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2.xml" ContentType="application/vnd.openxmlformats-officedocument.themeOverr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3.xml" ContentType="application/vnd.openxmlformats-officedocument.themeOverr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4.xml" ContentType="application/vnd.openxmlformats-officedocument.themeOverr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5.xml" ContentType="application/vnd.openxmlformats-officedocument.themeOverrid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6.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Ex2.xml" ContentType="application/vnd.ms-office.chartex+xml"/>
  <Override PartName="/ppt/charts/style13.xml" ContentType="application/vnd.ms-office.chartstyle+xml"/>
  <Override PartName="/ppt/charts/colors13.xml" ContentType="application/vnd.ms-office.chartcolorstyl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Ex3.xml" ContentType="application/vnd.ms-office.chartex+xml"/>
  <Override PartName="/ppt/charts/style15.xml" ContentType="application/vnd.ms-office.chartstyle+xml"/>
  <Override PartName="/ppt/charts/colors15.xml" ContentType="application/vnd.ms-office.chartcolorstyle+xml"/>
  <Override PartName="/ppt/charts/chart13.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Ex4.xml" ContentType="application/vnd.ms-office.chartex+xml"/>
  <Override PartName="/ppt/charts/style17.xml" ContentType="application/vnd.ms-office.chartstyle+xml"/>
  <Override PartName="/ppt/charts/colors17.xml" ContentType="application/vnd.ms-office.chartcolorstyle+xml"/>
  <Override PartName="/ppt/charts/chart14.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Ex5.xml" ContentType="application/vnd.ms-office.chartex+xml"/>
  <Override PartName="/ppt/charts/style19.xml" ContentType="application/vnd.ms-office.chartstyle+xml"/>
  <Override PartName="/ppt/charts/colors19.xml" ContentType="application/vnd.ms-office.chartcolorstyle+xml"/>
  <Override PartName="/ppt/charts/chart15.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Ex6.xml" ContentType="application/vnd.ms-office.chartex+xml"/>
  <Override PartName="/ppt/charts/style21.xml" ContentType="application/vnd.ms-office.chartstyle+xml"/>
  <Override PartName="/ppt/charts/colors21.xml" ContentType="application/vnd.ms-office.chartcolorstyle+xml"/>
  <Override PartName="/ppt/charts/chart16.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Ex7.xml" ContentType="application/vnd.ms-office.chartex+xml"/>
  <Override PartName="/ppt/charts/style23.xml" ContentType="application/vnd.ms-office.chartstyle+xml"/>
  <Override PartName="/ppt/charts/colors23.xml" ContentType="application/vnd.ms-office.chartcolorstyl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58"/>
  </p:notesMasterIdLst>
  <p:sldIdLst>
    <p:sldId id="257" r:id="rId2"/>
    <p:sldId id="341" r:id="rId3"/>
    <p:sldId id="258" r:id="rId4"/>
    <p:sldId id="259" r:id="rId5"/>
    <p:sldId id="260" r:id="rId6"/>
    <p:sldId id="261" r:id="rId7"/>
    <p:sldId id="262" r:id="rId8"/>
    <p:sldId id="263" r:id="rId9"/>
    <p:sldId id="264" r:id="rId10"/>
    <p:sldId id="265" r:id="rId11"/>
    <p:sldId id="266" r:id="rId12"/>
    <p:sldId id="284" r:id="rId13"/>
    <p:sldId id="294" r:id="rId14"/>
    <p:sldId id="295" r:id="rId15"/>
    <p:sldId id="296" r:id="rId16"/>
    <p:sldId id="297" r:id="rId17"/>
    <p:sldId id="298" r:id="rId18"/>
    <p:sldId id="314" r:id="rId19"/>
    <p:sldId id="322" r:id="rId20"/>
    <p:sldId id="299" r:id="rId21"/>
    <p:sldId id="300" r:id="rId22"/>
    <p:sldId id="301" r:id="rId23"/>
    <p:sldId id="302" r:id="rId24"/>
    <p:sldId id="305" r:id="rId25"/>
    <p:sldId id="315" r:id="rId26"/>
    <p:sldId id="303" r:id="rId27"/>
    <p:sldId id="316" r:id="rId28"/>
    <p:sldId id="317" r:id="rId29"/>
    <p:sldId id="307" r:id="rId30"/>
    <p:sldId id="318" r:id="rId31"/>
    <p:sldId id="304" r:id="rId32"/>
    <p:sldId id="309" r:id="rId33"/>
    <p:sldId id="319" r:id="rId34"/>
    <p:sldId id="320" r:id="rId35"/>
    <p:sldId id="321" r:id="rId36"/>
    <p:sldId id="323" r:id="rId37"/>
    <p:sldId id="324" r:id="rId38"/>
    <p:sldId id="310" r:id="rId39"/>
    <p:sldId id="325" r:id="rId40"/>
    <p:sldId id="326" r:id="rId41"/>
    <p:sldId id="311" r:id="rId42"/>
    <p:sldId id="312" r:id="rId43"/>
    <p:sldId id="313" r:id="rId44"/>
    <p:sldId id="327" r:id="rId45"/>
    <p:sldId id="328" r:id="rId46"/>
    <p:sldId id="330" r:id="rId47"/>
    <p:sldId id="329" r:id="rId48"/>
    <p:sldId id="332" r:id="rId49"/>
    <p:sldId id="333" r:id="rId50"/>
    <p:sldId id="335" r:id="rId51"/>
    <p:sldId id="336" r:id="rId52"/>
    <p:sldId id="337" r:id="rId53"/>
    <p:sldId id="338" r:id="rId54"/>
    <p:sldId id="339" r:id="rId55"/>
    <p:sldId id="340" r:id="rId56"/>
    <p:sldId id="28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 Shah" userId="ed9c1a04851fc987" providerId="LiveId" clId="{F1B42D77-952A-46AC-BB77-119F9FB5502E}"/>
    <pc:docChg chg="undo redo custSel addSld delSld modSld sldOrd">
      <pc:chgData name="Shrey Shah" userId="ed9c1a04851fc987" providerId="LiveId" clId="{F1B42D77-952A-46AC-BB77-119F9FB5502E}" dt="2023-05-22T05:17:30.384" v="6078" actId="20577"/>
      <pc:docMkLst>
        <pc:docMk/>
      </pc:docMkLst>
      <pc:sldChg chg="addSp delSp modSp mod">
        <pc:chgData name="Shrey Shah" userId="ed9c1a04851fc987" providerId="LiveId" clId="{F1B42D77-952A-46AC-BB77-119F9FB5502E}" dt="2023-05-21T18:18:06.989" v="5138" actId="1076"/>
        <pc:sldMkLst>
          <pc:docMk/>
          <pc:sldMk cId="1461795149" sldId="257"/>
        </pc:sldMkLst>
        <pc:spChg chg="mod">
          <ac:chgData name="Shrey Shah" userId="ed9c1a04851fc987" providerId="LiveId" clId="{F1B42D77-952A-46AC-BB77-119F9FB5502E}" dt="2023-05-18T11:28:05.248" v="416" actId="1076"/>
          <ac:spMkLst>
            <pc:docMk/>
            <pc:sldMk cId="1461795149" sldId="257"/>
            <ac:spMk id="7" creationId="{00000000-0000-0000-0000-000000000000}"/>
          </ac:spMkLst>
        </pc:spChg>
        <pc:spChg chg="mod">
          <ac:chgData name="Shrey Shah" userId="ed9c1a04851fc987" providerId="LiveId" clId="{F1B42D77-952A-46AC-BB77-119F9FB5502E}" dt="2023-05-18T11:25:47.032" v="220" actId="1076"/>
          <ac:spMkLst>
            <pc:docMk/>
            <pc:sldMk cId="1461795149" sldId="257"/>
            <ac:spMk id="8" creationId="{00000000-0000-0000-0000-000000000000}"/>
          </ac:spMkLst>
        </pc:spChg>
        <pc:spChg chg="mod">
          <ac:chgData name="Shrey Shah" userId="ed9c1a04851fc987" providerId="LiveId" clId="{F1B42D77-952A-46AC-BB77-119F9FB5502E}" dt="2023-05-18T11:26:11.655" v="233" actId="1076"/>
          <ac:spMkLst>
            <pc:docMk/>
            <pc:sldMk cId="1461795149" sldId="257"/>
            <ac:spMk id="9" creationId="{00000000-0000-0000-0000-000000000000}"/>
          </ac:spMkLst>
        </pc:spChg>
        <pc:spChg chg="mod">
          <ac:chgData name="Shrey Shah" userId="ed9c1a04851fc987" providerId="LiveId" clId="{F1B42D77-952A-46AC-BB77-119F9FB5502E}" dt="2023-05-21T18:16:47.493" v="5126" actId="1076"/>
          <ac:spMkLst>
            <pc:docMk/>
            <pc:sldMk cId="1461795149" sldId="257"/>
            <ac:spMk id="10" creationId="{00000000-0000-0000-0000-000000000000}"/>
          </ac:spMkLst>
        </pc:spChg>
        <pc:picChg chg="del">
          <ac:chgData name="Shrey Shah" userId="ed9c1a04851fc987" providerId="LiveId" clId="{F1B42D77-952A-46AC-BB77-119F9FB5502E}" dt="2023-05-18T11:23:25.805" v="57" actId="478"/>
          <ac:picMkLst>
            <pc:docMk/>
            <pc:sldMk cId="1461795149" sldId="257"/>
            <ac:picMk id="2" creationId="{00000000-0000-0000-0000-000000000000}"/>
          </ac:picMkLst>
        </pc:picChg>
        <pc:picChg chg="add mod">
          <ac:chgData name="Shrey Shah" userId="ed9c1a04851fc987" providerId="LiveId" clId="{F1B42D77-952A-46AC-BB77-119F9FB5502E}" dt="2023-05-21T18:18:03.054" v="5135" actId="14100"/>
          <ac:picMkLst>
            <pc:docMk/>
            <pc:sldMk cId="1461795149" sldId="257"/>
            <ac:picMk id="3" creationId="{72857F16-3F6E-E6A4-F01B-929AF9ED5FC5}"/>
          </ac:picMkLst>
        </pc:picChg>
        <pc:picChg chg="mod">
          <ac:chgData name="Shrey Shah" userId="ed9c1a04851fc987" providerId="LiveId" clId="{F1B42D77-952A-46AC-BB77-119F9FB5502E}" dt="2023-05-18T11:22:44.695" v="47" actId="1076"/>
          <ac:picMkLst>
            <pc:docMk/>
            <pc:sldMk cId="1461795149" sldId="257"/>
            <ac:picMk id="4" creationId="{71C405C5-885C-EE1B-DC06-023CB13936F3}"/>
          </ac:picMkLst>
        </pc:picChg>
        <pc:picChg chg="mod">
          <ac:chgData name="Shrey Shah" userId="ed9c1a04851fc987" providerId="LiveId" clId="{F1B42D77-952A-46AC-BB77-119F9FB5502E}" dt="2023-05-21T11:06:24.904" v="4506" actId="1076"/>
          <ac:picMkLst>
            <pc:docMk/>
            <pc:sldMk cId="1461795149" sldId="257"/>
            <ac:picMk id="5" creationId="{F85DC93D-895D-1D7D-055D-631BE003FD12}"/>
          </ac:picMkLst>
        </pc:picChg>
        <pc:picChg chg="add mod modCrop">
          <ac:chgData name="Shrey Shah" userId="ed9c1a04851fc987" providerId="LiveId" clId="{F1B42D77-952A-46AC-BB77-119F9FB5502E}" dt="2023-05-21T11:06:29.584" v="4508" actId="1076"/>
          <ac:picMkLst>
            <pc:docMk/>
            <pc:sldMk cId="1461795149" sldId="257"/>
            <ac:picMk id="6" creationId="{4400BB17-107B-D7AF-0EDD-003BCAEA5991}"/>
          </ac:picMkLst>
        </pc:picChg>
        <pc:picChg chg="add mod">
          <ac:chgData name="Shrey Shah" userId="ed9c1a04851fc987" providerId="LiveId" clId="{F1B42D77-952A-46AC-BB77-119F9FB5502E}" dt="2023-05-21T18:18:06.989" v="5138" actId="1076"/>
          <ac:picMkLst>
            <pc:docMk/>
            <pc:sldMk cId="1461795149" sldId="257"/>
            <ac:picMk id="11" creationId="{B33A22AE-04C0-6C31-26E4-ADF17E2036B3}"/>
          </ac:picMkLst>
        </pc:picChg>
      </pc:sldChg>
      <pc:sldChg chg="addSp delSp modSp mod">
        <pc:chgData name="Shrey Shah" userId="ed9c1a04851fc987" providerId="LiveId" clId="{F1B42D77-952A-46AC-BB77-119F9FB5502E}" dt="2023-05-21T18:35:54.766" v="5333" actId="20577"/>
        <pc:sldMkLst>
          <pc:docMk/>
          <pc:sldMk cId="433164278" sldId="258"/>
        </pc:sldMkLst>
        <pc:spChg chg="add mod">
          <ac:chgData name="Shrey Shah" userId="ed9c1a04851fc987" providerId="LiveId" clId="{F1B42D77-952A-46AC-BB77-119F9FB5502E}" dt="2023-05-18T11:55:17.706" v="792" actId="164"/>
          <ac:spMkLst>
            <pc:docMk/>
            <pc:sldMk cId="433164278" sldId="258"/>
            <ac:spMk id="2" creationId="{FAD0BF57-9947-2A00-AA83-CC4635E7CD1C}"/>
          </ac:spMkLst>
        </pc:spChg>
        <pc:spChg chg="add mod ord">
          <ac:chgData name="Shrey Shah" userId="ed9c1a04851fc987" providerId="LiveId" clId="{F1B42D77-952A-46AC-BB77-119F9FB5502E}" dt="2023-05-18T11:55:17.706" v="792" actId="164"/>
          <ac:spMkLst>
            <pc:docMk/>
            <pc:sldMk cId="433164278" sldId="258"/>
            <ac:spMk id="3" creationId="{769299E7-C7AD-5641-6B7A-BA91C8B0D185}"/>
          </ac:spMkLst>
        </pc:spChg>
        <pc:spChg chg="mod">
          <ac:chgData name="Shrey Shah" userId="ed9c1a04851fc987" providerId="LiveId" clId="{F1B42D77-952A-46AC-BB77-119F9FB5502E}" dt="2023-05-21T18:21:42.509" v="5150" actId="1076"/>
          <ac:spMkLst>
            <pc:docMk/>
            <pc:sldMk cId="433164278" sldId="258"/>
            <ac:spMk id="4" creationId="{00000000-0000-0000-0000-000000000000}"/>
          </ac:spMkLst>
        </pc:spChg>
        <pc:spChg chg="mod">
          <ac:chgData name="Shrey Shah" userId="ed9c1a04851fc987" providerId="LiveId" clId="{F1B42D77-952A-46AC-BB77-119F9FB5502E}" dt="2023-05-21T18:35:54.766" v="5333" actId="20577"/>
          <ac:spMkLst>
            <pc:docMk/>
            <pc:sldMk cId="433164278" sldId="258"/>
            <ac:spMk id="7" creationId="{00000000-0000-0000-0000-000000000000}"/>
          </ac:spMkLst>
        </pc:spChg>
        <pc:spChg chg="add del mod">
          <ac:chgData name="Shrey Shah" userId="ed9c1a04851fc987" providerId="LiveId" clId="{F1B42D77-952A-46AC-BB77-119F9FB5502E}" dt="2023-05-18T11:49:11.278" v="679"/>
          <ac:spMkLst>
            <pc:docMk/>
            <pc:sldMk cId="433164278" sldId="258"/>
            <ac:spMk id="8" creationId="{B92CBCC9-80E0-61E6-5765-0BCF9B166294}"/>
          </ac:spMkLst>
        </pc:spChg>
        <pc:spChg chg="add del mod">
          <ac:chgData name="Shrey Shah" userId="ed9c1a04851fc987" providerId="LiveId" clId="{F1B42D77-952A-46AC-BB77-119F9FB5502E}" dt="2023-05-18T11:49:24.325" v="683" actId="478"/>
          <ac:spMkLst>
            <pc:docMk/>
            <pc:sldMk cId="433164278" sldId="258"/>
            <ac:spMk id="9" creationId="{1A90532F-C3F3-092C-2349-20B9F50AD764}"/>
          </ac:spMkLst>
        </pc:spChg>
        <pc:spChg chg="add mod">
          <ac:chgData name="Shrey Shah" userId="ed9c1a04851fc987" providerId="LiveId" clId="{F1B42D77-952A-46AC-BB77-119F9FB5502E}" dt="2023-05-18T11:55:17.706" v="792" actId="164"/>
          <ac:spMkLst>
            <pc:docMk/>
            <pc:sldMk cId="433164278" sldId="258"/>
            <ac:spMk id="10" creationId="{660CC8F3-4151-6DB0-6402-03F87A4AF382}"/>
          </ac:spMkLst>
        </pc:spChg>
        <pc:spChg chg="add mod">
          <ac:chgData name="Shrey Shah" userId="ed9c1a04851fc987" providerId="LiveId" clId="{F1B42D77-952A-46AC-BB77-119F9FB5502E}" dt="2023-05-18T11:55:17.706" v="792" actId="164"/>
          <ac:spMkLst>
            <pc:docMk/>
            <pc:sldMk cId="433164278" sldId="258"/>
            <ac:spMk id="11" creationId="{815A67F9-EBFE-3073-8BEB-C9B0F627BDE9}"/>
          </ac:spMkLst>
        </pc:spChg>
        <pc:spChg chg="add mod">
          <ac:chgData name="Shrey Shah" userId="ed9c1a04851fc987" providerId="LiveId" clId="{F1B42D77-952A-46AC-BB77-119F9FB5502E}" dt="2023-05-18T11:55:17.706" v="792" actId="164"/>
          <ac:spMkLst>
            <pc:docMk/>
            <pc:sldMk cId="433164278" sldId="258"/>
            <ac:spMk id="12" creationId="{60C879A3-7520-B4E1-77B2-A841B9173D61}"/>
          </ac:spMkLst>
        </pc:spChg>
        <pc:spChg chg="add mod">
          <ac:chgData name="Shrey Shah" userId="ed9c1a04851fc987" providerId="LiveId" clId="{F1B42D77-952A-46AC-BB77-119F9FB5502E}" dt="2023-05-18T11:55:17.706" v="792" actId="164"/>
          <ac:spMkLst>
            <pc:docMk/>
            <pc:sldMk cId="433164278" sldId="258"/>
            <ac:spMk id="13" creationId="{A0B275F8-90FD-7A4E-FDE2-CC5368022C19}"/>
          </ac:spMkLst>
        </pc:spChg>
        <pc:spChg chg="add mod">
          <ac:chgData name="Shrey Shah" userId="ed9c1a04851fc987" providerId="LiveId" clId="{F1B42D77-952A-46AC-BB77-119F9FB5502E}" dt="2023-05-18T11:55:17.706" v="792" actId="164"/>
          <ac:spMkLst>
            <pc:docMk/>
            <pc:sldMk cId="433164278" sldId="258"/>
            <ac:spMk id="14" creationId="{09E63074-D64D-4FD8-FBCE-3C0BBFB3E128}"/>
          </ac:spMkLst>
        </pc:spChg>
        <pc:spChg chg="add mod">
          <ac:chgData name="Shrey Shah" userId="ed9c1a04851fc987" providerId="LiveId" clId="{F1B42D77-952A-46AC-BB77-119F9FB5502E}" dt="2023-05-18T11:55:17.706" v="792" actId="164"/>
          <ac:spMkLst>
            <pc:docMk/>
            <pc:sldMk cId="433164278" sldId="258"/>
            <ac:spMk id="15" creationId="{7C73C82D-739E-F39E-B9B3-9B19FEA2FC8C}"/>
          </ac:spMkLst>
        </pc:spChg>
        <pc:spChg chg="add mod">
          <ac:chgData name="Shrey Shah" userId="ed9c1a04851fc987" providerId="LiveId" clId="{F1B42D77-952A-46AC-BB77-119F9FB5502E}" dt="2023-05-18T11:55:17.706" v="792" actId="164"/>
          <ac:spMkLst>
            <pc:docMk/>
            <pc:sldMk cId="433164278" sldId="258"/>
            <ac:spMk id="16" creationId="{8F6026D4-93F9-1D0B-A5C9-42DD87E848D2}"/>
          </ac:spMkLst>
        </pc:spChg>
        <pc:spChg chg="mod">
          <ac:chgData name="Shrey Shah" userId="ed9c1a04851fc987" providerId="LiveId" clId="{F1B42D77-952A-46AC-BB77-119F9FB5502E}" dt="2023-05-18T11:47:45.427" v="630" actId="255"/>
          <ac:spMkLst>
            <pc:docMk/>
            <pc:sldMk cId="433164278" sldId="258"/>
            <ac:spMk id="55" creationId="{00000000-0000-0000-0000-000000000000}"/>
          </ac:spMkLst>
        </pc:spChg>
        <pc:spChg chg="mod">
          <ac:chgData name="Shrey Shah" userId="ed9c1a04851fc987" providerId="LiveId" clId="{F1B42D77-952A-46AC-BB77-119F9FB5502E}" dt="2023-05-18T11:47:41.458" v="629" actId="255"/>
          <ac:spMkLst>
            <pc:docMk/>
            <pc:sldMk cId="433164278" sldId="258"/>
            <ac:spMk id="57" creationId="{00000000-0000-0000-0000-000000000000}"/>
          </ac:spMkLst>
        </pc:spChg>
        <pc:spChg chg="mod">
          <ac:chgData name="Shrey Shah" userId="ed9c1a04851fc987" providerId="LiveId" clId="{F1B42D77-952A-46AC-BB77-119F9FB5502E}" dt="2023-05-18T11:45:54.942" v="584" actId="14100"/>
          <ac:spMkLst>
            <pc:docMk/>
            <pc:sldMk cId="433164278" sldId="258"/>
            <ac:spMk id="58" creationId="{00000000-0000-0000-0000-000000000000}"/>
          </ac:spMkLst>
        </pc:spChg>
        <pc:spChg chg="mod">
          <ac:chgData name="Shrey Shah" userId="ed9c1a04851fc987" providerId="LiveId" clId="{F1B42D77-952A-46AC-BB77-119F9FB5502E}" dt="2023-05-18T11:47:23.761" v="621" actId="14100"/>
          <ac:spMkLst>
            <pc:docMk/>
            <pc:sldMk cId="433164278" sldId="258"/>
            <ac:spMk id="59" creationId="{00000000-0000-0000-0000-000000000000}"/>
          </ac:spMkLst>
        </pc:spChg>
        <pc:spChg chg="mod">
          <ac:chgData name="Shrey Shah" userId="ed9c1a04851fc987" providerId="LiveId" clId="{F1B42D77-952A-46AC-BB77-119F9FB5502E}" dt="2023-05-18T11:47:51.627" v="631" actId="255"/>
          <ac:spMkLst>
            <pc:docMk/>
            <pc:sldMk cId="433164278" sldId="258"/>
            <ac:spMk id="61" creationId="{00000000-0000-0000-0000-000000000000}"/>
          </ac:spMkLst>
        </pc:spChg>
        <pc:spChg chg="mod">
          <ac:chgData name="Shrey Shah" userId="ed9c1a04851fc987" providerId="LiveId" clId="{F1B42D77-952A-46AC-BB77-119F9FB5502E}" dt="2023-05-18T11:49:28.919" v="685" actId="1076"/>
          <ac:spMkLst>
            <pc:docMk/>
            <pc:sldMk cId="433164278" sldId="258"/>
            <ac:spMk id="67" creationId="{00000000-0000-0000-0000-000000000000}"/>
          </ac:spMkLst>
        </pc:spChg>
        <pc:grpChg chg="add mod">
          <ac:chgData name="Shrey Shah" userId="ed9c1a04851fc987" providerId="LiveId" clId="{F1B42D77-952A-46AC-BB77-119F9FB5502E}" dt="2023-05-18T11:55:24.400" v="793" actId="1076"/>
          <ac:grpSpMkLst>
            <pc:docMk/>
            <pc:sldMk cId="433164278" sldId="258"/>
            <ac:grpSpMk id="17" creationId="{EFED96A8-4252-2DA2-91E1-E33FB778FBDB}"/>
          </ac:grpSpMkLst>
        </pc:grpChg>
        <pc:grpChg chg="mod">
          <ac:chgData name="Shrey Shah" userId="ed9c1a04851fc987" providerId="LiveId" clId="{F1B42D77-952A-46AC-BB77-119F9FB5502E}" dt="2023-05-18T11:55:17.706" v="792" actId="164"/>
          <ac:grpSpMkLst>
            <pc:docMk/>
            <pc:sldMk cId="433164278" sldId="258"/>
            <ac:grpSpMk id="51" creationId="{00000000-0000-0000-0000-000000000000}"/>
          </ac:grpSpMkLst>
        </pc:grpChg>
        <pc:picChg chg="add mod">
          <ac:chgData name="Shrey Shah" userId="ed9c1a04851fc987" providerId="LiveId" clId="{F1B42D77-952A-46AC-BB77-119F9FB5502E}" dt="2023-05-21T11:07:56.816" v="4515" actId="14100"/>
          <ac:picMkLst>
            <pc:docMk/>
            <pc:sldMk cId="433164278" sldId="258"/>
            <ac:picMk id="8" creationId="{8EC00DF6-1E00-47BF-A46B-F01302582B3D}"/>
          </ac:picMkLst>
        </pc:picChg>
        <pc:picChg chg="add mod ord">
          <ac:chgData name="Shrey Shah" userId="ed9c1a04851fc987" providerId="LiveId" clId="{F1B42D77-952A-46AC-BB77-119F9FB5502E}" dt="2023-05-21T18:22:06.236" v="5161" actId="1076"/>
          <ac:picMkLst>
            <pc:docMk/>
            <pc:sldMk cId="433164278" sldId="258"/>
            <ac:picMk id="9" creationId="{4570B7FA-262E-9071-E429-F654D3606526}"/>
          </ac:picMkLst>
        </pc:picChg>
        <pc:picChg chg="del">
          <ac:chgData name="Shrey Shah" userId="ed9c1a04851fc987" providerId="LiveId" clId="{F1B42D77-952A-46AC-BB77-119F9FB5502E}" dt="2023-05-21T11:07:46.285" v="4509" actId="478"/>
          <ac:picMkLst>
            <pc:docMk/>
            <pc:sldMk cId="433164278" sldId="258"/>
            <ac:picMk id="31" creationId="{00000000-0000-0000-0000-000000000000}"/>
          </ac:picMkLst>
        </pc:picChg>
      </pc:sldChg>
      <pc:sldChg chg="addSp delSp modSp mod">
        <pc:chgData name="Shrey Shah" userId="ed9c1a04851fc987" providerId="LiveId" clId="{F1B42D77-952A-46AC-BB77-119F9FB5502E}" dt="2023-05-21T18:22:26.621" v="5165" actId="14100"/>
        <pc:sldMkLst>
          <pc:docMk/>
          <pc:sldMk cId="3719659381" sldId="259"/>
        </pc:sldMkLst>
        <pc:spChg chg="mod">
          <ac:chgData name="Shrey Shah" userId="ed9c1a04851fc987" providerId="LiveId" clId="{F1B42D77-952A-46AC-BB77-119F9FB5502E}" dt="2023-05-21T18:22:23.325" v="5164" actId="14100"/>
          <ac:spMkLst>
            <pc:docMk/>
            <pc:sldMk cId="3719659381" sldId="259"/>
            <ac:spMk id="6" creationId="{00000000-0000-0000-0000-000000000000}"/>
          </ac:spMkLst>
        </pc:spChg>
        <pc:spChg chg="mod">
          <ac:chgData name="Shrey Shah" userId="ed9c1a04851fc987" providerId="LiveId" clId="{F1B42D77-952A-46AC-BB77-119F9FB5502E}" dt="2023-05-21T18:22:26.621" v="5165" actId="14100"/>
          <ac:spMkLst>
            <pc:docMk/>
            <pc:sldMk cId="3719659381" sldId="259"/>
            <ac:spMk id="8" creationId="{00000000-0000-0000-0000-000000000000}"/>
          </ac:spMkLst>
        </pc:spChg>
        <pc:picChg chg="add mod">
          <ac:chgData name="Shrey Shah" userId="ed9c1a04851fc987" providerId="LiveId" clId="{F1B42D77-952A-46AC-BB77-119F9FB5502E}" dt="2023-05-21T11:08:04.181" v="4516"/>
          <ac:picMkLst>
            <pc:docMk/>
            <pc:sldMk cId="3719659381" sldId="259"/>
            <ac:picMk id="2" creationId="{A2153E06-9AAA-DD28-0B28-C070B1F908CD}"/>
          </ac:picMkLst>
        </pc:picChg>
        <pc:picChg chg="add mod">
          <ac:chgData name="Shrey Shah" userId="ed9c1a04851fc987" providerId="LiveId" clId="{F1B42D77-952A-46AC-BB77-119F9FB5502E}" dt="2023-05-21T18:22:12.156" v="5162"/>
          <ac:picMkLst>
            <pc:docMk/>
            <pc:sldMk cId="3719659381" sldId="259"/>
            <ac:picMk id="3" creationId="{639C3DCF-FF53-E0AB-BCF0-52ACBEB66AB9}"/>
          </ac:picMkLst>
        </pc:picChg>
        <pc:picChg chg="del">
          <ac:chgData name="Shrey Shah" userId="ed9c1a04851fc987" providerId="LiveId" clId="{F1B42D77-952A-46AC-BB77-119F9FB5502E}" dt="2023-05-21T11:08:08.308" v="4517" actId="478"/>
          <ac:picMkLst>
            <pc:docMk/>
            <pc:sldMk cId="3719659381" sldId="259"/>
            <ac:picMk id="7" creationId="{00000000-0000-0000-0000-000000000000}"/>
          </ac:picMkLst>
        </pc:picChg>
      </pc:sldChg>
      <pc:sldChg chg="addSp delSp modSp mod">
        <pc:chgData name="Shrey Shah" userId="ed9c1a04851fc987" providerId="LiveId" clId="{F1B42D77-952A-46AC-BB77-119F9FB5502E}" dt="2023-05-21T18:36:07.251" v="5340" actId="20577"/>
        <pc:sldMkLst>
          <pc:docMk/>
          <pc:sldMk cId="679971313" sldId="260"/>
        </pc:sldMkLst>
        <pc:spChg chg="add del mod">
          <ac:chgData name="Shrey Shah" userId="ed9c1a04851fc987" providerId="LiveId" clId="{F1B42D77-952A-46AC-BB77-119F9FB5502E}" dt="2023-05-21T18:36:07.251" v="5340" actId="20577"/>
          <ac:spMkLst>
            <pc:docMk/>
            <pc:sldMk cId="679971313" sldId="260"/>
            <ac:spMk id="14" creationId="{00000000-0000-0000-0000-000000000000}"/>
          </ac:spMkLst>
        </pc:spChg>
        <pc:spChg chg="mod">
          <ac:chgData name="Shrey Shah" userId="ed9c1a04851fc987" providerId="LiveId" clId="{F1B42D77-952A-46AC-BB77-119F9FB5502E}" dt="2023-05-21T11:08:21.112" v="4520" actId="1076"/>
          <ac:spMkLst>
            <pc:docMk/>
            <pc:sldMk cId="679971313" sldId="260"/>
            <ac:spMk id="19" creationId="{00000000-0000-0000-0000-000000000000}"/>
          </ac:spMkLst>
        </pc:spChg>
        <pc:picChg chg="add mod">
          <ac:chgData name="Shrey Shah" userId="ed9c1a04851fc987" providerId="LiveId" clId="{F1B42D77-952A-46AC-BB77-119F9FB5502E}" dt="2023-05-21T11:08:23.918" v="4522"/>
          <ac:picMkLst>
            <pc:docMk/>
            <pc:sldMk cId="679971313" sldId="260"/>
            <ac:picMk id="4" creationId="{10397110-80D1-1BA0-2F54-D38EC9640C94}"/>
          </ac:picMkLst>
        </pc:picChg>
        <pc:picChg chg="add mod">
          <ac:chgData name="Shrey Shah" userId="ed9c1a04851fc987" providerId="LiveId" clId="{F1B42D77-952A-46AC-BB77-119F9FB5502E}" dt="2023-05-21T18:22:17.104" v="5163"/>
          <ac:picMkLst>
            <pc:docMk/>
            <pc:sldMk cId="679971313" sldId="260"/>
            <ac:picMk id="5" creationId="{C2852A32-623A-82B0-ABB9-2459219309C0}"/>
          </ac:picMkLst>
        </pc:picChg>
        <pc:picChg chg="del">
          <ac:chgData name="Shrey Shah" userId="ed9c1a04851fc987" providerId="LiveId" clId="{F1B42D77-952A-46AC-BB77-119F9FB5502E}" dt="2023-05-21T11:08:22.682" v="4521" actId="478"/>
          <ac:picMkLst>
            <pc:docMk/>
            <pc:sldMk cId="679971313" sldId="260"/>
            <ac:picMk id="43" creationId="{00000000-0000-0000-0000-000000000000}"/>
          </ac:picMkLst>
        </pc:picChg>
      </pc:sldChg>
      <pc:sldChg chg="addSp delSp modSp mod">
        <pc:chgData name="Shrey Shah" userId="ed9c1a04851fc987" providerId="LiveId" clId="{F1B42D77-952A-46AC-BB77-119F9FB5502E}" dt="2023-05-21T18:42:31.044" v="5516" actId="20577"/>
        <pc:sldMkLst>
          <pc:docMk/>
          <pc:sldMk cId="678432069" sldId="261"/>
        </pc:sldMkLst>
        <pc:spChg chg="mod">
          <ac:chgData name="Shrey Shah" userId="ed9c1a04851fc987" providerId="LiveId" clId="{F1B42D77-952A-46AC-BB77-119F9FB5502E}" dt="2023-05-21T11:08:41.522" v="4526" actId="1076"/>
          <ac:spMkLst>
            <pc:docMk/>
            <pc:sldMk cId="678432069" sldId="261"/>
            <ac:spMk id="9" creationId="{00000000-0000-0000-0000-000000000000}"/>
          </ac:spMkLst>
        </pc:spChg>
        <pc:spChg chg="mod">
          <ac:chgData name="Shrey Shah" userId="ed9c1a04851fc987" providerId="LiveId" clId="{F1B42D77-952A-46AC-BB77-119F9FB5502E}" dt="2023-05-21T18:42:31.044" v="5516" actId="20577"/>
          <ac:spMkLst>
            <pc:docMk/>
            <pc:sldMk cId="678432069" sldId="261"/>
            <ac:spMk id="14" creationId="{00000000-0000-0000-0000-000000000000}"/>
          </ac:spMkLst>
        </pc:spChg>
        <pc:picChg chg="add mod">
          <ac:chgData name="Shrey Shah" userId="ed9c1a04851fc987" providerId="LiveId" clId="{F1B42D77-952A-46AC-BB77-119F9FB5502E}" dt="2023-05-21T11:08:29.747" v="4524"/>
          <ac:picMkLst>
            <pc:docMk/>
            <pc:sldMk cId="678432069" sldId="261"/>
            <ac:picMk id="2" creationId="{25A1B0A6-CF3A-FA0B-C922-6C5E4A2692D1}"/>
          </ac:picMkLst>
        </pc:picChg>
        <pc:picChg chg="add mod">
          <ac:chgData name="Shrey Shah" userId="ed9c1a04851fc987" providerId="LiveId" clId="{F1B42D77-952A-46AC-BB77-119F9FB5502E}" dt="2023-05-21T18:22:32.008" v="5166"/>
          <ac:picMkLst>
            <pc:docMk/>
            <pc:sldMk cId="678432069" sldId="261"/>
            <ac:picMk id="3" creationId="{81A2BB5A-3794-1C74-9A92-02CCE1694240}"/>
          </ac:picMkLst>
        </pc:picChg>
        <pc:picChg chg="del">
          <ac:chgData name="Shrey Shah" userId="ed9c1a04851fc987" providerId="LiveId" clId="{F1B42D77-952A-46AC-BB77-119F9FB5502E}" dt="2023-05-21T11:08:28.979" v="4523" actId="478"/>
          <ac:picMkLst>
            <pc:docMk/>
            <pc:sldMk cId="678432069" sldId="261"/>
            <ac:picMk id="43" creationId="{00000000-0000-0000-0000-000000000000}"/>
          </ac:picMkLst>
        </pc:picChg>
      </pc:sldChg>
      <pc:sldChg chg="addSp delSp modSp mod">
        <pc:chgData name="Shrey Shah" userId="ed9c1a04851fc987" providerId="LiveId" clId="{F1B42D77-952A-46AC-BB77-119F9FB5502E}" dt="2023-05-21T18:49:02.540" v="5695" actId="20577"/>
        <pc:sldMkLst>
          <pc:docMk/>
          <pc:sldMk cId="3107269956" sldId="262"/>
        </pc:sldMkLst>
        <pc:spChg chg="mod">
          <ac:chgData name="Shrey Shah" userId="ed9c1a04851fc987" providerId="LiveId" clId="{F1B42D77-952A-46AC-BB77-119F9FB5502E}" dt="2023-05-21T11:08:49.425" v="4529" actId="1076"/>
          <ac:spMkLst>
            <pc:docMk/>
            <pc:sldMk cId="3107269956" sldId="262"/>
            <ac:spMk id="14" creationId="{00000000-0000-0000-0000-000000000000}"/>
          </ac:spMkLst>
        </pc:spChg>
        <pc:spChg chg="mod">
          <ac:chgData name="Shrey Shah" userId="ed9c1a04851fc987" providerId="LiveId" clId="{F1B42D77-952A-46AC-BB77-119F9FB5502E}" dt="2023-05-21T18:42:37.001" v="5518" actId="20577"/>
          <ac:spMkLst>
            <pc:docMk/>
            <pc:sldMk cId="3107269956" sldId="262"/>
            <ac:spMk id="46" creationId="{00000000-0000-0000-0000-000000000000}"/>
          </ac:spMkLst>
        </pc:spChg>
        <pc:spChg chg="mod">
          <ac:chgData name="Shrey Shah" userId="ed9c1a04851fc987" providerId="LiveId" clId="{F1B42D77-952A-46AC-BB77-119F9FB5502E}" dt="2023-05-21T18:48:21.683" v="5691" actId="20577"/>
          <ac:spMkLst>
            <pc:docMk/>
            <pc:sldMk cId="3107269956" sldId="262"/>
            <ac:spMk id="48" creationId="{00000000-0000-0000-0000-000000000000}"/>
          </ac:spMkLst>
        </pc:spChg>
        <pc:spChg chg="mod">
          <ac:chgData name="Shrey Shah" userId="ed9c1a04851fc987" providerId="LiveId" clId="{F1B42D77-952A-46AC-BB77-119F9FB5502E}" dt="2023-05-21T18:49:02.540" v="5695" actId="20577"/>
          <ac:spMkLst>
            <pc:docMk/>
            <pc:sldMk cId="3107269956" sldId="262"/>
            <ac:spMk id="49" creationId="{00000000-0000-0000-0000-000000000000}"/>
          </ac:spMkLst>
        </pc:spChg>
        <pc:graphicFrameChg chg="modGraphic">
          <ac:chgData name="Shrey Shah" userId="ed9c1a04851fc987" providerId="LiveId" clId="{F1B42D77-952A-46AC-BB77-119F9FB5502E}" dt="2023-05-21T18:36:47.945" v="5357" actId="20577"/>
          <ac:graphicFrameMkLst>
            <pc:docMk/>
            <pc:sldMk cId="3107269956" sldId="262"/>
            <ac:graphicFrameMk id="4" creationId="{26BD7CB9-1232-CB8D-1C65-76904FC58D90}"/>
          </ac:graphicFrameMkLst>
        </pc:graphicFrameChg>
        <pc:picChg chg="add mod">
          <ac:chgData name="Shrey Shah" userId="ed9c1a04851fc987" providerId="LiveId" clId="{F1B42D77-952A-46AC-BB77-119F9FB5502E}" dt="2023-05-21T11:08:44.890" v="4528"/>
          <ac:picMkLst>
            <pc:docMk/>
            <pc:sldMk cId="3107269956" sldId="262"/>
            <ac:picMk id="5" creationId="{F309D140-85ED-6CB2-C30D-198654714042}"/>
          </ac:picMkLst>
        </pc:picChg>
        <pc:picChg chg="add mod">
          <ac:chgData name="Shrey Shah" userId="ed9c1a04851fc987" providerId="LiveId" clId="{F1B42D77-952A-46AC-BB77-119F9FB5502E}" dt="2023-05-21T18:22:35.146" v="5167"/>
          <ac:picMkLst>
            <pc:docMk/>
            <pc:sldMk cId="3107269956" sldId="262"/>
            <ac:picMk id="8" creationId="{40346E5F-7309-5BD8-BC96-657D4A61A9D6}"/>
          </ac:picMkLst>
        </pc:picChg>
        <pc:picChg chg="del">
          <ac:chgData name="Shrey Shah" userId="ed9c1a04851fc987" providerId="LiveId" clId="{F1B42D77-952A-46AC-BB77-119F9FB5502E}" dt="2023-05-21T11:08:44.302" v="4527" actId="478"/>
          <ac:picMkLst>
            <pc:docMk/>
            <pc:sldMk cId="3107269956" sldId="262"/>
            <ac:picMk id="47" creationId="{00000000-0000-0000-0000-000000000000}"/>
          </ac:picMkLst>
        </pc:picChg>
      </pc:sldChg>
      <pc:sldChg chg="addSp delSp modSp mod">
        <pc:chgData name="Shrey Shah" userId="ed9c1a04851fc987" providerId="LiveId" clId="{F1B42D77-952A-46AC-BB77-119F9FB5502E}" dt="2023-05-21T19:01:03.750" v="6076" actId="1076"/>
        <pc:sldMkLst>
          <pc:docMk/>
          <pc:sldMk cId="3165689552" sldId="263"/>
        </pc:sldMkLst>
        <pc:spChg chg="mod">
          <ac:chgData name="Shrey Shah" userId="ed9c1a04851fc987" providerId="LiveId" clId="{F1B42D77-952A-46AC-BB77-119F9FB5502E}" dt="2023-05-21T19:01:02.774" v="6075" actId="1076"/>
          <ac:spMkLst>
            <pc:docMk/>
            <pc:sldMk cId="3165689552" sldId="263"/>
            <ac:spMk id="3" creationId="{88FCA322-9134-0BEF-CE30-CE311C97B729}"/>
          </ac:spMkLst>
        </pc:spChg>
        <pc:spChg chg="mod">
          <ac:chgData name="Shrey Shah" userId="ed9c1a04851fc987" providerId="LiveId" clId="{F1B42D77-952A-46AC-BB77-119F9FB5502E}" dt="2023-05-21T11:11:45.433" v="4685" actId="20577"/>
          <ac:spMkLst>
            <pc:docMk/>
            <pc:sldMk cId="3165689552" sldId="263"/>
            <ac:spMk id="4" creationId="{CBF0DD6E-44BA-AD93-985F-70A9FAE698B9}"/>
          </ac:spMkLst>
        </pc:spChg>
        <pc:spChg chg="mod">
          <ac:chgData name="Shrey Shah" userId="ed9c1a04851fc987" providerId="LiveId" clId="{F1B42D77-952A-46AC-BB77-119F9FB5502E}" dt="2023-05-21T11:09:04.536" v="4535" actId="1076"/>
          <ac:spMkLst>
            <pc:docMk/>
            <pc:sldMk cId="3165689552" sldId="263"/>
            <ac:spMk id="9" creationId="{00000000-0000-0000-0000-000000000000}"/>
          </ac:spMkLst>
        </pc:spChg>
        <pc:spChg chg="add mod">
          <ac:chgData name="Shrey Shah" userId="ed9c1a04851fc987" providerId="LiveId" clId="{F1B42D77-952A-46AC-BB77-119F9FB5502E}" dt="2023-05-21T19:00:56.022" v="6073" actId="1076"/>
          <ac:spMkLst>
            <pc:docMk/>
            <pc:sldMk cId="3165689552" sldId="263"/>
            <ac:spMk id="10" creationId="{010FB972-0FBA-4302-0A93-8F11FFC4B9C4}"/>
          </ac:spMkLst>
        </pc:spChg>
        <pc:spChg chg="del mod">
          <ac:chgData name="Shrey Shah" userId="ed9c1a04851fc987" providerId="LiveId" clId="{F1B42D77-952A-46AC-BB77-119F9FB5502E}" dt="2023-05-21T11:09:33.759" v="4549"/>
          <ac:spMkLst>
            <pc:docMk/>
            <pc:sldMk cId="3165689552" sldId="263"/>
            <ac:spMk id="13" creationId="{8B9E1F80-4E20-A0FF-A7C6-0F4501DEB3B0}"/>
          </ac:spMkLst>
        </pc:spChg>
        <pc:spChg chg="mod">
          <ac:chgData name="Shrey Shah" userId="ed9c1a04851fc987" providerId="LiveId" clId="{F1B42D77-952A-46AC-BB77-119F9FB5502E}" dt="2023-05-21T18:42:41.486" v="5520" actId="20577"/>
          <ac:spMkLst>
            <pc:docMk/>
            <pc:sldMk cId="3165689552" sldId="263"/>
            <ac:spMk id="14" creationId="{00000000-0000-0000-0000-000000000000}"/>
          </ac:spMkLst>
        </pc:spChg>
        <pc:spChg chg="mod">
          <ac:chgData name="Shrey Shah" userId="ed9c1a04851fc987" providerId="LiveId" clId="{F1B42D77-952A-46AC-BB77-119F9FB5502E}" dt="2023-05-21T11:09:07.680" v="4536" actId="1076"/>
          <ac:spMkLst>
            <pc:docMk/>
            <pc:sldMk cId="3165689552" sldId="263"/>
            <ac:spMk id="19" creationId="{00000000-0000-0000-0000-000000000000}"/>
          </ac:spMkLst>
        </pc:spChg>
        <pc:spChg chg="mod">
          <ac:chgData name="Shrey Shah" userId="ed9c1a04851fc987" providerId="LiveId" clId="{F1B42D77-952A-46AC-BB77-119F9FB5502E}" dt="2023-05-21T19:00:58.604" v="6074" actId="1076"/>
          <ac:spMkLst>
            <pc:docMk/>
            <pc:sldMk cId="3165689552" sldId="263"/>
            <ac:spMk id="26" creationId="{42BEEE25-1D82-1593-7BAF-DC8DD1061398}"/>
          </ac:spMkLst>
        </pc:spChg>
        <pc:graphicFrameChg chg="mod modGraphic">
          <ac:chgData name="Shrey Shah" userId="ed9c1a04851fc987" providerId="LiveId" clId="{F1B42D77-952A-46AC-BB77-119F9FB5502E}" dt="2023-05-21T11:11:37.848" v="4665" actId="1076"/>
          <ac:graphicFrameMkLst>
            <pc:docMk/>
            <pc:sldMk cId="3165689552" sldId="263"/>
            <ac:graphicFrameMk id="22" creationId="{6125D6C2-F2C0-DC2F-FF2D-F3238601C719}"/>
          </ac:graphicFrameMkLst>
        </pc:graphicFrameChg>
        <pc:picChg chg="mod">
          <ac:chgData name="Shrey Shah" userId="ed9c1a04851fc987" providerId="LiveId" clId="{F1B42D77-952A-46AC-BB77-119F9FB5502E}" dt="2023-05-21T19:01:03.750" v="6076" actId="1076"/>
          <ac:picMkLst>
            <pc:docMk/>
            <pc:sldMk cId="3165689552" sldId="263"/>
            <ac:picMk id="2" creationId="{DEA7ADB5-7A9E-5180-5383-1D260B6A7D3A}"/>
          </ac:picMkLst>
        </pc:picChg>
        <pc:picChg chg="add mod">
          <ac:chgData name="Shrey Shah" userId="ed9c1a04851fc987" providerId="LiveId" clId="{F1B42D77-952A-46AC-BB77-119F9FB5502E}" dt="2023-05-21T11:08:55.327" v="4531"/>
          <ac:picMkLst>
            <pc:docMk/>
            <pc:sldMk cId="3165689552" sldId="263"/>
            <ac:picMk id="5" creationId="{D7E0BFDE-C8EC-AAC1-110E-2B8648FD73B2}"/>
          </ac:picMkLst>
        </pc:picChg>
        <pc:picChg chg="add mod">
          <ac:chgData name="Shrey Shah" userId="ed9c1a04851fc987" providerId="LiveId" clId="{F1B42D77-952A-46AC-BB77-119F9FB5502E}" dt="2023-05-21T18:22:37.337" v="5168"/>
          <ac:picMkLst>
            <pc:docMk/>
            <pc:sldMk cId="3165689552" sldId="263"/>
            <ac:picMk id="7" creationId="{3EBAFAC2-86C6-4D63-6B9B-ADC38938603D}"/>
          </ac:picMkLst>
        </pc:picChg>
        <pc:picChg chg="del">
          <ac:chgData name="Shrey Shah" userId="ed9c1a04851fc987" providerId="LiveId" clId="{F1B42D77-952A-46AC-BB77-119F9FB5502E}" dt="2023-05-21T11:08:54.785" v="4530" actId="478"/>
          <ac:picMkLst>
            <pc:docMk/>
            <pc:sldMk cId="3165689552" sldId="263"/>
            <ac:picMk id="20" creationId="{00000000-0000-0000-0000-000000000000}"/>
          </ac:picMkLst>
        </pc:picChg>
      </pc:sldChg>
      <pc:sldChg chg="addSp delSp modSp mod">
        <pc:chgData name="Shrey Shah" userId="ed9c1a04851fc987" providerId="LiveId" clId="{F1B42D77-952A-46AC-BB77-119F9FB5502E}" dt="2023-05-21T18:50:10.749" v="5728" actId="20577"/>
        <pc:sldMkLst>
          <pc:docMk/>
          <pc:sldMk cId="158947599" sldId="264"/>
        </pc:sldMkLst>
        <pc:spChg chg="mod">
          <ac:chgData name="Shrey Shah" userId="ed9c1a04851fc987" providerId="LiveId" clId="{F1B42D77-952A-46AC-BB77-119F9FB5502E}" dt="2023-05-18T18:23:52.460" v="1068" actId="1076"/>
          <ac:spMkLst>
            <pc:docMk/>
            <pc:sldMk cId="158947599" sldId="264"/>
            <ac:spMk id="10" creationId="{11BF294D-8C21-7F06-CD18-C74416795235}"/>
          </ac:spMkLst>
        </pc:spChg>
        <pc:spChg chg="add del">
          <ac:chgData name="Shrey Shah" userId="ed9c1a04851fc987" providerId="LiveId" clId="{F1B42D77-952A-46AC-BB77-119F9FB5502E}" dt="2023-05-21T11:13:03.238" v="4688" actId="22"/>
          <ac:spMkLst>
            <pc:docMk/>
            <pc:sldMk cId="158947599" sldId="264"/>
            <ac:spMk id="14" creationId="{27B96CF0-A65C-3C51-69AF-E726ED84F4A3}"/>
          </ac:spMkLst>
        </pc:spChg>
        <pc:spChg chg="mod">
          <ac:chgData name="Shrey Shah" userId="ed9c1a04851fc987" providerId="LiveId" clId="{F1B42D77-952A-46AC-BB77-119F9FB5502E}" dt="2023-05-21T11:13:10.786" v="4690" actId="1076"/>
          <ac:spMkLst>
            <pc:docMk/>
            <pc:sldMk cId="158947599" sldId="264"/>
            <ac:spMk id="20" creationId="{00000000-0000-0000-0000-000000000000}"/>
          </ac:spMkLst>
        </pc:spChg>
        <pc:spChg chg="mod">
          <ac:chgData name="Shrey Shah" userId="ed9c1a04851fc987" providerId="LiveId" clId="{F1B42D77-952A-46AC-BB77-119F9FB5502E}" dt="2023-05-21T18:49:40.059" v="5711" actId="20577"/>
          <ac:spMkLst>
            <pc:docMk/>
            <pc:sldMk cId="158947599" sldId="264"/>
            <ac:spMk id="21" creationId="{00000000-0000-0000-0000-000000000000}"/>
          </ac:spMkLst>
        </pc:spChg>
        <pc:spChg chg="mod">
          <ac:chgData name="Shrey Shah" userId="ed9c1a04851fc987" providerId="LiveId" clId="{F1B42D77-952A-46AC-BB77-119F9FB5502E}" dt="2023-05-21T18:50:10.749" v="5728" actId="20577"/>
          <ac:spMkLst>
            <pc:docMk/>
            <pc:sldMk cId="158947599" sldId="264"/>
            <ac:spMk id="22" creationId="{00000000-0000-0000-0000-000000000000}"/>
          </ac:spMkLst>
        </pc:spChg>
        <pc:spChg chg="mod">
          <ac:chgData name="Shrey Shah" userId="ed9c1a04851fc987" providerId="LiveId" clId="{F1B42D77-952A-46AC-BB77-119F9FB5502E}" dt="2023-05-21T18:42:46.576" v="5522" actId="20577"/>
          <ac:spMkLst>
            <pc:docMk/>
            <pc:sldMk cId="158947599" sldId="264"/>
            <ac:spMk id="25" creationId="{00000000-0000-0000-0000-000000000000}"/>
          </ac:spMkLst>
        </pc:spChg>
        <pc:spChg chg="mod">
          <ac:chgData name="Shrey Shah" userId="ed9c1a04851fc987" providerId="LiveId" clId="{F1B42D77-952A-46AC-BB77-119F9FB5502E}" dt="2023-05-18T18:24:01.261" v="1072" actId="1076"/>
          <ac:spMkLst>
            <pc:docMk/>
            <pc:sldMk cId="158947599" sldId="264"/>
            <ac:spMk id="32" creationId="{87D15739-8DC5-2E98-E259-0D013450EBC4}"/>
          </ac:spMkLst>
        </pc:spChg>
        <pc:grpChg chg="mod">
          <ac:chgData name="Shrey Shah" userId="ed9c1a04851fc987" providerId="LiveId" clId="{F1B42D77-952A-46AC-BB77-119F9FB5502E}" dt="2023-05-18T18:23:52.460" v="1068" actId="1076"/>
          <ac:grpSpMkLst>
            <pc:docMk/>
            <pc:sldMk cId="158947599" sldId="264"/>
            <ac:grpSpMk id="26" creationId="{EABA83B8-768B-A52D-FE1E-09353ADB4334}"/>
          </ac:grpSpMkLst>
        </pc:grpChg>
        <pc:graphicFrameChg chg="mod modGraphic">
          <ac:chgData name="Shrey Shah" userId="ed9c1a04851fc987" providerId="LiveId" clId="{F1B42D77-952A-46AC-BB77-119F9FB5502E}" dt="2023-05-18T18:23:57.310" v="1070" actId="1076"/>
          <ac:graphicFrameMkLst>
            <pc:docMk/>
            <pc:sldMk cId="158947599" sldId="264"/>
            <ac:graphicFrameMk id="3" creationId="{C710042B-DCC3-F7F0-FAE0-D64EBD43597F}"/>
          </ac:graphicFrameMkLst>
        </pc:graphicFrameChg>
        <pc:picChg chg="mod">
          <ac:chgData name="Shrey Shah" userId="ed9c1a04851fc987" providerId="LiveId" clId="{F1B42D77-952A-46AC-BB77-119F9FB5502E}" dt="2023-05-18T18:23:52.460" v="1068" actId="1076"/>
          <ac:picMkLst>
            <pc:docMk/>
            <pc:sldMk cId="158947599" sldId="264"/>
            <ac:picMk id="7" creationId="{C39B868C-B268-0C63-4031-075FA9692DC4}"/>
          </ac:picMkLst>
        </pc:picChg>
        <pc:picChg chg="add mod">
          <ac:chgData name="Shrey Shah" userId="ed9c1a04851fc987" providerId="LiveId" clId="{F1B42D77-952A-46AC-BB77-119F9FB5502E}" dt="2023-05-21T18:22:39.536" v="5169"/>
          <ac:picMkLst>
            <pc:docMk/>
            <pc:sldMk cId="158947599" sldId="264"/>
            <ac:picMk id="13" creationId="{B6FD2B89-8782-FC9D-4C15-D4CFF7E568D3}"/>
          </ac:picMkLst>
        </pc:picChg>
        <pc:picChg chg="del">
          <ac:chgData name="Shrey Shah" userId="ed9c1a04851fc987" providerId="LiveId" clId="{F1B42D77-952A-46AC-BB77-119F9FB5502E}" dt="2023-05-21T11:13:01.467" v="4686" actId="478"/>
          <ac:picMkLst>
            <pc:docMk/>
            <pc:sldMk cId="158947599" sldId="264"/>
            <ac:picMk id="19" creationId="{00000000-0000-0000-0000-000000000000}"/>
          </ac:picMkLst>
        </pc:picChg>
        <pc:picChg chg="mod">
          <ac:chgData name="Shrey Shah" userId="ed9c1a04851fc987" providerId="LiveId" clId="{F1B42D77-952A-46AC-BB77-119F9FB5502E}" dt="2023-05-18T18:23:49.549" v="1067" actId="1076"/>
          <ac:picMkLst>
            <pc:docMk/>
            <pc:sldMk cId="158947599" sldId="264"/>
            <ac:picMk id="24" creationId="{2185BBEC-91E7-EEE2-C914-13CD4A8AB47C}"/>
          </ac:picMkLst>
        </pc:picChg>
        <pc:picChg chg="add mod">
          <ac:chgData name="Shrey Shah" userId="ed9c1a04851fc987" providerId="LiveId" clId="{F1B42D77-952A-46AC-BB77-119F9FB5502E}" dt="2023-05-21T11:13:06.979" v="4689"/>
          <ac:picMkLst>
            <pc:docMk/>
            <pc:sldMk cId="158947599" sldId="264"/>
            <ac:picMk id="27" creationId="{9F877B44-E074-3E83-0611-51C16E2B4EFD}"/>
          </ac:picMkLst>
        </pc:picChg>
        <pc:picChg chg="mod">
          <ac:chgData name="Shrey Shah" userId="ed9c1a04851fc987" providerId="LiveId" clId="{F1B42D77-952A-46AC-BB77-119F9FB5502E}" dt="2023-05-18T18:24:02.581" v="1073" actId="1076"/>
          <ac:picMkLst>
            <pc:docMk/>
            <pc:sldMk cId="158947599" sldId="264"/>
            <ac:picMk id="31" creationId="{387421EE-D639-E97D-C5AF-833BCC73EC13}"/>
          </ac:picMkLst>
        </pc:picChg>
        <pc:cxnChg chg="mod">
          <ac:chgData name="Shrey Shah" userId="ed9c1a04851fc987" providerId="LiveId" clId="{F1B42D77-952A-46AC-BB77-119F9FB5502E}" dt="2023-05-18T18:23:52.460" v="1068" actId="1076"/>
          <ac:cxnSpMkLst>
            <pc:docMk/>
            <pc:sldMk cId="158947599" sldId="264"/>
            <ac:cxnSpMk id="11" creationId="{3DFB2ABB-4BF3-8E98-8FCF-BE91754EF342}"/>
          </ac:cxnSpMkLst>
        </pc:cxnChg>
        <pc:cxnChg chg="mod">
          <ac:chgData name="Shrey Shah" userId="ed9c1a04851fc987" providerId="LiveId" clId="{F1B42D77-952A-46AC-BB77-119F9FB5502E}" dt="2023-05-18T18:23:52.460" v="1068" actId="1076"/>
          <ac:cxnSpMkLst>
            <pc:docMk/>
            <pc:sldMk cId="158947599" sldId="264"/>
            <ac:cxnSpMk id="12" creationId="{8F32A6C2-344E-9E44-D233-768AECF6CA06}"/>
          </ac:cxnSpMkLst>
        </pc:cxnChg>
      </pc:sldChg>
      <pc:sldChg chg="addSp delSp modSp mod">
        <pc:chgData name="Shrey Shah" userId="ed9c1a04851fc987" providerId="LiveId" clId="{F1B42D77-952A-46AC-BB77-119F9FB5502E}" dt="2023-05-21T18:49:47.672" v="5716" actId="20577"/>
        <pc:sldMkLst>
          <pc:docMk/>
          <pc:sldMk cId="1779806101" sldId="265"/>
        </pc:sldMkLst>
        <pc:spChg chg="mod">
          <ac:chgData name="Shrey Shah" userId="ed9c1a04851fc987" providerId="LiveId" clId="{F1B42D77-952A-46AC-BB77-119F9FB5502E}" dt="2023-05-21T11:13:19.043" v="4694" actId="1076"/>
          <ac:spMkLst>
            <pc:docMk/>
            <pc:sldMk cId="1779806101" sldId="265"/>
            <ac:spMk id="9" creationId="{00000000-0000-0000-0000-000000000000}"/>
          </ac:spMkLst>
        </pc:spChg>
        <pc:spChg chg="mod">
          <ac:chgData name="Shrey Shah" userId="ed9c1a04851fc987" providerId="LiveId" clId="{F1B42D77-952A-46AC-BB77-119F9FB5502E}" dt="2023-05-21T11:13:22.712" v="4695" actId="1076"/>
          <ac:spMkLst>
            <pc:docMk/>
            <pc:sldMk cId="1779806101" sldId="265"/>
            <ac:spMk id="20" creationId="{00000000-0000-0000-0000-000000000000}"/>
          </ac:spMkLst>
        </pc:spChg>
        <pc:spChg chg="mod">
          <ac:chgData name="Shrey Shah" userId="ed9c1a04851fc987" providerId="LiveId" clId="{F1B42D77-952A-46AC-BB77-119F9FB5502E}" dt="2023-05-21T18:49:47.672" v="5716" actId="20577"/>
          <ac:spMkLst>
            <pc:docMk/>
            <pc:sldMk cId="1779806101" sldId="265"/>
            <ac:spMk id="21" creationId="{00000000-0000-0000-0000-000000000000}"/>
          </ac:spMkLst>
        </pc:spChg>
        <pc:spChg chg="mod">
          <ac:chgData name="Shrey Shah" userId="ed9c1a04851fc987" providerId="LiveId" clId="{F1B42D77-952A-46AC-BB77-119F9FB5502E}" dt="2023-05-21T18:42:51.458" v="5525" actId="20577"/>
          <ac:spMkLst>
            <pc:docMk/>
            <pc:sldMk cId="1779806101" sldId="265"/>
            <ac:spMk id="25" creationId="{00000000-0000-0000-0000-000000000000}"/>
          </ac:spMkLst>
        </pc:spChg>
        <pc:picChg chg="add mod">
          <ac:chgData name="Shrey Shah" userId="ed9c1a04851fc987" providerId="LiveId" clId="{F1B42D77-952A-46AC-BB77-119F9FB5502E}" dt="2023-05-21T11:13:14.618" v="4692"/>
          <ac:picMkLst>
            <pc:docMk/>
            <pc:sldMk cId="1779806101" sldId="265"/>
            <ac:picMk id="2" creationId="{BBC5F939-BD44-4F29-7648-D94D1F30D427}"/>
          </ac:picMkLst>
        </pc:picChg>
        <pc:picChg chg="add mod">
          <ac:chgData name="Shrey Shah" userId="ed9c1a04851fc987" providerId="LiveId" clId="{F1B42D77-952A-46AC-BB77-119F9FB5502E}" dt="2023-05-21T18:22:41.917" v="5170"/>
          <ac:picMkLst>
            <pc:docMk/>
            <pc:sldMk cId="1779806101" sldId="265"/>
            <ac:picMk id="3" creationId="{96AC178F-7B44-25DE-C14E-524249E06848}"/>
          </ac:picMkLst>
        </pc:picChg>
        <pc:picChg chg="del">
          <ac:chgData name="Shrey Shah" userId="ed9c1a04851fc987" providerId="LiveId" clId="{F1B42D77-952A-46AC-BB77-119F9FB5502E}" dt="2023-05-21T11:13:14.270" v="4691" actId="478"/>
          <ac:picMkLst>
            <pc:docMk/>
            <pc:sldMk cId="1779806101" sldId="265"/>
            <ac:picMk id="19" creationId="{00000000-0000-0000-0000-000000000000}"/>
          </ac:picMkLst>
        </pc:picChg>
      </pc:sldChg>
      <pc:sldChg chg="addSp delSp modSp add del mod">
        <pc:chgData name="Shrey Shah" userId="ed9c1a04851fc987" providerId="LiveId" clId="{F1B42D77-952A-46AC-BB77-119F9FB5502E}" dt="2023-05-21T18:42:55.312" v="5527" actId="20577"/>
        <pc:sldMkLst>
          <pc:docMk/>
          <pc:sldMk cId="2050507475" sldId="266"/>
        </pc:sldMkLst>
        <pc:spChg chg="add mod">
          <ac:chgData name="Shrey Shah" userId="ed9c1a04851fc987" providerId="LiveId" clId="{F1B42D77-952A-46AC-BB77-119F9FB5502E}" dt="2023-05-21T06:29:35.260" v="2515" actId="1076"/>
          <ac:spMkLst>
            <pc:docMk/>
            <pc:sldMk cId="2050507475" sldId="266"/>
            <ac:spMk id="7" creationId="{90FC8B8E-C951-43DC-DBA6-537054C78F11}"/>
          </ac:spMkLst>
        </pc:spChg>
        <pc:spChg chg="mod">
          <ac:chgData name="Shrey Shah" userId="ed9c1a04851fc987" providerId="LiveId" clId="{F1B42D77-952A-46AC-BB77-119F9FB5502E}" dt="2023-05-21T18:42:55.312" v="5527" actId="20577"/>
          <ac:spMkLst>
            <pc:docMk/>
            <pc:sldMk cId="2050507475" sldId="266"/>
            <ac:spMk id="24" creationId="{00000000-0000-0000-0000-000000000000}"/>
          </ac:spMkLst>
        </pc:spChg>
        <pc:grpChg chg="mod">
          <ac:chgData name="Shrey Shah" userId="ed9c1a04851fc987" providerId="LiveId" clId="{F1B42D77-952A-46AC-BB77-119F9FB5502E}" dt="2023-05-21T06:29:32.164" v="2514" actId="1076"/>
          <ac:grpSpMkLst>
            <pc:docMk/>
            <pc:sldMk cId="2050507475" sldId="266"/>
            <ac:grpSpMk id="5" creationId="{D0F7D13C-A865-780F-ECE7-C44510EF7336}"/>
          </ac:grpSpMkLst>
        </pc:grpChg>
        <pc:grpChg chg="mod">
          <ac:chgData name="Shrey Shah" userId="ed9c1a04851fc987" providerId="LiveId" clId="{F1B42D77-952A-46AC-BB77-119F9FB5502E}" dt="2023-05-18T18:23:33.637" v="1066" actId="1076"/>
          <ac:grpSpMkLst>
            <pc:docMk/>
            <pc:sldMk cId="2050507475" sldId="266"/>
            <ac:grpSpMk id="27" creationId="{983F5BCA-AEF7-F509-9A40-BC6CCCCD1951}"/>
          </ac:grpSpMkLst>
        </pc:grpChg>
        <pc:graphicFrameChg chg="mod modGraphic">
          <ac:chgData name="Shrey Shah" userId="ed9c1a04851fc987" providerId="LiveId" clId="{F1B42D77-952A-46AC-BB77-119F9FB5502E}" dt="2023-05-18T18:23:21.157" v="1062" actId="1076"/>
          <ac:graphicFrameMkLst>
            <pc:docMk/>
            <pc:sldMk cId="2050507475" sldId="266"/>
            <ac:graphicFrameMk id="3" creationId="{8FAE5D12-4B06-83DF-6963-3797E14BD34D}"/>
          </ac:graphicFrameMkLst>
        </pc:graphicFrameChg>
        <pc:picChg chg="add mod">
          <ac:chgData name="Shrey Shah" userId="ed9c1a04851fc987" providerId="LiveId" clId="{F1B42D77-952A-46AC-BB77-119F9FB5502E}" dt="2023-05-21T11:13:33.166" v="4699"/>
          <ac:picMkLst>
            <pc:docMk/>
            <pc:sldMk cId="2050507475" sldId="266"/>
            <ac:picMk id="10" creationId="{A84CE544-DE2E-A99C-3600-E9D5480F9EB4}"/>
          </ac:picMkLst>
        </pc:picChg>
        <pc:picChg chg="add mod">
          <ac:chgData name="Shrey Shah" userId="ed9c1a04851fc987" providerId="LiveId" clId="{F1B42D77-952A-46AC-BB77-119F9FB5502E}" dt="2023-05-21T18:22:44.019" v="5171"/>
          <ac:picMkLst>
            <pc:docMk/>
            <pc:sldMk cId="2050507475" sldId="266"/>
            <ac:picMk id="11" creationId="{5A2272DF-77C3-C526-48A3-6DB755C2F525}"/>
          </ac:picMkLst>
        </pc:picChg>
        <pc:picChg chg="del">
          <ac:chgData name="Shrey Shah" userId="ed9c1a04851fc987" providerId="LiveId" clId="{F1B42D77-952A-46AC-BB77-119F9FB5502E}" dt="2023-05-21T11:13:32.619" v="4698" actId="478"/>
          <ac:picMkLst>
            <pc:docMk/>
            <pc:sldMk cId="2050507475" sldId="266"/>
            <ac:picMk id="19" creationId="{00000000-0000-0000-0000-000000000000}"/>
          </ac:picMkLst>
        </pc:picChg>
        <pc:picChg chg="mod">
          <ac:chgData name="Shrey Shah" userId="ed9c1a04851fc987" providerId="LiveId" clId="{F1B42D77-952A-46AC-BB77-119F9FB5502E}" dt="2023-05-18T18:23:31.805" v="1065" actId="1076"/>
          <ac:picMkLst>
            <pc:docMk/>
            <pc:sldMk cId="2050507475" sldId="266"/>
            <ac:picMk id="26" creationId="{D5C45D77-83D4-6539-A60F-696B935FB50C}"/>
          </ac:picMkLst>
        </pc:picChg>
      </pc:sldChg>
      <pc:sldChg chg="addSp delSp modSp mod">
        <pc:chgData name="Shrey Shah" userId="ed9c1a04851fc987" providerId="LiveId" clId="{F1B42D77-952A-46AC-BB77-119F9FB5502E}" dt="2023-05-21T18:35:06.413" v="5331" actId="1076"/>
        <pc:sldMkLst>
          <pc:docMk/>
          <pc:sldMk cId="3441668545" sldId="282"/>
        </pc:sldMkLst>
        <pc:spChg chg="mod">
          <ac:chgData name="Shrey Shah" userId="ed9c1a04851fc987" providerId="LiveId" clId="{F1B42D77-952A-46AC-BB77-119F9FB5502E}" dt="2023-05-21T18:34:39.589" v="5327" actId="14100"/>
          <ac:spMkLst>
            <pc:docMk/>
            <pc:sldMk cId="3441668545" sldId="282"/>
            <ac:spMk id="6" creationId="{00000000-0000-0000-0000-000000000000}"/>
          </ac:spMkLst>
        </pc:spChg>
        <pc:spChg chg="mod">
          <ac:chgData name="Shrey Shah" userId="ed9c1a04851fc987" providerId="LiveId" clId="{F1B42D77-952A-46AC-BB77-119F9FB5502E}" dt="2023-05-21T18:34:43.486" v="5328" actId="14100"/>
          <ac:spMkLst>
            <pc:docMk/>
            <pc:sldMk cId="3441668545" sldId="282"/>
            <ac:spMk id="8" creationId="{00000000-0000-0000-0000-000000000000}"/>
          </ac:spMkLst>
        </pc:spChg>
        <pc:picChg chg="add mod">
          <ac:chgData name="Shrey Shah" userId="ed9c1a04851fc987" providerId="LiveId" clId="{F1B42D77-952A-46AC-BB77-119F9FB5502E}" dt="2023-05-21T18:34:48.524" v="5329" actId="14100"/>
          <ac:picMkLst>
            <pc:docMk/>
            <pc:sldMk cId="3441668545" sldId="282"/>
            <ac:picMk id="3" creationId="{934454B5-26BE-80EB-FCB1-93458C586E2A}"/>
          </ac:picMkLst>
        </pc:picChg>
        <pc:picChg chg="add mod">
          <ac:chgData name="Shrey Shah" userId="ed9c1a04851fc987" providerId="LiveId" clId="{F1B42D77-952A-46AC-BB77-119F9FB5502E}" dt="2023-05-21T18:35:06.413" v="5331" actId="1076"/>
          <ac:picMkLst>
            <pc:docMk/>
            <pc:sldMk cId="3441668545" sldId="282"/>
            <ac:picMk id="4" creationId="{0B3EFE26-58A4-7614-26CC-2C2D99FC6245}"/>
          </ac:picMkLst>
        </pc:picChg>
        <pc:picChg chg="del">
          <ac:chgData name="Shrey Shah" userId="ed9c1a04851fc987" providerId="LiveId" clId="{F1B42D77-952A-46AC-BB77-119F9FB5502E}" dt="2023-05-21T11:19:55.891" v="4879" actId="478"/>
          <ac:picMkLst>
            <pc:docMk/>
            <pc:sldMk cId="3441668545" sldId="282"/>
            <ac:picMk id="7" creationId="{00000000-0000-0000-0000-000000000000}"/>
          </ac:picMkLst>
        </pc:picChg>
      </pc:sldChg>
      <pc:sldChg chg="addSp delSp modSp mod">
        <pc:chgData name="Shrey Shah" userId="ed9c1a04851fc987" providerId="LiveId" clId="{F1B42D77-952A-46AC-BB77-119F9FB5502E}" dt="2023-05-21T18:49:58.353" v="5722" actId="20577"/>
        <pc:sldMkLst>
          <pc:docMk/>
          <pc:sldMk cId="3091714043" sldId="284"/>
        </pc:sldMkLst>
        <pc:spChg chg="add mod">
          <ac:chgData name="Shrey Shah" userId="ed9c1a04851fc987" providerId="LiveId" clId="{F1B42D77-952A-46AC-BB77-119F9FB5502E}" dt="2023-05-18T11:42:10.795" v="502" actId="164"/>
          <ac:spMkLst>
            <pc:docMk/>
            <pc:sldMk cId="3091714043" sldId="284"/>
            <ac:spMk id="3" creationId="{CD69B032-F60F-3A1B-BCA1-68C9C1B155AB}"/>
          </ac:spMkLst>
        </pc:spChg>
        <pc:spChg chg="add mod">
          <ac:chgData name="Shrey Shah" userId="ed9c1a04851fc987" providerId="LiveId" clId="{F1B42D77-952A-46AC-BB77-119F9FB5502E}" dt="2023-05-18T11:42:14.985" v="503" actId="164"/>
          <ac:spMkLst>
            <pc:docMk/>
            <pc:sldMk cId="3091714043" sldId="284"/>
            <ac:spMk id="5" creationId="{3402714D-8D44-3640-9BAA-31B3215054CE}"/>
          </ac:spMkLst>
        </pc:spChg>
        <pc:spChg chg="mod">
          <ac:chgData name="Shrey Shah" userId="ed9c1a04851fc987" providerId="LiveId" clId="{F1B42D77-952A-46AC-BB77-119F9FB5502E}" dt="2023-05-18T11:59:08.906" v="933" actId="27636"/>
          <ac:spMkLst>
            <pc:docMk/>
            <pc:sldMk cId="3091714043" sldId="284"/>
            <ac:spMk id="10" creationId="{394A7FA3-E5D5-904A-8CD3-B973676A96BA}"/>
          </ac:spMkLst>
        </pc:spChg>
        <pc:spChg chg="mod">
          <ac:chgData name="Shrey Shah" userId="ed9c1a04851fc987" providerId="LiveId" clId="{F1B42D77-952A-46AC-BB77-119F9FB5502E}" dt="2023-05-21T18:43:00.413" v="5529" actId="20577"/>
          <ac:spMkLst>
            <pc:docMk/>
            <pc:sldMk cId="3091714043" sldId="284"/>
            <ac:spMk id="14" creationId="{00000000-0000-0000-0000-000000000000}"/>
          </ac:spMkLst>
        </pc:spChg>
        <pc:spChg chg="mod">
          <ac:chgData name="Shrey Shah" userId="ed9c1a04851fc987" providerId="LiveId" clId="{F1B42D77-952A-46AC-BB77-119F9FB5502E}" dt="2023-05-21T11:13:41.969" v="4702" actId="1076"/>
          <ac:spMkLst>
            <pc:docMk/>
            <pc:sldMk cId="3091714043" sldId="284"/>
            <ac:spMk id="19" creationId="{00000000-0000-0000-0000-000000000000}"/>
          </ac:spMkLst>
        </pc:spChg>
        <pc:spChg chg="mod">
          <ac:chgData name="Shrey Shah" userId="ed9c1a04851fc987" providerId="LiveId" clId="{F1B42D77-952A-46AC-BB77-119F9FB5502E}" dt="2023-05-21T18:49:58.353" v="5722" actId="20577"/>
          <ac:spMkLst>
            <pc:docMk/>
            <pc:sldMk cId="3091714043" sldId="284"/>
            <ac:spMk id="41" creationId="{00000000-0000-0000-0000-000000000000}"/>
          </ac:spMkLst>
        </pc:spChg>
        <pc:grpChg chg="mod">
          <ac:chgData name="Shrey Shah" userId="ed9c1a04851fc987" providerId="LiveId" clId="{F1B42D77-952A-46AC-BB77-119F9FB5502E}" dt="2023-05-21T18:25:08.133" v="5179" actId="14100"/>
          <ac:grpSpMkLst>
            <pc:docMk/>
            <pc:sldMk cId="3091714043" sldId="284"/>
            <ac:grpSpMk id="2" creationId="{C734E3FD-1514-367C-294D-BADA24B4ECDF}"/>
          </ac:grpSpMkLst>
        </pc:grpChg>
        <pc:grpChg chg="add mod">
          <ac:chgData name="Shrey Shah" userId="ed9c1a04851fc987" providerId="LiveId" clId="{F1B42D77-952A-46AC-BB77-119F9FB5502E}" dt="2023-05-18T11:42:10.795" v="502" actId="164"/>
          <ac:grpSpMkLst>
            <pc:docMk/>
            <pc:sldMk cId="3091714043" sldId="284"/>
            <ac:grpSpMk id="11" creationId="{EFEF3CF5-F78C-F80F-D72E-E6776E24C96A}"/>
          </ac:grpSpMkLst>
        </pc:grpChg>
        <pc:grpChg chg="add mod">
          <ac:chgData name="Shrey Shah" userId="ed9c1a04851fc987" providerId="LiveId" clId="{F1B42D77-952A-46AC-BB77-119F9FB5502E}" dt="2023-05-18T11:42:14.985" v="503" actId="164"/>
          <ac:grpSpMkLst>
            <pc:docMk/>
            <pc:sldMk cId="3091714043" sldId="284"/>
            <ac:grpSpMk id="13" creationId="{30F5E9BD-12E9-1041-1796-2DF105E902D1}"/>
          </ac:grpSpMkLst>
        </pc:grpChg>
        <pc:picChg chg="add mod">
          <ac:chgData name="Shrey Shah" userId="ed9c1a04851fc987" providerId="LiveId" clId="{F1B42D77-952A-46AC-BB77-119F9FB5502E}" dt="2023-05-21T11:13:37.386" v="4701"/>
          <ac:picMkLst>
            <pc:docMk/>
            <pc:sldMk cId="3091714043" sldId="284"/>
            <ac:picMk id="4" creationId="{7733A346-7392-6698-C4F2-F298AE3D7350}"/>
          </ac:picMkLst>
        </pc:picChg>
        <pc:picChg chg="del">
          <ac:chgData name="Shrey Shah" userId="ed9c1a04851fc987" providerId="LiveId" clId="{F1B42D77-952A-46AC-BB77-119F9FB5502E}" dt="2023-05-18T11:32:18.318" v="451" actId="478"/>
          <ac:picMkLst>
            <pc:docMk/>
            <pc:sldMk cId="3091714043" sldId="284"/>
            <ac:picMk id="4" creationId="{EB8C3126-9D85-A7D5-34CA-FB5FE949B657}"/>
          </ac:picMkLst>
        </pc:picChg>
        <pc:picChg chg="mod">
          <ac:chgData name="Shrey Shah" userId="ed9c1a04851fc987" providerId="LiveId" clId="{F1B42D77-952A-46AC-BB77-119F9FB5502E}" dt="2023-05-18T11:42:10.795" v="502" actId="164"/>
          <ac:picMkLst>
            <pc:docMk/>
            <pc:sldMk cId="3091714043" sldId="284"/>
            <ac:picMk id="7" creationId="{8F484815-50C3-5D2D-37D9-85E952B6E1F9}"/>
          </ac:picMkLst>
        </pc:picChg>
        <pc:picChg chg="mod">
          <ac:chgData name="Shrey Shah" userId="ed9c1a04851fc987" providerId="LiveId" clId="{F1B42D77-952A-46AC-BB77-119F9FB5502E}" dt="2023-05-18T11:42:14.985" v="503" actId="164"/>
          <ac:picMkLst>
            <pc:docMk/>
            <pc:sldMk cId="3091714043" sldId="284"/>
            <ac:picMk id="12" creationId="{EAF8FD28-C6F1-9EAE-01E5-0B0013E3D43D}"/>
          </ac:picMkLst>
        </pc:picChg>
        <pc:picChg chg="add mod">
          <ac:chgData name="Shrey Shah" userId="ed9c1a04851fc987" providerId="LiveId" clId="{F1B42D77-952A-46AC-BB77-119F9FB5502E}" dt="2023-05-21T18:25:13.676" v="5180" actId="1076"/>
          <ac:picMkLst>
            <pc:docMk/>
            <pc:sldMk cId="3091714043" sldId="284"/>
            <ac:picMk id="20" creationId="{02EC5A32-40B9-93A5-A55F-9EED886B9F78}"/>
          </ac:picMkLst>
        </pc:picChg>
        <pc:picChg chg="del">
          <ac:chgData name="Shrey Shah" userId="ed9c1a04851fc987" providerId="LiveId" clId="{F1B42D77-952A-46AC-BB77-119F9FB5502E}" dt="2023-05-21T11:13:36.907" v="4700" actId="478"/>
          <ac:picMkLst>
            <pc:docMk/>
            <pc:sldMk cId="3091714043" sldId="284"/>
            <ac:picMk id="43" creationId="{00000000-0000-0000-0000-000000000000}"/>
          </ac:picMkLst>
        </pc:picChg>
      </pc:sldChg>
      <pc:sldChg chg="addSp delSp modSp mod">
        <pc:chgData name="Shrey Shah" userId="ed9c1a04851fc987" providerId="LiveId" clId="{F1B42D77-952A-46AC-BB77-119F9FB5502E}" dt="2023-05-21T18:43:04.504" v="5531" actId="20577"/>
        <pc:sldMkLst>
          <pc:docMk/>
          <pc:sldMk cId="397413084" sldId="294"/>
        </pc:sldMkLst>
        <pc:spChg chg="add mod">
          <ac:chgData name="Shrey Shah" userId="ed9c1a04851fc987" providerId="LiveId" clId="{F1B42D77-952A-46AC-BB77-119F9FB5502E}" dt="2023-05-18T18:19:39.750" v="938" actId="313"/>
          <ac:spMkLst>
            <pc:docMk/>
            <pc:sldMk cId="397413084" sldId="294"/>
            <ac:spMk id="3" creationId="{D3D5A9A2-7375-09D3-F816-140EC69C07C9}"/>
          </ac:spMkLst>
        </pc:spChg>
        <pc:spChg chg="add mod">
          <ac:chgData name="Shrey Shah" userId="ed9c1a04851fc987" providerId="LiveId" clId="{F1B42D77-952A-46AC-BB77-119F9FB5502E}" dt="2023-05-18T18:20:17.989" v="1004" actId="1076"/>
          <ac:spMkLst>
            <pc:docMk/>
            <pc:sldMk cId="397413084" sldId="294"/>
            <ac:spMk id="4" creationId="{D57009A8-7161-18E1-9164-322EF152366E}"/>
          </ac:spMkLst>
        </pc:spChg>
        <pc:spChg chg="mod">
          <ac:chgData name="Shrey Shah" userId="ed9c1a04851fc987" providerId="LiveId" clId="{F1B42D77-952A-46AC-BB77-119F9FB5502E}" dt="2023-05-18T11:58:04.561" v="830" actId="1076"/>
          <ac:spMkLst>
            <pc:docMk/>
            <pc:sldMk cId="397413084" sldId="294"/>
            <ac:spMk id="13" creationId="{6E95D7E2-9069-D9DA-D323-017CA92197FD}"/>
          </ac:spMkLst>
        </pc:spChg>
        <pc:spChg chg="mod">
          <ac:chgData name="Shrey Shah" userId="ed9c1a04851fc987" providerId="LiveId" clId="{F1B42D77-952A-46AC-BB77-119F9FB5502E}" dt="2023-05-21T18:43:04.504" v="5531" actId="20577"/>
          <ac:spMkLst>
            <pc:docMk/>
            <pc:sldMk cId="397413084" sldId="294"/>
            <ac:spMk id="14" creationId="{00000000-0000-0000-0000-000000000000}"/>
          </ac:spMkLst>
        </pc:spChg>
        <pc:spChg chg="mod">
          <ac:chgData name="Shrey Shah" userId="ed9c1a04851fc987" providerId="LiveId" clId="{F1B42D77-952A-46AC-BB77-119F9FB5502E}" dt="2023-05-21T11:13:53.809" v="4705" actId="1076"/>
          <ac:spMkLst>
            <pc:docMk/>
            <pc:sldMk cId="397413084" sldId="294"/>
            <ac:spMk id="19" creationId="{00000000-0000-0000-0000-000000000000}"/>
          </ac:spMkLst>
        </pc:spChg>
        <pc:spChg chg="mod">
          <ac:chgData name="Shrey Shah" userId="ed9c1a04851fc987" providerId="LiveId" clId="{F1B42D77-952A-46AC-BB77-119F9FB5502E}" dt="2023-05-18T11:57:52.777" v="827" actId="1076"/>
          <ac:spMkLst>
            <pc:docMk/>
            <pc:sldMk cId="397413084" sldId="294"/>
            <ac:spMk id="21" creationId="{E302A5DE-47C8-51CF-CB0E-B8FABF05D975}"/>
          </ac:spMkLst>
        </pc:spChg>
        <pc:spChg chg="mod">
          <ac:chgData name="Shrey Shah" userId="ed9c1a04851fc987" providerId="LiveId" clId="{F1B42D77-952A-46AC-BB77-119F9FB5502E}" dt="2023-05-18T11:58:07.690" v="831" actId="1076"/>
          <ac:spMkLst>
            <pc:docMk/>
            <pc:sldMk cId="397413084" sldId="294"/>
            <ac:spMk id="23" creationId="{C3ECC6C5-ED58-48D3-0854-4D5964CFC535}"/>
          </ac:spMkLst>
        </pc:spChg>
        <pc:spChg chg="mod">
          <ac:chgData name="Shrey Shah" userId="ed9c1a04851fc987" providerId="LiveId" clId="{F1B42D77-952A-46AC-BB77-119F9FB5502E}" dt="2023-05-18T11:57:24.889" v="817" actId="1076"/>
          <ac:spMkLst>
            <pc:docMk/>
            <pc:sldMk cId="397413084" sldId="294"/>
            <ac:spMk id="25" creationId="{ECA2BED3-761B-B597-5175-A220C742C471}"/>
          </ac:spMkLst>
        </pc:spChg>
        <pc:spChg chg="mod">
          <ac:chgData name="Shrey Shah" userId="ed9c1a04851fc987" providerId="LiveId" clId="{F1B42D77-952A-46AC-BB77-119F9FB5502E}" dt="2023-05-18T11:57:33.193" v="821" actId="1076"/>
          <ac:spMkLst>
            <pc:docMk/>
            <pc:sldMk cId="397413084" sldId="294"/>
            <ac:spMk id="27" creationId="{437F08D7-7000-929C-C234-1AE24219DC9F}"/>
          </ac:spMkLst>
        </pc:spChg>
        <pc:spChg chg="mod">
          <ac:chgData name="Shrey Shah" userId="ed9c1a04851fc987" providerId="LiveId" clId="{F1B42D77-952A-46AC-BB77-119F9FB5502E}" dt="2023-05-18T11:57:14.258" v="815" actId="1076"/>
          <ac:spMkLst>
            <pc:docMk/>
            <pc:sldMk cId="397413084" sldId="294"/>
            <ac:spMk id="31" creationId="{6E6D59C0-3603-E760-2DBE-A67466CD5A52}"/>
          </ac:spMkLst>
        </pc:spChg>
        <pc:spChg chg="mod">
          <ac:chgData name="Shrey Shah" userId="ed9c1a04851fc987" providerId="LiveId" clId="{F1B42D77-952A-46AC-BB77-119F9FB5502E}" dt="2023-05-18T11:57:19.921" v="816" actId="1076"/>
          <ac:spMkLst>
            <pc:docMk/>
            <pc:sldMk cId="397413084" sldId="294"/>
            <ac:spMk id="36" creationId="{0A637DCC-EA46-B968-549F-AF14D57794B4}"/>
          </ac:spMkLst>
        </pc:spChg>
        <pc:spChg chg="mod">
          <ac:chgData name="Shrey Shah" userId="ed9c1a04851fc987" providerId="LiveId" clId="{F1B42D77-952A-46AC-BB77-119F9FB5502E}" dt="2023-05-18T11:57:30.248" v="820" actId="1076"/>
          <ac:spMkLst>
            <pc:docMk/>
            <pc:sldMk cId="397413084" sldId="294"/>
            <ac:spMk id="37" creationId="{762CC72F-0D3F-22D3-1EE2-FB7D48CE1CC0}"/>
          </ac:spMkLst>
        </pc:spChg>
        <pc:grpChg chg="mod">
          <ac:chgData name="Shrey Shah" userId="ed9c1a04851fc987" providerId="LiveId" clId="{F1B42D77-952A-46AC-BB77-119F9FB5502E}" dt="2023-05-21T18:25:04.205" v="5178" actId="14100"/>
          <ac:grpSpMkLst>
            <pc:docMk/>
            <pc:sldMk cId="397413084" sldId="294"/>
            <ac:grpSpMk id="2" creationId="{C734E3FD-1514-367C-294D-BADA24B4ECDF}"/>
          </ac:grpSpMkLst>
        </pc:grpChg>
        <pc:grpChg chg="mod">
          <ac:chgData name="Shrey Shah" userId="ed9c1a04851fc987" providerId="LiveId" clId="{F1B42D77-952A-46AC-BB77-119F9FB5502E}" dt="2023-05-18T18:20:22.358" v="1005" actId="1076"/>
          <ac:grpSpMkLst>
            <pc:docMk/>
            <pc:sldMk cId="397413084" sldId="294"/>
            <ac:grpSpMk id="11" creationId="{8DDE0F02-CD9C-3F16-CFDD-34FA101A8A3F}"/>
          </ac:grpSpMkLst>
        </pc:grpChg>
        <pc:graphicFrameChg chg="mod">
          <ac:chgData name="Shrey Shah" userId="ed9c1a04851fc987" providerId="LiveId" clId="{F1B42D77-952A-46AC-BB77-119F9FB5502E}" dt="2023-05-18T11:59:26.896" v="935" actId="1076"/>
          <ac:graphicFrameMkLst>
            <pc:docMk/>
            <pc:sldMk cId="397413084" sldId="294"/>
            <ac:graphicFrameMk id="46" creationId="{1EF9736B-EE3D-06C8-0C72-291EAF498098}"/>
          </ac:graphicFrameMkLst>
        </pc:graphicFrameChg>
        <pc:picChg chg="add mod">
          <ac:chgData name="Shrey Shah" userId="ed9c1a04851fc987" providerId="LiveId" clId="{F1B42D77-952A-46AC-BB77-119F9FB5502E}" dt="2023-05-21T11:13:49.553" v="4704"/>
          <ac:picMkLst>
            <pc:docMk/>
            <pc:sldMk cId="397413084" sldId="294"/>
            <ac:picMk id="5" creationId="{41340206-3A83-F60A-5993-9CB53B334605}"/>
          </ac:picMkLst>
        </pc:picChg>
        <pc:picChg chg="add del mod">
          <ac:chgData name="Shrey Shah" userId="ed9c1a04851fc987" providerId="LiveId" clId="{F1B42D77-952A-46AC-BB77-119F9FB5502E}" dt="2023-05-21T18:25:21.886" v="5181" actId="478"/>
          <ac:picMkLst>
            <pc:docMk/>
            <pc:sldMk cId="397413084" sldId="294"/>
            <ac:picMk id="7" creationId="{C2CFED14-2111-343A-28CD-71E37792288E}"/>
          </ac:picMkLst>
        </pc:picChg>
        <pc:picChg chg="add mod">
          <ac:chgData name="Shrey Shah" userId="ed9c1a04851fc987" providerId="LiveId" clId="{F1B42D77-952A-46AC-BB77-119F9FB5502E}" dt="2023-05-21T18:25:22.348" v="5182"/>
          <ac:picMkLst>
            <pc:docMk/>
            <pc:sldMk cId="397413084" sldId="294"/>
            <ac:picMk id="10" creationId="{AD9B385F-7F46-7760-B22A-40A67AF39BD3}"/>
          </ac:picMkLst>
        </pc:picChg>
        <pc:picChg chg="mod">
          <ac:chgData name="Shrey Shah" userId="ed9c1a04851fc987" providerId="LiveId" clId="{F1B42D77-952A-46AC-BB77-119F9FB5502E}" dt="2023-05-18T11:57:27.932" v="819" actId="1076"/>
          <ac:picMkLst>
            <pc:docMk/>
            <pc:sldMk cId="397413084" sldId="294"/>
            <ac:picMk id="30" creationId="{742940FF-351A-F26C-84AE-E04D6C2645C3}"/>
          </ac:picMkLst>
        </pc:picChg>
        <pc:picChg chg="del">
          <ac:chgData name="Shrey Shah" userId="ed9c1a04851fc987" providerId="LiveId" clId="{F1B42D77-952A-46AC-BB77-119F9FB5502E}" dt="2023-05-21T11:13:48.636" v="4703" actId="478"/>
          <ac:picMkLst>
            <pc:docMk/>
            <pc:sldMk cId="397413084" sldId="294"/>
            <ac:picMk id="43" creationId="{00000000-0000-0000-0000-000000000000}"/>
          </ac:picMkLst>
        </pc:picChg>
        <pc:cxnChg chg="mod">
          <ac:chgData name="Shrey Shah" userId="ed9c1a04851fc987" providerId="LiveId" clId="{F1B42D77-952A-46AC-BB77-119F9FB5502E}" dt="2023-05-18T11:57:47.490" v="825" actId="1076"/>
          <ac:cxnSpMkLst>
            <pc:docMk/>
            <pc:sldMk cId="397413084" sldId="294"/>
            <ac:cxnSpMk id="32" creationId="{421315D9-098D-011D-5007-04FCE7C7D323}"/>
          </ac:cxnSpMkLst>
        </pc:cxnChg>
        <pc:cxnChg chg="mod">
          <ac:chgData name="Shrey Shah" userId="ed9c1a04851fc987" providerId="LiveId" clId="{F1B42D77-952A-46AC-BB77-119F9FB5502E}" dt="2023-05-18T11:57:55.594" v="828" actId="1076"/>
          <ac:cxnSpMkLst>
            <pc:docMk/>
            <pc:sldMk cId="397413084" sldId="294"/>
            <ac:cxnSpMk id="33" creationId="{AF7F4F60-F51A-D639-785F-A20B26A255A0}"/>
          </ac:cxnSpMkLst>
        </pc:cxnChg>
        <pc:cxnChg chg="mod">
          <ac:chgData name="Shrey Shah" userId="ed9c1a04851fc987" providerId="LiveId" clId="{F1B42D77-952A-46AC-BB77-119F9FB5502E}" dt="2023-05-18T11:57:43.106" v="823" actId="1076"/>
          <ac:cxnSpMkLst>
            <pc:docMk/>
            <pc:sldMk cId="397413084" sldId="294"/>
            <ac:cxnSpMk id="34" creationId="{7A3D8C38-C01F-64D3-5134-DD35ED3F381A}"/>
          </ac:cxnSpMkLst>
        </pc:cxnChg>
        <pc:cxnChg chg="mod">
          <ac:chgData name="Shrey Shah" userId="ed9c1a04851fc987" providerId="LiveId" clId="{F1B42D77-952A-46AC-BB77-119F9FB5502E}" dt="2023-05-18T11:57:50.664" v="826" actId="1076"/>
          <ac:cxnSpMkLst>
            <pc:docMk/>
            <pc:sldMk cId="397413084" sldId="294"/>
            <ac:cxnSpMk id="35" creationId="{86E861E3-EBB0-B36B-D277-0081ABA07AF6}"/>
          </ac:cxnSpMkLst>
        </pc:cxnChg>
        <pc:cxnChg chg="mod">
          <ac:chgData name="Shrey Shah" userId="ed9c1a04851fc987" providerId="LiveId" clId="{F1B42D77-952A-46AC-BB77-119F9FB5502E}" dt="2023-05-18T11:57:59.546" v="829" actId="1076"/>
          <ac:cxnSpMkLst>
            <pc:docMk/>
            <pc:sldMk cId="397413084" sldId="294"/>
            <ac:cxnSpMk id="38" creationId="{1417EEA7-B712-63E7-4240-B89B1E856A57}"/>
          </ac:cxnSpMkLst>
        </pc:cxnChg>
        <pc:cxnChg chg="mod">
          <ac:chgData name="Shrey Shah" userId="ed9c1a04851fc987" providerId="LiveId" clId="{F1B42D77-952A-46AC-BB77-119F9FB5502E}" dt="2023-05-18T11:57:40.800" v="822" actId="1076"/>
          <ac:cxnSpMkLst>
            <pc:docMk/>
            <pc:sldMk cId="397413084" sldId="294"/>
            <ac:cxnSpMk id="39" creationId="{FF471A13-75AC-A7C4-887E-B15E4DC92386}"/>
          </ac:cxnSpMkLst>
        </pc:cxnChg>
      </pc:sldChg>
      <pc:sldChg chg="addSp delSp modSp mod">
        <pc:chgData name="Shrey Shah" userId="ed9c1a04851fc987" providerId="LiveId" clId="{F1B42D77-952A-46AC-BB77-119F9FB5502E}" dt="2023-05-21T18:43:09.510" v="5533" actId="20577"/>
        <pc:sldMkLst>
          <pc:docMk/>
          <pc:sldMk cId="1772751214" sldId="295"/>
        </pc:sldMkLst>
        <pc:spChg chg="mod">
          <ac:chgData name="Shrey Shah" userId="ed9c1a04851fc987" providerId="LiveId" clId="{F1B42D77-952A-46AC-BB77-119F9FB5502E}" dt="2023-05-18T18:20:34.824" v="1010" actId="313"/>
          <ac:spMkLst>
            <pc:docMk/>
            <pc:sldMk cId="1772751214" sldId="295"/>
            <ac:spMk id="3" creationId="{17646C61-8ADA-491F-C95A-213EB78B1DE7}"/>
          </ac:spMkLst>
        </pc:spChg>
        <pc:spChg chg="mod">
          <ac:chgData name="Shrey Shah" userId="ed9c1a04851fc987" providerId="LiveId" clId="{F1B42D77-952A-46AC-BB77-119F9FB5502E}" dt="2023-05-21T18:43:09.510" v="5533" actId="20577"/>
          <ac:spMkLst>
            <pc:docMk/>
            <pc:sldMk cId="1772751214" sldId="295"/>
            <ac:spMk id="14" creationId="{00000000-0000-0000-0000-000000000000}"/>
          </ac:spMkLst>
        </pc:spChg>
        <pc:grpChg chg="mod">
          <ac:chgData name="Shrey Shah" userId="ed9c1a04851fc987" providerId="LiveId" clId="{F1B42D77-952A-46AC-BB77-119F9FB5502E}" dt="2023-05-21T18:24:56.175" v="5177" actId="14100"/>
          <ac:grpSpMkLst>
            <pc:docMk/>
            <pc:sldMk cId="1772751214" sldId="295"/>
            <ac:grpSpMk id="2" creationId="{C734E3FD-1514-367C-294D-BADA24B4ECDF}"/>
          </ac:grpSpMkLst>
        </pc:grpChg>
        <pc:picChg chg="mod">
          <ac:chgData name="Shrey Shah" userId="ed9c1a04851fc987" providerId="LiveId" clId="{F1B42D77-952A-46AC-BB77-119F9FB5502E}" dt="2023-05-18T18:20:31.151" v="1009" actId="14100"/>
          <ac:picMkLst>
            <pc:docMk/>
            <pc:sldMk cId="1772751214" sldId="295"/>
            <ac:picMk id="4" creationId="{6F9013F0-A597-3494-5649-443D839367E9}"/>
          </ac:picMkLst>
        </pc:picChg>
        <pc:picChg chg="mod">
          <ac:chgData name="Shrey Shah" userId="ed9c1a04851fc987" providerId="LiveId" clId="{F1B42D77-952A-46AC-BB77-119F9FB5502E}" dt="2023-05-18T18:20:27.478" v="1007" actId="1076"/>
          <ac:picMkLst>
            <pc:docMk/>
            <pc:sldMk cId="1772751214" sldId="295"/>
            <ac:picMk id="5" creationId="{C581DC30-CB11-D1B0-342A-9FAF4B361AAC}"/>
          </ac:picMkLst>
        </pc:picChg>
        <pc:picChg chg="add mod">
          <ac:chgData name="Shrey Shah" userId="ed9c1a04851fc987" providerId="LiveId" clId="{F1B42D77-952A-46AC-BB77-119F9FB5502E}" dt="2023-05-21T11:13:57.232" v="4707"/>
          <ac:picMkLst>
            <pc:docMk/>
            <pc:sldMk cId="1772751214" sldId="295"/>
            <ac:picMk id="7" creationId="{4EF59A7A-BF4C-B6F9-0E6B-E03BC8B9146C}"/>
          </ac:picMkLst>
        </pc:picChg>
        <pc:picChg chg="add del mod">
          <ac:chgData name="Shrey Shah" userId="ed9c1a04851fc987" providerId="LiveId" clId="{F1B42D77-952A-46AC-BB77-119F9FB5502E}" dt="2023-05-21T18:25:25.578" v="5183" actId="478"/>
          <ac:picMkLst>
            <pc:docMk/>
            <pc:sldMk cId="1772751214" sldId="295"/>
            <ac:picMk id="10" creationId="{A7726BA5-B1E3-EE64-D647-FDE0F45AC9BC}"/>
          </ac:picMkLst>
        </pc:picChg>
        <pc:picChg chg="add mod">
          <ac:chgData name="Shrey Shah" userId="ed9c1a04851fc987" providerId="LiveId" clId="{F1B42D77-952A-46AC-BB77-119F9FB5502E}" dt="2023-05-21T18:25:25.968" v="5184"/>
          <ac:picMkLst>
            <pc:docMk/>
            <pc:sldMk cId="1772751214" sldId="295"/>
            <ac:picMk id="11" creationId="{5454C500-23B2-A81E-0A37-29916BDD30E2}"/>
          </ac:picMkLst>
        </pc:picChg>
        <pc:picChg chg="del">
          <ac:chgData name="Shrey Shah" userId="ed9c1a04851fc987" providerId="LiveId" clId="{F1B42D77-952A-46AC-BB77-119F9FB5502E}" dt="2023-05-21T11:13:56.753" v="4706" actId="478"/>
          <ac:picMkLst>
            <pc:docMk/>
            <pc:sldMk cId="1772751214" sldId="295"/>
            <ac:picMk id="43" creationId="{00000000-0000-0000-0000-000000000000}"/>
          </ac:picMkLst>
        </pc:picChg>
        <pc:picChg chg="mod">
          <ac:chgData name="Shrey Shah" userId="ed9c1a04851fc987" providerId="LiveId" clId="{F1B42D77-952A-46AC-BB77-119F9FB5502E}" dt="2023-05-18T18:20:26.045" v="1006" actId="1076"/>
          <ac:picMkLst>
            <pc:docMk/>
            <pc:sldMk cId="1772751214" sldId="295"/>
            <ac:picMk id="51" creationId="{44A7637F-3258-64A6-2398-F8F2E70EB282}"/>
          </ac:picMkLst>
        </pc:picChg>
      </pc:sldChg>
      <pc:sldChg chg="addSp delSp modSp mod">
        <pc:chgData name="Shrey Shah" userId="ed9c1a04851fc987" providerId="LiveId" clId="{F1B42D77-952A-46AC-BB77-119F9FB5502E}" dt="2023-05-21T18:43:14.229" v="5535" actId="20577"/>
        <pc:sldMkLst>
          <pc:docMk/>
          <pc:sldMk cId="2297577451" sldId="296"/>
        </pc:sldMkLst>
        <pc:spChg chg="add mod">
          <ac:chgData name="Shrey Shah" userId="ed9c1a04851fc987" providerId="LiveId" clId="{F1B42D77-952A-46AC-BB77-119F9FB5502E}" dt="2023-05-18T18:21:30.838" v="1060" actId="1076"/>
          <ac:spMkLst>
            <pc:docMk/>
            <pc:sldMk cId="2297577451" sldId="296"/>
            <ac:spMk id="3" creationId="{9CAAE471-3BF3-8D0B-0DA9-250F3728D322}"/>
          </ac:spMkLst>
        </pc:spChg>
        <pc:spChg chg="mod">
          <ac:chgData name="Shrey Shah" userId="ed9c1a04851fc987" providerId="LiveId" clId="{F1B42D77-952A-46AC-BB77-119F9FB5502E}" dt="2023-05-21T18:43:14.229" v="5535" actId="20577"/>
          <ac:spMkLst>
            <pc:docMk/>
            <pc:sldMk cId="2297577451" sldId="296"/>
            <ac:spMk id="14" creationId="{00000000-0000-0000-0000-000000000000}"/>
          </ac:spMkLst>
        </pc:spChg>
        <pc:spChg chg="mod">
          <ac:chgData name="Shrey Shah" userId="ed9c1a04851fc987" providerId="LiveId" clId="{F1B42D77-952A-46AC-BB77-119F9FB5502E}" dt="2023-05-21T11:14:03.929" v="4710" actId="1076"/>
          <ac:spMkLst>
            <pc:docMk/>
            <pc:sldMk cId="2297577451" sldId="296"/>
            <ac:spMk id="19" creationId="{00000000-0000-0000-0000-000000000000}"/>
          </ac:spMkLst>
        </pc:spChg>
        <pc:grpChg chg="mod">
          <ac:chgData name="Shrey Shah" userId="ed9c1a04851fc987" providerId="LiveId" clId="{F1B42D77-952A-46AC-BB77-119F9FB5502E}" dt="2023-05-21T18:25:40.454" v="5187" actId="14100"/>
          <ac:grpSpMkLst>
            <pc:docMk/>
            <pc:sldMk cId="2297577451" sldId="296"/>
            <ac:grpSpMk id="2" creationId="{C734E3FD-1514-367C-294D-BADA24B4ECDF}"/>
          </ac:grpSpMkLst>
        </pc:grpChg>
        <pc:graphicFrameChg chg="mod">
          <ac:chgData name="Shrey Shah" userId="ed9c1a04851fc987" providerId="LiveId" clId="{F1B42D77-952A-46AC-BB77-119F9FB5502E}" dt="2023-05-18T18:20:40.598" v="1011" actId="1076"/>
          <ac:graphicFrameMkLst>
            <pc:docMk/>
            <pc:sldMk cId="2297577451" sldId="296"/>
            <ac:graphicFrameMk id="7" creationId="{3F92962A-D9DC-D4E7-1F98-EF19469F85B0}"/>
          </ac:graphicFrameMkLst>
        </pc:graphicFrameChg>
        <pc:picChg chg="add mod">
          <ac:chgData name="Shrey Shah" userId="ed9c1a04851fc987" providerId="LiveId" clId="{F1B42D77-952A-46AC-BB77-119F9FB5502E}" dt="2023-05-21T11:14:00.735" v="4709"/>
          <ac:picMkLst>
            <pc:docMk/>
            <pc:sldMk cId="2297577451" sldId="296"/>
            <ac:picMk id="4" creationId="{FDF9EB7B-021D-A41B-5FE3-7A56060928C2}"/>
          </ac:picMkLst>
        </pc:picChg>
        <pc:picChg chg="add mod">
          <ac:chgData name="Shrey Shah" userId="ed9c1a04851fc987" providerId="LiveId" clId="{F1B42D77-952A-46AC-BB77-119F9FB5502E}" dt="2023-05-21T18:25:34.763" v="5186"/>
          <ac:picMkLst>
            <pc:docMk/>
            <pc:sldMk cId="2297577451" sldId="296"/>
            <ac:picMk id="5" creationId="{79C66C51-0FA7-AA56-7EB6-EFAF5989638E}"/>
          </ac:picMkLst>
        </pc:picChg>
        <pc:picChg chg="del">
          <ac:chgData name="Shrey Shah" userId="ed9c1a04851fc987" providerId="LiveId" clId="{F1B42D77-952A-46AC-BB77-119F9FB5502E}" dt="2023-05-21T11:14:00.319" v="4708" actId="478"/>
          <ac:picMkLst>
            <pc:docMk/>
            <pc:sldMk cId="2297577451" sldId="296"/>
            <ac:picMk id="43" creationId="{00000000-0000-0000-0000-000000000000}"/>
          </ac:picMkLst>
        </pc:picChg>
      </pc:sldChg>
      <pc:sldChg chg="addSp delSp modSp mod">
        <pc:chgData name="Shrey Shah" userId="ed9c1a04851fc987" providerId="LiveId" clId="{F1B42D77-952A-46AC-BB77-119F9FB5502E}" dt="2023-05-21T18:50:42.566" v="5731" actId="20577"/>
        <pc:sldMkLst>
          <pc:docMk/>
          <pc:sldMk cId="3182599046" sldId="297"/>
        </pc:sldMkLst>
        <pc:spChg chg="mod">
          <ac:chgData name="Shrey Shah" userId="ed9c1a04851fc987" providerId="LiveId" clId="{F1B42D77-952A-46AC-BB77-119F9FB5502E}" dt="2023-05-21T18:43:20.082" v="5537" actId="20577"/>
          <ac:spMkLst>
            <pc:docMk/>
            <pc:sldMk cId="3182599046" sldId="297"/>
            <ac:spMk id="14" creationId="{00000000-0000-0000-0000-000000000000}"/>
          </ac:spMkLst>
        </pc:spChg>
        <pc:spChg chg="mod">
          <ac:chgData name="Shrey Shah" userId="ed9c1a04851fc987" providerId="LiveId" clId="{F1B42D77-952A-46AC-BB77-119F9FB5502E}" dt="2023-05-21T11:14:10.537" v="4713" actId="1076"/>
          <ac:spMkLst>
            <pc:docMk/>
            <pc:sldMk cId="3182599046" sldId="297"/>
            <ac:spMk id="19" creationId="{00000000-0000-0000-0000-000000000000}"/>
          </ac:spMkLst>
        </pc:spChg>
        <pc:spChg chg="mod">
          <ac:chgData name="Shrey Shah" userId="ed9c1a04851fc987" providerId="LiveId" clId="{F1B42D77-952A-46AC-BB77-119F9FB5502E}" dt="2023-05-18T18:26:39.170" v="1099" actId="20577"/>
          <ac:spMkLst>
            <pc:docMk/>
            <pc:sldMk cId="3182599046" sldId="297"/>
            <ac:spMk id="26" creationId="{5D828408-15B6-79C3-ADFA-4741F7C744E0}"/>
          </ac:spMkLst>
        </pc:spChg>
        <pc:spChg chg="mod">
          <ac:chgData name="Shrey Shah" userId="ed9c1a04851fc987" providerId="LiveId" clId="{F1B42D77-952A-46AC-BB77-119F9FB5502E}" dt="2023-05-21T18:50:42.566" v="5731" actId="20577"/>
          <ac:spMkLst>
            <pc:docMk/>
            <pc:sldMk cId="3182599046" sldId="297"/>
            <ac:spMk id="41" creationId="{00000000-0000-0000-0000-000000000000}"/>
          </ac:spMkLst>
        </pc:spChg>
        <pc:grpChg chg="mod">
          <ac:chgData name="Shrey Shah" userId="ed9c1a04851fc987" providerId="LiveId" clId="{F1B42D77-952A-46AC-BB77-119F9FB5502E}" dt="2023-05-21T18:25:49.727" v="5189" actId="14100"/>
          <ac:grpSpMkLst>
            <pc:docMk/>
            <pc:sldMk cId="3182599046" sldId="297"/>
            <ac:grpSpMk id="2" creationId="{C734E3FD-1514-367C-294D-BADA24B4ECDF}"/>
          </ac:grpSpMkLst>
        </pc:grpChg>
        <pc:grpChg chg="mod">
          <ac:chgData name="Shrey Shah" userId="ed9c1a04851fc987" providerId="LiveId" clId="{F1B42D77-952A-46AC-BB77-119F9FB5502E}" dt="2023-05-18T18:26:20.445" v="1074" actId="1076"/>
          <ac:grpSpMkLst>
            <pc:docMk/>
            <pc:sldMk cId="3182599046" sldId="297"/>
            <ac:grpSpMk id="25" creationId="{B5389A90-A365-6E1F-302D-A6FB35988577}"/>
          </ac:grpSpMkLst>
        </pc:grpChg>
        <pc:picChg chg="add mod">
          <ac:chgData name="Shrey Shah" userId="ed9c1a04851fc987" providerId="LiveId" clId="{F1B42D77-952A-46AC-BB77-119F9FB5502E}" dt="2023-05-21T18:25:43.981" v="5188"/>
          <ac:picMkLst>
            <pc:docMk/>
            <pc:sldMk cId="3182599046" sldId="297"/>
            <ac:picMk id="3" creationId="{57127668-D045-A12E-922F-BC46BD7CCD32}"/>
          </ac:picMkLst>
        </pc:picChg>
        <pc:picChg chg="add mod modCrop">
          <ac:chgData name="Shrey Shah" userId="ed9c1a04851fc987" providerId="LiveId" clId="{F1B42D77-952A-46AC-BB77-119F9FB5502E}" dt="2023-05-18T18:28:55.742" v="1125" actId="1076"/>
          <ac:picMkLst>
            <pc:docMk/>
            <pc:sldMk cId="3182599046" sldId="297"/>
            <ac:picMk id="4" creationId="{FBB592FD-EF7D-194A-FCCC-723F9671EFF7}"/>
          </ac:picMkLst>
        </pc:picChg>
        <pc:picChg chg="mod">
          <ac:chgData name="Shrey Shah" userId="ed9c1a04851fc987" providerId="LiveId" clId="{F1B42D77-952A-46AC-BB77-119F9FB5502E}" dt="2023-05-18T18:27:13.918" v="1102" actId="1076"/>
          <ac:picMkLst>
            <pc:docMk/>
            <pc:sldMk cId="3182599046" sldId="297"/>
            <ac:picMk id="5" creationId="{07ED9D7F-4019-7DA3-A651-13B2E7AEDD8B}"/>
          </ac:picMkLst>
        </pc:picChg>
        <pc:picChg chg="add mod">
          <ac:chgData name="Shrey Shah" userId="ed9c1a04851fc987" providerId="LiveId" clId="{F1B42D77-952A-46AC-BB77-119F9FB5502E}" dt="2023-05-21T11:14:06.982" v="4712"/>
          <ac:picMkLst>
            <pc:docMk/>
            <pc:sldMk cId="3182599046" sldId="297"/>
            <ac:picMk id="7" creationId="{3E2DB23B-58F3-1876-4217-0F6254E8E0A7}"/>
          </ac:picMkLst>
        </pc:picChg>
        <pc:picChg chg="mod modCrop">
          <ac:chgData name="Shrey Shah" userId="ed9c1a04851fc987" providerId="LiveId" clId="{F1B42D77-952A-46AC-BB77-119F9FB5502E}" dt="2023-05-18T18:29:32.901" v="1140" actId="1076"/>
          <ac:picMkLst>
            <pc:docMk/>
            <pc:sldMk cId="3182599046" sldId="297"/>
            <ac:picMk id="23" creationId="{CE84F415-FCEF-606B-0539-B3AED71EDF0D}"/>
          </ac:picMkLst>
        </pc:picChg>
        <pc:picChg chg="mod">
          <ac:chgData name="Shrey Shah" userId="ed9c1a04851fc987" providerId="LiveId" clId="{F1B42D77-952A-46AC-BB77-119F9FB5502E}" dt="2023-05-18T18:29:09.494" v="1134" actId="1076"/>
          <ac:picMkLst>
            <pc:docMk/>
            <pc:sldMk cId="3182599046" sldId="297"/>
            <ac:picMk id="24" creationId="{E3FE431C-74A7-372E-D00B-C9198BB1136B}"/>
          </ac:picMkLst>
        </pc:picChg>
        <pc:picChg chg="del">
          <ac:chgData name="Shrey Shah" userId="ed9c1a04851fc987" providerId="LiveId" clId="{F1B42D77-952A-46AC-BB77-119F9FB5502E}" dt="2023-05-21T11:14:06.548" v="4711" actId="478"/>
          <ac:picMkLst>
            <pc:docMk/>
            <pc:sldMk cId="3182599046" sldId="297"/>
            <ac:picMk id="43" creationId="{00000000-0000-0000-0000-000000000000}"/>
          </ac:picMkLst>
        </pc:picChg>
      </pc:sldChg>
      <pc:sldChg chg="addSp delSp modSp mod">
        <pc:chgData name="Shrey Shah" userId="ed9c1a04851fc987" providerId="LiveId" clId="{F1B42D77-952A-46AC-BB77-119F9FB5502E}" dt="2023-05-21T18:43:25.859" v="5539" actId="20577"/>
        <pc:sldMkLst>
          <pc:docMk/>
          <pc:sldMk cId="574390039" sldId="298"/>
        </pc:sldMkLst>
        <pc:spChg chg="mod">
          <ac:chgData name="Shrey Shah" userId="ed9c1a04851fc987" providerId="LiveId" clId="{F1B42D77-952A-46AC-BB77-119F9FB5502E}" dt="2023-05-21T18:43:25.859" v="5539" actId="20577"/>
          <ac:spMkLst>
            <pc:docMk/>
            <pc:sldMk cId="574390039" sldId="298"/>
            <ac:spMk id="14" creationId="{00000000-0000-0000-0000-000000000000}"/>
          </ac:spMkLst>
        </pc:spChg>
        <pc:spChg chg="mod">
          <ac:chgData name="Shrey Shah" userId="ed9c1a04851fc987" providerId="LiveId" clId="{F1B42D77-952A-46AC-BB77-119F9FB5502E}" dt="2023-05-21T11:14:16.385" v="4716" actId="1076"/>
          <ac:spMkLst>
            <pc:docMk/>
            <pc:sldMk cId="574390039" sldId="298"/>
            <ac:spMk id="19" creationId="{00000000-0000-0000-0000-000000000000}"/>
          </ac:spMkLst>
        </pc:spChg>
        <pc:spChg chg="mod">
          <ac:chgData name="Shrey Shah" userId="ed9c1a04851fc987" providerId="LiveId" clId="{F1B42D77-952A-46AC-BB77-119F9FB5502E}" dt="2023-05-18T18:31:01.666" v="1215" actId="20577"/>
          <ac:spMkLst>
            <pc:docMk/>
            <pc:sldMk cId="574390039" sldId="298"/>
            <ac:spMk id="26" creationId="{5D828408-15B6-79C3-ADFA-4741F7C744E0}"/>
          </ac:spMkLst>
        </pc:spChg>
        <pc:spChg chg="mod">
          <ac:chgData name="Shrey Shah" userId="ed9c1a04851fc987" providerId="LiveId" clId="{F1B42D77-952A-46AC-BB77-119F9FB5502E}" dt="2023-05-18T18:30:53.888" v="1203" actId="20577"/>
          <ac:spMkLst>
            <pc:docMk/>
            <pc:sldMk cId="574390039" sldId="298"/>
            <ac:spMk id="41" creationId="{00000000-0000-0000-0000-000000000000}"/>
          </ac:spMkLst>
        </pc:spChg>
        <pc:grpChg chg="mod">
          <ac:chgData name="Shrey Shah" userId="ed9c1a04851fc987" providerId="LiveId" clId="{F1B42D77-952A-46AC-BB77-119F9FB5502E}" dt="2023-05-21T18:26:03.704" v="5193" actId="14100"/>
          <ac:grpSpMkLst>
            <pc:docMk/>
            <pc:sldMk cId="574390039" sldId="298"/>
            <ac:grpSpMk id="2" creationId="{C734E3FD-1514-367C-294D-BADA24B4ECDF}"/>
          </ac:grpSpMkLst>
        </pc:grpChg>
        <pc:picChg chg="add mod">
          <ac:chgData name="Shrey Shah" userId="ed9c1a04851fc987" providerId="LiveId" clId="{F1B42D77-952A-46AC-BB77-119F9FB5502E}" dt="2023-05-21T11:14:13.930" v="4715"/>
          <ac:picMkLst>
            <pc:docMk/>
            <pc:sldMk cId="574390039" sldId="298"/>
            <ac:picMk id="4" creationId="{341980DE-994E-AC97-4499-9CAFDC53A15A}"/>
          </ac:picMkLst>
        </pc:picChg>
        <pc:picChg chg="add mod">
          <ac:chgData name="Shrey Shah" userId="ed9c1a04851fc987" providerId="LiveId" clId="{F1B42D77-952A-46AC-BB77-119F9FB5502E}" dt="2023-05-21T18:25:55.997" v="5191"/>
          <ac:picMkLst>
            <pc:docMk/>
            <pc:sldMk cId="574390039" sldId="298"/>
            <ac:picMk id="5" creationId="{91CC9D85-FBEE-2EF7-F692-8D72D2478247}"/>
          </ac:picMkLst>
        </pc:picChg>
        <pc:picChg chg="del">
          <ac:chgData name="Shrey Shah" userId="ed9c1a04851fc987" providerId="LiveId" clId="{F1B42D77-952A-46AC-BB77-119F9FB5502E}" dt="2023-05-21T11:14:13.275" v="4714" actId="478"/>
          <ac:picMkLst>
            <pc:docMk/>
            <pc:sldMk cId="574390039" sldId="298"/>
            <ac:picMk id="43" creationId="{00000000-0000-0000-0000-000000000000}"/>
          </ac:picMkLst>
        </pc:picChg>
      </pc:sldChg>
      <pc:sldChg chg="addSp delSp modSp mod">
        <pc:chgData name="Shrey Shah" userId="ed9c1a04851fc987" providerId="LiveId" clId="{F1B42D77-952A-46AC-BB77-119F9FB5502E}" dt="2023-05-21T18:43:49.591" v="5547" actId="20577"/>
        <pc:sldMkLst>
          <pc:docMk/>
          <pc:sldMk cId="2418801164" sldId="299"/>
        </pc:sldMkLst>
        <pc:spChg chg="mod">
          <ac:chgData name="Shrey Shah" userId="ed9c1a04851fc987" providerId="LiveId" clId="{F1B42D77-952A-46AC-BB77-119F9FB5502E}" dt="2023-05-21T18:43:49.591" v="5547" actId="20577"/>
          <ac:spMkLst>
            <pc:docMk/>
            <pc:sldMk cId="2418801164" sldId="299"/>
            <ac:spMk id="14" creationId="{00000000-0000-0000-0000-000000000000}"/>
          </ac:spMkLst>
        </pc:spChg>
        <pc:spChg chg="mod">
          <ac:chgData name="Shrey Shah" userId="ed9c1a04851fc987" providerId="LiveId" clId="{F1B42D77-952A-46AC-BB77-119F9FB5502E}" dt="2023-05-21T06:36:03.982" v="2597" actId="20577"/>
          <ac:spMkLst>
            <pc:docMk/>
            <pc:sldMk cId="2418801164" sldId="299"/>
            <ac:spMk id="19" creationId="{00000000-0000-0000-0000-000000000000}"/>
          </ac:spMkLst>
        </pc:spChg>
        <pc:spChg chg="mod">
          <ac:chgData name="Shrey Shah" userId="ed9c1a04851fc987" providerId="LiveId" clId="{F1B42D77-952A-46AC-BB77-119F9FB5502E}" dt="2023-05-18T18:45:44.872" v="1458" actId="20577"/>
          <ac:spMkLst>
            <pc:docMk/>
            <pc:sldMk cId="2418801164" sldId="299"/>
            <ac:spMk id="41" creationId="{00000000-0000-0000-0000-000000000000}"/>
          </ac:spMkLst>
        </pc:spChg>
        <pc:grpChg chg="mod">
          <ac:chgData name="Shrey Shah" userId="ed9c1a04851fc987" providerId="LiveId" clId="{F1B42D77-952A-46AC-BB77-119F9FB5502E}" dt="2023-05-21T18:26:40.166" v="5202" actId="14100"/>
          <ac:grpSpMkLst>
            <pc:docMk/>
            <pc:sldMk cId="2418801164" sldId="299"/>
            <ac:grpSpMk id="2" creationId="{C734E3FD-1514-367C-294D-BADA24B4ECDF}"/>
          </ac:grpSpMkLst>
        </pc:grpChg>
        <pc:picChg chg="add mod">
          <ac:chgData name="Shrey Shah" userId="ed9c1a04851fc987" providerId="LiveId" clId="{F1B42D77-952A-46AC-BB77-119F9FB5502E}" dt="2023-05-21T11:14:27.762" v="4722"/>
          <ac:picMkLst>
            <pc:docMk/>
            <pc:sldMk cId="2418801164" sldId="299"/>
            <ac:picMk id="3" creationId="{D8651D89-6155-377E-9663-D0369E26B7AB}"/>
          </ac:picMkLst>
        </pc:picChg>
        <pc:picChg chg="add mod">
          <ac:chgData name="Shrey Shah" userId="ed9c1a04851fc987" providerId="LiveId" clId="{F1B42D77-952A-46AC-BB77-119F9FB5502E}" dt="2023-05-21T18:26:36.626" v="5201"/>
          <ac:picMkLst>
            <pc:docMk/>
            <pc:sldMk cId="2418801164" sldId="299"/>
            <ac:picMk id="4" creationId="{50A0CA6D-E7C8-B94D-5C1F-6504BC5781A4}"/>
          </ac:picMkLst>
        </pc:picChg>
        <pc:picChg chg="del">
          <ac:chgData name="Shrey Shah" userId="ed9c1a04851fc987" providerId="LiveId" clId="{F1B42D77-952A-46AC-BB77-119F9FB5502E}" dt="2023-05-21T11:14:27.305" v="4721" actId="478"/>
          <ac:picMkLst>
            <pc:docMk/>
            <pc:sldMk cId="2418801164" sldId="299"/>
            <ac:picMk id="43" creationId="{00000000-0000-0000-0000-000000000000}"/>
          </ac:picMkLst>
        </pc:picChg>
      </pc:sldChg>
      <pc:sldChg chg="addSp delSp modSp mod">
        <pc:chgData name="Shrey Shah" userId="ed9c1a04851fc987" providerId="LiveId" clId="{F1B42D77-952A-46AC-BB77-119F9FB5502E}" dt="2023-05-21T18:43:57.125" v="5551" actId="20577"/>
        <pc:sldMkLst>
          <pc:docMk/>
          <pc:sldMk cId="3543868511" sldId="300"/>
        </pc:sldMkLst>
        <pc:spChg chg="add mod">
          <ac:chgData name="Shrey Shah" userId="ed9c1a04851fc987" providerId="LiveId" clId="{F1B42D77-952A-46AC-BB77-119F9FB5502E}" dt="2023-05-21T06:53:39.008" v="2620" actId="313"/>
          <ac:spMkLst>
            <pc:docMk/>
            <pc:sldMk cId="3543868511" sldId="300"/>
            <ac:spMk id="4" creationId="{E9FCA419-CD3D-C7EE-0531-405AC8820341}"/>
          </ac:spMkLst>
        </pc:spChg>
        <pc:spChg chg="mod">
          <ac:chgData name="Shrey Shah" userId="ed9c1a04851fc987" providerId="LiveId" clId="{F1B42D77-952A-46AC-BB77-119F9FB5502E}" dt="2023-05-21T18:43:57.125" v="5551" actId="20577"/>
          <ac:spMkLst>
            <pc:docMk/>
            <pc:sldMk cId="3543868511" sldId="300"/>
            <ac:spMk id="14" creationId="{00000000-0000-0000-0000-000000000000}"/>
          </ac:spMkLst>
        </pc:spChg>
        <pc:spChg chg="mod">
          <ac:chgData name="Shrey Shah" userId="ed9c1a04851fc987" providerId="LiveId" clId="{F1B42D77-952A-46AC-BB77-119F9FB5502E}" dt="2023-05-18T18:41:48.166" v="1348" actId="20577"/>
          <ac:spMkLst>
            <pc:docMk/>
            <pc:sldMk cId="3543868511" sldId="300"/>
            <ac:spMk id="19" creationId="{00000000-0000-0000-0000-000000000000}"/>
          </ac:spMkLst>
        </pc:spChg>
        <pc:grpChg chg="mod">
          <ac:chgData name="Shrey Shah" userId="ed9c1a04851fc987" providerId="LiveId" clId="{F1B42D77-952A-46AC-BB77-119F9FB5502E}" dt="2023-05-21T18:26:50.342" v="5206" actId="14100"/>
          <ac:grpSpMkLst>
            <pc:docMk/>
            <pc:sldMk cId="3543868511" sldId="300"/>
            <ac:grpSpMk id="2" creationId="{C734E3FD-1514-367C-294D-BADA24B4ECDF}"/>
          </ac:grpSpMkLst>
        </pc:grpChg>
        <pc:graphicFrameChg chg="mod">
          <ac:chgData name="Shrey Shah" userId="ed9c1a04851fc987" providerId="LiveId" clId="{F1B42D77-952A-46AC-BB77-119F9FB5502E}" dt="2023-05-21T06:37:36.324" v="2599" actId="1076"/>
          <ac:graphicFrameMkLst>
            <pc:docMk/>
            <pc:sldMk cId="3543868511" sldId="300"/>
            <ac:graphicFrameMk id="7" creationId="{AD4999E9-F2B6-84F9-1F57-7668566434F8}"/>
          </ac:graphicFrameMkLst>
        </pc:graphicFrameChg>
        <pc:graphicFrameChg chg="mod">
          <ac:chgData name="Shrey Shah" userId="ed9c1a04851fc987" providerId="LiveId" clId="{F1B42D77-952A-46AC-BB77-119F9FB5502E}" dt="2023-05-21T06:37:51.445" v="2603" actId="1076"/>
          <ac:graphicFrameMkLst>
            <pc:docMk/>
            <pc:sldMk cId="3543868511" sldId="300"/>
            <ac:graphicFrameMk id="10" creationId="{7CAC48EA-AFE8-105A-B990-2CB0D8E0914C}"/>
          </ac:graphicFrameMkLst>
        </pc:graphicFrameChg>
        <pc:graphicFrameChg chg="mod">
          <ac:chgData name="Shrey Shah" userId="ed9c1a04851fc987" providerId="LiveId" clId="{F1B42D77-952A-46AC-BB77-119F9FB5502E}" dt="2023-05-21T06:37:32.533" v="2598" actId="1076"/>
          <ac:graphicFrameMkLst>
            <pc:docMk/>
            <pc:sldMk cId="3543868511" sldId="300"/>
            <ac:graphicFrameMk id="11" creationId="{BF6E7A52-2C1E-6EE3-E385-1BC9F77AC573}"/>
          </ac:graphicFrameMkLst>
        </pc:graphicFrameChg>
        <pc:picChg chg="add mod">
          <ac:chgData name="Shrey Shah" userId="ed9c1a04851fc987" providerId="LiveId" clId="{F1B42D77-952A-46AC-BB77-119F9FB5502E}" dt="2023-05-21T18:26:46.119" v="5204"/>
          <ac:picMkLst>
            <pc:docMk/>
            <pc:sldMk cId="3543868511" sldId="300"/>
            <ac:picMk id="3" creationId="{CAE6870F-EBB4-47FD-F3F2-10196FCC9FE8}"/>
          </ac:picMkLst>
        </pc:picChg>
        <pc:picChg chg="add mod">
          <ac:chgData name="Shrey Shah" userId="ed9c1a04851fc987" providerId="LiveId" clId="{F1B42D77-952A-46AC-BB77-119F9FB5502E}" dt="2023-05-21T11:14:35.060" v="4724"/>
          <ac:picMkLst>
            <pc:docMk/>
            <pc:sldMk cId="3543868511" sldId="300"/>
            <ac:picMk id="5" creationId="{C4CC2D17-6EBC-B19E-C9D2-D910108EB0F9}"/>
          </ac:picMkLst>
        </pc:picChg>
        <pc:picChg chg="del">
          <ac:chgData name="Shrey Shah" userId="ed9c1a04851fc987" providerId="LiveId" clId="{F1B42D77-952A-46AC-BB77-119F9FB5502E}" dt="2023-05-21T11:14:34.559" v="4723" actId="478"/>
          <ac:picMkLst>
            <pc:docMk/>
            <pc:sldMk cId="3543868511" sldId="300"/>
            <ac:picMk id="43" creationId="{00000000-0000-0000-0000-000000000000}"/>
          </ac:picMkLst>
        </pc:picChg>
      </pc:sldChg>
      <pc:sldChg chg="addSp delSp modSp mod">
        <pc:chgData name="Shrey Shah" userId="ed9c1a04851fc987" providerId="LiveId" clId="{F1B42D77-952A-46AC-BB77-119F9FB5502E}" dt="2023-05-21T18:44:13.170" v="5557" actId="20577"/>
        <pc:sldMkLst>
          <pc:docMk/>
          <pc:sldMk cId="1664186245" sldId="301"/>
        </pc:sldMkLst>
        <pc:spChg chg="add mod">
          <ac:chgData name="Shrey Shah" userId="ed9c1a04851fc987" providerId="LiveId" clId="{F1B42D77-952A-46AC-BB77-119F9FB5502E}" dt="2023-05-21T07:20:06.585" v="2648" actId="1076"/>
          <ac:spMkLst>
            <pc:docMk/>
            <pc:sldMk cId="1664186245" sldId="301"/>
            <ac:spMk id="4" creationId="{D70BEFBC-C429-E652-6A5C-15C8C997D033}"/>
          </ac:spMkLst>
        </pc:spChg>
        <pc:spChg chg="mod">
          <ac:chgData name="Shrey Shah" userId="ed9c1a04851fc987" providerId="LiveId" clId="{F1B42D77-952A-46AC-BB77-119F9FB5502E}" dt="2023-05-21T18:44:13.170" v="5557" actId="20577"/>
          <ac:spMkLst>
            <pc:docMk/>
            <pc:sldMk cId="1664186245" sldId="301"/>
            <ac:spMk id="14" creationId="{00000000-0000-0000-0000-000000000000}"/>
          </ac:spMkLst>
        </pc:spChg>
        <pc:spChg chg="mod">
          <ac:chgData name="Shrey Shah" userId="ed9c1a04851fc987" providerId="LiveId" clId="{F1B42D77-952A-46AC-BB77-119F9FB5502E}" dt="2023-05-18T18:42:19.849" v="1372" actId="20577"/>
          <ac:spMkLst>
            <pc:docMk/>
            <pc:sldMk cId="1664186245" sldId="301"/>
            <ac:spMk id="19" creationId="{00000000-0000-0000-0000-000000000000}"/>
          </ac:spMkLst>
        </pc:spChg>
        <pc:spChg chg="mod">
          <ac:chgData name="Shrey Shah" userId="ed9c1a04851fc987" providerId="LiveId" clId="{F1B42D77-952A-46AC-BB77-119F9FB5502E}" dt="2023-05-21T07:19:43.611" v="2643" actId="1076"/>
          <ac:spMkLst>
            <pc:docMk/>
            <pc:sldMk cId="1664186245" sldId="301"/>
            <ac:spMk id="22" creationId="{2C7F609E-97DE-F41E-23CF-25043FCD7163}"/>
          </ac:spMkLst>
        </pc:spChg>
        <pc:spChg chg="mod">
          <ac:chgData name="Shrey Shah" userId="ed9c1a04851fc987" providerId="LiveId" clId="{F1B42D77-952A-46AC-BB77-119F9FB5502E}" dt="2023-05-21T07:19:25.442" v="2640" actId="1076"/>
          <ac:spMkLst>
            <pc:docMk/>
            <pc:sldMk cId="1664186245" sldId="301"/>
            <ac:spMk id="23" creationId="{C543F622-8794-0649-8A16-D07A7F6F9008}"/>
          </ac:spMkLst>
        </pc:spChg>
        <pc:spChg chg="mod">
          <ac:chgData name="Shrey Shah" userId="ed9c1a04851fc987" providerId="LiveId" clId="{F1B42D77-952A-46AC-BB77-119F9FB5502E}" dt="2023-05-18T18:45:53.468" v="1462" actId="20577"/>
          <ac:spMkLst>
            <pc:docMk/>
            <pc:sldMk cId="1664186245" sldId="301"/>
            <ac:spMk id="41" creationId="{00000000-0000-0000-0000-000000000000}"/>
          </ac:spMkLst>
        </pc:spChg>
        <pc:grpChg chg="mod">
          <ac:chgData name="Shrey Shah" userId="ed9c1a04851fc987" providerId="LiveId" clId="{F1B42D77-952A-46AC-BB77-119F9FB5502E}" dt="2023-05-21T18:26:58.470" v="5209" actId="14100"/>
          <ac:grpSpMkLst>
            <pc:docMk/>
            <pc:sldMk cId="1664186245" sldId="301"/>
            <ac:grpSpMk id="2" creationId="{C734E3FD-1514-367C-294D-BADA24B4ECDF}"/>
          </ac:grpSpMkLst>
        </pc:grpChg>
        <pc:graphicFrameChg chg="mod">
          <ac:chgData name="Shrey Shah" userId="ed9c1a04851fc987" providerId="LiveId" clId="{F1B42D77-952A-46AC-BB77-119F9FB5502E}" dt="2023-05-18T18:42:08.829" v="1352" actId="14100"/>
          <ac:graphicFrameMkLst>
            <pc:docMk/>
            <pc:sldMk cId="1664186245" sldId="301"/>
            <ac:graphicFrameMk id="5" creationId="{B9B7B106-2C66-FF62-34B8-F4BB5A04D656}"/>
          </ac:graphicFrameMkLst>
        </pc:graphicFrameChg>
        <pc:graphicFrameChg chg="mod">
          <ac:chgData name="Shrey Shah" userId="ed9c1a04851fc987" providerId="LiveId" clId="{F1B42D77-952A-46AC-BB77-119F9FB5502E}" dt="2023-05-21T07:19:05.747" v="2635" actId="1076"/>
          <ac:graphicFrameMkLst>
            <pc:docMk/>
            <pc:sldMk cId="1664186245" sldId="301"/>
            <ac:graphicFrameMk id="20" creationId="{E3946FC6-2898-0D21-CA48-7740AF4F373B}"/>
          </ac:graphicFrameMkLst>
        </pc:graphicFrameChg>
        <pc:graphicFrameChg chg="mod">
          <ac:chgData name="Shrey Shah" userId="ed9c1a04851fc987" providerId="LiveId" clId="{F1B42D77-952A-46AC-BB77-119F9FB5502E}" dt="2023-05-21T07:19:15.329" v="2637" actId="1076"/>
          <ac:graphicFrameMkLst>
            <pc:docMk/>
            <pc:sldMk cId="1664186245" sldId="301"/>
            <ac:graphicFrameMk id="24" creationId="{664A6022-DAAB-A28C-BD9E-D927A3695EE7}"/>
          </ac:graphicFrameMkLst>
        </pc:graphicFrameChg>
        <pc:picChg chg="add mod">
          <ac:chgData name="Shrey Shah" userId="ed9c1a04851fc987" providerId="LiveId" clId="{F1B42D77-952A-46AC-BB77-119F9FB5502E}" dt="2023-05-21T18:26:55.772" v="5208"/>
          <ac:picMkLst>
            <pc:docMk/>
            <pc:sldMk cId="1664186245" sldId="301"/>
            <ac:picMk id="3" creationId="{8B0B733D-0C46-9B30-88A6-14944DF37120}"/>
          </ac:picMkLst>
        </pc:picChg>
        <pc:picChg chg="add mod">
          <ac:chgData name="Shrey Shah" userId="ed9c1a04851fc987" providerId="LiveId" clId="{F1B42D77-952A-46AC-BB77-119F9FB5502E}" dt="2023-05-21T11:14:40.686" v="4726"/>
          <ac:picMkLst>
            <pc:docMk/>
            <pc:sldMk cId="1664186245" sldId="301"/>
            <ac:picMk id="7" creationId="{6D5480BE-D170-97CA-2BC0-226541E346A3}"/>
          </ac:picMkLst>
        </pc:picChg>
        <pc:picChg chg="del">
          <ac:chgData name="Shrey Shah" userId="ed9c1a04851fc987" providerId="LiveId" clId="{F1B42D77-952A-46AC-BB77-119F9FB5502E}" dt="2023-05-21T11:14:40.225" v="4725" actId="478"/>
          <ac:picMkLst>
            <pc:docMk/>
            <pc:sldMk cId="1664186245" sldId="301"/>
            <ac:picMk id="43" creationId="{00000000-0000-0000-0000-000000000000}"/>
          </ac:picMkLst>
        </pc:picChg>
      </pc:sldChg>
      <pc:sldChg chg="addSp delSp modSp mod ord">
        <pc:chgData name="Shrey Shah" userId="ed9c1a04851fc987" providerId="LiveId" clId="{F1B42D77-952A-46AC-BB77-119F9FB5502E}" dt="2023-05-21T18:44:20.170" v="5561" actId="20577"/>
        <pc:sldMkLst>
          <pc:docMk/>
          <pc:sldMk cId="2878043500" sldId="302"/>
        </pc:sldMkLst>
        <pc:spChg chg="mod">
          <ac:chgData name="Shrey Shah" userId="ed9c1a04851fc987" providerId="LiveId" clId="{F1B42D77-952A-46AC-BB77-119F9FB5502E}" dt="2023-05-21T18:44:20.170" v="5561" actId="20577"/>
          <ac:spMkLst>
            <pc:docMk/>
            <pc:sldMk cId="2878043500" sldId="302"/>
            <ac:spMk id="14" creationId="{00000000-0000-0000-0000-000000000000}"/>
          </ac:spMkLst>
        </pc:spChg>
        <pc:spChg chg="mod">
          <ac:chgData name="Shrey Shah" userId="ed9c1a04851fc987" providerId="LiveId" clId="{F1B42D77-952A-46AC-BB77-119F9FB5502E}" dt="2023-05-18T18:46:01.878" v="1471" actId="20577"/>
          <ac:spMkLst>
            <pc:docMk/>
            <pc:sldMk cId="2878043500" sldId="302"/>
            <ac:spMk id="41" creationId="{00000000-0000-0000-0000-000000000000}"/>
          </ac:spMkLst>
        </pc:spChg>
        <pc:grpChg chg="mod">
          <ac:chgData name="Shrey Shah" userId="ed9c1a04851fc987" providerId="LiveId" clId="{F1B42D77-952A-46AC-BB77-119F9FB5502E}" dt="2023-05-21T18:27:07.766" v="5212" actId="14100"/>
          <ac:grpSpMkLst>
            <pc:docMk/>
            <pc:sldMk cId="2878043500" sldId="302"/>
            <ac:grpSpMk id="2" creationId="{C734E3FD-1514-367C-294D-BADA24B4ECDF}"/>
          </ac:grpSpMkLst>
        </pc:grpChg>
        <pc:picChg chg="add mod">
          <ac:chgData name="Shrey Shah" userId="ed9c1a04851fc987" providerId="LiveId" clId="{F1B42D77-952A-46AC-BB77-119F9FB5502E}" dt="2023-05-21T11:14:44.287" v="4728"/>
          <ac:picMkLst>
            <pc:docMk/>
            <pc:sldMk cId="2878043500" sldId="302"/>
            <ac:picMk id="4" creationId="{E3FA5F96-10D8-F4CC-CD34-5F02766B04E0}"/>
          </ac:picMkLst>
        </pc:picChg>
        <pc:picChg chg="add mod">
          <ac:chgData name="Shrey Shah" userId="ed9c1a04851fc987" providerId="LiveId" clId="{F1B42D77-952A-46AC-BB77-119F9FB5502E}" dt="2023-05-21T18:27:04.275" v="5211"/>
          <ac:picMkLst>
            <pc:docMk/>
            <pc:sldMk cId="2878043500" sldId="302"/>
            <ac:picMk id="5" creationId="{EDB7C99C-5679-DBF3-586E-E1CD23B8C530}"/>
          </ac:picMkLst>
        </pc:picChg>
        <pc:picChg chg="del">
          <ac:chgData name="Shrey Shah" userId="ed9c1a04851fc987" providerId="LiveId" clId="{F1B42D77-952A-46AC-BB77-119F9FB5502E}" dt="2023-05-21T11:14:43.657" v="4727" actId="478"/>
          <ac:picMkLst>
            <pc:docMk/>
            <pc:sldMk cId="2878043500" sldId="302"/>
            <ac:picMk id="43" creationId="{00000000-0000-0000-0000-000000000000}"/>
          </ac:picMkLst>
        </pc:picChg>
      </pc:sldChg>
      <pc:sldChg chg="addSp delSp modSp mod">
        <pc:chgData name="Shrey Shah" userId="ed9c1a04851fc987" providerId="LiveId" clId="{F1B42D77-952A-46AC-BB77-119F9FB5502E}" dt="2023-05-21T18:44:34.063" v="5567" actId="20577"/>
        <pc:sldMkLst>
          <pc:docMk/>
          <pc:sldMk cId="1495837738" sldId="303"/>
        </pc:sldMkLst>
        <pc:spChg chg="add mod">
          <ac:chgData name="Shrey Shah" userId="ed9c1a04851fc987" providerId="LiveId" clId="{F1B42D77-952A-46AC-BB77-119F9FB5502E}" dt="2023-05-18T19:06:09.516" v="1667" actId="1076"/>
          <ac:spMkLst>
            <pc:docMk/>
            <pc:sldMk cId="1495837738" sldId="303"/>
            <ac:spMk id="11" creationId="{0D64BE59-14D1-F0E5-F11F-559FEDF7D8E3}"/>
          </ac:spMkLst>
        </pc:spChg>
        <pc:spChg chg="mod">
          <ac:chgData name="Shrey Shah" userId="ed9c1a04851fc987" providerId="LiveId" clId="{F1B42D77-952A-46AC-BB77-119F9FB5502E}" dt="2023-05-21T18:44:34.063" v="5567" actId="20577"/>
          <ac:spMkLst>
            <pc:docMk/>
            <pc:sldMk cId="1495837738" sldId="303"/>
            <ac:spMk id="14" creationId="{00000000-0000-0000-0000-000000000000}"/>
          </ac:spMkLst>
        </pc:spChg>
        <pc:spChg chg="mod">
          <ac:chgData name="Shrey Shah" userId="ed9c1a04851fc987" providerId="LiveId" clId="{F1B42D77-952A-46AC-BB77-119F9FB5502E}" dt="2023-05-21T11:14:59.910" v="4736" actId="20577"/>
          <ac:spMkLst>
            <pc:docMk/>
            <pc:sldMk cId="1495837738" sldId="303"/>
            <ac:spMk id="19" creationId="{00000000-0000-0000-0000-000000000000}"/>
          </ac:spMkLst>
        </pc:spChg>
        <pc:grpChg chg="mod">
          <ac:chgData name="Shrey Shah" userId="ed9c1a04851fc987" providerId="LiveId" clId="{F1B42D77-952A-46AC-BB77-119F9FB5502E}" dt="2023-05-21T18:27:35.806" v="5221" actId="14100"/>
          <ac:grpSpMkLst>
            <pc:docMk/>
            <pc:sldMk cId="1495837738" sldId="303"/>
            <ac:grpSpMk id="2" creationId="{C734E3FD-1514-367C-294D-BADA24B4ECDF}"/>
          </ac:grpSpMkLst>
        </pc:grpChg>
        <pc:picChg chg="add mod">
          <ac:chgData name="Shrey Shah" userId="ed9c1a04851fc987" providerId="LiveId" clId="{F1B42D77-952A-46AC-BB77-119F9FB5502E}" dt="2023-05-21T18:27:30.676" v="5220"/>
          <ac:picMkLst>
            <pc:docMk/>
            <pc:sldMk cId="1495837738" sldId="303"/>
            <ac:picMk id="3" creationId="{DE31CFA3-CA9E-9284-EB21-E182FBA2A860}"/>
          </ac:picMkLst>
        </pc:picChg>
        <pc:picChg chg="del">
          <ac:chgData name="Shrey Shah" userId="ed9c1a04851fc987" providerId="LiveId" clId="{F1B42D77-952A-46AC-BB77-119F9FB5502E}" dt="2023-05-18T19:04:36.032" v="1646" actId="478"/>
          <ac:picMkLst>
            <pc:docMk/>
            <pc:sldMk cId="1495837738" sldId="303"/>
            <ac:picMk id="4" creationId="{EE555329-2301-9AA5-536A-6D9549BAC565}"/>
          </ac:picMkLst>
        </pc:picChg>
        <pc:picChg chg="del">
          <ac:chgData name="Shrey Shah" userId="ed9c1a04851fc987" providerId="LiveId" clId="{F1B42D77-952A-46AC-BB77-119F9FB5502E}" dt="2023-05-18T19:04:36.476" v="1647" actId="478"/>
          <ac:picMkLst>
            <pc:docMk/>
            <pc:sldMk cId="1495837738" sldId="303"/>
            <ac:picMk id="5" creationId="{107DCCCA-AA62-96DF-547E-C2E26D62A05E}"/>
          </ac:picMkLst>
        </pc:picChg>
        <pc:picChg chg="add mod modCrop">
          <ac:chgData name="Shrey Shah" userId="ed9c1a04851fc987" providerId="LiveId" clId="{F1B42D77-952A-46AC-BB77-119F9FB5502E}" dt="2023-05-18T19:05:22.733" v="1657" actId="1076"/>
          <ac:picMkLst>
            <pc:docMk/>
            <pc:sldMk cId="1495837738" sldId="303"/>
            <ac:picMk id="7" creationId="{814622AC-28DB-97A1-DAFE-550552B2A536}"/>
          </ac:picMkLst>
        </pc:picChg>
        <pc:picChg chg="add mod">
          <ac:chgData name="Shrey Shah" userId="ed9c1a04851fc987" providerId="LiveId" clId="{F1B42D77-952A-46AC-BB77-119F9FB5502E}" dt="2023-05-21T11:14:57.936" v="4735"/>
          <ac:picMkLst>
            <pc:docMk/>
            <pc:sldMk cId="1495837738" sldId="303"/>
            <ac:picMk id="12" creationId="{F243CE93-34EF-9CB1-B02C-DFDE1145E19A}"/>
          </ac:picMkLst>
        </pc:picChg>
        <pc:picChg chg="del">
          <ac:chgData name="Shrey Shah" userId="ed9c1a04851fc987" providerId="LiveId" clId="{F1B42D77-952A-46AC-BB77-119F9FB5502E}" dt="2023-05-21T11:14:57.505" v="4734" actId="478"/>
          <ac:picMkLst>
            <pc:docMk/>
            <pc:sldMk cId="1495837738" sldId="303"/>
            <ac:picMk id="43" creationId="{00000000-0000-0000-0000-000000000000}"/>
          </ac:picMkLst>
        </pc:picChg>
      </pc:sldChg>
      <pc:sldChg chg="addSp delSp modSp mod">
        <pc:chgData name="Shrey Shah" userId="ed9c1a04851fc987" providerId="LiveId" clId="{F1B42D77-952A-46AC-BB77-119F9FB5502E}" dt="2023-05-21T18:45:00.759" v="5581" actId="20577"/>
        <pc:sldMkLst>
          <pc:docMk/>
          <pc:sldMk cId="436449422" sldId="304"/>
        </pc:sldMkLst>
        <pc:spChg chg="mod">
          <ac:chgData name="Shrey Shah" userId="ed9c1a04851fc987" providerId="LiveId" clId="{F1B42D77-952A-46AC-BB77-119F9FB5502E}" dt="2023-05-21T18:45:00.759" v="5581" actId="20577"/>
          <ac:spMkLst>
            <pc:docMk/>
            <pc:sldMk cId="436449422" sldId="304"/>
            <ac:spMk id="14" creationId="{00000000-0000-0000-0000-000000000000}"/>
          </ac:spMkLst>
        </pc:spChg>
        <pc:spChg chg="mod">
          <ac:chgData name="Shrey Shah" userId="ed9c1a04851fc987" providerId="LiveId" clId="{F1B42D77-952A-46AC-BB77-119F9FB5502E}" dt="2023-05-18T19:24:19.535" v="2120" actId="20577"/>
          <ac:spMkLst>
            <pc:docMk/>
            <pc:sldMk cId="436449422" sldId="304"/>
            <ac:spMk id="19" creationId="{00000000-0000-0000-0000-000000000000}"/>
          </ac:spMkLst>
        </pc:spChg>
        <pc:spChg chg="mod">
          <ac:chgData name="Shrey Shah" userId="ed9c1a04851fc987" providerId="LiveId" clId="{F1B42D77-952A-46AC-BB77-119F9FB5502E}" dt="2023-05-18T19:27:24.676" v="2152" actId="14100"/>
          <ac:spMkLst>
            <pc:docMk/>
            <pc:sldMk cId="436449422" sldId="304"/>
            <ac:spMk id="41" creationId="{00000000-0000-0000-0000-000000000000}"/>
          </ac:spMkLst>
        </pc:spChg>
        <pc:grpChg chg="mod">
          <ac:chgData name="Shrey Shah" userId="ed9c1a04851fc987" providerId="LiveId" clId="{F1B42D77-952A-46AC-BB77-119F9FB5502E}" dt="2023-05-21T18:28:34.207" v="5239" actId="14100"/>
          <ac:grpSpMkLst>
            <pc:docMk/>
            <pc:sldMk cId="436449422" sldId="304"/>
            <ac:grpSpMk id="2" creationId="{C734E3FD-1514-367C-294D-BADA24B4ECDF}"/>
          </ac:grpSpMkLst>
        </pc:grpChg>
        <pc:picChg chg="add mod">
          <ac:chgData name="Shrey Shah" userId="ed9c1a04851fc987" providerId="LiveId" clId="{F1B42D77-952A-46AC-BB77-119F9FB5502E}" dt="2023-05-21T11:15:23.244" v="4746"/>
          <ac:picMkLst>
            <pc:docMk/>
            <pc:sldMk cId="436449422" sldId="304"/>
            <ac:picMk id="3" creationId="{01CB1CCF-3066-2752-6078-0CAB22BBB49D}"/>
          </ac:picMkLst>
        </pc:picChg>
        <pc:picChg chg="add mod">
          <ac:chgData name="Shrey Shah" userId="ed9c1a04851fc987" providerId="LiveId" clId="{F1B42D77-952A-46AC-BB77-119F9FB5502E}" dt="2023-05-21T18:28:27.817" v="5238"/>
          <ac:picMkLst>
            <pc:docMk/>
            <pc:sldMk cId="436449422" sldId="304"/>
            <ac:picMk id="4" creationId="{69674702-3434-B03C-8339-75C16F515171}"/>
          </ac:picMkLst>
        </pc:picChg>
        <pc:picChg chg="del mod">
          <ac:chgData name="Shrey Shah" userId="ed9c1a04851fc987" providerId="LiveId" clId="{F1B42D77-952A-46AC-BB77-119F9FB5502E}" dt="2023-05-21T11:15:22.251" v="4745" actId="478"/>
          <ac:picMkLst>
            <pc:docMk/>
            <pc:sldMk cId="436449422" sldId="304"/>
            <ac:picMk id="43" creationId="{00000000-0000-0000-0000-000000000000}"/>
          </ac:picMkLst>
        </pc:picChg>
      </pc:sldChg>
      <pc:sldChg chg="addSp delSp modSp mod">
        <pc:chgData name="Shrey Shah" userId="ed9c1a04851fc987" providerId="LiveId" clId="{F1B42D77-952A-46AC-BB77-119F9FB5502E}" dt="2023-05-21T18:44:24.130" v="5563" actId="20577"/>
        <pc:sldMkLst>
          <pc:docMk/>
          <pc:sldMk cId="3234149886" sldId="305"/>
        </pc:sldMkLst>
        <pc:spChg chg="add mod">
          <ac:chgData name="Shrey Shah" userId="ed9c1a04851fc987" providerId="LiveId" clId="{F1B42D77-952A-46AC-BB77-119F9FB5502E}" dt="2023-05-21T07:23:30.570" v="2662" actId="1076"/>
          <ac:spMkLst>
            <pc:docMk/>
            <pc:sldMk cId="3234149886" sldId="305"/>
            <ac:spMk id="12" creationId="{47915CED-35CA-A73F-1A5E-B7747340D7FC}"/>
          </ac:spMkLst>
        </pc:spChg>
        <pc:spChg chg="mod">
          <ac:chgData name="Shrey Shah" userId="ed9c1a04851fc987" providerId="LiveId" clId="{F1B42D77-952A-46AC-BB77-119F9FB5502E}" dt="2023-05-21T18:44:24.130" v="5563" actId="20577"/>
          <ac:spMkLst>
            <pc:docMk/>
            <pc:sldMk cId="3234149886" sldId="305"/>
            <ac:spMk id="14" creationId="{00000000-0000-0000-0000-000000000000}"/>
          </ac:spMkLst>
        </pc:spChg>
        <pc:spChg chg="mod">
          <ac:chgData name="Shrey Shah" userId="ed9c1a04851fc987" providerId="LiveId" clId="{F1B42D77-952A-46AC-BB77-119F9FB5502E}" dt="2023-05-21T11:14:50.234" v="4731" actId="1076"/>
          <ac:spMkLst>
            <pc:docMk/>
            <pc:sldMk cId="3234149886" sldId="305"/>
            <ac:spMk id="19" creationId="{00000000-0000-0000-0000-000000000000}"/>
          </ac:spMkLst>
        </pc:spChg>
        <pc:grpChg chg="mod">
          <ac:chgData name="Shrey Shah" userId="ed9c1a04851fc987" providerId="LiveId" clId="{F1B42D77-952A-46AC-BB77-119F9FB5502E}" dt="2023-05-21T18:27:15.906" v="5215" actId="14100"/>
          <ac:grpSpMkLst>
            <pc:docMk/>
            <pc:sldMk cId="3234149886" sldId="305"/>
            <ac:grpSpMk id="2" creationId="{C734E3FD-1514-367C-294D-BADA24B4ECDF}"/>
          </ac:grpSpMkLst>
        </pc:grpChg>
        <pc:graphicFrameChg chg="mod modGraphic">
          <ac:chgData name="Shrey Shah" userId="ed9c1a04851fc987" providerId="LiveId" clId="{F1B42D77-952A-46AC-BB77-119F9FB5502E}" dt="2023-05-21T07:20:32.108" v="2651" actId="1076"/>
          <ac:graphicFrameMkLst>
            <pc:docMk/>
            <pc:sldMk cId="3234149886" sldId="305"/>
            <ac:graphicFrameMk id="3" creationId="{0A8452D5-C443-92D7-7D2B-0EA2FB4BBBAD}"/>
          </ac:graphicFrameMkLst>
        </pc:graphicFrameChg>
        <pc:graphicFrameChg chg="mod">
          <ac:chgData name="Shrey Shah" userId="ed9c1a04851fc987" providerId="LiveId" clId="{F1B42D77-952A-46AC-BB77-119F9FB5502E}" dt="2023-05-21T07:20:32.108" v="2651" actId="1076"/>
          <ac:graphicFrameMkLst>
            <pc:docMk/>
            <pc:sldMk cId="3234149886" sldId="305"/>
            <ac:graphicFrameMk id="4" creationId="{D5C3484C-CF99-89FC-2430-076B80B4EA89}"/>
          </ac:graphicFrameMkLst>
        </pc:graphicFrameChg>
        <pc:graphicFrameChg chg="mod">
          <ac:chgData name="Shrey Shah" userId="ed9c1a04851fc987" providerId="LiveId" clId="{F1B42D77-952A-46AC-BB77-119F9FB5502E}" dt="2023-05-21T07:20:32.108" v="2651" actId="1076"/>
          <ac:graphicFrameMkLst>
            <pc:docMk/>
            <pc:sldMk cId="3234149886" sldId="305"/>
            <ac:graphicFrameMk id="7" creationId="{A3AB1097-A9A3-10E4-415A-46E3F5A4AD4B}"/>
          </ac:graphicFrameMkLst>
        </pc:graphicFrameChg>
        <pc:graphicFrameChg chg="mod">
          <ac:chgData name="Shrey Shah" userId="ed9c1a04851fc987" providerId="LiveId" clId="{F1B42D77-952A-46AC-BB77-119F9FB5502E}" dt="2023-05-21T07:20:32.108" v="2651" actId="1076"/>
          <ac:graphicFrameMkLst>
            <pc:docMk/>
            <pc:sldMk cId="3234149886" sldId="305"/>
            <ac:graphicFrameMk id="10" creationId="{443B0B21-39A8-1ACF-2FBA-CD8A5DD4D8E9}"/>
          </ac:graphicFrameMkLst>
        </pc:graphicFrameChg>
        <pc:graphicFrameChg chg="mod">
          <ac:chgData name="Shrey Shah" userId="ed9c1a04851fc987" providerId="LiveId" clId="{F1B42D77-952A-46AC-BB77-119F9FB5502E}" dt="2023-05-21T07:20:32.108" v="2651" actId="1076"/>
          <ac:graphicFrameMkLst>
            <pc:docMk/>
            <pc:sldMk cId="3234149886" sldId="305"/>
            <ac:graphicFrameMk id="11" creationId="{CDDDF734-BB95-9D05-F232-9E8E0A5B96CB}"/>
          </ac:graphicFrameMkLst>
        </pc:graphicFrameChg>
        <pc:picChg chg="add mod">
          <ac:chgData name="Shrey Shah" userId="ed9c1a04851fc987" providerId="LiveId" clId="{F1B42D77-952A-46AC-BB77-119F9FB5502E}" dt="2023-05-21T18:27:13.156" v="5214"/>
          <ac:picMkLst>
            <pc:docMk/>
            <pc:sldMk cId="3234149886" sldId="305"/>
            <ac:picMk id="5" creationId="{7EBB7E93-F49B-E4CC-0D65-B3AD3F4D0847}"/>
          </ac:picMkLst>
        </pc:picChg>
        <pc:picChg chg="add mod">
          <ac:chgData name="Shrey Shah" userId="ed9c1a04851fc987" providerId="LiveId" clId="{F1B42D77-952A-46AC-BB77-119F9FB5502E}" dt="2023-05-21T11:14:47.150" v="4730"/>
          <ac:picMkLst>
            <pc:docMk/>
            <pc:sldMk cId="3234149886" sldId="305"/>
            <ac:picMk id="13" creationId="{4A2D78A3-E420-CD00-0829-563880AD67D7}"/>
          </ac:picMkLst>
        </pc:picChg>
        <pc:picChg chg="del">
          <ac:chgData name="Shrey Shah" userId="ed9c1a04851fc987" providerId="LiveId" clId="{F1B42D77-952A-46AC-BB77-119F9FB5502E}" dt="2023-05-21T11:14:46.669" v="4729" actId="478"/>
          <ac:picMkLst>
            <pc:docMk/>
            <pc:sldMk cId="3234149886" sldId="305"/>
            <ac:picMk id="43" creationId="{00000000-0000-0000-0000-000000000000}"/>
          </ac:picMkLst>
        </pc:picChg>
      </pc:sldChg>
      <pc:sldChg chg="del">
        <pc:chgData name="Shrey Shah" userId="ed9c1a04851fc987" providerId="LiveId" clId="{F1B42D77-952A-46AC-BB77-119F9FB5502E}" dt="2023-05-18T19:09:42.089" v="1774" actId="47"/>
        <pc:sldMkLst>
          <pc:docMk/>
          <pc:sldMk cId="2495018796" sldId="306"/>
        </pc:sldMkLst>
      </pc:sldChg>
      <pc:sldChg chg="addSp delSp modSp mod">
        <pc:chgData name="Shrey Shah" userId="ed9c1a04851fc987" providerId="LiveId" clId="{F1B42D77-952A-46AC-BB77-119F9FB5502E}" dt="2023-05-21T18:44:50.155" v="5573" actId="20577"/>
        <pc:sldMkLst>
          <pc:docMk/>
          <pc:sldMk cId="2349252065" sldId="307"/>
        </pc:sldMkLst>
        <pc:spChg chg="del mod">
          <ac:chgData name="Shrey Shah" userId="ed9c1a04851fc987" providerId="LiveId" clId="{F1B42D77-952A-46AC-BB77-119F9FB5502E}" dt="2023-05-18T11:21:22.282" v="7" actId="478"/>
          <ac:spMkLst>
            <pc:docMk/>
            <pc:sldMk cId="2349252065" sldId="307"/>
            <ac:spMk id="3" creationId="{00000000-0000-0000-0000-000000000000}"/>
          </ac:spMkLst>
        </pc:spChg>
        <pc:spChg chg="mod">
          <ac:chgData name="Shrey Shah" userId="ed9c1a04851fc987" providerId="LiveId" clId="{F1B42D77-952A-46AC-BB77-119F9FB5502E}" dt="2023-05-18T19:18:24.812" v="1938" actId="1076"/>
          <ac:spMkLst>
            <pc:docMk/>
            <pc:sldMk cId="2349252065" sldId="307"/>
            <ac:spMk id="11" creationId="{00000000-0000-0000-0000-000000000000}"/>
          </ac:spMkLst>
        </pc:spChg>
        <pc:spChg chg="mod">
          <ac:chgData name="Shrey Shah" userId="ed9c1a04851fc987" providerId="LiveId" clId="{F1B42D77-952A-46AC-BB77-119F9FB5502E}" dt="2023-05-21T18:44:50.155" v="5573" actId="20577"/>
          <ac:spMkLst>
            <pc:docMk/>
            <pc:sldMk cId="2349252065" sldId="307"/>
            <ac:spMk id="14" creationId="{00000000-0000-0000-0000-000000000000}"/>
          </ac:spMkLst>
        </pc:spChg>
        <pc:spChg chg="mod">
          <ac:chgData name="Shrey Shah" userId="ed9c1a04851fc987" providerId="LiveId" clId="{F1B42D77-952A-46AC-BB77-119F9FB5502E}" dt="2023-05-18T19:21:29.974" v="1995" actId="20577"/>
          <ac:spMkLst>
            <pc:docMk/>
            <pc:sldMk cId="2349252065" sldId="307"/>
            <ac:spMk id="19" creationId="{00000000-0000-0000-0000-000000000000}"/>
          </ac:spMkLst>
        </pc:spChg>
        <pc:spChg chg="add del mod">
          <ac:chgData name="Shrey Shah" userId="ed9c1a04851fc987" providerId="LiveId" clId="{F1B42D77-952A-46AC-BB77-119F9FB5502E}" dt="2023-05-18T19:18:11.270" v="1929" actId="478"/>
          <ac:spMkLst>
            <pc:docMk/>
            <pc:sldMk cId="2349252065" sldId="307"/>
            <ac:spMk id="21" creationId="{BF96F593-BF9D-2212-EF58-F3F376C571BE}"/>
          </ac:spMkLst>
        </pc:spChg>
        <pc:spChg chg="add mod">
          <ac:chgData name="Shrey Shah" userId="ed9c1a04851fc987" providerId="LiveId" clId="{F1B42D77-952A-46AC-BB77-119F9FB5502E}" dt="2023-05-18T19:18:56.644" v="1956" actId="1076"/>
          <ac:spMkLst>
            <pc:docMk/>
            <pc:sldMk cId="2349252065" sldId="307"/>
            <ac:spMk id="22" creationId="{8D8323C0-1051-D237-36C8-9278EC38D686}"/>
          </ac:spMkLst>
        </pc:spChg>
        <pc:spChg chg="mod">
          <ac:chgData name="Shrey Shah" userId="ed9c1a04851fc987" providerId="LiveId" clId="{F1B42D77-952A-46AC-BB77-119F9FB5502E}" dt="2023-05-18T19:18:49.804" v="1954" actId="1076"/>
          <ac:spMkLst>
            <pc:docMk/>
            <pc:sldMk cId="2349252065" sldId="307"/>
            <ac:spMk id="23" creationId="{00000000-0000-0000-0000-000000000000}"/>
          </ac:spMkLst>
        </pc:spChg>
        <pc:spChg chg="del mod">
          <ac:chgData name="Shrey Shah" userId="ed9c1a04851fc987" providerId="LiveId" clId="{F1B42D77-952A-46AC-BB77-119F9FB5502E}" dt="2023-05-18T19:18:13.670" v="1930" actId="478"/>
          <ac:spMkLst>
            <pc:docMk/>
            <pc:sldMk cId="2349252065" sldId="307"/>
            <ac:spMk id="31" creationId="{00000000-0000-0000-0000-000000000000}"/>
          </ac:spMkLst>
        </pc:spChg>
        <pc:grpChg chg="mod">
          <ac:chgData name="Shrey Shah" userId="ed9c1a04851fc987" providerId="LiveId" clId="{F1B42D77-952A-46AC-BB77-119F9FB5502E}" dt="2023-05-21T18:28:00.359" v="5230" actId="14100"/>
          <ac:grpSpMkLst>
            <pc:docMk/>
            <pc:sldMk cId="2349252065" sldId="307"/>
            <ac:grpSpMk id="2" creationId="{C734E3FD-1514-367C-294D-BADA24B4ECDF}"/>
          </ac:grpSpMkLst>
        </pc:grpChg>
        <pc:picChg chg="add mod">
          <ac:chgData name="Shrey Shah" userId="ed9c1a04851fc987" providerId="LiveId" clId="{F1B42D77-952A-46AC-BB77-119F9FB5502E}" dt="2023-05-21T18:27:57.765" v="5229"/>
          <ac:picMkLst>
            <pc:docMk/>
            <pc:sldMk cId="2349252065" sldId="307"/>
            <ac:picMk id="3" creationId="{5A17B2A6-DC2F-0AC1-A64C-4158F6051C0B}"/>
          </ac:picMkLst>
        </pc:picChg>
        <pc:picChg chg="mod">
          <ac:chgData name="Shrey Shah" userId="ed9c1a04851fc987" providerId="LiveId" clId="{F1B42D77-952A-46AC-BB77-119F9FB5502E}" dt="2023-05-18T19:18:52.133" v="1955" actId="1076"/>
          <ac:picMkLst>
            <pc:docMk/>
            <pc:sldMk cId="2349252065" sldId="307"/>
            <ac:picMk id="4" creationId="{00000000-0000-0000-0000-000000000000}"/>
          </ac:picMkLst>
        </pc:picChg>
        <pc:picChg chg="mod">
          <ac:chgData name="Shrey Shah" userId="ed9c1a04851fc987" providerId="LiveId" clId="{F1B42D77-952A-46AC-BB77-119F9FB5502E}" dt="2023-05-18T19:18:47.733" v="1953" actId="1076"/>
          <ac:picMkLst>
            <pc:docMk/>
            <pc:sldMk cId="2349252065" sldId="307"/>
            <ac:picMk id="5" creationId="{00000000-0000-0000-0000-000000000000}"/>
          </ac:picMkLst>
        </pc:picChg>
        <pc:picChg chg="mod">
          <ac:chgData name="Shrey Shah" userId="ed9c1a04851fc987" providerId="LiveId" clId="{F1B42D77-952A-46AC-BB77-119F9FB5502E}" dt="2023-05-18T19:18:45.333" v="1952" actId="1076"/>
          <ac:picMkLst>
            <pc:docMk/>
            <pc:sldMk cId="2349252065" sldId="307"/>
            <ac:picMk id="7" creationId="{00000000-0000-0000-0000-000000000000}"/>
          </ac:picMkLst>
        </pc:picChg>
        <pc:picChg chg="del mod">
          <ac:chgData name="Shrey Shah" userId="ed9c1a04851fc987" providerId="LiveId" clId="{F1B42D77-952A-46AC-BB77-119F9FB5502E}" dt="2023-05-18T19:15:30.821" v="1918" actId="478"/>
          <ac:picMkLst>
            <pc:docMk/>
            <pc:sldMk cId="2349252065" sldId="307"/>
            <ac:picMk id="10" creationId="{00000000-0000-0000-0000-000000000000}"/>
          </ac:picMkLst>
        </pc:picChg>
        <pc:picChg chg="add mod">
          <ac:chgData name="Shrey Shah" userId="ed9c1a04851fc987" providerId="LiveId" clId="{F1B42D77-952A-46AC-BB77-119F9FB5502E}" dt="2023-05-21T11:15:10.727" v="4741"/>
          <ac:picMkLst>
            <pc:docMk/>
            <pc:sldMk cId="2349252065" sldId="307"/>
            <ac:picMk id="24" creationId="{95999396-5554-2812-AEB3-E9BEB82E6E58}"/>
          </ac:picMkLst>
        </pc:picChg>
        <pc:cxnChg chg="add del mod">
          <ac:chgData name="Shrey Shah" userId="ed9c1a04851fc987" providerId="LiveId" clId="{F1B42D77-952A-46AC-BB77-119F9FB5502E}" dt="2023-05-18T19:18:08.833" v="1928" actId="478"/>
          <ac:cxnSpMkLst>
            <pc:docMk/>
            <pc:sldMk cId="2349252065" sldId="307"/>
            <ac:cxnSpMk id="12" creationId="{1F4E53F5-339B-CD79-A5E9-0E0C3CE2388E}"/>
          </ac:cxnSpMkLst>
        </pc:cxnChg>
      </pc:sldChg>
      <pc:sldChg chg="addSp delSp modSp mod">
        <pc:chgData name="Shrey Shah" userId="ed9c1a04851fc987" providerId="LiveId" clId="{F1B42D77-952A-46AC-BB77-119F9FB5502E}" dt="2023-05-21T18:45:06.399" v="5589" actId="20577"/>
        <pc:sldMkLst>
          <pc:docMk/>
          <pc:sldMk cId="2612922448" sldId="309"/>
        </pc:sldMkLst>
        <pc:spChg chg="mod">
          <ac:chgData name="Shrey Shah" userId="ed9c1a04851fc987" providerId="LiveId" clId="{F1B42D77-952A-46AC-BB77-119F9FB5502E}" dt="2023-05-21T18:45:06.399" v="5589" actId="20577"/>
          <ac:spMkLst>
            <pc:docMk/>
            <pc:sldMk cId="2612922448" sldId="309"/>
            <ac:spMk id="14" creationId="{00000000-0000-0000-0000-000000000000}"/>
          </ac:spMkLst>
        </pc:spChg>
        <pc:grpChg chg="mod">
          <ac:chgData name="Shrey Shah" userId="ed9c1a04851fc987" providerId="LiveId" clId="{F1B42D77-952A-46AC-BB77-119F9FB5502E}" dt="2023-05-21T18:28:42.151" v="5242" actId="14100"/>
          <ac:grpSpMkLst>
            <pc:docMk/>
            <pc:sldMk cId="2612922448" sldId="309"/>
            <ac:grpSpMk id="2" creationId="{C734E3FD-1514-367C-294D-BADA24B4ECDF}"/>
          </ac:grpSpMkLst>
        </pc:grpChg>
        <pc:grpChg chg="mod">
          <ac:chgData name="Shrey Shah" userId="ed9c1a04851fc987" providerId="LiveId" clId="{F1B42D77-952A-46AC-BB77-119F9FB5502E}" dt="2023-05-18T19:26:39.725" v="2131" actId="1076"/>
          <ac:grpSpMkLst>
            <pc:docMk/>
            <pc:sldMk cId="2612922448" sldId="309"/>
            <ac:grpSpMk id="7" creationId="{00000000-0000-0000-0000-000000000000}"/>
          </ac:grpSpMkLst>
        </pc:grpChg>
        <pc:picChg chg="add mod">
          <ac:chgData name="Shrey Shah" userId="ed9c1a04851fc987" providerId="LiveId" clId="{F1B42D77-952A-46AC-BB77-119F9FB5502E}" dt="2023-05-21T11:15:26.414" v="4748"/>
          <ac:picMkLst>
            <pc:docMk/>
            <pc:sldMk cId="2612922448" sldId="309"/>
            <ac:picMk id="10" creationId="{CFDAE955-117F-53D1-A3A3-2360827EE404}"/>
          </ac:picMkLst>
        </pc:picChg>
        <pc:picChg chg="add mod">
          <ac:chgData name="Shrey Shah" userId="ed9c1a04851fc987" providerId="LiveId" clId="{F1B42D77-952A-46AC-BB77-119F9FB5502E}" dt="2023-05-21T18:28:39.756" v="5241"/>
          <ac:picMkLst>
            <pc:docMk/>
            <pc:sldMk cId="2612922448" sldId="309"/>
            <ac:picMk id="11" creationId="{5254F8D7-DE07-C438-A133-BA8803E1D067}"/>
          </ac:picMkLst>
        </pc:picChg>
        <pc:picChg chg="del">
          <ac:chgData name="Shrey Shah" userId="ed9c1a04851fc987" providerId="LiveId" clId="{F1B42D77-952A-46AC-BB77-119F9FB5502E}" dt="2023-05-21T11:15:25.905" v="4747" actId="478"/>
          <ac:picMkLst>
            <pc:docMk/>
            <pc:sldMk cId="2612922448" sldId="309"/>
            <ac:picMk id="43" creationId="{00000000-0000-0000-0000-000000000000}"/>
          </ac:picMkLst>
        </pc:picChg>
      </pc:sldChg>
      <pc:sldChg chg="addSp delSp modSp mod">
        <pc:chgData name="Shrey Shah" userId="ed9c1a04851fc987" providerId="LiveId" clId="{F1B42D77-952A-46AC-BB77-119F9FB5502E}" dt="2023-05-21T18:55:39.323" v="5799" actId="20577"/>
        <pc:sldMkLst>
          <pc:docMk/>
          <pc:sldMk cId="1014557271" sldId="310"/>
        </pc:sldMkLst>
        <pc:spChg chg="mod">
          <ac:chgData name="Shrey Shah" userId="ed9c1a04851fc987" providerId="LiveId" clId="{F1B42D77-952A-46AC-BB77-119F9FB5502E}" dt="2023-05-21T18:46:12.682" v="5617" actId="20577"/>
          <ac:spMkLst>
            <pc:docMk/>
            <pc:sldMk cId="1014557271" sldId="310"/>
            <ac:spMk id="14" creationId="{00000000-0000-0000-0000-000000000000}"/>
          </ac:spMkLst>
        </pc:spChg>
        <pc:spChg chg="mod">
          <ac:chgData name="Shrey Shah" userId="ed9c1a04851fc987" providerId="LiveId" clId="{F1B42D77-952A-46AC-BB77-119F9FB5502E}" dt="2023-05-21T07:59:45.804" v="3109" actId="20577"/>
          <ac:spMkLst>
            <pc:docMk/>
            <pc:sldMk cId="1014557271" sldId="310"/>
            <ac:spMk id="19" creationId="{00000000-0000-0000-0000-000000000000}"/>
          </ac:spMkLst>
        </pc:spChg>
        <pc:spChg chg="mod">
          <ac:chgData name="Shrey Shah" userId="ed9c1a04851fc987" providerId="LiveId" clId="{F1B42D77-952A-46AC-BB77-119F9FB5502E}" dt="2023-05-21T18:55:39.323" v="5799" actId="20577"/>
          <ac:spMkLst>
            <pc:docMk/>
            <pc:sldMk cId="1014557271" sldId="310"/>
            <ac:spMk id="41" creationId="{00000000-0000-0000-0000-000000000000}"/>
          </ac:spMkLst>
        </pc:spChg>
        <pc:grpChg chg="mod">
          <ac:chgData name="Shrey Shah" userId="ed9c1a04851fc987" providerId="LiveId" clId="{F1B42D77-952A-46AC-BB77-119F9FB5502E}" dt="2023-05-21T18:30:36.071" v="5262" actId="14100"/>
          <ac:grpSpMkLst>
            <pc:docMk/>
            <pc:sldMk cId="1014557271" sldId="310"/>
            <ac:grpSpMk id="2" creationId="{C734E3FD-1514-367C-294D-BADA24B4ECDF}"/>
          </ac:grpSpMkLst>
        </pc:grpChg>
        <pc:picChg chg="add mod">
          <ac:chgData name="Shrey Shah" userId="ed9c1a04851fc987" providerId="LiveId" clId="{F1B42D77-952A-46AC-BB77-119F9FB5502E}" dt="2023-05-21T18:30:32.731" v="5261"/>
          <ac:picMkLst>
            <pc:docMk/>
            <pc:sldMk cId="1014557271" sldId="310"/>
            <ac:picMk id="3" creationId="{5FDC877E-6A1F-6C66-9431-3C434E6321D6}"/>
          </ac:picMkLst>
        </pc:picChg>
        <pc:picChg chg="add mod">
          <ac:chgData name="Shrey Shah" userId="ed9c1a04851fc987" providerId="LiveId" clId="{F1B42D77-952A-46AC-BB77-119F9FB5502E}" dt="2023-05-18T19:26:25.572" v="2129" actId="1076"/>
          <ac:picMkLst>
            <pc:docMk/>
            <pc:sldMk cId="1014557271" sldId="310"/>
            <ac:picMk id="4" creationId="{B6DBB541-CD48-1CD0-27C5-8D4263B1A582}"/>
          </ac:picMkLst>
        </pc:picChg>
        <pc:picChg chg="del">
          <ac:chgData name="Shrey Shah" userId="ed9c1a04851fc987" providerId="LiveId" clId="{F1B42D77-952A-46AC-BB77-119F9FB5502E}" dt="2023-05-18T19:24:43.972" v="2121" actId="478"/>
          <ac:picMkLst>
            <pc:docMk/>
            <pc:sldMk cId="1014557271" sldId="310"/>
            <ac:picMk id="5" creationId="{00000000-0000-0000-0000-000000000000}"/>
          </ac:picMkLst>
        </pc:picChg>
        <pc:picChg chg="add mod">
          <ac:chgData name="Shrey Shah" userId="ed9c1a04851fc987" providerId="LiveId" clId="{F1B42D77-952A-46AC-BB77-119F9FB5502E}" dt="2023-05-21T11:15:48.435" v="4760"/>
          <ac:picMkLst>
            <pc:docMk/>
            <pc:sldMk cId="1014557271" sldId="310"/>
            <ac:picMk id="7" creationId="{B4723C33-5710-4A79-B840-C18C1705440F}"/>
          </ac:picMkLst>
        </pc:picChg>
        <pc:picChg chg="del">
          <ac:chgData name="Shrey Shah" userId="ed9c1a04851fc987" providerId="LiveId" clId="{F1B42D77-952A-46AC-BB77-119F9FB5502E}" dt="2023-05-21T11:15:47.253" v="4759" actId="478"/>
          <ac:picMkLst>
            <pc:docMk/>
            <pc:sldMk cId="1014557271" sldId="310"/>
            <ac:picMk id="43" creationId="{00000000-0000-0000-0000-000000000000}"/>
          </ac:picMkLst>
        </pc:picChg>
      </pc:sldChg>
      <pc:sldChg chg="addSp delSp modSp mod">
        <pc:chgData name="Shrey Shah" userId="ed9c1a04851fc987" providerId="LiveId" clId="{F1B42D77-952A-46AC-BB77-119F9FB5502E}" dt="2023-05-21T18:56:44.636" v="5853" actId="20577"/>
        <pc:sldMkLst>
          <pc:docMk/>
          <pc:sldMk cId="205887112" sldId="311"/>
        </pc:sldMkLst>
        <pc:spChg chg="mod">
          <ac:chgData name="Shrey Shah" userId="ed9c1a04851fc987" providerId="LiveId" clId="{F1B42D77-952A-46AC-BB77-119F9FB5502E}" dt="2023-05-21T18:46:29.041" v="5625" actId="20577"/>
          <ac:spMkLst>
            <pc:docMk/>
            <pc:sldMk cId="205887112" sldId="311"/>
            <ac:spMk id="14" creationId="{00000000-0000-0000-0000-000000000000}"/>
          </ac:spMkLst>
        </pc:spChg>
        <pc:spChg chg="mod">
          <ac:chgData name="Shrey Shah" userId="ed9c1a04851fc987" providerId="LiveId" clId="{F1B42D77-952A-46AC-BB77-119F9FB5502E}" dt="2023-05-21T18:56:44.636" v="5853" actId="20577"/>
          <ac:spMkLst>
            <pc:docMk/>
            <pc:sldMk cId="205887112" sldId="311"/>
            <ac:spMk id="41" creationId="{00000000-0000-0000-0000-000000000000}"/>
          </ac:spMkLst>
        </pc:spChg>
        <pc:grpChg chg="mod">
          <ac:chgData name="Shrey Shah" userId="ed9c1a04851fc987" providerId="LiveId" clId="{F1B42D77-952A-46AC-BB77-119F9FB5502E}" dt="2023-05-21T18:31:37.048" v="5272" actId="14100"/>
          <ac:grpSpMkLst>
            <pc:docMk/>
            <pc:sldMk cId="205887112" sldId="311"/>
            <ac:grpSpMk id="2" creationId="{C734E3FD-1514-367C-294D-BADA24B4ECDF}"/>
          </ac:grpSpMkLst>
        </pc:grpChg>
        <pc:picChg chg="add mod">
          <ac:chgData name="Shrey Shah" userId="ed9c1a04851fc987" providerId="LiveId" clId="{F1B42D77-952A-46AC-BB77-119F9FB5502E}" dt="2023-05-21T11:16:00.350" v="4766"/>
          <ac:picMkLst>
            <pc:docMk/>
            <pc:sldMk cId="205887112" sldId="311"/>
            <ac:picMk id="3" creationId="{03C80E20-A415-C31C-A515-D9218D40D9BB}"/>
          </ac:picMkLst>
        </pc:picChg>
        <pc:picChg chg="add mod">
          <ac:chgData name="Shrey Shah" userId="ed9c1a04851fc987" providerId="LiveId" clId="{F1B42D77-952A-46AC-BB77-119F9FB5502E}" dt="2023-05-21T18:31:33.598" v="5271"/>
          <ac:picMkLst>
            <pc:docMk/>
            <pc:sldMk cId="205887112" sldId="311"/>
            <ac:picMk id="4" creationId="{330370AE-6BB3-B960-AF42-C1EA63646231}"/>
          </ac:picMkLst>
        </pc:picChg>
        <pc:picChg chg="del">
          <ac:chgData name="Shrey Shah" userId="ed9c1a04851fc987" providerId="LiveId" clId="{F1B42D77-952A-46AC-BB77-119F9FB5502E}" dt="2023-05-21T11:15:59.901" v="4765" actId="478"/>
          <ac:picMkLst>
            <pc:docMk/>
            <pc:sldMk cId="205887112" sldId="311"/>
            <ac:picMk id="43" creationId="{00000000-0000-0000-0000-000000000000}"/>
          </ac:picMkLst>
        </pc:picChg>
      </pc:sldChg>
      <pc:sldChg chg="addSp delSp modSp mod">
        <pc:chgData name="Shrey Shah" userId="ed9c1a04851fc987" providerId="LiveId" clId="{F1B42D77-952A-46AC-BB77-119F9FB5502E}" dt="2023-05-21T18:56:50.476" v="5855" actId="20577"/>
        <pc:sldMkLst>
          <pc:docMk/>
          <pc:sldMk cId="3100512253" sldId="312"/>
        </pc:sldMkLst>
        <pc:spChg chg="mod">
          <ac:chgData name="Shrey Shah" userId="ed9c1a04851fc987" providerId="LiveId" clId="{F1B42D77-952A-46AC-BB77-119F9FB5502E}" dt="2023-05-21T18:46:33.606" v="5627" actId="20577"/>
          <ac:spMkLst>
            <pc:docMk/>
            <pc:sldMk cId="3100512253" sldId="312"/>
            <ac:spMk id="14" creationId="{00000000-0000-0000-0000-000000000000}"/>
          </ac:spMkLst>
        </pc:spChg>
        <pc:spChg chg="mod">
          <ac:chgData name="Shrey Shah" userId="ed9c1a04851fc987" providerId="LiveId" clId="{F1B42D77-952A-46AC-BB77-119F9FB5502E}" dt="2023-05-21T18:56:50.476" v="5855" actId="20577"/>
          <ac:spMkLst>
            <pc:docMk/>
            <pc:sldMk cId="3100512253" sldId="312"/>
            <ac:spMk id="41" creationId="{00000000-0000-0000-0000-000000000000}"/>
          </ac:spMkLst>
        </pc:spChg>
        <pc:grpChg chg="mod">
          <ac:chgData name="Shrey Shah" userId="ed9c1a04851fc987" providerId="LiveId" clId="{F1B42D77-952A-46AC-BB77-119F9FB5502E}" dt="2023-05-21T18:31:46.134" v="5275" actId="14100"/>
          <ac:grpSpMkLst>
            <pc:docMk/>
            <pc:sldMk cId="3100512253" sldId="312"/>
            <ac:grpSpMk id="2" creationId="{C734E3FD-1514-367C-294D-BADA24B4ECDF}"/>
          </ac:grpSpMkLst>
        </pc:grpChg>
        <pc:picChg chg="add mod">
          <ac:chgData name="Shrey Shah" userId="ed9c1a04851fc987" providerId="LiveId" clId="{F1B42D77-952A-46AC-BB77-119F9FB5502E}" dt="2023-05-21T11:16:03.105" v="4768"/>
          <ac:picMkLst>
            <pc:docMk/>
            <pc:sldMk cId="3100512253" sldId="312"/>
            <ac:picMk id="3" creationId="{CEEE02B6-03AA-0EA6-1D40-D14F7BC8AF21}"/>
          </ac:picMkLst>
        </pc:picChg>
        <pc:picChg chg="add mod">
          <ac:chgData name="Shrey Shah" userId="ed9c1a04851fc987" providerId="LiveId" clId="{F1B42D77-952A-46AC-BB77-119F9FB5502E}" dt="2023-05-21T18:31:43.274" v="5274"/>
          <ac:picMkLst>
            <pc:docMk/>
            <pc:sldMk cId="3100512253" sldId="312"/>
            <ac:picMk id="4" creationId="{10BD54EC-39AB-E44A-EE6E-FB19BB554102}"/>
          </ac:picMkLst>
        </pc:picChg>
        <pc:picChg chg="del">
          <ac:chgData name="Shrey Shah" userId="ed9c1a04851fc987" providerId="LiveId" clId="{F1B42D77-952A-46AC-BB77-119F9FB5502E}" dt="2023-05-21T11:16:02.665" v="4767" actId="478"/>
          <ac:picMkLst>
            <pc:docMk/>
            <pc:sldMk cId="3100512253" sldId="312"/>
            <ac:picMk id="43" creationId="{00000000-0000-0000-0000-000000000000}"/>
          </ac:picMkLst>
        </pc:picChg>
      </pc:sldChg>
      <pc:sldChg chg="addSp delSp modSp mod">
        <pc:chgData name="Shrey Shah" userId="ed9c1a04851fc987" providerId="LiveId" clId="{F1B42D77-952A-46AC-BB77-119F9FB5502E}" dt="2023-05-21T18:57:14.473" v="5872" actId="20577"/>
        <pc:sldMkLst>
          <pc:docMk/>
          <pc:sldMk cId="4130975581" sldId="313"/>
        </pc:sldMkLst>
        <pc:spChg chg="mod">
          <ac:chgData name="Shrey Shah" userId="ed9c1a04851fc987" providerId="LiveId" clId="{F1B42D77-952A-46AC-BB77-119F9FB5502E}" dt="2023-05-21T18:13:38.138" v="4920" actId="20577"/>
          <ac:spMkLst>
            <pc:docMk/>
            <pc:sldMk cId="4130975581" sldId="313"/>
            <ac:spMk id="3" creationId="{00000000-0000-0000-0000-000000000000}"/>
          </ac:spMkLst>
        </pc:spChg>
        <pc:spChg chg="mod">
          <ac:chgData name="Shrey Shah" userId="ed9c1a04851fc987" providerId="LiveId" clId="{F1B42D77-952A-46AC-BB77-119F9FB5502E}" dt="2023-05-21T18:46:40.521" v="5635" actId="20577"/>
          <ac:spMkLst>
            <pc:docMk/>
            <pc:sldMk cId="4130975581" sldId="313"/>
            <ac:spMk id="14" creationId="{00000000-0000-0000-0000-000000000000}"/>
          </ac:spMkLst>
        </pc:spChg>
        <pc:spChg chg="mod">
          <ac:chgData name="Shrey Shah" userId="ed9c1a04851fc987" providerId="LiveId" clId="{F1B42D77-952A-46AC-BB77-119F9FB5502E}" dt="2023-05-21T18:57:14.473" v="5872" actId="20577"/>
          <ac:spMkLst>
            <pc:docMk/>
            <pc:sldMk cId="4130975581" sldId="313"/>
            <ac:spMk id="41" creationId="{00000000-0000-0000-0000-000000000000}"/>
          </ac:spMkLst>
        </pc:spChg>
        <pc:grpChg chg="mod">
          <ac:chgData name="Shrey Shah" userId="ed9c1a04851fc987" providerId="LiveId" clId="{F1B42D77-952A-46AC-BB77-119F9FB5502E}" dt="2023-05-21T18:31:53.926" v="5278" actId="14100"/>
          <ac:grpSpMkLst>
            <pc:docMk/>
            <pc:sldMk cId="4130975581" sldId="313"/>
            <ac:grpSpMk id="2" creationId="{C734E3FD-1514-367C-294D-BADA24B4ECDF}"/>
          </ac:grpSpMkLst>
        </pc:grpChg>
        <pc:picChg chg="add mod">
          <ac:chgData name="Shrey Shah" userId="ed9c1a04851fc987" providerId="LiveId" clId="{F1B42D77-952A-46AC-BB77-119F9FB5502E}" dt="2023-05-21T18:31:51.304" v="5277"/>
          <ac:picMkLst>
            <pc:docMk/>
            <pc:sldMk cId="4130975581" sldId="313"/>
            <ac:picMk id="11" creationId="{2123046E-DE92-CF15-D660-185937FF40BF}"/>
          </ac:picMkLst>
        </pc:picChg>
        <pc:picChg chg="add del mod">
          <ac:chgData name="Shrey Shah" userId="ed9c1a04851fc987" providerId="LiveId" clId="{F1B42D77-952A-46AC-BB77-119F9FB5502E}" dt="2023-05-21T11:16:25.302" v="4773"/>
          <ac:picMkLst>
            <pc:docMk/>
            <pc:sldMk cId="4130975581" sldId="313"/>
            <ac:picMk id="11" creationId="{45EABCA8-8737-5957-DA5E-1EFA456DEB7C}"/>
          </ac:picMkLst>
        </pc:picChg>
        <pc:picChg chg="add mod">
          <ac:chgData name="Shrey Shah" userId="ed9c1a04851fc987" providerId="LiveId" clId="{F1B42D77-952A-46AC-BB77-119F9FB5502E}" dt="2023-05-21T11:16:26.642" v="4774"/>
          <ac:picMkLst>
            <pc:docMk/>
            <pc:sldMk cId="4130975581" sldId="313"/>
            <ac:picMk id="12" creationId="{D6B910ED-5EB2-2B07-0D3E-4E4EB12873D3}"/>
          </ac:picMkLst>
        </pc:picChg>
        <pc:picChg chg="del">
          <ac:chgData name="Shrey Shah" userId="ed9c1a04851fc987" providerId="LiveId" clId="{F1B42D77-952A-46AC-BB77-119F9FB5502E}" dt="2023-05-21T11:16:05.488" v="4769" actId="478"/>
          <ac:picMkLst>
            <pc:docMk/>
            <pc:sldMk cId="4130975581" sldId="313"/>
            <ac:picMk id="43" creationId="{00000000-0000-0000-0000-000000000000}"/>
          </ac:picMkLst>
        </pc:picChg>
      </pc:sldChg>
      <pc:sldChg chg="addSp delSp modSp add mod">
        <pc:chgData name="Shrey Shah" userId="ed9c1a04851fc987" providerId="LiveId" clId="{F1B42D77-952A-46AC-BB77-119F9FB5502E}" dt="2023-05-21T18:51:03.843" v="5748" actId="20577"/>
        <pc:sldMkLst>
          <pc:docMk/>
          <pc:sldMk cId="1218082662" sldId="314"/>
        </pc:sldMkLst>
        <pc:spChg chg="add del mod">
          <ac:chgData name="Shrey Shah" userId="ed9c1a04851fc987" providerId="LiveId" clId="{F1B42D77-952A-46AC-BB77-119F9FB5502E}" dt="2023-05-18T18:30:30.563" v="1177" actId="478"/>
          <ac:spMkLst>
            <pc:docMk/>
            <pc:sldMk cId="1218082662" sldId="314"/>
            <ac:spMk id="5" creationId="{3BF704B5-1DE6-C30D-1BCF-95ED83284FE0}"/>
          </ac:spMkLst>
        </pc:spChg>
        <pc:spChg chg="add mod">
          <ac:chgData name="Shrey Shah" userId="ed9c1a04851fc987" providerId="LiveId" clId="{F1B42D77-952A-46AC-BB77-119F9FB5502E}" dt="2023-05-21T06:31:44.221" v="2516" actId="313"/>
          <ac:spMkLst>
            <pc:docMk/>
            <pc:sldMk cId="1218082662" sldId="314"/>
            <ac:spMk id="11" creationId="{9892E925-9897-BC5D-3630-649BC0469738}"/>
          </ac:spMkLst>
        </pc:spChg>
        <pc:spChg chg="mod">
          <ac:chgData name="Shrey Shah" userId="ed9c1a04851fc987" providerId="LiveId" clId="{F1B42D77-952A-46AC-BB77-119F9FB5502E}" dt="2023-05-21T18:43:31.889" v="5541" actId="20577"/>
          <ac:spMkLst>
            <pc:docMk/>
            <pc:sldMk cId="1218082662" sldId="314"/>
            <ac:spMk id="14" creationId="{00000000-0000-0000-0000-000000000000}"/>
          </ac:spMkLst>
        </pc:spChg>
        <pc:spChg chg="mod">
          <ac:chgData name="Shrey Shah" userId="ed9c1a04851fc987" providerId="LiveId" clId="{F1B42D77-952A-46AC-BB77-119F9FB5502E}" dt="2023-05-18T18:30:16.991" v="1175" actId="20577"/>
          <ac:spMkLst>
            <pc:docMk/>
            <pc:sldMk cId="1218082662" sldId="314"/>
            <ac:spMk id="19" creationId="{00000000-0000-0000-0000-000000000000}"/>
          </ac:spMkLst>
        </pc:spChg>
        <pc:spChg chg="del">
          <ac:chgData name="Shrey Shah" userId="ed9c1a04851fc987" providerId="LiveId" clId="{F1B42D77-952A-46AC-BB77-119F9FB5502E}" dt="2023-05-18T18:30:28.406" v="1176" actId="478"/>
          <ac:spMkLst>
            <pc:docMk/>
            <pc:sldMk cId="1218082662" sldId="314"/>
            <ac:spMk id="26" creationId="{5D828408-15B6-79C3-ADFA-4741F7C744E0}"/>
          </ac:spMkLst>
        </pc:spChg>
        <pc:spChg chg="mod">
          <ac:chgData name="Shrey Shah" userId="ed9c1a04851fc987" providerId="LiveId" clId="{F1B42D77-952A-46AC-BB77-119F9FB5502E}" dt="2023-05-21T18:51:03.843" v="5748" actId="20577"/>
          <ac:spMkLst>
            <pc:docMk/>
            <pc:sldMk cId="1218082662" sldId="314"/>
            <ac:spMk id="41" creationId="{00000000-0000-0000-0000-000000000000}"/>
          </ac:spMkLst>
        </pc:spChg>
        <pc:grpChg chg="mod">
          <ac:chgData name="Shrey Shah" userId="ed9c1a04851fc987" providerId="LiveId" clId="{F1B42D77-952A-46AC-BB77-119F9FB5502E}" dt="2023-05-21T18:26:14.983" v="5196" actId="14100"/>
          <ac:grpSpMkLst>
            <pc:docMk/>
            <pc:sldMk cId="1218082662" sldId="314"/>
            <ac:grpSpMk id="2" creationId="{C734E3FD-1514-367C-294D-BADA24B4ECDF}"/>
          </ac:grpSpMkLst>
        </pc:grpChg>
        <pc:picChg chg="add mod">
          <ac:chgData name="Shrey Shah" userId="ed9c1a04851fc987" providerId="LiveId" clId="{F1B42D77-952A-46AC-BB77-119F9FB5502E}" dt="2023-05-21T18:26:10.383" v="5195"/>
          <ac:picMkLst>
            <pc:docMk/>
            <pc:sldMk cId="1218082662" sldId="314"/>
            <ac:picMk id="3" creationId="{02258BA1-0B8E-88EB-E0D7-B9D6A34D6E7C}"/>
          </ac:picMkLst>
        </pc:picChg>
        <pc:picChg chg="del">
          <ac:chgData name="Shrey Shah" userId="ed9c1a04851fc987" providerId="LiveId" clId="{F1B42D77-952A-46AC-BB77-119F9FB5502E}" dt="2023-05-18T18:30:31.659" v="1179" actId="478"/>
          <ac:picMkLst>
            <pc:docMk/>
            <pc:sldMk cId="1218082662" sldId="314"/>
            <ac:picMk id="3" creationId="{1FDA1455-24EF-A515-4215-1AD8C8A6C122}"/>
          </ac:picMkLst>
        </pc:picChg>
        <pc:picChg chg="add mod">
          <ac:chgData name="Shrey Shah" userId="ed9c1a04851fc987" providerId="LiveId" clId="{F1B42D77-952A-46AC-BB77-119F9FB5502E}" dt="2023-05-18T18:40:09.613" v="1323" actId="1076"/>
          <ac:picMkLst>
            <pc:docMk/>
            <pc:sldMk cId="1218082662" sldId="314"/>
            <ac:picMk id="7" creationId="{DBF2F388-5D68-B71A-19E7-2E74D723C5A7}"/>
          </ac:picMkLst>
        </pc:picChg>
        <pc:picChg chg="add mod">
          <ac:chgData name="Shrey Shah" userId="ed9c1a04851fc987" providerId="LiveId" clId="{F1B42D77-952A-46AC-BB77-119F9FB5502E}" dt="2023-05-21T11:14:19.480" v="4718"/>
          <ac:picMkLst>
            <pc:docMk/>
            <pc:sldMk cId="1218082662" sldId="314"/>
            <ac:picMk id="12" creationId="{3C700825-B8FD-7FA2-15D7-13C31A7754E7}"/>
          </ac:picMkLst>
        </pc:picChg>
        <pc:picChg chg="del">
          <ac:chgData name="Shrey Shah" userId="ed9c1a04851fc987" providerId="LiveId" clId="{F1B42D77-952A-46AC-BB77-119F9FB5502E}" dt="2023-05-18T18:30:31.149" v="1178" actId="478"/>
          <ac:picMkLst>
            <pc:docMk/>
            <pc:sldMk cId="1218082662" sldId="314"/>
            <ac:picMk id="24" creationId="{E3FE431C-74A7-372E-D00B-C9198BB1136B}"/>
          </ac:picMkLst>
        </pc:picChg>
        <pc:picChg chg="del">
          <ac:chgData name="Shrey Shah" userId="ed9c1a04851fc987" providerId="LiveId" clId="{F1B42D77-952A-46AC-BB77-119F9FB5502E}" dt="2023-05-21T11:14:19.090" v="4717" actId="478"/>
          <ac:picMkLst>
            <pc:docMk/>
            <pc:sldMk cId="1218082662" sldId="314"/>
            <ac:picMk id="43" creationId="{00000000-0000-0000-0000-000000000000}"/>
          </ac:picMkLst>
        </pc:picChg>
      </pc:sldChg>
      <pc:sldChg chg="addSp delSp modSp add mod ord">
        <pc:chgData name="Shrey Shah" userId="ed9c1a04851fc987" providerId="LiveId" clId="{F1B42D77-952A-46AC-BB77-119F9FB5502E}" dt="2023-05-21T18:44:29.835" v="5565" actId="20577"/>
        <pc:sldMkLst>
          <pc:docMk/>
          <pc:sldMk cId="2341286333" sldId="315"/>
        </pc:sldMkLst>
        <pc:spChg chg="add mod">
          <ac:chgData name="Shrey Shah" userId="ed9c1a04851fc987" providerId="LiveId" clId="{F1B42D77-952A-46AC-BB77-119F9FB5502E}" dt="2023-05-18T19:00:26.461" v="1573" actId="164"/>
          <ac:spMkLst>
            <pc:docMk/>
            <pc:sldMk cId="2341286333" sldId="315"/>
            <ac:spMk id="10" creationId="{3DCA12AE-75C2-7B2F-152C-5FBC89299860}"/>
          </ac:spMkLst>
        </pc:spChg>
        <pc:spChg chg="add mod">
          <ac:chgData name="Shrey Shah" userId="ed9c1a04851fc987" providerId="LiveId" clId="{F1B42D77-952A-46AC-BB77-119F9FB5502E}" dt="2023-05-18T19:00:26.461" v="1573" actId="164"/>
          <ac:spMkLst>
            <pc:docMk/>
            <pc:sldMk cId="2341286333" sldId="315"/>
            <ac:spMk id="11" creationId="{668F8995-8F02-6651-0818-44FAAA7E62E4}"/>
          </ac:spMkLst>
        </pc:spChg>
        <pc:spChg chg="mod">
          <ac:chgData name="Shrey Shah" userId="ed9c1a04851fc987" providerId="LiveId" clId="{F1B42D77-952A-46AC-BB77-119F9FB5502E}" dt="2023-05-21T18:44:29.835" v="5565" actId="20577"/>
          <ac:spMkLst>
            <pc:docMk/>
            <pc:sldMk cId="2341286333" sldId="315"/>
            <ac:spMk id="14" creationId="{00000000-0000-0000-0000-000000000000}"/>
          </ac:spMkLst>
        </pc:spChg>
        <pc:spChg chg="mod">
          <ac:chgData name="Shrey Shah" userId="ed9c1a04851fc987" providerId="LiveId" clId="{F1B42D77-952A-46AC-BB77-119F9FB5502E}" dt="2023-05-18T18:49:55.088" v="1517" actId="313"/>
          <ac:spMkLst>
            <pc:docMk/>
            <pc:sldMk cId="2341286333" sldId="315"/>
            <ac:spMk id="19" creationId="{00000000-0000-0000-0000-000000000000}"/>
          </ac:spMkLst>
        </pc:spChg>
        <pc:spChg chg="add mod">
          <ac:chgData name="Shrey Shah" userId="ed9c1a04851fc987" providerId="LiveId" clId="{F1B42D77-952A-46AC-BB77-119F9FB5502E}" dt="2023-05-21T07:24:04.599" v="2664" actId="20577"/>
          <ac:spMkLst>
            <pc:docMk/>
            <pc:sldMk cId="2341286333" sldId="315"/>
            <ac:spMk id="20" creationId="{B08B5D0E-86FA-F711-8B82-CEE87F57B040}"/>
          </ac:spMkLst>
        </pc:spChg>
        <pc:spChg chg="mod">
          <ac:chgData name="Shrey Shah" userId="ed9c1a04851fc987" providerId="LiveId" clId="{F1B42D77-952A-46AC-BB77-119F9FB5502E}" dt="2023-05-18T19:03:43.951" v="1621" actId="20577"/>
          <ac:spMkLst>
            <pc:docMk/>
            <pc:sldMk cId="2341286333" sldId="315"/>
            <ac:spMk id="41" creationId="{00000000-0000-0000-0000-000000000000}"/>
          </ac:spMkLst>
        </pc:spChg>
        <pc:grpChg chg="mod">
          <ac:chgData name="Shrey Shah" userId="ed9c1a04851fc987" providerId="LiveId" clId="{F1B42D77-952A-46AC-BB77-119F9FB5502E}" dt="2023-05-21T18:27:25.326" v="5218" actId="14100"/>
          <ac:grpSpMkLst>
            <pc:docMk/>
            <pc:sldMk cId="2341286333" sldId="315"/>
            <ac:grpSpMk id="2" creationId="{C734E3FD-1514-367C-294D-BADA24B4ECDF}"/>
          </ac:grpSpMkLst>
        </pc:grpChg>
        <pc:grpChg chg="add mod">
          <ac:chgData name="Shrey Shah" userId="ed9c1a04851fc987" providerId="LiveId" clId="{F1B42D77-952A-46AC-BB77-119F9FB5502E}" dt="2023-05-18T19:00:28.005" v="1574" actId="1076"/>
          <ac:grpSpMkLst>
            <pc:docMk/>
            <pc:sldMk cId="2341286333" sldId="315"/>
            <ac:grpSpMk id="12" creationId="{DB7816AB-DD4A-C953-1304-BA98885E6E4B}"/>
          </ac:grpSpMkLst>
        </pc:grpChg>
        <pc:picChg chg="add mod">
          <ac:chgData name="Shrey Shah" userId="ed9c1a04851fc987" providerId="LiveId" clId="{F1B42D77-952A-46AC-BB77-119F9FB5502E}" dt="2023-05-21T18:27:25.326" v="5218" actId="14100"/>
          <ac:picMkLst>
            <pc:docMk/>
            <pc:sldMk cId="2341286333" sldId="315"/>
            <ac:picMk id="3" creationId="{8900A603-F39C-582C-AF5F-050F94EA81A6}"/>
          </ac:picMkLst>
        </pc:picChg>
        <pc:picChg chg="del">
          <ac:chgData name="Shrey Shah" userId="ed9c1a04851fc987" providerId="LiveId" clId="{F1B42D77-952A-46AC-BB77-119F9FB5502E}" dt="2023-05-18T18:49:51.033" v="1515" actId="478"/>
          <ac:picMkLst>
            <pc:docMk/>
            <pc:sldMk cId="2341286333" sldId="315"/>
            <ac:picMk id="4" creationId="{EE555329-2301-9AA5-536A-6D9549BAC565}"/>
          </ac:picMkLst>
        </pc:picChg>
        <pc:picChg chg="del">
          <ac:chgData name="Shrey Shah" userId="ed9c1a04851fc987" providerId="LiveId" clId="{F1B42D77-952A-46AC-BB77-119F9FB5502E}" dt="2023-05-18T18:49:52.583" v="1516" actId="478"/>
          <ac:picMkLst>
            <pc:docMk/>
            <pc:sldMk cId="2341286333" sldId="315"/>
            <ac:picMk id="5" creationId="{107DCCCA-AA62-96DF-547E-C2E26D62A05E}"/>
          </ac:picMkLst>
        </pc:picChg>
        <pc:picChg chg="add mod">
          <ac:chgData name="Shrey Shah" userId="ed9c1a04851fc987" providerId="LiveId" clId="{F1B42D77-952A-46AC-BB77-119F9FB5502E}" dt="2023-05-18T19:00:26.461" v="1573" actId="164"/>
          <ac:picMkLst>
            <pc:docMk/>
            <pc:sldMk cId="2341286333" sldId="315"/>
            <ac:picMk id="7" creationId="{46F99AC8-FCFB-0078-3D2E-946185BCB66A}"/>
          </ac:picMkLst>
        </pc:picChg>
        <pc:picChg chg="add mod">
          <ac:chgData name="Shrey Shah" userId="ed9c1a04851fc987" providerId="LiveId" clId="{F1B42D77-952A-46AC-BB77-119F9FB5502E}" dt="2023-05-21T11:14:54.312" v="4733"/>
          <ac:picMkLst>
            <pc:docMk/>
            <pc:sldMk cId="2341286333" sldId="315"/>
            <ac:picMk id="21" creationId="{B0915707-717A-04BA-4284-F93AB4DBDE89}"/>
          </ac:picMkLst>
        </pc:picChg>
        <pc:picChg chg="del">
          <ac:chgData name="Shrey Shah" userId="ed9c1a04851fc987" providerId="LiveId" clId="{F1B42D77-952A-46AC-BB77-119F9FB5502E}" dt="2023-05-21T11:14:53.929" v="4732" actId="478"/>
          <ac:picMkLst>
            <pc:docMk/>
            <pc:sldMk cId="2341286333" sldId="315"/>
            <ac:picMk id="43" creationId="{00000000-0000-0000-0000-000000000000}"/>
          </ac:picMkLst>
        </pc:picChg>
      </pc:sldChg>
      <pc:sldChg chg="addSp delSp modSp add mod">
        <pc:chgData name="Shrey Shah" userId="ed9c1a04851fc987" providerId="LiveId" clId="{F1B42D77-952A-46AC-BB77-119F9FB5502E}" dt="2023-05-21T18:44:38.198" v="5569" actId="20577"/>
        <pc:sldMkLst>
          <pc:docMk/>
          <pc:sldMk cId="288799748" sldId="316"/>
        </pc:sldMkLst>
        <pc:spChg chg="add mod">
          <ac:chgData name="Shrey Shah" userId="ed9c1a04851fc987" providerId="LiveId" clId="{F1B42D77-952A-46AC-BB77-119F9FB5502E}" dt="2023-05-18T19:09:20.853" v="1772" actId="164"/>
          <ac:spMkLst>
            <pc:docMk/>
            <pc:sldMk cId="288799748" sldId="316"/>
            <ac:spMk id="3" creationId="{07C07D6B-4A5A-8F7B-290D-2CD204BAC57A}"/>
          </ac:spMkLst>
        </pc:spChg>
        <pc:spChg chg="add mod">
          <ac:chgData name="Shrey Shah" userId="ed9c1a04851fc987" providerId="LiveId" clId="{F1B42D77-952A-46AC-BB77-119F9FB5502E}" dt="2023-05-18T19:09:27.175" v="1773" actId="164"/>
          <ac:spMkLst>
            <pc:docMk/>
            <pc:sldMk cId="288799748" sldId="316"/>
            <ac:spMk id="7" creationId="{7CBFCC77-BED2-0713-6B25-41C0CCE1C2AA}"/>
          </ac:spMkLst>
        </pc:spChg>
        <pc:spChg chg="mod">
          <ac:chgData name="Shrey Shah" userId="ed9c1a04851fc987" providerId="LiveId" clId="{F1B42D77-952A-46AC-BB77-119F9FB5502E}" dt="2023-05-21T18:44:38.198" v="5569" actId="20577"/>
          <ac:spMkLst>
            <pc:docMk/>
            <pc:sldMk cId="288799748" sldId="316"/>
            <ac:spMk id="14" creationId="{00000000-0000-0000-0000-000000000000}"/>
          </ac:spMkLst>
        </pc:spChg>
        <pc:spChg chg="mod">
          <ac:chgData name="Shrey Shah" userId="ed9c1a04851fc987" providerId="LiveId" clId="{F1B42D77-952A-46AC-BB77-119F9FB5502E}" dt="2023-05-18T19:07:17.260" v="1700" actId="20577"/>
          <ac:spMkLst>
            <pc:docMk/>
            <pc:sldMk cId="288799748" sldId="316"/>
            <ac:spMk id="19" creationId="{00000000-0000-0000-0000-000000000000}"/>
          </ac:spMkLst>
        </pc:spChg>
        <pc:grpChg chg="mod">
          <ac:chgData name="Shrey Shah" userId="ed9c1a04851fc987" providerId="LiveId" clId="{F1B42D77-952A-46AC-BB77-119F9FB5502E}" dt="2023-05-21T18:27:45.942" v="5224" actId="14100"/>
          <ac:grpSpMkLst>
            <pc:docMk/>
            <pc:sldMk cId="288799748" sldId="316"/>
            <ac:grpSpMk id="2" creationId="{C734E3FD-1514-367C-294D-BADA24B4ECDF}"/>
          </ac:grpSpMkLst>
        </pc:grpChg>
        <pc:grpChg chg="add mod">
          <ac:chgData name="Shrey Shah" userId="ed9c1a04851fc987" providerId="LiveId" clId="{F1B42D77-952A-46AC-BB77-119F9FB5502E}" dt="2023-05-18T19:09:20.853" v="1772" actId="164"/>
          <ac:grpSpMkLst>
            <pc:docMk/>
            <pc:sldMk cId="288799748" sldId="316"/>
            <ac:grpSpMk id="10" creationId="{0928285E-6E6E-6C03-01BD-DFE91D2C3823}"/>
          </ac:grpSpMkLst>
        </pc:grpChg>
        <pc:grpChg chg="add mod">
          <ac:chgData name="Shrey Shah" userId="ed9c1a04851fc987" providerId="LiveId" clId="{F1B42D77-952A-46AC-BB77-119F9FB5502E}" dt="2023-05-18T19:09:27.175" v="1773" actId="164"/>
          <ac:grpSpMkLst>
            <pc:docMk/>
            <pc:sldMk cId="288799748" sldId="316"/>
            <ac:grpSpMk id="11" creationId="{5CAA7DFF-A1D2-55FA-AE4B-A23667039B40}"/>
          </ac:grpSpMkLst>
        </pc:grpChg>
        <pc:picChg chg="mod modCrop">
          <ac:chgData name="Shrey Shah" userId="ed9c1a04851fc987" providerId="LiveId" clId="{F1B42D77-952A-46AC-BB77-119F9FB5502E}" dt="2023-05-18T19:09:20.853" v="1772" actId="164"/>
          <ac:picMkLst>
            <pc:docMk/>
            <pc:sldMk cId="288799748" sldId="316"/>
            <ac:picMk id="4" creationId="{EE555329-2301-9AA5-536A-6D9549BAC565}"/>
          </ac:picMkLst>
        </pc:picChg>
        <pc:picChg chg="mod">
          <ac:chgData name="Shrey Shah" userId="ed9c1a04851fc987" providerId="LiveId" clId="{F1B42D77-952A-46AC-BB77-119F9FB5502E}" dt="2023-05-18T19:09:27.175" v="1773" actId="164"/>
          <ac:picMkLst>
            <pc:docMk/>
            <pc:sldMk cId="288799748" sldId="316"/>
            <ac:picMk id="5" creationId="{107DCCCA-AA62-96DF-547E-C2E26D62A05E}"/>
          </ac:picMkLst>
        </pc:picChg>
        <pc:picChg chg="add mod">
          <ac:chgData name="Shrey Shah" userId="ed9c1a04851fc987" providerId="LiveId" clId="{F1B42D77-952A-46AC-BB77-119F9FB5502E}" dt="2023-05-21T11:15:04.012" v="4738"/>
          <ac:picMkLst>
            <pc:docMk/>
            <pc:sldMk cId="288799748" sldId="316"/>
            <ac:picMk id="12" creationId="{B9C8A63E-A782-E81C-8BA9-AE3BE85985CF}"/>
          </ac:picMkLst>
        </pc:picChg>
        <pc:picChg chg="add mod">
          <ac:chgData name="Shrey Shah" userId="ed9c1a04851fc987" providerId="LiveId" clId="{F1B42D77-952A-46AC-BB77-119F9FB5502E}" dt="2023-05-21T18:27:41.389" v="5223"/>
          <ac:picMkLst>
            <pc:docMk/>
            <pc:sldMk cId="288799748" sldId="316"/>
            <ac:picMk id="13" creationId="{08C08D53-C52C-238D-89DD-94164372AE20}"/>
          </ac:picMkLst>
        </pc:picChg>
        <pc:picChg chg="del">
          <ac:chgData name="Shrey Shah" userId="ed9c1a04851fc987" providerId="LiveId" clId="{F1B42D77-952A-46AC-BB77-119F9FB5502E}" dt="2023-05-21T11:15:03.523" v="4737" actId="478"/>
          <ac:picMkLst>
            <pc:docMk/>
            <pc:sldMk cId="288799748" sldId="316"/>
            <ac:picMk id="43" creationId="{00000000-0000-0000-0000-000000000000}"/>
          </ac:picMkLst>
        </pc:picChg>
      </pc:sldChg>
      <pc:sldChg chg="addSp delSp modSp add mod">
        <pc:chgData name="Shrey Shah" userId="ed9c1a04851fc987" providerId="LiveId" clId="{F1B42D77-952A-46AC-BB77-119F9FB5502E}" dt="2023-05-21T18:44:42.427" v="5571" actId="20577"/>
        <pc:sldMkLst>
          <pc:docMk/>
          <pc:sldMk cId="143883058" sldId="317"/>
        </pc:sldMkLst>
        <pc:spChg chg="mod">
          <ac:chgData name="Shrey Shah" userId="ed9c1a04851fc987" providerId="LiveId" clId="{F1B42D77-952A-46AC-BB77-119F9FB5502E}" dt="2023-05-21T18:44:42.427" v="5571" actId="20577"/>
          <ac:spMkLst>
            <pc:docMk/>
            <pc:sldMk cId="143883058" sldId="317"/>
            <ac:spMk id="14" creationId="{00000000-0000-0000-0000-000000000000}"/>
          </ac:spMkLst>
        </pc:spChg>
        <pc:spChg chg="mod">
          <ac:chgData name="Shrey Shah" userId="ed9c1a04851fc987" providerId="LiveId" clId="{F1B42D77-952A-46AC-BB77-119F9FB5502E}" dt="2023-05-18T19:14:20.719" v="1900" actId="20577"/>
          <ac:spMkLst>
            <pc:docMk/>
            <pc:sldMk cId="143883058" sldId="317"/>
            <ac:spMk id="19" creationId="{00000000-0000-0000-0000-000000000000}"/>
          </ac:spMkLst>
        </pc:spChg>
        <pc:spChg chg="add mod">
          <ac:chgData name="Shrey Shah" userId="ed9c1a04851fc987" providerId="LiveId" clId="{F1B42D77-952A-46AC-BB77-119F9FB5502E}" dt="2023-05-18T19:15:44.684" v="1923" actId="1076"/>
          <ac:spMkLst>
            <pc:docMk/>
            <pc:sldMk cId="143883058" sldId="317"/>
            <ac:spMk id="22" creationId="{635A36CD-41E2-77BF-8A2B-D2CD85C950A0}"/>
          </ac:spMkLst>
        </pc:spChg>
        <pc:spChg chg="add mod">
          <ac:chgData name="Shrey Shah" userId="ed9c1a04851fc987" providerId="LiveId" clId="{F1B42D77-952A-46AC-BB77-119F9FB5502E}" dt="2023-05-18T19:22:25.963" v="1998" actId="1076"/>
          <ac:spMkLst>
            <pc:docMk/>
            <pc:sldMk cId="143883058" sldId="317"/>
            <ac:spMk id="23" creationId="{F515E292-4E0C-7520-CCF9-AE0CFBD076AD}"/>
          </ac:spMkLst>
        </pc:spChg>
        <pc:spChg chg="mod">
          <ac:chgData name="Shrey Shah" userId="ed9c1a04851fc987" providerId="LiveId" clId="{F1B42D77-952A-46AC-BB77-119F9FB5502E}" dt="2023-05-18T19:21:10.757" v="1961" actId="20577"/>
          <ac:spMkLst>
            <pc:docMk/>
            <pc:sldMk cId="143883058" sldId="317"/>
            <ac:spMk id="41" creationId="{00000000-0000-0000-0000-000000000000}"/>
          </ac:spMkLst>
        </pc:spChg>
        <pc:grpChg chg="mod">
          <ac:chgData name="Shrey Shah" userId="ed9c1a04851fc987" providerId="LiveId" clId="{F1B42D77-952A-46AC-BB77-119F9FB5502E}" dt="2023-05-21T18:27:52.454" v="5227" actId="14100"/>
          <ac:grpSpMkLst>
            <pc:docMk/>
            <pc:sldMk cId="143883058" sldId="317"/>
            <ac:grpSpMk id="2" creationId="{C734E3FD-1514-367C-294D-BADA24B4ECDF}"/>
          </ac:grpSpMkLst>
        </pc:grpChg>
        <pc:grpChg chg="del">
          <ac:chgData name="Shrey Shah" userId="ed9c1a04851fc987" providerId="LiveId" clId="{F1B42D77-952A-46AC-BB77-119F9FB5502E}" dt="2023-05-18T19:14:09.404" v="1869" actId="478"/>
          <ac:grpSpMkLst>
            <pc:docMk/>
            <pc:sldMk cId="143883058" sldId="317"/>
            <ac:grpSpMk id="10" creationId="{0928285E-6E6E-6C03-01BD-DFE91D2C3823}"/>
          </ac:grpSpMkLst>
        </pc:grpChg>
        <pc:grpChg chg="del">
          <ac:chgData name="Shrey Shah" userId="ed9c1a04851fc987" providerId="LiveId" clId="{F1B42D77-952A-46AC-BB77-119F9FB5502E}" dt="2023-05-18T19:14:10.059" v="1870" actId="478"/>
          <ac:grpSpMkLst>
            <pc:docMk/>
            <pc:sldMk cId="143883058" sldId="317"/>
            <ac:grpSpMk id="11" creationId="{5CAA7DFF-A1D2-55FA-AE4B-A23667039B40}"/>
          </ac:grpSpMkLst>
        </pc:grpChg>
        <pc:picChg chg="add mod">
          <ac:chgData name="Shrey Shah" userId="ed9c1a04851fc987" providerId="LiveId" clId="{F1B42D77-952A-46AC-BB77-119F9FB5502E}" dt="2023-05-21T18:27:49.997" v="5226"/>
          <ac:picMkLst>
            <pc:docMk/>
            <pc:sldMk cId="143883058" sldId="317"/>
            <ac:picMk id="3" creationId="{B1A6118F-2B49-B67B-1356-39A703246C41}"/>
          </ac:picMkLst>
        </pc:picChg>
        <pc:picChg chg="add mod modCrop">
          <ac:chgData name="Shrey Shah" userId="ed9c1a04851fc987" providerId="LiveId" clId="{F1B42D77-952A-46AC-BB77-119F9FB5502E}" dt="2023-05-18T19:15:04.252" v="1913" actId="1076"/>
          <ac:picMkLst>
            <pc:docMk/>
            <pc:sldMk cId="143883058" sldId="317"/>
            <ac:picMk id="13" creationId="{B8CC4A55-4A38-9261-1CA9-0FBF0BB2CA6E}"/>
          </ac:picMkLst>
        </pc:picChg>
        <pc:picChg chg="add mod">
          <ac:chgData name="Shrey Shah" userId="ed9c1a04851fc987" providerId="LiveId" clId="{F1B42D77-952A-46AC-BB77-119F9FB5502E}" dt="2023-05-18T19:22:19.198" v="1997" actId="1076"/>
          <ac:picMkLst>
            <pc:docMk/>
            <pc:sldMk cId="143883058" sldId="317"/>
            <ac:picMk id="21" creationId="{B19ACDF0-513F-09D2-09F8-261EC5ADEC54}"/>
          </ac:picMkLst>
        </pc:picChg>
        <pc:picChg chg="add mod">
          <ac:chgData name="Shrey Shah" userId="ed9c1a04851fc987" providerId="LiveId" clId="{F1B42D77-952A-46AC-BB77-119F9FB5502E}" dt="2023-05-21T11:15:07.310" v="4740"/>
          <ac:picMkLst>
            <pc:docMk/>
            <pc:sldMk cId="143883058" sldId="317"/>
            <ac:picMk id="24" creationId="{25C7B2F6-1E03-5E69-3525-BDF8D184C57E}"/>
          </ac:picMkLst>
        </pc:picChg>
        <pc:picChg chg="del">
          <ac:chgData name="Shrey Shah" userId="ed9c1a04851fc987" providerId="LiveId" clId="{F1B42D77-952A-46AC-BB77-119F9FB5502E}" dt="2023-05-21T11:15:06.901" v="4739" actId="478"/>
          <ac:picMkLst>
            <pc:docMk/>
            <pc:sldMk cId="143883058" sldId="317"/>
            <ac:picMk id="43" creationId="{00000000-0000-0000-0000-000000000000}"/>
          </ac:picMkLst>
        </pc:picChg>
        <pc:cxnChg chg="add mod">
          <ac:chgData name="Shrey Shah" userId="ed9c1a04851fc987" providerId="LiveId" clId="{F1B42D77-952A-46AC-BB77-119F9FB5502E}" dt="2023-05-18T19:15:16.589" v="1915" actId="1076"/>
          <ac:cxnSpMkLst>
            <pc:docMk/>
            <pc:sldMk cId="143883058" sldId="317"/>
            <ac:cxnSpMk id="20" creationId="{0F1282A7-4C81-389E-8D6C-A030195EC02D}"/>
          </ac:cxnSpMkLst>
        </pc:cxnChg>
      </pc:sldChg>
      <pc:sldChg chg="addSp delSp modSp add mod">
        <pc:chgData name="Shrey Shah" userId="ed9c1a04851fc987" providerId="LiveId" clId="{F1B42D77-952A-46AC-BB77-119F9FB5502E}" dt="2023-05-21T18:44:55.463" v="5577" actId="20577"/>
        <pc:sldMkLst>
          <pc:docMk/>
          <pc:sldMk cId="1621341230" sldId="318"/>
        </pc:sldMkLst>
        <pc:spChg chg="del">
          <ac:chgData name="Shrey Shah" userId="ed9c1a04851fc987" providerId="LiveId" clId="{F1B42D77-952A-46AC-BB77-119F9FB5502E}" dt="2023-05-18T19:23:18.577" v="2001" actId="478"/>
          <ac:spMkLst>
            <pc:docMk/>
            <pc:sldMk cId="1621341230" sldId="318"/>
            <ac:spMk id="11" creationId="{00000000-0000-0000-0000-000000000000}"/>
          </ac:spMkLst>
        </pc:spChg>
        <pc:spChg chg="mod">
          <ac:chgData name="Shrey Shah" userId="ed9c1a04851fc987" providerId="LiveId" clId="{F1B42D77-952A-46AC-BB77-119F9FB5502E}" dt="2023-05-21T18:44:55.463" v="5577" actId="20577"/>
          <ac:spMkLst>
            <pc:docMk/>
            <pc:sldMk cId="1621341230" sldId="318"/>
            <ac:spMk id="14" creationId="{00000000-0000-0000-0000-000000000000}"/>
          </ac:spMkLst>
        </pc:spChg>
        <pc:spChg chg="mod">
          <ac:chgData name="Shrey Shah" userId="ed9c1a04851fc987" providerId="LiveId" clId="{F1B42D77-952A-46AC-BB77-119F9FB5502E}" dt="2023-05-18T19:23:52.074" v="2037" actId="20577"/>
          <ac:spMkLst>
            <pc:docMk/>
            <pc:sldMk cId="1621341230" sldId="318"/>
            <ac:spMk id="19" creationId="{00000000-0000-0000-0000-000000000000}"/>
          </ac:spMkLst>
        </pc:spChg>
        <pc:spChg chg="del">
          <ac:chgData name="Shrey Shah" userId="ed9c1a04851fc987" providerId="LiveId" clId="{F1B42D77-952A-46AC-BB77-119F9FB5502E}" dt="2023-05-18T19:23:20.821" v="2005" actId="478"/>
          <ac:spMkLst>
            <pc:docMk/>
            <pc:sldMk cId="1621341230" sldId="318"/>
            <ac:spMk id="22" creationId="{8D8323C0-1051-D237-36C8-9278EC38D686}"/>
          </ac:spMkLst>
        </pc:spChg>
        <pc:spChg chg="del">
          <ac:chgData name="Shrey Shah" userId="ed9c1a04851fc987" providerId="LiveId" clId="{F1B42D77-952A-46AC-BB77-119F9FB5502E}" dt="2023-05-18T19:23:19.445" v="2003" actId="478"/>
          <ac:spMkLst>
            <pc:docMk/>
            <pc:sldMk cId="1621341230" sldId="318"/>
            <ac:spMk id="23" creationId="{00000000-0000-0000-0000-000000000000}"/>
          </ac:spMkLst>
        </pc:spChg>
        <pc:grpChg chg="mod">
          <ac:chgData name="Shrey Shah" userId="ed9c1a04851fc987" providerId="LiveId" clId="{F1B42D77-952A-46AC-BB77-119F9FB5502E}" dt="2023-05-21T18:28:16.469" v="5236" actId="14100"/>
          <ac:grpSpMkLst>
            <pc:docMk/>
            <pc:sldMk cId="1621341230" sldId="318"/>
            <ac:grpSpMk id="2" creationId="{C734E3FD-1514-367C-294D-BADA24B4ECDF}"/>
          </ac:grpSpMkLst>
        </pc:grpChg>
        <pc:picChg chg="add mod">
          <ac:chgData name="Shrey Shah" userId="ed9c1a04851fc987" providerId="LiveId" clId="{F1B42D77-952A-46AC-BB77-119F9FB5502E}" dt="2023-05-21T18:28:10.189" v="5235" actId="14100"/>
          <ac:picMkLst>
            <pc:docMk/>
            <pc:sldMk cId="1621341230" sldId="318"/>
            <ac:picMk id="3" creationId="{6E9BF174-2B10-9307-3E78-39755BA5FA67}"/>
          </ac:picMkLst>
        </pc:picChg>
        <pc:picChg chg="del">
          <ac:chgData name="Shrey Shah" userId="ed9c1a04851fc987" providerId="LiveId" clId="{F1B42D77-952A-46AC-BB77-119F9FB5502E}" dt="2023-05-18T19:23:17.378" v="2000" actId="478"/>
          <ac:picMkLst>
            <pc:docMk/>
            <pc:sldMk cId="1621341230" sldId="318"/>
            <ac:picMk id="4" creationId="{00000000-0000-0000-0000-000000000000}"/>
          </ac:picMkLst>
        </pc:picChg>
        <pc:picChg chg="del">
          <ac:chgData name="Shrey Shah" userId="ed9c1a04851fc987" providerId="LiveId" clId="{F1B42D77-952A-46AC-BB77-119F9FB5502E}" dt="2023-05-18T19:23:19.862" v="2004" actId="478"/>
          <ac:picMkLst>
            <pc:docMk/>
            <pc:sldMk cId="1621341230" sldId="318"/>
            <ac:picMk id="5" creationId="{00000000-0000-0000-0000-000000000000}"/>
          </ac:picMkLst>
        </pc:picChg>
        <pc:picChg chg="del">
          <ac:chgData name="Shrey Shah" userId="ed9c1a04851fc987" providerId="LiveId" clId="{F1B42D77-952A-46AC-BB77-119F9FB5502E}" dt="2023-05-18T19:23:18.985" v="2002" actId="478"/>
          <ac:picMkLst>
            <pc:docMk/>
            <pc:sldMk cId="1621341230" sldId="318"/>
            <ac:picMk id="7" creationId="{00000000-0000-0000-0000-000000000000}"/>
          </ac:picMkLst>
        </pc:picChg>
        <pc:picChg chg="add mod">
          <ac:chgData name="Shrey Shah" userId="ed9c1a04851fc987" providerId="LiveId" clId="{F1B42D77-952A-46AC-BB77-119F9FB5502E}" dt="2023-05-18T19:23:38.180" v="2009" actId="1076"/>
          <ac:picMkLst>
            <pc:docMk/>
            <pc:sldMk cId="1621341230" sldId="318"/>
            <ac:picMk id="10" creationId="{DF7015D6-30D3-7E18-EFA2-EB20CF80D206}"/>
          </ac:picMkLst>
        </pc:picChg>
        <pc:picChg chg="add mod">
          <ac:chgData name="Shrey Shah" userId="ed9c1a04851fc987" providerId="LiveId" clId="{F1B42D77-952A-46AC-BB77-119F9FB5502E}" dt="2023-05-21T11:15:15.922" v="4743"/>
          <ac:picMkLst>
            <pc:docMk/>
            <pc:sldMk cId="1621341230" sldId="318"/>
            <ac:picMk id="12" creationId="{9003C8CF-F778-A705-F88C-B5A3924E9EC3}"/>
          </ac:picMkLst>
        </pc:picChg>
        <pc:picChg chg="del">
          <ac:chgData name="Shrey Shah" userId="ed9c1a04851fc987" providerId="LiveId" clId="{F1B42D77-952A-46AC-BB77-119F9FB5502E}" dt="2023-05-21T11:15:15.433" v="4742" actId="478"/>
          <ac:picMkLst>
            <pc:docMk/>
            <pc:sldMk cId="1621341230" sldId="318"/>
            <ac:picMk id="43" creationId="{00000000-0000-0000-0000-000000000000}"/>
          </ac:picMkLst>
        </pc:picChg>
      </pc:sldChg>
      <pc:sldChg chg="addSp delSp modSp add mod">
        <pc:chgData name="Shrey Shah" userId="ed9c1a04851fc987" providerId="LiveId" clId="{F1B42D77-952A-46AC-BB77-119F9FB5502E}" dt="2023-05-21T18:45:13.204" v="5599" actId="20577"/>
        <pc:sldMkLst>
          <pc:docMk/>
          <pc:sldMk cId="3565621441" sldId="319"/>
        </pc:sldMkLst>
        <pc:spChg chg="del">
          <ac:chgData name="Shrey Shah" userId="ed9c1a04851fc987" providerId="LiveId" clId="{F1B42D77-952A-46AC-BB77-119F9FB5502E}" dt="2023-05-18T19:36:19.543" v="2155" actId="478"/>
          <ac:spMkLst>
            <pc:docMk/>
            <pc:sldMk cId="3565621441" sldId="319"/>
            <ac:spMk id="3" creationId="{00000000-0000-0000-0000-000000000000}"/>
          </ac:spMkLst>
        </pc:spChg>
        <pc:spChg chg="add mod">
          <ac:chgData name="Shrey Shah" userId="ed9c1a04851fc987" providerId="LiveId" clId="{F1B42D77-952A-46AC-BB77-119F9FB5502E}" dt="2023-05-18T19:39:07.788" v="2240" actId="1076"/>
          <ac:spMkLst>
            <pc:docMk/>
            <pc:sldMk cId="3565621441" sldId="319"/>
            <ac:spMk id="12" creationId="{FAE8797F-29A1-C0B2-DFB4-ED60A92186BB}"/>
          </ac:spMkLst>
        </pc:spChg>
        <pc:spChg chg="mod">
          <ac:chgData name="Shrey Shah" userId="ed9c1a04851fc987" providerId="LiveId" clId="{F1B42D77-952A-46AC-BB77-119F9FB5502E}" dt="2023-05-21T18:45:13.204" v="5599" actId="20577"/>
          <ac:spMkLst>
            <pc:docMk/>
            <pc:sldMk cId="3565621441" sldId="319"/>
            <ac:spMk id="14" creationId="{00000000-0000-0000-0000-000000000000}"/>
          </ac:spMkLst>
        </pc:spChg>
        <pc:spChg chg="mod">
          <ac:chgData name="Shrey Shah" userId="ed9c1a04851fc987" providerId="LiveId" clId="{F1B42D77-952A-46AC-BB77-119F9FB5502E}" dt="2023-05-18T19:36:40.257" v="2202" actId="313"/>
          <ac:spMkLst>
            <pc:docMk/>
            <pc:sldMk cId="3565621441" sldId="319"/>
            <ac:spMk id="19" creationId="{00000000-0000-0000-0000-000000000000}"/>
          </ac:spMkLst>
        </pc:spChg>
        <pc:spChg chg="add mod">
          <ac:chgData name="Shrey Shah" userId="ed9c1a04851fc987" providerId="LiveId" clId="{F1B42D77-952A-46AC-BB77-119F9FB5502E}" dt="2023-05-21T07:27:27.129" v="2673" actId="1076"/>
          <ac:spMkLst>
            <pc:docMk/>
            <pc:sldMk cId="3565621441" sldId="319"/>
            <ac:spMk id="20" creationId="{12239091-F45B-330B-4FEB-597EC36E592A}"/>
          </ac:spMkLst>
        </pc:spChg>
        <pc:spChg chg="mod">
          <ac:chgData name="Shrey Shah" userId="ed9c1a04851fc987" providerId="LiveId" clId="{F1B42D77-952A-46AC-BB77-119F9FB5502E}" dt="2023-05-18T19:36:48.662" v="2216" actId="20577"/>
          <ac:spMkLst>
            <pc:docMk/>
            <pc:sldMk cId="3565621441" sldId="319"/>
            <ac:spMk id="41" creationId="{00000000-0000-0000-0000-000000000000}"/>
          </ac:spMkLst>
        </pc:spChg>
        <pc:grpChg chg="mod">
          <ac:chgData name="Shrey Shah" userId="ed9c1a04851fc987" providerId="LiveId" clId="{F1B42D77-952A-46AC-BB77-119F9FB5502E}" dt="2023-05-21T18:29:53.407" v="5245" actId="14100"/>
          <ac:grpSpMkLst>
            <pc:docMk/>
            <pc:sldMk cId="3565621441" sldId="319"/>
            <ac:grpSpMk id="2" creationId="{C734E3FD-1514-367C-294D-BADA24B4ECDF}"/>
          </ac:grpSpMkLst>
        </pc:grpChg>
        <pc:grpChg chg="del">
          <ac:chgData name="Shrey Shah" userId="ed9c1a04851fc987" providerId="LiveId" clId="{F1B42D77-952A-46AC-BB77-119F9FB5502E}" dt="2023-05-18T19:36:18.097" v="2154" actId="478"/>
          <ac:grpSpMkLst>
            <pc:docMk/>
            <pc:sldMk cId="3565621441" sldId="319"/>
            <ac:grpSpMk id="7" creationId="{00000000-0000-0000-0000-000000000000}"/>
          </ac:grpSpMkLst>
        </pc:grpChg>
        <pc:picChg chg="add mod">
          <ac:chgData name="Shrey Shah" userId="ed9c1a04851fc987" providerId="LiveId" clId="{F1B42D77-952A-46AC-BB77-119F9FB5502E}" dt="2023-05-21T18:28:49.788" v="5244"/>
          <ac:picMkLst>
            <pc:docMk/>
            <pc:sldMk cId="3565621441" sldId="319"/>
            <ac:picMk id="3" creationId="{6243C289-1976-1ADD-406E-0FA14E311376}"/>
          </ac:picMkLst>
        </pc:picChg>
        <pc:picChg chg="add mod">
          <ac:chgData name="Shrey Shah" userId="ed9c1a04851fc987" providerId="LiveId" clId="{F1B42D77-952A-46AC-BB77-119F9FB5502E}" dt="2023-05-18T19:38:16.948" v="2231" actId="1076"/>
          <ac:picMkLst>
            <pc:docMk/>
            <pc:sldMk cId="3565621441" sldId="319"/>
            <ac:picMk id="10" creationId="{3A239B3B-965F-D04F-2F40-0B2313A8701D}"/>
          </ac:picMkLst>
        </pc:picChg>
        <pc:picChg chg="add mod">
          <ac:chgData name="Shrey Shah" userId="ed9c1a04851fc987" providerId="LiveId" clId="{F1B42D77-952A-46AC-BB77-119F9FB5502E}" dt="2023-05-21T11:15:29.166" v="4750"/>
          <ac:picMkLst>
            <pc:docMk/>
            <pc:sldMk cId="3565621441" sldId="319"/>
            <ac:picMk id="21" creationId="{C5CD533A-3648-3DC4-DBC7-0FF4CD3F987D}"/>
          </ac:picMkLst>
        </pc:picChg>
        <pc:picChg chg="del">
          <ac:chgData name="Shrey Shah" userId="ed9c1a04851fc987" providerId="LiveId" clId="{F1B42D77-952A-46AC-BB77-119F9FB5502E}" dt="2023-05-21T11:15:28.718" v="4749" actId="478"/>
          <ac:picMkLst>
            <pc:docMk/>
            <pc:sldMk cId="3565621441" sldId="319"/>
            <ac:picMk id="43" creationId="{00000000-0000-0000-0000-000000000000}"/>
          </ac:picMkLst>
        </pc:picChg>
      </pc:sldChg>
      <pc:sldChg chg="addSp delSp modSp add mod">
        <pc:chgData name="Shrey Shah" userId="ed9c1a04851fc987" providerId="LiveId" clId="{F1B42D77-952A-46AC-BB77-119F9FB5502E}" dt="2023-05-21T18:45:53.594" v="5603" actId="20577"/>
        <pc:sldMkLst>
          <pc:docMk/>
          <pc:sldMk cId="2399881387" sldId="320"/>
        </pc:sldMkLst>
        <pc:spChg chg="add mod">
          <ac:chgData name="Shrey Shah" userId="ed9c1a04851fc987" providerId="LiveId" clId="{F1B42D77-952A-46AC-BB77-119F9FB5502E}" dt="2023-05-18T19:44:25.316" v="2312" actId="1076"/>
          <ac:spMkLst>
            <pc:docMk/>
            <pc:sldMk cId="2399881387" sldId="320"/>
            <ac:spMk id="7" creationId="{FCB2902D-4BDF-43C7-0CC1-A8A8D6EB760E}"/>
          </ac:spMkLst>
        </pc:spChg>
        <pc:spChg chg="add mod">
          <ac:chgData name="Shrey Shah" userId="ed9c1a04851fc987" providerId="LiveId" clId="{F1B42D77-952A-46AC-BB77-119F9FB5502E}" dt="2023-05-18T19:42:37.305" v="2288" actId="571"/>
          <ac:spMkLst>
            <pc:docMk/>
            <pc:sldMk cId="2399881387" sldId="320"/>
            <ac:spMk id="11" creationId="{77AA7FFC-BCAC-3547-3A72-5692802E2019}"/>
          </ac:spMkLst>
        </pc:spChg>
        <pc:spChg chg="del">
          <ac:chgData name="Shrey Shah" userId="ed9c1a04851fc987" providerId="LiveId" clId="{F1B42D77-952A-46AC-BB77-119F9FB5502E}" dt="2023-05-18T19:40:36.337" v="2275" actId="478"/>
          <ac:spMkLst>
            <pc:docMk/>
            <pc:sldMk cId="2399881387" sldId="320"/>
            <ac:spMk id="12" creationId="{FAE8797F-29A1-C0B2-DFB4-ED60A92186BB}"/>
          </ac:spMkLst>
        </pc:spChg>
        <pc:spChg chg="add mod">
          <ac:chgData name="Shrey Shah" userId="ed9c1a04851fc987" providerId="LiveId" clId="{F1B42D77-952A-46AC-BB77-119F9FB5502E}" dt="2023-05-21T07:27:36.051" v="2675" actId="14100"/>
          <ac:spMkLst>
            <pc:docMk/>
            <pc:sldMk cId="2399881387" sldId="320"/>
            <ac:spMk id="13" creationId="{4CA7FAFF-2F0F-089E-3D50-C00A2AD24B58}"/>
          </ac:spMkLst>
        </pc:spChg>
        <pc:spChg chg="mod">
          <ac:chgData name="Shrey Shah" userId="ed9c1a04851fc987" providerId="LiveId" clId="{F1B42D77-952A-46AC-BB77-119F9FB5502E}" dt="2023-05-21T18:45:53.594" v="5603" actId="20577"/>
          <ac:spMkLst>
            <pc:docMk/>
            <pc:sldMk cId="2399881387" sldId="320"/>
            <ac:spMk id="14" creationId="{00000000-0000-0000-0000-000000000000}"/>
          </ac:spMkLst>
        </pc:spChg>
        <pc:spChg chg="mod">
          <ac:chgData name="Shrey Shah" userId="ed9c1a04851fc987" providerId="LiveId" clId="{F1B42D77-952A-46AC-BB77-119F9FB5502E}" dt="2023-05-18T19:40:32.004" v="2273" actId="20577"/>
          <ac:spMkLst>
            <pc:docMk/>
            <pc:sldMk cId="2399881387" sldId="320"/>
            <ac:spMk id="19" creationId="{00000000-0000-0000-0000-000000000000}"/>
          </ac:spMkLst>
        </pc:spChg>
        <pc:spChg chg="add mod">
          <ac:chgData name="Shrey Shah" userId="ed9c1a04851fc987" providerId="LiveId" clId="{F1B42D77-952A-46AC-BB77-119F9FB5502E}" dt="2023-05-21T07:27:40.066" v="2677" actId="1076"/>
          <ac:spMkLst>
            <pc:docMk/>
            <pc:sldMk cId="2399881387" sldId="320"/>
            <ac:spMk id="20" creationId="{CF2C669A-32A6-D5F7-4F78-735D51FEE29A}"/>
          </ac:spMkLst>
        </pc:spChg>
        <pc:grpChg chg="mod">
          <ac:chgData name="Shrey Shah" userId="ed9c1a04851fc987" providerId="LiveId" clId="{F1B42D77-952A-46AC-BB77-119F9FB5502E}" dt="2023-05-21T18:30:01.005" v="5248" actId="14100"/>
          <ac:grpSpMkLst>
            <pc:docMk/>
            <pc:sldMk cId="2399881387" sldId="320"/>
            <ac:grpSpMk id="2" creationId="{C734E3FD-1514-367C-294D-BADA24B4ECDF}"/>
          </ac:grpSpMkLst>
        </pc:grpChg>
        <pc:picChg chg="add mod">
          <ac:chgData name="Shrey Shah" userId="ed9c1a04851fc987" providerId="LiveId" clId="{F1B42D77-952A-46AC-BB77-119F9FB5502E}" dt="2023-05-18T19:41:30.805" v="2282" actId="1076"/>
          <ac:picMkLst>
            <pc:docMk/>
            <pc:sldMk cId="2399881387" sldId="320"/>
            <ac:picMk id="3" creationId="{FF380CBF-B56A-34FF-4623-00D2B192FCB6}"/>
          </ac:picMkLst>
        </pc:picChg>
        <pc:picChg chg="add mod">
          <ac:chgData name="Shrey Shah" userId="ed9c1a04851fc987" providerId="LiveId" clId="{F1B42D77-952A-46AC-BB77-119F9FB5502E}" dt="2023-05-18T19:41:32.356" v="2283" actId="1076"/>
          <ac:picMkLst>
            <pc:docMk/>
            <pc:sldMk cId="2399881387" sldId="320"/>
            <ac:picMk id="4" creationId="{786A3335-EAA8-EDC3-E19C-0D6FFEFDB0CF}"/>
          </ac:picMkLst>
        </pc:picChg>
        <pc:picChg chg="add mod">
          <ac:chgData name="Shrey Shah" userId="ed9c1a04851fc987" providerId="LiveId" clId="{F1B42D77-952A-46AC-BB77-119F9FB5502E}" dt="2023-05-18T19:41:36.405" v="2284" actId="1076"/>
          <ac:picMkLst>
            <pc:docMk/>
            <pc:sldMk cId="2399881387" sldId="320"/>
            <ac:picMk id="5" creationId="{26CBE9E6-B9AF-FFC4-7E40-F4B6B42626AA}"/>
          </ac:picMkLst>
        </pc:picChg>
        <pc:picChg chg="del">
          <ac:chgData name="Shrey Shah" userId="ed9c1a04851fc987" providerId="LiveId" clId="{F1B42D77-952A-46AC-BB77-119F9FB5502E}" dt="2023-05-18T19:40:34.165" v="2274" actId="478"/>
          <ac:picMkLst>
            <pc:docMk/>
            <pc:sldMk cId="2399881387" sldId="320"/>
            <ac:picMk id="10" creationId="{3A239B3B-965F-D04F-2F40-0B2313A8701D}"/>
          </ac:picMkLst>
        </pc:picChg>
        <pc:picChg chg="add mod">
          <ac:chgData name="Shrey Shah" userId="ed9c1a04851fc987" providerId="LiveId" clId="{F1B42D77-952A-46AC-BB77-119F9FB5502E}" dt="2023-05-21T18:29:58.744" v="5247"/>
          <ac:picMkLst>
            <pc:docMk/>
            <pc:sldMk cId="2399881387" sldId="320"/>
            <ac:picMk id="10" creationId="{9DEA1AEB-8B35-9E86-9E01-1F01190DD522}"/>
          </ac:picMkLst>
        </pc:picChg>
        <pc:picChg chg="add mod">
          <ac:chgData name="Shrey Shah" userId="ed9c1a04851fc987" providerId="LiveId" clId="{F1B42D77-952A-46AC-BB77-119F9FB5502E}" dt="2023-05-21T11:15:32.852" v="4752"/>
          <ac:picMkLst>
            <pc:docMk/>
            <pc:sldMk cId="2399881387" sldId="320"/>
            <ac:picMk id="21" creationId="{46D03EAF-6BE4-E3B8-5ABA-EFFE10B9B791}"/>
          </ac:picMkLst>
        </pc:picChg>
        <pc:picChg chg="del">
          <ac:chgData name="Shrey Shah" userId="ed9c1a04851fc987" providerId="LiveId" clId="{F1B42D77-952A-46AC-BB77-119F9FB5502E}" dt="2023-05-21T11:15:32.411" v="4751" actId="478"/>
          <ac:picMkLst>
            <pc:docMk/>
            <pc:sldMk cId="2399881387" sldId="320"/>
            <ac:picMk id="43" creationId="{00000000-0000-0000-0000-000000000000}"/>
          </ac:picMkLst>
        </pc:picChg>
      </pc:sldChg>
      <pc:sldChg chg="addSp delSp modSp add mod">
        <pc:chgData name="Shrey Shah" userId="ed9c1a04851fc987" providerId="LiveId" clId="{F1B42D77-952A-46AC-BB77-119F9FB5502E}" dt="2023-05-21T18:45:58.563" v="5607" actId="20577"/>
        <pc:sldMkLst>
          <pc:docMk/>
          <pc:sldMk cId="4268151815" sldId="321"/>
        </pc:sldMkLst>
        <pc:spChg chg="del">
          <ac:chgData name="Shrey Shah" userId="ed9c1a04851fc987" providerId="LiveId" clId="{F1B42D77-952A-46AC-BB77-119F9FB5502E}" dt="2023-05-18T20:06:26.151" v="2324" actId="478"/>
          <ac:spMkLst>
            <pc:docMk/>
            <pc:sldMk cId="4268151815" sldId="321"/>
            <ac:spMk id="7" creationId="{FCB2902D-4BDF-43C7-0CC1-A8A8D6EB760E}"/>
          </ac:spMkLst>
        </pc:spChg>
        <pc:spChg chg="add mod">
          <ac:chgData name="Shrey Shah" userId="ed9c1a04851fc987" providerId="LiveId" clId="{F1B42D77-952A-46AC-BB77-119F9FB5502E}" dt="2023-05-18T20:14:47.380" v="2496" actId="1076"/>
          <ac:spMkLst>
            <pc:docMk/>
            <pc:sldMk cId="4268151815" sldId="321"/>
            <ac:spMk id="11" creationId="{703BC7CA-3A5E-122B-B22F-91DE13A8BC0A}"/>
          </ac:spMkLst>
        </pc:spChg>
        <pc:spChg chg="del">
          <ac:chgData name="Shrey Shah" userId="ed9c1a04851fc987" providerId="LiveId" clId="{F1B42D77-952A-46AC-BB77-119F9FB5502E}" dt="2023-05-18T20:06:24.911" v="2323" actId="478"/>
          <ac:spMkLst>
            <pc:docMk/>
            <pc:sldMk cId="4268151815" sldId="321"/>
            <ac:spMk id="13" creationId="{4CA7FAFF-2F0F-089E-3D50-C00A2AD24B58}"/>
          </ac:spMkLst>
        </pc:spChg>
        <pc:spChg chg="mod">
          <ac:chgData name="Shrey Shah" userId="ed9c1a04851fc987" providerId="LiveId" clId="{F1B42D77-952A-46AC-BB77-119F9FB5502E}" dt="2023-05-21T18:45:58.563" v="5607" actId="20577"/>
          <ac:spMkLst>
            <pc:docMk/>
            <pc:sldMk cId="4268151815" sldId="321"/>
            <ac:spMk id="14" creationId="{00000000-0000-0000-0000-000000000000}"/>
          </ac:spMkLst>
        </pc:spChg>
        <pc:spChg chg="mod">
          <ac:chgData name="Shrey Shah" userId="ed9c1a04851fc987" providerId="LiveId" clId="{F1B42D77-952A-46AC-BB77-119F9FB5502E}" dt="2023-05-18T20:06:34.267" v="2344" actId="20577"/>
          <ac:spMkLst>
            <pc:docMk/>
            <pc:sldMk cId="4268151815" sldId="321"/>
            <ac:spMk id="19" creationId="{00000000-0000-0000-0000-000000000000}"/>
          </ac:spMkLst>
        </pc:spChg>
        <pc:spChg chg="del">
          <ac:chgData name="Shrey Shah" userId="ed9c1a04851fc987" providerId="LiveId" clId="{F1B42D77-952A-46AC-BB77-119F9FB5502E}" dt="2023-05-18T20:06:24.187" v="2322" actId="478"/>
          <ac:spMkLst>
            <pc:docMk/>
            <pc:sldMk cId="4268151815" sldId="321"/>
            <ac:spMk id="20" creationId="{CF2C669A-32A6-D5F7-4F78-735D51FEE29A}"/>
          </ac:spMkLst>
        </pc:spChg>
        <pc:spChg chg="mod">
          <ac:chgData name="Shrey Shah" userId="ed9c1a04851fc987" providerId="LiveId" clId="{F1B42D77-952A-46AC-BB77-119F9FB5502E}" dt="2023-05-18T20:15:24.817" v="2513" actId="20577"/>
          <ac:spMkLst>
            <pc:docMk/>
            <pc:sldMk cId="4268151815" sldId="321"/>
            <ac:spMk id="41" creationId="{00000000-0000-0000-0000-000000000000}"/>
          </ac:spMkLst>
        </pc:spChg>
        <pc:grpChg chg="mod">
          <ac:chgData name="Shrey Shah" userId="ed9c1a04851fc987" providerId="LiveId" clId="{F1B42D77-952A-46AC-BB77-119F9FB5502E}" dt="2023-05-21T18:30:08.623" v="5251" actId="14100"/>
          <ac:grpSpMkLst>
            <pc:docMk/>
            <pc:sldMk cId="4268151815" sldId="321"/>
            <ac:grpSpMk id="2" creationId="{C734E3FD-1514-367C-294D-BADA24B4ECDF}"/>
          </ac:grpSpMkLst>
        </pc:grpChg>
        <pc:graphicFrameChg chg="add mod modGraphic">
          <ac:chgData name="Shrey Shah" userId="ed9c1a04851fc987" providerId="LiveId" clId="{F1B42D77-952A-46AC-BB77-119F9FB5502E}" dt="2023-05-18T20:14:43.725" v="2495" actId="1076"/>
          <ac:graphicFrameMkLst>
            <pc:docMk/>
            <pc:sldMk cId="4268151815" sldId="321"/>
            <ac:graphicFrameMk id="12" creationId="{A6643A85-0763-C88A-D702-573D256C82C8}"/>
          </ac:graphicFrameMkLst>
        </pc:graphicFrameChg>
        <pc:picChg chg="add mod">
          <ac:chgData name="Shrey Shah" userId="ed9c1a04851fc987" providerId="LiveId" clId="{F1B42D77-952A-46AC-BB77-119F9FB5502E}" dt="2023-05-21T18:30:06.297" v="5250"/>
          <ac:picMkLst>
            <pc:docMk/>
            <pc:sldMk cId="4268151815" sldId="321"/>
            <ac:picMk id="3" creationId="{45088819-01A1-9121-12F1-B995EA57BAAD}"/>
          </ac:picMkLst>
        </pc:picChg>
        <pc:picChg chg="del">
          <ac:chgData name="Shrey Shah" userId="ed9c1a04851fc987" providerId="LiveId" clId="{F1B42D77-952A-46AC-BB77-119F9FB5502E}" dt="2023-05-18T20:06:22.333" v="2319" actId="478"/>
          <ac:picMkLst>
            <pc:docMk/>
            <pc:sldMk cId="4268151815" sldId="321"/>
            <ac:picMk id="3" creationId="{FF380CBF-B56A-34FF-4623-00D2B192FCB6}"/>
          </ac:picMkLst>
        </pc:picChg>
        <pc:picChg chg="del">
          <ac:chgData name="Shrey Shah" userId="ed9c1a04851fc987" providerId="LiveId" clId="{F1B42D77-952A-46AC-BB77-119F9FB5502E}" dt="2023-05-18T20:06:22.670" v="2320" actId="478"/>
          <ac:picMkLst>
            <pc:docMk/>
            <pc:sldMk cId="4268151815" sldId="321"/>
            <ac:picMk id="4" creationId="{786A3335-EAA8-EDC3-E19C-0D6FFEFDB0CF}"/>
          </ac:picMkLst>
        </pc:picChg>
        <pc:picChg chg="del">
          <ac:chgData name="Shrey Shah" userId="ed9c1a04851fc987" providerId="LiveId" clId="{F1B42D77-952A-46AC-BB77-119F9FB5502E}" dt="2023-05-18T20:06:23.017" v="2321" actId="478"/>
          <ac:picMkLst>
            <pc:docMk/>
            <pc:sldMk cId="4268151815" sldId="321"/>
            <ac:picMk id="5" creationId="{26CBE9E6-B9AF-FFC4-7E40-F4B6B42626AA}"/>
          </ac:picMkLst>
        </pc:picChg>
        <pc:picChg chg="add mod">
          <ac:chgData name="Shrey Shah" userId="ed9c1a04851fc987" providerId="LiveId" clId="{F1B42D77-952A-46AC-BB77-119F9FB5502E}" dt="2023-05-18T20:14:51.708" v="2497" actId="1076"/>
          <ac:picMkLst>
            <pc:docMk/>
            <pc:sldMk cId="4268151815" sldId="321"/>
            <ac:picMk id="21" creationId="{58F7047F-AB6A-93D2-3375-0E484A8DB6EE}"/>
          </ac:picMkLst>
        </pc:picChg>
        <pc:picChg chg="add del mod">
          <ac:chgData name="Shrey Shah" userId="ed9c1a04851fc987" providerId="LiveId" clId="{F1B42D77-952A-46AC-BB77-119F9FB5502E}" dt="2023-05-18T20:13:20.459" v="2482" actId="478"/>
          <ac:picMkLst>
            <pc:docMk/>
            <pc:sldMk cId="4268151815" sldId="321"/>
            <ac:picMk id="22" creationId="{0F6B7ED2-A0A5-EA25-5C24-57A147C5986C}"/>
          </ac:picMkLst>
        </pc:picChg>
        <pc:picChg chg="add mod">
          <ac:chgData name="Shrey Shah" userId="ed9c1a04851fc987" providerId="LiveId" clId="{F1B42D77-952A-46AC-BB77-119F9FB5502E}" dt="2023-05-18T20:15:17.228" v="2504" actId="14100"/>
          <ac:picMkLst>
            <pc:docMk/>
            <pc:sldMk cId="4268151815" sldId="321"/>
            <ac:picMk id="23" creationId="{986C3001-10D2-B0BF-E716-F8FD78FC8060}"/>
          </ac:picMkLst>
        </pc:picChg>
        <pc:picChg chg="add mod modCrop">
          <ac:chgData name="Shrey Shah" userId="ed9c1a04851fc987" providerId="LiveId" clId="{F1B42D77-952A-46AC-BB77-119F9FB5502E}" dt="2023-05-18T20:15:12.140" v="2503" actId="14100"/>
          <ac:picMkLst>
            <pc:docMk/>
            <pc:sldMk cId="4268151815" sldId="321"/>
            <ac:picMk id="24" creationId="{E6DE5734-AE4F-DC17-B22E-9410AABF3B1C}"/>
          </ac:picMkLst>
        </pc:picChg>
        <pc:picChg chg="add mod">
          <ac:chgData name="Shrey Shah" userId="ed9c1a04851fc987" providerId="LiveId" clId="{F1B42D77-952A-46AC-BB77-119F9FB5502E}" dt="2023-05-21T11:15:38.584" v="4754"/>
          <ac:picMkLst>
            <pc:docMk/>
            <pc:sldMk cId="4268151815" sldId="321"/>
            <ac:picMk id="25" creationId="{D5BFD40F-B7CD-C881-6C16-F8A95B53AC0E}"/>
          </ac:picMkLst>
        </pc:picChg>
        <pc:picChg chg="del">
          <ac:chgData name="Shrey Shah" userId="ed9c1a04851fc987" providerId="LiveId" clId="{F1B42D77-952A-46AC-BB77-119F9FB5502E}" dt="2023-05-21T11:15:38.161" v="4753" actId="478"/>
          <ac:picMkLst>
            <pc:docMk/>
            <pc:sldMk cId="4268151815" sldId="321"/>
            <ac:picMk id="43" creationId="{00000000-0000-0000-0000-000000000000}"/>
          </ac:picMkLst>
        </pc:picChg>
      </pc:sldChg>
      <pc:sldChg chg="addSp delSp modSp add mod">
        <pc:chgData name="Shrey Shah" userId="ed9c1a04851fc987" providerId="LiveId" clId="{F1B42D77-952A-46AC-BB77-119F9FB5502E}" dt="2023-05-21T18:51:17.009" v="5765" actId="20577"/>
        <pc:sldMkLst>
          <pc:docMk/>
          <pc:sldMk cId="3480257139" sldId="322"/>
        </pc:sldMkLst>
        <pc:spChg chg="del">
          <ac:chgData name="Shrey Shah" userId="ed9c1a04851fc987" providerId="LiveId" clId="{F1B42D77-952A-46AC-BB77-119F9FB5502E}" dt="2023-05-21T06:33:32.450" v="2519" actId="478"/>
          <ac:spMkLst>
            <pc:docMk/>
            <pc:sldMk cId="3480257139" sldId="322"/>
            <ac:spMk id="11" creationId="{9892E925-9897-BC5D-3630-649BC0469738}"/>
          </ac:spMkLst>
        </pc:spChg>
        <pc:spChg chg="mod">
          <ac:chgData name="Shrey Shah" userId="ed9c1a04851fc987" providerId="LiveId" clId="{F1B42D77-952A-46AC-BB77-119F9FB5502E}" dt="2023-05-21T18:43:44.687" v="5543" actId="20577"/>
          <ac:spMkLst>
            <pc:docMk/>
            <pc:sldMk cId="3480257139" sldId="322"/>
            <ac:spMk id="14" creationId="{00000000-0000-0000-0000-000000000000}"/>
          </ac:spMkLst>
        </pc:spChg>
        <pc:spChg chg="mod">
          <ac:chgData name="Shrey Shah" userId="ed9c1a04851fc987" providerId="LiveId" clId="{F1B42D77-952A-46AC-BB77-119F9FB5502E}" dt="2023-05-21T06:33:45.221" v="2537" actId="14100"/>
          <ac:spMkLst>
            <pc:docMk/>
            <pc:sldMk cId="3480257139" sldId="322"/>
            <ac:spMk id="19" creationId="{00000000-0000-0000-0000-000000000000}"/>
          </ac:spMkLst>
        </pc:spChg>
        <pc:spChg chg="mod">
          <ac:chgData name="Shrey Shah" userId="ed9c1a04851fc987" providerId="LiveId" clId="{F1B42D77-952A-46AC-BB77-119F9FB5502E}" dt="2023-05-21T18:51:17.009" v="5765" actId="20577"/>
          <ac:spMkLst>
            <pc:docMk/>
            <pc:sldMk cId="3480257139" sldId="322"/>
            <ac:spMk id="41" creationId="{00000000-0000-0000-0000-000000000000}"/>
          </ac:spMkLst>
        </pc:spChg>
        <pc:grpChg chg="mod">
          <ac:chgData name="Shrey Shah" userId="ed9c1a04851fc987" providerId="LiveId" clId="{F1B42D77-952A-46AC-BB77-119F9FB5502E}" dt="2023-05-21T18:26:26.375" v="5199" actId="14100"/>
          <ac:grpSpMkLst>
            <pc:docMk/>
            <pc:sldMk cId="3480257139" sldId="322"/>
            <ac:grpSpMk id="2" creationId="{C734E3FD-1514-367C-294D-BADA24B4ECDF}"/>
          </ac:grpSpMkLst>
        </pc:grpChg>
        <pc:picChg chg="add mod">
          <ac:chgData name="Shrey Shah" userId="ed9c1a04851fc987" providerId="LiveId" clId="{F1B42D77-952A-46AC-BB77-119F9FB5502E}" dt="2023-05-21T06:35:18.677" v="2554" actId="1076"/>
          <ac:picMkLst>
            <pc:docMk/>
            <pc:sldMk cId="3480257139" sldId="322"/>
            <ac:picMk id="3" creationId="{2F663635-93AE-5EBD-AB94-C12BC0503D37}"/>
          </ac:picMkLst>
        </pc:picChg>
        <pc:picChg chg="add mod modCrop">
          <ac:chgData name="Shrey Shah" userId="ed9c1a04851fc987" providerId="LiveId" clId="{F1B42D77-952A-46AC-BB77-119F9FB5502E}" dt="2023-05-21T06:35:10.884" v="2553" actId="14100"/>
          <ac:picMkLst>
            <pc:docMk/>
            <pc:sldMk cId="3480257139" sldId="322"/>
            <ac:picMk id="4" creationId="{5929C4AD-F352-C898-118A-9F71127A0C4F}"/>
          </ac:picMkLst>
        </pc:picChg>
        <pc:picChg chg="add mod">
          <ac:chgData name="Shrey Shah" userId="ed9c1a04851fc987" providerId="LiveId" clId="{F1B42D77-952A-46AC-BB77-119F9FB5502E}" dt="2023-05-21T11:14:23.370" v="4720"/>
          <ac:picMkLst>
            <pc:docMk/>
            <pc:sldMk cId="3480257139" sldId="322"/>
            <ac:picMk id="5" creationId="{FBE0D997-ADF9-B17B-1D52-F73F257B9459}"/>
          </ac:picMkLst>
        </pc:picChg>
        <pc:picChg chg="del">
          <ac:chgData name="Shrey Shah" userId="ed9c1a04851fc987" providerId="LiveId" clId="{F1B42D77-952A-46AC-BB77-119F9FB5502E}" dt="2023-05-21T06:33:30.229" v="2518" actId="478"/>
          <ac:picMkLst>
            <pc:docMk/>
            <pc:sldMk cId="3480257139" sldId="322"/>
            <ac:picMk id="7" creationId="{DBF2F388-5D68-B71A-19E7-2E74D723C5A7}"/>
          </ac:picMkLst>
        </pc:picChg>
        <pc:picChg chg="add mod">
          <ac:chgData name="Shrey Shah" userId="ed9c1a04851fc987" providerId="LiveId" clId="{F1B42D77-952A-46AC-BB77-119F9FB5502E}" dt="2023-05-21T18:26:21.450" v="5198"/>
          <ac:picMkLst>
            <pc:docMk/>
            <pc:sldMk cId="3480257139" sldId="322"/>
            <ac:picMk id="7" creationId="{F4F901A5-07F3-E8F1-6E76-36E94F4C7EE4}"/>
          </ac:picMkLst>
        </pc:picChg>
        <pc:picChg chg="del">
          <ac:chgData name="Shrey Shah" userId="ed9c1a04851fc987" providerId="LiveId" clId="{F1B42D77-952A-46AC-BB77-119F9FB5502E}" dt="2023-05-21T11:14:23.007" v="4719" actId="478"/>
          <ac:picMkLst>
            <pc:docMk/>
            <pc:sldMk cId="3480257139" sldId="322"/>
            <ac:picMk id="43" creationId="{00000000-0000-0000-0000-000000000000}"/>
          </ac:picMkLst>
        </pc:picChg>
      </pc:sldChg>
      <pc:sldChg chg="addSp delSp modSp add mod">
        <pc:chgData name="Shrey Shah" userId="ed9c1a04851fc987" providerId="LiveId" clId="{F1B42D77-952A-46AC-BB77-119F9FB5502E}" dt="2023-05-21T18:54:42.404" v="5788" actId="20577"/>
        <pc:sldMkLst>
          <pc:docMk/>
          <pc:sldMk cId="2807339316" sldId="323"/>
        </pc:sldMkLst>
        <pc:spChg chg="add mod">
          <ac:chgData name="Shrey Shah" userId="ed9c1a04851fc987" providerId="LiveId" clId="{F1B42D77-952A-46AC-BB77-119F9FB5502E}" dt="2023-05-21T07:37:36.234" v="2727" actId="14100"/>
          <ac:spMkLst>
            <pc:docMk/>
            <pc:sldMk cId="2807339316" sldId="323"/>
            <ac:spMk id="7" creationId="{9C4286B0-973B-A2A6-0141-D1F44ED20B9B}"/>
          </ac:spMkLst>
        </pc:spChg>
        <pc:spChg chg="del">
          <ac:chgData name="Shrey Shah" userId="ed9c1a04851fc987" providerId="LiveId" clId="{F1B42D77-952A-46AC-BB77-119F9FB5502E}" dt="2023-05-21T07:28:33.869" v="2680" actId="478"/>
          <ac:spMkLst>
            <pc:docMk/>
            <pc:sldMk cId="2807339316" sldId="323"/>
            <ac:spMk id="11" creationId="{703BC7CA-3A5E-122B-B22F-91DE13A8BC0A}"/>
          </ac:spMkLst>
        </pc:spChg>
        <pc:spChg chg="add mod">
          <ac:chgData name="Shrey Shah" userId="ed9c1a04851fc987" providerId="LiveId" clId="{F1B42D77-952A-46AC-BB77-119F9FB5502E}" dt="2023-05-21T07:42:38.794" v="2770" actId="1076"/>
          <ac:spMkLst>
            <pc:docMk/>
            <pc:sldMk cId="2807339316" sldId="323"/>
            <ac:spMk id="13" creationId="{DE8F5439-B6FA-72DC-910B-22D6CF4C0070}"/>
          </ac:spMkLst>
        </pc:spChg>
        <pc:spChg chg="mod">
          <ac:chgData name="Shrey Shah" userId="ed9c1a04851fc987" providerId="LiveId" clId="{F1B42D77-952A-46AC-BB77-119F9FB5502E}" dt="2023-05-21T18:46:03.117" v="5611" actId="20577"/>
          <ac:spMkLst>
            <pc:docMk/>
            <pc:sldMk cId="2807339316" sldId="323"/>
            <ac:spMk id="14" creationId="{00000000-0000-0000-0000-000000000000}"/>
          </ac:spMkLst>
        </pc:spChg>
        <pc:spChg chg="mod">
          <ac:chgData name="Shrey Shah" userId="ed9c1a04851fc987" providerId="LiveId" clId="{F1B42D77-952A-46AC-BB77-119F9FB5502E}" dt="2023-05-21T07:31:52.985" v="2698" actId="20577"/>
          <ac:spMkLst>
            <pc:docMk/>
            <pc:sldMk cId="2807339316" sldId="323"/>
            <ac:spMk id="19" creationId="{00000000-0000-0000-0000-000000000000}"/>
          </ac:spMkLst>
        </pc:spChg>
        <pc:spChg chg="add mod">
          <ac:chgData name="Shrey Shah" userId="ed9c1a04851fc987" providerId="LiveId" clId="{F1B42D77-952A-46AC-BB77-119F9FB5502E}" dt="2023-05-21T07:42:33.900" v="2769" actId="1076"/>
          <ac:spMkLst>
            <pc:docMk/>
            <pc:sldMk cId="2807339316" sldId="323"/>
            <ac:spMk id="22" creationId="{4091F012-4233-1557-8F99-877DECE872C3}"/>
          </ac:spMkLst>
        </pc:spChg>
        <pc:spChg chg="add mod">
          <ac:chgData name="Shrey Shah" userId="ed9c1a04851fc987" providerId="LiveId" clId="{F1B42D77-952A-46AC-BB77-119F9FB5502E}" dt="2023-05-21T07:42:31.401" v="2768" actId="1076"/>
          <ac:spMkLst>
            <pc:docMk/>
            <pc:sldMk cId="2807339316" sldId="323"/>
            <ac:spMk id="26" creationId="{380DD7F8-4AB8-59A9-8F37-038832EEEB7D}"/>
          </ac:spMkLst>
        </pc:spChg>
        <pc:spChg chg="mod">
          <ac:chgData name="Shrey Shah" userId="ed9c1a04851fc987" providerId="LiveId" clId="{F1B42D77-952A-46AC-BB77-119F9FB5502E}" dt="2023-05-21T18:54:42.404" v="5788" actId="20577"/>
          <ac:spMkLst>
            <pc:docMk/>
            <pc:sldMk cId="2807339316" sldId="323"/>
            <ac:spMk id="41" creationId="{00000000-0000-0000-0000-000000000000}"/>
          </ac:spMkLst>
        </pc:spChg>
        <pc:grpChg chg="mod">
          <ac:chgData name="Shrey Shah" userId="ed9c1a04851fc987" providerId="LiveId" clId="{F1B42D77-952A-46AC-BB77-119F9FB5502E}" dt="2023-05-21T18:30:17.030" v="5254" actId="14100"/>
          <ac:grpSpMkLst>
            <pc:docMk/>
            <pc:sldMk cId="2807339316" sldId="323"/>
            <ac:grpSpMk id="2" creationId="{C734E3FD-1514-367C-294D-BADA24B4ECDF}"/>
          </ac:grpSpMkLst>
        </pc:grpChg>
        <pc:graphicFrameChg chg="del">
          <ac:chgData name="Shrey Shah" userId="ed9c1a04851fc987" providerId="LiveId" clId="{F1B42D77-952A-46AC-BB77-119F9FB5502E}" dt="2023-05-21T07:28:32.870" v="2679" actId="478"/>
          <ac:graphicFrameMkLst>
            <pc:docMk/>
            <pc:sldMk cId="2807339316" sldId="323"/>
            <ac:graphicFrameMk id="12" creationId="{A6643A85-0763-C88A-D702-573D256C82C8}"/>
          </ac:graphicFrameMkLst>
        </pc:graphicFrameChg>
        <pc:picChg chg="add mod">
          <ac:chgData name="Shrey Shah" userId="ed9c1a04851fc987" providerId="LiveId" clId="{F1B42D77-952A-46AC-BB77-119F9FB5502E}" dt="2023-05-21T07:36:16.266" v="2708" actId="1076"/>
          <ac:picMkLst>
            <pc:docMk/>
            <pc:sldMk cId="2807339316" sldId="323"/>
            <ac:picMk id="3" creationId="{DEA4A726-DC50-6A02-EDEB-71FF56A21C0B}"/>
          </ac:picMkLst>
        </pc:picChg>
        <pc:picChg chg="add mod">
          <ac:chgData name="Shrey Shah" userId="ed9c1a04851fc987" providerId="LiveId" clId="{F1B42D77-952A-46AC-BB77-119F9FB5502E}" dt="2023-05-21T07:36:50.090" v="2718" actId="1076"/>
          <ac:picMkLst>
            <pc:docMk/>
            <pc:sldMk cId="2807339316" sldId="323"/>
            <ac:picMk id="4" creationId="{A05625B7-9C7F-2E0A-D7E7-2B3622820FD0}"/>
          </ac:picMkLst>
        </pc:picChg>
        <pc:picChg chg="add mod">
          <ac:chgData name="Shrey Shah" userId="ed9c1a04851fc987" providerId="LiveId" clId="{F1B42D77-952A-46AC-BB77-119F9FB5502E}" dt="2023-05-21T18:30:13.875" v="5253"/>
          <ac:picMkLst>
            <pc:docMk/>
            <pc:sldMk cId="2807339316" sldId="323"/>
            <ac:picMk id="5" creationId="{964B5717-7696-6758-7041-72992FB3C6E5}"/>
          </ac:picMkLst>
        </pc:picChg>
        <pc:picChg chg="del">
          <ac:chgData name="Shrey Shah" userId="ed9c1a04851fc987" providerId="LiveId" clId="{F1B42D77-952A-46AC-BB77-119F9FB5502E}" dt="2023-05-21T07:28:37.256" v="2681" actId="478"/>
          <ac:picMkLst>
            <pc:docMk/>
            <pc:sldMk cId="2807339316" sldId="323"/>
            <ac:picMk id="21" creationId="{58F7047F-AB6A-93D2-3375-0E484A8DB6EE}"/>
          </ac:picMkLst>
        </pc:picChg>
        <pc:picChg chg="del">
          <ac:chgData name="Shrey Shah" userId="ed9c1a04851fc987" providerId="LiveId" clId="{F1B42D77-952A-46AC-BB77-119F9FB5502E}" dt="2023-05-21T07:31:26.132" v="2682" actId="478"/>
          <ac:picMkLst>
            <pc:docMk/>
            <pc:sldMk cId="2807339316" sldId="323"/>
            <ac:picMk id="23" creationId="{986C3001-10D2-B0BF-E716-F8FD78FC8060}"/>
          </ac:picMkLst>
        </pc:picChg>
        <pc:picChg chg="del">
          <ac:chgData name="Shrey Shah" userId="ed9c1a04851fc987" providerId="LiveId" clId="{F1B42D77-952A-46AC-BB77-119F9FB5502E}" dt="2023-05-21T07:31:33.598" v="2683" actId="478"/>
          <ac:picMkLst>
            <pc:docMk/>
            <pc:sldMk cId="2807339316" sldId="323"/>
            <ac:picMk id="24" creationId="{E6DE5734-AE4F-DC17-B22E-9410AABF3B1C}"/>
          </ac:picMkLst>
        </pc:picChg>
        <pc:picChg chg="add mod">
          <ac:chgData name="Shrey Shah" userId="ed9c1a04851fc987" providerId="LiveId" clId="{F1B42D77-952A-46AC-BB77-119F9FB5502E}" dt="2023-05-21T11:15:41.420" v="4756"/>
          <ac:picMkLst>
            <pc:docMk/>
            <pc:sldMk cId="2807339316" sldId="323"/>
            <ac:picMk id="27" creationId="{6A439EF7-7884-5A78-7693-13E0394FFD75}"/>
          </ac:picMkLst>
        </pc:picChg>
        <pc:picChg chg="del">
          <ac:chgData name="Shrey Shah" userId="ed9c1a04851fc987" providerId="LiveId" clId="{F1B42D77-952A-46AC-BB77-119F9FB5502E}" dt="2023-05-21T11:15:40.985" v="4755" actId="478"/>
          <ac:picMkLst>
            <pc:docMk/>
            <pc:sldMk cId="2807339316" sldId="323"/>
            <ac:picMk id="43" creationId="{00000000-0000-0000-0000-000000000000}"/>
          </ac:picMkLst>
        </pc:picChg>
      </pc:sldChg>
      <pc:sldChg chg="addSp delSp modSp add mod">
        <pc:chgData name="Shrey Shah" userId="ed9c1a04851fc987" providerId="LiveId" clId="{F1B42D77-952A-46AC-BB77-119F9FB5502E}" dt="2023-05-21T18:46:07.853" v="5613" actId="20577"/>
        <pc:sldMkLst>
          <pc:docMk/>
          <pc:sldMk cId="3114497930" sldId="324"/>
        </pc:sldMkLst>
        <pc:spChg chg="del">
          <ac:chgData name="Shrey Shah" userId="ed9c1a04851fc987" providerId="LiveId" clId="{F1B42D77-952A-46AC-BB77-119F9FB5502E}" dt="2023-05-21T07:44:13.895" v="2804" actId="478"/>
          <ac:spMkLst>
            <pc:docMk/>
            <pc:sldMk cId="3114497930" sldId="324"/>
            <ac:spMk id="7" creationId="{9C4286B0-973B-A2A6-0141-D1F44ED20B9B}"/>
          </ac:spMkLst>
        </pc:spChg>
        <pc:spChg chg="add del mod">
          <ac:chgData name="Shrey Shah" userId="ed9c1a04851fc987" providerId="LiveId" clId="{F1B42D77-952A-46AC-BB77-119F9FB5502E}" dt="2023-05-21T07:48:03.478" v="2863" actId="478"/>
          <ac:spMkLst>
            <pc:docMk/>
            <pc:sldMk cId="3114497930" sldId="324"/>
            <ac:spMk id="12" creationId="{5F5B3436-9876-60B2-EBCA-01C9C1E26A14}"/>
          </ac:spMkLst>
        </pc:spChg>
        <pc:spChg chg="del">
          <ac:chgData name="Shrey Shah" userId="ed9c1a04851fc987" providerId="LiveId" clId="{F1B42D77-952A-46AC-BB77-119F9FB5502E}" dt="2023-05-21T07:44:15.103" v="2805" actId="478"/>
          <ac:spMkLst>
            <pc:docMk/>
            <pc:sldMk cId="3114497930" sldId="324"/>
            <ac:spMk id="13" creationId="{DE8F5439-B6FA-72DC-910B-22D6CF4C0070}"/>
          </ac:spMkLst>
        </pc:spChg>
        <pc:spChg chg="mod">
          <ac:chgData name="Shrey Shah" userId="ed9c1a04851fc987" providerId="LiveId" clId="{F1B42D77-952A-46AC-BB77-119F9FB5502E}" dt="2023-05-21T18:46:07.853" v="5613" actId="20577"/>
          <ac:spMkLst>
            <pc:docMk/>
            <pc:sldMk cId="3114497930" sldId="324"/>
            <ac:spMk id="14" creationId="{00000000-0000-0000-0000-000000000000}"/>
          </ac:spMkLst>
        </pc:spChg>
        <pc:spChg chg="mod">
          <ac:chgData name="Shrey Shah" userId="ed9c1a04851fc987" providerId="LiveId" clId="{F1B42D77-952A-46AC-BB77-119F9FB5502E}" dt="2023-05-21T07:45:22.325" v="2837" actId="20577"/>
          <ac:spMkLst>
            <pc:docMk/>
            <pc:sldMk cId="3114497930" sldId="324"/>
            <ac:spMk id="19" creationId="{00000000-0000-0000-0000-000000000000}"/>
          </ac:spMkLst>
        </pc:spChg>
        <pc:spChg chg="add del mod">
          <ac:chgData name="Shrey Shah" userId="ed9c1a04851fc987" providerId="LiveId" clId="{F1B42D77-952A-46AC-BB77-119F9FB5502E}" dt="2023-05-21T07:53:55.524" v="2985" actId="478"/>
          <ac:spMkLst>
            <pc:docMk/>
            <pc:sldMk cId="3114497930" sldId="324"/>
            <ac:spMk id="21" creationId="{9C21C578-D048-F85E-12EF-57F412B4026B}"/>
          </ac:spMkLst>
        </pc:spChg>
        <pc:spChg chg="del">
          <ac:chgData name="Shrey Shah" userId="ed9c1a04851fc987" providerId="LiveId" clId="{F1B42D77-952A-46AC-BB77-119F9FB5502E}" dt="2023-05-21T07:44:17.096" v="2807" actId="478"/>
          <ac:spMkLst>
            <pc:docMk/>
            <pc:sldMk cId="3114497930" sldId="324"/>
            <ac:spMk id="22" creationId="{4091F012-4233-1557-8F99-877DECE872C3}"/>
          </ac:spMkLst>
        </pc:spChg>
        <pc:spChg chg="add mod">
          <ac:chgData name="Shrey Shah" userId="ed9c1a04851fc987" providerId="LiveId" clId="{F1B42D77-952A-46AC-BB77-119F9FB5502E}" dt="2023-05-21T07:54:01.793" v="2988" actId="1076"/>
          <ac:spMkLst>
            <pc:docMk/>
            <pc:sldMk cId="3114497930" sldId="324"/>
            <ac:spMk id="24" creationId="{824D7021-90B4-92B8-AA91-AB53A2421797}"/>
          </ac:spMkLst>
        </pc:spChg>
        <pc:spChg chg="del">
          <ac:chgData name="Shrey Shah" userId="ed9c1a04851fc987" providerId="LiveId" clId="{F1B42D77-952A-46AC-BB77-119F9FB5502E}" dt="2023-05-21T07:44:16.019" v="2806" actId="478"/>
          <ac:spMkLst>
            <pc:docMk/>
            <pc:sldMk cId="3114497930" sldId="324"/>
            <ac:spMk id="26" creationId="{380DD7F8-4AB8-59A9-8F37-038832EEEB7D}"/>
          </ac:spMkLst>
        </pc:spChg>
        <pc:spChg chg="add del mod">
          <ac:chgData name="Shrey Shah" userId="ed9c1a04851fc987" providerId="LiveId" clId="{F1B42D77-952A-46AC-BB77-119F9FB5502E}" dt="2023-05-21T07:48:08.949" v="2866" actId="478"/>
          <ac:spMkLst>
            <pc:docMk/>
            <pc:sldMk cId="3114497930" sldId="324"/>
            <ac:spMk id="27" creationId="{1707DD5E-37A2-5ED8-6D13-A79B91F44AB2}"/>
          </ac:spMkLst>
        </pc:spChg>
        <pc:spChg chg="add mod">
          <ac:chgData name="Shrey Shah" userId="ed9c1a04851fc987" providerId="LiveId" clId="{F1B42D77-952A-46AC-BB77-119F9FB5502E}" dt="2023-05-21T07:54:19.873" v="2994" actId="1076"/>
          <ac:spMkLst>
            <pc:docMk/>
            <pc:sldMk cId="3114497930" sldId="324"/>
            <ac:spMk id="30" creationId="{EF9F14A7-108D-5213-0EAB-F5ECA133F55F}"/>
          </ac:spMkLst>
        </pc:spChg>
        <pc:spChg chg="add mod">
          <ac:chgData name="Shrey Shah" userId="ed9c1a04851fc987" providerId="LiveId" clId="{F1B42D77-952A-46AC-BB77-119F9FB5502E}" dt="2023-05-21T07:55:01.154" v="2998" actId="1076"/>
          <ac:spMkLst>
            <pc:docMk/>
            <pc:sldMk cId="3114497930" sldId="324"/>
            <ac:spMk id="32" creationId="{9D42FF31-4294-71EA-2652-AD6DD434EEB8}"/>
          </ac:spMkLst>
        </pc:spChg>
        <pc:spChg chg="add mod">
          <ac:chgData name="Shrey Shah" userId="ed9c1a04851fc987" providerId="LiveId" clId="{F1B42D77-952A-46AC-BB77-119F9FB5502E}" dt="2023-05-21T07:54:26.586" v="2996" actId="1076"/>
          <ac:spMkLst>
            <pc:docMk/>
            <pc:sldMk cId="3114497930" sldId="324"/>
            <ac:spMk id="34" creationId="{76212319-2525-E9BA-95B6-E9F8C81782E8}"/>
          </ac:spMkLst>
        </pc:spChg>
        <pc:grpChg chg="mod">
          <ac:chgData name="Shrey Shah" userId="ed9c1a04851fc987" providerId="LiveId" clId="{F1B42D77-952A-46AC-BB77-119F9FB5502E}" dt="2023-05-21T18:30:28.373" v="5259" actId="14100"/>
          <ac:grpSpMkLst>
            <pc:docMk/>
            <pc:sldMk cId="3114497930" sldId="324"/>
            <ac:grpSpMk id="2" creationId="{C734E3FD-1514-367C-294D-BADA24B4ECDF}"/>
          </ac:grpSpMkLst>
        </pc:grpChg>
        <pc:picChg chg="add mod">
          <ac:chgData name="Shrey Shah" userId="ed9c1a04851fc987" providerId="LiveId" clId="{F1B42D77-952A-46AC-BB77-119F9FB5502E}" dt="2023-05-21T18:30:21.018" v="5256"/>
          <ac:picMkLst>
            <pc:docMk/>
            <pc:sldMk cId="3114497930" sldId="324"/>
            <ac:picMk id="3" creationId="{7FA60FEC-2A8B-5038-5678-33F3AD858547}"/>
          </ac:picMkLst>
        </pc:picChg>
        <pc:picChg chg="del">
          <ac:chgData name="Shrey Shah" userId="ed9c1a04851fc987" providerId="LiveId" clId="{F1B42D77-952A-46AC-BB77-119F9FB5502E}" dt="2023-05-21T07:44:12.474" v="2802" actId="478"/>
          <ac:picMkLst>
            <pc:docMk/>
            <pc:sldMk cId="3114497930" sldId="324"/>
            <ac:picMk id="3" creationId="{DEA4A726-DC50-6A02-EDEB-71FF56A21C0B}"/>
          </ac:picMkLst>
        </pc:picChg>
        <pc:picChg chg="del">
          <ac:chgData name="Shrey Shah" userId="ed9c1a04851fc987" providerId="LiveId" clId="{F1B42D77-952A-46AC-BB77-119F9FB5502E}" dt="2023-05-21T07:44:12.911" v="2803" actId="478"/>
          <ac:picMkLst>
            <pc:docMk/>
            <pc:sldMk cId="3114497930" sldId="324"/>
            <ac:picMk id="4" creationId="{A05625B7-9C7F-2E0A-D7E7-2B3622820FD0}"/>
          </ac:picMkLst>
        </pc:picChg>
        <pc:picChg chg="add del mod">
          <ac:chgData name="Shrey Shah" userId="ed9c1a04851fc987" providerId="LiveId" clId="{F1B42D77-952A-46AC-BB77-119F9FB5502E}" dt="2023-05-21T07:48:01.625" v="2862" actId="478"/>
          <ac:picMkLst>
            <pc:docMk/>
            <pc:sldMk cId="3114497930" sldId="324"/>
            <ac:picMk id="5" creationId="{D6DEDBFA-9784-0F8B-DD0A-3C9175FC066D}"/>
          </ac:picMkLst>
        </pc:picChg>
        <pc:picChg chg="add mod">
          <ac:chgData name="Shrey Shah" userId="ed9c1a04851fc987" providerId="LiveId" clId="{F1B42D77-952A-46AC-BB77-119F9FB5502E}" dt="2023-05-21T07:52:42.930" v="2955" actId="1076"/>
          <ac:picMkLst>
            <pc:docMk/>
            <pc:sldMk cId="3114497930" sldId="324"/>
            <ac:picMk id="10" creationId="{AF1D4C47-9D71-AD86-3BE1-73637F791528}"/>
          </ac:picMkLst>
        </pc:picChg>
        <pc:picChg chg="add mod modCrop">
          <ac:chgData name="Shrey Shah" userId="ed9c1a04851fc987" providerId="LiveId" clId="{F1B42D77-952A-46AC-BB77-119F9FB5502E}" dt="2023-05-21T07:54:38.274" v="2997" actId="732"/>
          <ac:picMkLst>
            <pc:docMk/>
            <pc:sldMk cId="3114497930" sldId="324"/>
            <ac:picMk id="28" creationId="{4DCE8F33-48CD-BAEC-051A-74A82002A677}"/>
          </ac:picMkLst>
        </pc:picChg>
        <pc:picChg chg="add mod modCrop">
          <ac:chgData name="Shrey Shah" userId="ed9c1a04851fc987" providerId="LiveId" clId="{F1B42D77-952A-46AC-BB77-119F9FB5502E}" dt="2023-05-21T07:53:50.010" v="2983" actId="1076"/>
          <ac:picMkLst>
            <pc:docMk/>
            <pc:sldMk cId="3114497930" sldId="324"/>
            <ac:picMk id="29" creationId="{EFC2E2D9-D3EC-93B3-48A6-FB4AE094A456}"/>
          </ac:picMkLst>
        </pc:picChg>
        <pc:picChg chg="add mod">
          <ac:chgData name="Shrey Shah" userId="ed9c1a04851fc987" providerId="LiveId" clId="{F1B42D77-952A-46AC-BB77-119F9FB5502E}" dt="2023-05-21T11:15:44.375" v="4758"/>
          <ac:picMkLst>
            <pc:docMk/>
            <pc:sldMk cId="3114497930" sldId="324"/>
            <ac:picMk id="35" creationId="{1AA0D636-34C9-6466-7BDC-5FE472A7EE7C}"/>
          </ac:picMkLst>
        </pc:picChg>
        <pc:picChg chg="del">
          <ac:chgData name="Shrey Shah" userId="ed9c1a04851fc987" providerId="LiveId" clId="{F1B42D77-952A-46AC-BB77-119F9FB5502E}" dt="2023-05-21T11:15:43.891" v="4757" actId="478"/>
          <ac:picMkLst>
            <pc:docMk/>
            <pc:sldMk cId="3114497930" sldId="324"/>
            <ac:picMk id="43" creationId="{00000000-0000-0000-0000-000000000000}"/>
          </ac:picMkLst>
        </pc:picChg>
      </pc:sldChg>
      <pc:sldChg chg="addSp delSp modSp add mod">
        <pc:chgData name="Shrey Shah" userId="ed9c1a04851fc987" providerId="LiveId" clId="{F1B42D77-952A-46AC-BB77-119F9FB5502E}" dt="2023-05-21T18:56:18.501" v="5821" actId="20577"/>
        <pc:sldMkLst>
          <pc:docMk/>
          <pc:sldMk cId="2155256962" sldId="325"/>
        </pc:sldMkLst>
        <pc:spChg chg="add mod">
          <ac:chgData name="Shrey Shah" userId="ed9c1a04851fc987" providerId="LiveId" clId="{F1B42D77-952A-46AC-BB77-119F9FB5502E}" dt="2023-05-21T09:38:43.544" v="3133" actId="1076"/>
          <ac:spMkLst>
            <pc:docMk/>
            <pc:sldMk cId="2155256962" sldId="325"/>
            <ac:spMk id="5" creationId="{2FE41BE4-BF06-0713-3C7E-42BAEF4DB7C0}"/>
          </ac:spMkLst>
        </pc:spChg>
        <pc:spChg chg="add mod">
          <ac:chgData name="Shrey Shah" userId="ed9c1a04851fc987" providerId="LiveId" clId="{F1B42D77-952A-46AC-BB77-119F9FB5502E}" dt="2023-05-21T09:38:40.039" v="3132" actId="1076"/>
          <ac:spMkLst>
            <pc:docMk/>
            <pc:sldMk cId="2155256962" sldId="325"/>
            <ac:spMk id="10" creationId="{5A70E709-21AB-FA11-6FB6-3D3AE499E2BA}"/>
          </ac:spMkLst>
        </pc:spChg>
        <pc:spChg chg="mod">
          <ac:chgData name="Shrey Shah" userId="ed9c1a04851fc987" providerId="LiveId" clId="{F1B42D77-952A-46AC-BB77-119F9FB5502E}" dt="2023-05-21T18:46:17.129" v="5621" actId="20577"/>
          <ac:spMkLst>
            <pc:docMk/>
            <pc:sldMk cId="2155256962" sldId="325"/>
            <ac:spMk id="14" creationId="{00000000-0000-0000-0000-000000000000}"/>
          </ac:spMkLst>
        </pc:spChg>
        <pc:spChg chg="mod">
          <ac:chgData name="Shrey Shah" userId="ed9c1a04851fc987" providerId="LiveId" clId="{F1B42D77-952A-46AC-BB77-119F9FB5502E}" dt="2023-05-21T07:59:59.803" v="3128" actId="20577"/>
          <ac:spMkLst>
            <pc:docMk/>
            <pc:sldMk cId="2155256962" sldId="325"/>
            <ac:spMk id="19" creationId="{00000000-0000-0000-0000-000000000000}"/>
          </ac:spMkLst>
        </pc:spChg>
        <pc:spChg chg="mod">
          <ac:chgData name="Shrey Shah" userId="ed9c1a04851fc987" providerId="LiveId" clId="{F1B42D77-952A-46AC-BB77-119F9FB5502E}" dt="2023-05-21T18:56:18.501" v="5821" actId="20577"/>
          <ac:spMkLst>
            <pc:docMk/>
            <pc:sldMk cId="2155256962" sldId="325"/>
            <ac:spMk id="41" creationId="{00000000-0000-0000-0000-000000000000}"/>
          </ac:spMkLst>
        </pc:spChg>
        <pc:grpChg chg="mod">
          <ac:chgData name="Shrey Shah" userId="ed9c1a04851fc987" providerId="LiveId" clId="{F1B42D77-952A-46AC-BB77-119F9FB5502E}" dt="2023-05-21T18:30:43.758" v="5265" actId="14100"/>
          <ac:grpSpMkLst>
            <pc:docMk/>
            <pc:sldMk cId="2155256962" sldId="325"/>
            <ac:grpSpMk id="2" creationId="{C734E3FD-1514-367C-294D-BADA24B4ECDF}"/>
          </ac:grpSpMkLst>
        </pc:grpChg>
        <pc:picChg chg="add mod">
          <ac:chgData name="Shrey Shah" userId="ed9c1a04851fc987" providerId="LiveId" clId="{F1B42D77-952A-46AC-BB77-119F9FB5502E}" dt="2023-05-21T11:15:51.680" v="4762"/>
          <ac:picMkLst>
            <pc:docMk/>
            <pc:sldMk cId="2155256962" sldId="325"/>
            <ac:picMk id="3" creationId="{7C2580B8-328E-5AAB-AA2D-2FF2FAA35DCA}"/>
          </ac:picMkLst>
        </pc:picChg>
        <pc:picChg chg="add mod">
          <ac:chgData name="Shrey Shah" userId="ed9c1a04851fc987" providerId="LiveId" clId="{F1B42D77-952A-46AC-BB77-119F9FB5502E}" dt="2023-05-21T18:30:39.841" v="5264"/>
          <ac:picMkLst>
            <pc:docMk/>
            <pc:sldMk cId="2155256962" sldId="325"/>
            <ac:picMk id="4" creationId="{5048FF4B-5D68-505F-47A2-EB796C6FFC47}"/>
          </ac:picMkLst>
        </pc:picChg>
        <pc:picChg chg="del">
          <ac:chgData name="Shrey Shah" userId="ed9c1a04851fc987" providerId="LiveId" clId="{F1B42D77-952A-46AC-BB77-119F9FB5502E}" dt="2023-05-21T07:55:48.826" v="3050" actId="478"/>
          <ac:picMkLst>
            <pc:docMk/>
            <pc:sldMk cId="2155256962" sldId="325"/>
            <ac:picMk id="4" creationId="{B6DBB541-CD48-1CD0-27C5-8D4263B1A582}"/>
          </ac:picMkLst>
        </pc:picChg>
        <pc:picChg chg="del">
          <ac:chgData name="Shrey Shah" userId="ed9c1a04851fc987" providerId="LiveId" clId="{F1B42D77-952A-46AC-BB77-119F9FB5502E}" dt="2023-05-21T11:15:51.317" v="4761" actId="478"/>
          <ac:picMkLst>
            <pc:docMk/>
            <pc:sldMk cId="2155256962" sldId="325"/>
            <ac:picMk id="43" creationId="{00000000-0000-0000-0000-000000000000}"/>
          </ac:picMkLst>
        </pc:picChg>
      </pc:sldChg>
      <pc:sldChg chg="new del">
        <pc:chgData name="Shrey Shah" userId="ed9c1a04851fc987" providerId="LiveId" clId="{F1B42D77-952A-46AC-BB77-119F9FB5502E}" dt="2023-05-21T07:55:44.081" v="3048" actId="47"/>
        <pc:sldMkLst>
          <pc:docMk/>
          <pc:sldMk cId="3730198553" sldId="325"/>
        </pc:sldMkLst>
      </pc:sldChg>
      <pc:sldChg chg="addSp delSp modSp add mod">
        <pc:chgData name="Shrey Shah" userId="ed9c1a04851fc987" providerId="LiveId" clId="{F1B42D77-952A-46AC-BB77-119F9FB5502E}" dt="2023-05-21T18:56:32.827" v="5851" actId="20577"/>
        <pc:sldMkLst>
          <pc:docMk/>
          <pc:sldMk cId="3000900829" sldId="326"/>
        </pc:sldMkLst>
        <pc:spChg chg="del">
          <ac:chgData name="Shrey Shah" userId="ed9c1a04851fc987" providerId="LiveId" clId="{F1B42D77-952A-46AC-BB77-119F9FB5502E}" dt="2023-05-21T09:39:22.332" v="3136" actId="478"/>
          <ac:spMkLst>
            <pc:docMk/>
            <pc:sldMk cId="3000900829" sldId="326"/>
            <ac:spMk id="5" creationId="{2FE41BE4-BF06-0713-3C7E-42BAEF4DB7C0}"/>
          </ac:spMkLst>
        </pc:spChg>
        <pc:spChg chg="del">
          <ac:chgData name="Shrey Shah" userId="ed9c1a04851fc987" providerId="LiveId" clId="{F1B42D77-952A-46AC-BB77-119F9FB5502E}" dt="2023-05-21T09:39:19.165" v="3135" actId="478"/>
          <ac:spMkLst>
            <pc:docMk/>
            <pc:sldMk cId="3000900829" sldId="326"/>
            <ac:spMk id="10" creationId="{5A70E709-21AB-FA11-6FB6-3D3AE499E2BA}"/>
          </ac:spMkLst>
        </pc:spChg>
        <pc:spChg chg="add mod">
          <ac:chgData name="Shrey Shah" userId="ed9c1a04851fc987" providerId="LiveId" clId="{F1B42D77-952A-46AC-BB77-119F9FB5502E}" dt="2023-05-21T09:42:13.225" v="3219" actId="1076"/>
          <ac:spMkLst>
            <pc:docMk/>
            <pc:sldMk cId="3000900829" sldId="326"/>
            <ac:spMk id="11" creationId="{5F16D8B4-8145-6F21-B893-1F2E998F796A}"/>
          </ac:spMkLst>
        </pc:spChg>
        <pc:spChg chg="add mod">
          <ac:chgData name="Shrey Shah" userId="ed9c1a04851fc987" providerId="LiveId" clId="{F1B42D77-952A-46AC-BB77-119F9FB5502E}" dt="2023-05-21T09:42:47.408" v="3229" actId="1076"/>
          <ac:spMkLst>
            <pc:docMk/>
            <pc:sldMk cId="3000900829" sldId="326"/>
            <ac:spMk id="13" creationId="{98CB5F32-420B-39D7-98C6-F1FEB18F9A34}"/>
          </ac:spMkLst>
        </pc:spChg>
        <pc:spChg chg="mod">
          <ac:chgData name="Shrey Shah" userId="ed9c1a04851fc987" providerId="LiveId" clId="{F1B42D77-952A-46AC-BB77-119F9FB5502E}" dt="2023-05-21T18:46:21.260" v="5623" actId="20577"/>
          <ac:spMkLst>
            <pc:docMk/>
            <pc:sldMk cId="3000900829" sldId="326"/>
            <ac:spMk id="14" creationId="{00000000-0000-0000-0000-000000000000}"/>
          </ac:spMkLst>
        </pc:spChg>
        <pc:spChg chg="mod">
          <ac:chgData name="Shrey Shah" userId="ed9c1a04851fc987" providerId="LiveId" clId="{F1B42D77-952A-46AC-BB77-119F9FB5502E}" dt="2023-05-21T09:39:34.241" v="3166" actId="20577"/>
          <ac:spMkLst>
            <pc:docMk/>
            <pc:sldMk cId="3000900829" sldId="326"/>
            <ac:spMk id="19" creationId="{00000000-0000-0000-0000-000000000000}"/>
          </ac:spMkLst>
        </pc:spChg>
        <pc:spChg chg="mod">
          <ac:chgData name="Shrey Shah" userId="ed9c1a04851fc987" providerId="LiveId" clId="{F1B42D77-952A-46AC-BB77-119F9FB5502E}" dt="2023-05-21T18:56:32.827" v="5851" actId="20577"/>
          <ac:spMkLst>
            <pc:docMk/>
            <pc:sldMk cId="3000900829" sldId="326"/>
            <ac:spMk id="41" creationId="{00000000-0000-0000-0000-000000000000}"/>
          </ac:spMkLst>
        </pc:spChg>
        <pc:grpChg chg="mod">
          <ac:chgData name="Shrey Shah" userId="ed9c1a04851fc987" providerId="LiveId" clId="{F1B42D77-952A-46AC-BB77-119F9FB5502E}" dt="2023-05-21T18:30:52.495" v="5268" actId="14100"/>
          <ac:grpSpMkLst>
            <pc:docMk/>
            <pc:sldMk cId="3000900829" sldId="326"/>
            <ac:grpSpMk id="2" creationId="{C734E3FD-1514-367C-294D-BADA24B4ECDF}"/>
          </ac:grpSpMkLst>
        </pc:grpChg>
        <pc:picChg chg="add mod modCrop">
          <ac:chgData name="Shrey Shah" userId="ed9c1a04851fc987" providerId="LiveId" clId="{F1B42D77-952A-46AC-BB77-119F9FB5502E}" dt="2023-05-21T09:41:49.327" v="3211" actId="1076"/>
          <ac:picMkLst>
            <pc:docMk/>
            <pc:sldMk cId="3000900829" sldId="326"/>
            <ac:picMk id="3" creationId="{41A9C1C8-DD2E-B2C5-26AE-9C477F9DF24A}"/>
          </ac:picMkLst>
        </pc:picChg>
        <pc:picChg chg="add mod ord modCrop">
          <ac:chgData name="Shrey Shah" userId="ed9c1a04851fc987" providerId="LiveId" clId="{F1B42D77-952A-46AC-BB77-119F9FB5502E}" dt="2023-05-21T09:41:45.128" v="3210" actId="1076"/>
          <ac:picMkLst>
            <pc:docMk/>
            <pc:sldMk cId="3000900829" sldId="326"/>
            <ac:picMk id="4" creationId="{BEF1B449-30B6-C883-6A17-9CF43CEB3C0B}"/>
          </ac:picMkLst>
        </pc:picChg>
        <pc:picChg chg="add mod">
          <ac:chgData name="Shrey Shah" userId="ed9c1a04851fc987" providerId="LiveId" clId="{F1B42D77-952A-46AC-BB77-119F9FB5502E}" dt="2023-05-21T18:30:49.478" v="5267"/>
          <ac:picMkLst>
            <pc:docMk/>
            <pc:sldMk cId="3000900829" sldId="326"/>
            <ac:picMk id="5" creationId="{95E6E9B2-7F5C-FDD2-B4A7-C17513E0EBDC}"/>
          </ac:picMkLst>
        </pc:picChg>
        <pc:picChg chg="add mod">
          <ac:chgData name="Shrey Shah" userId="ed9c1a04851fc987" providerId="LiveId" clId="{F1B42D77-952A-46AC-BB77-119F9FB5502E}" dt="2023-05-21T11:15:54.614" v="4764"/>
          <ac:picMkLst>
            <pc:docMk/>
            <pc:sldMk cId="3000900829" sldId="326"/>
            <ac:picMk id="20" creationId="{F77707F7-FBC7-1BA6-A40A-A83BADDD48E9}"/>
          </ac:picMkLst>
        </pc:picChg>
        <pc:picChg chg="del">
          <ac:chgData name="Shrey Shah" userId="ed9c1a04851fc987" providerId="LiveId" clId="{F1B42D77-952A-46AC-BB77-119F9FB5502E}" dt="2023-05-21T11:15:54.207" v="4763" actId="478"/>
          <ac:picMkLst>
            <pc:docMk/>
            <pc:sldMk cId="3000900829" sldId="326"/>
            <ac:picMk id="43" creationId="{00000000-0000-0000-0000-000000000000}"/>
          </ac:picMkLst>
        </pc:picChg>
      </pc:sldChg>
      <pc:sldChg chg="addSp delSp modSp add mod">
        <pc:chgData name="Shrey Shah" userId="ed9c1a04851fc987" providerId="LiveId" clId="{F1B42D77-952A-46AC-BB77-119F9FB5502E}" dt="2023-05-21T18:58:27.553" v="5888" actId="20577"/>
        <pc:sldMkLst>
          <pc:docMk/>
          <pc:sldMk cId="747228516" sldId="327"/>
        </pc:sldMkLst>
        <pc:spChg chg="del">
          <ac:chgData name="Shrey Shah" userId="ed9c1a04851fc987" providerId="LiveId" clId="{F1B42D77-952A-46AC-BB77-119F9FB5502E}" dt="2023-05-21T09:43:46.311" v="3262" actId="478"/>
          <ac:spMkLst>
            <pc:docMk/>
            <pc:sldMk cId="747228516" sldId="327"/>
            <ac:spMk id="3" creationId="{00000000-0000-0000-0000-000000000000}"/>
          </ac:spMkLst>
        </pc:spChg>
        <pc:spChg chg="del">
          <ac:chgData name="Shrey Shah" userId="ed9c1a04851fc987" providerId="LiveId" clId="{F1B42D77-952A-46AC-BB77-119F9FB5502E}" dt="2023-05-21T09:43:54.631" v="3266" actId="478"/>
          <ac:spMkLst>
            <pc:docMk/>
            <pc:sldMk cId="747228516" sldId="327"/>
            <ac:spMk id="10" creationId="{6560C6B3-33C3-8177-2D6B-27F2B87EF3E2}"/>
          </ac:spMkLst>
        </pc:spChg>
        <pc:spChg chg="mod">
          <ac:chgData name="Shrey Shah" userId="ed9c1a04851fc987" providerId="LiveId" clId="{F1B42D77-952A-46AC-BB77-119F9FB5502E}" dt="2023-05-21T18:46:44.980" v="5637" actId="20577"/>
          <ac:spMkLst>
            <pc:docMk/>
            <pc:sldMk cId="747228516" sldId="327"/>
            <ac:spMk id="14" creationId="{00000000-0000-0000-0000-000000000000}"/>
          </ac:spMkLst>
        </pc:spChg>
        <pc:spChg chg="mod">
          <ac:chgData name="Shrey Shah" userId="ed9c1a04851fc987" providerId="LiveId" clId="{F1B42D77-952A-46AC-BB77-119F9FB5502E}" dt="2023-05-21T11:16:48.033" v="4777" actId="1076"/>
          <ac:spMkLst>
            <pc:docMk/>
            <pc:sldMk cId="747228516" sldId="327"/>
            <ac:spMk id="19" creationId="{00000000-0000-0000-0000-000000000000}"/>
          </ac:spMkLst>
        </pc:spChg>
        <pc:spChg chg="mod">
          <ac:chgData name="Shrey Shah" userId="ed9c1a04851fc987" providerId="LiveId" clId="{F1B42D77-952A-46AC-BB77-119F9FB5502E}" dt="2023-05-21T18:58:27.553" v="5888" actId="20577"/>
          <ac:spMkLst>
            <pc:docMk/>
            <pc:sldMk cId="747228516" sldId="327"/>
            <ac:spMk id="41" creationId="{00000000-0000-0000-0000-000000000000}"/>
          </ac:spMkLst>
        </pc:spChg>
        <pc:grpChg chg="mod">
          <ac:chgData name="Shrey Shah" userId="ed9c1a04851fc987" providerId="LiveId" clId="{F1B42D77-952A-46AC-BB77-119F9FB5502E}" dt="2023-05-21T18:32:00.799" v="5281" actId="14100"/>
          <ac:grpSpMkLst>
            <pc:docMk/>
            <pc:sldMk cId="747228516" sldId="327"/>
            <ac:grpSpMk id="2" creationId="{C734E3FD-1514-367C-294D-BADA24B4ECDF}"/>
          </ac:grpSpMkLst>
        </pc:grpChg>
        <pc:graphicFrameChg chg="del">
          <ac:chgData name="Shrey Shah" userId="ed9c1a04851fc987" providerId="LiveId" clId="{F1B42D77-952A-46AC-BB77-119F9FB5502E}" dt="2023-05-21T09:43:48.594" v="3263" actId="478"/>
          <ac:graphicFrameMkLst>
            <pc:docMk/>
            <pc:sldMk cId="747228516" sldId="327"/>
            <ac:graphicFrameMk id="4" creationId="{00000000-0000-0000-0000-000000000000}"/>
          </ac:graphicFrameMkLst>
        </pc:graphicFrameChg>
        <pc:picChg chg="add mod">
          <ac:chgData name="Shrey Shah" userId="ed9c1a04851fc987" providerId="LiveId" clId="{F1B42D77-952A-46AC-BB77-119F9FB5502E}" dt="2023-05-21T18:31:58.308" v="5280"/>
          <ac:picMkLst>
            <pc:docMk/>
            <pc:sldMk cId="747228516" sldId="327"/>
            <ac:picMk id="3" creationId="{B3B5CA2F-96CC-44BB-B84D-FC60564E3D15}"/>
          </ac:picMkLst>
        </pc:picChg>
        <pc:picChg chg="del">
          <ac:chgData name="Shrey Shah" userId="ed9c1a04851fc987" providerId="LiveId" clId="{F1B42D77-952A-46AC-BB77-119F9FB5502E}" dt="2023-05-21T09:43:50.230" v="3264" actId="478"/>
          <ac:picMkLst>
            <pc:docMk/>
            <pc:sldMk cId="747228516" sldId="327"/>
            <ac:picMk id="5" creationId="{0CD74C93-BE82-5796-49F0-AF420CF75801}"/>
          </ac:picMkLst>
        </pc:picChg>
        <pc:picChg chg="del">
          <ac:chgData name="Shrey Shah" userId="ed9c1a04851fc987" providerId="LiveId" clId="{F1B42D77-952A-46AC-BB77-119F9FB5502E}" dt="2023-05-21T09:43:52.080" v="3265" actId="478"/>
          <ac:picMkLst>
            <pc:docMk/>
            <pc:sldMk cId="747228516" sldId="327"/>
            <ac:picMk id="7" creationId="{555AA939-4F54-ADB4-7BA1-2767371E48F5}"/>
          </ac:picMkLst>
        </pc:picChg>
        <pc:picChg chg="add mod">
          <ac:chgData name="Shrey Shah" userId="ed9c1a04851fc987" providerId="LiveId" clId="{F1B42D77-952A-46AC-BB77-119F9FB5502E}" dt="2023-05-21T09:44:15.536" v="3273" actId="1076"/>
          <ac:picMkLst>
            <pc:docMk/>
            <pc:sldMk cId="747228516" sldId="327"/>
            <ac:picMk id="11" creationId="{FF47FE51-7C05-AA5D-27D1-47E67B4F92B1}"/>
          </ac:picMkLst>
        </pc:picChg>
        <pc:picChg chg="add mod">
          <ac:chgData name="Shrey Shah" userId="ed9c1a04851fc987" providerId="LiveId" clId="{F1B42D77-952A-46AC-BB77-119F9FB5502E}" dt="2023-05-21T11:16:41.127" v="4776"/>
          <ac:picMkLst>
            <pc:docMk/>
            <pc:sldMk cId="747228516" sldId="327"/>
            <ac:picMk id="12" creationId="{FBB5C8F0-6C77-2822-6769-99FEEE6A583C}"/>
          </ac:picMkLst>
        </pc:picChg>
        <pc:picChg chg="del">
          <ac:chgData name="Shrey Shah" userId="ed9c1a04851fc987" providerId="LiveId" clId="{F1B42D77-952A-46AC-BB77-119F9FB5502E}" dt="2023-05-21T11:16:40.729" v="4775" actId="478"/>
          <ac:picMkLst>
            <pc:docMk/>
            <pc:sldMk cId="747228516" sldId="327"/>
            <ac:picMk id="43" creationId="{00000000-0000-0000-0000-000000000000}"/>
          </ac:picMkLst>
        </pc:picChg>
      </pc:sldChg>
      <pc:sldChg chg="addSp delSp modSp add mod">
        <pc:chgData name="Shrey Shah" userId="ed9c1a04851fc987" providerId="LiveId" clId="{F1B42D77-952A-46AC-BB77-119F9FB5502E}" dt="2023-05-21T18:58:38.982" v="5904" actId="20577"/>
        <pc:sldMkLst>
          <pc:docMk/>
          <pc:sldMk cId="1759451934" sldId="328"/>
        </pc:sldMkLst>
        <pc:spChg chg="add mod">
          <ac:chgData name="Shrey Shah" userId="ed9c1a04851fc987" providerId="LiveId" clId="{F1B42D77-952A-46AC-BB77-119F9FB5502E}" dt="2023-05-21T09:56:40.575" v="3305" actId="1076"/>
          <ac:spMkLst>
            <pc:docMk/>
            <pc:sldMk cId="1759451934" sldId="328"/>
            <ac:spMk id="7" creationId="{B393CF1B-3F14-FA96-C237-A285E6A8963A}"/>
          </ac:spMkLst>
        </pc:spChg>
        <pc:spChg chg="add mod">
          <ac:chgData name="Shrey Shah" userId="ed9c1a04851fc987" providerId="LiveId" clId="{F1B42D77-952A-46AC-BB77-119F9FB5502E}" dt="2023-05-21T09:55:56.159" v="3303" actId="1076"/>
          <ac:spMkLst>
            <pc:docMk/>
            <pc:sldMk cId="1759451934" sldId="328"/>
            <ac:spMk id="12" creationId="{8F44F718-689A-6D8D-98F9-647BA52A2652}"/>
          </ac:spMkLst>
        </pc:spChg>
        <pc:spChg chg="mod">
          <ac:chgData name="Shrey Shah" userId="ed9c1a04851fc987" providerId="LiveId" clId="{F1B42D77-952A-46AC-BB77-119F9FB5502E}" dt="2023-05-21T18:46:48.703" v="5639" actId="20577"/>
          <ac:spMkLst>
            <pc:docMk/>
            <pc:sldMk cId="1759451934" sldId="328"/>
            <ac:spMk id="14" creationId="{00000000-0000-0000-0000-000000000000}"/>
          </ac:spMkLst>
        </pc:spChg>
        <pc:spChg chg="add mod">
          <ac:chgData name="Shrey Shah" userId="ed9c1a04851fc987" providerId="LiveId" clId="{F1B42D77-952A-46AC-BB77-119F9FB5502E}" dt="2023-05-21T10:05:36.738" v="3398" actId="1076"/>
          <ac:spMkLst>
            <pc:docMk/>
            <pc:sldMk cId="1759451934" sldId="328"/>
            <ac:spMk id="16" creationId="{AA77AD88-0A1A-7458-0073-EA13B0768B91}"/>
          </ac:spMkLst>
        </pc:spChg>
        <pc:spChg chg="mod">
          <ac:chgData name="Shrey Shah" userId="ed9c1a04851fc987" providerId="LiveId" clId="{F1B42D77-952A-46AC-BB77-119F9FB5502E}" dt="2023-05-21T11:16:59.017" v="4780" actId="1076"/>
          <ac:spMkLst>
            <pc:docMk/>
            <pc:sldMk cId="1759451934" sldId="328"/>
            <ac:spMk id="19" creationId="{00000000-0000-0000-0000-000000000000}"/>
          </ac:spMkLst>
        </pc:spChg>
        <pc:spChg chg="add mod">
          <ac:chgData name="Shrey Shah" userId="ed9c1a04851fc987" providerId="LiveId" clId="{F1B42D77-952A-46AC-BB77-119F9FB5502E}" dt="2023-05-21T10:08:39.273" v="3442" actId="1076"/>
          <ac:spMkLst>
            <pc:docMk/>
            <pc:sldMk cId="1759451934" sldId="328"/>
            <ac:spMk id="21" creationId="{58C5990F-CA1A-7038-8677-270D8936F71F}"/>
          </ac:spMkLst>
        </pc:spChg>
        <pc:spChg chg="add mod">
          <ac:chgData name="Shrey Shah" userId="ed9c1a04851fc987" providerId="LiveId" clId="{F1B42D77-952A-46AC-BB77-119F9FB5502E}" dt="2023-05-21T10:08:56.944" v="3447" actId="1076"/>
          <ac:spMkLst>
            <pc:docMk/>
            <pc:sldMk cId="1759451934" sldId="328"/>
            <ac:spMk id="22" creationId="{5A2C97AA-B62D-928A-8D2F-830F5805D448}"/>
          </ac:spMkLst>
        </pc:spChg>
        <pc:spChg chg="add mod">
          <ac:chgData name="Shrey Shah" userId="ed9c1a04851fc987" providerId="LiveId" clId="{F1B42D77-952A-46AC-BB77-119F9FB5502E}" dt="2023-05-21T10:09:04.151" v="3449" actId="1076"/>
          <ac:spMkLst>
            <pc:docMk/>
            <pc:sldMk cId="1759451934" sldId="328"/>
            <ac:spMk id="23" creationId="{29A5A456-56E9-7698-9AF4-5616FA7D4E00}"/>
          </ac:spMkLst>
        </pc:spChg>
        <pc:spChg chg="add mod">
          <ac:chgData name="Shrey Shah" userId="ed9c1a04851fc987" providerId="LiveId" clId="{F1B42D77-952A-46AC-BB77-119F9FB5502E}" dt="2023-05-21T10:09:25.783" v="3452" actId="1076"/>
          <ac:spMkLst>
            <pc:docMk/>
            <pc:sldMk cId="1759451934" sldId="328"/>
            <ac:spMk id="37" creationId="{413491DE-F604-34B5-C3A6-5B750E32E21E}"/>
          </ac:spMkLst>
        </pc:spChg>
        <pc:spChg chg="add mod">
          <ac:chgData name="Shrey Shah" userId="ed9c1a04851fc987" providerId="LiveId" clId="{F1B42D77-952A-46AC-BB77-119F9FB5502E}" dt="2023-05-21T10:08:34.160" v="3441" actId="14100"/>
          <ac:spMkLst>
            <pc:docMk/>
            <pc:sldMk cId="1759451934" sldId="328"/>
            <ac:spMk id="38" creationId="{67EBA8CF-9E39-1245-AF39-62EF1F57120C}"/>
          </ac:spMkLst>
        </pc:spChg>
        <pc:spChg chg="add mod">
          <ac:chgData name="Shrey Shah" userId="ed9c1a04851fc987" providerId="LiveId" clId="{F1B42D77-952A-46AC-BB77-119F9FB5502E}" dt="2023-05-21T10:08:29.631" v="3440" actId="1076"/>
          <ac:spMkLst>
            <pc:docMk/>
            <pc:sldMk cId="1759451934" sldId="328"/>
            <ac:spMk id="39" creationId="{FFFA3F37-8B4A-EE08-4238-5A488BEE5598}"/>
          </ac:spMkLst>
        </pc:spChg>
        <pc:spChg chg="mod">
          <ac:chgData name="Shrey Shah" userId="ed9c1a04851fc987" providerId="LiveId" clId="{F1B42D77-952A-46AC-BB77-119F9FB5502E}" dt="2023-05-21T18:58:38.982" v="5904" actId="20577"/>
          <ac:spMkLst>
            <pc:docMk/>
            <pc:sldMk cId="1759451934" sldId="328"/>
            <ac:spMk id="41" creationId="{00000000-0000-0000-0000-000000000000}"/>
          </ac:spMkLst>
        </pc:spChg>
        <pc:grpChg chg="mod">
          <ac:chgData name="Shrey Shah" userId="ed9c1a04851fc987" providerId="LiveId" clId="{F1B42D77-952A-46AC-BB77-119F9FB5502E}" dt="2023-05-21T18:32:17.607" v="5284" actId="14100"/>
          <ac:grpSpMkLst>
            <pc:docMk/>
            <pc:sldMk cId="1759451934" sldId="328"/>
            <ac:grpSpMk id="2" creationId="{C734E3FD-1514-367C-294D-BADA24B4ECDF}"/>
          </ac:grpSpMkLst>
        </pc:grpChg>
        <pc:graphicFrameChg chg="add del mod">
          <ac:chgData name="Shrey Shah" userId="ed9c1a04851fc987" providerId="LiveId" clId="{F1B42D77-952A-46AC-BB77-119F9FB5502E}" dt="2023-05-21T09:58:48.623" v="3309"/>
          <ac:graphicFrameMkLst>
            <pc:docMk/>
            <pc:sldMk cId="1759451934" sldId="328"/>
            <ac:graphicFrameMk id="13" creationId="{9789134D-E2BB-A627-1D87-3780CF50B788}"/>
          </ac:graphicFrameMkLst>
        </pc:graphicFrameChg>
        <pc:graphicFrameChg chg="add del mod">
          <ac:chgData name="Shrey Shah" userId="ed9c1a04851fc987" providerId="LiveId" clId="{F1B42D77-952A-46AC-BB77-119F9FB5502E}" dt="2023-05-21T10:00:18.376" v="3325" actId="21"/>
          <ac:graphicFrameMkLst>
            <pc:docMk/>
            <pc:sldMk cId="1759451934" sldId="328"/>
            <ac:graphicFrameMk id="20" creationId="{C0ED06F9-504B-BA06-E26E-C72E6A1F53E5}"/>
          </ac:graphicFrameMkLst>
        </pc:graphicFrameChg>
        <pc:picChg chg="add mod">
          <ac:chgData name="Shrey Shah" userId="ed9c1a04851fc987" providerId="LiveId" clId="{F1B42D77-952A-46AC-BB77-119F9FB5502E}" dt="2023-05-21T09:53:40.704" v="3281" actId="1076"/>
          <ac:picMkLst>
            <pc:docMk/>
            <pc:sldMk cId="1759451934" sldId="328"/>
            <ac:picMk id="3" creationId="{E1F05D1D-E333-6817-C59A-34ACBD5DDB3D}"/>
          </ac:picMkLst>
        </pc:picChg>
        <pc:picChg chg="add mod">
          <ac:chgData name="Shrey Shah" userId="ed9c1a04851fc987" providerId="LiveId" clId="{F1B42D77-952A-46AC-BB77-119F9FB5502E}" dt="2023-05-21T09:56:37.288" v="3304" actId="14100"/>
          <ac:picMkLst>
            <pc:docMk/>
            <pc:sldMk cId="1759451934" sldId="328"/>
            <ac:picMk id="4" creationId="{E50072C6-536F-F96B-F012-7616203C30BE}"/>
          </ac:picMkLst>
        </pc:picChg>
        <pc:picChg chg="add mod">
          <ac:chgData name="Shrey Shah" userId="ed9c1a04851fc987" providerId="LiveId" clId="{F1B42D77-952A-46AC-BB77-119F9FB5502E}" dt="2023-05-21T18:32:12.479" v="5283"/>
          <ac:picMkLst>
            <pc:docMk/>
            <pc:sldMk cId="1759451934" sldId="328"/>
            <ac:picMk id="5" creationId="{1BE36981-7250-FB67-5C5D-CADCF774708E}"/>
          </ac:picMkLst>
        </pc:picChg>
        <pc:picChg chg="del">
          <ac:chgData name="Shrey Shah" userId="ed9c1a04851fc987" providerId="LiveId" clId="{F1B42D77-952A-46AC-BB77-119F9FB5502E}" dt="2023-05-21T09:49:45.779" v="3275" actId="478"/>
          <ac:picMkLst>
            <pc:docMk/>
            <pc:sldMk cId="1759451934" sldId="328"/>
            <ac:picMk id="11" creationId="{FF47FE51-7C05-AA5D-27D1-47E67B4F92B1}"/>
          </ac:picMkLst>
        </pc:picChg>
        <pc:picChg chg="del">
          <ac:chgData name="Shrey Shah" userId="ed9c1a04851fc987" providerId="LiveId" clId="{F1B42D77-952A-46AC-BB77-119F9FB5502E}" dt="2023-05-21T11:16:54.623" v="4778" actId="478"/>
          <ac:picMkLst>
            <pc:docMk/>
            <pc:sldMk cId="1759451934" sldId="328"/>
            <ac:picMk id="43" creationId="{00000000-0000-0000-0000-000000000000}"/>
          </ac:picMkLst>
        </pc:picChg>
        <pc:picChg chg="add mod">
          <ac:chgData name="Shrey Shah" userId="ed9c1a04851fc987" providerId="LiveId" clId="{F1B42D77-952A-46AC-BB77-119F9FB5502E}" dt="2023-05-21T11:16:55.089" v="4779"/>
          <ac:picMkLst>
            <pc:docMk/>
            <pc:sldMk cId="1759451934" sldId="328"/>
            <ac:picMk id="50" creationId="{3713EE99-D581-6F30-D922-A70515D43AC9}"/>
          </ac:picMkLst>
        </pc:picChg>
        <pc:cxnChg chg="add mod">
          <ac:chgData name="Shrey Shah" userId="ed9c1a04851fc987" providerId="LiveId" clId="{F1B42D77-952A-46AC-BB77-119F9FB5502E}" dt="2023-05-21T10:09:00.495" v="3448" actId="14100"/>
          <ac:cxnSpMkLst>
            <pc:docMk/>
            <pc:sldMk cId="1759451934" sldId="328"/>
            <ac:cxnSpMk id="25" creationId="{F3DBB366-E0DB-7BF1-B104-329C056DADC0}"/>
          </ac:cxnSpMkLst>
        </pc:cxnChg>
        <pc:cxnChg chg="add mod">
          <ac:chgData name="Shrey Shah" userId="ed9c1a04851fc987" providerId="LiveId" clId="{F1B42D77-952A-46AC-BB77-119F9FB5502E}" dt="2023-05-21T10:09:09.368" v="3450" actId="14100"/>
          <ac:cxnSpMkLst>
            <pc:docMk/>
            <pc:sldMk cId="1759451934" sldId="328"/>
            <ac:cxnSpMk id="32" creationId="{6E400BC8-AB0F-D292-CC75-D1F4F826BF5F}"/>
          </ac:cxnSpMkLst>
        </pc:cxnChg>
        <pc:cxnChg chg="add mod">
          <ac:chgData name="Shrey Shah" userId="ed9c1a04851fc987" providerId="LiveId" clId="{F1B42D77-952A-46AC-BB77-119F9FB5502E}" dt="2023-05-21T10:09:28.272" v="3453" actId="14100"/>
          <ac:cxnSpMkLst>
            <pc:docMk/>
            <pc:sldMk cId="1759451934" sldId="328"/>
            <ac:cxnSpMk id="35" creationId="{CF7B8532-5C4D-8A26-560E-6D7B12CBCE19}"/>
          </ac:cxnSpMkLst>
        </pc:cxnChg>
      </pc:sldChg>
      <pc:sldChg chg="addSp delSp modSp add mod ord">
        <pc:chgData name="Shrey Shah" userId="ed9c1a04851fc987" providerId="LiveId" clId="{F1B42D77-952A-46AC-BB77-119F9FB5502E}" dt="2023-05-21T18:58:57.839" v="5930" actId="20577"/>
        <pc:sldMkLst>
          <pc:docMk/>
          <pc:sldMk cId="1502154207" sldId="329"/>
        </pc:sldMkLst>
        <pc:spChg chg="del">
          <ac:chgData name="Shrey Shah" userId="ed9c1a04851fc987" providerId="LiveId" clId="{F1B42D77-952A-46AC-BB77-119F9FB5502E}" dt="2023-05-21T10:10:27.579" v="3468" actId="478"/>
          <ac:spMkLst>
            <pc:docMk/>
            <pc:sldMk cId="1502154207" sldId="329"/>
            <ac:spMk id="7" creationId="{B393CF1B-3F14-FA96-C237-A285E6A8963A}"/>
          </ac:spMkLst>
        </pc:spChg>
        <pc:spChg chg="del">
          <ac:chgData name="Shrey Shah" userId="ed9c1a04851fc987" providerId="LiveId" clId="{F1B42D77-952A-46AC-BB77-119F9FB5502E}" dt="2023-05-21T10:10:27.579" v="3468" actId="478"/>
          <ac:spMkLst>
            <pc:docMk/>
            <pc:sldMk cId="1502154207" sldId="329"/>
            <ac:spMk id="12" creationId="{8F44F718-689A-6D8D-98F9-647BA52A2652}"/>
          </ac:spMkLst>
        </pc:spChg>
        <pc:spChg chg="add del mod">
          <ac:chgData name="Shrey Shah" userId="ed9c1a04851fc987" providerId="LiveId" clId="{F1B42D77-952A-46AC-BB77-119F9FB5502E}" dt="2023-05-21T10:18:48.623" v="3587" actId="478"/>
          <ac:spMkLst>
            <pc:docMk/>
            <pc:sldMk cId="1502154207" sldId="329"/>
            <ac:spMk id="13" creationId="{E41ED341-E9C6-C78C-9402-441B97EEE2DA}"/>
          </ac:spMkLst>
        </pc:spChg>
        <pc:spChg chg="mod">
          <ac:chgData name="Shrey Shah" userId="ed9c1a04851fc987" providerId="LiveId" clId="{F1B42D77-952A-46AC-BB77-119F9FB5502E}" dt="2023-05-21T18:46:57.319" v="5643" actId="20577"/>
          <ac:spMkLst>
            <pc:docMk/>
            <pc:sldMk cId="1502154207" sldId="329"/>
            <ac:spMk id="14" creationId="{00000000-0000-0000-0000-000000000000}"/>
          </ac:spMkLst>
        </pc:spChg>
        <pc:spChg chg="del">
          <ac:chgData name="Shrey Shah" userId="ed9c1a04851fc987" providerId="LiveId" clId="{F1B42D77-952A-46AC-BB77-119F9FB5502E}" dt="2023-05-21T10:10:27.579" v="3468" actId="478"/>
          <ac:spMkLst>
            <pc:docMk/>
            <pc:sldMk cId="1502154207" sldId="329"/>
            <ac:spMk id="16" creationId="{AA77AD88-0A1A-7458-0073-EA13B0768B91}"/>
          </ac:spMkLst>
        </pc:spChg>
        <pc:spChg chg="mod">
          <ac:chgData name="Shrey Shah" userId="ed9c1a04851fc987" providerId="LiveId" clId="{F1B42D77-952A-46AC-BB77-119F9FB5502E}" dt="2023-05-21T11:17:25.321" v="4788" actId="1076"/>
          <ac:spMkLst>
            <pc:docMk/>
            <pc:sldMk cId="1502154207" sldId="329"/>
            <ac:spMk id="19" creationId="{00000000-0000-0000-0000-000000000000}"/>
          </ac:spMkLst>
        </pc:spChg>
        <pc:spChg chg="del">
          <ac:chgData name="Shrey Shah" userId="ed9c1a04851fc987" providerId="LiveId" clId="{F1B42D77-952A-46AC-BB77-119F9FB5502E}" dt="2023-05-21T10:10:27.579" v="3468" actId="478"/>
          <ac:spMkLst>
            <pc:docMk/>
            <pc:sldMk cId="1502154207" sldId="329"/>
            <ac:spMk id="21" creationId="{58C5990F-CA1A-7038-8677-270D8936F71F}"/>
          </ac:spMkLst>
        </pc:spChg>
        <pc:spChg chg="del">
          <ac:chgData name="Shrey Shah" userId="ed9c1a04851fc987" providerId="LiveId" clId="{F1B42D77-952A-46AC-BB77-119F9FB5502E}" dt="2023-05-21T10:10:27.579" v="3468" actId="478"/>
          <ac:spMkLst>
            <pc:docMk/>
            <pc:sldMk cId="1502154207" sldId="329"/>
            <ac:spMk id="22" creationId="{5A2C97AA-B62D-928A-8D2F-830F5805D448}"/>
          </ac:spMkLst>
        </pc:spChg>
        <pc:spChg chg="del">
          <ac:chgData name="Shrey Shah" userId="ed9c1a04851fc987" providerId="LiveId" clId="{F1B42D77-952A-46AC-BB77-119F9FB5502E}" dt="2023-05-21T10:10:27.579" v="3468" actId="478"/>
          <ac:spMkLst>
            <pc:docMk/>
            <pc:sldMk cId="1502154207" sldId="329"/>
            <ac:spMk id="23" creationId="{29A5A456-56E9-7698-9AF4-5616FA7D4E00}"/>
          </ac:spMkLst>
        </pc:spChg>
        <pc:spChg chg="add del mod">
          <ac:chgData name="Shrey Shah" userId="ed9c1a04851fc987" providerId="LiveId" clId="{F1B42D77-952A-46AC-BB77-119F9FB5502E}" dt="2023-05-21T10:18:48.623" v="3587" actId="478"/>
          <ac:spMkLst>
            <pc:docMk/>
            <pc:sldMk cId="1502154207" sldId="329"/>
            <ac:spMk id="24" creationId="{1925AECA-6CA4-5DE2-9800-36E5859F741A}"/>
          </ac:spMkLst>
        </pc:spChg>
        <pc:spChg chg="add del mod">
          <ac:chgData name="Shrey Shah" userId="ed9c1a04851fc987" providerId="LiveId" clId="{F1B42D77-952A-46AC-BB77-119F9FB5502E}" dt="2023-05-21T10:33:28.546" v="3920" actId="478"/>
          <ac:spMkLst>
            <pc:docMk/>
            <pc:sldMk cId="1502154207" sldId="329"/>
            <ac:spMk id="27" creationId="{D40E3C7C-618E-E691-453B-31F09BF5F595}"/>
          </ac:spMkLst>
        </pc:spChg>
        <pc:spChg chg="add del mod">
          <ac:chgData name="Shrey Shah" userId="ed9c1a04851fc987" providerId="LiveId" clId="{F1B42D77-952A-46AC-BB77-119F9FB5502E}" dt="2023-05-21T10:15:51.183" v="3555" actId="22"/>
          <ac:spMkLst>
            <pc:docMk/>
            <pc:sldMk cId="1502154207" sldId="329"/>
            <ac:spMk id="29" creationId="{D07A9F90-E612-04D0-BFFE-072A7D8CBF39}"/>
          </ac:spMkLst>
        </pc:spChg>
        <pc:spChg chg="add del mod">
          <ac:chgData name="Shrey Shah" userId="ed9c1a04851fc987" providerId="LiveId" clId="{F1B42D77-952A-46AC-BB77-119F9FB5502E}" dt="2023-05-21T10:18:48.623" v="3587" actId="478"/>
          <ac:spMkLst>
            <pc:docMk/>
            <pc:sldMk cId="1502154207" sldId="329"/>
            <ac:spMk id="31" creationId="{B853EE2C-036E-F481-B0CA-F34337493A2C}"/>
          </ac:spMkLst>
        </pc:spChg>
        <pc:spChg chg="del">
          <ac:chgData name="Shrey Shah" userId="ed9c1a04851fc987" providerId="LiveId" clId="{F1B42D77-952A-46AC-BB77-119F9FB5502E}" dt="2023-05-21T10:10:27.579" v="3468" actId="478"/>
          <ac:spMkLst>
            <pc:docMk/>
            <pc:sldMk cId="1502154207" sldId="329"/>
            <ac:spMk id="37" creationId="{413491DE-F604-34B5-C3A6-5B750E32E21E}"/>
          </ac:spMkLst>
        </pc:spChg>
        <pc:spChg chg="del">
          <ac:chgData name="Shrey Shah" userId="ed9c1a04851fc987" providerId="LiveId" clId="{F1B42D77-952A-46AC-BB77-119F9FB5502E}" dt="2023-05-21T10:10:27.579" v="3468" actId="478"/>
          <ac:spMkLst>
            <pc:docMk/>
            <pc:sldMk cId="1502154207" sldId="329"/>
            <ac:spMk id="38" creationId="{67EBA8CF-9E39-1245-AF39-62EF1F57120C}"/>
          </ac:spMkLst>
        </pc:spChg>
        <pc:spChg chg="del">
          <ac:chgData name="Shrey Shah" userId="ed9c1a04851fc987" providerId="LiveId" clId="{F1B42D77-952A-46AC-BB77-119F9FB5502E}" dt="2023-05-21T10:10:27.579" v="3468" actId="478"/>
          <ac:spMkLst>
            <pc:docMk/>
            <pc:sldMk cId="1502154207" sldId="329"/>
            <ac:spMk id="39" creationId="{FFFA3F37-8B4A-EE08-4238-5A488BEE5598}"/>
          </ac:spMkLst>
        </pc:spChg>
        <pc:spChg chg="mod">
          <ac:chgData name="Shrey Shah" userId="ed9c1a04851fc987" providerId="LiveId" clId="{F1B42D77-952A-46AC-BB77-119F9FB5502E}" dt="2023-05-21T18:58:57.839" v="5930" actId="20577"/>
          <ac:spMkLst>
            <pc:docMk/>
            <pc:sldMk cId="1502154207" sldId="329"/>
            <ac:spMk id="41" creationId="{00000000-0000-0000-0000-000000000000}"/>
          </ac:spMkLst>
        </pc:spChg>
        <pc:grpChg chg="mod">
          <ac:chgData name="Shrey Shah" userId="ed9c1a04851fc987" providerId="LiveId" clId="{F1B42D77-952A-46AC-BB77-119F9FB5502E}" dt="2023-05-21T18:32:40.487" v="5290" actId="14100"/>
          <ac:grpSpMkLst>
            <pc:docMk/>
            <pc:sldMk cId="1502154207" sldId="329"/>
            <ac:grpSpMk id="2" creationId="{C734E3FD-1514-367C-294D-BADA24B4ECDF}"/>
          </ac:grpSpMkLst>
        </pc:grpChg>
        <pc:picChg chg="add mod">
          <ac:chgData name="Shrey Shah" userId="ed9c1a04851fc987" providerId="LiveId" clId="{F1B42D77-952A-46AC-BB77-119F9FB5502E}" dt="2023-05-21T18:32:33.029" v="5289"/>
          <ac:picMkLst>
            <pc:docMk/>
            <pc:sldMk cId="1502154207" sldId="329"/>
            <ac:picMk id="3" creationId="{53C16B71-1B6D-6B24-5086-D8F2A6F20377}"/>
          </ac:picMkLst>
        </pc:picChg>
        <pc:picChg chg="del">
          <ac:chgData name="Shrey Shah" userId="ed9c1a04851fc987" providerId="LiveId" clId="{F1B42D77-952A-46AC-BB77-119F9FB5502E}" dt="2023-05-21T10:10:24.190" v="3466" actId="478"/>
          <ac:picMkLst>
            <pc:docMk/>
            <pc:sldMk cId="1502154207" sldId="329"/>
            <ac:picMk id="3" creationId="{E1F05D1D-E333-6817-C59A-34ACBD5DDB3D}"/>
          </ac:picMkLst>
        </pc:picChg>
        <pc:picChg chg="del">
          <ac:chgData name="Shrey Shah" userId="ed9c1a04851fc987" providerId="LiveId" clId="{F1B42D77-952A-46AC-BB77-119F9FB5502E}" dt="2023-05-21T10:10:24.758" v="3467" actId="478"/>
          <ac:picMkLst>
            <pc:docMk/>
            <pc:sldMk cId="1502154207" sldId="329"/>
            <ac:picMk id="4" creationId="{E50072C6-536F-F96B-F012-7616203C30BE}"/>
          </ac:picMkLst>
        </pc:picChg>
        <pc:picChg chg="add del mod modCrop">
          <ac:chgData name="Shrey Shah" userId="ed9c1a04851fc987" providerId="LiveId" clId="{F1B42D77-952A-46AC-BB77-119F9FB5502E}" dt="2023-05-21T10:18:43.724" v="3584" actId="478"/>
          <ac:picMkLst>
            <pc:docMk/>
            <pc:sldMk cId="1502154207" sldId="329"/>
            <ac:picMk id="5" creationId="{C4160889-54AA-B9BC-E8C7-B5DEE082FFD4}"/>
          </ac:picMkLst>
        </pc:picChg>
        <pc:picChg chg="add del mod">
          <ac:chgData name="Shrey Shah" userId="ed9c1a04851fc987" providerId="LiveId" clId="{F1B42D77-952A-46AC-BB77-119F9FB5502E}" dt="2023-05-21T10:18:44.236" v="3586" actId="478"/>
          <ac:picMkLst>
            <pc:docMk/>
            <pc:sldMk cId="1502154207" sldId="329"/>
            <ac:picMk id="10" creationId="{641EDE0C-F7A9-40FD-40D0-97E3B7A5A78D}"/>
          </ac:picMkLst>
        </pc:picChg>
        <pc:picChg chg="add mod modCrop">
          <ac:chgData name="Shrey Shah" userId="ed9c1a04851fc987" providerId="LiveId" clId="{F1B42D77-952A-46AC-BB77-119F9FB5502E}" dt="2023-05-21T10:19:40.577" v="3651" actId="1076"/>
          <ac:picMkLst>
            <pc:docMk/>
            <pc:sldMk cId="1502154207" sldId="329"/>
            <ac:picMk id="33" creationId="{31A78F65-984D-5A47-EB03-31BB0872ECB8}"/>
          </ac:picMkLst>
        </pc:picChg>
        <pc:picChg chg="add mod">
          <ac:chgData name="Shrey Shah" userId="ed9c1a04851fc987" providerId="LiveId" clId="{F1B42D77-952A-46AC-BB77-119F9FB5502E}" dt="2023-05-21T11:17:22.136" v="4787"/>
          <ac:picMkLst>
            <pc:docMk/>
            <pc:sldMk cId="1502154207" sldId="329"/>
            <ac:picMk id="34" creationId="{37501252-BEAB-0C6C-BDEA-AAD2F7C86603}"/>
          </ac:picMkLst>
        </pc:picChg>
        <pc:picChg chg="del">
          <ac:chgData name="Shrey Shah" userId="ed9c1a04851fc987" providerId="LiveId" clId="{F1B42D77-952A-46AC-BB77-119F9FB5502E}" dt="2023-05-21T11:17:21.097" v="4786" actId="478"/>
          <ac:picMkLst>
            <pc:docMk/>
            <pc:sldMk cId="1502154207" sldId="329"/>
            <ac:picMk id="43" creationId="{00000000-0000-0000-0000-000000000000}"/>
          </ac:picMkLst>
        </pc:picChg>
        <pc:cxnChg chg="del mod">
          <ac:chgData name="Shrey Shah" userId="ed9c1a04851fc987" providerId="LiveId" clId="{F1B42D77-952A-46AC-BB77-119F9FB5502E}" dt="2023-05-21T10:10:27.579" v="3468" actId="478"/>
          <ac:cxnSpMkLst>
            <pc:docMk/>
            <pc:sldMk cId="1502154207" sldId="329"/>
            <ac:cxnSpMk id="25" creationId="{F3DBB366-E0DB-7BF1-B104-329C056DADC0}"/>
          </ac:cxnSpMkLst>
        </pc:cxnChg>
        <pc:cxnChg chg="del mod">
          <ac:chgData name="Shrey Shah" userId="ed9c1a04851fc987" providerId="LiveId" clId="{F1B42D77-952A-46AC-BB77-119F9FB5502E}" dt="2023-05-21T10:10:27.579" v="3468" actId="478"/>
          <ac:cxnSpMkLst>
            <pc:docMk/>
            <pc:sldMk cId="1502154207" sldId="329"/>
            <ac:cxnSpMk id="32" creationId="{6E400BC8-AB0F-D292-CC75-D1F4F826BF5F}"/>
          </ac:cxnSpMkLst>
        </pc:cxnChg>
        <pc:cxnChg chg="del mod">
          <ac:chgData name="Shrey Shah" userId="ed9c1a04851fc987" providerId="LiveId" clId="{F1B42D77-952A-46AC-BB77-119F9FB5502E}" dt="2023-05-21T10:10:27.579" v="3468" actId="478"/>
          <ac:cxnSpMkLst>
            <pc:docMk/>
            <pc:sldMk cId="1502154207" sldId="329"/>
            <ac:cxnSpMk id="35" creationId="{CF7B8532-5C4D-8A26-560E-6D7B12CBCE19}"/>
          </ac:cxnSpMkLst>
        </pc:cxnChg>
      </pc:sldChg>
      <pc:sldChg chg="new del">
        <pc:chgData name="Shrey Shah" userId="ed9c1a04851fc987" providerId="LiveId" clId="{F1B42D77-952A-46AC-BB77-119F9FB5502E}" dt="2023-05-21T10:00:00.164" v="3322" actId="680"/>
        <pc:sldMkLst>
          <pc:docMk/>
          <pc:sldMk cId="3571638760" sldId="329"/>
        </pc:sldMkLst>
      </pc:sldChg>
      <pc:sldChg chg="addSp delSp modSp add mod ord">
        <pc:chgData name="Shrey Shah" userId="ed9c1a04851fc987" providerId="LiveId" clId="{F1B42D77-952A-46AC-BB77-119F9FB5502E}" dt="2023-05-21T18:58:49.076" v="5915" actId="20577"/>
        <pc:sldMkLst>
          <pc:docMk/>
          <pc:sldMk cId="2552414259" sldId="330"/>
        </pc:sldMkLst>
        <pc:spChg chg="mod">
          <ac:chgData name="Shrey Shah" userId="ed9c1a04851fc987" providerId="LiveId" clId="{F1B42D77-952A-46AC-BB77-119F9FB5502E}" dt="2023-05-21T18:46:53.301" v="5641" actId="20577"/>
          <ac:spMkLst>
            <pc:docMk/>
            <pc:sldMk cId="2552414259" sldId="330"/>
            <ac:spMk id="14" creationId="{00000000-0000-0000-0000-000000000000}"/>
          </ac:spMkLst>
        </pc:spChg>
        <pc:spChg chg="add del mod">
          <ac:chgData name="Shrey Shah" userId="ed9c1a04851fc987" providerId="LiveId" clId="{F1B42D77-952A-46AC-BB77-119F9FB5502E}" dt="2023-05-21T11:17:17.017" v="4785" actId="1076"/>
          <ac:spMkLst>
            <pc:docMk/>
            <pc:sldMk cId="2552414259" sldId="330"/>
            <ac:spMk id="19" creationId="{00000000-0000-0000-0000-000000000000}"/>
          </ac:spMkLst>
        </pc:spChg>
        <pc:spChg chg="del">
          <ac:chgData name="Shrey Shah" userId="ed9c1a04851fc987" providerId="LiveId" clId="{F1B42D77-952A-46AC-BB77-119F9FB5502E}" dt="2023-05-21T10:33:14.818" v="3919" actId="478"/>
          <ac:spMkLst>
            <pc:docMk/>
            <pc:sldMk cId="2552414259" sldId="330"/>
            <ac:spMk id="27" creationId="{D40E3C7C-618E-E691-453B-31F09BF5F595}"/>
          </ac:spMkLst>
        </pc:spChg>
        <pc:spChg chg="mod">
          <ac:chgData name="Shrey Shah" userId="ed9c1a04851fc987" providerId="LiveId" clId="{F1B42D77-952A-46AC-BB77-119F9FB5502E}" dt="2023-05-21T18:58:49.076" v="5915" actId="20577"/>
          <ac:spMkLst>
            <pc:docMk/>
            <pc:sldMk cId="2552414259" sldId="330"/>
            <ac:spMk id="41" creationId="{00000000-0000-0000-0000-000000000000}"/>
          </ac:spMkLst>
        </pc:spChg>
        <pc:grpChg chg="mod">
          <ac:chgData name="Shrey Shah" userId="ed9c1a04851fc987" providerId="LiveId" clId="{F1B42D77-952A-46AC-BB77-119F9FB5502E}" dt="2023-05-21T18:32:28.263" v="5287" actId="14100"/>
          <ac:grpSpMkLst>
            <pc:docMk/>
            <pc:sldMk cId="2552414259" sldId="330"/>
            <ac:grpSpMk id="2" creationId="{C734E3FD-1514-367C-294D-BADA24B4ECDF}"/>
          </ac:grpSpMkLst>
        </pc:grpChg>
        <pc:picChg chg="add mod">
          <ac:chgData name="Shrey Shah" userId="ed9c1a04851fc987" providerId="LiveId" clId="{F1B42D77-952A-46AC-BB77-119F9FB5502E}" dt="2023-05-21T11:17:11.260" v="4784"/>
          <ac:picMkLst>
            <pc:docMk/>
            <pc:sldMk cId="2552414259" sldId="330"/>
            <ac:picMk id="3" creationId="{3F79287D-F538-CD06-F10D-77A4122686D2}"/>
          </ac:picMkLst>
        </pc:picChg>
        <pc:picChg chg="add mod">
          <ac:chgData name="Shrey Shah" userId="ed9c1a04851fc987" providerId="LiveId" clId="{F1B42D77-952A-46AC-BB77-119F9FB5502E}" dt="2023-05-21T18:32:23.598" v="5286"/>
          <ac:picMkLst>
            <pc:docMk/>
            <pc:sldMk cId="2552414259" sldId="330"/>
            <ac:picMk id="4" creationId="{B15A40C1-B68A-7E28-A713-03EDD7DAD105}"/>
          </ac:picMkLst>
        </pc:picChg>
        <pc:picChg chg="del">
          <ac:chgData name="Shrey Shah" userId="ed9c1a04851fc987" providerId="LiveId" clId="{F1B42D77-952A-46AC-BB77-119F9FB5502E}" dt="2023-05-21T11:17:10.786" v="4783" actId="478"/>
          <ac:picMkLst>
            <pc:docMk/>
            <pc:sldMk cId="2552414259" sldId="330"/>
            <ac:picMk id="43" creationId="{00000000-0000-0000-0000-000000000000}"/>
          </ac:picMkLst>
        </pc:picChg>
      </pc:sldChg>
      <pc:sldChg chg="addSp delSp modSp add mod">
        <pc:chgData name="Shrey Shah" userId="ed9c1a04851fc987" providerId="LiveId" clId="{F1B42D77-952A-46AC-BB77-119F9FB5502E}" dt="2023-05-21T18:59:08.938" v="5945" actId="20577"/>
        <pc:sldMkLst>
          <pc:docMk/>
          <pc:sldMk cId="935505628" sldId="331"/>
        </pc:sldMkLst>
        <pc:spChg chg="add mod">
          <ac:chgData name="Shrey Shah" userId="ed9c1a04851fc987" providerId="LiveId" clId="{F1B42D77-952A-46AC-BB77-119F9FB5502E}" dt="2023-05-21T10:29:05.149" v="3851" actId="20577"/>
          <ac:spMkLst>
            <pc:docMk/>
            <pc:sldMk cId="935505628" sldId="331"/>
            <ac:spMk id="11" creationId="{8D85920A-34DD-1995-A69C-FF2B70B12F08}"/>
          </ac:spMkLst>
        </pc:spChg>
        <pc:spChg chg="mod">
          <ac:chgData name="Shrey Shah" userId="ed9c1a04851fc987" providerId="LiveId" clId="{F1B42D77-952A-46AC-BB77-119F9FB5502E}" dt="2023-05-21T18:47:01.292" v="5645" actId="20577"/>
          <ac:spMkLst>
            <pc:docMk/>
            <pc:sldMk cId="935505628" sldId="331"/>
            <ac:spMk id="14" creationId="{00000000-0000-0000-0000-000000000000}"/>
          </ac:spMkLst>
        </pc:spChg>
        <pc:spChg chg="mod">
          <ac:chgData name="Shrey Shah" userId="ed9c1a04851fc987" providerId="LiveId" clId="{F1B42D77-952A-46AC-BB77-119F9FB5502E}" dt="2023-05-21T18:32:53.989" v="5295" actId="1076"/>
          <ac:spMkLst>
            <pc:docMk/>
            <pc:sldMk cId="935505628" sldId="331"/>
            <ac:spMk id="19" creationId="{00000000-0000-0000-0000-000000000000}"/>
          </ac:spMkLst>
        </pc:spChg>
        <pc:spChg chg="del mod">
          <ac:chgData name="Shrey Shah" userId="ed9c1a04851fc987" providerId="LiveId" clId="{F1B42D77-952A-46AC-BB77-119F9FB5502E}" dt="2023-05-21T10:33:08.887" v="3918" actId="478"/>
          <ac:spMkLst>
            <pc:docMk/>
            <pc:sldMk cId="935505628" sldId="331"/>
            <ac:spMk id="27" creationId="{D40E3C7C-618E-E691-453B-31F09BF5F595}"/>
          </ac:spMkLst>
        </pc:spChg>
        <pc:spChg chg="mod">
          <ac:chgData name="Shrey Shah" userId="ed9c1a04851fc987" providerId="LiveId" clId="{F1B42D77-952A-46AC-BB77-119F9FB5502E}" dt="2023-05-21T18:59:08.938" v="5945" actId="20577"/>
          <ac:spMkLst>
            <pc:docMk/>
            <pc:sldMk cId="935505628" sldId="331"/>
            <ac:spMk id="41" creationId="{00000000-0000-0000-0000-000000000000}"/>
          </ac:spMkLst>
        </pc:spChg>
        <pc:grpChg chg="mod">
          <ac:chgData name="Shrey Shah" userId="ed9c1a04851fc987" providerId="LiveId" clId="{F1B42D77-952A-46AC-BB77-119F9FB5502E}" dt="2023-05-21T18:32:57.445" v="5296" actId="14100"/>
          <ac:grpSpMkLst>
            <pc:docMk/>
            <pc:sldMk cId="935505628" sldId="331"/>
            <ac:grpSpMk id="2" creationId="{C734E3FD-1514-367C-294D-BADA24B4ECDF}"/>
          </ac:grpSpMkLst>
        </pc:grpChg>
        <pc:graphicFrameChg chg="add del mod">
          <ac:chgData name="Shrey Shah" userId="ed9c1a04851fc987" providerId="LiveId" clId="{F1B42D77-952A-46AC-BB77-119F9FB5502E}" dt="2023-05-21T10:21:10.603" v="3669" actId="478"/>
          <ac:graphicFrameMkLst>
            <pc:docMk/>
            <pc:sldMk cId="935505628" sldId="331"/>
            <ac:graphicFrameMk id="3" creationId="{CBA46675-75F1-E2DE-AD60-2A447FFBF95C}"/>
          </ac:graphicFrameMkLst>
        </pc:graphicFrameChg>
        <pc:picChg chg="add mod">
          <ac:chgData name="Shrey Shah" userId="ed9c1a04851fc987" providerId="LiveId" clId="{F1B42D77-952A-46AC-BB77-119F9FB5502E}" dt="2023-05-21T18:32:44.949" v="5292"/>
          <ac:picMkLst>
            <pc:docMk/>
            <pc:sldMk cId="935505628" sldId="331"/>
            <ac:picMk id="3" creationId="{830FAF63-766C-2B70-0802-2712686DDF8C}"/>
          </ac:picMkLst>
        </pc:picChg>
        <pc:picChg chg="add mod">
          <ac:chgData name="Shrey Shah" userId="ed9c1a04851fc987" providerId="LiveId" clId="{F1B42D77-952A-46AC-BB77-119F9FB5502E}" dt="2023-05-21T10:29:09.556" v="3854" actId="14100"/>
          <ac:picMkLst>
            <pc:docMk/>
            <pc:sldMk cId="935505628" sldId="331"/>
            <ac:picMk id="4" creationId="{CF0BA400-15CD-512B-7252-D36A607D23BE}"/>
          </ac:picMkLst>
        </pc:picChg>
        <pc:picChg chg="add mod">
          <ac:chgData name="Shrey Shah" userId="ed9c1a04851fc987" providerId="LiveId" clId="{F1B42D77-952A-46AC-BB77-119F9FB5502E}" dt="2023-05-21T10:29:16.504" v="3856" actId="14100"/>
          <ac:picMkLst>
            <pc:docMk/>
            <pc:sldMk cId="935505628" sldId="331"/>
            <ac:picMk id="5" creationId="{8CC3CDA3-6C0D-E43D-D1A0-E33AF47E02A5}"/>
          </ac:picMkLst>
        </pc:picChg>
        <pc:picChg chg="add mod">
          <ac:chgData name="Shrey Shah" userId="ed9c1a04851fc987" providerId="LiveId" clId="{F1B42D77-952A-46AC-BB77-119F9FB5502E}" dt="2023-05-21T10:29:12.504" v="3855" actId="14100"/>
          <ac:picMkLst>
            <pc:docMk/>
            <pc:sldMk cId="935505628" sldId="331"/>
            <ac:picMk id="7" creationId="{E6BAE657-29FC-BA26-49B5-019D0A71D051}"/>
          </ac:picMkLst>
        </pc:picChg>
        <pc:picChg chg="add mod">
          <ac:chgData name="Shrey Shah" userId="ed9c1a04851fc987" providerId="LiveId" clId="{F1B42D77-952A-46AC-BB77-119F9FB5502E}" dt="2023-05-21T10:29:02.295" v="3848" actId="1076"/>
          <ac:picMkLst>
            <pc:docMk/>
            <pc:sldMk cId="935505628" sldId="331"/>
            <ac:picMk id="10" creationId="{28661F28-2FDD-9886-FCB8-FBA9FEFFE038}"/>
          </ac:picMkLst>
        </pc:picChg>
        <pc:picChg chg="add mod">
          <ac:chgData name="Shrey Shah" userId="ed9c1a04851fc987" providerId="LiveId" clId="{F1B42D77-952A-46AC-BB77-119F9FB5502E}" dt="2023-05-21T11:17:31.048" v="4790"/>
          <ac:picMkLst>
            <pc:docMk/>
            <pc:sldMk cId="935505628" sldId="331"/>
            <ac:picMk id="12" creationId="{A214942F-F8D9-1CEC-D98A-99AD6A43E172}"/>
          </ac:picMkLst>
        </pc:picChg>
        <pc:picChg chg="del">
          <ac:chgData name="Shrey Shah" userId="ed9c1a04851fc987" providerId="LiveId" clId="{F1B42D77-952A-46AC-BB77-119F9FB5502E}" dt="2023-05-21T10:20:15.878" v="3653" actId="478"/>
          <ac:picMkLst>
            <pc:docMk/>
            <pc:sldMk cId="935505628" sldId="331"/>
            <ac:picMk id="33" creationId="{31A78F65-984D-5A47-EB03-31BB0872ECB8}"/>
          </ac:picMkLst>
        </pc:picChg>
        <pc:picChg chg="del">
          <ac:chgData name="Shrey Shah" userId="ed9c1a04851fc987" providerId="LiveId" clId="{F1B42D77-952A-46AC-BB77-119F9FB5502E}" dt="2023-05-21T11:17:30.467" v="4789" actId="478"/>
          <ac:picMkLst>
            <pc:docMk/>
            <pc:sldMk cId="935505628" sldId="331"/>
            <ac:picMk id="43" creationId="{00000000-0000-0000-0000-000000000000}"/>
          </ac:picMkLst>
        </pc:picChg>
        <pc:picChg chg="add del mod">
          <ac:chgData name="Shrey Shah" userId="ed9c1a04851fc987" providerId="LiveId" clId="{F1B42D77-952A-46AC-BB77-119F9FB5502E}" dt="2023-05-21T10:21:10.603" v="3669" actId="478"/>
          <ac:picMkLst>
            <pc:docMk/>
            <pc:sldMk cId="935505628" sldId="331"/>
            <ac:picMk id="5121" creationId="{C3EB6495-0A97-8A64-12B4-3BEF74113509}"/>
          </ac:picMkLst>
        </pc:picChg>
        <pc:picChg chg="add del mod">
          <ac:chgData name="Shrey Shah" userId="ed9c1a04851fc987" providerId="LiveId" clId="{F1B42D77-952A-46AC-BB77-119F9FB5502E}" dt="2023-05-21T10:21:10.603" v="3669" actId="478"/>
          <ac:picMkLst>
            <pc:docMk/>
            <pc:sldMk cId="935505628" sldId="331"/>
            <ac:picMk id="5122" creationId="{0CA4008C-D103-1129-D247-73F40C680360}"/>
          </ac:picMkLst>
        </pc:picChg>
        <pc:picChg chg="add del mod">
          <ac:chgData name="Shrey Shah" userId="ed9c1a04851fc987" providerId="LiveId" clId="{F1B42D77-952A-46AC-BB77-119F9FB5502E}" dt="2023-05-21T10:21:10.603" v="3669" actId="478"/>
          <ac:picMkLst>
            <pc:docMk/>
            <pc:sldMk cId="935505628" sldId="331"/>
            <ac:picMk id="5123" creationId="{52056E6E-6473-14C5-431F-4343C63A3A35}"/>
          </ac:picMkLst>
        </pc:picChg>
        <pc:picChg chg="add del mod">
          <ac:chgData name="Shrey Shah" userId="ed9c1a04851fc987" providerId="LiveId" clId="{F1B42D77-952A-46AC-BB77-119F9FB5502E}" dt="2023-05-21T10:21:10.603" v="3669" actId="478"/>
          <ac:picMkLst>
            <pc:docMk/>
            <pc:sldMk cId="935505628" sldId="331"/>
            <ac:picMk id="5124" creationId="{CA52A59C-2DB6-26C0-3259-8A584312A0FE}"/>
          </ac:picMkLst>
        </pc:picChg>
      </pc:sldChg>
      <pc:sldChg chg="addSp delSp modSp add mod">
        <pc:chgData name="Shrey Shah" userId="ed9c1a04851fc987" providerId="LiveId" clId="{F1B42D77-952A-46AC-BB77-119F9FB5502E}" dt="2023-05-21T18:59:16.531" v="5960" actId="20577"/>
        <pc:sldMkLst>
          <pc:docMk/>
          <pc:sldMk cId="2775728174" sldId="332"/>
        </pc:sldMkLst>
        <pc:spChg chg="add mod">
          <ac:chgData name="Shrey Shah" userId="ed9c1a04851fc987" providerId="LiveId" clId="{F1B42D77-952A-46AC-BB77-119F9FB5502E}" dt="2023-05-21T11:18:21.576" v="4853" actId="1076"/>
          <ac:spMkLst>
            <pc:docMk/>
            <pc:sldMk cId="2775728174" sldId="332"/>
            <ac:spMk id="11" creationId="{078BB5A9-E9F9-1CCE-4C19-C9F973F5D623}"/>
          </ac:spMkLst>
        </pc:spChg>
        <pc:spChg chg="mod">
          <ac:chgData name="Shrey Shah" userId="ed9c1a04851fc987" providerId="LiveId" clId="{F1B42D77-952A-46AC-BB77-119F9FB5502E}" dt="2023-05-21T18:47:06.092" v="5647" actId="20577"/>
          <ac:spMkLst>
            <pc:docMk/>
            <pc:sldMk cId="2775728174" sldId="332"/>
            <ac:spMk id="14" creationId="{00000000-0000-0000-0000-000000000000}"/>
          </ac:spMkLst>
        </pc:spChg>
        <pc:spChg chg="mod">
          <ac:chgData name="Shrey Shah" userId="ed9c1a04851fc987" providerId="LiveId" clId="{F1B42D77-952A-46AC-BB77-119F9FB5502E}" dt="2023-05-21T11:18:07.380" v="4848" actId="20577"/>
          <ac:spMkLst>
            <pc:docMk/>
            <pc:sldMk cId="2775728174" sldId="332"/>
            <ac:spMk id="19" creationId="{00000000-0000-0000-0000-000000000000}"/>
          </ac:spMkLst>
        </pc:spChg>
        <pc:spChg chg="del">
          <ac:chgData name="Shrey Shah" userId="ed9c1a04851fc987" providerId="LiveId" clId="{F1B42D77-952A-46AC-BB77-119F9FB5502E}" dt="2023-05-21T10:33:33.159" v="3921" actId="478"/>
          <ac:spMkLst>
            <pc:docMk/>
            <pc:sldMk cId="2775728174" sldId="332"/>
            <ac:spMk id="27" creationId="{D40E3C7C-618E-E691-453B-31F09BF5F595}"/>
          </ac:spMkLst>
        </pc:spChg>
        <pc:spChg chg="mod">
          <ac:chgData name="Shrey Shah" userId="ed9c1a04851fc987" providerId="LiveId" clId="{F1B42D77-952A-46AC-BB77-119F9FB5502E}" dt="2023-05-21T18:59:16.531" v="5960" actId="20577"/>
          <ac:spMkLst>
            <pc:docMk/>
            <pc:sldMk cId="2775728174" sldId="332"/>
            <ac:spMk id="41" creationId="{00000000-0000-0000-0000-000000000000}"/>
          </ac:spMkLst>
        </pc:spChg>
        <pc:grpChg chg="mod">
          <ac:chgData name="Shrey Shah" userId="ed9c1a04851fc987" providerId="LiveId" clId="{F1B42D77-952A-46AC-BB77-119F9FB5502E}" dt="2023-05-21T18:33:06.775" v="5299" actId="14100"/>
          <ac:grpSpMkLst>
            <pc:docMk/>
            <pc:sldMk cId="2775728174" sldId="332"/>
            <ac:grpSpMk id="2" creationId="{C734E3FD-1514-367C-294D-BADA24B4ECDF}"/>
          </ac:grpSpMkLst>
        </pc:grpChg>
        <pc:picChg chg="add mod">
          <ac:chgData name="Shrey Shah" userId="ed9c1a04851fc987" providerId="LiveId" clId="{F1B42D77-952A-46AC-BB77-119F9FB5502E}" dt="2023-05-21T18:33:02.863" v="5298"/>
          <ac:picMkLst>
            <pc:docMk/>
            <pc:sldMk cId="2775728174" sldId="332"/>
            <ac:picMk id="3" creationId="{B4B0EC93-0B42-6ADF-F3C6-E341F4A3499A}"/>
          </ac:picMkLst>
        </pc:picChg>
        <pc:picChg chg="del">
          <ac:chgData name="Shrey Shah" userId="ed9c1a04851fc987" providerId="LiveId" clId="{F1B42D77-952A-46AC-BB77-119F9FB5502E}" dt="2023-05-21T10:24:18.763" v="3731" actId="478"/>
          <ac:picMkLst>
            <pc:docMk/>
            <pc:sldMk cId="2775728174" sldId="332"/>
            <ac:picMk id="4" creationId="{CF0BA400-15CD-512B-7252-D36A607D23BE}"/>
          </ac:picMkLst>
        </pc:picChg>
        <pc:picChg chg="del">
          <ac:chgData name="Shrey Shah" userId="ed9c1a04851fc987" providerId="LiveId" clId="{F1B42D77-952A-46AC-BB77-119F9FB5502E}" dt="2023-05-21T10:24:19.148" v="3732" actId="478"/>
          <ac:picMkLst>
            <pc:docMk/>
            <pc:sldMk cId="2775728174" sldId="332"/>
            <ac:picMk id="5" creationId="{8CC3CDA3-6C0D-E43D-D1A0-E33AF47E02A5}"/>
          </ac:picMkLst>
        </pc:picChg>
        <pc:picChg chg="del">
          <ac:chgData name="Shrey Shah" userId="ed9c1a04851fc987" providerId="LiveId" clId="{F1B42D77-952A-46AC-BB77-119F9FB5502E}" dt="2023-05-21T10:24:19.841" v="3733" actId="478"/>
          <ac:picMkLst>
            <pc:docMk/>
            <pc:sldMk cId="2775728174" sldId="332"/>
            <ac:picMk id="7" creationId="{E6BAE657-29FC-BA26-49B5-019D0A71D051}"/>
          </ac:picMkLst>
        </pc:picChg>
        <pc:picChg chg="del">
          <ac:chgData name="Shrey Shah" userId="ed9c1a04851fc987" providerId="LiveId" clId="{F1B42D77-952A-46AC-BB77-119F9FB5502E}" dt="2023-05-21T10:24:20.506" v="3734" actId="478"/>
          <ac:picMkLst>
            <pc:docMk/>
            <pc:sldMk cId="2775728174" sldId="332"/>
            <ac:picMk id="10" creationId="{28661F28-2FDD-9886-FCB8-FBA9FEFFE038}"/>
          </ac:picMkLst>
        </pc:picChg>
        <pc:picChg chg="add mod">
          <ac:chgData name="Shrey Shah" userId="ed9c1a04851fc987" providerId="LiveId" clId="{F1B42D77-952A-46AC-BB77-119F9FB5502E}" dt="2023-05-21T11:17:43.584" v="4794"/>
          <ac:picMkLst>
            <pc:docMk/>
            <pc:sldMk cId="2775728174" sldId="332"/>
            <ac:picMk id="12" creationId="{CBF555D8-450D-7E9D-6FFE-18963825ADAB}"/>
          </ac:picMkLst>
        </pc:picChg>
        <pc:picChg chg="del">
          <ac:chgData name="Shrey Shah" userId="ed9c1a04851fc987" providerId="LiveId" clId="{F1B42D77-952A-46AC-BB77-119F9FB5502E}" dt="2023-05-21T11:17:42.905" v="4793" actId="478"/>
          <ac:picMkLst>
            <pc:docMk/>
            <pc:sldMk cId="2775728174" sldId="332"/>
            <ac:picMk id="43" creationId="{00000000-0000-0000-0000-000000000000}"/>
          </ac:picMkLst>
        </pc:picChg>
      </pc:sldChg>
      <pc:sldChg chg="addSp delSp modSp add mod ord">
        <pc:chgData name="Shrey Shah" userId="ed9c1a04851fc987" providerId="LiveId" clId="{F1B42D77-952A-46AC-BB77-119F9FB5502E}" dt="2023-05-21T18:59:22.870" v="5975" actId="20577"/>
        <pc:sldMkLst>
          <pc:docMk/>
          <pc:sldMk cId="3827215011" sldId="333"/>
        </pc:sldMkLst>
        <pc:spChg chg="mod">
          <ac:chgData name="Shrey Shah" userId="ed9c1a04851fc987" providerId="LiveId" clId="{F1B42D77-952A-46AC-BB77-119F9FB5502E}" dt="2023-05-21T18:47:11.090" v="5649" actId="20577"/>
          <ac:spMkLst>
            <pc:docMk/>
            <pc:sldMk cId="3827215011" sldId="333"/>
            <ac:spMk id="14" creationId="{00000000-0000-0000-0000-000000000000}"/>
          </ac:spMkLst>
        </pc:spChg>
        <pc:spChg chg="mod">
          <ac:chgData name="Shrey Shah" userId="ed9c1a04851fc987" providerId="LiveId" clId="{F1B42D77-952A-46AC-BB77-119F9FB5502E}" dt="2023-05-21T10:25:43.403" v="3782" actId="20577"/>
          <ac:spMkLst>
            <pc:docMk/>
            <pc:sldMk cId="3827215011" sldId="333"/>
            <ac:spMk id="19" creationId="{00000000-0000-0000-0000-000000000000}"/>
          </ac:spMkLst>
        </pc:spChg>
        <pc:spChg chg="del">
          <ac:chgData name="Shrey Shah" userId="ed9c1a04851fc987" providerId="LiveId" clId="{F1B42D77-952A-46AC-BB77-119F9FB5502E}" dt="2023-05-21T10:39:20.322" v="3989" actId="478"/>
          <ac:spMkLst>
            <pc:docMk/>
            <pc:sldMk cId="3827215011" sldId="333"/>
            <ac:spMk id="27" creationId="{D40E3C7C-618E-E691-453B-31F09BF5F595}"/>
          </ac:spMkLst>
        </pc:spChg>
        <pc:spChg chg="mod">
          <ac:chgData name="Shrey Shah" userId="ed9c1a04851fc987" providerId="LiveId" clId="{F1B42D77-952A-46AC-BB77-119F9FB5502E}" dt="2023-05-21T18:59:22.870" v="5975" actId="20577"/>
          <ac:spMkLst>
            <pc:docMk/>
            <pc:sldMk cId="3827215011" sldId="333"/>
            <ac:spMk id="41" creationId="{00000000-0000-0000-0000-000000000000}"/>
          </ac:spMkLst>
        </pc:spChg>
        <pc:grpChg chg="mod">
          <ac:chgData name="Shrey Shah" userId="ed9c1a04851fc987" providerId="LiveId" clId="{F1B42D77-952A-46AC-BB77-119F9FB5502E}" dt="2023-05-21T18:33:14.462" v="5302" actId="14100"/>
          <ac:grpSpMkLst>
            <pc:docMk/>
            <pc:sldMk cId="3827215011" sldId="333"/>
            <ac:grpSpMk id="2" creationId="{C734E3FD-1514-367C-294D-BADA24B4ECDF}"/>
          </ac:grpSpMkLst>
        </pc:grpChg>
        <pc:picChg chg="add mod">
          <ac:chgData name="Shrey Shah" userId="ed9c1a04851fc987" providerId="LiveId" clId="{F1B42D77-952A-46AC-BB77-119F9FB5502E}" dt="2023-05-21T10:26:21.360" v="3791" actId="1076"/>
          <ac:picMkLst>
            <pc:docMk/>
            <pc:sldMk cId="3827215011" sldId="333"/>
            <ac:picMk id="3" creationId="{9BECF5D9-577E-A594-79B1-33C53D384DBC}"/>
          </ac:picMkLst>
        </pc:picChg>
        <pc:picChg chg="add mod">
          <ac:chgData name="Shrey Shah" userId="ed9c1a04851fc987" providerId="LiveId" clId="{F1B42D77-952A-46AC-BB77-119F9FB5502E}" dt="2023-05-21T11:18:50.306" v="4855"/>
          <ac:picMkLst>
            <pc:docMk/>
            <pc:sldMk cId="3827215011" sldId="333"/>
            <ac:picMk id="4" creationId="{578A30E8-213D-A793-23DB-18C9CD48FF1C}"/>
          </ac:picMkLst>
        </pc:picChg>
        <pc:picChg chg="add mod">
          <ac:chgData name="Shrey Shah" userId="ed9c1a04851fc987" providerId="LiveId" clId="{F1B42D77-952A-46AC-BB77-119F9FB5502E}" dt="2023-05-21T18:33:12.336" v="5301"/>
          <ac:picMkLst>
            <pc:docMk/>
            <pc:sldMk cId="3827215011" sldId="333"/>
            <ac:picMk id="5" creationId="{18B37E53-B7F9-B8AF-31A7-47067BC8273E}"/>
          </ac:picMkLst>
        </pc:picChg>
        <pc:picChg chg="del">
          <ac:chgData name="Shrey Shah" userId="ed9c1a04851fc987" providerId="LiveId" clId="{F1B42D77-952A-46AC-BB77-119F9FB5502E}" dt="2023-05-21T10:25:41.325" v="3780" actId="478"/>
          <ac:picMkLst>
            <pc:docMk/>
            <pc:sldMk cId="3827215011" sldId="333"/>
            <ac:picMk id="33" creationId="{31A78F65-984D-5A47-EB03-31BB0872ECB8}"/>
          </ac:picMkLst>
        </pc:picChg>
        <pc:picChg chg="del">
          <ac:chgData name="Shrey Shah" userId="ed9c1a04851fc987" providerId="LiveId" clId="{F1B42D77-952A-46AC-BB77-119F9FB5502E}" dt="2023-05-21T11:18:49.681" v="4854" actId="478"/>
          <ac:picMkLst>
            <pc:docMk/>
            <pc:sldMk cId="3827215011" sldId="333"/>
            <ac:picMk id="43" creationId="{00000000-0000-0000-0000-000000000000}"/>
          </ac:picMkLst>
        </pc:picChg>
      </pc:sldChg>
      <pc:sldChg chg="addSp delSp modSp add mod ord">
        <pc:chgData name="Shrey Shah" userId="ed9c1a04851fc987" providerId="LiveId" clId="{F1B42D77-952A-46AC-BB77-119F9FB5502E}" dt="2023-05-22T05:17:30.384" v="6078" actId="20577"/>
        <pc:sldMkLst>
          <pc:docMk/>
          <pc:sldMk cId="2334718816" sldId="334"/>
        </pc:sldMkLst>
        <pc:spChg chg="mod">
          <ac:chgData name="Shrey Shah" userId="ed9c1a04851fc987" providerId="LiveId" clId="{F1B42D77-952A-46AC-BB77-119F9FB5502E}" dt="2023-05-21T18:47:15.963" v="5651" actId="20577"/>
          <ac:spMkLst>
            <pc:docMk/>
            <pc:sldMk cId="2334718816" sldId="334"/>
            <ac:spMk id="14" creationId="{00000000-0000-0000-0000-000000000000}"/>
          </ac:spMkLst>
        </pc:spChg>
        <pc:spChg chg="mod">
          <ac:chgData name="Shrey Shah" userId="ed9c1a04851fc987" providerId="LiveId" clId="{F1B42D77-952A-46AC-BB77-119F9FB5502E}" dt="2023-05-22T05:17:30.384" v="6078" actId="20577"/>
          <ac:spMkLst>
            <pc:docMk/>
            <pc:sldMk cId="2334718816" sldId="334"/>
            <ac:spMk id="19" creationId="{00000000-0000-0000-0000-000000000000}"/>
          </ac:spMkLst>
        </pc:spChg>
        <pc:spChg chg="add mod">
          <ac:chgData name="Shrey Shah" userId="ed9c1a04851fc987" providerId="LiveId" clId="{F1B42D77-952A-46AC-BB77-119F9FB5502E}" dt="2023-05-21T10:28:49.204" v="3844" actId="2711"/>
          <ac:spMkLst>
            <pc:docMk/>
            <pc:sldMk cId="2334718816" sldId="334"/>
            <ac:spMk id="20" creationId="{6AE3B143-E80E-6D58-28F3-158DE1636433}"/>
          </ac:spMkLst>
        </pc:spChg>
        <pc:spChg chg="del">
          <ac:chgData name="Shrey Shah" userId="ed9c1a04851fc987" providerId="LiveId" clId="{F1B42D77-952A-46AC-BB77-119F9FB5502E}" dt="2023-05-21T10:39:16.315" v="3988" actId="478"/>
          <ac:spMkLst>
            <pc:docMk/>
            <pc:sldMk cId="2334718816" sldId="334"/>
            <ac:spMk id="27" creationId="{D40E3C7C-618E-E691-453B-31F09BF5F595}"/>
          </ac:spMkLst>
        </pc:spChg>
        <pc:spChg chg="mod">
          <ac:chgData name="Shrey Shah" userId="ed9c1a04851fc987" providerId="LiveId" clId="{F1B42D77-952A-46AC-BB77-119F9FB5502E}" dt="2023-05-21T18:59:29.066" v="5990" actId="20577"/>
          <ac:spMkLst>
            <pc:docMk/>
            <pc:sldMk cId="2334718816" sldId="334"/>
            <ac:spMk id="41" creationId="{00000000-0000-0000-0000-000000000000}"/>
          </ac:spMkLst>
        </pc:spChg>
        <pc:grpChg chg="mod">
          <ac:chgData name="Shrey Shah" userId="ed9c1a04851fc987" providerId="LiveId" clId="{F1B42D77-952A-46AC-BB77-119F9FB5502E}" dt="2023-05-21T18:33:17.501" v="5303" actId="14100"/>
          <ac:grpSpMkLst>
            <pc:docMk/>
            <pc:sldMk cId="2334718816" sldId="334"/>
            <ac:grpSpMk id="2" creationId="{C734E3FD-1514-367C-294D-BADA24B4ECDF}"/>
          </ac:grpSpMkLst>
        </pc:grpChg>
        <pc:picChg chg="add mod">
          <ac:chgData name="Shrey Shah" userId="ed9c1a04851fc987" providerId="LiveId" clId="{F1B42D77-952A-46AC-BB77-119F9FB5502E}" dt="2023-05-21T10:28:14.712" v="3835" actId="1076"/>
          <ac:picMkLst>
            <pc:docMk/>
            <pc:sldMk cId="2334718816" sldId="334"/>
            <ac:picMk id="3" creationId="{85ABCA48-B63D-3F74-5D93-ECE2155C5A14}"/>
          </ac:picMkLst>
        </pc:picChg>
        <pc:picChg chg="add mod">
          <ac:chgData name="Shrey Shah" userId="ed9c1a04851fc987" providerId="LiveId" clId="{F1B42D77-952A-46AC-BB77-119F9FB5502E}" dt="2023-05-21T18:33:18.336" v="5304"/>
          <ac:picMkLst>
            <pc:docMk/>
            <pc:sldMk cId="2334718816" sldId="334"/>
            <ac:picMk id="4" creationId="{69104431-F16A-2282-48B5-A283F73B3524}"/>
          </ac:picMkLst>
        </pc:picChg>
        <pc:picChg chg="del">
          <ac:chgData name="Shrey Shah" userId="ed9c1a04851fc987" providerId="LiveId" clId="{F1B42D77-952A-46AC-BB77-119F9FB5502E}" dt="2023-05-21T10:26:58.067" v="3808" actId="478"/>
          <ac:picMkLst>
            <pc:docMk/>
            <pc:sldMk cId="2334718816" sldId="334"/>
            <ac:picMk id="4" creationId="{CF0BA400-15CD-512B-7252-D36A607D23BE}"/>
          </ac:picMkLst>
        </pc:picChg>
        <pc:picChg chg="del">
          <ac:chgData name="Shrey Shah" userId="ed9c1a04851fc987" providerId="LiveId" clId="{F1B42D77-952A-46AC-BB77-119F9FB5502E}" dt="2023-05-21T10:26:58.611" v="3809" actId="478"/>
          <ac:picMkLst>
            <pc:docMk/>
            <pc:sldMk cId="2334718816" sldId="334"/>
            <ac:picMk id="5" creationId="{8CC3CDA3-6C0D-E43D-D1A0-E33AF47E02A5}"/>
          </ac:picMkLst>
        </pc:picChg>
        <pc:picChg chg="del">
          <ac:chgData name="Shrey Shah" userId="ed9c1a04851fc987" providerId="LiveId" clId="{F1B42D77-952A-46AC-BB77-119F9FB5502E}" dt="2023-05-21T10:26:58.986" v="3810" actId="478"/>
          <ac:picMkLst>
            <pc:docMk/>
            <pc:sldMk cId="2334718816" sldId="334"/>
            <ac:picMk id="7" creationId="{E6BAE657-29FC-BA26-49B5-019D0A71D051}"/>
          </ac:picMkLst>
        </pc:picChg>
        <pc:picChg chg="del">
          <ac:chgData name="Shrey Shah" userId="ed9c1a04851fc987" providerId="LiveId" clId="{F1B42D77-952A-46AC-BB77-119F9FB5502E}" dt="2023-05-21T10:26:59.391" v="3811" actId="478"/>
          <ac:picMkLst>
            <pc:docMk/>
            <pc:sldMk cId="2334718816" sldId="334"/>
            <ac:picMk id="10" creationId="{28661F28-2FDD-9886-FCB8-FBA9FEFFE038}"/>
          </ac:picMkLst>
        </pc:picChg>
        <pc:picChg chg="add mod">
          <ac:chgData name="Shrey Shah" userId="ed9c1a04851fc987" providerId="LiveId" clId="{F1B42D77-952A-46AC-BB77-119F9FB5502E}" dt="2023-05-21T10:28:26.632" v="3840" actId="14100"/>
          <ac:picMkLst>
            <pc:docMk/>
            <pc:sldMk cId="2334718816" sldId="334"/>
            <ac:picMk id="11" creationId="{265D65C2-70AE-0E7B-9D4D-117E77FD9CB3}"/>
          </ac:picMkLst>
        </pc:picChg>
        <pc:picChg chg="add mod">
          <ac:chgData name="Shrey Shah" userId="ed9c1a04851fc987" providerId="LiveId" clId="{F1B42D77-952A-46AC-BB77-119F9FB5502E}" dt="2023-05-21T10:28:20.488" v="3838" actId="14100"/>
          <ac:picMkLst>
            <pc:docMk/>
            <pc:sldMk cId="2334718816" sldId="334"/>
            <ac:picMk id="12" creationId="{903D79EC-72CC-B946-A653-6180F945F643}"/>
          </ac:picMkLst>
        </pc:picChg>
        <pc:picChg chg="add mod">
          <ac:chgData name="Shrey Shah" userId="ed9c1a04851fc987" providerId="LiveId" clId="{F1B42D77-952A-46AC-BB77-119F9FB5502E}" dt="2023-05-21T10:28:23.127" v="3839" actId="1076"/>
          <ac:picMkLst>
            <pc:docMk/>
            <pc:sldMk cId="2334718816" sldId="334"/>
            <ac:picMk id="13" creationId="{02F93FD0-58F2-7A6C-8450-0ABFB00C23B9}"/>
          </ac:picMkLst>
        </pc:picChg>
        <pc:picChg chg="add mod">
          <ac:chgData name="Shrey Shah" userId="ed9c1a04851fc987" providerId="LiveId" clId="{F1B42D77-952A-46AC-BB77-119F9FB5502E}" dt="2023-05-21T11:18:55.019" v="4857"/>
          <ac:picMkLst>
            <pc:docMk/>
            <pc:sldMk cId="2334718816" sldId="334"/>
            <ac:picMk id="21" creationId="{3F530E20-245F-705D-D62B-62E9F68F0699}"/>
          </ac:picMkLst>
        </pc:picChg>
        <pc:picChg chg="del">
          <ac:chgData name="Shrey Shah" userId="ed9c1a04851fc987" providerId="LiveId" clId="{F1B42D77-952A-46AC-BB77-119F9FB5502E}" dt="2023-05-21T11:18:54.367" v="4856" actId="478"/>
          <ac:picMkLst>
            <pc:docMk/>
            <pc:sldMk cId="2334718816" sldId="334"/>
            <ac:picMk id="43" creationId="{00000000-0000-0000-0000-000000000000}"/>
          </ac:picMkLst>
        </pc:picChg>
      </pc:sldChg>
      <pc:sldChg chg="addSp delSp modSp add mod modTransition modAnim">
        <pc:chgData name="Shrey Shah" userId="ed9c1a04851fc987" providerId="LiveId" clId="{F1B42D77-952A-46AC-BB77-119F9FB5502E}" dt="2023-05-21T18:59:44.528" v="6000" actId="20577"/>
        <pc:sldMkLst>
          <pc:docMk/>
          <pc:sldMk cId="71811518" sldId="335"/>
        </pc:sldMkLst>
        <pc:spChg chg="add mod">
          <ac:chgData name="Shrey Shah" userId="ed9c1a04851fc987" providerId="LiveId" clId="{F1B42D77-952A-46AC-BB77-119F9FB5502E}" dt="2023-05-21T10:45:19.119" v="4128" actId="1076"/>
          <ac:spMkLst>
            <pc:docMk/>
            <pc:sldMk cId="71811518" sldId="335"/>
            <ac:spMk id="5" creationId="{EBA39283-09A0-56D7-B4A9-99260F6719C1}"/>
          </ac:spMkLst>
        </pc:spChg>
        <pc:spChg chg="mod">
          <ac:chgData name="Shrey Shah" userId="ed9c1a04851fc987" providerId="LiveId" clId="{F1B42D77-952A-46AC-BB77-119F9FB5502E}" dt="2023-05-21T18:47:24.273" v="5653" actId="20577"/>
          <ac:spMkLst>
            <pc:docMk/>
            <pc:sldMk cId="71811518" sldId="335"/>
            <ac:spMk id="14" creationId="{00000000-0000-0000-0000-000000000000}"/>
          </ac:spMkLst>
        </pc:spChg>
        <pc:spChg chg="mod">
          <ac:chgData name="Shrey Shah" userId="ed9c1a04851fc987" providerId="LiveId" clId="{F1B42D77-952A-46AC-BB77-119F9FB5502E}" dt="2023-05-21T11:19:06.737" v="4861" actId="1076"/>
          <ac:spMkLst>
            <pc:docMk/>
            <pc:sldMk cId="71811518" sldId="335"/>
            <ac:spMk id="19" creationId="{00000000-0000-0000-0000-000000000000}"/>
          </ac:spMkLst>
        </pc:spChg>
        <pc:spChg chg="del">
          <ac:chgData name="Shrey Shah" userId="ed9c1a04851fc987" providerId="LiveId" clId="{F1B42D77-952A-46AC-BB77-119F9FB5502E}" dt="2023-05-21T10:30:53.243" v="3905" actId="478"/>
          <ac:spMkLst>
            <pc:docMk/>
            <pc:sldMk cId="71811518" sldId="335"/>
            <ac:spMk id="20" creationId="{6AE3B143-E80E-6D58-28F3-158DE1636433}"/>
          </ac:spMkLst>
        </pc:spChg>
        <pc:spChg chg="add mod">
          <ac:chgData name="Shrey Shah" userId="ed9c1a04851fc987" providerId="LiveId" clId="{F1B42D77-952A-46AC-BB77-119F9FB5502E}" dt="2023-05-21T10:50:59.689" v="4159" actId="1076"/>
          <ac:spMkLst>
            <pc:docMk/>
            <pc:sldMk cId="71811518" sldId="335"/>
            <ac:spMk id="22" creationId="{C8BDDA89-9796-54F3-2736-9CCB2124A45F}"/>
          </ac:spMkLst>
        </pc:spChg>
        <pc:spChg chg="add del mod">
          <ac:chgData name="Shrey Shah" userId="ed9c1a04851fc987" providerId="LiveId" clId="{F1B42D77-952A-46AC-BB77-119F9FB5502E}" dt="2023-05-21T10:44:42.849" v="4112" actId="478"/>
          <ac:spMkLst>
            <pc:docMk/>
            <pc:sldMk cId="71811518" sldId="335"/>
            <ac:spMk id="24" creationId="{8E7AA1D1-8408-0189-529A-75878A12E980}"/>
          </ac:spMkLst>
        </pc:spChg>
        <pc:spChg chg="add mod">
          <ac:chgData name="Shrey Shah" userId="ed9c1a04851fc987" providerId="LiveId" clId="{F1B42D77-952A-46AC-BB77-119F9FB5502E}" dt="2023-05-21T10:51:21.320" v="4165" actId="1076"/>
          <ac:spMkLst>
            <pc:docMk/>
            <pc:sldMk cId="71811518" sldId="335"/>
            <ac:spMk id="25" creationId="{772BB60C-7C80-3520-3852-39D1B01631BE}"/>
          </ac:spMkLst>
        </pc:spChg>
        <pc:spChg chg="del">
          <ac:chgData name="Shrey Shah" userId="ed9c1a04851fc987" providerId="LiveId" clId="{F1B42D77-952A-46AC-BB77-119F9FB5502E}" dt="2023-05-21T10:51:02.957" v="4160" actId="478"/>
          <ac:spMkLst>
            <pc:docMk/>
            <pc:sldMk cId="71811518" sldId="335"/>
            <ac:spMk id="27" creationId="{D40E3C7C-618E-E691-453B-31F09BF5F595}"/>
          </ac:spMkLst>
        </pc:spChg>
        <pc:spChg chg="add mod">
          <ac:chgData name="Shrey Shah" userId="ed9c1a04851fc987" providerId="LiveId" clId="{F1B42D77-952A-46AC-BB77-119F9FB5502E}" dt="2023-05-21T10:51:33.321" v="4168" actId="1076"/>
          <ac:spMkLst>
            <pc:docMk/>
            <pc:sldMk cId="71811518" sldId="335"/>
            <ac:spMk id="29" creationId="{3EC0F011-6107-2837-9E54-3698C4623E30}"/>
          </ac:spMkLst>
        </pc:spChg>
        <pc:spChg chg="mod">
          <ac:chgData name="Shrey Shah" userId="ed9c1a04851fc987" providerId="LiveId" clId="{F1B42D77-952A-46AC-BB77-119F9FB5502E}" dt="2023-05-21T18:59:44.528" v="6000" actId="20577"/>
          <ac:spMkLst>
            <pc:docMk/>
            <pc:sldMk cId="71811518" sldId="335"/>
            <ac:spMk id="41" creationId="{00000000-0000-0000-0000-000000000000}"/>
          </ac:spMkLst>
        </pc:spChg>
        <pc:grpChg chg="mod">
          <ac:chgData name="Shrey Shah" userId="ed9c1a04851fc987" providerId="LiveId" clId="{F1B42D77-952A-46AC-BB77-119F9FB5502E}" dt="2023-05-21T18:33:30.589" v="5307" actId="14100"/>
          <ac:grpSpMkLst>
            <pc:docMk/>
            <pc:sldMk cId="71811518" sldId="335"/>
            <ac:grpSpMk id="2" creationId="{C734E3FD-1514-367C-294D-BADA24B4ECDF}"/>
          </ac:grpSpMkLst>
        </pc:grpChg>
        <pc:picChg chg="del">
          <ac:chgData name="Shrey Shah" userId="ed9c1a04851fc987" providerId="LiveId" clId="{F1B42D77-952A-46AC-BB77-119F9FB5502E}" dt="2023-05-21T10:30:32.256" v="3858" actId="478"/>
          <ac:picMkLst>
            <pc:docMk/>
            <pc:sldMk cId="71811518" sldId="335"/>
            <ac:picMk id="3" creationId="{85ABCA48-B63D-3F74-5D93-ECE2155C5A14}"/>
          </ac:picMkLst>
        </pc:picChg>
        <pc:picChg chg="add mod">
          <ac:chgData name="Shrey Shah" userId="ed9c1a04851fc987" providerId="LiveId" clId="{F1B42D77-952A-46AC-BB77-119F9FB5502E}" dt="2023-05-21T18:33:28.127" v="5306"/>
          <ac:picMkLst>
            <pc:docMk/>
            <pc:sldMk cId="71811518" sldId="335"/>
            <ac:picMk id="3" creationId="{FB1607B8-2C8E-AEB6-4F2F-E8E26CC88696}"/>
          </ac:picMkLst>
        </pc:picChg>
        <pc:picChg chg="add mod">
          <ac:chgData name="Shrey Shah" userId="ed9c1a04851fc987" providerId="LiveId" clId="{F1B42D77-952A-46AC-BB77-119F9FB5502E}" dt="2023-05-21T10:50:46.488" v="4150" actId="14100"/>
          <ac:picMkLst>
            <pc:docMk/>
            <pc:sldMk cId="71811518" sldId="335"/>
            <ac:picMk id="7" creationId="{2ACBC728-A8E8-D379-773F-3C603422F23E}"/>
          </ac:picMkLst>
        </pc:picChg>
        <pc:picChg chg="add mod">
          <ac:chgData name="Shrey Shah" userId="ed9c1a04851fc987" providerId="LiveId" clId="{F1B42D77-952A-46AC-BB77-119F9FB5502E}" dt="2023-05-21T10:50:49.289" v="4152" actId="1076"/>
          <ac:picMkLst>
            <pc:docMk/>
            <pc:sldMk cId="71811518" sldId="335"/>
            <ac:picMk id="10" creationId="{E75B1564-942D-4BBC-2771-FE5F57DFD549}"/>
          </ac:picMkLst>
        </pc:picChg>
        <pc:picChg chg="del">
          <ac:chgData name="Shrey Shah" userId="ed9c1a04851fc987" providerId="LiveId" clId="{F1B42D77-952A-46AC-BB77-119F9FB5502E}" dt="2023-05-21T10:30:32.670" v="3859" actId="478"/>
          <ac:picMkLst>
            <pc:docMk/>
            <pc:sldMk cId="71811518" sldId="335"/>
            <ac:picMk id="11" creationId="{265D65C2-70AE-0E7B-9D4D-117E77FD9CB3}"/>
          </ac:picMkLst>
        </pc:picChg>
        <pc:picChg chg="del">
          <ac:chgData name="Shrey Shah" userId="ed9c1a04851fc987" providerId="LiveId" clId="{F1B42D77-952A-46AC-BB77-119F9FB5502E}" dt="2023-05-21T10:30:33.192" v="3860" actId="478"/>
          <ac:picMkLst>
            <pc:docMk/>
            <pc:sldMk cId="71811518" sldId="335"/>
            <ac:picMk id="12" creationId="{903D79EC-72CC-B946-A653-6180F945F643}"/>
          </ac:picMkLst>
        </pc:picChg>
        <pc:picChg chg="del">
          <ac:chgData name="Shrey Shah" userId="ed9c1a04851fc987" providerId="LiveId" clId="{F1B42D77-952A-46AC-BB77-119F9FB5502E}" dt="2023-05-21T10:30:33.679" v="3861" actId="478"/>
          <ac:picMkLst>
            <pc:docMk/>
            <pc:sldMk cId="71811518" sldId="335"/>
            <ac:picMk id="13" creationId="{02F93FD0-58F2-7A6C-8450-0ABFB00C23B9}"/>
          </ac:picMkLst>
        </pc:picChg>
        <pc:picChg chg="add mod">
          <ac:chgData name="Shrey Shah" userId="ed9c1a04851fc987" providerId="LiveId" clId="{F1B42D77-952A-46AC-BB77-119F9FB5502E}" dt="2023-05-21T10:51:17.536" v="4164" actId="1076"/>
          <ac:picMkLst>
            <pc:docMk/>
            <pc:sldMk cId="71811518" sldId="335"/>
            <ac:picMk id="16" creationId="{E1B6A98F-77DF-44DB-418C-BF54C08152A8}"/>
          </ac:picMkLst>
        </pc:picChg>
        <pc:picChg chg="add mod">
          <ac:chgData name="Shrey Shah" userId="ed9c1a04851fc987" providerId="LiveId" clId="{F1B42D77-952A-46AC-BB77-119F9FB5502E}" dt="2023-05-21T10:50:54.129" v="4155" actId="1076"/>
          <ac:picMkLst>
            <pc:docMk/>
            <pc:sldMk cId="71811518" sldId="335"/>
            <ac:picMk id="26" creationId="{CCFCC177-20D4-705C-2A64-AF2EB1CDCD5A}"/>
          </ac:picMkLst>
        </pc:picChg>
        <pc:picChg chg="add mod">
          <ac:chgData name="Shrey Shah" userId="ed9c1a04851fc987" providerId="LiveId" clId="{F1B42D77-952A-46AC-BB77-119F9FB5502E}" dt="2023-05-21T10:50:57.073" v="4158" actId="1076"/>
          <ac:picMkLst>
            <pc:docMk/>
            <pc:sldMk cId="71811518" sldId="335"/>
            <ac:picMk id="28" creationId="{00A124AE-D0CE-E0DF-AD35-AA60E45873BE}"/>
          </ac:picMkLst>
        </pc:picChg>
        <pc:picChg chg="add mod">
          <ac:chgData name="Shrey Shah" userId="ed9c1a04851fc987" providerId="LiveId" clId="{F1B42D77-952A-46AC-BB77-119F9FB5502E}" dt="2023-05-21T11:18:58.656" v="4859"/>
          <ac:picMkLst>
            <pc:docMk/>
            <pc:sldMk cId="71811518" sldId="335"/>
            <ac:picMk id="30" creationId="{F96D9E02-CDC3-81AC-51A4-FA803B042196}"/>
          </ac:picMkLst>
        </pc:picChg>
        <pc:picChg chg="del">
          <ac:chgData name="Shrey Shah" userId="ed9c1a04851fc987" providerId="LiveId" clId="{F1B42D77-952A-46AC-BB77-119F9FB5502E}" dt="2023-05-21T11:18:57.991" v="4858" actId="478"/>
          <ac:picMkLst>
            <pc:docMk/>
            <pc:sldMk cId="71811518" sldId="335"/>
            <ac:picMk id="43" creationId="{00000000-0000-0000-0000-000000000000}"/>
          </ac:picMkLst>
        </pc:picChg>
      </pc:sldChg>
      <pc:sldChg chg="addSp delSp modSp add del mod ord">
        <pc:chgData name="Shrey Shah" userId="ed9c1a04851fc987" providerId="LiveId" clId="{F1B42D77-952A-46AC-BB77-119F9FB5502E}" dt="2023-05-21T18:59:55.968" v="6022" actId="20577"/>
        <pc:sldMkLst>
          <pc:docMk/>
          <pc:sldMk cId="3201104253" sldId="336"/>
        </pc:sldMkLst>
        <pc:spChg chg="mod">
          <ac:chgData name="Shrey Shah" userId="ed9c1a04851fc987" providerId="LiveId" clId="{F1B42D77-952A-46AC-BB77-119F9FB5502E}" dt="2023-05-21T18:47:28.388" v="5655" actId="20577"/>
          <ac:spMkLst>
            <pc:docMk/>
            <pc:sldMk cId="3201104253" sldId="336"/>
            <ac:spMk id="14" creationId="{00000000-0000-0000-0000-000000000000}"/>
          </ac:spMkLst>
        </pc:spChg>
        <pc:spChg chg="add mod">
          <ac:chgData name="Shrey Shah" userId="ed9c1a04851fc987" providerId="LiveId" clId="{F1B42D77-952A-46AC-BB77-119F9FB5502E}" dt="2023-05-21T10:52:11.321" v="4185" actId="1076"/>
          <ac:spMkLst>
            <pc:docMk/>
            <pc:sldMk cId="3201104253" sldId="336"/>
            <ac:spMk id="16" creationId="{7DDA4B11-8A50-DC8A-CC13-B44002574259}"/>
          </ac:spMkLst>
        </pc:spChg>
        <pc:spChg chg="mod">
          <ac:chgData name="Shrey Shah" userId="ed9c1a04851fc987" providerId="LiveId" clId="{F1B42D77-952A-46AC-BB77-119F9FB5502E}" dt="2023-05-21T11:19:12.953" v="4864" actId="1076"/>
          <ac:spMkLst>
            <pc:docMk/>
            <pc:sldMk cId="3201104253" sldId="336"/>
            <ac:spMk id="19" creationId="{00000000-0000-0000-0000-000000000000}"/>
          </ac:spMkLst>
        </pc:spChg>
        <pc:spChg chg="del">
          <ac:chgData name="Shrey Shah" userId="ed9c1a04851fc987" providerId="LiveId" clId="{F1B42D77-952A-46AC-BB77-119F9FB5502E}" dt="2023-05-21T10:39:42.224" v="3996" actId="478"/>
          <ac:spMkLst>
            <pc:docMk/>
            <pc:sldMk cId="3201104253" sldId="336"/>
            <ac:spMk id="20" creationId="{6AE3B143-E80E-6D58-28F3-158DE1636433}"/>
          </ac:spMkLst>
        </pc:spChg>
        <pc:spChg chg="add del mod">
          <ac:chgData name="Shrey Shah" userId="ed9c1a04851fc987" providerId="LiveId" clId="{F1B42D77-952A-46AC-BB77-119F9FB5502E}" dt="2023-05-21T10:51:26.907" v="4166" actId="21"/>
          <ac:spMkLst>
            <pc:docMk/>
            <pc:sldMk cId="3201104253" sldId="336"/>
            <ac:spMk id="21" creationId="{E0C1E05C-66DD-A108-DB41-171C36F42974}"/>
          </ac:spMkLst>
        </pc:spChg>
        <pc:spChg chg="add del mod">
          <ac:chgData name="Shrey Shah" userId="ed9c1a04851fc987" providerId="LiveId" clId="{F1B42D77-952A-46AC-BB77-119F9FB5502E}" dt="2023-05-21T10:43:32.018" v="4081"/>
          <ac:spMkLst>
            <pc:docMk/>
            <pc:sldMk cId="3201104253" sldId="336"/>
            <ac:spMk id="22" creationId="{C7845FDA-D70F-91A4-8799-EC4A8B9EE013}"/>
          </ac:spMkLst>
        </pc:spChg>
        <pc:spChg chg="del">
          <ac:chgData name="Shrey Shah" userId="ed9c1a04851fc987" providerId="LiveId" clId="{F1B42D77-952A-46AC-BB77-119F9FB5502E}" dt="2023-05-21T10:39:12.297" v="3987" actId="478"/>
          <ac:spMkLst>
            <pc:docMk/>
            <pc:sldMk cId="3201104253" sldId="336"/>
            <ac:spMk id="27" creationId="{D40E3C7C-618E-E691-453B-31F09BF5F595}"/>
          </ac:spMkLst>
        </pc:spChg>
        <pc:spChg chg="mod">
          <ac:chgData name="Shrey Shah" userId="ed9c1a04851fc987" providerId="LiveId" clId="{F1B42D77-952A-46AC-BB77-119F9FB5502E}" dt="2023-05-21T18:59:55.968" v="6022" actId="20577"/>
          <ac:spMkLst>
            <pc:docMk/>
            <pc:sldMk cId="3201104253" sldId="336"/>
            <ac:spMk id="41" creationId="{00000000-0000-0000-0000-000000000000}"/>
          </ac:spMkLst>
        </pc:spChg>
        <pc:grpChg chg="mod">
          <ac:chgData name="Shrey Shah" userId="ed9c1a04851fc987" providerId="LiveId" clId="{F1B42D77-952A-46AC-BB77-119F9FB5502E}" dt="2023-05-21T18:33:40.342" v="5310" actId="14100"/>
          <ac:grpSpMkLst>
            <pc:docMk/>
            <pc:sldMk cId="3201104253" sldId="336"/>
            <ac:grpSpMk id="2" creationId="{C734E3FD-1514-367C-294D-BADA24B4ECDF}"/>
          </ac:grpSpMkLst>
        </pc:grpChg>
        <pc:picChg chg="del">
          <ac:chgData name="Shrey Shah" userId="ed9c1a04851fc987" providerId="LiveId" clId="{F1B42D77-952A-46AC-BB77-119F9FB5502E}" dt="2023-05-21T10:39:38.013" v="3992" actId="478"/>
          <ac:picMkLst>
            <pc:docMk/>
            <pc:sldMk cId="3201104253" sldId="336"/>
            <ac:picMk id="3" creationId="{85ABCA48-B63D-3F74-5D93-ECE2155C5A14}"/>
          </ac:picMkLst>
        </pc:picChg>
        <pc:picChg chg="add mod">
          <ac:chgData name="Shrey Shah" userId="ed9c1a04851fc987" providerId="LiveId" clId="{F1B42D77-952A-46AC-BB77-119F9FB5502E}" dt="2023-05-21T18:33:34.523" v="5309"/>
          <ac:picMkLst>
            <pc:docMk/>
            <pc:sldMk cId="3201104253" sldId="336"/>
            <ac:picMk id="3" creationId="{AC64CA2E-166C-E33A-4732-25B2F1AD845F}"/>
          </ac:picMkLst>
        </pc:picChg>
        <pc:picChg chg="add del mod modCrop">
          <ac:chgData name="Shrey Shah" userId="ed9c1a04851fc987" providerId="LiveId" clId="{F1B42D77-952A-46AC-BB77-119F9FB5502E}" dt="2023-05-21T10:44:09.667" v="4095" actId="21"/>
          <ac:picMkLst>
            <pc:docMk/>
            <pc:sldMk cId="3201104253" sldId="336"/>
            <ac:picMk id="4" creationId="{ED47A5C4-ED1D-A846-7359-B17AE77753CF}"/>
          </ac:picMkLst>
        </pc:picChg>
        <pc:picChg chg="add del mod">
          <ac:chgData name="Shrey Shah" userId="ed9c1a04851fc987" providerId="LiveId" clId="{F1B42D77-952A-46AC-BB77-119F9FB5502E}" dt="2023-05-21T10:44:09.667" v="4095" actId="21"/>
          <ac:picMkLst>
            <pc:docMk/>
            <pc:sldMk cId="3201104253" sldId="336"/>
            <ac:picMk id="5" creationId="{0059F93E-FDA9-67EE-74E4-00A9896C7F02}"/>
          </ac:picMkLst>
        </pc:picChg>
        <pc:picChg chg="add del mod">
          <ac:chgData name="Shrey Shah" userId="ed9c1a04851fc987" providerId="LiveId" clId="{F1B42D77-952A-46AC-BB77-119F9FB5502E}" dt="2023-05-21T10:51:50.037" v="4175" actId="478"/>
          <ac:picMkLst>
            <pc:docMk/>
            <pc:sldMk cId="3201104253" sldId="336"/>
            <ac:picMk id="7" creationId="{66749697-3522-118C-D0E0-29534CF67A56}"/>
          </ac:picMkLst>
        </pc:picChg>
        <pc:picChg chg="del">
          <ac:chgData name="Shrey Shah" userId="ed9c1a04851fc987" providerId="LiveId" clId="{F1B42D77-952A-46AC-BB77-119F9FB5502E}" dt="2023-05-21T10:39:39.162" v="3993" actId="478"/>
          <ac:picMkLst>
            <pc:docMk/>
            <pc:sldMk cId="3201104253" sldId="336"/>
            <ac:picMk id="11" creationId="{265D65C2-70AE-0E7B-9D4D-117E77FD9CB3}"/>
          </ac:picMkLst>
        </pc:picChg>
        <pc:picChg chg="del">
          <ac:chgData name="Shrey Shah" userId="ed9c1a04851fc987" providerId="LiveId" clId="{F1B42D77-952A-46AC-BB77-119F9FB5502E}" dt="2023-05-21T10:39:41.302" v="3995" actId="478"/>
          <ac:picMkLst>
            <pc:docMk/>
            <pc:sldMk cId="3201104253" sldId="336"/>
            <ac:picMk id="12" creationId="{903D79EC-72CC-B946-A653-6180F945F643}"/>
          </ac:picMkLst>
        </pc:picChg>
        <pc:picChg chg="del">
          <ac:chgData name="Shrey Shah" userId="ed9c1a04851fc987" providerId="LiveId" clId="{F1B42D77-952A-46AC-BB77-119F9FB5502E}" dt="2023-05-21T10:39:39.570" v="3994" actId="478"/>
          <ac:picMkLst>
            <pc:docMk/>
            <pc:sldMk cId="3201104253" sldId="336"/>
            <ac:picMk id="13" creationId="{02F93FD0-58F2-7A6C-8450-0ABFB00C23B9}"/>
          </ac:picMkLst>
        </pc:picChg>
        <pc:picChg chg="add mod">
          <ac:chgData name="Shrey Shah" userId="ed9c1a04851fc987" providerId="LiveId" clId="{F1B42D77-952A-46AC-BB77-119F9FB5502E}" dt="2023-05-21T10:52:04.505" v="4183" actId="1076"/>
          <ac:picMkLst>
            <pc:docMk/>
            <pc:sldMk cId="3201104253" sldId="336"/>
            <ac:picMk id="23" creationId="{7CB4914E-ED19-F9ED-09C1-6C0EA0216889}"/>
          </ac:picMkLst>
        </pc:picChg>
        <pc:picChg chg="add mod">
          <ac:chgData name="Shrey Shah" userId="ed9c1a04851fc987" providerId="LiveId" clId="{F1B42D77-952A-46AC-BB77-119F9FB5502E}" dt="2023-05-21T10:52:08.400" v="4184" actId="1076"/>
          <ac:picMkLst>
            <pc:docMk/>
            <pc:sldMk cId="3201104253" sldId="336"/>
            <ac:picMk id="24" creationId="{E4F629D8-F4BB-A6AB-7328-F22761EBBC4F}"/>
          </ac:picMkLst>
        </pc:picChg>
        <pc:picChg chg="add mod">
          <ac:chgData name="Shrey Shah" userId="ed9c1a04851fc987" providerId="LiveId" clId="{F1B42D77-952A-46AC-BB77-119F9FB5502E}" dt="2023-05-21T11:19:10.022" v="4863"/>
          <ac:picMkLst>
            <pc:docMk/>
            <pc:sldMk cId="3201104253" sldId="336"/>
            <ac:picMk id="25" creationId="{08BD941D-A3B8-3C8C-4922-72B5582F330E}"/>
          </ac:picMkLst>
        </pc:picChg>
        <pc:picChg chg="del">
          <ac:chgData name="Shrey Shah" userId="ed9c1a04851fc987" providerId="LiveId" clId="{F1B42D77-952A-46AC-BB77-119F9FB5502E}" dt="2023-05-21T11:19:09.634" v="4862" actId="478"/>
          <ac:picMkLst>
            <pc:docMk/>
            <pc:sldMk cId="3201104253" sldId="336"/>
            <ac:picMk id="43" creationId="{00000000-0000-0000-0000-000000000000}"/>
          </ac:picMkLst>
        </pc:picChg>
      </pc:sldChg>
      <pc:sldChg chg="addSp delSp modSp add mod">
        <pc:chgData name="Shrey Shah" userId="ed9c1a04851fc987" providerId="LiveId" clId="{F1B42D77-952A-46AC-BB77-119F9FB5502E}" dt="2023-05-21T19:00:08.217" v="6042" actId="20577"/>
        <pc:sldMkLst>
          <pc:docMk/>
          <pc:sldMk cId="1491362463" sldId="337"/>
        </pc:sldMkLst>
        <pc:spChg chg="add del mod">
          <ac:chgData name="Shrey Shah" userId="ed9c1a04851fc987" providerId="LiveId" clId="{F1B42D77-952A-46AC-BB77-119F9FB5502E}" dt="2023-05-21T10:53:36.342" v="4225"/>
          <ac:spMkLst>
            <pc:docMk/>
            <pc:sldMk cId="1491362463" sldId="337"/>
            <ac:spMk id="12" creationId="{FC92B0BB-3D65-6F0E-05B3-4E56CD2DA992}"/>
          </ac:spMkLst>
        </pc:spChg>
        <pc:spChg chg="mod">
          <ac:chgData name="Shrey Shah" userId="ed9c1a04851fc987" providerId="LiveId" clId="{F1B42D77-952A-46AC-BB77-119F9FB5502E}" dt="2023-05-21T18:47:33.885" v="5657" actId="20577"/>
          <ac:spMkLst>
            <pc:docMk/>
            <pc:sldMk cId="1491362463" sldId="337"/>
            <ac:spMk id="14" creationId="{00000000-0000-0000-0000-000000000000}"/>
          </ac:spMkLst>
        </pc:spChg>
        <pc:spChg chg="del">
          <ac:chgData name="Shrey Shah" userId="ed9c1a04851fc987" providerId="LiveId" clId="{F1B42D77-952A-46AC-BB77-119F9FB5502E}" dt="2023-05-21T10:43:46.356" v="4089" actId="478"/>
          <ac:spMkLst>
            <pc:docMk/>
            <pc:sldMk cId="1491362463" sldId="337"/>
            <ac:spMk id="16" creationId="{7DDA4B11-8A50-DC8A-CC13-B44002574259}"/>
          </ac:spMkLst>
        </pc:spChg>
        <pc:spChg chg="mod">
          <ac:chgData name="Shrey Shah" userId="ed9c1a04851fc987" providerId="LiveId" clId="{F1B42D77-952A-46AC-BB77-119F9FB5502E}" dt="2023-05-21T11:19:25.752" v="4869" actId="1076"/>
          <ac:spMkLst>
            <pc:docMk/>
            <pc:sldMk cId="1491362463" sldId="337"/>
            <ac:spMk id="19" creationId="{00000000-0000-0000-0000-000000000000}"/>
          </ac:spMkLst>
        </pc:spChg>
        <pc:spChg chg="add mod">
          <ac:chgData name="Shrey Shah" userId="ed9c1a04851fc987" providerId="LiveId" clId="{F1B42D77-952A-46AC-BB77-119F9FB5502E}" dt="2023-05-21T10:59:03.968" v="4284" actId="1076"/>
          <ac:spMkLst>
            <pc:docMk/>
            <pc:sldMk cId="1491362463" sldId="337"/>
            <ac:spMk id="20" creationId="{4EFA324A-FD70-5A80-E613-9C4487D40231}"/>
          </ac:spMkLst>
        </pc:spChg>
        <pc:spChg chg="del">
          <ac:chgData name="Shrey Shah" userId="ed9c1a04851fc987" providerId="LiveId" clId="{F1B42D77-952A-46AC-BB77-119F9FB5502E}" dt="2023-05-21T10:43:41.804" v="4086" actId="478"/>
          <ac:spMkLst>
            <pc:docMk/>
            <pc:sldMk cId="1491362463" sldId="337"/>
            <ac:spMk id="21" creationId="{E0C1E05C-66DD-A108-DB41-171C36F42974}"/>
          </ac:spMkLst>
        </pc:spChg>
        <pc:spChg chg="add mod">
          <ac:chgData name="Shrey Shah" userId="ed9c1a04851fc987" providerId="LiveId" clId="{F1B42D77-952A-46AC-BB77-119F9FB5502E}" dt="2023-05-21T10:59:14.817" v="4287" actId="1076"/>
          <ac:spMkLst>
            <pc:docMk/>
            <pc:sldMk cId="1491362463" sldId="337"/>
            <ac:spMk id="25" creationId="{E59585A9-880D-06B0-6627-3105860C651B}"/>
          </ac:spMkLst>
        </pc:spChg>
        <pc:spChg chg="mod">
          <ac:chgData name="Shrey Shah" userId="ed9c1a04851fc987" providerId="LiveId" clId="{F1B42D77-952A-46AC-BB77-119F9FB5502E}" dt="2023-05-21T19:00:08.217" v="6042" actId="20577"/>
          <ac:spMkLst>
            <pc:docMk/>
            <pc:sldMk cId="1491362463" sldId="337"/>
            <ac:spMk id="41" creationId="{00000000-0000-0000-0000-000000000000}"/>
          </ac:spMkLst>
        </pc:spChg>
        <pc:grpChg chg="mod">
          <ac:chgData name="Shrey Shah" userId="ed9c1a04851fc987" providerId="LiveId" clId="{F1B42D77-952A-46AC-BB77-119F9FB5502E}" dt="2023-05-21T18:33:47.173" v="5311" actId="14100"/>
          <ac:grpSpMkLst>
            <pc:docMk/>
            <pc:sldMk cId="1491362463" sldId="337"/>
            <ac:grpSpMk id="2" creationId="{C734E3FD-1514-367C-294D-BADA24B4ECDF}"/>
          </ac:grpSpMkLst>
        </pc:grpChg>
        <pc:graphicFrameChg chg="add del mod">
          <ac:chgData name="Shrey Shah" userId="ed9c1a04851fc987" providerId="LiveId" clId="{F1B42D77-952A-46AC-BB77-119F9FB5502E}" dt="2023-05-21T10:53:36.342" v="4225"/>
          <ac:graphicFrameMkLst>
            <pc:docMk/>
            <pc:sldMk cId="1491362463" sldId="337"/>
            <ac:graphicFrameMk id="10" creationId="{86516530-9A39-04B3-92FA-354BFE5465EF}"/>
          </ac:graphicFrameMkLst>
        </pc:graphicFrameChg>
        <pc:graphicFrameChg chg="add del mod">
          <ac:chgData name="Shrey Shah" userId="ed9c1a04851fc987" providerId="LiveId" clId="{F1B42D77-952A-46AC-BB77-119F9FB5502E}" dt="2023-05-21T10:53:36.342" v="4225"/>
          <ac:graphicFrameMkLst>
            <pc:docMk/>
            <pc:sldMk cId="1491362463" sldId="337"/>
            <ac:graphicFrameMk id="11" creationId="{7AB583CD-C9B5-40C0-44F8-71B3A9D36512}"/>
          </ac:graphicFrameMkLst>
        </pc:graphicFrameChg>
        <pc:graphicFrameChg chg="add mod modGraphic">
          <ac:chgData name="Shrey Shah" userId="ed9c1a04851fc987" providerId="LiveId" clId="{F1B42D77-952A-46AC-BB77-119F9FB5502E}" dt="2023-05-21T10:59:20.408" v="4288" actId="1076"/>
          <ac:graphicFrameMkLst>
            <pc:docMk/>
            <pc:sldMk cId="1491362463" sldId="337"/>
            <ac:graphicFrameMk id="22" creationId="{5FD1AA5E-D7AB-AE26-00F7-D8B3950D6E94}"/>
          </ac:graphicFrameMkLst>
        </pc:graphicFrameChg>
        <pc:graphicFrameChg chg="add mod modGraphic">
          <ac:chgData name="Shrey Shah" userId="ed9c1a04851fc987" providerId="LiveId" clId="{F1B42D77-952A-46AC-BB77-119F9FB5502E}" dt="2023-05-21T10:59:23.248" v="4289" actId="1076"/>
          <ac:graphicFrameMkLst>
            <pc:docMk/>
            <pc:sldMk cId="1491362463" sldId="337"/>
            <ac:graphicFrameMk id="23" creationId="{091CDE0C-F66D-004E-244D-D4B52D32BFCB}"/>
          </ac:graphicFrameMkLst>
        </pc:graphicFrameChg>
        <pc:picChg chg="add del mod">
          <ac:chgData name="Shrey Shah" userId="ed9c1a04851fc987" providerId="LiveId" clId="{F1B42D77-952A-46AC-BB77-119F9FB5502E}" dt="2023-05-21T10:43:59.491" v="4092" actId="21"/>
          <ac:picMkLst>
            <pc:docMk/>
            <pc:sldMk cId="1491362463" sldId="337"/>
            <ac:picMk id="3" creationId="{85092DB2-2BF1-579A-E02F-4581F34B0E4B}"/>
          </ac:picMkLst>
        </pc:picChg>
        <pc:picChg chg="add mod">
          <ac:chgData name="Shrey Shah" userId="ed9c1a04851fc987" providerId="LiveId" clId="{F1B42D77-952A-46AC-BB77-119F9FB5502E}" dt="2023-05-21T18:33:47.680" v="5312"/>
          <ac:picMkLst>
            <pc:docMk/>
            <pc:sldMk cId="1491362463" sldId="337"/>
            <ac:picMk id="3" creationId="{FFF4890D-602C-3481-0B1A-CD80221968A4}"/>
          </ac:picMkLst>
        </pc:picChg>
        <pc:picChg chg="del">
          <ac:chgData name="Shrey Shah" userId="ed9c1a04851fc987" providerId="LiveId" clId="{F1B42D77-952A-46AC-BB77-119F9FB5502E}" dt="2023-05-21T10:43:42.529" v="4087" actId="478"/>
          <ac:picMkLst>
            <pc:docMk/>
            <pc:sldMk cId="1491362463" sldId="337"/>
            <ac:picMk id="4" creationId="{ED47A5C4-ED1D-A846-7359-B17AE77753CF}"/>
          </ac:picMkLst>
        </pc:picChg>
        <pc:picChg chg="del">
          <ac:chgData name="Shrey Shah" userId="ed9c1a04851fc987" providerId="LiveId" clId="{F1B42D77-952A-46AC-BB77-119F9FB5502E}" dt="2023-05-21T10:43:40.687" v="4085" actId="478"/>
          <ac:picMkLst>
            <pc:docMk/>
            <pc:sldMk cId="1491362463" sldId="337"/>
            <ac:picMk id="5" creationId="{0059F93E-FDA9-67EE-74E4-00A9896C7F02}"/>
          </ac:picMkLst>
        </pc:picChg>
        <pc:picChg chg="del">
          <ac:chgData name="Shrey Shah" userId="ed9c1a04851fc987" providerId="LiveId" clId="{F1B42D77-952A-46AC-BB77-119F9FB5502E}" dt="2023-05-21T10:43:43.240" v="4088" actId="478"/>
          <ac:picMkLst>
            <pc:docMk/>
            <pc:sldMk cId="1491362463" sldId="337"/>
            <ac:picMk id="7" creationId="{66749697-3522-118C-D0E0-29534CF67A56}"/>
          </ac:picMkLst>
        </pc:picChg>
        <pc:picChg chg="add mod">
          <ac:chgData name="Shrey Shah" userId="ed9c1a04851fc987" providerId="LiveId" clId="{F1B42D77-952A-46AC-BB77-119F9FB5502E}" dt="2023-05-21T11:19:16.866" v="4866"/>
          <ac:picMkLst>
            <pc:docMk/>
            <pc:sldMk cId="1491362463" sldId="337"/>
            <ac:picMk id="26" creationId="{4749677A-4A51-AE7A-66AF-D4007FCCEECE}"/>
          </ac:picMkLst>
        </pc:picChg>
        <pc:picChg chg="del">
          <ac:chgData name="Shrey Shah" userId="ed9c1a04851fc987" providerId="LiveId" clId="{F1B42D77-952A-46AC-BB77-119F9FB5502E}" dt="2023-05-21T11:19:16.423" v="4865" actId="478"/>
          <ac:picMkLst>
            <pc:docMk/>
            <pc:sldMk cId="1491362463" sldId="337"/>
            <ac:picMk id="43" creationId="{00000000-0000-0000-0000-000000000000}"/>
          </ac:picMkLst>
        </pc:picChg>
      </pc:sldChg>
      <pc:sldChg chg="addSp delSp modSp add mod">
        <pc:chgData name="Shrey Shah" userId="ed9c1a04851fc987" providerId="LiveId" clId="{F1B42D77-952A-46AC-BB77-119F9FB5502E}" dt="2023-05-21T19:00:18.608" v="6057" actId="20577"/>
        <pc:sldMkLst>
          <pc:docMk/>
          <pc:sldMk cId="1772354004" sldId="338"/>
        </pc:sldMkLst>
        <pc:spChg chg="add mod">
          <ac:chgData name="Shrey Shah" userId="ed9c1a04851fc987" providerId="LiveId" clId="{F1B42D77-952A-46AC-BB77-119F9FB5502E}" dt="2023-05-21T11:02:34.983" v="4387" actId="12"/>
          <ac:spMkLst>
            <pc:docMk/>
            <pc:sldMk cId="1772354004" sldId="338"/>
            <ac:spMk id="4" creationId="{4A251CED-A41B-A606-7163-744D431C3038}"/>
          </ac:spMkLst>
        </pc:spChg>
        <pc:spChg chg="add mod">
          <ac:chgData name="Shrey Shah" userId="ed9c1a04851fc987" providerId="LiveId" clId="{F1B42D77-952A-46AC-BB77-119F9FB5502E}" dt="2023-05-21T11:02:11.013" v="4381" actId="14100"/>
          <ac:spMkLst>
            <pc:docMk/>
            <pc:sldMk cId="1772354004" sldId="338"/>
            <ac:spMk id="7" creationId="{E4EFC4DF-A4F0-8172-21E4-F1CCADD3431A}"/>
          </ac:spMkLst>
        </pc:spChg>
        <pc:spChg chg="mod">
          <ac:chgData name="Shrey Shah" userId="ed9c1a04851fc987" providerId="LiveId" clId="{F1B42D77-952A-46AC-BB77-119F9FB5502E}" dt="2023-05-21T18:47:39.542" v="5663" actId="20577"/>
          <ac:spMkLst>
            <pc:docMk/>
            <pc:sldMk cId="1772354004" sldId="338"/>
            <ac:spMk id="14" creationId="{00000000-0000-0000-0000-000000000000}"/>
          </ac:spMkLst>
        </pc:spChg>
        <pc:spChg chg="mod">
          <ac:chgData name="Shrey Shah" userId="ed9c1a04851fc987" providerId="LiveId" clId="{F1B42D77-952A-46AC-BB77-119F9FB5502E}" dt="2023-05-21T11:19:33.337" v="4872" actId="1076"/>
          <ac:spMkLst>
            <pc:docMk/>
            <pc:sldMk cId="1772354004" sldId="338"/>
            <ac:spMk id="19" creationId="{00000000-0000-0000-0000-000000000000}"/>
          </ac:spMkLst>
        </pc:spChg>
        <pc:spChg chg="del">
          <ac:chgData name="Shrey Shah" userId="ed9c1a04851fc987" providerId="LiveId" clId="{F1B42D77-952A-46AC-BB77-119F9FB5502E}" dt="2023-05-21T10:59:37.464" v="4291" actId="478"/>
          <ac:spMkLst>
            <pc:docMk/>
            <pc:sldMk cId="1772354004" sldId="338"/>
            <ac:spMk id="20" creationId="{4EFA324A-FD70-5A80-E613-9C4487D40231}"/>
          </ac:spMkLst>
        </pc:spChg>
        <pc:spChg chg="del">
          <ac:chgData name="Shrey Shah" userId="ed9c1a04851fc987" providerId="LiveId" clId="{F1B42D77-952A-46AC-BB77-119F9FB5502E}" dt="2023-05-21T10:59:45.261" v="4295" actId="478"/>
          <ac:spMkLst>
            <pc:docMk/>
            <pc:sldMk cId="1772354004" sldId="338"/>
            <ac:spMk id="25" creationId="{E59585A9-880D-06B0-6627-3105860C651B}"/>
          </ac:spMkLst>
        </pc:spChg>
        <pc:spChg chg="mod">
          <ac:chgData name="Shrey Shah" userId="ed9c1a04851fc987" providerId="LiveId" clId="{F1B42D77-952A-46AC-BB77-119F9FB5502E}" dt="2023-05-21T19:00:18.608" v="6057" actId="20577"/>
          <ac:spMkLst>
            <pc:docMk/>
            <pc:sldMk cId="1772354004" sldId="338"/>
            <ac:spMk id="41" creationId="{00000000-0000-0000-0000-000000000000}"/>
          </ac:spMkLst>
        </pc:spChg>
        <pc:grpChg chg="mod">
          <ac:chgData name="Shrey Shah" userId="ed9c1a04851fc987" providerId="LiveId" clId="{F1B42D77-952A-46AC-BB77-119F9FB5502E}" dt="2023-05-21T18:33:58.574" v="5315" actId="14100"/>
          <ac:grpSpMkLst>
            <pc:docMk/>
            <pc:sldMk cId="1772354004" sldId="338"/>
            <ac:grpSpMk id="2" creationId="{C734E3FD-1514-367C-294D-BADA24B4ECDF}"/>
          </ac:grpSpMkLst>
        </pc:grpChg>
        <pc:graphicFrameChg chg="del mod">
          <ac:chgData name="Shrey Shah" userId="ed9c1a04851fc987" providerId="LiveId" clId="{F1B42D77-952A-46AC-BB77-119F9FB5502E}" dt="2023-05-21T10:59:41.820" v="4293" actId="478"/>
          <ac:graphicFrameMkLst>
            <pc:docMk/>
            <pc:sldMk cId="1772354004" sldId="338"/>
            <ac:graphicFrameMk id="22" creationId="{5FD1AA5E-D7AB-AE26-00F7-D8B3950D6E94}"/>
          </ac:graphicFrameMkLst>
        </pc:graphicFrameChg>
        <pc:graphicFrameChg chg="del">
          <ac:chgData name="Shrey Shah" userId="ed9c1a04851fc987" providerId="LiveId" clId="{F1B42D77-952A-46AC-BB77-119F9FB5502E}" dt="2023-05-21T10:59:44.107" v="4294" actId="478"/>
          <ac:graphicFrameMkLst>
            <pc:docMk/>
            <pc:sldMk cId="1772354004" sldId="338"/>
            <ac:graphicFrameMk id="23" creationId="{091CDE0C-F66D-004E-244D-D4B52D32BFCB}"/>
          </ac:graphicFrameMkLst>
        </pc:graphicFrameChg>
        <pc:picChg chg="add mod">
          <ac:chgData name="Shrey Shah" userId="ed9c1a04851fc987" providerId="LiveId" clId="{F1B42D77-952A-46AC-BB77-119F9FB5502E}" dt="2023-05-21T18:33:55.119" v="5314"/>
          <ac:picMkLst>
            <pc:docMk/>
            <pc:sldMk cId="1772354004" sldId="338"/>
            <ac:picMk id="3" creationId="{E29722AC-8DF3-1989-BFF5-9CAEACDF888A}"/>
          </ac:picMkLst>
        </pc:picChg>
        <pc:picChg chg="add mod">
          <ac:chgData name="Shrey Shah" userId="ed9c1a04851fc987" providerId="LiveId" clId="{F1B42D77-952A-46AC-BB77-119F9FB5502E}" dt="2023-05-21T11:19:28.874" v="4871"/>
          <ac:picMkLst>
            <pc:docMk/>
            <pc:sldMk cId="1772354004" sldId="338"/>
            <ac:picMk id="10" creationId="{F949285E-5BBF-E21A-C4C4-F059C8538B19}"/>
          </ac:picMkLst>
        </pc:picChg>
        <pc:picChg chg="del">
          <ac:chgData name="Shrey Shah" userId="ed9c1a04851fc987" providerId="LiveId" clId="{F1B42D77-952A-46AC-BB77-119F9FB5502E}" dt="2023-05-21T11:19:28.374" v="4870" actId="478"/>
          <ac:picMkLst>
            <pc:docMk/>
            <pc:sldMk cId="1772354004" sldId="338"/>
            <ac:picMk id="43" creationId="{00000000-0000-0000-0000-000000000000}"/>
          </ac:picMkLst>
        </pc:picChg>
      </pc:sldChg>
      <pc:sldChg chg="addSp delSp modSp add mod">
        <pc:chgData name="Shrey Shah" userId="ed9c1a04851fc987" providerId="LiveId" clId="{F1B42D77-952A-46AC-BB77-119F9FB5502E}" dt="2023-05-21T19:00:30.478" v="6064" actId="20577"/>
        <pc:sldMkLst>
          <pc:docMk/>
          <pc:sldMk cId="827079038" sldId="339"/>
        </pc:sldMkLst>
        <pc:spChg chg="del">
          <ac:chgData name="Shrey Shah" userId="ed9c1a04851fc987" providerId="LiveId" clId="{F1B42D77-952A-46AC-BB77-119F9FB5502E}" dt="2023-05-21T11:02:51.894" v="4390" actId="478"/>
          <ac:spMkLst>
            <pc:docMk/>
            <pc:sldMk cId="827079038" sldId="339"/>
            <ac:spMk id="4" creationId="{4A251CED-A41B-A606-7163-744D431C3038}"/>
          </ac:spMkLst>
        </pc:spChg>
        <pc:spChg chg="add mod">
          <ac:chgData name="Shrey Shah" userId="ed9c1a04851fc987" providerId="LiveId" clId="{F1B42D77-952A-46AC-BB77-119F9FB5502E}" dt="2023-05-21T11:03:50.728" v="4436" actId="1076"/>
          <ac:spMkLst>
            <pc:docMk/>
            <pc:sldMk cId="827079038" sldId="339"/>
            <ac:spMk id="5" creationId="{5C1B2E2F-4351-A220-7D1C-7D5D1BCF73F1}"/>
          </ac:spMkLst>
        </pc:spChg>
        <pc:spChg chg="del">
          <ac:chgData name="Shrey Shah" userId="ed9c1a04851fc987" providerId="LiveId" clId="{F1B42D77-952A-46AC-BB77-119F9FB5502E}" dt="2023-05-21T11:02:50.848" v="4389" actId="478"/>
          <ac:spMkLst>
            <pc:docMk/>
            <pc:sldMk cId="827079038" sldId="339"/>
            <ac:spMk id="7" creationId="{E4EFC4DF-A4F0-8172-21E4-F1CCADD3431A}"/>
          </ac:spMkLst>
        </pc:spChg>
        <pc:spChg chg="mod">
          <ac:chgData name="Shrey Shah" userId="ed9c1a04851fc987" providerId="LiveId" clId="{F1B42D77-952A-46AC-BB77-119F9FB5502E}" dt="2023-05-21T18:47:44.753" v="5665" actId="20577"/>
          <ac:spMkLst>
            <pc:docMk/>
            <pc:sldMk cId="827079038" sldId="339"/>
            <ac:spMk id="14" creationId="{00000000-0000-0000-0000-000000000000}"/>
          </ac:spMkLst>
        </pc:spChg>
        <pc:spChg chg="mod">
          <ac:chgData name="Shrey Shah" userId="ed9c1a04851fc987" providerId="LiveId" clId="{F1B42D77-952A-46AC-BB77-119F9FB5502E}" dt="2023-05-21T11:19:40.769" v="4875" actId="1076"/>
          <ac:spMkLst>
            <pc:docMk/>
            <pc:sldMk cId="827079038" sldId="339"/>
            <ac:spMk id="19" creationId="{00000000-0000-0000-0000-000000000000}"/>
          </ac:spMkLst>
        </pc:spChg>
        <pc:spChg chg="mod">
          <ac:chgData name="Shrey Shah" userId="ed9c1a04851fc987" providerId="LiveId" clId="{F1B42D77-952A-46AC-BB77-119F9FB5502E}" dt="2023-05-21T19:00:30.478" v="6064" actId="20577"/>
          <ac:spMkLst>
            <pc:docMk/>
            <pc:sldMk cId="827079038" sldId="339"/>
            <ac:spMk id="41" creationId="{00000000-0000-0000-0000-000000000000}"/>
          </ac:spMkLst>
        </pc:spChg>
        <pc:grpChg chg="mod">
          <ac:chgData name="Shrey Shah" userId="ed9c1a04851fc987" providerId="LiveId" clId="{F1B42D77-952A-46AC-BB77-119F9FB5502E}" dt="2023-05-21T18:34:05.407" v="5318" actId="14100"/>
          <ac:grpSpMkLst>
            <pc:docMk/>
            <pc:sldMk cId="827079038" sldId="339"/>
            <ac:grpSpMk id="2" creationId="{C734E3FD-1514-367C-294D-BADA24B4ECDF}"/>
          </ac:grpSpMkLst>
        </pc:grpChg>
        <pc:picChg chg="add mod">
          <ac:chgData name="Shrey Shah" userId="ed9c1a04851fc987" providerId="LiveId" clId="{F1B42D77-952A-46AC-BB77-119F9FB5502E}" dt="2023-05-21T18:34:02.351" v="5317"/>
          <ac:picMkLst>
            <pc:docMk/>
            <pc:sldMk cId="827079038" sldId="339"/>
            <ac:picMk id="3" creationId="{CD75A7DE-A3B1-9ED1-CEA4-BF41856F70E8}"/>
          </ac:picMkLst>
        </pc:picChg>
        <pc:picChg chg="add mod">
          <ac:chgData name="Shrey Shah" userId="ed9c1a04851fc987" providerId="LiveId" clId="{F1B42D77-952A-46AC-BB77-119F9FB5502E}" dt="2023-05-21T11:19:37.608" v="4874"/>
          <ac:picMkLst>
            <pc:docMk/>
            <pc:sldMk cId="827079038" sldId="339"/>
            <ac:picMk id="10" creationId="{C3D63155-D4A9-0CA9-3575-58EA966371A9}"/>
          </ac:picMkLst>
        </pc:picChg>
        <pc:picChg chg="del">
          <ac:chgData name="Shrey Shah" userId="ed9c1a04851fc987" providerId="LiveId" clId="{F1B42D77-952A-46AC-BB77-119F9FB5502E}" dt="2023-05-21T11:19:37.146" v="4873" actId="478"/>
          <ac:picMkLst>
            <pc:docMk/>
            <pc:sldMk cId="827079038" sldId="339"/>
            <ac:picMk id="43" creationId="{00000000-0000-0000-0000-000000000000}"/>
          </ac:picMkLst>
        </pc:picChg>
      </pc:sldChg>
      <pc:sldChg chg="addSp delSp modSp add mod">
        <pc:chgData name="Shrey Shah" userId="ed9c1a04851fc987" providerId="LiveId" clId="{F1B42D77-952A-46AC-BB77-119F9FB5502E}" dt="2023-05-21T19:00:36.557" v="6072" actId="20577"/>
        <pc:sldMkLst>
          <pc:docMk/>
          <pc:sldMk cId="322920894" sldId="340"/>
        </pc:sldMkLst>
        <pc:spChg chg="add mod">
          <ac:chgData name="Shrey Shah" userId="ed9c1a04851fc987" providerId="LiveId" clId="{F1B42D77-952A-46AC-BB77-119F9FB5502E}" dt="2023-05-21T11:04:56.729" v="4469" actId="1076"/>
          <ac:spMkLst>
            <pc:docMk/>
            <pc:sldMk cId="322920894" sldId="340"/>
            <ac:spMk id="4" creationId="{890B5088-18EE-B2BA-EB4F-65C1BF811747}"/>
          </ac:spMkLst>
        </pc:spChg>
        <pc:spChg chg="del">
          <ac:chgData name="Shrey Shah" userId="ed9c1a04851fc987" providerId="LiveId" clId="{F1B42D77-952A-46AC-BB77-119F9FB5502E}" dt="2023-05-21T11:04:12.741" v="4448" actId="478"/>
          <ac:spMkLst>
            <pc:docMk/>
            <pc:sldMk cId="322920894" sldId="340"/>
            <ac:spMk id="5" creationId="{5C1B2E2F-4351-A220-7D1C-7D5D1BCF73F1}"/>
          </ac:spMkLst>
        </pc:spChg>
        <pc:spChg chg="mod">
          <ac:chgData name="Shrey Shah" userId="ed9c1a04851fc987" providerId="LiveId" clId="{F1B42D77-952A-46AC-BB77-119F9FB5502E}" dt="2023-05-21T18:47:48.231" v="5667" actId="20577"/>
          <ac:spMkLst>
            <pc:docMk/>
            <pc:sldMk cId="322920894" sldId="340"/>
            <ac:spMk id="14" creationId="{00000000-0000-0000-0000-000000000000}"/>
          </ac:spMkLst>
        </pc:spChg>
        <pc:spChg chg="mod">
          <ac:chgData name="Shrey Shah" userId="ed9c1a04851fc987" providerId="LiveId" clId="{F1B42D77-952A-46AC-BB77-119F9FB5502E}" dt="2023-05-21T11:19:48.944" v="4878" actId="1076"/>
          <ac:spMkLst>
            <pc:docMk/>
            <pc:sldMk cId="322920894" sldId="340"/>
            <ac:spMk id="19" creationId="{00000000-0000-0000-0000-000000000000}"/>
          </ac:spMkLst>
        </pc:spChg>
        <pc:spChg chg="mod">
          <ac:chgData name="Shrey Shah" userId="ed9c1a04851fc987" providerId="LiveId" clId="{F1B42D77-952A-46AC-BB77-119F9FB5502E}" dt="2023-05-21T19:00:36.557" v="6072" actId="20577"/>
          <ac:spMkLst>
            <pc:docMk/>
            <pc:sldMk cId="322920894" sldId="340"/>
            <ac:spMk id="41" creationId="{00000000-0000-0000-0000-000000000000}"/>
          </ac:spMkLst>
        </pc:spChg>
        <pc:grpChg chg="mod">
          <ac:chgData name="Shrey Shah" userId="ed9c1a04851fc987" providerId="LiveId" clId="{F1B42D77-952A-46AC-BB77-119F9FB5502E}" dt="2023-05-21T18:34:18.646" v="5321" actId="14100"/>
          <ac:grpSpMkLst>
            <pc:docMk/>
            <pc:sldMk cId="322920894" sldId="340"/>
            <ac:grpSpMk id="2" creationId="{C734E3FD-1514-367C-294D-BADA24B4ECDF}"/>
          </ac:grpSpMkLst>
        </pc:grpChg>
        <pc:picChg chg="add mod">
          <ac:chgData name="Shrey Shah" userId="ed9c1a04851fc987" providerId="LiveId" clId="{F1B42D77-952A-46AC-BB77-119F9FB5502E}" dt="2023-05-21T18:34:14.948" v="5320"/>
          <ac:picMkLst>
            <pc:docMk/>
            <pc:sldMk cId="322920894" sldId="340"/>
            <ac:picMk id="3" creationId="{04C052D8-7FE0-B878-1F31-6198DB5402E2}"/>
          </ac:picMkLst>
        </pc:picChg>
        <pc:picChg chg="add mod">
          <ac:chgData name="Shrey Shah" userId="ed9c1a04851fc987" providerId="LiveId" clId="{F1B42D77-952A-46AC-BB77-119F9FB5502E}" dt="2023-05-21T11:19:44.944" v="4877"/>
          <ac:picMkLst>
            <pc:docMk/>
            <pc:sldMk cId="322920894" sldId="340"/>
            <ac:picMk id="7" creationId="{FB012CAC-B1FD-752E-1E74-7941E1F53D7E}"/>
          </ac:picMkLst>
        </pc:picChg>
        <pc:picChg chg="del">
          <ac:chgData name="Shrey Shah" userId="ed9c1a04851fc987" providerId="LiveId" clId="{F1B42D77-952A-46AC-BB77-119F9FB5502E}" dt="2023-05-21T11:19:44.556" v="4876" actId="478"/>
          <ac:picMkLst>
            <pc:docMk/>
            <pc:sldMk cId="322920894" sldId="340"/>
            <ac:picMk id="43" creationId="{00000000-0000-0000-0000-000000000000}"/>
          </ac:picMkLst>
        </pc:picChg>
      </pc:sldChg>
      <pc:sldChg chg="addSp delSp modSp add mod">
        <pc:chgData name="Shrey Shah" userId="ed9c1a04851fc987" providerId="LiveId" clId="{F1B42D77-952A-46AC-BB77-119F9FB5502E}" dt="2023-05-21T18:21:32.023" v="5145" actId="1076"/>
        <pc:sldMkLst>
          <pc:docMk/>
          <pc:sldMk cId="30994475" sldId="341"/>
        </pc:sldMkLst>
        <pc:spChg chg="mod">
          <ac:chgData name="Shrey Shah" userId="ed9c1a04851fc987" providerId="LiveId" clId="{F1B42D77-952A-46AC-BB77-119F9FB5502E}" dt="2023-05-21T18:21:32.023" v="5145" actId="1076"/>
          <ac:spMkLst>
            <pc:docMk/>
            <pc:sldMk cId="30994475" sldId="341"/>
            <ac:spMk id="10" creationId="{00000000-0000-0000-0000-000000000000}"/>
          </ac:spMkLst>
        </pc:spChg>
        <pc:picChg chg="add mod">
          <ac:chgData name="Shrey Shah" userId="ed9c1a04851fc987" providerId="LiveId" clId="{F1B42D77-952A-46AC-BB77-119F9FB5502E}" dt="2023-05-21T18:21:14.164" v="5139"/>
          <ac:picMkLst>
            <pc:docMk/>
            <pc:sldMk cId="30994475" sldId="341"/>
            <ac:picMk id="2" creationId="{7B4E1688-85E5-A9AD-8373-AB0A2B259624}"/>
          </ac:picMkLst>
        </pc:picChg>
        <pc:picChg chg="add mod">
          <ac:chgData name="Shrey Shah" userId="ed9c1a04851fc987" providerId="LiveId" clId="{F1B42D77-952A-46AC-BB77-119F9FB5502E}" dt="2023-05-21T18:21:22.763" v="5143"/>
          <ac:picMkLst>
            <pc:docMk/>
            <pc:sldMk cId="30994475" sldId="341"/>
            <ac:picMk id="3" creationId="{A9C0C041-9572-2EAC-728A-CAE1F9CECB21}"/>
          </ac:picMkLst>
        </pc:picChg>
        <pc:picChg chg="del mod">
          <ac:chgData name="Shrey Shah" userId="ed9c1a04851fc987" providerId="LiveId" clId="{F1B42D77-952A-46AC-BB77-119F9FB5502E}" dt="2023-05-21T18:21:18.795" v="5142" actId="478"/>
          <ac:picMkLst>
            <pc:docMk/>
            <pc:sldMk cId="30994475" sldId="341"/>
            <ac:picMk id="11" creationId="{B33A22AE-04C0-6C31-26E4-ADF17E2036B3}"/>
          </ac:picMkLst>
        </pc:picChg>
      </pc:sldChg>
    </pc:docChg>
  </pc:docChgLst>
  <pc:docChgLst>
    <pc:chgData name="Shrey Shah" userId="ed9c1a04851fc987" providerId="LiveId" clId="{868B7E21-82B4-46F0-8E61-FDEACCDD258E}"/>
    <pc:docChg chg="custSel delSld modSld">
      <pc:chgData name="Shrey Shah" userId="ed9c1a04851fc987" providerId="LiveId" clId="{868B7E21-82B4-46F0-8E61-FDEACCDD258E}" dt="2023-05-30T18:25:46.967" v="7" actId="47"/>
      <pc:docMkLst>
        <pc:docMk/>
      </pc:docMkLst>
      <pc:sldChg chg="delSp mod">
        <pc:chgData name="Shrey Shah" userId="ed9c1a04851fc987" providerId="LiveId" clId="{868B7E21-82B4-46F0-8E61-FDEACCDD258E}" dt="2023-05-30T18:25:01.363" v="0" actId="478"/>
        <pc:sldMkLst>
          <pc:docMk/>
          <pc:sldMk cId="1461795149" sldId="257"/>
        </pc:sldMkLst>
        <pc:picChg chg="del">
          <ac:chgData name="Shrey Shah" userId="ed9c1a04851fc987" providerId="LiveId" clId="{868B7E21-82B4-46F0-8E61-FDEACCDD258E}" dt="2023-05-30T18:25:01.363" v="0" actId="478"/>
          <ac:picMkLst>
            <pc:docMk/>
            <pc:sldMk cId="1461795149" sldId="257"/>
            <ac:picMk id="6" creationId="{4400BB17-107B-D7AF-0EDD-003BCAEA5991}"/>
          </ac:picMkLst>
        </pc:picChg>
      </pc:sldChg>
      <pc:sldChg chg="delSp modSp mod">
        <pc:chgData name="Shrey Shah" userId="ed9c1a04851fc987" providerId="LiveId" clId="{868B7E21-82B4-46F0-8E61-FDEACCDD258E}" dt="2023-05-30T18:25:15.294" v="3" actId="1076"/>
        <pc:sldMkLst>
          <pc:docMk/>
          <pc:sldMk cId="3091714043" sldId="284"/>
        </pc:sldMkLst>
        <pc:grpChg chg="del">
          <ac:chgData name="Shrey Shah" userId="ed9c1a04851fc987" providerId="LiveId" clId="{868B7E21-82B4-46F0-8E61-FDEACCDD258E}" dt="2023-05-30T18:25:12.645" v="2" actId="478"/>
          <ac:grpSpMkLst>
            <pc:docMk/>
            <pc:sldMk cId="3091714043" sldId="284"/>
            <ac:grpSpMk id="11" creationId="{EFEF3CF5-F78C-F80F-D72E-E6776E24C96A}"/>
          </ac:grpSpMkLst>
        </pc:grpChg>
        <pc:grpChg chg="mod">
          <ac:chgData name="Shrey Shah" userId="ed9c1a04851fc987" providerId="LiveId" clId="{868B7E21-82B4-46F0-8E61-FDEACCDD258E}" dt="2023-05-30T18:25:15.294" v="3" actId="1076"/>
          <ac:grpSpMkLst>
            <pc:docMk/>
            <pc:sldMk cId="3091714043" sldId="284"/>
            <ac:grpSpMk id="13" creationId="{30F5E9BD-12E9-1041-1796-2DF105E902D1}"/>
          </ac:grpSpMkLst>
        </pc:grpChg>
      </pc:sldChg>
      <pc:sldChg chg="delSp modSp mod">
        <pc:chgData name="Shrey Shah" userId="ed9c1a04851fc987" providerId="LiveId" clId="{868B7E21-82B4-46F0-8E61-FDEACCDD258E}" dt="2023-05-30T18:25:24.036" v="5" actId="1076"/>
        <pc:sldMkLst>
          <pc:docMk/>
          <pc:sldMk cId="3480257139" sldId="322"/>
        </pc:sldMkLst>
        <pc:picChg chg="del">
          <ac:chgData name="Shrey Shah" userId="ed9c1a04851fc987" providerId="LiveId" clId="{868B7E21-82B4-46F0-8E61-FDEACCDD258E}" dt="2023-05-30T18:25:20.979" v="4" actId="478"/>
          <ac:picMkLst>
            <pc:docMk/>
            <pc:sldMk cId="3480257139" sldId="322"/>
            <ac:picMk id="3" creationId="{2F663635-93AE-5EBD-AB94-C12BC0503D37}"/>
          </ac:picMkLst>
        </pc:picChg>
        <pc:picChg chg="mod">
          <ac:chgData name="Shrey Shah" userId="ed9c1a04851fc987" providerId="LiveId" clId="{868B7E21-82B4-46F0-8E61-FDEACCDD258E}" dt="2023-05-30T18:25:24.036" v="5" actId="1076"/>
          <ac:picMkLst>
            <pc:docMk/>
            <pc:sldMk cId="3480257139" sldId="322"/>
            <ac:picMk id="4" creationId="{5929C4AD-F352-C898-118A-9F71127A0C4F}"/>
          </ac:picMkLst>
        </pc:picChg>
      </pc:sldChg>
      <pc:sldChg chg="del">
        <pc:chgData name="Shrey Shah" userId="ed9c1a04851fc987" providerId="LiveId" clId="{868B7E21-82B4-46F0-8E61-FDEACCDD258E}" dt="2023-05-30T18:25:41.815" v="6" actId="47"/>
        <pc:sldMkLst>
          <pc:docMk/>
          <pc:sldMk cId="935505628" sldId="331"/>
        </pc:sldMkLst>
      </pc:sldChg>
      <pc:sldChg chg="del">
        <pc:chgData name="Shrey Shah" userId="ed9c1a04851fc987" providerId="LiveId" clId="{868B7E21-82B4-46F0-8E61-FDEACCDD258E}" dt="2023-05-30T18:25:46.967" v="7" actId="47"/>
        <pc:sldMkLst>
          <pc:docMk/>
          <pc:sldMk cId="2334718816" sldId="334"/>
        </pc:sldMkLst>
      </pc:sldChg>
      <pc:sldChg chg="delSp mod">
        <pc:chgData name="Shrey Shah" userId="ed9c1a04851fc987" providerId="LiveId" clId="{868B7E21-82B4-46F0-8E61-FDEACCDD258E}" dt="2023-05-30T18:25:04.227" v="1" actId="478"/>
        <pc:sldMkLst>
          <pc:docMk/>
          <pc:sldMk cId="30994475" sldId="341"/>
        </pc:sldMkLst>
        <pc:picChg chg="del">
          <ac:chgData name="Shrey Shah" userId="ed9c1a04851fc987" providerId="LiveId" clId="{868B7E21-82B4-46F0-8E61-FDEACCDD258E}" dt="2023-05-30T18:25:04.227" v="1" actId="478"/>
          <ac:picMkLst>
            <pc:docMk/>
            <pc:sldMk cId="30994475" sldId="341"/>
            <ac:picMk id="6" creationId="{4400BB17-107B-D7AF-0EDD-003BCAEA599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10.61.244.7\BTech%20Trainees%20-%202022\Vaidik_Shrey\Doc%20&amp;%20Ppt\Experiment\Refine%20Data\LVDT\Lvdt_Frequenc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10.61.244.7\BTech%20Trainees%20-%202022\Vaidik_Shrey\Doc%20&amp;%20Ppt\Experiment\Refine%20Data\Weight\Test101_resolution_check_3rev2022-10-13%2018.54.31.851_A0000.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file:///C:\Users\HP\Desktop\ACTUATOR%20ASSEMBLY\COARSE%20MOTION\new%20test%20with%20setup\A1_better.xlsx"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HP\Desktop\ACTUATOR%20ASSEMBLY\COARSE%20MOTION\new%20test%20with%20setup\A2_better.xlsx" TargetMode="External"/><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HP\Desktop\ACTUATOR%20ASSEMBLY\COARSE%20MOTION\new%20test%20with%20setup\A3_better.xlsx" TargetMode="External"/><Relationship Id="rId2" Type="http://schemas.microsoft.com/office/2011/relationships/chartColorStyle" Target="colors16.xml"/><Relationship Id="rId1" Type="http://schemas.microsoft.com/office/2011/relationships/chartStyle" Target="style16.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HP\Desktop\ACTUATOR%20ASSEMBLY\COARSE%20MOTION\new%20test%20with%20setup\A4_better.xlsx" TargetMode="External"/><Relationship Id="rId2" Type="http://schemas.microsoft.com/office/2011/relationships/chartColorStyle" Target="colors18.xml"/><Relationship Id="rId1" Type="http://schemas.microsoft.com/office/2011/relationships/chartStyle" Target="style18.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HP\Desktop\ACTUATOR%20ASSEMBLY\COARSE%20MOTION\new%20test%20with%20setup\A5_better.xlsx" TargetMode="External"/><Relationship Id="rId2" Type="http://schemas.microsoft.com/office/2011/relationships/chartColorStyle" Target="colors20.xml"/><Relationship Id="rId1" Type="http://schemas.microsoft.com/office/2011/relationships/chartStyle" Target="style20.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HP\Desktop\ACTUATOR%20ASSEMBLY\COARSE%20MOTION\new%20test%20with%20setup\A6_better.xlsx" TargetMode="External"/><Relationship Id="rId2" Type="http://schemas.microsoft.com/office/2011/relationships/chartColorStyle" Target="colors22.xml"/><Relationship Id="rId1" Type="http://schemas.microsoft.com/office/2011/relationships/chartStyle" Target="style22.xml"/></Relationships>
</file>

<file path=ppt/charts/_rels/chart2.xml.rels><?xml version="1.0" encoding="UTF-8" standalone="yes"?>
<Relationships xmlns="http://schemas.openxmlformats.org/package/2006/relationships"><Relationship Id="rId3" Type="http://schemas.openxmlformats.org/officeDocument/2006/relationships/oleObject" Target="file:///\\10.61.244.7\BTech%20Trainees%20-%202022\Vaidik_Shrey\Doc%20&amp;%20Ppt\Experiment\Refine%20Data\LVDT\Lvdt_Frequency.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10.61.244.7\BTech%20Trainees%20-%202022\Vaidik_Shrey\Doc%20&amp;%20Ppt\Experiment\Refine%20Data\LVDT\Lvdt_Frequenc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2.xml"/><Relationship Id="rId4" Type="http://schemas.openxmlformats.org/officeDocument/2006/relationships/oleObject" Target="file:///\\10.61.244.7\BTech%20Trainees%20-%202022\Vaidik_Shrey\Doc%20&amp;%20Ppt\Excel\master_file%20-%20Copy.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10.61.244.7\BTech%20Trainees%20-%202022\Vaidik_Shrey\Doc%20&amp;%20Ppt\Excel\master_file%20-%20Copy.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10.61.244.7\BTech%20Trainees%20-%202022\Vaidik_Shrey\Doc%20&amp;%20Ppt\Excel\master_file.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10.61.244.7\BTech%20Trainees%20-%202022\Vaidik_Shrey\Doc%20&amp;%20Ppt\Experiment\Refine%20Data\Weight\3_plate_15_RPM.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10.61.244.7\BTech%20Trainees%20-%202022\Vaidik_Shrey\Doc%20&amp;%20Ppt\Experiment\Refine%20Data\Weight\4_plate_15_RPM.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10.61.244.7\BTech%20Trainees%20-%202022\Vaidik_Shrey\Doc%20&amp;%20Ppt\Experiment\Refine%20Data\Weight\5_plate_15_RPM.xlsx"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10.61.244.7\BTech%20Trainees%20-%202022\Vaidik_Shrey\Doc%20&amp;%20Ppt\Excel\master_file.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HP\Desktop\ACTUATOR%20ASSEMBLY\COARSE%20MOTION\new%20test%20with%20setup\A1_better.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HP\Desktop\ACTUATOR%20ASSEMBLY\COARSE%20MOTION\new%20test%20with%20setup\A2_better.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HP\Desktop\ACTUATOR%20ASSEMBLY\COARSE%20MOTION\new%20test%20with%20setup\A3_better.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C:\Users\HP\Desktop\ACTUATOR%20ASSEMBLY\COARSE%20MOTION\new%20test%20with%20setup\A4_better.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file:///C:\Users\HP\Desktop\ACTUATOR%20ASSEMBLY\COARSE%20MOTION\new%20test%20with%20setup\A5_better.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oleObject" Target="file:///C:\Users\HP\Desktop\ACTUATOR%20ASSEMBLY\COARSE%20MOTION\new%20test%20with%20setup\A6_bett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val>
            <c:numRef>
              <c:f>'X:\Vaidik_Shrey\Doc &amp; Ppt\Experiment\Refine Data\LVDT\[20 Hz 5 rpm 2.xlsx]20 Hz 5 rpm 2'!$E$8:$E$2676</c:f>
              <c:numCache>
                <c:formatCode>General</c:formatCode>
                <c:ptCount val="2669"/>
                <c:pt idx="0">
                  <c:v>0.71199999999999997</c:v>
                </c:pt>
                <c:pt idx="1">
                  <c:v>0.71299999999999997</c:v>
                </c:pt>
                <c:pt idx="2">
                  <c:v>0.71199999999999997</c:v>
                </c:pt>
                <c:pt idx="3">
                  <c:v>0.71199999999999997</c:v>
                </c:pt>
                <c:pt idx="4">
                  <c:v>0.71199999999999997</c:v>
                </c:pt>
                <c:pt idx="5">
                  <c:v>0.71199999999999997</c:v>
                </c:pt>
                <c:pt idx="6">
                  <c:v>0.71199999999999997</c:v>
                </c:pt>
                <c:pt idx="7">
                  <c:v>0.71199999999999997</c:v>
                </c:pt>
                <c:pt idx="8">
                  <c:v>0.71199999999999997</c:v>
                </c:pt>
                <c:pt idx="9">
                  <c:v>0.71199999999999997</c:v>
                </c:pt>
                <c:pt idx="10">
                  <c:v>0.71199999999999997</c:v>
                </c:pt>
                <c:pt idx="11">
                  <c:v>0.71299999999999997</c:v>
                </c:pt>
                <c:pt idx="12">
                  <c:v>0.71299999999999997</c:v>
                </c:pt>
                <c:pt idx="13">
                  <c:v>0.71199999999999997</c:v>
                </c:pt>
                <c:pt idx="14">
                  <c:v>0.71199999999999997</c:v>
                </c:pt>
                <c:pt idx="15">
                  <c:v>0.71199999999999997</c:v>
                </c:pt>
                <c:pt idx="16">
                  <c:v>0.71199999999999997</c:v>
                </c:pt>
                <c:pt idx="17">
                  <c:v>0.71199999999999997</c:v>
                </c:pt>
                <c:pt idx="18">
                  <c:v>0.71299999999999997</c:v>
                </c:pt>
                <c:pt idx="19">
                  <c:v>0.71199999999999997</c:v>
                </c:pt>
                <c:pt idx="20">
                  <c:v>0.71199999999999997</c:v>
                </c:pt>
                <c:pt idx="21">
                  <c:v>0.71199999999999997</c:v>
                </c:pt>
                <c:pt idx="22">
                  <c:v>0.71199999999999997</c:v>
                </c:pt>
                <c:pt idx="23">
                  <c:v>0.71199999999999997</c:v>
                </c:pt>
                <c:pt idx="24">
                  <c:v>0.71199999999999997</c:v>
                </c:pt>
                <c:pt idx="25">
                  <c:v>0.71199999999999997</c:v>
                </c:pt>
                <c:pt idx="26">
                  <c:v>0.71299999999999997</c:v>
                </c:pt>
                <c:pt idx="27">
                  <c:v>0.71199999999999997</c:v>
                </c:pt>
                <c:pt idx="28">
                  <c:v>0.71299999999999997</c:v>
                </c:pt>
                <c:pt idx="29">
                  <c:v>0.71199999999999997</c:v>
                </c:pt>
                <c:pt idx="30">
                  <c:v>0.71199999999999997</c:v>
                </c:pt>
                <c:pt idx="31">
                  <c:v>0.71199999999999997</c:v>
                </c:pt>
                <c:pt idx="32">
                  <c:v>0.71199999999999997</c:v>
                </c:pt>
                <c:pt idx="33">
                  <c:v>0.71199999999999997</c:v>
                </c:pt>
                <c:pt idx="34">
                  <c:v>0.71199999999999997</c:v>
                </c:pt>
                <c:pt idx="35">
                  <c:v>0.71299999999999997</c:v>
                </c:pt>
                <c:pt idx="36">
                  <c:v>0.71299999999999997</c:v>
                </c:pt>
                <c:pt idx="37">
                  <c:v>0.71299999999999997</c:v>
                </c:pt>
                <c:pt idx="38">
                  <c:v>0.71299999999999997</c:v>
                </c:pt>
                <c:pt idx="39">
                  <c:v>0.71299999999999997</c:v>
                </c:pt>
                <c:pt idx="40">
                  <c:v>0.71299999999999997</c:v>
                </c:pt>
                <c:pt idx="41">
                  <c:v>0.71299999999999997</c:v>
                </c:pt>
                <c:pt idx="42">
                  <c:v>0.71299999999999997</c:v>
                </c:pt>
                <c:pt idx="43">
                  <c:v>0.71399999999999997</c:v>
                </c:pt>
                <c:pt idx="44">
                  <c:v>0.71499999999999997</c:v>
                </c:pt>
                <c:pt idx="45">
                  <c:v>0.71599999999999997</c:v>
                </c:pt>
                <c:pt idx="46">
                  <c:v>0.71599999999999997</c:v>
                </c:pt>
                <c:pt idx="47">
                  <c:v>0.71699999999999997</c:v>
                </c:pt>
                <c:pt idx="48">
                  <c:v>0.71699999999999997</c:v>
                </c:pt>
                <c:pt idx="49">
                  <c:v>0.71699999999999997</c:v>
                </c:pt>
                <c:pt idx="50">
                  <c:v>0.71699999999999997</c:v>
                </c:pt>
                <c:pt idx="51">
                  <c:v>0.71799999999999997</c:v>
                </c:pt>
                <c:pt idx="52">
                  <c:v>0.71799999999999997</c:v>
                </c:pt>
                <c:pt idx="53">
                  <c:v>0.71799999999999997</c:v>
                </c:pt>
                <c:pt idx="54">
                  <c:v>0.71799999999999997</c:v>
                </c:pt>
                <c:pt idx="55">
                  <c:v>0.71799999999999997</c:v>
                </c:pt>
                <c:pt idx="56">
                  <c:v>0.71899999999999997</c:v>
                </c:pt>
                <c:pt idx="57">
                  <c:v>0.71899999999999997</c:v>
                </c:pt>
                <c:pt idx="58">
                  <c:v>0.71899999999999997</c:v>
                </c:pt>
                <c:pt idx="59">
                  <c:v>0.71899999999999997</c:v>
                </c:pt>
                <c:pt idx="60">
                  <c:v>0.71899999999999997</c:v>
                </c:pt>
                <c:pt idx="61">
                  <c:v>0.71899999999999997</c:v>
                </c:pt>
                <c:pt idx="62">
                  <c:v>0.72</c:v>
                </c:pt>
                <c:pt idx="63">
                  <c:v>0.72</c:v>
                </c:pt>
                <c:pt idx="64">
                  <c:v>0.72</c:v>
                </c:pt>
                <c:pt idx="65">
                  <c:v>0.72</c:v>
                </c:pt>
                <c:pt idx="66">
                  <c:v>0.72</c:v>
                </c:pt>
                <c:pt idx="67">
                  <c:v>0.72099999999999997</c:v>
                </c:pt>
                <c:pt idx="68">
                  <c:v>0.72099999999999997</c:v>
                </c:pt>
                <c:pt idx="69">
                  <c:v>0.72099999999999997</c:v>
                </c:pt>
                <c:pt idx="70">
                  <c:v>0.72099999999999997</c:v>
                </c:pt>
                <c:pt idx="71">
                  <c:v>0.72199999999999998</c:v>
                </c:pt>
                <c:pt idx="72">
                  <c:v>0.72199999999999998</c:v>
                </c:pt>
                <c:pt idx="73">
                  <c:v>0.72199999999999998</c:v>
                </c:pt>
                <c:pt idx="74">
                  <c:v>0.72199999999999998</c:v>
                </c:pt>
                <c:pt idx="75">
                  <c:v>0.72199999999999998</c:v>
                </c:pt>
                <c:pt idx="76">
                  <c:v>0.72199999999999998</c:v>
                </c:pt>
                <c:pt idx="77">
                  <c:v>0.72199999999999998</c:v>
                </c:pt>
                <c:pt idx="78">
                  <c:v>0.72199999999999998</c:v>
                </c:pt>
                <c:pt idx="79">
                  <c:v>0.72299999999999998</c:v>
                </c:pt>
                <c:pt idx="80">
                  <c:v>0.72299999999999998</c:v>
                </c:pt>
                <c:pt idx="81">
                  <c:v>0.72299999999999998</c:v>
                </c:pt>
                <c:pt idx="82">
                  <c:v>0.72299999999999998</c:v>
                </c:pt>
                <c:pt idx="83">
                  <c:v>0.72299999999999998</c:v>
                </c:pt>
                <c:pt idx="84">
                  <c:v>0.72399999999999998</c:v>
                </c:pt>
                <c:pt idx="85">
                  <c:v>0.72399999999999998</c:v>
                </c:pt>
                <c:pt idx="86">
                  <c:v>0.72399999999999998</c:v>
                </c:pt>
                <c:pt idx="87">
                  <c:v>0.72399999999999998</c:v>
                </c:pt>
                <c:pt idx="88">
                  <c:v>0.72399999999999998</c:v>
                </c:pt>
                <c:pt idx="89">
                  <c:v>0.72499999999999998</c:v>
                </c:pt>
                <c:pt idx="90">
                  <c:v>0.72499999999999998</c:v>
                </c:pt>
                <c:pt idx="91">
                  <c:v>0.72499999999999998</c:v>
                </c:pt>
                <c:pt idx="92">
                  <c:v>0.72499999999999998</c:v>
                </c:pt>
                <c:pt idx="93">
                  <c:v>0.72499999999999998</c:v>
                </c:pt>
                <c:pt idx="94">
                  <c:v>0.72599999999999998</c:v>
                </c:pt>
                <c:pt idx="95">
                  <c:v>0.72599999999999998</c:v>
                </c:pt>
                <c:pt idx="96">
                  <c:v>0.72599999999999998</c:v>
                </c:pt>
                <c:pt idx="97">
                  <c:v>0.72599999999999998</c:v>
                </c:pt>
                <c:pt idx="98">
                  <c:v>0.72599999999999998</c:v>
                </c:pt>
                <c:pt idx="99">
                  <c:v>0.72599999999999998</c:v>
                </c:pt>
                <c:pt idx="100">
                  <c:v>0.72599999999999998</c:v>
                </c:pt>
                <c:pt idx="101">
                  <c:v>0.72699999999999998</c:v>
                </c:pt>
                <c:pt idx="102">
                  <c:v>0.72699999999999998</c:v>
                </c:pt>
                <c:pt idx="103">
                  <c:v>0.72699999999999998</c:v>
                </c:pt>
                <c:pt idx="104">
                  <c:v>0.72699999999999998</c:v>
                </c:pt>
                <c:pt idx="105">
                  <c:v>0.72699999999999998</c:v>
                </c:pt>
                <c:pt idx="106">
                  <c:v>0.72699999999999998</c:v>
                </c:pt>
                <c:pt idx="107">
                  <c:v>0.72699999999999998</c:v>
                </c:pt>
                <c:pt idx="108">
                  <c:v>0.72799999999999998</c:v>
                </c:pt>
                <c:pt idx="109">
                  <c:v>0.72799999999999998</c:v>
                </c:pt>
                <c:pt idx="110">
                  <c:v>0.72799999999999998</c:v>
                </c:pt>
                <c:pt idx="111">
                  <c:v>0.72799999999999998</c:v>
                </c:pt>
                <c:pt idx="112">
                  <c:v>0.72799999999999998</c:v>
                </c:pt>
                <c:pt idx="113">
                  <c:v>0.72799999999999998</c:v>
                </c:pt>
                <c:pt idx="114">
                  <c:v>0.72899999999999998</c:v>
                </c:pt>
                <c:pt idx="115">
                  <c:v>0.72799999999999998</c:v>
                </c:pt>
                <c:pt idx="116">
                  <c:v>0.72899999999999998</c:v>
                </c:pt>
                <c:pt idx="117">
                  <c:v>0.72899999999999998</c:v>
                </c:pt>
                <c:pt idx="118">
                  <c:v>0.72899999999999998</c:v>
                </c:pt>
                <c:pt idx="119">
                  <c:v>0.72899999999999998</c:v>
                </c:pt>
                <c:pt idx="120">
                  <c:v>0.72899999999999998</c:v>
                </c:pt>
                <c:pt idx="121">
                  <c:v>0.72899999999999998</c:v>
                </c:pt>
                <c:pt idx="122">
                  <c:v>0.72899999999999998</c:v>
                </c:pt>
                <c:pt idx="123">
                  <c:v>0.73</c:v>
                </c:pt>
                <c:pt idx="124">
                  <c:v>0.72899999999999998</c:v>
                </c:pt>
                <c:pt idx="125">
                  <c:v>0.73</c:v>
                </c:pt>
                <c:pt idx="126">
                  <c:v>0.73</c:v>
                </c:pt>
                <c:pt idx="127">
                  <c:v>0.73</c:v>
                </c:pt>
                <c:pt idx="128">
                  <c:v>0.73</c:v>
                </c:pt>
                <c:pt idx="129">
                  <c:v>0.73</c:v>
                </c:pt>
                <c:pt idx="130">
                  <c:v>0.73099999999999998</c:v>
                </c:pt>
                <c:pt idx="131">
                  <c:v>0.73099999999999998</c:v>
                </c:pt>
                <c:pt idx="132">
                  <c:v>0.73199999999999998</c:v>
                </c:pt>
                <c:pt idx="133">
                  <c:v>0.73199999999999998</c:v>
                </c:pt>
                <c:pt idx="134">
                  <c:v>0.73199999999999998</c:v>
                </c:pt>
                <c:pt idx="135">
                  <c:v>0.73199999999999998</c:v>
                </c:pt>
                <c:pt idx="136">
                  <c:v>0.73199999999999998</c:v>
                </c:pt>
                <c:pt idx="137">
                  <c:v>0.73299999999999998</c:v>
                </c:pt>
                <c:pt idx="138">
                  <c:v>0.73199999999999998</c:v>
                </c:pt>
                <c:pt idx="139">
                  <c:v>0.73299999999999998</c:v>
                </c:pt>
                <c:pt idx="140">
                  <c:v>0.73299999999999998</c:v>
                </c:pt>
                <c:pt idx="141">
                  <c:v>0.73299999999999998</c:v>
                </c:pt>
                <c:pt idx="142">
                  <c:v>0.73299999999999998</c:v>
                </c:pt>
                <c:pt idx="143">
                  <c:v>0.73299999999999998</c:v>
                </c:pt>
                <c:pt idx="144">
                  <c:v>0.73299999999999998</c:v>
                </c:pt>
                <c:pt idx="145">
                  <c:v>0.73299999999999998</c:v>
                </c:pt>
                <c:pt idx="146">
                  <c:v>0.73299999999999998</c:v>
                </c:pt>
                <c:pt idx="147">
                  <c:v>0.73399999999999999</c:v>
                </c:pt>
                <c:pt idx="148">
                  <c:v>0.73399999999999999</c:v>
                </c:pt>
                <c:pt idx="149">
                  <c:v>0.73399999999999999</c:v>
                </c:pt>
                <c:pt idx="150">
                  <c:v>0.73399999999999999</c:v>
                </c:pt>
                <c:pt idx="151">
                  <c:v>0.73499999999999999</c:v>
                </c:pt>
                <c:pt idx="152">
                  <c:v>0.73499999999999999</c:v>
                </c:pt>
                <c:pt idx="153">
                  <c:v>0.73499999999999999</c:v>
                </c:pt>
                <c:pt idx="154">
                  <c:v>0.73599999999999999</c:v>
                </c:pt>
                <c:pt idx="155">
                  <c:v>0.73599999999999999</c:v>
                </c:pt>
                <c:pt idx="156">
                  <c:v>0.73599999999999999</c:v>
                </c:pt>
                <c:pt idx="157">
                  <c:v>0.73699999999999999</c:v>
                </c:pt>
                <c:pt idx="158">
                  <c:v>0.73699999999999999</c:v>
                </c:pt>
                <c:pt idx="159">
                  <c:v>0.73699999999999999</c:v>
                </c:pt>
                <c:pt idx="160">
                  <c:v>0.73699999999999999</c:v>
                </c:pt>
                <c:pt idx="161">
                  <c:v>0.73699999999999999</c:v>
                </c:pt>
                <c:pt idx="162">
                  <c:v>0.73699999999999999</c:v>
                </c:pt>
                <c:pt idx="163">
                  <c:v>0.73699999999999999</c:v>
                </c:pt>
                <c:pt idx="164">
                  <c:v>0.73699999999999999</c:v>
                </c:pt>
                <c:pt idx="165">
                  <c:v>0.73799999999999999</c:v>
                </c:pt>
                <c:pt idx="166">
                  <c:v>0.73799999999999999</c:v>
                </c:pt>
                <c:pt idx="167">
                  <c:v>0.73799999999999999</c:v>
                </c:pt>
                <c:pt idx="168">
                  <c:v>0.73799999999999999</c:v>
                </c:pt>
                <c:pt idx="169">
                  <c:v>0.73799999999999999</c:v>
                </c:pt>
                <c:pt idx="170">
                  <c:v>0.73899999999999999</c:v>
                </c:pt>
                <c:pt idx="171">
                  <c:v>0.73899999999999999</c:v>
                </c:pt>
                <c:pt idx="172">
                  <c:v>0.73899999999999999</c:v>
                </c:pt>
                <c:pt idx="173">
                  <c:v>0.73899999999999999</c:v>
                </c:pt>
                <c:pt idx="174">
                  <c:v>0.73899999999999999</c:v>
                </c:pt>
                <c:pt idx="175">
                  <c:v>0.73899999999999999</c:v>
                </c:pt>
                <c:pt idx="176">
                  <c:v>0.73899999999999999</c:v>
                </c:pt>
                <c:pt idx="177">
                  <c:v>0.73899999999999999</c:v>
                </c:pt>
                <c:pt idx="178">
                  <c:v>0.73899999999999999</c:v>
                </c:pt>
                <c:pt idx="179">
                  <c:v>0.74</c:v>
                </c:pt>
                <c:pt idx="180">
                  <c:v>0.74</c:v>
                </c:pt>
                <c:pt idx="181">
                  <c:v>0.74</c:v>
                </c:pt>
                <c:pt idx="182">
                  <c:v>0.74</c:v>
                </c:pt>
                <c:pt idx="183">
                  <c:v>0.74</c:v>
                </c:pt>
                <c:pt idx="184">
                  <c:v>0.74</c:v>
                </c:pt>
                <c:pt idx="185">
                  <c:v>0.74</c:v>
                </c:pt>
                <c:pt idx="186">
                  <c:v>0.74</c:v>
                </c:pt>
                <c:pt idx="187">
                  <c:v>0.74</c:v>
                </c:pt>
                <c:pt idx="188">
                  <c:v>0.74099999999999999</c:v>
                </c:pt>
                <c:pt idx="189">
                  <c:v>0.74</c:v>
                </c:pt>
                <c:pt idx="190">
                  <c:v>0.74099999999999999</c:v>
                </c:pt>
                <c:pt idx="191">
                  <c:v>0.74099999999999999</c:v>
                </c:pt>
                <c:pt idx="192">
                  <c:v>0.74099999999999999</c:v>
                </c:pt>
                <c:pt idx="193">
                  <c:v>0.74099999999999999</c:v>
                </c:pt>
                <c:pt idx="194">
                  <c:v>0.74099999999999999</c:v>
                </c:pt>
                <c:pt idx="195">
                  <c:v>0.74099999999999999</c:v>
                </c:pt>
                <c:pt idx="196">
                  <c:v>0.74099999999999999</c:v>
                </c:pt>
                <c:pt idx="197">
                  <c:v>0.74099999999999999</c:v>
                </c:pt>
                <c:pt idx="198">
                  <c:v>0.74199999999999999</c:v>
                </c:pt>
                <c:pt idx="199">
                  <c:v>0.74199999999999999</c:v>
                </c:pt>
                <c:pt idx="200">
                  <c:v>0.74199999999999999</c:v>
                </c:pt>
                <c:pt idx="201">
                  <c:v>0.74199999999999999</c:v>
                </c:pt>
                <c:pt idx="202">
                  <c:v>0.74199999999999999</c:v>
                </c:pt>
                <c:pt idx="203">
                  <c:v>0.74199999999999999</c:v>
                </c:pt>
                <c:pt idx="204">
                  <c:v>0.74199999999999999</c:v>
                </c:pt>
                <c:pt idx="205">
                  <c:v>0.74299999999999999</c:v>
                </c:pt>
                <c:pt idx="206">
                  <c:v>0.74299999999999999</c:v>
                </c:pt>
                <c:pt idx="207">
                  <c:v>0.74299999999999999</c:v>
                </c:pt>
                <c:pt idx="208">
                  <c:v>0.74299999999999999</c:v>
                </c:pt>
                <c:pt idx="209">
                  <c:v>0.74299999999999999</c:v>
                </c:pt>
                <c:pt idx="210">
                  <c:v>0.74299999999999999</c:v>
                </c:pt>
                <c:pt idx="211">
                  <c:v>0.74299999999999999</c:v>
                </c:pt>
                <c:pt idx="212">
                  <c:v>0.74299999999999999</c:v>
                </c:pt>
                <c:pt idx="213">
                  <c:v>0.74399999999999999</c:v>
                </c:pt>
                <c:pt idx="214">
                  <c:v>0.74399999999999999</c:v>
                </c:pt>
                <c:pt idx="215">
                  <c:v>0.74399999999999999</c:v>
                </c:pt>
                <c:pt idx="216">
                  <c:v>0.74399999999999999</c:v>
                </c:pt>
                <c:pt idx="217">
                  <c:v>0.74399999999999999</c:v>
                </c:pt>
                <c:pt idx="218">
                  <c:v>0.74399999999999999</c:v>
                </c:pt>
                <c:pt idx="219">
                  <c:v>0.74399999999999999</c:v>
                </c:pt>
                <c:pt idx="220">
                  <c:v>0.74399999999999999</c:v>
                </c:pt>
                <c:pt idx="221">
                  <c:v>0.74399999999999999</c:v>
                </c:pt>
                <c:pt idx="222">
                  <c:v>0.74399999999999999</c:v>
                </c:pt>
                <c:pt idx="223">
                  <c:v>0.745</c:v>
                </c:pt>
                <c:pt idx="224">
                  <c:v>0.745</c:v>
                </c:pt>
                <c:pt idx="225">
                  <c:v>0.745</c:v>
                </c:pt>
                <c:pt idx="226">
                  <c:v>0.745</c:v>
                </c:pt>
                <c:pt idx="227">
                  <c:v>0.745</c:v>
                </c:pt>
                <c:pt idx="228">
                  <c:v>0.745</c:v>
                </c:pt>
                <c:pt idx="229">
                  <c:v>0.745</c:v>
                </c:pt>
                <c:pt idx="230">
                  <c:v>0.745</c:v>
                </c:pt>
                <c:pt idx="231">
                  <c:v>0.745</c:v>
                </c:pt>
                <c:pt idx="232">
                  <c:v>0.745</c:v>
                </c:pt>
                <c:pt idx="233">
                  <c:v>0.745</c:v>
                </c:pt>
                <c:pt idx="234">
                  <c:v>0.745</c:v>
                </c:pt>
                <c:pt idx="235">
                  <c:v>0.745</c:v>
                </c:pt>
                <c:pt idx="236">
                  <c:v>0.746</c:v>
                </c:pt>
                <c:pt idx="237">
                  <c:v>0.746</c:v>
                </c:pt>
                <c:pt idx="238">
                  <c:v>0.746</c:v>
                </c:pt>
                <c:pt idx="239">
                  <c:v>0.746</c:v>
                </c:pt>
                <c:pt idx="240">
                  <c:v>0.746</c:v>
                </c:pt>
                <c:pt idx="241">
                  <c:v>0.746</c:v>
                </c:pt>
                <c:pt idx="242">
                  <c:v>0.746</c:v>
                </c:pt>
                <c:pt idx="243">
                  <c:v>0.747</c:v>
                </c:pt>
                <c:pt idx="244">
                  <c:v>0.747</c:v>
                </c:pt>
                <c:pt idx="245">
                  <c:v>0.747</c:v>
                </c:pt>
                <c:pt idx="246">
                  <c:v>0.747</c:v>
                </c:pt>
                <c:pt idx="247">
                  <c:v>0.747</c:v>
                </c:pt>
                <c:pt idx="248">
                  <c:v>0.748</c:v>
                </c:pt>
                <c:pt idx="249">
                  <c:v>0.748</c:v>
                </c:pt>
                <c:pt idx="250">
                  <c:v>0.748</c:v>
                </c:pt>
                <c:pt idx="251">
                  <c:v>0.748</c:v>
                </c:pt>
                <c:pt idx="252">
                  <c:v>0.748</c:v>
                </c:pt>
                <c:pt idx="253">
                  <c:v>0.748</c:v>
                </c:pt>
                <c:pt idx="254">
                  <c:v>0.749</c:v>
                </c:pt>
                <c:pt idx="255">
                  <c:v>0.749</c:v>
                </c:pt>
                <c:pt idx="256">
                  <c:v>0.749</c:v>
                </c:pt>
                <c:pt idx="257">
                  <c:v>0.749</c:v>
                </c:pt>
                <c:pt idx="258">
                  <c:v>0.749</c:v>
                </c:pt>
                <c:pt idx="259">
                  <c:v>0.749</c:v>
                </c:pt>
                <c:pt idx="260">
                  <c:v>0.75</c:v>
                </c:pt>
                <c:pt idx="261">
                  <c:v>0.75</c:v>
                </c:pt>
                <c:pt idx="262">
                  <c:v>0.75</c:v>
                </c:pt>
                <c:pt idx="263">
                  <c:v>0.75</c:v>
                </c:pt>
                <c:pt idx="264">
                  <c:v>0.75</c:v>
                </c:pt>
                <c:pt idx="265">
                  <c:v>0.751</c:v>
                </c:pt>
                <c:pt idx="266">
                  <c:v>0.751</c:v>
                </c:pt>
                <c:pt idx="267">
                  <c:v>0.751</c:v>
                </c:pt>
                <c:pt idx="268">
                  <c:v>0.751</c:v>
                </c:pt>
                <c:pt idx="269">
                  <c:v>0.751</c:v>
                </c:pt>
                <c:pt idx="270">
                  <c:v>0.751</c:v>
                </c:pt>
                <c:pt idx="271">
                  <c:v>0.752</c:v>
                </c:pt>
                <c:pt idx="272">
                  <c:v>0.752</c:v>
                </c:pt>
                <c:pt idx="273">
                  <c:v>0.752</c:v>
                </c:pt>
                <c:pt idx="274">
                  <c:v>0.752</c:v>
                </c:pt>
                <c:pt idx="275">
                  <c:v>0.752</c:v>
                </c:pt>
                <c:pt idx="276">
                  <c:v>0.753</c:v>
                </c:pt>
                <c:pt idx="277">
                  <c:v>0.753</c:v>
                </c:pt>
                <c:pt idx="278">
                  <c:v>0.753</c:v>
                </c:pt>
                <c:pt idx="279">
                  <c:v>0.753</c:v>
                </c:pt>
                <c:pt idx="280">
                  <c:v>0.753</c:v>
                </c:pt>
                <c:pt idx="281">
                  <c:v>0.754</c:v>
                </c:pt>
                <c:pt idx="282">
                  <c:v>0.754</c:v>
                </c:pt>
                <c:pt idx="283">
                  <c:v>0.754</c:v>
                </c:pt>
                <c:pt idx="284">
                  <c:v>0.754</c:v>
                </c:pt>
                <c:pt idx="285">
                  <c:v>0.754</c:v>
                </c:pt>
                <c:pt idx="286">
                  <c:v>0.754</c:v>
                </c:pt>
                <c:pt idx="287">
                  <c:v>0.754</c:v>
                </c:pt>
                <c:pt idx="288">
                  <c:v>0.755</c:v>
                </c:pt>
                <c:pt idx="289">
                  <c:v>0.754</c:v>
                </c:pt>
                <c:pt idx="290">
                  <c:v>0.755</c:v>
                </c:pt>
                <c:pt idx="291">
                  <c:v>0.755</c:v>
                </c:pt>
                <c:pt idx="292">
                  <c:v>0.755</c:v>
                </c:pt>
                <c:pt idx="293">
                  <c:v>0.755</c:v>
                </c:pt>
                <c:pt idx="294">
                  <c:v>0.755</c:v>
                </c:pt>
                <c:pt idx="295">
                  <c:v>0.755</c:v>
                </c:pt>
                <c:pt idx="296">
                  <c:v>0.755</c:v>
                </c:pt>
                <c:pt idx="297">
                  <c:v>0.75600000000000001</c:v>
                </c:pt>
                <c:pt idx="298">
                  <c:v>0.75600000000000001</c:v>
                </c:pt>
                <c:pt idx="299">
                  <c:v>0.75600000000000001</c:v>
                </c:pt>
                <c:pt idx="300">
                  <c:v>0.75600000000000001</c:v>
                </c:pt>
                <c:pt idx="301">
                  <c:v>0.75600000000000001</c:v>
                </c:pt>
                <c:pt idx="302">
                  <c:v>0.75600000000000001</c:v>
                </c:pt>
                <c:pt idx="303">
                  <c:v>0.75700000000000001</c:v>
                </c:pt>
                <c:pt idx="304">
                  <c:v>0.75700000000000001</c:v>
                </c:pt>
                <c:pt idx="305">
                  <c:v>0.75700000000000001</c:v>
                </c:pt>
                <c:pt idx="306">
                  <c:v>0.75700000000000001</c:v>
                </c:pt>
                <c:pt idx="307">
                  <c:v>0.75700000000000001</c:v>
                </c:pt>
                <c:pt idx="308">
                  <c:v>0.75700000000000001</c:v>
                </c:pt>
                <c:pt idx="309">
                  <c:v>0.75700000000000001</c:v>
                </c:pt>
                <c:pt idx="310">
                  <c:v>0.75700000000000001</c:v>
                </c:pt>
                <c:pt idx="311">
                  <c:v>0.75800000000000001</c:v>
                </c:pt>
                <c:pt idx="312">
                  <c:v>0.75800000000000001</c:v>
                </c:pt>
                <c:pt idx="313">
                  <c:v>0.75800000000000001</c:v>
                </c:pt>
                <c:pt idx="314">
                  <c:v>0.75800000000000001</c:v>
                </c:pt>
                <c:pt idx="315">
                  <c:v>0.75800000000000001</c:v>
                </c:pt>
                <c:pt idx="316">
                  <c:v>0.75800000000000001</c:v>
                </c:pt>
                <c:pt idx="317">
                  <c:v>0.75900000000000001</c:v>
                </c:pt>
                <c:pt idx="318">
                  <c:v>0.75900000000000001</c:v>
                </c:pt>
                <c:pt idx="319">
                  <c:v>0.75900000000000001</c:v>
                </c:pt>
                <c:pt idx="320">
                  <c:v>0.75900000000000001</c:v>
                </c:pt>
                <c:pt idx="321">
                  <c:v>0.75900000000000001</c:v>
                </c:pt>
                <c:pt idx="322">
                  <c:v>0.76</c:v>
                </c:pt>
                <c:pt idx="323">
                  <c:v>0.76</c:v>
                </c:pt>
                <c:pt idx="324">
                  <c:v>0.76</c:v>
                </c:pt>
                <c:pt idx="325">
                  <c:v>0.76</c:v>
                </c:pt>
                <c:pt idx="326">
                  <c:v>0.76</c:v>
                </c:pt>
                <c:pt idx="327">
                  <c:v>0.76100000000000001</c:v>
                </c:pt>
                <c:pt idx="328">
                  <c:v>0.76100000000000001</c:v>
                </c:pt>
                <c:pt idx="329">
                  <c:v>0.76100000000000001</c:v>
                </c:pt>
                <c:pt idx="330">
                  <c:v>0.76100000000000001</c:v>
                </c:pt>
                <c:pt idx="331">
                  <c:v>0.76100000000000001</c:v>
                </c:pt>
                <c:pt idx="332">
                  <c:v>0.76200000000000001</c:v>
                </c:pt>
                <c:pt idx="333">
                  <c:v>0.76200000000000001</c:v>
                </c:pt>
                <c:pt idx="334">
                  <c:v>0.76200000000000001</c:v>
                </c:pt>
                <c:pt idx="335">
                  <c:v>0.76200000000000001</c:v>
                </c:pt>
                <c:pt idx="336">
                  <c:v>0.76200000000000001</c:v>
                </c:pt>
                <c:pt idx="337">
                  <c:v>0.76300000000000001</c:v>
                </c:pt>
                <c:pt idx="338">
                  <c:v>0.76300000000000001</c:v>
                </c:pt>
                <c:pt idx="339">
                  <c:v>0.76300000000000001</c:v>
                </c:pt>
                <c:pt idx="340">
                  <c:v>0.76300000000000001</c:v>
                </c:pt>
                <c:pt idx="341">
                  <c:v>0.76300000000000001</c:v>
                </c:pt>
                <c:pt idx="342">
                  <c:v>0.76300000000000001</c:v>
                </c:pt>
                <c:pt idx="343">
                  <c:v>0.76300000000000001</c:v>
                </c:pt>
                <c:pt idx="344">
                  <c:v>0.76400000000000001</c:v>
                </c:pt>
                <c:pt idx="345">
                  <c:v>0.76400000000000001</c:v>
                </c:pt>
                <c:pt idx="346">
                  <c:v>0.76400000000000001</c:v>
                </c:pt>
                <c:pt idx="347">
                  <c:v>0.76400000000000001</c:v>
                </c:pt>
                <c:pt idx="348">
                  <c:v>0.76400000000000001</c:v>
                </c:pt>
                <c:pt idx="349">
                  <c:v>0.76500000000000001</c:v>
                </c:pt>
                <c:pt idx="350">
                  <c:v>0.76500000000000001</c:v>
                </c:pt>
                <c:pt idx="351">
                  <c:v>0.76500000000000001</c:v>
                </c:pt>
                <c:pt idx="352">
                  <c:v>0.76500000000000001</c:v>
                </c:pt>
                <c:pt idx="353">
                  <c:v>0.76500000000000001</c:v>
                </c:pt>
                <c:pt idx="354">
                  <c:v>0.76500000000000001</c:v>
                </c:pt>
                <c:pt idx="355">
                  <c:v>0.76500000000000001</c:v>
                </c:pt>
                <c:pt idx="356">
                  <c:v>0.76500000000000001</c:v>
                </c:pt>
                <c:pt idx="357">
                  <c:v>0.76600000000000001</c:v>
                </c:pt>
                <c:pt idx="358">
                  <c:v>0.76600000000000001</c:v>
                </c:pt>
                <c:pt idx="359">
                  <c:v>0.76600000000000001</c:v>
                </c:pt>
                <c:pt idx="360">
                  <c:v>0.76600000000000001</c:v>
                </c:pt>
                <c:pt idx="361">
                  <c:v>0.76600000000000001</c:v>
                </c:pt>
                <c:pt idx="362">
                  <c:v>0.76600000000000001</c:v>
                </c:pt>
                <c:pt idx="363">
                  <c:v>0.76600000000000001</c:v>
                </c:pt>
                <c:pt idx="364">
                  <c:v>0.76600000000000001</c:v>
                </c:pt>
                <c:pt idx="365">
                  <c:v>0.76600000000000001</c:v>
                </c:pt>
                <c:pt idx="366">
                  <c:v>0.76600000000000001</c:v>
                </c:pt>
                <c:pt idx="367">
                  <c:v>0.76600000000000001</c:v>
                </c:pt>
                <c:pt idx="368">
                  <c:v>0.76700000000000002</c:v>
                </c:pt>
                <c:pt idx="369">
                  <c:v>0.76700000000000002</c:v>
                </c:pt>
                <c:pt idx="370">
                  <c:v>0.76700000000000002</c:v>
                </c:pt>
                <c:pt idx="371">
                  <c:v>0.76700000000000002</c:v>
                </c:pt>
                <c:pt idx="372">
                  <c:v>0.76700000000000002</c:v>
                </c:pt>
                <c:pt idx="373">
                  <c:v>0.76700000000000002</c:v>
                </c:pt>
                <c:pt idx="374">
                  <c:v>0.76700000000000002</c:v>
                </c:pt>
                <c:pt idx="375">
                  <c:v>0.76700000000000002</c:v>
                </c:pt>
                <c:pt idx="376">
                  <c:v>0.76800000000000002</c:v>
                </c:pt>
                <c:pt idx="377">
                  <c:v>0.76800000000000002</c:v>
                </c:pt>
                <c:pt idx="378">
                  <c:v>0.76800000000000002</c:v>
                </c:pt>
                <c:pt idx="379">
                  <c:v>0.76800000000000002</c:v>
                </c:pt>
                <c:pt idx="380">
                  <c:v>0.76800000000000002</c:v>
                </c:pt>
                <c:pt idx="381">
                  <c:v>0.76800000000000002</c:v>
                </c:pt>
                <c:pt idx="382">
                  <c:v>0.76800000000000002</c:v>
                </c:pt>
                <c:pt idx="383">
                  <c:v>0.76900000000000002</c:v>
                </c:pt>
                <c:pt idx="384">
                  <c:v>0.76900000000000002</c:v>
                </c:pt>
                <c:pt idx="385">
                  <c:v>0.76900000000000002</c:v>
                </c:pt>
                <c:pt idx="386">
                  <c:v>0.77</c:v>
                </c:pt>
                <c:pt idx="387">
                  <c:v>0.77</c:v>
                </c:pt>
                <c:pt idx="388">
                  <c:v>0.77</c:v>
                </c:pt>
                <c:pt idx="389">
                  <c:v>0.77</c:v>
                </c:pt>
                <c:pt idx="390">
                  <c:v>0.77100000000000002</c:v>
                </c:pt>
                <c:pt idx="391">
                  <c:v>0.77100000000000002</c:v>
                </c:pt>
                <c:pt idx="392">
                  <c:v>0.77100000000000002</c:v>
                </c:pt>
                <c:pt idx="393">
                  <c:v>0.77100000000000002</c:v>
                </c:pt>
                <c:pt idx="394">
                  <c:v>0.77100000000000002</c:v>
                </c:pt>
                <c:pt idx="395">
                  <c:v>0.77200000000000002</c:v>
                </c:pt>
                <c:pt idx="396">
                  <c:v>0.77200000000000002</c:v>
                </c:pt>
                <c:pt idx="397">
                  <c:v>0.77200000000000002</c:v>
                </c:pt>
                <c:pt idx="398">
                  <c:v>0.77200000000000002</c:v>
                </c:pt>
                <c:pt idx="399">
                  <c:v>0.77200000000000002</c:v>
                </c:pt>
                <c:pt idx="400">
                  <c:v>0.77200000000000002</c:v>
                </c:pt>
                <c:pt idx="401">
                  <c:v>0.77200000000000002</c:v>
                </c:pt>
                <c:pt idx="402">
                  <c:v>0.77200000000000002</c:v>
                </c:pt>
                <c:pt idx="403">
                  <c:v>0.77200000000000002</c:v>
                </c:pt>
                <c:pt idx="404">
                  <c:v>0.77300000000000002</c:v>
                </c:pt>
                <c:pt idx="405">
                  <c:v>0.77300000000000002</c:v>
                </c:pt>
                <c:pt idx="406">
                  <c:v>0.77300000000000002</c:v>
                </c:pt>
                <c:pt idx="407">
                  <c:v>0.77300000000000002</c:v>
                </c:pt>
                <c:pt idx="408">
                  <c:v>0.77300000000000002</c:v>
                </c:pt>
                <c:pt idx="409">
                  <c:v>0.77300000000000002</c:v>
                </c:pt>
                <c:pt idx="410">
                  <c:v>0.77300000000000002</c:v>
                </c:pt>
                <c:pt idx="411">
                  <c:v>0.77300000000000002</c:v>
                </c:pt>
                <c:pt idx="412">
                  <c:v>0.77400000000000002</c:v>
                </c:pt>
                <c:pt idx="413">
                  <c:v>0.77400000000000002</c:v>
                </c:pt>
                <c:pt idx="414">
                  <c:v>0.77400000000000002</c:v>
                </c:pt>
                <c:pt idx="415">
                  <c:v>0.77400000000000002</c:v>
                </c:pt>
                <c:pt idx="416">
                  <c:v>0.77400000000000002</c:v>
                </c:pt>
                <c:pt idx="417">
                  <c:v>0.77400000000000002</c:v>
                </c:pt>
                <c:pt idx="418">
                  <c:v>0.77400000000000002</c:v>
                </c:pt>
                <c:pt idx="419">
                  <c:v>0.77500000000000002</c:v>
                </c:pt>
                <c:pt idx="420">
                  <c:v>0.77500000000000002</c:v>
                </c:pt>
                <c:pt idx="421">
                  <c:v>0.77500000000000002</c:v>
                </c:pt>
                <c:pt idx="422">
                  <c:v>0.77500000000000002</c:v>
                </c:pt>
                <c:pt idx="423">
                  <c:v>0.77600000000000002</c:v>
                </c:pt>
                <c:pt idx="424">
                  <c:v>0.77600000000000002</c:v>
                </c:pt>
                <c:pt idx="425">
                  <c:v>0.77600000000000002</c:v>
                </c:pt>
                <c:pt idx="426">
                  <c:v>0.77700000000000002</c:v>
                </c:pt>
                <c:pt idx="427">
                  <c:v>0.77700000000000002</c:v>
                </c:pt>
                <c:pt idx="428">
                  <c:v>0.77700000000000002</c:v>
                </c:pt>
                <c:pt idx="429">
                  <c:v>0.77800000000000002</c:v>
                </c:pt>
                <c:pt idx="430">
                  <c:v>0.77800000000000002</c:v>
                </c:pt>
                <c:pt idx="431">
                  <c:v>0.77800000000000002</c:v>
                </c:pt>
                <c:pt idx="432">
                  <c:v>0.77800000000000002</c:v>
                </c:pt>
                <c:pt idx="433">
                  <c:v>0.77900000000000003</c:v>
                </c:pt>
                <c:pt idx="434">
                  <c:v>0.77900000000000003</c:v>
                </c:pt>
                <c:pt idx="435">
                  <c:v>0.77900000000000003</c:v>
                </c:pt>
                <c:pt idx="436">
                  <c:v>0.78</c:v>
                </c:pt>
                <c:pt idx="437">
                  <c:v>0.78</c:v>
                </c:pt>
                <c:pt idx="438">
                  <c:v>0.78</c:v>
                </c:pt>
                <c:pt idx="439">
                  <c:v>0.78</c:v>
                </c:pt>
                <c:pt idx="440">
                  <c:v>0.78100000000000003</c:v>
                </c:pt>
                <c:pt idx="441">
                  <c:v>0.78100000000000003</c:v>
                </c:pt>
                <c:pt idx="442">
                  <c:v>0.78100000000000003</c:v>
                </c:pt>
                <c:pt idx="443">
                  <c:v>0.78100000000000003</c:v>
                </c:pt>
                <c:pt idx="444">
                  <c:v>0.78100000000000003</c:v>
                </c:pt>
                <c:pt idx="445">
                  <c:v>0.78200000000000003</c:v>
                </c:pt>
                <c:pt idx="446">
                  <c:v>0.78200000000000003</c:v>
                </c:pt>
                <c:pt idx="447">
                  <c:v>0.78200000000000003</c:v>
                </c:pt>
                <c:pt idx="448">
                  <c:v>0.78200000000000003</c:v>
                </c:pt>
                <c:pt idx="449">
                  <c:v>0.78200000000000003</c:v>
                </c:pt>
                <c:pt idx="450">
                  <c:v>0.78300000000000003</c:v>
                </c:pt>
                <c:pt idx="451">
                  <c:v>0.78300000000000003</c:v>
                </c:pt>
                <c:pt idx="452">
                  <c:v>0.78300000000000003</c:v>
                </c:pt>
                <c:pt idx="453">
                  <c:v>0.78300000000000003</c:v>
                </c:pt>
                <c:pt idx="454">
                  <c:v>0.78400000000000003</c:v>
                </c:pt>
                <c:pt idx="455">
                  <c:v>0.78400000000000003</c:v>
                </c:pt>
                <c:pt idx="456">
                  <c:v>0.78500000000000003</c:v>
                </c:pt>
                <c:pt idx="457">
                  <c:v>0.78500000000000003</c:v>
                </c:pt>
                <c:pt idx="458">
                  <c:v>0.78500000000000003</c:v>
                </c:pt>
                <c:pt idx="459">
                  <c:v>0.78600000000000003</c:v>
                </c:pt>
                <c:pt idx="460">
                  <c:v>0.78600000000000003</c:v>
                </c:pt>
                <c:pt idx="461">
                  <c:v>0.78600000000000003</c:v>
                </c:pt>
                <c:pt idx="462">
                  <c:v>0.78700000000000003</c:v>
                </c:pt>
                <c:pt idx="463">
                  <c:v>0.78700000000000003</c:v>
                </c:pt>
                <c:pt idx="464">
                  <c:v>0.78700000000000003</c:v>
                </c:pt>
                <c:pt idx="465">
                  <c:v>0.78800000000000003</c:v>
                </c:pt>
                <c:pt idx="466">
                  <c:v>0.78800000000000003</c:v>
                </c:pt>
                <c:pt idx="467">
                  <c:v>0.78800000000000003</c:v>
                </c:pt>
                <c:pt idx="468">
                  <c:v>0.78900000000000003</c:v>
                </c:pt>
                <c:pt idx="469">
                  <c:v>0.78900000000000003</c:v>
                </c:pt>
                <c:pt idx="470">
                  <c:v>0.78900000000000003</c:v>
                </c:pt>
                <c:pt idx="471">
                  <c:v>0.78900000000000003</c:v>
                </c:pt>
                <c:pt idx="472">
                  <c:v>0.79</c:v>
                </c:pt>
                <c:pt idx="473">
                  <c:v>0.79</c:v>
                </c:pt>
                <c:pt idx="474">
                  <c:v>0.79</c:v>
                </c:pt>
                <c:pt idx="475">
                  <c:v>0.79100000000000004</c:v>
                </c:pt>
                <c:pt idx="476">
                  <c:v>0.79100000000000004</c:v>
                </c:pt>
                <c:pt idx="477">
                  <c:v>0.79100000000000004</c:v>
                </c:pt>
                <c:pt idx="478">
                  <c:v>0.79100000000000004</c:v>
                </c:pt>
                <c:pt idx="479">
                  <c:v>0.79100000000000004</c:v>
                </c:pt>
                <c:pt idx="480">
                  <c:v>0.79200000000000004</c:v>
                </c:pt>
                <c:pt idx="481">
                  <c:v>0.79200000000000004</c:v>
                </c:pt>
                <c:pt idx="482">
                  <c:v>0.79200000000000004</c:v>
                </c:pt>
                <c:pt idx="483">
                  <c:v>0.79200000000000004</c:v>
                </c:pt>
                <c:pt idx="484">
                  <c:v>0.79200000000000004</c:v>
                </c:pt>
                <c:pt idx="485">
                  <c:v>0.79200000000000004</c:v>
                </c:pt>
                <c:pt idx="486">
                  <c:v>0.79300000000000004</c:v>
                </c:pt>
                <c:pt idx="487">
                  <c:v>0.79300000000000004</c:v>
                </c:pt>
                <c:pt idx="488">
                  <c:v>0.79300000000000004</c:v>
                </c:pt>
                <c:pt idx="489">
                  <c:v>0.79300000000000004</c:v>
                </c:pt>
                <c:pt idx="490">
                  <c:v>0.79300000000000004</c:v>
                </c:pt>
                <c:pt idx="491">
                  <c:v>0.79400000000000004</c:v>
                </c:pt>
                <c:pt idx="492">
                  <c:v>0.79400000000000004</c:v>
                </c:pt>
                <c:pt idx="493">
                  <c:v>0.79400000000000004</c:v>
                </c:pt>
                <c:pt idx="494">
                  <c:v>0.79500000000000004</c:v>
                </c:pt>
                <c:pt idx="495">
                  <c:v>0.79500000000000004</c:v>
                </c:pt>
                <c:pt idx="496">
                  <c:v>0.79500000000000004</c:v>
                </c:pt>
                <c:pt idx="497">
                  <c:v>0.79500000000000004</c:v>
                </c:pt>
                <c:pt idx="498">
                  <c:v>0.79500000000000004</c:v>
                </c:pt>
                <c:pt idx="499">
                  <c:v>0.79500000000000004</c:v>
                </c:pt>
                <c:pt idx="500">
                  <c:v>0.79600000000000004</c:v>
                </c:pt>
                <c:pt idx="501">
                  <c:v>0.79600000000000004</c:v>
                </c:pt>
                <c:pt idx="502">
                  <c:v>0.79600000000000004</c:v>
                </c:pt>
                <c:pt idx="503">
                  <c:v>0.79600000000000004</c:v>
                </c:pt>
                <c:pt idx="504">
                  <c:v>0.79700000000000004</c:v>
                </c:pt>
                <c:pt idx="505">
                  <c:v>0.79700000000000004</c:v>
                </c:pt>
                <c:pt idx="506">
                  <c:v>0.79700000000000004</c:v>
                </c:pt>
                <c:pt idx="507">
                  <c:v>0.79700000000000004</c:v>
                </c:pt>
                <c:pt idx="508">
                  <c:v>0.79700000000000004</c:v>
                </c:pt>
                <c:pt idx="509">
                  <c:v>0.79700000000000004</c:v>
                </c:pt>
                <c:pt idx="510">
                  <c:v>0.79700000000000004</c:v>
                </c:pt>
                <c:pt idx="511">
                  <c:v>0.79700000000000004</c:v>
                </c:pt>
                <c:pt idx="512">
                  <c:v>0.79800000000000004</c:v>
                </c:pt>
                <c:pt idx="513">
                  <c:v>0.79800000000000004</c:v>
                </c:pt>
                <c:pt idx="514">
                  <c:v>0.79800000000000004</c:v>
                </c:pt>
                <c:pt idx="515">
                  <c:v>0.79800000000000004</c:v>
                </c:pt>
                <c:pt idx="516">
                  <c:v>0.79800000000000004</c:v>
                </c:pt>
                <c:pt idx="517">
                  <c:v>0.79800000000000004</c:v>
                </c:pt>
                <c:pt idx="518">
                  <c:v>0.79800000000000004</c:v>
                </c:pt>
                <c:pt idx="519">
                  <c:v>0.79900000000000004</c:v>
                </c:pt>
                <c:pt idx="520">
                  <c:v>0.79900000000000004</c:v>
                </c:pt>
                <c:pt idx="521">
                  <c:v>0.79900000000000004</c:v>
                </c:pt>
                <c:pt idx="522">
                  <c:v>0.79900000000000004</c:v>
                </c:pt>
                <c:pt idx="523">
                  <c:v>0.79900000000000004</c:v>
                </c:pt>
                <c:pt idx="524">
                  <c:v>0.79900000000000004</c:v>
                </c:pt>
                <c:pt idx="525">
                  <c:v>0.79900000000000004</c:v>
                </c:pt>
                <c:pt idx="526">
                  <c:v>0.79900000000000004</c:v>
                </c:pt>
                <c:pt idx="527">
                  <c:v>0.8</c:v>
                </c:pt>
                <c:pt idx="528">
                  <c:v>0.8</c:v>
                </c:pt>
                <c:pt idx="529">
                  <c:v>0.8</c:v>
                </c:pt>
                <c:pt idx="530">
                  <c:v>0.8</c:v>
                </c:pt>
                <c:pt idx="531">
                  <c:v>0.8</c:v>
                </c:pt>
                <c:pt idx="532">
                  <c:v>0.8</c:v>
                </c:pt>
                <c:pt idx="533">
                  <c:v>0.8</c:v>
                </c:pt>
                <c:pt idx="534">
                  <c:v>0.80100000000000005</c:v>
                </c:pt>
                <c:pt idx="535">
                  <c:v>0.80100000000000005</c:v>
                </c:pt>
                <c:pt idx="536">
                  <c:v>0.80100000000000005</c:v>
                </c:pt>
                <c:pt idx="537">
                  <c:v>0.80100000000000005</c:v>
                </c:pt>
                <c:pt idx="538">
                  <c:v>0.80100000000000005</c:v>
                </c:pt>
                <c:pt idx="539">
                  <c:v>0.80200000000000005</c:v>
                </c:pt>
                <c:pt idx="540">
                  <c:v>0.80300000000000005</c:v>
                </c:pt>
                <c:pt idx="541">
                  <c:v>0.80300000000000005</c:v>
                </c:pt>
                <c:pt idx="542">
                  <c:v>0.80300000000000005</c:v>
                </c:pt>
                <c:pt idx="543">
                  <c:v>0.80300000000000005</c:v>
                </c:pt>
                <c:pt idx="544">
                  <c:v>0.80300000000000005</c:v>
                </c:pt>
                <c:pt idx="545">
                  <c:v>0.80400000000000005</c:v>
                </c:pt>
                <c:pt idx="546">
                  <c:v>0.80400000000000005</c:v>
                </c:pt>
                <c:pt idx="547">
                  <c:v>0.80400000000000005</c:v>
                </c:pt>
                <c:pt idx="548">
                  <c:v>0.80400000000000005</c:v>
                </c:pt>
                <c:pt idx="549">
                  <c:v>0.80400000000000005</c:v>
                </c:pt>
                <c:pt idx="550">
                  <c:v>0.80500000000000005</c:v>
                </c:pt>
                <c:pt idx="551">
                  <c:v>0.80500000000000005</c:v>
                </c:pt>
                <c:pt idx="552">
                  <c:v>0.80500000000000005</c:v>
                </c:pt>
                <c:pt idx="553">
                  <c:v>0.80600000000000005</c:v>
                </c:pt>
                <c:pt idx="554">
                  <c:v>0.80600000000000005</c:v>
                </c:pt>
                <c:pt idx="555">
                  <c:v>0.80600000000000005</c:v>
                </c:pt>
                <c:pt idx="556">
                  <c:v>0.80600000000000005</c:v>
                </c:pt>
                <c:pt idx="557">
                  <c:v>0.80700000000000005</c:v>
                </c:pt>
                <c:pt idx="558">
                  <c:v>0.80700000000000005</c:v>
                </c:pt>
                <c:pt idx="559">
                  <c:v>0.80700000000000005</c:v>
                </c:pt>
                <c:pt idx="560">
                  <c:v>0.80700000000000005</c:v>
                </c:pt>
                <c:pt idx="561">
                  <c:v>0.80700000000000005</c:v>
                </c:pt>
                <c:pt idx="562">
                  <c:v>0.80800000000000005</c:v>
                </c:pt>
                <c:pt idx="563">
                  <c:v>0.80800000000000005</c:v>
                </c:pt>
                <c:pt idx="564">
                  <c:v>0.80800000000000005</c:v>
                </c:pt>
                <c:pt idx="565">
                  <c:v>0.80900000000000005</c:v>
                </c:pt>
                <c:pt idx="566">
                  <c:v>0.80900000000000005</c:v>
                </c:pt>
                <c:pt idx="567">
                  <c:v>0.80900000000000005</c:v>
                </c:pt>
                <c:pt idx="568">
                  <c:v>0.80900000000000005</c:v>
                </c:pt>
                <c:pt idx="569">
                  <c:v>0.80900000000000005</c:v>
                </c:pt>
                <c:pt idx="570">
                  <c:v>0.81</c:v>
                </c:pt>
                <c:pt idx="571">
                  <c:v>0.81</c:v>
                </c:pt>
                <c:pt idx="572">
                  <c:v>0.81</c:v>
                </c:pt>
                <c:pt idx="573">
                  <c:v>0.81</c:v>
                </c:pt>
                <c:pt idx="574">
                  <c:v>0.81</c:v>
                </c:pt>
                <c:pt idx="575">
                  <c:v>0.81</c:v>
                </c:pt>
                <c:pt idx="576">
                  <c:v>0.81100000000000005</c:v>
                </c:pt>
                <c:pt idx="577">
                  <c:v>0.81100000000000005</c:v>
                </c:pt>
                <c:pt idx="578">
                  <c:v>0.81100000000000005</c:v>
                </c:pt>
                <c:pt idx="579">
                  <c:v>0.81100000000000005</c:v>
                </c:pt>
                <c:pt idx="580">
                  <c:v>0.81200000000000006</c:v>
                </c:pt>
                <c:pt idx="581">
                  <c:v>0.81200000000000006</c:v>
                </c:pt>
                <c:pt idx="582">
                  <c:v>0.81200000000000006</c:v>
                </c:pt>
                <c:pt idx="583">
                  <c:v>0.81200000000000006</c:v>
                </c:pt>
                <c:pt idx="584">
                  <c:v>0.81299999999999994</c:v>
                </c:pt>
                <c:pt idx="585">
                  <c:v>0.81299999999999994</c:v>
                </c:pt>
                <c:pt idx="586">
                  <c:v>0.81299999999999994</c:v>
                </c:pt>
                <c:pt idx="587">
                  <c:v>0.81299999999999994</c:v>
                </c:pt>
                <c:pt idx="588">
                  <c:v>0.81299999999999994</c:v>
                </c:pt>
                <c:pt idx="589">
                  <c:v>0.81299999999999994</c:v>
                </c:pt>
                <c:pt idx="590">
                  <c:v>0.81399999999999995</c:v>
                </c:pt>
                <c:pt idx="591">
                  <c:v>0.81399999999999995</c:v>
                </c:pt>
                <c:pt idx="592">
                  <c:v>0.81499999999999995</c:v>
                </c:pt>
                <c:pt idx="593">
                  <c:v>0.81499999999999995</c:v>
                </c:pt>
                <c:pt idx="594">
                  <c:v>0.81499999999999995</c:v>
                </c:pt>
                <c:pt idx="595">
                  <c:v>0.81599999999999995</c:v>
                </c:pt>
                <c:pt idx="596">
                  <c:v>0.81599999999999995</c:v>
                </c:pt>
                <c:pt idx="597">
                  <c:v>0.81599999999999995</c:v>
                </c:pt>
                <c:pt idx="598">
                  <c:v>0.81699999999999995</c:v>
                </c:pt>
                <c:pt idx="599">
                  <c:v>0.81699999999999995</c:v>
                </c:pt>
                <c:pt idx="600">
                  <c:v>0.81699999999999995</c:v>
                </c:pt>
                <c:pt idx="601">
                  <c:v>0.81699999999999995</c:v>
                </c:pt>
                <c:pt idx="602">
                  <c:v>0.81799999999999995</c:v>
                </c:pt>
                <c:pt idx="603">
                  <c:v>0.81799999999999995</c:v>
                </c:pt>
                <c:pt idx="604">
                  <c:v>0.81799999999999995</c:v>
                </c:pt>
                <c:pt idx="605">
                  <c:v>0.81799999999999995</c:v>
                </c:pt>
                <c:pt idx="606">
                  <c:v>0.81899999999999995</c:v>
                </c:pt>
                <c:pt idx="607">
                  <c:v>0.81899999999999995</c:v>
                </c:pt>
                <c:pt idx="608">
                  <c:v>0.81899999999999995</c:v>
                </c:pt>
                <c:pt idx="609">
                  <c:v>0.81899999999999995</c:v>
                </c:pt>
                <c:pt idx="610">
                  <c:v>0.81899999999999995</c:v>
                </c:pt>
                <c:pt idx="611">
                  <c:v>0.81899999999999995</c:v>
                </c:pt>
                <c:pt idx="612">
                  <c:v>0.82</c:v>
                </c:pt>
                <c:pt idx="613">
                  <c:v>0.82</c:v>
                </c:pt>
                <c:pt idx="614">
                  <c:v>0.82</c:v>
                </c:pt>
                <c:pt idx="615">
                  <c:v>0.82</c:v>
                </c:pt>
                <c:pt idx="616">
                  <c:v>0.82</c:v>
                </c:pt>
                <c:pt idx="617">
                  <c:v>0.82</c:v>
                </c:pt>
                <c:pt idx="618">
                  <c:v>0.82099999999999995</c:v>
                </c:pt>
                <c:pt idx="619">
                  <c:v>0.82099999999999995</c:v>
                </c:pt>
                <c:pt idx="620">
                  <c:v>0.82099999999999995</c:v>
                </c:pt>
                <c:pt idx="621">
                  <c:v>0.82099999999999995</c:v>
                </c:pt>
                <c:pt idx="622">
                  <c:v>0.82099999999999995</c:v>
                </c:pt>
                <c:pt idx="623">
                  <c:v>0.82099999999999995</c:v>
                </c:pt>
                <c:pt idx="624">
                  <c:v>0.82199999999999995</c:v>
                </c:pt>
                <c:pt idx="625">
                  <c:v>0.82199999999999995</c:v>
                </c:pt>
                <c:pt idx="626">
                  <c:v>0.82199999999999995</c:v>
                </c:pt>
                <c:pt idx="627">
                  <c:v>0.82199999999999995</c:v>
                </c:pt>
                <c:pt idx="628">
                  <c:v>0.82199999999999995</c:v>
                </c:pt>
                <c:pt idx="629">
                  <c:v>0.82299999999999995</c:v>
                </c:pt>
                <c:pt idx="630">
                  <c:v>0.82299999999999995</c:v>
                </c:pt>
                <c:pt idx="631">
                  <c:v>0.82299999999999995</c:v>
                </c:pt>
                <c:pt idx="632">
                  <c:v>0.82299999999999995</c:v>
                </c:pt>
                <c:pt idx="633">
                  <c:v>0.82299999999999995</c:v>
                </c:pt>
                <c:pt idx="634">
                  <c:v>0.82299999999999995</c:v>
                </c:pt>
                <c:pt idx="635">
                  <c:v>0.82399999999999995</c:v>
                </c:pt>
                <c:pt idx="636">
                  <c:v>0.82399999999999995</c:v>
                </c:pt>
                <c:pt idx="637">
                  <c:v>0.82399999999999995</c:v>
                </c:pt>
                <c:pt idx="638">
                  <c:v>0.82399999999999995</c:v>
                </c:pt>
                <c:pt idx="639">
                  <c:v>0.82399999999999995</c:v>
                </c:pt>
                <c:pt idx="640">
                  <c:v>0.82499999999999996</c:v>
                </c:pt>
                <c:pt idx="641">
                  <c:v>0.82499999999999996</c:v>
                </c:pt>
                <c:pt idx="642">
                  <c:v>0.82499999999999996</c:v>
                </c:pt>
                <c:pt idx="643">
                  <c:v>0.82499999999999996</c:v>
                </c:pt>
                <c:pt idx="644">
                  <c:v>0.82599999999999996</c:v>
                </c:pt>
                <c:pt idx="645">
                  <c:v>0.82599999999999996</c:v>
                </c:pt>
                <c:pt idx="646">
                  <c:v>0.82599999999999996</c:v>
                </c:pt>
                <c:pt idx="647">
                  <c:v>0.82599999999999996</c:v>
                </c:pt>
                <c:pt idx="648">
                  <c:v>0.82599999999999996</c:v>
                </c:pt>
                <c:pt idx="649">
                  <c:v>0.82699999999999996</c:v>
                </c:pt>
                <c:pt idx="650">
                  <c:v>0.82699999999999996</c:v>
                </c:pt>
                <c:pt idx="651">
                  <c:v>0.82699999999999996</c:v>
                </c:pt>
                <c:pt idx="652">
                  <c:v>0.82699999999999996</c:v>
                </c:pt>
                <c:pt idx="653">
                  <c:v>0.82799999999999996</c:v>
                </c:pt>
                <c:pt idx="654">
                  <c:v>0.82799999999999996</c:v>
                </c:pt>
                <c:pt idx="655">
                  <c:v>0.82899999999999996</c:v>
                </c:pt>
                <c:pt idx="656">
                  <c:v>0.82899999999999996</c:v>
                </c:pt>
                <c:pt idx="657">
                  <c:v>0.83</c:v>
                </c:pt>
                <c:pt idx="658">
                  <c:v>0.83</c:v>
                </c:pt>
                <c:pt idx="659">
                  <c:v>0.83</c:v>
                </c:pt>
                <c:pt idx="660">
                  <c:v>0.83099999999999996</c:v>
                </c:pt>
                <c:pt idx="661">
                  <c:v>0.83099999999999996</c:v>
                </c:pt>
                <c:pt idx="662">
                  <c:v>0.83099999999999996</c:v>
                </c:pt>
                <c:pt idx="663">
                  <c:v>0.83199999999999996</c:v>
                </c:pt>
                <c:pt idx="664">
                  <c:v>0.83199999999999996</c:v>
                </c:pt>
                <c:pt idx="665">
                  <c:v>0.83199999999999996</c:v>
                </c:pt>
                <c:pt idx="666">
                  <c:v>0.83199999999999996</c:v>
                </c:pt>
                <c:pt idx="667">
                  <c:v>0.83299999999999996</c:v>
                </c:pt>
                <c:pt idx="668">
                  <c:v>0.83299999999999996</c:v>
                </c:pt>
                <c:pt idx="669">
                  <c:v>0.83299999999999996</c:v>
                </c:pt>
                <c:pt idx="670">
                  <c:v>0.83299999999999996</c:v>
                </c:pt>
                <c:pt idx="671">
                  <c:v>0.83399999999999996</c:v>
                </c:pt>
                <c:pt idx="672">
                  <c:v>0.83399999999999996</c:v>
                </c:pt>
                <c:pt idx="673">
                  <c:v>0.83399999999999996</c:v>
                </c:pt>
                <c:pt idx="674">
                  <c:v>0.83399999999999996</c:v>
                </c:pt>
                <c:pt idx="675">
                  <c:v>0.83499999999999996</c:v>
                </c:pt>
                <c:pt idx="676">
                  <c:v>0.83499999999999996</c:v>
                </c:pt>
                <c:pt idx="677">
                  <c:v>0.83599999999999997</c:v>
                </c:pt>
                <c:pt idx="678">
                  <c:v>0.83599999999999997</c:v>
                </c:pt>
                <c:pt idx="679">
                  <c:v>0.83599999999999997</c:v>
                </c:pt>
                <c:pt idx="680">
                  <c:v>0.83599999999999997</c:v>
                </c:pt>
                <c:pt idx="681">
                  <c:v>0.83599999999999997</c:v>
                </c:pt>
                <c:pt idx="682">
                  <c:v>0.83699999999999997</c:v>
                </c:pt>
                <c:pt idx="683">
                  <c:v>0.83699999999999997</c:v>
                </c:pt>
                <c:pt idx="684">
                  <c:v>0.83699999999999997</c:v>
                </c:pt>
                <c:pt idx="685">
                  <c:v>0.83799999999999997</c:v>
                </c:pt>
                <c:pt idx="686">
                  <c:v>0.83799999999999997</c:v>
                </c:pt>
                <c:pt idx="687">
                  <c:v>0.83799999999999997</c:v>
                </c:pt>
                <c:pt idx="688">
                  <c:v>0.83799999999999997</c:v>
                </c:pt>
                <c:pt idx="689">
                  <c:v>0.83799999999999997</c:v>
                </c:pt>
                <c:pt idx="690">
                  <c:v>0.83799999999999997</c:v>
                </c:pt>
                <c:pt idx="691">
                  <c:v>0.83799999999999997</c:v>
                </c:pt>
                <c:pt idx="692">
                  <c:v>0.83899999999999997</c:v>
                </c:pt>
                <c:pt idx="693">
                  <c:v>0.83899999999999997</c:v>
                </c:pt>
                <c:pt idx="694">
                  <c:v>0.83899999999999997</c:v>
                </c:pt>
                <c:pt idx="695">
                  <c:v>0.83899999999999997</c:v>
                </c:pt>
                <c:pt idx="696">
                  <c:v>0.83899999999999997</c:v>
                </c:pt>
                <c:pt idx="697">
                  <c:v>0.84</c:v>
                </c:pt>
                <c:pt idx="698">
                  <c:v>0.84</c:v>
                </c:pt>
                <c:pt idx="699">
                  <c:v>0.84</c:v>
                </c:pt>
                <c:pt idx="700">
                  <c:v>0.84</c:v>
                </c:pt>
                <c:pt idx="701">
                  <c:v>0.84</c:v>
                </c:pt>
                <c:pt idx="702">
                  <c:v>0.84099999999999997</c:v>
                </c:pt>
                <c:pt idx="703">
                  <c:v>0.84099999999999997</c:v>
                </c:pt>
                <c:pt idx="704">
                  <c:v>0.84099999999999997</c:v>
                </c:pt>
                <c:pt idx="705">
                  <c:v>0.84099999999999997</c:v>
                </c:pt>
                <c:pt idx="706">
                  <c:v>0.84199999999999997</c:v>
                </c:pt>
                <c:pt idx="707">
                  <c:v>0.84199999999999997</c:v>
                </c:pt>
                <c:pt idx="708">
                  <c:v>0.84199999999999997</c:v>
                </c:pt>
                <c:pt idx="709">
                  <c:v>0.84199999999999997</c:v>
                </c:pt>
                <c:pt idx="710">
                  <c:v>0.84199999999999997</c:v>
                </c:pt>
                <c:pt idx="711">
                  <c:v>0.84299999999999997</c:v>
                </c:pt>
                <c:pt idx="712">
                  <c:v>0.84299999999999997</c:v>
                </c:pt>
                <c:pt idx="713">
                  <c:v>0.84299999999999997</c:v>
                </c:pt>
                <c:pt idx="714">
                  <c:v>0.84299999999999997</c:v>
                </c:pt>
                <c:pt idx="715">
                  <c:v>0.84299999999999997</c:v>
                </c:pt>
                <c:pt idx="716">
                  <c:v>0.84399999999999997</c:v>
                </c:pt>
                <c:pt idx="717">
                  <c:v>0.84399999999999997</c:v>
                </c:pt>
                <c:pt idx="718">
                  <c:v>0.84399999999999997</c:v>
                </c:pt>
                <c:pt idx="719">
                  <c:v>0.84399999999999997</c:v>
                </c:pt>
                <c:pt idx="720">
                  <c:v>0.84399999999999997</c:v>
                </c:pt>
                <c:pt idx="721">
                  <c:v>0.84499999999999997</c:v>
                </c:pt>
                <c:pt idx="722">
                  <c:v>0.84499999999999997</c:v>
                </c:pt>
                <c:pt idx="723">
                  <c:v>0.84499999999999997</c:v>
                </c:pt>
                <c:pt idx="724">
                  <c:v>0.84499999999999997</c:v>
                </c:pt>
                <c:pt idx="725">
                  <c:v>0.84499999999999997</c:v>
                </c:pt>
                <c:pt idx="726">
                  <c:v>0.84599999999999997</c:v>
                </c:pt>
                <c:pt idx="727">
                  <c:v>0.84599999999999997</c:v>
                </c:pt>
                <c:pt idx="728">
                  <c:v>0.84599999999999997</c:v>
                </c:pt>
                <c:pt idx="729">
                  <c:v>0.84599999999999997</c:v>
                </c:pt>
                <c:pt idx="730">
                  <c:v>0.84599999999999997</c:v>
                </c:pt>
                <c:pt idx="731">
                  <c:v>0.84599999999999997</c:v>
                </c:pt>
                <c:pt idx="732">
                  <c:v>0.84699999999999998</c:v>
                </c:pt>
                <c:pt idx="733">
                  <c:v>0.84699999999999998</c:v>
                </c:pt>
                <c:pt idx="734">
                  <c:v>0.84699999999999998</c:v>
                </c:pt>
                <c:pt idx="735">
                  <c:v>0.84699999999999998</c:v>
                </c:pt>
                <c:pt idx="736">
                  <c:v>0.84799999999999998</c:v>
                </c:pt>
                <c:pt idx="737">
                  <c:v>0.84799999999999998</c:v>
                </c:pt>
                <c:pt idx="738">
                  <c:v>0.84799999999999998</c:v>
                </c:pt>
                <c:pt idx="739">
                  <c:v>0.84899999999999998</c:v>
                </c:pt>
                <c:pt idx="740">
                  <c:v>0.84899999999999998</c:v>
                </c:pt>
                <c:pt idx="741">
                  <c:v>0.84899999999999998</c:v>
                </c:pt>
                <c:pt idx="742">
                  <c:v>0.85</c:v>
                </c:pt>
                <c:pt idx="743">
                  <c:v>0.85</c:v>
                </c:pt>
                <c:pt idx="744">
                  <c:v>0.85</c:v>
                </c:pt>
                <c:pt idx="745">
                  <c:v>0.85</c:v>
                </c:pt>
                <c:pt idx="746">
                  <c:v>0.85099999999999998</c:v>
                </c:pt>
                <c:pt idx="747">
                  <c:v>0.85099999999999998</c:v>
                </c:pt>
                <c:pt idx="748">
                  <c:v>0.85099999999999998</c:v>
                </c:pt>
                <c:pt idx="749">
                  <c:v>0.85099999999999998</c:v>
                </c:pt>
                <c:pt idx="750">
                  <c:v>0.85199999999999998</c:v>
                </c:pt>
                <c:pt idx="751">
                  <c:v>0.85199999999999998</c:v>
                </c:pt>
                <c:pt idx="752">
                  <c:v>0.85199999999999998</c:v>
                </c:pt>
                <c:pt idx="753">
                  <c:v>0.85299999999999998</c:v>
                </c:pt>
                <c:pt idx="754">
                  <c:v>0.85299999999999998</c:v>
                </c:pt>
                <c:pt idx="755">
                  <c:v>0.85299999999999998</c:v>
                </c:pt>
                <c:pt idx="756">
                  <c:v>0.85399999999999998</c:v>
                </c:pt>
                <c:pt idx="757">
                  <c:v>0.85399999999999998</c:v>
                </c:pt>
                <c:pt idx="758">
                  <c:v>0.85399999999999998</c:v>
                </c:pt>
                <c:pt idx="759">
                  <c:v>0.85399999999999998</c:v>
                </c:pt>
                <c:pt idx="760">
                  <c:v>0.85499999999999998</c:v>
                </c:pt>
                <c:pt idx="761">
                  <c:v>0.85499999999999998</c:v>
                </c:pt>
                <c:pt idx="762">
                  <c:v>0.85499999999999998</c:v>
                </c:pt>
                <c:pt idx="763">
                  <c:v>0.85599999999999998</c:v>
                </c:pt>
                <c:pt idx="764">
                  <c:v>0.85599999999999998</c:v>
                </c:pt>
                <c:pt idx="765">
                  <c:v>0.85599999999999998</c:v>
                </c:pt>
                <c:pt idx="766">
                  <c:v>0.85599999999999998</c:v>
                </c:pt>
                <c:pt idx="767">
                  <c:v>0.85699999999999998</c:v>
                </c:pt>
                <c:pt idx="768">
                  <c:v>0.85699999999999998</c:v>
                </c:pt>
                <c:pt idx="769">
                  <c:v>0.85699999999999998</c:v>
                </c:pt>
                <c:pt idx="770">
                  <c:v>0.85699999999999998</c:v>
                </c:pt>
                <c:pt idx="771">
                  <c:v>0.85799999999999998</c:v>
                </c:pt>
                <c:pt idx="772">
                  <c:v>0.85799999999999998</c:v>
                </c:pt>
                <c:pt idx="773">
                  <c:v>0.85799999999999998</c:v>
                </c:pt>
                <c:pt idx="774">
                  <c:v>0.85799999999999998</c:v>
                </c:pt>
                <c:pt idx="775">
                  <c:v>0.85799999999999998</c:v>
                </c:pt>
                <c:pt idx="776">
                  <c:v>0.85899999999999999</c:v>
                </c:pt>
                <c:pt idx="777">
                  <c:v>0.85899999999999999</c:v>
                </c:pt>
                <c:pt idx="778">
                  <c:v>0.85899999999999999</c:v>
                </c:pt>
                <c:pt idx="779">
                  <c:v>0.85899999999999999</c:v>
                </c:pt>
                <c:pt idx="780">
                  <c:v>0.85899999999999999</c:v>
                </c:pt>
                <c:pt idx="781">
                  <c:v>0.85899999999999999</c:v>
                </c:pt>
                <c:pt idx="782">
                  <c:v>0.86</c:v>
                </c:pt>
                <c:pt idx="783">
                  <c:v>0.86</c:v>
                </c:pt>
                <c:pt idx="784">
                  <c:v>0.86</c:v>
                </c:pt>
                <c:pt idx="785">
                  <c:v>0.86</c:v>
                </c:pt>
                <c:pt idx="786">
                  <c:v>0.86099999999999999</c:v>
                </c:pt>
                <c:pt idx="787">
                  <c:v>0.86099999999999999</c:v>
                </c:pt>
                <c:pt idx="788">
                  <c:v>0.86099999999999999</c:v>
                </c:pt>
                <c:pt idx="789">
                  <c:v>0.86099999999999999</c:v>
                </c:pt>
                <c:pt idx="790">
                  <c:v>0.86199999999999999</c:v>
                </c:pt>
                <c:pt idx="791">
                  <c:v>0.86199999999999999</c:v>
                </c:pt>
                <c:pt idx="792">
                  <c:v>0.86199999999999999</c:v>
                </c:pt>
                <c:pt idx="793">
                  <c:v>0.86199999999999999</c:v>
                </c:pt>
                <c:pt idx="794">
                  <c:v>0.86299999999999999</c:v>
                </c:pt>
                <c:pt idx="795">
                  <c:v>0.86299999999999999</c:v>
                </c:pt>
                <c:pt idx="796">
                  <c:v>0.86299999999999999</c:v>
                </c:pt>
                <c:pt idx="797">
                  <c:v>0.86399999999999999</c:v>
                </c:pt>
                <c:pt idx="798">
                  <c:v>0.86399999999999999</c:v>
                </c:pt>
                <c:pt idx="799">
                  <c:v>0.86399999999999999</c:v>
                </c:pt>
                <c:pt idx="800">
                  <c:v>0.86499999999999999</c:v>
                </c:pt>
                <c:pt idx="801">
                  <c:v>0.86499999999999999</c:v>
                </c:pt>
                <c:pt idx="802">
                  <c:v>0.86499999999999999</c:v>
                </c:pt>
                <c:pt idx="803">
                  <c:v>0.86499999999999999</c:v>
                </c:pt>
                <c:pt idx="804">
                  <c:v>0.86499999999999999</c:v>
                </c:pt>
                <c:pt idx="805">
                  <c:v>0.86599999999999999</c:v>
                </c:pt>
                <c:pt idx="806">
                  <c:v>0.86599999999999999</c:v>
                </c:pt>
                <c:pt idx="807">
                  <c:v>0.86599999999999999</c:v>
                </c:pt>
                <c:pt idx="808">
                  <c:v>0.86599999999999999</c:v>
                </c:pt>
                <c:pt idx="809">
                  <c:v>0.86699999999999999</c:v>
                </c:pt>
                <c:pt idx="810">
                  <c:v>0.86699999999999999</c:v>
                </c:pt>
                <c:pt idx="811">
                  <c:v>0.86699999999999999</c:v>
                </c:pt>
                <c:pt idx="812">
                  <c:v>0.86699999999999999</c:v>
                </c:pt>
                <c:pt idx="813">
                  <c:v>0.86699999999999999</c:v>
                </c:pt>
                <c:pt idx="814">
                  <c:v>0.86799999999999999</c:v>
                </c:pt>
                <c:pt idx="815">
                  <c:v>0.86799999999999999</c:v>
                </c:pt>
                <c:pt idx="816">
                  <c:v>0.86799999999999999</c:v>
                </c:pt>
                <c:pt idx="817">
                  <c:v>0.86799999999999999</c:v>
                </c:pt>
                <c:pt idx="818">
                  <c:v>0.86799999999999999</c:v>
                </c:pt>
                <c:pt idx="819">
                  <c:v>0.86899999999999999</c:v>
                </c:pt>
                <c:pt idx="820">
                  <c:v>0.86899999999999999</c:v>
                </c:pt>
                <c:pt idx="821">
                  <c:v>0.86899999999999999</c:v>
                </c:pt>
                <c:pt idx="822">
                  <c:v>0.86899999999999999</c:v>
                </c:pt>
                <c:pt idx="823">
                  <c:v>0.86899999999999999</c:v>
                </c:pt>
                <c:pt idx="824">
                  <c:v>0.87</c:v>
                </c:pt>
                <c:pt idx="825">
                  <c:v>0.87</c:v>
                </c:pt>
                <c:pt idx="826">
                  <c:v>0.87</c:v>
                </c:pt>
                <c:pt idx="827">
                  <c:v>0.87</c:v>
                </c:pt>
                <c:pt idx="828">
                  <c:v>0.87</c:v>
                </c:pt>
                <c:pt idx="829">
                  <c:v>0.871</c:v>
                </c:pt>
                <c:pt idx="830">
                  <c:v>0.871</c:v>
                </c:pt>
                <c:pt idx="831">
                  <c:v>0.871</c:v>
                </c:pt>
                <c:pt idx="832">
                  <c:v>0.871</c:v>
                </c:pt>
                <c:pt idx="833">
                  <c:v>0.871</c:v>
                </c:pt>
                <c:pt idx="834">
                  <c:v>0.871</c:v>
                </c:pt>
                <c:pt idx="835">
                  <c:v>0.871</c:v>
                </c:pt>
                <c:pt idx="836">
                  <c:v>0.872</c:v>
                </c:pt>
                <c:pt idx="837">
                  <c:v>0.872</c:v>
                </c:pt>
                <c:pt idx="838">
                  <c:v>0.872</c:v>
                </c:pt>
                <c:pt idx="839">
                  <c:v>0.872</c:v>
                </c:pt>
                <c:pt idx="840">
                  <c:v>0.872</c:v>
                </c:pt>
                <c:pt idx="841">
                  <c:v>0.872</c:v>
                </c:pt>
                <c:pt idx="842">
                  <c:v>0.873</c:v>
                </c:pt>
                <c:pt idx="843">
                  <c:v>0.872</c:v>
                </c:pt>
                <c:pt idx="844">
                  <c:v>0.873</c:v>
                </c:pt>
                <c:pt idx="845">
                  <c:v>0.873</c:v>
                </c:pt>
                <c:pt idx="846">
                  <c:v>0.873</c:v>
                </c:pt>
                <c:pt idx="847">
                  <c:v>0.873</c:v>
                </c:pt>
                <c:pt idx="848">
                  <c:v>0.874</c:v>
                </c:pt>
                <c:pt idx="849">
                  <c:v>0.874</c:v>
                </c:pt>
                <c:pt idx="850">
                  <c:v>0.874</c:v>
                </c:pt>
                <c:pt idx="851">
                  <c:v>0.874</c:v>
                </c:pt>
                <c:pt idx="852">
                  <c:v>0.875</c:v>
                </c:pt>
                <c:pt idx="853">
                  <c:v>0.875</c:v>
                </c:pt>
                <c:pt idx="854">
                  <c:v>0.875</c:v>
                </c:pt>
                <c:pt idx="855">
                  <c:v>0.875</c:v>
                </c:pt>
                <c:pt idx="856">
                  <c:v>0.875</c:v>
                </c:pt>
                <c:pt idx="857">
                  <c:v>0.876</c:v>
                </c:pt>
                <c:pt idx="858">
                  <c:v>0.876</c:v>
                </c:pt>
                <c:pt idx="859">
                  <c:v>0.876</c:v>
                </c:pt>
                <c:pt idx="860">
                  <c:v>0.876</c:v>
                </c:pt>
                <c:pt idx="861">
                  <c:v>0.876</c:v>
                </c:pt>
                <c:pt idx="862">
                  <c:v>0.876</c:v>
                </c:pt>
                <c:pt idx="863">
                  <c:v>0.876</c:v>
                </c:pt>
                <c:pt idx="864">
                  <c:v>0.876</c:v>
                </c:pt>
                <c:pt idx="865">
                  <c:v>0.877</c:v>
                </c:pt>
                <c:pt idx="866">
                  <c:v>0.877</c:v>
                </c:pt>
                <c:pt idx="867">
                  <c:v>0.877</c:v>
                </c:pt>
                <c:pt idx="868">
                  <c:v>0.877</c:v>
                </c:pt>
                <c:pt idx="869">
                  <c:v>0.877</c:v>
                </c:pt>
                <c:pt idx="870">
                  <c:v>0.877</c:v>
                </c:pt>
                <c:pt idx="871">
                  <c:v>0.877</c:v>
                </c:pt>
                <c:pt idx="872">
                  <c:v>0.877</c:v>
                </c:pt>
                <c:pt idx="873">
                  <c:v>0.877</c:v>
                </c:pt>
                <c:pt idx="874">
                  <c:v>0.878</c:v>
                </c:pt>
                <c:pt idx="875">
                  <c:v>0.878</c:v>
                </c:pt>
                <c:pt idx="876">
                  <c:v>0.878</c:v>
                </c:pt>
                <c:pt idx="877">
                  <c:v>0.878</c:v>
                </c:pt>
                <c:pt idx="878">
                  <c:v>0.878</c:v>
                </c:pt>
                <c:pt idx="879">
                  <c:v>0.879</c:v>
                </c:pt>
                <c:pt idx="880">
                  <c:v>0.879</c:v>
                </c:pt>
                <c:pt idx="881">
                  <c:v>0.879</c:v>
                </c:pt>
                <c:pt idx="882">
                  <c:v>0.879</c:v>
                </c:pt>
                <c:pt idx="883">
                  <c:v>0.88</c:v>
                </c:pt>
                <c:pt idx="884">
                  <c:v>0.88</c:v>
                </c:pt>
                <c:pt idx="885">
                  <c:v>0.88</c:v>
                </c:pt>
                <c:pt idx="886">
                  <c:v>0.88</c:v>
                </c:pt>
                <c:pt idx="887">
                  <c:v>0.88</c:v>
                </c:pt>
                <c:pt idx="888">
                  <c:v>0.88</c:v>
                </c:pt>
                <c:pt idx="889">
                  <c:v>0.88100000000000001</c:v>
                </c:pt>
                <c:pt idx="890">
                  <c:v>0.88100000000000001</c:v>
                </c:pt>
                <c:pt idx="891">
                  <c:v>0.88100000000000001</c:v>
                </c:pt>
                <c:pt idx="892">
                  <c:v>0.88100000000000001</c:v>
                </c:pt>
                <c:pt idx="893">
                  <c:v>0.88100000000000001</c:v>
                </c:pt>
                <c:pt idx="894">
                  <c:v>0.88200000000000001</c:v>
                </c:pt>
                <c:pt idx="895">
                  <c:v>0.88200000000000001</c:v>
                </c:pt>
                <c:pt idx="896">
                  <c:v>0.88200000000000001</c:v>
                </c:pt>
                <c:pt idx="897">
                  <c:v>0.88200000000000001</c:v>
                </c:pt>
                <c:pt idx="898">
                  <c:v>0.88300000000000001</c:v>
                </c:pt>
                <c:pt idx="899">
                  <c:v>0.88300000000000001</c:v>
                </c:pt>
                <c:pt idx="900">
                  <c:v>0.88300000000000001</c:v>
                </c:pt>
                <c:pt idx="901">
                  <c:v>0.88300000000000001</c:v>
                </c:pt>
                <c:pt idx="902">
                  <c:v>0.88300000000000001</c:v>
                </c:pt>
                <c:pt idx="903">
                  <c:v>0.88300000000000001</c:v>
                </c:pt>
                <c:pt idx="904">
                  <c:v>0.88400000000000001</c:v>
                </c:pt>
                <c:pt idx="905">
                  <c:v>0.88400000000000001</c:v>
                </c:pt>
                <c:pt idx="906">
                  <c:v>0.88400000000000001</c:v>
                </c:pt>
                <c:pt idx="907">
                  <c:v>0.88400000000000001</c:v>
                </c:pt>
                <c:pt idx="908">
                  <c:v>0.88400000000000001</c:v>
                </c:pt>
                <c:pt idx="909">
                  <c:v>0.88500000000000001</c:v>
                </c:pt>
                <c:pt idx="910">
                  <c:v>0.88500000000000001</c:v>
                </c:pt>
                <c:pt idx="911">
                  <c:v>0.88500000000000001</c:v>
                </c:pt>
                <c:pt idx="912">
                  <c:v>0.88500000000000001</c:v>
                </c:pt>
                <c:pt idx="913">
                  <c:v>0.88500000000000001</c:v>
                </c:pt>
                <c:pt idx="914">
                  <c:v>0.88600000000000001</c:v>
                </c:pt>
                <c:pt idx="915">
                  <c:v>0.88600000000000001</c:v>
                </c:pt>
                <c:pt idx="916">
                  <c:v>0.88600000000000001</c:v>
                </c:pt>
                <c:pt idx="917">
                  <c:v>0.88700000000000001</c:v>
                </c:pt>
                <c:pt idx="918">
                  <c:v>0.88700000000000001</c:v>
                </c:pt>
                <c:pt idx="919">
                  <c:v>0.88700000000000001</c:v>
                </c:pt>
                <c:pt idx="920">
                  <c:v>0.88800000000000001</c:v>
                </c:pt>
                <c:pt idx="921">
                  <c:v>0.88800000000000001</c:v>
                </c:pt>
                <c:pt idx="922">
                  <c:v>0.88800000000000001</c:v>
                </c:pt>
                <c:pt idx="923">
                  <c:v>0.88800000000000001</c:v>
                </c:pt>
                <c:pt idx="924">
                  <c:v>0.88800000000000001</c:v>
                </c:pt>
                <c:pt idx="925">
                  <c:v>0.88900000000000001</c:v>
                </c:pt>
                <c:pt idx="926">
                  <c:v>0.88900000000000001</c:v>
                </c:pt>
                <c:pt idx="927">
                  <c:v>0.88900000000000001</c:v>
                </c:pt>
                <c:pt idx="928">
                  <c:v>0.88900000000000001</c:v>
                </c:pt>
                <c:pt idx="929">
                  <c:v>0.89</c:v>
                </c:pt>
                <c:pt idx="930">
                  <c:v>0.89</c:v>
                </c:pt>
                <c:pt idx="931">
                  <c:v>0.89</c:v>
                </c:pt>
                <c:pt idx="932">
                  <c:v>0.89100000000000001</c:v>
                </c:pt>
                <c:pt idx="933">
                  <c:v>0.89100000000000001</c:v>
                </c:pt>
                <c:pt idx="934">
                  <c:v>0.89100000000000001</c:v>
                </c:pt>
                <c:pt idx="935">
                  <c:v>0.89100000000000001</c:v>
                </c:pt>
                <c:pt idx="936">
                  <c:v>0.89100000000000001</c:v>
                </c:pt>
                <c:pt idx="937">
                  <c:v>0.89200000000000002</c:v>
                </c:pt>
                <c:pt idx="938">
                  <c:v>0.89200000000000002</c:v>
                </c:pt>
                <c:pt idx="939">
                  <c:v>0.89200000000000002</c:v>
                </c:pt>
                <c:pt idx="940">
                  <c:v>0.89200000000000002</c:v>
                </c:pt>
                <c:pt idx="941">
                  <c:v>0.89300000000000002</c:v>
                </c:pt>
                <c:pt idx="942">
                  <c:v>0.89300000000000002</c:v>
                </c:pt>
                <c:pt idx="943">
                  <c:v>0.89300000000000002</c:v>
                </c:pt>
                <c:pt idx="944">
                  <c:v>0.89300000000000002</c:v>
                </c:pt>
                <c:pt idx="945">
                  <c:v>0.89300000000000002</c:v>
                </c:pt>
                <c:pt idx="946">
                  <c:v>0.89400000000000002</c:v>
                </c:pt>
                <c:pt idx="947">
                  <c:v>0.89400000000000002</c:v>
                </c:pt>
                <c:pt idx="948">
                  <c:v>0.89500000000000002</c:v>
                </c:pt>
                <c:pt idx="949">
                  <c:v>0.89500000000000002</c:v>
                </c:pt>
                <c:pt idx="950">
                  <c:v>0.89500000000000002</c:v>
                </c:pt>
                <c:pt idx="951">
                  <c:v>0.89500000000000002</c:v>
                </c:pt>
                <c:pt idx="952">
                  <c:v>0.89500000000000002</c:v>
                </c:pt>
                <c:pt idx="953">
                  <c:v>0.89500000000000002</c:v>
                </c:pt>
                <c:pt idx="954">
                  <c:v>0.89600000000000002</c:v>
                </c:pt>
                <c:pt idx="955">
                  <c:v>0.89600000000000002</c:v>
                </c:pt>
                <c:pt idx="956">
                  <c:v>0.89600000000000002</c:v>
                </c:pt>
                <c:pt idx="957">
                  <c:v>0.89700000000000002</c:v>
                </c:pt>
                <c:pt idx="958">
                  <c:v>0.89700000000000002</c:v>
                </c:pt>
                <c:pt idx="959">
                  <c:v>0.89700000000000002</c:v>
                </c:pt>
                <c:pt idx="960">
                  <c:v>0.89700000000000002</c:v>
                </c:pt>
                <c:pt idx="961">
                  <c:v>0.89700000000000002</c:v>
                </c:pt>
                <c:pt idx="962">
                  <c:v>0.89800000000000002</c:v>
                </c:pt>
                <c:pt idx="963">
                  <c:v>0.89800000000000002</c:v>
                </c:pt>
                <c:pt idx="964">
                  <c:v>0.89800000000000002</c:v>
                </c:pt>
                <c:pt idx="965">
                  <c:v>0.89900000000000002</c:v>
                </c:pt>
                <c:pt idx="966">
                  <c:v>0.89900000000000002</c:v>
                </c:pt>
                <c:pt idx="967">
                  <c:v>0.89900000000000002</c:v>
                </c:pt>
                <c:pt idx="968">
                  <c:v>0.89900000000000002</c:v>
                </c:pt>
                <c:pt idx="969">
                  <c:v>0.89900000000000002</c:v>
                </c:pt>
                <c:pt idx="970">
                  <c:v>0.9</c:v>
                </c:pt>
                <c:pt idx="971">
                  <c:v>0.9</c:v>
                </c:pt>
                <c:pt idx="972">
                  <c:v>0.9</c:v>
                </c:pt>
                <c:pt idx="973">
                  <c:v>0.90100000000000002</c:v>
                </c:pt>
                <c:pt idx="974">
                  <c:v>0.90100000000000002</c:v>
                </c:pt>
                <c:pt idx="975">
                  <c:v>0.90100000000000002</c:v>
                </c:pt>
                <c:pt idx="976">
                  <c:v>0.90200000000000002</c:v>
                </c:pt>
                <c:pt idx="977">
                  <c:v>0.90200000000000002</c:v>
                </c:pt>
                <c:pt idx="978">
                  <c:v>0.90300000000000002</c:v>
                </c:pt>
                <c:pt idx="979">
                  <c:v>0.90300000000000002</c:v>
                </c:pt>
                <c:pt idx="980">
                  <c:v>0.90300000000000002</c:v>
                </c:pt>
                <c:pt idx="981">
                  <c:v>0.90400000000000003</c:v>
                </c:pt>
                <c:pt idx="982">
                  <c:v>0.90400000000000003</c:v>
                </c:pt>
                <c:pt idx="983">
                  <c:v>0.90400000000000003</c:v>
                </c:pt>
                <c:pt idx="984">
                  <c:v>0.90500000000000003</c:v>
                </c:pt>
                <c:pt idx="985">
                  <c:v>0.90500000000000003</c:v>
                </c:pt>
                <c:pt idx="986">
                  <c:v>0.90500000000000003</c:v>
                </c:pt>
                <c:pt idx="987">
                  <c:v>0.90600000000000003</c:v>
                </c:pt>
                <c:pt idx="988">
                  <c:v>0.90600000000000003</c:v>
                </c:pt>
                <c:pt idx="989">
                  <c:v>0.90600000000000003</c:v>
                </c:pt>
                <c:pt idx="990">
                  <c:v>0.90700000000000003</c:v>
                </c:pt>
                <c:pt idx="991">
                  <c:v>0.90700000000000003</c:v>
                </c:pt>
                <c:pt idx="992">
                  <c:v>0.90700000000000003</c:v>
                </c:pt>
                <c:pt idx="993">
                  <c:v>0.90800000000000003</c:v>
                </c:pt>
                <c:pt idx="994">
                  <c:v>0.90800000000000003</c:v>
                </c:pt>
                <c:pt idx="995">
                  <c:v>0.90800000000000003</c:v>
                </c:pt>
                <c:pt idx="996">
                  <c:v>0.90800000000000003</c:v>
                </c:pt>
                <c:pt idx="997">
                  <c:v>0.90900000000000003</c:v>
                </c:pt>
                <c:pt idx="998">
                  <c:v>0.90900000000000003</c:v>
                </c:pt>
                <c:pt idx="999">
                  <c:v>0.90900000000000003</c:v>
                </c:pt>
                <c:pt idx="1000">
                  <c:v>0.90900000000000003</c:v>
                </c:pt>
                <c:pt idx="1001">
                  <c:v>0.91</c:v>
                </c:pt>
                <c:pt idx="1002">
                  <c:v>0.91</c:v>
                </c:pt>
                <c:pt idx="1003">
                  <c:v>0.91</c:v>
                </c:pt>
                <c:pt idx="1004">
                  <c:v>0.91100000000000003</c:v>
                </c:pt>
                <c:pt idx="1005">
                  <c:v>0.91100000000000003</c:v>
                </c:pt>
                <c:pt idx="1006">
                  <c:v>0.91100000000000003</c:v>
                </c:pt>
                <c:pt idx="1007">
                  <c:v>0.91100000000000003</c:v>
                </c:pt>
                <c:pt idx="1008">
                  <c:v>0.91200000000000003</c:v>
                </c:pt>
                <c:pt idx="1009">
                  <c:v>0.91200000000000003</c:v>
                </c:pt>
                <c:pt idx="1010">
                  <c:v>0.91200000000000003</c:v>
                </c:pt>
                <c:pt idx="1011">
                  <c:v>0.91200000000000003</c:v>
                </c:pt>
                <c:pt idx="1012">
                  <c:v>0.91200000000000003</c:v>
                </c:pt>
                <c:pt idx="1013">
                  <c:v>0.91200000000000003</c:v>
                </c:pt>
                <c:pt idx="1014">
                  <c:v>0.91300000000000003</c:v>
                </c:pt>
                <c:pt idx="1015">
                  <c:v>0.91300000000000003</c:v>
                </c:pt>
                <c:pt idx="1016">
                  <c:v>0.91300000000000003</c:v>
                </c:pt>
                <c:pt idx="1017">
                  <c:v>0.91300000000000003</c:v>
                </c:pt>
                <c:pt idx="1018">
                  <c:v>0.91300000000000003</c:v>
                </c:pt>
                <c:pt idx="1019">
                  <c:v>0.91300000000000003</c:v>
                </c:pt>
                <c:pt idx="1020">
                  <c:v>0.91300000000000003</c:v>
                </c:pt>
                <c:pt idx="1021">
                  <c:v>0.91400000000000003</c:v>
                </c:pt>
                <c:pt idx="1022">
                  <c:v>0.91400000000000003</c:v>
                </c:pt>
                <c:pt idx="1023">
                  <c:v>0.91400000000000003</c:v>
                </c:pt>
                <c:pt idx="1024">
                  <c:v>0.91400000000000003</c:v>
                </c:pt>
                <c:pt idx="1025">
                  <c:v>0.91400000000000003</c:v>
                </c:pt>
                <c:pt idx="1026">
                  <c:v>0.91400000000000003</c:v>
                </c:pt>
                <c:pt idx="1027">
                  <c:v>0.91500000000000004</c:v>
                </c:pt>
                <c:pt idx="1028">
                  <c:v>0.91500000000000004</c:v>
                </c:pt>
                <c:pt idx="1029">
                  <c:v>0.91500000000000004</c:v>
                </c:pt>
                <c:pt idx="1030">
                  <c:v>0.91500000000000004</c:v>
                </c:pt>
                <c:pt idx="1031">
                  <c:v>0.91500000000000004</c:v>
                </c:pt>
                <c:pt idx="1032">
                  <c:v>0.91500000000000004</c:v>
                </c:pt>
                <c:pt idx="1033">
                  <c:v>0.91600000000000004</c:v>
                </c:pt>
                <c:pt idx="1034">
                  <c:v>0.91600000000000004</c:v>
                </c:pt>
                <c:pt idx="1035">
                  <c:v>0.91600000000000004</c:v>
                </c:pt>
                <c:pt idx="1036">
                  <c:v>0.91600000000000004</c:v>
                </c:pt>
                <c:pt idx="1037">
                  <c:v>0.91600000000000004</c:v>
                </c:pt>
                <c:pt idx="1038">
                  <c:v>0.91600000000000004</c:v>
                </c:pt>
                <c:pt idx="1039">
                  <c:v>0.91700000000000004</c:v>
                </c:pt>
                <c:pt idx="1040">
                  <c:v>0.91700000000000004</c:v>
                </c:pt>
                <c:pt idx="1041">
                  <c:v>0.91700000000000004</c:v>
                </c:pt>
                <c:pt idx="1042">
                  <c:v>0.91800000000000004</c:v>
                </c:pt>
                <c:pt idx="1043">
                  <c:v>0.91800000000000004</c:v>
                </c:pt>
                <c:pt idx="1044">
                  <c:v>0.91800000000000004</c:v>
                </c:pt>
                <c:pt idx="1045">
                  <c:v>0.91900000000000004</c:v>
                </c:pt>
                <c:pt idx="1046">
                  <c:v>0.91900000000000004</c:v>
                </c:pt>
                <c:pt idx="1047">
                  <c:v>0.91900000000000004</c:v>
                </c:pt>
                <c:pt idx="1048">
                  <c:v>0.92</c:v>
                </c:pt>
                <c:pt idx="1049">
                  <c:v>0.92</c:v>
                </c:pt>
                <c:pt idx="1050">
                  <c:v>0.92</c:v>
                </c:pt>
                <c:pt idx="1051">
                  <c:v>0.92</c:v>
                </c:pt>
                <c:pt idx="1052">
                  <c:v>0.92</c:v>
                </c:pt>
                <c:pt idx="1053">
                  <c:v>0.92100000000000004</c:v>
                </c:pt>
                <c:pt idx="1054">
                  <c:v>0.92</c:v>
                </c:pt>
                <c:pt idx="1055">
                  <c:v>0.92100000000000004</c:v>
                </c:pt>
                <c:pt idx="1056">
                  <c:v>0.92100000000000004</c:v>
                </c:pt>
                <c:pt idx="1057">
                  <c:v>0.92100000000000004</c:v>
                </c:pt>
                <c:pt idx="1058">
                  <c:v>0.92100000000000004</c:v>
                </c:pt>
                <c:pt idx="1059">
                  <c:v>0.92200000000000004</c:v>
                </c:pt>
                <c:pt idx="1060">
                  <c:v>0.92200000000000004</c:v>
                </c:pt>
                <c:pt idx="1061">
                  <c:v>0.92200000000000004</c:v>
                </c:pt>
                <c:pt idx="1062">
                  <c:v>0.92200000000000004</c:v>
                </c:pt>
                <c:pt idx="1063">
                  <c:v>0.92300000000000004</c:v>
                </c:pt>
                <c:pt idx="1064">
                  <c:v>0.92300000000000004</c:v>
                </c:pt>
                <c:pt idx="1065">
                  <c:v>0.92300000000000004</c:v>
                </c:pt>
                <c:pt idx="1066">
                  <c:v>0.92300000000000004</c:v>
                </c:pt>
                <c:pt idx="1067">
                  <c:v>0.92400000000000004</c:v>
                </c:pt>
                <c:pt idx="1068">
                  <c:v>0.92400000000000004</c:v>
                </c:pt>
                <c:pt idx="1069">
                  <c:v>0.92400000000000004</c:v>
                </c:pt>
                <c:pt idx="1070">
                  <c:v>0.92400000000000004</c:v>
                </c:pt>
                <c:pt idx="1071">
                  <c:v>0.92400000000000004</c:v>
                </c:pt>
                <c:pt idx="1072">
                  <c:v>0.92400000000000004</c:v>
                </c:pt>
                <c:pt idx="1073">
                  <c:v>0.92400000000000004</c:v>
                </c:pt>
                <c:pt idx="1074">
                  <c:v>0.92400000000000004</c:v>
                </c:pt>
                <c:pt idx="1075">
                  <c:v>0.92500000000000004</c:v>
                </c:pt>
                <c:pt idx="1076">
                  <c:v>0.92500000000000004</c:v>
                </c:pt>
                <c:pt idx="1077">
                  <c:v>0.92500000000000004</c:v>
                </c:pt>
                <c:pt idx="1078">
                  <c:v>0.92500000000000004</c:v>
                </c:pt>
                <c:pt idx="1079">
                  <c:v>0.92500000000000004</c:v>
                </c:pt>
                <c:pt idx="1080">
                  <c:v>0.92600000000000005</c:v>
                </c:pt>
                <c:pt idx="1081">
                  <c:v>0.92600000000000005</c:v>
                </c:pt>
                <c:pt idx="1082">
                  <c:v>0.92600000000000005</c:v>
                </c:pt>
                <c:pt idx="1083">
                  <c:v>0.92600000000000005</c:v>
                </c:pt>
                <c:pt idx="1084">
                  <c:v>0.92700000000000005</c:v>
                </c:pt>
                <c:pt idx="1085">
                  <c:v>0.92700000000000005</c:v>
                </c:pt>
                <c:pt idx="1086">
                  <c:v>0.92700000000000005</c:v>
                </c:pt>
                <c:pt idx="1087">
                  <c:v>0.92700000000000005</c:v>
                </c:pt>
                <c:pt idx="1088">
                  <c:v>0.92800000000000005</c:v>
                </c:pt>
                <c:pt idx="1089">
                  <c:v>0.92800000000000005</c:v>
                </c:pt>
                <c:pt idx="1090">
                  <c:v>0.92800000000000005</c:v>
                </c:pt>
                <c:pt idx="1091">
                  <c:v>0.92900000000000005</c:v>
                </c:pt>
                <c:pt idx="1092">
                  <c:v>0.92900000000000005</c:v>
                </c:pt>
                <c:pt idx="1093">
                  <c:v>0.92900000000000005</c:v>
                </c:pt>
                <c:pt idx="1094">
                  <c:v>0.92900000000000005</c:v>
                </c:pt>
                <c:pt idx="1095">
                  <c:v>0.93</c:v>
                </c:pt>
                <c:pt idx="1096">
                  <c:v>0.93</c:v>
                </c:pt>
                <c:pt idx="1097">
                  <c:v>0.93</c:v>
                </c:pt>
                <c:pt idx="1098">
                  <c:v>0.93</c:v>
                </c:pt>
                <c:pt idx="1099">
                  <c:v>0.93100000000000005</c:v>
                </c:pt>
                <c:pt idx="1100">
                  <c:v>0.93100000000000005</c:v>
                </c:pt>
                <c:pt idx="1101">
                  <c:v>0.93100000000000005</c:v>
                </c:pt>
                <c:pt idx="1102">
                  <c:v>0.93100000000000005</c:v>
                </c:pt>
                <c:pt idx="1103">
                  <c:v>0.93100000000000005</c:v>
                </c:pt>
                <c:pt idx="1104">
                  <c:v>0.93200000000000005</c:v>
                </c:pt>
                <c:pt idx="1105">
                  <c:v>0.93300000000000005</c:v>
                </c:pt>
                <c:pt idx="1106">
                  <c:v>0.93300000000000005</c:v>
                </c:pt>
                <c:pt idx="1107">
                  <c:v>0.93400000000000005</c:v>
                </c:pt>
                <c:pt idx="1108">
                  <c:v>0.93400000000000005</c:v>
                </c:pt>
                <c:pt idx="1109">
                  <c:v>0.93500000000000005</c:v>
                </c:pt>
                <c:pt idx="1110">
                  <c:v>0.93500000000000005</c:v>
                </c:pt>
                <c:pt idx="1111">
                  <c:v>0.93500000000000005</c:v>
                </c:pt>
                <c:pt idx="1112">
                  <c:v>0.93500000000000005</c:v>
                </c:pt>
                <c:pt idx="1113">
                  <c:v>0.93500000000000005</c:v>
                </c:pt>
                <c:pt idx="1114">
                  <c:v>0.93500000000000005</c:v>
                </c:pt>
                <c:pt idx="1115">
                  <c:v>0.93600000000000005</c:v>
                </c:pt>
                <c:pt idx="1116">
                  <c:v>0.93600000000000005</c:v>
                </c:pt>
                <c:pt idx="1117">
                  <c:v>0.93600000000000005</c:v>
                </c:pt>
                <c:pt idx="1118">
                  <c:v>0.93600000000000005</c:v>
                </c:pt>
                <c:pt idx="1119">
                  <c:v>0.93600000000000005</c:v>
                </c:pt>
                <c:pt idx="1120">
                  <c:v>0.93700000000000006</c:v>
                </c:pt>
                <c:pt idx="1121">
                  <c:v>0.93700000000000006</c:v>
                </c:pt>
                <c:pt idx="1122">
                  <c:v>0.93700000000000006</c:v>
                </c:pt>
                <c:pt idx="1123">
                  <c:v>0.93799999999999994</c:v>
                </c:pt>
                <c:pt idx="1124">
                  <c:v>0.93799999999999994</c:v>
                </c:pt>
                <c:pt idx="1125">
                  <c:v>0.93799999999999994</c:v>
                </c:pt>
                <c:pt idx="1126">
                  <c:v>0.93799999999999994</c:v>
                </c:pt>
                <c:pt idx="1127">
                  <c:v>0.93899999999999995</c:v>
                </c:pt>
                <c:pt idx="1128">
                  <c:v>0.93899999999999995</c:v>
                </c:pt>
                <c:pt idx="1129">
                  <c:v>0.93899999999999995</c:v>
                </c:pt>
                <c:pt idx="1130">
                  <c:v>0.93899999999999995</c:v>
                </c:pt>
                <c:pt idx="1131">
                  <c:v>0.94</c:v>
                </c:pt>
                <c:pt idx="1132">
                  <c:v>0.94</c:v>
                </c:pt>
                <c:pt idx="1133">
                  <c:v>0.94</c:v>
                </c:pt>
                <c:pt idx="1134">
                  <c:v>0.94</c:v>
                </c:pt>
                <c:pt idx="1135">
                  <c:v>0.94</c:v>
                </c:pt>
                <c:pt idx="1136">
                  <c:v>0.94</c:v>
                </c:pt>
                <c:pt idx="1137">
                  <c:v>0.94</c:v>
                </c:pt>
                <c:pt idx="1138">
                  <c:v>0.94</c:v>
                </c:pt>
                <c:pt idx="1139">
                  <c:v>0.94</c:v>
                </c:pt>
                <c:pt idx="1140">
                  <c:v>0.94</c:v>
                </c:pt>
                <c:pt idx="1141">
                  <c:v>0.94099999999999995</c:v>
                </c:pt>
                <c:pt idx="1142">
                  <c:v>0.94099999999999995</c:v>
                </c:pt>
                <c:pt idx="1143">
                  <c:v>0.94099999999999995</c:v>
                </c:pt>
                <c:pt idx="1144">
                  <c:v>0.94099999999999995</c:v>
                </c:pt>
                <c:pt idx="1145">
                  <c:v>0.94099999999999995</c:v>
                </c:pt>
                <c:pt idx="1146">
                  <c:v>0.94099999999999995</c:v>
                </c:pt>
                <c:pt idx="1147">
                  <c:v>0.94099999999999995</c:v>
                </c:pt>
                <c:pt idx="1148">
                  <c:v>0.94099999999999995</c:v>
                </c:pt>
                <c:pt idx="1149">
                  <c:v>0.94099999999999995</c:v>
                </c:pt>
                <c:pt idx="1150">
                  <c:v>0.94099999999999995</c:v>
                </c:pt>
                <c:pt idx="1151">
                  <c:v>0.94099999999999995</c:v>
                </c:pt>
                <c:pt idx="1152">
                  <c:v>0.94199999999999995</c:v>
                </c:pt>
                <c:pt idx="1153">
                  <c:v>0.94199999999999995</c:v>
                </c:pt>
                <c:pt idx="1154">
                  <c:v>0.94199999999999995</c:v>
                </c:pt>
                <c:pt idx="1155">
                  <c:v>0.94199999999999995</c:v>
                </c:pt>
                <c:pt idx="1156">
                  <c:v>0.94199999999999995</c:v>
                </c:pt>
                <c:pt idx="1157">
                  <c:v>0.94199999999999995</c:v>
                </c:pt>
                <c:pt idx="1158">
                  <c:v>0.94299999999999995</c:v>
                </c:pt>
                <c:pt idx="1159">
                  <c:v>0.94299999999999995</c:v>
                </c:pt>
                <c:pt idx="1160">
                  <c:v>0.94299999999999995</c:v>
                </c:pt>
                <c:pt idx="1161">
                  <c:v>0.94299999999999995</c:v>
                </c:pt>
                <c:pt idx="1162">
                  <c:v>0.94299999999999995</c:v>
                </c:pt>
                <c:pt idx="1163">
                  <c:v>0.94299999999999995</c:v>
                </c:pt>
                <c:pt idx="1164">
                  <c:v>0.94299999999999995</c:v>
                </c:pt>
                <c:pt idx="1165">
                  <c:v>0.94399999999999995</c:v>
                </c:pt>
                <c:pt idx="1166">
                  <c:v>0.94399999999999995</c:v>
                </c:pt>
                <c:pt idx="1167">
                  <c:v>0.94399999999999995</c:v>
                </c:pt>
                <c:pt idx="1168">
                  <c:v>0.94399999999999995</c:v>
                </c:pt>
                <c:pt idx="1169">
                  <c:v>0.94399999999999995</c:v>
                </c:pt>
                <c:pt idx="1170">
                  <c:v>0.94399999999999995</c:v>
                </c:pt>
                <c:pt idx="1171">
                  <c:v>0.94399999999999995</c:v>
                </c:pt>
                <c:pt idx="1172">
                  <c:v>0.94499999999999995</c:v>
                </c:pt>
                <c:pt idx="1173">
                  <c:v>0.94499999999999995</c:v>
                </c:pt>
                <c:pt idx="1174">
                  <c:v>0.94499999999999995</c:v>
                </c:pt>
                <c:pt idx="1175">
                  <c:v>0.94599999999999995</c:v>
                </c:pt>
                <c:pt idx="1176">
                  <c:v>0.94599999999999995</c:v>
                </c:pt>
                <c:pt idx="1177">
                  <c:v>0.94599999999999995</c:v>
                </c:pt>
                <c:pt idx="1178">
                  <c:v>0.94599999999999995</c:v>
                </c:pt>
                <c:pt idx="1179">
                  <c:v>0.94699999999999995</c:v>
                </c:pt>
                <c:pt idx="1180">
                  <c:v>0.94699999999999995</c:v>
                </c:pt>
                <c:pt idx="1181">
                  <c:v>0.94699999999999995</c:v>
                </c:pt>
                <c:pt idx="1182">
                  <c:v>0.94699999999999995</c:v>
                </c:pt>
                <c:pt idx="1183">
                  <c:v>0.94699999999999995</c:v>
                </c:pt>
                <c:pt idx="1184">
                  <c:v>0.94699999999999995</c:v>
                </c:pt>
                <c:pt idx="1185">
                  <c:v>0.94799999999999995</c:v>
                </c:pt>
                <c:pt idx="1186">
                  <c:v>0.94799999999999995</c:v>
                </c:pt>
                <c:pt idx="1187">
                  <c:v>0.94799999999999995</c:v>
                </c:pt>
                <c:pt idx="1188">
                  <c:v>0.94799999999999995</c:v>
                </c:pt>
                <c:pt idx="1189">
                  <c:v>0.94799999999999995</c:v>
                </c:pt>
                <c:pt idx="1190">
                  <c:v>0.94899999999999995</c:v>
                </c:pt>
                <c:pt idx="1191">
                  <c:v>0.94899999999999995</c:v>
                </c:pt>
                <c:pt idx="1192">
                  <c:v>0.94899999999999995</c:v>
                </c:pt>
                <c:pt idx="1193">
                  <c:v>0.94899999999999995</c:v>
                </c:pt>
                <c:pt idx="1194">
                  <c:v>0.95</c:v>
                </c:pt>
                <c:pt idx="1195">
                  <c:v>0.95</c:v>
                </c:pt>
                <c:pt idx="1196">
                  <c:v>0.95</c:v>
                </c:pt>
                <c:pt idx="1197">
                  <c:v>0.95</c:v>
                </c:pt>
                <c:pt idx="1198">
                  <c:v>0.95</c:v>
                </c:pt>
                <c:pt idx="1199">
                  <c:v>0.95</c:v>
                </c:pt>
                <c:pt idx="1200">
                  <c:v>0.95</c:v>
                </c:pt>
                <c:pt idx="1201">
                  <c:v>0.95</c:v>
                </c:pt>
                <c:pt idx="1202">
                  <c:v>0.95</c:v>
                </c:pt>
                <c:pt idx="1203">
                  <c:v>0.95099999999999996</c:v>
                </c:pt>
                <c:pt idx="1204">
                  <c:v>0.95099999999999996</c:v>
                </c:pt>
                <c:pt idx="1205">
                  <c:v>0.95099999999999996</c:v>
                </c:pt>
                <c:pt idx="1206">
                  <c:v>0.95099999999999996</c:v>
                </c:pt>
                <c:pt idx="1207">
                  <c:v>0.95099999999999996</c:v>
                </c:pt>
                <c:pt idx="1208">
                  <c:v>0.95099999999999996</c:v>
                </c:pt>
                <c:pt idx="1209">
                  <c:v>0.95099999999999996</c:v>
                </c:pt>
                <c:pt idx="1210">
                  <c:v>0.95099999999999996</c:v>
                </c:pt>
                <c:pt idx="1211">
                  <c:v>0.95099999999999996</c:v>
                </c:pt>
                <c:pt idx="1212">
                  <c:v>0.95099999999999996</c:v>
                </c:pt>
                <c:pt idx="1213">
                  <c:v>0.95099999999999996</c:v>
                </c:pt>
                <c:pt idx="1214">
                  <c:v>0.95099999999999996</c:v>
                </c:pt>
                <c:pt idx="1215">
                  <c:v>0.95099999999999996</c:v>
                </c:pt>
                <c:pt idx="1216">
                  <c:v>0.95199999999999996</c:v>
                </c:pt>
                <c:pt idx="1217">
                  <c:v>0.95199999999999996</c:v>
                </c:pt>
                <c:pt idx="1218">
                  <c:v>0.95199999999999996</c:v>
                </c:pt>
                <c:pt idx="1219">
                  <c:v>0.95199999999999996</c:v>
                </c:pt>
                <c:pt idx="1220">
                  <c:v>0.95199999999999996</c:v>
                </c:pt>
                <c:pt idx="1221">
                  <c:v>0.95199999999999996</c:v>
                </c:pt>
                <c:pt idx="1222">
                  <c:v>0.95199999999999996</c:v>
                </c:pt>
                <c:pt idx="1223">
                  <c:v>0.95199999999999996</c:v>
                </c:pt>
                <c:pt idx="1224">
                  <c:v>0.95199999999999996</c:v>
                </c:pt>
                <c:pt idx="1225">
                  <c:v>0.95199999999999996</c:v>
                </c:pt>
                <c:pt idx="1226">
                  <c:v>0.95199999999999996</c:v>
                </c:pt>
                <c:pt idx="1227">
                  <c:v>0.95199999999999996</c:v>
                </c:pt>
                <c:pt idx="1228">
                  <c:v>0.95199999999999996</c:v>
                </c:pt>
                <c:pt idx="1229">
                  <c:v>0.95199999999999996</c:v>
                </c:pt>
                <c:pt idx="1230">
                  <c:v>0.95199999999999996</c:v>
                </c:pt>
                <c:pt idx="1231">
                  <c:v>0.95199999999999996</c:v>
                </c:pt>
                <c:pt idx="1232">
                  <c:v>0.95199999999999996</c:v>
                </c:pt>
                <c:pt idx="1233">
                  <c:v>0.95199999999999996</c:v>
                </c:pt>
                <c:pt idx="1234">
                  <c:v>0.95199999999999996</c:v>
                </c:pt>
                <c:pt idx="1235">
                  <c:v>0.95199999999999996</c:v>
                </c:pt>
                <c:pt idx="1236">
                  <c:v>0.95299999999999996</c:v>
                </c:pt>
                <c:pt idx="1237">
                  <c:v>0.95299999999999996</c:v>
                </c:pt>
                <c:pt idx="1238">
                  <c:v>0.95299999999999996</c:v>
                </c:pt>
                <c:pt idx="1239">
                  <c:v>0.95299999999999996</c:v>
                </c:pt>
                <c:pt idx="1240">
                  <c:v>0.95299999999999996</c:v>
                </c:pt>
                <c:pt idx="1241">
                  <c:v>0.95299999999999996</c:v>
                </c:pt>
                <c:pt idx="1242">
                  <c:v>0.95299999999999996</c:v>
                </c:pt>
                <c:pt idx="1243">
                  <c:v>0.95299999999999996</c:v>
                </c:pt>
                <c:pt idx="1244">
                  <c:v>0.95299999999999996</c:v>
                </c:pt>
                <c:pt idx="1245">
                  <c:v>0.95299999999999996</c:v>
                </c:pt>
                <c:pt idx="1246">
                  <c:v>0.95299999999999996</c:v>
                </c:pt>
                <c:pt idx="1247">
                  <c:v>0.95399999999999996</c:v>
                </c:pt>
                <c:pt idx="1248">
                  <c:v>0.95399999999999996</c:v>
                </c:pt>
                <c:pt idx="1249">
                  <c:v>0.95399999999999996</c:v>
                </c:pt>
                <c:pt idx="1250">
                  <c:v>0.95399999999999996</c:v>
                </c:pt>
                <c:pt idx="1251">
                  <c:v>0.95399999999999996</c:v>
                </c:pt>
                <c:pt idx="1252">
                  <c:v>0.95499999999999996</c:v>
                </c:pt>
                <c:pt idx="1253">
                  <c:v>0.95499999999999996</c:v>
                </c:pt>
                <c:pt idx="1254">
                  <c:v>0.95499999999999996</c:v>
                </c:pt>
                <c:pt idx="1255">
                  <c:v>0.95499999999999996</c:v>
                </c:pt>
                <c:pt idx="1256">
                  <c:v>0.95499999999999996</c:v>
                </c:pt>
                <c:pt idx="1257">
                  <c:v>0.95599999999999996</c:v>
                </c:pt>
                <c:pt idx="1258">
                  <c:v>0.95599999999999996</c:v>
                </c:pt>
                <c:pt idx="1259">
                  <c:v>0.95599999999999996</c:v>
                </c:pt>
                <c:pt idx="1260">
                  <c:v>0.95599999999999996</c:v>
                </c:pt>
                <c:pt idx="1261">
                  <c:v>0.95599999999999996</c:v>
                </c:pt>
                <c:pt idx="1262">
                  <c:v>0.95699999999999996</c:v>
                </c:pt>
                <c:pt idx="1263">
                  <c:v>0.95699999999999996</c:v>
                </c:pt>
                <c:pt idx="1264">
                  <c:v>0.95699999999999996</c:v>
                </c:pt>
                <c:pt idx="1265">
                  <c:v>0.95699999999999996</c:v>
                </c:pt>
                <c:pt idx="1266">
                  <c:v>0.95799999999999996</c:v>
                </c:pt>
                <c:pt idx="1267">
                  <c:v>0.95799999999999996</c:v>
                </c:pt>
                <c:pt idx="1268">
                  <c:v>0.95799999999999996</c:v>
                </c:pt>
                <c:pt idx="1269">
                  <c:v>0.95799999999999996</c:v>
                </c:pt>
                <c:pt idx="1270">
                  <c:v>0.95799999999999996</c:v>
                </c:pt>
                <c:pt idx="1271">
                  <c:v>0.95899999999999996</c:v>
                </c:pt>
                <c:pt idx="1272">
                  <c:v>0.95899999999999996</c:v>
                </c:pt>
                <c:pt idx="1273">
                  <c:v>0.95899999999999996</c:v>
                </c:pt>
                <c:pt idx="1274">
                  <c:v>0.95899999999999996</c:v>
                </c:pt>
                <c:pt idx="1275">
                  <c:v>0.96</c:v>
                </c:pt>
                <c:pt idx="1276">
                  <c:v>0.96</c:v>
                </c:pt>
                <c:pt idx="1277">
                  <c:v>0.96</c:v>
                </c:pt>
                <c:pt idx="1278">
                  <c:v>0.96</c:v>
                </c:pt>
                <c:pt idx="1279">
                  <c:v>0.96</c:v>
                </c:pt>
                <c:pt idx="1280">
                  <c:v>0.96099999999999997</c:v>
                </c:pt>
                <c:pt idx="1281">
                  <c:v>0.96099999999999997</c:v>
                </c:pt>
                <c:pt idx="1282">
                  <c:v>0.96099999999999997</c:v>
                </c:pt>
                <c:pt idx="1283">
                  <c:v>0.96099999999999997</c:v>
                </c:pt>
                <c:pt idx="1284">
                  <c:v>0.96099999999999997</c:v>
                </c:pt>
                <c:pt idx="1285">
                  <c:v>0.96099999999999997</c:v>
                </c:pt>
                <c:pt idx="1286">
                  <c:v>0.96099999999999997</c:v>
                </c:pt>
                <c:pt idx="1287">
                  <c:v>0.96099999999999997</c:v>
                </c:pt>
                <c:pt idx="1288">
                  <c:v>0.96099999999999997</c:v>
                </c:pt>
                <c:pt idx="1289">
                  <c:v>0.96199999999999997</c:v>
                </c:pt>
                <c:pt idx="1290">
                  <c:v>0.96199999999999997</c:v>
                </c:pt>
                <c:pt idx="1291">
                  <c:v>0.96199999999999997</c:v>
                </c:pt>
                <c:pt idx="1292">
                  <c:v>0.96199999999999997</c:v>
                </c:pt>
                <c:pt idx="1293">
                  <c:v>0.96199999999999997</c:v>
                </c:pt>
                <c:pt idx="1294">
                  <c:v>0.96199999999999997</c:v>
                </c:pt>
                <c:pt idx="1295">
                  <c:v>0.96199999999999997</c:v>
                </c:pt>
                <c:pt idx="1296">
                  <c:v>0.96199999999999997</c:v>
                </c:pt>
                <c:pt idx="1297">
                  <c:v>0.96299999999999997</c:v>
                </c:pt>
                <c:pt idx="1298">
                  <c:v>0.96299999999999997</c:v>
                </c:pt>
                <c:pt idx="1299">
                  <c:v>0.96299999999999997</c:v>
                </c:pt>
                <c:pt idx="1300">
                  <c:v>0.96299999999999997</c:v>
                </c:pt>
                <c:pt idx="1301">
                  <c:v>0.96399999999999997</c:v>
                </c:pt>
                <c:pt idx="1302">
                  <c:v>0.96399999999999997</c:v>
                </c:pt>
                <c:pt idx="1303">
                  <c:v>0.96399999999999997</c:v>
                </c:pt>
                <c:pt idx="1304">
                  <c:v>0.96399999999999997</c:v>
                </c:pt>
                <c:pt idx="1305">
                  <c:v>0.96399999999999997</c:v>
                </c:pt>
                <c:pt idx="1306">
                  <c:v>0.96399999999999997</c:v>
                </c:pt>
                <c:pt idx="1307">
                  <c:v>0.96399999999999997</c:v>
                </c:pt>
                <c:pt idx="1308">
                  <c:v>0.96499999999999997</c:v>
                </c:pt>
                <c:pt idx="1309">
                  <c:v>0.96499999999999997</c:v>
                </c:pt>
                <c:pt idx="1310">
                  <c:v>0.96499999999999997</c:v>
                </c:pt>
                <c:pt idx="1311">
                  <c:v>0.96499999999999997</c:v>
                </c:pt>
                <c:pt idx="1312">
                  <c:v>0.96499999999999997</c:v>
                </c:pt>
                <c:pt idx="1313">
                  <c:v>0.96499999999999997</c:v>
                </c:pt>
                <c:pt idx="1314">
                  <c:v>0.96599999999999997</c:v>
                </c:pt>
                <c:pt idx="1315">
                  <c:v>0.96599999999999997</c:v>
                </c:pt>
                <c:pt idx="1316">
                  <c:v>0.96599999999999997</c:v>
                </c:pt>
                <c:pt idx="1317">
                  <c:v>0.96599999999999997</c:v>
                </c:pt>
                <c:pt idx="1318">
                  <c:v>0.96599999999999997</c:v>
                </c:pt>
                <c:pt idx="1319">
                  <c:v>0.96699999999999997</c:v>
                </c:pt>
                <c:pt idx="1320">
                  <c:v>0.96699999999999997</c:v>
                </c:pt>
                <c:pt idx="1321">
                  <c:v>0.96699999999999997</c:v>
                </c:pt>
                <c:pt idx="1322">
                  <c:v>0.96699999999999997</c:v>
                </c:pt>
                <c:pt idx="1323">
                  <c:v>0.96799999999999997</c:v>
                </c:pt>
                <c:pt idx="1324">
                  <c:v>0.96799999999999997</c:v>
                </c:pt>
                <c:pt idx="1325">
                  <c:v>0.96799999999999997</c:v>
                </c:pt>
                <c:pt idx="1326">
                  <c:v>0.96799999999999997</c:v>
                </c:pt>
                <c:pt idx="1327">
                  <c:v>0.96799999999999997</c:v>
                </c:pt>
                <c:pt idx="1328">
                  <c:v>0.96799999999999997</c:v>
                </c:pt>
                <c:pt idx="1329">
                  <c:v>0.96899999999999997</c:v>
                </c:pt>
                <c:pt idx="1330">
                  <c:v>0.96899999999999997</c:v>
                </c:pt>
                <c:pt idx="1331">
                  <c:v>0.96899999999999997</c:v>
                </c:pt>
                <c:pt idx="1332">
                  <c:v>0.96899999999999997</c:v>
                </c:pt>
                <c:pt idx="1333">
                  <c:v>0.97</c:v>
                </c:pt>
                <c:pt idx="1334">
                  <c:v>0.97</c:v>
                </c:pt>
                <c:pt idx="1335">
                  <c:v>0.97</c:v>
                </c:pt>
                <c:pt idx="1336">
                  <c:v>0.97</c:v>
                </c:pt>
                <c:pt idx="1337">
                  <c:v>0.97099999999999997</c:v>
                </c:pt>
                <c:pt idx="1338">
                  <c:v>0.97099999999999997</c:v>
                </c:pt>
                <c:pt idx="1339">
                  <c:v>0.97099999999999997</c:v>
                </c:pt>
                <c:pt idx="1340">
                  <c:v>0.97099999999999997</c:v>
                </c:pt>
                <c:pt idx="1341">
                  <c:v>0.97199999999999998</c:v>
                </c:pt>
                <c:pt idx="1342">
                  <c:v>0.97199999999999998</c:v>
                </c:pt>
                <c:pt idx="1343">
                  <c:v>0.97299999999999998</c:v>
                </c:pt>
                <c:pt idx="1344">
                  <c:v>0.97299999999999998</c:v>
                </c:pt>
                <c:pt idx="1345">
                  <c:v>0.97299999999999998</c:v>
                </c:pt>
                <c:pt idx="1346">
                  <c:v>0.97399999999999998</c:v>
                </c:pt>
                <c:pt idx="1347">
                  <c:v>0.97399999999999998</c:v>
                </c:pt>
                <c:pt idx="1348">
                  <c:v>0.97399999999999998</c:v>
                </c:pt>
                <c:pt idx="1349">
                  <c:v>0.97499999999999998</c:v>
                </c:pt>
                <c:pt idx="1350">
                  <c:v>0.97499999999999998</c:v>
                </c:pt>
                <c:pt idx="1351">
                  <c:v>0.97499999999999998</c:v>
                </c:pt>
                <c:pt idx="1352">
                  <c:v>0.97499999999999998</c:v>
                </c:pt>
                <c:pt idx="1353">
                  <c:v>0.97599999999999998</c:v>
                </c:pt>
                <c:pt idx="1354">
                  <c:v>0.97599999999999998</c:v>
                </c:pt>
                <c:pt idx="1355">
                  <c:v>0.97599999999999998</c:v>
                </c:pt>
                <c:pt idx="1356">
                  <c:v>0.97599999999999998</c:v>
                </c:pt>
                <c:pt idx="1357">
                  <c:v>0.97699999999999998</c:v>
                </c:pt>
                <c:pt idx="1358">
                  <c:v>0.97699999999999998</c:v>
                </c:pt>
                <c:pt idx="1359">
                  <c:v>0.97699999999999998</c:v>
                </c:pt>
                <c:pt idx="1360">
                  <c:v>0.97799999999999998</c:v>
                </c:pt>
                <c:pt idx="1361">
                  <c:v>0.97799999999999998</c:v>
                </c:pt>
                <c:pt idx="1362">
                  <c:v>0.97799999999999998</c:v>
                </c:pt>
                <c:pt idx="1363">
                  <c:v>0.97899999999999998</c:v>
                </c:pt>
                <c:pt idx="1364">
                  <c:v>0.97899999999999998</c:v>
                </c:pt>
                <c:pt idx="1365">
                  <c:v>0.97899999999999998</c:v>
                </c:pt>
                <c:pt idx="1366">
                  <c:v>0.98</c:v>
                </c:pt>
                <c:pt idx="1367">
                  <c:v>0.98</c:v>
                </c:pt>
                <c:pt idx="1368">
                  <c:v>0.98</c:v>
                </c:pt>
                <c:pt idx="1369">
                  <c:v>0.98</c:v>
                </c:pt>
                <c:pt idx="1370">
                  <c:v>0.98099999999999998</c:v>
                </c:pt>
                <c:pt idx="1371">
                  <c:v>0.98099999999999998</c:v>
                </c:pt>
                <c:pt idx="1372">
                  <c:v>0.98099999999999998</c:v>
                </c:pt>
                <c:pt idx="1373">
                  <c:v>0.98099999999999998</c:v>
                </c:pt>
                <c:pt idx="1374">
                  <c:v>0.98099999999999998</c:v>
                </c:pt>
                <c:pt idx="1375">
                  <c:v>0.98199999999999998</c:v>
                </c:pt>
                <c:pt idx="1376">
                  <c:v>0.98199999999999998</c:v>
                </c:pt>
                <c:pt idx="1377">
                  <c:v>0.98199999999999998</c:v>
                </c:pt>
                <c:pt idx="1378">
                  <c:v>0.98199999999999998</c:v>
                </c:pt>
                <c:pt idx="1379">
                  <c:v>0.98199999999999998</c:v>
                </c:pt>
                <c:pt idx="1380">
                  <c:v>0.98299999999999998</c:v>
                </c:pt>
                <c:pt idx="1381">
                  <c:v>0.98299999999999998</c:v>
                </c:pt>
                <c:pt idx="1382">
                  <c:v>0.98299999999999998</c:v>
                </c:pt>
                <c:pt idx="1383">
                  <c:v>0.98299999999999998</c:v>
                </c:pt>
                <c:pt idx="1384">
                  <c:v>0.98299999999999998</c:v>
                </c:pt>
                <c:pt idx="1385">
                  <c:v>0.98399999999999999</c:v>
                </c:pt>
                <c:pt idx="1386">
                  <c:v>0.98399999999999999</c:v>
                </c:pt>
                <c:pt idx="1387">
                  <c:v>0.98399999999999999</c:v>
                </c:pt>
                <c:pt idx="1388">
                  <c:v>0.98399999999999999</c:v>
                </c:pt>
                <c:pt idx="1389">
                  <c:v>0.98399999999999999</c:v>
                </c:pt>
                <c:pt idx="1390">
                  <c:v>0.98399999999999999</c:v>
                </c:pt>
                <c:pt idx="1391">
                  <c:v>0.98499999999999999</c:v>
                </c:pt>
                <c:pt idx="1392">
                  <c:v>0.98499999999999999</c:v>
                </c:pt>
                <c:pt idx="1393">
                  <c:v>0.98499999999999999</c:v>
                </c:pt>
                <c:pt idx="1394">
                  <c:v>0.98499999999999999</c:v>
                </c:pt>
                <c:pt idx="1395">
                  <c:v>0.98499999999999999</c:v>
                </c:pt>
                <c:pt idx="1396">
                  <c:v>0.98499999999999999</c:v>
                </c:pt>
                <c:pt idx="1397">
                  <c:v>0.98599999999999999</c:v>
                </c:pt>
                <c:pt idx="1398">
                  <c:v>0.98599999999999999</c:v>
                </c:pt>
                <c:pt idx="1399">
                  <c:v>0.98599999999999999</c:v>
                </c:pt>
                <c:pt idx="1400">
                  <c:v>0.98599999999999999</c:v>
                </c:pt>
                <c:pt idx="1401">
                  <c:v>0.98699999999999999</c:v>
                </c:pt>
                <c:pt idx="1402">
                  <c:v>0.98699999999999999</c:v>
                </c:pt>
                <c:pt idx="1403">
                  <c:v>0.98699999999999999</c:v>
                </c:pt>
                <c:pt idx="1404">
                  <c:v>0.98699999999999999</c:v>
                </c:pt>
                <c:pt idx="1405">
                  <c:v>0.98699999999999999</c:v>
                </c:pt>
                <c:pt idx="1406">
                  <c:v>0.98799999999999999</c:v>
                </c:pt>
                <c:pt idx="1407">
                  <c:v>0.98799999999999999</c:v>
                </c:pt>
                <c:pt idx="1408">
                  <c:v>0.98799999999999999</c:v>
                </c:pt>
                <c:pt idx="1409">
                  <c:v>0.98799999999999999</c:v>
                </c:pt>
                <c:pt idx="1410">
                  <c:v>0.98799999999999999</c:v>
                </c:pt>
                <c:pt idx="1411">
                  <c:v>0.98799999999999999</c:v>
                </c:pt>
                <c:pt idx="1412">
                  <c:v>0.98799999999999999</c:v>
                </c:pt>
                <c:pt idx="1413">
                  <c:v>0.98799999999999999</c:v>
                </c:pt>
                <c:pt idx="1414">
                  <c:v>0.98899999999999999</c:v>
                </c:pt>
                <c:pt idx="1415">
                  <c:v>0.98799999999999999</c:v>
                </c:pt>
                <c:pt idx="1416">
                  <c:v>0.98899999999999999</c:v>
                </c:pt>
                <c:pt idx="1417">
                  <c:v>0.98899999999999999</c:v>
                </c:pt>
                <c:pt idx="1418">
                  <c:v>0.98899999999999999</c:v>
                </c:pt>
                <c:pt idx="1419">
                  <c:v>0.98899999999999999</c:v>
                </c:pt>
                <c:pt idx="1420">
                  <c:v>0.98899999999999999</c:v>
                </c:pt>
                <c:pt idx="1421">
                  <c:v>0.98899999999999999</c:v>
                </c:pt>
                <c:pt idx="1422">
                  <c:v>0.98899999999999999</c:v>
                </c:pt>
                <c:pt idx="1423">
                  <c:v>0.98899999999999999</c:v>
                </c:pt>
                <c:pt idx="1424">
                  <c:v>0.98899999999999999</c:v>
                </c:pt>
                <c:pt idx="1425">
                  <c:v>0.98899999999999999</c:v>
                </c:pt>
                <c:pt idx="1426">
                  <c:v>0.98899999999999999</c:v>
                </c:pt>
                <c:pt idx="1427">
                  <c:v>0.98899999999999999</c:v>
                </c:pt>
                <c:pt idx="1428">
                  <c:v>0.99</c:v>
                </c:pt>
                <c:pt idx="1429">
                  <c:v>0.98899999999999999</c:v>
                </c:pt>
                <c:pt idx="1430">
                  <c:v>0.99</c:v>
                </c:pt>
                <c:pt idx="1431">
                  <c:v>0.99</c:v>
                </c:pt>
                <c:pt idx="1432">
                  <c:v>0.99</c:v>
                </c:pt>
                <c:pt idx="1433">
                  <c:v>0.99</c:v>
                </c:pt>
                <c:pt idx="1434">
                  <c:v>0.99</c:v>
                </c:pt>
                <c:pt idx="1435">
                  <c:v>0.99</c:v>
                </c:pt>
                <c:pt idx="1436">
                  <c:v>0.99</c:v>
                </c:pt>
                <c:pt idx="1437">
                  <c:v>0.99</c:v>
                </c:pt>
                <c:pt idx="1438">
                  <c:v>0.99</c:v>
                </c:pt>
                <c:pt idx="1439">
                  <c:v>0.99</c:v>
                </c:pt>
                <c:pt idx="1440">
                  <c:v>0.99</c:v>
                </c:pt>
                <c:pt idx="1441">
                  <c:v>0.99099999999999999</c:v>
                </c:pt>
                <c:pt idx="1442">
                  <c:v>0.99099999999999999</c:v>
                </c:pt>
                <c:pt idx="1443">
                  <c:v>0.99099999999999999</c:v>
                </c:pt>
                <c:pt idx="1444">
                  <c:v>0.99099999999999999</c:v>
                </c:pt>
                <c:pt idx="1445">
                  <c:v>0.99099999999999999</c:v>
                </c:pt>
                <c:pt idx="1446">
                  <c:v>0.99099999999999999</c:v>
                </c:pt>
                <c:pt idx="1447">
                  <c:v>0.99099999999999999</c:v>
                </c:pt>
                <c:pt idx="1448">
                  <c:v>0.99099999999999999</c:v>
                </c:pt>
                <c:pt idx="1449">
                  <c:v>0.99099999999999999</c:v>
                </c:pt>
                <c:pt idx="1450">
                  <c:v>0.99099999999999999</c:v>
                </c:pt>
                <c:pt idx="1451">
                  <c:v>0.99099999999999999</c:v>
                </c:pt>
                <c:pt idx="1452">
                  <c:v>0.99099999999999999</c:v>
                </c:pt>
                <c:pt idx="1453">
                  <c:v>0.99099999999999999</c:v>
                </c:pt>
                <c:pt idx="1454">
                  <c:v>0.99099999999999999</c:v>
                </c:pt>
                <c:pt idx="1455">
                  <c:v>0.99099999999999999</c:v>
                </c:pt>
                <c:pt idx="1456">
                  <c:v>0.99099999999999999</c:v>
                </c:pt>
                <c:pt idx="1457">
                  <c:v>0.99099999999999999</c:v>
                </c:pt>
                <c:pt idx="1458">
                  <c:v>0.99199999999999999</c:v>
                </c:pt>
                <c:pt idx="1459">
                  <c:v>0.99199999999999999</c:v>
                </c:pt>
                <c:pt idx="1460">
                  <c:v>0.99199999999999999</c:v>
                </c:pt>
                <c:pt idx="1461">
                  <c:v>0.99199999999999999</c:v>
                </c:pt>
                <c:pt idx="1462">
                  <c:v>0.99199999999999999</c:v>
                </c:pt>
                <c:pt idx="1463">
                  <c:v>0.99199999999999999</c:v>
                </c:pt>
                <c:pt idx="1464">
                  <c:v>0.99199999999999999</c:v>
                </c:pt>
                <c:pt idx="1465">
                  <c:v>0.99299999999999999</c:v>
                </c:pt>
                <c:pt idx="1466">
                  <c:v>0.99299999999999999</c:v>
                </c:pt>
                <c:pt idx="1467">
                  <c:v>0.99299999999999999</c:v>
                </c:pt>
                <c:pt idx="1468">
                  <c:v>0.99399999999999999</c:v>
                </c:pt>
                <c:pt idx="1469">
                  <c:v>0.99399999999999999</c:v>
                </c:pt>
                <c:pt idx="1470">
                  <c:v>0.99399999999999999</c:v>
                </c:pt>
                <c:pt idx="1471">
                  <c:v>0.99399999999999999</c:v>
                </c:pt>
                <c:pt idx="1472">
                  <c:v>0.995</c:v>
                </c:pt>
                <c:pt idx="1473">
                  <c:v>0.995</c:v>
                </c:pt>
                <c:pt idx="1474">
                  <c:v>0.995</c:v>
                </c:pt>
                <c:pt idx="1475">
                  <c:v>0.995</c:v>
                </c:pt>
                <c:pt idx="1476">
                  <c:v>0.996</c:v>
                </c:pt>
                <c:pt idx="1477">
                  <c:v>0.996</c:v>
                </c:pt>
                <c:pt idx="1478">
                  <c:v>0.997</c:v>
                </c:pt>
                <c:pt idx="1479">
                  <c:v>0.997</c:v>
                </c:pt>
                <c:pt idx="1480">
                  <c:v>0.997</c:v>
                </c:pt>
                <c:pt idx="1481">
                  <c:v>0.998</c:v>
                </c:pt>
                <c:pt idx="1482">
                  <c:v>0.998</c:v>
                </c:pt>
                <c:pt idx="1483">
                  <c:v>0.998</c:v>
                </c:pt>
                <c:pt idx="1484">
                  <c:v>0.998</c:v>
                </c:pt>
                <c:pt idx="1485">
                  <c:v>0.999</c:v>
                </c:pt>
                <c:pt idx="1486">
                  <c:v>0.999</c:v>
                </c:pt>
                <c:pt idx="1487">
                  <c:v>0.999</c:v>
                </c:pt>
                <c:pt idx="1488">
                  <c:v>0.999</c:v>
                </c:pt>
                <c:pt idx="1489">
                  <c:v>1</c:v>
                </c:pt>
                <c:pt idx="1490">
                  <c:v>1</c:v>
                </c:pt>
                <c:pt idx="1491">
                  <c:v>1</c:v>
                </c:pt>
                <c:pt idx="1492">
                  <c:v>1</c:v>
                </c:pt>
                <c:pt idx="1493">
                  <c:v>1.0009999999999999</c:v>
                </c:pt>
                <c:pt idx="1494">
                  <c:v>1.0009999999999999</c:v>
                </c:pt>
                <c:pt idx="1495">
                  <c:v>1.002</c:v>
                </c:pt>
                <c:pt idx="1496">
                  <c:v>1.002</c:v>
                </c:pt>
                <c:pt idx="1497">
                  <c:v>1.002</c:v>
                </c:pt>
                <c:pt idx="1498">
                  <c:v>1.0029999999999999</c:v>
                </c:pt>
                <c:pt idx="1499">
                  <c:v>1.0029999999999999</c:v>
                </c:pt>
                <c:pt idx="1500">
                  <c:v>1.0029999999999999</c:v>
                </c:pt>
                <c:pt idx="1501">
                  <c:v>1.004</c:v>
                </c:pt>
                <c:pt idx="1502">
                  <c:v>1.004</c:v>
                </c:pt>
                <c:pt idx="1503">
                  <c:v>1.004</c:v>
                </c:pt>
                <c:pt idx="1504">
                  <c:v>1.004</c:v>
                </c:pt>
                <c:pt idx="1505">
                  <c:v>1.0049999999999999</c:v>
                </c:pt>
                <c:pt idx="1506">
                  <c:v>1.0049999999999999</c:v>
                </c:pt>
                <c:pt idx="1507">
                  <c:v>1.006</c:v>
                </c:pt>
                <c:pt idx="1508">
                  <c:v>1.0069999999999999</c:v>
                </c:pt>
                <c:pt idx="1509">
                  <c:v>1.0069999999999999</c:v>
                </c:pt>
                <c:pt idx="1510">
                  <c:v>1.0069999999999999</c:v>
                </c:pt>
                <c:pt idx="1511">
                  <c:v>1.0069999999999999</c:v>
                </c:pt>
                <c:pt idx="1512">
                  <c:v>1.008</c:v>
                </c:pt>
                <c:pt idx="1513">
                  <c:v>1.008</c:v>
                </c:pt>
                <c:pt idx="1514">
                  <c:v>1.008</c:v>
                </c:pt>
                <c:pt idx="1515">
                  <c:v>1.0089999999999999</c:v>
                </c:pt>
                <c:pt idx="1516">
                  <c:v>1.01</c:v>
                </c:pt>
                <c:pt idx="1517">
                  <c:v>1.01</c:v>
                </c:pt>
                <c:pt idx="1518">
                  <c:v>1.01</c:v>
                </c:pt>
                <c:pt idx="1519">
                  <c:v>1.01</c:v>
                </c:pt>
                <c:pt idx="1520">
                  <c:v>1.01</c:v>
                </c:pt>
                <c:pt idx="1521">
                  <c:v>1.01</c:v>
                </c:pt>
                <c:pt idx="1522">
                  <c:v>1.0109999999999999</c:v>
                </c:pt>
                <c:pt idx="1523">
                  <c:v>1.0109999999999999</c:v>
                </c:pt>
                <c:pt idx="1524">
                  <c:v>1.0109999999999999</c:v>
                </c:pt>
                <c:pt idx="1525">
                  <c:v>1.012</c:v>
                </c:pt>
                <c:pt idx="1526">
                  <c:v>1.012</c:v>
                </c:pt>
                <c:pt idx="1527">
                  <c:v>1.012</c:v>
                </c:pt>
                <c:pt idx="1528">
                  <c:v>1.0129999999999999</c:v>
                </c:pt>
                <c:pt idx="1529">
                  <c:v>1.0129999999999999</c:v>
                </c:pt>
                <c:pt idx="1530">
                  <c:v>1.0129999999999999</c:v>
                </c:pt>
                <c:pt idx="1531">
                  <c:v>1.0129999999999999</c:v>
                </c:pt>
                <c:pt idx="1532">
                  <c:v>1.014</c:v>
                </c:pt>
                <c:pt idx="1533">
                  <c:v>1.014</c:v>
                </c:pt>
                <c:pt idx="1534">
                  <c:v>1.014</c:v>
                </c:pt>
                <c:pt idx="1535">
                  <c:v>1.014</c:v>
                </c:pt>
                <c:pt idx="1536">
                  <c:v>1.014</c:v>
                </c:pt>
                <c:pt idx="1537">
                  <c:v>1.0149999999999999</c:v>
                </c:pt>
                <c:pt idx="1538">
                  <c:v>1.0149999999999999</c:v>
                </c:pt>
                <c:pt idx="1539">
                  <c:v>1.0149999999999999</c:v>
                </c:pt>
                <c:pt idx="1540">
                  <c:v>1.0149999999999999</c:v>
                </c:pt>
                <c:pt idx="1541">
                  <c:v>1.016</c:v>
                </c:pt>
                <c:pt idx="1542">
                  <c:v>1.016</c:v>
                </c:pt>
                <c:pt idx="1543">
                  <c:v>1.016</c:v>
                </c:pt>
                <c:pt idx="1544">
                  <c:v>1.016</c:v>
                </c:pt>
                <c:pt idx="1545">
                  <c:v>1.0169999999999999</c:v>
                </c:pt>
                <c:pt idx="1546">
                  <c:v>1.0169999999999999</c:v>
                </c:pt>
                <c:pt idx="1547">
                  <c:v>1.0169999999999999</c:v>
                </c:pt>
                <c:pt idx="1548">
                  <c:v>1.0169999999999999</c:v>
                </c:pt>
                <c:pt idx="1549">
                  <c:v>1.018</c:v>
                </c:pt>
                <c:pt idx="1550">
                  <c:v>1.018</c:v>
                </c:pt>
                <c:pt idx="1551">
                  <c:v>1.018</c:v>
                </c:pt>
                <c:pt idx="1552">
                  <c:v>1.018</c:v>
                </c:pt>
                <c:pt idx="1553">
                  <c:v>1.018</c:v>
                </c:pt>
                <c:pt idx="1554">
                  <c:v>1.0189999999999999</c:v>
                </c:pt>
                <c:pt idx="1555">
                  <c:v>1.0189999999999999</c:v>
                </c:pt>
                <c:pt idx="1556">
                  <c:v>1.0189999999999999</c:v>
                </c:pt>
                <c:pt idx="1557">
                  <c:v>1.02</c:v>
                </c:pt>
                <c:pt idx="1558">
                  <c:v>1.02</c:v>
                </c:pt>
                <c:pt idx="1559">
                  <c:v>1.02</c:v>
                </c:pt>
                <c:pt idx="1560">
                  <c:v>1.02</c:v>
                </c:pt>
                <c:pt idx="1561">
                  <c:v>1.02</c:v>
                </c:pt>
                <c:pt idx="1562">
                  <c:v>1.02</c:v>
                </c:pt>
                <c:pt idx="1563">
                  <c:v>1.0209999999999999</c:v>
                </c:pt>
                <c:pt idx="1564">
                  <c:v>1.0209999999999999</c:v>
                </c:pt>
                <c:pt idx="1565">
                  <c:v>1.0209999999999999</c:v>
                </c:pt>
                <c:pt idx="1566">
                  <c:v>1.022</c:v>
                </c:pt>
                <c:pt idx="1567">
                  <c:v>1.022</c:v>
                </c:pt>
                <c:pt idx="1568">
                  <c:v>1.022</c:v>
                </c:pt>
                <c:pt idx="1569">
                  <c:v>1.0229999999999999</c:v>
                </c:pt>
                <c:pt idx="1570">
                  <c:v>1.0229999999999999</c:v>
                </c:pt>
                <c:pt idx="1571">
                  <c:v>1.024</c:v>
                </c:pt>
                <c:pt idx="1572">
                  <c:v>1.024</c:v>
                </c:pt>
                <c:pt idx="1573">
                  <c:v>1.024</c:v>
                </c:pt>
                <c:pt idx="1574">
                  <c:v>1.0249999999999999</c:v>
                </c:pt>
                <c:pt idx="1575">
                  <c:v>1.0249999999999999</c:v>
                </c:pt>
                <c:pt idx="1576">
                  <c:v>1.0249999999999999</c:v>
                </c:pt>
                <c:pt idx="1577">
                  <c:v>1.0249999999999999</c:v>
                </c:pt>
                <c:pt idx="1578">
                  <c:v>1.026</c:v>
                </c:pt>
                <c:pt idx="1579">
                  <c:v>1.026</c:v>
                </c:pt>
                <c:pt idx="1580">
                  <c:v>1.026</c:v>
                </c:pt>
                <c:pt idx="1581">
                  <c:v>1.026</c:v>
                </c:pt>
                <c:pt idx="1582">
                  <c:v>1.026</c:v>
                </c:pt>
                <c:pt idx="1583">
                  <c:v>1.0269999999999999</c:v>
                </c:pt>
                <c:pt idx="1584">
                  <c:v>1.0269999999999999</c:v>
                </c:pt>
                <c:pt idx="1585">
                  <c:v>1.0269999999999999</c:v>
                </c:pt>
                <c:pt idx="1586">
                  <c:v>1.0269999999999999</c:v>
                </c:pt>
                <c:pt idx="1587">
                  <c:v>1.028</c:v>
                </c:pt>
                <c:pt idx="1588">
                  <c:v>1.028</c:v>
                </c:pt>
                <c:pt idx="1589">
                  <c:v>1.028</c:v>
                </c:pt>
                <c:pt idx="1590">
                  <c:v>1.028</c:v>
                </c:pt>
                <c:pt idx="1591">
                  <c:v>1.028</c:v>
                </c:pt>
                <c:pt idx="1592">
                  <c:v>1.0289999999999999</c:v>
                </c:pt>
                <c:pt idx="1593">
                  <c:v>1.0289999999999999</c:v>
                </c:pt>
                <c:pt idx="1594">
                  <c:v>1.0289999999999999</c:v>
                </c:pt>
                <c:pt idx="1595">
                  <c:v>1.0289999999999999</c:v>
                </c:pt>
                <c:pt idx="1596">
                  <c:v>1.0289999999999999</c:v>
                </c:pt>
                <c:pt idx="1597">
                  <c:v>1.0289999999999999</c:v>
                </c:pt>
                <c:pt idx="1598">
                  <c:v>1.03</c:v>
                </c:pt>
                <c:pt idx="1599">
                  <c:v>1.03</c:v>
                </c:pt>
                <c:pt idx="1600">
                  <c:v>1.03</c:v>
                </c:pt>
                <c:pt idx="1601">
                  <c:v>1.03</c:v>
                </c:pt>
                <c:pt idx="1602">
                  <c:v>1.03</c:v>
                </c:pt>
                <c:pt idx="1603">
                  <c:v>1.0309999999999999</c:v>
                </c:pt>
                <c:pt idx="1604">
                  <c:v>1.0309999999999999</c:v>
                </c:pt>
                <c:pt idx="1605">
                  <c:v>1.0309999999999999</c:v>
                </c:pt>
                <c:pt idx="1606">
                  <c:v>1.0309999999999999</c:v>
                </c:pt>
                <c:pt idx="1607">
                  <c:v>1.032</c:v>
                </c:pt>
                <c:pt idx="1608">
                  <c:v>1.032</c:v>
                </c:pt>
                <c:pt idx="1609">
                  <c:v>1.032</c:v>
                </c:pt>
                <c:pt idx="1610">
                  <c:v>1.032</c:v>
                </c:pt>
                <c:pt idx="1611">
                  <c:v>1.032</c:v>
                </c:pt>
                <c:pt idx="1612">
                  <c:v>1.0329999999999999</c:v>
                </c:pt>
                <c:pt idx="1613">
                  <c:v>1.0329999999999999</c:v>
                </c:pt>
                <c:pt idx="1614">
                  <c:v>1.0329999999999999</c:v>
                </c:pt>
                <c:pt idx="1615">
                  <c:v>1.0329999999999999</c:v>
                </c:pt>
                <c:pt idx="1616">
                  <c:v>1.0329999999999999</c:v>
                </c:pt>
                <c:pt idx="1617">
                  <c:v>1.034</c:v>
                </c:pt>
                <c:pt idx="1618">
                  <c:v>1.034</c:v>
                </c:pt>
                <c:pt idx="1619">
                  <c:v>1.034</c:v>
                </c:pt>
                <c:pt idx="1620">
                  <c:v>1.034</c:v>
                </c:pt>
                <c:pt idx="1621">
                  <c:v>1.034</c:v>
                </c:pt>
                <c:pt idx="1622">
                  <c:v>1.0349999999999999</c:v>
                </c:pt>
                <c:pt idx="1623">
                  <c:v>1.0349999999999999</c:v>
                </c:pt>
                <c:pt idx="1624">
                  <c:v>1.0349999999999999</c:v>
                </c:pt>
                <c:pt idx="1625">
                  <c:v>1.0349999999999999</c:v>
                </c:pt>
                <c:pt idx="1626">
                  <c:v>1.0349999999999999</c:v>
                </c:pt>
                <c:pt idx="1627">
                  <c:v>1.0349999999999999</c:v>
                </c:pt>
                <c:pt idx="1628">
                  <c:v>1.036</c:v>
                </c:pt>
                <c:pt idx="1629">
                  <c:v>1.036</c:v>
                </c:pt>
                <c:pt idx="1630">
                  <c:v>1.036</c:v>
                </c:pt>
                <c:pt idx="1631">
                  <c:v>1.036</c:v>
                </c:pt>
                <c:pt idx="1632">
                  <c:v>1.0369999999999999</c:v>
                </c:pt>
                <c:pt idx="1633">
                  <c:v>1.0369999999999999</c:v>
                </c:pt>
                <c:pt idx="1634">
                  <c:v>1.0369999999999999</c:v>
                </c:pt>
                <c:pt idx="1635">
                  <c:v>1.0369999999999999</c:v>
                </c:pt>
                <c:pt idx="1636">
                  <c:v>1.0369999999999999</c:v>
                </c:pt>
                <c:pt idx="1637">
                  <c:v>1.0369999999999999</c:v>
                </c:pt>
                <c:pt idx="1638">
                  <c:v>1.038</c:v>
                </c:pt>
                <c:pt idx="1639">
                  <c:v>1.038</c:v>
                </c:pt>
                <c:pt idx="1640">
                  <c:v>1.038</c:v>
                </c:pt>
                <c:pt idx="1641">
                  <c:v>1.038</c:v>
                </c:pt>
                <c:pt idx="1642">
                  <c:v>1.038</c:v>
                </c:pt>
                <c:pt idx="1643">
                  <c:v>1.0389999999999999</c:v>
                </c:pt>
                <c:pt idx="1644">
                  <c:v>1.0389999999999999</c:v>
                </c:pt>
                <c:pt idx="1645">
                  <c:v>1.0389999999999999</c:v>
                </c:pt>
                <c:pt idx="1646">
                  <c:v>1.0389999999999999</c:v>
                </c:pt>
                <c:pt idx="1647">
                  <c:v>1.04</c:v>
                </c:pt>
                <c:pt idx="1648">
                  <c:v>1.04</c:v>
                </c:pt>
                <c:pt idx="1649">
                  <c:v>1.04</c:v>
                </c:pt>
                <c:pt idx="1650">
                  <c:v>1.04</c:v>
                </c:pt>
                <c:pt idx="1651">
                  <c:v>1.04</c:v>
                </c:pt>
                <c:pt idx="1652">
                  <c:v>1.0409999999999999</c:v>
                </c:pt>
                <c:pt idx="1653">
                  <c:v>1.0409999999999999</c:v>
                </c:pt>
                <c:pt idx="1654">
                  <c:v>1.0409999999999999</c:v>
                </c:pt>
                <c:pt idx="1655">
                  <c:v>1.0409999999999999</c:v>
                </c:pt>
                <c:pt idx="1656">
                  <c:v>1.042</c:v>
                </c:pt>
                <c:pt idx="1657">
                  <c:v>1.042</c:v>
                </c:pt>
                <c:pt idx="1658">
                  <c:v>1.042</c:v>
                </c:pt>
                <c:pt idx="1659">
                  <c:v>1.0429999999999999</c:v>
                </c:pt>
                <c:pt idx="1660">
                  <c:v>1.0429999999999999</c:v>
                </c:pt>
                <c:pt idx="1661">
                  <c:v>1.0429999999999999</c:v>
                </c:pt>
                <c:pt idx="1662">
                  <c:v>1.0429999999999999</c:v>
                </c:pt>
                <c:pt idx="1663">
                  <c:v>1.0429999999999999</c:v>
                </c:pt>
                <c:pt idx="1664">
                  <c:v>1.0429999999999999</c:v>
                </c:pt>
                <c:pt idx="1665">
                  <c:v>1.044</c:v>
                </c:pt>
                <c:pt idx="1666">
                  <c:v>1.044</c:v>
                </c:pt>
                <c:pt idx="1667">
                  <c:v>1.044</c:v>
                </c:pt>
                <c:pt idx="1668">
                  <c:v>1.044</c:v>
                </c:pt>
                <c:pt idx="1669">
                  <c:v>1.044</c:v>
                </c:pt>
                <c:pt idx="1670">
                  <c:v>1.044</c:v>
                </c:pt>
                <c:pt idx="1671">
                  <c:v>1.0449999999999999</c:v>
                </c:pt>
                <c:pt idx="1672">
                  <c:v>1.0449999999999999</c:v>
                </c:pt>
                <c:pt idx="1673">
                  <c:v>1.0449999999999999</c:v>
                </c:pt>
                <c:pt idx="1674">
                  <c:v>1.0449999999999999</c:v>
                </c:pt>
                <c:pt idx="1675">
                  <c:v>1.0449999999999999</c:v>
                </c:pt>
                <c:pt idx="1676">
                  <c:v>1.0449999999999999</c:v>
                </c:pt>
                <c:pt idx="1677">
                  <c:v>1.046</c:v>
                </c:pt>
                <c:pt idx="1678">
                  <c:v>1.046</c:v>
                </c:pt>
                <c:pt idx="1679">
                  <c:v>1.046</c:v>
                </c:pt>
                <c:pt idx="1680">
                  <c:v>1.0469999999999999</c:v>
                </c:pt>
                <c:pt idx="1681">
                  <c:v>1.0469999999999999</c:v>
                </c:pt>
                <c:pt idx="1682">
                  <c:v>1.0469999999999999</c:v>
                </c:pt>
                <c:pt idx="1683">
                  <c:v>1.048</c:v>
                </c:pt>
                <c:pt idx="1684">
                  <c:v>1.048</c:v>
                </c:pt>
                <c:pt idx="1685">
                  <c:v>1.048</c:v>
                </c:pt>
                <c:pt idx="1686">
                  <c:v>1.048</c:v>
                </c:pt>
                <c:pt idx="1687">
                  <c:v>1.0489999999999999</c:v>
                </c:pt>
                <c:pt idx="1688">
                  <c:v>1.0489999999999999</c:v>
                </c:pt>
                <c:pt idx="1689">
                  <c:v>1.05</c:v>
                </c:pt>
                <c:pt idx="1690">
                  <c:v>1.05</c:v>
                </c:pt>
                <c:pt idx="1691">
                  <c:v>1.05</c:v>
                </c:pt>
                <c:pt idx="1692">
                  <c:v>1.0509999999999999</c:v>
                </c:pt>
                <c:pt idx="1693">
                  <c:v>1.0509999999999999</c:v>
                </c:pt>
                <c:pt idx="1694">
                  <c:v>1.0509999999999999</c:v>
                </c:pt>
                <c:pt idx="1695">
                  <c:v>1.052</c:v>
                </c:pt>
                <c:pt idx="1696">
                  <c:v>1.052</c:v>
                </c:pt>
                <c:pt idx="1697">
                  <c:v>1.052</c:v>
                </c:pt>
                <c:pt idx="1698">
                  <c:v>1.052</c:v>
                </c:pt>
                <c:pt idx="1699">
                  <c:v>1.0529999999999999</c:v>
                </c:pt>
                <c:pt idx="1700">
                  <c:v>1.0529999999999999</c:v>
                </c:pt>
                <c:pt idx="1701">
                  <c:v>1.0529999999999999</c:v>
                </c:pt>
                <c:pt idx="1702">
                  <c:v>1.0529999999999999</c:v>
                </c:pt>
                <c:pt idx="1703">
                  <c:v>1.054</c:v>
                </c:pt>
                <c:pt idx="1704">
                  <c:v>1.0529999999999999</c:v>
                </c:pt>
                <c:pt idx="1705">
                  <c:v>1.054</c:v>
                </c:pt>
                <c:pt idx="1706">
                  <c:v>1.0529999999999999</c:v>
                </c:pt>
                <c:pt idx="1707">
                  <c:v>1.054</c:v>
                </c:pt>
                <c:pt idx="1708">
                  <c:v>1.054</c:v>
                </c:pt>
                <c:pt idx="1709">
                  <c:v>1.054</c:v>
                </c:pt>
                <c:pt idx="1710">
                  <c:v>1.054</c:v>
                </c:pt>
                <c:pt idx="1711">
                  <c:v>1.0549999999999999</c:v>
                </c:pt>
                <c:pt idx="1712">
                  <c:v>1.0549999999999999</c:v>
                </c:pt>
                <c:pt idx="1713">
                  <c:v>1.0549999999999999</c:v>
                </c:pt>
                <c:pt idx="1714">
                  <c:v>1.056</c:v>
                </c:pt>
                <c:pt idx="1715">
                  <c:v>1.056</c:v>
                </c:pt>
                <c:pt idx="1716">
                  <c:v>1.056</c:v>
                </c:pt>
                <c:pt idx="1717">
                  <c:v>1.056</c:v>
                </c:pt>
                <c:pt idx="1718">
                  <c:v>1.056</c:v>
                </c:pt>
                <c:pt idx="1719">
                  <c:v>1.0569999999999999</c:v>
                </c:pt>
                <c:pt idx="1720">
                  <c:v>1.0569999999999999</c:v>
                </c:pt>
                <c:pt idx="1721">
                  <c:v>1.0569999999999999</c:v>
                </c:pt>
                <c:pt idx="1722">
                  <c:v>1.0580000000000001</c:v>
                </c:pt>
                <c:pt idx="1723">
                  <c:v>1.0580000000000001</c:v>
                </c:pt>
                <c:pt idx="1724">
                  <c:v>1.0580000000000001</c:v>
                </c:pt>
                <c:pt idx="1725">
                  <c:v>1.0580000000000001</c:v>
                </c:pt>
                <c:pt idx="1726">
                  <c:v>1.0580000000000001</c:v>
                </c:pt>
                <c:pt idx="1727">
                  <c:v>1.0580000000000001</c:v>
                </c:pt>
                <c:pt idx="1728">
                  <c:v>1.0589999999999999</c:v>
                </c:pt>
                <c:pt idx="1729">
                  <c:v>1.0589999999999999</c:v>
                </c:pt>
                <c:pt idx="1730">
                  <c:v>1.0589999999999999</c:v>
                </c:pt>
                <c:pt idx="1731">
                  <c:v>1.06</c:v>
                </c:pt>
                <c:pt idx="1732">
                  <c:v>1.06</c:v>
                </c:pt>
                <c:pt idx="1733">
                  <c:v>1.06</c:v>
                </c:pt>
                <c:pt idx="1734">
                  <c:v>1.06</c:v>
                </c:pt>
                <c:pt idx="1735">
                  <c:v>1.0609999999999999</c:v>
                </c:pt>
                <c:pt idx="1736">
                  <c:v>1.0609999999999999</c:v>
                </c:pt>
                <c:pt idx="1737">
                  <c:v>1.0609999999999999</c:v>
                </c:pt>
                <c:pt idx="1738">
                  <c:v>1.0609999999999999</c:v>
                </c:pt>
                <c:pt idx="1739">
                  <c:v>1.0609999999999999</c:v>
                </c:pt>
                <c:pt idx="1740">
                  <c:v>1.0620000000000001</c:v>
                </c:pt>
                <c:pt idx="1741">
                  <c:v>1.0620000000000001</c:v>
                </c:pt>
                <c:pt idx="1742">
                  <c:v>1.0620000000000001</c:v>
                </c:pt>
                <c:pt idx="1743">
                  <c:v>1.0620000000000001</c:v>
                </c:pt>
                <c:pt idx="1744">
                  <c:v>1.0629999999999999</c:v>
                </c:pt>
                <c:pt idx="1745">
                  <c:v>1.0629999999999999</c:v>
                </c:pt>
                <c:pt idx="1746">
                  <c:v>1.0629999999999999</c:v>
                </c:pt>
                <c:pt idx="1747">
                  <c:v>1.0629999999999999</c:v>
                </c:pt>
                <c:pt idx="1748">
                  <c:v>1.0629999999999999</c:v>
                </c:pt>
                <c:pt idx="1749">
                  <c:v>1.0640000000000001</c:v>
                </c:pt>
                <c:pt idx="1750">
                  <c:v>1.0640000000000001</c:v>
                </c:pt>
                <c:pt idx="1751">
                  <c:v>1.0640000000000001</c:v>
                </c:pt>
                <c:pt idx="1752">
                  <c:v>1.0640000000000001</c:v>
                </c:pt>
                <c:pt idx="1753">
                  <c:v>1.0649999999999999</c:v>
                </c:pt>
                <c:pt idx="1754">
                  <c:v>1.0649999999999999</c:v>
                </c:pt>
                <c:pt idx="1755">
                  <c:v>1.0649999999999999</c:v>
                </c:pt>
                <c:pt idx="1756">
                  <c:v>1.0660000000000001</c:v>
                </c:pt>
                <c:pt idx="1757">
                  <c:v>1.0660000000000001</c:v>
                </c:pt>
                <c:pt idx="1758">
                  <c:v>1.0669999999999999</c:v>
                </c:pt>
                <c:pt idx="1759">
                  <c:v>1.0669999999999999</c:v>
                </c:pt>
                <c:pt idx="1760">
                  <c:v>1.0680000000000001</c:v>
                </c:pt>
                <c:pt idx="1761">
                  <c:v>1.0680000000000001</c:v>
                </c:pt>
                <c:pt idx="1762">
                  <c:v>1.069</c:v>
                </c:pt>
                <c:pt idx="1763">
                  <c:v>1.069</c:v>
                </c:pt>
                <c:pt idx="1764">
                  <c:v>1.069</c:v>
                </c:pt>
                <c:pt idx="1765">
                  <c:v>1.07</c:v>
                </c:pt>
                <c:pt idx="1766">
                  <c:v>1.07</c:v>
                </c:pt>
                <c:pt idx="1767">
                  <c:v>1.07</c:v>
                </c:pt>
                <c:pt idx="1768">
                  <c:v>1.071</c:v>
                </c:pt>
                <c:pt idx="1769">
                  <c:v>1.071</c:v>
                </c:pt>
                <c:pt idx="1770">
                  <c:v>1.071</c:v>
                </c:pt>
                <c:pt idx="1771">
                  <c:v>1.071</c:v>
                </c:pt>
                <c:pt idx="1772">
                  <c:v>1.0720000000000001</c:v>
                </c:pt>
                <c:pt idx="1773">
                  <c:v>1.0720000000000001</c:v>
                </c:pt>
                <c:pt idx="1774">
                  <c:v>1.0720000000000001</c:v>
                </c:pt>
                <c:pt idx="1775">
                  <c:v>1.073</c:v>
                </c:pt>
                <c:pt idx="1776">
                  <c:v>1.073</c:v>
                </c:pt>
                <c:pt idx="1777">
                  <c:v>1.073</c:v>
                </c:pt>
                <c:pt idx="1778">
                  <c:v>1.073</c:v>
                </c:pt>
                <c:pt idx="1779">
                  <c:v>1.073</c:v>
                </c:pt>
                <c:pt idx="1780">
                  <c:v>1.0740000000000001</c:v>
                </c:pt>
                <c:pt idx="1781">
                  <c:v>1.0740000000000001</c:v>
                </c:pt>
                <c:pt idx="1782">
                  <c:v>1.075</c:v>
                </c:pt>
                <c:pt idx="1783">
                  <c:v>1.075</c:v>
                </c:pt>
                <c:pt idx="1784">
                  <c:v>1.075</c:v>
                </c:pt>
                <c:pt idx="1785">
                  <c:v>1.0760000000000001</c:v>
                </c:pt>
                <c:pt idx="1786">
                  <c:v>1.0760000000000001</c:v>
                </c:pt>
                <c:pt idx="1787">
                  <c:v>1.0760000000000001</c:v>
                </c:pt>
                <c:pt idx="1788">
                  <c:v>1.0760000000000001</c:v>
                </c:pt>
                <c:pt idx="1789">
                  <c:v>1.077</c:v>
                </c:pt>
                <c:pt idx="1790">
                  <c:v>1.077</c:v>
                </c:pt>
                <c:pt idx="1791">
                  <c:v>1.077</c:v>
                </c:pt>
                <c:pt idx="1792">
                  <c:v>1.077</c:v>
                </c:pt>
                <c:pt idx="1793">
                  <c:v>1.0780000000000001</c:v>
                </c:pt>
                <c:pt idx="1794">
                  <c:v>1.0780000000000001</c:v>
                </c:pt>
                <c:pt idx="1795">
                  <c:v>1.0780000000000001</c:v>
                </c:pt>
                <c:pt idx="1796">
                  <c:v>1.0780000000000001</c:v>
                </c:pt>
                <c:pt idx="1797">
                  <c:v>1.079</c:v>
                </c:pt>
                <c:pt idx="1798">
                  <c:v>1.079</c:v>
                </c:pt>
                <c:pt idx="1799">
                  <c:v>1.079</c:v>
                </c:pt>
                <c:pt idx="1800">
                  <c:v>1.079</c:v>
                </c:pt>
                <c:pt idx="1801">
                  <c:v>1.08</c:v>
                </c:pt>
                <c:pt idx="1802">
                  <c:v>1.08</c:v>
                </c:pt>
                <c:pt idx="1803">
                  <c:v>1.08</c:v>
                </c:pt>
                <c:pt idx="1804">
                  <c:v>1.08</c:v>
                </c:pt>
                <c:pt idx="1805">
                  <c:v>1.081</c:v>
                </c:pt>
                <c:pt idx="1806">
                  <c:v>1.081</c:v>
                </c:pt>
                <c:pt idx="1807">
                  <c:v>1.081</c:v>
                </c:pt>
                <c:pt idx="1808">
                  <c:v>1.081</c:v>
                </c:pt>
                <c:pt idx="1809">
                  <c:v>1.0820000000000001</c:v>
                </c:pt>
                <c:pt idx="1810">
                  <c:v>1.0820000000000001</c:v>
                </c:pt>
                <c:pt idx="1811">
                  <c:v>1.0820000000000001</c:v>
                </c:pt>
                <c:pt idx="1812">
                  <c:v>1.0820000000000001</c:v>
                </c:pt>
                <c:pt idx="1813">
                  <c:v>1.083</c:v>
                </c:pt>
                <c:pt idx="1814">
                  <c:v>1.083</c:v>
                </c:pt>
                <c:pt idx="1815">
                  <c:v>1.083</c:v>
                </c:pt>
                <c:pt idx="1816">
                  <c:v>1.0840000000000001</c:v>
                </c:pt>
                <c:pt idx="1817">
                  <c:v>1.0840000000000001</c:v>
                </c:pt>
                <c:pt idx="1818">
                  <c:v>1.0840000000000001</c:v>
                </c:pt>
                <c:pt idx="1819">
                  <c:v>1.085</c:v>
                </c:pt>
                <c:pt idx="1820">
                  <c:v>1.085</c:v>
                </c:pt>
                <c:pt idx="1821">
                  <c:v>1.085</c:v>
                </c:pt>
                <c:pt idx="1822">
                  <c:v>1.0860000000000001</c:v>
                </c:pt>
                <c:pt idx="1823">
                  <c:v>1.0860000000000001</c:v>
                </c:pt>
                <c:pt idx="1824">
                  <c:v>1.087</c:v>
                </c:pt>
                <c:pt idx="1825">
                  <c:v>1.087</c:v>
                </c:pt>
                <c:pt idx="1826">
                  <c:v>1.087</c:v>
                </c:pt>
                <c:pt idx="1827">
                  <c:v>1.0880000000000001</c:v>
                </c:pt>
                <c:pt idx="1828">
                  <c:v>1.0880000000000001</c:v>
                </c:pt>
                <c:pt idx="1829">
                  <c:v>1.0880000000000001</c:v>
                </c:pt>
                <c:pt idx="1830">
                  <c:v>1.089</c:v>
                </c:pt>
                <c:pt idx="1831">
                  <c:v>1.089</c:v>
                </c:pt>
                <c:pt idx="1832">
                  <c:v>1.089</c:v>
                </c:pt>
                <c:pt idx="1833">
                  <c:v>1.089</c:v>
                </c:pt>
                <c:pt idx="1834">
                  <c:v>1.089</c:v>
                </c:pt>
                <c:pt idx="1835">
                  <c:v>1.089</c:v>
                </c:pt>
                <c:pt idx="1836">
                  <c:v>1.0900000000000001</c:v>
                </c:pt>
                <c:pt idx="1837">
                  <c:v>1.0900000000000001</c:v>
                </c:pt>
                <c:pt idx="1838">
                  <c:v>1.0900000000000001</c:v>
                </c:pt>
                <c:pt idx="1839">
                  <c:v>1.0900000000000001</c:v>
                </c:pt>
                <c:pt idx="1840">
                  <c:v>1.0900000000000001</c:v>
                </c:pt>
                <c:pt idx="1841">
                  <c:v>1.0900000000000001</c:v>
                </c:pt>
                <c:pt idx="1842">
                  <c:v>1.0900000000000001</c:v>
                </c:pt>
                <c:pt idx="1843">
                  <c:v>1.091</c:v>
                </c:pt>
                <c:pt idx="1844">
                  <c:v>1.091</c:v>
                </c:pt>
                <c:pt idx="1845">
                  <c:v>1.091</c:v>
                </c:pt>
                <c:pt idx="1846">
                  <c:v>1.091</c:v>
                </c:pt>
                <c:pt idx="1847">
                  <c:v>1.091</c:v>
                </c:pt>
                <c:pt idx="1848">
                  <c:v>1.091</c:v>
                </c:pt>
                <c:pt idx="1849">
                  <c:v>1.0920000000000001</c:v>
                </c:pt>
                <c:pt idx="1850">
                  <c:v>1.0920000000000001</c:v>
                </c:pt>
                <c:pt idx="1851">
                  <c:v>1.0920000000000001</c:v>
                </c:pt>
                <c:pt idx="1852">
                  <c:v>1.0920000000000001</c:v>
                </c:pt>
                <c:pt idx="1853">
                  <c:v>1.0920000000000001</c:v>
                </c:pt>
                <c:pt idx="1854">
                  <c:v>1.093</c:v>
                </c:pt>
                <c:pt idx="1855">
                  <c:v>1.093</c:v>
                </c:pt>
                <c:pt idx="1856">
                  <c:v>1.093</c:v>
                </c:pt>
                <c:pt idx="1857">
                  <c:v>1.093</c:v>
                </c:pt>
                <c:pt idx="1858">
                  <c:v>1.093</c:v>
                </c:pt>
                <c:pt idx="1859">
                  <c:v>1.093</c:v>
                </c:pt>
                <c:pt idx="1860">
                  <c:v>1.093</c:v>
                </c:pt>
                <c:pt idx="1861">
                  <c:v>1.093</c:v>
                </c:pt>
                <c:pt idx="1862">
                  <c:v>1.0940000000000001</c:v>
                </c:pt>
                <c:pt idx="1863">
                  <c:v>1.0940000000000001</c:v>
                </c:pt>
                <c:pt idx="1864">
                  <c:v>1.0940000000000001</c:v>
                </c:pt>
                <c:pt idx="1865">
                  <c:v>1.0940000000000001</c:v>
                </c:pt>
                <c:pt idx="1866">
                  <c:v>1.0940000000000001</c:v>
                </c:pt>
                <c:pt idx="1867">
                  <c:v>1.0940000000000001</c:v>
                </c:pt>
                <c:pt idx="1868">
                  <c:v>1.0940000000000001</c:v>
                </c:pt>
                <c:pt idx="1869">
                  <c:v>1.0940000000000001</c:v>
                </c:pt>
                <c:pt idx="1870">
                  <c:v>1.0940000000000001</c:v>
                </c:pt>
                <c:pt idx="1871">
                  <c:v>1.095</c:v>
                </c:pt>
                <c:pt idx="1872">
                  <c:v>1.095</c:v>
                </c:pt>
                <c:pt idx="1873">
                  <c:v>1.095</c:v>
                </c:pt>
                <c:pt idx="1874">
                  <c:v>1.095</c:v>
                </c:pt>
                <c:pt idx="1875">
                  <c:v>1.095</c:v>
                </c:pt>
                <c:pt idx="1876">
                  <c:v>1.095</c:v>
                </c:pt>
                <c:pt idx="1877">
                  <c:v>1.095</c:v>
                </c:pt>
                <c:pt idx="1878">
                  <c:v>1.095</c:v>
                </c:pt>
                <c:pt idx="1879">
                  <c:v>1.0960000000000001</c:v>
                </c:pt>
                <c:pt idx="1880">
                  <c:v>1.0960000000000001</c:v>
                </c:pt>
                <c:pt idx="1881">
                  <c:v>1.0960000000000001</c:v>
                </c:pt>
                <c:pt idx="1882">
                  <c:v>1.0960000000000001</c:v>
                </c:pt>
                <c:pt idx="1883">
                  <c:v>1.0960000000000001</c:v>
                </c:pt>
                <c:pt idx="1884">
                  <c:v>1.0960000000000001</c:v>
                </c:pt>
                <c:pt idx="1885">
                  <c:v>1.0960000000000001</c:v>
                </c:pt>
                <c:pt idx="1886">
                  <c:v>1.097</c:v>
                </c:pt>
                <c:pt idx="1887">
                  <c:v>1.097</c:v>
                </c:pt>
                <c:pt idx="1888">
                  <c:v>1.097</c:v>
                </c:pt>
                <c:pt idx="1889">
                  <c:v>1.097</c:v>
                </c:pt>
                <c:pt idx="1890">
                  <c:v>1.097</c:v>
                </c:pt>
                <c:pt idx="1891">
                  <c:v>1.0980000000000001</c:v>
                </c:pt>
                <c:pt idx="1892">
                  <c:v>1.0980000000000001</c:v>
                </c:pt>
                <c:pt idx="1893">
                  <c:v>1.0980000000000001</c:v>
                </c:pt>
                <c:pt idx="1894">
                  <c:v>1.0980000000000001</c:v>
                </c:pt>
                <c:pt idx="1895">
                  <c:v>1.0980000000000001</c:v>
                </c:pt>
                <c:pt idx="1896">
                  <c:v>1.0980000000000001</c:v>
                </c:pt>
                <c:pt idx="1897">
                  <c:v>1.099</c:v>
                </c:pt>
                <c:pt idx="1898">
                  <c:v>1.099</c:v>
                </c:pt>
                <c:pt idx="1899">
                  <c:v>1.099</c:v>
                </c:pt>
                <c:pt idx="1900">
                  <c:v>1.099</c:v>
                </c:pt>
                <c:pt idx="1901">
                  <c:v>1.099</c:v>
                </c:pt>
                <c:pt idx="1902">
                  <c:v>1.099</c:v>
                </c:pt>
                <c:pt idx="1903">
                  <c:v>1.1000000000000001</c:v>
                </c:pt>
                <c:pt idx="1904">
                  <c:v>1.1000000000000001</c:v>
                </c:pt>
                <c:pt idx="1905">
                  <c:v>1.1000000000000001</c:v>
                </c:pt>
                <c:pt idx="1906">
                  <c:v>1.101</c:v>
                </c:pt>
                <c:pt idx="1907">
                  <c:v>1.101</c:v>
                </c:pt>
                <c:pt idx="1908">
                  <c:v>1.101</c:v>
                </c:pt>
                <c:pt idx="1909">
                  <c:v>1.101</c:v>
                </c:pt>
                <c:pt idx="1910">
                  <c:v>1.1020000000000001</c:v>
                </c:pt>
                <c:pt idx="1911">
                  <c:v>1.1020000000000001</c:v>
                </c:pt>
                <c:pt idx="1912">
                  <c:v>1.103</c:v>
                </c:pt>
                <c:pt idx="1913">
                  <c:v>1.103</c:v>
                </c:pt>
                <c:pt idx="1914">
                  <c:v>1.103</c:v>
                </c:pt>
                <c:pt idx="1915">
                  <c:v>1.1040000000000001</c:v>
                </c:pt>
                <c:pt idx="1916">
                  <c:v>1.1040000000000001</c:v>
                </c:pt>
                <c:pt idx="1917">
                  <c:v>1.1040000000000001</c:v>
                </c:pt>
                <c:pt idx="1918">
                  <c:v>1.105</c:v>
                </c:pt>
                <c:pt idx="1919">
                  <c:v>1.105</c:v>
                </c:pt>
                <c:pt idx="1920">
                  <c:v>1.105</c:v>
                </c:pt>
                <c:pt idx="1921">
                  <c:v>1.1060000000000001</c:v>
                </c:pt>
                <c:pt idx="1922">
                  <c:v>1.1060000000000001</c:v>
                </c:pt>
                <c:pt idx="1923">
                  <c:v>1.1060000000000001</c:v>
                </c:pt>
                <c:pt idx="1924">
                  <c:v>1.107</c:v>
                </c:pt>
                <c:pt idx="1925">
                  <c:v>1.107</c:v>
                </c:pt>
                <c:pt idx="1926">
                  <c:v>1.107</c:v>
                </c:pt>
                <c:pt idx="1927">
                  <c:v>1.107</c:v>
                </c:pt>
                <c:pt idx="1928">
                  <c:v>1.1080000000000001</c:v>
                </c:pt>
                <c:pt idx="1929">
                  <c:v>1.1080000000000001</c:v>
                </c:pt>
                <c:pt idx="1930">
                  <c:v>1.1080000000000001</c:v>
                </c:pt>
                <c:pt idx="1931">
                  <c:v>1.109</c:v>
                </c:pt>
                <c:pt idx="1932">
                  <c:v>1.109</c:v>
                </c:pt>
                <c:pt idx="1933">
                  <c:v>1.1100000000000001</c:v>
                </c:pt>
                <c:pt idx="1934">
                  <c:v>1.1100000000000001</c:v>
                </c:pt>
                <c:pt idx="1935">
                  <c:v>1.1100000000000001</c:v>
                </c:pt>
                <c:pt idx="1936">
                  <c:v>1.111</c:v>
                </c:pt>
                <c:pt idx="1937">
                  <c:v>1.111</c:v>
                </c:pt>
                <c:pt idx="1938">
                  <c:v>1.1120000000000001</c:v>
                </c:pt>
                <c:pt idx="1939">
                  <c:v>1.1120000000000001</c:v>
                </c:pt>
                <c:pt idx="1940">
                  <c:v>1.1120000000000001</c:v>
                </c:pt>
                <c:pt idx="1941">
                  <c:v>1.113</c:v>
                </c:pt>
                <c:pt idx="1942">
                  <c:v>1.113</c:v>
                </c:pt>
                <c:pt idx="1943">
                  <c:v>1.1140000000000001</c:v>
                </c:pt>
                <c:pt idx="1944">
                  <c:v>1.1140000000000001</c:v>
                </c:pt>
                <c:pt idx="1945">
                  <c:v>1.115</c:v>
                </c:pt>
                <c:pt idx="1946">
                  <c:v>1.115</c:v>
                </c:pt>
                <c:pt idx="1947">
                  <c:v>1.1160000000000001</c:v>
                </c:pt>
                <c:pt idx="1948">
                  <c:v>1.1160000000000001</c:v>
                </c:pt>
                <c:pt idx="1949">
                  <c:v>1.117</c:v>
                </c:pt>
                <c:pt idx="1950">
                  <c:v>1.117</c:v>
                </c:pt>
                <c:pt idx="1951">
                  <c:v>1.1180000000000001</c:v>
                </c:pt>
                <c:pt idx="1952">
                  <c:v>1.119</c:v>
                </c:pt>
                <c:pt idx="1953">
                  <c:v>1.119</c:v>
                </c:pt>
                <c:pt idx="1954">
                  <c:v>1.1200000000000001</c:v>
                </c:pt>
                <c:pt idx="1955">
                  <c:v>1.1200000000000001</c:v>
                </c:pt>
                <c:pt idx="1956">
                  <c:v>1.121</c:v>
                </c:pt>
                <c:pt idx="1957">
                  <c:v>1.121</c:v>
                </c:pt>
                <c:pt idx="1958">
                  <c:v>1.1220000000000001</c:v>
                </c:pt>
                <c:pt idx="1959">
                  <c:v>1.1220000000000001</c:v>
                </c:pt>
                <c:pt idx="1960">
                  <c:v>1.1220000000000001</c:v>
                </c:pt>
                <c:pt idx="1961">
                  <c:v>1.123</c:v>
                </c:pt>
                <c:pt idx="1962">
                  <c:v>1.123</c:v>
                </c:pt>
                <c:pt idx="1963">
                  <c:v>1.123</c:v>
                </c:pt>
                <c:pt idx="1964">
                  <c:v>1.1240000000000001</c:v>
                </c:pt>
                <c:pt idx="1965">
                  <c:v>1.1240000000000001</c:v>
                </c:pt>
                <c:pt idx="1966">
                  <c:v>1.1240000000000001</c:v>
                </c:pt>
                <c:pt idx="1967">
                  <c:v>1.1240000000000001</c:v>
                </c:pt>
                <c:pt idx="1968">
                  <c:v>1.125</c:v>
                </c:pt>
                <c:pt idx="1969">
                  <c:v>1.125</c:v>
                </c:pt>
                <c:pt idx="1970">
                  <c:v>1.125</c:v>
                </c:pt>
                <c:pt idx="1971">
                  <c:v>1.1259999999999999</c:v>
                </c:pt>
                <c:pt idx="1972">
                  <c:v>1.1259999999999999</c:v>
                </c:pt>
                <c:pt idx="1973">
                  <c:v>1.1259999999999999</c:v>
                </c:pt>
                <c:pt idx="1974">
                  <c:v>1.1259999999999999</c:v>
                </c:pt>
                <c:pt idx="1975">
                  <c:v>1.1259999999999999</c:v>
                </c:pt>
                <c:pt idx="1976">
                  <c:v>1.1259999999999999</c:v>
                </c:pt>
                <c:pt idx="1977">
                  <c:v>1.127</c:v>
                </c:pt>
                <c:pt idx="1978">
                  <c:v>1.127</c:v>
                </c:pt>
                <c:pt idx="1979">
                  <c:v>1.127</c:v>
                </c:pt>
                <c:pt idx="1980">
                  <c:v>1.127</c:v>
                </c:pt>
                <c:pt idx="1981">
                  <c:v>1.127</c:v>
                </c:pt>
                <c:pt idx="1982">
                  <c:v>1.127</c:v>
                </c:pt>
                <c:pt idx="1983">
                  <c:v>1.1279999999999999</c:v>
                </c:pt>
                <c:pt idx="1984">
                  <c:v>1.1279999999999999</c:v>
                </c:pt>
                <c:pt idx="1985">
                  <c:v>1.1279999999999999</c:v>
                </c:pt>
                <c:pt idx="1986">
                  <c:v>1.1279999999999999</c:v>
                </c:pt>
                <c:pt idx="1987">
                  <c:v>1.1279999999999999</c:v>
                </c:pt>
                <c:pt idx="1988">
                  <c:v>1.129</c:v>
                </c:pt>
                <c:pt idx="1989">
                  <c:v>1.129</c:v>
                </c:pt>
                <c:pt idx="1990">
                  <c:v>1.129</c:v>
                </c:pt>
                <c:pt idx="1991">
                  <c:v>1.129</c:v>
                </c:pt>
                <c:pt idx="1992">
                  <c:v>1.129</c:v>
                </c:pt>
                <c:pt idx="1993">
                  <c:v>1.1299999999999999</c:v>
                </c:pt>
                <c:pt idx="1994">
                  <c:v>1.1299999999999999</c:v>
                </c:pt>
                <c:pt idx="1995">
                  <c:v>1.1299999999999999</c:v>
                </c:pt>
                <c:pt idx="1996">
                  <c:v>1.1299999999999999</c:v>
                </c:pt>
                <c:pt idx="1997">
                  <c:v>1.1299999999999999</c:v>
                </c:pt>
                <c:pt idx="1998">
                  <c:v>1.1299999999999999</c:v>
                </c:pt>
                <c:pt idx="1999">
                  <c:v>1.131</c:v>
                </c:pt>
                <c:pt idx="2000">
                  <c:v>1.131</c:v>
                </c:pt>
                <c:pt idx="2001">
                  <c:v>1.131</c:v>
                </c:pt>
                <c:pt idx="2002">
                  <c:v>1.131</c:v>
                </c:pt>
                <c:pt idx="2003">
                  <c:v>1.131</c:v>
                </c:pt>
                <c:pt idx="2004">
                  <c:v>1.131</c:v>
                </c:pt>
                <c:pt idx="2005">
                  <c:v>1.131</c:v>
                </c:pt>
                <c:pt idx="2006">
                  <c:v>1.1319999999999999</c:v>
                </c:pt>
                <c:pt idx="2007">
                  <c:v>1.1319999999999999</c:v>
                </c:pt>
                <c:pt idx="2008">
                  <c:v>1.1319999999999999</c:v>
                </c:pt>
                <c:pt idx="2009">
                  <c:v>1.1319999999999999</c:v>
                </c:pt>
                <c:pt idx="2010">
                  <c:v>1.1319999999999999</c:v>
                </c:pt>
                <c:pt idx="2011">
                  <c:v>1.133</c:v>
                </c:pt>
                <c:pt idx="2012">
                  <c:v>1.133</c:v>
                </c:pt>
                <c:pt idx="2013">
                  <c:v>1.133</c:v>
                </c:pt>
                <c:pt idx="2014">
                  <c:v>1.133</c:v>
                </c:pt>
                <c:pt idx="2015">
                  <c:v>1.133</c:v>
                </c:pt>
                <c:pt idx="2016">
                  <c:v>1.133</c:v>
                </c:pt>
                <c:pt idx="2017">
                  <c:v>1.1339999999999999</c:v>
                </c:pt>
                <c:pt idx="2018">
                  <c:v>1.1339999999999999</c:v>
                </c:pt>
                <c:pt idx="2019">
                  <c:v>1.1339999999999999</c:v>
                </c:pt>
                <c:pt idx="2020">
                  <c:v>1.1339999999999999</c:v>
                </c:pt>
                <c:pt idx="2021">
                  <c:v>1.135</c:v>
                </c:pt>
                <c:pt idx="2022">
                  <c:v>1.135</c:v>
                </c:pt>
                <c:pt idx="2023">
                  <c:v>1.1339999999999999</c:v>
                </c:pt>
                <c:pt idx="2024">
                  <c:v>1.1339999999999999</c:v>
                </c:pt>
                <c:pt idx="2025">
                  <c:v>1.135</c:v>
                </c:pt>
                <c:pt idx="2026">
                  <c:v>1.135</c:v>
                </c:pt>
                <c:pt idx="2027">
                  <c:v>1.135</c:v>
                </c:pt>
                <c:pt idx="2028">
                  <c:v>1.135</c:v>
                </c:pt>
                <c:pt idx="2029">
                  <c:v>1.135</c:v>
                </c:pt>
                <c:pt idx="2030">
                  <c:v>1.1359999999999999</c:v>
                </c:pt>
                <c:pt idx="2031">
                  <c:v>1.1359999999999999</c:v>
                </c:pt>
                <c:pt idx="2032">
                  <c:v>1.1359999999999999</c:v>
                </c:pt>
                <c:pt idx="2033">
                  <c:v>1.1359999999999999</c:v>
                </c:pt>
                <c:pt idx="2034">
                  <c:v>1.137</c:v>
                </c:pt>
                <c:pt idx="2035">
                  <c:v>1.137</c:v>
                </c:pt>
                <c:pt idx="2036">
                  <c:v>1.137</c:v>
                </c:pt>
                <c:pt idx="2037">
                  <c:v>1.137</c:v>
                </c:pt>
                <c:pt idx="2038">
                  <c:v>1.1379999999999999</c:v>
                </c:pt>
                <c:pt idx="2039">
                  <c:v>1.1379999999999999</c:v>
                </c:pt>
                <c:pt idx="2040">
                  <c:v>1.1379999999999999</c:v>
                </c:pt>
                <c:pt idx="2041">
                  <c:v>1.1379999999999999</c:v>
                </c:pt>
                <c:pt idx="2042">
                  <c:v>1.1379999999999999</c:v>
                </c:pt>
                <c:pt idx="2043">
                  <c:v>1.139</c:v>
                </c:pt>
                <c:pt idx="2044">
                  <c:v>1.139</c:v>
                </c:pt>
                <c:pt idx="2045">
                  <c:v>1.139</c:v>
                </c:pt>
                <c:pt idx="2046">
                  <c:v>1.139</c:v>
                </c:pt>
                <c:pt idx="2047">
                  <c:v>1.139</c:v>
                </c:pt>
                <c:pt idx="2048">
                  <c:v>1.139</c:v>
                </c:pt>
                <c:pt idx="2049">
                  <c:v>1.1399999999999999</c:v>
                </c:pt>
                <c:pt idx="2050">
                  <c:v>1.1399999999999999</c:v>
                </c:pt>
                <c:pt idx="2051">
                  <c:v>1.1399999999999999</c:v>
                </c:pt>
                <c:pt idx="2052">
                  <c:v>1.1399999999999999</c:v>
                </c:pt>
                <c:pt idx="2053">
                  <c:v>1.1399999999999999</c:v>
                </c:pt>
                <c:pt idx="2054">
                  <c:v>1.1399999999999999</c:v>
                </c:pt>
                <c:pt idx="2055">
                  <c:v>1.1399999999999999</c:v>
                </c:pt>
                <c:pt idx="2056">
                  <c:v>1.141</c:v>
                </c:pt>
                <c:pt idx="2057">
                  <c:v>1.141</c:v>
                </c:pt>
                <c:pt idx="2058">
                  <c:v>1.141</c:v>
                </c:pt>
                <c:pt idx="2059">
                  <c:v>1.141</c:v>
                </c:pt>
                <c:pt idx="2060">
                  <c:v>1.141</c:v>
                </c:pt>
                <c:pt idx="2061">
                  <c:v>1.1419999999999999</c:v>
                </c:pt>
                <c:pt idx="2062">
                  <c:v>1.1419999999999999</c:v>
                </c:pt>
                <c:pt idx="2063">
                  <c:v>1.1419999999999999</c:v>
                </c:pt>
                <c:pt idx="2064">
                  <c:v>1.1419999999999999</c:v>
                </c:pt>
                <c:pt idx="2065">
                  <c:v>1.1419999999999999</c:v>
                </c:pt>
                <c:pt idx="2066">
                  <c:v>1.1419999999999999</c:v>
                </c:pt>
                <c:pt idx="2067">
                  <c:v>1.1419999999999999</c:v>
                </c:pt>
                <c:pt idx="2068">
                  <c:v>1.1419999999999999</c:v>
                </c:pt>
                <c:pt idx="2069">
                  <c:v>1.143</c:v>
                </c:pt>
                <c:pt idx="2070">
                  <c:v>1.143</c:v>
                </c:pt>
                <c:pt idx="2071">
                  <c:v>1.143</c:v>
                </c:pt>
                <c:pt idx="2072">
                  <c:v>1.143</c:v>
                </c:pt>
                <c:pt idx="2073">
                  <c:v>1.143</c:v>
                </c:pt>
                <c:pt idx="2074">
                  <c:v>1.143</c:v>
                </c:pt>
                <c:pt idx="2075">
                  <c:v>1.143</c:v>
                </c:pt>
                <c:pt idx="2076">
                  <c:v>1.143</c:v>
                </c:pt>
                <c:pt idx="2077">
                  <c:v>1.1439999999999999</c:v>
                </c:pt>
                <c:pt idx="2078">
                  <c:v>1.1439999999999999</c:v>
                </c:pt>
                <c:pt idx="2079">
                  <c:v>1.1439999999999999</c:v>
                </c:pt>
                <c:pt idx="2080">
                  <c:v>1.1439999999999999</c:v>
                </c:pt>
                <c:pt idx="2081">
                  <c:v>1.145</c:v>
                </c:pt>
                <c:pt idx="2082">
                  <c:v>1.145</c:v>
                </c:pt>
                <c:pt idx="2083">
                  <c:v>1.1459999999999999</c:v>
                </c:pt>
                <c:pt idx="2084">
                  <c:v>1.1459999999999999</c:v>
                </c:pt>
                <c:pt idx="2085">
                  <c:v>1.1459999999999999</c:v>
                </c:pt>
                <c:pt idx="2086">
                  <c:v>1.1459999999999999</c:v>
                </c:pt>
                <c:pt idx="2087">
                  <c:v>1.1459999999999999</c:v>
                </c:pt>
                <c:pt idx="2088">
                  <c:v>1.1459999999999999</c:v>
                </c:pt>
                <c:pt idx="2089">
                  <c:v>1.147</c:v>
                </c:pt>
                <c:pt idx="2090">
                  <c:v>1.147</c:v>
                </c:pt>
                <c:pt idx="2091">
                  <c:v>1.147</c:v>
                </c:pt>
                <c:pt idx="2092">
                  <c:v>1.147</c:v>
                </c:pt>
                <c:pt idx="2093">
                  <c:v>1.1479999999999999</c:v>
                </c:pt>
                <c:pt idx="2094">
                  <c:v>1.1479999999999999</c:v>
                </c:pt>
                <c:pt idx="2095">
                  <c:v>1.1479999999999999</c:v>
                </c:pt>
                <c:pt idx="2096">
                  <c:v>1.149</c:v>
                </c:pt>
                <c:pt idx="2097">
                  <c:v>1.149</c:v>
                </c:pt>
                <c:pt idx="2098">
                  <c:v>1.1499999999999999</c:v>
                </c:pt>
                <c:pt idx="2099">
                  <c:v>1.1499999999999999</c:v>
                </c:pt>
                <c:pt idx="2100">
                  <c:v>1.151</c:v>
                </c:pt>
                <c:pt idx="2101">
                  <c:v>1.151</c:v>
                </c:pt>
                <c:pt idx="2102">
                  <c:v>1.1519999999999999</c:v>
                </c:pt>
                <c:pt idx="2103">
                  <c:v>1.1519999999999999</c:v>
                </c:pt>
                <c:pt idx="2104">
                  <c:v>1.1519999999999999</c:v>
                </c:pt>
                <c:pt idx="2105">
                  <c:v>1.153</c:v>
                </c:pt>
                <c:pt idx="2106">
                  <c:v>1.153</c:v>
                </c:pt>
                <c:pt idx="2107">
                  <c:v>1.153</c:v>
                </c:pt>
                <c:pt idx="2108">
                  <c:v>1.1539999999999999</c:v>
                </c:pt>
                <c:pt idx="2109">
                  <c:v>1.1539999999999999</c:v>
                </c:pt>
                <c:pt idx="2110">
                  <c:v>1.1539999999999999</c:v>
                </c:pt>
                <c:pt idx="2111">
                  <c:v>1.1539999999999999</c:v>
                </c:pt>
                <c:pt idx="2112">
                  <c:v>1.155</c:v>
                </c:pt>
                <c:pt idx="2113">
                  <c:v>1.155</c:v>
                </c:pt>
                <c:pt idx="2114">
                  <c:v>1.155</c:v>
                </c:pt>
                <c:pt idx="2115">
                  <c:v>1.155</c:v>
                </c:pt>
                <c:pt idx="2116">
                  <c:v>1.155</c:v>
                </c:pt>
                <c:pt idx="2117">
                  <c:v>1.155</c:v>
                </c:pt>
                <c:pt idx="2118">
                  <c:v>1.155</c:v>
                </c:pt>
                <c:pt idx="2119">
                  <c:v>1.1559999999999999</c:v>
                </c:pt>
                <c:pt idx="2120">
                  <c:v>1.1559999999999999</c:v>
                </c:pt>
                <c:pt idx="2121">
                  <c:v>1.1559999999999999</c:v>
                </c:pt>
                <c:pt idx="2122">
                  <c:v>1.1559999999999999</c:v>
                </c:pt>
                <c:pt idx="2123">
                  <c:v>1.1559999999999999</c:v>
                </c:pt>
                <c:pt idx="2124">
                  <c:v>1.1559999999999999</c:v>
                </c:pt>
                <c:pt idx="2125">
                  <c:v>1.1559999999999999</c:v>
                </c:pt>
                <c:pt idx="2126">
                  <c:v>1.1559999999999999</c:v>
                </c:pt>
                <c:pt idx="2127">
                  <c:v>1.157</c:v>
                </c:pt>
                <c:pt idx="2128">
                  <c:v>1.157</c:v>
                </c:pt>
                <c:pt idx="2129">
                  <c:v>1.157</c:v>
                </c:pt>
                <c:pt idx="2130">
                  <c:v>1.157</c:v>
                </c:pt>
                <c:pt idx="2131">
                  <c:v>1.157</c:v>
                </c:pt>
                <c:pt idx="2132">
                  <c:v>1.157</c:v>
                </c:pt>
                <c:pt idx="2133">
                  <c:v>1.1579999999999999</c:v>
                </c:pt>
                <c:pt idx="2134">
                  <c:v>1.1579999999999999</c:v>
                </c:pt>
                <c:pt idx="2135">
                  <c:v>1.1579999999999999</c:v>
                </c:pt>
                <c:pt idx="2136">
                  <c:v>1.1579999999999999</c:v>
                </c:pt>
                <c:pt idx="2137">
                  <c:v>1.1579999999999999</c:v>
                </c:pt>
                <c:pt idx="2138">
                  <c:v>1.159</c:v>
                </c:pt>
                <c:pt idx="2139">
                  <c:v>1.159</c:v>
                </c:pt>
                <c:pt idx="2140">
                  <c:v>1.159</c:v>
                </c:pt>
                <c:pt idx="2141">
                  <c:v>1.159</c:v>
                </c:pt>
                <c:pt idx="2142">
                  <c:v>1.1599999999999999</c:v>
                </c:pt>
                <c:pt idx="2143">
                  <c:v>1.1599999999999999</c:v>
                </c:pt>
                <c:pt idx="2144">
                  <c:v>1.1599999999999999</c:v>
                </c:pt>
                <c:pt idx="2145">
                  <c:v>1.1599999999999999</c:v>
                </c:pt>
                <c:pt idx="2146">
                  <c:v>1.1599999999999999</c:v>
                </c:pt>
                <c:pt idx="2147">
                  <c:v>1.161</c:v>
                </c:pt>
                <c:pt idx="2148">
                  <c:v>1.161</c:v>
                </c:pt>
                <c:pt idx="2149">
                  <c:v>1.161</c:v>
                </c:pt>
                <c:pt idx="2150">
                  <c:v>1.161</c:v>
                </c:pt>
                <c:pt idx="2151">
                  <c:v>1.1619999999999999</c:v>
                </c:pt>
                <c:pt idx="2152">
                  <c:v>1.1619999999999999</c:v>
                </c:pt>
                <c:pt idx="2153">
                  <c:v>1.1619999999999999</c:v>
                </c:pt>
                <c:pt idx="2154">
                  <c:v>1.1619999999999999</c:v>
                </c:pt>
                <c:pt idx="2155">
                  <c:v>1.1619999999999999</c:v>
                </c:pt>
                <c:pt idx="2156">
                  <c:v>1.163</c:v>
                </c:pt>
                <c:pt idx="2157">
                  <c:v>1.163</c:v>
                </c:pt>
                <c:pt idx="2158">
                  <c:v>1.163</c:v>
                </c:pt>
                <c:pt idx="2159">
                  <c:v>1.163</c:v>
                </c:pt>
                <c:pt idx="2160">
                  <c:v>1.163</c:v>
                </c:pt>
                <c:pt idx="2161">
                  <c:v>1.163</c:v>
                </c:pt>
                <c:pt idx="2162">
                  <c:v>1.1639999999999999</c:v>
                </c:pt>
                <c:pt idx="2163">
                  <c:v>1.1639999999999999</c:v>
                </c:pt>
                <c:pt idx="2164">
                  <c:v>1.1639999999999999</c:v>
                </c:pt>
                <c:pt idx="2165">
                  <c:v>1.1639999999999999</c:v>
                </c:pt>
                <c:pt idx="2166">
                  <c:v>1.1639999999999999</c:v>
                </c:pt>
                <c:pt idx="2167">
                  <c:v>1.1639999999999999</c:v>
                </c:pt>
                <c:pt idx="2168">
                  <c:v>1.1639999999999999</c:v>
                </c:pt>
                <c:pt idx="2169">
                  <c:v>1.165</c:v>
                </c:pt>
                <c:pt idx="2170">
                  <c:v>1.165</c:v>
                </c:pt>
                <c:pt idx="2171">
                  <c:v>1.165</c:v>
                </c:pt>
                <c:pt idx="2172">
                  <c:v>1.165</c:v>
                </c:pt>
                <c:pt idx="2173">
                  <c:v>1.165</c:v>
                </c:pt>
                <c:pt idx="2174">
                  <c:v>1.165</c:v>
                </c:pt>
                <c:pt idx="2175">
                  <c:v>1.165</c:v>
                </c:pt>
                <c:pt idx="2176">
                  <c:v>1.1659999999999999</c:v>
                </c:pt>
                <c:pt idx="2177">
                  <c:v>1.1659999999999999</c:v>
                </c:pt>
                <c:pt idx="2178">
                  <c:v>1.1659999999999999</c:v>
                </c:pt>
                <c:pt idx="2179">
                  <c:v>1.1659999999999999</c:v>
                </c:pt>
                <c:pt idx="2180">
                  <c:v>1.1659999999999999</c:v>
                </c:pt>
                <c:pt idx="2181">
                  <c:v>1.1659999999999999</c:v>
                </c:pt>
                <c:pt idx="2182">
                  <c:v>1.167</c:v>
                </c:pt>
                <c:pt idx="2183">
                  <c:v>1.167</c:v>
                </c:pt>
                <c:pt idx="2184">
                  <c:v>1.167</c:v>
                </c:pt>
                <c:pt idx="2185">
                  <c:v>1.167</c:v>
                </c:pt>
                <c:pt idx="2186">
                  <c:v>1.167</c:v>
                </c:pt>
                <c:pt idx="2187">
                  <c:v>1.1679999999999999</c:v>
                </c:pt>
                <c:pt idx="2188">
                  <c:v>1.1679999999999999</c:v>
                </c:pt>
                <c:pt idx="2189">
                  <c:v>1.1679999999999999</c:v>
                </c:pt>
                <c:pt idx="2190">
                  <c:v>1.1679999999999999</c:v>
                </c:pt>
                <c:pt idx="2191">
                  <c:v>1.1679999999999999</c:v>
                </c:pt>
                <c:pt idx="2192">
                  <c:v>1.1679999999999999</c:v>
                </c:pt>
                <c:pt idx="2193">
                  <c:v>1.169</c:v>
                </c:pt>
                <c:pt idx="2194">
                  <c:v>1.169</c:v>
                </c:pt>
                <c:pt idx="2195">
                  <c:v>1.169</c:v>
                </c:pt>
                <c:pt idx="2196">
                  <c:v>1.169</c:v>
                </c:pt>
                <c:pt idx="2197">
                  <c:v>1.169</c:v>
                </c:pt>
                <c:pt idx="2198">
                  <c:v>1.169</c:v>
                </c:pt>
                <c:pt idx="2199">
                  <c:v>1.17</c:v>
                </c:pt>
                <c:pt idx="2200">
                  <c:v>1.17</c:v>
                </c:pt>
                <c:pt idx="2201">
                  <c:v>1.17</c:v>
                </c:pt>
                <c:pt idx="2202">
                  <c:v>1.17</c:v>
                </c:pt>
                <c:pt idx="2203">
                  <c:v>1.17</c:v>
                </c:pt>
                <c:pt idx="2204">
                  <c:v>1.171</c:v>
                </c:pt>
                <c:pt idx="2205">
                  <c:v>1.171</c:v>
                </c:pt>
                <c:pt idx="2206">
                  <c:v>1.171</c:v>
                </c:pt>
                <c:pt idx="2207">
                  <c:v>1.171</c:v>
                </c:pt>
                <c:pt idx="2208">
                  <c:v>1.171</c:v>
                </c:pt>
                <c:pt idx="2209">
                  <c:v>1.171</c:v>
                </c:pt>
                <c:pt idx="2210">
                  <c:v>1.171</c:v>
                </c:pt>
                <c:pt idx="2211">
                  <c:v>1.1719999999999999</c:v>
                </c:pt>
                <c:pt idx="2212">
                  <c:v>1.1719999999999999</c:v>
                </c:pt>
                <c:pt idx="2213">
                  <c:v>1.1719999999999999</c:v>
                </c:pt>
                <c:pt idx="2214">
                  <c:v>1.1719999999999999</c:v>
                </c:pt>
                <c:pt idx="2215">
                  <c:v>1.1719999999999999</c:v>
                </c:pt>
                <c:pt idx="2216">
                  <c:v>1.1719999999999999</c:v>
                </c:pt>
                <c:pt idx="2217">
                  <c:v>1.1719999999999999</c:v>
                </c:pt>
                <c:pt idx="2218">
                  <c:v>1.1719999999999999</c:v>
                </c:pt>
                <c:pt idx="2219">
                  <c:v>1.1719999999999999</c:v>
                </c:pt>
                <c:pt idx="2220">
                  <c:v>1.173</c:v>
                </c:pt>
                <c:pt idx="2221">
                  <c:v>1.173</c:v>
                </c:pt>
                <c:pt idx="2222">
                  <c:v>1.173</c:v>
                </c:pt>
                <c:pt idx="2223">
                  <c:v>1.173</c:v>
                </c:pt>
                <c:pt idx="2224">
                  <c:v>1.173</c:v>
                </c:pt>
                <c:pt idx="2225">
                  <c:v>1.173</c:v>
                </c:pt>
                <c:pt idx="2226">
                  <c:v>1.173</c:v>
                </c:pt>
                <c:pt idx="2227">
                  <c:v>1.173</c:v>
                </c:pt>
                <c:pt idx="2228">
                  <c:v>1.1739999999999999</c:v>
                </c:pt>
                <c:pt idx="2229">
                  <c:v>1.1739999999999999</c:v>
                </c:pt>
                <c:pt idx="2230">
                  <c:v>1.1739999999999999</c:v>
                </c:pt>
                <c:pt idx="2231">
                  <c:v>1.1739999999999999</c:v>
                </c:pt>
                <c:pt idx="2232">
                  <c:v>1.1739999999999999</c:v>
                </c:pt>
                <c:pt idx="2233">
                  <c:v>1.1739999999999999</c:v>
                </c:pt>
                <c:pt idx="2234">
                  <c:v>1.1739999999999999</c:v>
                </c:pt>
                <c:pt idx="2235">
                  <c:v>1.175</c:v>
                </c:pt>
                <c:pt idx="2236">
                  <c:v>1.175</c:v>
                </c:pt>
                <c:pt idx="2237">
                  <c:v>1.175</c:v>
                </c:pt>
                <c:pt idx="2238">
                  <c:v>1.175</c:v>
                </c:pt>
                <c:pt idx="2239">
                  <c:v>1.175</c:v>
                </c:pt>
                <c:pt idx="2240">
                  <c:v>1.175</c:v>
                </c:pt>
                <c:pt idx="2241">
                  <c:v>1.1759999999999999</c:v>
                </c:pt>
                <c:pt idx="2242">
                  <c:v>1.1759999999999999</c:v>
                </c:pt>
                <c:pt idx="2243">
                  <c:v>1.1759999999999999</c:v>
                </c:pt>
                <c:pt idx="2244">
                  <c:v>1.177</c:v>
                </c:pt>
                <c:pt idx="2245">
                  <c:v>1.177</c:v>
                </c:pt>
                <c:pt idx="2246">
                  <c:v>1.177</c:v>
                </c:pt>
                <c:pt idx="2247">
                  <c:v>1.177</c:v>
                </c:pt>
                <c:pt idx="2248">
                  <c:v>1.1779999999999999</c:v>
                </c:pt>
                <c:pt idx="2249">
                  <c:v>1.1779999999999999</c:v>
                </c:pt>
                <c:pt idx="2250">
                  <c:v>1.1779999999999999</c:v>
                </c:pt>
                <c:pt idx="2251">
                  <c:v>1.179</c:v>
                </c:pt>
                <c:pt idx="2252">
                  <c:v>1.179</c:v>
                </c:pt>
                <c:pt idx="2253">
                  <c:v>1.179</c:v>
                </c:pt>
                <c:pt idx="2254">
                  <c:v>1.179</c:v>
                </c:pt>
                <c:pt idx="2255">
                  <c:v>1.179</c:v>
                </c:pt>
                <c:pt idx="2256">
                  <c:v>1.179</c:v>
                </c:pt>
                <c:pt idx="2257">
                  <c:v>1.18</c:v>
                </c:pt>
                <c:pt idx="2258">
                  <c:v>1.18</c:v>
                </c:pt>
                <c:pt idx="2259">
                  <c:v>1.18</c:v>
                </c:pt>
                <c:pt idx="2260">
                  <c:v>1.18</c:v>
                </c:pt>
                <c:pt idx="2261">
                  <c:v>1.181</c:v>
                </c:pt>
                <c:pt idx="2262">
                  <c:v>1.181</c:v>
                </c:pt>
                <c:pt idx="2263">
                  <c:v>1.181</c:v>
                </c:pt>
                <c:pt idx="2264">
                  <c:v>1.181</c:v>
                </c:pt>
                <c:pt idx="2265">
                  <c:v>1.181</c:v>
                </c:pt>
                <c:pt idx="2266">
                  <c:v>1.181</c:v>
                </c:pt>
                <c:pt idx="2267">
                  <c:v>1.1819999999999999</c:v>
                </c:pt>
                <c:pt idx="2268">
                  <c:v>1.1819999999999999</c:v>
                </c:pt>
                <c:pt idx="2269">
                  <c:v>1.1819999999999999</c:v>
                </c:pt>
                <c:pt idx="2270">
                  <c:v>1.1819999999999999</c:v>
                </c:pt>
                <c:pt idx="2271">
                  <c:v>1.1819999999999999</c:v>
                </c:pt>
                <c:pt idx="2272">
                  <c:v>1.1819999999999999</c:v>
                </c:pt>
                <c:pt idx="2273">
                  <c:v>1.1819999999999999</c:v>
                </c:pt>
                <c:pt idx="2274">
                  <c:v>1.1819999999999999</c:v>
                </c:pt>
                <c:pt idx="2275">
                  <c:v>1.1830000000000001</c:v>
                </c:pt>
                <c:pt idx="2276">
                  <c:v>1.1830000000000001</c:v>
                </c:pt>
                <c:pt idx="2277">
                  <c:v>1.1830000000000001</c:v>
                </c:pt>
                <c:pt idx="2278">
                  <c:v>1.1830000000000001</c:v>
                </c:pt>
                <c:pt idx="2279">
                  <c:v>1.1830000000000001</c:v>
                </c:pt>
                <c:pt idx="2280">
                  <c:v>1.1830000000000001</c:v>
                </c:pt>
                <c:pt idx="2281">
                  <c:v>1.1830000000000001</c:v>
                </c:pt>
                <c:pt idx="2282">
                  <c:v>1.1830000000000001</c:v>
                </c:pt>
                <c:pt idx="2283">
                  <c:v>1.1839999999999999</c:v>
                </c:pt>
                <c:pt idx="2284">
                  <c:v>1.1839999999999999</c:v>
                </c:pt>
                <c:pt idx="2285">
                  <c:v>1.1839999999999999</c:v>
                </c:pt>
                <c:pt idx="2286">
                  <c:v>1.1839999999999999</c:v>
                </c:pt>
                <c:pt idx="2287">
                  <c:v>1.1850000000000001</c:v>
                </c:pt>
                <c:pt idx="2288">
                  <c:v>1.1850000000000001</c:v>
                </c:pt>
                <c:pt idx="2289">
                  <c:v>1.1850000000000001</c:v>
                </c:pt>
                <c:pt idx="2290">
                  <c:v>1.1850000000000001</c:v>
                </c:pt>
                <c:pt idx="2291">
                  <c:v>1.1850000000000001</c:v>
                </c:pt>
                <c:pt idx="2292">
                  <c:v>1.1859999999999999</c:v>
                </c:pt>
                <c:pt idx="2293">
                  <c:v>1.1859999999999999</c:v>
                </c:pt>
                <c:pt idx="2294">
                  <c:v>1.1859999999999999</c:v>
                </c:pt>
                <c:pt idx="2295">
                  <c:v>1.1859999999999999</c:v>
                </c:pt>
                <c:pt idx="2296">
                  <c:v>1.1870000000000001</c:v>
                </c:pt>
                <c:pt idx="2297">
                  <c:v>1.1870000000000001</c:v>
                </c:pt>
                <c:pt idx="2298">
                  <c:v>1.1870000000000001</c:v>
                </c:pt>
                <c:pt idx="2299">
                  <c:v>1.1879999999999999</c:v>
                </c:pt>
                <c:pt idx="2300">
                  <c:v>1.1879999999999999</c:v>
                </c:pt>
                <c:pt idx="2301">
                  <c:v>1.1879999999999999</c:v>
                </c:pt>
                <c:pt idx="2302">
                  <c:v>1.1890000000000001</c:v>
                </c:pt>
                <c:pt idx="2303">
                  <c:v>1.1890000000000001</c:v>
                </c:pt>
                <c:pt idx="2304">
                  <c:v>1.1890000000000001</c:v>
                </c:pt>
                <c:pt idx="2305">
                  <c:v>1.1890000000000001</c:v>
                </c:pt>
                <c:pt idx="2306">
                  <c:v>1.19</c:v>
                </c:pt>
                <c:pt idx="2307">
                  <c:v>1.19</c:v>
                </c:pt>
                <c:pt idx="2308">
                  <c:v>1.19</c:v>
                </c:pt>
                <c:pt idx="2309">
                  <c:v>1.19</c:v>
                </c:pt>
                <c:pt idx="2310">
                  <c:v>1.19</c:v>
                </c:pt>
                <c:pt idx="2311">
                  <c:v>1.1910000000000001</c:v>
                </c:pt>
                <c:pt idx="2312">
                  <c:v>1.1910000000000001</c:v>
                </c:pt>
                <c:pt idx="2313">
                  <c:v>1.1910000000000001</c:v>
                </c:pt>
                <c:pt idx="2314">
                  <c:v>1.1910000000000001</c:v>
                </c:pt>
                <c:pt idx="2315">
                  <c:v>1.1919999999999999</c:v>
                </c:pt>
                <c:pt idx="2316">
                  <c:v>1.1919999999999999</c:v>
                </c:pt>
                <c:pt idx="2317">
                  <c:v>1.1919999999999999</c:v>
                </c:pt>
                <c:pt idx="2318">
                  <c:v>1.1919999999999999</c:v>
                </c:pt>
                <c:pt idx="2319">
                  <c:v>1.1930000000000001</c:v>
                </c:pt>
                <c:pt idx="2320">
                  <c:v>1.1930000000000001</c:v>
                </c:pt>
                <c:pt idx="2321">
                  <c:v>1.1930000000000001</c:v>
                </c:pt>
                <c:pt idx="2322">
                  <c:v>1.1930000000000001</c:v>
                </c:pt>
                <c:pt idx="2323">
                  <c:v>1.1930000000000001</c:v>
                </c:pt>
                <c:pt idx="2324">
                  <c:v>1.194</c:v>
                </c:pt>
                <c:pt idx="2325">
                  <c:v>1.194</c:v>
                </c:pt>
                <c:pt idx="2326">
                  <c:v>1.194</c:v>
                </c:pt>
                <c:pt idx="2327">
                  <c:v>1.194</c:v>
                </c:pt>
                <c:pt idx="2328">
                  <c:v>1.194</c:v>
                </c:pt>
                <c:pt idx="2329">
                  <c:v>1.1950000000000001</c:v>
                </c:pt>
                <c:pt idx="2330">
                  <c:v>1.1950000000000001</c:v>
                </c:pt>
                <c:pt idx="2331">
                  <c:v>1.1950000000000001</c:v>
                </c:pt>
                <c:pt idx="2332">
                  <c:v>1.1950000000000001</c:v>
                </c:pt>
                <c:pt idx="2333">
                  <c:v>1.1950000000000001</c:v>
                </c:pt>
                <c:pt idx="2334">
                  <c:v>1.196</c:v>
                </c:pt>
                <c:pt idx="2335">
                  <c:v>1.196</c:v>
                </c:pt>
                <c:pt idx="2336">
                  <c:v>1.196</c:v>
                </c:pt>
                <c:pt idx="2337">
                  <c:v>1.196</c:v>
                </c:pt>
                <c:pt idx="2338">
                  <c:v>1.196</c:v>
                </c:pt>
                <c:pt idx="2339">
                  <c:v>1.1970000000000001</c:v>
                </c:pt>
                <c:pt idx="2340">
                  <c:v>1.1970000000000001</c:v>
                </c:pt>
                <c:pt idx="2341">
                  <c:v>1.1970000000000001</c:v>
                </c:pt>
                <c:pt idx="2342">
                  <c:v>1.1970000000000001</c:v>
                </c:pt>
                <c:pt idx="2343">
                  <c:v>1.198</c:v>
                </c:pt>
                <c:pt idx="2344">
                  <c:v>1.198</c:v>
                </c:pt>
                <c:pt idx="2345">
                  <c:v>1.198</c:v>
                </c:pt>
                <c:pt idx="2346">
                  <c:v>1.198</c:v>
                </c:pt>
                <c:pt idx="2347">
                  <c:v>1.198</c:v>
                </c:pt>
                <c:pt idx="2348">
                  <c:v>1.198</c:v>
                </c:pt>
                <c:pt idx="2349">
                  <c:v>1.198</c:v>
                </c:pt>
                <c:pt idx="2350">
                  <c:v>1.198</c:v>
                </c:pt>
                <c:pt idx="2351">
                  <c:v>1.198</c:v>
                </c:pt>
                <c:pt idx="2352">
                  <c:v>1.198</c:v>
                </c:pt>
                <c:pt idx="2353">
                  <c:v>1.198</c:v>
                </c:pt>
                <c:pt idx="2354">
                  <c:v>1.198</c:v>
                </c:pt>
                <c:pt idx="2355">
                  <c:v>1.1990000000000001</c:v>
                </c:pt>
                <c:pt idx="2356">
                  <c:v>1.1990000000000001</c:v>
                </c:pt>
                <c:pt idx="2357">
                  <c:v>1.1990000000000001</c:v>
                </c:pt>
                <c:pt idx="2358">
                  <c:v>1.1990000000000001</c:v>
                </c:pt>
                <c:pt idx="2359">
                  <c:v>1.1990000000000001</c:v>
                </c:pt>
                <c:pt idx="2360">
                  <c:v>1.1990000000000001</c:v>
                </c:pt>
                <c:pt idx="2361">
                  <c:v>1.2</c:v>
                </c:pt>
                <c:pt idx="2362">
                  <c:v>1.2</c:v>
                </c:pt>
                <c:pt idx="2363">
                  <c:v>1.2</c:v>
                </c:pt>
                <c:pt idx="2364">
                  <c:v>1.2</c:v>
                </c:pt>
                <c:pt idx="2365">
                  <c:v>1.2</c:v>
                </c:pt>
                <c:pt idx="2366">
                  <c:v>1.2</c:v>
                </c:pt>
                <c:pt idx="2367">
                  <c:v>1.2</c:v>
                </c:pt>
                <c:pt idx="2368">
                  <c:v>1.2</c:v>
                </c:pt>
                <c:pt idx="2369">
                  <c:v>1.2</c:v>
                </c:pt>
                <c:pt idx="2370">
                  <c:v>1.2</c:v>
                </c:pt>
                <c:pt idx="2371">
                  <c:v>1.2</c:v>
                </c:pt>
                <c:pt idx="2372">
                  <c:v>1.2</c:v>
                </c:pt>
                <c:pt idx="2373">
                  <c:v>1.2</c:v>
                </c:pt>
                <c:pt idx="2374">
                  <c:v>1.2010000000000001</c:v>
                </c:pt>
                <c:pt idx="2375">
                  <c:v>1.2010000000000001</c:v>
                </c:pt>
                <c:pt idx="2376">
                  <c:v>1.2010000000000001</c:v>
                </c:pt>
                <c:pt idx="2377">
                  <c:v>1.2010000000000001</c:v>
                </c:pt>
                <c:pt idx="2378">
                  <c:v>1.2010000000000001</c:v>
                </c:pt>
                <c:pt idx="2379">
                  <c:v>1.2010000000000001</c:v>
                </c:pt>
                <c:pt idx="2380">
                  <c:v>1.2010000000000001</c:v>
                </c:pt>
                <c:pt idx="2381">
                  <c:v>1.2010000000000001</c:v>
                </c:pt>
                <c:pt idx="2382">
                  <c:v>1.2010000000000001</c:v>
                </c:pt>
                <c:pt idx="2383">
                  <c:v>1.2010000000000001</c:v>
                </c:pt>
                <c:pt idx="2384">
                  <c:v>1.2010000000000001</c:v>
                </c:pt>
                <c:pt idx="2385">
                  <c:v>1.2010000000000001</c:v>
                </c:pt>
                <c:pt idx="2386">
                  <c:v>1.202</c:v>
                </c:pt>
                <c:pt idx="2387">
                  <c:v>1.202</c:v>
                </c:pt>
                <c:pt idx="2388">
                  <c:v>1.202</c:v>
                </c:pt>
                <c:pt idx="2389">
                  <c:v>1.202</c:v>
                </c:pt>
                <c:pt idx="2390">
                  <c:v>1.202</c:v>
                </c:pt>
                <c:pt idx="2391">
                  <c:v>1.202</c:v>
                </c:pt>
                <c:pt idx="2392">
                  <c:v>1.202</c:v>
                </c:pt>
                <c:pt idx="2393">
                  <c:v>1.202</c:v>
                </c:pt>
                <c:pt idx="2394">
                  <c:v>1.202</c:v>
                </c:pt>
                <c:pt idx="2395">
                  <c:v>1.202</c:v>
                </c:pt>
                <c:pt idx="2396">
                  <c:v>1.202</c:v>
                </c:pt>
                <c:pt idx="2397">
                  <c:v>1.202</c:v>
                </c:pt>
                <c:pt idx="2398">
                  <c:v>1.2030000000000001</c:v>
                </c:pt>
                <c:pt idx="2399">
                  <c:v>1.202</c:v>
                </c:pt>
                <c:pt idx="2400">
                  <c:v>1.2030000000000001</c:v>
                </c:pt>
                <c:pt idx="2401">
                  <c:v>1.2030000000000001</c:v>
                </c:pt>
                <c:pt idx="2402">
                  <c:v>1.2030000000000001</c:v>
                </c:pt>
                <c:pt idx="2403">
                  <c:v>1.2030000000000001</c:v>
                </c:pt>
                <c:pt idx="2404">
                  <c:v>1.2030000000000001</c:v>
                </c:pt>
                <c:pt idx="2405">
                  <c:v>1.204</c:v>
                </c:pt>
                <c:pt idx="2406">
                  <c:v>1.204</c:v>
                </c:pt>
                <c:pt idx="2407">
                  <c:v>1.204</c:v>
                </c:pt>
                <c:pt idx="2408">
                  <c:v>1.204</c:v>
                </c:pt>
                <c:pt idx="2409">
                  <c:v>1.2050000000000001</c:v>
                </c:pt>
                <c:pt idx="2410">
                  <c:v>1.2050000000000001</c:v>
                </c:pt>
                <c:pt idx="2411">
                  <c:v>1.2050000000000001</c:v>
                </c:pt>
                <c:pt idx="2412">
                  <c:v>1.206</c:v>
                </c:pt>
                <c:pt idx="2413">
                  <c:v>1.206</c:v>
                </c:pt>
                <c:pt idx="2414">
                  <c:v>1.206</c:v>
                </c:pt>
                <c:pt idx="2415">
                  <c:v>1.206</c:v>
                </c:pt>
                <c:pt idx="2416">
                  <c:v>1.206</c:v>
                </c:pt>
                <c:pt idx="2417">
                  <c:v>1.2070000000000001</c:v>
                </c:pt>
                <c:pt idx="2418">
                  <c:v>1.2070000000000001</c:v>
                </c:pt>
                <c:pt idx="2419">
                  <c:v>1.2070000000000001</c:v>
                </c:pt>
                <c:pt idx="2420">
                  <c:v>1.2070000000000001</c:v>
                </c:pt>
                <c:pt idx="2421">
                  <c:v>1.2070000000000001</c:v>
                </c:pt>
                <c:pt idx="2422">
                  <c:v>1.2070000000000001</c:v>
                </c:pt>
                <c:pt idx="2423">
                  <c:v>1.2070000000000001</c:v>
                </c:pt>
                <c:pt idx="2424">
                  <c:v>1.2070000000000001</c:v>
                </c:pt>
                <c:pt idx="2425">
                  <c:v>1.208</c:v>
                </c:pt>
                <c:pt idx="2426">
                  <c:v>1.208</c:v>
                </c:pt>
                <c:pt idx="2427">
                  <c:v>1.208</c:v>
                </c:pt>
                <c:pt idx="2428">
                  <c:v>1.208</c:v>
                </c:pt>
                <c:pt idx="2429">
                  <c:v>1.208</c:v>
                </c:pt>
                <c:pt idx="2430">
                  <c:v>1.208</c:v>
                </c:pt>
                <c:pt idx="2431">
                  <c:v>1.2090000000000001</c:v>
                </c:pt>
                <c:pt idx="2432">
                  <c:v>1.2090000000000001</c:v>
                </c:pt>
                <c:pt idx="2433">
                  <c:v>1.2090000000000001</c:v>
                </c:pt>
                <c:pt idx="2434">
                  <c:v>1.2090000000000001</c:v>
                </c:pt>
                <c:pt idx="2435">
                  <c:v>1.21</c:v>
                </c:pt>
                <c:pt idx="2436">
                  <c:v>1.21</c:v>
                </c:pt>
                <c:pt idx="2437">
                  <c:v>1.21</c:v>
                </c:pt>
                <c:pt idx="2438">
                  <c:v>1.21</c:v>
                </c:pt>
                <c:pt idx="2439">
                  <c:v>1.2110000000000001</c:v>
                </c:pt>
                <c:pt idx="2440">
                  <c:v>1.2110000000000001</c:v>
                </c:pt>
                <c:pt idx="2441">
                  <c:v>1.2110000000000001</c:v>
                </c:pt>
                <c:pt idx="2442">
                  <c:v>1.2110000000000001</c:v>
                </c:pt>
                <c:pt idx="2443">
                  <c:v>1.2110000000000001</c:v>
                </c:pt>
                <c:pt idx="2444">
                  <c:v>1.212</c:v>
                </c:pt>
                <c:pt idx="2445">
                  <c:v>1.212</c:v>
                </c:pt>
                <c:pt idx="2446">
                  <c:v>1.212</c:v>
                </c:pt>
                <c:pt idx="2447">
                  <c:v>1.2130000000000001</c:v>
                </c:pt>
                <c:pt idx="2448">
                  <c:v>1.2130000000000001</c:v>
                </c:pt>
                <c:pt idx="2449">
                  <c:v>1.2130000000000001</c:v>
                </c:pt>
                <c:pt idx="2450">
                  <c:v>1.2130000000000001</c:v>
                </c:pt>
                <c:pt idx="2451">
                  <c:v>1.2130000000000001</c:v>
                </c:pt>
                <c:pt idx="2452">
                  <c:v>1.214</c:v>
                </c:pt>
                <c:pt idx="2453">
                  <c:v>1.214</c:v>
                </c:pt>
                <c:pt idx="2454">
                  <c:v>1.214</c:v>
                </c:pt>
                <c:pt idx="2455">
                  <c:v>1.214</c:v>
                </c:pt>
                <c:pt idx="2456">
                  <c:v>1.214</c:v>
                </c:pt>
                <c:pt idx="2457">
                  <c:v>1.2150000000000001</c:v>
                </c:pt>
                <c:pt idx="2458">
                  <c:v>1.2150000000000001</c:v>
                </c:pt>
                <c:pt idx="2459">
                  <c:v>1.2150000000000001</c:v>
                </c:pt>
                <c:pt idx="2460">
                  <c:v>1.2150000000000001</c:v>
                </c:pt>
                <c:pt idx="2461">
                  <c:v>1.216</c:v>
                </c:pt>
                <c:pt idx="2462">
                  <c:v>1.216</c:v>
                </c:pt>
                <c:pt idx="2463">
                  <c:v>1.216</c:v>
                </c:pt>
                <c:pt idx="2464">
                  <c:v>1.216</c:v>
                </c:pt>
                <c:pt idx="2465">
                  <c:v>1.216</c:v>
                </c:pt>
                <c:pt idx="2466">
                  <c:v>1.216</c:v>
                </c:pt>
                <c:pt idx="2467">
                  <c:v>1.216</c:v>
                </c:pt>
                <c:pt idx="2468">
                  <c:v>1.216</c:v>
                </c:pt>
                <c:pt idx="2469">
                  <c:v>1.216</c:v>
                </c:pt>
                <c:pt idx="2470">
                  <c:v>1.216</c:v>
                </c:pt>
                <c:pt idx="2471">
                  <c:v>1.216</c:v>
                </c:pt>
                <c:pt idx="2472">
                  <c:v>1.216</c:v>
                </c:pt>
                <c:pt idx="2473">
                  <c:v>1.216</c:v>
                </c:pt>
                <c:pt idx="2474">
                  <c:v>1.216</c:v>
                </c:pt>
                <c:pt idx="2475">
                  <c:v>1.216</c:v>
                </c:pt>
                <c:pt idx="2476">
                  <c:v>1.216</c:v>
                </c:pt>
                <c:pt idx="2477">
                  <c:v>1.216</c:v>
                </c:pt>
                <c:pt idx="2478">
                  <c:v>1.216</c:v>
                </c:pt>
                <c:pt idx="2479">
                  <c:v>1.216</c:v>
                </c:pt>
                <c:pt idx="2480">
                  <c:v>1.216</c:v>
                </c:pt>
                <c:pt idx="2481">
                  <c:v>1.216</c:v>
                </c:pt>
                <c:pt idx="2482">
                  <c:v>1.216</c:v>
                </c:pt>
                <c:pt idx="2483">
                  <c:v>1.216</c:v>
                </c:pt>
                <c:pt idx="2484">
                  <c:v>1.216</c:v>
                </c:pt>
                <c:pt idx="2485">
                  <c:v>1.216</c:v>
                </c:pt>
                <c:pt idx="2486">
                  <c:v>1.216</c:v>
                </c:pt>
                <c:pt idx="2487">
                  <c:v>1.216</c:v>
                </c:pt>
                <c:pt idx="2488">
                  <c:v>1.216</c:v>
                </c:pt>
                <c:pt idx="2489">
                  <c:v>1.216</c:v>
                </c:pt>
                <c:pt idx="2490">
                  <c:v>1.216</c:v>
                </c:pt>
                <c:pt idx="2491">
                  <c:v>1.216</c:v>
                </c:pt>
                <c:pt idx="2492">
                  <c:v>1.216</c:v>
                </c:pt>
                <c:pt idx="2493">
                  <c:v>1.216</c:v>
                </c:pt>
                <c:pt idx="2494">
                  <c:v>1.216</c:v>
                </c:pt>
                <c:pt idx="2495">
                  <c:v>1.216</c:v>
                </c:pt>
                <c:pt idx="2496">
                  <c:v>1.216</c:v>
                </c:pt>
                <c:pt idx="2497">
                  <c:v>1.216</c:v>
                </c:pt>
                <c:pt idx="2498">
                  <c:v>1.216</c:v>
                </c:pt>
                <c:pt idx="2499">
                  <c:v>1.216</c:v>
                </c:pt>
                <c:pt idx="2500">
                  <c:v>1.216</c:v>
                </c:pt>
                <c:pt idx="2501">
                  <c:v>1.216</c:v>
                </c:pt>
                <c:pt idx="2502">
                  <c:v>1.216</c:v>
                </c:pt>
                <c:pt idx="2503">
                  <c:v>1.216</c:v>
                </c:pt>
                <c:pt idx="2504">
                  <c:v>1.216</c:v>
                </c:pt>
                <c:pt idx="2505">
                  <c:v>1.216</c:v>
                </c:pt>
                <c:pt idx="2506">
                  <c:v>1.216</c:v>
                </c:pt>
                <c:pt idx="2507">
                  <c:v>1.216</c:v>
                </c:pt>
                <c:pt idx="2508">
                  <c:v>1.216</c:v>
                </c:pt>
                <c:pt idx="2509">
                  <c:v>1.216</c:v>
                </c:pt>
                <c:pt idx="2510">
                  <c:v>1.216</c:v>
                </c:pt>
                <c:pt idx="2511">
                  <c:v>1.216</c:v>
                </c:pt>
                <c:pt idx="2512">
                  <c:v>1.216</c:v>
                </c:pt>
                <c:pt idx="2513">
                  <c:v>1.216</c:v>
                </c:pt>
                <c:pt idx="2514">
                  <c:v>1.216</c:v>
                </c:pt>
                <c:pt idx="2515">
                  <c:v>1.216</c:v>
                </c:pt>
                <c:pt idx="2516">
                  <c:v>1.216</c:v>
                </c:pt>
                <c:pt idx="2517">
                  <c:v>1.216</c:v>
                </c:pt>
                <c:pt idx="2518">
                  <c:v>1.216</c:v>
                </c:pt>
                <c:pt idx="2519">
                  <c:v>1.216</c:v>
                </c:pt>
                <c:pt idx="2520">
                  <c:v>1.216</c:v>
                </c:pt>
                <c:pt idx="2521">
                  <c:v>1.216</c:v>
                </c:pt>
                <c:pt idx="2522">
                  <c:v>1.216</c:v>
                </c:pt>
                <c:pt idx="2523">
                  <c:v>1.216</c:v>
                </c:pt>
                <c:pt idx="2524">
                  <c:v>1.216</c:v>
                </c:pt>
                <c:pt idx="2525">
                  <c:v>1.216</c:v>
                </c:pt>
                <c:pt idx="2526">
                  <c:v>1.216</c:v>
                </c:pt>
                <c:pt idx="2527">
                  <c:v>1.216</c:v>
                </c:pt>
                <c:pt idx="2528">
                  <c:v>1.216</c:v>
                </c:pt>
                <c:pt idx="2529">
                  <c:v>1.216</c:v>
                </c:pt>
                <c:pt idx="2530">
                  <c:v>1.216</c:v>
                </c:pt>
                <c:pt idx="2531">
                  <c:v>1.216</c:v>
                </c:pt>
                <c:pt idx="2532">
                  <c:v>1.216</c:v>
                </c:pt>
                <c:pt idx="2533">
                  <c:v>1.216</c:v>
                </c:pt>
                <c:pt idx="2534">
                  <c:v>1.216</c:v>
                </c:pt>
                <c:pt idx="2535">
                  <c:v>1.216</c:v>
                </c:pt>
                <c:pt idx="2536">
                  <c:v>1.216</c:v>
                </c:pt>
                <c:pt idx="2537">
                  <c:v>1.216</c:v>
                </c:pt>
                <c:pt idx="2538">
                  <c:v>1.216</c:v>
                </c:pt>
                <c:pt idx="2539">
                  <c:v>1.216</c:v>
                </c:pt>
                <c:pt idx="2540">
                  <c:v>1.216</c:v>
                </c:pt>
                <c:pt idx="2541">
                  <c:v>1.216</c:v>
                </c:pt>
                <c:pt idx="2542">
                  <c:v>1.216</c:v>
                </c:pt>
                <c:pt idx="2543">
                  <c:v>1.216</c:v>
                </c:pt>
                <c:pt idx="2544">
                  <c:v>1.216</c:v>
                </c:pt>
                <c:pt idx="2545">
                  <c:v>1.216</c:v>
                </c:pt>
                <c:pt idx="2546">
                  <c:v>1.216</c:v>
                </c:pt>
                <c:pt idx="2547">
                  <c:v>1.216</c:v>
                </c:pt>
                <c:pt idx="2548">
                  <c:v>1.216</c:v>
                </c:pt>
                <c:pt idx="2549">
                  <c:v>1.216</c:v>
                </c:pt>
                <c:pt idx="2550">
                  <c:v>1.216</c:v>
                </c:pt>
                <c:pt idx="2551">
                  <c:v>1.216</c:v>
                </c:pt>
                <c:pt idx="2552">
                  <c:v>1.216</c:v>
                </c:pt>
                <c:pt idx="2553">
                  <c:v>1.216</c:v>
                </c:pt>
                <c:pt idx="2554">
                  <c:v>1.216</c:v>
                </c:pt>
                <c:pt idx="2555">
                  <c:v>1.216</c:v>
                </c:pt>
                <c:pt idx="2556">
                  <c:v>1.216</c:v>
                </c:pt>
                <c:pt idx="2557">
                  <c:v>1.216</c:v>
                </c:pt>
                <c:pt idx="2558">
                  <c:v>1.216</c:v>
                </c:pt>
                <c:pt idx="2559">
                  <c:v>1.216</c:v>
                </c:pt>
                <c:pt idx="2560">
                  <c:v>1.216</c:v>
                </c:pt>
                <c:pt idx="2561">
                  <c:v>1.216</c:v>
                </c:pt>
                <c:pt idx="2562">
                  <c:v>1.216</c:v>
                </c:pt>
                <c:pt idx="2563">
                  <c:v>1.216</c:v>
                </c:pt>
                <c:pt idx="2564">
                  <c:v>1.216</c:v>
                </c:pt>
                <c:pt idx="2565">
                  <c:v>1.216</c:v>
                </c:pt>
                <c:pt idx="2566">
                  <c:v>1.216</c:v>
                </c:pt>
                <c:pt idx="2567">
                  <c:v>1.216</c:v>
                </c:pt>
                <c:pt idx="2568">
                  <c:v>1.216</c:v>
                </c:pt>
                <c:pt idx="2569">
                  <c:v>1.216</c:v>
                </c:pt>
                <c:pt idx="2570">
                  <c:v>1.216</c:v>
                </c:pt>
                <c:pt idx="2571">
                  <c:v>1.216</c:v>
                </c:pt>
                <c:pt idx="2572">
                  <c:v>1.216</c:v>
                </c:pt>
                <c:pt idx="2573">
                  <c:v>1.216</c:v>
                </c:pt>
                <c:pt idx="2574">
                  <c:v>1.216</c:v>
                </c:pt>
                <c:pt idx="2575">
                  <c:v>1.216</c:v>
                </c:pt>
                <c:pt idx="2576">
                  <c:v>1.216</c:v>
                </c:pt>
                <c:pt idx="2577">
                  <c:v>1.216</c:v>
                </c:pt>
                <c:pt idx="2578">
                  <c:v>1.216</c:v>
                </c:pt>
                <c:pt idx="2579">
                  <c:v>1.216</c:v>
                </c:pt>
                <c:pt idx="2580">
                  <c:v>1.216</c:v>
                </c:pt>
                <c:pt idx="2581">
                  <c:v>1.216</c:v>
                </c:pt>
                <c:pt idx="2582">
                  <c:v>1.216</c:v>
                </c:pt>
                <c:pt idx="2583">
                  <c:v>1.216</c:v>
                </c:pt>
                <c:pt idx="2584">
                  <c:v>1.216</c:v>
                </c:pt>
                <c:pt idx="2585">
                  <c:v>1.216</c:v>
                </c:pt>
                <c:pt idx="2586">
                  <c:v>1.216</c:v>
                </c:pt>
                <c:pt idx="2587">
                  <c:v>1.216</c:v>
                </c:pt>
                <c:pt idx="2588">
                  <c:v>1.216</c:v>
                </c:pt>
                <c:pt idx="2589">
                  <c:v>1.216</c:v>
                </c:pt>
                <c:pt idx="2590">
                  <c:v>1.216</c:v>
                </c:pt>
                <c:pt idx="2591">
                  <c:v>1.216</c:v>
                </c:pt>
                <c:pt idx="2592">
                  <c:v>1.216</c:v>
                </c:pt>
                <c:pt idx="2593">
                  <c:v>1.216</c:v>
                </c:pt>
                <c:pt idx="2594">
                  <c:v>1.216</c:v>
                </c:pt>
                <c:pt idx="2595">
                  <c:v>1.216</c:v>
                </c:pt>
                <c:pt idx="2596">
                  <c:v>1.216</c:v>
                </c:pt>
                <c:pt idx="2597">
                  <c:v>1.216</c:v>
                </c:pt>
                <c:pt idx="2598">
                  <c:v>1.216</c:v>
                </c:pt>
                <c:pt idx="2599">
                  <c:v>1.216</c:v>
                </c:pt>
                <c:pt idx="2600">
                  <c:v>1.216</c:v>
                </c:pt>
                <c:pt idx="2601">
                  <c:v>1.216</c:v>
                </c:pt>
                <c:pt idx="2602">
                  <c:v>1.216</c:v>
                </c:pt>
                <c:pt idx="2603">
                  <c:v>1.216</c:v>
                </c:pt>
                <c:pt idx="2604">
                  <c:v>1.216</c:v>
                </c:pt>
                <c:pt idx="2605">
                  <c:v>1.216</c:v>
                </c:pt>
                <c:pt idx="2606">
                  <c:v>1.216</c:v>
                </c:pt>
                <c:pt idx="2607">
                  <c:v>1.216</c:v>
                </c:pt>
                <c:pt idx="2608">
                  <c:v>1.216</c:v>
                </c:pt>
                <c:pt idx="2609">
                  <c:v>1.216</c:v>
                </c:pt>
                <c:pt idx="2610">
                  <c:v>1.216</c:v>
                </c:pt>
                <c:pt idx="2611">
                  <c:v>1.216</c:v>
                </c:pt>
                <c:pt idx="2612">
                  <c:v>1.216</c:v>
                </c:pt>
                <c:pt idx="2613">
                  <c:v>1.216</c:v>
                </c:pt>
                <c:pt idx="2614">
                  <c:v>1.216</c:v>
                </c:pt>
                <c:pt idx="2615">
                  <c:v>1.216</c:v>
                </c:pt>
                <c:pt idx="2616">
                  <c:v>1.216</c:v>
                </c:pt>
                <c:pt idx="2617">
                  <c:v>1.216</c:v>
                </c:pt>
                <c:pt idx="2618">
                  <c:v>1.216</c:v>
                </c:pt>
                <c:pt idx="2619">
                  <c:v>1.216</c:v>
                </c:pt>
                <c:pt idx="2620">
                  <c:v>1.216</c:v>
                </c:pt>
                <c:pt idx="2621">
                  <c:v>1.216</c:v>
                </c:pt>
                <c:pt idx="2622">
                  <c:v>1.216</c:v>
                </c:pt>
                <c:pt idx="2623">
                  <c:v>1.216</c:v>
                </c:pt>
                <c:pt idx="2624">
                  <c:v>1.216</c:v>
                </c:pt>
                <c:pt idx="2625">
                  <c:v>1.216</c:v>
                </c:pt>
                <c:pt idx="2626">
                  <c:v>1.216</c:v>
                </c:pt>
                <c:pt idx="2627">
                  <c:v>1.216</c:v>
                </c:pt>
                <c:pt idx="2628">
                  <c:v>1.216</c:v>
                </c:pt>
                <c:pt idx="2629">
                  <c:v>1.216</c:v>
                </c:pt>
                <c:pt idx="2630">
                  <c:v>1.216</c:v>
                </c:pt>
                <c:pt idx="2631">
                  <c:v>1.216</c:v>
                </c:pt>
                <c:pt idx="2632">
                  <c:v>1.216</c:v>
                </c:pt>
                <c:pt idx="2633">
                  <c:v>1.216</c:v>
                </c:pt>
                <c:pt idx="2634">
                  <c:v>1.216</c:v>
                </c:pt>
                <c:pt idx="2635">
                  <c:v>1.216</c:v>
                </c:pt>
                <c:pt idx="2636">
                  <c:v>1.216</c:v>
                </c:pt>
                <c:pt idx="2637">
                  <c:v>1.216</c:v>
                </c:pt>
                <c:pt idx="2638">
                  <c:v>1.216</c:v>
                </c:pt>
                <c:pt idx="2639">
                  <c:v>1.216</c:v>
                </c:pt>
                <c:pt idx="2640">
                  <c:v>1.216</c:v>
                </c:pt>
                <c:pt idx="2641">
                  <c:v>1.216</c:v>
                </c:pt>
                <c:pt idx="2642">
                  <c:v>1.216</c:v>
                </c:pt>
                <c:pt idx="2643">
                  <c:v>1.216</c:v>
                </c:pt>
                <c:pt idx="2644">
                  <c:v>1.216</c:v>
                </c:pt>
                <c:pt idx="2645">
                  <c:v>1.216</c:v>
                </c:pt>
                <c:pt idx="2646">
                  <c:v>1.216</c:v>
                </c:pt>
                <c:pt idx="2647">
                  <c:v>1.216</c:v>
                </c:pt>
                <c:pt idx="2648">
                  <c:v>1.216</c:v>
                </c:pt>
                <c:pt idx="2649">
                  <c:v>1.216</c:v>
                </c:pt>
                <c:pt idx="2650">
                  <c:v>1.216</c:v>
                </c:pt>
                <c:pt idx="2651">
                  <c:v>1.216</c:v>
                </c:pt>
                <c:pt idx="2652">
                  <c:v>1.216</c:v>
                </c:pt>
                <c:pt idx="2653">
                  <c:v>1.216</c:v>
                </c:pt>
                <c:pt idx="2654">
                  <c:v>1.216</c:v>
                </c:pt>
                <c:pt idx="2655">
                  <c:v>1.216</c:v>
                </c:pt>
                <c:pt idx="2656">
                  <c:v>1.216</c:v>
                </c:pt>
                <c:pt idx="2657">
                  <c:v>1.216</c:v>
                </c:pt>
                <c:pt idx="2658">
                  <c:v>1.216</c:v>
                </c:pt>
                <c:pt idx="2659">
                  <c:v>1.216</c:v>
                </c:pt>
                <c:pt idx="2660">
                  <c:v>1.216</c:v>
                </c:pt>
                <c:pt idx="2661">
                  <c:v>1.216</c:v>
                </c:pt>
                <c:pt idx="2662">
                  <c:v>1.216</c:v>
                </c:pt>
                <c:pt idx="2663">
                  <c:v>1.216</c:v>
                </c:pt>
                <c:pt idx="2664">
                  <c:v>1.216</c:v>
                </c:pt>
                <c:pt idx="2665">
                  <c:v>1.216</c:v>
                </c:pt>
                <c:pt idx="2666">
                  <c:v>1.216</c:v>
                </c:pt>
                <c:pt idx="2667">
                  <c:v>1.216</c:v>
                </c:pt>
                <c:pt idx="2668">
                  <c:v>1.216</c:v>
                </c:pt>
              </c:numCache>
            </c:numRef>
          </c:val>
          <c:smooth val="0"/>
          <c:extLst>
            <c:ext xmlns:c16="http://schemas.microsoft.com/office/drawing/2014/chart" uri="{C3380CC4-5D6E-409C-BE32-E72D297353CC}">
              <c16:uniqueId val="{00000000-E2F8-4C33-B260-34C5167C6593}"/>
            </c:ext>
          </c:extLst>
        </c:ser>
        <c:dLbls>
          <c:showLegendKey val="0"/>
          <c:showVal val="0"/>
          <c:showCatName val="0"/>
          <c:showSerName val="0"/>
          <c:showPercent val="0"/>
          <c:showBubbleSize val="0"/>
        </c:dLbls>
        <c:smooth val="0"/>
        <c:axId val="1902794399"/>
        <c:axId val="1902786911"/>
      </c:lineChart>
      <c:catAx>
        <c:axId val="190279439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2786911"/>
        <c:crosses val="autoZero"/>
        <c:auto val="1"/>
        <c:lblAlgn val="ctr"/>
        <c:lblOffset val="100"/>
        <c:noMultiLvlLbl val="0"/>
      </c:catAx>
      <c:valAx>
        <c:axId val="1902786911"/>
        <c:scaling>
          <c:orientation val="minMax"/>
          <c:max val="1.25"/>
          <c:min val="0.6500000000000001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Difference per step (Microns)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279439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IN"/>
              <a:t>0 Plate</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spPr>
            <a:ln w="22225" cap="rnd" cmpd="sng" algn="ctr">
              <a:solidFill>
                <a:schemeClr val="accent1"/>
              </a:solidFill>
              <a:round/>
            </a:ln>
            <a:effectLst/>
          </c:spPr>
          <c:marker>
            <c:symbol val="none"/>
          </c:marker>
          <c:val>
            <c:numRef>
              <c:f>'[Test101_resolution_check_3rev2022-10-13 18.54.31.851_A0000.xlsx]Sheet2'!$B$2:$B$8057</c:f>
              <c:numCache>
                <c:formatCode>General</c:formatCode>
                <c:ptCount val="8056"/>
                <c:pt idx="0">
                  <c:v>0</c:v>
                </c:pt>
                <c:pt idx="1">
                  <c:v>1.9300000000002093E-3</c:v>
                </c:pt>
                <c:pt idx="2">
                  <c:v>9.9599999999999689E-3</c:v>
                </c:pt>
                <c:pt idx="3">
                  <c:v>1.3090000000000046E-2</c:v>
                </c:pt>
                <c:pt idx="4">
                  <c:v>2.1339999999999915E-2</c:v>
                </c:pt>
                <c:pt idx="5">
                  <c:v>3.0070000000000263E-2</c:v>
                </c:pt>
                <c:pt idx="6">
                  <c:v>3.0070000000000263E-2</c:v>
                </c:pt>
                <c:pt idx="7">
                  <c:v>3.9490000000000247E-2</c:v>
                </c:pt>
                <c:pt idx="8">
                  <c:v>5.0340000000000273E-2</c:v>
                </c:pt>
                <c:pt idx="9">
                  <c:v>5.0340000000000273E-2</c:v>
                </c:pt>
                <c:pt idx="10">
                  <c:v>5.5029999999999912E-2</c:v>
                </c:pt>
                <c:pt idx="11">
                  <c:v>6.5990000000000215E-2</c:v>
                </c:pt>
                <c:pt idx="12">
                  <c:v>6.7509999999999959E-2</c:v>
                </c:pt>
                <c:pt idx="13">
                  <c:v>7.464000000000004E-2</c:v>
                </c:pt>
                <c:pt idx="14">
                  <c:v>7.7180000000000248E-2</c:v>
                </c:pt>
                <c:pt idx="15">
                  <c:v>8.4600000000000009E-2</c:v>
                </c:pt>
                <c:pt idx="16">
                  <c:v>9.3630000000000102E-2</c:v>
                </c:pt>
                <c:pt idx="17">
                  <c:v>9.3630000000000102E-2</c:v>
                </c:pt>
                <c:pt idx="18">
                  <c:v>0.10499999999999998</c:v>
                </c:pt>
                <c:pt idx="19">
                  <c:v>0.11601999999999979</c:v>
                </c:pt>
                <c:pt idx="20">
                  <c:v>0.11601999999999979</c:v>
                </c:pt>
                <c:pt idx="21">
                  <c:v>0.11824000000000012</c:v>
                </c:pt>
                <c:pt idx="22">
                  <c:v>0.13179000000000052</c:v>
                </c:pt>
                <c:pt idx="23">
                  <c:v>0.13376000000000055</c:v>
                </c:pt>
                <c:pt idx="24">
                  <c:v>0.13869000000000042</c:v>
                </c:pt>
                <c:pt idx="25">
                  <c:v>0.13972000000000051</c:v>
                </c:pt>
                <c:pt idx="26">
                  <c:v>0.15030000000000054</c:v>
                </c:pt>
                <c:pt idx="27">
                  <c:v>0.15920999999999985</c:v>
                </c:pt>
                <c:pt idx="28">
                  <c:v>0.15920999999999985</c:v>
                </c:pt>
                <c:pt idx="29">
                  <c:v>0.16548000000000052</c:v>
                </c:pt>
                <c:pt idx="30">
                  <c:v>0.1754800000000003</c:v>
                </c:pt>
                <c:pt idx="31">
                  <c:v>0.1754800000000003</c:v>
                </c:pt>
                <c:pt idx="32">
                  <c:v>0.18130999999999986</c:v>
                </c:pt>
                <c:pt idx="33">
                  <c:v>0.19003999999999976</c:v>
                </c:pt>
                <c:pt idx="34">
                  <c:v>0.19294000000000011</c:v>
                </c:pt>
                <c:pt idx="35">
                  <c:v>0.2027600000000005</c:v>
                </c:pt>
                <c:pt idx="36">
                  <c:v>0.2027600000000005</c:v>
                </c:pt>
                <c:pt idx="37">
                  <c:v>0.21138999999999974</c:v>
                </c:pt>
                <c:pt idx="38">
                  <c:v>0.22360999999999986</c:v>
                </c:pt>
                <c:pt idx="39">
                  <c:v>0.22360999999999986</c:v>
                </c:pt>
                <c:pt idx="40">
                  <c:v>0.22918000000000038</c:v>
                </c:pt>
                <c:pt idx="41">
                  <c:v>0.24106000000000005</c:v>
                </c:pt>
                <c:pt idx="42">
                  <c:v>0.24106000000000005</c:v>
                </c:pt>
                <c:pt idx="43">
                  <c:v>0.24842000000000031</c:v>
                </c:pt>
                <c:pt idx="44">
                  <c:v>0.25462000000000007</c:v>
                </c:pt>
                <c:pt idx="45">
                  <c:v>0.26158999999999999</c:v>
                </c:pt>
                <c:pt idx="46">
                  <c:v>0.27031000000000027</c:v>
                </c:pt>
                <c:pt idx="47">
                  <c:v>0.27031000000000027</c:v>
                </c:pt>
                <c:pt idx="48">
                  <c:v>0.28005999999999975</c:v>
                </c:pt>
                <c:pt idx="49">
                  <c:v>0.29454000000000047</c:v>
                </c:pt>
                <c:pt idx="50">
                  <c:v>0.29454000000000047</c:v>
                </c:pt>
                <c:pt idx="51">
                  <c:v>0.29795000000000016</c:v>
                </c:pt>
                <c:pt idx="52">
                  <c:v>0.31125999999999987</c:v>
                </c:pt>
                <c:pt idx="53">
                  <c:v>0.31852000000000036</c:v>
                </c:pt>
                <c:pt idx="54">
                  <c:v>0.32704000000000022</c:v>
                </c:pt>
                <c:pt idx="55">
                  <c:v>0.33094000000000001</c:v>
                </c:pt>
                <c:pt idx="56">
                  <c:v>0.34142000000000028</c:v>
                </c:pt>
                <c:pt idx="57">
                  <c:v>0.35634999999999994</c:v>
                </c:pt>
                <c:pt idx="58">
                  <c:v>0.35634999999999994</c:v>
                </c:pt>
                <c:pt idx="59">
                  <c:v>0.36943000000000037</c:v>
                </c:pt>
                <c:pt idx="60">
                  <c:v>0.38076000000000043</c:v>
                </c:pt>
                <c:pt idx="61">
                  <c:v>0.38407000000000036</c:v>
                </c:pt>
                <c:pt idx="62">
                  <c:v>0.39327999999999985</c:v>
                </c:pt>
                <c:pt idx="63">
                  <c:v>0.40178000000000047</c:v>
                </c:pt>
                <c:pt idx="64">
                  <c:v>0.41108000000000011</c:v>
                </c:pt>
                <c:pt idx="65">
                  <c:v>0.42124000000000006</c:v>
                </c:pt>
                <c:pt idx="66">
                  <c:v>0.42381000000000046</c:v>
                </c:pt>
                <c:pt idx="67">
                  <c:v>0.43548000000000009</c:v>
                </c:pt>
                <c:pt idx="68">
                  <c:v>0.44774000000000047</c:v>
                </c:pt>
                <c:pt idx="69">
                  <c:v>0.44774000000000047</c:v>
                </c:pt>
                <c:pt idx="70">
                  <c:v>0.45847000000000016</c:v>
                </c:pt>
                <c:pt idx="71">
                  <c:v>0.47029999999999994</c:v>
                </c:pt>
                <c:pt idx="72">
                  <c:v>0.47029999999999994</c:v>
                </c:pt>
                <c:pt idx="73">
                  <c:v>0.48254999999999981</c:v>
                </c:pt>
                <c:pt idx="74">
                  <c:v>0.48510999999999971</c:v>
                </c:pt>
                <c:pt idx="75">
                  <c:v>0.49776000000000042</c:v>
                </c:pt>
                <c:pt idx="76">
                  <c:v>0.50980000000000025</c:v>
                </c:pt>
                <c:pt idx="77">
                  <c:v>0.50980000000000025</c:v>
                </c:pt>
                <c:pt idx="78">
                  <c:v>0.51869999999999994</c:v>
                </c:pt>
                <c:pt idx="79">
                  <c:v>0.53507000000000016</c:v>
                </c:pt>
                <c:pt idx="80">
                  <c:v>0.53507000000000016</c:v>
                </c:pt>
                <c:pt idx="81">
                  <c:v>0.53817000000000004</c:v>
                </c:pt>
                <c:pt idx="82">
                  <c:v>0.55004999999999971</c:v>
                </c:pt>
                <c:pt idx="83">
                  <c:v>0.55947000000000013</c:v>
                </c:pt>
                <c:pt idx="84">
                  <c:v>0.56501000000000001</c:v>
                </c:pt>
                <c:pt idx="85">
                  <c:v>0.56597999999999971</c:v>
                </c:pt>
                <c:pt idx="86">
                  <c:v>0.57830000000000048</c:v>
                </c:pt>
                <c:pt idx="87">
                  <c:v>0.59112999999999971</c:v>
                </c:pt>
                <c:pt idx="88">
                  <c:v>0.59112999999999971</c:v>
                </c:pt>
                <c:pt idx="89">
                  <c:v>0.59907999999999983</c:v>
                </c:pt>
                <c:pt idx="90">
                  <c:v>0.60963999999999974</c:v>
                </c:pt>
                <c:pt idx="91">
                  <c:v>0.61173000000000055</c:v>
                </c:pt>
                <c:pt idx="92">
                  <c:v>0.61979999999999968</c:v>
                </c:pt>
                <c:pt idx="93">
                  <c:v>0.62867000000000051</c:v>
                </c:pt>
                <c:pt idx="94">
                  <c:v>0.63562999999999992</c:v>
                </c:pt>
                <c:pt idx="95">
                  <c:v>0.64599999999999991</c:v>
                </c:pt>
                <c:pt idx="96">
                  <c:v>0.6460600000000003</c:v>
                </c:pt>
                <c:pt idx="97">
                  <c:v>0.65831000000000017</c:v>
                </c:pt>
                <c:pt idx="98">
                  <c:v>0.66987000000000041</c:v>
                </c:pt>
                <c:pt idx="99">
                  <c:v>0.66987000000000041</c:v>
                </c:pt>
                <c:pt idx="100">
                  <c:v>0.67851000000000017</c:v>
                </c:pt>
                <c:pt idx="101">
                  <c:v>0.69137000000000004</c:v>
                </c:pt>
                <c:pt idx="102">
                  <c:v>0.69458999999999982</c:v>
                </c:pt>
                <c:pt idx="103">
                  <c:v>0.70070000000000032</c:v>
                </c:pt>
                <c:pt idx="104">
                  <c:v>0.70816999999999997</c:v>
                </c:pt>
                <c:pt idx="105">
                  <c:v>0.71952000000000016</c:v>
                </c:pt>
                <c:pt idx="106">
                  <c:v>0.73012999999999995</c:v>
                </c:pt>
                <c:pt idx="107">
                  <c:v>0.73012999999999995</c:v>
                </c:pt>
                <c:pt idx="108">
                  <c:v>0.73453000000000035</c:v>
                </c:pt>
                <c:pt idx="109">
                  <c:v>0.75150999999999968</c:v>
                </c:pt>
                <c:pt idx="110">
                  <c:v>0.75150999999999968</c:v>
                </c:pt>
                <c:pt idx="111">
                  <c:v>0.75748999999999977</c:v>
                </c:pt>
                <c:pt idx="112">
                  <c:v>0.76567000000000007</c:v>
                </c:pt>
                <c:pt idx="113">
                  <c:v>0.77278000000000002</c:v>
                </c:pt>
                <c:pt idx="114">
                  <c:v>0.77950000000000053</c:v>
                </c:pt>
                <c:pt idx="115">
                  <c:v>0.77950000000000053</c:v>
                </c:pt>
                <c:pt idx="116">
                  <c:v>0.79088000000000047</c:v>
                </c:pt>
                <c:pt idx="117">
                  <c:v>0.7992600000000003</c:v>
                </c:pt>
                <c:pt idx="118">
                  <c:v>0.7992600000000003</c:v>
                </c:pt>
                <c:pt idx="119">
                  <c:v>0.8075600000000005</c:v>
                </c:pt>
                <c:pt idx="120">
                  <c:v>0.8189700000000002</c:v>
                </c:pt>
                <c:pt idx="121">
                  <c:v>0.8189700000000002</c:v>
                </c:pt>
                <c:pt idx="122">
                  <c:v>0.82833999999999985</c:v>
                </c:pt>
                <c:pt idx="123">
                  <c:v>0.83292000000000055</c:v>
                </c:pt>
                <c:pt idx="124">
                  <c:v>0.83966999999999992</c:v>
                </c:pt>
                <c:pt idx="125">
                  <c:v>0.8496100000000002</c:v>
                </c:pt>
                <c:pt idx="126">
                  <c:v>0.8496100000000002</c:v>
                </c:pt>
                <c:pt idx="127">
                  <c:v>0.86019999999999985</c:v>
                </c:pt>
                <c:pt idx="128">
                  <c:v>0.87162999999999968</c:v>
                </c:pt>
                <c:pt idx="129">
                  <c:v>0.87162999999999968</c:v>
                </c:pt>
                <c:pt idx="130">
                  <c:v>0.87396000000000029</c:v>
                </c:pt>
                <c:pt idx="131">
                  <c:v>0.88674000000000053</c:v>
                </c:pt>
                <c:pt idx="132">
                  <c:v>0.89306000000000019</c:v>
                </c:pt>
                <c:pt idx="133">
                  <c:v>0.89674000000000031</c:v>
                </c:pt>
                <c:pt idx="134">
                  <c:v>0.90017999999999976</c:v>
                </c:pt>
                <c:pt idx="135">
                  <c:v>0.91253999999999991</c:v>
                </c:pt>
                <c:pt idx="136">
                  <c:v>0.92285000000000039</c:v>
                </c:pt>
                <c:pt idx="137">
                  <c:v>0.92285000000000039</c:v>
                </c:pt>
                <c:pt idx="138">
                  <c:v>0.9309700000000003</c:v>
                </c:pt>
                <c:pt idx="139">
                  <c:v>0.94387000000000043</c:v>
                </c:pt>
                <c:pt idx="140">
                  <c:v>0.94387000000000043</c:v>
                </c:pt>
                <c:pt idx="141">
                  <c:v>0.95218999999999987</c:v>
                </c:pt>
                <c:pt idx="142">
                  <c:v>0.96159000000000017</c:v>
                </c:pt>
                <c:pt idx="143">
                  <c:v>0.96694000000000013</c:v>
                </c:pt>
                <c:pt idx="144">
                  <c:v>0.97599000000000036</c:v>
                </c:pt>
                <c:pt idx="145">
                  <c:v>0.97599000000000036</c:v>
                </c:pt>
                <c:pt idx="146">
                  <c:v>0.98498999999999981</c:v>
                </c:pt>
                <c:pt idx="147">
                  <c:v>0.99647000000000041</c:v>
                </c:pt>
                <c:pt idx="148">
                  <c:v>0.99647000000000041</c:v>
                </c:pt>
                <c:pt idx="149">
                  <c:v>1.0042400000000002</c:v>
                </c:pt>
                <c:pt idx="150">
                  <c:v>1.0133099999999997</c:v>
                </c:pt>
                <c:pt idx="151">
                  <c:v>1.0150699999999997</c:v>
                </c:pt>
                <c:pt idx="152">
                  <c:v>1.0211199999999998</c:v>
                </c:pt>
                <c:pt idx="153">
                  <c:v>1.0267999999999997</c:v>
                </c:pt>
                <c:pt idx="154">
                  <c:v>1.0347999999999997</c:v>
                </c:pt>
                <c:pt idx="155">
                  <c:v>1.0435800000000004</c:v>
                </c:pt>
                <c:pt idx="156">
                  <c:v>1.0435800000000004</c:v>
                </c:pt>
                <c:pt idx="157">
                  <c:v>1.0494000000000003</c:v>
                </c:pt>
                <c:pt idx="158">
                  <c:v>1.0646599999999999</c:v>
                </c:pt>
                <c:pt idx="159">
                  <c:v>1.0646599999999999</c:v>
                </c:pt>
                <c:pt idx="160">
                  <c:v>1.0650599999999999</c:v>
                </c:pt>
                <c:pt idx="161">
                  <c:v>1.0743</c:v>
                </c:pt>
                <c:pt idx="162">
                  <c:v>1.0799500000000002</c:v>
                </c:pt>
                <c:pt idx="163">
                  <c:v>1.0850600000000004</c:v>
                </c:pt>
                <c:pt idx="164">
                  <c:v>1.0850600000000004</c:v>
                </c:pt>
                <c:pt idx="165">
                  <c:v>1.0896100000000004</c:v>
                </c:pt>
                <c:pt idx="166">
                  <c:v>1.0996800000000002</c:v>
                </c:pt>
                <c:pt idx="167">
                  <c:v>1.0996800000000002</c:v>
                </c:pt>
                <c:pt idx="168">
                  <c:v>1.1019600000000001</c:v>
                </c:pt>
                <c:pt idx="169">
                  <c:v>1.1106499999999997</c:v>
                </c:pt>
                <c:pt idx="170">
                  <c:v>1.1106499999999997</c:v>
                </c:pt>
                <c:pt idx="171">
                  <c:v>1.1135999999999999</c:v>
                </c:pt>
                <c:pt idx="172">
                  <c:v>1.11381</c:v>
                </c:pt>
                <c:pt idx="173">
                  <c:v>1.1203000000000003</c:v>
                </c:pt>
                <c:pt idx="174">
                  <c:v>1.1261999999999999</c:v>
                </c:pt>
                <c:pt idx="175">
                  <c:v>1.1261999999999999</c:v>
                </c:pt>
                <c:pt idx="176">
                  <c:v>1.1308400000000001</c:v>
                </c:pt>
                <c:pt idx="177">
                  <c:v>1.13917</c:v>
                </c:pt>
                <c:pt idx="178">
                  <c:v>1.13917</c:v>
                </c:pt>
                <c:pt idx="179">
                  <c:v>1.1409599999999998</c:v>
                </c:pt>
                <c:pt idx="180">
                  <c:v>1.1480500000000005</c:v>
                </c:pt>
                <c:pt idx="181">
                  <c:v>1.1480500000000005</c:v>
                </c:pt>
                <c:pt idx="182">
                  <c:v>1.1536999999999997</c:v>
                </c:pt>
                <c:pt idx="183">
                  <c:v>1.1536999999999997</c:v>
                </c:pt>
                <c:pt idx="184">
                  <c:v>1.1614599999999999</c:v>
                </c:pt>
                <c:pt idx="185">
                  <c:v>1.1684799999999997</c:v>
                </c:pt>
                <c:pt idx="186">
                  <c:v>1.1684799999999997</c:v>
                </c:pt>
                <c:pt idx="187">
                  <c:v>1.17164</c:v>
                </c:pt>
                <c:pt idx="188">
                  <c:v>1.18445</c:v>
                </c:pt>
                <c:pt idx="189">
                  <c:v>1.18445</c:v>
                </c:pt>
                <c:pt idx="190">
                  <c:v>1.1857500000000005</c:v>
                </c:pt>
                <c:pt idx="191">
                  <c:v>1.1939400000000004</c:v>
                </c:pt>
                <c:pt idx="192">
                  <c:v>1.1972199999999997</c:v>
                </c:pt>
                <c:pt idx="193">
                  <c:v>1.2055100000000003</c:v>
                </c:pt>
                <c:pt idx="194">
                  <c:v>1.2055100000000003</c:v>
                </c:pt>
                <c:pt idx="195">
                  <c:v>1.2141200000000003</c:v>
                </c:pt>
                <c:pt idx="196">
                  <c:v>1.2247300000000001</c:v>
                </c:pt>
                <c:pt idx="197">
                  <c:v>1.2247300000000001</c:v>
                </c:pt>
                <c:pt idx="198">
                  <c:v>1.2308700000000004</c:v>
                </c:pt>
                <c:pt idx="199">
                  <c:v>1.2399000000000004</c:v>
                </c:pt>
                <c:pt idx="200">
                  <c:v>1.2411700000000003</c:v>
                </c:pt>
                <c:pt idx="201">
                  <c:v>1.2508400000000002</c:v>
                </c:pt>
                <c:pt idx="202">
                  <c:v>1.2549200000000003</c:v>
                </c:pt>
                <c:pt idx="203">
                  <c:v>1.2631500000000004</c:v>
                </c:pt>
                <c:pt idx="204">
                  <c:v>1.27142</c:v>
                </c:pt>
                <c:pt idx="205">
                  <c:v>1.27142</c:v>
                </c:pt>
                <c:pt idx="206">
                  <c:v>1.2796099999999999</c:v>
                </c:pt>
                <c:pt idx="207">
                  <c:v>1.2936000000000005</c:v>
                </c:pt>
                <c:pt idx="208">
                  <c:v>1.2936000000000005</c:v>
                </c:pt>
                <c:pt idx="209">
                  <c:v>1.2993899999999998</c:v>
                </c:pt>
                <c:pt idx="210">
                  <c:v>1.3085300000000002</c:v>
                </c:pt>
                <c:pt idx="211">
                  <c:v>1.3128599999999997</c:v>
                </c:pt>
                <c:pt idx="212">
                  <c:v>1.3186100000000005</c:v>
                </c:pt>
                <c:pt idx="213">
                  <c:v>1.32165</c:v>
                </c:pt>
                <c:pt idx="214">
                  <c:v>1.3338700000000001</c:v>
                </c:pt>
                <c:pt idx="215">
                  <c:v>1.3453299999999997</c:v>
                </c:pt>
                <c:pt idx="216">
                  <c:v>1.3453299999999997</c:v>
                </c:pt>
                <c:pt idx="217">
                  <c:v>1.3486200000000004</c:v>
                </c:pt>
                <c:pt idx="218">
                  <c:v>1.3648199999999999</c:v>
                </c:pt>
                <c:pt idx="219">
                  <c:v>1.36564</c:v>
                </c:pt>
                <c:pt idx="220">
                  <c:v>1.3738000000000001</c:v>
                </c:pt>
                <c:pt idx="221">
                  <c:v>1.3816199999999998</c:v>
                </c:pt>
                <c:pt idx="222">
                  <c:v>1.3852200000000003</c:v>
                </c:pt>
                <c:pt idx="223">
                  <c:v>1.3957699999999997</c:v>
                </c:pt>
                <c:pt idx="224">
                  <c:v>1.39663</c:v>
                </c:pt>
                <c:pt idx="225">
                  <c:v>1.4071400000000001</c:v>
                </c:pt>
                <c:pt idx="226">
                  <c:v>1.4182100000000002</c:v>
                </c:pt>
                <c:pt idx="227">
                  <c:v>1.4182100000000002</c:v>
                </c:pt>
                <c:pt idx="228">
                  <c:v>1.4252000000000002</c:v>
                </c:pt>
                <c:pt idx="229">
                  <c:v>1.4365500000000004</c:v>
                </c:pt>
                <c:pt idx="230">
                  <c:v>1.4374000000000002</c:v>
                </c:pt>
                <c:pt idx="231">
                  <c:v>1.4457399999999998</c:v>
                </c:pt>
                <c:pt idx="232">
                  <c:v>1.4514800000000001</c:v>
                </c:pt>
                <c:pt idx="233">
                  <c:v>1.4569200000000002</c:v>
                </c:pt>
                <c:pt idx="234">
                  <c:v>1.4644900000000005</c:v>
                </c:pt>
                <c:pt idx="235">
                  <c:v>1.4644900000000005</c:v>
                </c:pt>
                <c:pt idx="236">
                  <c:v>1.4736700000000003</c:v>
                </c:pt>
                <c:pt idx="237">
                  <c:v>1.4865700000000004</c:v>
                </c:pt>
                <c:pt idx="238">
                  <c:v>1.4865700000000004</c:v>
                </c:pt>
                <c:pt idx="239">
                  <c:v>1.4878400000000003</c:v>
                </c:pt>
                <c:pt idx="240">
                  <c:v>1.4991700000000003</c:v>
                </c:pt>
                <c:pt idx="241">
                  <c:v>1.5030099999999997</c:v>
                </c:pt>
                <c:pt idx="242">
                  <c:v>1.5098500000000001</c:v>
                </c:pt>
                <c:pt idx="243">
                  <c:v>1.5098500000000001</c:v>
                </c:pt>
                <c:pt idx="244">
                  <c:v>1.5161199999999999</c:v>
                </c:pt>
                <c:pt idx="245">
                  <c:v>1.52705</c:v>
                </c:pt>
                <c:pt idx="246">
                  <c:v>1.52705</c:v>
                </c:pt>
                <c:pt idx="247">
                  <c:v>1.5323400000000005</c:v>
                </c:pt>
                <c:pt idx="248">
                  <c:v>1.5419799999999997</c:v>
                </c:pt>
                <c:pt idx="249">
                  <c:v>1.5419799999999997</c:v>
                </c:pt>
                <c:pt idx="250">
                  <c:v>1.5481499999999997</c:v>
                </c:pt>
                <c:pt idx="251">
                  <c:v>1.5529000000000002</c:v>
                </c:pt>
                <c:pt idx="252">
                  <c:v>1.5591299999999997</c:v>
                </c:pt>
                <c:pt idx="253">
                  <c:v>1.56698</c:v>
                </c:pt>
                <c:pt idx="254">
                  <c:v>1.56698</c:v>
                </c:pt>
                <c:pt idx="255">
                  <c:v>1.57395</c:v>
                </c:pt>
                <c:pt idx="256">
                  <c:v>1.5844000000000005</c:v>
                </c:pt>
                <c:pt idx="257">
                  <c:v>1.5844000000000005</c:v>
                </c:pt>
                <c:pt idx="258">
                  <c:v>1.5924300000000002</c:v>
                </c:pt>
                <c:pt idx="259">
                  <c:v>1.6028900000000004</c:v>
                </c:pt>
                <c:pt idx="260">
                  <c:v>1.6031200000000005</c:v>
                </c:pt>
                <c:pt idx="261">
                  <c:v>1.6135000000000002</c:v>
                </c:pt>
                <c:pt idx="262">
                  <c:v>1.6169400000000005</c:v>
                </c:pt>
                <c:pt idx="263">
                  <c:v>1.6268400000000005</c:v>
                </c:pt>
                <c:pt idx="264">
                  <c:v>1.6380600000000003</c:v>
                </c:pt>
                <c:pt idx="265">
                  <c:v>1.6380600000000003</c:v>
                </c:pt>
                <c:pt idx="266">
                  <c:v>1.6480399999999999</c:v>
                </c:pt>
                <c:pt idx="267">
                  <c:v>1.6631499999999999</c:v>
                </c:pt>
                <c:pt idx="268">
                  <c:v>1.6631499999999999</c:v>
                </c:pt>
                <c:pt idx="269">
                  <c:v>1.6673400000000003</c:v>
                </c:pt>
                <c:pt idx="270">
                  <c:v>1.6783999999999999</c:v>
                </c:pt>
                <c:pt idx="271">
                  <c:v>1.6883699999999999</c:v>
                </c:pt>
                <c:pt idx="272">
                  <c:v>1.6955600000000004</c:v>
                </c:pt>
                <c:pt idx="273">
                  <c:v>1.6966900000000003</c:v>
                </c:pt>
                <c:pt idx="274">
                  <c:v>1.7074499999999997</c:v>
                </c:pt>
                <c:pt idx="275">
                  <c:v>1.7224900000000005</c:v>
                </c:pt>
                <c:pt idx="276">
                  <c:v>1.7224900000000005</c:v>
                </c:pt>
                <c:pt idx="277">
                  <c:v>1.7333499999999997</c:v>
                </c:pt>
                <c:pt idx="278">
                  <c:v>1.7459100000000003</c:v>
                </c:pt>
                <c:pt idx="279">
                  <c:v>1.7503500000000001</c:v>
                </c:pt>
                <c:pt idx="280">
                  <c:v>1.7625900000000003</c:v>
                </c:pt>
                <c:pt idx="281">
                  <c:v>1.76783</c:v>
                </c:pt>
                <c:pt idx="282">
                  <c:v>1.77989</c:v>
                </c:pt>
                <c:pt idx="283">
                  <c:v>1.7912699999999999</c:v>
                </c:pt>
                <c:pt idx="284">
                  <c:v>1.7919299999999998</c:v>
                </c:pt>
                <c:pt idx="285">
                  <c:v>1.8077500000000004</c:v>
                </c:pt>
                <c:pt idx="286">
                  <c:v>1.8213299999999997</c:v>
                </c:pt>
                <c:pt idx="287">
                  <c:v>1.8213299999999997</c:v>
                </c:pt>
                <c:pt idx="288">
                  <c:v>1.8337599999999998</c:v>
                </c:pt>
                <c:pt idx="289">
                  <c:v>1.8473600000000001</c:v>
                </c:pt>
                <c:pt idx="290">
                  <c:v>1.8514100000000004</c:v>
                </c:pt>
                <c:pt idx="291">
                  <c:v>1.8627500000000001</c:v>
                </c:pt>
                <c:pt idx="292">
                  <c:v>1.8680599999999998</c:v>
                </c:pt>
                <c:pt idx="293">
                  <c:v>1.88347</c:v>
                </c:pt>
                <c:pt idx="294">
                  <c:v>1.8945100000000004</c:v>
                </c:pt>
                <c:pt idx="295">
                  <c:v>1.8945100000000004</c:v>
                </c:pt>
                <c:pt idx="296">
                  <c:v>1.90428</c:v>
                </c:pt>
                <c:pt idx="297">
                  <c:v>1.9223100000000004</c:v>
                </c:pt>
                <c:pt idx="298">
                  <c:v>1.9242499999999998</c:v>
                </c:pt>
                <c:pt idx="299">
                  <c:v>1.9309599999999998</c:v>
                </c:pt>
                <c:pt idx="300">
                  <c:v>1.9438300000000002</c:v>
                </c:pt>
                <c:pt idx="301">
                  <c:v>1.9529399999999999</c:v>
                </c:pt>
                <c:pt idx="302">
                  <c:v>1.96326</c:v>
                </c:pt>
                <c:pt idx="303">
                  <c:v>1.9660900000000003</c:v>
                </c:pt>
                <c:pt idx="304">
                  <c:v>1.9772699999999999</c:v>
                </c:pt>
                <c:pt idx="305">
                  <c:v>1.9914500000000004</c:v>
                </c:pt>
                <c:pt idx="306">
                  <c:v>1.9914500000000004</c:v>
                </c:pt>
                <c:pt idx="307">
                  <c:v>2.0019999999999998</c:v>
                </c:pt>
                <c:pt idx="308">
                  <c:v>2.0117900000000004</c:v>
                </c:pt>
                <c:pt idx="309">
                  <c:v>2.0122900000000001</c:v>
                </c:pt>
                <c:pt idx="310">
                  <c:v>2.0194700000000001</c:v>
                </c:pt>
                <c:pt idx="311">
                  <c:v>2.0232799999999997</c:v>
                </c:pt>
                <c:pt idx="312">
                  <c:v>2.0303199999999997</c:v>
                </c:pt>
                <c:pt idx="313">
                  <c:v>2.0407200000000003</c:v>
                </c:pt>
                <c:pt idx="314">
                  <c:v>2.0407200000000003</c:v>
                </c:pt>
                <c:pt idx="315">
                  <c:v>2.04657</c:v>
                </c:pt>
                <c:pt idx="316">
                  <c:v>2.0558700000000005</c:v>
                </c:pt>
                <c:pt idx="317">
                  <c:v>2.0558700000000005</c:v>
                </c:pt>
                <c:pt idx="318">
                  <c:v>2.06297</c:v>
                </c:pt>
                <c:pt idx="319">
                  <c:v>2.0702199999999999</c:v>
                </c:pt>
                <c:pt idx="320">
                  <c:v>2.07287</c:v>
                </c:pt>
                <c:pt idx="321">
                  <c:v>2.0766999999999998</c:v>
                </c:pt>
                <c:pt idx="322">
                  <c:v>2.0766999999999998</c:v>
                </c:pt>
                <c:pt idx="323">
                  <c:v>2.0863000000000005</c:v>
                </c:pt>
                <c:pt idx="324">
                  <c:v>2.09389</c:v>
                </c:pt>
                <c:pt idx="325">
                  <c:v>2.09389</c:v>
                </c:pt>
                <c:pt idx="326">
                  <c:v>2.0950199999999999</c:v>
                </c:pt>
                <c:pt idx="327">
                  <c:v>2.1036799999999998</c:v>
                </c:pt>
                <c:pt idx="328">
                  <c:v>2.1036799999999998</c:v>
                </c:pt>
                <c:pt idx="329">
                  <c:v>2.1045699999999998</c:v>
                </c:pt>
                <c:pt idx="330">
                  <c:v>2.1098300000000005</c:v>
                </c:pt>
                <c:pt idx="331">
                  <c:v>2.1110199999999999</c:v>
                </c:pt>
                <c:pt idx="332">
                  <c:v>2.1149000000000004</c:v>
                </c:pt>
                <c:pt idx="333">
                  <c:v>2.1149000000000004</c:v>
                </c:pt>
                <c:pt idx="334">
                  <c:v>2.1181999999999999</c:v>
                </c:pt>
                <c:pt idx="335">
                  <c:v>2.1239600000000003</c:v>
                </c:pt>
                <c:pt idx="336">
                  <c:v>2.1239600000000003</c:v>
                </c:pt>
                <c:pt idx="337">
                  <c:v>2.1239600000000003</c:v>
                </c:pt>
                <c:pt idx="338">
                  <c:v>2.1306200000000004</c:v>
                </c:pt>
                <c:pt idx="339">
                  <c:v>2.1306200000000004</c:v>
                </c:pt>
                <c:pt idx="340">
                  <c:v>2.1311100000000005</c:v>
                </c:pt>
                <c:pt idx="341">
                  <c:v>2.1328800000000001</c:v>
                </c:pt>
                <c:pt idx="342">
                  <c:v>2.1356700000000002</c:v>
                </c:pt>
                <c:pt idx="343">
                  <c:v>2.1394799999999998</c:v>
                </c:pt>
                <c:pt idx="344">
                  <c:v>2.1394799999999998</c:v>
                </c:pt>
                <c:pt idx="345">
                  <c:v>2.14133</c:v>
                </c:pt>
                <c:pt idx="346">
                  <c:v>2.1489599999999998</c:v>
                </c:pt>
                <c:pt idx="347">
                  <c:v>2.1489599999999998</c:v>
                </c:pt>
                <c:pt idx="348">
                  <c:v>2.1489599999999998</c:v>
                </c:pt>
                <c:pt idx="349">
                  <c:v>2.1517900000000001</c:v>
                </c:pt>
                <c:pt idx="350">
                  <c:v>2.1517900000000001</c:v>
                </c:pt>
                <c:pt idx="351">
                  <c:v>2.1517900000000001</c:v>
                </c:pt>
                <c:pt idx="352">
                  <c:v>2.1517900000000001</c:v>
                </c:pt>
                <c:pt idx="353">
                  <c:v>2.1533699999999998</c:v>
                </c:pt>
                <c:pt idx="354">
                  <c:v>2.1589299999999998</c:v>
                </c:pt>
                <c:pt idx="355">
                  <c:v>2.1589299999999998</c:v>
                </c:pt>
                <c:pt idx="356">
                  <c:v>2.1589299999999998</c:v>
                </c:pt>
                <c:pt idx="357">
                  <c:v>2.1665700000000001</c:v>
                </c:pt>
                <c:pt idx="358">
                  <c:v>2.1665700000000001</c:v>
                </c:pt>
                <c:pt idx="359">
                  <c:v>2.1665700000000001</c:v>
                </c:pt>
                <c:pt idx="360">
                  <c:v>2.1711</c:v>
                </c:pt>
                <c:pt idx="361">
                  <c:v>2.17143</c:v>
                </c:pt>
                <c:pt idx="362">
                  <c:v>2.1736700000000004</c:v>
                </c:pt>
                <c:pt idx="363">
                  <c:v>2.1745200000000002</c:v>
                </c:pt>
                <c:pt idx="364">
                  <c:v>2.1800100000000002</c:v>
                </c:pt>
                <c:pt idx="365">
                  <c:v>2.18675</c:v>
                </c:pt>
                <c:pt idx="366">
                  <c:v>2.18675</c:v>
                </c:pt>
                <c:pt idx="367">
                  <c:v>2.1875800000000005</c:v>
                </c:pt>
                <c:pt idx="368">
                  <c:v>2.1955900000000002</c:v>
                </c:pt>
                <c:pt idx="369">
                  <c:v>2.1955900000000002</c:v>
                </c:pt>
                <c:pt idx="370">
                  <c:v>2.1979699999999998</c:v>
                </c:pt>
                <c:pt idx="371">
                  <c:v>2.2032300000000005</c:v>
                </c:pt>
                <c:pt idx="372">
                  <c:v>2.2065700000000001</c:v>
                </c:pt>
                <c:pt idx="373">
                  <c:v>2.2117100000000001</c:v>
                </c:pt>
                <c:pt idx="374">
                  <c:v>2.2117100000000001</c:v>
                </c:pt>
                <c:pt idx="375">
                  <c:v>2.2199</c:v>
                </c:pt>
                <c:pt idx="376">
                  <c:v>2.2267700000000001</c:v>
                </c:pt>
                <c:pt idx="377">
                  <c:v>2.2267700000000001</c:v>
                </c:pt>
                <c:pt idx="378">
                  <c:v>2.2269500000000004</c:v>
                </c:pt>
                <c:pt idx="379">
                  <c:v>2.2392000000000003</c:v>
                </c:pt>
                <c:pt idx="380">
                  <c:v>2.2409699999999999</c:v>
                </c:pt>
                <c:pt idx="381">
                  <c:v>2.2439800000000005</c:v>
                </c:pt>
                <c:pt idx="382">
                  <c:v>2.2453000000000003</c:v>
                </c:pt>
                <c:pt idx="383">
                  <c:v>2.2525399999999998</c:v>
                </c:pt>
                <c:pt idx="384">
                  <c:v>2.2625999999999999</c:v>
                </c:pt>
                <c:pt idx="385">
                  <c:v>2.2625999999999999</c:v>
                </c:pt>
                <c:pt idx="386">
                  <c:v>2.2660999999999998</c:v>
                </c:pt>
                <c:pt idx="387">
                  <c:v>2.2786</c:v>
                </c:pt>
                <c:pt idx="388">
                  <c:v>2.2786</c:v>
                </c:pt>
                <c:pt idx="389">
                  <c:v>2.2855400000000001</c:v>
                </c:pt>
                <c:pt idx="390">
                  <c:v>2.2914000000000003</c:v>
                </c:pt>
                <c:pt idx="391">
                  <c:v>2.2973800000000004</c:v>
                </c:pt>
                <c:pt idx="392">
                  <c:v>2.3027699999999998</c:v>
                </c:pt>
                <c:pt idx="393">
                  <c:v>2.3056200000000002</c:v>
                </c:pt>
                <c:pt idx="394">
                  <c:v>2.3162400000000005</c:v>
                </c:pt>
                <c:pt idx="395">
                  <c:v>2.3251999999999997</c:v>
                </c:pt>
                <c:pt idx="396">
                  <c:v>2.3251999999999997</c:v>
                </c:pt>
                <c:pt idx="397">
                  <c:v>2.33345</c:v>
                </c:pt>
                <c:pt idx="398">
                  <c:v>2.3447000000000005</c:v>
                </c:pt>
                <c:pt idx="399">
                  <c:v>2.3447000000000005</c:v>
                </c:pt>
                <c:pt idx="400">
                  <c:v>2.35182</c:v>
                </c:pt>
                <c:pt idx="401">
                  <c:v>2.3572300000000004</c:v>
                </c:pt>
                <c:pt idx="402">
                  <c:v>2.3657300000000001</c:v>
                </c:pt>
                <c:pt idx="403">
                  <c:v>2.3766600000000002</c:v>
                </c:pt>
                <c:pt idx="404">
                  <c:v>2.3766600000000002</c:v>
                </c:pt>
                <c:pt idx="405">
                  <c:v>2.38504</c:v>
                </c:pt>
                <c:pt idx="406">
                  <c:v>2.4013100000000005</c:v>
                </c:pt>
                <c:pt idx="407">
                  <c:v>2.4013100000000005</c:v>
                </c:pt>
                <c:pt idx="408">
                  <c:v>2.4054200000000003</c:v>
                </c:pt>
                <c:pt idx="409">
                  <c:v>2.4167199999999998</c:v>
                </c:pt>
                <c:pt idx="410">
                  <c:v>2.4232899999999997</c:v>
                </c:pt>
                <c:pt idx="411">
                  <c:v>2.4322499999999998</c:v>
                </c:pt>
                <c:pt idx="412">
                  <c:v>2.4339900000000005</c:v>
                </c:pt>
                <c:pt idx="413">
                  <c:v>2.4445800000000002</c:v>
                </c:pt>
                <c:pt idx="414">
                  <c:v>2.4576200000000004</c:v>
                </c:pt>
                <c:pt idx="415">
                  <c:v>2.4576200000000004</c:v>
                </c:pt>
                <c:pt idx="416">
                  <c:v>2.4678000000000004</c:v>
                </c:pt>
                <c:pt idx="417">
                  <c:v>2.4817499999999999</c:v>
                </c:pt>
                <c:pt idx="418">
                  <c:v>2.4831599999999998</c:v>
                </c:pt>
                <c:pt idx="419">
                  <c:v>2.4953399999999997</c:v>
                </c:pt>
                <c:pt idx="420">
                  <c:v>2.50434</c:v>
                </c:pt>
                <c:pt idx="421">
                  <c:v>2.5123199999999999</c:v>
                </c:pt>
                <c:pt idx="422">
                  <c:v>2.5262000000000002</c:v>
                </c:pt>
                <c:pt idx="423">
                  <c:v>2.5276100000000001</c:v>
                </c:pt>
                <c:pt idx="424">
                  <c:v>2.5423200000000001</c:v>
                </c:pt>
                <c:pt idx="425">
                  <c:v>2.5553900000000001</c:v>
                </c:pt>
                <c:pt idx="426">
                  <c:v>2.5553900000000001</c:v>
                </c:pt>
                <c:pt idx="427">
                  <c:v>2.5671900000000001</c:v>
                </c:pt>
                <c:pt idx="428">
                  <c:v>2.5800099999999997</c:v>
                </c:pt>
                <c:pt idx="429">
                  <c:v>2.58352</c:v>
                </c:pt>
                <c:pt idx="430">
                  <c:v>2.5914799999999998</c:v>
                </c:pt>
                <c:pt idx="431">
                  <c:v>2.5956400000000004</c:v>
                </c:pt>
                <c:pt idx="432">
                  <c:v>2.6097299999999999</c:v>
                </c:pt>
                <c:pt idx="433">
                  <c:v>2.62019</c:v>
                </c:pt>
                <c:pt idx="434">
                  <c:v>2.62019</c:v>
                </c:pt>
                <c:pt idx="435">
                  <c:v>2.6250100000000005</c:v>
                </c:pt>
                <c:pt idx="436">
                  <c:v>2.6406499999999999</c:v>
                </c:pt>
                <c:pt idx="437">
                  <c:v>2.6406499999999999</c:v>
                </c:pt>
                <c:pt idx="438">
                  <c:v>2.6470200000000004</c:v>
                </c:pt>
                <c:pt idx="439">
                  <c:v>2.6571899999999999</c:v>
                </c:pt>
                <c:pt idx="440">
                  <c:v>2.6621600000000001</c:v>
                </c:pt>
                <c:pt idx="441">
                  <c:v>2.6694399999999998</c:v>
                </c:pt>
                <c:pt idx="442">
                  <c:v>2.6698000000000004</c:v>
                </c:pt>
                <c:pt idx="443">
                  <c:v>2.6793199999999997</c:v>
                </c:pt>
                <c:pt idx="444">
                  <c:v>2.6902999999999997</c:v>
                </c:pt>
                <c:pt idx="445">
                  <c:v>2.6902999999999997</c:v>
                </c:pt>
                <c:pt idx="446">
                  <c:v>2.69407</c:v>
                </c:pt>
                <c:pt idx="447">
                  <c:v>2.7043299999999997</c:v>
                </c:pt>
                <c:pt idx="448">
                  <c:v>2.7043400000000002</c:v>
                </c:pt>
                <c:pt idx="449">
                  <c:v>2.7114900000000004</c:v>
                </c:pt>
                <c:pt idx="450">
                  <c:v>2.71617</c:v>
                </c:pt>
                <c:pt idx="451">
                  <c:v>2.72255</c:v>
                </c:pt>
                <c:pt idx="452">
                  <c:v>2.7277500000000003</c:v>
                </c:pt>
                <c:pt idx="453">
                  <c:v>2.7277500000000003</c:v>
                </c:pt>
                <c:pt idx="454">
                  <c:v>2.7346399999999997</c:v>
                </c:pt>
                <c:pt idx="455">
                  <c:v>2.7463600000000001</c:v>
                </c:pt>
                <c:pt idx="456">
                  <c:v>2.7463600000000001</c:v>
                </c:pt>
                <c:pt idx="457">
                  <c:v>2.7477900000000002</c:v>
                </c:pt>
                <c:pt idx="458">
                  <c:v>2.7594900000000004</c:v>
                </c:pt>
                <c:pt idx="459">
                  <c:v>2.7628000000000004</c:v>
                </c:pt>
                <c:pt idx="460">
                  <c:v>2.7690600000000005</c:v>
                </c:pt>
                <c:pt idx="461">
                  <c:v>2.7708500000000003</c:v>
                </c:pt>
                <c:pt idx="462">
                  <c:v>2.78132</c:v>
                </c:pt>
                <c:pt idx="463">
                  <c:v>2.7943100000000003</c:v>
                </c:pt>
                <c:pt idx="464">
                  <c:v>2.7943100000000003</c:v>
                </c:pt>
                <c:pt idx="465">
                  <c:v>2.7995299999999999</c:v>
                </c:pt>
                <c:pt idx="466">
                  <c:v>2.8157100000000002</c:v>
                </c:pt>
                <c:pt idx="467">
                  <c:v>2.8157100000000002</c:v>
                </c:pt>
                <c:pt idx="468">
                  <c:v>2.8216299999999999</c:v>
                </c:pt>
                <c:pt idx="469">
                  <c:v>2.8294699999999997</c:v>
                </c:pt>
                <c:pt idx="470">
                  <c:v>2.8367500000000003</c:v>
                </c:pt>
                <c:pt idx="471">
                  <c:v>2.8447800000000001</c:v>
                </c:pt>
                <c:pt idx="472">
                  <c:v>2.8447800000000001</c:v>
                </c:pt>
                <c:pt idx="473">
                  <c:v>2.85405</c:v>
                </c:pt>
                <c:pt idx="474">
                  <c:v>2.8651499999999999</c:v>
                </c:pt>
                <c:pt idx="475">
                  <c:v>2.8651499999999999</c:v>
                </c:pt>
                <c:pt idx="476">
                  <c:v>2.8719000000000001</c:v>
                </c:pt>
                <c:pt idx="477">
                  <c:v>2.8824100000000001</c:v>
                </c:pt>
                <c:pt idx="478">
                  <c:v>2.8835300000000004</c:v>
                </c:pt>
                <c:pt idx="479">
                  <c:v>2.8938199999999998</c:v>
                </c:pt>
                <c:pt idx="480">
                  <c:v>2.8968600000000002</c:v>
                </c:pt>
                <c:pt idx="481">
                  <c:v>2.9057200000000005</c:v>
                </c:pt>
                <c:pt idx="482">
                  <c:v>2.9140899999999998</c:v>
                </c:pt>
                <c:pt idx="483">
                  <c:v>2.9140899999999998</c:v>
                </c:pt>
                <c:pt idx="484">
                  <c:v>2.9259200000000005</c:v>
                </c:pt>
                <c:pt idx="485">
                  <c:v>2.9405799999999997</c:v>
                </c:pt>
                <c:pt idx="486">
                  <c:v>2.9405799999999997</c:v>
                </c:pt>
                <c:pt idx="487">
                  <c:v>2.9421600000000003</c:v>
                </c:pt>
                <c:pt idx="488">
                  <c:v>2.9538500000000001</c:v>
                </c:pt>
                <c:pt idx="489">
                  <c:v>2.96218</c:v>
                </c:pt>
                <c:pt idx="490">
                  <c:v>2.9668700000000001</c:v>
                </c:pt>
                <c:pt idx="491">
                  <c:v>2.9670800000000002</c:v>
                </c:pt>
                <c:pt idx="492">
                  <c:v>2.9775100000000005</c:v>
                </c:pt>
                <c:pt idx="493">
                  <c:v>2.9893299999999998</c:v>
                </c:pt>
                <c:pt idx="494">
                  <c:v>2.9893299999999998</c:v>
                </c:pt>
                <c:pt idx="495">
                  <c:v>2.9926300000000001</c:v>
                </c:pt>
                <c:pt idx="496">
                  <c:v>3.0062800000000003</c:v>
                </c:pt>
                <c:pt idx="497">
                  <c:v>3.00692</c:v>
                </c:pt>
                <c:pt idx="498">
                  <c:v>3.0142300000000004</c:v>
                </c:pt>
                <c:pt idx="499">
                  <c:v>3.0186099999999998</c:v>
                </c:pt>
                <c:pt idx="500">
                  <c:v>3.0276399999999999</c:v>
                </c:pt>
                <c:pt idx="501">
                  <c:v>3.0381</c:v>
                </c:pt>
                <c:pt idx="502">
                  <c:v>3.0381</c:v>
                </c:pt>
                <c:pt idx="503">
                  <c:v>3.0499600000000004</c:v>
                </c:pt>
                <c:pt idx="504">
                  <c:v>3.05823</c:v>
                </c:pt>
                <c:pt idx="505">
                  <c:v>3.05823</c:v>
                </c:pt>
                <c:pt idx="506">
                  <c:v>3.0669599999999999</c:v>
                </c:pt>
                <c:pt idx="507">
                  <c:v>3.0799099999999999</c:v>
                </c:pt>
                <c:pt idx="508">
                  <c:v>3.0819799999999997</c:v>
                </c:pt>
                <c:pt idx="509">
                  <c:v>3.0904499999999997</c:v>
                </c:pt>
                <c:pt idx="510">
                  <c:v>3.0947800000000001</c:v>
                </c:pt>
                <c:pt idx="511">
                  <c:v>3.1078299999999999</c:v>
                </c:pt>
                <c:pt idx="512">
                  <c:v>3.1153599999999999</c:v>
                </c:pt>
                <c:pt idx="513">
                  <c:v>3.1153599999999999</c:v>
                </c:pt>
                <c:pt idx="514">
                  <c:v>3.1222399999999997</c:v>
                </c:pt>
                <c:pt idx="515">
                  <c:v>3.1395900000000001</c:v>
                </c:pt>
                <c:pt idx="516">
                  <c:v>3.1395900000000001</c:v>
                </c:pt>
                <c:pt idx="517">
                  <c:v>3.14255</c:v>
                </c:pt>
                <c:pt idx="518">
                  <c:v>3.15097</c:v>
                </c:pt>
                <c:pt idx="519">
                  <c:v>3.1589200000000002</c:v>
                </c:pt>
                <c:pt idx="520">
                  <c:v>3.1661400000000004</c:v>
                </c:pt>
                <c:pt idx="521">
                  <c:v>3.1676200000000003</c:v>
                </c:pt>
                <c:pt idx="522">
                  <c:v>3.1768099999999997</c:v>
                </c:pt>
                <c:pt idx="523">
                  <c:v>3.1880600000000001</c:v>
                </c:pt>
                <c:pt idx="524">
                  <c:v>3.1880600000000001</c:v>
                </c:pt>
                <c:pt idx="525">
                  <c:v>3.1957500000000003</c:v>
                </c:pt>
                <c:pt idx="526">
                  <c:v>3.2065799999999998</c:v>
                </c:pt>
                <c:pt idx="527">
                  <c:v>3.2091599999999998</c:v>
                </c:pt>
                <c:pt idx="528">
                  <c:v>3.2181300000000004</c:v>
                </c:pt>
                <c:pt idx="529">
                  <c:v>3.2215499999999997</c:v>
                </c:pt>
                <c:pt idx="530">
                  <c:v>3.2286700000000002</c:v>
                </c:pt>
                <c:pt idx="531">
                  <c:v>3.23834</c:v>
                </c:pt>
                <c:pt idx="532">
                  <c:v>3.2384300000000001</c:v>
                </c:pt>
                <c:pt idx="533">
                  <c:v>3.2491399999999997</c:v>
                </c:pt>
                <c:pt idx="534">
                  <c:v>3.26051</c:v>
                </c:pt>
                <c:pt idx="535">
                  <c:v>3.26051</c:v>
                </c:pt>
                <c:pt idx="536">
                  <c:v>3.2648600000000005</c:v>
                </c:pt>
                <c:pt idx="537">
                  <c:v>3.27461</c:v>
                </c:pt>
                <c:pt idx="538">
                  <c:v>3.2773700000000003</c:v>
                </c:pt>
                <c:pt idx="539">
                  <c:v>3.2825500000000005</c:v>
                </c:pt>
                <c:pt idx="540">
                  <c:v>3.2858400000000003</c:v>
                </c:pt>
                <c:pt idx="541">
                  <c:v>3.2976600000000005</c:v>
                </c:pt>
                <c:pt idx="542">
                  <c:v>3.3075900000000003</c:v>
                </c:pt>
                <c:pt idx="543">
                  <c:v>3.3075900000000003</c:v>
                </c:pt>
                <c:pt idx="544">
                  <c:v>3.3075900000000003</c:v>
                </c:pt>
                <c:pt idx="545">
                  <c:v>3.32219</c:v>
                </c:pt>
                <c:pt idx="546">
                  <c:v>3.32219</c:v>
                </c:pt>
                <c:pt idx="547">
                  <c:v>3.3256800000000002</c:v>
                </c:pt>
                <c:pt idx="548">
                  <c:v>3.3317699999999997</c:v>
                </c:pt>
                <c:pt idx="549">
                  <c:v>3.3369400000000002</c:v>
                </c:pt>
                <c:pt idx="550">
                  <c:v>3.3434400000000002</c:v>
                </c:pt>
                <c:pt idx="551">
                  <c:v>3.3434400000000002</c:v>
                </c:pt>
                <c:pt idx="552">
                  <c:v>3.3517999999999999</c:v>
                </c:pt>
                <c:pt idx="553">
                  <c:v>3.3611000000000004</c:v>
                </c:pt>
                <c:pt idx="554">
                  <c:v>3.3611000000000004</c:v>
                </c:pt>
                <c:pt idx="555">
                  <c:v>3.3645800000000001</c:v>
                </c:pt>
                <c:pt idx="556">
                  <c:v>3.3729300000000002</c:v>
                </c:pt>
                <c:pt idx="557">
                  <c:v>3.3729300000000002</c:v>
                </c:pt>
                <c:pt idx="558">
                  <c:v>3.3798000000000004</c:v>
                </c:pt>
                <c:pt idx="559">
                  <c:v>3.3802099999999999</c:v>
                </c:pt>
                <c:pt idx="560">
                  <c:v>3.3866100000000001</c:v>
                </c:pt>
                <c:pt idx="561">
                  <c:v>3.3936700000000002</c:v>
                </c:pt>
                <c:pt idx="562">
                  <c:v>3.3936700000000002</c:v>
                </c:pt>
                <c:pt idx="563">
                  <c:v>3.4018100000000002</c:v>
                </c:pt>
                <c:pt idx="564">
                  <c:v>3.4119999999999999</c:v>
                </c:pt>
                <c:pt idx="565">
                  <c:v>3.4119999999999999</c:v>
                </c:pt>
                <c:pt idx="566">
                  <c:v>3.4129500000000004</c:v>
                </c:pt>
                <c:pt idx="567">
                  <c:v>3.4238999999999997</c:v>
                </c:pt>
                <c:pt idx="568">
                  <c:v>3.4291900000000002</c:v>
                </c:pt>
                <c:pt idx="569">
                  <c:v>3.4332900000000004</c:v>
                </c:pt>
                <c:pt idx="570">
                  <c:v>3.4335899999999997</c:v>
                </c:pt>
                <c:pt idx="571">
                  <c:v>3.4408300000000001</c:v>
                </c:pt>
                <c:pt idx="572">
                  <c:v>3.4538000000000002</c:v>
                </c:pt>
                <c:pt idx="573">
                  <c:v>3.4538000000000002</c:v>
                </c:pt>
                <c:pt idx="574">
                  <c:v>3.4549900000000004</c:v>
                </c:pt>
                <c:pt idx="575">
                  <c:v>3.4667000000000003</c:v>
                </c:pt>
                <c:pt idx="576">
                  <c:v>3.4667000000000003</c:v>
                </c:pt>
                <c:pt idx="577">
                  <c:v>3.4722299999999997</c:v>
                </c:pt>
                <c:pt idx="578">
                  <c:v>3.47539</c:v>
                </c:pt>
                <c:pt idx="579">
                  <c:v>3.4836</c:v>
                </c:pt>
                <c:pt idx="580">
                  <c:v>3.4901499999999999</c:v>
                </c:pt>
                <c:pt idx="581">
                  <c:v>3.4901499999999999</c:v>
                </c:pt>
                <c:pt idx="582">
                  <c:v>3.4972200000000004</c:v>
                </c:pt>
                <c:pt idx="583">
                  <c:v>3.5086300000000001</c:v>
                </c:pt>
                <c:pt idx="584">
                  <c:v>3.5086300000000001</c:v>
                </c:pt>
                <c:pt idx="585">
                  <c:v>3.5138300000000005</c:v>
                </c:pt>
                <c:pt idx="586">
                  <c:v>3.5211899999999998</c:v>
                </c:pt>
                <c:pt idx="587">
                  <c:v>3.5248299999999997</c:v>
                </c:pt>
                <c:pt idx="588">
                  <c:v>3.5301900000000002</c:v>
                </c:pt>
                <c:pt idx="589">
                  <c:v>3.5320299999999998</c:v>
                </c:pt>
                <c:pt idx="590">
                  <c:v>3.5421300000000002</c:v>
                </c:pt>
                <c:pt idx="591">
                  <c:v>3.5495799999999997</c:v>
                </c:pt>
                <c:pt idx="592">
                  <c:v>3.5495799999999997</c:v>
                </c:pt>
                <c:pt idx="593">
                  <c:v>3.5543199999999997</c:v>
                </c:pt>
                <c:pt idx="594">
                  <c:v>3.5661500000000004</c:v>
                </c:pt>
                <c:pt idx="595">
                  <c:v>3.5661500000000004</c:v>
                </c:pt>
                <c:pt idx="596">
                  <c:v>3.5674299999999999</c:v>
                </c:pt>
                <c:pt idx="597">
                  <c:v>3.5713699999999999</c:v>
                </c:pt>
                <c:pt idx="598">
                  <c:v>3.5788500000000001</c:v>
                </c:pt>
                <c:pt idx="599">
                  <c:v>3.5866199999999999</c:v>
                </c:pt>
                <c:pt idx="600">
                  <c:v>3.5866199999999999</c:v>
                </c:pt>
                <c:pt idx="601">
                  <c:v>3.5907800000000005</c:v>
                </c:pt>
                <c:pt idx="602">
                  <c:v>3.6049699999999998</c:v>
                </c:pt>
                <c:pt idx="603">
                  <c:v>3.6049699999999998</c:v>
                </c:pt>
                <c:pt idx="604">
                  <c:v>3.60771</c:v>
                </c:pt>
                <c:pt idx="605">
                  <c:v>3.6181799999999997</c:v>
                </c:pt>
                <c:pt idx="606">
                  <c:v>3.6181799999999997</c:v>
                </c:pt>
                <c:pt idx="607">
                  <c:v>3.6258900000000001</c:v>
                </c:pt>
                <c:pt idx="608">
                  <c:v>3.6285400000000001</c:v>
                </c:pt>
                <c:pt idx="609">
                  <c:v>3.6339800000000002</c:v>
                </c:pt>
                <c:pt idx="610">
                  <c:v>3.6433999999999997</c:v>
                </c:pt>
                <c:pt idx="611">
                  <c:v>3.6433999999999997</c:v>
                </c:pt>
                <c:pt idx="612">
                  <c:v>3.6494900000000001</c:v>
                </c:pt>
                <c:pt idx="613">
                  <c:v>3.6576000000000004</c:v>
                </c:pt>
                <c:pt idx="614">
                  <c:v>3.6576000000000004</c:v>
                </c:pt>
                <c:pt idx="615">
                  <c:v>3.6595399999999998</c:v>
                </c:pt>
                <c:pt idx="616">
                  <c:v>3.6678800000000003</c:v>
                </c:pt>
                <c:pt idx="617">
                  <c:v>3.6678800000000003</c:v>
                </c:pt>
                <c:pt idx="618">
                  <c:v>3.6745700000000001</c:v>
                </c:pt>
                <c:pt idx="619">
                  <c:v>3.6745700000000001</c:v>
                </c:pt>
                <c:pt idx="620">
                  <c:v>3.6833499999999999</c:v>
                </c:pt>
                <c:pt idx="621">
                  <c:v>3.6911700000000005</c:v>
                </c:pt>
                <c:pt idx="622">
                  <c:v>3.6911700000000005</c:v>
                </c:pt>
                <c:pt idx="623">
                  <c:v>3.6911700000000005</c:v>
                </c:pt>
                <c:pt idx="624">
                  <c:v>3.7042799999999998</c:v>
                </c:pt>
                <c:pt idx="625">
                  <c:v>3.7042799999999998</c:v>
                </c:pt>
                <c:pt idx="626">
                  <c:v>3.7055499999999997</c:v>
                </c:pt>
                <c:pt idx="627">
                  <c:v>3.7109899999999998</c:v>
                </c:pt>
                <c:pt idx="628">
                  <c:v>3.7164400000000004</c:v>
                </c:pt>
                <c:pt idx="629">
                  <c:v>3.7247300000000001</c:v>
                </c:pt>
                <c:pt idx="630">
                  <c:v>3.7247300000000001</c:v>
                </c:pt>
                <c:pt idx="631">
                  <c:v>3.7334800000000001</c:v>
                </c:pt>
                <c:pt idx="632">
                  <c:v>3.7429699999999997</c:v>
                </c:pt>
                <c:pt idx="633">
                  <c:v>3.7429699999999997</c:v>
                </c:pt>
                <c:pt idx="634">
                  <c:v>3.7455600000000002</c:v>
                </c:pt>
                <c:pt idx="635">
                  <c:v>3.7515099999999997</c:v>
                </c:pt>
                <c:pt idx="636">
                  <c:v>3.7551899999999998</c:v>
                </c:pt>
                <c:pt idx="637">
                  <c:v>3.7613300000000001</c:v>
                </c:pt>
                <c:pt idx="638">
                  <c:v>3.7622600000000004</c:v>
                </c:pt>
                <c:pt idx="639">
                  <c:v>3.7705000000000002</c:v>
                </c:pt>
                <c:pt idx="640">
                  <c:v>3.7782800000000005</c:v>
                </c:pt>
                <c:pt idx="641">
                  <c:v>3.7782800000000005</c:v>
                </c:pt>
                <c:pt idx="642">
                  <c:v>3.7848699999999997</c:v>
                </c:pt>
                <c:pt idx="643">
                  <c:v>3.7957299999999998</c:v>
                </c:pt>
                <c:pt idx="644">
                  <c:v>3.7957299999999998</c:v>
                </c:pt>
                <c:pt idx="645">
                  <c:v>3.8014700000000001</c:v>
                </c:pt>
                <c:pt idx="646">
                  <c:v>3.8090700000000002</c:v>
                </c:pt>
                <c:pt idx="647">
                  <c:v>3.8161899999999997</c:v>
                </c:pt>
                <c:pt idx="648">
                  <c:v>3.81989</c:v>
                </c:pt>
                <c:pt idx="649">
                  <c:v>3.8206199999999999</c:v>
                </c:pt>
                <c:pt idx="650">
                  <c:v>3.8325399999999998</c:v>
                </c:pt>
                <c:pt idx="651">
                  <c:v>3.8425200000000004</c:v>
                </c:pt>
                <c:pt idx="652">
                  <c:v>3.8425200000000004</c:v>
                </c:pt>
                <c:pt idx="653">
                  <c:v>3.8425700000000003</c:v>
                </c:pt>
                <c:pt idx="654">
                  <c:v>3.8544099999999997</c:v>
                </c:pt>
                <c:pt idx="655">
                  <c:v>3.8544099999999997</c:v>
                </c:pt>
                <c:pt idx="656">
                  <c:v>3.8594299999999997</c:v>
                </c:pt>
                <c:pt idx="657">
                  <c:v>3.8609100000000005</c:v>
                </c:pt>
                <c:pt idx="658">
                  <c:v>3.8707900000000004</c:v>
                </c:pt>
                <c:pt idx="659">
                  <c:v>3.8798200000000005</c:v>
                </c:pt>
                <c:pt idx="660">
                  <c:v>3.8798200000000005</c:v>
                </c:pt>
                <c:pt idx="661">
                  <c:v>3.8848599999999998</c:v>
                </c:pt>
                <c:pt idx="662">
                  <c:v>3.89879</c:v>
                </c:pt>
                <c:pt idx="663">
                  <c:v>3.89879</c:v>
                </c:pt>
                <c:pt idx="664">
                  <c:v>3.9031700000000003</c:v>
                </c:pt>
                <c:pt idx="665">
                  <c:v>3.9117100000000002</c:v>
                </c:pt>
                <c:pt idx="666">
                  <c:v>3.9154299999999997</c:v>
                </c:pt>
                <c:pt idx="667">
                  <c:v>3.9242800000000004</c:v>
                </c:pt>
                <c:pt idx="668">
                  <c:v>3.9264299999999999</c:v>
                </c:pt>
                <c:pt idx="669">
                  <c:v>3.9339599999999999</c:v>
                </c:pt>
                <c:pt idx="670">
                  <c:v>3.9436999999999998</c:v>
                </c:pt>
                <c:pt idx="671">
                  <c:v>3.9436999999999998</c:v>
                </c:pt>
                <c:pt idx="672">
                  <c:v>3.9512999999999998</c:v>
                </c:pt>
                <c:pt idx="673">
                  <c:v>3.9624800000000002</c:v>
                </c:pt>
                <c:pt idx="674">
                  <c:v>3.9624800000000002</c:v>
                </c:pt>
                <c:pt idx="675">
                  <c:v>3.9674199999999997</c:v>
                </c:pt>
                <c:pt idx="676">
                  <c:v>3.9737900000000002</c:v>
                </c:pt>
                <c:pt idx="677">
                  <c:v>3.9825900000000001</c:v>
                </c:pt>
                <c:pt idx="678">
                  <c:v>3.98827</c:v>
                </c:pt>
                <c:pt idx="679">
                  <c:v>3.98827</c:v>
                </c:pt>
                <c:pt idx="680">
                  <c:v>3.9916200000000002</c:v>
                </c:pt>
                <c:pt idx="681">
                  <c:v>4.0066300000000004</c:v>
                </c:pt>
                <c:pt idx="682">
                  <c:v>4.0066300000000004</c:v>
                </c:pt>
                <c:pt idx="683">
                  <c:v>4.0081500000000005</c:v>
                </c:pt>
                <c:pt idx="684">
                  <c:v>4.0168100000000004</c:v>
                </c:pt>
                <c:pt idx="685">
                  <c:v>4.0193099999999999</c:v>
                </c:pt>
                <c:pt idx="686">
                  <c:v>4.0232999999999999</c:v>
                </c:pt>
                <c:pt idx="687">
                  <c:v>4.0257500000000004</c:v>
                </c:pt>
                <c:pt idx="688">
                  <c:v>4.0340800000000003</c:v>
                </c:pt>
                <c:pt idx="689">
                  <c:v>4.0429399999999998</c:v>
                </c:pt>
                <c:pt idx="690">
                  <c:v>4.0429399999999998</c:v>
                </c:pt>
                <c:pt idx="691">
                  <c:v>4.0447899999999999</c:v>
                </c:pt>
                <c:pt idx="692">
                  <c:v>4.0562899999999997</c:v>
                </c:pt>
                <c:pt idx="693">
                  <c:v>4.0562899999999997</c:v>
                </c:pt>
                <c:pt idx="694">
                  <c:v>4.0588899999999999</c:v>
                </c:pt>
                <c:pt idx="695">
                  <c:v>4.06576</c:v>
                </c:pt>
                <c:pt idx="696">
                  <c:v>4.0672199999999998</c:v>
                </c:pt>
                <c:pt idx="697">
                  <c:v>4.0724499999999999</c:v>
                </c:pt>
                <c:pt idx="698">
                  <c:v>4.0724499999999999</c:v>
                </c:pt>
                <c:pt idx="699">
                  <c:v>4.0793200000000001</c:v>
                </c:pt>
                <c:pt idx="700">
                  <c:v>4.0861099999999997</c:v>
                </c:pt>
                <c:pt idx="701">
                  <c:v>4.0861099999999997</c:v>
                </c:pt>
                <c:pt idx="702">
                  <c:v>4.0883200000000004</c:v>
                </c:pt>
                <c:pt idx="703">
                  <c:v>4.0999100000000004</c:v>
                </c:pt>
                <c:pt idx="704">
                  <c:v>4.0999100000000004</c:v>
                </c:pt>
                <c:pt idx="705">
                  <c:v>4.0999100000000004</c:v>
                </c:pt>
                <c:pt idx="706">
                  <c:v>4.10527</c:v>
                </c:pt>
                <c:pt idx="707">
                  <c:v>4.1130800000000001</c:v>
                </c:pt>
                <c:pt idx="708">
                  <c:v>4.1173100000000007</c:v>
                </c:pt>
                <c:pt idx="709">
                  <c:v>4.1173100000000007</c:v>
                </c:pt>
                <c:pt idx="710">
                  <c:v>4.1220100000000004</c:v>
                </c:pt>
                <c:pt idx="711">
                  <c:v>4.1323800000000004</c:v>
                </c:pt>
                <c:pt idx="712">
                  <c:v>4.1323800000000004</c:v>
                </c:pt>
                <c:pt idx="713">
                  <c:v>4.1334200000000001</c:v>
                </c:pt>
                <c:pt idx="714">
                  <c:v>4.1417799999999998</c:v>
                </c:pt>
                <c:pt idx="715">
                  <c:v>4.1417799999999998</c:v>
                </c:pt>
                <c:pt idx="716">
                  <c:v>4.1471799999999996</c:v>
                </c:pt>
                <c:pt idx="717">
                  <c:v>4.1475300000000006</c:v>
                </c:pt>
                <c:pt idx="718">
                  <c:v>4.1529700000000007</c:v>
                </c:pt>
                <c:pt idx="719">
                  <c:v>4.1603000000000003</c:v>
                </c:pt>
                <c:pt idx="720">
                  <c:v>4.1603000000000003</c:v>
                </c:pt>
                <c:pt idx="721">
                  <c:v>4.1652399999999998</c:v>
                </c:pt>
                <c:pt idx="722">
                  <c:v>4.1724299999999994</c:v>
                </c:pt>
                <c:pt idx="723">
                  <c:v>4.1724299999999994</c:v>
                </c:pt>
                <c:pt idx="724">
                  <c:v>4.1757999999999997</c:v>
                </c:pt>
                <c:pt idx="725">
                  <c:v>4.18222</c:v>
                </c:pt>
                <c:pt idx="726">
                  <c:v>4.1840400000000004</c:v>
                </c:pt>
                <c:pt idx="727">
                  <c:v>4.1933200000000008</c:v>
                </c:pt>
                <c:pt idx="728">
                  <c:v>4.1933200000000008</c:v>
                </c:pt>
                <c:pt idx="729">
                  <c:v>4.2000900000000003</c:v>
                </c:pt>
                <c:pt idx="730">
                  <c:v>4.209270000000001</c:v>
                </c:pt>
                <c:pt idx="731">
                  <c:v>4.209270000000001</c:v>
                </c:pt>
                <c:pt idx="732">
                  <c:v>4.2099099999999998</c:v>
                </c:pt>
                <c:pt idx="733">
                  <c:v>4.2251800000000008</c:v>
                </c:pt>
                <c:pt idx="734">
                  <c:v>4.2251800000000008</c:v>
                </c:pt>
                <c:pt idx="735">
                  <c:v>4.2279399999999994</c:v>
                </c:pt>
                <c:pt idx="736">
                  <c:v>4.231980000000001</c:v>
                </c:pt>
                <c:pt idx="737">
                  <c:v>4.2360800000000003</c:v>
                </c:pt>
                <c:pt idx="738">
                  <c:v>4.2438700000000003</c:v>
                </c:pt>
                <c:pt idx="739">
                  <c:v>4.2438700000000003</c:v>
                </c:pt>
                <c:pt idx="740">
                  <c:v>4.2514100000000008</c:v>
                </c:pt>
                <c:pt idx="741">
                  <c:v>4.2597399999999999</c:v>
                </c:pt>
                <c:pt idx="742">
                  <c:v>4.2597399999999999</c:v>
                </c:pt>
                <c:pt idx="743">
                  <c:v>4.2666100000000009</c:v>
                </c:pt>
                <c:pt idx="744">
                  <c:v>4.2743399999999996</c:v>
                </c:pt>
                <c:pt idx="745">
                  <c:v>4.27719</c:v>
                </c:pt>
                <c:pt idx="746">
                  <c:v>4.2856099999999993</c:v>
                </c:pt>
                <c:pt idx="747">
                  <c:v>4.2882199999999999</c:v>
                </c:pt>
                <c:pt idx="748">
                  <c:v>4.2995600000000005</c:v>
                </c:pt>
                <c:pt idx="749">
                  <c:v>4.3164500000000006</c:v>
                </c:pt>
                <c:pt idx="750">
                  <c:v>4.3223799999999999</c:v>
                </c:pt>
                <c:pt idx="751">
                  <c:v>4.3387599999999997</c:v>
                </c:pt>
                <c:pt idx="752">
                  <c:v>4.3634100000000009</c:v>
                </c:pt>
                <c:pt idx="753">
                  <c:v>4.3737199999999996</c:v>
                </c:pt>
                <c:pt idx="754">
                  <c:v>4.3993799999999998</c:v>
                </c:pt>
                <c:pt idx="755">
                  <c:v>4.4091399999999998</c:v>
                </c:pt>
                <c:pt idx="756">
                  <c:v>4.4268100000000006</c:v>
                </c:pt>
                <c:pt idx="757">
                  <c:v>4.4374700000000002</c:v>
                </c:pt>
                <c:pt idx="758">
                  <c:v>4.4377599999999999</c:v>
                </c:pt>
                <c:pt idx="759">
                  <c:v>4.4536199999999999</c:v>
                </c:pt>
                <c:pt idx="760">
                  <c:v>4.4693499999999995</c:v>
                </c:pt>
                <c:pt idx="761">
                  <c:v>4.4693499999999995</c:v>
                </c:pt>
                <c:pt idx="762">
                  <c:v>4.4725100000000007</c:v>
                </c:pt>
                <c:pt idx="763">
                  <c:v>4.4854899999999995</c:v>
                </c:pt>
                <c:pt idx="764">
                  <c:v>4.4901299999999997</c:v>
                </c:pt>
                <c:pt idx="765">
                  <c:v>4.5035700000000007</c:v>
                </c:pt>
                <c:pt idx="766">
                  <c:v>4.5054299999999996</c:v>
                </c:pt>
                <c:pt idx="767">
                  <c:v>4.5120800000000001</c:v>
                </c:pt>
                <c:pt idx="768">
                  <c:v>4.5278</c:v>
                </c:pt>
                <c:pt idx="769">
                  <c:v>4.5288200000000005</c:v>
                </c:pt>
                <c:pt idx="770">
                  <c:v>4.5374100000000004</c:v>
                </c:pt>
                <c:pt idx="771">
                  <c:v>4.5481699999999998</c:v>
                </c:pt>
                <c:pt idx="772">
                  <c:v>4.5504199999999999</c:v>
                </c:pt>
                <c:pt idx="773">
                  <c:v>4.5591900000000001</c:v>
                </c:pt>
                <c:pt idx="774">
                  <c:v>4.56304</c:v>
                </c:pt>
                <c:pt idx="775">
                  <c:v>4.5652900000000001</c:v>
                </c:pt>
                <c:pt idx="776">
                  <c:v>4.5761499999999993</c:v>
                </c:pt>
                <c:pt idx="777">
                  <c:v>4.5765800000000008</c:v>
                </c:pt>
                <c:pt idx="778">
                  <c:v>4.5844399999999998</c:v>
                </c:pt>
                <c:pt idx="779">
                  <c:v>4.5934200000000009</c:v>
                </c:pt>
                <c:pt idx="780">
                  <c:v>4.5934200000000009</c:v>
                </c:pt>
                <c:pt idx="781">
                  <c:v>4.5944899999999995</c:v>
                </c:pt>
                <c:pt idx="782">
                  <c:v>4.6002800000000006</c:v>
                </c:pt>
                <c:pt idx="783">
                  <c:v>4.6002800000000006</c:v>
                </c:pt>
                <c:pt idx="784">
                  <c:v>4.6002800000000006</c:v>
                </c:pt>
                <c:pt idx="785">
                  <c:v>4.6002800000000006</c:v>
                </c:pt>
                <c:pt idx="786">
                  <c:v>4.6054800000000009</c:v>
                </c:pt>
                <c:pt idx="787">
                  <c:v>4.6079499999999998</c:v>
                </c:pt>
                <c:pt idx="788">
                  <c:v>4.6079499999999998</c:v>
                </c:pt>
                <c:pt idx="789">
                  <c:v>4.6079499999999998</c:v>
                </c:pt>
                <c:pt idx="790">
                  <c:v>4.6105700000000001</c:v>
                </c:pt>
                <c:pt idx="791">
                  <c:v>4.6105700000000001</c:v>
                </c:pt>
                <c:pt idx="792">
                  <c:v>4.6105700000000001</c:v>
                </c:pt>
                <c:pt idx="793">
                  <c:v>4.6199800000000009</c:v>
                </c:pt>
                <c:pt idx="794">
                  <c:v>4.6246099999999997</c:v>
                </c:pt>
                <c:pt idx="795">
                  <c:v>4.6334799999999996</c:v>
                </c:pt>
                <c:pt idx="796">
                  <c:v>4.6387799999999997</c:v>
                </c:pt>
                <c:pt idx="797">
                  <c:v>4.6474800000000007</c:v>
                </c:pt>
                <c:pt idx="798">
                  <c:v>4.6575599999999993</c:v>
                </c:pt>
                <c:pt idx="799">
                  <c:v>4.6575999999999995</c:v>
                </c:pt>
                <c:pt idx="800">
                  <c:v>4.6681499999999998</c:v>
                </c:pt>
                <c:pt idx="801">
                  <c:v>4.6795099999999996</c:v>
                </c:pt>
                <c:pt idx="802">
                  <c:v>4.6804999999999994</c:v>
                </c:pt>
                <c:pt idx="803">
                  <c:v>4.6920500000000009</c:v>
                </c:pt>
                <c:pt idx="804">
                  <c:v>4.6969199999999995</c:v>
                </c:pt>
                <c:pt idx="805">
                  <c:v>4.7033200000000006</c:v>
                </c:pt>
                <c:pt idx="806">
                  <c:v>4.7123499999999998</c:v>
                </c:pt>
                <c:pt idx="807">
                  <c:v>4.7145999999999999</c:v>
                </c:pt>
                <c:pt idx="808">
                  <c:v>4.7247200000000005</c:v>
                </c:pt>
                <c:pt idx="809">
                  <c:v>4.7330200000000007</c:v>
                </c:pt>
                <c:pt idx="810">
                  <c:v>4.7330200000000007</c:v>
                </c:pt>
                <c:pt idx="811">
                  <c:v>4.7414200000000006</c:v>
                </c:pt>
                <c:pt idx="812">
                  <c:v>4.7543800000000003</c:v>
                </c:pt>
                <c:pt idx="813">
                  <c:v>4.7558400000000001</c:v>
                </c:pt>
                <c:pt idx="814">
                  <c:v>4.7568100000000006</c:v>
                </c:pt>
                <c:pt idx="815">
                  <c:v>4.7627099999999993</c:v>
                </c:pt>
                <c:pt idx="816">
                  <c:v>4.7733200000000009</c:v>
                </c:pt>
                <c:pt idx="817">
                  <c:v>4.78043</c:v>
                </c:pt>
                <c:pt idx="818">
                  <c:v>4.78043</c:v>
                </c:pt>
                <c:pt idx="819">
                  <c:v>4.7867199999999999</c:v>
                </c:pt>
                <c:pt idx="820">
                  <c:v>4.7989199999999999</c:v>
                </c:pt>
                <c:pt idx="821">
                  <c:v>4.7989199999999999</c:v>
                </c:pt>
                <c:pt idx="822">
                  <c:v>4.8039899999999998</c:v>
                </c:pt>
                <c:pt idx="823">
                  <c:v>4.8120800000000008</c:v>
                </c:pt>
                <c:pt idx="824">
                  <c:v>4.8147799999999998</c:v>
                </c:pt>
                <c:pt idx="825">
                  <c:v>4.8221200000000009</c:v>
                </c:pt>
                <c:pt idx="826">
                  <c:v>4.8233500000000005</c:v>
                </c:pt>
                <c:pt idx="827">
                  <c:v>4.8294900000000007</c:v>
                </c:pt>
                <c:pt idx="828">
                  <c:v>4.8387500000000001</c:v>
                </c:pt>
                <c:pt idx="829">
                  <c:v>4.8387500000000001</c:v>
                </c:pt>
                <c:pt idx="830">
                  <c:v>4.8460700000000001</c:v>
                </c:pt>
                <c:pt idx="831">
                  <c:v>4.8524800000000008</c:v>
                </c:pt>
                <c:pt idx="832">
                  <c:v>4.8524800000000008</c:v>
                </c:pt>
                <c:pt idx="833">
                  <c:v>4.8590899999999992</c:v>
                </c:pt>
                <c:pt idx="834">
                  <c:v>4.8625800000000003</c:v>
                </c:pt>
                <c:pt idx="835">
                  <c:v>4.8662000000000001</c:v>
                </c:pt>
                <c:pt idx="836">
                  <c:v>4.8716900000000001</c:v>
                </c:pt>
                <c:pt idx="837">
                  <c:v>4.8716900000000001</c:v>
                </c:pt>
                <c:pt idx="838">
                  <c:v>4.8783300000000009</c:v>
                </c:pt>
                <c:pt idx="839">
                  <c:v>4.8867500000000001</c:v>
                </c:pt>
                <c:pt idx="840">
                  <c:v>4.8867500000000001</c:v>
                </c:pt>
                <c:pt idx="841">
                  <c:v>4.8867500000000001</c:v>
                </c:pt>
                <c:pt idx="842">
                  <c:v>4.8958599999999999</c:v>
                </c:pt>
                <c:pt idx="843">
                  <c:v>4.8999800000000002</c:v>
                </c:pt>
                <c:pt idx="844">
                  <c:v>4.9015899999999997</c:v>
                </c:pt>
                <c:pt idx="845">
                  <c:v>4.9025600000000003</c:v>
                </c:pt>
                <c:pt idx="846">
                  <c:v>4.9077899999999994</c:v>
                </c:pt>
                <c:pt idx="847">
                  <c:v>4.9171000000000005</c:v>
                </c:pt>
                <c:pt idx="848">
                  <c:v>4.9171000000000005</c:v>
                </c:pt>
                <c:pt idx="849">
                  <c:v>4.9193100000000003</c:v>
                </c:pt>
                <c:pt idx="850">
                  <c:v>4.9294300000000009</c:v>
                </c:pt>
                <c:pt idx="851">
                  <c:v>4.9294300000000009</c:v>
                </c:pt>
                <c:pt idx="852">
                  <c:v>4.932290000000001</c:v>
                </c:pt>
                <c:pt idx="853">
                  <c:v>4.9368799999999995</c:v>
                </c:pt>
                <c:pt idx="854">
                  <c:v>4.937310000000001</c:v>
                </c:pt>
                <c:pt idx="855">
                  <c:v>4.9427899999999996</c:v>
                </c:pt>
                <c:pt idx="856">
                  <c:v>4.9427899999999996</c:v>
                </c:pt>
                <c:pt idx="857">
                  <c:v>4.948430000000001</c:v>
                </c:pt>
                <c:pt idx="858">
                  <c:v>4.9533700000000005</c:v>
                </c:pt>
                <c:pt idx="859">
                  <c:v>4.9533700000000005</c:v>
                </c:pt>
                <c:pt idx="860">
                  <c:v>4.9543699999999999</c:v>
                </c:pt>
                <c:pt idx="861">
                  <c:v>4.9611799999999997</c:v>
                </c:pt>
                <c:pt idx="862">
                  <c:v>4.9611799999999997</c:v>
                </c:pt>
                <c:pt idx="863">
                  <c:v>4.9644900000000005</c:v>
                </c:pt>
                <c:pt idx="864">
                  <c:v>4.9663100000000009</c:v>
                </c:pt>
                <c:pt idx="865">
                  <c:v>4.9702299999999999</c:v>
                </c:pt>
                <c:pt idx="866">
                  <c:v>4.9730599999999994</c:v>
                </c:pt>
                <c:pt idx="867">
                  <c:v>4.9730599999999994</c:v>
                </c:pt>
                <c:pt idx="868">
                  <c:v>4.9759000000000002</c:v>
                </c:pt>
                <c:pt idx="869">
                  <c:v>4.9866000000000001</c:v>
                </c:pt>
                <c:pt idx="870">
                  <c:v>4.9866000000000001</c:v>
                </c:pt>
                <c:pt idx="871">
                  <c:v>4.9866000000000001</c:v>
                </c:pt>
                <c:pt idx="872">
                  <c:v>4.9866000000000001</c:v>
                </c:pt>
                <c:pt idx="873">
                  <c:v>4.9887799999999993</c:v>
                </c:pt>
                <c:pt idx="874">
                  <c:v>4.9910400000000008</c:v>
                </c:pt>
                <c:pt idx="875">
                  <c:v>4.9910400000000008</c:v>
                </c:pt>
                <c:pt idx="876">
                  <c:v>4.9939899999999993</c:v>
                </c:pt>
                <c:pt idx="877">
                  <c:v>5.0004800000000005</c:v>
                </c:pt>
                <c:pt idx="878">
                  <c:v>5.0004800000000005</c:v>
                </c:pt>
                <c:pt idx="879">
                  <c:v>5.0004800000000005</c:v>
                </c:pt>
                <c:pt idx="880">
                  <c:v>5.0037499999999993</c:v>
                </c:pt>
                <c:pt idx="881">
                  <c:v>5.0037499999999993</c:v>
                </c:pt>
                <c:pt idx="882">
                  <c:v>5.0037499999999993</c:v>
                </c:pt>
                <c:pt idx="883">
                  <c:v>5.0045700000000002</c:v>
                </c:pt>
                <c:pt idx="884">
                  <c:v>5.0045700000000002</c:v>
                </c:pt>
                <c:pt idx="885">
                  <c:v>5.0079900000000004</c:v>
                </c:pt>
                <c:pt idx="886">
                  <c:v>5.0079900000000004</c:v>
                </c:pt>
                <c:pt idx="887">
                  <c:v>5.0079900000000004</c:v>
                </c:pt>
                <c:pt idx="888">
                  <c:v>5.0116500000000004</c:v>
                </c:pt>
                <c:pt idx="889">
                  <c:v>5.0116500000000004</c:v>
                </c:pt>
                <c:pt idx="890">
                  <c:v>5.0116500000000004</c:v>
                </c:pt>
                <c:pt idx="891">
                  <c:v>5.0151700000000003</c:v>
                </c:pt>
                <c:pt idx="892">
                  <c:v>5.0151700000000003</c:v>
                </c:pt>
                <c:pt idx="893">
                  <c:v>5.0151700000000003</c:v>
                </c:pt>
                <c:pt idx="894">
                  <c:v>5.0151700000000003</c:v>
                </c:pt>
                <c:pt idx="895">
                  <c:v>5.01912</c:v>
                </c:pt>
                <c:pt idx="896">
                  <c:v>5.0230799999999993</c:v>
                </c:pt>
                <c:pt idx="897">
                  <c:v>5.0230799999999993</c:v>
                </c:pt>
                <c:pt idx="898">
                  <c:v>5.0230799999999993</c:v>
                </c:pt>
                <c:pt idx="899">
                  <c:v>5.0284199999999997</c:v>
                </c:pt>
                <c:pt idx="900">
                  <c:v>5.0284199999999997</c:v>
                </c:pt>
                <c:pt idx="901">
                  <c:v>5.0285599999999997</c:v>
                </c:pt>
                <c:pt idx="902">
                  <c:v>5.0324700000000009</c:v>
                </c:pt>
                <c:pt idx="903">
                  <c:v>5.0382500000000006</c:v>
                </c:pt>
                <c:pt idx="904">
                  <c:v>5.0407699999999993</c:v>
                </c:pt>
                <c:pt idx="905">
                  <c:v>5.0407699999999993</c:v>
                </c:pt>
                <c:pt idx="906">
                  <c:v>5.0465500000000008</c:v>
                </c:pt>
                <c:pt idx="907">
                  <c:v>5.0536900000000005</c:v>
                </c:pt>
                <c:pt idx="908">
                  <c:v>5.0536900000000005</c:v>
                </c:pt>
                <c:pt idx="909">
                  <c:v>5.0579500000000008</c:v>
                </c:pt>
                <c:pt idx="910">
                  <c:v>5.0642500000000004</c:v>
                </c:pt>
                <c:pt idx="911">
                  <c:v>5.0642500000000004</c:v>
                </c:pt>
                <c:pt idx="912">
                  <c:v>5.0714700000000006</c:v>
                </c:pt>
                <c:pt idx="913">
                  <c:v>5.0714700000000006</c:v>
                </c:pt>
                <c:pt idx="914">
                  <c:v>5.0788099999999998</c:v>
                </c:pt>
                <c:pt idx="915">
                  <c:v>5.0900000000000007</c:v>
                </c:pt>
                <c:pt idx="916">
                  <c:v>5.0985400000000007</c:v>
                </c:pt>
                <c:pt idx="917">
                  <c:v>5.1299199999999994</c:v>
                </c:pt>
                <c:pt idx="918">
                  <c:v>5.15435</c:v>
                </c:pt>
                <c:pt idx="919">
                  <c:v>5.15435</c:v>
                </c:pt>
                <c:pt idx="920">
                  <c:v>5.1575499999999996</c:v>
                </c:pt>
                <c:pt idx="921">
                  <c:v>5.1746100000000004</c:v>
                </c:pt>
                <c:pt idx="922">
                  <c:v>5.1746100000000004</c:v>
                </c:pt>
                <c:pt idx="923">
                  <c:v>5.1767600000000007</c:v>
                </c:pt>
                <c:pt idx="924">
                  <c:v>5.1826400000000001</c:v>
                </c:pt>
                <c:pt idx="925">
                  <c:v>5.1913500000000008</c:v>
                </c:pt>
                <c:pt idx="926">
                  <c:v>5.2055800000000003</c:v>
                </c:pt>
                <c:pt idx="927">
                  <c:v>5.2055800000000003</c:v>
                </c:pt>
                <c:pt idx="928">
                  <c:v>5.2055800000000003</c:v>
                </c:pt>
                <c:pt idx="929">
                  <c:v>5.2166299999999994</c:v>
                </c:pt>
                <c:pt idx="930">
                  <c:v>5.2166299999999994</c:v>
                </c:pt>
                <c:pt idx="931">
                  <c:v>5.22079</c:v>
                </c:pt>
                <c:pt idx="932">
                  <c:v>5.2266000000000004</c:v>
                </c:pt>
                <c:pt idx="933">
                  <c:v>5.2332600000000005</c:v>
                </c:pt>
                <c:pt idx="934">
                  <c:v>5.2364500000000005</c:v>
                </c:pt>
                <c:pt idx="935">
                  <c:v>5.2373000000000003</c:v>
                </c:pt>
                <c:pt idx="936">
                  <c:v>5.2444200000000007</c:v>
                </c:pt>
                <c:pt idx="937">
                  <c:v>5.25265</c:v>
                </c:pt>
                <c:pt idx="938">
                  <c:v>5.25265</c:v>
                </c:pt>
                <c:pt idx="939">
                  <c:v>5.2576399999999994</c:v>
                </c:pt>
                <c:pt idx="940">
                  <c:v>5.2646000000000006</c:v>
                </c:pt>
                <c:pt idx="941">
                  <c:v>5.2646000000000006</c:v>
                </c:pt>
                <c:pt idx="942">
                  <c:v>5.2701599999999997</c:v>
                </c:pt>
                <c:pt idx="943">
                  <c:v>5.2766200000000003</c:v>
                </c:pt>
                <c:pt idx="944">
                  <c:v>5.2791299999999994</c:v>
                </c:pt>
                <c:pt idx="945">
                  <c:v>5.2869199999999994</c:v>
                </c:pt>
                <c:pt idx="946">
                  <c:v>5.2869199999999994</c:v>
                </c:pt>
                <c:pt idx="947">
                  <c:v>5.2948300000000001</c:v>
                </c:pt>
                <c:pt idx="948">
                  <c:v>5.302550000000001</c:v>
                </c:pt>
                <c:pt idx="949">
                  <c:v>5.302550000000001</c:v>
                </c:pt>
                <c:pt idx="950">
                  <c:v>5.3066400000000007</c:v>
                </c:pt>
                <c:pt idx="951">
                  <c:v>5.3125500000000008</c:v>
                </c:pt>
                <c:pt idx="952">
                  <c:v>5.31759</c:v>
                </c:pt>
                <c:pt idx="953">
                  <c:v>5.3190300000000006</c:v>
                </c:pt>
                <c:pt idx="954">
                  <c:v>5.3214899999999998</c:v>
                </c:pt>
                <c:pt idx="955">
                  <c:v>5.3308899999999992</c:v>
                </c:pt>
                <c:pt idx="956">
                  <c:v>5.3411300000000006</c:v>
                </c:pt>
                <c:pt idx="957">
                  <c:v>5.3411300000000006</c:v>
                </c:pt>
                <c:pt idx="958">
                  <c:v>5.344780000000001</c:v>
                </c:pt>
                <c:pt idx="959">
                  <c:v>5.3555300000000008</c:v>
                </c:pt>
                <c:pt idx="960">
                  <c:v>5.3555300000000008</c:v>
                </c:pt>
                <c:pt idx="961">
                  <c:v>5.363220000000001</c:v>
                </c:pt>
                <c:pt idx="962">
                  <c:v>5.3660799999999993</c:v>
                </c:pt>
                <c:pt idx="963">
                  <c:v>5.3699199999999996</c:v>
                </c:pt>
                <c:pt idx="964">
                  <c:v>5.3812600000000002</c:v>
                </c:pt>
                <c:pt idx="965">
                  <c:v>5.3812600000000002</c:v>
                </c:pt>
                <c:pt idx="966">
                  <c:v>5.3875599999999997</c:v>
                </c:pt>
                <c:pt idx="967">
                  <c:v>5.3961899999999998</c:v>
                </c:pt>
                <c:pt idx="968">
                  <c:v>5.3961899999999998</c:v>
                </c:pt>
                <c:pt idx="969">
                  <c:v>5.4037499999999996</c:v>
                </c:pt>
                <c:pt idx="970">
                  <c:v>5.4114700000000004</c:v>
                </c:pt>
                <c:pt idx="971">
                  <c:v>5.4114700000000004</c:v>
                </c:pt>
                <c:pt idx="972">
                  <c:v>5.4179199999999996</c:v>
                </c:pt>
                <c:pt idx="973">
                  <c:v>5.4244100000000008</c:v>
                </c:pt>
                <c:pt idx="974">
                  <c:v>5.42964</c:v>
                </c:pt>
                <c:pt idx="975">
                  <c:v>5.43668</c:v>
                </c:pt>
                <c:pt idx="976">
                  <c:v>5.43668</c:v>
                </c:pt>
                <c:pt idx="977">
                  <c:v>5.4468400000000008</c:v>
                </c:pt>
                <c:pt idx="978">
                  <c:v>5.4598199999999997</c:v>
                </c:pt>
                <c:pt idx="979">
                  <c:v>5.4598199999999997</c:v>
                </c:pt>
                <c:pt idx="980">
                  <c:v>5.4598199999999997</c:v>
                </c:pt>
                <c:pt idx="981">
                  <c:v>5.4699099999999996</c:v>
                </c:pt>
                <c:pt idx="982">
                  <c:v>5.471000000000001</c:v>
                </c:pt>
                <c:pt idx="983">
                  <c:v>5.4765100000000002</c:v>
                </c:pt>
                <c:pt idx="984">
                  <c:v>5.47722</c:v>
                </c:pt>
                <c:pt idx="985">
                  <c:v>5.4874000000000001</c:v>
                </c:pt>
                <c:pt idx="986">
                  <c:v>5.4949000000000003</c:v>
                </c:pt>
                <c:pt idx="987">
                  <c:v>5.4949000000000003</c:v>
                </c:pt>
                <c:pt idx="988">
                  <c:v>5.4985799999999996</c:v>
                </c:pt>
                <c:pt idx="989">
                  <c:v>5.5067300000000001</c:v>
                </c:pt>
                <c:pt idx="990">
                  <c:v>5.5067300000000001</c:v>
                </c:pt>
                <c:pt idx="991">
                  <c:v>5.5067300000000001</c:v>
                </c:pt>
                <c:pt idx="992">
                  <c:v>5.51166</c:v>
                </c:pt>
                <c:pt idx="993">
                  <c:v>5.5139400000000007</c:v>
                </c:pt>
                <c:pt idx="994">
                  <c:v>5.5162900000000006</c:v>
                </c:pt>
                <c:pt idx="995">
                  <c:v>5.5162900000000006</c:v>
                </c:pt>
                <c:pt idx="996">
                  <c:v>5.5213299999999998</c:v>
                </c:pt>
                <c:pt idx="997">
                  <c:v>5.5289799999999998</c:v>
                </c:pt>
                <c:pt idx="998">
                  <c:v>5.5289799999999998</c:v>
                </c:pt>
                <c:pt idx="999">
                  <c:v>5.5299299999999993</c:v>
                </c:pt>
                <c:pt idx="1000">
                  <c:v>5.5362599999999995</c:v>
                </c:pt>
                <c:pt idx="1001">
                  <c:v>5.5372899999999996</c:v>
                </c:pt>
                <c:pt idx="1002">
                  <c:v>5.5372899999999996</c:v>
                </c:pt>
                <c:pt idx="1003">
                  <c:v>5.5428000000000006</c:v>
                </c:pt>
                <c:pt idx="1004">
                  <c:v>5.5475599999999998</c:v>
                </c:pt>
                <c:pt idx="1005">
                  <c:v>5.5547700000000004</c:v>
                </c:pt>
                <c:pt idx="1006">
                  <c:v>5.5547700000000004</c:v>
                </c:pt>
                <c:pt idx="1007">
                  <c:v>5.5547700000000004</c:v>
                </c:pt>
                <c:pt idx="1008">
                  <c:v>5.5639899999999995</c:v>
                </c:pt>
                <c:pt idx="1009">
                  <c:v>5.5639899999999995</c:v>
                </c:pt>
                <c:pt idx="1010">
                  <c:v>5.5639899999999995</c:v>
                </c:pt>
                <c:pt idx="1011">
                  <c:v>5.5720599999999996</c:v>
                </c:pt>
                <c:pt idx="1012">
                  <c:v>5.5720599999999996</c:v>
                </c:pt>
                <c:pt idx="1013">
                  <c:v>5.5770600000000004</c:v>
                </c:pt>
                <c:pt idx="1014">
                  <c:v>5.5781900000000002</c:v>
                </c:pt>
                <c:pt idx="1015">
                  <c:v>5.5836800000000002</c:v>
                </c:pt>
                <c:pt idx="1016">
                  <c:v>5.5907000000000009</c:v>
                </c:pt>
                <c:pt idx="1017">
                  <c:v>5.5907000000000009</c:v>
                </c:pt>
                <c:pt idx="1018">
                  <c:v>5.5923100000000003</c:v>
                </c:pt>
                <c:pt idx="1019">
                  <c:v>5.5994099999999998</c:v>
                </c:pt>
                <c:pt idx="1020">
                  <c:v>5.5994099999999998</c:v>
                </c:pt>
                <c:pt idx="1021">
                  <c:v>5.6049099999999994</c:v>
                </c:pt>
                <c:pt idx="1022">
                  <c:v>5.6086199999999993</c:v>
                </c:pt>
                <c:pt idx="1023">
                  <c:v>5.6120200000000002</c:v>
                </c:pt>
                <c:pt idx="1024">
                  <c:v>5.6194700000000006</c:v>
                </c:pt>
                <c:pt idx="1025">
                  <c:v>5.6194700000000006</c:v>
                </c:pt>
                <c:pt idx="1026">
                  <c:v>5.6261599999999996</c:v>
                </c:pt>
                <c:pt idx="1027">
                  <c:v>5.6365299999999996</c:v>
                </c:pt>
                <c:pt idx="1028">
                  <c:v>5.6365299999999996</c:v>
                </c:pt>
                <c:pt idx="1029">
                  <c:v>5.6387799999999997</c:v>
                </c:pt>
                <c:pt idx="1030">
                  <c:v>5.6528900000000002</c:v>
                </c:pt>
                <c:pt idx="1031">
                  <c:v>5.6528900000000002</c:v>
                </c:pt>
                <c:pt idx="1032">
                  <c:v>5.6528900000000002</c:v>
                </c:pt>
                <c:pt idx="1033">
                  <c:v>5.6579299999999995</c:v>
                </c:pt>
                <c:pt idx="1034">
                  <c:v>5.6661700000000002</c:v>
                </c:pt>
                <c:pt idx="1035">
                  <c:v>5.6775600000000006</c:v>
                </c:pt>
                <c:pt idx="1036">
                  <c:v>5.6775600000000006</c:v>
                </c:pt>
                <c:pt idx="1037">
                  <c:v>5.6821299999999999</c:v>
                </c:pt>
                <c:pt idx="1038">
                  <c:v>5.6941300000000004</c:v>
                </c:pt>
                <c:pt idx="1039">
                  <c:v>5.6941300000000004</c:v>
                </c:pt>
                <c:pt idx="1040">
                  <c:v>5.6982699999999999</c:v>
                </c:pt>
                <c:pt idx="1041">
                  <c:v>5.7061699999999993</c:v>
                </c:pt>
                <c:pt idx="1042">
                  <c:v>5.7077400000000003</c:v>
                </c:pt>
                <c:pt idx="1043">
                  <c:v>5.7136199999999997</c:v>
                </c:pt>
                <c:pt idx="1044">
                  <c:v>5.716120000000001</c:v>
                </c:pt>
                <c:pt idx="1045">
                  <c:v>5.7222700000000009</c:v>
                </c:pt>
                <c:pt idx="1046">
                  <c:v>5.7305900000000003</c:v>
                </c:pt>
                <c:pt idx="1047">
                  <c:v>5.7305900000000003</c:v>
                </c:pt>
                <c:pt idx="1048">
                  <c:v>5.7352200000000009</c:v>
                </c:pt>
                <c:pt idx="1049">
                  <c:v>5.7447600000000003</c:v>
                </c:pt>
                <c:pt idx="1050">
                  <c:v>5.7447600000000003</c:v>
                </c:pt>
                <c:pt idx="1051">
                  <c:v>5.7502000000000004</c:v>
                </c:pt>
                <c:pt idx="1052">
                  <c:v>5.7552300000000001</c:v>
                </c:pt>
                <c:pt idx="1053">
                  <c:v>5.75847</c:v>
                </c:pt>
                <c:pt idx="1054">
                  <c:v>5.765810000000001</c:v>
                </c:pt>
                <c:pt idx="1055">
                  <c:v>5.765810000000001</c:v>
                </c:pt>
                <c:pt idx="1056">
                  <c:v>5.7739699999999994</c:v>
                </c:pt>
                <c:pt idx="1057">
                  <c:v>5.7837299999999994</c:v>
                </c:pt>
                <c:pt idx="1058">
                  <c:v>5.7837299999999994</c:v>
                </c:pt>
                <c:pt idx="1059">
                  <c:v>5.7837299999999994</c:v>
                </c:pt>
                <c:pt idx="1060">
                  <c:v>5.7969999999999997</c:v>
                </c:pt>
                <c:pt idx="1061">
                  <c:v>5.7969999999999997</c:v>
                </c:pt>
                <c:pt idx="1062">
                  <c:v>5.8016499999999995</c:v>
                </c:pt>
                <c:pt idx="1063">
                  <c:v>5.8050199999999998</c:v>
                </c:pt>
                <c:pt idx="1064">
                  <c:v>5.8117600000000005</c:v>
                </c:pt>
                <c:pt idx="1065">
                  <c:v>5.8176300000000003</c:v>
                </c:pt>
                <c:pt idx="1066">
                  <c:v>5.8181000000000003</c:v>
                </c:pt>
                <c:pt idx="1067">
                  <c:v>5.82463</c:v>
                </c:pt>
                <c:pt idx="1068">
                  <c:v>5.8328300000000004</c:v>
                </c:pt>
                <c:pt idx="1069">
                  <c:v>5.8328300000000004</c:v>
                </c:pt>
                <c:pt idx="1070">
                  <c:v>5.8381599999999993</c:v>
                </c:pt>
                <c:pt idx="1071">
                  <c:v>5.8479900000000002</c:v>
                </c:pt>
                <c:pt idx="1072">
                  <c:v>5.8479900000000002</c:v>
                </c:pt>
                <c:pt idx="1073">
                  <c:v>5.8513600000000006</c:v>
                </c:pt>
                <c:pt idx="1074">
                  <c:v>5.8544200000000002</c:v>
                </c:pt>
                <c:pt idx="1075">
                  <c:v>5.8592900000000006</c:v>
                </c:pt>
                <c:pt idx="1076">
                  <c:v>5.8661000000000003</c:v>
                </c:pt>
                <c:pt idx="1077">
                  <c:v>5.8661000000000003</c:v>
                </c:pt>
                <c:pt idx="1078">
                  <c:v>5.8702399999999999</c:v>
                </c:pt>
                <c:pt idx="1079">
                  <c:v>5.8794200000000005</c:v>
                </c:pt>
                <c:pt idx="1080">
                  <c:v>5.8794200000000005</c:v>
                </c:pt>
                <c:pt idx="1081">
                  <c:v>5.8794200000000005</c:v>
                </c:pt>
                <c:pt idx="1082">
                  <c:v>5.8857100000000004</c:v>
                </c:pt>
                <c:pt idx="1083">
                  <c:v>5.8857100000000004</c:v>
                </c:pt>
                <c:pt idx="1084">
                  <c:v>5.8883300000000007</c:v>
                </c:pt>
                <c:pt idx="1085">
                  <c:v>5.8885899999999998</c:v>
                </c:pt>
                <c:pt idx="1086">
                  <c:v>5.8953800000000003</c:v>
                </c:pt>
                <c:pt idx="1087">
                  <c:v>5.9021599999999994</c:v>
                </c:pt>
                <c:pt idx="1088">
                  <c:v>5.9021599999999994</c:v>
                </c:pt>
                <c:pt idx="1089">
                  <c:v>5.9021599999999994</c:v>
                </c:pt>
                <c:pt idx="1090">
                  <c:v>5.90787</c:v>
                </c:pt>
                <c:pt idx="1091">
                  <c:v>5.90787</c:v>
                </c:pt>
                <c:pt idx="1092">
                  <c:v>5.90787</c:v>
                </c:pt>
                <c:pt idx="1093">
                  <c:v>5.9085700000000001</c:v>
                </c:pt>
                <c:pt idx="1094">
                  <c:v>5.9108799999999997</c:v>
                </c:pt>
                <c:pt idx="1095">
                  <c:v>5.9139000000000008</c:v>
                </c:pt>
                <c:pt idx="1096">
                  <c:v>5.9139000000000008</c:v>
                </c:pt>
                <c:pt idx="1097">
                  <c:v>5.9194500000000003</c:v>
                </c:pt>
                <c:pt idx="1098">
                  <c:v>5.9249400000000003</c:v>
                </c:pt>
                <c:pt idx="1099">
                  <c:v>5.9249400000000003</c:v>
                </c:pt>
                <c:pt idx="1100">
                  <c:v>5.9252899999999995</c:v>
                </c:pt>
                <c:pt idx="1101">
                  <c:v>5.9309300000000009</c:v>
                </c:pt>
                <c:pt idx="1102">
                  <c:v>5.9309300000000009</c:v>
                </c:pt>
                <c:pt idx="1103">
                  <c:v>5.9327099999999993</c:v>
                </c:pt>
                <c:pt idx="1104">
                  <c:v>5.9327099999999993</c:v>
                </c:pt>
                <c:pt idx="1105">
                  <c:v>5.9367299999999998</c:v>
                </c:pt>
                <c:pt idx="1106">
                  <c:v>5.9420100000000007</c:v>
                </c:pt>
                <c:pt idx="1107">
                  <c:v>5.9420100000000007</c:v>
                </c:pt>
                <c:pt idx="1108">
                  <c:v>5.9420100000000007</c:v>
                </c:pt>
                <c:pt idx="1109">
                  <c:v>5.9476699999999996</c:v>
                </c:pt>
                <c:pt idx="1110">
                  <c:v>5.9476699999999996</c:v>
                </c:pt>
                <c:pt idx="1111">
                  <c:v>5.9476699999999996</c:v>
                </c:pt>
                <c:pt idx="1112">
                  <c:v>5.9509800000000004</c:v>
                </c:pt>
                <c:pt idx="1113">
                  <c:v>5.9523000000000001</c:v>
                </c:pt>
                <c:pt idx="1114">
                  <c:v>5.9523000000000001</c:v>
                </c:pt>
                <c:pt idx="1115">
                  <c:v>5.9523000000000001</c:v>
                </c:pt>
                <c:pt idx="1116">
                  <c:v>5.9555499999999997</c:v>
                </c:pt>
                <c:pt idx="1117">
                  <c:v>5.96197</c:v>
                </c:pt>
                <c:pt idx="1118">
                  <c:v>5.96197</c:v>
                </c:pt>
                <c:pt idx="1119">
                  <c:v>5.96197</c:v>
                </c:pt>
                <c:pt idx="1120">
                  <c:v>5.9668199999999993</c:v>
                </c:pt>
                <c:pt idx="1121">
                  <c:v>5.9668199999999993</c:v>
                </c:pt>
                <c:pt idx="1122">
                  <c:v>5.9668199999999993</c:v>
                </c:pt>
                <c:pt idx="1123">
                  <c:v>5.9679899999999995</c:v>
                </c:pt>
                <c:pt idx="1124">
                  <c:v>5.9700899999999999</c:v>
                </c:pt>
                <c:pt idx="1125">
                  <c:v>5.9747700000000004</c:v>
                </c:pt>
                <c:pt idx="1126">
                  <c:v>5.9747700000000004</c:v>
                </c:pt>
                <c:pt idx="1127">
                  <c:v>5.9747700000000004</c:v>
                </c:pt>
                <c:pt idx="1128">
                  <c:v>5.9804699999999995</c:v>
                </c:pt>
                <c:pt idx="1129">
                  <c:v>5.9804699999999995</c:v>
                </c:pt>
                <c:pt idx="1130">
                  <c:v>5.9804699999999995</c:v>
                </c:pt>
                <c:pt idx="1131">
                  <c:v>5.9839700000000002</c:v>
                </c:pt>
                <c:pt idx="1132">
                  <c:v>5.9839700000000002</c:v>
                </c:pt>
                <c:pt idx="1133">
                  <c:v>5.98543</c:v>
                </c:pt>
                <c:pt idx="1134">
                  <c:v>5.98543</c:v>
                </c:pt>
                <c:pt idx="1135">
                  <c:v>5.9892600000000007</c:v>
                </c:pt>
                <c:pt idx="1136">
                  <c:v>5.9917900000000008</c:v>
                </c:pt>
                <c:pt idx="1137">
                  <c:v>5.9917900000000008</c:v>
                </c:pt>
                <c:pt idx="1138">
                  <c:v>5.9922100000000009</c:v>
                </c:pt>
                <c:pt idx="1139">
                  <c:v>6.0000600000000004</c:v>
                </c:pt>
                <c:pt idx="1140">
                  <c:v>6.0000600000000004</c:v>
                </c:pt>
                <c:pt idx="1141">
                  <c:v>6.0000600000000004</c:v>
                </c:pt>
                <c:pt idx="1142">
                  <c:v>6.0000600000000004</c:v>
                </c:pt>
                <c:pt idx="1143">
                  <c:v>6.0012400000000001</c:v>
                </c:pt>
                <c:pt idx="1144">
                  <c:v>6.0025900000000005</c:v>
                </c:pt>
                <c:pt idx="1145">
                  <c:v>6.0025900000000005</c:v>
                </c:pt>
                <c:pt idx="1146">
                  <c:v>6.0025900000000005</c:v>
                </c:pt>
                <c:pt idx="1147">
                  <c:v>6.0080499999999999</c:v>
                </c:pt>
                <c:pt idx="1148">
                  <c:v>6.0080499999999999</c:v>
                </c:pt>
                <c:pt idx="1149">
                  <c:v>6.0080499999999999</c:v>
                </c:pt>
                <c:pt idx="1150">
                  <c:v>6.0090499999999993</c:v>
                </c:pt>
                <c:pt idx="1151">
                  <c:v>6.0090499999999993</c:v>
                </c:pt>
                <c:pt idx="1152">
                  <c:v>6.0090499999999993</c:v>
                </c:pt>
                <c:pt idx="1153">
                  <c:v>6.0090499999999993</c:v>
                </c:pt>
                <c:pt idx="1154">
                  <c:v>6.0090499999999993</c:v>
                </c:pt>
                <c:pt idx="1155">
                  <c:v>6.0138000000000007</c:v>
                </c:pt>
                <c:pt idx="1156">
                  <c:v>6.0138000000000007</c:v>
                </c:pt>
                <c:pt idx="1157">
                  <c:v>6.0138000000000007</c:v>
                </c:pt>
                <c:pt idx="1158">
                  <c:v>6.0185800000000009</c:v>
                </c:pt>
                <c:pt idx="1159">
                  <c:v>6.0185800000000009</c:v>
                </c:pt>
                <c:pt idx="1160">
                  <c:v>6.0185800000000009</c:v>
                </c:pt>
                <c:pt idx="1161">
                  <c:v>6.024350000000001</c:v>
                </c:pt>
                <c:pt idx="1162">
                  <c:v>6.024350000000001</c:v>
                </c:pt>
                <c:pt idx="1163">
                  <c:v>6.0245600000000001</c:v>
                </c:pt>
                <c:pt idx="1164">
                  <c:v>6.0245600000000001</c:v>
                </c:pt>
                <c:pt idx="1165">
                  <c:v>6.0284299999999993</c:v>
                </c:pt>
                <c:pt idx="1166">
                  <c:v>6.0341800000000001</c:v>
                </c:pt>
                <c:pt idx="1167">
                  <c:v>6.0341800000000001</c:v>
                </c:pt>
                <c:pt idx="1168">
                  <c:v>6.0341800000000001</c:v>
                </c:pt>
                <c:pt idx="1169">
                  <c:v>6.03864</c:v>
                </c:pt>
                <c:pt idx="1170">
                  <c:v>6.03864</c:v>
                </c:pt>
                <c:pt idx="1171">
                  <c:v>6.03864</c:v>
                </c:pt>
                <c:pt idx="1172">
                  <c:v>6.0404100000000005</c:v>
                </c:pt>
                <c:pt idx="1173">
                  <c:v>6.0431999999999997</c:v>
                </c:pt>
                <c:pt idx="1174">
                  <c:v>6.0483099999999999</c:v>
                </c:pt>
                <c:pt idx="1175">
                  <c:v>6.0483099999999999</c:v>
                </c:pt>
                <c:pt idx="1176">
                  <c:v>6.0500099999999994</c:v>
                </c:pt>
                <c:pt idx="1177">
                  <c:v>6.0559300000000009</c:v>
                </c:pt>
                <c:pt idx="1178">
                  <c:v>6.0559300000000009</c:v>
                </c:pt>
                <c:pt idx="1179">
                  <c:v>6.0559300000000009</c:v>
                </c:pt>
                <c:pt idx="1180">
                  <c:v>6.0593499999999993</c:v>
                </c:pt>
                <c:pt idx="1181">
                  <c:v>6.0593499999999993</c:v>
                </c:pt>
                <c:pt idx="1182">
                  <c:v>6.0613199999999994</c:v>
                </c:pt>
                <c:pt idx="1183">
                  <c:v>6.0613199999999994</c:v>
                </c:pt>
                <c:pt idx="1184">
                  <c:v>6.0636999999999999</c:v>
                </c:pt>
                <c:pt idx="1185">
                  <c:v>6.0703900000000006</c:v>
                </c:pt>
                <c:pt idx="1186">
                  <c:v>6.0703900000000006</c:v>
                </c:pt>
                <c:pt idx="1187">
                  <c:v>6.0703900000000006</c:v>
                </c:pt>
                <c:pt idx="1188">
                  <c:v>6.0762399999999994</c:v>
                </c:pt>
                <c:pt idx="1189">
                  <c:v>6.0762399999999994</c:v>
                </c:pt>
                <c:pt idx="1190">
                  <c:v>6.0762399999999994</c:v>
                </c:pt>
                <c:pt idx="1191">
                  <c:v>6.0762399999999994</c:v>
                </c:pt>
                <c:pt idx="1192">
                  <c:v>6.0768600000000008</c:v>
                </c:pt>
                <c:pt idx="1193">
                  <c:v>6.0778699999999999</c:v>
                </c:pt>
                <c:pt idx="1194">
                  <c:v>6.0778699999999999</c:v>
                </c:pt>
                <c:pt idx="1195">
                  <c:v>6.0819099999999997</c:v>
                </c:pt>
                <c:pt idx="1196">
                  <c:v>6.0900799999999995</c:v>
                </c:pt>
                <c:pt idx="1197">
                  <c:v>6.0900799999999995</c:v>
                </c:pt>
                <c:pt idx="1198">
                  <c:v>6.0900799999999995</c:v>
                </c:pt>
                <c:pt idx="1199">
                  <c:v>6.0945200000000002</c:v>
                </c:pt>
                <c:pt idx="1200">
                  <c:v>6.0945200000000002</c:v>
                </c:pt>
                <c:pt idx="1201">
                  <c:v>6.0945200000000002</c:v>
                </c:pt>
                <c:pt idx="1202">
                  <c:v>6.0963699999999994</c:v>
                </c:pt>
                <c:pt idx="1203">
                  <c:v>6.10006</c:v>
                </c:pt>
                <c:pt idx="1204">
                  <c:v>6.1032199999999994</c:v>
                </c:pt>
                <c:pt idx="1205">
                  <c:v>6.1032199999999994</c:v>
                </c:pt>
                <c:pt idx="1206">
                  <c:v>6.1068600000000002</c:v>
                </c:pt>
                <c:pt idx="1207">
                  <c:v>6.1116300000000008</c:v>
                </c:pt>
                <c:pt idx="1208">
                  <c:v>6.1116300000000008</c:v>
                </c:pt>
                <c:pt idx="1209">
                  <c:v>6.1131500000000001</c:v>
                </c:pt>
                <c:pt idx="1210">
                  <c:v>6.1182299999999996</c:v>
                </c:pt>
                <c:pt idx="1211">
                  <c:v>6.1182299999999996</c:v>
                </c:pt>
                <c:pt idx="1212">
                  <c:v>6.1226799999999999</c:v>
                </c:pt>
                <c:pt idx="1213">
                  <c:v>6.1226799999999999</c:v>
                </c:pt>
                <c:pt idx="1214">
                  <c:v>6.1277900000000001</c:v>
                </c:pt>
                <c:pt idx="1215">
                  <c:v>6.1337400000000004</c:v>
                </c:pt>
                <c:pt idx="1216">
                  <c:v>6.1337400000000004</c:v>
                </c:pt>
                <c:pt idx="1217">
                  <c:v>6.1349000000000009</c:v>
                </c:pt>
                <c:pt idx="1218">
                  <c:v>6.1445400000000001</c:v>
                </c:pt>
                <c:pt idx="1219">
                  <c:v>6.1445400000000001</c:v>
                </c:pt>
                <c:pt idx="1220">
                  <c:v>6.1445400000000001</c:v>
                </c:pt>
                <c:pt idx="1221">
                  <c:v>6.1550300000000009</c:v>
                </c:pt>
                <c:pt idx="1222">
                  <c:v>6.1611400000000005</c:v>
                </c:pt>
                <c:pt idx="1223">
                  <c:v>6.1629600000000009</c:v>
                </c:pt>
                <c:pt idx="1224">
                  <c:v>6.1629600000000009</c:v>
                </c:pt>
                <c:pt idx="1225">
                  <c:v>6.1703400000000004</c:v>
                </c:pt>
                <c:pt idx="1226">
                  <c:v>6.1824800000000009</c:v>
                </c:pt>
                <c:pt idx="1227">
                  <c:v>6.1824800000000009</c:v>
                </c:pt>
                <c:pt idx="1228">
                  <c:v>6.1855800000000007</c:v>
                </c:pt>
                <c:pt idx="1229">
                  <c:v>6.1957399999999998</c:v>
                </c:pt>
                <c:pt idx="1230">
                  <c:v>6.1957399999999998</c:v>
                </c:pt>
                <c:pt idx="1231">
                  <c:v>6.1992900000000004</c:v>
                </c:pt>
                <c:pt idx="1232">
                  <c:v>6.2042799999999998</c:v>
                </c:pt>
                <c:pt idx="1233">
                  <c:v>6.2106900000000005</c:v>
                </c:pt>
                <c:pt idx="1234">
                  <c:v>6.2159500000000003</c:v>
                </c:pt>
                <c:pt idx="1235">
                  <c:v>6.2159500000000003</c:v>
                </c:pt>
                <c:pt idx="1236">
                  <c:v>6.2218399999999994</c:v>
                </c:pt>
                <c:pt idx="1237">
                  <c:v>6.2335599999999998</c:v>
                </c:pt>
                <c:pt idx="1238">
                  <c:v>6.2335599999999998</c:v>
                </c:pt>
                <c:pt idx="1239">
                  <c:v>6.2355899999999993</c:v>
                </c:pt>
                <c:pt idx="1240">
                  <c:v>6.2417600000000002</c:v>
                </c:pt>
                <c:pt idx="1241">
                  <c:v>6.2427900000000003</c:v>
                </c:pt>
                <c:pt idx="1242">
                  <c:v>6.2500000000000009</c:v>
                </c:pt>
                <c:pt idx="1243">
                  <c:v>6.2518800000000008</c:v>
                </c:pt>
                <c:pt idx="1244">
                  <c:v>6.2586900000000005</c:v>
                </c:pt>
                <c:pt idx="1245">
                  <c:v>6.2675399999999994</c:v>
                </c:pt>
                <c:pt idx="1246">
                  <c:v>6.2675399999999994</c:v>
                </c:pt>
                <c:pt idx="1247">
                  <c:v>6.2711099999999993</c:v>
                </c:pt>
                <c:pt idx="1248">
                  <c:v>6.2830800000000009</c:v>
                </c:pt>
                <c:pt idx="1249">
                  <c:v>6.2830800000000009</c:v>
                </c:pt>
                <c:pt idx="1250">
                  <c:v>6.2830800000000009</c:v>
                </c:pt>
                <c:pt idx="1251">
                  <c:v>6.2891900000000005</c:v>
                </c:pt>
                <c:pt idx="1252">
                  <c:v>6.2949399999999995</c:v>
                </c:pt>
                <c:pt idx="1253">
                  <c:v>6.2988399999999993</c:v>
                </c:pt>
                <c:pt idx="1254">
                  <c:v>6.2999300000000007</c:v>
                </c:pt>
                <c:pt idx="1255">
                  <c:v>6.3054200000000007</c:v>
                </c:pt>
                <c:pt idx="1256">
                  <c:v>6.3186200000000001</c:v>
                </c:pt>
                <c:pt idx="1257">
                  <c:v>6.3186200000000001</c:v>
                </c:pt>
                <c:pt idx="1258">
                  <c:v>6.3186200000000001</c:v>
                </c:pt>
                <c:pt idx="1259">
                  <c:v>6.3274200000000009</c:v>
                </c:pt>
                <c:pt idx="1260">
                  <c:v>6.3274200000000009</c:v>
                </c:pt>
                <c:pt idx="1261">
                  <c:v>6.3306700000000005</c:v>
                </c:pt>
                <c:pt idx="1262">
                  <c:v>6.3331299999999997</c:v>
                </c:pt>
                <c:pt idx="1263">
                  <c:v>6.3382600000000009</c:v>
                </c:pt>
                <c:pt idx="1264">
                  <c:v>6.34565</c:v>
                </c:pt>
                <c:pt idx="1265">
                  <c:v>6.34565</c:v>
                </c:pt>
                <c:pt idx="1266">
                  <c:v>6.3513399999999995</c:v>
                </c:pt>
                <c:pt idx="1267">
                  <c:v>6.3609800000000005</c:v>
                </c:pt>
                <c:pt idx="1268">
                  <c:v>6.3609800000000005</c:v>
                </c:pt>
                <c:pt idx="1269">
                  <c:v>6.3635899999999994</c:v>
                </c:pt>
                <c:pt idx="1270">
                  <c:v>6.3702999999999994</c:v>
                </c:pt>
                <c:pt idx="1271">
                  <c:v>6.3704899999999993</c:v>
                </c:pt>
                <c:pt idx="1272">
                  <c:v>6.3756999999999993</c:v>
                </c:pt>
                <c:pt idx="1273">
                  <c:v>6.3779399999999997</c:v>
                </c:pt>
                <c:pt idx="1274">
                  <c:v>6.38652</c:v>
                </c:pt>
                <c:pt idx="1275">
                  <c:v>6.3922400000000001</c:v>
                </c:pt>
                <c:pt idx="1276">
                  <c:v>6.3922400000000001</c:v>
                </c:pt>
                <c:pt idx="1277">
                  <c:v>6.392500000000001</c:v>
                </c:pt>
                <c:pt idx="1278">
                  <c:v>6.4071299999999995</c:v>
                </c:pt>
                <c:pt idx="1279">
                  <c:v>6.4071299999999995</c:v>
                </c:pt>
                <c:pt idx="1280">
                  <c:v>6.4071299999999995</c:v>
                </c:pt>
                <c:pt idx="1281">
                  <c:v>6.4111800000000008</c:v>
                </c:pt>
                <c:pt idx="1282">
                  <c:v>6.4138700000000002</c:v>
                </c:pt>
                <c:pt idx="1283">
                  <c:v>6.4191600000000006</c:v>
                </c:pt>
                <c:pt idx="1284">
                  <c:v>6.4209100000000001</c:v>
                </c:pt>
                <c:pt idx="1285">
                  <c:v>6.4278900000000005</c:v>
                </c:pt>
                <c:pt idx="1286">
                  <c:v>6.4349200000000009</c:v>
                </c:pt>
                <c:pt idx="1287">
                  <c:v>6.4349200000000009</c:v>
                </c:pt>
                <c:pt idx="1288">
                  <c:v>6.4379800000000005</c:v>
                </c:pt>
                <c:pt idx="1289">
                  <c:v>6.4445900000000007</c:v>
                </c:pt>
                <c:pt idx="1290">
                  <c:v>6.4445900000000007</c:v>
                </c:pt>
                <c:pt idx="1291">
                  <c:v>6.4496399999999996</c:v>
                </c:pt>
                <c:pt idx="1292">
                  <c:v>6.4540099999999994</c:v>
                </c:pt>
                <c:pt idx="1293">
                  <c:v>6.4564999999999992</c:v>
                </c:pt>
                <c:pt idx="1294">
                  <c:v>6.4630800000000006</c:v>
                </c:pt>
                <c:pt idx="1295">
                  <c:v>6.4630800000000006</c:v>
                </c:pt>
                <c:pt idx="1296">
                  <c:v>6.4681500000000005</c:v>
                </c:pt>
                <c:pt idx="1297">
                  <c:v>6.4776700000000007</c:v>
                </c:pt>
                <c:pt idx="1298">
                  <c:v>6.4776700000000007</c:v>
                </c:pt>
                <c:pt idx="1299">
                  <c:v>6.4797099999999999</c:v>
                </c:pt>
                <c:pt idx="1300">
                  <c:v>6.4828599999999996</c:v>
                </c:pt>
                <c:pt idx="1301">
                  <c:v>6.4836199999999993</c:v>
                </c:pt>
                <c:pt idx="1302">
                  <c:v>6.4862899999999994</c:v>
                </c:pt>
                <c:pt idx="1303">
                  <c:v>6.4866999999999999</c:v>
                </c:pt>
                <c:pt idx="1304">
                  <c:v>6.4929300000000003</c:v>
                </c:pt>
                <c:pt idx="1305">
                  <c:v>6.4991300000000001</c:v>
                </c:pt>
                <c:pt idx="1306">
                  <c:v>6.4991300000000001</c:v>
                </c:pt>
                <c:pt idx="1307">
                  <c:v>6.4991300000000001</c:v>
                </c:pt>
                <c:pt idx="1308">
                  <c:v>6.5035300000000005</c:v>
                </c:pt>
                <c:pt idx="1309">
                  <c:v>6.5035300000000005</c:v>
                </c:pt>
                <c:pt idx="1310">
                  <c:v>6.5044700000000004</c:v>
                </c:pt>
                <c:pt idx="1311">
                  <c:v>6.5071800000000009</c:v>
                </c:pt>
                <c:pt idx="1312">
                  <c:v>6.5100400000000009</c:v>
                </c:pt>
                <c:pt idx="1313">
                  <c:v>6.51105</c:v>
                </c:pt>
                <c:pt idx="1314">
                  <c:v>6.51105</c:v>
                </c:pt>
                <c:pt idx="1315">
                  <c:v>6.5155500000000002</c:v>
                </c:pt>
                <c:pt idx="1316">
                  <c:v>6.5184699999999998</c:v>
                </c:pt>
                <c:pt idx="1317">
                  <c:v>6.5184699999999998</c:v>
                </c:pt>
                <c:pt idx="1318">
                  <c:v>6.5184699999999998</c:v>
                </c:pt>
                <c:pt idx="1319">
                  <c:v>6.5212100000000008</c:v>
                </c:pt>
                <c:pt idx="1320">
                  <c:v>6.5212100000000008</c:v>
                </c:pt>
                <c:pt idx="1321">
                  <c:v>6.5212100000000008</c:v>
                </c:pt>
                <c:pt idx="1322">
                  <c:v>6.5212100000000008</c:v>
                </c:pt>
                <c:pt idx="1323">
                  <c:v>6.5212100000000008</c:v>
                </c:pt>
                <c:pt idx="1324">
                  <c:v>6.5227899999999996</c:v>
                </c:pt>
                <c:pt idx="1325">
                  <c:v>6.5227899999999996</c:v>
                </c:pt>
                <c:pt idx="1326">
                  <c:v>6.5229600000000003</c:v>
                </c:pt>
                <c:pt idx="1327">
                  <c:v>6.5282600000000004</c:v>
                </c:pt>
                <c:pt idx="1328">
                  <c:v>6.5282600000000004</c:v>
                </c:pt>
                <c:pt idx="1329">
                  <c:v>6.5282600000000004</c:v>
                </c:pt>
                <c:pt idx="1330">
                  <c:v>6.528620000000001</c:v>
                </c:pt>
                <c:pt idx="1331">
                  <c:v>6.528620000000001</c:v>
                </c:pt>
                <c:pt idx="1332">
                  <c:v>6.528620000000001</c:v>
                </c:pt>
                <c:pt idx="1333">
                  <c:v>6.528620000000001</c:v>
                </c:pt>
                <c:pt idx="1334">
                  <c:v>6.528620000000001</c:v>
                </c:pt>
                <c:pt idx="1335">
                  <c:v>6.5357100000000008</c:v>
                </c:pt>
                <c:pt idx="1336">
                  <c:v>6.5357100000000008</c:v>
                </c:pt>
                <c:pt idx="1337">
                  <c:v>6.5357100000000008</c:v>
                </c:pt>
                <c:pt idx="1338">
                  <c:v>6.5373200000000002</c:v>
                </c:pt>
                <c:pt idx="1339">
                  <c:v>6.5373200000000002</c:v>
                </c:pt>
                <c:pt idx="1340">
                  <c:v>6.5373200000000002</c:v>
                </c:pt>
                <c:pt idx="1341">
                  <c:v>6.5373200000000002</c:v>
                </c:pt>
                <c:pt idx="1342">
                  <c:v>6.5393800000000004</c:v>
                </c:pt>
                <c:pt idx="1343">
                  <c:v>6.5418399999999997</c:v>
                </c:pt>
                <c:pt idx="1344">
                  <c:v>6.5418399999999997</c:v>
                </c:pt>
                <c:pt idx="1345">
                  <c:v>6.5441799999999999</c:v>
                </c:pt>
                <c:pt idx="1346">
                  <c:v>6.5474900000000007</c:v>
                </c:pt>
                <c:pt idx="1347">
                  <c:v>6.5474900000000007</c:v>
                </c:pt>
                <c:pt idx="1348">
                  <c:v>6.5474900000000007</c:v>
                </c:pt>
                <c:pt idx="1349">
                  <c:v>6.5490800000000009</c:v>
                </c:pt>
                <c:pt idx="1350">
                  <c:v>6.5490800000000009</c:v>
                </c:pt>
                <c:pt idx="1351">
                  <c:v>6.5490800000000009</c:v>
                </c:pt>
                <c:pt idx="1352">
                  <c:v>6.5490800000000009</c:v>
                </c:pt>
                <c:pt idx="1353">
                  <c:v>6.5508700000000006</c:v>
                </c:pt>
                <c:pt idx="1354">
                  <c:v>6.5538599999999994</c:v>
                </c:pt>
                <c:pt idx="1355">
                  <c:v>6.5538599999999994</c:v>
                </c:pt>
                <c:pt idx="1356">
                  <c:v>6.5538599999999994</c:v>
                </c:pt>
                <c:pt idx="1357">
                  <c:v>6.5584999999999996</c:v>
                </c:pt>
                <c:pt idx="1358">
                  <c:v>6.5584999999999996</c:v>
                </c:pt>
                <c:pt idx="1359">
                  <c:v>6.5584999999999996</c:v>
                </c:pt>
                <c:pt idx="1360">
                  <c:v>6.5584999999999996</c:v>
                </c:pt>
                <c:pt idx="1361">
                  <c:v>6.5584999999999996</c:v>
                </c:pt>
                <c:pt idx="1362">
                  <c:v>6.5584999999999996</c:v>
                </c:pt>
                <c:pt idx="1363">
                  <c:v>6.5584999999999996</c:v>
                </c:pt>
                <c:pt idx="1364">
                  <c:v>6.5584999999999996</c:v>
                </c:pt>
                <c:pt idx="1365">
                  <c:v>6.5600600000000009</c:v>
                </c:pt>
                <c:pt idx="1366">
                  <c:v>6.5600600000000009</c:v>
                </c:pt>
                <c:pt idx="1367">
                  <c:v>6.5600600000000009</c:v>
                </c:pt>
                <c:pt idx="1368">
                  <c:v>6.5600600000000009</c:v>
                </c:pt>
                <c:pt idx="1369">
                  <c:v>6.5600600000000009</c:v>
                </c:pt>
                <c:pt idx="1370">
                  <c:v>6.5607899999999999</c:v>
                </c:pt>
                <c:pt idx="1371">
                  <c:v>6.5625899999999993</c:v>
                </c:pt>
                <c:pt idx="1372">
                  <c:v>6.5640799999999997</c:v>
                </c:pt>
                <c:pt idx="1373">
                  <c:v>6.5656600000000003</c:v>
                </c:pt>
                <c:pt idx="1374">
                  <c:v>6.5656600000000003</c:v>
                </c:pt>
                <c:pt idx="1375">
                  <c:v>6.5663200000000002</c:v>
                </c:pt>
                <c:pt idx="1376">
                  <c:v>6.5706700000000007</c:v>
                </c:pt>
                <c:pt idx="1377">
                  <c:v>6.5706700000000007</c:v>
                </c:pt>
                <c:pt idx="1378">
                  <c:v>6.5706700000000007</c:v>
                </c:pt>
                <c:pt idx="1379">
                  <c:v>6.5715200000000005</c:v>
                </c:pt>
                <c:pt idx="1380">
                  <c:v>6.5715200000000005</c:v>
                </c:pt>
                <c:pt idx="1381">
                  <c:v>6.5715200000000005</c:v>
                </c:pt>
                <c:pt idx="1382">
                  <c:v>6.5715200000000005</c:v>
                </c:pt>
                <c:pt idx="1383">
                  <c:v>6.5715200000000005</c:v>
                </c:pt>
                <c:pt idx="1384">
                  <c:v>6.5768700000000004</c:v>
                </c:pt>
                <c:pt idx="1385">
                  <c:v>6.5768700000000004</c:v>
                </c:pt>
                <c:pt idx="1386">
                  <c:v>6.5768700000000004</c:v>
                </c:pt>
                <c:pt idx="1387">
                  <c:v>6.5815200000000003</c:v>
                </c:pt>
                <c:pt idx="1388">
                  <c:v>6.5815200000000003</c:v>
                </c:pt>
                <c:pt idx="1389">
                  <c:v>6.5815200000000003</c:v>
                </c:pt>
                <c:pt idx="1390">
                  <c:v>6.5815200000000003</c:v>
                </c:pt>
                <c:pt idx="1391">
                  <c:v>6.5815200000000003</c:v>
                </c:pt>
                <c:pt idx="1392">
                  <c:v>6.5815200000000003</c:v>
                </c:pt>
                <c:pt idx="1393">
                  <c:v>6.5815200000000003</c:v>
                </c:pt>
                <c:pt idx="1394">
                  <c:v>6.5815200000000003</c:v>
                </c:pt>
                <c:pt idx="1395">
                  <c:v>6.5815600000000005</c:v>
                </c:pt>
                <c:pt idx="1396">
                  <c:v>6.5815600000000005</c:v>
                </c:pt>
                <c:pt idx="1397">
                  <c:v>6.5815600000000005</c:v>
                </c:pt>
                <c:pt idx="1398">
                  <c:v>6.5824600000000002</c:v>
                </c:pt>
                <c:pt idx="1399">
                  <c:v>6.5824600000000002</c:v>
                </c:pt>
                <c:pt idx="1400">
                  <c:v>6.5824600000000002</c:v>
                </c:pt>
                <c:pt idx="1401">
                  <c:v>6.5824600000000002</c:v>
                </c:pt>
                <c:pt idx="1402">
                  <c:v>6.5827</c:v>
                </c:pt>
                <c:pt idx="1403">
                  <c:v>6.5850400000000002</c:v>
                </c:pt>
                <c:pt idx="1404">
                  <c:v>6.5850400000000002</c:v>
                </c:pt>
                <c:pt idx="1405">
                  <c:v>6.5850400000000002</c:v>
                </c:pt>
                <c:pt idx="1406">
                  <c:v>6.59016</c:v>
                </c:pt>
                <c:pt idx="1407">
                  <c:v>6.59016</c:v>
                </c:pt>
                <c:pt idx="1408">
                  <c:v>6.59016</c:v>
                </c:pt>
                <c:pt idx="1409">
                  <c:v>6.59016</c:v>
                </c:pt>
                <c:pt idx="1410">
                  <c:v>6.59016</c:v>
                </c:pt>
                <c:pt idx="1411">
                  <c:v>6.59016</c:v>
                </c:pt>
                <c:pt idx="1412">
                  <c:v>6.59016</c:v>
                </c:pt>
                <c:pt idx="1413">
                  <c:v>6.5932800000000009</c:v>
                </c:pt>
                <c:pt idx="1414">
                  <c:v>6.5962400000000008</c:v>
                </c:pt>
                <c:pt idx="1415">
                  <c:v>6.5962400000000008</c:v>
                </c:pt>
                <c:pt idx="1416">
                  <c:v>6.5962400000000008</c:v>
                </c:pt>
                <c:pt idx="1417">
                  <c:v>6.5974899999999996</c:v>
                </c:pt>
                <c:pt idx="1418">
                  <c:v>6.5974899999999996</c:v>
                </c:pt>
                <c:pt idx="1419">
                  <c:v>6.5974899999999996</c:v>
                </c:pt>
                <c:pt idx="1420">
                  <c:v>6.5974899999999996</c:v>
                </c:pt>
                <c:pt idx="1421">
                  <c:v>6.5974899999999996</c:v>
                </c:pt>
                <c:pt idx="1422">
                  <c:v>6.5974899999999996</c:v>
                </c:pt>
                <c:pt idx="1423">
                  <c:v>6.5974899999999996</c:v>
                </c:pt>
                <c:pt idx="1424">
                  <c:v>6.5974899999999996</c:v>
                </c:pt>
                <c:pt idx="1425">
                  <c:v>6.60189</c:v>
                </c:pt>
                <c:pt idx="1426">
                  <c:v>6.60189</c:v>
                </c:pt>
                <c:pt idx="1427">
                  <c:v>6.60189</c:v>
                </c:pt>
                <c:pt idx="1428">
                  <c:v>6.60189</c:v>
                </c:pt>
                <c:pt idx="1429">
                  <c:v>6.60189</c:v>
                </c:pt>
                <c:pt idx="1430">
                  <c:v>6.60189</c:v>
                </c:pt>
                <c:pt idx="1431">
                  <c:v>6.60189</c:v>
                </c:pt>
                <c:pt idx="1432">
                  <c:v>6.60189</c:v>
                </c:pt>
                <c:pt idx="1433">
                  <c:v>6.6023699999999996</c:v>
                </c:pt>
                <c:pt idx="1434">
                  <c:v>6.6023699999999996</c:v>
                </c:pt>
                <c:pt idx="1435">
                  <c:v>6.6023699999999996</c:v>
                </c:pt>
                <c:pt idx="1436">
                  <c:v>6.6023699999999996</c:v>
                </c:pt>
                <c:pt idx="1437">
                  <c:v>6.6023699999999996</c:v>
                </c:pt>
                <c:pt idx="1438">
                  <c:v>6.6023699999999996</c:v>
                </c:pt>
                <c:pt idx="1439">
                  <c:v>6.6023699999999996</c:v>
                </c:pt>
                <c:pt idx="1440">
                  <c:v>6.6023699999999996</c:v>
                </c:pt>
                <c:pt idx="1441">
                  <c:v>6.6023699999999996</c:v>
                </c:pt>
                <c:pt idx="1442">
                  <c:v>6.6023699999999996</c:v>
                </c:pt>
                <c:pt idx="1443">
                  <c:v>6.6023699999999996</c:v>
                </c:pt>
                <c:pt idx="1444">
                  <c:v>6.6050200000000006</c:v>
                </c:pt>
                <c:pt idx="1445">
                  <c:v>6.6050200000000006</c:v>
                </c:pt>
                <c:pt idx="1446">
                  <c:v>6.6050200000000006</c:v>
                </c:pt>
                <c:pt idx="1447">
                  <c:v>6.6073600000000008</c:v>
                </c:pt>
                <c:pt idx="1448">
                  <c:v>6.6073600000000008</c:v>
                </c:pt>
                <c:pt idx="1449">
                  <c:v>6.6073600000000008</c:v>
                </c:pt>
                <c:pt idx="1450">
                  <c:v>6.6078300000000008</c:v>
                </c:pt>
                <c:pt idx="1451">
                  <c:v>6.6085599999999998</c:v>
                </c:pt>
                <c:pt idx="1452">
                  <c:v>6.6099199999999998</c:v>
                </c:pt>
                <c:pt idx="1453">
                  <c:v>6.6099199999999998</c:v>
                </c:pt>
                <c:pt idx="1454">
                  <c:v>6.6111100000000009</c:v>
                </c:pt>
                <c:pt idx="1455">
                  <c:v>6.6167500000000006</c:v>
                </c:pt>
                <c:pt idx="1456">
                  <c:v>6.6167500000000006</c:v>
                </c:pt>
                <c:pt idx="1457">
                  <c:v>6.6167799999999994</c:v>
                </c:pt>
                <c:pt idx="1458">
                  <c:v>6.6227500000000008</c:v>
                </c:pt>
                <c:pt idx="1459">
                  <c:v>6.6227500000000008</c:v>
                </c:pt>
                <c:pt idx="1460">
                  <c:v>6.6227500000000008</c:v>
                </c:pt>
                <c:pt idx="1461">
                  <c:v>6.6238199999999994</c:v>
                </c:pt>
                <c:pt idx="1462">
                  <c:v>6.6281000000000008</c:v>
                </c:pt>
                <c:pt idx="1463">
                  <c:v>6.6326899999999993</c:v>
                </c:pt>
                <c:pt idx="1464">
                  <c:v>6.6326899999999993</c:v>
                </c:pt>
                <c:pt idx="1465">
                  <c:v>6.6356899999999994</c:v>
                </c:pt>
                <c:pt idx="1466">
                  <c:v>6.6427500000000004</c:v>
                </c:pt>
                <c:pt idx="1467">
                  <c:v>6.6427500000000004</c:v>
                </c:pt>
                <c:pt idx="1468">
                  <c:v>6.6427500000000004</c:v>
                </c:pt>
                <c:pt idx="1469">
                  <c:v>6.6474300000000008</c:v>
                </c:pt>
                <c:pt idx="1470">
                  <c:v>6.65036</c:v>
                </c:pt>
                <c:pt idx="1471">
                  <c:v>6.6508399999999996</c:v>
                </c:pt>
                <c:pt idx="1472">
                  <c:v>6.6508399999999996</c:v>
                </c:pt>
                <c:pt idx="1473">
                  <c:v>6.6536599999999995</c:v>
                </c:pt>
                <c:pt idx="1474">
                  <c:v>6.6612999999999998</c:v>
                </c:pt>
                <c:pt idx="1475">
                  <c:v>6.6612999999999998</c:v>
                </c:pt>
                <c:pt idx="1476">
                  <c:v>6.6620999999999997</c:v>
                </c:pt>
                <c:pt idx="1477">
                  <c:v>6.6682099999999993</c:v>
                </c:pt>
                <c:pt idx="1478">
                  <c:v>6.6682099999999993</c:v>
                </c:pt>
                <c:pt idx="1479">
                  <c:v>6.6682099999999993</c:v>
                </c:pt>
                <c:pt idx="1480">
                  <c:v>6.6682099999999993</c:v>
                </c:pt>
                <c:pt idx="1481">
                  <c:v>6.6705399999999999</c:v>
                </c:pt>
                <c:pt idx="1482">
                  <c:v>6.6742900000000001</c:v>
                </c:pt>
                <c:pt idx="1483">
                  <c:v>6.6742900000000001</c:v>
                </c:pt>
                <c:pt idx="1484">
                  <c:v>6.6743200000000007</c:v>
                </c:pt>
                <c:pt idx="1485">
                  <c:v>6.6775700000000002</c:v>
                </c:pt>
                <c:pt idx="1486">
                  <c:v>6.6775700000000002</c:v>
                </c:pt>
                <c:pt idx="1487">
                  <c:v>6.6775700000000002</c:v>
                </c:pt>
                <c:pt idx="1488">
                  <c:v>6.6817900000000003</c:v>
                </c:pt>
                <c:pt idx="1489">
                  <c:v>6.6817900000000003</c:v>
                </c:pt>
                <c:pt idx="1490">
                  <c:v>6.6817900000000003</c:v>
                </c:pt>
                <c:pt idx="1491">
                  <c:v>6.6817900000000003</c:v>
                </c:pt>
                <c:pt idx="1492">
                  <c:v>6.6855000000000002</c:v>
                </c:pt>
                <c:pt idx="1493">
                  <c:v>6.6865600000000009</c:v>
                </c:pt>
                <c:pt idx="1494">
                  <c:v>6.6865600000000009</c:v>
                </c:pt>
                <c:pt idx="1495">
                  <c:v>6.6865600000000009</c:v>
                </c:pt>
                <c:pt idx="1496">
                  <c:v>6.6954400000000005</c:v>
                </c:pt>
                <c:pt idx="1497">
                  <c:v>6.6954400000000005</c:v>
                </c:pt>
                <c:pt idx="1498">
                  <c:v>6.6954400000000005</c:v>
                </c:pt>
                <c:pt idx="1499">
                  <c:v>6.6954400000000005</c:v>
                </c:pt>
                <c:pt idx="1500">
                  <c:v>6.6954400000000005</c:v>
                </c:pt>
                <c:pt idx="1501">
                  <c:v>6.6975400000000009</c:v>
                </c:pt>
                <c:pt idx="1502">
                  <c:v>6.6975400000000009</c:v>
                </c:pt>
                <c:pt idx="1503">
                  <c:v>6.6989399999999995</c:v>
                </c:pt>
                <c:pt idx="1504">
                  <c:v>6.7021600000000001</c:v>
                </c:pt>
                <c:pt idx="1505">
                  <c:v>6.7021600000000001</c:v>
                </c:pt>
                <c:pt idx="1506">
                  <c:v>6.7031900000000002</c:v>
                </c:pt>
                <c:pt idx="1507">
                  <c:v>6.7075699999999996</c:v>
                </c:pt>
                <c:pt idx="1508">
                  <c:v>6.7075699999999996</c:v>
                </c:pt>
                <c:pt idx="1509">
                  <c:v>6.7075699999999996</c:v>
                </c:pt>
                <c:pt idx="1510">
                  <c:v>6.7075699999999996</c:v>
                </c:pt>
                <c:pt idx="1511">
                  <c:v>6.7075699999999996</c:v>
                </c:pt>
                <c:pt idx="1512">
                  <c:v>6.7116099999999994</c:v>
                </c:pt>
                <c:pt idx="1513">
                  <c:v>6.7116099999999994</c:v>
                </c:pt>
                <c:pt idx="1514">
                  <c:v>6.7128699999999997</c:v>
                </c:pt>
                <c:pt idx="1515">
                  <c:v>6.7205199999999996</c:v>
                </c:pt>
                <c:pt idx="1516">
                  <c:v>6.7205199999999996</c:v>
                </c:pt>
                <c:pt idx="1517">
                  <c:v>6.7205199999999996</c:v>
                </c:pt>
                <c:pt idx="1518">
                  <c:v>6.7211000000000007</c:v>
                </c:pt>
                <c:pt idx="1519">
                  <c:v>6.7211000000000007</c:v>
                </c:pt>
                <c:pt idx="1520">
                  <c:v>6.7211000000000007</c:v>
                </c:pt>
                <c:pt idx="1521">
                  <c:v>6.722220000000001</c:v>
                </c:pt>
                <c:pt idx="1522">
                  <c:v>6.7282500000000001</c:v>
                </c:pt>
                <c:pt idx="1523">
                  <c:v>6.7329700000000008</c:v>
                </c:pt>
                <c:pt idx="1524">
                  <c:v>6.7329700000000008</c:v>
                </c:pt>
                <c:pt idx="1525">
                  <c:v>6.7329700000000008</c:v>
                </c:pt>
                <c:pt idx="1526">
                  <c:v>6.7399300000000002</c:v>
                </c:pt>
                <c:pt idx="1527">
                  <c:v>6.7418100000000001</c:v>
                </c:pt>
                <c:pt idx="1528">
                  <c:v>6.7418100000000001</c:v>
                </c:pt>
                <c:pt idx="1529">
                  <c:v>6.7418100000000001</c:v>
                </c:pt>
                <c:pt idx="1530">
                  <c:v>6.7418100000000001</c:v>
                </c:pt>
                <c:pt idx="1531">
                  <c:v>6.7472599999999998</c:v>
                </c:pt>
                <c:pt idx="1532">
                  <c:v>6.7535800000000004</c:v>
                </c:pt>
                <c:pt idx="1533">
                  <c:v>6.7547600000000001</c:v>
                </c:pt>
                <c:pt idx="1534">
                  <c:v>6.7548599999999999</c:v>
                </c:pt>
                <c:pt idx="1535">
                  <c:v>6.7548599999999999</c:v>
                </c:pt>
                <c:pt idx="1536">
                  <c:v>6.7566499999999996</c:v>
                </c:pt>
                <c:pt idx="1537">
                  <c:v>6.7650899999999998</c:v>
                </c:pt>
                <c:pt idx="1538">
                  <c:v>6.7650899999999998</c:v>
                </c:pt>
                <c:pt idx="1539">
                  <c:v>6.7650899999999998</c:v>
                </c:pt>
                <c:pt idx="1540">
                  <c:v>6.7650899999999998</c:v>
                </c:pt>
                <c:pt idx="1541">
                  <c:v>6.7680200000000008</c:v>
                </c:pt>
                <c:pt idx="1542">
                  <c:v>6.7689499999999994</c:v>
                </c:pt>
                <c:pt idx="1543">
                  <c:v>6.7689499999999994</c:v>
                </c:pt>
                <c:pt idx="1544">
                  <c:v>6.7728100000000007</c:v>
                </c:pt>
                <c:pt idx="1545">
                  <c:v>6.7793000000000001</c:v>
                </c:pt>
                <c:pt idx="1546">
                  <c:v>6.7793000000000001</c:v>
                </c:pt>
                <c:pt idx="1547">
                  <c:v>6.7793000000000001</c:v>
                </c:pt>
                <c:pt idx="1548">
                  <c:v>6.7840999999999996</c:v>
                </c:pt>
                <c:pt idx="1549">
                  <c:v>6.7840999999999996</c:v>
                </c:pt>
                <c:pt idx="1550">
                  <c:v>6.7840999999999996</c:v>
                </c:pt>
                <c:pt idx="1551">
                  <c:v>6.7840999999999996</c:v>
                </c:pt>
                <c:pt idx="1552">
                  <c:v>6.7874699999999999</c:v>
                </c:pt>
                <c:pt idx="1553">
                  <c:v>6.7932499999999996</c:v>
                </c:pt>
                <c:pt idx="1554">
                  <c:v>6.7932499999999996</c:v>
                </c:pt>
                <c:pt idx="1555">
                  <c:v>6.7932499999999996</c:v>
                </c:pt>
                <c:pt idx="1556">
                  <c:v>6.8000599999999993</c:v>
                </c:pt>
                <c:pt idx="1557">
                  <c:v>6.8000599999999993</c:v>
                </c:pt>
                <c:pt idx="1558">
                  <c:v>6.8000599999999993</c:v>
                </c:pt>
                <c:pt idx="1559">
                  <c:v>6.8000599999999993</c:v>
                </c:pt>
                <c:pt idx="1560">
                  <c:v>6.8000599999999993</c:v>
                </c:pt>
                <c:pt idx="1561">
                  <c:v>6.8034000000000008</c:v>
                </c:pt>
                <c:pt idx="1562">
                  <c:v>6.8034000000000008</c:v>
                </c:pt>
                <c:pt idx="1563">
                  <c:v>6.8036800000000008</c:v>
                </c:pt>
                <c:pt idx="1564">
                  <c:v>6.8070300000000001</c:v>
                </c:pt>
                <c:pt idx="1565">
                  <c:v>6.8070300000000001</c:v>
                </c:pt>
                <c:pt idx="1566">
                  <c:v>6.8070300000000001</c:v>
                </c:pt>
                <c:pt idx="1567">
                  <c:v>6.8070300000000001</c:v>
                </c:pt>
                <c:pt idx="1568">
                  <c:v>6.8070300000000001</c:v>
                </c:pt>
                <c:pt idx="1569">
                  <c:v>6.8070300000000001</c:v>
                </c:pt>
                <c:pt idx="1570">
                  <c:v>6.8070300000000001</c:v>
                </c:pt>
                <c:pt idx="1571">
                  <c:v>6.8070300000000001</c:v>
                </c:pt>
                <c:pt idx="1572">
                  <c:v>6.8070300000000001</c:v>
                </c:pt>
                <c:pt idx="1573">
                  <c:v>6.8046300000000004</c:v>
                </c:pt>
                <c:pt idx="1574">
                  <c:v>6.8046300000000004</c:v>
                </c:pt>
                <c:pt idx="1575">
                  <c:v>6.8046300000000004</c:v>
                </c:pt>
                <c:pt idx="1576">
                  <c:v>6.8029699999999993</c:v>
                </c:pt>
                <c:pt idx="1577">
                  <c:v>6.8001300000000002</c:v>
                </c:pt>
                <c:pt idx="1578">
                  <c:v>6.8001300000000002</c:v>
                </c:pt>
                <c:pt idx="1579">
                  <c:v>6.8001300000000002</c:v>
                </c:pt>
                <c:pt idx="1580">
                  <c:v>6.8001300000000002</c:v>
                </c:pt>
                <c:pt idx="1581">
                  <c:v>6.7955399999999999</c:v>
                </c:pt>
                <c:pt idx="1582">
                  <c:v>6.7955399999999999</c:v>
                </c:pt>
                <c:pt idx="1583">
                  <c:v>6.7955399999999999</c:v>
                </c:pt>
                <c:pt idx="1584">
                  <c:v>6.7916300000000005</c:v>
                </c:pt>
                <c:pt idx="1585">
                  <c:v>6.7916300000000005</c:v>
                </c:pt>
                <c:pt idx="1586">
                  <c:v>6.7916300000000005</c:v>
                </c:pt>
                <c:pt idx="1587">
                  <c:v>6.7882000000000007</c:v>
                </c:pt>
                <c:pt idx="1588">
                  <c:v>6.7882000000000007</c:v>
                </c:pt>
                <c:pt idx="1589">
                  <c:v>6.7882000000000007</c:v>
                </c:pt>
                <c:pt idx="1590">
                  <c:v>6.7882000000000007</c:v>
                </c:pt>
                <c:pt idx="1591">
                  <c:v>6.7882000000000007</c:v>
                </c:pt>
                <c:pt idx="1592">
                  <c:v>6.7831900000000003</c:v>
                </c:pt>
                <c:pt idx="1593">
                  <c:v>6.7831900000000003</c:v>
                </c:pt>
                <c:pt idx="1594">
                  <c:v>6.7831900000000003</c:v>
                </c:pt>
                <c:pt idx="1595">
                  <c:v>6.7812500000000009</c:v>
                </c:pt>
                <c:pt idx="1596">
                  <c:v>6.7812500000000009</c:v>
                </c:pt>
                <c:pt idx="1597">
                  <c:v>6.7812500000000009</c:v>
                </c:pt>
                <c:pt idx="1598">
                  <c:v>6.7812500000000009</c:v>
                </c:pt>
                <c:pt idx="1599">
                  <c:v>6.7812500000000009</c:v>
                </c:pt>
                <c:pt idx="1600">
                  <c:v>6.7812500000000009</c:v>
                </c:pt>
                <c:pt idx="1601">
                  <c:v>6.7812500000000009</c:v>
                </c:pt>
                <c:pt idx="1602">
                  <c:v>6.7812500000000009</c:v>
                </c:pt>
                <c:pt idx="1603">
                  <c:v>6.7801400000000003</c:v>
                </c:pt>
                <c:pt idx="1604">
                  <c:v>6.7801400000000003</c:v>
                </c:pt>
                <c:pt idx="1605">
                  <c:v>6.7802700000000007</c:v>
                </c:pt>
                <c:pt idx="1606">
                  <c:v>6.7802700000000007</c:v>
                </c:pt>
                <c:pt idx="1607">
                  <c:v>6.7802700000000007</c:v>
                </c:pt>
                <c:pt idx="1608">
                  <c:v>6.7802700000000007</c:v>
                </c:pt>
                <c:pt idx="1609">
                  <c:v>6.7802700000000007</c:v>
                </c:pt>
                <c:pt idx="1610">
                  <c:v>6.7802700000000007</c:v>
                </c:pt>
                <c:pt idx="1611">
                  <c:v>6.7802700000000007</c:v>
                </c:pt>
                <c:pt idx="1612">
                  <c:v>6.7802700000000007</c:v>
                </c:pt>
                <c:pt idx="1613">
                  <c:v>6.7802700000000007</c:v>
                </c:pt>
                <c:pt idx="1614">
                  <c:v>6.7802700000000007</c:v>
                </c:pt>
                <c:pt idx="1615">
                  <c:v>6.7802700000000007</c:v>
                </c:pt>
                <c:pt idx="1616">
                  <c:v>6.7802700000000007</c:v>
                </c:pt>
                <c:pt idx="1617">
                  <c:v>6.7802700000000007</c:v>
                </c:pt>
                <c:pt idx="1618">
                  <c:v>6.7802700000000007</c:v>
                </c:pt>
                <c:pt idx="1619">
                  <c:v>6.7802700000000007</c:v>
                </c:pt>
                <c:pt idx="1620">
                  <c:v>6.7802700000000007</c:v>
                </c:pt>
                <c:pt idx="1621">
                  <c:v>6.7802700000000007</c:v>
                </c:pt>
                <c:pt idx="1622">
                  <c:v>6.7802700000000007</c:v>
                </c:pt>
                <c:pt idx="1623">
                  <c:v>6.7802700000000007</c:v>
                </c:pt>
                <c:pt idx="1624">
                  <c:v>6.7835200000000002</c:v>
                </c:pt>
                <c:pt idx="1625">
                  <c:v>6.7835200000000002</c:v>
                </c:pt>
                <c:pt idx="1626">
                  <c:v>6.7835200000000002</c:v>
                </c:pt>
                <c:pt idx="1627">
                  <c:v>6.7841899999999997</c:v>
                </c:pt>
                <c:pt idx="1628">
                  <c:v>6.7841899999999997</c:v>
                </c:pt>
                <c:pt idx="1629">
                  <c:v>6.7841899999999997</c:v>
                </c:pt>
                <c:pt idx="1630">
                  <c:v>6.7841899999999997</c:v>
                </c:pt>
                <c:pt idx="1631">
                  <c:v>6.7865600000000006</c:v>
                </c:pt>
                <c:pt idx="1632">
                  <c:v>6.7912500000000007</c:v>
                </c:pt>
                <c:pt idx="1633">
                  <c:v>6.7912500000000007</c:v>
                </c:pt>
                <c:pt idx="1634">
                  <c:v>6.7912500000000007</c:v>
                </c:pt>
                <c:pt idx="1635">
                  <c:v>6.7912500000000007</c:v>
                </c:pt>
                <c:pt idx="1636">
                  <c:v>6.7912500000000007</c:v>
                </c:pt>
                <c:pt idx="1637">
                  <c:v>6.7912500000000007</c:v>
                </c:pt>
                <c:pt idx="1638">
                  <c:v>6.7912500000000007</c:v>
                </c:pt>
                <c:pt idx="1639">
                  <c:v>6.7912500000000007</c:v>
                </c:pt>
                <c:pt idx="1640">
                  <c:v>6.7912500000000007</c:v>
                </c:pt>
                <c:pt idx="1641">
                  <c:v>6.7912500000000007</c:v>
                </c:pt>
                <c:pt idx="1642">
                  <c:v>6.7912500000000007</c:v>
                </c:pt>
                <c:pt idx="1643">
                  <c:v>6.7912500000000007</c:v>
                </c:pt>
                <c:pt idx="1644">
                  <c:v>6.7912500000000007</c:v>
                </c:pt>
                <c:pt idx="1645">
                  <c:v>6.7912500000000007</c:v>
                </c:pt>
                <c:pt idx="1646">
                  <c:v>6.7912500000000007</c:v>
                </c:pt>
                <c:pt idx="1647">
                  <c:v>6.7912500000000007</c:v>
                </c:pt>
                <c:pt idx="1648">
                  <c:v>6.7912500000000007</c:v>
                </c:pt>
                <c:pt idx="1649">
                  <c:v>6.7912500000000007</c:v>
                </c:pt>
                <c:pt idx="1650">
                  <c:v>6.7912500000000007</c:v>
                </c:pt>
                <c:pt idx="1651">
                  <c:v>6.7912500000000007</c:v>
                </c:pt>
                <c:pt idx="1652">
                  <c:v>6.7871099999999993</c:v>
                </c:pt>
                <c:pt idx="1653">
                  <c:v>6.7871099999999993</c:v>
                </c:pt>
                <c:pt idx="1654">
                  <c:v>6.7871099999999993</c:v>
                </c:pt>
                <c:pt idx="1655">
                  <c:v>6.7871099999999993</c:v>
                </c:pt>
                <c:pt idx="1656">
                  <c:v>6.7871099999999993</c:v>
                </c:pt>
                <c:pt idx="1657">
                  <c:v>6.7871099999999993</c:v>
                </c:pt>
                <c:pt idx="1658">
                  <c:v>6.7871099999999993</c:v>
                </c:pt>
                <c:pt idx="1659">
                  <c:v>6.7868599999999999</c:v>
                </c:pt>
                <c:pt idx="1660">
                  <c:v>6.7834899999999996</c:v>
                </c:pt>
                <c:pt idx="1661">
                  <c:v>6.7834899999999996</c:v>
                </c:pt>
                <c:pt idx="1662">
                  <c:v>6.7834899999999996</c:v>
                </c:pt>
                <c:pt idx="1663">
                  <c:v>6.7823599999999997</c:v>
                </c:pt>
                <c:pt idx="1664">
                  <c:v>6.7823599999999997</c:v>
                </c:pt>
                <c:pt idx="1665">
                  <c:v>6.7823599999999997</c:v>
                </c:pt>
                <c:pt idx="1666">
                  <c:v>6.7823599999999997</c:v>
                </c:pt>
                <c:pt idx="1667">
                  <c:v>6.7823599999999997</c:v>
                </c:pt>
                <c:pt idx="1668">
                  <c:v>6.7823599999999997</c:v>
                </c:pt>
                <c:pt idx="1669">
                  <c:v>6.7823599999999997</c:v>
                </c:pt>
                <c:pt idx="1670">
                  <c:v>6.7823599999999997</c:v>
                </c:pt>
                <c:pt idx="1671">
                  <c:v>6.7823400000000005</c:v>
                </c:pt>
                <c:pt idx="1672">
                  <c:v>6.7823400000000005</c:v>
                </c:pt>
                <c:pt idx="1673">
                  <c:v>6.7823400000000005</c:v>
                </c:pt>
                <c:pt idx="1674">
                  <c:v>6.7823400000000005</c:v>
                </c:pt>
                <c:pt idx="1675">
                  <c:v>6.7823400000000005</c:v>
                </c:pt>
                <c:pt idx="1676">
                  <c:v>6.7823400000000005</c:v>
                </c:pt>
                <c:pt idx="1677">
                  <c:v>6.7823400000000005</c:v>
                </c:pt>
                <c:pt idx="1678">
                  <c:v>6.7823400000000005</c:v>
                </c:pt>
                <c:pt idx="1679">
                  <c:v>6.7823400000000005</c:v>
                </c:pt>
                <c:pt idx="1680">
                  <c:v>6.783500000000001</c:v>
                </c:pt>
                <c:pt idx="1681">
                  <c:v>6.7849100000000009</c:v>
                </c:pt>
                <c:pt idx="1682">
                  <c:v>6.7849100000000009</c:v>
                </c:pt>
                <c:pt idx="1683">
                  <c:v>6.7851000000000008</c:v>
                </c:pt>
                <c:pt idx="1684">
                  <c:v>6.7920900000000008</c:v>
                </c:pt>
                <c:pt idx="1685">
                  <c:v>6.7920900000000008</c:v>
                </c:pt>
                <c:pt idx="1686">
                  <c:v>6.7920900000000008</c:v>
                </c:pt>
                <c:pt idx="1687">
                  <c:v>6.7920900000000008</c:v>
                </c:pt>
                <c:pt idx="1688">
                  <c:v>6.7942799999999997</c:v>
                </c:pt>
                <c:pt idx="1689">
                  <c:v>6.7942799999999997</c:v>
                </c:pt>
                <c:pt idx="1690">
                  <c:v>6.7942799999999997</c:v>
                </c:pt>
                <c:pt idx="1691">
                  <c:v>6.7943400000000009</c:v>
                </c:pt>
                <c:pt idx="1692">
                  <c:v>6.8022199999999993</c:v>
                </c:pt>
                <c:pt idx="1693">
                  <c:v>6.8022199999999993</c:v>
                </c:pt>
                <c:pt idx="1694">
                  <c:v>6.8022199999999993</c:v>
                </c:pt>
                <c:pt idx="1695">
                  <c:v>6.8061700000000007</c:v>
                </c:pt>
                <c:pt idx="1696">
                  <c:v>6.8061700000000007</c:v>
                </c:pt>
                <c:pt idx="1697">
                  <c:v>6.8061800000000003</c:v>
                </c:pt>
                <c:pt idx="1698">
                  <c:v>6.8076999999999996</c:v>
                </c:pt>
                <c:pt idx="1699">
                  <c:v>6.8100600000000009</c:v>
                </c:pt>
                <c:pt idx="1700">
                  <c:v>6.813530000000001</c:v>
                </c:pt>
                <c:pt idx="1701">
                  <c:v>6.813530000000001</c:v>
                </c:pt>
                <c:pt idx="1702">
                  <c:v>6.8153300000000003</c:v>
                </c:pt>
                <c:pt idx="1703">
                  <c:v>6.8233799999999993</c:v>
                </c:pt>
                <c:pt idx="1704">
                  <c:v>6.8233799999999993</c:v>
                </c:pt>
                <c:pt idx="1705">
                  <c:v>6.8233799999999993</c:v>
                </c:pt>
                <c:pt idx="1706">
                  <c:v>6.82843</c:v>
                </c:pt>
                <c:pt idx="1707">
                  <c:v>6.82843</c:v>
                </c:pt>
                <c:pt idx="1708">
                  <c:v>6.8286799999999994</c:v>
                </c:pt>
                <c:pt idx="1709">
                  <c:v>6.8286799999999994</c:v>
                </c:pt>
                <c:pt idx="1710">
                  <c:v>6.8355400000000008</c:v>
                </c:pt>
                <c:pt idx="1711">
                  <c:v>6.8394000000000004</c:v>
                </c:pt>
                <c:pt idx="1712">
                  <c:v>6.8394000000000004</c:v>
                </c:pt>
                <c:pt idx="1713">
                  <c:v>6.8394000000000004</c:v>
                </c:pt>
                <c:pt idx="1714">
                  <c:v>6.8486800000000008</c:v>
                </c:pt>
                <c:pt idx="1715">
                  <c:v>6.8486800000000008</c:v>
                </c:pt>
                <c:pt idx="1716">
                  <c:v>6.8486800000000008</c:v>
                </c:pt>
                <c:pt idx="1717">
                  <c:v>6.8496700000000006</c:v>
                </c:pt>
                <c:pt idx="1718">
                  <c:v>6.8528100000000007</c:v>
                </c:pt>
                <c:pt idx="1719">
                  <c:v>6.8566399999999996</c:v>
                </c:pt>
                <c:pt idx="1720">
                  <c:v>6.8566399999999996</c:v>
                </c:pt>
                <c:pt idx="1721">
                  <c:v>6.8585300000000009</c:v>
                </c:pt>
                <c:pt idx="1722">
                  <c:v>6.8643899999999993</c:v>
                </c:pt>
                <c:pt idx="1723">
                  <c:v>6.8643899999999993</c:v>
                </c:pt>
                <c:pt idx="1724">
                  <c:v>6.8643899999999993</c:v>
                </c:pt>
                <c:pt idx="1725">
                  <c:v>6.8688899999999995</c:v>
                </c:pt>
                <c:pt idx="1726">
                  <c:v>6.8688899999999995</c:v>
                </c:pt>
                <c:pt idx="1727">
                  <c:v>6.86972</c:v>
                </c:pt>
                <c:pt idx="1728">
                  <c:v>6.86972</c:v>
                </c:pt>
                <c:pt idx="1729">
                  <c:v>6.8700999999999999</c:v>
                </c:pt>
                <c:pt idx="1730">
                  <c:v>6.8721699999999997</c:v>
                </c:pt>
                <c:pt idx="1731">
                  <c:v>6.8721699999999997</c:v>
                </c:pt>
                <c:pt idx="1732">
                  <c:v>6.8721699999999997</c:v>
                </c:pt>
                <c:pt idx="1733">
                  <c:v>6.8777800000000004</c:v>
                </c:pt>
                <c:pt idx="1734">
                  <c:v>6.8777800000000004</c:v>
                </c:pt>
                <c:pt idx="1735">
                  <c:v>6.8777800000000004</c:v>
                </c:pt>
                <c:pt idx="1736">
                  <c:v>6.8777800000000004</c:v>
                </c:pt>
                <c:pt idx="1737">
                  <c:v>6.8777800000000004</c:v>
                </c:pt>
                <c:pt idx="1738">
                  <c:v>6.8777800000000004</c:v>
                </c:pt>
                <c:pt idx="1739">
                  <c:v>6.8777800000000004</c:v>
                </c:pt>
                <c:pt idx="1740">
                  <c:v>6.8777800000000004</c:v>
                </c:pt>
                <c:pt idx="1741">
                  <c:v>6.8777800000000004</c:v>
                </c:pt>
                <c:pt idx="1742">
                  <c:v>6.8762200000000009</c:v>
                </c:pt>
                <c:pt idx="1743">
                  <c:v>6.8762200000000009</c:v>
                </c:pt>
                <c:pt idx="1744">
                  <c:v>6.8762200000000009</c:v>
                </c:pt>
                <c:pt idx="1745">
                  <c:v>6.8762200000000009</c:v>
                </c:pt>
                <c:pt idx="1746">
                  <c:v>6.8762200000000009</c:v>
                </c:pt>
                <c:pt idx="1747">
                  <c:v>6.8762200000000009</c:v>
                </c:pt>
                <c:pt idx="1748">
                  <c:v>6.8762200000000009</c:v>
                </c:pt>
                <c:pt idx="1749">
                  <c:v>6.8762200000000009</c:v>
                </c:pt>
                <c:pt idx="1750">
                  <c:v>6.8725399999999999</c:v>
                </c:pt>
                <c:pt idx="1751">
                  <c:v>6.8725399999999999</c:v>
                </c:pt>
                <c:pt idx="1752">
                  <c:v>6.8725399999999999</c:v>
                </c:pt>
                <c:pt idx="1753">
                  <c:v>6.8725200000000006</c:v>
                </c:pt>
                <c:pt idx="1754">
                  <c:v>6.8725200000000006</c:v>
                </c:pt>
                <c:pt idx="1755">
                  <c:v>6.8725200000000006</c:v>
                </c:pt>
                <c:pt idx="1756">
                  <c:v>6.8725200000000006</c:v>
                </c:pt>
                <c:pt idx="1757">
                  <c:v>6.8725200000000006</c:v>
                </c:pt>
                <c:pt idx="1758">
                  <c:v>6.8725200000000006</c:v>
                </c:pt>
                <c:pt idx="1759">
                  <c:v>6.8725200000000006</c:v>
                </c:pt>
                <c:pt idx="1760">
                  <c:v>6.8725200000000006</c:v>
                </c:pt>
                <c:pt idx="1761">
                  <c:v>6.8703499999999993</c:v>
                </c:pt>
                <c:pt idx="1762">
                  <c:v>6.8703499999999993</c:v>
                </c:pt>
                <c:pt idx="1763">
                  <c:v>6.8703499999999993</c:v>
                </c:pt>
                <c:pt idx="1764">
                  <c:v>6.8703499999999993</c:v>
                </c:pt>
                <c:pt idx="1765">
                  <c:v>6.8703499999999993</c:v>
                </c:pt>
                <c:pt idx="1766">
                  <c:v>6.8703499999999993</c:v>
                </c:pt>
                <c:pt idx="1767">
                  <c:v>6.8703499999999993</c:v>
                </c:pt>
                <c:pt idx="1768">
                  <c:v>6.8703499999999993</c:v>
                </c:pt>
                <c:pt idx="1769">
                  <c:v>6.8677300000000008</c:v>
                </c:pt>
                <c:pt idx="1770">
                  <c:v>6.8677300000000008</c:v>
                </c:pt>
                <c:pt idx="1771">
                  <c:v>6.8677300000000008</c:v>
                </c:pt>
                <c:pt idx="1772">
                  <c:v>6.8677099999999998</c:v>
                </c:pt>
                <c:pt idx="1773">
                  <c:v>6.8677099999999998</c:v>
                </c:pt>
                <c:pt idx="1774">
                  <c:v>6.8677099999999998</c:v>
                </c:pt>
                <c:pt idx="1775">
                  <c:v>6.8677099999999998</c:v>
                </c:pt>
                <c:pt idx="1776">
                  <c:v>6.8677099999999998</c:v>
                </c:pt>
                <c:pt idx="1777">
                  <c:v>6.8677099999999998</c:v>
                </c:pt>
                <c:pt idx="1778">
                  <c:v>6.8677099999999998</c:v>
                </c:pt>
                <c:pt idx="1779">
                  <c:v>6.8677099999999998</c:v>
                </c:pt>
                <c:pt idx="1780">
                  <c:v>6.8618999999999994</c:v>
                </c:pt>
                <c:pt idx="1781">
                  <c:v>6.8618999999999994</c:v>
                </c:pt>
                <c:pt idx="1782">
                  <c:v>6.8618999999999994</c:v>
                </c:pt>
                <c:pt idx="1783">
                  <c:v>6.8573700000000004</c:v>
                </c:pt>
                <c:pt idx="1784">
                  <c:v>6.8573700000000004</c:v>
                </c:pt>
                <c:pt idx="1785">
                  <c:v>6.8573700000000004</c:v>
                </c:pt>
                <c:pt idx="1786">
                  <c:v>6.8570599999999997</c:v>
                </c:pt>
                <c:pt idx="1787">
                  <c:v>6.8570599999999997</c:v>
                </c:pt>
                <c:pt idx="1788">
                  <c:v>6.8514799999999996</c:v>
                </c:pt>
                <c:pt idx="1789">
                  <c:v>6.8514799999999996</c:v>
                </c:pt>
                <c:pt idx="1790">
                  <c:v>6.8514799999999996</c:v>
                </c:pt>
                <c:pt idx="1791">
                  <c:v>6.8443800000000001</c:v>
                </c:pt>
                <c:pt idx="1792">
                  <c:v>6.8443800000000001</c:v>
                </c:pt>
                <c:pt idx="1793">
                  <c:v>6.8443800000000001</c:v>
                </c:pt>
                <c:pt idx="1794">
                  <c:v>6.8430299999999997</c:v>
                </c:pt>
                <c:pt idx="1795">
                  <c:v>6.8424100000000001</c:v>
                </c:pt>
                <c:pt idx="1796">
                  <c:v>6.8402000000000003</c:v>
                </c:pt>
                <c:pt idx="1797">
                  <c:v>6.8402000000000003</c:v>
                </c:pt>
                <c:pt idx="1798">
                  <c:v>6.8402000000000003</c:v>
                </c:pt>
                <c:pt idx="1799">
                  <c:v>6.8344499999999995</c:v>
                </c:pt>
                <c:pt idx="1800">
                  <c:v>6.83439</c:v>
                </c:pt>
                <c:pt idx="1801">
                  <c:v>6.83439</c:v>
                </c:pt>
                <c:pt idx="1802">
                  <c:v>6.8280400000000006</c:v>
                </c:pt>
                <c:pt idx="1803">
                  <c:v>6.8279500000000004</c:v>
                </c:pt>
                <c:pt idx="1804">
                  <c:v>6.8279500000000004</c:v>
                </c:pt>
                <c:pt idx="1805">
                  <c:v>6.8235000000000001</c:v>
                </c:pt>
                <c:pt idx="1806">
                  <c:v>6.8235000000000001</c:v>
                </c:pt>
                <c:pt idx="1807">
                  <c:v>6.8199700000000005</c:v>
                </c:pt>
                <c:pt idx="1808">
                  <c:v>6.8188400000000007</c:v>
                </c:pt>
                <c:pt idx="1809">
                  <c:v>6.8188400000000007</c:v>
                </c:pt>
                <c:pt idx="1810">
                  <c:v>6.81454</c:v>
                </c:pt>
                <c:pt idx="1811">
                  <c:v>6.81454</c:v>
                </c:pt>
                <c:pt idx="1812">
                  <c:v>6.81454</c:v>
                </c:pt>
                <c:pt idx="1813">
                  <c:v>6.8096699999999997</c:v>
                </c:pt>
                <c:pt idx="1814">
                  <c:v>6.8096699999999997</c:v>
                </c:pt>
                <c:pt idx="1815">
                  <c:v>6.8096699999999997</c:v>
                </c:pt>
                <c:pt idx="1816">
                  <c:v>6.8073199999999998</c:v>
                </c:pt>
                <c:pt idx="1817">
                  <c:v>6.8073199999999998</c:v>
                </c:pt>
                <c:pt idx="1818">
                  <c:v>6.8029099999999998</c:v>
                </c:pt>
                <c:pt idx="1819">
                  <c:v>6.8029099999999998</c:v>
                </c:pt>
                <c:pt idx="1820">
                  <c:v>6.8029099999999998</c:v>
                </c:pt>
                <c:pt idx="1821">
                  <c:v>6.7958299999999996</c:v>
                </c:pt>
                <c:pt idx="1822">
                  <c:v>6.7958299999999996</c:v>
                </c:pt>
                <c:pt idx="1823">
                  <c:v>6.7958299999999996</c:v>
                </c:pt>
                <c:pt idx="1824">
                  <c:v>6.7958299999999996</c:v>
                </c:pt>
                <c:pt idx="1825">
                  <c:v>6.7944599999999999</c:v>
                </c:pt>
                <c:pt idx="1826">
                  <c:v>6.7923300000000006</c:v>
                </c:pt>
                <c:pt idx="1827">
                  <c:v>6.7923300000000006</c:v>
                </c:pt>
                <c:pt idx="1828">
                  <c:v>6.7923300000000006</c:v>
                </c:pt>
                <c:pt idx="1829">
                  <c:v>6.7854300000000007</c:v>
                </c:pt>
                <c:pt idx="1830">
                  <c:v>6.78531</c:v>
                </c:pt>
                <c:pt idx="1831">
                  <c:v>6.78531</c:v>
                </c:pt>
                <c:pt idx="1832">
                  <c:v>6.7776900000000007</c:v>
                </c:pt>
                <c:pt idx="1833">
                  <c:v>6.7776900000000007</c:v>
                </c:pt>
                <c:pt idx="1834">
                  <c:v>6.7776900000000007</c:v>
                </c:pt>
                <c:pt idx="1835">
                  <c:v>6.7758200000000004</c:v>
                </c:pt>
                <c:pt idx="1836">
                  <c:v>6.7758200000000004</c:v>
                </c:pt>
                <c:pt idx="1837">
                  <c:v>6.7738799999999992</c:v>
                </c:pt>
                <c:pt idx="1838">
                  <c:v>6.7735700000000003</c:v>
                </c:pt>
                <c:pt idx="1839">
                  <c:v>6.7735700000000003</c:v>
                </c:pt>
                <c:pt idx="1840">
                  <c:v>6.7670500000000002</c:v>
                </c:pt>
                <c:pt idx="1841">
                  <c:v>6.7670500000000002</c:v>
                </c:pt>
                <c:pt idx="1842">
                  <c:v>6.7670500000000002</c:v>
                </c:pt>
                <c:pt idx="1843">
                  <c:v>6.7639100000000001</c:v>
                </c:pt>
                <c:pt idx="1844">
                  <c:v>6.7639100000000001</c:v>
                </c:pt>
                <c:pt idx="1845">
                  <c:v>6.7639100000000001</c:v>
                </c:pt>
                <c:pt idx="1846">
                  <c:v>6.7639100000000001</c:v>
                </c:pt>
                <c:pt idx="1847">
                  <c:v>6.7622399999999994</c:v>
                </c:pt>
                <c:pt idx="1848">
                  <c:v>6.7592600000000003</c:v>
                </c:pt>
                <c:pt idx="1849">
                  <c:v>6.7592600000000003</c:v>
                </c:pt>
                <c:pt idx="1850">
                  <c:v>6.7592600000000003</c:v>
                </c:pt>
                <c:pt idx="1851">
                  <c:v>6.75542</c:v>
                </c:pt>
                <c:pt idx="1852">
                  <c:v>6.75542</c:v>
                </c:pt>
                <c:pt idx="1853">
                  <c:v>6.75542</c:v>
                </c:pt>
                <c:pt idx="1854">
                  <c:v>6.75542</c:v>
                </c:pt>
                <c:pt idx="1855">
                  <c:v>6.7552100000000008</c:v>
                </c:pt>
                <c:pt idx="1856">
                  <c:v>6.7549199999999994</c:v>
                </c:pt>
                <c:pt idx="1857">
                  <c:v>6.7527200000000009</c:v>
                </c:pt>
                <c:pt idx="1858">
                  <c:v>6.7527200000000009</c:v>
                </c:pt>
                <c:pt idx="1859">
                  <c:v>6.7466499999999998</c:v>
                </c:pt>
                <c:pt idx="1860">
                  <c:v>6.7466499999999998</c:v>
                </c:pt>
                <c:pt idx="1861">
                  <c:v>6.7466499999999998</c:v>
                </c:pt>
                <c:pt idx="1862">
                  <c:v>6.7425600000000001</c:v>
                </c:pt>
                <c:pt idx="1863">
                  <c:v>6.7425600000000001</c:v>
                </c:pt>
                <c:pt idx="1864">
                  <c:v>6.7425600000000001</c:v>
                </c:pt>
                <c:pt idx="1865">
                  <c:v>6.7401299999999997</c:v>
                </c:pt>
                <c:pt idx="1866">
                  <c:v>6.7401299999999997</c:v>
                </c:pt>
                <c:pt idx="1867">
                  <c:v>6.7380900000000006</c:v>
                </c:pt>
                <c:pt idx="1868">
                  <c:v>6.7380900000000006</c:v>
                </c:pt>
                <c:pt idx="1869">
                  <c:v>6.7380299999999993</c:v>
                </c:pt>
                <c:pt idx="1870">
                  <c:v>6.7281800000000009</c:v>
                </c:pt>
                <c:pt idx="1871">
                  <c:v>6.7281800000000009</c:v>
                </c:pt>
                <c:pt idx="1872">
                  <c:v>6.7281800000000009</c:v>
                </c:pt>
                <c:pt idx="1873">
                  <c:v>6.7225600000000005</c:v>
                </c:pt>
                <c:pt idx="1874">
                  <c:v>6.7219799999999994</c:v>
                </c:pt>
                <c:pt idx="1875">
                  <c:v>6.7219799999999994</c:v>
                </c:pt>
                <c:pt idx="1876">
                  <c:v>6.7219799999999994</c:v>
                </c:pt>
                <c:pt idx="1877">
                  <c:v>6.7202200000000003</c:v>
                </c:pt>
                <c:pt idx="1878">
                  <c:v>6.7142600000000003</c:v>
                </c:pt>
                <c:pt idx="1879">
                  <c:v>6.7142600000000003</c:v>
                </c:pt>
                <c:pt idx="1880">
                  <c:v>6.7142600000000003</c:v>
                </c:pt>
                <c:pt idx="1881">
                  <c:v>6.7125499999999994</c:v>
                </c:pt>
                <c:pt idx="1882">
                  <c:v>6.7094600000000009</c:v>
                </c:pt>
                <c:pt idx="1883">
                  <c:v>6.7094600000000009</c:v>
                </c:pt>
                <c:pt idx="1884">
                  <c:v>6.7063200000000007</c:v>
                </c:pt>
                <c:pt idx="1885">
                  <c:v>6.7060299999999993</c:v>
                </c:pt>
                <c:pt idx="1886">
                  <c:v>6.7025200000000007</c:v>
                </c:pt>
                <c:pt idx="1887">
                  <c:v>6.7002499999999996</c:v>
                </c:pt>
                <c:pt idx="1888">
                  <c:v>6.7002499999999996</c:v>
                </c:pt>
                <c:pt idx="1889">
                  <c:v>6.692190000000001</c:v>
                </c:pt>
                <c:pt idx="1890">
                  <c:v>6.692190000000001</c:v>
                </c:pt>
                <c:pt idx="1891">
                  <c:v>6.692190000000001</c:v>
                </c:pt>
                <c:pt idx="1892">
                  <c:v>6.6852299999999998</c:v>
                </c:pt>
                <c:pt idx="1893">
                  <c:v>6.6852299999999998</c:v>
                </c:pt>
                <c:pt idx="1894">
                  <c:v>6.6852299999999998</c:v>
                </c:pt>
                <c:pt idx="1895">
                  <c:v>6.6819099999999993</c:v>
                </c:pt>
                <c:pt idx="1896">
                  <c:v>6.6813100000000007</c:v>
                </c:pt>
                <c:pt idx="1897">
                  <c:v>6.6792000000000007</c:v>
                </c:pt>
                <c:pt idx="1898">
                  <c:v>6.6750999999999996</c:v>
                </c:pt>
                <c:pt idx="1899">
                  <c:v>6.6750999999999996</c:v>
                </c:pt>
                <c:pt idx="1900">
                  <c:v>6.6695900000000004</c:v>
                </c:pt>
                <c:pt idx="1901">
                  <c:v>6.6695900000000004</c:v>
                </c:pt>
                <c:pt idx="1902">
                  <c:v>6.6695900000000004</c:v>
                </c:pt>
                <c:pt idx="1903">
                  <c:v>6.6619400000000004</c:v>
                </c:pt>
                <c:pt idx="1904">
                  <c:v>6.6595400000000007</c:v>
                </c:pt>
                <c:pt idx="1905">
                  <c:v>6.6595400000000007</c:v>
                </c:pt>
                <c:pt idx="1906">
                  <c:v>6.6595400000000007</c:v>
                </c:pt>
                <c:pt idx="1907">
                  <c:v>6.6595400000000007</c:v>
                </c:pt>
                <c:pt idx="1908">
                  <c:v>6.6547600000000005</c:v>
                </c:pt>
                <c:pt idx="1909">
                  <c:v>6.6544800000000004</c:v>
                </c:pt>
                <c:pt idx="1910">
                  <c:v>6.6544800000000004</c:v>
                </c:pt>
                <c:pt idx="1911">
                  <c:v>6.6493799999999998</c:v>
                </c:pt>
                <c:pt idx="1912">
                  <c:v>6.6493799999999998</c:v>
                </c:pt>
                <c:pt idx="1913">
                  <c:v>6.6493799999999998</c:v>
                </c:pt>
                <c:pt idx="1914">
                  <c:v>6.6464000000000008</c:v>
                </c:pt>
                <c:pt idx="1915">
                  <c:v>6.6464000000000008</c:v>
                </c:pt>
                <c:pt idx="1916">
                  <c:v>6.6464000000000008</c:v>
                </c:pt>
                <c:pt idx="1917">
                  <c:v>6.6464000000000008</c:v>
                </c:pt>
                <c:pt idx="1918">
                  <c:v>6.6461200000000007</c:v>
                </c:pt>
                <c:pt idx="1919">
                  <c:v>6.6413500000000001</c:v>
                </c:pt>
                <c:pt idx="1920">
                  <c:v>6.6413500000000001</c:v>
                </c:pt>
                <c:pt idx="1921">
                  <c:v>6.6413500000000001</c:v>
                </c:pt>
                <c:pt idx="1922">
                  <c:v>6.638840000000001</c:v>
                </c:pt>
                <c:pt idx="1923">
                  <c:v>6.638840000000001</c:v>
                </c:pt>
                <c:pt idx="1924">
                  <c:v>6.638840000000001</c:v>
                </c:pt>
                <c:pt idx="1925">
                  <c:v>6.6385600000000009</c:v>
                </c:pt>
                <c:pt idx="1926">
                  <c:v>6.6385600000000009</c:v>
                </c:pt>
                <c:pt idx="1927">
                  <c:v>6.6350900000000008</c:v>
                </c:pt>
                <c:pt idx="1928">
                  <c:v>6.6350900000000008</c:v>
                </c:pt>
                <c:pt idx="1929">
                  <c:v>6.6350900000000008</c:v>
                </c:pt>
                <c:pt idx="1930">
                  <c:v>6.6283400000000006</c:v>
                </c:pt>
                <c:pt idx="1931">
                  <c:v>6.6283400000000006</c:v>
                </c:pt>
                <c:pt idx="1932">
                  <c:v>6.6283400000000006</c:v>
                </c:pt>
                <c:pt idx="1933">
                  <c:v>6.6283400000000006</c:v>
                </c:pt>
                <c:pt idx="1934">
                  <c:v>6.6271800000000001</c:v>
                </c:pt>
                <c:pt idx="1935">
                  <c:v>6.6271800000000001</c:v>
                </c:pt>
                <c:pt idx="1936">
                  <c:v>6.6271800000000001</c:v>
                </c:pt>
                <c:pt idx="1937">
                  <c:v>6.6271800000000001</c:v>
                </c:pt>
                <c:pt idx="1938">
                  <c:v>6.6263999999999994</c:v>
                </c:pt>
                <c:pt idx="1939">
                  <c:v>6.6263999999999994</c:v>
                </c:pt>
                <c:pt idx="1940">
                  <c:v>6.6263999999999994</c:v>
                </c:pt>
                <c:pt idx="1941">
                  <c:v>6.62446</c:v>
                </c:pt>
                <c:pt idx="1942">
                  <c:v>6.62446</c:v>
                </c:pt>
                <c:pt idx="1943">
                  <c:v>6.62446</c:v>
                </c:pt>
                <c:pt idx="1944">
                  <c:v>6.62446</c:v>
                </c:pt>
                <c:pt idx="1945">
                  <c:v>6.62446</c:v>
                </c:pt>
                <c:pt idx="1946">
                  <c:v>6.6222400000000006</c:v>
                </c:pt>
                <c:pt idx="1947">
                  <c:v>6.6222400000000006</c:v>
                </c:pt>
                <c:pt idx="1948">
                  <c:v>6.6222400000000006</c:v>
                </c:pt>
                <c:pt idx="1949">
                  <c:v>6.6151200000000001</c:v>
                </c:pt>
                <c:pt idx="1950">
                  <c:v>6.6151200000000001</c:v>
                </c:pt>
                <c:pt idx="1951">
                  <c:v>6.6151200000000001</c:v>
                </c:pt>
                <c:pt idx="1952">
                  <c:v>6.6098299999999997</c:v>
                </c:pt>
                <c:pt idx="1953">
                  <c:v>6.6098299999999997</c:v>
                </c:pt>
                <c:pt idx="1954">
                  <c:v>6.6098299999999997</c:v>
                </c:pt>
                <c:pt idx="1955">
                  <c:v>6.6081799999999999</c:v>
                </c:pt>
                <c:pt idx="1956">
                  <c:v>6.6057200000000007</c:v>
                </c:pt>
                <c:pt idx="1957">
                  <c:v>6.6014000000000008</c:v>
                </c:pt>
                <c:pt idx="1958">
                  <c:v>6.6014000000000008</c:v>
                </c:pt>
                <c:pt idx="1959">
                  <c:v>6.6014000000000008</c:v>
                </c:pt>
                <c:pt idx="1960">
                  <c:v>6.5958200000000007</c:v>
                </c:pt>
                <c:pt idx="1961">
                  <c:v>6.5958200000000007</c:v>
                </c:pt>
                <c:pt idx="1962">
                  <c:v>6.5958200000000007</c:v>
                </c:pt>
                <c:pt idx="1963">
                  <c:v>6.5948300000000009</c:v>
                </c:pt>
                <c:pt idx="1964">
                  <c:v>6.5948300000000009</c:v>
                </c:pt>
                <c:pt idx="1965">
                  <c:v>6.5944100000000008</c:v>
                </c:pt>
                <c:pt idx="1966">
                  <c:v>6.5918900000000002</c:v>
                </c:pt>
                <c:pt idx="1967">
                  <c:v>6.59185</c:v>
                </c:pt>
                <c:pt idx="1968">
                  <c:v>6.5843099999999994</c:v>
                </c:pt>
                <c:pt idx="1969">
                  <c:v>6.5843099999999994</c:v>
                </c:pt>
                <c:pt idx="1970">
                  <c:v>6.5843099999999994</c:v>
                </c:pt>
                <c:pt idx="1971">
                  <c:v>6.5816799999999995</c:v>
                </c:pt>
                <c:pt idx="1972">
                  <c:v>6.5816799999999995</c:v>
                </c:pt>
                <c:pt idx="1973">
                  <c:v>6.5816799999999995</c:v>
                </c:pt>
                <c:pt idx="1974">
                  <c:v>6.5800700000000001</c:v>
                </c:pt>
                <c:pt idx="1975">
                  <c:v>6.5800700000000001</c:v>
                </c:pt>
                <c:pt idx="1976">
                  <c:v>6.5800700000000001</c:v>
                </c:pt>
                <c:pt idx="1977">
                  <c:v>6.5800700000000001</c:v>
                </c:pt>
                <c:pt idx="1978">
                  <c:v>6.5800700000000001</c:v>
                </c:pt>
                <c:pt idx="1979">
                  <c:v>6.5749900000000006</c:v>
                </c:pt>
                <c:pt idx="1980">
                  <c:v>6.5749900000000006</c:v>
                </c:pt>
                <c:pt idx="1981">
                  <c:v>6.5749900000000006</c:v>
                </c:pt>
                <c:pt idx="1982">
                  <c:v>6.5743800000000006</c:v>
                </c:pt>
                <c:pt idx="1983">
                  <c:v>6.5733400000000008</c:v>
                </c:pt>
                <c:pt idx="1984">
                  <c:v>6.5733400000000008</c:v>
                </c:pt>
                <c:pt idx="1985">
                  <c:v>6.5733400000000008</c:v>
                </c:pt>
                <c:pt idx="1986">
                  <c:v>6.5727300000000008</c:v>
                </c:pt>
                <c:pt idx="1987">
                  <c:v>6.5683800000000003</c:v>
                </c:pt>
                <c:pt idx="1988">
                  <c:v>6.5683800000000003</c:v>
                </c:pt>
                <c:pt idx="1989">
                  <c:v>6.5683800000000003</c:v>
                </c:pt>
                <c:pt idx="1990">
                  <c:v>6.5657799999999993</c:v>
                </c:pt>
                <c:pt idx="1991">
                  <c:v>6.5657799999999993</c:v>
                </c:pt>
                <c:pt idx="1992">
                  <c:v>6.5657799999999993</c:v>
                </c:pt>
                <c:pt idx="1993">
                  <c:v>6.5657799999999993</c:v>
                </c:pt>
                <c:pt idx="1994">
                  <c:v>6.56562</c:v>
                </c:pt>
                <c:pt idx="1995">
                  <c:v>6.56562</c:v>
                </c:pt>
                <c:pt idx="1996">
                  <c:v>6.5653099999999993</c:v>
                </c:pt>
                <c:pt idx="1997">
                  <c:v>6.5653099999999993</c:v>
                </c:pt>
                <c:pt idx="1998">
                  <c:v>6.5587200000000001</c:v>
                </c:pt>
                <c:pt idx="1999">
                  <c:v>6.5587200000000001</c:v>
                </c:pt>
                <c:pt idx="2000">
                  <c:v>6.5587200000000001</c:v>
                </c:pt>
                <c:pt idx="2001">
                  <c:v>6.5539099999999992</c:v>
                </c:pt>
                <c:pt idx="2002">
                  <c:v>6.5539099999999992</c:v>
                </c:pt>
                <c:pt idx="2003">
                  <c:v>6.5539099999999992</c:v>
                </c:pt>
                <c:pt idx="2004">
                  <c:v>6.5522499999999999</c:v>
                </c:pt>
                <c:pt idx="2005">
                  <c:v>6.5522499999999999</c:v>
                </c:pt>
                <c:pt idx="2006">
                  <c:v>6.5488600000000003</c:v>
                </c:pt>
                <c:pt idx="2007">
                  <c:v>6.5488600000000003</c:v>
                </c:pt>
                <c:pt idx="2008">
                  <c:v>6.5488600000000003</c:v>
                </c:pt>
                <c:pt idx="2009">
                  <c:v>6.5401400000000001</c:v>
                </c:pt>
                <c:pt idx="2010">
                  <c:v>6.5401400000000001</c:v>
                </c:pt>
                <c:pt idx="2011">
                  <c:v>6.5401400000000001</c:v>
                </c:pt>
                <c:pt idx="2012">
                  <c:v>6.5395399999999997</c:v>
                </c:pt>
                <c:pt idx="2013">
                  <c:v>6.5372899999999996</c:v>
                </c:pt>
                <c:pt idx="2014">
                  <c:v>6.5372899999999996</c:v>
                </c:pt>
                <c:pt idx="2015">
                  <c:v>6.5372899999999996</c:v>
                </c:pt>
                <c:pt idx="2016">
                  <c:v>6.5372899999999996</c:v>
                </c:pt>
                <c:pt idx="2017">
                  <c:v>6.5307800000000009</c:v>
                </c:pt>
                <c:pt idx="2018">
                  <c:v>6.5307800000000009</c:v>
                </c:pt>
                <c:pt idx="2019">
                  <c:v>6.5307800000000009</c:v>
                </c:pt>
                <c:pt idx="2020">
                  <c:v>6.5281100000000007</c:v>
                </c:pt>
                <c:pt idx="2021">
                  <c:v>6.5281100000000007</c:v>
                </c:pt>
                <c:pt idx="2022">
                  <c:v>6.5281100000000007</c:v>
                </c:pt>
                <c:pt idx="2023">
                  <c:v>6.5254500000000002</c:v>
                </c:pt>
                <c:pt idx="2024">
                  <c:v>6.5254500000000002</c:v>
                </c:pt>
                <c:pt idx="2025">
                  <c:v>6.5254500000000002</c:v>
                </c:pt>
                <c:pt idx="2026">
                  <c:v>6.5254500000000002</c:v>
                </c:pt>
                <c:pt idx="2027">
                  <c:v>6.5254500000000002</c:v>
                </c:pt>
                <c:pt idx="2028">
                  <c:v>6.51959</c:v>
                </c:pt>
                <c:pt idx="2029">
                  <c:v>6.51959</c:v>
                </c:pt>
                <c:pt idx="2030">
                  <c:v>6.51959</c:v>
                </c:pt>
                <c:pt idx="2031">
                  <c:v>6.5148999999999999</c:v>
                </c:pt>
                <c:pt idx="2032">
                  <c:v>6.5148999999999999</c:v>
                </c:pt>
                <c:pt idx="2033">
                  <c:v>6.5148999999999999</c:v>
                </c:pt>
                <c:pt idx="2034">
                  <c:v>6.5148999999999999</c:v>
                </c:pt>
                <c:pt idx="2035">
                  <c:v>6.5148999999999999</c:v>
                </c:pt>
                <c:pt idx="2036">
                  <c:v>6.5115299999999996</c:v>
                </c:pt>
                <c:pt idx="2037">
                  <c:v>6.5115299999999996</c:v>
                </c:pt>
                <c:pt idx="2038">
                  <c:v>6.5115299999999996</c:v>
                </c:pt>
                <c:pt idx="2039">
                  <c:v>6.5029300000000001</c:v>
                </c:pt>
                <c:pt idx="2040">
                  <c:v>6.5029300000000001</c:v>
                </c:pt>
                <c:pt idx="2041">
                  <c:v>6.5029300000000001</c:v>
                </c:pt>
                <c:pt idx="2042">
                  <c:v>6.5028099999999993</c:v>
                </c:pt>
                <c:pt idx="2043">
                  <c:v>6.4998800000000001</c:v>
                </c:pt>
                <c:pt idx="2044">
                  <c:v>6.4998800000000001</c:v>
                </c:pt>
                <c:pt idx="2045">
                  <c:v>6.4998800000000001</c:v>
                </c:pt>
                <c:pt idx="2046">
                  <c:v>6.4998800000000001</c:v>
                </c:pt>
                <c:pt idx="2047">
                  <c:v>6.4919500000000001</c:v>
                </c:pt>
                <c:pt idx="2048">
                  <c:v>6.4919500000000001</c:v>
                </c:pt>
                <c:pt idx="2049">
                  <c:v>6.4919500000000001</c:v>
                </c:pt>
                <c:pt idx="2050">
                  <c:v>6.4856199999999999</c:v>
                </c:pt>
                <c:pt idx="2051">
                  <c:v>6.4856199999999999</c:v>
                </c:pt>
                <c:pt idx="2052">
                  <c:v>6.4856199999999999</c:v>
                </c:pt>
                <c:pt idx="2053">
                  <c:v>6.4838999999999993</c:v>
                </c:pt>
                <c:pt idx="2054">
                  <c:v>6.4838999999999993</c:v>
                </c:pt>
                <c:pt idx="2055">
                  <c:v>6.4813499999999999</c:v>
                </c:pt>
                <c:pt idx="2056">
                  <c:v>6.4800100000000009</c:v>
                </c:pt>
                <c:pt idx="2057">
                  <c:v>6.4800100000000009</c:v>
                </c:pt>
                <c:pt idx="2058">
                  <c:v>6.4739600000000008</c:v>
                </c:pt>
                <c:pt idx="2059">
                  <c:v>6.4739600000000008</c:v>
                </c:pt>
                <c:pt idx="2060">
                  <c:v>6.4739600000000008</c:v>
                </c:pt>
                <c:pt idx="2061">
                  <c:v>6.4693399999999999</c:v>
                </c:pt>
                <c:pt idx="2062">
                  <c:v>6.4693399999999999</c:v>
                </c:pt>
                <c:pt idx="2063">
                  <c:v>6.4693399999999999</c:v>
                </c:pt>
                <c:pt idx="2064">
                  <c:v>6.4693399999999999</c:v>
                </c:pt>
                <c:pt idx="2065">
                  <c:v>6.4693399999999999</c:v>
                </c:pt>
                <c:pt idx="2066">
                  <c:v>6.4681199999999999</c:v>
                </c:pt>
                <c:pt idx="2067">
                  <c:v>6.4681199999999999</c:v>
                </c:pt>
                <c:pt idx="2068">
                  <c:v>6.4681199999999999</c:v>
                </c:pt>
                <c:pt idx="2069">
                  <c:v>6.4649799999999997</c:v>
                </c:pt>
                <c:pt idx="2070">
                  <c:v>6.4649799999999997</c:v>
                </c:pt>
                <c:pt idx="2071">
                  <c:v>6.4649799999999997</c:v>
                </c:pt>
                <c:pt idx="2072">
                  <c:v>6.4649799999999997</c:v>
                </c:pt>
                <c:pt idx="2073">
                  <c:v>6.4649799999999997</c:v>
                </c:pt>
                <c:pt idx="2074">
                  <c:v>6.4649799999999997</c:v>
                </c:pt>
                <c:pt idx="2075">
                  <c:v>6.4649799999999997</c:v>
                </c:pt>
                <c:pt idx="2076">
                  <c:v>6.4649799999999997</c:v>
                </c:pt>
                <c:pt idx="2077">
                  <c:v>6.4620299999999995</c:v>
                </c:pt>
                <c:pt idx="2078">
                  <c:v>6.4620299999999995</c:v>
                </c:pt>
                <c:pt idx="2079">
                  <c:v>6.4620299999999995</c:v>
                </c:pt>
                <c:pt idx="2080">
                  <c:v>6.4620299999999995</c:v>
                </c:pt>
                <c:pt idx="2081">
                  <c:v>6.4620299999999995</c:v>
                </c:pt>
                <c:pt idx="2082">
                  <c:v>6.4620299999999995</c:v>
                </c:pt>
                <c:pt idx="2083">
                  <c:v>6.4620299999999995</c:v>
                </c:pt>
                <c:pt idx="2084">
                  <c:v>6.4620299999999995</c:v>
                </c:pt>
                <c:pt idx="2085">
                  <c:v>6.4620299999999995</c:v>
                </c:pt>
                <c:pt idx="2086">
                  <c:v>6.4620299999999995</c:v>
                </c:pt>
                <c:pt idx="2087">
                  <c:v>6.4620299999999995</c:v>
                </c:pt>
                <c:pt idx="2088">
                  <c:v>6.4599599999999997</c:v>
                </c:pt>
                <c:pt idx="2089">
                  <c:v>6.4599599999999997</c:v>
                </c:pt>
                <c:pt idx="2090">
                  <c:v>6.4599599999999997</c:v>
                </c:pt>
                <c:pt idx="2091">
                  <c:v>6.4599599999999997</c:v>
                </c:pt>
                <c:pt idx="2092">
                  <c:v>6.4599599999999997</c:v>
                </c:pt>
                <c:pt idx="2093">
                  <c:v>6.4599599999999997</c:v>
                </c:pt>
                <c:pt idx="2094">
                  <c:v>6.4599599999999997</c:v>
                </c:pt>
                <c:pt idx="2095">
                  <c:v>6.4599599999999997</c:v>
                </c:pt>
                <c:pt idx="2096">
                  <c:v>6.4599599999999997</c:v>
                </c:pt>
                <c:pt idx="2097">
                  <c:v>6.4599599999999997</c:v>
                </c:pt>
                <c:pt idx="2098">
                  <c:v>6.4599599999999997</c:v>
                </c:pt>
                <c:pt idx="2099">
                  <c:v>6.4599599999999997</c:v>
                </c:pt>
                <c:pt idx="2100">
                  <c:v>6.4599599999999997</c:v>
                </c:pt>
                <c:pt idx="2101">
                  <c:v>6.4599599999999997</c:v>
                </c:pt>
                <c:pt idx="2102">
                  <c:v>6.4599599999999997</c:v>
                </c:pt>
                <c:pt idx="2103">
                  <c:v>6.4599599999999997</c:v>
                </c:pt>
                <c:pt idx="2104">
                  <c:v>6.4599599999999997</c:v>
                </c:pt>
                <c:pt idx="2105">
                  <c:v>6.4599599999999997</c:v>
                </c:pt>
                <c:pt idx="2106">
                  <c:v>6.4599599999999997</c:v>
                </c:pt>
                <c:pt idx="2107">
                  <c:v>6.4599599999999997</c:v>
                </c:pt>
                <c:pt idx="2108">
                  <c:v>6.4599599999999997</c:v>
                </c:pt>
                <c:pt idx="2109">
                  <c:v>6.4599599999999997</c:v>
                </c:pt>
                <c:pt idx="2110">
                  <c:v>6.4599599999999997</c:v>
                </c:pt>
                <c:pt idx="2111">
                  <c:v>6.4599599999999997</c:v>
                </c:pt>
                <c:pt idx="2112">
                  <c:v>6.4599599999999997</c:v>
                </c:pt>
                <c:pt idx="2113">
                  <c:v>6.4598500000000003</c:v>
                </c:pt>
                <c:pt idx="2114">
                  <c:v>6.4598500000000003</c:v>
                </c:pt>
                <c:pt idx="2115">
                  <c:v>6.4598500000000003</c:v>
                </c:pt>
                <c:pt idx="2116">
                  <c:v>6.4598500000000003</c:v>
                </c:pt>
                <c:pt idx="2117">
                  <c:v>6.4598500000000003</c:v>
                </c:pt>
                <c:pt idx="2118">
                  <c:v>6.4543799999999996</c:v>
                </c:pt>
                <c:pt idx="2119">
                  <c:v>6.4543799999999996</c:v>
                </c:pt>
                <c:pt idx="2120">
                  <c:v>6.4543799999999996</c:v>
                </c:pt>
                <c:pt idx="2121">
                  <c:v>6.4543799999999996</c:v>
                </c:pt>
                <c:pt idx="2122">
                  <c:v>6.4543799999999996</c:v>
                </c:pt>
                <c:pt idx="2123">
                  <c:v>6.4543799999999996</c:v>
                </c:pt>
                <c:pt idx="2124">
                  <c:v>6.4543799999999996</c:v>
                </c:pt>
                <c:pt idx="2125">
                  <c:v>6.4543799999999996</c:v>
                </c:pt>
                <c:pt idx="2126">
                  <c:v>6.4505100000000004</c:v>
                </c:pt>
                <c:pt idx="2127">
                  <c:v>6.4505100000000004</c:v>
                </c:pt>
                <c:pt idx="2128">
                  <c:v>6.4505100000000004</c:v>
                </c:pt>
                <c:pt idx="2129">
                  <c:v>6.4468299999999994</c:v>
                </c:pt>
                <c:pt idx="2130">
                  <c:v>6.4468299999999994</c:v>
                </c:pt>
                <c:pt idx="2131">
                  <c:v>6.4468299999999994</c:v>
                </c:pt>
                <c:pt idx="2132">
                  <c:v>6.4435200000000004</c:v>
                </c:pt>
                <c:pt idx="2133">
                  <c:v>6.4435200000000004</c:v>
                </c:pt>
                <c:pt idx="2134">
                  <c:v>6.4434600000000009</c:v>
                </c:pt>
                <c:pt idx="2135">
                  <c:v>6.4430900000000007</c:v>
                </c:pt>
                <c:pt idx="2136">
                  <c:v>6.4414199999999999</c:v>
                </c:pt>
                <c:pt idx="2137">
                  <c:v>6.4319999999999995</c:v>
                </c:pt>
                <c:pt idx="2138">
                  <c:v>6.4319999999999995</c:v>
                </c:pt>
                <c:pt idx="2139">
                  <c:v>6.4319999999999995</c:v>
                </c:pt>
                <c:pt idx="2140">
                  <c:v>6.4236999999999993</c:v>
                </c:pt>
                <c:pt idx="2141">
                  <c:v>6.4236999999999993</c:v>
                </c:pt>
                <c:pt idx="2142">
                  <c:v>6.4236999999999993</c:v>
                </c:pt>
                <c:pt idx="2143">
                  <c:v>6.4183200000000005</c:v>
                </c:pt>
                <c:pt idx="2144">
                  <c:v>6.4162100000000004</c:v>
                </c:pt>
                <c:pt idx="2145">
                  <c:v>6.4105400000000001</c:v>
                </c:pt>
                <c:pt idx="2146">
                  <c:v>6.4105400000000001</c:v>
                </c:pt>
                <c:pt idx="2147">
                  <c:v>6.4103500000000002</c:v>
                </c:pt>
                <c:pt idx="2148">
                  <c:v>6.3980400000000008</c:v>
                </c:pt>
                <c:pt idx="2149">
                  <c:v>6.3980400000000008</c:v>
                </c:pt>
                <c:pt idx="2150">
                  <c:v>6.3980400000000008</c:v>
                </c:pt>
                <c:pt idx="2151">
                  <c:v>6.3946300000000003</c:v>
                </c:pt>
                <c:pt idx="2152">
                  <c:v>6.3891</c:v>
                </c:pt>
                <c:pt idx="2153">
                  <c:v>6.3890099999999999</c:v>
                </c:pt>
                <c:pt idx="2154">
                  <c:v>6.3887899999999993</c:v>
                </c:pt>
                <c:pt idx="2155">
                  <c:v>6.3852099999999998</c:v>
                </c:pt>
                <c:pt idx="2156">
                  <c:v>6.3780100000000006</c:v>
                </c:pt>
                <c:pt idx="2157">
                  <c:v>6.3780100000000006</c:v>
                </c:pt>
                <c:pt idx="2158">
                  <c:v>6.3780100000000006</c:v>
                </c:pt>
                <c:pt idx="2159">
                  <c:v>6.3713199999999999</c:v>
                </c:pt>
                <c:pt idx="2160">
                  <c:v>6.3713199999999999</c:v>
                </c:pt>
                <c:pt idx="2161">
                  <c:v>6.3713199999999999</c:v>
                </c:pt>
                <c:pt idx="2162">
                  <c:v>6.3688799999999999</c:v>
                </c:pt>
                <c:pt idx="2163">
                  <c:v>6.3688799999999999</c:v>
                </c:pt>
                <c:pt idx="2164">
                  <c:v>6.3663499999999997</c:v>
                </c:pt>
                <c:pt idx="2165">
                  <c:v>6.3663499999999997</c:v>
                </c:pt>
                <c:pt idx="2166">
                  <c:v>6.3663499999999997</c:v>
                </c:pt>
                <c:pt idx="2167">
                  <c:v>6.3569900000000006</c:v>
                </c:pt>
                <c:pt idx="2168">
                  <c:v>6.3569900000000006</c:v>
                </c:pt>
                <c:pt idx="2169">
                  <c:v>6.3569900000000006</c:v>
                </c:pt>
                <c:pt idx="2170">
                  <c:v>6.3536200000000003</c:v>
                </c:pt>
                <c:pt idx="2171">
                  <c:v>6.3536200000000003</c:v>
                </c:pt>
                <c:pt idx="2172">
                  <c:v>6.3536200000000003</c:v>
                </c:pt>
                <c:pt idx="2173">
                  <c:v>6.3536200000000003</c:v>
                </c:pt>
                <c:pt idx="2174">
                  <c:v>6.3510999999999997</c:v>
                </c:pt>
                <c:pt idx="2175">
                  <c:v>6.3479000000000001</c:v>
                </c:pt>
                <c:pt idx="2176">
                  <c:v>6.3479000000000001</c:v>
                </c:pt>
                <c:pt idx="2177">
                  <c:v>6.3479000000000001</c:v>
                </c:pt>
                <c:pt idx="2178">
                  <c:v>6.3387500000000001</c:v>
                </c:pt>
                <c:pt idx="2179">
                  <c:v>6.3387500000000001</c:v>
                </c:pt>
                <c:pt idx="2180">
                  <c:v>6.3387500000000001</c:v>
                </c:pt>
                <c:pt idx="2181">
                  <c:v>6.3387500000000001</c:v>
                </c:pt>
                <c:pt idx="2182">
                  <c:v>6.3387500000000001</c:v>
                </c:pt>
                <c:pt idx="2183">
                  <c:v>6.3380300000000007</c:v>
                </c:pt>
                <c:pt idx="2184">
                  <c:v>6.3373300000000006</c:v>
                </c:pt>
                <c:pt idx="2185">
                  <c:v>6.3361399999999994</c:v>
                </c:pt>
                <c:pt idx="2186">
                  <c:v>6.3297200000000009</c:v>
                </c:pt>
                <c:pt idx="2187">
                  <c:v>6.3297200000000009</c:v>
                </c:pt>
                <c:pt idx="2188">
                  <c:v>6.3297200000000009</c:v>
                </c:pt>
                <c:pt idx="2189">
                  <c:v>6.3250400000000004</c:v>
                </c:pt>
                <c:pt idx="2190">
                  <c:v>6.3250400000000004</c:v>
                </c:pt>
                <c:pt idx="2191">
                  <c:v>6.3250400000000004</c:v>
                </c:pt>
                <c:pt idx="2192">
                  <c:v>6.3230700000000004</c:v>
                </c:pt>
                <c:pt idx="2193">
                  <c:v>6.3230700000000004</c:v>
                </c:pt>
                <c:pt idx="2194">
                  <c:v>6.3192399999999997</c:v>
                </c:pt>
                <c:pt idx="2195">
                  <c:v>6.3192399999999997</c:v>
                </c:pt>
                <c:pt idx="2196">
                  <c:v>6.3192399999999997</c:v>
                </c:pt>
                <c:pt idx="2197">
                  <c:v>6.3096299999999994</c:v>
                </c:pt>
                <c:pt idx="2198">
                  <c:v>6.3096299999999994</c:v>
                </c:pt>
                <c:pt idx="2199">
                  <c:v>6.3096299999999994</c:v>
                </c:pt>
                <c:pt idx="2200">
                  <c:v>6.3054300000000003</c:v>
                </c:pt>
                <c:pt idx="2201">
                  <c:v>6.3039700000000005</c:v>
                </c:pt>
                <c:pt idx="2202">
                  <c:v>6.3039700000000005</c:v>
                </c:pt>
                <c:pt idx="2203">
                  <c:v>6.3017200000000004</c:v>
                </c:pt>
                <c:pt idx="2204">
                  <c:v>6.2979499999999993</c:v>
                </c:pt>
                <c:pt idx="2205">
                  <c:v>6.2899800000000008</c:v>
                </c:pt>
                <c:pt idx="2206">
                  <c:v>6.2899800000000008</c:v>
                </c:pt>
                <c:pt idx="2207">
                  <c:v>6.2899800000000008</c:v>
                </c:pt>
                <c:pt idx="2208">
                  <c:v>6.2813100000000004</c:v>
                </c:pt>
                <c:pt idx="2209">
                  <c:v>6.2798799999999995</c:v>
                </c:pt>
                <c:pt idx="2210">
                  <c:v>6.2798799999999995</c:v>
                </c:pt>
                <c:pt idx="2211">
                  <c:v>6.2711899999999998</c:v>
                </c:pt>
                <c:pt idx="2212">
                  <c:v>6.2711899999999998</c:v>
                </c:pt>
                <c:pt idx="2213">
                  <c:v>6.2674600000000007</c:v>
                </c:pt>
                <c:pt idx="2214">
                  <c:v>6.2624599999999999</c:v>
                </c:pt>
                <c:pt idx="2215">
                  <c:v>6.260790000000001</c:v>
                </c:pt>
                <c:pt idx="2216">
                  <c:v>6.2538600000000004</c:v>
                </c:pt>
                <c:pt idx="2217">
                  <c:v>6.2538000000000009</c:v>
                </c:pt>
                <c:pt idx="2218">
                  <c:v>6.2504499999999998</c:v>
                </c:pt>
                <c:pt idx="2219">
                  <c:v>6.2397300000000007</c:v>
                </c:pt>
                <c:pt idx="2220">
                  <c:v>6.2397300000000007</c:v>
                </c:pt>
                <c:pt idx="2221">
                  <c:v>6.2397300000000007</c:v>
                </c:pt>
                <c:pt idx="2222">
                  <c:v>6.2310100000000004</c:v>
                </c:pt>
                <c:pt idx="2223">
                  <c:v>6.2304800000000009</c:v>
                </c:pt>
                <c:pt idx="2224">
                  <c:v>6.2266900000000005</c:v>
                </c:pt>
                <c:pt idx="2225">
                  <c:v>6.2213000000000003</c:v>
                </c:pt>
                <c:pt idx="2226">
                  <c:v>6.2201999999999993</c:v>
                </c:pt>
                <c:pt idx="2227">
                  <c:v>6.2081000000000008</c:v>
                </c:pt>
                <c:pt idx="2228">
                  <c:v>6.2081000000000008</c:v>
                </c:pt>
                <c:pt idx="2229">
                  <c:v>6.2081000000000008</c:v>
                </c:pt>
                <c:pt idx="2230">
                  <c:v>6.1993199999999993</c:v>
                </c:pt>
                <c:pt idx="2231">
                  <c:v>6.1978099999999996</c:v>
                </c:pt>
                <c:pt idx="2232">
                  <c:v>6.1978099999999996</c:v>
                </c:pt>
                <c:pt idx="2233">
                  <c:v>6.1957100000000009</c:v>
                </c:pt>
                <c:pt idx="2234">
                  <c:v>6.1881999999999993</c:v>
                </c:pt>
                <c:pt idx="2235">
                  <c:v>6.1805300000000001</c:v>
                </c:pt>
                <c:pt idx="2236">
                  <c:v>6.1805300000000001</c:v>
                </c:pt>
                <c:pt idx="2237">
                  <c:v>6.1805300000000001</c:v>
                </c:pt>
                <c:pt idx="2238">
                  <c:v>6.1688300000000007</c:v>
                </c:pt>
                <c:pt idx="2239">
                  <c:v>6.1688300000000007</c:v>
                </c:pt>
                <c:pt idx="2240">
                  <c:v>6.1688300000000007</c:v>
                </c:pt>
                <c:pt idx="2241">
                  <c:v>6.1606200000000007</c:v>
                </c:pt>
                <c:pt idx="2242">
                  <c:v>6.1594299999999995</c:v>
                </c:pt>
                <c:pt idx="2243">
                  <c:v>6.1552099999999994</c:v>
                </c:pt>
                <c:pt idx="2244">
                  <c:v>6.1549699999999996</c:v>
                </c:pt>
                <c:pt idx="2245">
                  <c:v>6.1482199999999994</c:v>
                </c:pt>
                <c:pt idx="2246">
                  <c:v>6.1397400000000006</c:v>
                </c:pt>
                <c:pt idx="2247">
                  <c:v>6.1397400000000006</c:v>
                </c:pt>
                <c:pt idx="2248">
                  <c:v>6.1388699999999998</c:v>
                </c:pt>
                <c:pt idx="2249">
                  <c:v>6.1248300000000002</c:v>
                </c:pt>
                <c:pt idx="2250">
                  <c:v>6.1248300000000002</c:v>
                </c:pt>
                <c:pt idx="2251">
                  <c:v>6.1248300000000002</c:v>
                </c:pt>
                <c:pt idx="2252">
                  <c:v>6.1161699999999994</c:v>
                </c:pt>
                <c:pt idx="2253">
                  <c:v>6.1140999999999996</c:v>
                </c:pt>
                <c:pt idx="2254">
                  <c:v>6.1074700000000002</c:v>
                </c:pt>
                <c:pt idx="2255">
                  <c:v>6.1070699999999993</c:v>
                </c:pt>
                <c:pt idx="2256">
                  <c:v>6.1044899999999993</c:v>
                </c:pt>
                <c:pt idx="2257">
                  <c:v>6.089900000000001</c:v>
                </c:pt>
                <c:pt idx="2258">
                  <c:v>6.089900000000001</c:v>
                </c:pt>
                <c:pt idx="2259">
                  <c:v>6.089900000000001</c:v>
                </c:pt>
                <c:pt idx="2260">
                  <c:v>6.0837200000000005</c:v>
                </c:pt>
                <c:pt idx="2261">
                  <c:v>6.0796900000000003</c:v>
                </c:pt>
                <c:pt idx="2262">
                  <c:v>6.0796199999999994</c:v>
                </c:pt>
                <c:pt idx="2263">
                  <c:v>6.0770399999999993</c:v>
                </c:pt>
                <c:pt idx="2264">
                  <c:v>6.0756100000000002</c:v>
                </c:pt>
                <c:pt idx="2265">
                  <c:v>6.0678799999999997</c:v>
                </c:pt>
                <c:pt idx="2266">
                  <c:v>6.0676200000000007</c:v>
                </c:pt>
                <c:pt idx="2267">
                  <c:v>6.0676200000000007</c:v>
                </c:pt>
                <c:pt idx="2268">
                  <c:v>6.0562200000000006</c:v>
                </c:pt>
                <c:pt idx="2269">
                  <c:v>6.0562200000000006</c:v>
                </c:pt>
                <c:pt idx="2270">
                  <c:v>6.0562200000000006</c:v>
                </c:pt>
                <c:pt idx="2271">
                  <c:v>6.0500999999999996</c:v>
                </c:pt>
                <c:pt idx="2272">
                  <c:v>6.0498500000000002</c:v>
                </c:pt>
                <c:pt idx="2273">
                  <c:v>6.0462099999999994</c:v>
                </c:pt>
                <c:pt idx="2274">
                  <c:v>6.0431900000000001</c:v>
                </c:pt>
                <c:pt idx="2275">
                  <c:v>6.0400099999999997</c:v>
                </c:pt>
                <c:pt idx="2276">
                  <c:v>6.0329799999999993</c:v>
                </c:pt>
                <c:pt idx="2277">
                  <c:v>6.0329799999999993</c:v>
                </c:pt>
                <c:pt idx="2278">
                  <c:v>6.0329799999999993</c:v>
                </c:pt>
                <c:pt idx="2279">
                  <c:v>6.0254400000000006</c:v>
                </c:pt>
                <c:pt idx="2280">
                  <c:v>6.0254400000000006</c:v>
                </c:pt>
                <c:pt idx="2281">
                  <c:v>6.0254400000000006</c:v>
                </c:pt>
                <c:pt idx="2282">
                  <c:v>6.0231699999999995</c:v>
                </c:pt>
                <c:pt idx="2283">
                  <c:v>6.0209800000000007</c:v>
                </c:pt>
                <c:pt idx="2284">
                  <c:v>6.0203599999999993</c:v>
                </c:pt>
                <c:pt idx="2285">
                  <c:v>6.0203599999999993</c:v>
                </c:pt>
                <c:pt idx="2286">
                  <c:v>6.0203599999999993</c:v>
                </c:pt>
                <c:pt idx="2287">
                  <c:v>6.0125800000000007</c:v>
                </c:pt>
                <c:pt idx="2288">
                  <c:v>6.0125800000000007</c:v>
                </c:pt>
                <c:pt idx="2289">
                  <c:v>6.0125800000000007</c:v>
                </c:pt>
                <c:pt idx="2290">
                  <c:v>6.0125800000000007</c:v>
                </c:pt>
                <c:pt idx="2291">
                  <c:v>6.0125800000000007</c:v>
                </c:pt>
                <c:pt idx="2292">
                  <c:v>6.0125800000000007</c:v>
                </c:pt>
                <c:pt idx="2293">
                  <c:v>6.0106600000000006</c:v>
                </c:pt>
                <c:pt idx="2294">
                  <c:v>6.0106600000000006</c:v>
                </c:pt>
                <c:pt idx="2295">
                  <c:v>6.0100299999999995</c:v>
                </c:pt>
                <c:pt idx="2296">
                  <c:v>6.0100299999999995</c:v>
                </c:pt>
                <c:pt idx="2297">
                  <c:v>6.0100299999999995</c:v>
                </c:pt>
                <c:pt idx="2298">
                  <c:v>6.0061399999999994</c:v>
                </c:pt>
                <c:pt idx="2299">
                  <c:v>6.0061399999999994</c:v>
                </c:pt>
                <c:pt idx="2300">
                  <c:v>6.0061399999999994</c:v>
                </c:pt>
                <c:pt idx="2301">
                  <c:v>6.0061399999999994</c:v>
                </c:pt>
                <c:pt idx="2302">
                  <c:v>6.0061399999999994</c:v>
                </c:pt>
                <c:pt idx="2303">
                  <c:v>6.0061399999999994</c:v>
                </c:pt>
                <c:pt idx="2304">
                  <c:v>6.0061399999999994</c:v>
                </c:pt>
                <c:pt idx="2305">
                  <c:v>6.0061399999999994</c:v>
                </c:pt>
                <c:pt idx="2306">
                  <c:v>6.0054900000000009</c:v>
                </c:pt>
                <c:pt idx="2307">
                  <c:v>6.0054900000000009</c:v>
                </c:pt>
                <c:pt idx="2308">
                  <c:v>6.0054900000000009</c:v>
                </c:pt>
                <c:pt idx="2309">
                  <c:v>6.0054900000000009</c:v>
                </c:pt>
                <c:pt idx="2310">
                  <c:v>6.0054900000000009</c:v>
                </c:pt>
                <c:pt idx="2311">
                  <c:v>6.0054900000000009</c:v>
                </c:pt>
                <c:pt idx="2312">
                  <c:v>6.0054900000000009</c:v>
                </c:pt>
                <c:pt idx="2313">
                  <c:v>6.0054900000000009</c:v>
                </c:pt>
                <c:pt idx="2314">
                  <c:v>6.0054900000000009</c:v>
                </c:pt>
                <c:pt idx="2315">
                  <c:v>6.0054900000000009</c:v>
                </c:pt>
                <c:pt idx="2316">
                  <c:v>6.0059200000000006</c:v>
                </c:pt>
                <c:pt idx="2317">
                  <c:v>6.0059200000000006</c:v>
                </c:pt>
                <c:pt idx="2318">
                  <c:v>6.0059200000000006</c:v>
                </c:pt>
                <c:pt idx="2319">
                  <c:v>6.0059200000000006</c:v>
                </c:pt>
                <c:pt idx="2320">
                  <c:v>6.0059200000000006</c:v>
                </c:pt>
                <c:pt idx="2321">
                  <c:v>6.0059200000000006</c:v>
                </c:pt>
                <c:pt idx="2322">
                  <c:v>6.0059200000000006</c:v>
                </c:pt>
                <c:pt idx="2323">
                  <c:v>6.0059200000000006</c:v>
                </c:pt>
                <c:pt idx="2324">
                  <c:v>6.0059200000000006</c:v>
                </c:pt>
                <c:pt idx="2325">
                  <c:v>6.0036399999999999</c:v>
                </c:pt>
                <c:pt idx="2326">
                  <c:v>6.0036399999999999</c:v>
                </c:pt>
                <c:pt idx="2327">
                  <c:v>6.0036399999999999</c:v>
                </c:pt>
                <c:pt idx="2328">
                  <c:v>6.0014899999999995</c:v>
                </c:pt>
                <c:pt idx="2329">
                  <c:v>6.0014899999999995</c:v>
                </c:pt>
                <c:pt idx="2330">
                  <c:v>5.9998200000000006</c:v>
                </c:pt>
                <c:pt idx="2331">
                  <c:v>5.9998200000000006</c:v>
                </c:pt>
                <c:pt idx="2332">
                  <c:v>5.9998200000000006</c:v>
                </c:pt>
                <c:pt idx="2333">
                  <c:v>5.9937899999999997</c:v>
                </c:pt>
                <c:pt idx="2334">
                  <c:v>5.9937899999999997</c:v>
                </c:pt>
                <c:pt idx="2335">
                  <c:v>5.9937899999999997</c:v>
                </c:pt>
                <c:pt idx="2336">
                  <c:v>5.9909100000000004</c:v>
                </c:pt>
                <c:pt idx="2337">
                  <c:v>5.9892700000000003</c:v>
                </c:pt>
                <c:pt idx="2338">
                  <c:v>5.9892700000000003</c:v>
                </c:pt>
                <c:pt idx="2339">
                  <c:v>5.9892700000000003</c:v>
                </c:pt>
                <c:pt idx="2340">
                  <c:v>5.9870799999999997</c:v>
                </c:pt>
                <c:pt idx="2341">
                  <c:v>5.9792600000000009</c:v>
                </c:pt>
                <c:pt idx="2342">
                  <c:v>5.9792600000000009</c:v>
                </c:pt>
                <c:pt idx="2343">
                  <c:v>5.9792600000000009</c:v>
                </c:pt>
                <c:pt idx="2344">
                  <c:v>5.9747100000000009</c:v>
                </c:pt>
                <c:pt idx="2345">
                  <c:v>5.9719600000000002</c:v>
                </c:pt>
                <c:pt idx="2346">
                  <c:v>5.9719600000000002</c:v>
                </c:pt>
                <c:pt idx="2347">
                  <c:v>5.9689299999999994</c:v>
                </c:pt>
                <c:pt idx="2348">
                  <c:v>5.9667000000000003</c:v>
                </c:pt>
                <c:pt idx="2349">
                  <c:v>5.9625499999999994</c:v>
                </c:pt>
                <c:pt idx="2350">
                  <c:v>5.9594999999999994</c:v>
                </c:pt>
                <c:pt idx="2351">
                  <c:v>5.9594999999999994</c:v>
                </c:pt>
                <c:pt idx="2352">
                  <c:v>5.9483100000000002</c:v>
                </c:pt>
                <c:pt idx="2353">
                  <c:v>5.9460000000000006</c:v>
                </c:pt>
                <c:pt idx="2354">
                  <c:v>5.9460000000000006</c:v>
                </c:pt>
                <c:pt idx="2355">
                  <c:v>5.9371599999999995</c:v>
                </c:pt>
                <c:pt idx="2356">
                  <c:v>5.9371599999999995</c:v>
                </c:pt>
                <c:pt idx="2357">
                  <c:v>5.9323500000000005</c:v>
                </c:pt>
                <c:pt idx="2358">
                  <c:v>5.9282200000000005</c:v>
                </c:pt>
                <c:pt idx="2359">
                  <c:v>5.9275100000000007</c:v>
                </c:pt>
                <c:pt idx="2360">
                  <c:v>5.9185399999999992</c:v>
                </c:pt>
                <c:pt idx="2361">
                  <c:v>5.9185399999999992</c:v>
                </c:pt>
                <c:pt idx="2362">
                  <c:v>5.918400000000001</c:v>
                </c:pt>
                <c:pt idx="2363">
                  <c:v>5.9080500000000002</c:v>
                </c:pt>
                <c:pt idx="2364">
                  <c:v>5.9063500000000007</c:v>
                </c:pt>
                <c:pt idx="2365">
                  <c:v>5.9060200000000007</c:v>
                </c:pt>
                <c:pt idx="2366">
                  <c:v>5.9028</c:v>
                </c:pt>
                <c:pt idx="2367">
                  <c:v>5.8941100000000004</c:v>
                </c:pt>
                <c:pt idx="2368">
                  <c:v>5.8903600000000003</c:v>
                </c:pt>
                <c:pt idx="2369">
                  <c:v>5.8903600000000003</c:v>
                </c:pt>
                <c:pt idx="2370">
                  <c:v>5.8903600000000003</c:v>
                </c:pt>
                <c:pt idx="2371">
                  <c:v>5.8802100000000008</c:v>
                </c:pt>
                <c:pt idx="2372">
                  <c:v>5.8802100000000008</c:v>
                </c:pt>
                <c:pt idx="2373">
                  <c:v>5.8802100000000008</c:v>
                </c:pt>
                <c:pt idx="2374">
                  <c:v>5.8717899999999998</c:v>
                </c:pt>
                <c:pt idx="2375">
                  <c:v>5.8686800000000003</c:v>
                </c:pt>
                <c:pt idx="2376">
                  <c:v>5.8665600000000007</c:v>
                </c:pt>
                <c:pt idx="2377">
                  <c:v>5.8621500000000006</c:v>
                </c:pt>
                <c:pt idx="2378">
                  <c:v>5.85832</c:v>
                </c:pt>
                <c:pt idx="2379">
                  <c:v>5.8494300000000008</c:v>
                </c:pt>
                <c:pt idx="2380">
                  <c:v>5.8491100000000005</c:v>
                </c:pt>
                <c:pt idx="2381">
                  <c:v>5.8487499999999999</c:v>
                </c:pt>
                <c:pt idx="2382">
                  <c:v>5.8336700000000006</c:v>
                </c:pt>
                <c:pt idx="2383">
                  <c:v>5.8336700000000006</c:v>
                </c:pt>
                <c:pt idx="2384">
                  <c:v>5.8304700000000009</c:v>
                </c:pt>
                <c:pt idx="2385">
                  <c:v>5.8239600000000005</c:v>
                </c:pt>
                <c:pt idx="2386">
                  <c:v>5.8200399999999997</c:v>
                </c:pt>
                <c:pt idx="2387">
                  <c:v>5.8123700000000005</c:v>
                </c:pt>
                <c:pt idx="2388">
                  <c:v>5.8111900000000007</c:v>
                </c:pt>
                <c:pt idx="2389">
                  <c:v>5.8093100000000009</c:v>
                </c:pt>
                <c:pt idx="2390">
                  <c:v>5.7938900000000002</c:v>
                </c:pt>
                <c:pt idx="2391">
                  <c:v>5.7938900000000002</c:v>
                </c:pt>
                <c:pt idx="2392">
                  <c:v>5.7938900000000002</c:v>
                </c:pt>
                <c:pt idx="2393">
                  <c:v>5.7828000000000008</c:v>
                </c:pt>
                <c:pt idx="2394">
                  <c:v>5.7769299999999992</c:v>
                </c:pt>
                <c:pt idx="2395">
                  <c:v>5.7752799999999995</c:v>
                </c:pt>
                <c:pt idx="2396">
                  <c:v>5.7729699999999999</c:v>
                </c:pt>
                <c:pt idx="2397">
                  <c:v>5.7676799999999995</c:v>
                </c:pt>
                <c:pt idx="2398">
                  <c:v>5.7568600000000005</c:v>
                </c:pt>
                <c:pt idx="2399">
                  <c:v>5.7568600000000005</c:v>
                </c:pt>
                <c:pt idx="2400">
                  <c:v>5.7568600000000005</c:v>
                </c:pt>
                <c:pt idx="2401">
                  <c:v>5.7437899999999997</c:v>
                </c:pt>
                <c:pt idx="2402">
                  <c:v>5.7437899999999997</c:v>
                </c:pt>
                <c:pt idx="2403">
                  <c:v>5.7437899999999997</c:v>
                </c:pt>
                <c:pt idx="2404">
                  <c:v>5.7363000000000008</c:v>
                </c:pt>
                <c:pt idx="2405">
                  <c:v>5.7359700000000009</c:v>
                </c:pt>
                <c:pt idx="2406">
                  <c:v>5.7326299999999994</c:v>
                </c:pt>
                <c:pt idx="2407">
                  <c:v>5.7317100000000005</c:v>
                </c:pt>
                <c:pt idx="2408">
                  <c:v>5.7302799999999996</c:v>
                </c:pt>
                <c:pt idx="2409">
                  <c:v>5.7214999999999998</c:v>
                </c:pt>
                <c:pt idx="2410">
                  <c:v>5.7214999999999998</c:v>
                </c:pt>
                <c:pt idx="2411">
                  <c:v>5.7214999999999998</c:v>
                </c:pt>
                <c:pt idx="2412">
                  <c:v>5.7147300000000003</c:v>
                </c:pt>
                <c:pt idx="2413">
                  <c:v>5.7147300000000003</c:v>
                </c:pt>
                <c:pt idx="2414">
                  <c:v>5.7147300000000003</c:v>
                </c:pt>
                <c:pt idx="2415">
                  <c:v>5.7147300000000003</c:v>
                </c:pt>
                <c:pt idx="2416">
                  <c:v>5.7147300000000003</c:v>
                </c:pt>
                <c:pt idx="2417">
                  <c:v>5.70953</c:v>
                </c:pt>
                <c:pt idx="2418">
                  <c:v>5.70953</c:v>
                </c:pt>
                <c:pt idx="2419">
                  <c:v>5.70953</c:v>
                </c:pt>
                <c:pt idx="2420">
                  <c:v>5.6999800000000009</c:v>
                </c:pt>
                <c:pt idx="2421">
                  <c:v>5.6999800000000009</c:v>
                </c:pt>
                <c:pt idx="2422">
                  <c:v>5.6999800000000009</c:v>
                </c:pt>
                <c:pt idx="2423">
                  <c:v>5.6999800000000009</c:v>
                </c:pt>
                <c:pt idx="2424">
                  <c:v>5.6957600000000008</c:v>
                </c:pt>
                <c:pt idx="2425">
                  <c:v>5.6957600000000008</c:v>
                </c:pt>
                <c:pt idx="2426">
                  <c:v>5.6957600000000008</c:v>
                </c:pt>
                <c:pt idx="2427">
                  <c:v>5.6952600000000002</c:v>
                </c:pt>
                <c:pt idx="2428">
                  <c:v>5.6881399999999998</c:v>
                </c:pt>
                <c:pt idx="2429">
                  <c:v>5.6881399999999998</c:v>
                </c:pt>
                <c:pt idx="2430">
                  <c:v>5.6881399999999998</c:v>
                </c:pt>
                <c:pt idx="2431">
                  <c:v>5.6832300000000009</c:v>
                </c:pt>
                <c:pt idx="2432">
                  <c:v>5.6832300000000009</c:v>
                </c:pt>
                <c:pt idx="2433">
                  <c:v>5.6832300000000009</c:v>
                </c:pt>
                <c:pt idx="2434">
                  <c:v>5.6832300000000009</c:v>
                </c:pt>
                <c:pt idx="2435">
                  <c:v>5.6832300000000009</c:v>
                </c:pt>
                <c:pt idx="2436">
                  <c:v>5.6815000000000007</c:v>
                </c:pt>
                <c:pt idx="2437">
                  <c:v>5.6815000000000007</c:v>
                </c:pt>
                <c:pt idx="2438">
                  <c:v>5.6815000000000007</c:v>
                </c:pt>
                <c:pt idx="2439">
                  <c:v>5.6769900000000009</c:v>
                </c:pt>
                <c:pt idx="2440">
                  <c:v>5.6769900000000009</c:v>
                </c:pt>
                <c:pt idx="2441">
                  <c:v>5.6769900000000009</c:v>
                </c:pt>
                <c:pt idx="2442">
                  <c:v>5.6743999999999994</c:v>
                </c:pt>
                <c:pt idx="2443">
                  <c:v>5.6743999999999994</c:v>
                </c:pt>
                <c:pt idx="2444">
                  <c:v>5.6743999999999994</c:v>
                </c:pt>
                <c:pt idx="2445">
                  <c:v>5.6743999999999994</c:v>
                </c:pt>
                <c:pt idx="2446">
                  <c:v>5.6743999999999994</c:v>
                </c:pt>
                <c:pt idx="2447">
                  <c:v>5.66791</c:v>
                </c:pt>
                <c:pt idx="2448">
                  <c:v>5.66791</c:v>
                </c:pt>
                <c:pt idx="2449">
                  <c:v>5.66791</c:v>
                </c:pt>
                <c:pt idx="2450">
                  <c:v>5.6650499999999999</c:v>
                </c:pt>
                <c:pt idx="2451">
                  <c:v>5.6647000000000007</c:v>
                </c:pt>
                <c:pt idx="2452">
                  <c:v>5.6647000000000007</c:v>
                </c:pt>
                <c:pt idx="2453">
                  <c:v>5.6632199999999999</c:v>
                </c:pt>
                <c:pt idx="2454">
                  <c:v>5.6632199999999999</c:v>
                </c:pt>
                <c:pt idx="2455">
                  <c:v>5.6571600000000002</c:v>
                </c:pt>
                <c:pt idx="2456">
                  <c:v>5.6571600000000002</c:v>
                </c:pt>
                <c:pt idx="2457">
                  <c:v>5.6571600000000002</c:v>
                </c:pt>
                <c:pt idx="2458">
                  <c:v>5.6517600000000003</c:v>
                </c:pt>
                <c:pt idx="2459">
                  <c:v>5.6517600000000003</c:v>
                </c:pt>
                <c:pt idx="2460">
                  <c:v>5.6517600000000003</c:v>
                </c:pt>
                <c:pt idx="2461">
                  <c:v>5.6464900000000009</c:v>
                </c:pt>
                <c:pt idx="2462">
                  <c:v>5.6464900000000009</c:v>
                </c:pt>
                <c:pt idx="2463">
                  <c:v>5.6464900000000009</c:v>
                </c:pt>
                <c:pt idx="2464">
                  <c:v>5.6452300000000006</c:v>
                </c:pt>
                <c:pt idx="2465">
                  <c:v>5.6452300000000006</c:v>
                </c:pt>
                <c:pt idx="2466">
                  <c:v>5.6409399999999996</c:v>
                </c:pt>
                <c:pt idx="2467">
                  <c:v>5.6409399999999996</c:v>
                </c:pt>
                <c:pt idx="2468">
                  <c:v>5.6409399999999996</c:v>
                </c:pt>
                <c:pt idx="2469">
                  <c:v>5.6315700000000009</c:v>
                </c:pt>
                <c:pt idx="2470">
                  <c:v>5.6315700000000009</c:v>
                </c:pt>
                <c:pt idx="2471">
                  <c:v>5.6315700000000009</c:v>
                </c:pt>
                <c:pt idx="2472">
                  <c:v>5.6315700000000009</c:v>
                </c:pt>
                <c:pt idx="2473">
                  <c:v>5.6309300000000002</c:v>
                </c:pt>
                <c:pt idx="2474">
                  <c:v>5.6309300000000002</c:v>
                </c:pt>
                <c:pt idx="2475">
                  <c:v>5.6309300000000002</c:v>
                </c:pt>
                <c:pt idx="2476">
                  <c:v>5.6295100000000007</c:v>
                </c:pt>
                <c:pt idx="2477">
                  <c:v>5.6218100000000009</c:v>
                </c:pt>
                <c:pt idx="2478">
                  <c:v>5.6218100000000009</c:v>
                </c:pt>
                <c:pt idx="2479">
                  <c:v>5.6218100000000009</c:v>
                </c:pt>
                <c:pt idx="2480">
                  <c:v>5.6182900000000009</c:v>
                </c:pt>
                <c:pt idx="2481">
                  <c:v>5.6182900000000009</c:v>
                </c:pt>
                <c:pt idx="2482">
                  <c:v>5.6182900000000009</c:v>
                </c:pt>
                <c:pt idx="2483">
                  <c:v>5.6165499999999993</c:v>
                </c:pt>
                <c:pt idx="2484">
                  <c:v>5.6141800000000002</c:v>
                </c:pt>
                <c:pt idx="2485">
                  <c:v>5.6111300000000002</c:v>
                </c:pt>
                <c:pt idx="2486">
                  <c:v>5.6111300000000002</c:v>
                </c:pt>
                <c:pt idx="2487">
                  <c:v>5.6110499999999996</c:v>
                </c:pt>
                <c:pt idx="2488">
                  <c:v>5.6010400000000002</c:v>
                </c:pt>
                <c:pt idx="2489">
                  <c:v>5.6010400000000002</c:v>
                </c:pt>
                <c:pt idx="2490">
                  <c:v>5.6010400000000002</c:v>
                </c:pt>
                <c:pt idx="2491">
                  <c:v>5.5967899999999995</c:v>
                </c:pt>
                <c:pt idx="2492">
                  <c:v>5.5967899999999995</c:v>
                </c:pt>
                <c:pt idx="2493">
                  <c:v>5.5967899999999995</c:v>
                </c:pt>
                <c:pt idx="2494">
                  <c:v>5.5929200000000003</c:v>
                </c:pt>
                <c:pt idx="2495">
                  <c:v>5.5929200000000003</c:v>
                </c:pt>
                <c:pt idx="2496">
                  <c:v>5.5876299999999999</c:v>
                </c:pt>
                <c:pt idx="2497">
                  <c:v>5.5876299999999999</c:v>
                </c:pt>
                <c:pt idx="2498">
                  <c:v>5.5876299999999999</c:v>
                </c:pt>
                <c:pt idx="2499">
                  <c:v>5.5766999999999998</c:v>
                </c:pt>
                <c:pt idx="2500">
                  <c:v>5.5766999999999998</c:v>
                </c:pt>
                <c:pt idx="2501">
                  <c:v>5.5766999999999998</c:v>
                </c:pt>
                <c:pt idx="2502">
                  <c:v>5.5722899999999997</c:v>
                </c:pt>
                <c:pt idx="2503">
                  <c:v>5.5680900000000007</c:v>
                </c:pt>
                <c:pt idx="2504">
                  <c:v>5.5680900000000007</c:v>
                </c:pt>
                <c:pt idx="2505">
                  <c:v>5.5680900000000007</c:v>
                </c:pt>
                <c:pt idx="2506">
                  <c:v>5.5659199999999993</c:v>
                </c:pt>
                <c:pt idx="2507">
                  <c:v>5.557900000000001</c:v>
                </c:pt>
                <c:pt idx="2508">
                  <c:v>5.5578799999999999</c:v>
                </c:pt>
                <c:pt idx="2509">
                  <c:v>5.5578799999999999</c:v>
                </c:pt>
                <c:pt idx="2510">
                  <c:v>5.55084</c:v>
                </c:pt>
                <c:pt idx="2511">
                  <c:v>5.55084</c:v>
                </c:pt>
                <c:pt idx="2512">
                  <c:v>5.55084</c:v>
                </c:pt>
                <c:pt idx="2513">
                  <c:v>5.5445900000000004</c:v>
                </c:pt>
                <c:pt idx="2514">
                  <c:v>5.5445900000000004</c:v>
                </c:pt>
                <c:pt idx="2515">
                  <c:v>5.5414500000000002</c:v>
                </c:pt>
                <c:pt idx="2516">
                  <c:v>5.5414500000000002</c:v>
                </c:pt>
                <c:pt idx="2517">
                  <c:v>5.5392099999999997</c:v>
                </c:pt>
                <c:pt idx="2518">
                  <c:v>5.5300500000000001</c:v>
                </c:pt>
                <c:pt idx="2519">
                  <c:v>5.5300500000000001</c:v>
                </c:pt>
                <c:pt idx="2520">
                  <c:v>5.5300500000000001</c:v>
                </c:pt>
                <c:pt idx="2521">
                  <c:v>5.5241599999999993</c:v>
                </c:pt>
                <c:pt idx="2522">
                  <c:v>5.5241599999999993</c:v>
                </c:pt>
                <c:pt idx="2523">
                  <c:v>5.5230900000000007</c:v>
                </c:pt>
                <c:pt idx="2524">
                  <c:v>5.5174399999999997</c:v>
                </c:pt>
                <c:pt idx="2525">
                  <c:v>5.5162500000000003</c:v>
                </c:pt>
                <c:pt idx="2526">
                  <c:v>5.5084600000000004</c:v>
                </c:pt>
                <c:pt idx="2527">
                  <c:v>5.5084600000000004</c:v>
                </c:pt>
                <c:pt idx="2528">
                  <c:v>5.5084600000000004</c:v>
                </c:pt>
                <c:pt idx="2529">
                  <c:v>5.5003199999999994</c:v>
                </c:pt>
                <c:pt idx="2530">
                  <c:v>5.5003199999999994</c:v>
                </c:pt>
                <c:pt idx="2531">
                  <c:v>5.5003199999999994</c:v>
                </c:pt>
                <c:pt idx="2532">
                  <c:v>5.4965999999999999</c:v>
                </c:pt>
                <c:pt idx="2533">
                  <c:v>5.4893799999999997</c:v>
                </c:pt>
                <c:pt idx="2534">
                  <c:v>5.4873699999999994</c:v>
                </c:pt>
                <c:pt idx="2535">
                  <c:v>5.48637</c:v>
                </c:pt>
                <c:pt idx="2536">
                  <c:v>5.4849299999999994</c:v>
                </c:pt>
                <c:pt idx="2537">
                  <c:v>5.4733500000000008</c:v>
                </c:pt>
                <c:pt idx="2538">
                  <c:v>5.4732499999999993</c:v>
                </c:pt>
                <c:pt idx="2539">
                  <c:v>5.4719199999999999</c:v>
                </c:pt>
                <c:pt idx="2540">
                  <c:v>5.4576599999999997</c:v>
                </c:pt>
                <c:pt idx="2541">
                  <c:v>5.4576599999999997</c:v>
                </c:pt>
                <c:pt idx="2542">
                  <c:v>5.4576599999999997</c:v>
                </c:pt>
                <c:pt idx="2543">
                  <c:v>5.4496600000000006</c:v>
                </c:pt>
                <c:pt idx="2544">
                  <c:v>5.4457499999999994</c:v>
                </c:pt>
                <c:pt idx="2545">
                  <c:v>5.4399699999999998</c:v>
                </c:pt>
                <c:pt idx="2546">
                  <c:v>5.4375399999999994</c:v>
                </c:pt>
                <c:pt idx="2547">
                  <c:v>5.4348900000000002</c:v>
                </c:pt>
                <c:pt idx="2548">
                  <c:v>5.4231600000000002</c:v>
                </c:pt>
                <c:pt idx="2549">
                  <c:v>5.4231600000000002</c:v>
                </c:pt>
                <c:pt idx="2550">
                  <c:v>5.4227999999999996</c:v>
                </c:pt>
                <c:pt idx="2551">
                  <c:v>5.4111099999999999</c:v>
                </c:pt>
                <c:pt idx="2552">
                  <c:v>5.4101500000000007</c:v>
                </c:pt>
                <c:pt idx="2553">
                  <c:v>5.4057699999999995</c:v>
                </c:pt>
                <c:pt idx="2554">
                  <c:v>5.4030600000000009</c:v>
                </c:pt>
                <c:pt idx="2555">
                  <c:v>5.3955700000000002</c:v>
                </c:pt>
                <c:pt idx="2556">
                  <c:v>5.3883800000000006</c:v>
                </c:pt>
                <c:pt idx="2557">
                  <c:v>5.3876499999999998</c:v>
                </c:pt>
                <c:pt idx="2558">
                  <c:v>5.3876499999999998</c:v>
                </c:pt>
                <c:pt idx="2559">
                  <c:v>5.3727100000000005</c:v>
                </c:pt>
                <c:pt idx="2560">
                  <c:v>5.3719799999999998</c:v>
                </c:pt>
                <c:pt idx="2561">
                  <c:v>5.3719799999999998</c:v>
                </c:pt>
                <c:pt idx="2562">
                  <c:v>5.3658799999999998</c:v>
                </c:pt>
                <c:pt idx="2563">
                  <c:v>5.3608500000000001</c:v>
                </c:pt>
                <c:pt idx="2564">
                  <c:v>5.3573700000000004</c:v>
                </c:pt>
                <c:pt idx="2565">
                  <c:v>5.3516400000000006</c:v>
                </c:pt>
                <c:pt idx="2566">
                  <c:v>5.3501900000000004</c:v>
                </c:pt>
                <c:pt idx="2567">
                  <c:v>5.3411499999999998</c:v>
                </c:pt>
                <c:pt idx="2568">
                  <c:v>5.3401900000000007</c:v>
                </c:pt>
                <c:pt idx="2569">
                  <c:v>5.3401900000000007</c:v>
                </c:pt>
                <c:pt idx="2570">
                  <c:v>5.3305499999999997</c:v>
                </c:pt>
                <c:pt idx="2571">
                  <c:v>5.3293699999999999</c:v>
                </c:pt>
                <c:pt idx="2572">
                  <c:v>5.3293699999999999</c:v>
                </c:pt>
                <c:pt idx="2573">
                  <c:v>5.3214800000000002</c:v>
                </c:pt>
                <c:pt idx="2574">
                  <c:v>5.3201399999999994</c:v>
                </c:pt>
                <c:pt idx="2575">
                  <c:v>5.3147100000000007</c:v>
                </c:pt>
                <c:pt idx="2576">
                  <c:v>5.3146999999999993</c:v>
                </c:pt>
                <c:pt idx="2577">
                  <c:v>5.3146999999999993</c:v>
                </c:pt>
                <c:pt idx="2578">
                  <c:v>5.3050299999999995</c:v>
                </c:pt>
                <c:pt idx="2579">
                  <c:v>5.3050299999999995</c:v>
                </c:pt>
                <c:pt idx="2580">
                  <c:v>5.3050299999999995</c:v>
                </c:pt>
                <c:pt idx="2581">
                  <c:v>5.2984199999999992</c:v>
                </c:pt>
                <c:pt idx="2582">
                  <c:v>5.2978700000000005</c:v>
                </c:pt>
                <c:pt idx="2583">
                  <c:v>5.2978700000000005</c:v>
                </c:pt>
                <c:pt idx="2584">
                  <c:v>5.2976900000000002</c:v>
                </c:pt>
                <c:pt idx="2585">
                  <c:v>5.2939700000000007</c:v>
                </c:pt>
                <c:pt idx="2586">
                  <c:v>5.2861800000000008</c:v>
                </c:pt>
                <c:pt idx="2587">
                  <c:v>5.2861800000000008</c:v>
                </c:pt>
                <c:pt idx="2588">
                  <c:v>5.2861800000000008</c:v>
                </c:pt>
                <c:pt idx="2589">
                  <c:v>5.2813500000000007</c:v>
                </c:pt>
                <c:pt idx="2590">
                  <c:v>5.27996</c:v>
                </c:pt>
                <c:pt idx="2591">
                  <c:v>5.27996</c:v>
                </c:pt>
                <c:pt idx="2592">
                  <c:v>5.2734700000000005</c:v>
                </c:pt>
                <c:pt idx="2593">
                  <c:v>5.2712600000000007</c:v>
                </c:pt>
                <c:pt idx="2594">
                  <c:v>5.2690799999999998</c:v>
                </c:pt>
                <c:pt idx="2595">
                  <c:v>5.2666999999999993</c:v>
                </c:pt>
                <c:pt idx="2596">
                  <c:v>5.2647599999999999</c:v>
                </c:pt>
                <c:pt idx="2597">
                  <c:v>5.2549400000000004</c:v>
                </c:pt>
                <c:pt idx="2598">
                  <c:v>5.2549400000000004</c:v>
                </c:pt>
                <c:pt idx="2599">
                  <c:v>5.2549400000000004</c:v>
                </c:pt>
                <c:pt idx="2600">
                  <c:v>5.2432500000000006</c:v>
                </c:pt>
                <c:pt idx="2601">
                  <c:v>5.2432500000000006</c:v>
                </c:pt>
                <c:pt idx="2602">
                  <c:v>5.2432500000000006</c:v>
                </c:pt>
                <c:pt idx="2603">
                  <c:v>5.23773</c:v>
                </c:pt>
                <c:pt idx="2604">
                  <c:v>5.2344999999999997</c:v>
                </c:pt>
                <c:pt idx="2605">
                  <c:v>5.2290199999999993</c:v>
                </c:pt>
                <c:pt idx="2606">
                  <c:v>5.2253200000000009</c:v>
                </c:pt>
                <c:pt idx="2607">
                  <c:v>5.2253200000000009</c:v>
                </c:pt>
                <c:pt idx="2608">
                  <c:v>5.2120699999999998</c:v>
                </c:pt>
                <c:pt idx="2609">
                  <c:v>5.2120699999999998</c:v>
                </c:pt>
                <c:pt idx="2610">
                  <c:v>5.2120699999999998</c:v>
                </c:pt>
                <c:pt idx="2611">
                  <c:v>5.2027299999999999</c:v>
                </c:pt>
                <c:pt idx="2612">
                  <c:v>5.1968299999999994</c:v>
                </c:pt>
                <c:pt idx="2613">
                  <c:v>5.1956200000000008</c:v>
                </c:pt>
                <c:pt idx="2614">
                  <c:v>5.1955199999999992</c:v>
                </c:pt>
                <c:pt idx="2615">
                  <c:v>5.18912</c:v>
                </c:pt>
                <c:pt idx="2616">
                  <c:v>5.1802300000000008</c:v>
                </c:pt>
                <c:pt idx="2617">
                  <c:v>5.1783399999999995</c:v>
                </c:pt>
                <c:pt idx="2618">
                  <c:v>5.1783399999999995</c:v>
                </c:pt>
                <c:pt idx="2619">
                  <c:v>5.165820000000001</c:v>
                </c:pt>
                <c:pt idx="2620">
                  <c:v>5.1647500000000006</c:v>
                </c:pt>
                <c:pt idx="2621">
                  <c:v>5.1647500000000006</c:v>
                </c:pt>
                <c:pt idx="2622">
                  <c:v>5.1576700000000004</c:v>
                </c:pt>
                <c:pt idx="2623">
                  <c:v>5.1546399999999997</c:v>
                </c:pt>
                <c:pt idx="2624">
                  <c:v>5.1473299999999993</c:v>
                </c:pt>
                <c:pt idx="2625">
                  <c:v>5.1470600000000006</c:v>
                </c:pt>
                <c:pt idx="2626">
                  <c:v>5.1465799999999993</c:v>
                </c:pt>
                <c:pt idx="2627">
                  <c:v>5.1365500000000006</c:v>
                </c:pt>
                <c:pt idx="2628">
                  <c:v>5.134570000000001</c:v>
                </c:pt>
                <c:pt idx="2629">
                  <c:v>5.134570000000001</c:v>
                </c:pt>
                <c:pt idx="2630">
                  <c:v>5.1260900000000005</c:v>
                </c:pt>
                <c:pt idx="2631">
                  <c:v>5.1246</c:v>
                </c:pt>
                <c:pt idx="2632">
                  <c:v>5.1227299999999998</c:v>
                </c:pt>
                <c:pt idx="2633">
                  <c:v>5.1148300000000004</c:v>
                </c:pt>
                <c:pt idx="2634">
                  <c:v>5.1143200000000002</c:v>
                </c:pt>
                <c:pt idx="2635">
                  <c:v>5.1058300000000001</c:v>
                </c:pt>
                <c:pt idx="2636">
                  <c:v>5.1058300000000001</c:v>
                </c:pt>
                <c:pt idx="2637">
                  <c:v>5.1055999999999999</c:v>
                </c:pt>
                <c:pt idx="2638">
                  <c:v>5.0936700000000004</c:v>
                </c:pt>
                <c:pt idx="2639">
                  <c:v>5.0930899999999992</c:v>
                </c:pt>
                <c:pt idx="2640">
                  <c:v>5.0930899999999992</c:v>
                </c:pt>
                <c:pt idx="2641">
                  <c:v>5.0867800000000001</c:v>
                </c:pt>
                <c:pt idx="2642">
                  <c:v>5.0812400000000002</c:v>
                </c:pt>
                <c:pt idx="2643">
                  <c:v>5.0768700000000004</c:v>
                </c:pt>
                <c:pt idx="2644">
                  <c:v>5.07355</c:v>
                </c:pt>
                <c:pt idx="2645">
                  <c:v>5.0722399999999999</c:v>
                </c:pt>
                <c:pt idx="2646">
                  <c:v>5.0602100000000005</c:v>
                </c:pt>
                <c:pt idx="2647">
                  <c:v>5.0602100000000005</c:v>
                </c:pt>
                <c:pt idx="2648">
                  <c:v>5.0602100000000005</c:v>
                </c:pt>
                <c:pt idx="2649">
                  <c:v>5.0488299999999997</c:v>
                </c:pt>
                <c:pt idx="2650">
                  <c:v>5.0488299999999997</c:v>
                </c:pt>
                <c:pt idx="2651">
                  <c:v>5.0478499999999995</c:v>
                </c:pt>
                <c:pt idx="2652">
                  <c:v>5.04183</c:v>
                </c:pt>
                <c:pt idx="2653">
                  <c:v>5.0399900000000004</c:v>
                </c:pt>
                <c:pt idx="2654">
                  <c:v>5.0329900000000007</c:v>
                </c:pt>
                <c:pt idx="2655">
                  <c:v>5.0318300000000002</c:v>
                </c:pt>
                <c:pt idx="2656">
                  <c:v>5.0309200000000009</c:v>
                </c:pt>
                <c:pt idx="2657">
                  <c:v>5.0198000000000009</c:v>
                </c:pt>
                <c:pt idx="2658">
                  <c:v>5.0198000000000009</c:v>
                </c:pt>
                <c:pt idx="2659">
                  <c:v>5.0198000000000009</c:v>
                </c:pt>
                <c:pt idx="2660">
                  <c:v>5.0118199999999993</c:v>
                </c:pt>
                <c:pt idx="2661">
                  <c:v>5.0117300000000009</c:v>
                </c:pt>
                <c:pt idx="2662">
                  <c:v>5.0117300000000009</c:v>
                </c:pt>
                <c:pt idx="2663">
                  <c:v>5.0089499999999996</c:v>
                </c:pt>
                <c:pt idx="2664">
                  <c:v>5.0031600000000003</c:v>
                </c:pt>
                <c:pt idx="2665">
                  <c:v>4.9986699999999997</c:v>
                </c:pt>
                <c:pt idx="2666">
                  <c:v>4.9986699999999997</c:v>
                </c:pt>
                <c:pt idx="2667">
                  <c:v>4.9986699999999997</c:v>
                </c:pt>
                <c:pt idx="2668">
                  <c:v>4.9902199999999999</c:v>
                </c:pt>
                <c:pt idx="2669">
                  <c:v>4.9902199999999999</c:v>
                </c:pt>
                <c:pt idx="2670">
                  <c:v>4.9902199999999999</c:v>
                </c:pt>
                <c:pt idx="2671">
                  <c:v>4.9880900000000006</c:v>
                </c:pt>
                <c:pt idx="2672">
                  <c:v>4.9871799999999995</c:v>
                </c:pt>
                <c:pt idx="2673">
                  <c:v>4.9836999999999998</c:v>
                </c:pt>
                <c:pt idx="2674">
                  <c:v>4.9836999999999998</c:v>
                </c:pt>
                <c:pt idx="2675">
                  <c:v>4.9814499999999997</c:v>
                </c:pt>
                <c:pt idx="2676">
                  <c:v>4.9762899999999997</c:v>
                </c:pt>
                <c:pt idx="2677">
                  <c:v>4.9762899999999997</c:v>
                </c:pt>
                <c:pt idx="2678">
                  <c:v>4.9762899999999997</c:v>
                </c:pt>
                <c:pt idx="2679">
                  <c:v>4.9682500000000003</c:v>
                </c:pt>
                <c:pt idx="2680">
                  <c:v>4.9682500000000003</c:v>
                </c:pt>
                <c:pt idx="2681">
                  <c:v>4.9682500000000003</c:v>
                </c:pt>
                <c:pt idx="2682">
                  <c:v>4.9618100000000007</c:v>
                </c:pt>
                <c:pt idx="2683">
                  <c:v>4.9618100000000007</c:v>
                </c:pt>
                <c:pt idx="2684">
                  <c:v>4.9554199999999993</c:v>
                </c:pt>
                <c:pt idx="2685">
                  <c:v>4.9554199999999993</c:v>
                </c:pt>
                <c:pt idx="2686">
                  <c:v>4.9554199999999993</c:v>
                </c:pt>
                <c:pt idx="2687">
                  <c:v>4.9470400000000003</c:v>
                </c:pt>
                <c:pt idx="2688">
                  <c:v>4.9463400000000002</c:v>
                </c:pt>
                <c:pt idx="2689">
                  <c:v>4.9463400000000002</c:v>
                </c:pt>
                <c:pt idx="2690">
                  <c:v>4.9401599999999997</c:v>
                </c:pt>
                <c:pt idx="2691">
                  <c:v>4.9368900000000009</c:v>
                </c:pt>
                <c:pt idx="2692">
                  <c:v>4.9368900000000009</c:v>
                </c:pt>
                <c:pt idx="2693">
                  <c:v>4.9335800000000001</c:v>
                </c:pt>
                <c:pt idx="2694">
                  <c:v>4.9287099999999997</c:v>
                </c:pt>
                <c:pt idx="2695">
                  <c:v>4.9198300000000001</c:v>
                </c:pt>
                <c:pt idx="2696">
                  <c:v>4.9198300000000001</c:v>
                </c:pt>
                <c:pt idx="2697">
                  <c:v>4.9198300000000001</c:v>
                </c:pt>
                <c:pt idx="2698">
                  <c:v>4.9145700000000003</c:v>
                </c:pt>
                <c:pt idx="2699">
                  <c:v>4.9118299999999993</c:v>
                </c:pt>
                <c:pt idx="2700">
                  <c:v>4.9118299999999993</c:v>
                </c:pt>
                <c:pt idx="2701">
                  <c:v>4.9048299999999996</c:v>
                </c:pt>
                <c:pt idx="2702">
                  <c:v>4.9039299999999999</c:v>
                </c:pt>
                <c:pt idx="2703">
                  <c:v>4.8988699999999996</c:v>
                </c:pt>
                <c:pt idx="2704">
                  <c:v>4.8988699999999996</c:v>
                </c:pt>
                <c:pt idx="2705">
                  <c:v>4.8955600000000006</c:v>
                </c:pt>
                <c:pt idx="2706">
                  <c:v>4.8851000000000004</c:v>
                </c:pt>
                <c:pt idx="2707">
                  <c:v>4.8851000000000004</c:v>
                </c:pt>
                <c:pt idx="2708">
                  <c:v>4.8845999999999998</c:v>
                </c:pt>
                <c:pt idx="2709">
                  <c:v>4.8752900000000006</c:v>
                </c:pt>
                <c:pt idx="2710">
                  <c:v>4.8752900000000006</c:v>
                </c:pt>
                <c:pt idx="2711">
                  <c:v>4.8737000000000004</c:v>
                </c:pt>
                <c:pt idx="2712">
                  <c:v>4.86836</c:v>
                </c:pt>
                <c:pt idx="2713">
                  <c:v>4.8662199999999993</c:v>
                </c:pt>
                <c:pt idx="2714">
                  <c:v>4.8591199999999999</c:v>
                </c:pt>
                <c:pt idx="2715">
                  <c:v>4.8585099999999999</c:v>
                </c:pt>
                <c:pt idx="2716">
                  <c:v>4.8585099999999999</c:v>
                </c:pt>
                <c:pt idx="2717">
                  <c:v>4.8475299999999999</c:v>
                </c:pt>
                <c:pt idx="2718">
                  <c:v>4.8475299999999999</c:v>
                </c:pt>
                <c:pt idx="2719">
                  <c:v>4.8475299999999999</c:v>
                </c:pt>
                <c:pt idx="2720">
                  <c:v>4.8381300000000005</c:v>
                </c:pt>
                <c:pt idx="2721">
                  <c:v>4.8332000000000006</c:v>
                </c:pt>
                <c:pt idx="2722">
                  <c:v>4.8303000000000003</c:v>
                </c:pt>
                <c:pt idx="2723">
                  <c:v>4.830140000000001</c:v>
                </c:pt>
                <c:pt idx="2724">
                  <c:v>4.8261799999999999</c:v>
                </c:pt>
                <c:pt idx="2725">
                  <c:v>4.8156000000000008</c:v>
                </c:pt>
                <c:pt idx="2726">
                  <c:v>4.8149699999999998</c:v>
                </c:pt>
                <c:pt idx="2727">
                  <c:v>4.8149699999999998</c:v>
                </c:pt>
                <c:pt idx="2728">
                  <c:v>4.8052099999999998</c:v>
                </c:pt>
                <c:pt idx="2729">
                  <c:v>4.8052099999999998</c:v>
                </c:pt>
                <c:pt idx="2730">
                  <c:v>4.8046700000000007</c:v>
                </c:pt>
                <c:pt idx="2731">
                  <c:v>4.7958799999999995</c:v>
                </c:pt>
                <c:pt idx="2732">
                  <c:v>4.7958799999999995</c:v>
                </c:pt>
                <c:pt idx="2733">
                  <c:v>4.7879999999999994</c:v>
                </c:pt>
                <c:pt idx="2734">
                  <c:v>4.7869400000000004</c:v>
                </c:pt>
                <c:pt idx="2735">
                  <c:v>4.7860299999999993</c:v>
                </c:pt>
                <c:pt idx="2736">
                  <c:v>4.77386</c:v>
                </c:pt>
                <c:pt idx="2737">
                  <c:v>4.77386</c:v>
                </c:pt>
                <c:pt idx="2738">
                  <c:v>4.77386</c:v>
                </c:pt>
                <c:pt idx="2739">
                  <c:v>4.7655900000000004</c:v>
                </c:pt>
                <c:pt idx="2740">
                  <c:v>4.7650399999999999</c:v>
                </c:pt>
                <c:pt idx="2741">
                  <c:v>4.7637600000000004</c:v>
                </c:pt>
                <c:pt idx="2742">
                  <c:v>4.758350000000001</c:v>
                </c:pt>
                <c:pt idx="2743">
                  <c:v>4.7555000000000005</c:v>
                </c:pt>
                <c:pt idx="2744">
                  <c:v>4.7462000000000009</c:v>
                </c:pt>
                <c:pt idx="2745">
                  <c:v>4.7462000000000009</c:v>
                </c:pt>
                <c:pt idx="2746">
                  <c:v>4.7462000000000009</c:v>
                </c:pt>
                <c:pt idx="2747">
                  <c:v>4.7334799999999992</c:v>
                </c:pt>
                <c:pt idx="2748">
                  <c:v>4.7334799999999992</c:v>
                </c:pt>
                <c:pt idx="2749">
                  <c:v>4.7334799999999992</c:v>
                </c:pt>
                <c:pt idx="2750">
                  <c:v>4.7297500000000001</c:v>
                </c:pt>
                <c:pt idx="2751">
                  <c:v>4.7229599999999996</c:v>
                </c:pt>
                <c:pt idx="2752">
                  <c:v>4.7174000000000005</c:v>
                </c:pt>
                <c:pt idx="2753">
                  <c:v>4.7150399999999992</c:v>
                </c:pt>
                <c:pt idx="2754">
                  <c:v>4.7122300000000008</c:v>
                </c:pt>
                <c:pt idx="2755">
                  <c:v>4.7011399999999997</c:v>
                </c:pt>
                <c:pt idx="2756">
                  <c:v>4.7011399999999997</c:v>
                </c:pt>
                <c:pt idx="2757">
                  <c:v>4.7011399999999997</c:v>
                </c:pt>
                <c:pt idx="2758">
                  <c:v>4.6910800000000004</c:v>
                </c:pt>
                <c:pt idx="2759">
                  <c:v>4.6880099999999993</c:v>
                </c:pt>
                <c:pt idx="2760">
                  <c:v>4.6876900000000008</c:v>
                </c:pt>
                <c:pt idx="2761">
                  <c:v>4.6817599999999997</c:v>
                </c:pt>
                <c:pt idx="2762">
                  <c:v>4.6794000000000002</c:v>
                </c:pt>
                <c:pt idx="2763">
                  <c:v>4.6705300000000003</c:v>
                </c:pt>
                <c:pt idx="2764">
                  <c:v>4.6703400000000004</c:v>
                </c:pt>
                <c:pt idx="2765">
                  <c:v>4.6681099999999995</c:v>
                </c:pt>
                <c:pt idx="2766">
                  <c:v>4.6535800000000007</c:v>
                </c:pt>
                <c:pt idx="2767">
                  <c:v>4.6535800000000007</c:v>
                </c:pt>
                <c:pt idx="2768">
                  <c:v>4.6535800000000007</c:v>
                </c:pt>
                <c:pt idx="2769">
                  <c:v>4.6414599999999995</c:v>
                </c:pt>
                <c:pt idx="2770">
                  <c:v>4.6378399999999997</c:v>
                </c:pt>
                <c:pt idx="2771">
                  <c:v>4.6366799999999992</c:v>
                </c:pt>
                <c:pt idx="2772">
                  <c:v>4.6331200000000008</c:v>
                </c:pt>
                <c:pt idx="2773">
                  <c:v>4.6256200000000005</c:v>
                </c:pt>
                <c:pt idx="2774">
                  <c:v>4.61592</c:v>
                </c:pt>
                <c:pt idx="2775">
                  <c:v>4.61592</c:v>
                </c:pt>
                <c:pt idx="2776">
                  <c:v>4.61592</c:v>
                </c:pt>
                <c:pt idx="2777">
                  <c:v>4.6023199999999997</c:v>
                </c:pt>
                <c:pt idx="2778">
                  <c:v>4.599660000000001</c:v>
                </c:pt>
                <c:pt idx="2779">
                  <c:v>4.599660000000001</c:v>
                </c:pt>
                <c:pt idx="2780">
                  <c:v>4.5937600000000005</c:v>
                </c:pt>
                <c:pt idx="2781">
                  <c:v>4.5881800000000004</c:v>
                </c:pt>
                <c:pt idx="2782">
                  <c:v>4.5809600000000001</c:v>
                </c:pt>
                <c:pt idx="2783">
                  <c:v>4.5766</c:v>
                </c:pt>
                <c:pt idx="2784">
                  <c:v>4.5739200000000002</c:v>
                </c:pt>
                <c:pt idx="2785">
                  <c:v>4.56182</c:v>
                </c:pt>
                <c:pt idx="2786">
                  <c:v>4.5585700000000005</c:v>
                </c:pt>
                <c:pt idx="2787">
                  <c:v>4.5585700000000005</c:v>
                </c:pt>
                <c:pt idx="2788">
                  <c:v>4.5472100000000006</c:v>
                </c:pt>
                <c:pt idx="2789">
                  <c:v>4.5439200000000008</c:v>
                </c:pt>
                <c:pt idx="2790">
                  <c:v>4.5392599999999996</c:v>
                </c:pt>
                <c:pt idx="2791">
                  <c:v>4.5323599999999997</c:v>
                </c:pt>
                <c:pt idx="2792">
                  <c:v>4.5286900000000001</c:v>
                </c:pt>
                <c:pt idx="2793">
                  <c:v>4.5194800000000006</c:v>
                </c:pt>
                <c:pt idx="2794">
                  <c:v>4.5177799999999992</c:v>
                </c:pt>
                <c:pt idx="2795">
                  <c:v>4.5154400000000008</c:v>
                </c:pt>
                <c:pt idx="2796">
                  <c:v>4.5027599999999994</c:v>
                </c:pt>
                <c:pt idx="2797">
                  <c:v>4.5025800000000009</c:v>
                </c:pt>
                <c:pt idx="2798">
                  <c:v>4.4988999999999999</c:v>
                </c:pt>
                <c:pt idx="2799">
                  <c:v>4.4886500000000007</c:v>
                </c:pt>
                <c:pt idx="2800">
                  <c:v>4.4845999999999995</c:v>
                </c:pt>
                <c:pt idx="2801">
                  <c:v>4.4800399999999998</c:v>
                </c:pt>
                <c:pt idx="2802">
                  <c:v>4.4713699999999994</c:v>
                </c:pt>
                <c:pt idx="2803">
                  <c:v>4.4702500000000009</c:v>
                </c:pt>
                <c:pt idx="2804">
                  <c:v>4.4610700000000003</c:v>
                </c:pt>
                <c:pt idx="2805">
                  <c:v>4.4567600000000001</c:v>
                </c:pt>
                <c:pt idx="2806">
                  <c:v>4.4549300000000001</c:v>
                </c:pt>
                <c:pt idx="2807">
                  <c:v>4.4461199999999996</c:v>
                </c:pt>
                <c:pt idx="2808">
                  <c:v>4.4424599999999996</c:v>
                </c:pt>
                <c:pt idx="2809">
                  <c:v>4.4384799999999993</c:v>
                </c:pt>
                <c:pt idx="2810">
                  <c:v>4.4289300000000003</c:v>
                </c:pt>
                <c:pt idx="2811">
                  <c:v>4.4264699999999992</c:v>
                </c:pt>
                <c:pt idx="2812">
                  <c:v>4.4203400000000004</c:v>
                </c:pt>
                <c:pt idx="2813">
                  <c:v>4.4150999999999998</c:v>
                </c:pt>
                <c:pt idx="2814">
                  <c:v>4.4129800000000001</c:v>
                </c:pt>
                <c:pt idx="2815">
                  <c:v>4.4012000000000002</c:v>
                </c:pt>
                <c:pt idx="2816">
                  <c:v>4.4004699999999994</c:v>
                </c:pt>
                <c:pt idx="2817">
                  <c:v>4.3990800000000005</c:v>
                </c:pt>
                <c:pt idx="2818">
                  <c:v>4.3868800000000006</c:v>
                </c:pt>
                <c:pt idx="2819">
                  <c:v>4.3867300000000009</c:v>
                </c:pt>
                <c:pt idx="2820">
                  <c:v>4.3813900000000006</c:v>
                </c:pt>
                <c:pt idx="2821">
                  <c:v>4.3739700000000008</c:v>
                </c:pt>
                <c:pt idx="2822">
                  <c:v>4.3713299999999995</c:v>
                </c:pt>
                <c:pt idx="2823">
                  <c:v>4.3617099999999995</c:v>
                </c:pt>
                <c:pt idx="2824">
                  <c:v>4.3599100000000002</c:v>
                </c:pt>
                <c:pt idx="2825">
                  <c:v>4.3584699999999996</c:v>
                </c:pt>
                <c:pt idx="2826">
                  <c:v>4.3426199999999993</c:v>
                </c:pt>
                <c:pt idx="2827">
                  <c:v>4.3426199999999993</c:v>
                </c:pt>
                <c:pt idx="2828">
                  <c:v>4.3426199999999993</c:v>
                </c:pt>
                <c:pt idx="2829">
                  <c:v>4.3297999999999996</c:v>
                </c:pt>
                <c:pt idx="2830">
                  <c:v>4.3226500000000003</c:v>
                </c:pt>
                <c:pt idx="2831">
                  <c:v>4.3201299999999998</c:v>
                </c:pt>
                <c:pt idx="2832">
                  <c:v>4.3194299999999997</c:v>
                </c:pt>
                <c:pt idx="2833">
                  <c:v>4.3150500000000003</c:v>
                </c:pt>
                <c:pt idx="2834">
                  <c:v>4.3036699999999994</c:v>
                </c:pt>
                <c:pt idx="2835">
                  <c:v>4.2984099999999996</c:v>
                </c:pt>
                <c:pt idx="2836">
                  <c:v>4.2984099999999996</c:v>
                </c:pt>
                <c:pt idx="2837">
                  <c:v>4.2861099999999999</c:v>
                </c:pt>
                <c:pt idx="2838">
                  <c:v>4.2848200000000007</c:v>
                </c:pt>
                <c:pt idx="2839">
                  <c:v>4.2812100000000006</c:v>
                </c:pt>
                <c:pt idx="2840">
                  <c:v>4.2727600000000008</c:v>
                </c:pt>
                <c:pt idx="2841">
                  <c:v>4.2700199999999997</c:v>
                </c:pt>
                <c:pt idx="2842">
                  <c:v>4.26241</c:v>
                </c:pt>
                <c:pt idx="2843">
                  <c:v>4.2618700000000009</c:v>
                </c:pt>
                <c:pt idx="2844">
                  <c:v>4.2586500000000003</c:v>
                </c:pt>
                <c:pt idx="2845">
                  <c:v>4.2458400000000003</c:v>
                </c:pt>
                <c:pt idx="2846">
                  <c:v>4.2458400000000003</c:v>
                </c:pt>
                <c:pt idx="2847">
                  <c:v>4.2458400000000003</c:v>
                </c:pt>
                <c:pt idx="2848">
                  <c:v>4.2348699999999999</c:v>
                </c:pt>
                <c:pt idx="2849">
                  <c:v>4.2335599999999998</c:v>
                </c:pt>
                <c:pt idx="2850">
                  <c:v>4.2324899999999994</c:v>
                </c:pt>
                <c:pt idx="2851">
                  <c:v>4.2259699999999993</c:v>
                </c:pt>
                <c:pt idx="2852">
                  <c:v>4.2231099999999993</c:v>
                </c:pt>
                <c:pt idx="2853">
                  <c:v>4.2139200000000008</c:v>
                </c:pt>
                <c:pt idx="2854">
                  <c:v>4.2138</c:v>
                </c:pt>
                <c:pt idx="2855">
                  <c:v>4.2130199999999993</c:v>
                </c:pt>
                <c:pt idx="2856">
                  <c:v>4.2008400000000004</c:v>
                </c:pt>
                <c:pt idx="2857">
                  <c:v>4.1986700000000008</c:v>
                </c:pt>
                <c:pt idx="2858">
                  <c:v>4.1986700000000008</c:v>
                </c:pt>
                <c:pt idx="2859">
                  <c:v>4.1930699999999996</c:v>
                </c:pt>
                <c:pt idx="2860">
                  <c:v>4.1893000000000002</c:v>
                </c:pt>
                <c:pt idx="2861">
                  <c:v>4.1852600000000004</c:v>
                </c:pt>
                <c:pt idx="2862">
                  <c:v>4.1834200000000008</c:v>
                </c:pt>
                <c:pt idx="2863">
                  <c:v>4.181</c:v>
                </c:pt>
                <c:pt idx="2864">
                  <c:v>4.1711800000000006</c:v>
                </c:pt>
                <c:pt idx="2865">
                  <c:v>4.1702400000000006</c:v>
                </c:pt>
                <c:pt idx="2866">
                  <c:v>4.1702400000000006</c:v>
                </c:pt>
                <c:pt idx="2867">
                  <c:v>4.1600700000000002</c:v>
                </c:pt>
                <c:pt idx="2868">
                  <c:v>4.1588300000000009</c:v>
                </c:pt>
                <c:pt idx="2869">
                  <c:v>4.1568899999999998</c:v>
                </c:pt>
                <c:pt idx="2870">
                  <c:v>4.15144</c:v>
                </c:pt>
                <c:pt idx="2871">
                  <c:v>4.1477899999999996</c:v>
                </c:pt>
                <c:pt idx="2872">
                  <c:v>4.14168</c:v>
                </c:pt>
                <c:pt idx="2873">
                  <c:v>4.1376700000000008</c:v>
                </c:pt>
                <c:pt idx="2874">
                  <c:v>4.1354499999999996</c:v>
                </c:pt>
                <c:pt idx="2875">
                  <c:v>4.1242299999999998</c:v>
                </c:pt>
                <c:pt idx="2876">
                  <c:v>4.1242299999999998</c:v>
                </c:pt>
                <c:pt idx="2877">
                  <c:v>4.1231700000000009</c:v>
                </c:pt>
                <c:pt idx="2878">
                  <c:v>4.1093099999999998</c:v>
                </c:pt>
                <c:pt idx="2879">
                  <c:v>4.1093099999999998</c:v>
                </c:pt>
                <c:pt idx="2880">
                  <c:v>4.1025</c:v>
                </c:pt>
                <c:pt idx="2881">
                  <c:v>4.0992699999999997</c:v>
                </c:pt>
                <c:pt idx="2882">
                  <c:v>4.0927600000000002</c:v>
                </c:pt>
                <c:pt idx="2883">
                  <c:v>4.0837900000000005</c:v>
                </c:pt>
                <c:pt idx="2884">
                  <c:v>4.0837900000000005</c:v>
                </c:pt>
                <c:pt idx="2885">
                  <c:v>4.0837900000000005</c:v>
                </c:pt>
                <c:pt idx="2886">
                  <c:v>4.0705800000000005</c:v>
                </c:pt>
                <c:pt idx="2887">
                  <c:v>4.0683499999999997</c:v>
                </c:pt>
                <c:pt idx="2888">
                  <c:v>4.0683499999999997</c:v>
                </c:pt>
                <c:pt idx="2889">
                  <c:v>4.0608500000000003</c:v>
                </c:pt>
                <c:pt idx="2890">
                  <c:v>4.0569500000000005</c:v>
                </c:pt>
                <c:pt idx="2891">
                  <c:v>4.05328</c:v>
                </c:pt>
                <c:pt idx="2892">
                  <c:v>4.0522400000000003</c:v>
                </c:pt>
                <c:pt idx="2893">
                  <c:v>4.0486200000000006</c:v>
                </c:pt>
                <c:pt idx="2894">
                  <c:v>4.0380400000000005</c:v>
                </c:pt>
                <c:pt idx="2895">
                  <c:v>4.0380400000000005</c:v>
                </c:pt>
                <c:pt idx="2896">
                  <c:v>4.0380400000000005</c:v>
                </c:pt>
                <c:pt idx="2897">
                  <c:v>4.0292599999999998</c:v>
                </c:pt>
                <c:pt idx="2898">
                  <c:v>4.0290999999999997</c:v>
                </c:pt>
                <c:pt idx="2899">
                  <c:v>4.02712</c:v>
                </c:pt>
                <c:pt idx="2900">
                  <c:v>4.0200399999999998</c:v>
                </c:pt>
                <c:pt idx="2901">
                  <c:v>4.0176300000000005</c:v>
                </c:pt>
                <c:pt idx="2902">
                  <c:v>4.0111699999999999</c:v>
                </c:pt>
                <c:pt idx="2903">
                  <c:v>4.0111699999999999</c:v>
                </c:pt>
                <c:pt idx="2904">
                  <c:v>4.0096800000000004</c:v>
                </c:pt>
                <c:pt idx="2905">
                  <c:v>3.9976400000000005</c:v>
                </c:pt>
                <c:pt idx="2906">
                  <c:v>3.9976400000000005</c:v>
                </c:pt>
                <c:pt idx="2907">
                  <c:v>3.9976400000000005</c:v>
                </c:pt>
                <c:pt idx="2908">
                  <c:v>3.9891500000000004</c:v>
                </c:pt>
                <c:pt idx="2909">
                  <c:v>3.9832200000000002</c:v>
                </c:pt>
                <c:pt idx="2910">
                  <c:v>3.9832200000000002</c:v>
                </c:pt>
                <c:pt idx="2911">
                  <c:v>3.9815500000000004</c:v>
                </c:pt>
                <c:pt idx="2912">
                  <c:v>3.9765100000000002</c:v>
                </c:pt>
                <c:pt idx="2913">
                  <c:v>3.9656500000000001</c:v>
                </c:pt>
                <c:pt idx="2914">
                  <c:v>3.9656500000000001</c:v>
                </c:pt>
                <c:pt idx="2915">
                  <c:v>3.9656500000000001</c:v>
                </c:pt>
                <c:pt idx="2916">
                  <c:v>3.95824</c:v>
                </c:pt>
                <c:pt idx="2917">
                  <c:v>3.9564700000000004</c:v>
                </c:pt>
                <c:pt idx="2918">
                  <c:v>3.9564700000000004</c:v>
                </c:pt>
                <c:pt idx="2919">
                  <c:v>3.9495100000000001</c:v>
                </c:pt>
                <c:pt idx="2920">
                  <c:v>3.9470099999999997</c:v>
                </c:pt>
                <c:pt idx="2921">
                  <c:v>3.9439099999999998</c:v>
                </c:pt>
                <c:pt idx="2922">
                  <c:v>3.9420799999999998</c:v>
                </c:pt>
                <c:pt idx="2923">
                  <c:v>3.9390400000000003</c:v>
                </c:pt>
                <c:pt idx="2924">
                  <c:v>3.9309799999999999</c:v>
                </c:pt>
                <c:pt idx="2925">
                  <c:v>3.9309799999999999</c:v>
                </c:pt>
                <c:pt idx="2926">
                  <c:v>3.9309799999999999</c:v>
                </c:pt>
                <c:pt idx="2927">
                  <c:v>3.9225399999999997</c:v>
                </c:pt>
                <c:pt idx="2928">
                  <c:v>3.9225399999999997</c:v>
                </c:pt>
                <c:pt idx="2929">
                  <c:v>3.9204800000000004</c:v>
                </c:pt>
                <c:pt idx="2930">
                  <c:v>3.9163699999999997</c:v>
                </c:pt>
                <c:pt idx="2931">
                  <c:v>3.9151199999999999</c:v>
                </c:pt>
                <c:pt idx="2932">
                  <c:v>3.91031</c:v>
                </c:pt>
                <c:pt idx="2933">
                  <c:v>3.9096799999999998</c:v>
                </c:pt>
                <c:pt idx="2934">
                  <c:v>3.9087100000000001</c:v>
                </c:pt>
                <c:pt idx="2935">
                  <c:v>3.8978299999999999</c:v>
                </c:pt>
                <c:pt idx="2936">
                  <c:v>3.8978299999999999</c:v>
                </c:pt>
                <c:pt idx="2937">
                  <c:v>3.8978299999999999</c:v>
                </c:pt>
                <c:pt idx="2938">
                  <c:v>3.8938100000000002</c:v>
                </c:pt>
                <c:pt idx="2939">
                  <c:v>3.8883000000000001</c:v>
                </c:pt>
                <c:pt idx="2940">
                  <c:v>3.8883000000000001</c:v>
                </c:pt>
                <c:pt idx="2941">
                  <c:v>3.8883000000000001</c:v>
                </c:pt>
                <c:pt idx="2942">
                  <c:v>3.8861100000000004</c:v>
                </c:pt>
                <c:pt idx="2943">
                  <c:v>3.8763199999999998</c:v>
                </c:pt>
                <c:pt idx="2944">
                  <c:v>3.8763199999999998</c:v>
                </c:pt>
                <c:pt idx="2945">
                  <c:v>3.8763199999999998</c:v>
                </c:pt>
                <c:pt idx="2946">
                  <c:v>3.8667499999999997</c:v>
                </c:pt>
                <c:pt idx="2947">
                  <c:v>3.8667499999999997</c:v>
                </c:pt>
                <c:pt idx="2948">
                  <c:v>3.8667499999999997</c:v>
                </c:pt>
                <c:pt idx="2949">
                  <c:v>3.8605499999999999</c:v>
                </c:pt>
                <c:pt idx="2950">
                  <c:v>3.8605499999999999</c:v>
                </c:pt>
                <c:pt idx="2951">
                  <c:v>3.8555000000000001</c:v>
                </c:pt>
                <c:pt idx="2952">
                  <c:v>3.8550700000000004</c:v>
                </c:pt>
                <c:pt idx="2953">
                  <c:v>3.8537999999999997</c:v>
                </c:pt>
                <c:pt idx="2954">
                  <c:v>3.8458399999999999</c:v>
                </c:pt>
                <c:pt idx="2955">
                  <c:v>3.8458399999999999</c:v>
                </c:pt>
                <c:pt idx="2956">
                  <c:v>3.8458399999999999</c:v>
                </c:pt>
                <c:pt idx="2957">
                  <c:v>3.8372299999999999</c:v>
                </c:pt>
                <c:pt idx="2958">
                  <c:v>3.8367000000000004</c:v>
                </c:pt>
                <c:pt idx="2959">
                  <c:v>3.8362499999999997</c:v>
                </c:pt>
                <c:pt idx="2960">
                  <c:v>3.8293299999999997</c:v>
                </c:pt>
                <c:pt idx="2961">
                  <c:v>3.8277400000000004</c:v>
                </c:pt>
                <c:pt idx="2962">
                  <c:v>3.8187100000000003</c:v>
                </c:pt>
                <c:pt idx="2963">
                  <c:v>3.8187100000000003</c:v>
                </c:pt>
                <c:pt idx="2964">
                  <c:v>3.8187100000000003</c:v>
                </c:pt>
                <c:pt idx="2965">
                  <c:v>3.8045400000000003</c:v>
                </c:pt>
                <c:pt idx="2966">
                  <c:v>3.80443</c:v>
                </c:pt>
                <c:pt idx="2967">
                  <c:v>3.80443</c:v>
                </c:pt>
                <c:pt idx="2968">
                  <c:v>3.8024500000000003</c:v>
                </c:pt>
                <c:pt idx="2969">
                  <c:v>3.7960200000000004</c:v>
                </c:pt>
                <c:pt idx="2970">
                  <c:v>3.79183</c:v>
                </c:pt>
                <c:pt idx="2971">
                  <c:v>3.79183</c:v>
                </c:pt>
                <c:pt idx="2972">
                  <c:v>3.7889800000000005</c:v>
                </c:pt>
                <c:pt idx="2973">
                  <c:v>3.7793900000000002</c:v>
                </c:pt>
                <c:pt idx="2974">
                  <c:v>3.7781500000000001</c:v>
                </c:pt>
                <c:pt idx="2975">
                  <c:v>3.7781500000000001</c:v>
                </c:pt>
                <c:pt idx="2976">
                  <c:v>3.76654</c:v>
                </c:pt>
                <c:pt idx="2977">
                  <c:v>3.7655400000000006</c:v>
                </c:pt>
                <c:pt idx="2978">
                  <c:v>3.7622900000000001</c:v>
                </c:pt>
                <c:pt idx="2979">
                  <c:v>3.75671</c:v>
                </c:pt>
                <c:pt idx="2980">
                  <c:v>3.7543100000000003</c:v>
                </c:pt>
                <c:pt idx="2981">
                  <c:v>3.7451300000000005</c:v>
                </c:pt>
                <c:pt idx="2982">
                  <c:v>3.7413100000000004</c:v>
                </c:pt>
                <c:pt idx="2983">
                  <c:v>3.7395000000000005</c:v>
                </c:pt>
                <c:pt idx="2984">
                  <c:v>3.7269899999999998</c:v>
                </c:pt>
                <c:pt idx="2985">
                  <c:v>3.7266399999999997</c:v>
                </c:pt>
                <c:pt idx="2986">
                  <c:v>3.72546</c:v>
                </c:pt>
                <c:pt idx="2987">
                  <c:v>3.7115299999999998</c:v>
                </c:pt>
                <c:pt idx="2988">
                  <c:v>3.7081</c:v>
                </c:pt>
                <c:pt idx="2989">
                  <c:v>3.70397</c:v>
                </c:pt>
                <c:pt idx="2990">
                  <c:v>3.7006000000000006</c:v>
                </c:pt>
                <c:pt idx="2991">
                  <c:v>3.6942300000000001</c:v>
                </c:pt>
                <c:pt idx="2992">
                  <c:v>3.6799800000000005</c:v>
                </c:pt>
                <c:pt idx="2993">
                  <c:v>3.6796100000000003</c:v>
                </c:pt>
                <c:pt idx="2994">
                  <c:v>3.6796100000000003</c:v>
                </c:pt>
                <c:pt idx="2995">
                  <c:v>3.66873</c:v>
                </c:pt>
                <c:pt idx="2996">
                  <c:v>3.6622200000000005</c:v>
                </c:pt>
                <c:pt idx="2997">
                  <c:v>3.6602800000000002</c:v>
                </c:pt>
                <c:pt idx="2998">
                  <c:v>3.6525499999999997</c:v>
                </c:pt>
                <c:pt idx="2999">
                  <c:v>3.6475</c:v>
                </c:pt>
                <c:pt idx="3000">
                  <c:v>3.6414200000000001</c:v>
                </c:pt>
                <c:pt idx="3001">
                  <c:v>3.63551</c:v>
                </c:pt>
                <c:pt idx="3002">
                  <c:v>3.6302700000000003</c:v>
                </c:pt>
                <c:pt idx="3003">
                  <c:v>3.6202399999999999</c:v>
                </c:pt>
                <c:pt idx="3004">
                  <c:v>3.6173200000000003</c:v>
                </c:pt>
                <c:pt idx="3005">
                  <c:v>3.6145000000000005</c:v>
                </c:pt>
                <c:pt idx="3006">
                  <c:v>3.6020599999999998</c:v>
                </c:pt>
                <c:pt idx="3007">
                  <c:v>3.6014200000000001</c:v>
                </c:pt>
                <c:pt idx="3008">
                  <c:v>3.5986599999999997</c:v>
                </c:pt>
                <c:pt idx="3009">
                  <c:v>3.5859700000000005</c:v>
                </c:pt>
                <c:pt idx="3010">
                  <c:v>3.5819999999999999</c:v>
                </c:pt>
                <c:pt idx="3011">
                  <c:v>3.5777099999999997</c:v>
                </c:pt>
                <c:pt idx="3012">
                  <c:v>3.5758200000000002</c:v>
                </c:pt>
                <c:pt idx="3013">
                  <c:v>3.5708400000000005</c:v>
                </c:pt>
                <c:pt idx="3014">
                  <c:v>3.5567200000000003</c:v>
                </c:pt>
                <c:pt idx="3015">
                  <c:v>3.5567200000000003</c:v>
                </c:pt>
                <c:pt idx="3016">
                  <c:v>3.5560200000000002</c:v>
                </c:pt>
                <c:pt idx="3017">
                  <c:v>3.5444199999999997</c:v>
                </c:pt>
                <c:pt idx="3018">
                  <c:v>3.5392400000000004</c:v>
                </c:pt>
                <c:pt idx="3019">
                  <c:v>3.5346599999999997</c:v>
                </c:pt>
                <c:pt idx="3020">
                  <c:v>3.5265399999999998</c:v>
                </c:pt>
                <c:pt idx="3021">
                  <c:v>3.5248699999999999</c:v>
                </c:pt>
                <c:pt idx="3022">
                  <c:v>3.51349</c:v>
                </c:pt>
                <c:pt idx="3023">
                  <c:v>3.5095299999999998</c:v>
                </c:pt>
                <c:pt idx="3024">
                  <c:v>3.50678</c:v>
                </c:pt>
                <c:pt idx="3025">
                  <c:v>3.4942400000000005</c:v>
                </c:pt>
                <c:pt idx="3026">
                  <c:v>3.4941599999999999</c:v>
                </c:pt>
                <c:pt idx="3027">
                  <c:v>3.4888700000000004</c:v>
                </c:pt>
                <c:pt idx="3028">
                  <c:v>3.4763299999999999</c:v>
                </c:pt>
                <c:pt idx="3029">
                  <c:v>3.4723600000000001</c:v>
                </c:pt>
                <c:pt idx="3030">
                  <c:v>3.4672099999999997</c:v>
                </c:pt>
                <c:pt idx="3031">
                  <c:v>3.4569400000000003</c:v>
                </c:pt>
                <c:pt idx="3032">
                  <c:v>3.4529300000000003</c:v>
                </c:pt>
                <c:pt idx="3033">
                  <c:v>3.44238</c:v>
                </c:pt>
                <c:pt idx="3034">
                  <c:v>3.4423500000000002</c:v>
                </c:pt>
                <c:pt idx="3035">
                  <c:v>3.43804</c:v>
                </c:pt>
                <c:pt idx="3036">
                  <c:v>3.4221500000000002</c:v>
                </c:pt>
                <c:pt idx="3037">
                  <c:v>3.4221500000000002</c:v>
                </c:pt>
                <c:pt idx="3038">
                  <c:v>3.42171</c:v>
                </c:pt>
                <c:pt idx="3039">
                  <c:v>3.4093600000000004</c:v>
                </c:pt>
                <c:pt idx="3040">
                  <c:v>3.4065099999999999</c:v>
                </c:pt>
                <c:pt idx="3041">
                  <c:v>3.4012799999999999</c:v>
                </c:pt>
                <c:pt idx="3042">
                  <c:v>3.3955799999999998</c:v>
                </c:pt>
                <c:pt idx="3043">
                  <c:v>3.3917799999999998</c:v>
                </c:pt>
                <c:pt idx="3044">
                  <c:v>3.3809700000000005</c:v>
                </c:pt>
                <c:pt idx="3045">
                  <c:v>3.3758300000000006</c:v>
                </c:pt>
                <c:pt idx="3046">
                  <c:v>3.3758300000000006</c:v>
                </c:pt>
                <c:pt idx="3047">
                  <c:v>3.3667100000000003</c:v>
                </c:pt>
                <c:pt idx="3048">
                  <c:v>3.3641800000000002</c:v>
                </c:pt>
                <c:pt idx="3049">
                  <c:v>3.35968</c:v>
                </c:pt>
                <c:pt idx="3050">
                  <c:v>3.3504000000000005</c:v>
                </c:pt>
                <c:pt idx="3051">
                  <c:v>3.3504000000000005</c:v>
                </c:pt>
                <c:pt idx="3052">
                  <c:v>3.3425000000000002</c:v>
                </c:pt>
                <c:pt idx="3053">
                  <c:v>3.3380700000000001</c:v>
                </c:pt>
                <c:pt idx="3054">
                  <c:v>3.33514</c:v>
                </c:pt>
                <c:pt idx="3055">
                  <c:v>3.3236499999999998</c:v>
                </c:pt>
                <c:pt idx="3056">
                  <c:v>3.3230200000000005</c:v>
                </c:pt>
                <c:pt idx="3057">
                  <c:v>3.3199199999999998</c:v>
                </c:pt>
                <c:pt idx="3058">
                  <c:v>3.3087900000000001</c:v>
                </c:pt>
                <c:pt idx="3059">
                  <c:v>3.3066000000000004</c:v>
                </c:pt>
                <c:pt idx="3060">
                  <c:v>3.3004600000000002</c:v>
                </c:pt>
                <c:pt idx="3061">
                  <c:v>3.2945500000000001</c:v>
                </c:pt>
                <c:pt idx="3062">
                  <c:v>3.2917000000000005</c:v>
                </c:pt>
                <c:pt idx="3063">
                  <c:v>3.2799899999999997</c:v>
                </c:pt>
                <c:pt idx="3064">
                  <c:v>3.27827</c:v>
                </c:pt>
                <c:pt idx="3065">
                  <c:v>3.2763400000000003</c:v>
                </c:pt>
                <c:pt idx="3066">
                  <c:v>3.26457</c:v>
                </c:pt>
                <c:pt idx="3067">
                  <c:v>3.2604500000000005</c:v>
                </c:pt>
                <c:pt idx="3068">
                  <c:v>3.2604500000000005</c:v>
                </c:pt>
                <c:pt idx="3069">
                  <c:v>3.2569699999999999</c:v>
                </c:pt>
                <c:pt idx="3070">
                  <c:v>3.2492200000000002</c:v>
                </c:pt>
                <c:pt idx="3071">
                  <c:v>3.2378900000000002</c:v>
                </c:pt>
                <c:pt idx="3072">
                  <c:v>3.2378900000000002</c:v>
                </c:pt>
                <c:pt idx="3073">
                  <c:v>3.2378900000000002</c:v>
                </c:pt>
                <c:pt idx="3074">
                  <c:v>3.2281899999999997</c:v>
                </c:pt>
                <c:pt idx="3075">
                  <c:v>3.2225000000000001</c:v>
                </c:pt>
                <c:pt idx="3076">
                  <c:v>3.2225000000000001</c:v>
                </c:pt>
                <c:pt idx="3077">
                  <c:v>3.2166899999999998</c:v>
                </c:pt>
                <c:pt idx="3078">
                  <c:v>3.2119900000000001</c:v>
                </c:pt>
                <c:pt idx="3079">
                  <c:v>3.2062600000000003</c:v>
                </c:pt>
                <c:pt idx="3080">
                  <c:v>3.1997900000000001</c:v>
                </c:pt>
                <c:pt idx="3081">
                  <c:v>3.1980500000000003</c:v>
                </c:pt>
                <c:pt idx="3082">
                  <c:v>3.1919399999999998</c:v>
                </c:pt>
                <c:pt idx="3083">
                  <c:v>3.1847799999999999</c:v>
                </c:pt>
                <c:pt idx="3084">
                  <c:v>3.1846399999999999</c:v>
                </c:pt>
                <c:pt idx="3085">
                  <c:v>3.1737700000000002</c:v>
                </c:pt>
                <c:pt idx="3086">
                  <c:v>3.1734</c:v>
                </c:pt>
                <c:pt idx="3087">
                  <c:v>3.1651400000000001</c:v>
                </c:pt>
                <c:pt idx="3088">
                  <c:v>3.1593600000000004</c:v>
                </c:pt>
                <c:pt idx="3089">
                  <c:v>3.1570999999999998</c:v>
                </c:pt>
                <c:pt idx="3090">
                  <c:v>3.1507899999999998</c:v>
                </c:pt>
                <c:pt idx="3091">
                  <c:v>3.14621</c:v>
                </c:pt>
                <c:pt idx="3092">
                  <c:v>3.1431800000000001</c:v>
                </c:pt>
                <c:pt idx="3093">
                  <c:v>3.1332100000000001</c:v>
                </c:pt>
                <c:pt idx="3094">
                  <c:v>3.13218</c:v>
                </c:pt>
                <c:pt idx="3095">
                  <c:v>3.1313300000000002</c:v>
                </c:pt>
                <c:pt idx="3096">
                  <c:v>3.1200400000000004</c:v>
                </c:pt>
                <c:pt idx="3097">
                  <c:v>3.1185200000000002</c:v>
                </c:pt>
                <c:pt idx="3098">
                  <c:v>3.1147900000000002</c:v>
                </c:pt>
                <c:pt idx="3099">
                  <c:v>3.1121400000000001</c:v>
                </c:pt>
                <c:pt idx="3100">
                  <c:v>3.1078200000000002</c:v>
                </c:pt>
                <c:pt idx="3101">
                  <c:v>3.0945400000000003</c:v>
                </c:pt>
                <c:pt idx="3102">
                  <c:v>3.0911299999999997</c:v>
                </c:pt>
                <c:pt idx="3103">
                  <c:v>3.0911299999999997</c:v>
                </c:pt>
                <c:pt idx="3104">
                  <c:v>3.08474</c:v>
                </c:pt>
                <c:pt idx="3105">
                  <c:v>3.0812100000000004</c:v>
                </c:pt>
                <c:pt idx="3106">
                  <c:v>3.0794300000000003</c:v>
                </c:pt>
                <c:pt idx="3107">
                  <c:v>3.0702699999999998</c:v>
                </c:pt>
                <c:pt idx="3108">
                  <c:v>3.0702699999999998</c:v>
                </c:pt>
                <c:pt idx="3109">
                  <c:v>3.0611300000000004</c:v>
                </c:pt>
                <c:pt idx="3110">
                  <c:v>3.0568100000000005</c:v>
                </c:pt>
                <c:pt idx="3111">
                  <c:v>3.0568100000000005</c:v>
                </c:pt>
                <c:pt idx="3112">
                  <c:v>3.0476799999999997</c:v>
                </c:pt>
                <c:pt idx="3113">
                  <c:v>3.0444899999999997</c:v>
                </c:pt>
                <c:pt idx="3114">
                  <c:v>3.0390800000000002</c:v>
                </c:pt>
                <c:pt idx="3115">
                  <c:v>3.0316900000000002</c:v>
                </c:pt>
                <c:pt idx="3116">
                  <c:v>3.0316900000000002</c:v>
                </c:pt>
                <c:pt idx="3117">
                  <c:v>3.0287699999999997</c:v>
                </c:pt>
                <c:pt idx="3118">
                  <c:v>3.0202800000000005</c:v>
                </c:pt>
                <c:pt idx="3119">
                  <c:v>3.0201400000000005</c:v>
                </c:pt>
                <c:pt idx="3120">
                  <c:v>3.0133200000000002</c:v>
                </c:pt>
                <c:pt idx="3121">
                  <c:v>3.01119</c:v>
                </c:pt>
                <c:pt idx="3122">
                  <c:v>3.0084</c:v>
                </c:pt>
                <c:pt idx="3123">
                  <c:v>2.9975199999999997</c:v>
                </c:pt>
                <c:pt idx="3124">
                  <c:v>2.9972500000000002</c:v>
                </c:pt>
                <c:pt idx="3125">
                  <c:v>2.9966900000000001</c:v>
                </c:pt>
                <c:pt idx="3126">
                  <c:v>2.9882400000000002</c:v>
                </c:pt>
                <c:pt idx="3127">
                  <c:v>2.98123</c:v>
                </c:pt>
                <c:pt idx="3128">
                  <c:v>2.98123</c:v>
                </c:pt>
                <c:pt idx="3129">
                  <c:v>2.9781200000000005</c:v>
                </c:pt>
                <c:pt idx="3130">
                  <c:v>2.9776699999999998</c:v>
                </c:pt>
                <c:pt idx="3131">
                  <c:v>2.9653400000000003</c:v>
                </c:pt>
                <c:pt idx="3132">
                  <c:v>2.9611799999999997</c:v>
                </c:pt>
                <c:pt idx="3133">
                  <c:v>2.9611799999999997</c:v>
                </c:pt>
                <c:pt idx="3134">
                  <c:v>2.9567500000000004</c:v>
                </c:pt>
                <c:pt idx="3135">
                  <c:v>2.9520999999999997</c:v>
                </c:pt>
                <c:pt idx="3136">
                  <c:v>2.9503700000000004</c:v>
                </c:pt>
                <c:pt idx="3137">
                  <c:v>2.9437300000000004</c:v>
                </c:pt>
                <c:pt idx="3138">
                  <c:v>2.9436999999999998</c:v>
                </c:pt>
                <c:pt idx="3139">
                  <c:v>2.9386799999999997</c:v>
                </c:pt>
                <c:pt idx="3140">
                  <c:v>2.9340900000000003</c:v>
                </c:pt>
                <c:pt idx="3141">
                  <c:v>2.9340900000000003</c:v>
                </c:pt>
                <c:pt idx="3142">
                  <c:v>2.9256099999999998</c:v>
                </c:pt>
                <c:pt idx="3143">
                  <c:v>2.9248599999999998</c:v>
                </c:pt>
                <c:pt idx="3144">
                  <c:v>2.9248599999999998</c:v>
                </c:pt>
                <c:pt idx="3145">
                  <c:v>2.9138799999999998</c:v>
                </c:pt>
                <c:pt idx="3146">
                  <c:v>2.9138799999999998</c:v>
                </c:pt>
                <c:pt idx="3147">
                  <c:v>2.9122399999999997</c:v>
                </c:pt>
                <c:pt idx="3148">
                  <c:v>2.9050000000000002</c:v>
                </c:pt>
                <c:pt idx="3149">
                  <c:v>2.9050000000000002</c:v>
                </c:pt>
                <c:pt idx="3150">
                  <c:v>2.8991300000000004</c:v>
                </c:pt>
                <c:pt idx="3151">
                  <c:v>2.8991300000000004</c:v>
                </c:pt>
                <c:pt idx="3152">
                  <c:v>2.8984700000000005</c:v>
                </c:pt>
                <c:pt idx="3153">
                  <c:v>2.89114</c:v>
                </c:pt>
                <c:pt idx="3154">
                  <c:v>2.8887</c:v>
                </c:pt>
                <c:pt idx="3155">
                  <c:v>2.8887</c:v>
                </c:pt>
                <c:pt idx="3156">
                  <c:v>2.8860799999999998</c:v>
                </c:pt>
                <c:pt idx="3157">
                  <c:v>2.8823499999999997</c:v>
                </c:pt>
                <c:pt idx="3158">
                  <c:v>2.8792499999999999</c:v>
                </c:pt>
                <c:pt idx="3159">
                  <c:v>2.8780700000000001</c:v>
                </c:pt>
                <c:pt idx="3160">
                  <c:v>2.8780700000000001</c:v>
                </c:pt>
                <c:pt idx="3161">
                  <c:v>2.8715599999999997</c:v>
                </c:pt>
                <c:pt idx="3162">
                  <c:v>2.8686400000000001</c:v>
                </c:pt>
                <c:pt idx="3163">
                  <c:v>2.8686400000000001</c:v>
                </c:pt>
                <c:pt idx="3164">
                  <c:v>2.8643799999999997</c:v>
                </c:pt>
                <c:pt idx="3165">
                  <c:v>2.8614899999999999</c:v>
                </c:pt>
                <c:pt idx="3166">
                  <c:v>2.8614899999999999</c:v>
                </c:pt>
                <c:pt idx="3167">
                  <c:v>2.8535599999999999</c:v>
                </c:pt>
                <c:pt idx="3168">
                  <c:v>2.8535599999999999</c:v>
                </c:pt>
                <c:pt idx="3169">
                  <c:v>2.8501500000000002</c:v>
                </c:pt>
                <c:pt idx="3170">
                  <c:v>2.84741</c:v>
                </c:pt>
                <c:pt idx="3171">
                  <c:v>2.84741</c:v>
                </c:pt>
                <c:pt idx="3172">
                  <c:v>2.8408500000000005</c:v>
                </c:pt>
                <c:pt idx="3173">
                  <c:v>2.8408100000000003</c:v>
                </c:pt>
                <c:pt idx="3174">
                  <c:v>2.8393899999999999</c:v>
                </c:pt>
                <c:pt idx="3175">
                  <c:v>2.8293900000000001</c:v>
                </c:pt>
                <c:pt idx="3176">
                  <c:v>2.8293900000000001</c:v>
                </c:pt>
                <c:pt idx="3177">
                  <c:v>2.8293900000000001</c:v>
                </c:pt>
                <c:pt idx="3178">
                  <c:v>2.8233699999999997</c:v>
                </c:pt>
                <c:pt idx="3179">
                  <c:v>2.8223000000000003</c:v>
                </c:pt>
                <c:pt idx="3180">
                  <c:v>2.8122300000000005</c:v>
                </c:pt>
                <c:pt idx="3181">
                  <c:v>2.8122300000000005</c:v>
                </c:pt>
                <c:pt idx="3182">
                  <c:v>2.8122300000000005</c:v>
                </c:pt>
                <c:pt idx="3183">
                  <c:v>2.8032700000000004</c:v>
                </c:pt>
                <c:pt idx="3184">
                  <c:v>2.8003600000000004</c:v>
                </c:pt>
                <c:pt idx="3185">
                  <c:v>2.8003600000000004</c:v>
                </c:pt>
                <c:pt idx="3186">
                  <c:v>2.7979200000000004</c:v>
                </c:pt>
                <c:pt idx="3187">
                  <c:v>2.7966500000000005</c:v>
                </c:pt>
                <c:pt idx="3188">
                  <c:v>2.7910500000000003</c:v>
                </c:pt>
                <c:pt idx="3189">
                  <c:v>2.7861200000000004</c:v>
                </c:pt>
                <c:pt idx="3190">
                  <c:v>2.7861200000000004</c:v>
                </c:pt>
                <c:pt idx="3191">
                  <c:v>2.7765399999999998</c:v>
                </c:pt>
                <c:pt idx="3192">
                  <c:v>2.7760899999999999</c:v>
                </c:pt>
                <c:pt idx="3193">
                  <c:v>2.7759299999999998</c:v>
                </c:pt>
                <c:pt idx="3194">
                  <c:v>2.7647500000000003</c:v>
                </c:pt>
                <c:pt idx="3195">
                  <c:v>2.7643300000000002</c:v>
                </c:pt>
                <c:pt idx="3196">
                  <c:v>2.7642100000000003</c:v>
                </c:pt>
                <c:pt idx="3197">
                  <c:v>2.7563599999999999</c:v>
                </c:pt>
                <c:pt idx="3198">
                  <c:v>2.7563599999999999</c:v>
                </c:pt>
                <c:pt idx="3199">
                  <c:v>2.7563599999999999</c:v>
                </c:pt>
                <c:pt idx="3200">
                  <c:v>2.7563599999999999</c:v>
                </c:pt>
                <c:pt idx="3201">
                  <c:v>2.7563599999999999</c:v>
                </c:pt>
                <c:pt idx="3202">
                  <c:v>2.7495500000000002</c:v>
                </c:pt>
                <c:pt idx="3203">
                  <c:v>2.7495500000000002</c:v>
                </c:pt>
                <c:pt idx="3204">
                  <c:v>2.7495500000000002</c:v>
                </c:pt>
                <c:pt idx="3205">
                  <c:v>2.7449000000000003</c:v>
                </c:pt>
                <c:pt idx="3206">
                  <c:v>2.7449000000000003</c:v>
                </c:pt>
                <c:pt idx="3207">
                  <c:v>2.7449000000000003</c:v>
                </c:pt>
                <c:pt idx="3208">
                  <c:v>2.7449000000000003</c:v>
                </c:pt>
                <c:pt idx="3209">
                  <c:v>2.7449000000000003</c:v>
                </c:pt>
                <c:pt idx="3210">
                  <c:v>2.7422899999999997</c:v>
                </c:pt>
                <c:pt idx="3211">
                  <c:v>2.7422899999999997</c:v>
                </c:pt>
                <c:pt idx="3212">
                  <c:v>2.7422899999999997</c:v>
                </c:pt>
                <c:pt idx="3213">
                  <c:v>2.7384399999999998</c:v>
                </c:pt>
                <c:pt idx="3214">
                  <c:v>2.7351600000000005</c:v>
                </c:pt>
                <c:pt idx="3215">
                  <c:v>2.7351600000000005</c:v>
                </c:pt>
                <c:pt idx="3216">
                  <c:v>2.7277199999999997</c:v>
                </c:pt>
                <c:pt idx="3217">
                  <c:v>2.7273899999999998</c:v>
                </c:pt>
                <c:pt idx="3218">
                  <c:v>2.7187999999999999</c:v>
                </c:pt>
                <c:pt idx="3219">
                  <c:v>2.7128800000000002</c:v>
                </c:pt>
                <c:pt idx="3220">
                  <c:v>2.7118500000000001</c:v>
                </c:pt>
                <c:pt idx="3221">
                  <c:v>2.7020499999999998</c:v>
                </c:pt>
                <c:pt idx="3222">
                  <c:v>2.6976199999999997</c:v>
                </c:pt>
                <c:pt idx="3223">
                  <c:v>2.6959400000000002</c:v>
                </c:pt>
                <c:pt idx="3224">
                  <c:v>2.6850899999999998</c:v>
                </c:pt>
                <c:pt idx="3225">
                  <c:v>2.6850899999999998</c:v>
                </c:pt>
                <c:pt idx="3226">
                  <c:v>2.6804399999999999</c:v>
                </c:pt>
                <c:pt idx="3227">
                  <c:v>2.6721200000000005</c:v>
                </c:pt>
                <c:pt idx="3228">
                  <c:v>2.6680000000000001</c:v>
                </c:pt>
                <c:pt idx="3229">
                  <c:v>2.6620999999999997</c:v>
                </c:pt>
                <c:pt idx="3230">
                  <c:v>2.6559699999999999</c:v>
                </c:pt>
                <c:pt idx="3231">
                  <c:v>2.6542399999999997</c:v>
                </c:pt>
                <c:pt idx="3232">
                  <c:v>2.6412899999999997</c:v>
                </c:pt>
                <c:pt idx="3233">
                  <c:v>2.6390599999999997</c:v>
                </c:pt>
                <c:pt idx="3234">
                  <c:v>2.6390599999999997</c:v>
                </c:pt>
                <c:pt idx="3235">
                  <c:v>2.62547</c:v>
                </c:pt>
                <c:pt idx="3236">
                  <c:v>2.6185999999999998</c:v>
                </c:pt>
                <c:pt idx="3237">
                  <c:v>2.6167199999999999</c:v>
                </c:pt>
                <c:pt idx="3238">
                  <c:v>2.6109999999999998</c:v>
                </c:pt>
                <c:pt idx="3239">
                  <c:v>2.6076300000000003</c:v>
                </c:pt>
                <c:pt idx="3240">
                  <c:v>2.5905700000000005</c:v>
                </c:pt>
                <c:pt idx="3241">
                  <c:v>2.5841900000000004</c:v>
                </c:pt>
                <c:pt idx="3242">
                  <c:v>2.5841900000000004</c:v>
                </c:pt>
                <c:pt idx="3243">
                  <c:v>2.5726599999999999</c:v>
                </c:pt>
                <c:pt idx="3244">
                  <c:v>2.56576</c:v>
                </c:pt>
                <c:pt idx="3245">
                  <c:v>2.5624700000000002</c:v>
                </c:pt>
                <c:pt idx="3246">
                  <c:v>2.55084</c:v>
                </c:pt>
                <c:pt idx="3247">
                  <c:v>2.5461400000000003</c:v>
                </c:pt>
                <c:pt idx="3248">
                  <c:v>2.5361700000000003</c:v>
                </c:pt>
                <c:pt idx="3249">
                  <c:v>2.53226</c:v>
                </c:pt>
                <c:pt idx="3250">
                  <c:v>2.5299399999999999</c:v>
                </c:pt>
                <c:pt idx="3251">
                  <c:v>2.5175700000000001</c:v>
                </c:pt>
                <c:pt idx="3252">
                  <c:v>2.5152000000000001</c:v>
                </c:pt>
                <c:pt idx="3253">
                  <c:v>2.51241</c:v>
                </c:pt>
                <c:pt idx="3254">
                  <c:v>2.4978699999999998</c:v>
                </c:pt>
                <c:pt idx="3255">
                  <c:v>2.4969900000000003</c:v>
                </c:pt>
                <c:pt idx="3256">
                  <c:v>2.4897499999999999</c:v>
                </c:pt>
                <c:pt idx="3257">
                  <c:v>2.4822500000000005</c:v>
                </c:pt>
                <c:pt idx="3258">
                  <c:v>2.47933</c:v>
                </c:pt>
                <c:pt idx="3259">
                  <c:v>2.47018</c:v>
                </c:pt>
                <c:pt idx="3260">
                  <c:v>2.4664400000000004</c:v>
                </c:pt>
                <c:pt idx="3261">
                  <c:v>2.4615299999999998</c:v>
                </c:pt>
                <c:pt idx="3262">
                  <c:v>2.4481599999999997</c:v>
                </c:pt>
                <c:pt idx="3263">
                  <c:v>2.4439900000000003</c:v>
                </c:pt>
                <c:pt idx="3264">
                  <c:v>2.4439900000000003</c:v>
                </c:pt>
                <c:pt idx="3265">
                  <c:v>2.4349600000000002</c:v>
                </c:pt>
                <c:pt idx="3266">
                  <c:v>2.4283400000000004</c:v>
                </c:pt>
                <c:pt idx="3267">
                  <c:v>2.4222799999999998</c:v>
                </c:pt>
                <c:pt idx="3268">
                  <c:v>2.4193100000000003</c:v>
                </c:pt>
                <c:pt idx="3269">
                  <c:v>2.4182100000000002</c:v>
                </c:pt>
                <c:pt idx="3270">
                  <c:v>2.4070800000000006</c:v>
                </c:pt>
                <c:pt idx="3271">
                  <c:v>2.4010600000000002</c:v>
                </c:pt>
                <c:pt idx="3272">
                  <c:v>2.4010600000000002</c:v>
                </c:pt>
                <c:pt idx="3273">
                  <c:v>2.3911199999999999</c:v>
                </c:pt>
                <c:pt idx="3274">
                  <c:v>2.3853400000000002</c:v>
                </c:pt>
                <c:pt idx="3275">
                  <c:v>2.3839399999999999</c:v>
                </c:pt>
                <c:pt idx="3276">
                  <c:v>2.3750299999999998</c:v>
                </c:pt>
                <c:pt idx="3277">
                  <c:v>2.3733399999999998</c:v>
                </c:pt>
                <c:pt idx="3278">
                  <c:v>2.3654299999999999</c:v>
                </c:pt>
                <c:pt idx="3279">
                  <c:v>2.3612900000000003</c:v>
                </c:pt>
                <c:pt idx="3280">
                  <c:v>2.3596599999999999</c:v>
                </c:pt>
                <c:pt idx="3281">
                  <c:v>2.3482900000000004</c:v>
                </c:pt>
                <c:pt idx="3282">
                  <c:v>2.3480800000000004</c:v>
                </c:pt>
                <c:pt idx="3283">
                  <c:v>2.3453100000000004</c:v>
                </c:pt>
                <c:pt idx="3284">
                  <c:v>2.3316600000000003</c:v>
                </c:pt>
                <c:pt idx="3285">
                  <c:v>2.3316600000000003</c:v>
                </c:pt>
                <c:pt idx="3286">
                  <c:v>2.3287000000000004</c:v>
                </c:pt>
                <c:pt idx="3287">
                  <c:v>2.3225600000000002</c:v>
                </c:pt>
                <c:pt idx="3288">
                  <c:v>2.3171299999999997</c:v>
                </c:pt>
                <c:pt idx="3289">
                  <c:v>2.3082799999999999</c:v>
                </c:pt>
                <c:pt idx="3290">
                  <c:v>2.3082799999999999</c:v>
                </c:pt>
                <c:pt idx="3291">
                  <c:v>2.3082799999999999</c:v>
                </c:pt>
                <c:pt idx="3292">
                  <c:v>2.2924699999999998</c:v>
                </c:pt>
                <c:pt idx="3293">
                  <c:v>2.2888099999999998</c:v>
                </c:pt>
                <c:pt idx="3294">
                  <c:v>2.2888099999999998</c:v>
                </c:pt>
                <c:pt idx="3295">
                  <c:v>2.2838200000000004</c:v>
                </c:pt>
                <c:pt idx="3296">
                  <c:v>2.2770999999999999</c:v>
                </c:pt>
                <c:pt idx="3297">
                  <c:v>2.2725499999999998</c:v>
                </c:pt>
                <c:pt idx="3298">
                  <c:v>2.2674099999999999</c:v>
                </c:pt>
                <c:pt idx="3299">
                  <c:v>2.2643200000000006</c:v>
                </c:pt>
                <c:pt idx="3300">
                  <c:v>2.2534600000000005</c:v>
                </c:pt>
                <c:pt idx="3301">
                  <c:v>2.25021</c:v>
                </c:pt>
                <c:pt idx="3302">
                  <c:v>2.2484299999999999</c:v>
                </c:pt>
                <c:pt idx="3303">
                  <c:v>2.2350599999999998</c:v>
                </c:pt>
                <c:pt idx="3304">
                  <c:v>2.2325600000000003</c:v>
                </c:pt>
                <c:pt idx="3305">
                  <c:v>2.2279400000000003</c:v>
                </c:pt>
                <c:pt idx="3306">
                  <c:v>2.2205000000000004</c:v>
                </c:pt>
                <c:pt idx="3307">
                  <c:v>2.2188300000000005</c:v>
                </c:pt>
                <c:pt idx="3308">
                  <c:v>2.2091799999999999</c:v>
                </c:pt>
                <c:pt idx="3309">
                  <c:v>2.2037800000000001</c:v>
                </c:pt>
                <c:pt idx="3310">
                  <c:v>2.2022000000000004</c:v>
                </c:pt>
                <c:pt idx="3311">
                  <c:v>2.1907100000000002</c:v>
                </c:pt>
                <c:pt idx="3312">
                  <c:v>2.18858</c:v>
                </c:pt>
                <c:pt idx="3313">
                  <c:v>2.18642</c:v>
                </c:pt>
                <c:pt idx="3314">
                  <c:v>2.1741299999999999</c:v>
                </c:pt>
                <c:pt idx="3315">
                  <c:v>2.1733099999999999</c:v>
                </c:pt>
                <c:pt idx="3316">
                  <c:v>2.1707299999999998</c:v>
                </c:pt>
                <c:pt idx="3317">
                  <c:v>2.1634099999999998</c:v>
                </c:pt>
                <c:pt idx="3318">
                  <c:v>2.1607500000000002</c:v>
                </c:pt>
                <c:pt idx="3319">
                  <c:v>2.1497299999999999</c:v>
                </c:pt>
                <c:pt idx="3320">
                  <c:v>2.14872</c:v>
                </c:pt>
                <c:pt idx="3321">
                  <c:v>2.14872</c:v>
                </c:pt>
                <c:pt idx="3322">
                  <c:v>2.1386200000000004</c:v>
                </c:pt>
                <c:pt idx="3323">
                  <c:v>2.1325500000000002</c:v>
                </c:pt>
                <c:pt idx="3324">
                  <c:v>2.1325500000000002</c:v>
                </c:pt>
                <c:pt idx="3325">
                  <c:v>2.1246900000000002</c:v>
                </c:pt>
                <c:pt idx="3326">
                  <c:v>2.1212900000000001</c:v>
                </c:pt>
                <c:pt idx="3327">
                  <c:v>2.1163699999999999</c:v>
                </c:pt>
                <c:pt idx="3328">
                  <c:v>2.1115700000000004</c:v>
                </c:pt>
                <c:pt idx="3329">
                  <c:v>2.1092900000000006</c:v>
                </c:pt>
                <c:pt idx="3330">
                  <c:v>2.0978500000000002</c:v>
                </c:pt>
                <c:pt idx="3331">
                  <c:v>2.0963900000000004</c:v>
                </c:pt>
                <c:pt idx="3332">
                  <c:v>2.0963900000000004</c:v>
                </c:pt>
                <c:pt idx="3333">
                  <c:v>2.0837200000000005</c:v>
                </c:pt>
                <c:pt idx="3334">
                  <c:v>2.0832600000000001</c:v>
                </c:pt>
                <c:pt idx="3335">
                  <c:v>2.0804900000000002</c:v>
                </c:pt>
                <c:pt idx="3336">
                  <c:v>2.0734900000000005</c:v>
                </c:pt>
                <c:pt idx="3337">
                  <c:v>2.069</c:v>
                </c:pt>
                <c:pt idx="3338">
                  <c:v>2.0613999999999999</c:v>
                </c:pt>
                <c:pt idx="3339">
                  <c:v>2.0590900000000003</c:v>
                </c:pt>
                <c:pt idx="3340">
                  <c:v>2.0554100000000002</c:v>
                </c:pt>
                <c:pt idx="3341">
                  <c:v>2.0420300000000005</c:v>
                </c:pt>
                <c:pt idx="3342">
                  <c:v>2.0420300000000005</c:v>
                </c:pt>
                <c:pt idx="3343">
                  <c:v>2.0397600000000002</c:v>
                </c:pt>
                <c:pt idx="3344">
                  <c:v>2.0291699999999997</c:v>
                </c:pt>
                <c:pt idx="3345">
                  <c:v>2.0209700000000002</c:v>
                </c:pt>
                <c:pt idx="3346">
                  <c:v>2.0203600000000002</c:v>
                </c:pt>
                <c:pt idx="3347">
                  <c:v>2.0144799999999998</c:v>
                </c:pt>
                <c:pt idx="3348">
                  <c:v>2.0123899999999999</c:v>
                </c:pt>
                <c:pt idx="3349">
                  <c:v>2.00108</c:v>
                </c:pt>
                <c:pt idx="3350">
                  <c:v>1.9980000000000002</c:v>
                </c:pt>
                <c:pt idx="3351">
                  <c:v>1.9980000000000002</c:v>
                </c:pt>
                <c:pt idx="3352">
                  <c:v>1.9875800000000003</c:v>
                </c:pt>
                <c:pt idx="3353">
                  <c:v>1.9857500000000003</c:v>
                </c:pt>
                <c:pt idx="3354">
                  <c:v>1.9828900000000003</c:v>
                </c:pt>
                <c:pt idx="3355">
                  <c:v>1.97837</c:v>
                </c:pt>
                <c:pt idx="3356">
                  <c:v>1.9721700000000002</c:v>
                </c:pt>
                <c:pt idx="3357">
                  <c:v>1.9673400000000001</c:v>
                </c:pt>
                <c:pt idx="3358">
                  <c:v>1.9642499999999998</c:v>
                </c:pt>
                <c:pt idx="3359">
                  <c:v>1.9613500000000004</c:v>
                </c:pt>
                <c:pt idx="3360">
                  <c:v>1.9533199999999997</c:v>
                </c:pt>
                <c:pt idx="3361">
                  <c:v>1.9496000000000002</c:v>
                </c:pt>
                <c:pt idx="3362">
                  <c:v>1.94773</c:v>
                </c:pt>
                <c:pt idx="3363">
                  <c:v>1.9348200000000002</c:v>
                </c:pt>
                <c:pt idx="3364">
                  <c:v>1.9348200000000002</c:v>
                </c:pt>
                <c:pt idx="3365">
                  <c:v>1.9335899999999997</c:v>
                </c:pt>
                <c:pt idx="3366">
                  <c:v>1.92936</c:v>
                </c:pt>
                <c:pt idx="3367">
                  <c:v>1.9236500000000003</c:v>
                </c:pt>
                <c:pt idx="3368">
                  <c:v>1.9186000000000005</c:v>
                </c:pt>
                <c:pt idx="3369">
                  <c:v>1.9161099999999998</c:v>
                </c:pt>
                <c:pt idx="3370">
                  <c:v>1.9161099999999998</c:v>
                </c:pt>
                <c:pt idx="3371">
                  <c:v>1.90449</c:v>
                </c:pt>
                <c:pt idx="3372">
                  <c:v>1.9027500000000002</c:v>
                </c:pt>
                <c:pt idx="3373">
                  <c:v>1.9027500000000002</c:v>
                </c:pt>
                <c:pt idx="3374">
                  <c:v>1.9016200000000003</c:v>
                </c:pt>
                <c:pt idx="3375">
                  <c:v>1.8950399999999998</c:v>
                </c:pt>
                <c:pt idx="3376">
                  <c:v>1.8893200000000006</c:v>
                </c:pt>
                <c:pt idx="3377">
                  <c:v>1.8893200000000006</c:v>
                </c:pt>
                <c:pt idx="3378">
                  <c:v>1.8893200000000006</c:v>
                </c:pt>
                <c:pt idx="3379">
                  <c:v>1.8789400000000001</c:v>
                </c:pt>
                <c:pt idx="3380">
                  <c:v>1.8779500000000002</c:v>
                </c:pt>
                <c:pt idx="3381">
                  <c:v>1.8779500000000002</c:v>
                </c:pt>
                <c:pt idx="3382">
                  <c:v>1.8696700000000002</c:v>
                </c:pt>
                <c:pt idx="3383">
                  <c:v>1.8681299999999998</c:v>
                </c:pt>
                <c:pt idx="3384">
                  <c:v>1.8681299999999998</c:v>
                </c:pt>
                <c:pt idx="3385">
                  <c:v>1.8616200000000003</c:v>
                </c:pt>
                <c:pt idx="3386">
                  <c:v>1.8600900000000005</c:v>
                </c:pt>
                <c:pt idx="3387">
                  <c:v>1.8546199999999997</c:v>
                </c:pt>
                <c:pt idx="3388">
                  <c:v>1.85372</c:v>
                </c:pt>
                <c:pt idx="3389">
                  <c:v>1.8529200000000001</c:v>
                </c:pt>
                <c:pt idx="3390">
                  <c:v>1.8412500000000005</c:v>
                </c:pt>
                <c:pt idx="3391">
                  <c:v>1.8412500000000005</c:v>
                </c:pt>
                <c:pt idx="3392">
                  <c:v>1.8412500000000005</c:v>
                </c:pt>
                <c:pt idx="3393">
                  <c:v>1.8335900000000001</c:v>
                </c:pt>
                <c:pt idx="3394">
                  <c:v>1.8326400000000005</c:v>
                </c:pt>
                <c:pt idx="3395">
                  <c:v>1.8326400000000005</c:v>
                </c:pt>
                <c:pt idx="3396">
                  <c:v>1.8292600000000006</c:v>
                </c:pt>
                <c:pt idx="3397">
                  <c:v>1.8279700000000005</c:v>
                </c:pt>
                <c:pt idx="3398">
                  <c:v>1.8187800000000003</c:v>
                </c:pt>
                <c:pt idx="3399">
                  <c:v>1.8183800000000003</c:v>
                </c:pt>
                <c:pt idx="3400">
                  <c:v>1.8183800000000003</c:v>
                </c:pt>
                <c:pt idx="3401">
                  <c:v>1.8098700000000001</c:v>
                </c:pt>
                <c:pt idx="3402">
                  <c:v>1.8069800000000003</c:v>
                </c:pt>
                <c:pt idx="3403">
                  <c:v>1.8069800000000003</c:v>
                </c:pt>
                <c:pt idx="3404">
                  <c:v>1.8024000000000004</c:v>
                </c:pt>
                <c:pt idx="3405">
                  <c:v>1.8016399999999999</c:v>
                </c:pt>
                <c:pt idx="3406">
                  <c:v>1.7943100000000003</c:v>
                </c:pt>
                <c:pt idx="3407">
                  <c:v>1.7915900000000002</c:v>
                </c:pt>
                <c:pt idx="3408">
                  <c:v>1.7915900000000002</c:v>
                </c:pt>
                <c:pt idx="3409">
                  <c:v>1.7831099999999998</c:v>
                </c:pt>
                <c:pt idx="3410">
                  <c:v>1.7811399999999997</c:v>
                </c:pt>
                <c:pt idx="3411">
                  <c:v>1.7811399999999997</c:v>
                </c:pt>
                <c:pt idx="3412">
                  <c:v>1.7716799999999999</c:v>
                </c:pt>
                <c:pt idx="3413">
                  <c:v>1.7716799999999999</c:v>
                </c:pt>
                <c:pt idx="3414">
                  <c:v>1.7710100000000004</c:v>
                </c:pt>
                <c:pt idx="3415">
                  <c:v>1.7647599999999999</c:v>
                </c:pt>
                <c:pt idx="3416">
                  <c:v>1.7645999999999997</c:v>
                </c:pt>
                <c:pt idx="3417">
                  <c:v>1.7569100000000004</c:v>
                </c:pt>
                <c:pt idx="3418">
                  <c:v>1.7564000000000002</c:v>
                </c:pt>
                <c:pt idx="3419">
                  <c:v>1.7548500000000002</c:v>
                </c:pt>
                <c:pt idx="3420">
                  <c:v>1.7445700000000004</c:v>
                </c:pt>
                <c:pt idx="3421">
                  <c:v>1.7445700000000004</c:v>
                </c:pt>
                <c:pt idx="3422">
                  <c:v>1.7445700000000004</c:v>
                </c:pt>
                <c:pt idx="3423">
                  <c:v>1.7365599999999999</c:v>
                </c:pt>
                <c:pt idx="3424">
                  <c:v>1.7365599999999999</c:v>
                </c:pt>
                <c:pt idx="3425">
                  <c:v>1.7321600000000004</c:v>
                </c:pt>
                <c:pt idx="3426">
                  <c:v>1.7316400000000005</c:v>
                </c:pt>
                <c:pt idx="3427">
                  <c:v>1.7288500000000004</c:v>
                </c:pt>
                <c:pt idx="3428">
                  <c:v>1.7157999999999998</c:v>
                </c:pt>
                <c:pt idx="3429">
                  <c:v>1.7157999999999998</c:v>
                </c:pt>
                <c:pt idx="3430">
                  <c:v>1.7157999999999998</c:v>
                </c:pt>
                <c:pt idx="3431">
                  <c:v>1.7100800000000005</c:v>
                </c:pt>
                <c:pt idx="3432">
                  <c:v>1.7066300000000005</c:v>
                </c:pt>
                <c:pt idx="3433">
                  <c:v>1.70458</c:v>
                </c:pt>
                <c:pt idx="3434">
                  <c:v>1.6977799999999998</c:v>
                </c:pt>
                <c:pt idx="3435">
                  <c:v>1.6975699999999998</c:v>
                </c:pt>
                <c:pt idx="3436">
                  <c:v>1.6912900000000004</c:v>
                </c:pt>
                <c:pt idx="3437">
                  <c:v>1.6893200000000004</c:v>
                </c:pt>
                <c:pt idx="3438">
                  <c:v>1.6893200000000004</c:v>
                </c:pt>
                <c:pt idx="3439">
                  <c:v>1.6772600000000004</c:v>
                </c:pt>
                <c:pt idx="3440">
                  <c:v>1.6772600000000004</c:v>
                </c:pt>
                <c:pt idx="3441">
                  <c:v>1.6772600000000004</c:v>
                </c:pt>
                <c:pt idx="3442">
                  <c:v>1.6665299999999998</c:v>
                </c:pt>
                <c:pt idx="3443">
                  <c:v>1.6654800000000005</c:v>
                </c:pt>
                <c:pt idx="3444">
                  <c:v>1.6628400000000001</c:v>
                </c:pt>
                <c:pt idx="3445">
                  <c:v>1.6577000000000002</c:v>
                </c:pt>
                <c:pt idx="3446">
                  <c:v>1.6554799999999998</c:v>
                </c:pt>
                <c:pt idx="3447">
                  <c:v>1.64886</c:v>
                </c:pt>
                <c:pt idx="3448">
                  <c:v>1.64886</c:v>
                </c:pt>
                <c:pt idx="3449">
                  <c:v>1.6475400000000002</c:v>
                </c:pt>
                <c:pt idx="3450">
                  <c:v>1.63612</c:v>
                </c:pt>
                <c:pt idx="3451">
                  <c:v>1.63612</c:v>
                </c:pt>
                <c:pt idx="3452">
                  <c:v>1.63612</c:v>
                </c:pt>
                <c:pt idx="3453">
                  <c:v>1.6316199999999998</c:v>
                </c:pt>
                <c:pt idx="3454">
                  <c:v>1.62582</c:v>
                </c:pt>
                <c:pt idx="3455">
                  <c:v>1.6219400000000004</c:v>
                </c:pt>
                <c:pt idx="3456">
                  <c:v>1.6200999999999999</c:v>
                </c:pt>
                <c:pt idx="3457">
                  <c:v>1.6200999999999999</c:v>
                </c:pt>
                <c:pt idx="3458">
                  <c:v>1.61076</c:v>
                </c:pt>
                <c:pt idx="3459">
                  <c:v>1.6069700000000005</c:v>
                </c:pt>
                <c:pt idx="3460">
                  <c:v>1.6069700000000005</c:v>
                </c:pt>
                <c:pt idx="3461">
                  <c:v>1.5988199999999999</c:v>
                </c:pt>
                <c:pt idx="3462">
                  <c:v>1.5968400000000003</c:v>
                </c:pt>
                <c:pt idx="3463">
                  <c:v>1.5958699999999997</c:v>
                </c:pt>
                <c:pt idx="3464">
                  <c:v>1.5872299999999999</c:v>
                </c:pt>
                <c:pt idx="3465">
                  <c:v>1.5872299999999999</c:v>
                </c:pt>
                <c:pt idx="3466">
                  <c:v>1.5787800000000001</c:v>
                </c:pt>
                <c:pt idx="3467">
                  <c:v>1.5780099999999999</c:v>
                </c:pt>
                <c:pt idx="3468">
                  <c:v>1.5767699999999998</c:v>
                </c:pt>
                <c:pt idx="3469">
                  <c:v>1.5663999999999998</c:v>
                </c:pt>
                <c:pt idx="3470">
                  <c:v>1.5663999999999998</c:v>
                </c:pt>
                <c:pt idx="3471">
                  <c:v>1.5663999999999998</c:v>
                </c:pt>
                <c:pt idx="3472">
                  <c:v>1.5560299999999998</c:v>
                </c:pt>
                <c:pt idx="3473">
                  <c:v>1.5544799999999999</c:v>
                </c:pt>
                <c:pt idx="3474">
                  <c:v>1.5520300000000002</c:v>
                </c:pt>
                <c:pt idx="3475">
                  <c:v>1.5480299999999998</c:v>
                </c:pt>
                <c:pt idx="3476">
                  <c:v>1.5449700000000002</c:v>
                </c:pt>
                <c:pt idx="3477">
                  <c:v>1.5373299999999999</c:v>
                </c:pt>
                <c:pt idx="3478">
                  <c:v>1.5373299999999999</c:v>
                </c:pt>
                <c:pt idx="3479">
                  <c:v>1.5362200000000001</c:v>
                </c:pt>
                <c:pt idx="3480">
                  <c:v>1.5249699999999997</c:v>
                </c:pt>
                <c:pt idx="3481">
                  <c:v>1.5208900000000005</c:v>
                </c:pt>
                <c:pt idx="3482">
                  <c:v>1.5208900000000005</c:v>
                </c:pt>
                <c:pt idx="3483">
                  <c:v>1.5158199999999997</c:v>
                </c:pt>
                <c:pt idx="3484">
                  <c:v>1.5114400000000003</c:v>
                </c:pt>
                <c:pt idx="3485">
                  <c:v>1.5049000000000001</c:v>
                </c:pt>
                <c:pt idx="3486">
                  <c:v>1.50359</c:v>
                </c:pt>
                <c:pt idx="3487">
                  <c:v>1.50176</c:v>
                </c:pt>
                <c:pt idx="3488">
                  <c:v>1.4923900000000003</c:v>
                </c:pt>
                <c:pt idx="3489">
                  <c:v>1.4897200000000002</c:v>
                </c:pt>
                <c:pt idx="3490">
                  <c:v>1.4897200000000002</c:v>
                </c:pt>
                <c:pt idx="3491">
                  <c:v>1.4809700000000001</c:v>
                </c:pt>
                <c:pt idx="3492">
                  <c:v>1.47818</c:v>
                </c:pt>
                <c:pt idx="3493">
                  <c:v>1.47614</c:v>
                </c:pt>
                <c:pt idx="3494">
                  <c:v>1.4693899999999998</c:v>
                </c:pt>
                <c:pt idx="3495">
                  <c:v>1.4675700000000003</c:v>
                </c:pt>
                <c:pt idx="3496">
                  <c:v>1.4589300000000005</c:v>
                </c:pt>
                <c:pt idx="3497">
                  <c:v>1.4572599999999998</c:v>
                </c:pt>
                <c:pt idx="3498">
                  <c:v>1.4555899999999999</c:v>
                </c:pt>
                <c:pt idx="3499">
                  <c:v>1.4420500000000001</c:v>
                </c:pt>
                <c:pt idx="3500">
                  <c:v>1.4420500000000001</c:v>
                </c:pt>
                <c:pt idx="3501">
                  <c:v>1.4417499999999999</c:v>
                </c:pt>
                <c:pt idx="3502">
                  <c:v>1.4315300000000004</c:v>
                </c:pt>
                <c:pt idx="3503">
                  <c:v>1.4296500000000005</c:v>
                </c:pt>
                <c:pt idx="3504">
                  <c:v>1.4256400000000005</c:v>
                </c:pt>
                <c:pt idx="3505">
                  <c:v>1.4200499999999998</c:v>
                </c:pt>
                <c:pt idx="3506">
                  <c:v>1.4155199999999999</c:v>
                </c:pt>
                <c:pt idx="3507">
                  <c:v>1.4060899999999998</c:v>
                </c:pt>
                <c:pt idx="3508">
                  <c:v>1.4039000000000001</c:v>
                </c:pt>
                <c:pt idx="3509">
                  <c:v>1.4039000000000001</c:v>
                </c:pt>
                <c:pt idx="3510">
                  <c:v>1.3899800000000004</c:v>
                </c:pt>
                <c:pt idx="3511">
                  <c:v>1.38164</c:v>
                </c:pt>
                <c:pt idx="3512">
                  <c:v>1.3805800000000001</c:v>
                </c:pt>
                <c:pt idx="3513">
                  <c:v>1.3756599999999999</c:v>
                </c:pt>
                <c:pt idx="3514">
                  <c:v>1.3709699999999998</c:v>
                </c:pt>
                <c:pt idx="3515">
                  <c:v>1.3618699999999997</c:v>
                </c:pt>
                <c:pt idx="3516">
                  <c:v>1.3575100000000004</c:v>
                </c:pt>
                <c:pt idx="3517">
                  <c:v>1.3548800000000005</c:v>
                </c:pt>
                <c:pt idx="3518">
                  <c:v>1.3420199999999998</c:v>
                </c:pt>
                <c:pt idx="3519">
                  <c:v>1.3407800000000005</c:v>
                </c:pt>
                <c:pt idx="3520">
                  <c:v>1.34077</c:v>
                </c:pt>
                <c:pt idx="3521">
                  <c:v>1.3262799999999997</c:v>
                </c:pt>
                <c:pt idx="3522">
                  <c:v>1.3235700000000001</c:v>
                </c:pt>
                <c:pt idx="3523">
                  <c:v>1.3170000000000002</c:v>
                </c:pt>
                <c:pt idx="3524">
                  <c:v>1.3125400000000003</c:v>
                </c:pt>
                <c:pt idx="3525">
                  <c:v>1.30715</c:v>
                </c:pt>
                <c:pt idx="3526">
                  <c:v>1.2986000000000004</c:v>
                </c:pt>
                <c:pt idx="3527">
                  <c:v>1.29413</c:v>
                </c:pt>
                <c:pt idx="3528">
                  <c:v>1.2927100000000005</c:v>
                </c:pt>
                <c:pt idx="3529">
                  <c:v>1.2796900000000004</c:v>
                </c:pt>
                <c:pt idx="3530">
                  <c:v>1.2796900000000004</c:v>
                </c:pt>
                <c:pt idx="3531">
                  <c:v>1.2796900000000004</c:v>
                </c:pt>
                <c:pt idx="3532">
                  <c:v>1.2676300000000005</c:v>
                </c:pt>
                <c:pt idx="3533">
                  <c:v>1.2659599999999998</c:v>
                </c:pt>
                <c:pt idx="3534">
                  <c:v>1.2606000000000002</c:v>
                </c:pt>
                <c:pt idx="3535">
                  <c:v>1.2587299999999999</c:v>
                </c:pt>
                <c:pt idx="3536">
                  <c:v>1.2577100000000003</c:v>
                </c:pt>
                <c:pt idx="3537">
                  <c:v>1.2430599999999998</c:v>
                </c:pt>
                <c:pt idx="3538">
                  <c:v>1.2421100000000003</c:v>
                </c:pt>
                <c:pt idx="3539">
                  <c:v>1.2421100000000003</c:v>
                </c:pt>
                <c:pt idx="3540">
                  <c:v>1.2384399999999998</c:v>
                </c:pt>
                <c:pt idx="3541">
                  <c:v>1.2327500000000002</c:v>
                </c:pt>
                <c:pt idx="3542">
                  <c:v>1.2319000000000004</c:v>
                </c:pt>
                <c:pt idx="3543">
                  <c:v>1.2260600000000004</c:v>
                </c:pt>
                <c:pt idx="3544">
                  <c:v>1.2239899999999997</c:v>
                </c:pt>
                <c:pt idx="3545">
                  <c:v>1.2166699999999997</c:v>
                </c:pt>
                <c:pt idx="3546">
                  <c:v>1.2146699999999999</c:v>
                </c:pt>
                <c:pt idx="3547">
                  <c:v>1.2128199999999998</c:v>
                </c:pt>
                <c:pt idx="3548">
                  <c:v>1.2027099999999997</c:v>
                </c:pt>
                <c:pt idx="3549">
                  <c:v>1.2013100000000003</c:v>
                </c:pt>
                <c:pt idx="3550">
                  <c:v>1.2013100000000003</c:v>
                </c:pt>
                <c:pt idx="3551">
                  <c:v>1.1930399999999999</c:v>
                </c:pt>
                <c:pt idx="3552">
                  <c:v>1.1905299999999999</c:v>
                </c:pt>
                <c:pt idx="3553">
                  <c:v>1.1869700000000005</c:v>
                </c:pt>
                <c:pt idx="3554">
                  <c:v>1.1838699999999998</c:v>
                </c:pt>
                <c:pt idx="3555">
                  <c:v>1.1810700000000001</c:v>
                </c:pt>
                <c:pt idx="3556">
                  <c:v>1.1733400000000005</c:v>
                </c:pt>
                <c:pt idx="3557">
                  <c:v>1.17232</c:v>
                </c:pt>
                <c:pt idx="3558">
                  <c:v>1.17232</c:v>
                </c:pt>
                <c:pt idx="3559">
                  <c:v>1.1589999999999998</c:v>
                </c:pt>
                <c:pt idx="3560">
                  <c:v>1.1589</c:v>
                </c:pt>
                <c:pt idx="3561">
                  <c:v>1.1589</c:v>
                </c:pt>
                <c:pt idx="3562">
                  <c:v>1.1540699999999999</c:v>
                </c:pt>
                <c:pt idx="3563">
                  <c:v>1.1494900000000001</c:v>
                </c:pt>
                <c:pt idx="3564">
                  <c:v>1.14236</c:v>
                </c:pt>
                <c:pt idx="3565">
                  <c:v>1.1420000000000003</c:v>
                </c:pt>
                <c:pt idx="3566">
                  <c:v>1.1418699999999999</c:v>
                </c:pt>
                <c:pt idx="3567">
                  <c:v>1.1288299999999998</c:v>
                </c:pt>
                <c:pt idx="3568">
                  <c:v>1.1229300000000002</c:v>
                </c:pt>
                <c:pt idx="3569">
                  <c:v>1.1229300000000002</c:v>
                </c:pt>
                <c:pt idx="3570">
                  <c:v>1.1160699999999997</c:v>
                </c:pt>
                <c:pt idx="3571">
                  <c:v>1.1160699999999997</c:v>
                </c:pt>
                <c:pt idx="3572">
                  <c:v>1.1125400000000001</c:v>
                </c:pt>
                <c:pt idx="3573">
                  <c:v>1.1063900000000002</c:v>
                </c:pt>
                <c:pt idx="3574">
                  <c:v>1.1046000000000005</c:v>
                </c:pt>
                <c:pt idx="3575">
                  <c:v>1.0965800000000003</c:v>
                </c:pt>
                <c:pt idx="3576">
                  <c:v>1.0958699999999997</c:v>
                </c:pt>
                <c:pt idx="3577">
                  <c:v>1.0954600000000001</c:v>
                </c:pt>
                <c:pt idx="3578">
                  <c:v>1.0845599999999997</c:v>
                </c:pt>
                <c:pt idx="3579">
                  <c:v>1.0845599999999997</c:v>
                </c:pt>
                <c:pt idx="3580">
                  <c:v>1.0826500000000001</c:v>
                </c:pt>
                <c:pt idx="3581">
                  <c:v>1.0732299999999997</c:v>
                </c:pt>
                <c:pt idx="3582">
                  <c:v>1.0713800000000004</c:v>
                </c:pt>
                <c:pt idx="3583">
                  <c:v>1.0669000000000004</c:v>
                </c:pt>
                <c:pt idx="3584">
                  <c:v>1.06304</c:v>
                </c:pt>
                <c:pt idx="3585">
                  <c:v>1.0595100000000004</c:v>
                </c:pt>
                <c:pt idx="3586">
                  <c:v>1.0486000000000004</c:v>
                </c:pt>
                <c:pt idx="3587">
                  <c:v>1.0475099999999999</c:v>
                </c:pt>
                <c:pt idx="3588">
                  <c:v>1.04711</c:v>
                </c:pt>
                <c:pt idx="3589">
                  <c:v>1.0338500000000002</c:v>
                </c:pt>
                <c:pt idx="3590">
                  <c:v>1.0271999999999997</c:v>
                </c:pt>
                <c:pt idx="3591">
                  <c:v>1.0271999999999997</c:v>
                </c:pt>
                <c:pt idx="3592">
                  <c:v>1.0260100000000003</c:v>
                </c:pt>
                <c:pt idx="3593">
                  <c:v>1.0183600000000004</c:v>
                </c:pt>
                <c:pt idx="3594">
                  <c:v>1.0076900000000002</c:v>
                </c:pt>
                <c:pt idx="3595">
                  <c:v>1.0076099999999997</c:v>
                </c:pt>
                <c:pt idx="3596">
                  <c:v>1.0076099999999997</c:v>
                </c:pt>
                <c:pt idx="3597">
                  <c:v>0.99655000000000005</c:v>
                </c:pt>
                <c:pt idx="3598">
                  <c:v>0.99253000000000036</c:v>
                </c:pt>
                <c:pt idx="3599">
                  <c:v>0.99253000000000036</c:v>
                </c:pt>
                <c:pt idx="3600">
                  <c:v>0.98427000000000042</c:v>
                </c:pt>
                <c:pt idx="3601">
                  <c:v>0.9804700000000004</c:v>
                </c:pt>
                <c:pt idx="3602">
                  <c:v>0.97545999999999999</c:v>
                </c:pt>
                <c:pt idx="3603">
                  <c:v>0.97341000000000033</c:v>
                </c:pt>
                <c:pt idx="3604">
                  <c:v>0.96851999999999983</c:v>
                </c:pt>
                <c:pt idx="3605">
                  <c:v>0.95981999999999967</c:v>
                </c:pt>
                <c:pt idx="3606">
                  <c:v>0.95720999999999989</c:v>
                </c:pt>
                <c:pt idx="3607">
                  <c:v>0.95720999999999989</c:v>
                </c:pt>
                <c:pt idx="3608">
                  <c:v>0.94425999999999988</c:v>
                </c:pt>
                <c:pt idx="3609">
                  <c:v>0.94395999999999969</c:v>
                </c:pt>
                <c:pt idx="3610">
                  <c:v>0.9416500000000001</c:v>
                </c:pt>
                <c:pt idx="3611">
                  <c:v>0.93118999999999996</c:v>
                </c:pt>
                <c:pt idx="3612">
                  <c:v>0.92783999999999978</c:v>
                </c:pt>
                <c:pt idx="3613">
                  <c:v>0.92313000000000045</c:v>
                </c:pt>
                <c:pt idx="3614">
                  <c:v>0.92069000000000045</c:v>
                </c:pt>
                <c:pt idx="3615">
                  <c:v>0.9169299999999998</c:v>
                </c:pt>
                <c:pt idx="3616">
                  <c:v>0.90565000000000051</c:v>
                </c:pt>
                <c:pt idx="3617">
                  <c:v>0.90423999999999971</c:v>
                </c:pt>
                <c:pt idx="3618">
                  <c:v>0.90423999999999971</c:v>
                </c:pt>
                <c:pt idx="3619">
                  <c:v>0.89585999999999988</c:v>
                </c:pt>
                <c:pt idx="3620">
                  <c:v>0.89012000000000047</c:v>
                </c:pt>
                <c:pt idx="3621">
                  <c:v>0.88745999999999992</c:v>
                </c:pt>
                <c:pt idx="3622">
                  <c:v>0.88400000000000034</c:v>
                </c:pt>
                <c:pt idx="3623">
                  <c:v>0.88222999999999985</c:v>
                </c:pt>
                <c:pt idx="3624">
                  <c:v>0.87107000000000046</c:v>
                </c:pt>
                <c:pt idx="3625">
                  <c:v>0.86922999999999995</c:v>
                </c:pt>
                <c:pt idx="3626">
                  <c:v>0.86922999999999995</c:v>
                </c:pt>
                <c:pt idx="3627">
                  <c:v>0.85636000000000045</c:v>
                </c:pt>
                <c:pt idx="3628">
                  <c:v>0.85374999999999979</c:v>
                </c:pt>
                <c:pt idx="3629">
                  <c:v>0.85374999999999979</c:v>
                </c:pt>
                <c:pt idx="3630">
                  <c:v>0.84654000000000007</c:v>
                </c:pt>
                <c:pt idx="3631">
                  <c:v>0.84238000000000035</c:v>
                </c:pt>
                <c:pt idx="3632">
                  <c:v>0.83908999999999967</c:v>
                </c:pt>
                <c:pt idx="3633">
                  <c:v>0.8352700000000004</c:v>
                </c:pt>
                <c:pt idx="3634">
                  <c:v>0.83427999999999969</c:v>
                </c:pt>
                <c:pt idx="3635">
                  <c:v>0.82413000000000025</c:v>
                </c:pt>
                <c:pt idx="3636">
                  <c:v>0.82413000000000025</c:v>
                </c:pt>
                <c:pt idx="3637">
                  <c:v>0.82389000000000046</c:v>
                </c:pt>
                <c:pt idx="3638">
                  <c:v>0.81390999999999991</c:v>
                </c:pt>
                <c:pt idx="3639">
                  <c:v>0.81350000000000033</c:v>
                </c:pt>
                <c:pt idx="3640">
                  <c:v>0.81350000000000033</c:v>
                </c:pt>
                <c:pt idx="3641">
                  <c:v>0.80346000000000029</c:v>
                </c:pt>
                <c:pt idx="3642">
                  <c:v>0.80203999999999986</c:v>
                </c:pt>
                <c:pt idx="3643">
                  <c:v>0.79428000000000054</c:v>
                </c:pt>
                <c:pt idx="3644">
                  <c:v>0.7940100000000001</c:v>
                </c:pt>
                <c:pt idx="3645">
                  <c:v>0.79171999999999976</c:v>
                </c:pt>
                <c:pt idx="3646">
                  <c:v>0.77707000000000015</c:v>
                </c:pt>
                <c:pt idx="3647">
                  <c:v>0.7758200000000004</c:v>
                </c:pt>
                <c:pt idx="3648">
                  <c:v>0.7758200000000004</c:v>
                </c:pt>
                <c:pt idx="3649">
                  <c:v>0.76822000000000035</c:v>
                </c:pt>
                <c:pt idx="3650">
                  <c:v>0.76191999999999993</c:v>
                </c:pt>
                <c:pt idx="3651">
                  <c:v>0.75774000000000008</c:v>
                </c:pt>
                <c:pt idx="3652">
                  <c:v>0.75171999999999972</c:v>
                </c:pt>
                <c:pt idx="3653">
                  <c:v>0.74594000000000005</c:v>
                </c:pt>
                <c:pt idx="3654">
                  <c:v>0.73789000000000016</c:v>
                </c:pt>
                <c:pt idx="3655">
                  <c:v>0.73625999999999969</c:v>
                </c:pt>
                <c:pt idx="3656">
                  <c:v>0.73374999999999968</c:v>
                </c:pt>
                <c:pt idx="3657">
                  <c:v>0.72146000000000043</c:v>
                </c:pt>
                <c:pt idx="3658">
                  <c:v>0.71907000000000032</c:v>
                </c:pt>
                <c:pt idx="3659">
                  <c:v>0.71823999999999977</c:v>
                </c:pt>
                <c:pt idx="3660">
                  <c:v>0.70790000000000042</c:v>
                </c:pt>
                <c:pt idx="3661">
                  <c:v>0.70530999999999988</c:v>
                </c:pt>
                <c:pt idx="3662">
                  <c:v>0.69897000000000009</c:v>
                </c:pt>
                <c:pt idx="3663">
                  <c:v>0.69270000000000032</c:v>
                </c:pt>
                <c:pt idx="3664">
                  <c:v>0.68979000000000035</c:v>
                </c:pt>
                <c:pt idx="3665">
                  <c:v>0.67900999999999989</c:v>
                </c:pt>
                <c:pt idx="3666">
                  <c:v>0.67775000000000052</c:v>
                </c:pt>
                <c:pt idx="3667">
                  <c:v>0.67367000000000044</c:v>
                </c:pt>
                <c:pt idx="3668">
                  <c:v>0.65849000000000046</c:v>
                </c:pt>
                <c:pt idx="3669">
                  <c:v>0.65849000000000046</c:v>
                </c:pt>
                <c:pt idx="3670">
                  <c:v>0.65641000000000016</c:v>
                </c:pt>
                <c:pt idx="3671">
                  <c:v>0.64799999999999969</c:v>
                </c:pt>
                <c:pt idx="3672">
                  <c:v>0.64217000000000013</c:v>
                </c:pt>
                <c:pt idx="3673">
                  <c:v>0.63403000000000009</c:v>
                </c:pt>
                <c:pt idx="3674">
                  <c:v>0.63186000000000053</c:v>
                </c:pt>
                <c:pt idx="3675">
                  <c:v>0.63186000000000053</c:v>
                </c:pt>
                <c:pt idx="3676">
                  <c:v>0.62040000000000006</c:v>
                </c:pt>
                <c:pt idx="3677">
                  <c:v>0.61694000000000049</c:v>
                </c:pt>
                <c:pt idx="3678">
                  <c:v>0.61612000000000045</c:v>
                </c:pt>
                <c:pt idx="3679">
                  <c:v>0.60784000000000038</c:v>
                </c:pt>
                <c:pt idx="3680">
                  <c:v>0.60468999999999973</c:v>
                </c:pt>
                <c:pt idx="3681">
                  <c:v>0.5994900000000003</c:v>
                </c:pt>
                <c:pt idx="3682">
                  <c:v>0.59611999999999998</c:v>
                </c:pt>
                <c:pt idx="3683">
                  <c:v>0.59069000000000038</c:v>
                </c:pt>
                <c:pt idx="3684">
                  <c:v>0.58328000000000024</c:v>
                </c:pt>
                <c:pt idx="3685">
                  <c:v>0.58023999999999987</c:v>
                </c:pt>
                <c:pt idx="3686">
                  <c:v>0.58023999999999987</c:v>
                </c:pt>
                <c:pt idx="3687">
                  <c:v>0.56965000000000021</c:v>
                </c:pt>
                <c:pt idx="3688">
                  <c:v>0.56944000000000017</c:v>
                </c:pt>
                <c:pt idx="3689">
                  <c:v>0.56793000000000049</c:v>
                </c:pt>
                <c:pt idx="3690">
                  <c:v>0.55944000000000038</c:v>
                </c:pt>
                <c:pt idx="3691">
                  <c:v>0.55848000000000031</c:v>
                </c:pt>
                <c:pt idx="3692">
                  <c:v>0.55412999999999979</c:v>
                </c:pt>
                <c:pt idx="3693">
                  <c:v>0.55412999999999979</c:v>
                </c:pt>
                <c:pt idx="3694">
                  <c:v>0.55360999999999994</c:v>
                </c:pt>
                <c:pt idx="3695">
                  <c:v>0.54597000000000051</c:v>
                </c:pt>
                <c:pt idx="3696">
                  <c:v>0.54597000000000051</c:v>
                </c:pt>
                <c:pt idx="3697">
                  <c:v>0.54597000000000051</c:v>
                </c:pt>
                <c:pt idx="3698">
                  <c:v>0.53915999999999986</c:v>
                </c:pt>
                <c:pt idx="3699">
                  <c:v>0.53776000000000046</c:v>
                </c:pt>
                <c:pt idx="3700">
                  <c:v>0.53776000000000046</c:v>
                </c:pt>
                <c:pt idx="3701">
                  <c:v>0.53776000000000046</c:v>
                </c:pt>
                <c:pt idx="3702">
                  <c:v>0.53776000000000046</c:v>
                </c:pt>
                <c:pt idx="3703">
                  <c:v>0.52768000000000015</c:v>
                </c:pt>
                <c:pt idx="3704">
                  <c:v>0.52768000000000015</c:v>
                </c:pt>
                <c:pt idx="3705">
                  <c:v>0.52768000000000015</c:v>
                </c:pt>
                <c:pt idx="3706">
                  <c:v>0.52613000000000021</c:v>
                </c:pt>
                <c:pt idx="3707">
                  <c:v>0.5228900000000003</c:v>
                </c:pt>
                <c:pt idx="3708">
                  <c:v>0.52224000000000004</c:v>
                </c:pt>
                <c:pt idx="3709">
                  <c:v>0.51890999999999998</c:v>
                </c:pt>
                <c:pt idx="3710">
                  <c:v>0.51890999999999998</c:v>
                </c:pt>
                <c:pt idx="3711">
                  <c:v>0.51337999999999973</c:v>
                </c:pt>
                <c:pt idx="3712">
                  <c:v>0.51283000000000012</c:v>
                </c:pt>
                <c:pt idx="3713">
                  <c:v>0.51283000000000012</c:v>
                </c:pt>
                <c:pt idx="3714">
                  <c:v>0.50764000000000031</c:v>
                </c:pt>
                <c:pt idx="3715">
                  <c:v>0.50754000000000055</c:v>
                </c:pt>
                <c:pt idx="3716">
                  <c:v>0.50754000000000055</c:v>
                </c:pt>
                <c:pt idx="3717">
                  <c:v>0.50076000000000054</c:v>
                </c:pt>
                <c:pt idx="3718">
                  <c:v>0.50076000000000054</c:v>
                </c:pt>
                <c:pt idx="3719">
                  <c:v>0.50076000000000054</c:v>
                </c:pt>
                <c:pt idx="3720">
                  <c:v>0.49736000000000047</c:v>
                </c:pt>
                <c:pt idx="3721">
                  <c:v>0.49736000000000047</c:v>
                </c:pt>
                <c:pt idx="3722">
                  <c:v>0.49434000000000022</c:v>
                </c:pt>
                <c:pt idx="3723">
                  <c:v>0.49349000000000043</c:v>
                </c:pt>
                <c:pt idx="3724">
                  <c:v>0.49349000000000043</c:v>
                </c:pt>
                <c:pt idx="3725">
                  <c:v>0.48376000000000019</c:v>
                </c:pt>
                <c:pt idx="3726">
                  <c:v>0.48376000000000019</c:v>
                </c:pt>
                <c:pt idx="3727">
                  <c:v>0.48376000000000019</c:v>
                </c:pt>
                <c:pt idx="3728">
                  <c:v>0.48191000000000006</c:v>
                </c:pt>
                <c:pt idx="3729">
                  <c:v>0.47606999999999999</c:v>
                </c:pt>
                <c:pt idx="3730">
                  <c:v>0.47360999999999986</c:v>
                </c:pt>
                <c:pt idx="3731">
                  <c:v>0.47252000000000027</c:v>
                </c:pt>
                <c:pt idx="3732">
                  <c:v>0.47151000000000032</c:v>
                </c:pt>
                <c:pt idx="3733">
                  <c:v>0.46269999999999989</c:v>
                </c:pt>
                <c:pt idx="3734">
                  <c:v>0.45931999999999995</c:v>
                </c:pt>
                <c:pt idx="3735">
                  <c:v>0.45931999999999995</c:v>
                </c:pt>
                <c:pt idx="3736">
                  <c:v>0.44951000000000008</c:v>
                </c:pt>
                <c:pt idx="3737">
                  <c:v>0.44814000000000043</c:v>
                </c:pt>
                <c:pt idx="3738">
                  <c:v>0.44796000000000014</c:v>
                </c:pt>
                <c:pt idx="3739">
                  <c:v>0.43883000000000028</c:v>
                </c:pt>
                <c:pt idx="3740">
                  <c:v>0.43710000000000004</c:v>
                </c:pt>
                <c:pt idx="3741">
                  <c:v>0.43233000000000033</c:v>
                </c:pt>
                <c:pt idx="3742">
                  <c:v>0.42886999999999986</c:v>
                </c:pt>
                <c:pt idx="3743">
                  <c:v>0.42595000000000027</c:v>
                </c:pt>
                <c:pt idx="3744">
                  <c:v>0.41586999999999996</c:v>
                </c:pt>
                <c:pt idx="3745">
                  <c:v>0.41471999999999998</c:v>
                </c:pt>
                <c:pt idx="3746">
                  <c:v>0.41305999999999976</c:v>
                </c:pt>
                <c:pt idx="3747">
                  <c:v>0.39775000000000027</c:v>
                </c:pt>
                <c:pt idx="3748">
                  <c:v>0.39684000000000008</c:v>
                </c:pt>
                <c:pt idx="3749">
                  <c:v>0.39620000000000033</c:v>
                </c:pt>
                <c:pt idx="3750">
                  <c:v>0.38651000000000035</c:v>
                </c:pt>
                <c:pt idx="3751">
                  <c:v>0.38234999999999975</c:v>
                </c:pt>
                <c:pt idx="3752">
                  <c:v>0.37304000000000048</c:v>
                </c:pt>
                <c:pt idx="3753">
                  <c:v>0.37164999999999981</c:v>
                </c:pt>
                <c:pt idx="3754">
                  <c:v>0.37147000000000041</c:v>
                </c:pt>
                <c:pt idx="3755">
                  <c:v>0.35552000000000028</c:v>
                </c:pt>
                <c:pt idx="3756">
                  <c:v>0.35132999999999992</c:v>
                </c:pt>
                <c:pt idx="3757">
                  <c:v>0.35132999999999992</c:v>
                </c:pt>
                <c:pt idx="3758">
                  <c:v>0.34506999999999977</c:v>
                </c:pt>
                <c:pt idx="3759">
                  <c:v>0.3371000000000004</c:v>
                </c:pt>
                <c:pt idx="3760">
                  <c:v>0.33366999999999969</c:v>
                </c:pt>
                <c:pt idx="3761">
                  <c:v>0.32668000000000053</c:v>
                </c:pt>
                <c:pt idx="3762">
                  <c:v>0.3228800000000005</c:v>
                </c:pt>
                <c:pt idx="3763">
                  <c:v>0.31867000000000001</c:v>
                </c:pt>
                <c:pt idx="3764">
                  <c:v>0.31278000000000006</c:v>
                </c:pt>
                <c:pt idx="3765">
                  <c:v>0.31278000000000006</c:v>
                </c:pt>
                <c:pt idx="3766">
                  <c:v>0.29954999999999998</c:v>
                </c:pt>
                <c:pt idx="3767">
                  <c:v>0.2987700000000002</c:v>
                </c:pt>
                <c:pt idx="3768">
                  <c:v>0.2987700000000002</c:v>
                </c:pt>
                <c:pt idx="3769">
                  <c:v>0.28835999999999995</c:v>
                </c:pt>
                <c:pt idx="3770">
                  <c:v>0.28681000000000001</c:v>
                </c:pt>
                <c:pt idx="3771">
                  <c:v>0.28256999999999977</c:v>
                </c:pt>
                <c:pt idx="3772">
                  <c:v>0.27690999999999999</c:v>
                </c:pt>
                <c:pt idx="3773">
                  <c:v>0.27315999999999985</c:v>
                </c:pt>
                <c:pt idx="3774">
                  <c:v>0.26615000000000055</c:v>
                </c:pt>
                <c:pt idx="3775">
                  <c:v>0.26583000000000023</c:v>
                </c:pt>
                <c:pt idx="3776">
                  <c:v>0.26583000000000023</c:v>
                </c:pt>
                <c:pt idx="3777">
                  <c:v>0.25018999999999991</c:v>
                </c:pt>
                <c:pt idx="3778">
                  <c:v>0.25018999999999991</c:v>
                </c:pt>
                <c:pt idx="3779">
                  <c:v>0.25018999999999991</c:v>
                </c:pt>
                <c:pt idx="3780">
                  <c:v>0.24366999999999983</c:v>
                </c:pt>
                <c:pt idx="3781">
                  <c:v>0.23564000000000007</c:v>
                </c:pt>
                <c:pt idx="3782">
                  <c:v>0.23172000000000015</c:v>
                </c:pt>
                <c:pt idx="3783">
                  <c:v>0.23043999999999976</c:v>
                </c:pt>
                <c:pt idx="3784">
                  <c:v>0.23043999999999976</c:v>
                </c:pt>
                <c:pt idx="3785">
                  <c:v>0.21829000000000054</c:v>
                </c:pt>
                <c:pt idx="3786">
                  <c:v>0.21490999999999971</c:v>
                </c:pt>
                <c:pt idx="3787">
                  <c:v>0.21490999999999971</c:v>
                </c:pt>
                <c:pt idx="3788">
                  <c:v>0.20652999999999988</c:v>
                </c:pt>
                <c:pt idx="3789">
                  <c:v>0.20420999999999978</c:v>
                </c:pt>
                <c:pt idx="3790">
                  <c:v>0.20242000000000004</c:v>
                </c:pt>
                <c:pt idx="3791">
                  <c:v>0.1980599999999999</c:v>
                </c:pt>
                <c:pt idx="3792">
                  <c:v>0.19673000000000052</c:v>
                </c:pt>
                <c:pt idx="3793">
                  <c:v>0.18528000000000056</c:v>
                </c:pt>
                <c:pt idx="3794">
                  <c:v>0.18528000000000056</c:v>
                </c:pt>
                <c:pt idx="3795">
                  <c:v>0.18528000000000056</c:v>
                </c:pt>
                <c:pt idx="3796">
                  <c:v>0.17508999999999997</c:v>
                </c:pt>
                <c:pt idx="3797">
                  <c:v>0.17463000000000051</c:v>
                </c:pt>
                <c:pt idx="3798">
                  <c:v>0.17463000000000051</c:v>
                </c:pt>
                <c:pt idx="3799">
                  <c:v>0.16678999999999977</c:v>
                </c:pt>
                <c:pt idx="3800">
                  <c:v>0.16669</c:v>
                </c:pt>
                <c:pt idx="3801">
                  <c:v>0.16281000000000034</c:v>
                </c:pt>
                <c:pt idx="3802">
                  <c:v>0.16091000000000033</c:v>
                </c:pt>
                <c:pt idx="3803">
                  <c:v>0.16091000000000033</c:v>
                </c:pt>
                <c:pt idx="3804">
                  <c:v>0.14902999999999977</c:v>
                </c:pt>
                <c:pt idx="3805">
                  <c:v>0.14902999999999977</c:v>
                </c:pt>
                <c:pt idx="3806">
                  <c:v>0.14902999999999977</c:v>
                </c:pt>
                <c:pt idx="3807">
                  <c:v>0.14172999999999991</c:v>
                </c:pt>
                <c:pt idx="3808">
                  <c:v>0.13693000000000044</c:v>
                </c:pt>
                <c:pt idx="3809">
                  <c:v>0.13693000000000044</c:v>
                </c:pt>
                <c:pt idx="3810">
                  <c:v>0.13693000000000044</c:v>
                </c:pt>
                <c:pt idx="3811">
                  <c:v>0.13109000000000037</c:v>
                </c:pt>
                <c:pt idx="3812">
                  <c:v>0.1216999999999997</c:v>
                </c:pt>
                <c:pt idx="3813">
                  <c:v>0.12110999999999983</c:v>
                </c:pt>
                <c:pt idx="3814">
                  <c:v>0.12110999999999983</c:v>
                </c:pt>
                <c:pt idx="3815">
                  <c:v>0.11483000000000043</c:v>
                </c:pt>
                <c:pt idx="3816">
                  <c:v>0.11079000000000017</c:v>
                </c:pt>
                <c:pt idx="3817">
                  <c:v>0.11079000000000017</c:v>
                </c:pt>
                <c:pt idx="3818">
                  <c:v>0.10345000000000004</c:v>
                </c:pt>
                <c:pt idx="3819">
                  <c:v>0.10041000000000011</c:v>
                </c:pt>
                <c:pt idx="3820">
                  <c:v>9.7580000000000222E-2</c:v>
                </c:pt>
                <c:pt idx="3821">
                  <c:v>9.2960000000000154E-2</c:v>
                </c:pt>
                <c:pt idx="3822">
                  <c:v>9.175000000000022E-2</c:v>
                </c:pt>
                <c:pt idx="3823">
                  <c:v>8.0950000000000077E-2</c:v>
                </c:pt>
                <c:pt idx="3824">
                  <c:v>7.967000000000013E-2</c:v>
                </c:pt>
                <c:pt idx="3825">
                  <c:v>7.967000000000013E-2</c:v>
                </c:pt>
                <c:pt idx="3826">
                  <c:v>6.6190000000000193E-2</c:v>
                </c:pt>
                <c:pt idx="3827">
                  <c:v>6.581999999999999E-2</c:v>
                </c:pt>
                <c:pt idx="3828">
                  <c:v>6.5600000000000325E-2</c:v>
                </c:pt>
                <c:pt idx="3829">
                  <c:v>5.8060000000000223E-2</c:v>
                </c:pt>
                <c:pt idx="3830">
                  <c:v>5.1900000000000279E-2</c:v>
                </c:pt>
                <c:pt idx="3831">
                  <c:v>4.718E-2</c:v>
                </c:pt>
                <c:pt idx="3832">
                  <c:v>4.3260000000000076E-2</c:v>
                </c:pt>
                <c:pt idx="3833">
                  <c:v>4.2340000000000266E-2</c:v>
                </c:pt>
                <c:pt idx="3834">
                  <c:v>2.7660000000000018E-2</c:v>
                </c:pt>
                <c:pt idx="3835">
                  <c:v>2.391000000000032E-2</c:v>
                </c:pt>
                <c:pt idx="3836">
                  <c:v>2.391000000000032E-2</c:v>
                </c:pt>
                <c:pt idx="3837">
                  <c:v>1.8180000000000085E-2</c:v>
                </c:pt>
                <c:pt idx="3838">
                  <c:v>1.1519999999999975E-2</c:v>
                </c:pt>
                <c:pt idx="3839">
                  <c:v>8.1500000000001016E-3</c:v>
                </c:pt>
                <c:pt idx="3840">
                  <c:v>1.5499999999999403E-3</c:v>
                </c:pt>
                <c:pt idx="3841">
                  <c:v>3.00000000000189E-4</c:v>
                </c:pt>
                <c:pt idx="3842">
                  <c:v>-8.8900000000000645E-3</c:v>
                </c:pt>
                <c:pt idx="3843">
                  <c:v>-1.3360000000000039E-2</c:v>
                </c:pt>
                <c:pt idx="3844">
                  <c:v>-1.4879999999999782E-2</c:v>
                </c:pt>
                <c:pt idx="3845">
                  <c:v>-2.5459999999999816E-2</c:v>
                </c:pt>
                <c:pt idx="3846">
                  <c:v>-2.8839999999999755E-2</c:v>
                </c:pt>
                <c:pt idx="3847">
                  <c:v>-3.1269999999999687E-2</c:v>
                </c:pt>
                <c:pt idx="3848">
                  <c:v>-4.3579999999999952E-2</c:v>
                </c:pt>
                <c:pt idx="3849">
                  <c:v>-4.3579999999999952E-2</c:v>
                </c:pt>
                <c:pt idx="3850">
                  <c:v>-5.2869999999999973E-2</c:v>
                </c:pt>
                <c:pt idx="3851">
                  <c:v>-5.65500000000001E-2</c:v>
                </c:pt>
                <c:pt idx="3852">
                  <c:v>-6.1719999999999775E-2</c:v>
                </c:pt>
                <c:pt idx="3853">
                  <c:v>-6.944999999999979E-2</c:v>
                </c:pt>
                <c:pt idx="3854">
                  <c:v>-7.3499999999999677E-2</c:v>
                </c:pt>
                <c:pt idx="3855">
                  <c:v>-7.5660000000000061E-2</c:v>
                </c:pt>
                <c:pt idx="3856">
                  <c:v>-8.7139999999999773E-2</c:v>
                </c:pt>
                <c:pt idx="3857">
                  <c:v>-8.8899999999999757E-2</c:v>
                </c:pt>
                <c:pt idx="3858">
                  <c:v>-9.0129999999999821E-2</c:v>
                </c:pt>
                <c:pt idx="3859">
                  <c:v>-9.9040000000000017E-2</c:v>
                </c:pt>
                <c:pt idx="3860">
                  <c:v>-0.10246999999999984</c:v>
                </c:pt>
                <c:pt idx="3861">
                  <c:v>-0.11010000000000009</c:v>
                </c:pt>
                <c:pt idx="3862">
                  <c:v>-0.11029</c:v>
                </c:pt>
                <c:pt idx="3863">
                  <c:v>-0.11221999999999976</c:v>
                </c:pt>
                <c:pt idx="3864">
                  <c:v>-0.12779000000000007</c:v>
                </c:pt>
                <c:pt idx="3865">
                  <c:v>-0.12983999999999973</c:v>
                </c:pt>
                <c:pt idx="3866">
                  <c:v>-0.12983999999999973</c:v>
                </c:pt>
                <c:pt idx="3867">
                  <c:v>-0.13674000000000008</c:v>
                </c:pt>
                <c:pt idx="3868">
                  <c:v>-0.14291000000000009</c:v>
                </c:pt>
                <c:pt idx="3869">
                  <c:v>-0.1474899999999999</c:v>
                </c:pt>
                <c:pt idx="3870">
                  <c:v>-0.15251999999999999</c:v>
                </c:pt>
                <c:pt idx="3871">
                  <c:v>-0.15438999999999981</c:v>
                </c:pt>
                <c:pt idx="3872">
                  <c:v>-0.16613999999999995</c:v>
                </c:pt>
                <c:pt idx="3873">
                  <c:v>-0.16613999999999995</c:v>
                </c:pt>
                <c:pt idx="3874">
                  <c:v>-0.16613999999999995</c:v>
                </c:pt>
                <c:pt idx="3875">
                  <c:v>-0.17835000000000001</c:v>
                </c:pt>
                <c:pt idx="3876">
                  <c:v>-0.17835000000000001</c:v>
                </c:pt>
                <c:pt idx="3877">
                  <c:v>-0.17835000000000001</c:v>
                </c:pt>
                <c:pt idx="3878">
                  <c:v>-0.18412999999999968</c:v>
                </c:pt>
                <c:pt idx="3879">
                  <c:v>-0.18473000000000006</c:v>
                </c:pt>
                <c:pt idx="3880">
                  <c:v>-0.1891799999999999</c:v>
                </c:pt>
                <c:pt idx="3881">
                  <c:v>-0.18999999999999995</c:v>
                </c:pt>
                <c:pt idx="3882">
                  <c:v>-0.19097999999999971</c:v>
                </c:pt>
                <c:pt idx="3883">
                  <c:v>-0.19892999999999983</c:v>
                </c:pt>
                <c:pt idx="3884">
                  <c:v>-0.19892999999999983</c:v>
                </c:pt>
                <c:pt idx="3885">
                  <c:v>-0.19892999999999983</c:v>
                </c:pt>
                <c:pt idx="3886">
                  <c:v>-0.20582999999999974</c:v>
                </c:pt>
                <c:pt idx="3887">
                  <c:v>-0.2069399999999999</c:v>
                </c:pt>
                <c:pt idx="3888">
                  <c:v>-0.20731999999999973</c:v>
                </c:pt>
                <c:pt idx="3889">
                  <c:v>-0.20965999999999996</c:v>
                </c:pt>
                <c:pt idx="3890">
                  <c:v>-0.21490000000000009</c:v>
                </c:pt>
                <c:pt idx="3891">
                  <c:v>-0.22027999999999981</c:v>
                </c:pt>
                <c:pt idx="3892">
                  <c:v>-0.22027999999999981</c:v>
                </c:pt>
                <c:pt idx="3893">
                  <c:v>-0.22027999999999981</c:v>
                </c:pt>
                <c:pt idx="3894">
                  <c:v>-0.23079999999999989</c:v>
                </c:pt>
                <c:pt idx="3895">
                  <c:v>-0.23314999999999975</c:v>
                </c:pt>
                <c:pt idx="3896">
                  <c:v>-0.23314999999999975</c:v>
                </c:pt>
                <c:pt idx="3897">
                  <c:v>-0.23680999999999974</c:v>
                </c:pt>
                <c:pt idx="3898">
                  <c:v>-0.23729999999999984</c:v>
                </c:pt>
                <c:pt idx="3899">
                  <c:v>-0.24109999999999987</c:v>
                </c:pt>
                <c:pt idx="3900">
                  <c:v>-0.24317000000000011</c:v>
                </c:pt>
                <c:pt idx="3901">
                  <c:v>-0.24326999999999988</c:v>
                </c:pt>
                <c:pt idx="3902">
                  <c:v>-0.25317999999999996</c:v>
                </c:pt>
                <c:pt idx="3903">
                  <c:v>-0.25317999999999996</c:v>
                </c:pt>
                <c:pt idx="3904">
                  <c:v>-0.25317999999999996</c:v>
                </c:pt>
                <c:pt idx="3905">
                  <c:v>-0.26017000000000001</c:v>
                </c:pt>
                <c:pt idx="3906">
                  <c:v>-0.26017000000000001</c:v>
                </c:pt>
                <c:pt idx="3907">
                  <c:v>-0.26223999999999981</c:v>
                </c:pt>
                <c:pt idx="3908">
                  <c:v>-0.26947999999999972</c:v>
                </c:pt>
                <c:pt idx="3909">
                  <c:v>-0.26947999999999972</c:v>
                </c:pt>
                <c:pt idx="3910">
                  <c:v>-0.27367000000000008</c:v>
                </c:pt>
                <c:pt idx="3911">
                  <c:v>-0.27512999999999987</c:v>
                </c:pt>
                <c:pt idx="3912">
                  <c:v>-0.27730999999999995</c:v>
                </c:pt>
                <c:pt idx="3913">
                  <c:v>-0.28855999999999993</c:v>
                </c:pt>
                <c:pt idx="3914">
                  <c:v>-0.28855999999999993</c:v>
                </c:pt>
                <c:pt idx="3915">
                  <c:v>-0.28855999999999993</c:v>
                </c:pt>
                <c:pt idx="3916">
                  <c:v>-0.29622999999999999</c:v>
                </c:pt>
                <c:pt idx="3917">
                  <c:v>-0.30166000000000004</c:v>
                </c:pt>
                <c:pt idx="3918">
                  <c:v>-0.30166000000000004</c:v>
                </c:pt>
                <c:pt idx="3919">
                  <c:v>-0.30296999999999974</c:v>
                </c:pt>
                <c:pt idx="3920">
                  <c:v>-0.30767999999999995</c:v>
                </c:pt>
                <c:pt idx="3921">
                  <c:v>-0.31997000000000009</c:v>
                </c:pt>
                <c:pt idx="3922">
                  <c:v>-0.31997000000000009</c:v>
                </c:pt>
                <c:pt idx="3923">
                  <c:v>-0.31997000000000009</c:v>
                </c:pt>
                <c:pt idx="3924">
                  <c:v>-0.32721</c:v>
                </c:pt>
                <c:pt idx="3925">
                  <c:v>-0.32960999999999974</c:v>
                </c:pt>
                <c:pt idx="3926">
                  <c:v>-0.33074000000000003</c:v>
                </c:pt>
                <c:pt idx="3927">
                  <c:v>-0.33933999999999997</c:v>
                </c:pt>
                <c:pt idx="3928">
                  <c:v>-0.34231999999999996</c:v>
                </c:pt>
                <c:pt idx="3929">
                  <c:v>-0.34529999999999994</c:v>
                </c:pt>
                <c:pt idx="3930">
                  <c:v>-0.35063999999999984</c:v>
                </c:pt>
                <c:pt idx="3931">
                  <c:v>-0.35301999999999989</c:v>
                </c:pt>
                <c:pt idx="3932">
                  <c:v>-0.36094999999999988</c:v>
                </c:pt>
                <c:pt idx="3933">
                  <c:v>-0.36295999999999973</c:v>
                </c:pt>
                <c:pt idx="3934">
                  <c:v>-0.36384999999999978</c:v>
                </c:pt>
                <c:pt idx="3935">
                  <c:v>-0.37616000000000005</c:v>
                </c:pt>
                <c:pt idx="3936">
                  <c:v>-0.37760999999999978</c:v>
                </c:pt>
                <c:pt idx="3937">
                  <c:v>-0.38059999999999983</c:v>
                </c:pt>
                <c:pt idx="3938">
                  <c:v>-0.38830999999999971</c:v>
                </c:pt>
                <c:pt idx="3939">
                  <c:v>-0.39392000000000005</c:v>
                </c:pt>
                <c:pt idx="3940">
                  <c:v>-0.40165999999999968</c:v>
                </c:pt>
                <c:pt idx="3941">
                  <c:v>-0.40165999999999968</c:v>
                </c:pt>
                <c:pt idx="3942">
                  <c:v>-0.40479999999999983</c:v>
                </c:pt>
                <c:pt idx="3943">
                  <c:v>-0.41853000000000007</c:v>
                </c:pt>
                <c:pt idx="3944">
                  <c:v>-0.41853000000000007</c:v>
                </c:pt>
                <c:pt idx="3945">
                  <c:v>-0.41853000000000007</c:v>
                </c:pt>
                <c:pt idx="3946">
                  <c:v>-0.42789999999999973</c:v>
                </c:pt>
                <c:pt idx="3947">
                  <c:v>-0.43744999999999967</c:v>
                </c:pt>
                <c:pt idx="3948">
                  <c:v>-0.44006999999999996</c:v>
                </c:pt>
                <c:pt idx="3949">
                  <c:v>-0.44046999999999992</c:v>
                </c:pt>
                <c:pt idx="3950">
                  <c:v>-0.44517000000000007</c:v>
                </c:pt>
                <c:pt idx="3951">
                  <c:v>-0.4601099999999998</c:v>
                </c:pt>
                <c:pt idx="3952">
                  <c:v>-0.46039999999999992</c:v>
                </c:pt>
                <c:pt idx="3953">
                  <c:v>-0.46077999999999975</c:v>
                </c:pt>
                <c:pt idx="3954">
                  <c:v>-0.4729899999999998</c:v>
                </c:pt>
                <c:pt idx="3955">
                  <c:v>-0.47800999999999982</c:v>
                </c:pt>
                <c:pt idx="3956">
                  <c:v>-0.47800999999999982</c:v>
                </c:pt>
                <c:pt idx="3957">
                  <c:v>-0.48693999999999971</c:v>
                </c:pt>
                <c:pt idx="3958">
                  <c:v>-0.49080999999999975</c:v>
                </c:pt>
                <c:pt idx="3959">
                  <c:v>-0.49928999999999979</c:v>
                </c:pt>
                <c:pt idx="3960">
                  <c:v>-0.50236999999999998</c:v>
                </c:pt>
                <c:pt idx="3961">
                  <c:v>-0.50442999999999971</c:v>
                </c:pt>
                <c:pt idx="3962">
                  <c:v>-0.51434999999999986</c:v>
                </c:pt>
                <c:pt idx="3963">
                  <c:v>-0.5148600000000001</c:v>
                </c:pt>
                <c:pt idx="3964">
                  <c:v>-0.51949999999999985</c:v>
                </c:pt>
                <c:pt idx="3965">
                  <c:v>-0.52986999999999984</c:v>
                </c:pt>
                <c:pt idx="3966">
                  <c:v>-0.53293999999999997</c:v>
                </c:pt>
                <c:pt idx="3967">
                  <c:v>-0.53419999999999979</c:v>
                </c:pt>
                <c:pt idx="3968">
                  <c:v>-0.54246999999999979</c:v>
                </c:pt>
                <c:pt idx="3969">
                  <c:v>-0.54781999999999975</c:v>
                </c:pt>
                <c:pt idx="3970">
                  <c:v>-0.55654000000000003</c:v>
                </c:pt>
                <c:pt idx="3971">
                  <c:v>-0.55654000000000003</c:v>
                </c:pt>
                <c:pt idx="3972">
                  <c:v>-0.55654000000000003</c:v>
                </c:pt>
                <c:pt idx="3973">
                  <c:v>-0.57197999999999993</c:v>
                </c:pt>
                <c:pt idx="3974">
                  <c:v>-0.57690999999999981</c:v>
                </c:pt>
                <c:pt idx="3975">
                  <c:v>-0.57690999999999981</c:v>
                </c:pt>
                <c:pt idx="3976">
                  <c:v>-0.58089999999999975</c:v>
                </c:pt>
                <c:pt idx="3977">
                  <c:v>-0.58729999999999993</c:v>
                </c:pt>
                <c:pt idx="3978">
                  <c:v>-0.59105000000000008</c:v>
                </c:pt>
                <c:pt idx="3979">
                  <c:v>-0.59864000000000006</c:v>
                </c:pt>
                <c:pt idx="3980">
                  <c:v>-0.59889999999999999</c:v>
                </c:pt>
                <c:pt idx="3981">
                  <c:v>-0.60862999999999978</c:v>
                </c:pt>
                <c:pt idx="3982">
                  <c:v>-0.61061999999999994</c:v>
                </c:pt>
                <c:pt idx="3983">
                  <c:v>-0.61114999999999986</c:v>
                </c:pt>
                <c:pt idx="3984">
                  <c:v>-0.62519999999999998</c:v>
                </c:pt>
                <c:pt idx="3985">
                  <c:v>-0.62519999999999998</c:v>
                </c:pt>
                <c:pt idx="3986">
                  <c:v>-0.62677999999999967</c:v>
                </c:pt>
                <c:pt idx="3987">
                  <c:v>-0.63691999999999993</c:v>
                </c:pt>
                <c:pt idx="3988">
                  <c:v>-0.63773999999999997</c:v>
                </c:pt>
                <c:pt idx="3989">
                  <c:v>-0.64166999999999996</c:v>
                </c:pt>
                <c:pt idx="3990">
                  <c:v>-0.6457799999999998</c:v>
                </c:pt>
                <c:pt idx="3991">
                  <c:v>-0.65081999999999995</c:v>
                </c:pt>
                <c:pt idx="3992">
                  <c:v>-0.65966999999999976</c:v>
                </c:pt>
                <c:pt idx="3993">
                  <c:v>-0.65966999999999976</c:v>
                </c:pt>
                <c:pt idx="3994">
                  <c:v>-0.65966999999999976</c:v>
                </c:pt>
                <c:pt idx="3995">
                  <c:v>-0.66961000000000004</c:v>
                </c:pt>
                <c:pt idx="3996">
                  <c:v>-0.67368000000000006</c:v>
                </c:pt>
                <c:pt idx="3997">
                  <c:v>-0.67377999999999982</c:v>
                </c:pt>
                <c:pt idx="3998">
                  <c:v>-0.67668999999999979</c:v>
                </c:pt>
                <c:pt idx="3999">
                  <c:v>-0.67818999999999985</c:v>
                </c:pt>
                <c:pt idx="4000">
                  <c:v>-0.69016999999999973</c:v>
                </c:pt>
                <c:pt idx="4001">
                  <c:v>-0.69016999999999973</c:v>
                </c:pt>
                <c:pt idx="4002">
                  <c:v>-0.69016999999999973</c:v>
                </c:pt>
                <c:pt idx="4003">
                  <c:v>-0.6934199999999997</c:v>
                </c:pt>
                <c:pt idx="4004">
                  <c:v>-0.6986699999999999</c:v>
                </c:pt>
                <c:pt idx="4005">
                  <c:v>-0.6986699999999999</c:v>
                </c:pt>
                <c:pt idx="4006">
                  <c:v>-0.70457999999999998</c:v>
                </c:pt>
                <c:pt idx="4007">
                  <c:v>-0.70457999999999998</c:v>
                </c:pt>
                <c:pt idx="4008">
                  <c:v>-0.71094999999999997</c:v>
                </c:pt>
                <c:pt idx="4009">
                  <c:v>-0.71536</c:v>
                </c:pt>
                <c:pt idx="4010">
                  <c:v>-0.71679000000000004</c:v>
                </c:pt>
                <c:pt idx="4011">
                  <c:v>-0.72658999999999985</c:v>
                </c:pt>
                <c:pt idx="4012">
                  <c:v>-0.72658999999999985</c:v>
                </c:pt>
                <c:pt idx="4013">
                  <c:v>-0.7277499999999999</c:v>
                </c:pt>
                <c:pt idx="4014">
                  <c:v>-0.73822999999999972</c:v>
                </c:pt>
                <c:pt idx="4015">
                  <c:v>-0.73822999999999972</c:v>
                </c:pt>
                <c:pt idx="4016">
                  <c:v>-0.7413599999999998</c:v>
                </c:pt>
                <c:pt idx="4017">
                  <c:v>-0.7487499999999998</c:v>
                </c:pt>
                <c:pt idx="4018">
                  <c:v>-0.75252000000000008</c:v>
                </c:pt>
                <c:pt idx="4019">
                  <c:v>-0.75717999999999996</c:v>
                </c:pt>
                <c:pt idx="4020">
                  <c:v>-0.75717999999999996</c:v>
                </c:pt>
                <c:pt idx="4021">
                  <c:v>-0.75995999999999997</c:v>
                </c:pt>
                <c:pt idx="4022">
                  <c:v>-0.77073999999999998</c:v>
                </c:pt>
                <c:pt idx="4023">
                  <c:v>-0.7718499999999997</c:v>
                </c:pt>
                <c:pt idx="4024">
                  <c:v>-0.77234999999999987</c:v>
                </c:pt>
                <c:pt idx="4025">
                  <c:v>-0.7806099999999998</c:v>
                </c:pt>
                <c:pt idx="4026">
                  <c:v>-0.78799999999999981</c:v>
                </c:pt>
                <c:pt idx="4027">
                  <c:v>-0.7881800000000001</c:v>
                </c:pt>
                <c:pt idx="4028">
                  <c:v>-0.79130999999999974</c:v>
                </c:pt>
                <c:pt idx="4029">
                  <c:v>-0.79395999999999978</c:v>
                </c:pt>
                <c:pt idx="4030">
                  <c:v>-0.80866999999999978</c:v>
                </c:pt>
                <c:pt idx="4031">
                  <c:v>-0.81189</c:v>
                </c:pt>
                <c:pt idx="4032">
                  <c:v>-0.81189</c:v>
                </c:pt>
                <c:pt idx="4033">
                  <c:v>-0.82053999999999983</c:v>
                </c:pt>
                <c:pt idx="4034">
                  <c:v>-0.82493999999999978</c:v>
                </c:pt>
                <c:pt idx="4035">
                  <c:v>-0.82729000000000008</c:v>
                </c:pt>
                <c:pt idx="4036">
                  <c:v>-0.83251000000000008</c:v>
                </c:pt>
                <c:pt idx="4037">
                  <c:v>-0.83748999999999985</c:v>
                </c:pt>
                <c:pt idx="4038">
                  <c:v>-0.84549999999999992</c:v>
                </c:pt>
                <c:pt idx="4039">
                  <c:v>-0.84812999999999983</c:v>
                </c:pt>
                <c:pt idx="4040">
                  <c:v>-0.84928999999999988</c:v>
                </c:pt>
                <c:pt idx="4041">
                  <c:v>-0.85975000000000001</c:v>
                </c:pt>
                <c:pt idx="4042">
                  <c:v>-0.86011999999999977</c:v>
                </c:pt>
                <c:pt idx="4043">
                  <c:v>-0.86302999999999974</c:v>
                </c:pt>
                <c:pt idx="4044">
                  <c:v>-0.87338000000000005</c:v>
                </c:pt>
                <c:pt idx="4045">
                  <c:v>-0.87338000000000005</c:v>
                </c:pt>
                <c:pt idx="4046">
                  <c:v>-0.87474999999999969</c:v>
                </c:pt>
                <c:pt idx="4047">
                  <c:v>-0.87999999999999989</c:v>
                </c:pt>
                <c:pt idx="4048">
                  <c:v>-0.88281999999999972</c:v>
                </c:pt>
                <c:pt idx="4049">
                  <c:v>-0.89206999999999992</c:v>
                </c:pt>
                <c:pt idx="4050">
                  <c:v>-0.89206999999999992</c:v>
                </c:pt>
                <c:pt idx="4051">
                  <c:v>-0.89206999999999992</c:v>
                </c:pt>
                <c:pt idx="4052">
                  <c:v>-0.90446999999999989</c:v>
                </c:pt>
                <c:pt idx="4053">
                  <c:v>-0.90695999999999977</c:v>
                </c:pt>
                <c:pt idx="4054">
                  <c:v>-0.90695999999999977</c:v>
                </c:pt>
                <c:pt idx="4055">
                  <c:v>-0.91034999999999977</c:v>
                </c:pt>
                <c:pt idx="4056">
                  <c:v>-0.91556999999999977</c:v>
                </c:pt>
                <c:pt idx="4057">
                  <c:v>-0.92274999999999974</c:v>
                </c:pt>
                <c:pt idx="4058">
                  <c:v>-0.92274999999999974</c:v>
                </c:pt>
                <c:pt idx="4059">
                  <c:v>-0.92274999999999974</c:v>
                </c:pt>
                <c:pt idx="4060">
                  <c:v>-0.93093000000000004</c:v>
                </c:pt>
                <c:pt idx="4061">
                  <c:v>-0.93235000000000001</c:v>
                </c:pt>
                <c:pt idx="4062">
                  <c:v>-0.93235000000000001</c:v>
                </c:pt>
                <c:pt idx="4063">
                  <c:v>-0.93927999999999967</c:v>
                </c:pt>
                <c:pt idx="4064">
                  <c:v>-0.93927999999999967</c:v>
                </c:pt>
                <c:pt idx="4065">
                  <c:v>-0.93927999999999967</c:v>
                </c:pt>
                <c:pt idx="4066">
                  <c:v>-0.94444999999999979</c:v>
                </c:pt>
                <c:pt idx="4067">
                  <c:v>-0.94444999999999979</c:v>
                </c:pt>
                <c:pt idx="4068">
                  <c:v>-0.95020999999999978</c:v>
                </c:pt>
                <c:pt idx="4069">
                  <c:v>-0.95056999999999992</c:v>
                </c:pt>
                <c:pt idx="4070">
                  <c:v>-0.95189999999999975</c:v>
                </c:pt>
                <c:pt idx="4071">
                  <c:v>-0.96037999999999979</c:v>
                </c:pt>
                <c:pt idx="4072">
                  <c:v>-0.96037999999999979</c:v>
                </c:pt>
                <c:pt idx="4073">
                  <c:v>-0.96037999999999979</c:v>
                </c:pt>
                <c:pt idx="4074">
                  <c:v>-0.96821000000000002</c:v>
                </c:pt>
                <c:pt idx="4075">
                  <c:v>-0.96821000000000002</c:v>
                </c:pt>
                <c:pt idx="4076">
                  <c:v>-0.96821000000000002</c:v>
                </c:pt>
                <c:pt idx="4077">
                  <c:v>-0.97136999999999984</c:v>
                </c:pt>
                <c:pt idx="4078">
                  <c:v>-0.97248000000000001</c:v>
                </c:pt>
                <c:pt idx="4079">
                  <c:v>-0.97995999999999972</c:v>
                </c:pt>
                <c:pt idx="4080">
                  <c:v>-0.97995999999999972</c:v>
                </c:pt>
                <c:pt idx="4081">
                  <c:v>-0.97995999999999972</c:v>
                </c:pt>
                <c:pt idx="4082">
                  <c:v>-0.99188999999999972</c:v>
                </c:pt>
                <c:pt idx="4083">
                  <c:v>-0.99188999999999972</c:v>
                </c:pt>
                <c:pt idx="4084">
                  <c:v>-0.99188999999999972</c:v>
                </c:pt>
                <c:pt idx="4085">
                  <c:v>-0.99343000000000004</c:v>
                </c:pt>
                <c:pt idx="4086">
                  <c:v>-0.99702000000000002</c:v>
                </c:pt>
                <c:pt idx="4087">
                  <c:v>-1.0016400000000001</c:v>
                </c:pt>
                <c:pt idx="4088">
                  <c:v>-1.0035099999999999</c:v>
                </c:pt>
                <c:pt idx="4089">
                  <c:v>-1.0040999999999998</c:v>
                </c:pt>
                <c:pt idx="4090">
                  <c:v>-1.0128599999999999</c:v>
                </c:pt>
                <c:pt idx="4091">
                  <c:v>-1.0139800000000001</c:v>
                </c:pt>
                <c:pt idx="4092">
                  <c:v>-1.0139800000000001</c:v>
                </c:pt>
                <c:pt idx="4093">
                  <c:v>-1.0238700000000001</c:v>
                </c:pt>
                <c:pt idx="4094">
                  <c:v>-1.0238700000000001</c:v>
                </c:pt>
                <c:pt idx="4095">
                  <c:v>-1.0238700000000001</c:v>
                </c:pt>
                <c:pt idx="4096">
                  <c:v>-1.03111</c:v>
                </c:pt>
                <c:pt idx="4097">
                  <c:v>-1.03241</c:v>
                </c:pt>
                <c:pt idx="4098">
                  <c:v>-1.0352799999999998</c:v>
                </c:pt>
                <c:pt idx="4099">
                  <c:v>-1.0371199999999998</c:v>
                </c:pt>
                <c:pt idx="4100">
                  <c:v>-1.0395799999999999</c:v>
                </c:pt>
                <c:pt idx="4101">
                  <c:v>-1.0501100000000001</c:v>
                </c:pt>
                <c:pt idx="4102">
                  <c:v>-1.0501100000000001</c:v>
                </c:pt>
                <c:pt idx="4103">
                  <c:v>-1.0501100000000001</c:v>
                </c:pt>
                <c:pt idx="4104">
                  <c:v>-1.0557599999999998</c:v>
                </c:pt>
                <c:pt idx="4105">
                  <c:v>-1.0557599999999998</c:v>
                </c:pt>
                <c:pt idx="4106">
                  <c:v>-1.05661</c:v>
                </c:pt>
                <c:pt idx="4107">
                  <c:v>-1.0587800000000001</c:v>
                </c:pt>
                <c:pt idx="4108">
                  <c:v>-1.0615299999999999</c:v>
                </c:pt>
                <c:pt idx="4109">
                  <c:v>-1.0701799999999997</c:v>
                </c:pt>
                <c:pt idx="4110">
                  <c:v>-1.0709900000000001</c:v>
                </c:pt>
                <c:pt idx="4111">
                  <c:v>-1.0709900000000001</c:v>
                </c:pt>
                <c:pt idx="4112">
                  <c:v>-1.07681</c:v>
                </c:pt>
                <c:pt idx="4113">
                  <c:v>-1.0804199999999997</c:v>
                </c:pt>
                <c:pt idx="4114">
                  <c:v>-1.0809899999999999</c:v>
                </c:pt>
                <c:pt idx="4115">
                  <c:v>-1.0866199999999999</c:v>
                </c:pt>
                <c:pt idx="4116">
                  <c:v>-1.0880899999999998</c:v>
                </c:pt>
                <c:pt idx="4117">
                  <c:v>-1.09578</c:v>
                </c:pt>
                <c:pt idx="4118">
                  <c:v>-1.0978699999999999</c:v>
                </c:pt>
                <c:pt idx="4119">
                  <c:v>-1.0978699999999999</c:v>
                </c:pt>
                <c:pt idx="4120">
                  <c:v>-1.1107999999999998</c:v>
                </c:pt>
                <c:pt idx="4121">
                  <c:v>-1.1107999999999998</c:v>
                </c:pt>
                <c:pt idx="4122">
                  <c:v>-1.1107999999999998</c:v>
                </c:pt>
                <c:pt idx="4123">
                  <c:v>-1.1191</c:v>
                </c:pt>
                <c:pt idx="4124">
                  <c:v>-1.1191</c:v>
                </c:pt>
                <c:pt idx="4125">
                  <c:v>-1.1202199999999998</c:v>
                </c:pt>
                <c:pt idx="4126">
                  <c:v>-1.1245099999999999</c:v>
                </c:pt>
                <c:pt idx="4127">
                  <c:v>-1.1274199999999999</c:v>
                </c:pt>
                <c:pt idx="4128">
                  <c:v>-1.1347</c:v>
                </c:pt>
                <c:pt idx="4129">
                  <c:v>-1.1347</c:v>
                </c:pt>
                <c:pt idx="4130">
                  <c:v>-1.1347</c:v>
                </c:pt>
                <c:pt idx="4131">
                  <c:v>-1.1482199999999998</c:v>
                </c:pt>
                <c:pt idx="4132">
                  <c:v>-1.1482199999999998</c:v>
                </c:pt>
                <c:pt idx="4133">
                  <c:v>-1.1482199999999998</c:v>
                </c:pt>
                <c:pt idx="4134">
                  <c:v>-1.1546699999999999</c:v>
                </c:pt>
                <c:pt idx="4135">
                  <c:v>-1.1612299999999998</c:v>
                </c:pt>
                <c:pt idx="4136">
                  <c:v>-1.1619899999999999</c:v>
                </c:pt>
                <c:pt idx="4137">
                  <c:v>-1.1627799999999997</c:v>
                </c:pt>
                <c:pt idx="4138">
                  <c:v>-1.16466</c:v>
                </c:pt>
                <c:pt idx="4139">
                  <c:v>-1.1790799999999999</c:v>
                </c:pt>
                <c:pt idx="4140">
                  <c:v>-1.1796799999999998</c:v>
                </c:pt>
                <c:pt idx="4141">
                  <c:v>-1.1796799999999998</c:v>
                </c:pt>
                <c:pt idx="4142">
                  <c:v>-1.1873800000000001</c:v>
                </c:pt>
                <c:pt idx="4143">
                  <c:v>-1.19082</c:v>
                </c:pt>
                <c:pt idx="4144">
                  <c:v>-1.19347</c:v>
                </c:pt>
                <c:pt idx="4145">
                  <c:v>-1.1975099999999999</c:v>
                </c:pt>
                <c:pt idx="4146">
                  <c:v>-1.20099</c:v>
                </c:pt>
                <c:pt idx="4147">
                  <c:v>-1.2081200000000001</c:v>
                </c:pt>
                <c:pt idx="4148">
                  <c:v>-1.2092299999999998</c:v>
                </c:pt>
                <c:pt idx="4149">
                  <c:v>-1.2112699999999998</c:v>
                </c:pt>
                <c:pt idx="4150">
                  <c:v>-1.2214399999999999</c:v>
                </c:pt>
                <c:pt idx="4151">
                  <c:v>-1.2220599999999999</c:v>
                </c:pt>
                <c:pt idx="4152">
                  <c:v>-1.2252700000000001</c:v>
                </c:pt>
                <c:pt idx="4153">
                  <c:v>-1.23813</c:v>
                </c:pt>
                <c:pt idx="4154">
                  <c:v>-1.2383599999999997</c:v>
                </c:pt>
                <c:pt idx="4155">
                  <c:v>-1.2417099999999999</c:v>
                </c:pt>
                <c:pt idx="4156">
                  <c:v>-1.24837</c:v>
                </c:pt>
                <c:pt idx="4157">
                  <c:v>-1.2533300000000001</c:v>
                </c:pt>
                <c:pt idx="4158">
                  <c:v>-1.26403</c:v>
                </c:pt>
                <c:pt idx="4159">
                  <c:v>-1.26403</c:v>
                </c:pt>
                <c:pt idx="4160">
                  <c:v>-1.2654000000000001</c:v>
                </c:pt>
                <c:pt idx="4161">
                  <c:v>-1.28017</c:v>
                </c:pt>
                <c:pt idx="4162">
                  <c:v>-1.2833999999999999</c:v>
                </c:pt>
                <c:pt idx="4163">
                  <c:v>-1.2833999999999999</c:v>
                </c:pt>
                <c:pt idx="4164">
                  <c:v>-1.2885999999999997</c:v>
                </c:pt>
                <c:pt idx="4165">
                  <c:v>-1.2961999999999998</c:v>
                </c:pt>
                <c:pt idx="4166">
                  <c:v>-1.30206</c:v>
                </c:pt>
                <c:pt idx="4167">
                  <c:v>-1.30403</c:v>
                </c:pt>
                <c:pt idx="4168">
                  <c:v>-1.30403</c:v>
                </c:pt>
                <c:pt idx="4169">
                  <c:v>-1.3168699999999998</c:v>
                </c:pt>
                <c:pt idx="4170">
                  <c:v>-1.3186899999999997</c:v>
                </c:pt>
                <c:pt idx="4171">
                  <c:v>-1.3186899999999997</c:v>
                </c:pt>
                <c:pt idx="4172">
                  <c:v>-1.3283899999999997</c:v>
                </c:pt>
                <c:pt idx="4173">
                  <c:v>-1.3316399999999997</c:v>
                </c:pt>
                <c:pt idx="4174">
                  <c:v>-1.3352900000000001</c:v>
                </c:pt>
                <c:pt idx="4175">
                  <c:v>-1.34152</c:v>
                </c:pt>
                <c:pt idx="4176">
                  <c:v>-1.3441299999999998</c:v>
                </c:pt>
                <c:pt idx="4177">
                  <c:v>-1.3511299999999999</c:v>
                </c:pt>
                <c:pt idx="4178">
                  <c:v>-1.3540299999999998</c:v>
                </c:pt>
                <c:pt idx="4179">
                  <c:v>-1.3571899999999997</c:v>
                </c:pt>
                <c:pt idx="4180">
                  <c:v>-1.3697699999999999</c:v>
                </c:pt>
                <c:pt idx="4181">
                  <c:v>-1.3697699999999999</c:v>
                </c:pt>
                <c:pt idx="4182">
                  <c:v>-1.3697699999999999</c:v>
                </c:pt>
                <c:pt idx="4183">
                  <c:v>-1.3829699999999998</c:v>
                </c:pt>
                <c:pt idx="4184">
                  <c:v>-1.3833899999999999</c:v>
                </c:pt>
                <c:pt idx="4185">
                  <c:v>-1.3851</c:v>
                </c:pt>
                <c:pt idx="4186">
                  <c:v>-1.3917299999999999</c:v>
                </c:pt>
                <c:pt idx="4187">
                  <c:v>-1.3969100000000001</c:v>
                </c:pt>
                <c:pt idx="4188">
                  <c:v>-1.4060799999999998</c:v>
                </c:pt>
                <c:pt idx="4189">
                  <c:v>-1.4060799999999998</c:v>
                </c:pt>
                <c:pt idx="4190">
                  <c:v>-1.4061300000000001</c:v>
                </c:pt>
                <c:pt idx="4191">
                  <c:v>-1.4232100000000001</c:v>
                </c:pt>
                <c:pt idx="4192">
                  <c:v>-1.4252799999999999</c:v>
                </c:pt>
                <c:pt idx="4193">
                  <c:v>-1.4252799999999999</c:v>
                </c:pt>
                <c:pt idx="4194">
                  <c:v>-1.431</c:v>
                </c:pt>
                <c:pt idx="4195">
                  <c:v>-1.4380599999999997</c:v>
                </c:pt>
                <c:pt idx="4196">
                  <c:v>-1.4409399999999999</c:v>
                </c:pt>
                <c:pt idx="4197">
                  <c:v>-1.4439799999999998</c:v>
                </c:pt>
                <c:pt idx="4198">
                  <c:v>-1.44502</c:v>
                </c:pt>
                <c:pt idx="4199">
                  <c:v>-1.4560499999999998</c:v>
                </c:pt>
                <c:pt idx="4200">
                  <c:v>-1.4583699999999999</c:v>
                </c:pt>
                <c:pt idx="4201">
                  <c:v>-1.4583699999999999</c:v>
                </c:pt>
                <c:pt idx="4202">
                  <c:v>-1.46672</c:v>
                </c:pt>
                <c:pt idx="4203">
                  <c:v>-1.46672</c:v>
                </c:pt>
                <c:pt idx="4204">
                  <c:v>-1.4677199999999999</c:v>
                </c:pt>
                <c:pt idx="4205">
                  <c:v>-1.4734400000000001</c:v>
                </c:pt>
                <c:pt idx="4206">
                  <c:v>-1.4751699999999999</c:v>
                </c:pt>
                <c:pt idx="4207">
                  <c:v>-1.47871</c:v>
                </c:pt>
                <c:pt idx="4208">
                  <c:v>-1.47953</c:v>
                </c:pt>
                <c:pt idx="4209">
                  <c:v>-1.4821800000000001</c:v>
                </c:pt>
                <c:pt idx="4210">
                  <c:v>-1.4914499999999999</c:v>
                </c:pt>
                <c:pt idx="4211">
                  <c:v>-1.4914499999999999</c:v>
                </c:pt>
                <c:pt idx="4212">
                  <c:v>-1.4914499999999999</c:v>
                </c:pt>
                <c:pt idx="4213">
                  <c:v>-1.49865</c:v>
                </c:pt>
                <c:pt idx="4214">
                  <c:v>-1.49865</c:v>
                </c:pt>
                <c:pt idx="4215">
                  <c:v>-1.49865</c:v>
                </c:pt>
                <c:pt idx="4216">
                  <c:v>-1.4993399999999997</c:v>
                </c:pt>
                <c:pt idx="4217">
                  <c:v>-1.5040199999999997</c:v>
                </c:pt>
                <c:pt idx="4218">
                  <c:v>-1.50902</c:v>
                </c:pt>
                <c:pt idx="4219">
                  <c:v>-1.50902</c:v>
                </c:pt>
                <c:pt idx="4220">
                  <c:v>-1.50902</c:v>
                </c:pt>
                <c:pt idx="4221">
                  <c:v>-1.51634</c:v>
                </c:pt>
                <c:pt idx="4222">
                  <c:v>-1.5194099999999997</c:v>
                </c:pt>
                <c:pt idx="4223">
                  <c:v>-1.5194099999999997</c:v>
                </c:pt>
                <c:pt idx="4224">
                  <c:v>-1.52224</c:v>
                </c:pt>
                <c:pt idx="4225">
                  <c:v>-1.5256499999999997</c:v>
                </c:pt>
                <c:pt idx="4226">
                  <c:v>-1.52793</c:v>
                </c:pt>
                <c:pt idx="4227">
                  <c:v>-1.53112</c:v>
                </c:pt>
                <c:pt idx="4228">
                  <c:v>-1.5334300000000001</c:v>
                </c:pt>
                <c:pt idx="4229">
                  <c:v>-1.5400499999999999</c:v>
                </c:pt>
                <c:pt idx="4230">
                  <c:v>-1.5400499999999999</c:v>
                </c:pt>
                <c:pt idx="4231">
                  <c:v>-1.54061</c:v>
                </c:pt>
                <c:pt idx="4232">
                  <c:v>-1.5538099999999999</c:v>
                </c:pt>
                <c:pt idx="4233">
                  <c:v>-1.5538099999999999</c:v>
                </c:pt>
                <c:pt idx="4234">
                  <c:v>-1.5538099999999999</c:v>
                </c:pt>
                <c:pt idx="4235">
                  <c:v>-1.5625199999999997</c:v>
                </c:pt>
                <c:pt idx="4236">
                  <c:v>-1.5653199999999998</c:v>
                </c:pt>
                <c:pt idx="4237">
                  <c:v>-1.5702499999999997</c:v>
                </c:pt>
                <c:pt idx="4238">
                  <c:v>-1.5709200000000001</c:v>
                </c:pt>
                <c:pt idx="4239">
                  <c:v>-1.5739899999999998</c:v>
                </c:pt>
                <c:pt idx="4240">
                  <c:v>-1.5877399999999997</c:v>
                </c:pt>
                <c:pt idx="4241">
                  <c:v>-1.5877399999999997</c:v>
                </c:pt>
                <c:pt idx="4242">
                  <c:v>-1.5877399999999997</c:v>
                </c:pt>
                <c:pt idx="4243">
                  <c:v>-1.59727</c:v>
                </c:pt>
                <c:pt idx="4244">
                  <c:v>-1.6019799999999997</c:v>
                </c:pt>
                <c:pt idx="4245">
                  <c:v>-1.6019799999999997</c:v>
                </c:pt>
                <c:pt idx="4246">
                  <c:v>-1.6035699999999999</c:v>
                </c:pt>
                <c:pt idx="4247">
                  <c:v>-1.61002</c:v>
                </c:pt>
                <c:pt idx="4248">
                  <c:v>-1.6194999999999999</c:v>
                </c:pt>
                <c:pt idx="4249">
                  <c:v>-1.6195299999999997</c:v>
                </c:pt>
                <c:pt idx="4250">
                  <c:v>-1.6195299999999997</c:v>
                </c:pt>
                <c:pt idx="4251">
                  <c:v>-1.6282899999999998</c:v>
                </c:pt>
                <c:pt idx="4252">
                  <c:v>-1.6313800000000001</c:v>
                </c:pt>
                <c:pt idx="4253">
                  <c:v>-1.6313800000000001</c:v>
                </c:pt>
                <c:pt idx="4254">
                  <c:v>-1.6411199999999999</c:v>
                </c:pt>
                <c:pt idx="4255">
                  <c:v>-1.6411699999999998</c:v>
                </c:pt>
                <c:pt idx="4256">
                  <c:v>-1.64581</c:v>
                </c:pt>
                <c:pt idx="4257">
                  <c:v>-1.65042</c:v>
                </c:pt>
                <c:pt idx="4258">
                  <c:v>-1.65164</c:v>
                </c:pt>
                <c:pt idx="4259">
                  <c:v>-1.6621199999999998</c:v>
                </c:pt>
                <c:pt idx="4260">
                  <c:v>-1.6621199999999998</c:v>
                </c:pt>
                <c:pt idx="4261">
                  <c:v>-1.6621199999999998</c:v>
                </c:pt>
                <c:pt idx="4262">
                  <c:v>-1.6737699999999998</c:v>
                </c:pt>
                <c:pt idx="4263">
                  <c:v>-1.6737699999999998</c:v>
                </c:pt>
                <c:pt idx="4264">
                  <c:v>-1.6761699999999999</c:v>
                </c:pt>
                <c:pt idx="4265">
                  <c:v>-1.68228</c:v>
                </c:pt>
                <c:pt idx="4266">
                  <c:v>-1.6853199999999999</c:v>
                </c:pt>
                <c:pt idx="4267">
                  <c:v>-1.69177</c:v>
                </c:pt>
                <c:pt idx="4268">
                  <c:v>-1.69415</c:v>
                </c:pt>
                <c:pt idx="4269">
                  <c:v>-1.69421</c:v>
                </c:pt>
                <c:pt idx="4270">
                  <c:v>-1.7056899999999997</c:v>
                </c:pt>
                <c:pt idx="4271">
                  <c:v>-1.7056899999999997</c:v>
                </c:pt>
                <c:pt idx="4272">
                  <c:v>-1.7056899999999997</c:v>
                </c:pt>
                <c:pt idx="4273">
                  <c:v>-1.71475</c:v>
                </c:pt>
                <c:pt idx="4274">
                  <c:v>-1.72071</c:v>
                </c:pt>
                <c:pt idx="4275">
                  <c:v>-1.72071</c:v>
                </c:pt>
                <c:pt idx="4276">
                  <c:v>-1.7215099999999999</c:v>
                </c:pt>
                <c:pt idx="4277">
                  <c:v>-1.7231999999999998</c:v>
                </c:pt>
                <c:pt idx="4278">
                  <c:v>-1.7329599999999998</c:v>
                </c:pt>
                <c:pt idx="4279">
                  <c:v>-1.7358199999999999</c:v>
                </c:pt>
                <c:pt idx="4280">
                  <c:v>-1.7358199999999999</c:v>
                </c:pt>
                <c:pt idx="4281">
                  <c:v>-1.74281</c:v>
                </c:pt>
                <c:pt idx="4282">
                  <c:v>-1.7433399999999999</c:v>
                </c:pt>
                <c:pt idx="4283">
                  <c:v>-1.7433399999999999</c:v>
                </c:pt>
                <c:pt idx="4284">
                  <c:v>-1.7511199999999998</c:v>
                </c:pt>
                <c:pt idx="4285">
                  <c:v>-1.7511199999999998</c:v>
                </c:pt>
                <c:pt idx="4286">
                  <c:v>-1.7538499999999999</c:v>
                </c:pt>
                <c:pt idx="4287">
                  <c:v>-1.7556099999999999</c:v>
                </c:pt>
                <c:pt idx="4288">
                  <c:v>-1.7575400000000001</c:v>
                </c:pt>
                <c:pt idx="4289">
                  <c:v>-1.7647599999999999</c:v>
                </c:pt>
                <c:pt idx="4290">
                  <c:v>-1.7647599999999999</c:v>
                </c:pt>
                <c:pt idx="4291">
                  <c:v>-1.7647599999999999</c:v>
                </c:pt>
                <c:pt idx="4292">
                  <c:v>-1.7765</c:v>
                </c:pt>
                <c:pt idx="4293">
                  <c:v>-1.7765</c:v>
                </c:pt>
                <c:pt idx="4294">
                  <c:v>-1.7765</c:v>
                </c:pt>
                <c:pt idx="4295">
                  <c:v>-1.7816199999999998</c:v>
                </c:pt>
                <c:pt idx="4296">
                  <c:v>-1.78444</c:v>
                </c:pt>
                <c:pt idx="4297">
                  <c:v>-1.7924099999999998</c:v>
                </c:pt>
                <c:pt idx="4298">
                  <c:v>-1.7924099999999998</c:v>
                </c:pt>
                <c:pt idx="4299">
                  <c:v>-1.7924099999999998</c:v>
                </c:pt>
                <c:pt idx="4300">
                  <c:v>-1.8059400000000001</c:v>
                </c:pt>
                <c:pt idx="4301">
                  <c:v>-1.8059400000000001</c:v>
                </c:pt>
                <c:pt idx="4302">
                  <c:v>-1.8059400000000001</c:v>
                </c:pt>
                <c:pt idx="4303">
                  <c:v>-1.8095300000000001</c:v>
                </c:pt>
                <c:pt idx="4304">
                  <c:v>-1.8136299999999999</c:v>
                </c:pt>
                <c:pt idx="4305">
                  <c:v>-1.81752</c:v>
                </c:pt>
                <c:pt idx="4306">
                  <c:v>-1.8215399999999997</c:v>
                </c:pt>
                <c:pt idx="4307">
                  <c:v>-1.8227699999999998</c:v>
                </c:pt>
                <c:pt idx="4308">
                  <c:v>-1.83202</c:v>
                </c:pt>
                <c:pt idx="4309">
                  <c:v>-1.8324400000000001</c:v>
                </c:pt>
                <c:pt idx="4310">
                  <c:v>-1.8324400000000001</c:v>
                </c:pt>
                <c:pt idx="4311">
                  <c:v>-1.8449999999999998</c:v>
                </c:pt>
                <c:pt idx="4312">
                  <c:v>-1.8449999999999998</c:v>
                </c:pt>
                <c:pt idx="4313">
                  <c:v>-1.8459399999999997</c:v>
                </c:pt>
                <c:pt idx="4314">
                  <c:v>-1.85379</c:v>
                </c:pt>
                <c:pt idx="4315">
                  <c:v>-1.8572199999999999</c:v>
                </c:pt>
                <c:pt idx="4316">
                  <c:v>-1.8629799999999999</c:v>
                </c:pt>
                <c:pt idx="4317">
                  <c:v>-1.8636399999999997</c:v>
                </c:pt>
                <c:pt idx="4318">
                  <c:v>-1.8678900000000001</c:v>
                </c:pt>
                <c:pt idx="4319">
                  <c:v>-1.8797899999999998</c:v>
                </c:pt>
                <c:pt idx="4320">
                  <c:v>-1.8797899999999998</c:v>
                </c:pt>
                <c:pt idx="4321">
                  <c:v>-1.8797899999999998</c:v>
                </c:pt>
                <c:pt idx="4322">
                  <c:v>-1.8917099999999998</c:v>
                </c:pt>
                <c:pt idx="4323">
                  <c:v>-1.8917899999999999</c:v>
                </c:pt>
                <c:pt idx="4324">
                  <c:v>-1.8944699999999999</c:v>
                </c:pt>
                <c:pt idx="4325">
                  <c:v>-1.8972899999999999</c:v>
                </c:pt>
                <c:pt idx="4326">
                  <c:v>-1.9048399999999999</c:v>
                </c:pt>
                <c:pt idx="4327">
                  <c:v>-1.9119199999999998</c:v>
                </c:pt>
                <c:pt idx="4328">
                  <c:v>-1.9119199999999998</c:v>
                </c:pt>
                <c:pt idx="4329">
                  <c:v>-1.9119199999999998</c:v>
                </c:pt>
                <c:pt idx="4330">
                  <c:v>-1.92441</c:v>
                </c:pt>
                <c:pt idx="4331">
                  <c:v>-1.9290399999999999</c:v>
                </c:pt>
                <c:pt idx="4332">
                  <c:v>-1.9290399999999999</c:v>
                </c:pt>
                <c:pt idx="4333">
                  <c:v>-1.9314499999999999</c:v>
                </c:pt>
                <c:pt idx="4334">
                  <c:v>-1.9335899999999999</c:v>
                </c:pt>
                <c:pt idx="4335">
                  <c:v>-1.9408599999999998</c:v>
                </c:pt>
                <c:pt idx="4336">
                  <c:v>-1.9430599999999998</c:v>
                </c:pt>
                <c:pt idx="4337">
                  <c:v>-1.9447599999999998</c:v>
                </c:pt>
                <c:pt idx="4338">
                  <c:v>-1.9526399999999999</c:v>
                </c:pt>
                <c:pt idx="4339">
                  <c:v>-1.9529599999999998</c:v>
                </c:pt>
                <c:pt idx="4340">
                  <c:v>-1.9529599999999998</c:v>
                </c:pt>
                <c:pt idx="4341">
                  <c:v>-1.9622899999999999</c:v>
                </c:pt>
                <c:pt idx="4342">
                  <c:v>-1.9632399999999999</c:v>
                </c:pt>
                <c:pt idx="4343">
                  <c:v>-1.9632499999999999</c:v>
                </c:pt>
                <c:pt idx="4344">
                  <c:v>-1.9706199999999998</c:v>
                </c:pt>
                <c:pt idx="4345">
                  <c:v>-1.97376</c:v>
                </c:pt>
                <c:pt idx="4346">
                  <c:v>-1.9790299999999998</c:v>
                </c:pt>
                <c:pt idx="4347">
                  <c:v>-1.9790299999999998</c:v>
                </c:pt>
                <c:pt idx="4348">
                  <c:v>-1.9799699999999998</c:v>
                </c:pt>
                <c:pt idx="4349">
                  <c:v>-1.98996</c:v>
                </c:pt>
                <c:pt idx="4350">
                  <c:v>-1.9909999999999999</c:v>
                </c:pt>
                <c:pt idx="4351">
                  <c:v>-1.9909999999999999</c:v>
                </c:pt>
                <c:pt idx="4352">
                  <c:v>-1.9984799999999998</c:v>
                </c:pt>
                <c:pt idx="4353">
                  <c:v>-2.00326</c:v>
                </c:pt>
                <c:pt idx="4354">
                  <c:v>-2.00326</c:v>
                </c:pt>
                <c:pt idx="4355">
                  <c:v>-2.00326</c:v>
                </c:pt>
                <c:pt idx="4356">
                  <c:v>-2.0095999999999998</c:v>
                </c:pt>
                <c:pt idx="4357">
                  <c:v>-2.0203099999999998</c:v>
                </c:pt>
                <c:pt idx="4358">
                  <c:v>-2.0207999999999999</c:v>
                </c:pt>
                <c:pt idx="4359">
                  <c:v>-2.0207999999999999</c:v>
                </c:pt>
                <c:pt idx="4360">
                  <c:v>-2.0279099999999999</c:v>
                </c:pt>
                <c:pt idx="4361">
                  <c:v>-2.02894</c:v>
                </c:pt>
                <c:pt idx="4362">
                  <c:v>-2.0306199999999999</c:v>
                </c:pt>
                <c:pt idx="4363">
                  <c:v>-2.0373099999999997</c:v>
                </c:pt>
                <c:pt idx="4364">
                  <c:v>-2.04067</c:v>
                </c:pt>
                <c:pt idx="4365">
                  <c:v>-2.0459999999999998</c:v>
                </c:pt>
                <c:pt idx="4366">
                  <c:v>-2.04643</c:v>
                </c:pt>
                <c:pt idx="4367">
                  <c:v>-2.0470699999999997</c:v>
                </c:pt>
                <c:pt idx="4368">
                  <c:v>-2.0589599999999999</c:v>
                </c:pt>
                <c:pt idx="4369">
                  <c:v>-2.0589599999999999</c:v>
                </c:pt>
                <c:pt idx="4370">
                  <c:v>-2.0589599999999999</c:v>
                </c:pt>
                <c:pt idx="4371">
                  <c:v>-2.0692899999999996</c:v>
                </c:pt>
                <c:pt idx="4372">
                  <c:v>-2.0692899999999996</c:v>
                </c:pt>
                <c:pt idx="4373">
                  <c:v>-2.0704699999999998</c:v>
                </c:pt>
                <c:pt idx="4374">
                  <c:v>-2.0751299999999997</c:v>
                </c:pt>
                <c:pt idx="4375">
                  <c:v>-2.0775800000000002</c:v>
                </c:pt>
                <c:pt idx="4376">
                  <c:v>-2.0860099999999999</c:v>
                </c:pt>
                <c:pt idx="4377">
                  <c:v>-2.0860099999999999</c:v>
                </c:pt>
                <c:pt idx="4378">
                  <c:v>-2.0860099999999999</c:v>
                </c:pt>
                <c:pt idx="4379">
                  <c:v>-2.09659</c:v>
                </c:pt>
                <c:pt idx="4380">
                  <c:v>-2.09659</c:v>
                </c:pt>
                <c:pt idx="4381">
                  <c:v>-2.09659</c:v>
                </c:pt>
                <c:pt idx="4382">
                  <c:v>-2.1010299999999997</c:v>
                </c:pt>
                <c:pt idx="4383">
                  <c:v>-2.1051000000000002</c:v>
                </c:pt>
                <c:pt idx="4384">
                  <c:v>-2.1077399999999997</c:v>
                </c:pt>
                <c:pt idx="4385">
                  <c:v>-2.1077399999999997</c:v>
                </c:pt>
                <c:pt idx="4386">
                  <c:v>-2.1077399999999997</c:v>
                </c:pt>
                <c:pt idx="4387">
                  <c:v>-2.1160199999999998</c:v>
                </c:pt>
                <c:pt idx="4388">
                  <c:v>-2.1183299999999998</c:v>
                </c:pt>
                <c:pt idx="4389">
                  <c:v>-2.1183299999999998</c:v>
                </c:pt>
                <c:pt idx="4390">
                  <c:v>-2.1254799999999996</c:v>
                </c:pt>
                <c:pt idx="4391">
                  <c:v>-2.1254799999999996</c:v>
                </c:pt>
                <c:pt idx="4392">
                  <c:v>-2.1254799999999996</c:v>
                </c:pt>
                <c:pt idx="4393">
                  <c:v>-2.13171</c:v>
                </c:pt>
                <c:pt idx="4394">
                  <c:v>-2.13313</c:v>
                </c:pt>
                <c:pt idx="4395">
                  <c:v>-2.13632</c:v>
                </c:pt>
                <c:pt idx="4396">
                  <c:v>-2.1363599999999998</c:v>
                </c:pt>
                <c:pt idx="4397">
                  <c:v>-2.1397300000000001</c:v>
                </c:pt>
                <c:pt idx="4398">
                  <c:v>-2.1494</c:v>
                </c:pt>
                <c:pt idx="4399">
                  <c:v>-2.1494</c:v>
                </c:pt>
                <c:pt idx="4400">
                  <c:v>-2.1494</c:v>
                </c:pt>
                <c:pt idx="4401">
                  <c:v>-2.1554899999999999</c:v>
                </c:pt>
                <c:pt idx="4402">
                  <c:v>-2.1554899999999999</c:v>
                </c:pt>
                <c:pt idx="4403">
                  <c:v>-2.1554899999999999</c:v>
                </c:pt>
                <c:pt idx="4404">
                  <c:v>-2.1597900000000001</c:v>
                </c:pt>
                <c:pt idx="4405">
                  <c:v>-2.1624499999999998</c:v>
                </c:pt>
                <c:pt idx="4406">
                  <c:v>-2.17123</c:v>
                </c:pt>
                <c:pt idx="4407">
                  <c:v>-2.17123</c:v>
                </c:pt>
                <c:pt idx="4408">
                  <c:v>-2.17123</c:v>
                </c:pt>
                <c:pt idx="4409">
                  <c:v>-2.1805399999999997</c:v>
                </c:pt>
                <c:pt idx="4410">
                  <c:v>-2.18621</c:v>
                </c:pt>
                <c:pt idx="4411">
                  <c:v>-2.18621</c:v>
                </c:pt>
                <c:pt idx="4412">
                  <c:v>-2.1881399999999998</c:v>
                </c:pt>
                <c:pt idx="4413">
                  <c:v>-2.1929099999999999</c:v>
                </c:pt>
                <c:pt idx="4414">
                  <c:v>-2.2016399999999998</c:v>
                </c:pt>
                <c:pt idx="4415">
                  <c:v>-2.2051099999999999</c:v>
                </c:pt>
                <c:pt idx="4416">
                  <c:v>-2.2051099999999999</c:v>
                </c:pt>
                <c:pt idx="4417">
                  <c:v>-2.2132199999999997</c:v>
                </c:pt>
                <c:pt idx="4418">
                  <c:v>-2.2156899999999999</c:v>
                </c:pt>
                <c:pt idx="4419">
                  <c:v>-2.2163499999999998</c:v>
                </c:pt>
                <c:pt idx="4420">
                  <c:v>-2.2303299999999999</c:v>
                </c:pt>
                <c:pt idx="4421">
                  <c:v>-2.2303299999999999</c:v>
                </c:pt>
                <c:pt idx="4422">
                  <c:v>-2.23346</c:v>
                </c:pt>
                <c:pt idx="4423">
                  <c:v>-2.24186</c:v>
                </c:pt>
                <c:pt idx="4424">
                  <c:v>-2.2426699999999999</c:v>
                </c:pt>
                <c:pt idx="4425">
                  <c:v>-2.25183</c:v>
                </c:pt>
                <c:pt idx="4426">
                  <c:v>-2.25183</c:v>
                </c:pt>
                <c:pt idx="4427">
                  <c:v>-2.2560899999999999</c:v>
                </c:pt>
                <c:pt idx="4428">
                  <c:v>-2.2663599999999997</c:v>
                </c:pt>
                <c:pt idx="4429">
                  <c:v>-2.2663599999999997</c:v>
                </c:pt>
                <c:pt idx="4430">
                  <c:v>-2.2663599999999997</c:v>
                </c:pt>
                <c:pt idx="4431">
                  <c:v>-2.2766000000000002</c:v>
                </c:pt>
                <c:pt idx="4432">
                  <c:v>-2.2801399999999998</c:v>
                </c:pt>
                <c:pt idx="4433">
                  <c:v>-2.2822100000000001</c:v>
                </c:pt>
                <c:pt idx="4434">
                  <c:v>-2.2866499999999998</c:v>
                </c:pt>
                <c:pt idx="4435">
                  <c:v>-2.2908999999999997</c:v>
                </c:pt>
                <c:pt idx="4436">
                  <c:v>-2.3031499999999996</c:v>
                </c:pt>
                <c:pt idx="4437">
                  <c:v>-2.3031499999999996</c:v>
                </c:pt>
                <c:pt idx="4438">
                  <c:v>-2.3031499999999996</c:v>
                </c:pt>
                <c:pt idx="4439">
                  <c:v>-2.3141600000000002</c:v>
                </c:pt>
                <c:pt idx="4440">
                  <c:v>-2.3177399999999997</c:v>
                </c:pt>
                <c:pt idx="4441">
                  <c:v>-2.3177399999999997</c:v>
                </c:pt>
                <c:pt idx="4442">
                  <c:v>-2.3239700000000001</c:v>
                </c:pt>
                <c:pt idx="4443">
                  <c:v>-2.3278099999999999</c:v>
                </c:pt>
                <c:pt idx="4444">
                  <c:v>-2.3349799999999998</c:v>
                </c:pt>
                <c:pt idx="4445">
                  <c:v>-2.3361099999999997</c:v>
                </c:pt>
                <c:pt idx="4446">
                  <c:v>-2.3368599999999997</c:v>
                </c:pt>
                <c:pt idx="4447">
                  <c:v>-2.3475700000000002</c:v>
                </c:pt>
                <c:pt idx="4448">
                  <c:v>-2.3475700000000002</c:v>
                </c:pt>
                <c:pt idx="4449">
                  <c:v>-2.3475700000000002</c:v>
                </c:pt>
                <c:pt idx="4450">
                  <c:v>-2.3571799999999996</c:v>
                </c:pt>
                <c:pt idx="4451">
                  <c:v>-2.3571799999999996</c:v>
                </c:pt>
                <c:pt idx="4452">
                  <c:v>-2.3571799999999996</c:v>
                </c:pt>
                <c:pt idx="4453">
                  <c:v>-2.3627799999999999</c:v>
                </c:pt>
                <c:pt idx="4454">
                  <c:v>-2.3648400000000001</c:v>
                </c:pt>
                <c:pt idx="4455">
                  <c:v>-2.3719899999999998</c:v>
                </c:pt>
                <c:pt idx="4456">
                  <c:v>-2.3719899999999998</c:v>
                </c:pt>
                <c:pt idx="4457">
                  <c:v>-2.3719899999999998</c:v>
                </c:pt>
                <c:pt idx="4458">
                  <c:v>-2.3821399999999997</c:v>
                </c:pt>
                <c:pt idx="4459">
                  <c:v>-2.3821399999999997</c:v>
                </c:pt>
                <c:pt idx="4460">
                  <c:v>-2.3821399999999997</c:v>
                </c:pt>
                <c:pt idx="4461">
                  <c:v>-2.3861499999999998</c:v>
                </c:pt>
                <c:pt idx="4462">
                  <c:v>-2.3930600000000002</c:v>
                </c:pt>
                <c:pt idx="4463">
                  <c:v>-2.3946699999999996</c:v>
                </c:pt>
                <c:pt idx="4464">
                  <c:v>-2.3946699999999996</c:v>
                </c:pt>
                <c:pt idx="4465">
                  <c:v>-2.3946699999999996</c:v>
                </c:pt>
                <c:pt idx="4466">
                  <c:v>-2.4080499999999998</c:v>
                </c:pt>
                <c:pt idx="4467">
                  <c:v>-2.4083999999999999</c:v>
                </c:pt>
                <c:pt idx="4468">
                  <c:v>-2.4083999999999999</c:v>
                </c:pt>
                <c:pt idx="4469">
                  <c:v>-2.4124599999999998</c:v>
                </c:pt>
                <c:pt idx="4470">
                  <c:v>-2.4149699999999998</c:v>
                </c:pt>
                <c:pt idx="4471">
                  <c:v>-2.4172799999999999</c:v>
                </c:pt>
                <c:pt idx="4472">
                  <c:v>-2.4212099999999999</c:v>
                </c:pt>
                <c:pt idx="4473">
                  <c:v>-2.4243399999999999</c:v>
                </c:pt>
                <c:pt idx="4474">
                  <c:v>-2.43154</c:v>
                </c:pt>
                <c:pt idx="4475">
                  <c:v>-2.4315499999999997</c:v>
                </c:pt>
                <c:pt idx="4476">
                  <c:v>-2.4322699999999999</c:v>
                </c:pt>
                <c:pt idx="4477">
                  <c:v>-2.44251</c:v>
                </c:pt>
                <c:pt idx="4478">
                  <c:v>-2.44251</c:v>
                </c:pt>
                <c:pt idx="4479">
                  <c:v>-2.44251</c:v>
                </c:pt>
                <c:pt idx="4480">
                  <c:v>-2.4537399999999998</c:v>
                </c:pt>
                <c:pt idx="4481">
                  <c:v>-2.4537399999999998</c:v>
                </c:pt>
                <c:pt idx="4482">
                  <c:v>-2.4548899999999998</c:v>
                </c:pt>
                <c:pt idx="4483">
                  <c:v>-2.46061</c:v>
                </c:pt>
                <c:pt idx="4484">
                  <c:v>-2.4643499999999996</c:v>
                </c:pt>
                <c:pt idx="4485">
                  <c:v>-2.4715499999999997</c:v>
                </c:pt>
                <c:pt idx="4486">
                  <c:v>-2.4715499999999997</c:v>
                </c:pt>
                <c:pt idx="4487">
                  <c:v>-2.4715499999999997</c:v>
                </c:pt>
                <c:pt idx="4488">
                  <c:v>-2.4825299999999997</c:v>
                </c:pt>
                <c:pt idx="4489">
                  <c:v>-2.4885199999999998</c:v>
                </c:pt>
                <c:pt idx="4490">
                  <c:v>-2.4885199999999998</c:v>
                </c:pt>
                <c:pt idx="4491">
                  <c:v>-2.4891199999999998</c:v>
                </c:pt>
                <c:pt idx="4492">
                  <c:v>-2.4935099999999997</c:v>
                </c:pt>
                <c:pt idx="4493">
                  <c:v>-2.5005999999999999</c:v>
                </c:pt>
                <c:pt idx="4494">
                  <c:v>-2.5039999999999996</c:v>
                </c:pt>
                <c:pt idx="4495">
                  <c:v>-2.5039999999999996</c:v>
                </c:pt>
                <c:pt idx="4496">
                  <c:v>-2.5087999999999999</c:v>
                </c:pt>
                <c:pt idx="4497">
                  <c:v>-2.5149699999999999</c:v>
                </c:pt>
                <c:pt idx="4498">
                  <c:v>-2.5149699999999999</c:v>
                </c:pt>
                <c:pt idx="4499">
                  <c:v>-2.5202099999999996</c:v>
                </c:pt>
                <c:pt idx="4500">
                  <c:v>-2.5202099999999996</c:v>
                </c:pt>
                <c:pt idx="4501">
                  <c:v>-2.5202099999999996</c:v>
                </c:pt>
                <c:pt idx="4502">
                  <c:v>-2.5202099999999996</c:v>
                </c:pt>
                <c:pt idx="4503">
                  <c:v>-2.52196</c:v>
                </c:pt>
                <c:pt idx="4504">
                  <c:v>-2.5235799999999999</c:v>
                </c:pt>
                <c:pt idx="4505">
                  <c:v>-2.5379899999999997</c:v>
                </c:pt>
                <c:pt idx="4506">
                  <c:v>-2.5379899999999997</c:v>
                </c:pt>
                <c:pt idx="4507">
                  <c:v>-2.5389900000000001</c:v>
                </c:pt>
                <c:pt idx="4508">
                  <c:v>-2.5389900000000001</c:v>
                </c:pt>
                <c:pt idx="4509">
                  <c:v>-2.5390799999999998</c:v>
                </c:pt>
                <c:pt idx="4510">
                  <c:v>-2.5513699999999999</c:v>
                </c:pt>
                <c:pt idx="4511">
                  <c:v>-2.5514899999999998</c:v>
                </c:pt>
                <c:pt idx="4512">
                  <c:v>-2.5543399999999998</c:v>
                </c:pt>
                <c:pt idx="4513">
                  <c:v>-2.5640700000000001</c:v>
                </c:pt>
                <c:pt idx="4514">
                  <c:v>-2.5640700000000001</c:v>
                </c:pt>
                <c:pt idx="4515">
                  <c:v>-2.5640700000000001</c:v>
                </c:pt>
                <c:pt idx="4516">
                  <c:v>-2.5742500000000001</c:v>
                </c:pt>
                <c:pt idx="4517">
                  <c:v>-2.5742500000000001</c:v>
                </c:pt>
                <c:pt idx="4518">
                  <c:v>-2.5742500000000001</c:v>
                </c:pt>
                <c:pt idx="4519">
                  <c:v>-2.5807699999999998</c:v>
                </c:pt>
                <c:pt idx="4520">
                  <c:v>-2.5811000000000002</c:v>
                </c:pt>
                <c:pt idx="4521">
                  <c:v>-2.5860599999999998</c:v>
                </c:pt>
                <c:pt idx="4522">
                  <c:v>-2.5878699999999997</c:v>
                </c:pt>
                <c:pt idx="4523">
                  <c:v>-2.5884499999999999</c:v>
                </c:pt>
                <c:pt idx="4524">
                  <c:v>-2.6016899999999996</c:v>
                </c:pt>
                <c:pt idx="4525">
                  <c:v>-2.6016899999999996</c:v>
                </c:pt>
                <c:pt idx="4526">
                  <c:v>-2.6016899999999996</c:v>
                </c:pt>
                <c:pt idx="4527">
                  <c:v>-2.6110799999999998</c:v>
                </c:pt>
                <c:pt idx="4528">
                  <c:v>-2.6110799999999998</c:v>
                </c:pt>
                <c:pt idx="4529">
                  <c:v>-2.6111</c:v>
                </c:pt>
                <c:pt idx="4530">
                  <c:v>-2.6186799999999999</c:v>
                </c:pt>
                <c:pt idx="4531">
                  <c:v>-2.6186799999999999</c:v>
                </c:pt>
                <c:pt idx="4532">
                  <c:v>-2.6212399999999998</c:v>
                </c:pt>
                <c:pt idx="4533">
                  <c:v>-2.6291899999999999</c:v>
                </c:pt>
                <c:pt idx="4534">
                  <c:v>-2.6291899999999999</c:v>
                </c:pt>
                <c:pt idx="4535">
                  <c:v>-2.6354299999999999</c:v>
                </c:pt>
                <c:pt idx="4536">
                  <c:v>-2.6377099999999998</c:v>
                </c:pt>
                <c:pt idx="4537">
                  <c:v>-2.6377099999999998</c:v>
                </c:pt>
                <c:pt idx="4538">
                  <c:v>-2.6502299999999996</c:v>
                </c:pt>
                <c:pt idx="4539">
                  <c:v>-2.6502299999999996</c:v>
                </c:pt>
                <c:pt idx="4540">
                  <c:v>-2.6502299999999996</c:v>
                </c:pt>
                <c:pt idx="4541">
                  <c:v>-2.6612499999999999</c:v>
                </c:pt>
                <c:pt idx="4542">
                  <c:v>-2.6612499999999999</c:v>
                </c:pt>
                <c:pt idx="4543">
                  <c:v>-2.6613699999999998</c:v>
                </c:pt>
                <c:pt idx="4544">
                  <c:v>-2.66838</c:v>
                </c:pt>
                <c:pt idx="4545">
                  <c:v>-2.67197</c:v>
                </c:pt>
                <c:pt idx="4546">
                  <c:v>-2.6810399999999999</c:v>
                </c:pt>
                <c:pt idx="4547">
                  <c:v>-2.6847099999999999</c:v>
                </c:pt>
                <c:pt idx="4548">
                  <c:v>-2.6854499999999999</c:v>
                </c:pt>
                <c:pt idx="4549">
                  <c:v>-2.7008299999999998</c:v>
                </c:pt>
                <c:pt idx="4550">
                  <c:v>-2.7030099999999999</c:v>
                </c:pt>
                <c:pt idx="4551">
                  <c:v>-2.7030099999999999</c:v>
                </c:pt>
                <c:pt idx="4552">
                  <c:v>-2.7115299999999998</c:v>
                </c:pt>
                <c:pt idx="4553">
                  <c:v>-2.7150499999999997</c:v>
                </c:pt>
                <c:pt idx="4554">
                  <c:v>-2.7168799999999997</c:v>
                </c:pt>
                <c:pt idx="4555">
                  <c:v>-2.7270599999999998</c:v>
                </c:pt>
                <c:pt idx="4556">
                  <c:v>-2.7285599999999999</c:v>
                </c:pt>
                <c:pt idx="4557">
                  <c:v>-2.73515</c:v>
                </c:pt>
                <c:pt idx="4558">
                  <c:v>-2.7385000000000002</c:v>
                </c:pt>
                <c:pt idx="4559">
                  <c:v>-2.7415599999999998</c:v>
                </c:pt>
                <c:pt idx="4560">
                  <c:v>-2.7544300000000002</c:v>
                </c:pt>
                <c:pt idx="4561">
                  <c:v>-2.7549999999999999</c:v>
                </c:pt>
                <c:pt idx="4562">
                  <c:v>-2.7561</c:v>
                </c:pt>
                <c:pt idx="4563">
                  <c:v>-2.7691699999999999</c:v>
                </c:pt>
                <c:pt idx="4564">
                  <c:v>-2.7715399999999999</c:v>
                </c:pt>
                <c:pt idx="4565">
                  <c:v>-2.7723</c:v>
                </c:pt>
                <c:pt idx="4566">
                  <c:v>-2.77881</c:v>
                </c:pt>
                <c:pt idx="4567">
                  <c:v>-2.7822199999999997</c:v>
                </c:pt>
                <c:pt idx="4568">
                  <c:v>-2.7911199999999998</c:v>
                </c:pt>
                <c:pt idx="4569">
                  <c:v>-2.7914500000000002</c:v>
                </c:pt>
                <c:pt idx="4570">
                  <c:v>-2.7918599999999998</c:v>
                </c:pt>
                <c:pt idx="4571">
                  <c:v>-2.8063599999999997</c:v>
                </c:pt>
                <c:pt idx="4572">
                  <c:v>-2.8063599999999997</c:v>
                </c:pt>
                <c:pt idx="4573">
                  <c:v>-2.8063599999999997</c:v>
                </c:pt>
                <c:pt idx="4574">
                  <c:v>-2.8144200000000001</c:v>
                </c:pt>
                <c:pt idx="4575">
                  <c:v>-2.8184899999999997</c:v>
                </c:pt>
                <c:pt idx="4576">
                  <c:v>-2.8194699999999999</c:v>
                </c:pt>
                <c:pt idx="4577">
                  <c:v>-2.8198499999999997</c:v>
                </c:pt>
                <c:pt idx="4578">
                  <c:v>-2.8243499999999999</c:v>
                </c:pt>
                <c:pt idx="4579">
                  <c:v>-2.8368500000000001</c:v>
                </c:pt>
                <c:pt idx="4580">
                  <c:v>-2.8388</c:v>
                </c:pt>
                <c:pt idx="4581">
                  <c:v>-2.8388</c:v>
                </c:pt>
                <c:pt idx="4582">
                  <c:v>-2.84436</c:v>
                </c:pt>
                <c:pt idx="4583">
                  <c:v>-2.8486799999999999</c:v>
                </c:pt>
                <c:pt idx="4584">
                  <c:v>-2.8491399999999998</c:v>
                </c:pt>
                <c:pt idx="4585">
                  <c:v>-2.85317</c:v>
                </c:pt>
                <c:pt idx="4586">
                  <c:v>-2.8572199999999999</c:v>
                </c:pt>
                <c:pt idx="4587">
                  <c:v>-2.86103</c:v>
                </c:pt>
                <c:pt idx="4588">
                  <c:v>-2.8642799999999999</c:v>
                </c:pt>
                <c:pt idx="4589">
                  <c:v>-2.8643999999999998</c:v>
                </c:pt>
                <c:pt idx="4590">
                  <c:v>-2.8743299999999996</c:v>
                </c:pt>
                <c:pt idx="4591">
                  <c:v>-2.8743299999999996</c:v>
                </c:pt>
                <c:pt idx="4592">
                  <c:v>-2.8743299999999996</c:v>
                </c:pt>
                <c:pt idx="4593">
                  <c:v>-2.8851100000000001</c:v>
                </c:pt>
                <c:pt idx="4594">
                  <c:v>-2.8851100000000001</c:v>
                </c:pt>
                <c:pt idx="4595">
                  <c:v>-2.88537</c:v>
                </c:pt>
                <c:pt idx="4596">
                  <c:v>-2.8861400000000001</c:v>
                </c:pt>
                <c:pt idx="4597">
                  <c:v>-2.891</c:v>
                </c:pt>
                <c:pt idx="4598">
                  <c:v>-2.8960499999999998</c:v>
                </c:pt>
                <c:pt idx="4599">
                  <c:v>-2.89663</c:v>
                </c:pt>
                <c:pt idx="4600">
                  <c:v>-2.8967099999999997</c:v>
                </c:pt>
                <c:pt idx="4601">
                  <c:v>-2.9054500000000001</c:v>
                </c:pt>
                <c:pt idx="4602">
                  <c:v>-2.9115799999999998</c:v>
                </c:pt>
                <c:pt idx="4603">
                  <c:v>-2.9115799999999998</c:v>
                </c:pt>
                <c:pt idx="4604">
                  <c:v>-2.9115799999999998</c:v>
                </c:pt>
                <c:pt idx="4605">
                  <c:v>-2.91411</c:v>
                </c:pt>
                <c:pt idx="4606">
                  <c:v>-2.9255999999999998</c:v>
                </c:pt>
                <c:pt idx="4607">
                  <c:v>-2.9265099999999999</c:v>
                </c:pt>
                <c:pt idx="4608">
                  <c:v>-2.9265099999999999</c:v>
                </c:pt>
                <c:pt idx="4609">
                  <c:v>-2.9295799999999996</c:v>
                </c:pt>
                <c:pt idx="4610">
                  <c:v>-2.9352</c:v>
                </c:pt>
                <c:pt idx="4611">
                  <c:v>-2.9361199999999998</c:v>
                </c:pt>
                <c:pt idx="4612">
                  <c:v>-2.93702</c:v>
                </c:pt>
                <c:pt idx="4613">
                  <c:v>-2.9427699999999999</c:v>
                </c:pt>
                <c:pt idx="4614">
                  <c:v>-2.9487299999999999</c:v>
                </c:pt>
                <c:pt idx="4615">
                  <c:v>-2.9487299999999999</c:v>
                </c:pt>
                <c:pt idx="4616">
                  <c:v>-2.9487299999999999</c:v>
                </c:pt>
                <c:pt idx="4617">
                  <c:v>-2.9553699999999998</c:v>
                </c:pt>
                <c:pt idx="4618">
                  <c:v>-2.95844</c:v>
                </c:pt>
                <c:pt idx="4619">
                  <c:v>-2.9609899999999998</c:v>
                </c:pt>
                <c:pt idx="4620">
                  <c:v>-2.9620499999999996</c:v>
                </c:pt>
                <c:pt idx="4621">
                  <c:v>-2.9651899999999998</c:v>
                </c:pt>
                <c:pt idx="4622">
                  <c:v>-2.9750100000000002</c:v>
                </c:pt>
                <c:pt idx="4623">
                  <c:v>-2.9750100000000002</c:v>
                </c:pt>
                <c:pt idx="4624">
                  <c:v>-2.9750100000000002</c:v>
                </c:pt>
                <c:pt idx="4625">
                  <c:v>-2.9838800000000001</c:v>
                </c:pt>
                <c:pt idx="4626">
                  <c:v>-2.9857899999999997</c:v>
                </c:pt>
                <c:pt idx="4627">
                  <c:v>-2.9893000000000001</c:v>
                </c:pt>
                <c:pt idx="4628">
                  <c:v>-2.9893000000000001</c:v>
                </c:pt>
                <c:pt idx="4629">
                  <c:v>-2.9954999999999998</c:v>
                </c:pt>
                <c:pt idx="4630">
                  <c:v>-3.0049799999999998</c:v>
                </c:pt>
                <c:pt idx="4631">
                  <c:v>-3.0058400000000001</c:v>
                </c:pt>
                <c:pt idx="4632">
                  <c:v>-3.0058400000000001</c:v>
                </c:pt>
                <c:pt idx="4633">
                  <c:v>-3.0092299999999996</c:v>
                </c:pt>
                <c:pt idx="4634">
                  <c:v>-3.0171700000000001</c:v>
                </c:pt>
                <c:pt idx="4635">
                  <c:v>-3.01905</c:v>
                </c:pt>
                <c:pt idx="4636">
                  <c:v>-3.01905</c:v>
                </c:pt>
                <c:pt idx="4637">
                  <c:v>-3.0208899999999996</c:v>
                </c:pt>
                <c:pt idx="4638">
                  <c:v>-3.03003</c:v>
                </c:pt>
                <c:pt idx="4639">
                  <c:v>-3.0327799999999998</c:v>
                </c:pt>
                <c:pt idx="4640">
                  <c:v>-3.0327799999999998</c:v>
                </c:pt>
                <c:pt idx="4641">
                  <c:v>-3.0379100000000001</c:v>
                </c:pt>
                <c:pt idx="4642">
                  <c:v>-3.04129</c:v>
                </c:pt>
                <c:pt idx="4643">
                  <c:v>-3.04576</c:v>
                </c:pt>
                <c:pt idx="4644">
                  <c:v>-3.0464199999999999</c:v>
                </c:pt>
                <c:pt idx="4645">
                  <c:v>-3.04895</c:v>
                </c:pt>
                <c:pt idx="4646">
                  <c:v>-3.05843</c:v>
                </c:pt>
                <c:pt idx="4647">
                  <c:v>-3.05843</c:v>
                </c:pt>
                <c:pt idx="4648">
                  <c:v>-3.05843</c:v>
                </c:pt>
                <c:pt idx="4649">
                  <c:v>-3.0644799999999996</c:v>
                </c:pt>
                <c:pt idx="4650">
                  <c:v>-3.0673599999999999</c:v>
                </c:pt>
                <c:pt idx="4651">
                  <c:v>-3.0681500000000002</c:v>
                </c:pt>
                <c:pt idx="4652">
                  <c:v>-3.0689899999999999</c:v>
                </c:pt>
                <c:pt idx="4653">
                  <c:v>-3.0713499999999998</c:v>
                </c:pt>
                <c:pt idx="4654">
                  <c:v>-3.0815000000000001</c:v>
                </c:pt>
                <c:pt idx="4655">
                  <c:v>-3.0815000000000001</c:v>
                </c:pt>
                <c:pt idx="4656">
                  <c:v>-3.0815000000000001</c:v>
                </c:pt>
                <c:pt idx="4657">
                  <c:v>-3.0845699999999998</c:v>
                </c:pt>
                <c:pt idx="4658">
                  <c:v>-3.09375</c:v>
                </c:pt>
                <c:pt idx="4659">
                  <c:v>-3.0940099999999999</c:v>
                </c:pt>
                <c:pt idx="4660">
                  <c:v>-3.0940099999999999</c:v>
                </c:pt>
                <c:pt idx="4661">
                  <c:v>-3.0940099999999999</c:v>
                </c:pt>
                <c:pt idx="4662">
                  <c:v>-3.1054899999999996</c:v>
                </c:pt>
                <c:pt idx="4663">
                  <c:v>-3.1061699999999997</c:v>
                </c:pt>
                <c:pt idx="4664">
                  <c:v>-3.1061699999999997</c:v>
                </c:pt>
                <c:pt idx="4665">
                  <c:v>-3.1113</c:v>
                </c:pt>
                <c:pt idx="4666">
                  <c:v>-3.1167400000000001</c:v>
                </c:pt>
                <c:pt idx="4667">
                  <c:v>-3.11802</c:v>
                </c:pt>
                <c:pt idx="4668">
                  <c:v>-3.1186199999999999</c:v>
                </c:pt>
                <c:pt idx="4669">
                  <c:v>-3.12283</c:v>
                </c:pt>
                <c:pt idx="4670">
                  <c:v>-3.1325499999999997</c:v>
                </c:pt>
                <c:pt idx="4671">
                  <c:v>-3.1325499999999997</c:v>
                </c:pt>
                <c:pt idx="4672">
                  <c:v>-3.1325499999999997</c:v>
                </c:pt>
                <c:pt idx="4673">
                  <c:v>-3.1393299999999997</c:v>
                </c:pt>
                <c:pt idx="4674">
                  <c:v>-3.1419099999999998</c:v>
                </c:pt>
                <c:pt idx="4675">
                  <c:v>-3.1436899999999999</c:v>
                </c:pt>
                <c:pt idx="4676">
                  <c:v>-3.1453799999999998</c:v>
                </c:pt>
                <c:pt idx="4677">
                  <c:v>-3.1498599999999999</c:v>
                </c:pt>
                <c:pt idx="4678">
                  <c:v>-3.15822</c:v>
                </c:pt>
                <c:pt idx="4679">
                  <c:v>-3.1583399999999999</c:v>
                </c:pt>
                <c:pt idx="4680">
                  <c:v>-3.1583399999999999</c:v>
                </c:pt>
                <c:pt idx="4681">
                  <c:v>-3.1666999999999996</c:v>
                </c:pt>
                <c:pt idx="4682">
                  <c:v>-3.1737500000000001</c:v>
                </c:pt>
                <c:pt idx="4683">
                  <c:v>-3.1757200000000001</c:v>
                </c:pt>
                <c:pt idx="4684">
                  <c:v>-3.17645</c:v>
                </c:pt>
                <c:pt idx="4685">
                  <c:v>-3.1770100000000001</c:v>
                </c:pt>
                <c:pt idx="4686">
                  <c:v>-3.1897500000000001</c:v>
                </c:pt>
                <c:pt idx="4687">
                  <c:v>-3.1943899999999998</c:v>
                </c:pt>
                <c:pt idx="4688">
                  <c:v>-3.1943899999999998</c:v>
                </c:pt>
                <c:pt idx="4689">
                  <c:v>-3.1975499999999997</c:v>
                </c:pt>
                <c:pt idx="4690">
                  <c:v>-3.2025399999999999</c:v>
                </c:pt>
                <c:pt idx="4691">
                  <c:v>-3.2052800000000001</c:v>
                </c:pt>
                <c:pt idx="4692">
                  <c:v>-3.2052800000000001</c:v>
                </c:pt>
                <c:pt idx="4693">
                  <c:v>-3.2071899999999998</c:v>
                </c:pt>
                <c:pt idx="4694">
                  <c:v>-3.2168099999999997</c:v>
                </c:pt>
                <c:pt idx="4695">
                  <c:v>-3.2168099999999997</c:v>
                </c:pt>
                <c:pt idx="4696">
                  <c:v>-3.2168099999999997</c:v>
                </c:pt>
                <c:pt idx="4697">
                  <c:v>-3.2235199999999997</c:v>
                </c:pt>
                <c:pt idx="4698">
                  <c:v>-3.2262199999999996</c:v>
                </c:pt>
                <c:pt idx="4699">
                  <c:v>-3.22871</c:v>
                </c:pt>
                <c:pt idx="4700">
                  <c:v>-3.2292899999999998</c:v>
                </c:pt>
                <c:pt idx="4701">
                  <c:v>-3.2331799999999999</c:v>
                </c:pt>
                <c:pt idx="4702">
                  <c:v>-3.2419799999999999</c:v>
                </c:pt>
                <c:pt idx="4703">
                  <c:v>-3.2419799999999999</c:v>
                </c:pt>
                <c:pt idx="4704">
                  <c:v>-3.2419799999999999</c:v>
                </c:pt>
                <c:pt idx="4705">
                  <c:v>-3.2499199999999999</c:v>
                </c:pt>
                <c:pt idx="4706">
                  <c:v>-3.2518599999999998</c:v>
                </c:pt>
                <c:pt idx="4707">
                  <c:v>-3.2536800000000001</c:v>
                </c:pt>
                <c:pt idx="4708">
                  <c:v>-3.2536800000000001</c:v>
                </c:pt>
                <c:pt idx="4709">
                  <c:v>-3.25793</c:v>
                </c:pt>
                <c:pt idx="4710">
                  <c:v>-3.2686999999999999</c:v>
                </c:pt>
                <c:pt idx="4711">
                  <c:v>-3.2686999999999999</c:v>
                </c:pt>
                <c:pt idx="4712">
                  <c:v>-3.2686999999999999</c:v>
                </c:pt>
                <c:pt idx="4713">
                  <c:v>-3.2697599999999998</c:v>
                </c:pt>
                <c:pt idx="4714">
                  <c:v>-3.27746</c:v>
                </c:pt>
                <c:pt idx="4715">
                  <c:v>-3.2776100000000001</c:v>
                </c:pt>
                <c:pt idx="4716">
                  <c:v>-3.2776100000000001</c:v>
                </c:pt>
                <c:pt idx="4717">
                  <c:v>-3.2787099999999998</c:v>
                </c:pt>
                <c:pt idx="4718">
                  <c:v>-3.2885299999999997</c:v>
                </c:pt>
                <c:pt idx="4719">
                  <c:v>-3.2903099999999998</c:v>
                </c:pt>
                <c:pt idx="4720">
                  <c:v>-3.2903099999999998</c:v>
                </c:pt>
                <c:pt idx="4721">
                  <c:v>-3.2939099999999999</c:v>
                </c:pt>
                <c:pt idx="4722">
                  <c:v>-3.2962400000000001</c:v>
                </c:pt>
                <c:pt idx="4723">
                  <c:v>-3.2991299999999999</c:v>
                </c:pt>
                <c:pt idx="4724">
                  <c:v>-3.3007399999999998</c:v>
                </c:pt>
                <c:pt idx="4725">
                  <c:v>-3.3042699999999998</c:v>
                </c:pt>
                <c:pt idx="4726">
                  <c:v>-3.31352</c:v>
                </c:pt>
                <c:pt idx="4727">
                  <c:v>-3.31352</c:v>
                </c:pt>
                <c:pt idx="4728">
                  <c:v>-3.31352</c:v>
                </c:pt>
                <c:pt idx="4729">
                  <c:v>-3.3224299999999998</c:v>
                </c:pt>
                <c:pt idx="4730">
                  <c:v>-3.3224299999999998</c:v>
                </c:pt>
                <c:pt idx="4731">
                  <c:v>-3.3224299999999998</c:v>
                </c:pt>
                <c:pt idx="4732">
                  <c:v>-3.3251499999999998</c:v>
                </c:pt>
                <c:pt idx="4733">
                  <c:v>-3.3298999999999999</c:v>
                </c:pt>
                <c:pt idx="4734">
                  <c:v>-3.33853</c:v>
                </c:pt>
                <c:pt idx="4735">
                  <c:v>-3.3400499999999997</c:v>
                </c:pt>
                <c:pt idx="4736">
                  <c:v>-3.3400499999999997</c:v>
                </c:pt>
                <c:pt idx="4737">
                  <c:v>-3.3464099999999997</c:v>
                </c:pt>
                <c:pt idx="4738">
                  <c:v>-3.3552200000000001</c:v>
                </c:pt>
                <c:pt idx="4739">
                  <c:v>-3.3552200000000001</c:v>
                </c:pt>
                <c:pt idx="4740">
                  <c:v>-3.3552200000000001</c:v>
                </c:pt>
                <c:pt idx="4741">
                  <c:v>-3.3583599999999998</c:v>
                </c:pt>
                <c:pt idx="4742">
                  <c:v>-3.3693599999999999</c:v>
                </c:pt>
                <c:pt idx="4743">
                  <c:v>-3.3711500000000001</c:v>
                </c:pt>
                <c:pt idx="4744">
                  <c:v>-3.3711500000000001</c:v>
                </c:pt>
                <c:pt idx="4745">
                  <c:v>-3.3796999999999997</c:v>
                </c:pt>
                <c:pt idx="4746">
                  <c:v>-3.38266</c:v>
                </c:pt>
                <c:pt idx="4747">
                  <c:v>-3.3845700000000001</c:v>
                </c:pt>
                <c:pt idx="4748">
                  <c:v>-3.3865400000000001</c:v>
                </c:pt>
                <c:pt idx="4749">
                  <c:v>-3.3917099999999998</c:v>
                </c:pt>
                <c:pt idx="4750">
                  <c:v>-3.4001000000000001</c:v>
                </c:pt>
                <c:pt idx="4751">
                  <c:v>-3.4001000000000001</c:v>
                </c:pt>
                <c:pt idx="4752">
                  <c:v>-3.4001000000000001</c:v>
                </c:pt>
                <c:pt idx="4753">
                  <c:v>-3.4070999999999998</c:v>
                </c:pt>
                <c:pt idx="4754">
                  <c:v>-3.4090199999999999</c:v>
                </c:pt>
                <c:pt idx="4755">
                  <c:v>-3.4098899999999999</c:v>
                </c:pt>
                <c:pt idx="4756">
                  <c:v>-3.4136299999999999</c:v>
                </c:pt>
                <c:pt idx="4757">
                  <c:v>-3.4179899999999996</c:v>
                </c:pt>
                <c:pt idx="4758">
                  <c:v>-3.4255100000000001</c:v>
                </c:pt>
                <c:pt idx="4759">
                  <c:v>-3.4255100000000001</c:v>
                </c:pt>
                <c:pt idx="4760">
                  <c:v>-3.4255100000000001</c:v>
                </c:pt>
                <c:pt idx="4761">
                  <c:v>-3.4352999999999998</c:v>
                </c:pt>
                <c:pt idx="4762">
                  <c:v>-3.4387099999999999</c:v>
                </c:pt>
                <c:pt idx="4763">
                  <c:v>-3.4387099999999999</c:v>
                </c:pt>
                <c:pt idx="4764">
                  <c:v>-3.43994</c:v>
                </c:pt>
                <c:pt idx="4765">
                  <c:v>-3.44434</c:v>
                </c:pt>
                <c:pt idx="4766">
                  <c:v>-3.4554999999999998</c:v>
                </c:pt>
                <c:pt idx="4767">
                  <c:v>-3.45845</c:v>
                </c:pt>
                <c:pt idx="4768">
                  <c:v>-3.45845</c:v>
                </c:pt>
                <c:pt idx="4769">
                  <c:v>-3.46326</c:v>
                </c:pt>
                <c:pt idx="4770">
                  <c:v>-3.4694599999999998</c:v>
                </c:pt>
                <c:pt idx="4771">
                  <c:v>-3.46963</c:v>
                </c:pt>
                <c:pt idx="4772">
                  <c:v>-3.4708799999999997</c:v>
                </c:pt>
                <c:pt idx="4773">
                  <c:v>-3.4778099999999998</c:v>
                </c:pt>
                <c:pt idx="4774">
                  <c:v>-3.4839199999999999</c:v>
                </c:pt>
                <c:pt idx="4775">
                  <c:v>-3.4843199999999999</c:v>
                </c:pt>
                <c:pt idx="4776">
                  <c:v>-3.48489</c:v>
                </c:pt>
                <c:pt idx="4777">
                  <c:v>-3.49396</c:v>
                </c:pt>
                <c:pt idx="4778">
                  <c:v>-3.49736</c:v>
                </c:pt>
                <c:pt idx="4779">
                  <c:v>-3.4992099999999997</c:v>
                </c:pt>
                <c:pt idx="4780">
                  <c:v>-3.5043599999999997</c:v>
                </c:pt>
                <c:pt idx="4781">
                  <c:v>-3.5082999999999998</c:v>
                </c:pt>
                <c:pt idx="4782">
                  <c:v>-3.51512</c:v>
                </c:pt>
                <c:pt idx="4783">
                  <c:v>-3.51512</c:v>
                </c:pt>
                <c:pt idx="4784">
                  <c:v>-3.5156899999999998</c:v>
                </c:pt>
                <c:pt idx="4785">
                  <c:v>-3.52834</c:v>
                </c:pt>
                <c:pt idx="4786">
                  <c:v>-3.5292599999999998</c:v>
                </c:pt>
                <c:pt idx="4787">
                  <c:v>-3.5325299999999999</c:v>
                </c:pt>
                <c:pt idx="4788">
                  <c:v>-3.5350599999999996</c:v>
                </c:pt>
                <c:pt idx="4789">
                  <c:v>-3.5421100000000001</c:v>
                </c:pt>
                <c:pt idx="4790">
                  <c:v>-3.5502899999999999</c:v>
                </c:pt>
                <c:pt idx="4791">
                  <c:v>-3.5502899999999999</c:v>
                </c:pt>
                <c:pt idx="4792">
                  <c:v>-3.5502899999999999</c:v>
                </c:pt>
                <c:pt idx="4793">
                  <c:v>-3.55924</c:v>
                </c:pt>
                <c:pt idx="4794">
                  <c:v>-3.5657999999999999</c:v>
                </c:pt>
                <c:pt idx="4795">
                  <c:v>-3.5657999999999999</c:v>
                </c:pt>
                <c:pt idx="4796">
                  <c:v>-3.5658699999999999</c:v>
                </c:pt>
                <c:pt idx="4797">
                  <c:v>-3.5706599999999997</c:v>
                </c:pt>
                <c:pt idx="4798">
                  <c:v>-3.5799300000000001</c:v>
                </c:pt>
                <c:pt idx="4799">
                  <c:v>-3.5799300000000001</c:v>
                </c:pt>
                <c:pt idx="4800">
                  <c:v>-3.5799300000000001</c:v>
                </c:pt>
                <c:pt idx="4801">
                  <c:v>-3.5890999999999997</c:v>
                </c:pt>
                <c:pt idx="4802">
                  <c:v>-3.5919099999999999</c:v>
                </c:pt>
                <c:pt idx="4803">
                  <c:v>-3.5934900000000001</c:v>
                </c:pt>
                <c:pt idx="4804">
                  <c:v>-3.5937099999999997</c:v>
                </c:pt>
                <c:pt idx="4805">
                  <c:v>-3.6005599999999998</c:v>
                </c:pt>
                <c:pt idx="4806">
                  <c:v>-3.60608</c:v>
                </c:pt>
                <c:pt idx="4807">
                  <c:v>-3.60608</c:v>
                </c:pt>
                <c:pt idx="4808">
                  <c:v>-3.60608</c:v>
                </c:pt>
                <c:pt idx="4809">
                  <c:v>-3.6166099999999997</c:v>
                </c:pt>
                <c:pt idx="4810">
                  <c:v>-3.6181199999999998</c:v>
                </c:pt>
                <c:pt idx="4811">
                  <c:v>-3.6181199999999998</c:v>
                </c:pt>
                <c:pt idx="4812">
                  <c:v>-3.6190599999999997</c:v>
                </c:pt>
                <c:pt idx="4813">
                  <c:v>-3.6241499999999998</c:v>
                </c:pt>
                <c:pt idx="4814">
                  <c:v>-3.6328399999999998</c:v>
                </c:pt>
                <c:pt idx="4815">
                  <c:v>-3.6328399999999998</c:v>
                </c:pt>
                <c:pt idx="4816">
                  <c:v>-3.6328399999999998</c:v>
                </c:pt>
                <c:pt idx="4817">
                  <c:v>-3.6381699999999997</c:v>
                </c:pt>
                <c:pt idx="4818">
                  <c:v>-3.64418</c:v>
                </c:pt>
                <c:pt idx="4819">
                  <c:v>-3.64418</c:v>
                </c:pt>
                <c:pt idx="4820">
                  <c:v>-3.64418</c:v>
                </c:pt>
                <c:pt idx="4821">
                  <c:v>-3.6471199999999997</c:v>
                </c:pt>
                <c:pt idx="4822">
                  <c:v>-3.6571599999999997</c:v>
                </c:pt>
                <c:pt idx="4823">
                  <c:v>-3.6571599999999997</c:v>
                </c:pt>
                <c:pt idx="4824">
                  <c:v>-3.6571599999999997</c:v>
                </c:pt>
                <c:pt idx="4825">
                  <c:v>-3.6636599999999997</c:v>
                </c:pt>
                <c:pt idx="4826">
                  <c:v>-3.6683599999999998</c:v>
                </c:pt>
                <c:pt idx="4827">
                  <c:v>-3.6683599999999998</c:v>
                </c:pt>
                <c:pt idx="4828">
                  <c:v>-3.67041</c:v>
                </c:pt>
                <c:pt idx="4829">
                  <c:v>-3.6732800000000001</c:v>
                </c:pt>
                <c:pt idx="4830">
                  <c:v>-3.67997</c:v>
                </c:pt>
                <c:pt idx="4831">
                  <c:v>-3.67997</c:v>
                </c:pt>
                <c:pt idx="4832">
                  <c:v>-3.67997</c:v>
                </c:pt>
                <c:pt idx="4833">
                  <c:v>-3.68926</c:v>
                </c:pt>
                <c:pt idx="4834">
                  <c:v>-3.68967</c:v>
                </c:pt>
                <c:pt idx="4835">
                  <c:v>-3.6903299999999999</c:v>
                </c:pt>
                <c:pt idx="4836">
                  <c:v>-3.69373</c:v>
                </c:pt>
                <c:pt idx="4837">
                  <c:v>-3.6974499999999999</c:v>
                </c:pt>
                <c:pt idx="4838">
                  <c:v>-3.7047699999999999</c:v>
                </c:pt>
                <c:pt idx="4839">
                  <c:v>-3.7047699999999999</c:v>
                </c:pt>
                <c:pt idx="4840">
                  <c:v>-3.7047699999999999</c:v>
                </c:pt>
                <c:pt idx="4841">
                  <c:v>-3.7142900000000001</c:v>
                </c:pt>
                <c:pt idx="4842">
                  <c:v>-3.72058</c:v>
                </c:pt>
                <c:pt idx="4843">
                  <c:v>-3.72058</c:v>
                </c:pt>
                <c:pt idx="4844">
                  <c:v>-3.72058</c:v>
                </c:pt>
                <c:pt idx="4845">
                  <c:v>-3.7262</c:v>
                </c:pt>
                <c:pt idx="4846">
                  <c:v>-3.7355399999999999</c:v>
                </c:pt>
                <c:pt idx="4847">
                  <c:v>-3.7372799999999997</c:v>
                </c:pt>
                <c:pt idx="4848">
                  <c:v>-3.7372799999999997</c:v>
                </c:pt>
                <c:pt idx="4849">
                  <c:v>-3.7414499999999999</c:v>
                </c:pt>
                <c:pt idx="4850">
                  <c:v>-3.7479499999999999</c:v>
                </c:pt>
                <c:pt idx="4851">
                  <c:v>-3.7479499999999999</c:v>
                </c:pt>
                <c:pt idx="4852">
                  <c:v>-3.7479499999999999</c:v>
                </c:pt>
                <c:pt idx="4853">
                  <c:v>-3.75257</c:v>
                </c:pt>
                <c:pt idx="4854">
                  <c:v>-3.7600199999999999</c:v>
                </c:pt>
                <c:pt idx="4855">
                  <c:v>-3.7600199999999999</c:v>
                </c:pt>
                <c:pt idx="4856">
                  <c:v>-3.7600199999999999</c:v>
                </c:pt>
                <c:pt idx="4857">
                  <c:v>-3.7688099999999998</c:v>
                </c:pt>
                <c:pt idx="4858">
                  <c:v>-3.7701699999999998</c:v>
                </c:pt>
                <c:pt idx="4859">
                  <c:v>-3.77108</c:v>
                </c:pt>
                <c:pt idx="4860">
                  <c:v>-3.7747699999999997</c:v>
                </c:pt>
                <c:pt idx="4861">
                  <c:v>-3.77766</c:v>
                </c:pt>
                <c:pt idx="4862">
                  <c:v>-3.7872499999999998</c:v>
                </c:pt>
                <c:pt idx="4863">
                  <c:v>-3.7872499999999998</c:v>
                </c:pt>
                <c:pt idx="4864">
                  <c:v>-3.7872499999999998</c:v>
                </c:pt>
                <c:pt idx="4865">
                  <c:v>-3.7983599999999997</c:v>
                </c:pt>
                <c:pt idx="4866">
                  <c:v>-3.7983599999999997</c:v>
                </c:pt>
                <c:pt idx="4867">
                  <c:v>-3.7983599999999997</c:v>
                </c:pt>
                <c:pt idx="4868">
                  <c:v>-3.8000599999999998</c:v>
                </c:pt>
                <c:pt idx="4869">
                  <c:v>-3.80803</c:v>
                </c:pt>
                <c:pt idx="4870">
                  <c:v>-3.8150999999999997</c:v>
                </c:pt>
                <c:pt idx="4871">
                  <c:v>-3.8150999999999997</c:v>
                </c:pt>
                <c:pt idx="4872">
                  <c:v>-3.8150999999999997</c:v>
                </c:pt>
                <c:pt idx="4873">
                  <c:v>-3.82064</c:v>
                </c:pt>
                <c:pt idx="4874">
                  <c:v>-3.8281299999999998</c:v>
                </c:pt>
                <c:pt idx="4875">
                  <c:v>-3.8281299999999998</c:v>
                </c:pt>
                <c:pt idx="4876">
                  <c:v>-3.8281299999999998</c:v>
                </c:pt>
                <c:pt idx="4877">
                  <c:v>-3.8303799999999999</c:v>
                </c:pt>
                <c:pt idx="4878">
                  <c:v>-3.83751</c:v>
                </c:pt>
                <c:pt idx="4879">
                  <c:v>-3.83751</c:v>
                </c:pt>
                <c:pt idx="4880">
                  <c:v>-3.83751</c:v>
                </c:pt>
                <c:pt idx="4881">
                  <c:v>-3.8455699999999999</c:v>
                </c:pt>
                <c:pt idx="4882">
                  <c:v>-3.8465400000000001</c:v>
                </c:pt>
                <c:pt idx="4883">
                  <c:v>-3.8469799999999998</c:v>
                </c:pt>
                <c:pt idx="4884">
                  <c:v>-3.8498799999999997</c:v>
                </c:pt>
                <c:pt idx="4885">
                  <c:v>-3.8551099999999998</c:v>
                </c:pt>
                <c:pt idx="4886">
                  <c:v>-3.8616600000000001</c:v>
                </c:pt>
                <c:pt idx="4887">
                  <c:v>-3.8616600000000001</c:v>
                </c:pt>
                <c:pt idx="4888">
                  <c:v>-3.8625400000000001</c:v>
                </c:pt>
                <c:pt idx="4889">
                  <c:v>-3.8712</c:v>
                </c:pt>
                <c:pt idx="4890">
                  <c:v>-3.8740600000000001</c:v>
                </c:pt>
                <c:pt idx="4891">
                  <c:v>-3.8740600000000001</c:v>
                </c:pt>
                <c:pt idx="4892">
                  <c:v>-3.87744</c:v>
                </c:pt>
                <c:pt idx="4893">
                  <c:v>-3.88097</c:v>
                </c:pt>
                <c:pt idx="4894">
                  <c:v>-3.8902299999999999</c:v>
                </c:pt>
                <c:pt idx="4895">
                  <c:v>-3.8902299999999999</c:v>
                </c:pt>
                <c:pt idx="4896">
                  <c:v>-3.8902299999999999</c:v>
                </c:pt>
                <c:pt idx="4897">
                  <c:v>-3.8984799999999997</c:v>
                </c:pt>
                <c:pt idx="4898">
                  <c:v>-3.9016099999999998</c:v>
                </c:pt>
                <c:pt idx="4899">
                  <c:v>-3.9031599999999997</c:v>
                </c:pt>
                <c:pt idx="4900">
                  <c:v>-3.9031599999999997</c:v>
                </c:pt>
                <c:pt idx="4901">
                  <c:v>-3.9089999999999998</c:v>
                </c:pt>
                <c:pt idx="4902">
                  <c:v>-3.9161899999999998</c:v>
                </c:pt>
                <c:pt idx="4903">
                  <c:v>-3.9161899999999998</c:v>
                </c:pt>
                <c:pt idx="4904">
                  <c:v>-3.9161899999999998</c:v>
                </c:pt>
                <c:pt idx="4905">
                  <c:v>-3.9247099999999997</c:v>
                </c:pt>
                <c:pt idx="4906">
                  <c:v>-3.93092</c:v>
                </c:pt>
                <c:pt idx="4907">
                  <c:v>-3.93092</c:v>
                </c:pt>
                <c:pt idx="4908">
                  <c:v>-3.93092</c:v>
                </c:pt>
                <c:pt idx="4909">
                  <c:v>-3.9362399999999997</c:v>
                </c:pt>
                <c:pt idx="4910">
                  <c:v>-3.9421399999999998</c:v>
                </c:pt>
                <c:pt idx="4911">
                  <c:v>-3.9421399999999998</c:v>
                </c:pt>
                <c:pt idx="4912">
                  <c:v>-3.9421399999999998</c:v>
                </c:pt>
                <c:pt idx="4913">
                  <c:v>-3.95065</c:v>
                </c:pt>
                <c:pt idx="4914">
                  <c:v>-3.95065</c:v>
                </c:pt>
                <c:pt idx="4915">
                  <c:v>-3.95289</c:v>
                </c:pt>
                <c:pt idx="4916">
                  <c:v>-3.95614</c:v>
                </c:pt>
                <c:pt idx="4917">
                  <c:v>-3.95947</c:v>
                </c:pt>
                <c:pt idx="4918">
                  <c:v>-3.9659899999999997</c:v>
                </c:pt>
                <c:pt idx="4919">
                  <c:v>-3.9659899999999997</c:v>
                </c:pt>
                <c:pt idx="4920">
                  <c:v>-3.9659899999999997</c:v>
                </c:pt>
                <c:pt idx="4921">
                  <c:v>-3.9732399999999997</c:v>
                </c:pt>
                <c:pt idx="4922">
                  <c:v>-3.9813199999999997</c:v>
                </c:pt>
                <c:pt idx="4923">
                  <c:v>-3.9813199999999997</c:v>
                </c:pt>
                <c:pt idx="4924">
                  <c:v>-3.9813199999999997</c:v>
                </c:pt>
                <c:pt idx="4925">
                  <c:v>-3.9837599999999997</c:v>
                </c:pt>
                <c:pt idx="4926">
                  <c:v>-3.9933899999999998</c:v>
                </c:pt>
                <c:pt idx="4927">
                  <c:v>-3.99586</c:v>
                </c:pt>
                <c:pt idx="4928">
                  <c:v>-3.99586</c:v>
                </c:pt>
                <c:pt idx="4929">
                  <c:v>-4.0024299999999995</c:v>
                </c:pt>
                <c:pt idx="4930">
                  <c:v>-4.0078699999999996</c:v>
                </c:pt>
                <c:pt idx="4931">
                  <c:v>-4.0087999999999999</c:v>
                </c:pt>
                <c:pt idx="4932">
                  <c:v>-4.0101800000000001</c:v>
                </c:pt>
                <c:pt idx="4933">
                  <c:v>-4.0147599999999999</c:v>
                </c:pt>
                <c:pt idx="4934">
                  <c:v>-4.02501</c:v>
                </c:pt>
                <c:pt idx="4935">
                  <c:v>-4.02501</c:v>
                </c:pt>
                <c:pt idx="4936">
                  <c:v>-4.02501</c:v>
                </c:pt>
                <c:pt idx="4937">
                  <c:v>-4.0357500000000002</c:v>
                </c:pt>
                <c:pt idx="4938">
                  <c:v>-4.0382600000000002</c:v>
                </c:pt>
                <c:pt idx="4939">
                  <c:v>-4.0390199999999998</c:v>
                </c:pt>
                <c:pt idx="4940">
                  <c:v>-4.0444399999999998</c:v>
                </c:pt>
                <c:pt idx="4941">
                  <c:v>-4.0502099999999999</c:v>
                </c:pt>
                <c:pt idx="4942">
                  <c:v>-4.0577199999999998</c:v>
                </c:pt>
                <c:pt idx="4943">
                  <c:v>-4.0581300000000002</c:v>
                </c:pt>
                <c:pt idx="4944">
                  <c:v>-4.05891</c:v>
                </c:pt>
                <c:pt idx="4945">
                  <c:v>-4.0708900000000003</c:v>
                </c:pt>
                <c:pt idx="4946">
                  <c:v>-4.0734500000000002</c:v>
                </c:pt>
                <c:pt idx="4947">
                  <c:v>-4.0734500000000002</c:v>
                </c:pt>
                <c:pt idx="4948">
                  <c:v>-4.0788200000000003</c:v>
                </c:pt>
                <c:pt idx="4949">
                  <c:v>-4.0831200000000001</c:v>
                </c:pt>
                <c:pt idx="4950">
                  <c:v>-4.0938099999999995</c:v>
                </c:pt>
                <c:pt idx="4951">
                  <c:v>-4.0938099999999995</c:v>
                </c:pt>
                <c:pt idx="4952">
                  <c:v>-4.0938099999999995</c:v>
                </c:pt>
                <c:pt idx="4953">
                  <c:v>-4.0974899999999996</c:v>
                </c:pt>
                <c:pt idx="4954">
                  <c:v>-4.1069899999999997</c:v>
                </c:pt>
                <c:pt idx="4955">
                  <c:v>-4.1069899999999997</c:v>
                </c:pt>
                <c:pt idx="4956">
                  <c:v>-4.1081000000000003</c:v>
                </c:pt>
                <c:pt idx="4957">
                  <c:v>-4.1090099999999996</c:v>
                </c:pt>
                <c:pt idx="4958">
                  <c:v>-4.1185900000000002</c:v>
                </c:pt>
                <c:pt idx="4959">
                  <c:v>-4.1185900000000002</c:v>
                </c:pt>
                <c:pt idx="4960">
                  <c:v>-4.1185900000000002</c:v>
                </c:pt>
                <c:pt idx="4961">
                  <c:v>-4.1285999999999996</c:v>
                </c:pt>
                <c:pt idx="4962">
                  <c:v>-4.1296599999999994</c:v>
                </c:pt>
                <c:pt idx="4963">
                  <c:v>-4.1299099999999997</c:v>
                </c:pt>
                <c:pt idx="4964">
                  <c:v>-4.13307</c:v>
                </c:pt>
                <c:pt idx="4965">
                  <c:v>-4.1376799999999996</c:v>
                </c:pt>
                <c:pt idx="4966">
                  <c:v>-4.1442300000000003</c:v>
                </c:pt>
                <c:pt idx="4967">
                  <c:v>-4.1442300000000003</c:v>
                </c:pt>
                <c:pt idx="4968">
                  <c:v>-4.1443099999999999</c:v>
                </c:pt>
                <c:pt idx="4969">
                  <c:v>-4.1522600000000001</c:v>
                </c:pt>
                <c:pt idx="4970">
                  <c:v>-4.1541300000000003</c:v>
                </c:pt>
                <c:pt idx="4971">
                  <c:v>-4.1541300000000003</c:v>
                </c:pt>
                <c:pt idx="4972">
                  <c:v>-4.1571999999999996</c:v>
                </c:pt>
                <c:pt idx="4973">
                  <c:v>-4.1608799999999997</c:v>
                </c:pt>
                <c:pt idx="4974">
                  <c:v>-4.1687199999999995</c:v>
                </c:pt>
                <c:pt idx="4975">
                  <c:v>-4.16906</c:v>
                </c:pt>
                <c:pt idx="4976">
                  <c:v>-4.16906</c:v>
                </c:pt>
                <c:pt idx="4977">
                  <c:v>-4.1730799999999997</c:v>
                </c:pt>
                <c:pt idx="4978">
                  <c:v>-4.1781499999999996</c:v>
                </c:pt>
                <c:pt idx="4979">
                  <c:v>-4.1792800000000003</c:v>
                </c:pt>
                <c:pt idx="4980">
                  <c:v>-4.18025</c:v>
                </c:pt>
                <c:pt idx="4981">
                  <c:v>-4.1836599999999997</c:v>
                </c:pt>
                <c:pt idx="4982">
                  <c:v>-4.1897700000000002</c:v>
                </c:pt>
                <c:pt idx="4983">
                  <c:v>-4.19198</c:v>
                </c:pt>
                <c:pt idx="4984">
                  <c:v>-4.1922600000000001</c:v>
                </c:pt>
                <c:pt idx="4985">
                  <c:v>-4.1988000000000003</c:v>
                </c:pt>
                <c:pt idx="4986">
                  <c:v>-4.20214</c:v>
                </c:pt>
                <c:pt idx="4987">
                  <c:v>-4.20214</c:v>
                </c:pt>
                <c:pt idx="4988">
                  <c:v>-4.2047499999999998</c:v>
                </c:pt>
                <c:pt idx="4989">
                  <c:v>-4.2097100000000003</c:v>
                </c:pt>
                <c:pt idx="4990">
                  <c:v>-4.2141199999999994</c:v>
                </c:pt>
                <c:pt idx="4991">
                  <c:v>-4.2141199999999994</c:v>
                </c:pt>
                <c:pt idx="4992">
                  <c:v>-4.2141199999999994</c:v>
                </c:pt>
                <c:pt idx="4993">
                  <c:v>-4.2227199999999998</c:v>
                </c:pt>
                <c:pt idx="4994">
                  <c:v>-4.2227199999999998</c:v>
                </c:pt>
                <c:pt idx="4995">
                  <c:v>-4.22342</c:v>
                </c:pt>
                <c:pt idx="4996">
                  <c:v>-4.2278399999999996</c:v>
                </c:pt>
                <c:pt idx="4997">
                  <c:v>-4.2335700000000003</c:v>
                </c:pt>
                <c:pt idx="4998">
                  <c:v>-4.2376199999999997</c:v>
                </c:pt>
                <c:pt idx="4999">
                  <c:v>-4.2376199999999997</c:v>
                </c:pt>
                <c:pt idx="5000">
                  <c:v>-4.2376199999999997</c:v>
                </c:pt>
                <c:pt idx="5001">
                  <c:v>-4.2440600000000002</c:v>
                </c:pt>
                <c:pt idx="5002">
                  <c:v>-4.2510599999999998</c:v>
                </c:pt>
                <c:pt idx="5003">
                  <c:v>-4.2510599999999998</c:v>
                </c:pt>
                <c:pt idx="5004">
                  <c:v>-4.2515799999999997</c:v>
                </c:pt>
                <c:pt idx="5005">
                  <c:v>-4.2554999999999996</c:v>
                </c:pt>
                <c:pt idx="5006">
                  <c:v>-4.2597199999999997</c:v>
                </c:pt>
                <c:pt idx="5007">
                  <c:v>-4.26457</c:v>
                </c:pt>
                <c:pt idx="5008">
                  <c:v>-4.26457</c:v>
                </c:pt>
                <c:pt idx="5009">
                  <c:v>-4.2697899999999995</c:v>
                </c:pt>
                <c:pt idx="5010">
                  <c:v>-4.2725900000000001</c:v>
                </c:pt>
                <c:pt idx="5011">
                  <c:v>-4.2744400000000002</c:v>
                </c:pt>
                <c:pt idx="5012">
                  <c:v>-4.2781500000000001</c:v>
                </c:pt>
                <c:pt idx="5013">
                  <c:v>-4.2801299999999998</c:v>
                </c:pt>
                <c:pt idx="5014">
                  <c:v>-4.2847999999999997</c:v>
                </c:pt>
                <c:pt idx="5015">
                  <c:v>-4.2847999999999997</c:v>
                </c:pt>
                <c:pt idx="5016">
                  <c:v>-4.2871299999999994</c:v>
                </c:pt>
                <c:pt idx="5017">
                  <c:v>-4.2973099999999995</c:v>
                </c:pt>
                <c:pt idx="5018">
                  <c:v>-4.2973099999999995</c:v>
                </c:pt>
                <c:pt idx="5019">
                  <c:v>-4.2973099999999995</c:v>
                </c:pt>
                <c:pt idx="5020">
                  <c:v>-4.3047599999999999</c:v>
                </c:pt>
                <c:pt idx="5021">
                  <c:v>-4.3087999999999997</c:v>
                </c:pt>
                <c:pt idx="5022">
                  <c:v>-4.3118600000000002</c:v>
                </c:pt>
                <c:pt idx="5023">
                  <c:v>-4.3118600000000002</c:v>
                </c:pt>
                <c:pt idx="5024">
                  <c:v>-4.3143099999999999</c:v>
                </c:pt>
                <c:pt idx="5025">
                  <c:v>-4.3246899999999995</c:v>
                </c:pt>
                <c:pt idx="5026">
                  <c:v>-4.3254599999999996</c:v>
                </c:pt>
                <c:pt idx="5027">
                  <c:v>-4.3254599999999996</c:v>
                </c:pt>
                <c:pt idx="5028">
                  <c:v>-4.3294499999999996</c:v>
                </c:pt>
                <c:pt idx="5029">
                  <c:v>-4.3340100000000001</c:v>
                </c:pt>
                <c:pt idx="5030">
                  <c:v>-4.3407599999999995</c:v>
                </c:pt>
                <c:pt idx="5031">
                  <c:v>-4.3407599999999995</c:v>
                </c:pt>
                <c:pt idx="5032">
                  <c:v>-4.3407599999999995</c:v>
                </c:pt>
                <c:pt idx="5033">
                  <c:v>-4.3469199999999999</c:v>
                </c:pt>
                <c:pt idx="5034">
                  <c:v>-4.3529099999999996</c:v>
                </c:pt>
                <c:pt idx="5035">
                  <c:v>-4.3529099999999996</c:v>
                </c:pt>
                <c:pt idx="5036">
                  <c:v>-4.3555799999999998</c:v>
                </c:pt>
                <c:pt idx="5037">
                  <c:v>-4.3588199999999997</c:v>
                </c:pt>
                <c:pt idx="5038">
                  <c:v>-4.3638199999999996</c:v>
                </c:pt>
                <c:pt idx="5039">
                  <c:v>-4.3662900000000002</c:v>
                </c:pt>
                <c:pt idx="5040">
                  <c:v>-4.3664499999999995</c:v>
                </c:pt>
                <c:pt idx="5041">
                  <c:v>-4.3761999999999999</c:v>
                </c:pt>
                <c:pt idx="5042">
                  <c:v>-4.3765000000000001</c:v>
                </c:pt>
                <c:pt idx="5043">
                  <c:v>-4.3774100000000002</c:v>
                </c:pt>
                <c:pt idx="5044">
                  <c:v>-4.3824300000000003</c:v>
                </c:pt>
                <c:pt idx="5045">
                  <c:v>-4.3884499999999997</c:v>
                </c:pt>
                <c:pt idx="5046">
                  <c:v>-4.3928399999999996</c:v>
                </c:pt>
                <c:pt idx="5047">
                  <c:v>-4.3928399999999996</c:v>
                </c:pt>
                <c:pt idx="5048">
                  <c:v>-4.3942999999999994</c:v>
                </c:pt>
                <c:pt idx="5049">
                  <c:v>-4.4052999999999995</c:v>
                </c:pt>
                <c:pt idx="5050">
                  <c:v>-4.4052999999999995</c:v>
                </c:pt>
                <c:pt idx="5051">
                  <c:v>-4.4052999999999995</c:v>
                </c:pt>
                <c:pt idx="5052">
                  <c:v>-4.4104299999999999</c:v>
                </c:pt>
                <c:pt idx="5053">
                  <c:v>-4.4154599999999995</c:v>
                </c:pt>
                <c:pt idx="5054">
                  <c:v>-4.42218</c:v>
                </c:pt>
                <c:pt idx="5055">
                  <c:v>-4.42218</c:v>
                </c:pt>
                <c:pt idx="5056">
                  <c:v>-4.42218</c:v>
                </c:pt>
                <c:pt idx="5057">
                  <c:v>-4.4319600000000001</c:v>
                </c:pt>
                <c:pt idx="5058">
                  <c:v>-4.4361800000000002</c:v>
                </c:pt>
                <c:pt idx="5059">
                  <c:v>-4.4361800000000002</c:v>
                </c:pt>
                <c:pt idx="5060">
                  <c:v>-4.4361800000000002</c:v>
                </c:pt>
                <c:pt idx="5061">
                  <c:v>-4.4430199999999997</c:v>
                </c:pt>
                <c:pt idx="5062">
                  <c:v>-4.4471699999999998</c:v>
                </c:pt>
                <c:pt idx="5063">
                  <c:v>-4.4471699999999998</c:v>
                </c:pt>
                <c:pt idx="5064">
                  <c:v>-4.4476499999999994</c:v>
                </c:pt>
                <c:pt idx="5065">
                  <c:v>-4.4594399999999998</c:v>
                </c:pt>
                <c:pt idx="5066">
                  <c:v>-4.4595099999999999</c:v>
                </c:pt>
                <c:pt idx="5067">
                  <c:v>-4.4595099999999999</c:v>
                </c:pt>
                <c:pt idx="5068">
                  <c:v>-4.4663699999999995</c:v>
                </c:pt>
                <c:pt idx="5069">
                  <c:v>-4.4708699999999997</c:v>
                </c:pt>
                <c:pt idx="5070">
                  <c:v>-4.4754399999999999</c:v>
                </c:pt>
                <c:pt idx="5071">
                  <c:v>-4.4754399999999999</c:v>
                </c:pt>
                <c:pt idx="5072">
                  <c:v>-4.47736</c:v>
                </c:pt>
                <c:pt idx="5073">
                  <c:v>-4.4884599999999999</c:v>
                </c:pt>
                <c:pt idx="5074">
                  <c:v>-4.4884599999999999</c:v>
                </c:pt>
                <c:pt idx="5075">
                  <c:v>-4.4904200000000003</c:v>
                </c:pt>
                <c:pt idx="5076">
                  <c:v>-4.4952699999999997</c:v>
                </c:pt>
                <c:pt idx="5077">
                  <c:v>-4.5005600000000001</c:v>
                </c:pt>
                <c:pt idx="5078">
                  <c:v>-4.5048399999999997</c:v>
                </c:pt>
                <c:pt idx="5079">
                  <c:v>-4.5049200000000003</c:v>
                </c:pt>
                <c:pt idx="5080">
                  <c:v>-4.5083099999999998</c:v>
                </c:pt>
                <c:pt idx="5081">
                  <c:v>-4.5194999999999999</c:v>
                </c:pt>
                <c:pt idx="5082">
                  <c:v>-4.5238499999999995</c:v>
                </c:pt>
                <c:pt idx="5083">
                  <c:v>-4.5238499999999995</c:v>
                </c:pt>
                <c:pt idx="5084">
                  <c:v>-4.5243599999999997</c:v>
                </c:pt>
                <c:pt idx="5085">
                  <c:v>-4.5337499999999995</c:v>
                </c:pt>
                <c:pt idx="5086">
                  <c:v>-4.5385799999999996</c:v>
                </c:pt>
                <c:pt idx="5087">
                  <c:v>-4.5400999999999998</c:v>
                </c:pt>
                <c:pt idx="5088">
                  <c:v>-4.5400999999999998</c:v>
                </c:pt>
                <c:pt idx="5089">
                  <c:v>-4.5507499999999999</c:v>
                </c:pt>
                <c:pt idx="5090">
                  <c:v>-4.5516299999999994</c:v>
                </c:pt>
                <c:pt idx="5091">
                  <c:v>-4.5516299999999994</c:v>
                </c:pt>
                <c:pt idx="5092">
                  <c:v>-4.5531100000000002</c:v>
                </c:pt>
                <c:pt idx="5093">
                  <c:v>-4.5605599999999997</c:v>
                </c:pt>
                <c:pt idx="5094">
                  <c:v>-4.5656699999999999</c:v>
                </c:pt>
                <c:pt idx="5095">
                  <c:v>-4.5656699999999999</c:v>
                </c:pt>
                <c:pt idx="5096">
                  <c:v>-4.5663799999999997</c:v>
                </c:pt>
                <c:pt idx="5097">
                  <c:v>-4.57552</c:v>
                </c:pt>
                <c:pt idx="5098">
                  <c:v>-4.5785900000000002</c:v>
                </c:pt>
                <c:pt idx="5099">
                  <c:v>-4.5785900000000002</c:v>
                </c:pt>
                <c:pt idx="5100">
                  <c:v>-4.5818700000000003</c:v>
                </c:pt>
                <c:pt idx="5101">
                  <c:v>-4.5864200000000004</c:v>
                </c:pt>
                <c:pt idx="5102">
                  <c:v>-4.5913899999999996</c:v>
                </c:pt>
                <c:pt idx="5103">
                  <c:v>-4.5913899999999996</c:v>
                </c:pt>
                <c:pt idx="5104">
                  <c:v>-4.59253</c:v>
                </c:pt>
                <c:pt idx="5105">
                  <c:v>-4.6042199999999998</c:v>
                </c:pt>
                <c:pt idx="5106">
                  <c:v>-4.6042199999999998</c:v>
                </c:pt>
                <c:pt idx="5107">
                  <c:v>-4.6042300000000003</c:v>
                </c:pt>
                <c:pt idx="5108">
                  <c:v>-4.6087199999999999</c:v>
                </c:pt>
                <c:pt idx="5109">
                  <c:v>-4.6145399999999999</c:v>
                </c:pt>
                <c:pt idx="5110">
                  <c:v>-4.6187300000000002</c:v>
                </c:pt>
                <c:pt idx="5111">
                  <c:v>-4.6188199999999995</c:v>
                </c:pt>
                <c:pt idx="5112">
                  <c:v>-4.6188199999999995</c:v>
                </c:pt>
                <c:pt idx="5113">
                  <c:v>-4.6287700000000003</c:v>
                </c:pt>
                <c:pt idx="5114">
                  <c:v>-4.6330499999999999</c:v>
                </c:pt>
                <c:pt idx="5115">
                  <c:v>-4.6330499999999999</c:v>
                </c:pt>
                <c:pt idx="5116">
                  <c:v>-4.6337999999999999</c:v>
                </c:pt>
                <c:pt idx="5117">
                  <c:v>-4.6380299999999997</c:v>
                </c:pt>
                <c:pt idx="5118">
                  <c:v>-4.6421599999999996</c:v>
                </c:pt>
                <c:pt idx="5119">
                  <c:v>-4.64236</c:v>
                </c:pt>
                <c:pt idx="5120">
                  <c:v>-4.64236</c:v>
                </c:pt>
                <c:pt idx="5121">
                  <c:v>-4.6520200000000003</c:v>
                </c:pt>
                <c:pt idx="5122">
                  <c:v>-4.6520200000000003</c:v>
                </c:pt>
                <c:pt idx="5123">
                  <c:v>-4.6528799999999997</c:v>
                </c:pt>
                <c:pt idx="5124">
                  <c:v>-4.6570599999999995</c:v>
                </c:pt>
                <c:pt idx="5125">
                  <c:v>-4.6595599999999999</c:v>
                </c:pt>
                <c:pt idx="5126">
                  <c:v>-4.6624799999999995</c:v>
                </c:pt>
                <c:pt idx="5127">
                  <c:v>-4.6624799999999995</c:v>
                </c:pt>
                <c:pt idx="5128">
                  <c:v>-4.6650399999999994</c:v>
                </c:pt>
                <c:pt idx="5129">
                  <c:v>-4.6727499999999997</c:v>
                </c:pt>
                <c:pt idx="5130">
                  <c:v>-4.6727499999999997</c:v>
                </c:pt>
                <c:pt idx="5131">
                  <c:v>-4.6727499999999997</c:v>
                </c:pt>
                <c:pt idx="5132">
                  <c:v>-4.6763700000000004</c:v>
                </c:pt>
                <c:pt idx="5133">
                  <c:v>-4.6789800000000001</c:v>
                </c:pt>
                <c:pt idx="5134">
                  <c:v>-4.6821900000000003</c:v>
                </c:pt>
                <c:pt idx="5135">
                  <c:v>-4.6821900000000003</c:v>
                </c:pt>
                <c:pt idx="5136">
                  <c:v>-4.6821900000000003</c:v>
                </c:pt>
                <c:pt idx="5137">
                  <c:v>-4.6906099999999995</c:v>
                </c:pt>
                <c:pt idx="5138">
                  <c:v>-4.6945600000000001</c:v>
                </c:pt>
                <c:pt idx="5139">
                  <c:v>-4.6945600000000001</c:v>
                </c:pt>
                <c:pt idx="5140">
                  <c:v>-4.6945600000000001</c:v>
                </c:pt>
                <c:pt idx="5141">
                  <c:v>-4.6999300000000002</c:v>
                </c:pt>
                <c:pt idx="5142">
                  <c:v>-4.70444</c:v>
                </c:pt>
                <c:pt idx="5143">
                  <c:v>-4.7049599999999998</c:v>
                </c:pt>
                <c:pt idx="5144">
                  <c:v>-4.7049599999999998</c:v>
                </c:pt>
                <c:pt idx="5145">
                  <c:v>-4.7133199999999995</c:v>
                </c:pt>
                <c:pt idx="5146">
                  <c:v>-4.71563</c:v>
                </c:pt>
                <c:pt idx="5147">
                  <c:v>-4.71563</c:v>
                </c:pt>
                <c:pt idx="5148">
                  <c:v>-4.7210000000000001</c:v>
                </c:pt>
                <c:pt idx="5149">
                  <c:v>-4.7243599999999999</c:v>
                </c:pt>
                <c:pt idx="5150">
                  <c:v>-4.7295199999999999</c:v>
                </c:pt>
                <c:pt idx="5151">
                  <c:v>-4.7295199999999999</c:v>
                </c:pt>
                <c:pt idx="5152">
                  <c:v>-4.7297599999999997</c:v>
                </c:pt>
                <c:pt idx="5153">
                  <c:v>-4.7391899999999998</c:v>
                </c:pt>
                <c:pt idx="5154">
                  <c:v>-4.7391899999999998</c:v>
                </c:pt>
                <c:pt idx="5155">
                  <c:v>-4.7391899999999998</c:v>
                </c:pt>
                <c:pt idx="5156">
                  <c:v>-4.7466900000000001</c:v>
                </c:pt>
                <c:pt idx="5157">
                  <c:v>-4.7499799999999999</c:v>
                </c:pt>
                <c:pt idx="5158">
                  <c:v>-4.7542999999999997</c:v>
                </c:pt>
                <c:pt idx="5159">
                  <c:v>-4.7542999999999997</c:v>
                </c:pt>
                <c:pt idx="5160">
                  <c:v>-4.7576099999999997</c:v>
                </c:pt>
                <c:pt idx="5161">
                  <c:v>-4.7664799999999996</c:v>
                </c:pt>
                <c:pt idx="5162">
                  <c:v>-4.7696199999999997</c:v>
                </c:pt>
                <c:pt idx="5163">
                  <c:v>-4.7696199999999997</c:v>
                </c:pt>
                <c:pt idx="5164">
                  <c:v>-4.7710900000000001</c:v>
                </c:pt>
                <c:pt idx="5165">
                  <c:v>-4.77522</c:v>
                </c:pt>
                <c:pt idx="5166">
                  <c:v>-4.7806600000000001</c:v>
                </c:pt>
                <c:pt idx="5167">
                  <c:v>-4.7824</c:v>
                </c:pt>
                <c:pt idx="5168">
                  <c:v>-4.7824</c:v>
                </c:pt>
                <c:pt idx="5169">
                  <c:v>-4.7911999999999999</c:v>
                </c:pt>
                <c:pt idx="5170">
                  <c:v>-4.7916600000000003</c:v>
                </c:pt>
                <c:pt idx="5171">
                  <c:v>-4.7933699999999995</c:v>
                </c:pt>
                <c:pt idx="5172">
                  <c:v>-4.7960700000000003</c:v>
                </c:pt>
                <c:pt idx="5173">
                  <c:v>-4.8028300000000002</c:v>
                </c:pt>
                <c:pt idx="5174">
                  <c:v>-4.8064599999999995</c:v>
                </c:pt>
                <c:pt idx="5175">
                  <c:v>-4.8065099999999994</c:v>
                </c:pt>
                <c:pt idx="5176">
                  <c:v>-4.8116300000000001</c:v>
                </c:pt>
                <c:pt idx="5177">
                  <c:v>-4.8193000000000001</c:v>
                </c:pt>
                <c:pt idx="5178">
                  <c:v>-4.8205999999999998</c:v>
                </c:pt>
                <c:pt idx="5179">
                  <c:v>-4.8212399999999995</c:v>
                </c:pt>
                <c:pt idx="5180">
                  <c:v>-4.8307399999999996</c:v>
                </c:pt>
                <c:pt idx="5181">
                  <c:v>-4.8327599999999995</c:v>
                </c:pt>
                <c:pt idx="5182">
                  <c:v>-4.8366299999999995</c:v>
                </c:pt>
                <c:pt idx="5183">
                  <c:v>-4.8389299999999995</c:v>
                </c:pt>
                <c:pt idx="5184">
                  <c:v>-4.8406500000000001</c:v>
                </c:pt>
                <c:pt idx="5185">
                  <c:v>-4.8521099999999997</c:v>
                </c:pt>
                <c:pt idx="5186">
                  <c:v>-4.8527199999999997</c:v>
                </c:pt>
                <c:pt idx="5187">
                  <c:v>-4.8527199999999997</c:v>
                </c:pt>
                <c:pt idx="5188">
                  <c:v>-4.8565699999999996</c:v>
                </c:pt>
                <c:pt idx="5189">
                  <c:v>-4.8612900000000003</c:v>
                </c:pt>
                <c:pt idx="5190">
                  <c:v>-4.8674900000000001</c:v>
                </c:pt>
                <c:pt idx="5191">
                  <c:v>-4.8674900000000001</c:v>
                </c:pt>
                <c:pt idx="5192">
                  <c:v>-4.8674900000000001</c:v>
                </c:pt>
                <c:pt idx="5193">
                  <c:v>-4.8753000000000002</c:v>
                </c:pt>
                <c:pt idx="5194">
                  <c:v>-4.8802500000000002</c:v>
                </c:pt>
                <c:pt idx="5195">
                  <c:v>-4.8802500000000002</c:v>
                </c:pt>
                <c:pt idx="5196">
                  <c:v>-4.88171</c:v>
                </c:pt>
                <c:pt idx="5197">
                  <c:v>-4.8857299999999997</c:v>
                </c:pt>
                <c:pt idx="5198">
                  <c:v>-4.8905700000000003</c:v>
                </c:pt>
                <c:pt idx="5199">
                  <c:v>-4.8921999999999999</c:v>
                </c:pt>
                <c:pt idx="5200">
                  <c:v>-4.8923199999999998</c:v>
                </c:pt>
                <c:pt idx="5201">
                  <c:v>-4.9023699999999995</c:v>
                </c:pt>
                <c:pt idx="5202">
                  <c:v>-4.9023699999999995</c:v>
                </c:pt>
                <c:pt idx="5203">
                  <c:v>-4.9023699999999995</c:v>
                </c:pt>
                <c:pt idx="5204">
                  <c:v>-4.9087499999999995</c:v>
                </c:pt>
                <c:pt idx="5205">
                  <c:v>-4.9110300000000002</c:v>
                </c:pt>
                <c:pt idx="5206">
                  <c:v>-4.9150399999999994</c:v>
                </c:pt>
                <c:pt idx="5207">
                  <c:v>-4.9150399999999994</c:v>
                </c:pt>
                <c:pt idx="5208">
                  <c:v>-4.9171399999999998</c:v>
                </c:pt>
                <c:pt idx="5209">
                  <c:v>-4.9271799999999999</c:v>
                </c:pt>
                <c:pt idx="5210">
                  <c:v>-4.9271799999999999</c:v>
                </c:pt>
                <c:pt idx="5211">
                  <c:v>-4.9271799999999999</c:v>
                </c:pt>
                <c:pt idx="5212">
                  <c:v>-4.9338300000000004</c:v>
                </c:pt>
                <c:pt idx="5213">
                  <c:v>-4.9370599999999998</c:v>
                </c:pt>
                <c:pt idx="5214">
                  <c:v>-4.9397900000000003</c:v>
                </c:pt>
                <c:pt idx="5215">
                  <c:v>-4.9397900000000003</c:v>
                </c:pt>
                <c:pt idx="5216">
                  <c:v>-4.9397900000000003</c:v>
                </c:pt>
                <c:pt idx="5217">
                  <c:v>-4.9515599999999997</c:v>
                </c:pt>
                <c:pt idx="5218">
                  <c:v>-4.9568099999999999</c:v>
                </c:pt>
                <c:pt idx="5219">
                  <c:v>-4.9568099999999999</c:v>
                </c:pt>
                <c:pt idx="5220">
                  <c:v>-4.9568099999999999</c:v>
                </c:pt>
                <c:pt idx="5221">
                  <c:v>-4.96401</c:v>
                </c:pt>
                <c:pt idx="5222">
                  <c:v>-4.9684200000000001</c:v>
                </c:pt>
                <c:pt idx="5223">
                  <c:v>-4.9706799999999998</c:v>
                </c:pt>
                <c:pt idx="5224">
                  <c:v>-4.9719600000000002</c:v>
                </c:pt>
                <c:pt idx="5225">
                  <c:v>-4.9825900000000001</c:v>
                </c:pt>
                <c:pt idx="5226">
                  <c:v>-4.9825900000000001</c:v>
                </c:pt>
                <c:pt idx="5227">
                  <c:v>-4.9825900000000001</c:v>
                </c:pt>
                <c:pt idx="5228">
                  <c:v>-4.9905600000000003</c:v>
                </c:pt>
                <c:pt idx="5229">
                  <c:v>-4.9939</c:v>
                </c:pt>
                <c:pt idx="5230">
                  <c:v>-4.9979699999999996</c:v>
                </c:pt>
                <c:pt idx="5231">
                  <c:v>-4.9979699999999996</c:v>
                </c:pt>
                <c:pt idx="5232">
                  <c:v>-5.0030799999999997</c:v>
                </c:pt>
                <c:pt idx="5233">
                  <c:v>-5.0127799999999993</c:v>
                </c:pt>
                <c:pt idx="5234">
                  <c:v>-5.0127799999999993</c:v>
                </c:pt>
                <c:pt idx="5235">
                  <c:v>-5.0127799999999993</c:v>
                </c:pt>
                <c:pt idx="5236">
                  <c:v>-5.0203499999999996</c:v>
                </c:pt>
                <c:pt idx="5237">
                  <c:v>-5.0251000000000001</c:v>
                </c:pt>
                <c:pt idx="5238">
                  <c:v>-5.0278</c:v>
                </c:pt>
                <c:pt idx="5239">
                  <c:v>-5.0285000000000002</c:v>
                </c:pt>
                <c:pt idx="5240">
                  <c:v>-5.03362</c:v>
                </c:pt>
                <c:pt idx="5241">
                  <c:v>-5.04169</c:v>
                </c:pt>
                <c:pt idx="5242">
                  <c:v>-5.0448699999999995</c:v>
                </c:pt>
                <c:pt idx="5243">
                  <c:v>-5.0448699999999995</c:v>
                </c:pt>
                <c:pt idx="5244">
                  <c:v>-5.0488799999999996</c:v>
                </c:pt>
                <c:pt idx="5245">
                  <c:v>-5.05206</c:v>
                </c:pt>
                <c:pt idx="5246">
                  <c:v>-5.0563599999999997</c:v>
                </c:pt>
                <c:pt idx="5247">
                  <c:v>-5.0587799999999996</c:v>
                </c:pt>
                <c:pt idx="5248">
                  <c:v>-5.05891</c:v>
                </c:pt>
                <c:pt idx="5249">
                  <c:v>-5.0664800000000003</c:v>
                </c:pt>
                <c:pt idx="5250">
                  <c:v>-5.0702099999999994</c:v>
                </c:pt>
                <c:pt idx="5251">
                  <c:v>-5.0702099999999994</c:v>
                </c:pt>
                <c:pt idx="5252">
                  <c:v>-5.0755299999999997</c:v>
                </c:pt>
                <c:pt idx="5253">
                  <c:v>-5.0798800000000002</c:v>
                </c:pt>
                <c:pt idx="5254">
                  <c:v>-5.0824199999999999</c:v>
                </c:pt>
                <c:pt idx="5255">
                  <c:v>-5.0830399999999996</c:v>
                </c:pt>
                <c:pt idx="5256">
                  <c:v>-5.08704</c:v>
                </c:pt>
                <c:pt idx="5257">
                  <c:v>-5.0950499999999996</c:v>
                </c:pt>
                <c:pt idx="5258">
                  <c:v>-5.0953299999999997</c:v>
                </c:pt>
                <c:pt idx="5259">
                  <c:v>-5.0953299999999997</c:v>
                </c:pt>
                <c:pt idx="5260">
                  <c:v>-5.1018100000000004</c:v>
                </c:pt>
                <c:pt idx="5261">
                  <c:v>-5.1033600000000003</c:v>
                </c:pt>
                <c:pt idx="5262">
                  <c:v>-5.10649</c:v>
                </c:pt>
                <c:pt idx="5263">
                  <c:v>-5.10649</c:v>
                </c:pt>
                <c:pt idx="5264">
                  <c:v>-5.1066500000000001</c:v>
                </c:pt>
                <c:pt idx="5265">
                  <c:v>-5.1159699999999999</c:v>
                </c:pt>
                <c:pt idx="5266">
                  <c:v>-5.1159699999999999</c:v>
                </c:pt>
                <c:pt idx="5267">
                  <c:v>-5.1159699999999999</c:v>
                </c:pt>
                <c:pt idx="5268">
                  <c:v>-5.1179499999999996</c:v>
                </c:pt>
                <c:pt idx="5269">
                  <c:v>-5.1227299999999998</c:v>
                </c:pt>
                <c:pt idx="5270">
                  <c:v>-5.1251800000000003</c:v>
                </c:pt>
                <c:pt idx="5271">
                  <c:v>-5.1251800000000003</c:v>
                </c:pt>
                <c:pt idx="5272">
                  <c:v>-5.1251800000000003</c:v>
                </c:pt>
                <c:pt idx="5273">
                  <c:v>-5.1304499999999997</c:v>
                </c:pt>
                <c:pt idx="5274">
                  <c:v>-5.1356999999999999</c:v>
                </c:pt>
                <c:pt idx="5275">
                  <c:v>-5.1356999999999999</c:v>
                </c:pt>
                <c:pt idx="5276">
                  <c:v>-5.1369299999999996</c:v>
                </c:pt>
                <c:pt idx="5277">
                  <c:v>-5.1406700000000001</c:v>
                </c:pt>
                <c:pt idx="5278">
                  <c:v>-5.1435899999999997</c:v>
                </c:pt>
                <c:pt idx="5279">
                  <c:v>-5.1435899999999997</c:v>
                </c:pt>
                <c:pt idx="5280">
                  <c:v>-5.1452900000000001</c:v>
                </c:pt>
                <c:pt idx="5281">
                  <c:v>-5.1547599999999996</c:v>
                </c:pt>
                <c:pt idx="5282">
                  <c:v>-5.1547599999999996</c:v>
                </c:pt>
                <c:pt idx="5283">
                  <c:v>-5.1547599999999996</c:v>
                </c:pt>
                <c:pt idx="5284">
                  <c:v>-5.1599300000000001</c:v>
                </c:pt>
                <c:pt idx="5285">
                  <c:v>-5.1609800000000003</c:v>
                </c:pt>
                <c:pt idx="5286">
                  <c:v>-5.1634599999999997</c:v>
                </c:pt>
                <c:pt idx="5287">
                  <c:v>-5.1637599999999999</c:v>
                </c:pt>
                <c:pt idx="5288">
                  <c:v>-5.1664099999999999</c:v>
                </c:pt>
                <c:pt idx="5289">
                  <c:v>-5.1730999999999998</c:v>
                </c:pt>
                <c:pt idx="5290">
                  <c:v>-5.1730999999999998</c:v>
                </c:pt>
                <c:pt idx="5291">
                  <c:v>-5.1730999999999998</c:v>
                </c:pt>
                <c:pt idx="5292">
                  <c:v>-5.1804600000000001</c:v>
                </c:pt>
                <c:pt idx="5293">
                  <c:v>-5.1819799999999994</c:v>
                </c:pt>
                <c:pt idx="5294">
                  <c:v>-5.1842699999999997</c:v>
                </c:pt>
                <c:pt idx="5295">
                  <c:v>-5.1854399999999998</c:v>
                </c:pt>
                <c:pt idx="5296">
                  <c:v>-5.1861199999999998</c:v>
                </c:pt>
                <c:pt idx="5297">
                  <c:v>-5.1974</c:v>
                </c:pt>
                <c:pt idx="5298">
                  <c:v>-5.1998199999999999</c:v>
                </c:pt>
                <c:pt idx="5299">
                  <c:v>-5.1998199999999999</c:v>
                </c:pt>
                <c:pt idx="5300">
                  <c:v>-5.2050599999999996</c:v>
                </c:pt>
                <c:pt idx="5301">
                  <c:v>-5.2075499999999995</c:v>
                </c:pt>
                <c:pt idx="5302">
                  <c:v>-5.21218</c:v>
                </c:pt>
                <c:pt idx="5303">
                  <c:v>-5.21333</c:v>
                </c:pt>
                <c:pt idx="5304">
                  <c:v>-5.21455</c:v>
                </c:pt>
                <c:pt idx="5305">
                  <c:v>-5.2218099999999996</c:v>
                </c:pt>
                <c:pt idx="5306">
                  <c:v>-5.2246299999999994</c:v>
                </c:pt>
                <c:pt idx="5307">
                  <c:v>-5.2246299999999994</c:v>
                </c:pt>
                <c:pt idx="5308">
                  <c:v>-5.2316599999999998</c:v>
                </c:pt>
                <c:pt idx="5309">
                  <c:v>-5.23482</c:v>
                </c:pt>
                <c:pt idx="5310">
                  <c:v>-5.2374900000000002</c:v>
                </c:pt>
                <c:pt idx="5311">
                  <c:v>-5.2403300000000002</c:v>
                </c:pt>
                <c:pt idx="5312">
                  <c:v>-5.2420799999999996</c:v>
                </c:pt>
                <c:pt idx="5313">
                  <c:v>-5.25021</c:v>
                </c:pt>
                <c:pt idx="5314">
                  <c:v>-5.25021</c:v>
                </c:pt>
                <c:pt idx="5315">
                  <c:v>-5.2519999999999998</c:v>
                </c:pt>
                <c:pt idx="5316">
                  <c:v>-5.2604199999999999</c:v>
                </c:pt>
                <c:pt idx="5317">
                  <c:v>-5.2634600000000002</c:v>
                </c:pt>
                <c:pt idx="5318">
                  <c:v>-5.2654100000000001</c:v>
                </c:pt>
                <c:pt idx="5319">
                  <c:v>-5.2682099999999998</c:v>
                </c:pt>
                <c:pt idx="5320">
                  <c:v>-5.2713700000000001</c:v>
                </c:pt>
                <c:pt idx="5321">
                  <c:v>-5.2805099999999996</c:v>
                </c:pt>
                <c:pt idx="5322">
                  <c:v>-5.2812700000000001</c:v>
                </c:pt>
                <c:pt idx="5323">
                  <c:v>-5.2812700000000001</c:v>
                </c:pt>
                <c:pt idx="5324">
                  <c:v>-5.2903699999999994</c:v>
                </c:pt>
                <c:pt idx="5325">
                  <c:v>-5.2908299999999997</c:v>
                </c:pt>
                <c:pt idx="5326">
                  <c:v>-5.2957200000000002</c:v>
                </c:pt>
                <c:pt idx="5327">
                  <c:v>-5.2983899999999995</c:v>
                </c:pt>
                <c:pt idx="5328">
                  <c:v>-5.2983899999999995</c:v>
                </c:pt>
                <c:pt idx="5329">
                  <c:v>-5.3053900000000001</c:v>
                </c:pt>
                <c:pt idx="5330">
                  <c:v>-5.30755</c:v>
                </c:pt>
                <c:pt idx="5331">
                  <c:v>-5.3085599999999999</c:v>
                </c:pt>
                <c:pt idx="5332">
                  <c:v>-5.3171299999999997</c:v>
                </c:pt>
                <c:pt idx="5333">
                  <c:v>-5.3171299999999997</c:v>
                </c:pt>
                <c:pt idx="5334">
                  <c:v>-5.3171299999999997</c:v>
                </c:pt>
                <c:pt idx="5335">
                  <c:v>-5.3261000000000003</c:v>
                </c:pt>
                <c:pt idx="5336">
                  <c:v>-5.3261000000000003</c:v>
                </c:pt>
                <c:pt idx="5337">
                  <c:v>-5.3274100000000004</c:v>
                </c:pt>
                <c:pt idx="5338">
                  <c:v>-5.33019</c:v>
                </c:pt>
                <c:pt idx="5339">
                  <c:v>-5.3342799999999997</c:v>
                </c:pt>
                <c:pt idx="5340">
                  <c:v>-5.3387399999999996</c:v>
                </c:pt>
                <c:pt idx="5341">
                  <c:v>-5.3387399999999996</c:v>
                </c:pt>
                <c:pt idx="5342">
                  <c:v>-5.3388299999999997</c:v>
                </c:pt>
                <c:pt idx="5343">
                  <c:v>-5.3516700000000004</c:v>
                </c:pt>
                <c:pt idx="5344">
                  <c:v>-5.3516700000000004</c:v>
                </c:pt>
                <c:pt idx="5345">
                  <c:v>-5.3516700000000004</c:v>
                </c:pt>
                <c:pt idx="5346">
                  <c:v>-5.3561899999999998</c:v>
                </c:pt>
                <c:pt idx="5347">
                  <c:v>-5.3572600000000001</c:v>
                </c:pt>
                <c:pt idx="5348">
                  <c:v>-5.36327</c:v>
                </c:pt>
                <c:pt idx="5349">
                  <c:v>-5.36327</c:v>
                </c:pt>
                <c:pt idx="5350">
                  <c:v>-5.36327</c:v>
                </c:pt>
                <c:pt idx="5351">
                  <c:v>-5.3711599999999997</c:v>
                </c:pt>
                <c:pt idx="5352">
                  <c:v>-5.3726699999999994</c:v>
                </c:pt>
                <c:pt idx="5353">
                  <c:v>-5.3726699999999994</c:v>
                </c:pt>
                <c:pt idx="5354">
                  <c:v>-5.37683</c:v>
                </c:pt>
                <c:pt idx="5355">
                  <c:v>-5.3790899999999997</c:v>
                </c:pt>
                <c:pt idx="5356">
                  <c:v>-5.3791500000000001</c:v>
                </c:pt>
                <c:pt idx="5357">
                  <c:v>-5.3855599999999999</c:v>
                </c:pt>
                <c:pt idx="5358">
                  <c:v>-5.3866499999999995</c:v>
                </c:pt>
                <c:pt idx="5359">
                  <c:v>-5.3925299999999998</c:v>
                </c:pt>
                <c:pt idx="5360">
                  <c:v>-5.3934099999999994</c:v>
                </c:pt>
                <c:pt idx="5361">
                  <c:v>-5.3934099999999994</c:v>
                </c:pt>
                <c:pt idx="5362">
                  <c:v>-5.4038699999999995</c:v>
                </c:pt>
                <c:pt idx="5363">
                  <c:v>-5.4038699999999995</c:v>
                </c:pt>
                <c:pt idx="5364">
                  <c:v>-5.4038699999999995</c:v>
                </c:pt>
                <c:pt idx="5365">
                  <c:v>-5.4118300000000001</c:v>
                </c:pt>
                <c:pt idx="5366">
                  <c:v>-5.4118300000000001</c:v>
                </c:pt>
                <c:pt idx="5367">
                  <c:v>-5.41275</c:v>
                </c:pt>
                <c:pt idx="5368">
                  <c:v>-5.4163999999999994</c:v>
                </c:pt>
                <c:pt idx="5369">
                  <c:v>-5.4207900000000002</c:v>
                </c:pt>
                <c:pt idx="5370">
                  <c:v>-5.4256399999999996</c:v>
                </c:pt>
                <c:pt idx="5371">
                  <c:v>-5.4256399999999996</c:v>
                </c:pt>
                <c:pt idx="5372">
                  <c:v>-5.4256399999999996</c:v>
                </c:pt>
                <c:pt idx="5373">
                  <c:v>-5.4363999999999999</c:v>
                </c:pt>
                <c:pt idx="5374">
                  <c:v>-5.4363999999999999</c:v>
                </c:pt>
                <c:pt idx="5375">
                  <c:v>-5.4363999999999999</c:v>
                </c:pt>
                <c:pt idx="5376">
                  <c:v>-5.4411699999999996</c:v>
                </c:pt>
                <c:pt idx="5377">
                  <c:v>-5.4447299999999998</c:v>
                </c:pt>
                <c:pt idx="5378">
                  <c:v>-5.4503500000000003</c:v>
                </c:pt>
                <c:pt idx="5379">
                  <c:v>-5.45059</c:v>
                </c:pt>
                <c:pt idx="5380">
                  <c:v>-5.45059</c:v>
                </c:pt>
                <c:pt idx="5381">
                  <c:v>-5.4614099999999999</c:v>
                </c:pt>
                <c:pt idx="5382">
                  <c:v>-5.4640000000000004</c:v>
                </c:pt>
                <c:pt idx="5383">
                  <c:v>-5.4640000000000004</c:v>
                </c:pt>
                <c:pt idx="5384">
                  <c:v>-5.4676799999999997</c:v>
                </c:pt>
                <c:pt idx="5385">
                  <c:v>-5.4695299999999998</c:v>
                </c:pt>
                <c:pt idx="5386">
                  <c:v>-5.4710000000000001</c:v>
                </c:pt>
                <c:pt idx="5387">
                  <c:v>-5.4762300000000002</c:v>
                </c:pt>
                <c:pt idx="5388">
                  <c:v>-5.4776600000000002</c:v>
                </c:pt>
                <c:pt idx="5389">
                  <c:v>-5.4828200000000002</c:v>
                </c:pt>
                <c:pt idx="5390">
                  <c:v>-5.4833099999999995</c:v>
                </c:pt>
                <c:pt idx="5391">
                  <c:v>-5.4837600000000002</c:v>
                </c:pt>
                <c:pt idx="5392">
                  <c:v>-5.49343</c:v>
                </c:pt>
                <c:pt idx="5393">
                  <c:v>-5.49343</c:v>
                </c:pt>
                <c:pt idx="5394">
                  <c:v>-5.49343</c:v>
                </c:pt>
                <c:pt idx="5395">
                  <c:v>-5.4983199999999997</c:v>
                </c:pt>
                <c:pt idx="5396">
                  <c:v>-5.5001600000000002</c:v>
                </c:pt>
                <c:pt idx="5397">
                  <c:v>-5.5019999999999998</c:v>
                </c:pt>
                <c:pt idx="5398">
                  <c:v>-5.50291</c:v>
                </c:pt>
                <c:pt idx="5399">
                  <c:v>-5.5069400000000002</c:v>
                </c:pt>
                <c:pt idx="5400">
                  <c:v>-5.5143599999999999</c:v>
                </c:pt>
                <c:pt idx="5401">
                  <c:v>-5.5143599999999999</c:v>
                </c:pt>
                <c:pt idx="5402">
                  <c:v>-5.5143599999999999</c:v>
                </c:pt>
                <c:pt idx="5403">
                  <c:v>-5.5198</c:v>
                </c:pt>
                <c:pt idx="5404">
                  <c:v>-5.5222800000000003</c:v>
                </c:pt>
                <c:pt idx="5405">
                  <c:v>-5.5222800000000003</c:v>
                </c:pt>
                <c:pt idx="5406">
                  <c:v>-5.5237800000000004</c:v>
                </c:pt>
                <c:pt idx="5407">
                  <c:v>-5.5237800000000004</c:v>
                </c:pt>
                <c:pt idx="5408">
                  <c:v>-5.5299199999999997</c:v>
                </c:pt>
                <c:pt idx="5409">
                  <c:v>-5.5305799999999996</c:v>
                </c:pt>
                <c:pt idx="5410">
                  <c:v>-5.5305799999999996</c:v>
                </c:pt>
                <c:pt idx="5411">
                  <c:v>-5.5358999999999998</c:v>
                </c:pt>
                <c:pt idx="5412">
                  <c:v>-5.5375499999999995</c:v>
                </c:pt>
                <c:pt idx="5413">
                  <c:v>-5.5375499999999995</c:v>
                </c:pt>
                <c:pt idx="5414">
                  <c:v>-5.5415399999999995</c:v>
                </c:pt>
                <c:pt idx="5415">
                  <c:v>-5.5415399999999995</c:v>
                </c:pt>
                <c:pt idx="5416">
                  <c:v>-5.5437899999999996</c:v>
                </c:pt>
                <c:pt idx="5417">
                  <c:v>-5.5459399999999999</c:v>
                </c:pt>
                <c:pt idx="5418">
                  <c:v>-5.5474199999999998</c:v>
                </c:pt>
                <c:pt idx="5419">
                  <c:v>-5.5532000000000004</c:v>
                </c:pt>
                <c:pt idx="5420">
                  <c:v>-5.5532000000000004</c:v>
                </c:pt>
                <c:pt idx="5421">
                  <c:v>-5.5532699999999995</c:v>
                </c:pt>
                <c:pt idx="5422">
                  <c:v>-5.5633999999999997</c:v>
                </c:pt>
                <c:pt idx="5423">
                  <c:v>-5.5633999999999997</c:v>
                </c:pt>
                <c:pt idx="5424">
                  <c:v>-5.5633999999999997</c:v>
                </c:pt>
                <c:pt idx="5425">
                  <c:v>-5.5678000000000001</c:v>
                </c:pt>
                <c:pt idx="5426">
                  <c:v>-5.5705099999999996</c:v>
                </c:pt>
                <c:pt idx="5427">
                  <c:v>-5.5705900000000002</c:v>
                </c:pt>
                <c:pt idx="5428">
                  <c:v>-5.5745100000000001</c:v>
                </c:pt>
                <c:pt idx="5429">
                  <c:v>-5.5785</c:v>
                </c:pt>
                <c:pt idx="5430">
                  <c:v>-5.5866400000000001</c:v>
                </c:pt>
                <c:pt idx="5431">
                  <c:v>-5.5888600000000004</c:v>
                </c:pt>
                <c:pt idx="5432">
                  <c:v>-5.5888600000000004</c:v>
                </c:pt>
                <c:pt idx="5433">
                  <c:v>-5.5938800000000004</c:v>
                </c:pt>
                <c:pt idx="5434">
                  <c:v>-5.5951899999999997</c:v>
                </c:pt>
                <c:pt idx="5435">
                  <c:v>-5.59626</c:v>
                </c:pt>
                <c:pt idx="5436">
                  <c:v>-5.60318</c:v>
                </c:pt>
                <c:pt idx="5437">
                  <c:v>-5.6037999999999997</c:v>
                </c:pt>
                <c:pt idx="5438">
                  <c:v>-5.6101899999999993</c:v>
                </c:pt>
                <c:pt idx="5439">
                  <c:v>-5.61259</c:v>
                </c:pt>
                <c:pt idx="5440">
                  <c:v>-5.6148899999999999</c:v>
                </c:pt>
                <c:pt idx="5441">
                  <c:v>-5.6231999999999998</c:v>
                </c:pt>
                <c:pt idx="5442">
                  <c:v>-5.62514</c:v>
                </c:pt>
                <c:pt idx="5443">
                  <c:v>-5.62514</c:v>
                </c:pt>
                <c:pt idx="5444">
                  <c:v>-5.6350899999999999</c:v>
                </c:pt>
                <c:pt idx="5445">
                  <c:v>-5.6375799999999998</c:v>
                </c:pt>
                <c:pt idx="5446">
                  <c:v>-5.6385100000000001</c:v>
                </c:pt>
                <c:pt idx="5447">
                  <c:v>-5.6445400000000001</c:v>
                </c:pt>
                <c:pt idx="5448">
                  <c:v>-5.6449699999999998</c:v>
                </c:pt>
                <c:pt idx="5449">
                  <c:v>-5.6534800000000001</c:v>
                </c:pt>
                <c:pt idx="5450">
                  <c:v>-5.6539599999999997</c:v>
                </c:pt>
                <c:pt idx="5451">
                  <c:v>-5.6539599999999997</c:v>
                </c:pt>
                <c:pt idx="5452">
                  <c:v>-5.6656399999999998</c:v>
                </c:pt>
                <c:pt idx="5453">
                  <c:v>-5.6656399999999998</c:v>
                </c:pt>
                <c:pt idx="5454">
                  <c:v>-5.6656399999999998</c:v>
                </c:pt>
                <c:pt idx="5455">
                  <c:v>-5.67056</c:v>
                </c:pt>
                <c:pt idx="5456">
                  <c:v>-5.6757</c:v>
                </c:pt>
                <c:pt idx="5457">
                  <c:v>-5.6797399999999998</c:v>
                </c:pt>
                <c:pt idx="5458">
                  <c:v>-5.6816800000000001</c:v>
                </c:pt>
                <c:pt idx="5459">
                  <c:v>-5.6816800000000001</c:v>
                </c:pt>
                <c:pt idx="5460">
                  <c:v>-5.6909399999999994</c:v>
                </c:pt>
                <c:pt idx="5461">
                  <c:v>-5.6926399999999999</c:v>
                </c:pt>
                <c:pt idx="5462">
                  <c:v>-5.6926399999999999</c:v>
                </c:pt>
                <c:pt idx="5463">
                  <c:v>-5.6991800000000001</c:v>
                </c:pt>
                <c:pt idx="5464">
                  <c:v>-5.70017</c:v>
                </c:pt>
                <c:pt idx="5465">
                  <c:v>-5.7019599999999997</c:v>
                </c:pt>
                <c:pt idx="5466">
                  <c:v>-5.7075300000000002</c:v>
                </c:pt>
                <c:pt idx="5467">
                  <c:v>-5.7100900000000001</c:v>
                </c:pt>
                <c:pt idx="5468">
                  <c:v>-5.7141299999999999</c:v>
                </c:pt>
                <c:pt idx="5469">
                  <c:v>-5.7150400000000001</c:v>
                </c:pt>
                <c:pt idx="5470">
                  <c:v>-5.7153499999999999</c:v>
                </c:pt>
                <c:pt idx="5471">
                  <c:v>-5.7263199999999994</c:v>
                </c:pt>
                <c:pt idx="5472">
                  <c:v>-5.7263199999999994</c:v>
                </c:pt>
                <c:pt idx="5473">
                  <c:v>-5.7263199999999994</c:v>
                </c:pt>
                <c:pt idx="5474">
                  <c:v>-5.7317299999999998</c:v>
                </c:pt>
                <c:pt idx="5475">
                  <c:v>-5.7317299999999998</c:v>
                </c:pt>
                <c:pt idx="5476">
                  <c:v>-5.7323199999999996</c:v>
                </c:pt>
                <c:pt idx="5477">
                  <c:v>-5.7349800000000002</c:v>
                </c:pt>
                <c:pt idx="5478">
                  <c:v>-5.7363299999999997</c:v>
                </c:pt>
                <c:pt idx="5479">
                  <c:v>-5.7453199999999995</c:v>
                </c:pt>
                <c:pt idx="5480">
                  <c:v>-5.7453199999999995</c:v>
                </c:pt>
                <c:pt idx="5481">
                  <c:v>-5.7453199999999995</c:v>
                </c:pt>
                <c:pt idx="5482">
                  <c:v>-5.7522000000000002</c:v>
                </c:pt>
                <c:pt idx="5483">
                  <c:v>-5.7528699999999997</c:v>
                </c:pt>
                <c:pt idx="5484">
                  <c:v>-5.7528699999999997</c:v>
                </c:pt>
                <c:pt idx="5485">
                  <c:v>-5.7528699999999997</c:v>
                </c:pt>
                <c:pt idx="5486">
                  <c:v>-5.7573400000000001</c:v>
                </c:pt>
                <c:pt idx="5487">
                  <c:v>-5.7635299999999994</c:v>
                </c:pt>
                <c:pt idx="5488">
                  <c:v>-5.7635299999999994</c:v>
                </c:pt>
                <c:pt idx="5489">
                  <c:v>-5.7635299999999994</c:v>
                </c:pt>
                <c:pt idx="5490">
                  <c:v>-5.76999</c:v>
                </c:pt>
                <c:pt idx="5491">
                  <c:v>-5.7726799999999994</c:v>
                </c:pt>
                <c:pt idx="5492">
                  <c:v>-5.7726799999999994</c:v>
                </c:pt>
                <c:pt idx="5493">
                  <c:v>-5.7756299999999996</c:v>
                </c:pt>
                <c:pt idx="5494">
                  <c:v>-5.7756299999999996</c:v>
                </c:pt>
                <c:pt idx="5495">
                  <c:v>-5.7791999999999994</c:v>
                </c:pt>
                <c:pt idx="5496">
                  <c:v>-5.7800099999999999</c:v>
                </c:pt>
                <c:pt idx="5497">
                  <c:v>-5.7821499999999997</c:v>
                </c:pt>
                <c:pt idx="5498">
                  <c:v>-5.7879100000000001</c:v>
                </c:pt>
                <c:pt idx="5499">
                  <c:v>-5.7879100000000001</c:v>
                </c:pt>
                <c:pt idx="5500">
                  <c:v>-5.7879100000000001</c:v>
                </c:pt>
                <c:pt idx="5501">
                  <c:v>-5.7942400000000003</c:v>
                </c:pt>
                <c:pt idx="5502">
                  <c:v>-5.7942400000000003</c:v>
                </c:pt>
                <c:pt idx="5503">
                  <c:v>-5.7942400000000003</c:v>
                </c:pt>
                <c:pt idx="5504">
                  <c:v>-5.7998899999999995</c:v>
                </c:pt>
                <c:pt idx="5505">
                  <c:v>-5.7998899999999995</c:v>
                </c:pt>
                <c:pt idx="5506">
                  <c:v>-5.8027899999999999</c:v>
                </c:pt>
                <c:pt idx="5507">
                  <c:v>-5.8027899999999999</c:v>
                </c:pt>
                <c:pt idx="5508">
                  <c:v>-5.80288</c:v>
                </c:pt>
                <c:pt idx="5509">
                  <c:v>-5.8130299999999995</c:v>
                </c:pt>
                <c:pt idx="5510">
                  <c:v>-5.8130299999999995</c:v>
                </c:pt>
                <c:pt idx="5511">
                  <c:v>-5.8130299999999995</c:v>
                </c:pt>
                <c:pt idx="5512">
                  <c:v>-5.8171099999999996</c:v>
                </c:pt>
                <c:pt idx="5513">
                  <c:v>-5.82097</c:v>
                </c:pt>
                <c:pt idx="5514">
                  <c:v>-5.82097</c:v>
                </c:pt>
                <c:pt idx="5515">
                  <c:v>-5.82097</c:v>
                </c:pt>
                <c:pt idx="5516">
                  <c:v>-5.82097</c:v>
                </c:pt>
                <c:pt idx="5517">
                  <c:v>-5.8284099999999999</c:v>
                </c:pt>
                <c:pt idx="5518">
                  <c:v>-5.8315700000000001</c:v>
                </c:pt>
                <c:pt idx="5519">
                  <c:v>-5.8315700000000001</c:v>
                </c:pt>
                <c:pt idx="5520">
                  <c:v>-5.83596</c:v>
                </c:pt>
                <c:pt idx="5521">
                  <c:v>-5.83596</c:v>
                </c:pt>
                <c:pt idx="5522">
                  <c:v>-5.8361099999999997</c:v>
                </c:pt>
                <c:pt idx="5523">
                  <c:v>-5.8444399999999996</c:v>
                </c:pt>
                <c:pt idx="5524">
                  <c:v>-5.8444399999999996</c:v>
                </c:pt>
                <c:pt idx="5525">
                  <c:v>-5.8447100000000001</c:v>
                </c:pt>
                <c:pt idx="5526">
                  <c:v>-5.84802</c:v>
                </c:pt>
                <c:pt idx="5527">
                  <c:v>-5.8509200000000003</c:v>
                </c:pt>
                <c:pt idx="5528">
                  <c:v>-5.8561100000000001</c:v>
                </c:pt>
                <c:pt idx="5529">
                  <c:v>-5.8561100000000001</c:v>
                </c:pt>
                <c:pt idx="5530">
                  <c:v>-5.8561100000000001</c:v>
                </c:pt>
                <c:pt idx="5531">
                  <c:v>-5.8666299999999998</c:v>
                </c:pt>
                <c:pt idx="5532">
                  <c:v>-5.8666299999999998</c:v>
                </c:pt>
                <c:pt idx="5533">
                  <c:v>-5.8666299999999998</c:v>
                </c:pt>
                <c:pt idx="5534">
                  <c:v>-5.8703099999999999</c:v>
                </c:pt>
                <c:pt idx="5535">
                  <c:v>-5.87181</c:v>
                </c:pt>
                <c:pt idx="5536">
                  <c:v>-5.8747799999999994</c:v>
                </c:pt>
                <c:pt idx="5537">
                  <c:v>-5.8761700000000001</c:v>
                </c:pt>
                <c:pt idx="5538">
                  <c:v>-5.8775499999999994</c:v>
                </c:pt>
                <c:pt idx="5539">
                  <c:v>-5.8858699999999997</c:v>
                </c:pt>
                <c:pt idx="5540">
                  <c:v>-5.8886199999999995</c:v>
                </c:pt>
                <c:pt idx="5541">
                  <c:v>-5.8886199999999995</c:v>
                </c:pt>
                <c:pt idx="5542">
                  <c:v>-5.89466</c:v>
                </c:pt>
                <c:pt idx="5543">
                  <c:v>-5.89473</c:v>
                </c:pt>
                <c:pt idx="5544">
                  <c:v>-5.8954800000000001</c:v>
                </c:pt>
                <c:pt idx="5545">
                  <c:v>-5.90273</c:v>
                </c:pt>
                <c:pt idx="5546">
                  <c:v>-5.90273</c:v>
                </c:pt>
                <c:pt idx="5547">
                  <c:v>-5.9069099999999999</c:v>
                </c:pt>
                <c:pt idx="5548">
                  <c:v>-5.9085799999999997</c:v>
                </c:pt>
                <c:pt idx="5549">
                  <c:v>-5.9093499999999999</c:v>
                </c:pt>
                <c:pt idx="5550">
                  <c:v>-5.9190199999999997</c:v>
                </c:pt>
                <c:pt idx="5551">
                  <c:v>-5.9190199999999997</c:v>
                </c:pt>
                <c:pt idx="5552">
                  <c:v>-5.9190199999999997</c:v>
                </c:pt>
                <c:pt idx="5553">
                  <c:v>-5.9238200000000001</c:v>
                </c:pt>
                <c:pt idx="5554">
                  <c:v>-5.9250600000000002</c:v>
                </c:pt>
                <c:pt idx="5555">
                  <c:v>-5.9264399999999995</c:v>
                </c:pt>
                <c:pt idx="5556">
                  <c:v>-5.9276199999999992</c:v>
                </c:pt>
                <c:pt idx="5557">
                  <c:v>-5.9297000000000004</c:v>
                </c:pt>
                <c:pt idx="5558">
                  <c:v>-5.9374099999999999</c:v>
                </c:pt>
                <c:pt idx="5559">
                  <c:v>-5.9374099999999999</c:v>
                </c:pt>
                <c:pt idx="5560">
                  <c:v>-5.9374099999999999</c:v>
                </c:pt>
                <c:pt idx="5561">
                  <c:v>-5.9465900000000005</c:v>
                </c:pt>
                <c:pt idx="5562">
                  <c:v>-5.9465900000000005</c:v>
                </c:pt>
                <c:pt idx="5563">
                  <c:v>-5.9465900000000005</c:v>
                </c:pt>
                <c:pt idx="5564">
                  <c:v>-5.9500899999999994</c:v>
                </c:pt>
                <c:pt idx="5565">
                  <c:v>-5.9536800000000003</c:v>
                </c:pt>
                <c:pt idx="5566">
                  <c:v>-5.9595799999999999</c:v>
                </c:pt>
                <c:pt idx="5567">
                  <c:v>-5.9595799999999999</c:v>
                </c:pt>
                <c:pt idx="5568">
                  <c:v>-5.9595799999999999</c:v>
                </c:pt>
                <c:pt idx="5569">
                  <c:v>-5.9676100000000005</c:v>
                </c:pt>
                <c:pt idx="5570">
                  <c:v>-5.9676100000000005</c:v>
                </c:pt>
                <c:pt idx="5571">
                  <c:v>-5.9676100000000005</c:v>
                </c:pt>
                <c:pt idx="5572">
                  <c:v>-5.9748400000000004</c:v>
                </c:pt>
                <c:pt idx="5573">
                  <c:v>-5.9748400000000004</c:v>
                </c:pt>
                <c:pt idx="5574">
                  <c:v>-5.9764900000000001</c:v>
                </c:pt>
                <c:pt idx="5575">
                  <c:v>-5.9820500000000001</c:v>
                </c:pt>
                <c:pt idx="5576">
                  <c:v>-5.9824799999999998</c:v>
                </c:pt>
                <c:pt idx="5577">
                  <c:v>-5.9864800000000002</c:v>
                </c:pt>
                <c:pt idx="5578">
                  <c:v>-5.9869900000000005</c:v>
                </c:pt>
                <c:pt idx="5579">
                  <c:v>-5.9880300000000002</c:v>
                </c:pt>
                <c:pt idx="5580">
                  <c:v>-5.9980399999999996</c:v>
                </c:pt>
                <c:pt idx="5581">
                  <c:v>-5.9980399999999996</c:v>
                </c:pt>
                <c:pt idx="5582">
                  <c:v>-5.9980399999999996</c:v>
                </c:pt>
                <c:pt idx="5583">
                  <c:v>-6.0044299999999993</c:v>
                </c:pt>
                <c:pt idx="5584">
                  <c:v>-6.0060599999999997</c:v>
                </c:pt>
                <c:pt idx="5585">
                  <c:v>-6.0074699999999996</c:v>
                </c:pt>
                <c:pt idx="5586">
                  <c:v>-6.0109499999999993</c:v>
                </c:pt>
                <c:pt idx="5587">
                  <c:v>-6.0139999999999993</c:v>
                </c:pt>
                <c:pt idx="5588">
                  <c:v>-6.0210600000000003</c:v>
                </c:pt>
                <c:pt idx="5589">
                  <c:v>-6.0210600000000003</c:v>
                </c:pt>
                <c:pt idx="5590">
                  <c:v>-6.0210600000000003</c:v>
                </c:pt>
                <c:pt idx="5591">
                  <c:v>-6.0298099999999994</c:v>
                </c:pt>
                <c:pt idx="5592">
                  <c:v>-6.0303599999999999</c:v>
                </c:pt>
                <c:pt idx="5593">
                  <c:v>-6.0303599999999999</c:v>
                </c:pt>
                <c:pt idx="5594">
                  <c:v>-6.0334900000000005</c:v>
                </c:pt>
                <c:pt idx="5595">
                  <c:v>-6.0345200000000006</c:v>
                </c:pt>
                <c:pt idx="5596">
                  <c:v>-6.0411199999999994</c:v>
                </c:pt>
                <c:pt idx="5597">
                  <c:v>-6.04514</c:v>
                </c:pt>
                <c:pt idx="5598">
                  <c:v>-6.04514</c:v>
                </c:pt>
                <c:pt idx="5599">
                  <c:v>-6.0499099999999997</c:v>
                </c:pt>
                <c:pt idx="5600">
                  <c:v>-6.0511599999999994</c:v>
                </c:pt>
                <c:pt idx="5601">
                  <c:v>-6.0511599999999994</c:v>
                </c:pt>
                <c:pt idx="5602">
                  <c:v>-6.0589300000000001</c:v>
                </c:pt>
                <c:pt idx="5603">
                  <c:v>-6.0595800000000004</c:v>
                </c:pt>
                <c:pt idx="5604">
                  <c:v>-6.0595800000000004</c:v>
                </c:pt>
                <c:pt idx="5605">
                  <c:v>-6.0642899999999997</c:v>
                </c:pt>
                <c:pt idx="5606">
                  <c:v>-6.0642899999999997</c:v>
                </c:pt>
                <c:pt idx="5607">
                  <c:v>-6.0717300000000005</c:v>
                </c:pt>
                <c:pt idx="5608">
                  <c:v>-6.0684800000000001</c:v>
                </c:pt>
                <c:pt idx="5609">
                  <c:v>-6.0684800000000001</c:v>
                </c:pt>
                <c:pt idx="5610">
                  <c:v>-6.0772599999999999</c:v>
                </c:pt>
                <c:pt idx="5611">
                  <c:v>-6.0772599999999999</c:v>
                </c:pt>
                <c:pt idx="5612">
                  <c:v>-6.0772599999999999</c:v>
                </c:pt>
                <c:pt idx="5613">
                  <c:v>-6.0772599999999999</c:v>
                </c:pt>
                <c:pt idx="5614">
                  <c:v>-6.0791299999999993</c:v>
                </c:pt>
                <c:pt idx="5615">
                  <c:v>-6.0829599999999999</c:v>
                </c:pt>
                <c:pt idx="5616">
                  <c:v>-6.0829599999999999</c:v>
                </c:pt>
                <c:pt idx="5617">
                  <c:v>-6.0829599999999999</c:v>
                </c:pt>
                <c:pt idx="5618">
                  <c:v>-6.0924399999999999</c:v>
                </c:pt>
                <c:pt idx="5619">
                  <c:v>-6.0924399999999999</c:v>
                </c:pt>
                <c:pt idx="5620">
                  <c:v>-6.0924399999999999</c:v>
                </c:pt>
                <c:pt idx="5621">
                  <c:v>-6.0968999999999998</c:v>
                </c:pt>
                <c:pt idx="5622">
                  <c:v>-6.0968999999999998</c:v>
                </c:pt>
                <c:pt idx="5623">
                  <c:v>-6.0970899999999997</c:v>
                </c:pt>
                <c:pt idx="5624">
                  <c:v>-6.1023899999999998</c:v>
                </c:pt>
                <c:pt idx="5625">
                  <c:v>-6.1023899999999998</c:v>
                </c:pt>
                <c:pt idx="5626">
                  <c:v>-6.1046100000000001</c:v>
                </c:pt>
                <c:pt idx="5627">
                  <c:v>-6.1086100000000005</c:v>
                </c:pt>
                <c:pt idx="5628">
                  <c:v>-6.1086100000000005</c:v>
                </c:pt>
                <c:pt idx="5629">
                  <c:v>-6.1154200000000003</c:v>
                </c:pt>
                <c:pt idx="5630">
                  <c:v>-6.1154200000000003</c:v>
                </c:pt>
                <c:pt idx="5631">
                  <c:v>-6.1154200000000003</c:v>
                </c:pt>
                <c:pt idx="5632">
                  <c:v>-6.1208</c:v>
                </c:pt>
                <c:pt idx="5633">
                  <c:v>-6.1208</c:v>
                </c:pt>
                <c:pt idx="5634">
                  <c:v>-6.1208399999999994</c:v>
                </c:pt>
                <c:pt idx="5635">
                  <c:v>-6.1227299999999998</c:v>
                </c:pt>
                <c:pt idx="5636">
                  <c:v>-6.1251300000000004</c:v>
                </c:pt>
                <c:pt idx="5637">
                  <c:v>-6.1292499999999999</c:v>
                </c:pt>
                <c:pt idx="5638">
                  <c:v>-6.1292499999999999</c:v>
                </c:pt>
                <c:pt idx="5639">
                  <c:v>-6.1292499999999999</c:v>
                </c:pt>
                <c:pt idx="5640">
                  <c:v>-6.1393299999999993</c:v>
                </c:pt>
                <c:pt idx="5641">
                  <c:v>-6.1393299999999993</c:v>
                </c:pt>
                <c:pt idx="5642">
                  <c:v>-6.1393299999999993</c:v>
                </c:pt>
                <c:pt idx="5643">
                  <c:v>-6.1393299999999993</c:v>
                </c:pt>
                <c:pt idx="5644">
                  <c:v>-6.1413599999999997</c:v>
                </c:pt>
                <c:pt idx="5645">
                  <c:v>-6.1417799999999998</c:v>
                </c:pt>
                <c:pt idx="5646">
                  <c:v>-6.1427199999999997</c:v>
                </c:pt>
                <c:pt idx="5647">
                  <c:v>-6.1427199999999997</c:v>
                </c:pt>
                <c:pt idx="5648">
                  <c:v>-6.1495599999999992</c:v>
                </c:pt>
                <c:pt idx="5649">
                  <c:v>-6.1500900000000005</c:v>
                </c:pt>
                <c:pt idx="5650">
                  <c:v>-6.1500900000000005</c:v>
                </c:pt>
                <c:pt idx="5651">
                  <c:v>-6.1534300000000002</c:v>
                </c:pt>
                <c:pt idx="5652">
                  <c:v>-6.1534300000000002</c:v>
                </c:pt>
                <c:pt idx="5653">
                  <c:v>-6.1552600000000002</c:v>
                </c:pt>
                <c:pt idx="5654">
                  <c:v>-6.1552600000000002</c:v>
                </c:pt>
                <c:pt idx="5655">
                  <c:v>-6.1557599999999999</c:v>
                </c:pt>
                <c:pt idx="5656">
                  <c:v>-6.1588700000000003</c:v>
                </c:pt>
                <c:pt idx="5657">
                  <c:v>-6.1622199999999996</c:v>
                </c:pt>
                <c:pt idx="5658">
                  <c:v>-6.1622199999999996</c:v>
                </c:pt>
                <c:pt idx="5659">
                  <c:v>-6.1689600000000002</c:v>
                </c:pt>
                <c:pt idx="5660">
                  <c:v>-6.1689600000000002</c:v>
                </c:pt>
                <c:pt idx="5661">
                  <c:v>-6.1689600000000002</c:v>
                </c:pt>
                <c:pt idx="5662">
                  <c:v>-6.1737099999999998</c:v>
                </c:pt>
                <c:pt idx="5663">
                  <c:v>-6.1748099999999999</c:v>
                </c:pt>
                <c:pt idx="5664">
                  <c:v>-6.1748099999999999</c:v>
                </c:pt>
                <c:pt idx="5665">
                  <c:v>-6.1777499999999996</c:v>
                </c:pt>
                <c:pt idx="5666">
                  <c:v>-6.1806000000000001</c:v>
                </c:pt>
                <c:pt idx="5667">
                  <c:v>-6.1825799999999997</c:v>
                </c:pt>
                <c:pt idx="5668">
                  <c:v>-6.18337</c:v>
                </c:pt>
                <c:pt idx="5669">
                  <c:v>-6.18337</c:v>
                </c:pt>
                <c:pt idx="5670">
                  <c:v>-6.1942199999999996</c:v>
                </c:pt>
                <c:pt idx="5671">
                  <c:v>-6.1942199999999996</c:v>
                </c:pt>
                <c:pt idx="5672">
                  <c:v>-6.1942199999999996</c:v>
                </c:pt>
                <c:pt idx="5673">
                  <c:v>-6.1942199999999996</c:v>
                </c:pt>
                <c:pt idx="5674">
                  <c:v>-6.1958699999999993</c:v>
                </c:pt>
                <c:pt idx="5675">
                  <c:v>-6.1992799999999999</c:v>
                </c:pt>
                <c:pt idx="5676">
                  <c:v>-6.2000299999999999</c:v>
                </c:pt>
                <c:pt idx="5677">
                  <c:v>-6.2000299999999999</c:v>
                </c:pt>
                <c:pt idx="5678">
                  <c:v>-6.2065999999999999</c:v>
                </c:pt>
                <c:pt idx="5679">
                  <c:v>-6.2065999999999999</c:v>
                </c:pt>
                <c:pt idx="5680">
                  <c:v>-6.2065999999999999</c:v>
                </c:pt>
                <c:pt idx="5681">
                  <c:v>-6.2096999999999998</c:v>
                </c:pt>
                <c:pt idx="5682">
                  <c:v>-6.2109500000000004</c:v>
                </c:pt>
                <c:pt idx="5683">
                  <c:v>-6.2110399999999997</c:v>
                </c:pt>
                <c:pt idx="5684">
                  <c:v>-6.2153600000000004</c:v>
                </c:pt>
                <c:pt idx="5685">
                  <c:v>-6.2171000000000003</c:v>
                </c:pt>
                <c:pt idx="5686">
                  <c:v>-6.21821</c:v>
                </c:pt>
                <c:pt idx="5687">
                  <c:v>-6.2188300000000005</c:v>
                </c:pt>
                <c:pt idx="5688">
                  <c:v>-6.2188300000000005</c:v>
                </c:pt>
                <c:pt idx="5689">
                  <c:v>-6.2263999999999999</c:v>
                </c:pt>
                <c:pt idx="5690">
                  <c:v>-6.2263999999999999</c:v>
                </c:pt>
                <c:pt idx="5691">
                  <c:v>-6.2263999999999999</c:v>
                </c:pt>
                <c:pt idx="5692">
                  <c:v>-6.2279400000000003</c:v>
                </c:pt>
                <c:pt idx="5693">
                  <c:v>-6.2287300000000005</c:v>
                </c:pt>
                <c:pt idx="5694">
                  <c:v>-6.2287300000000005</c:v>
                </c:pt>
                <c:pt idx="5695">
                  <c:v>-6.2305299999999999</c:v>
                </c:pt>
                <c:pt idx="5696">
                  <c:v>-6.2323199999999996</c:v>
                </c:pt>
                <c:pt idx="5697">
                  <c:v>-6.2379999999999995</c:v>
                </c:pt>
                <c:pt idx="5698">
                  <c:v>-6.2379999999999995</c:v>
                </c:pt>
                <c:pt idx="5699">
                  <c:v>-6.2379999999999995</c:v>
                </c:pt>
                <c:pt idx="5700">
                  <c:v>-6.2443999999999997</c:v>
                </c:pt>
                <c:pt idx="5701">
                  <c:v>-6.2443999999999997</c:v>
                </c:pt>
                <c:pt idx="5702">
                  <c:v>-6.2443999999999997</c:v>
                </c:pt>
                <c:pt idx="5703">
                  <c:v>-6.2443999999999997</c:v>
                </c:pt>
                <c:pt idx="5704">
                  <c:v>-6.2463499999999996</c:v>
                </c:pt>
                <c:pt idx="5705">
                  <c:v>-6.2497699999999998</c:v>
                </c:pt>
                <c:pt idx="5706">
                  <c:v>-6.2522400000000005</c:v>
                </c:pt>
                <c:pt idx="5707">
                  <c:v>-6.2522400000000005</c:v>
                </c:pt>
                <c:pt idx="5708">
                  <c:v>-6.25617</c:v>
                </c:pt>
                <c:pt idx="5709">
                  <c:v>-6.2577199999999999</c:v>
                </c:pt>
                <c:pt idx="5710">
                  <c:v>-6.2577199999999999</c:v>
                </c:pt>
                <c:pt idx="5711">
                  <c:v>-6.2610299999999999</c:v>
                </c:pt>
                <c:pt idx="5712">
                  <c:v>-6.2610299999999999</c:v>
                </c:pt>
                <c:pt idx="5713">
                  <c:v>-6.2623099999999994</c:v>
                </c:pt>
                <c:pt idx="5714">
                  <c:v>-6.2644599999999997</c:v>
                </c:pt>
                <c:pt idx="5715">
                  <c:v>-6.2680199999999999</c:v>
                </c:pt>
                <c:pt idx="5716">
                  <c:v>-6.2691699999999999</c:v>
                </c:pt>
                <c:pt idx="5717">
                  <c:v>-6.2691699999999999</c:v>
                </c:pt>
                <c:pt idx="5718">
                  <c:v>-6.2691699999999999</c:v>
                </c:pt>
                <c:pt idx="5719">
                  <c:v>-6.2788199999999996</c:v>
                </c:pt>
                <c:pt idx="5720">
                  <c:v>-6.2788199999999996</c:v>
                </c:pt>
                <c:pt idx="5721">
                  <c:v>-6.2788199999999996</c:v>
                </c:pt>
                <c:pt idx="5722">
                  <c:v>-6.2793200000000002</c:v>
                </c:pt>
                <c:pt idx="5723">
                  <c:v>-6.28322</c:v>
                </c:pt>
                <c:pt idx="5724">
                  <c:v>-6.28322</c:v>
                </c:pt>
                <c:pt idx="5725">
                  <c:v>-6.28538</c:v>
                </c:pt>
                <c:pt idx="5726">
                  <c:v>-6.2871199999999998</c:v>
                </c:pt>
                <c:pt idx="5727">
                  <c:v>-6.2945500000000001</c:v>
                </c:pt>
                <c:pt idx="5728">
                  <c:v>-6.2945500000000001</c:v>
                </c:pt>
                <c:pt idx="5729">
                  <c:v>-6.2945500000000001</c:v>
                </c:pt>
                <c:pt idx="5730">
                  <c:v>-6.2985199999999999</c:v>
                </c:pt>
                <c:pt idx="5731">
                  <c:v>-6.3033999999999999</c:v>
                </c:pt>
                <c:pt idx="5732">
                  <c:v>-6.3033999999999999</c:v>
                </c:pt>
                <c:pt idx="5733">
                  <c:v>-6.3035499999999995</c:v>
                </c:pt>
                <c:pt idx="5734">
                  <c:v>-6.3048599999999997</c:v>
                </c:pt>
                <c:pt idx="5735">
                  <c:v>-6.3078399999999997</c:v>
                </c:pt>
                <c:pt idx="5736">
                  <c:v>-6.3147699999999993</c:v>
                </c:pt>
                <c:pt idx="5737">
                  <c:v>-6.3147699999999993</c:v>
                </c:pt>
                <c:pt idx="5738">
                  <c:v>-6.3186299999999997</c:v>
                </c:pt>
                <c:pt idx="5739">
                  <c:v>-6.3186299999999997</c:v>
                </c:pt>
                <c:pt idx="5740">
                  <c:v>-6.3195899999999998</c:v>
                </c:pt>
                <c:pt idx="5741">
                  <c:v>-6.32721</c:v>
                </c:pt>
                <c:pt idx="5742">
                  <c:v>-6.3287999999999993</c:v>
                </c:pt>
                <c:pt idx="5743">
                  <c:v>-6.3290899999999999</c:v>
                </c:pt>
                <c:pt idx="5744">
                  <c:v>-6.3307799999999999</c:v>
                </c:pt>
                <c:pt idx="5745">
                  <c:v>-6.3374600000000001</c:v>
                </c:pt>
                <c:pt idx="5746">
                  <c:v>-6.3408699999999998</c:v>
                </c:pt>
                <c:pt idx="5747">
                  <c:v>-6.3408699999999998</c:v>
                </c:pt>
                <c:pt idx="5748">
                  <c:v>-6.3411999999999997</c:v>
                </c:pt>
                <c:pt idx="5749">
                  <c:v>-6.3514800000000005</c:v>
                </c:pt>
                <c:pt idx="5750">
                  <c:v>-6.3514800000000005</c:v>
                </c:pt>
                <c:pt idx="5751">
                  <c:v>-6.3514800000000005</c:v>
                </c:pt>
                <c:pt idx="5752">
                  <c:v>-6.3558500000000002</c:v>
                </c:pt>
                <c:pt idx="5753">
                  <c:v>-6.3597099999999998</c:v>
                </c:pt>
                <c:pt idx="5754">
                  <c:v>-6.3597099999999998</c:v>
                </c:pt>
                <c:pt idx="5755">
                  <c:v>-6.3618100000000002</c:v>
                </c:pt>
                <c:pt idx="5756">
                  <c:v>-6.36395</c:v>
                </c:pt>
                <c:pt idx="5757">
                  <c:v>-6.3707499999999992</c:v>
                </c:pt>
                <c:pt idx="5758">
                  <c:v>-6.3718399999999997</c:v>
                </c:pt>
                <c:pt idx="5759">
                  <c:v>-6.3718399999999997</c:v>
                </c:pt>
                <c:pt idx="5760">
                  <c:v>-6.3783200000000004</c:v>
                </c:pt>
                <c:pt idx="5761">
                  <c:v>-6.3783200000000004</c:v>
                </c:pt>
                <c:pt idx="5762">
                  <c:v>-6.3783200000000004</c:v>
                </c:pt>
                <c:pt idx="5763">
                  <c:v>-6.38307</c:v>
                </c:pt>
                <c:pt idx="5764">
                  <c:v>-6.3870500000000003</c:v>
                </c:pt>
                <c:pt idx="5765">
                  <c:v>-6.3872900000000001</c:v>
                </c:pt>
                <c:pt idx="5766">
                  <c:v>-6.3879599999999996</c:v>
                </c:pt>
                <c:pt idx="5767">
                  <c:v>-6.3907499999999997</c:v>
                </c:pt>
                <c:pt idx="5768">
                  <c:v>-6.3979999999999997</c:v>
                </c:pt>
                <c:pt idx="5769">
                  <c:v>-6.3979999999999997</c:v>
                </c:pt>
                <c:pt idx="5770">
                  <c:v>-6.3979999999999997</c:v>
                </c:pt>
                <c:pt idx="5771">
                  <c:v>-6.4022699999999997</c:v>
                </c:pt>
                <c:pt idx="5772">
                  <c:v>-6.4047799999999997</c:v>
                </c:pt>
                <c:pt idx="5773">
                  <c:v>-6.4047799999999997</c:v>
                </c:pt>
                <c:pt idx="5774">
                  <c:v>-6.40747</c:v>
                </c:pt>
                <c:pt idx="5775">
                  <c:v>-6.4100699999999993</c:v>
                </c:pt>
                <c:pt idx="5776">
                  <c:v>-6.4142899999999994</c:v>
                </c:pt>
                <c:pt idx="5777">
                  <c:v>-6.4142899999999994</c:v>
                </c:pt>
                <c:pt idx="5778">
                  <c:v>-6.4142899999999994</c:v>
                </c:pt>
                <c:pt idx="5779">
                  <c:v>-6.4230499999999999</c:v>
                </c:pt>
                <c:pt idx="5780">
                  <c:v>-6.4230499999999999</c:v>
                </c:pt>
                <c:pt idx="5781">
                  <c:v>-6.4230499999999999</c:v>
                </c:pt>
                <c:pt idx="5782">
                  <c:v>-6.4237500000000001</c:v>
                </c:pt>
                <c:pt idx="5783">
                  <c:v>-6.4273400000000001</c:v>
                </c:pt>
                <c:pt idx="5784">
                  <c:v>-6.42882</c:v>
                </c:pt>
                <c:pt idx="5785">
                  <c:v>-6.4293399999999998</c:v>
                </c:pt>
                <c:pt idx="5786">
                  <c:v>-6.4293399999999998</c:v>
                </c:pt>
                <c:pt idx="5787">
                  <c:v>-6.4335899999999997</c:v>
                </c:pt>
                <c:pt idx="5788">
                  <c:v>-6.4335899999999997</c:v>
                </c:pt>
                <c:pt idx="5789">
                  <c:v>-6.4335899999999997</c:v>
                </c:pt>
                <c:pt idx="5790">
                  <c:v>-6.4406999999999996</c:v>
                </c:pt>
                <c:pt idx="5791">
                  <c:v>-6.4406999999999996</c:v>
                </c:pt>
                <c:pt idx="5792">
                  <c:v>-6.4406999999999996</c:v>
                </c:pt>
                <c:pt idx="5793">
                  <c:v>-6.4406999999999996</c:v>
                </c:pt>
                <c:pt idx="5794">
                  <c:v>-6.4438499999999994</c:v>
                </c:pt>
                <c:pt idx="5795">
                  <c:v>-6.4438499999999994</c:v>
                </c:pt>
                <c:pt idx="5796">
                  <c:v>-6.4438499999999994</c:v>
                </c:pt>
                <c:pt idx="5797">
                  <c:v>-6.4438499999999994</c:v>
                </c:pt>
                <c:pt idx="5798">
                  <c:v>-6.4513499999999997</c:v>
                </c:pt>
                <c:pt idx="5799">
                  <c:v>-6.4513499999999997</c:v>
                </c:pt>
                <c:pt idx="5800">
                  <c:v>-6.4513499999999997</c:v>
                </c:pt>
                <c:pt idx="5801">
                  <c:v>-6.4513499999999997</c:v>
                </c:pt>
                <c:pt idx="5802">
                  <c:v>-6.4546099999999997</c:v>
                </c:pt>
                <c:pt idx="5803">
                  <c:v>-6.4546099999999997</c:v>
                </c:pt>
                <c:pt idx="5804">
                  <c:v>-6.4546099999999997</c:v>
                </c:pt>
                <c:pt idx="5805">
                  <c:v>-6.4563100000000002</c:v>
                </c:pt>
                <c:pt idx="5806">
                  <c:v>-6.4632699999999996</c:v>
                </c:pt>
                <c:pt idx="5807">
                  <c:v>-6.4632699999999996</c:v>
                </c:pt>
                <c:pt idx="5808">
                  <c:v>-6.4632699999999996</c:v>
                </c:pt>
                <c:pt idx="5809">
                  <c:v>-6.47241</c:v>
                </c:pt>
                <c:pt idx="5810">
                  <c:v>-6.47241</c:v>
                </c:pt>
                <c:pt idx="5811">
                  <c:v>-6.47241</c:v>
                </c:pt>
                <c:pt idx="5812">
                  <c:v>-6.47241</c:v>
                </c:pt>
                <c:pt idx="5813">
                  <c:v>-6.47241</c:v>
                </c:pt>
                <c:pt idx="5814">
                  <c:v>-6.4763400000000004</c:v>
                </c:pt>
                <c:pt idx="5815">
                  <c:v>-6.4802999999999997</c:v>
                </c:pt>
                <c:pt idx="5816">
                  <c:v>-6.4802999999999997</c:v>
                </c:pt>
                <c:pt idx="5817">
                  <c:v>-6.4826099999999993</c:v>
                </c:pt>
                <c:pt idx="5818">
                  <c:v>-6.4850700000000003</c:v>
                </c:pt>
                <c:pt idx="5819">
                  <c:v>-6.4850700000000003</c:v>
                </c:pt>
                <c:pt idx="5820">
                  <c:v>-6.4921500000000005</c:v>
                </c:pt>
                <c:pt idx="5821">
                  <c:v>-6.4921500000000005</c:v>
                </c:pt>
                <c:pt idx="5822">
                  <c:v>-6.4925800000000002</c:v>
                </c:pt>
                <c:pt idx="5823">
                  <c:v>-6.4945299999999992</c:v>
                </c:pt>
                <c:pt idx="5824">
                  <c:v>-6.4983299999999993</c:v>
                </c:pt>
                <c:pt idx="5825">
                  <c:v>-6.50108</c:v>
                </c:pt>
                <c:pt idx="5826">
                  <c:v>-6.50108</c:v>
                </c:pt>
                <c:pt idx="5827">
                  <c:v>-6.5011000000000001</c:v>
                </c:pt>
                <c:pt idx="5828">
                  <c:v>-6.5110399999999995</c:v>
                </c:pt>
                <c:pt idx="5829">
                  <c:v>-6.5110399999999995</c:v>
                </c:pt>
                <c:pt idx="5830">
                  <c:v>-6.5110399999999995</c:v>
                </c:pt>
                <c:pt idx="5831">
                  <c:v>-6.51295</c:v>
                </c:pt>
                <c:pt idx="5832">
                  <c:v>-6.5132899999999996</c:v>
                </c:pt>
                <c:pt idx="5833">
                  <c:v>-6.5158100000000001</c:v>
                </c:pt>
                <c:pt idx="5834">
                  <c:v>-6.5158100000000001</c:v>
                </c:pt>
                <c:pt idx="5835">
                  <c:v>-6.5171999999999999</c:v>
                </c:pt>
                <c:pt idx="5836">
                  <c:v>-6.5239499999999992</c:v>
                </c:pt>
                <c:pt idx="5837">
                  <c:v>-6.5239499999999992</c:v>
                </c:pt>
                <c:pt idx="5838">
                  <c:v>-6.5239499999999992</c:v>
                </c:pt>
                <c:pt idx="5839">
                  <c:v>-6.5260800000000003</c:v>
                </c:pt>
                <c:pt idx="5840">
                  <c:v>-6.5260800000000003</c:v>
                </c:pt>
                <c:pt idx="5841">
                  <c:v>-6.5261999999999993</c:v>
                </c:pt>
                <c:pt idx="5842">
                  <c:v>-6.5305200000000001</c:v>
                </c:pt>
                <c:pt idx="5843">
                  <c:v>-6.5320800000000006</c:v>
                </c:pt>
                <c:pt idx="5844">
                  <c:v>-6.5324899999999992</c:v>
                </c:pt>
                <c:pt idx="5845">
                  <c:v>-6.5373599999999996</c:v>
                </c:pt>
                <c:pt idx="5846">
                  <c:v>-6.5373599999999996</c:v>
                </c:pt>
                <c:pt idx="5847">
                  <c:v>-6.5425899999999997</c:v>
                </c:pt>
                <c:pt idx="5848">
                  <c:v>-6.5425899999999997</c:v>
                </c:pt>
                <c:pt idx="5849">
                  <c:v>-6.5425899999999997</c:v>
                </c:pt>
                <c:pt idx="5850">
                  <c:v>-6.5492799999999995</c:v>
                </c:pt>
                <c:pt idx="5851">
                  <c:v>-6.5492799999999995</c:v>
                </c:pt>
                <c:pt idx="5852">
                  <c:v>-6.5492799999999995</c:v>
                </c:pt>
                <c:pt idx="5853">
                  <c:v>-6.5492799999999995</c:v>
                </c:pt>
                <c:pt idx="5854">
                  <c:v>-6.5531699999999997</c:v>
                </c:pt>
                <c:pt idx="5855">
                  <c:v>-6.5554899999999998</c:v>
                </c:pt>
                <c:pt idx="5856">
                  <c:v>-6.5554899999999998</c:v>
                </c:pt>
                <c:pt idx="5857">
                  <c:v>-6.5554899999999998</c:v>
                </c:pt>
                <c:pt idx="5858">
                  <c:v>-6.5632400000000004</c:v>
                </c:pt>
                <c:pt idx="5859">
                  <c:v>-6.5632400000000004</c:v>
                </c:pt>
                <c:pt idx="5860">
                  <c:v>-6.5632400000000004</c:v>
                </c:pt>
                <c:pt idx="5861">
                  <c:v>-6.5648800000000005</c:v>
                </c:pt>
                <c:pt idx="5862">
                  <c:v>-6.5656999999999996</c:v>
                </c:pt>
                <c:pt idx="5863">
                  <c:v>-6.5656999999999996</c:v>
                </c:pt>
                <c:pt idx="5864">
                  <c:v>-6.5656999999999996</c:v>
                </c:pt>
                <c:pt idx="5865">
                  <c:v>-6.5659700000000001</c:v>
                </c:pt>
                <c:pt idx="5866">
                  <c:v>-6.5693199999999994</c:v>
                </c:pt>
                <c:pt idx="5867">
                  <c:v>-6.5693199999999994</c:v>
                </c:pt>
                <c:pt idx="5868">
                  <c:v>-6.5693199999999994</c:v>
                </c:pt>
                <c:pt idx="5869">
                  <c:v>-6.5729899999999999</c:v>
                </c:pt>
                <c:pt idx="5870">
                  <c:v>-6.5729899999999999</c:v>
                </c:pt>
                <c:pt idx="5871">
                  <c:v>-6.5729899999999999</c:v>
                </c:pt>
                <c:pt idx="5872">
                  <c:v>-6.5729899999999999</c:v>
                </c:pt>
                <c:pt idx="5873">
                  <c:v>-6.5729899999999999</c:v>
                </c:pt>
                <c:pt idx="5874">
                  <c:v>-6.5729899999999999</c:v>
                </c:pt>
                <c:pt idx="5875">
                  <c:v>-6.5729899999999999</c:v>
                </c:pt>
                <c:pt idx="5876">
                  <c:v>-6.5729899999999999</c:v>
                </c:pt>
                <c:pt idx="5877">
                  <c:v>-6.5779099999999993</c:v>
                </c:pt>
                <c:pt idx="5878">
                  <c:v>-6.5779099999999993</c:v>
                </c:pt>
                <c:pt idx="5879">
                  <c:v>-6.5779099999999993</c:v>
                </c:pt>
                <c:pt idx="5880">
                  <c:v>-6.5801999999999996</c:v>
                </c:pt>
                <c:pt idx="5881">
                  <c:v>-6.5801999999999996</c:v>
                </c:pt>
                <c:pt idx="5882">
                  <c:v>-6.5801999999999996</c:v>
                </c:pt>
                <c:pt idx="5883">
                  <c:v>-6.5805699999999998</c:v>
                </c:pt>
                <c:pt idx="5884">
                  <c:v>-6.5819899999999993</c:v>
                </c:pt>
                <c:pt idx="5885">
                  <c:v>-6.5869400000000002</c:v>
                </c:pt>
                <c:pt idx="5886">
                  <c:v>-6.5869400000000002</c:v>
                </c:pt>
                <c:pt idx="5887">
                  <c:v>-6.5869400000000002</c:v>
                </c:pt>
                <c:pt idx="5888">
                  <c:v>-6.5926600000000004</c:v>
                </c:pt>
                <c:pt idx="5889">
                  <c:v>-6.5926600000000004</c:v>
                </c:pt>
                <c:pt idx="5890">
                  <c:v>-6.5926600000000004</c:v>
                </c:pt>
                <c:pt idx="5891">
                  <c:v>-6.5926600000000004</c:v>
                </c:pt>
                <c:pt idx="5892">
                  <c:v>-6.5950299999999995</c:v>
                </c:pt>
                <c:pt idx="5893">
                  <c:v>-6.5950299999999995</c:v>
                </c:pt>
                <c:pt idx="5894">
                  <c:v>-6.5987399999999994</c:v>
                </c:pt>
                <c:pt idx="5895">
                  <c:v>-6.5987399999999994</c:v>
                </c:pt>
                <c:pt idx="5896">
                  <c:v>-6.6024899999999995</c:v>
                </c:pt>
                <c:pt idx="5897">
                  <c:v>-6.6024899999999995</c:v>
                </c:pt>
                <c:pt idx="5898">
                  <c:v>-6.6024899999999995</c:v>
                </c:pt>
                <c:pt idx="5899">
                  <c:v>-6.6039399999999997</c:v>
                </c:pt>
                <c:pt idx="5900">
                  <c:v>-6.6039399999999997</c:v>
                </c:pt>
                <c:pt idx="5901">
                  <c:v>-6.6039399999999997</c:v>
                </c:pt>
                <c:pt idx="5902">
                  <c:v>-6.6039399999999997</c:v>
                </c:pt>
                <c:pt idx="5903">
                  <c:v>-6.6044700000000001</c:v>
                </c:pt>
                <c:pt idx="5904">
                  <c:v>-6.6044700000000001</c:v>
                </c:pt>
                <c:pt idx="5905">
                  <c:v>-6.6044700000000001</c:v>
                </c:pt>
                <c:pt idx="5906">
                  <c:v>-6.6044700000000001</c:v>
                </c:pt>
                <c:pt idx="5907">
                  <c:v>-6.60921</c:v>
                </c:pt>
                <c:pt idx="5908">
                  <c:v>-6.60921</c:v>
                </c:pt>
                <c:pt idx="5909">
                  <c:v>-6.60921</c:v>
                </c:pt>
                <c:pt idx="5910">
                  <c:v>-6.60921</c:v>
                </c:pt>
                <c:pt idx="5911">
                  <c:v>-6.60921</c:v>
                </c:pt>
                <c:pt idx="5912">
                  <c:v>-6.60921</c:v>
                </c:pt>
                <c:pt idx="5913">
                  <c:v>-6.60921</c:v>
                </c:pt>
                <c:pt idx="5914">
                  <c:v>-6.60921</c:v>
                </c:pt>
                <c:pt idx="5915">
                  <c:v>-6.60921</c:v>
                </c:pt>
                <c:pt idx="5916">
                  <c:v>-6.60921</c:v>
                </c:pt>
                <c:pt idx="5917">
                  <c:v>-6.60921</c:v>
                </c:pt>
                <c:pt idx="5918">
                  <c:v>-6.6136400000000002</c:v>
                </c:pt>
                <c:pt idx="5919">
                  <c:v>-6.6136400000000002</c:v>
                </c:pt>
                <c:pt idx="5920">
                  <c:v>-6.6136400000000002</c:v>
                </c:pt>
                <c:pt idx="5921">
                  <c:v>-6.6136400000000002</c:v>
                </c:pt>
                <c:pt idx="5922">
                  <c:v>-6.6136400000000002</c:v>
                </c:pt>
                <c:pt idx="5923">
                  <c:v>-6.6136400000000002</c:v>
                </c:pt>
                <c:pt idx="5924">
                  <c:v>-6.6139399999999995</c:v>
                </c:pt>
                <c:pt idx="5925">
                  <c:v>-6.6139399999999995</c:v>
                </c:pt>
                <c:pt idx="5926">
                  <c:v>-6.6185099999999997</c:v>
                </c:pt>
                <c:pt idx="5927">
                  <c:v>-6.6185099999999997</c:v>
                </c:pt>
                <c:pt idx="5928">
                  <c:v>-6.6185099999999997</c:v>
                </c:pt>
                <c:pt idx="5929">
                  <c:v>-6.6253099999999998</c:v>
                </c:pt>
                <c:pt idx="5930">
                  <c:v>-6.6253099999999998</c:v>
                </c:pt>
                <c:pt idx="5931">
                  <c:v>-6.6253099999999998</c:v>
                </c:pt>
                <c:pt idx="5932">
                  <c:v>-6.6271500000000003</c:v>
                </c:pt>
                <c:pt idx="5933">
                  <c:v>-6.6293699999999998</c:v>
                </c:pt>
                <c:pt idx="5934">
                  <c:v>-6.6337799999999998</c:v>
                </c:pt>
                <c:pt idx="5935">
                  <c:v>-6.6337799999999998</c:v>
                </c:pt>
                <c:pt idx="5936">
                  <c:v>-6.6337799999999998</c:v>
                </c:pt>
                <c:pt idx="5937">
                  <c:v>-6.6406399999999994</c:v>
                </c:pt>
                <c:pt idx="5938">
                  <c:v>-6.6406399999999994</c:v>
                </c:pt>
                <c:pt idx="5939">
                  <c:v>-6.6406399999999994</c:v>
                </c:pt>
                <c:pt idx="5940">
                  <c:v>-6.6420399999999997</c:v>
                </c:pt>
                <c:pt idx="5941">
                  <c:v>-6.6446799999999993</c:v>
                </c:pt>
                <c:pt idx="5942">
                  <c:v>-6.6472300000000004</c:v>
                </c:pt>
                <c:pt idx="5943">
                  <c:v>-6.6480999999999995</c:v>
                </c:pt>
                <c:pt idx="5944">
                  <c:v>-6.6480999999999995</c:v>
                </c:pt>
                <c:pt idx="5945">
                  <c:v>-6.6561199999999996</c:v>
                </c:pt>
                <c:pt idx="5946">
                  <c:v>-6.6561199999999996</c:v>
                </c:pt>
                <c:pt idx="5947">
                  <c:v>-6.6561199999999996</c:v>
                </c:pt>
                <c:pt idx="5948">
                  <c:v>-6.6625300000000003</c:v>
                </c:pt>
                <c:pt idx="5949">
                  <c:v>-6.6625300000000003</c:v>
                </c:pt>
                <c:pt idx="5950">
                  <c:v>-6.6625300000000003</c:v>
                </c:pt>
                <c:pt idx="5951">
                  <c:v>-6.6675399999999998</c:v>
                </c:pt>
                <c:pt idx="5952">
                  <c:v>-6.6675399999999998</c:v>
                </c:pt>
                <c:pt idx="5953">
                  <c:v>-6.6675399999999998</c:v>
                </c:pt>
                <c:pt idx="5954">
                  <c:v>-6.66852</c:v>
                </c:pt>
                <c:pt idx="5955">
                  <c:v>-6.66852</c:v>
                </c:pt>
                <c:pt idx="5956">
                  <c:v>-6.6714099999999998</c:v>
                </c:pt>
                <c:pt idx="5957">
                  <c:v>-6.6714099999999998</c:v>
                </c:pt>
                <c:pt idx="5958">
                  <c:v>-6.6714099999999998</c:v>
                </c:pt>
                <c:pt idx="5959">
                  <c:v>-6.6753</c:v>
                </c:pt>
                <c:pt idx="5960">
                  <c:v>-6.6753</c:v>
                </c:pt>
                <c:pt idx="5961">
                  <c:v>-6.6753</c:v>
                </c:pt>
                <c:pt idx="5962">
                  <c:v>-6.6761900000000001</c:v>
                </c:pt>
                <c:pt idx="5963">
                  <c:v>-6.6792800000000003</c:v>
                </c:pt>
                <c:pt idx="5964">
                  <c:v>-6.6810099999999997</c:v>
                </c:pt>
                <c:pt idx="5965">
                  <c:v>-6.6810099999999997</c:v>
                </c:pt>
                <c:pt idx="5966">
                  <c:v>-6.6810099999999997</c:v>
                </c:pt>
                <c:pt idx="5967">
                  <c:v>-6.6884699999999997</c:v>
                </c:pt>
                <c:pt idx="5968">
                  <c:v>-6.6884699999999997</c:v>
                </c:pt>
                <c:pt idx="5969">
                  <c:v>-6.6884699999999997</c:v>
                </c:pt>
                <c:pt idx="5970">
                  <c:v>-6.6901099999999998</c:v>
                </c:pt>
                <c:pt idx="5971">
                  <c:v>-6.6911199999999997</c:v>
                </c:pt>
                <c:pt idx="5972">
                  <c:v>-6.6914999999999996</c:v>
                </c:pt>
                <c:pt idx="5973">
                  <c:v>-6.6917200000000001</c:v>
                </c:pt>
                <c:pt idx="5974">
                  <c:v>-6.69217</c:v>
                </c:pt>
                <c:pt idx="5975">
                  <c:v>-6.6973099999999999</c:v>
                </c:pt>
                <c:pt idx="5976">
                  <c:v>-6.6993499999999999</c:v>
                </c:pt>
                <c:pt idx="5977">
                  <c:v>-6.6993499999999999</c:v>
                </c:pt>
                <c:pt idx="5978">
                  <c:v>-6.7066499999999998</c:v>
                </c:pt>
                <c:pt idx="5979">
                  <c:v>-6.7066499999999998</c:v>
                </c:pt>
                <c:pt idx="5980">
                  <c:v>-6.7066499999999998</c:v>
                </c:pt>
                <c:pt idx="5981">
                  <c:v>-6.7066499999999998</c:v>
                </c:pt>
                <c:pt idx="5982">
                  <c:v>-6.7085100000000004</c:v>
                </c:pt>
                <c:pt idx="5983">
                  <c:v>-6.7085699999999999</c:v>
                </c:pt>
                <c:pt idx="5984">
                  <c:v>-6.7085699999999999</c:v>
                </c:pt>
                <c:pt idx="5985">
                  <c:v>-6.71021</c:v>
                </c:pt>
                <c:pt idx="5986">
                  <c:v>-6.7201500000000003</c:v>
                </c:pt>
                <c:pt idx="5987">
                  <c:v>-6.7201500000000003</c:v>
                </c:pt>
                <c:pt idx="5988">
                  <c:v>-6.7201500000000003</c:v>
                </c:pt>
                <c:pt idx="5989">
                  <c:v>-6.7225799999999998</c:v>
                </c:pt>
                <c:pt idx="5990">
                  <c:v>-6.7225799999999998</c:v>
                </c:pt>
                <c:pt idx="5991">
                  <c:v>-6.7225799999999998</c:v>
                </c:pt>
                <c:pt idx="5992">
                  <c:v>-6.7232199999999995</c:v>
                </c:pt>
                <c:pt idx="5993">
                  <c:v>-6.7252200000000002</c:v>
                </c:pt>
                <c:pt idx="5994">
                  <c:v>-6.7321799999999996</c:v>
                </c:pt>
                <c:pt idx="5995">
                  <c:v>-6.7321799999999996</c:v>
                </c:pt>
                <c:pt idx="5996">
                  <c:v>-6.7321799999999996</c:v>
                </c:pt>
                <c:pt idx="5997">
                  <c:v>-6.7377900000000004</c:v>
                </c:pt>
                <c:pt idx="5998">
                  <c:v>-6.7377900000000004</c:v>
                </c:pt>
                <c:pt idx="5999">
                  <c:v>-6.7377900000000004</c:v>
                </c:pt>
                <c:pt idx="6000">
                  <c:v>-6.7389999999999999</c:v>
                </c:pt>
                <c:pt idx="6001">
                  <c:v>-6.7401499999999999</c:v>
                </c:pt>
                <c:pt idx="6002">
                  <c:v>-6.7401499999999999</c:v>
                </c:pt>
                <c:pt idx="6003">
                  <c:v>-6.7439599999999995</c:v>
                </c:pt>
                <c:pt idx="6004">
                  <c:v>-6.7439599999999995</c:v>
                </c:pt>
                <c:pt idx="6005">
                  <c:v>-6.7476400000000005</c:v>
                </c:pt>
                <c:pt idx="6006">
                  <c:v>-6.7476400000000005</c:v>
                </c:pt>
                <c:pt idx="6007">
                  <c:v>-6.7476400000000005</c:v>
                </c:pt>
                <c:pt idx="6008">
                  <c:v>-6.7563499999999994</c:v>
                </c:pt>
                <c:pt idx="6009">
                  <c:v>-6.7563499999999994</c:v>
                </c:pt>
                <c:pt idx="6010">
                  <c:v>-6.7563499999999994</c:v>
                </c:pt>
                <c:pt idx="6011">
                  <c:v>-6.7570499999999996</c:v>
                </c:pt>
                <c:pt idx="6012">
                  <c:v>-6.7597899999999997</c:v>
                </c:pt>
                <c:pt idx="6013">
                  <c:v>-6.7597899999999997</c:v>
                </c:pt>
                <c:pt idx="6014">
                  <c:v>-6.7597899999999997</c:v>
                </c:pt>
                <c:pt idx="6015">
                  <c:v>-6.7597899999999997</c:v>
                </c:pt>
                <c:pt idx="6016">
                  <c:v>-6.7669300000000003</c:v>
                </c:pt>
                <c:pt idx="6017">
                  <c:v>-6.7669300000000003</c:v>
                </c:pt>
                <c:pt idx="6018">
                  <c:v>-6.7669300000000003</c:v>
                </c:pt>
                <c:pt idx="6019">
                  <c:v>-6.7669300000000003</c:v>
                </c:pt>
                <c:pt idx="6020">
                  <c:v>-6.7669300000000003</c:v>
                </c:pt>
                <c:pt idx="6021">
                  <c:v>-6.7669300000000003</c:v>
                </c:pt>
                <c:pt idx="6022">
                  <c:v>-6.7669300000000003</c:v>
                </c:pt>
                <c:pt idx="6023">
                  <c:v>-6.7669300000000003</c:v>
                </c:pt>
                <c:pt idx="6024">
                  <c:v>-6.7706800000000005</c:v>
                </c:pt>
                <c:pt idx="6025">
                  <c:v>-6.7706800000000005</c:v>
                </c:pt>
                <c:pt idx="6026">
                  <c:v>-6.7706800000000005</c:v>
                </c:pt>
                <c:pt idx="6027">
                  <c:v>-6.7745099999999994</c:v>
                </c:pt>
                <c:pt idx="6028">
                  <c:v>-6.7745099999999994</c:v>
                </c:pt>
                <c:pt idx="6029">
                  <c:v>-6.7745099999999994</c:v>
                </c:pt>
                <c:pt idx="6030">
                  <c:v>-6.7745099999999994</c:v>
                </c:pt>
                <c:pt idx="6031">
                  <c:v>-6.7745099999999994</c:v>
                </c:pt>
                <c:pt idx="6032">
                  <c:v>-6.7745099999999994</c:v>
                </c:pt>
                <c:pt idx="6033">
                  <c:v>-6.7756400000000001</c:v>
                </c:pt>
                <c:pt idx="6034">
                  <c:v>-6.7756400000000001</c:v>
                </c:pt>
                <c:pt idx="6035">
                  <c:v>-6.7759400000000003</c:v>
                </c:pt>
                <c:pt idx="6036">
                  <c:v>-6.7759400000000003</c:v>
                </c:pt>
                <c:pt idx="6037">
                  <c:v>-6.77651</c:v>
                </c:pt>
                <c:pt idx="6038">
                  <c:v>-6.7803199999999997</c:v>
                </c:pt>
                <c:pt idx="6039">
                  <c:v>-6.7803199999999997</c:v>
                </c:pt>
                <c:pt idx="6040">
                  <c:v>-6.7803199999999997</c:v>
                </c:pt>
                <c:pt idx="6041">
                  <c:v>-6.7805</c:v>
                </c:pt>
                <c:pt idx="6042">
                  <c:v>-6.7805</c:v>
                </c:pt>
                <c:pt idx="6043">
                  <c:v>-6.7819799999999999</c:v>
                </c:pt>
                <c:pt idx="6044">
                  <c:v>-6.7819799999999999</c:v>
                </c:pt>
                <c:pt idx="6045">
                  <c:v>-6.7820499999999999</c:v>
                </c:pt>
                <c:pt idx="6046">
                  <c:v>-6.7882199999999999</c:v>
                </c:pt>
                <c:pt idx="6047">
                  <c:v>-6.7882199999999999</c:v>
                </c:pt>
                <c:pt idx="6048">
                  <c:v>-6.7882199999999999</c:v>
                </c:pt>
                <c:pt idx="6049">
                  <c:v>-6.7882199999999999</c:v>
                </c:pt>
                <c:pt idx="6050">
                  <c:v>-6.7882199999999999</c:v>
                </c:pt>
                <c:pt idx="6051">
                  <c:v>-6.7882199999999999</c:v>
                </c:pt>
                <c:pt idx="6052">
                  <c:v>-6.7882199999999999</c:v>
                </c:pt>
                <c:pt idx="6053">
                  <c:v>-6.7900200000000002</c:v>
                </c:pt>
                <c:pt idx="6054">
                  <c:v>-6.7942599999999995</c:v>
                </c:pt>
                <c:pt idx="6055">
                  <c:v>-6.7942599999999995</c:v>
                </c:pt>
                <c:pt idx="6056">
                  <c:v>-6.7942599999999995</c:v>
                </c:pt>
                <c:pt idx="6057">
                  <c:v>-6.7978299999999994</c:v>
                </c:pt>
                <c:pt idx="6058">
                  <c:v>-6.7978299999999994</c:v>
                </c:pt>
                <c:pt idx="6059">
                  <c:v>-6.7978299999999994</c:v>
                </c:pt>
                <c:pt idx="6060">
                  <c:v>-6.8010799999999998</c:v>
                </c:pt>
                <c:pt idx="6061">
                  <c:v>-6.8010799999999998</c:v>
                </c:pt>
                <c:pt idx="6062">
                  <c:v>-6.8010799999999998</c:v>
                </c:pt>
                <c:pt idx="6063">
                  <c:v>-6.8043300000000002</c:v>
                </c:pt>
                <c:pt idx="6064">
                  <c:v>-6.8043300000000002</c:v>
                </c:pt>
                <c:pt idx="6065">
                  <c:v>-6.8087200000000001</c:v>
                </c:pt>
                <c:pt idx="6066">
                  <c:v>-6.8087200000000001</c:v>
                </c:pt>
                <c:pt idx="6067">
                  <c:v>-6.8087200000000001</c:v>
                </c:pt>
                <c:pt idx="6068">
                  <c:v>-6.8140599999999996</c:v>
                </c:pt>
                <c:pt idx="6069">
                  <c:v>-6.8140599999999996</c:v>
                </c:pt>
                <c:pt idx="6070">
                  <c:v>-6.8140599999999996</c:v>
                </c:pt>
                <c:pt idx="6071">
                  <c:v>-6.8140599999999996</c:v>
                </c:pt>
                <c:pt idx="6072">
                  <c:v>-6.8166200000000003</c:v>
                </c:pt>
                <c:pt idx="6073">
                  <c:v>-6.8191899999999999</c:v>
                </c:pt>
                <c:pt idx="6074">
                  <c:v>-6.8191899999999999</c:v>
                </c:pt>
                <c:pt idx="6075">
                  <c:v>-6.8191899999999999</c:v>
                </c:pt>
                <c:pt idx="6076">
                  <c:v>-6.8222699999999996</c:v>
                </c:pt>
                <c:pt idx="6077">
                  <c:v>-6.8222699999999996</c:v>
                </c:pt>
                <c:pt idx="6078">
                  <c:v>-6.8222699999999996</c:v>
                </c:pt>
                <c:pt idx="6079">
                  <c:v>-6.8231799999999998</c:v>
                </c:pt>
                <c:pt idx="6080">
                  <c:v>-6.8231799999999998</c:v>
                </c:pt>
                <c:pt idx="6081">
                  <c:v>-6.8231799999999998</c:v>
                </c:pt>
                <c:pt idx="6082">
                  <c:v>-6.8231799999999998</c:v>
                </c:pt>
                <c:pt idx="6083">
                  <c:v>-6.8231799999999998</c:v>
                </c:pt>
                <c:pt idx="6084">
                  <c:v>-6.8231799999999998</c:v>
                </c:pt>
                <c:pt idx="6085">
                  <c:v>-6.8260100000000001</c:v>
                </c:pt>
                <c:pt idx="6086">
                  <c:v>-6.8260100000000001</c:v>
                </c:pt>
                <c:pt idx="6087">
                  <c:v>-6.8260100000000001</c:v>
                </c:pt>
                <c:pt idx="6088">
                  <c:v>-6.8260100000000001</c:v>
                </c:pt>
                <c:pt idx="6089">
                  <c:v>-6.8278599999999994</c:v>
                </c:pt>
                <c:pt idx="6090">
                  <c:v>-6.8290799999999994</c:v>
                </c:pt>
                <c:pt idx="6091">
                  <c:v>-6.8290799999999994</c:v>
                </c:pt>
                <c:pt idx="6092">
                  <c:v>-6.8357000000000001</c:v>
                </c:pt>
                <c:pt idx="6093">
                  <c:v>-6.8373900000000001</c:v>
                </c:pt>
                <c:pt idx="6094">
                  <c:v>-6.8394200000000005</c:v>
                </c:pt>
                <c:pt idx="6095">
                  <c:v>-6.84023</c:v>
                </c:pt>
                <c:pt idx="6096">
                  <c:v>-6.84023</c:v>
                </c:pt>
                <c:pt idx="6097">
                  <c:v>-6.8440799999999999</c:v>
                </c:pt>
                <c:pt idx="6098">
                  <c:v>-6.8498699999999992</c:v>
                </c:pt>
                <c:pt idx="6099">
                  <c:v>-6.8498699999999992</c:v>
                </c:pt>
                <c:pt idx="6100">
                  <c:v>-6.8506999999999998</c:v>
                </c:pt>
                <c:pt idx="6101">
                  <c:v>-6.8541699999999999</c:v>
                </c:pt>
                <c:pt idx="6102">
                  <c:v>-6.85426</c:v>
                </c:pt>
                <c:pt idx="6103">
                  <c:v>-6.8611899999999997</c:v>
                </c:pt>
                <c:pt idx="6104">
                  <c:v>-6.8611899999999997</c:v>
                </c:pt>
                <c:pt idx="6105">
                  <c:v>-6.8611899999999997</c:v>
                </c:pt>
                <c:pt idx="6106">
                  <c:v>-6.8664699999999996</c:v>
                </c:pt>
                <c:pt idx="6107">
                  <c:v>-6.8664699999999996</c:v>
                </c:pt>
                <c:pt idx="6108">
                  <c:v>-6.8664699999999996</c:v>
                </c:pt>
                <c:pt idx="6109">
                  <c:v>-6.8664699999999996</c:v>
                </c:pt>
                <c:pt idx="6110">
                  <c:v>-6.8671799999999994</c:v>
                </c:pt>
                <c:pt idx="6111">
                  <c:v>-6.8671799999999994</c:v>
                </c:pt>
                <c:pt idx="6112">
                  <c:v>-6.8689400000000003</c:v>
                </c:pt>
                <c:pt idx="6113">
                  <c:v>-6.8689400000000003</c:v>
                </c:pt>
                <c:pt idx="6114">
                  <c:v>-6.8689400000000003</c:v>
                </c:pt>
                <c:pt idx="6115">
                  <c:v>-6.8689400000000003</c:v>
                </c:pt>
                <c:pt idx="6116">
                  <c:v>-6.8689400000000003</c:v>
                </c:pt>
                <c:pt idx="6117">
                  <c:v>-6.8717100000000002</c:v>
                </c:pt>
                <c:pt idx="6118">
                  <c:v>-6.8717100000000002</c:v>
                </c:pt>
                <c:pt idx="6119">
                  <c:v>-6.8717100000000002</c:v>
                </c:pt>
                <c:pt idx="6120">
                  <c:v>-6.8717899999999998</c:v>
                </c:pt>
                <c:pt idx="6121">
                  <c:v>-6.8725500000000004</c:v>
                </c:pt>
                <c:pt idx="6122">
                  <c:v>-6.8725500000000004</c:v>
                </c:pt>
                <c:pt idx="6123">
                  <c:v>-6.8725500000000004</c:v>
                </c:pt>
                <c:pt idx="6124">
                  <c:v>-6.8725500000000004</c:v>
                </c:pt>
                <c:pt idx="6125">
                  <c:v>-6.8757599999999996</c:v>
                </c:pt>
                <c:pt idx="6126">
                  <c:v>-6.8757599999999996</c:v>
                </c:pt>
                <c:pt idx="6127">
                  <c:v>-6.8757599999999996</c:v>
                </c:pt>
                <c:pt idx="6128">
                  <c:v>-6.8757599999999996</c:v>
                </c:pt>
                <c:pt idx="6129">
                  <c:v>-6.8757599999999996</c:v>
                </c:pt>
                <c:pt idx="6130">
                  <c:v>-6.8757599999999996</c:v>
                </c:pt>
                <c:pt idx="6131">
                  <c:v>-6.8757599999999996</c:v>
                </c:pt>
                <c:pt idx="6132">
                  <c:v>-6.8757599999999996</c:v>
                </c:pt>
                <c:pt idx="6133">
                  <c:v>-6.8783099999999999</c:v>
                </c:pt>
                <c:pt idx="6134">
                  <c:v>-6.8783099999999999</c:v>
                </c:pt>
                <c:pt idx="6135">
                  <c:v>-6.8783099999999999</c:v>
                </c:pt>
                <c:pt idx="6136">
                  <c:v>-6.8783099999999999</c:v>
                </c:pt>
                <c:pt idx="6137">
                  <c:v>-6.8783099999999999</c:v>
                </c:pt>
                <c:pt idx="6138">
                  <c:v>-6.8783099999999999</c:v>
                </c:pt>
                <c:pt idx="6139">
                  <c:v>-6.8783099999999999</c:v>
                </c:pt>
                <c:pt idx="6140">
                  <c:v>-6.8783099999999999</c:v>
                </c:pt>
                <c:pt idx="6141">
                  <c:v>-6.8783099999999999</c:v>
                </c:pt>
                <c:pt idx="6142">
                  <c:v>-6.8783099999999999</c:v>
                </c:pt>
                <c:pt idx="6143">
                  <c:v>-6.8783099999999999</c:v>
                </c:pt>
                <c:pt idx="6144">
                  <c:v>-6.8790399999999998</c:v>
                </c:pt>
                <c:pt idx="6145">
                  <c:v>-6.8790399999999998</c:v>
                </c:pt>
                <c:pt idx="6146">
                  <c:v>-6.8790399999999998</c:v>
                </c:pt>
                <c:pt idx="6147">
                  <c:v>-6.87927</c:v>
                </c:pt>
                <c:pt idx="6148">
                  <c:v>-6.87927</c:v>
                </c:pt>
                <c:pt idx="6149">
                  <c:v>-6.87927</c:v>
                </c:pt>
                <c:pt idx="6150">
                  <c:v>-6.8792799999999996</c:v>
                </c:pt>
                <c:pt idx="6151">
                  <c:v>-6.8792799999999996</c:v>
                </c:pt>
                <c:pt idx="6152">
                  <c:v>-6.8824000000000005</c:v>
                </c:pt>
                <c:pt idx="6153">
                  <c:v>-6.8824000000000005</c:v>
                </c:pt>
                <c:pt idx="6154">
                  <c:v>-6.8824000000000005</c:v>
                </c:pt>
                <c:pt idx="6155">
                  <c:v>-6.8869100000000003</c:v>
                </c:pt>
                <c:pt idx="6156">
                  <c:v>-6.8869100000000003</c:v>
                </c:pt>
                <c:pt idx="6157">
                  <c:v>-6.8869100000000003</c:v>
                </c:pt>
                <c:pt idx="6158">
                  <c:v>-6.8869100000000003</c:v>
                </c:pt>
                <c:pt idx="6159">
                  <c:v>-6.8869100000000003</c:v>
                </c:pt>
                <c:pt idx="6160">
                  <c:v>-6.8869100000000003</c:v>
                </c:pt>
                <c:pt idx="6161">
                  <c:v>-6.8869100000000003</c:v>
                </c:pt>
                <c:pt idx="6162">
                  <c:v>-6.8869100000000003</c:v>
                </c:pt>
                <c:pt idx="6163">
                  <c:v>-6.8908199999999997</c:v>
                </c:pt>
                <c:pt idx="6164">
                  <c:v>-6.8908199999999997</c:v>
                </c:pt>
                <c:pt idx="6165">
                  <c:v>-6.8908199999999997</c:v>
                </c:pt>
                <c:pt idx="6166">
                  <c:v>-6.8908199999999997</c:v>
                </c:pt>
                <c:pt idx="6167">
                  <c:v>-6.8908199999999997</c:v>
                </c:pt>
                <c:pt idx="6168">
                  <c:v>-6.8908199999999997</c:v>
                </c:pt>
                <c:pt idx="6169">
                  <c:v>-6.8916199999999996</c:v>
                </c:pt>
                <c:pt idx="6170">
                  <c:v>-6.8916199999999996</c:v>
                </c:pt>
                <c:pt idx="6171">
                  <c:v>-6.8916199999999996</c:v>
                </c:pt>
                <c:pt idx="6172">
                  <c:v>-6.8920999999999992</c:v>
                </c:pt>
                <c:pt idx="6173">
                  <c:v>-6.8920999999999992</c:v>
                </c:pt>
                <c:pt idx="6174">
                  <c:v>-6.8923100000000002</c:v>
                </c:pt>
                <c:pt idx="6175">
                  <c:v>-6.8923100000000002</c:v>
                </c:pt>
                <c:pt idx="6176">
                  <c:v>-6.8923100000000002</c:v>
                </c:pt>
                <c:pt idx="6177">
                  <c:v>-6.8923100000000002</c:v>
                </c:pt>
                <c:pt idx="6178">
                  <c:v>-6.8923100000000002</c:v>
                </c:pt>
                <c:pt idx="6179">
                  <c:v>-6.8923100000000002</c:v>
                </c:pt>
                <c:pt idx="6180">
                  <c:v>-6.8923100000000002</c:v>
                </c:pt>
                <c:pt idx="6181">
                  <c:v>-6.8923100000000002</c:v>
                </c:pt>
                <c:pt idx="6182">
                  <c:v>-6.8923100000000002</c:v>
                </c:pt>
                <c:pt idx="6183">
                  <c:v>-6.8923100000000002</c:v>
                </c:pt>
                <c:pt idx="6184">
                  <c:v>-6.8923100000000002</c:v>
                </c:pt>
                <c:pt idx="6185">
                  <c:v>-6.8923100000000002</c:v>
                </c:pt>
                <c:pt idx="6186">
                  <c:v>-6.8923100000000002</c:v>
                </c:pt>
                <c:pt idx="6187">
                  <c:v>-6.8923100000000002</c:v>
                </c:pt>
                <c:pt idx="6188">
                  <c:v>-6.8923100000000002</c:v>
                </c:pt>
                <c:pt idx="6189">
                  <c:v>-6.8923100000000002</c:v>
                </c:pt>
                <c:pt idx="6190">
                  <c:v>-6.8923100000000002</c:v>
                </c:pt>
                <c:pt idx="6191">
                  <c:v>-6.8923100000000002</c:v>
                </c:pt>
                <c:pt idx="6192">
                  <c:v>-6.8923100000000002</c:v>
                </c:pt>
                <c:pt idx="6193">
                  <c:v>-6.8923100000000002</c:v>
                </c:pt>
                <c:pt idx="6194">
                  <c:v>-6.8923100000000002</c:v>
                </c:pt>
                <c:pt idx="6195">
                  <c:v>-6.8923100000000002</c:v>
                </c:pt>
                <c:pt idx="6196">
                  <c:v>-6.8923100000000002</c:v>
                </c:pt>
                <c:pt idx="6197">
                  <c:v>-6.8923100000000002</c:v>
                </c:pt>
                <c:pt idx="6198">
                  <c:v>-6.8923100000000002</c:v>
                </c:pt>
                <c:pt idx="6199">
                  <c:v>-6.8923100000000002</c:v>
                </c:pt>
                <c:pt idx="6200">
                  <c:v>-6.8923100000000002</c:v>
                </c:pt>
                <c:pt idx="6201">
                  <c:v>-6.8923100000000002</c:v>
                </c:pt>
                <c:pt idx="6202">
                  <c:v>-6.8923100000000002</c:v>
                </c:pt>
                <c:pt idx="6203">
                  <c:v>-6.8923100000000002</c:v>
                </c:pt>
                <c:pt idx="6204">
                  <c:v>-6.8923100000000002</c:v>
                </c:pt>
                <c:pt idx="6205">
                  <c:v>-6.8923100000000002</c:v>
                </c:pt>
                <c:pt idx="6206">
                  <c:v>-6.8923100000000002</c:v>
                </c:pt>
                <c:pt idx="6207">
                  <c:v>-6.8923100000000002</c:v>
                </c:pt>
                <c:pt idx="6208">
                  <c:v>-6.8923100000000002</c:v>
                </c:pt>
                <c:pt idx="6209">
                  <c:v>-6.8923100000000002</c:v>
                </c:pt>
                <c:pt idx="6210">
                  <c:v>-6.8923100000000002</c:v>
                </c:pt>
                <c:pt idx="6211">
                  <c:v>-6.8923100000000002</c:v>
                </c:pt>
                <c:pt idx="6212">
                  <c:v>-6.8923100000000002</c:v>
                </c:pt>
                <c:pt idx="6213">
                  <c:v>-6.8923100000000002</c:v>
                </c:pt>
                <c:pt idx="6214">
                  <c:v>-6.8923100000000002</c:v>
                </c:pt>
                <c:pt idx="6215">
                  <c:v>-6.8923100000000002</c:v>
                </c:pt>
                <c:pt idx="6216">
                  <c:v>-6.8923100000000002</c:v>
                </c:pt>
                <c:pt idx="6217">
                  <c:v>-6.8923100000000002</c:v>
                </c:pt>
                <c:pt idx="6218">
                  <c:v>-6.8923100000000002</c:v>
                </c:pt>
                <c:pt idx="6219">
                  <c:v>-6.8923100000000002</c:v>
                </c:pt>
                <c:pt idx="6220">
                  <c:v>-6.8923100000000002</c:v>
                </c:pt>
                <c:pt idx="6221">
                  <c:v>-6.8923100000000002</c:v>
                </c:pt>
                <c:pt idx="6222">
                  <c:v>-6.8923100000000002</c:v>
                </c:pt>
                <c:pt idx="6223">
                  <c:v>-6.8923100000000002</c:v>
                </c:pt>
                <c:pt idx="6224">
                  <c:v>-6.8923100000000002</c:v>
                </c:pt>
                <c:pt idx="6225">
                  <c:v>-6.8923100000000002</c:v>
                </c:pt>
                <c:pt idx="6226">
                  <c:v>-6.8923100000000002</c:v>
                </c:pt>
                <c:pt idx="6227">
                  <c:v>-6.8923100000000002</c:v>
                </c:pt>
                <c:pt idx="6228">
                  <c:v>-6.8923100000000002</c:v>
                </c:pt>
                <c:pt idx="6229">
                  <c:v>-6.8923100000000002</c:v>
                </c:pt>
                <c:pt idx="6230">
                  <c:v>-6.8923100000000002</c:v>
                </c:pt>
                <c:pt idx="6231">
                  <c:v>-6.8923100000000002</c:v>
                </c:pt>
                <c:pt idx="6232">
                  <c:v>-6.8923100000000002</c:v>
                </c:pt>
                <c:pt idx="6233">
                  <c:v>-6.8923100000000002</c:v>
                </c:pt>
                <c:pt idx="6234">
                  <c:v>-6.8944099999999997</c:v>
                </c:pt>
                <c:pt idx="6235">
                  <c:v>-6.8944099999999997</c:v>
                </c:pt>
                <c:pt idx="6236">
                  <c:v>-6.8944099999999997</c:v>
                </c:pt>
                <c:pt idx="6237">
                  <c:v>-6.8944099999999997</c:v>
                </c:pt>
                <c:pt idx="6238">
                  <c:v>-6.8944099999999997</c:v>
                </c:pt>
                <c:pt idx="6239">
                  <c:v>-6.8944099999999997</c:v>
                </c:pt>
                <c:pt idx="6240">
                  <c:v>-6.8944099999999997</c:v>
                </c:pt>
                <c:pt idx="6241">
                  <c:v>-6.8944099999999997</c:v>
                </c:pt>
                <c:pt idx="6242">
                  <c:v>-6.8956099999999996</c:v>
                </c:pt>
                <c:pt idx="6243">
                  <c:v>-6.8956099999999996</c:v>
                </c:pt>
                <c:pt idx="6244">
                  <c:v>-6.8956099999999996</c:v>
                </c:pt>
                <c:pt idx="6245">
                  <c:v>-6.8973599999999999</c:v>
                </c:pt>
                <c:pt idx="6246">
                  <c:v>-6.8973599999999999</c:v>
                </c:pt>
                <c:pt idx="6247">
                  <c:v>-6.8973599999999999</c:v>
                </c:pt>
                <c:pt idx="6248">
                  <c:v>-6.8973599999999999</c:v>
                </c:pt>
                <c:pt idx="6249">
                  <c:v>-6.8973599999999999</c:v>
                </c:pt>
                <c:pt idx="6250">
                  <c:v>-6.8973599999999999</c:v>
                </c:pt>
                <c:pt idx="6251">
                  <c:v>-6.8973599999999999</c:v>
                </c:pt>
                <c:pt idx="6252">
                  <c:v>-6.8973599999999999</c:v>
                </c:pt>
                <c:pt idx="6253">
                  <c:v>-6.8973599999999999</c:v>
                </c:pt>
                <c:pt idx="6254">
                  <c:v>-6.8973599999999999</c:v>
                </c:pt>
                <c:pt idx="6255">
                  <c:v>-6.8973599999999999</c:v>
                </c:pt>
                <c:pt idx="6256">
                  <c:v>-6.8973599999999999</c:v>
                </c:pt>
                <c:pt idx="6257">
                  <c:v>-6.8973599999999999</c:v>
                </c:pt>
                <c:pt idx="6258">
                  <c:v>-6.8973599999999999</c:v>
                </c:pt>
                <c:pt idx="6259">
                  <c:v>-6.8973599999999999</c:v>
                </c:pt>
                <c:pt idx="6260">
                  <c:v>-6.8973599999999999</c:v>
                </c:pt>
                <c:pt idx="6261">
                  <c:v>-6.8973599999999999</c:v>
                </c:pt>
                <c:pt idx="6262">
                  <c:v>-6.8973599999999999</c:v>
                </c:pt>
                <c:pt idx="6263">
                  <c:v>-6.8966599999999998</c:v>
                </c:pt>
                <c:pt idx="6264">
                  <c:v>-6.8966599999999998</c:v>
                </c:pt>
                <c:pt idx="6265">
                  <c:v>-6.8953699999999998</c:v>
                </c:pt>
                <c:pt idx="6266">
                  <c:v>-6.8935599999999999</c:v>
                </c:pt>
                <c:pt idx="6267">
                  <c:v>-6.89323</c:v>
                </c:pt>
                <c:pt idx="6268">
                  <c:v>-6.8912499999999994</c:v>
                </c:pt>
                <c:pt idx="6269">
                  <c:v>-6.8887</c:v>
                </c:pt>
                <c:pt idx="6270">
                  <c:v>-6.8834999999999997</c:v>
                </c:pt>
                <c:pt idx="6271">
                  <c:v>-6.8827999999999996</c:v>
                </c:pt>
                <c:pt idx="6272">
                  <c:v>-6.8827999999999996</c:v>
                </c:pt>
                <c:pt idx="6273">
                  <c:v>-6.8784799999999997</c:v>
                </c:pt>
                <c:pt idx="6274">
                  <c:v>-6.87568</c:v>
                </c:pt>
                <c:pt idx="6275">
                  <c:v>-6.87568</c:v>
                </c:pt>
                <c:pt idx="6276">
                  <c:v>-6.87568</c:v>
                </c:pt>
                <c:pt idx="6277">
                  <c:v>-6.87568</c:v>
                </c:pt>
                <c:pt idx="6278">
                  <c:v>-6.8743599999999994</c:v>
                </c:pt>
                <c:pt idx="6279">
                  <c:v>-6.8722499999999993</c:v>
                </c:pt>
                <c:pt idx="6280">
                  <c:v>-6.8722499999999993</c:v>
                </c:pt>
                <c:pt idx="6281">
                  <c:v>-6.8722499999999993</c:v>
                </c:pt>
                <c:pt idx="6282">
                  <c:v>-6.8683899999999998</c:v>
                </c:pt>
                <c:pt idx="6283">
                  <c:v>-6.8683899999999998</c:v>
                </c:pt>
                <c:pt idx="6284">
                  <c:v>-6.8683899999999998</c:v>
                </c:pt>
                <c:pt idx="6285">
                  <c:v>-6.8683899999999998</c:v>
                </c:pt>
                <c:pt idx="6286">
                  <c:v>-6.8683899999999998</c:v>
                </c:pt>
                <c:pt idx="6287">
                  <c:v>-6.8683099999999992</c:v>
                </c:pt>
                <c:pt idx="6288">
                  <c:v>-6.8683099999999992</c:v>
                </c:pt>
                <c:pt idx="6289">
                  <c:v>-6.8678699999999999</c:v>
                </c:pt>
                <c:pt idx="6290">
                  <c:v>-6.8666499999999999</c:v>
                </c:pt>
                <c:pt idx="6291">
                  <c:v>-6.8666499999999999</c:v>
                </c:pt>
                <c:pt idx="6292">
                  <c:v>-6.8666499999999999</c:v>
                </c:pt>
                <c:pt idx="6293">
                  <c:v>-6.8666499999999999</c:v>
                </c:pt>
                <c:pt idx="6294">
                  <c:v>-6.8666499999999999</c:v>
                </c:pt>
                <c:pt idx="6295">
                  <c:v>-6.8666499999999999</c:v>
                </c:pt>
                <c:pt idx="6296">
                  <c:v>-6.8666499999999999</c:v>
                </c:pt>
                <c:pt idx="6297">
                  <c:v>-6.8666499999999999</c:v>
                </c:pt>
                <c:pt idx="6298">
                  <c:v>-6.8666499999999999</c:v>
                </c:pt>
                <c:pt idx="6299">
                  <c:v>-6.8666499999999999</c:v>
                </c:pt>
                <c:pt idx="6300">
                  <c:v>-6.8666499999999999</c:v>
                </c:pt>
                <c:pt idx="6301">
                  <c:v>-6.8666499999999999</c:v>
                </c:pt>
                <c:pt idx="6302">
                  <c:v>-6.8666499999999999</c:v>
                </c:pt>
                <c:pt idx="6303">
                  <c:v>-6.8666499999999999</c:v>
                </c:pt>
                <c:pt idx="6304">
                  <c:v>-6.8666499999999999</c:v>
                </c:pt>
                <c:pt idx="6305">
                  <c:v>-6.8666499999999999</c:v>
                </c:pt>
                <c:pt idx="6306">
                  <c:v>-6.8666499999999999</c:v>
                </c:pt>
                <c:pt idx="6307">
                  <c:v>-6.8666499999999999</c:v>
                </c:pt>
                <c:pt idx="6308">
                  <c:v>-6.8666499999999999</c:v>
                </c:pt>
                <c:pt idx="6309">
                  <c:v>-6.8666499999999999</c:v>
                </c:pt>
                <c:pt idx="6310">
                  <c:v>-6.8666499999999999</c:v>
                </c:pt>
                <c:pt idx="6311">
                  <c:v>-6.8666499999999999</c:v>
                </c:pt>
                <c:pt idx="6312">
                  <c:v>-6.8666499999999999</c:v>
                </c:pt>
                <c:pt idx="6313">
                  <c:v>-6.8666499999999999</c:v>
                </c:pt>
                <c:pt idx="6314">
                  <c:v>-6.8666499999999999</c:v>
                </c:pt>
                <c:pt idx="6315">
                  <c:v>-6.8666499999999999</c:v>
                </c:pt>
                <c:pt idx="6316">
                  <c:v>-6.8666499999999999</c:v>
                </c:pt>
                <c:pt idx="6317">
                  <c:v>-6.8666499999999999</c:v>
                </c:pt>
                <c:pt idx="6318">
                  <c:v>-6.8666499999999999</c:v>
                </c:pt>
                <c:pt idx="6319">
                  <c:v>-6.8666499999999999</c:v>
                </c:pt>
                <c:pt idx="6320">
                  <c:v>-6.8666499999999999</c:v>
                </c:pt>
                <c:pt idx="6321">
                  <c:v>-6.8666499999999999</c:v>
                </c:pt>
                <c:pt idx="6322">
                  <c:v>-6.8666499999999999</c:v>
                </c:pt>
                <c:pt idx="6323">
                  <c:v>-6.8666499999999999</c:v>
                </c:pt>
                <c:pt idx="6324">
                  <c:v>-6.8666499999999999</c:v>
                </c:pt>
                <c:pt idx="6325">
                  <c:v>-6.8666499999999999</c:v>
                </c:pt>
                <c:pt idx="6326">
                  <c:v>-6.8666499999999999</c:v>
                </c:pt>
                <c:pt idx="6327">
                  <c:v>-6.8666499999999999</c:v>
                </c:pt>
                <c:pt idx="6328">
                  <c:v>-6.8666499999999999</c:v>
                </c:pt>
                <c:pt idx="6329">
                  <c:v>-6.8666499999999999</c:v>
                </c:pt>
                <c:pt idx="6330">
                  <c:v>-6.8666499999999999</c:v>
                </c:pt>
                <c:pt idx="6331">
                  <c:v>-6.8666499999999999</c:v>
                </c:pt>
                <c:pt idx="6332">
                  <c:v>-6.8666499999999999</c:v>
                </c:pt>
                <c:pt idx="6333">
                  <c:v>-6.8666499999999999</c:v>
                </c:pt>
                <c:pt idx="6334">
                  <c:v>-6.8666499999999999</c:v>
                </c:pt>
                <c:pt idx="6335">
                  <c:v>-6.8666499999999999</c:v>
                </c:pt>
                <c:pt idx="6336">
                  <c:v>-6.8666499999999999</c:v>
                </c:pt>
                <c:pt idx="6337">
                  <c:v>-6.8666499999999999</c:v>
                </c:pt>
                <c:pt idx="6338">
                  <c:v>-6.8666499999999999</c:v>
                </c:pt>
                <c:pt idx="6339">
                  <c:v>-6.8666499999999999</c:v>
                </c:pt>
                <c:pt idx="6340">
                  <c:v>-6.8666499999999999</c:v>
                </c:pt>
                <c:pt idx="6341">
                  <c:v>-6.8666499999999999</c:v>
                </c:pt>
                <c:pt idx="6342">
                  <c:v>-6.8666499999999999</c:v>
                </c:pt>
                <c:pt idx="6343">
                  <c:v>-6.8666499999999999</c:v>
                </c:pt>
                <c:pt idx="6344">
                  <c:v>-6.8666499999999999</c:v>
                </c:pt>
                <c:pt idx="6345">
                  <c:v>-6.8666499999999999</c:v>
                </c:pt>
                <c:pt idx="6346">
                  <c:v>-6.8666499999999999</c:v>
                </c:pt>
                <c:pt idx="6347">
                  <c:v>-6.8666499999999999</c:v>
                </c:pt>
                <c:pt idx="6348">
                  <c:v>-6.8666499999999999</c:v>
                </c:pt>
                <c:pt idx="6349">
                  <c:v>-6.8666499999999999</c:v>
                </c:pt>
                <c:pt idx="6350">
                  <c:v>-6.8666499999999999</c:v>
                </c:pt>
                <c:pt idx="6351">
                  <c:v>-6.8666499999999999</c:v>
                </c:pt>
                <c:pt idx="6352">
                  <c:v>-6.8666499999999999</c:v>
                </c:pt>
                <c:pt idx="6353">
                  <c:v>-6.8624000000000001</c:v>
                </c:pt>
                <c:pt idx="6354">
                  <c:v>-6.8624000000000001</c:v>
                </c:pt>
                <c:pt idx="6355">
                  <c:v>-6.8624000000000001</c:v>
                </c:pt>
                <c:pt idx="6356">
                  <c:v>-6.8623700000000003</c:v>
                </c:pt>
                <c:pt idx="6357">
                  <c:v>-6.8623700000000003</c:v>
                </c:pt>
                <c:pt idx="6358">
                  <c:v>-6.8582599999999996</c:v>
                </c:pt>
                <c:pt idx="6359">
                  <c:v>-6.8582599999999996</c:v>
                </c:pt>
                <c:pt idx="6360">
                  <c:v>-6.8582599999999996</c:v>
                </c:pt>
                <c:pt idx="6361">
                  <c:v>-6.8544</c:v>
                </c:pt>
                <c:pt idx="6362">
                  <c:v>-6.8544</c:v>
                </c:pt>
                <c:pt idx="6363">
                  <c:v>-6.8544</c:v>
                </c:pt>
                <c:pt idx="6364">
                  <c:v>-6.8487499999999999</c:v>
                </c:pt>
                <c:pt idx="6365">
                  <c:v>-6.8487499999999999</c:v>
                </c:pt>
                <c:pt idx="6366">
                  <c:v>-6.8487499999999999</c:v>
                </c:pt>
                <c:pt idx="6367">
                  <c:v>-6.8487499999999999</c:v>
                </c:pt>
                <c:pt idx="6368">
                  <c:v>-6.8487499999999999</c:v>
                </c:pt>
                <c:pt idx="6369">
                  <c:v>-6.8486899999999995</c:v>
                </c:pt>
                <c:pt idx="6370">
                  <c:v>-6.8486899999999995</c:v>
                </c:pt>
                <c:pt idx="6371">
                  <c:v>-6.84666</c:v>
                </c:pt>
                <c:pt idx="6372">
                  <c:v>-6.84131</c:v>
                </c:pt>
                <c:pt idx="6373">
                  <c:v>-6.84131</c:v>
                </c:pt>
                <c:pt idx="6374">
                  <c:v>-6.8406900000000004</c:v>
                </c:pt>
                <c:pt idx="6375">
                  <c:v>-6.8406900000000004</c:v>
                </c:pt>
                <c:pt idx="6376">
                  <c:v>-6.8406900000000004</c:v>
                </c:pt>
                <c:pt idx="6377">
                  <c:v>-6.8388799999999996</c:v>
                </c:pt>
                <c:pt idx="6378">
                  <c:v>-6.8376000000000001</c:v>
                </c:pt>
                <c:pt idx="6379">
                  <c:v>-6.8358100000000004</c:v>
                </c:pt>
                <c:pt idx="6380">
                  <c:v>-6.8318700000000003</c:v>
                </c:pt>
                <c:pt idx="6381">
                  <c:v>-6.8318700000000003</c:v>
                </c:pt>
                <c:pt idx="6382">
                  <c:v>-6.83087</c:v>
                </c:pt>
                <c:pt idx="6383">
                  <c:v>-6.8251499999999998</c:v>
                </c:pt>
                <c:pt idx="6384">
                  <c:v>-6.8251499999999998</c:v>
                </c:pt>
                <c:pt idx="6385">
                  <c:v>-6.8251499999999998</c:v>
                </c:pt>
                <c:pt idx="6386">
                  <c:v>-6.8243999999999998</c:v>
                </c:pt>
                <c:pt idx="6387">
                  <c:v>-6.8243999999999998</c:v>
                </c:pt>
                <c:pt idx="6388">
                  <c:v>-6.8214100000000002</c:v>
                </c:pt>
                <c:pt idx="6389">
                  <c:v>-6.8190100000000005</c:v>
                </c:pt>
                <c:pt idx="6390">
                  <c:v>-6.8190100000000005</c:v>
                </c:pt>
                <c:pt idx="6391">
                  <c:v>-6.8151200000000003</c:v>
                </c:pt>
                <c:pt idx="6392">
                  <c:v>-6.8151200000000003</c:v>
                </c:pt>
                <c:pt idx="6393">
                  <c:v>-6.8140599999999996</c:v>
                </c:pt>
                <c:pt idx="6394">
                  <c:v>-6.8118400000000001</c:v>
                </c:pt>
                <c:pt idx="6395">
                  <c:v>-6.8118400000000001</c:v>
                </c:pt>
                <c:pt idx="6396">
                  <c:v>-6.8086500000000001</c:v>
                </c:pt>
                <c:pt idx="6397">
                  <c:v>-6.8077399999999999</c:v>
                </c:pt>
                <c:pt idx="6398">
                  <c:v>-6.8064999999999998</c:v>
                </c:pt>
                <c:pt idx="6399">
                  <c:v>-6.8033000000000001</c:v>
                </c:pt>
                <c:pt idx="6400">
                  <c:v>-6.8033000000000001</c:v>
                </c:pt>
                <c:pt idx="6401">
                  <c:v>-6.80084</c:v>
                </c:pt>
                <c:pt idx="6402">
                  <c:v>-6.7953700000000001</c:v>
                </c:pt>
                <c:pt idx="6403">
                  <c:v>-6.7953700000000001</c:v>
                </c:pt>
                <c:pt idx="6404">
                  <c:v>-6.7934999999999999</c:v>
                </c:pt>
                <c:pt idx="6405">
                  <c:v>-6.7908600000000003</c:v>
                </c:pt>
                <c:pt idx="6406">
                  <c:v>-6.7908600000000003</c:v>
                </c:pt>
                <c:pt idx="6407">
                  <c:v>-6.7869799999999998</c:v>
                </c:pt>
                <c:pt idx="6408">
                  <c:v>-6.7853300000000001</c:v>
                </c:pt>
                <c:pt idx="6409">
                  <c:v>-6.7835599999999996</c:v>
                </c:pt>
                <c:pt idx="6410">
                  <c:v>-6.7789699999999993</c:v>
                </c:pt>
                <c:pt idx="6411">
                  <c:v>-6.7788199999999996</c:v>
                </c:pt>
                <c:pt idx="6412">
                  <c:v>-6.7762399999999996</c:v>
                </c:pt>
                <c:pt idx="6413">
                  <c:v>-6.7695600000000002</c:v>
                </c:pt>
                <c:pt idx="6414">
                  <c:v>-6.7695600000000002</c:v>
                </c:pt>
                <c:pt idx="6415">
                  <c:v>-6.7665799999999994</c:v>
                </c:pt>
                <c:pt idx="6416">
                  <c:v>-6.7649600000000003</c:v>
                </c:pt>
                <c:pt idx="6417">
                  <c:v>-6.7649600000000003</c:v>
                </c:pt>
                <c:pt idx="6418">
                  <c:v>-6.7626499999999998</c:v>
                </c:pt>
                <c:pt idx="6419">
                  <c:v>-6.7626499999999998</c:v>
                </c:pt>
                <c:pt idx="6420">
                  <c:v>-6.7574799999999993</c:v>
                </c:pt>
                <c:pt idx="6421">
                  <c:v>-6.7550100000000004</c:v>
                </c:pt>
                <c:pt idx="6422">
                  <c:v>-6.7550100000000004</c:v>
                </c:pt>
                <c:pt idx="6423">
                  <c:v>-6.7550100000000004</c:v>
                </c:pt>
                <c:pt idx="6424">
                  <c:v>-6.7521599999999999</c:v>
                </c:pt>
                <c:pt idx="6425">
                  <c:v>-6.7521599999999999</c:v>
                </c:pt>
                <c:pt idx="6426">
                  <c:v>-6.7521599999999999</c:v>
                </c:pt>
                <c:pt idx="6427">
                  <c:v>-6.7512100000000004</c:v>
                </c:pt>
                <c:pt idx="6428">
                  <c:v>-6.7512100000000004</c:v>
                </c:pt>
                <c:pt idx="6429">
                  <c:v>-6.7512100000000004</c:v>
                </c:pt>
                <c:pt idx="6430">
                  <c:v>-6.7512100000000004</c:v>
                </c:pt>
                <c:pt idx="6431">
                  <c:v>-6.7512100000000004</c:v>
                </c:pt>
                <c:pt idx="6432">
                  <c:v>-6.7483299999999993</c:v>
                </c:pt>
                <c:pt idx="6433">
                  <c:v>-6.7483299999999993</c:v>
                </c:pt>
                <c:pt idx="6434">
                  <c:v>-6.7483299999999993</c:v>
                </c:pt>
                <c:pt idx="6435">
                  <c:v>-6.7483299999999993</c:v>
                </c:pt>
                <c:pt idx="6436">
                  <c:v>-6.7483299999999993</c:v>
                </c:pt>
                <c:pt idx="6437">
                  <c:v>-6.7483299999999993</c:v>
                </c:pt>
                <c:pt idx="6438">
                  <c:v>-6.7483299999999993</c:v>
                </c:pt>
                <c:pt idx="6439">
                  <c:v>-6.7483299999999993</c:v>
                </c:pt>
                <c:pt idx="6440">
                  <c:v>-6.7483299999999993</c:v>
                </c:pt>
                <c:pt idx="6441">
                  <c:v>-6.7483299999999993</c:v>
                </c:pt>
                <c:pt idx="6442">
                  <c:v>-6.7483299999999993</c:v>
                </c:pt>
                <c:pt idx="6443">
                  <c:v>-6.7483299999999993</c:v>
                </c:pt>
                <c:pt idx="6444">
                  <c:v>-6.7483299999999993</c:v>
                </c:pt>
                <c:pt idx="6445">
                  <c:v>-6.7483299999999993</c:v>
                </c:pt>
                <c:pt idx="6446">
                  <c:v>-6.7483299999999993</c:v>
                </c:pt>
                <c:pt idx="6447">
                  <c:v>-6.7483299999999993</c:v>
                </c:pt>
                <c:pt idx="6448">
                  <c:v>-6.75122</c:v>
                </c:pt>
                <c:pt idx="6449">
                  <c:v>-6.75122</c:v>
                </c:pt>
                <c:pt idx="6450">
                  <c:v>-6.7552699999999994</c:v>
                </c:pt>
                <c:pt idx="6451">
                  <c:v>-6.7552699999999994</c:v>
                </c:pt>
                <c:pt idx="6452">
                  <c:v>-6.7601199999999997</c:v>
                </c:pt>
                <c:pt idx="6453">
                  <c:v>-6.7601199999999997</c:v>
                </c:pt>
                <c:pt idx="6454">
                  <c:v>-6.7601199999999997</c:v>
                </c:pt>
                <c:pt idx="6455">
                  <c:v>-6.7604699999999998</c:v>
                </c:pt>
                <c:pt idx="6456">
                  <c:v>-6.7604699999999998</c:v>
                </c:pt>
                <c:pt idx="6457">
                  <c:v>-6.7617700000000003</c:v>
                </c:pt>
                <c:pt idx="6458">
                  <c:v>-6.7622</c:v>
                </c:pt>
                <c:pt idx="6459">
                  <c:v>-6.7628000000000004</c:v>
                </c:pt>
                <c:pt idx="6460">
                  <c:v>-6.7681199999999997</c:v>
                </c:pt>
                <c:pt idx="6461">
                  <c:v>-6.7681199999999997</c:v>
                </c:pt>
                <c:pt idx="6462">
                  <c:v>-6.7681199999999997</c:v>
                </c:pt>
                <c:pt idx="6463">
                  <c:v>-6.7702200000000001</c:v>
                </c:pt>
                <c:pt idx="6464">
                  <c:v>-6.7702200000000001</c:v>
                </c:pt>
                <c:pt idx="6465">
                  <c:v>-6.7702200000000001</c:v>
                </c:pt>
                <c:pt idx="6466">
                  <c:v>-6.7702200000000001</c:v>
                </c:pt>
                <c:pt idx="6467">
                  <c:v>-6.7702200000000001</c:v>
                </c:pt>
                <c:pt idx="6468">
                  <c:v>-6.7702200000000001</c:v>
                </c:pt>
                <c:pt idx="6469">
                  <c:v>-6.7702200000000001</c:v>
                </c:pt>
                <c:pt idx="6470">
                  <c:v>-6.7702200000000001</c:v>
                </c:pt>
                <c:pt idx="6471">
                  <c:v>-6.7707300000000004</c:v>
                </c:pt>
                <c:pt idx="6472">
                  <c:v>-6.7707300000000004</c:v>
                </c:pt>
                <c:pt idx="6473">
                  <c:v>-6.7707300000000004</c:v>
                </c:pt>
                <c:pt idx="6474">
                  <c:v>-6.7742299999999993</c:v>
                </c:pt>
                <c:pt idx="6475">
                  <c:v>-6.7742299999999993</c:v>
                </c:pt>
                <c:pt idx="6476">
                  <c:v>-6.7742299999999993</c:v>
                </c:pt>
                <c:pt idx="6477">
                  <c:v>-6.7742299999999993</c:v>
                </c:pt>
                <c:pt idx="6478">
                  <c:v>-6.7742299999999993</c:v>
                </c:pt>
                <c:pt idx="6479">
                  <c:v>-6.7742299999999993</c:v>
                </c:pt>
                <c:pt idx="6480">
                  <c:v>-6.7742299999999993</c:v>
                </c:pt>
                <c:pt idx="6481">
                  <c:v>-6.7742299999999993</c:v>
                </c:pt>
                <c:pt idx="6482">
                  <c:v>-6.7742299999999993</c:v>
                </c:pt>
                <c:pt idx="6483">
                  <c:v>-6.7742299999999993</c:v>
                </c:pt>
                <c:pt idx="6484">
                  <c:v>-6.7742299999999993</c:v>
                </c:pt>
                <c:pt idx="6485">
                  <c:v>-6.7742299999999993</c:v>
                </c:pt>
                <c:pt idx="6486">
                  <c:v>-6.7742299999999993</c:v>
                </c:pt>
                <c:pt idx="6487">
                  <c:v>-6.7742299999999993</c:v>
                </c:pt>
                <c:pt idx="6488">
                  <c:v>-6.7742299999999993</c:v>
                </c:pt>
                <c:pt idx="6489">
                  <c:v>-6.7742299999999993</c:v>
                </c:pt>
                <c:pt idx="6490">
                  <c:v>-6.7742299999999993</c:v>
                </c:pt>
                <c:pt idx="6491">
                  <c:v>-6.7742299999999993</c:v>
                </c:pt>
                <c:pt idx="6492">
                  <c:v>-6.7742299999999993</c:v>
                </c:pt>
                <c:pt idx="6493">
                  <c:v>-6.7742299999999993</c:v>
                </c:pt>
                <c:pt idx="6494">
                  <c:v>-6.7742299999999993</c:v>
                </c:pt>
                <c:pt idx="6495">
                  <c:v>-6.7742299999999993</c:v>
                </c:pt>
                <c:pt idx="6496">
                  <c:v>-6.7742299999999993</c:v>
                </c:pt>
                <c:pt idx="6497">
                  <c:v>-6.7742299999999993</c:v>
                </c:pt>
                <c:pt idx="6498">
                  <c:v>-6.7742000000000004</c:v>
                </c:pt>
                <c:pt idx="6499">
                  <c:v>-6.7731899999999996</c:v>
                </c:pt>
                <c:pt idx="6500">
                  <c:v>-6.77128</c:v>
                </c:pt>
                <c:pt idx="6501">
                  <c:v>-6.77128</c:v>
                </c:pt>
                <c:pt idx="6502">
                  <c:v>-6.7702100000000005</c:v>
                </c:pt>
                <c:pt idx="6503">
                  <c:v>-6.7652900000000002</c:v>
                </c:pt>
                <c:pt idx="6504">
                  <c:v>-6.7652900000000002</c:v>
                </c:pt>
                <c:pt idx="6505">
                  <c:v>-6.7652900000000002</c:v>
                </c:pt>
                <c:pt idx="6506">
                  <c:v>-6.7652900000000002</c:v>
                </c:pt>
                <c:pt idx="6507">
                  <c:v>-6.76518</c:v>
                </c:pt>
                <c:pt idx="6508">
                  <c:v>-6.7614599999999996</c:v>
                </c:pt>
                <c:pt idx="6509">
                  <c:v>-6.7614599999999996</c:v>
                </c:pt>
                <c:pt idx="6510">
                  <c:v>-6.7606999999999999</c:v>
                </c:pt>
                <c:pt idx="6511">
                  <c:v>-6.7520699999999998</c:v>
                </c:pt>
                <c:pt idx="6512">
                  <c:v>-6.7520699999999998</c:v>
                </c:pt>
                <c:pt idx="6513">
                  <c:v>-6.7520699999999998</c:v>
                </c:pt>
                <c:pt idx="6514">
                  <c:v>-6.7513699999999996</c:v>
                </c:pt>
                <c:pt idx="6515">
                  <c:v>-6.7509800000000002</c:v>
                </c:pt>
                <c:pt idx="6516">
                  <c:v>-6.7475000000000005</c:v>
                </c:pt>
                <c:pt idx="6517">
                  <c:v>-6.7455400000000001</c:v>
                </c:pt>
                <c:pt idx="6518">
                  <c:v>-6.7418199999999997</c:v>
                </c:pt>
                <c:pt idx="6519">
                  <c:v>-6.7363499999999998</c:v>
                </c:pt>
                <c:pt idx="6520">
                  <c:v>-6.7363499999999998</c:v>
                </c:pt>
                <c:pt idx="6521">
                  <c:v>-6.7363499999999998</c:v>
                </c:pt>
                <c:pt idx="6522">
                  <c:v>-6.7299600000000002</c:v>
                </c:pt>
                <c:pt idx="6523">
                  <c:v>-6.7299600000000002</c:v>
                </c:pt>
                <c:pt idx="6524">
                  <c:v>-6.7255799999999999</c:v>
                </c:pt>
                <c:pt idx="6525">
                  <c:v>-6.7252899999999993</c:v>
                </c:pt>
                <c:pt idx="6526">
                  <c:v>-6.7232699999999994</c:v>
                </c:pt>
                <c:pt idx="6527">
                  <c:v>-6.7172799999999997</c:v>
                </c:pt>
                <c:pt idx="6528">
                  <c:v>-6.7143300000000004</c:v>
                </c:pt>
                <c:pt idx="6529">
                  <c:v>-6.7143300000000004</c:v>
                </c:pt>
                <c:pt idx="6530">
                  <c:v>-6.7127499999999998</c:v>
                </c:pt>
                <c:pt idx="6531">
                  <c:v>-6.7127499999999998</c:v>
                </c:pt>
                <c:pt idx="6532">
                  <c:v>-6.7074099999999994</c:v>
                </c:pt>
                <c:pt idx="6533">
                  <c:v>-6.7046999999999999</c:v>
                </c:pt>
                <c:pt idx="6534">
                  <c:v>-6.7046999999999999</c:v>
                </c:pt>
                <c:pt idx="6535">
                  <c:v>-6.7027799999999997</c:v>
                </c:pt>
                <c:pt idx="6536">
                  <c:v>-6.7016600000000004</c:v>
                </c:pt>
                <c:pt idx="6537">
                  <c:v>-6.7000399999999996</c:v>
                </c:pt>
                <c:pt idx="6538">
                  <c:v>-6.6963699999999999</c:v>
                </c:pt>
                <c:pt idx="6539">
                  <c:v>-6.6963699999999999</c:v>
                </c:pt>
                <c:pt idx="6540">
                  <c:v>-6.6942699999999995</c:v>
                </c:pt>
                <c:pt idx="6541">
                  <c:v>-6.6891400000000001</c:v>
                </c:pt>
                <c:pt idx="6542">
                  <c:v>-6.6891400000000001</c:v>
                </c:pt>
                <c:pt idx="6543">
                  <c:v>-6.6891400000000001</c:v>
                </c:pt>
                <c:pt idx="6544">
                  <c:v>-6.6873399999999998</c:v>
                </c:pt>
                <c:pt idx="6545">
                  <c:v>-6.6873399999999998</c:v>
                </c:pt>
                <c:pt idx="6546">
                  <c:v>-6.6854800000000001</c:v>
                </c:pt>
                <c:pt idx="6547">
                  <c:v>-6.6854800000000001</c:v>
                </c:pt>
                <c:pt idx="6548">
                  <c:v>-6.6854800000000001</c:v>
                </c:pt>
                <c:pt idx="6549">
                  <c:v>-6.6807099999999995</c:v>
                </c:pt>
                <c:pt idx="6550">
                  <c:v>-6.6807099999999995</c:v>
                </c:pt>
                <c:pt idx="6551">
                  <c:v>-6.6807099999999995</c:v>
                </c:pt>
                <c:pt idx="6552">
                  <c:v>-6.6799800000000005</c:v>
                </c:pt>
                <c:pt idx="6553">
                  <c:v>-6.6799800000000005</c:v>
                </c:pt>
                <c:pt idx="6554">
                  <c:v>-6.6797699999999995</c:v>
                </c:pt>
                <c:pt idx="6555">
                  <c:v>-6.6768900000000002</c:v>
                </c:pt>
                <c:pt idx="6556">
                  <c:v>-6.6766100000000002</c:v>
                </c:pt>
                <c:pt idx="6557">
                  <c:v>-6.6755399999999998</c:v>
                </c:pt>
                <c:pt idx="6558">
                  <c:v>-6.6752699999999994</c:v>
                </c:pt>
                <c:pt idx="6559">
                  <c:v>-6.67387</c:v>
                </c:pt>
                <c:pt idx="6560">
                  <c:v>-6.6683399999999997</c:v>
                </c:pt>
                <c:pt idx="6561">
                  <c:v>-6.6683399999999997</c:v>
                </c:pt>
                <c:pt idx="6562">
                  <c:v>-6.6670699999999998</c:v>
                </c:pt>
                <c:pt idx="6563">
                  <c:v>-6.6650899999999993</c:v>
                </c:pt>
                <c:pt idx="6564">
                  <c:v>-6.6650899999999993</c:v>
                </c:pt>
                <c:pt idx="6565">
                  <c:v>-6.6650899999999993</c:v>
                </c:pt>
                <c:pt idx="6566">
                  <c:v>-6.6650899999999993</c:v>
                </c:pt>
                <c:pt idx="6567">
                  <c:v>-6.6624099999999995</c:v>
                </c:pt>
                <c:pt idx="6568">
                  <c:v>-6.6607599999999998</c:v>
                </c:pt>
                <c:pt idx="6569">
                  <c:v>-6.6607599999999998</c:v>
                </c:pt>
                <c:pt idx="6570">
                  <c:v>-6.6597600000000003</c:v>
                </c:pt>
                <c:pt idx="6571">
                  <c:v>-6.6558700000000002</c:v>
                </c:pt>
                <c:pt idx="6572">
                  <c:v>-6.6558700000000002</c:v>
                </c:pt>
                <c:pt idx="6573">
                  <c:v>-6.6558700000000002</c:v>
                </c:pt>
                <c:pt idx="6574">
                  <c:v>-6.6558700000000002</c:v>
                </c:pt>
                <c:pt idx="6575">
                  <c:v>-6.6558700000000002</c:v>
                </c:pt>
                <c:pt idx="6576">
                  <c:v>-6.65266</c:v>
                </c:pt>
                <c:pt idx="6577">
                  <c:v>-6.6525499999999997</c:v>
                </c:pt>
                <c:pt idx="6578">
                  <c:v>-6.6525499999999997</c:v>
                </c:pt>
                <c:pt idx="6579">
                  <c:v>-6.65205</c:v>
                </c:pt>
                <c:pt idx="6580">
                  <c:v>-6.65205</c:v>
                </c:pt>
                <c:pt idx="6581">
                  <c:v>-6.6507899999999998</c:v>
                </c:pt>
                <c:pt idx="6582">
                  <c:v>-6.6448</c:v>
                </c:pt>
                <c:pt idx="6583">
                  <c:v>-6.6448</c:v>
                </c:pt>
                <c:pt idx="6584">
                  <c:v>-6.6448</c:v>
                </c:pt>
                <c:pt idx="6585">
                  <c:v>-6.6420999999999992</c:v>
                </c:pt>
                <c:pt idx="6586">
                  <c:v>-6.6420999999999992</c:v>
                </c:pt>
                <c:pt idx="6587">
                  <c:v>-6.6420999999999992</c:v>
                </c:pt>
                <c:pt idx="6588">
                  <c:v>-6.6420999999999992</c:v>
                </c:pt>
                <c:pt idx="6589">
                  <c:v>-6.6376999999999997</c:v>
                </c:pt>
                <c:pt idx="6590">
                  <c:v>-6.6339199999999998</c:v>
                </c:pt>
                <c:pt idx="6591">
                  <c:v>-6.6339199999999998</c:v>
                </c:pt>
                <c:pt idx="6592">
                  <c:v>-6.6313700000000004</c:v>
                </c:pt>
                <c:pt idx="6593">
                  <c:v>-6.6292799999999996</c:v>
                </c:pt>
                <c:pt idx="6594">
                  <c:v>-6.6292799999999996</c:v>
                </c:pt>
                <c:pt idx="6595">
                  <c:v>-6.6289699999999998</c:v>
                </c:pt>
                <c:pt idx="6596">
                  <c:v>-6.6249500000000001</c:v>
                </c:pt>
                <c:pt idx="6597">
                  <c:v>-6.6249500000000001</c:v>
                </c:pt>
                <c:pt idx="6598">
                  <c:v>-6.6218000000000004</c:v>
                </c:pt>
                <c:pt idx="6599">
                  <c:v>-6.6218000000000004</c:v>
                </c:pt>
                <c:pt idx="6600">
                  <c:v>-6.62148</c:v>
                </c:pt>
                <c:pt idx="6601">
                  <c:v>-6.61435</c:v>
                </c:pt>
                <c:pt idx="6602">
                  <c:v>-6.61435</c:v>
                </c:pt>
                <c:pt idx="6603">
                  <c:v>-6.61435</c:v>
                </c:pt>
                <c:pt idx="6604">
                  <c:v>-6.6117900000000001</c:v>
                </c:pt>
                <c:pt idx="6605">
                  <c:v>-6.6117900000000001</c:v>
                </c:pt>
                <c:pt idx="6606">
                  <c:v>-6.6091499999999996</c:v>
                </c:pt>
                <c:pt idx="6607">
                  <c:v>-6.6091499999999996</c:v>
                </c:pt>
                <c:pt idx="6608">
                  <c:v>-6.6088100000000001</c:v>
                </c:pt>
                <c:pt idx="6609">
                  <c:v>-6.6009700000000002</c:v>
                </c:pt>
                <c:pt idx="6610">
                  <c:v>-6.6009700000000002</c:v>
                </c:pt>
                <c:pt idx="6611">
                  <c:v>-6.6009700000000002</c:v>
                </c:pt>
                <c:pt idx="6612">
                  <c:v>-6.5983099999999997</c:v>
                </c:pt>
                <c:pt idx="6613">
                  <c:v>-6.5983099999999997</c:v>
                </c:pt>
                <c:pt idx="6614">
                  <c:v>-6.5977699999999997</c:v>
                </c:pt>
                <c:pt idx="6615">
                  <c:v>-6.5944799999999999</c:v>
                </c:pt>
                <c:pt idx="6616">
                  <c:v>-6.5944799999999999</c:v>
                </c:pt>
                <c:pt idx="6617">
                  <c:v>-6.5916099999999993</c:v>
                </c:pt>
                <c:pt idx="6618">
                  <c:v>-6.5916099999999993</c:v>
                </c:pt>
                <c:pt idx="6619">
                  <c:v>-6.5902099999999999</c:v>
                </c:pt>
                <c:pt idx="6620">
                  <c:v>-6.5843699999999998</c:v>
                </c:pt>
                <c:pt idx="6621">
                  <c:v>-6.5843699999999998</c:v>
                </c:pt>
                <c:pt idx="6622">
                  <c:v>-6.5843699999999998</c:v>
                </c:pt>
                <c:pt idx="6623">
                  <c:v>-6.5813799999999993</c:v>
                </c:pt>
                <c:pt idx="6624">
                  <c:v>-6.5813799999999993</c:v>
                </c:pt>
                <c:pt idx="6625">
                  <c:v>-6.5813799999999993</c:v>
                </c:pt>
                <c:pt idx="6626">
                  <c:v>-6.5811999999999999</c:v>
                </c:pt>
                <c:pt idx="6627">
                  <c:v>-6.5803200000000004</c:v>
                </c:pt>
                <c:pt idx="6628">
                  <c:v>-6.57951</c:v>
                </c:pt>
                <c:pt idx="6629">
                  <c:v>-6.57951</c:v>
                </c:pt>
                <c:pt idx="6630">
                  <c:v>-6.57951</c:v>
                </c:pt>
                <c:pt idx="6631">
                  <c:v>-6.5719899999999996</c:v>
                </c:pt>
                <c:pt idx="6632">
                  <c:v>-6.5719899999999996</c:v>
                </c:pt>
                <c:pt idx="6633">
                  <c:v>-6.5719899999999996</c:v>
                </c:pt>
                <c:pt idx="6634">
                  <c:v>-6.5701299999999998</c:v>
                </c:pt>
                <c:pt idx="6635">
                  <c:v>-6.5701299999999998</c:v>
                </c:pt>
                <c:pt idx="6636">
                  <c:v>-6.5693799999999998</c:v>
                </c:pt>
                <c:pt idx="6637">
                  <c:v>-6.5656999999999996</c:v>
                </c:pt>
                <c:pt idx="6638">
                  <c:v>-6.5656999999999996</c:v>
                </c:pt>
                <c:pt idx="6639">
                  <c:v>-6.5628599999999997</c:v>
                </c:pt>
                <c:pt idx="6640">
                  <c:v>-6.5628599999999997</c:v>
                </c:pt>
                <c:pt idx="6641">
                  <c:v>-6.5612200000000005</c:v>
                </c:pt>
                <c:pt idx="6642">
                  <c:v>-6.5540799999999999</c:v>
                </c:pt>
                <c:pt idx="6643">
                  <c:v>-6.5540799999999999</c:v>
                </c:pt>
                <c:pt idx="6644">
                  <c:v>-6.5533199999999994</c:v>
                </c:pt>
                <c:pt idx="6645">
                  <c:v>-6.5526199999999992</c:v>
                </c:pt>
                <c:pt idx="6646">
                  <c:v>-6.5490399999999998</c:v>
                </c:pt>
                <c:pt idx="6647">
                  <c:v>-6.5463399999999998</c:v>
                </c:pt>
                <c:pt idx="6648">
                  <c:v>-6.5463399999999998</c:v>
                </c:pt>
                <c:pt idx="6649">
                  <c:v>-6.5455399999999999</c:v>
                </c:pt>
                <c:pt idx="6650">
                  <c:v>-6.5374800000000004</c:v>
                </c:pt>
                <c:pt idx="6651">
                  <c:v>-6.5374800000000004</c:v>
                </c:pt>
                <c:pt idx="6652">
                  <c:v>-6.53714</c:v>
                </c:pt>
                <c:pt idx="6653">
                  <c:v>-6.5341899999999997</c:v>
                </c:pt>
                <c:pt idx="6654">
                  <c:v>-6.5341899999999997</c:v>
                </c:pt>
                <c:pt idx="6655">
                  <c:v>-6.5330499999999994</c:v>
                </c:pt>
                <c:pt idx="6656">
                  <c:v>-6.5313999999999997</c:v>
                </c:pt>
                <c:pt idx="6657">
                  <c:v>-6.5313999999999997</c:v>
                </c:pt>
                <c:pt idx="6658">
                  <c:v>-6.5233699999999999</c:v>
                </c:pt>
                <c:pt idx="6659">
                  <c:v>-6.5233699999999999</c:v>
                </c:pt>
                <c:pt idx="6660">
                  <c:v>-6.5215300000000003</c:v>
                </c:pt>
                <c:pt idx="6661">
                  <c:v>-6.5154399999999999</c:v>
                </c:pt>
                <c:pt idx="6662">
                  <c:v>-6.5154399999999999</c:v>
                </c:pt>
                <c:pt idx="6663">
                  <c:v>-6.5154399999999999</c:v>
                </c:pt>
                <c:pt idx="6664">
                  <c:v>-6.51396</c:v>
                </c:pt>
                <c:pt idx="6665">
                  <c:v>-6.51396</c:v>
                </c:pt>
                <c:pt idx="6666">
                  <c:v>-6.51396</c:v>
                </c:pt>
                <c:pt idx="6667">
                  <c:v>-6.5116999999999994</c:v>
                </c:pt>
                <c:pt idx="6668">
                  <c:v>-6.5116999999999994</c:v>
                </c:pt>
                <c:pt idx="6669">
                  <c:v>-6.5065</c:v>
                </c:pt>
                <c:pt idx="6670">
                  <c:v>-6.5065</c:v>
                </c:pt>
                <c:pt idx="6671">
                  <c:v>-6.5064099999999998</c:v>
                </c:pt>
                <c:pt idx="6672">
                  <c:v>-6.5028199999999998</c:v>
                </c:pt>
                <c:pt idx="6673">
                  <c:v>-6.5028199999999998</c:v>
                </c:pt>
                <c:pt idx="6674">
                  <c:v>-6.5028199999999998</c:v>
                </c:pt>
                <c:pt idx="6675">
                  <c:v>-6.5028199999999998</c:v>
                </c:pt>
                <c:pt idx="6676">
                  <c:v>-6.5028199999999998</c:v>
                </c:pt>
                <c:pt idx="6677">
                  <c:v>-6.5008099999999995</c:v>
                </c:pt>
                <c:pt idx="6678">
                  <c:v>-6.5008099999999995</c:v>
                </c:pt>
                <c:pt idx="6679">
                  <c:v>-6.5008099999999995</c:v>
                </c:pt>
                <c:pt idx="6680">
                  <c:v>-6.4975699999999996</c:v>
                </c:pt>
                <c:pt idx="6681">
                  <c:v>-6.4975699999999996</c:v>
                </c:pt>
                <c:pt idx="6682">
                  <c:v>-6.4975699999999996</c:v>
                </c:pt>
                <c:pt idx="6683">
                  <c:v>-6.4975699999999996</c:v>
                </c:pt>
                <c:pt idx="6684">
                  <c:v>-6.4975699999999996</c:v>
                </c:pt>
                <c:pt idx="6685">
                  <c:v>-6.4975699999999996</c:v>
                </c:pt>
                <c:pt idx="6686">
                  <c:v>-6.4975699999999996</c:v>
                </c:pt>
                <c:pt idx="6687">
                  <c:v>-6.4975699999999996</c:v>
                </c:pt>
                <c:pt idx="6688">
                  <c:v>-6.4935600000000004</c:v>
                </c:pt>
                <c:pt idx="6689">
                  <c:v>-6.4935600000000004</c:v>
                </c:pt>
                <c:pt idx="6690">
                  <c:v>-6.4887499999999996</c:v>
                </c:pt>
                <c:pt idx="6691">
                  <c:v>-6.48102</c:v>
                </c:pt>
                <c:pt idx="6692">
                  <c:v>-6.48102</c:v>
                </c:pt>
                <c:pt idx="6693">
                  <c:v>-6.4787099999999995</c:v>
                </c:pt>
                <c:pt idx="6694">
                  <c:v>-6.4733999999999998</c:v>
                </c:pt>
                <c:pt idx="6695">
                  <c:v>-6.4733999999999998</c:v>
                </c:pt>
                <c:pt idx="6696">
                  <c:v>-6.4727499999999996</c:v>
                </c:pt>
                <c:pt idx="6697">
                  <c:v>-6.4711999999999996</c:v>
                </c:pt>
                <c:pt idx="6698">
                  <c:v>-6.4663399999999998</c:v>
                </c:pt>
                <c:pt idx="6699">
                  <c:v>-6.4582899999999999</c:v>
                </c:pt>
                <c:pt idx="6700">
                  <c:v>-6.4582899999999999</c:v>
                </c:pt>
                <c:pt idx="6701">
                  <c:v>-6.4582499999999996</c:v>
                </c:pt>
                <c:pt idx="6702">
                  <c:v>-6.4530899999999995</c:v>
                </c:pt>
                <c:pt idx="6703">
                  <c:v>-6.4530899999999995</c:v>
                </c:pt>
                <c:pt idx="6704">
                  <c:v>-6.4511599999999998</c:v>
                </c:pt>
                <c:pt idx="6705">
                  <c:v>-6.4461499999999994</c:v>
                </c:pt>
                <c:pt idx="6706">
                  <c:v>-6.44421</c:v>
                </c:pt>
                <c:pt idx="6707">
                  <c:v>-6.4410799999999995</c:v>
                </c:pt>
                <c:pt idx="6708">
                  <c:v>-6.4410799999999995</c:v>
                </c:pt>
                <c:pt idx="6709">
                  <c:v>-6.4371200000000002</c:v>
                </c:pt>
                <c:pt idx="6710">
                  <c:v>-6.4322499999999998</c:v>
                </c:pt>
                <c:pt idx="6711">
                  <c:v>-6.4322499999999998</c:v>
                </c:pt>
                <c:pt idx="6712">
                  <c:v>-6.4315899999999999</c:v>
                </c:pt>
                <c:pt idx="6713">
                  <c:v>-6.4280999999999997</c:v>
                </c:pt>
                <c:pt idx="6714">
                  <c:v>-6.4280999999999997</c:v>
                </c:pt>
                <c:pt idx="6715">
                  <c:v>-6.4252699999999994</c:v>
                </c:pt>
                <c:pt idx="6716">
                  <c:v>-6.4210899999999995</c:v>
                </c:pt>
                <c:pt idx="6717">
                  <c:v>-6.4210899999999995</c:v>
                </c:pt>
                <c:pt idx="6718">
                  <c:v>-6.4174799999999994</c:v>
                </c:pt>
                <c:pt idx="6719">
                  <c:v>-6.4174799999999994</c:v>
                </c:pt>
                <c:pt idx="6720">
                  <c:v>-6.4106100000000001</c:v>
                </c:pt>
                <c:pt idx="6721">
                  <c:v>-6.4095499999999994</c:v>
                </c:pt>
                <c:pt idx="6722">
                  <c:v>-6.4095499999999994</c:v>
                </c:pt>
                <c:pt idx="6723">
                  <c:v>-6.4045899999999998</c:v>
                </c:pt>
                <c:pt idx="6724">
                  <c:v>-6.4013100000000005</c:v>
                </c:pt>
                <c:pt idx="6725">
                  <c:v>-6.4013100000000005</c:v>
                </c:pt>
                <c:pt idx="6726">
                  <c:v>-6.39818</c:v>
                </c:pt>
                <c:pt idx="6727">
                  <c:v>-6.3974799999999998</c:v>
                </c:pt>
                <c:pt idx="6728">
                  <c:v>-6.3925799999999997</c:v>
                </c:pt>
                <c:pt idx="6729">
                  <c:v>-6.3909000000000002</c:v>
                </c:pt>
                <c:pt idx="6730">
                  <c:v>-6.3909000000000002</c:v>
                </c:pt>
                <c:pt idx="6731">
                  <c:v>-6.3858999999999995</c:v>
                </c:pt>
                <c:pt idx="6732">
                  <c:v>-6.3826999999999998</c:v>
                </c:pt>
                <c:pt idx="6733">
                  <c:v>-6.3826999999999998</c:v>
                </c:pt>
                <c:pt idx="6734">
                  <c:v>-6.3825099999999999</c:v>
                </c:pt>
                <c:pt idx="6735">
                  <c:v>-6.3784099999999997</c:v>
                </c:pt>
                <c:pt idx="6736">
                  <c:v>-6.3784099999999997</c:v>
                </c:pt>
                <c:pt idx="6737">
                  <c:v>-6.3777999999999997</c:v>
                </c:pt>
                <c:pt idx="6738">
                  <c:v>-6.37744</c:v>
                </c:pt>
                <c:pt idx="6739">
                  <c:v>-6.3765199999999993</c:v>
                </c:pt>
                <c:pt idx="6740">
                  <c:v>-6.3732699999999998</c:v>
                </c:pt>
                <c:pt idx="6741">
                  <c:v>-6.3732699999999998</c:v>
                </c:pt>
                <c:pt idx="6742">
                  <c:v>-6.3701799999999995</c:v>
                </c:pt>
                <c:pt idx="6743">
                  <c:v>-6.3668499999999995</c:v>
                </c:pt>
                <c:pt idx="6744">
                  <c:v>-6.3668499999999995</c:v>
                </c:pt>
                <c:pt idx="6745">
                  <c:v>-6.3668499999999995</c:v>
                </c:pt>
                <c:pt idx="6746">
                  <c:v>-6.3668499999999995</c:v>
                </c:pt>
                <c:pt idx="6747">
                  <c:v>-6.3668499999999995</c:v>
                </c:pt>
                <c:pt idx="6748">
                  <c:v>-6.3666700000000001</c:v>
                </c:pt>
                <c:pt idx="6749">
                  <c:v>-6.3666700000000001</c:v>
                </c:pt>
                <c:pt idx="6750">
                  <c:v>-6.36625</c:v>
                </c:pt>
                <c:pt idx="6751">
                  <c:v>-6.3619000000000003</c:v>
                </c:pt>
                <c:pt idx="6752">
                  <c:v>-6.3619000000000003</c:v>
                </c:pt>
                <c:pt idx="6753">
                  <c:v>-6.3619000000000003</c:v>
                </c:pt>
                <c:pt idx="6754">
                  <c:v>-6.3609899999999993</c:v>
                </c:pt>
                <c:pt idx="6755">
                  <c:v>-6.3609899999999993</c:v>
                </c:pt>
                <c:pt idx="6756">
                  <c:v>-6.3606499999999997</c:v>
                </c:pt>
                <c:pt idx="6757">
                  <c:v>-6.3595699999999997</c:v>
                </c:pt>
                <c:pt idx="6758">
                  <c:v>-6.3571600000000004</c:v>
                </c:pt>
                <c:pt idx="6759">
                  <c:v>-6.3508999999999993</c:v>
                </c:pt>
                <c:pt idx="6760">
                  <c:v>-6.3508999999999993</c:v>
                </c:pt>
                <c:pt idx="6761">
                  <c:v>-6.3508999999999993</c:v>
                </c:pt>
                <c:pt idx="6762">
                  <c:v>-6.34673</c:v>
                </c:pt>
                <c:pt idx="6763">
                  <c:v>-6.34673</c:v>
                </c:pt>
                <c:pt idx="6764">
                  <c:v>-6.3456600000000005</c:v>
                </c:pt>
                <c:pt idx="6765">
                  <c:v>-6.3428100000000001</c:v>
                </c:pt>
                <c:pt idx="6766">
                  <c:v>-6.3409199999999997</c:v>
                </c:pt>
                <c:pt idx="6767">
                  <c:v>-6.3353699999999993</c:v>
                </c:pt>
                <c:pt idx="6768">
                  <c:v>-6.3353699999999993</c:v>
                </c:pt>
                <c:pt idx="6769">
                  <c:v>-6.3353699999999993</c:v>
                </c:pt>
                <c:pt idx="6770">
                  <c:v>-6.3280099999999999</c:v>
                </c:pt>
                <c:pt idx="6771">
                  <c:v>-6.3280099999999999</c:v>
                </c:pt>
                <c:pt idx="6772">
                  <c:v>-6.3231099999999998</c:v>
                </c:pt>
                <c:pt idx="6773">
                  <c:v>-6.3228</c:v>
                </c:pt>
                <c:pt idx="6774">
                  <c:v>-6.3228</c:v>
                </c:pt>
                <c:pt idx="6775">
                  <c:v>-6.3186599999999995</c:v>
                </c:pt>
                <c:pt idx="6776">
                  <c:v>-6.3135399999999997</c:v>
                </c:pt>
                <c:pt idx="6777">
                  <c:v>-6.3135399999999997</c:v>
                </c:pt>
                <c:pt idx="6778">
                  <c:v>-6.3059399999999997</c:v>
                </c:pt>
                <c:pt idx="6779">
                  <c:v>-6.3059399999999997</c:v>
                </c:pt>
                <c:pt idx="6780">
                  <c:v>-6.3015799999999995</c:v>
                </c:pt>
                <c:pt idx="6781">
                  <c:v>-6.29732</c:v>
                </c:pt>
                <c:pt idx="6782">
                  <c:v>-6.29732</c:v>
                </c:pt>
                <c:pt idx="6783">
                  <c:v>-6.2925299999999993</c:v>
                </c:pt>
                <c:pt idx="6784">
                  <c:v>-6.2871699999999997</c:v>
                </c:pt>
                <c:pt idx="6785">
                  <c:v>-6.2856899999999998</c:v>
                </c:pt>
                <c:pt idx="6786">
                  <c:v>-6.2853700000000003</c:v>
                </c:pt>
                <c:pt idx="6787">
                  <c:v>-6.2797599999999996</c:v>
                </c:pt>
                <c:pt idx="6788">
                  <c:v>-6.2753699999999997</c:v>
                </c:pt>
                <c:pt idx="6789">
                  <c:v>-6.2711199999999998</c:v>
                </c:pt>
                <c:pt idx="6790">
                  <c:v>-6.2711199999999998</c:v>
                </c:pt>
                <c:pt idx="6791">
                  <c:v>-6.2662599999999999</c:v>
                </c:pt>
                <c:pt idx="6792">
                  <c:v>-6.2609399999999997</c:v>
                </c:pt>
                <c:pt idx="6793">
                  <c:v>-6.2609399999999997</c:v>
                </c:pt>
                <c:pt idx="6794">
                  <c:v>-6.2578300000000002</c:v>
                </c:pt>
                <c:pt idx="6795">
                  <c:v>-6.2549799999999998</c:v>
                </c:pt>
                <c:pt idx="6796">
                  <c:v>-6.2549799999999998</c:v>
                </c:pt>
                <c:pt idx="6797">
                  <c:v>-6.25197</c:v>
                </c:pt>
                <c:pt idx="6798">
                  <c:v>-6.25197</c:v>
                </c:pt>
                <c:pt idx="6799">
                  <c:v>-6.2461900000000004</c:v>
                </c:pt>
                <c:pt idx="6800">
                  <c:v>-6.2411799999999999</c:v>
                </c:pt>
                <c:pt idx="6801">
                  <c:v>-6.2411799999999999</c:v>
                </c:pt>
                <c:pt idx="6802">
                  <c:v>-6.2411799999999999</c:v>
                </c:pt>
                <c:pt idx="6803">
                  <c:v>-6.24057</c:v>
                </c:pt>
                <c:pt idx="6804">
                  <c:v>-6.24057</c:v>
                </c:pt>
                <c:pt idx="6805">
                  <c:v>-6.24057</c:v>
                </c:pt>
                <c:pt idx="6806">
                  <c:v>-6.2402199999999999</c:v>
                </c:pt>
                <c:pt idx="6807">
                  <c:v>-6.2402199999999999</c:v>
                </c:pt>
                <c:pt idx="6808">
                  <c:v>-6.2355499999999999</c:v>
                </c:pt>
                <c:pt idx="6809">
                  <c:v>-6.2355499999999999</c:v>
                </c:pt>
                <c:pt idx="6810">
                  <c:v>-6.2355499999999999</c:v>
                </c:pt>
                <c:pt idx="6811">
                  <c:v>-6.2343700000000002</c:v>
                </c:pt>
                <c:pt idx="6812">
                  <c:v>-6.2343700000000002</c:v>
                </c:pt>
                <c:pt idx="6813">
                  <c:v>-6.2343700000000002</c:v>
                </c:pt>
                <c:pt idx="6814">
                  <c:v>-6.2325699999999999</c:v>
                </c:pt>
                <c:pt idx="6815">
                  <c:v>-6.2325699999999999</c:v>
                </c:pt>
                <c:pt idx="6816">
                  <c:v>-6.2325699999999999</c:v>
                </c:pt>
                <c:pt idx="6817">
                  <c:v>-6.2325699999999999</c:v>
                </c:pt>
                <c:pt idx="6818">
                  <c:v>-6.2298600000000004</c:v>
                </c:pt>
                <c:pt idx="6819">
                  <c:v>-6.2265099999999993</c:v>
                </c:pt>
                <c:pt idx="6820">
                  <c:v>-6.2265099999999993</c:v>
                </c:pt>
                <c:pt idx="6821">
                  <c:v>-6.2265099999999993</c:v>
                </c:pt>
                <c:pt idx="6822">
                  <c:v>-6.2240000000000002</c:v>
                </c:pt>
                <c:pt idx="6823">
                  <c:v>-6.2240000000000002</c:v>
                </c:pt>
                <c:pt idx="6824">
                  <c:v>-6.2233000000000001</c:v>
                </c:pt>
                <c:pt idx="6825">
                  <c:v>-6.21746</c:v>
                </c:pt>
                <c:pt idx="6826">
                  <c:v>-6.21746</c:v>
                </c:pt>
                <c:pt idx="6827">
                  <c:v>-6.2161100000000005</c:v>
                </c:pt>
                <c:pt idx="6828">
                  <c:v>-6.2161100000000005</c:v>
                </c:pt>
                <c:pt idx="6829">
                  <c:v>-6.2119299999999997</c:v>
                </c:pt>
                <c:pt idx="6830">
                  <c:v>-6.2079399999999998</c:v>
                </c:pt>
                <c:pt idx="6831">
                  <c:v>-6.2079399999999998</c:v>
                </c:pt>
                <c:pt idx="6832">
                  <c:v>-6.20526</c:v>
                </c:pt>
                <c:pt idx="6833">
                  <c:v>-6.2007700000000003</c:v>
                </c:pt>
                <c:pt idx="6834">
                  <c:v>-6.2007700000000003</c:v>
                </c:pt>
                <c:pt idx="6835">
                  <c:v>-6.1986600000000003</c:v>
                </c:pt>
                <c:pt idx="6836">
                  <c:v>-6.1966299999999999</c:v>
                </c:pt>
                <c:pt idx="6837">
                  <c:v>-6.1912900000000004</c:v>
                </c:pt>
                <c:pt idx="6838">
                  <c:v>-6.1861800000000002</c:v>
                </c:pt>
                <c:pt idx="6839">
                  <c:v>-6.1861800000000002</c:v>
                </c:pt>
                <c:pt idx="6840">
                  <c:v>-6.1815599999999993</c:v>
                </c:pt>
                <c:pt idx="6841">
                  <c:v>-6.1765399999999993</c:v>
                </c:pt>
                <c:pt idx="6842">
                  <c:v>-6.1765399999999993</c:v>
                </c:pt>
                <c:pt idx="6843">
                  <c:v>-6.1734600000000004</c:v>
                </c:pt>
                <c:pt idx="6844">
                  <c:v>-6.16608</c:v>
                </c:pt>
                <c:pt idx="6845">
                  <c:v>-6.1633700000000005</c:v>
                </c:pt>
                <c:pt idx="6846">
                  <c:v>-6.1573599999999997</c:v>
                </c:pt>
                <c:pt idx="6847">
                  <c:v>-6.1561000000000003</c:v>
                </c:pt>
                <c:pt idx="6848">
                  <c:v>-6.1497799999999998</c:v>
                </c:pt>
                <c:pt idx="6849">
                  <c:v>-6.1442999999999994</c:v>
                </c:pt>
                <c:pt idx="6850">
                  <c:v>-6.1442999999999994</c:v>
                </c:pt>
                <c:pt idx="6851">
                  <c:v>-6.1336300000000001</c:v>
                </c:pt>
                <c:pt idx="6852">
                  <c:v>-6.1294699999999995</c:v>
                </c:pt>
                <c:pt idx="6853">
                  <c:v>-6.1294699999999995</c:v>
                </c:pt>
                <c:pt idx="6854">
                  <c:v>-6.1254600000000003</c:v>
                </c:pt>
                <c:pt idx="6855">
                  <c:v>-6.1199899999999996</c:v>
                </c:pt>
                <c:pt idx="6856">
                  <c:v>-6.1161799999999999</c:v>
                </c:pt>
                <c:pt idx="6857">
                  <c:v>-6.1109799999999996</c:v>
                </c:pt>
                <c:pt idx="6858">
                  <c:v>-6.1109799999999996</c:v>
                </c:pt>
                <c:pt idx="6859">
                  <c:v>-6.1051799999999998</c:v>
                </c:pt>
                <c:pt idx="6860">
                  <c:v>-6.0976999999999997</c:v>
                </c:pt>
                <c:pt idx="6861">
                  <c:v>-6.0976999999999997</c:v>
                </c:pt>
                <c:pt idx="6862">
                  <c:v>-6.0952000000000002</c:v>
                </c:pt>
                <c:pt idx="6863">
                  <c:v>-6.0900599999999994</c:v>
                </c:pt>
                <c:pt idx="6864">
                  <c:v>-6.0882500000000004</c:v>
                </c:pt>
                <c:pt idx="6865">
                  <c:v>-6.0867199999999997</c:v>
                </c:pt>
                <c:pt idx="6866">
                  <c:v>-6.0866400000000001</c:v>
                </c:pt>
                <c:pt idx="6867">
                  <c:v>-6.0822599999999998</c:v>
                </c:pt>
                <c:pt idx="6868">
                  <c:v>-6.0753299999999992</c:v>
                </c:pt>
                <c:pt idx="6869">
                  <c:v>-6.0753299999999992</c:v>
                </c:pt>
                <c:pt idx="6870">
                  <c:v>-6.0737199999999998</c:v>
                </c:pt>
                <c:pt idx="6871">
                  <c:v>-6.0682</c:v>
                </c:pt>
                <c:pt idx="6872">
                  <c:v>-6.0682</c:v>
                </c:pt>
                <c:pt idx="6873">
                  <c:v>-6.0657999999999994</c:v>
                </c:pt>
                <c:pt idx="6874">
                  <c:v>-6.0616099999999999</c:v>
                </c:pt>
                <c:pt idx="6875">
                  <c:v>-6.0616099999999999</c:v>
                </c:pt>
                <c:pt idx="6876">
                  <c:v>-6.0563900000000004</c:v>
                </c:pt>
                <c:pt idx="6877">
                  <c:v>-6.0563900000000004</c:v>
                </c:pt>
                <c:pt idx="6878">
                  <c:v>-6.0483899999999995</c:v>
                </c:pt>
                <c:pt idx="6879">
                  <c:v>-6.0436700000000005</c:v>
                </c:pt>
                <c:pt idx="6880">
                  <c:v>-6.0436700000000005</c:v>
                </c:pt>
                <c:pt idx="6881">
                  <c:v>-6.04169</c:v>
                </c:pt>
                <c:pt idx="6882">
                  <c:v>-6.03491</c:v>
                </c:pt>
                <c:pt idx="6883">
                  <c:v>-6.03491</c:v>
                </c:pt>
                <c:pt idx="6884">
                  <c:v>-6.0343900000000001</c:v>
                </c:pt>
                <c:pt idx="6885">
                  <c:v>-6.0295000000000005</c:v>
                </c:pt>
                <c:pt idx="6886">
                  <c:v>-6.0268800000000002</c:v>
                </c:pt>
                <c:pt idx="6887">
                  <c:v>-6.0202399999999994</c:v>
                </c:pt>
                <c:pt idx="6888">
                  <c:v>-6.0202399999999994</c:v>
                </c:pt>
                <c:pt idx="6889">
                  <c:v>-6.0176499999999997</c:v>
                </c:pt>
                <c:pt idx="6890">
                  <c:v>-6.0096499999999997</c:v>
                </c:pt>
                <c:pt idx="6891">
                  <c:v>-6.0096499999999997</c:v>
                </c:pt>
                <c:pt idx="6892">
                  <c:v>-6.0073699999999999</c:v>
                </c:pt>
                <c:pt idx="6893">
                  <c:v>-6.0034399999999994</c:v>
                </c:pt>
                <c:pt idx="6894">
                  <c:v>-6.0012499999999998</c:v>
                </c:pt>
                <c:pt idx="6895">
                  <c:v>-5.9965099999999998</c:v>
                </c:pt>
                <c:pt idx="6896">
                  <c:v>-5.9956300000000002</c:v>
                </c:pt>
                <c:pt idx="6897">
                  <c:v>-5.9882200000000001</c:v>
                </c:pt>
                <c:pt idx="6898">
                  <c:v>-5.9802599999999995</c:v>
                </c:pt>
                <c:pt idx="6899">
                  <c:v>-5.9802599999999995</c:v>
                </c:pt>
                <c:pt idx="6900">
                  <c:v>-5.9771099999999997</c:v>
                </c:pt>
                <c:pt idx="6901">
                  <c:v>-5.9689999999999994</c:v>
                </c:pt>
                <c:pt idx="6902">
                  <c:v>-5.9681899999999999</c:v>
                </c:pt>
                <c:pt idx="6903">
                  <c:v>-5.9580799999999998</c:v>
                </c:pt>
                <c:pt idx="6904">
                  <c:v>-5.9532499999999997</c:v>
                </c:pt>
                <c:pt idx="6905">
                  <c:v>-5.9485299999999999</c:v>
                </c:pt>
                <c:pt idx="6906">
                  <c:v>-5.9388699999999996</c:v>
                </c:pt>
                <c:pt idx="6907">
                  <c:v>-5.9304799999999993</c:v>
                </c:pt>
                <c:pt idx="6908">
                  <c:v>-5.9299900000000001</c:v>
                </c:pt>
                <c:pt idx="6909">
                  <c:v>-5.9182199999999998</c:v>
                </c:pt>
                <c:pt idx="6910">
                  <c:v>-5.9182199999999998</c:v>
                </c:pt>
                <c:pt idx="6911">
                  <c:v>-5.9131800000000005</c:v>
                </c:pt>
                <c:pt idx="6912">
                  <c:v>-5.9085799999999997</c:v>
                </c:pt>
                <c:pt idx="6913">
                  <c:v>-5.9079600000000001</c:v>
                </c:pt>
                <c:pt idx="6914">
                  <c:v>-5.9037500000000005</c:v>
                </c:pt>
                <c:pt idx="6915">
                  <c:v>-5.9036900000000001</c:v>
                </c:pt>
                <c:pt idx="6916">
                  <c:v>-5.8991400000000001</c:v>
                </c:pt>
                <c:pt idx="6917">
                  <c:v>-5.8970099999999999</c:v>
                </c:pt>
                <c:pt idx="6918">
                  <c:v>-5.8970099999999999</c:v>
                </c:pt>
                <c:pt idx="6919">
                  <c:v>-5.8970099999999999</c:v>
                </c:pt>
                <c:pt idx="6920">
                  <c:v>-5.8926499999999997</c:v>
                </c:pt>
                <c:pt idx="6921">
                  <c:v>-5.8926499999999997</c:v>
                </c:pt>
                <c:pt idx="6922">
                  <c:v>-5.8925999999999998</c:v>
                </c:pt>
                <c:pt idx="6923">
                  <c:v>-5.8914799999999996</c:v>
                </c:pt>
                <c:pt idx="6924">
                  <c:v>-5.8914100000000005</c:v>
                </c:pt>
                <c:pt idx="6925">
                  <c:v>-5.8884699999999999</c:v>
                </c:pt>
                <c:pt idx="6926">
                  <c:v>-5.8884699999999999</c:v>
                </c:pt>
                <c:pt idx="6927">
                  <c:v>-5.8884699999999999</c:v>
                </c:pt>
                <c:pt idx="6928">
                  <c:v>-5.8859399999999997</c:v>
                </c:pt>
                <c:pt idx="6929">
                  <c:v>-5.8859399999999997</c:v>
                </c:pt>
                <c:pt idx="6930">
                  <c:v>-5.8859399999999997</c:v>
                </c:pt>
                <c:pt idx="6931">
                  <c:v>-5.8859399999999997</c:v>
                </c:pt>
                <c:pt idx="6932">
                  <c:v>-5.8859399999999997</c:v>
                </c:pt>
                <c:pt idx="6933">
                  <c:v>-5.8831199999999999</c:v>
                </c:pt>
                <c:pt idx="6934">
                  <c:v>-5.8789499999999997</c:v>
                </c:pt>
                <c:pt idx="6935">
                  <c:v>-5.8789499999999997</c:v>
                </c:pt>
                <c:pt idx="6936">
                  <c:v>-5.8721399999999999</c:v>
                </c:pt>
                <c:pt idx="6937">
                  <c:v>-5.8719199999999994</c:v>
                </c:pt>
                <c:pt idx="6938">
                  <c:v>-5.8660800000000002</c:v>
                </c:pt>
                <c:pt idx="6939">
                  <c:v>-5.8583999999999996</c:v>
                </c:pt>
                <c:pt idx="6940">
                  <c:v>-5.8583999999999996</c:v>
                </c:pt>
                <c:pt idx="6941">
                  <c:v>-5.8519699999999997</c:v>
                </c:pt>
                <c:pt idx="6942">
                  <c:v>-5.8495799999999996</c:v>
                </c:pt>
                <c:pt idx="6943">
                  <c:v>-5.8458699999999997</c:v>
                </c:pt>
                <c:pt idx="6944">
                  <c:v>-5.8446600000000002</c:v>
                </c:pt>
                <c:pt idx="6945">
                  <c:v>-5.8401899999999998</c:v>
                </c:pt>
                <c:pt idx="6946">
                  <c:v>-5.8372899999999994</c:v>
                </c:pt>
                <c:pt idx="6947">
                  <c:v>-5.8303899999999995</c:v>
                </c:pt>
                <c:pt idx="6948">
                  <c:v>-5.8303899999999995</c:v>
                </c:pt>
                <c:pt idx="6949">
                  <c:v>-5.82498</c:v>
                </c:pt>
                <c:pt idx="6950">
                  <c:v>-5.8189099999999998</c:v>
                </c:pt>
                <c:pt idx="6951">
                  <c:v>-5.8189099999999998</c:v>
                </c:pt>
                <c:pt idx="6952">
                  <c:v>-5.81595</c:v>
                </c:pt>
                <c:pt idx="6953">
                  <c:v>-5.8105700000000002</c:v>
                </c:pt>
                <c:pt idx="6954">
                  <c:v>-5.8087999999999997</c:v>
                </c:pt>
                <c:pt idx="6955">
                  <c:v>-5.8060600000000004</c:v>
                </c:pt>
                <c:pt idx="6956">
                  <c:v>-5.8022099999999996</c:v>
                </c:pt>
                <c:pt idx="6957">
                  <c:v>-5.80023</c:v>
                </c:pt>
                <c:pt idx="6958">
                  <c:v>-5.7936999999999994</c:v>
                </c:pt>
                <c:pt idx="6959">
                  <c:v>-5.7936999999999994</c:v>
                </c:pt>
                <c:pt idx="6960">
                  <c:v>-5.7873400000000004</c:v>
                </c:pt>
                <c:pt idx="6961">
                  <c:v>-5.7841199999999997</c:v>
                </c:pt>
                <c:pt idx="6962">
                  <c:v>-5.7841199999999997</c:v>
                </c:pt>
                <c:pt idx="6963">
                  <c:v>-5.7825899999999999</c:v>
                </c:pt>
                <c:pt idx="6964">
                  <c:v>-5.7762399999999996</c:v>
                </c:pt>
                <c:pt idx="6965">
                  <c:v>-5.7744799999999996</c:v>
                </c:pt>
                <c:pt idx="6966">
                  <c:v>-5.7724200000000003</c:v>
                </c:pt>
                <c:pt idx="6967">
                  <c:v>-5.7724200000000003</c:v>
                </c:pt>
                <c:pt idx="6968">
                  <c:v>-5.7682199999999995</c:v>
                </c:pt>
                <c:pt idx="6969">
                  <c:v>-5.7638400000000001</c:v>
                </c:pt>
                <c:pt idx="6970">
                  <c:v>-5.7638400000000001</c:v>
                </c:pt>
                <c:pt idx="6971">
                  <c:v>-5.7608499999999996</c:v>
                </c:pt>
                <c:pt idx="6972">
                  <c:v>-5.75786</c:v>
                </c:pt>
                <c:pt idx="6973">
                  <c:v>-5.7562999999999995</c:v>
                </c:pt>
                <c:pt idx="6974">
                  <c:v>-5.7540800000000001</c:v>
                </c:pt>
                <c:pt idx="6975">
                  <c:v>-5.7540800000000001</c:v>
                </c:pt>
                <c:pt idx="6976">
                  <c:v>-5.7483300000000002</c:v>
                </c:pt>
                <c:pt idx="6977">
                  <c:v>-5.7439799999999996</c:v>
                </c:pt>
                <c:pt idx="6978">
                  <c:v>-5.7439799999999996</c:v>
                </c:pt>
                <c:pt idx="6979">
                  <c:v>-5.7406699999999997</c:v>
                </c:pt>
                <c:pt idx="6980">
                  <c:v>-5.7366799999999998</c:v>
                </c:pt>
                <c:pt idx="6981">
                  <c:v>-5.7366799999999998</c:v>
                </c:pt>
                <c:pt idx="6982">
                  <c:v>-5.7338399999999998</c:v>
                </c:pt>
                <c:pt idx="6983">
                  <c:v>-5.7284199999999998</c:v>
                </c:pt>
                <c:pt idx="6984">
                  <c:v>-5.7284199999999998</c:v>
                </c:pt>
                <c:pt idx="6985">
                  <c:v>-5.7232799999999999</c:v>
                </c:pt>
                <c:pt idx="6986">
                  <c:v>-5.72227</c:v>
                </c:pt>
                <c:pt idx="6987">
                  <c:v>-5.7153399999999994</c:v>
                </c:pt>
                <c:pt idx="6988">
                  <c:v>-5.7122700000000002</c:v>
                </c:pt>
                <c:pt idx="6989">
                  <c:v>-5.7122700000000002</c:v>
                </c:pt>
                <c:pt idx="6990">
                  <c:v>-5.7074199999999999</c:v>
                </c:pt>
                <c:pt idx="6991">
                  <c:v>-5.7038500000000001</c:v>
                </c:pt>
                <c:pt idx="6992">
                  <c:v>-5.7038500000000001</c:v>
                </c:pt>
                <c:pt idx="6993">
                  <c:v>-5.7010199999999998</c:v>
                </c:pt>
                <c:pt idx="6994">
                  <c:v>-5.6959099999999996</c:v>
                </c:pt>
                <c:pt idx="6995">
                  <c:v>-5.6943700000000002</c:v>
                </c:pt>
                <c:pt idx="6996">
                  <c:v>-5.6869800000000001</c:v>
                </c:pt>
                <c:pt idx="6997">
                  <c:v>-5.6869800000000001</c:v>
                </c:pt>
                <c:pt idx="6998">
                  <c:v>-5.6838999999999995</c:v>
                </c:pt>
                <c:pt idx="6999">
                  <c:v>-5.6780099999999996</c:v>
                </c:pt>
                <c:pt idx="7000">
                  <c:v>-5.6780099999999996</c:v>
                </c:pt>
                <c:pt idx="7001">
                  <c:v>-5.6729900000000004</c:v>
                </c:pt>
                <c:pt idx="7002">
                  <c:v>-5.6698399999999998</c:v>
                </c:pt>
                <c:pt idx="7003">
                  <c:v>-5.6682199999999998</c:v>
                </c:pt>
                <c:pt idx="7004">
                  <c:v>-5.6658099999999996</c:v>
                </c:pt>
                <c:pt idx="7005">
                  <c:v>-5.6612499999999999</c:v>
                </c:pt>
                <c:pt idx="7006">
                  <c:v>-5.6577099999999998</c:v>
                </c:pt>
                <c:pt idx="7007">
                  <c:v>-5.6496499999999994</c:v>
                </c:pt>
                <c:pt idx="7008">
                  <c:v>-5.6496499999999994</c:v>
                </c:pt>
                <c:pt idx="7009">
                  <c:v>-5.6448400000000003</c:v>
                </c:pt>
                <c:pt idx="7010">
                  <c:v>-5.6418599999999994</c:v>
                </c:pt>
                <c:pt idx="7011">
                  <c:v>-5.6397599999999999</c:v>
                </c:pt>
                <c:pt idx="7012">
                  <c:v>-5.6319800000000004</c:v>
                </c:pt>
                <c:pt idx="7013">
                  <c:v>-5.6307</c:v>
                </c:pt>
                <c:pt idx="7014">
                  <c:v>-5.6307</c:v>
                </c:pt>
                <c:pt idx="7015">
                  <c:v>-5.6246600000000004</c:v>
                </c:pt>
                <c:pt idx="7016">
                  <c:v>-5.6219700000000001</c:v>
                </c:pt>
                <c:pt idx="7017">
                  <c:v>-5.6200899999999994</c:v>
                </c:pt>
                <c:pt idx="7018">
                  <c:v>-5.6118800000000002</c:v>
                </c:pt>
                <c:pt idx="7019">
                  <c:v>-5.6118800000000002</c:v>
                </c:pt>
                <c:pt idx="7020">
                  <c:v>-5.6074700000000002</c:v>
                </c:pt>
                <c:pt idx="7021">
                  <c:v>-5.6044400000000003</c:v>
                </c:pt>
                <c:pt idx="7022">
                  <c:v>-5.6044400000000003</c:v>
                </c:pt>
                <c:pt idx="7023">
                  <c:v>-5.6014599999999994</c:v>
                </c:pt>
                <c:pt idx="7024">
                  <c:v>-5.5981500000000004</c:v>
                </c:pt>
                <c:pt idx="7025">
                  <c:v>-5.5956399999999995</c:v>
                </c:pt>
                <c:pt idx="7026">
                  <c:v>-5.5915800000000004</c:v>
                </c:pt>
                <c:pt idx="7027">
                  <c:v>-5.5915800000000004</c:v>
                </c:pt>
                <c:pt idx="7028">
                  <c:v>-5.58765</c:v>
                </c:pt>
                <c:pt idx="7029">
                  <c:v>-5.5827299999999997</c:v>
                </c:pt>
                <c:pt idx="7030">
                  <c:v>-5.5827299999999997</c:v>
                </c:pt>
                <c:pt idx="7031">
                  <c:v>-5.5793599999999994</c:v>
                </c:pt>
                <c:pt idx="7032">
                  <c:v>-5.5787800000000001</c:v>
                </c:pt>
                <c:pt idx="7033">
                  <c:v>-5.5780399999999997</c:v>
                </c:pt>
                <c:pt idx="7034">
                  <c:v>-5.5734599999999999</c:v>
                </c:pt>
                <c:pt idx="7035">
                  <c:v>-5.5718699999999997</c:v>
                </c:pt>
                <c:pt idx="7036">
                  <c:v>-5.56731</c:v>
                </c:pt>
                <c:pt idx="7037">
                  <c:v>-5.5621999999999998</c:v>
                </c:pt>
                <c:pt idx="7038">
                  <c:v>-5.5621999999999998</c:v>
                </c:pt>
                <c:pt idx="7039">
                  <c:v>-5.5601000000000003</c:v>
                </c:pt>
                <c:pt idx="7040">
                  <c:v>-5.5558300000000003</c:v>
                </c:pt>
                <c:pt idx="7041">
                  <c:v>-5.5558300000000003</c:v>
                </c:pt>
                <c:pt idx="7042">
                  <c:v>-5.5499799999999997</c:v>
                </c:pt>
                <c:pt idx="7043">
                  <c:v>-5.5468599999999997</c:v>
                </c:pt>
                <c:pt idx="7044">
                  <c:v>-5.5468599999999997</c:v>
                </c:pt>
                <c:pt idx="7045">
                  <c:v>-5.5407399999999996</c:v>
                </c:pt>
                <c:pt idx="7046">
                  <c:v>-5.5407399999999996</c:v>
                </c:pt>
                <c:pt idx="7047">
                  <c:v>-5.5383699999999996</c:v>
                </c:pt>
                <c:pt idx="7048">
                  <c:v>-5.5317100000000003</c:v>
                </c:pt>
                <c:pt idx="7049">
                  <c:v>-5.5317100000000003</c:v>
                </c:pt>
                <c:pt idx="7050">
                  <c:v>-5.5271400000000002</c:v>
                </c:pt>
                <c:pt idx="7051">
                  <c:v>-5.52494</c:v>
                </c:pt>
                <c:pt idx="7052">
                  <c:v>-5.5230399999999999</c:v>
                </c:pt>
                <c:pt idx="7053">
                  <c:v>-5.5173199999999998</c:v>
                </c:pt>
                <c:pt idx="7054">
                  <c:v>-5.5161099999999994</c:v>
                </c:pt>
                <c:pt idx="7055">
                  <c:v>-5.5118900000000002</c:v>
                </c:pt>
                <c:pt idx="7056">
                  <c:v>-5.5054499999999997</c:v>
                </c:pt>
                <c:pt idx="7057">
                  <c:v>-5.5054499999999997</c:v>
                </c:pt>
                <c:pt idx="7058">
                  <c:v>-5.49918</c:v>
                </c:pt>
                <c:pt idx="7059">
                  <c:v>-5.4934099999999999</c:v>
                </c:pt>
                <c:pt idx="7060">
                  <c:v>-5.4934099999999999</c:v>
                </c:pt>
                <c:pt idx="7061">
                  <c:v>-5.4877799999999999</c:v>
                </c:pt>
                <c:pt idx="7062">
                  <c:v>-5.4812500000000002</c:v>
                </c:pt>
                <c:pt idx="7063">
                  <c:v>-5.4775099999999997</c:v>
                </c:pt>
                <c:pt idx="7064">
                  <c:v>-5.4737299999999998</c:v>
                </c:pt>
                <c:pt idx="7065">
                  <c:v>-5.4703900000000001</c:v>
                </c:pt>
                <c:pt idx="7066">
                  <c:v>-5.4696199999999999</c:v>
                </c:pt>
                <c:pt idx="7067">
                  <c:v>-5.4604499999999998</c:v>
                </c:pt>
                <c:pt idx="7068">
                  <c:v>-5.4604499999999998</c:v>
                </c:pt>
                <c:pt idx="7069">
                  <c:v>-5.4497200000000001</c:v>
                </c:pt>
                <c:pt idx="7070">
                  <c:v>-5.4485899999999994</c:v>
                </c:pt>
                <c:pt idx="7071">
                  <c:v>-5.4485899999999994</c:v>
                </c:pt>
                <c:pt idx="7072">
                  <c:v>-5.4409599999999996</c:v>
                </c:pt>
                <c:pt idx="7073">
                  <c:v>-5.4358199999999997</c:v>
                </c:pt>
                <c:pt idx="7074">
                  <c:v>-5.4353400000000001</c:v>
                </c:pt>
                <c:pt idx="7075">
                  <c:v>-5.4275500000000001</c:v>
                </c:pt>
                <c:pt idx="7076">
                  <c:v>-5.4261499999999998</c:v>
                </c:pt>
                <c:pt idx="7077">
                  <c:v>-5.4211099999999997</c:v>
                </c:pt>
                <c:pt idx="7078">
                  <c:v>-5.4140800000000002</c:v>
                </c:pt>
                <c:pt idx="7079">
                  <c:v>-5.4140800000000002</c:v>
                </c:pt>
                <c:pt idx="7080">
                  <c:v>-5.4070499999999999</c:v>
                </c:pt>
                <c:pt idx="7081">
                  <c:v>-5.4022299999999994</c:v>
                </c:pt>
                <c:pt idx="7082">
                  <c:v>-5.40062</c:v>
                </c:pt>
                <c:pt idx="7083">
                  <c:v>-5.3968400000000001</c:v>
                </c:pt>
                <c:pt idx="7084">
                  <c:v>-5.3917700000000002</c:v>
                </c:pt>
                <c:pt idx="7085">
                  <c:v>-5.3883200000000002</c:v>
                </c:pt>
                <c:pt idx="7086">
                  <c:v>-5.38279</c:v>
                </c:pt>
                <c:pt idx="7087">
                  <c:v>-5.38279</c:v>
                </c:pt>
                <c:pt idx="7088">
                  <c:v>-5.3741000000000003</c:v>
                </c:pt>
                <c:pt idx="7089">
                  <c:v>-5.3680199999999996</c:v>
                </c:pt>
                <c:pt idx="7090">
                  <c:v>-5.3680199999999996</c:v>
                </c:pt>
                <c:pt idx="7091">
                  <c:v>-5.3641299999999994</c:v>
                </c:pt>
                <c:pt idx="7092">
                  <c:v>-5.35839</c:v>
                </c:pt>
                <c:pt idx="7093">
                  <c:v>-5.35839</c:v>
                </c:pt>
                <c:pt idx="7094">
                  <c:v>-5.3521700000000001</c:v>
                </c:pt>
                <c:pt idx="7095">
                  <c:v>-5.3499599999999994</c:v>
                </c:pt>
                <c:pt idx="7096">
                  <c:v>-5.3460099999999997</c:v>
                </c:pt>
                <c:pt idx="7097">
                  <c:v>-5.34023</c:v>
                </c:pt>
                <c:pt idx="7098">
                  <c:v>-5.34023</c:v>
                </c:pt>
                <c:pt idx="7099">
                  <c:v>-5.33209</c:v>
                </c:pt>
                <c:pt idx="7100">
                  <c:v>-5.3279100000000001</c:v>
                </c:pt>
                <c:pt idx="7101">
                  <c:v>-5.3279100000000001</c:v>
                </c:pt>
                <c:pt idx="7102">
                  <c:v>-5.3223199999999995</c:v>
                </c:pt>
                <c:pt idx="7103">
                  <c:v>-5.3126800000000003</c:v>
                </c:pt>
                <c:pt idx="7104">
                  <c:v>-5.3121399999999994</c:v>
                </c:pt>
                <c:pt idx="7105">
                  <c:v>-5.3045999999999998</c:v>
                </c:pt>
                <c:pt idx="7106">
                  <c:v>-5.3045999999999998</c:v>
                </c:pt>
                <c:pt idx="7107">
                  <c:v>-5.2957599999999996</c:v>
                </c:pt>
                <c:pt idx="7108">
                  <c:v>-5.2877299999999998</c:v>
                </c:pt>
                <c:pt idx="7109">
                  <c:v>-5.2877299999999998</c:v>
                </c:pt>
                <c:pt idx="7110">
                  <c:v>-5.2822800000000001</c:v>
                </c:pt>
                <c:pt idx="7111">
                  <c:v>-5.2748400000000002</c:v>
                </c:pt>
                <c:pt idx="7112">
                  <c:v>-5.2748400000000002</c:v>
                </c:pt>
                <c:pt idx="7113">
                  <c:v>-5.2707499999999996</c:v>
                </c:pt>
                <c:pt idx="7114">
                  <c:v>-5.2667199999999994</c:v>
                </c:pt>
                <c:pt idx="7115">
                  <c:v>-5.2603</c:v>
                </c:pt>
                <c:pt idx="7116">
                  <c:v>-5.2551399999999999</c:v>
                </c:pt>
                <c:pt idx="7117">
                  <c:v>-5.2551399999999999</c:v>
                </c:pt>
                <c:pt idx="7118">
                  <c:v>-5.2458299999999998</c:v>
                </c:pt>
                <c:pt idx="7119">
                  <c:v>-5.2390400000000001</c:v>
                </c:pt>
                <c:pt idx="7120">
                  <c:v>-5.2390400000000001</c:v>
                </c:pt>
                <c:pt idx="7121">
                  <c:v>-5.2304499999999994</c:v>
                </c:pt>
                <c:pt idx="7122">
                  <c:v>-5.2257999999999996</c:v>
                </c:pt>
                <c:pt idx="7123">
                  <c:v>-5.2257999999999996</c:v>
                </c:pt>
                <c:pt idx="7124">
                  <c:v>-5.22044</c:v>
                </c:pt>
                <c:pt idx="7125">
                  <c:v>-5.2147500000000004</c:v>
                </c:pt>
                <c:pt idx="7126">
                  <c:v>-5.2114700000000003</c:v>
                </c:pt>
                <c:pt idx="7127">
                  <c:v>-5.2015599999999997</c:v>
                </c:pt>
                <c:pt idx="7128">
                  <c:v>-5.2015599999999997</c:v>
                </c:pt>
                <c:pt idx="7129">
                  <c:v>-5.1935099999999998</c:v>
                </c:pt>
                <c:pt idx="7130">
                  <c:v>-5.1889199999999995</c:v>
                </c:pt>
                <c:pt idx="7131">
                  <c:v>-5.1889199999999995</c:v>
                </c:pt>
                <c:pt idx="7132">
                  <c:v>-5.1835899999999997</c:v>
                </c:pt>
                <c:pt idx="7133">
                  <c:v>-5.1784800000000004</c:v>
                </c:pt>
                <c:pt idx="7134">
                  <c:v>-5.1732899999999997</c:v>
                </c:pt>
                <c:pt idx="7135">
                  <c:v>-5.1663899999999998</c:v>
                </c:pt>
                <c:pt idx="7136">
                  <c:v>-5.1663899999999998</c:v>
                </c:pt>
                <c:pt idx="7137">
                  <c:v>-5.1576599999999999</c:v>
                </c:pt>
                <c:pt idx="7138">
                  <c:v>-5.1506600000000002</c:v>
                </c:pt>
                <c:pt idx="7139">
                  <c:v>-5.1506600000000002</c:v>
                </c:pt>
                <c:pt idx="7140">
                  <c:v>-5.1442199999999998</c:v>
                </c:pt>
                <c:pt idx="7141">
                  <c:v>-5.1376799999999996</c:v>
                </c:pt>
                <c:pt idx="7142">
                  <c:v>-5.1366100000000001</c:v>
                </c:pt>
                <c:pt idx="7143">
                  <c:v>-5.1323999999999996</c:v>
                </c:pt>
                <c:pt idx="7144">
                  <c:v>-5.1270699999999998</c:v>
                </c:pt>
                <c:pt idx="7145">
                  <c:v>-5.1187100000000001</c:v>
                </c:pt>
                <c:pt idx="7146">
                  <c:v>-5.1120900000000002</c:v>
                </c:pt>
                <c:pt idx="7147">
                  <c:v>-5.1120900000000002</c:v>
                </c:pt>
                <c:pt idx="7148">
                  <c:v>-5.10832</c:v>
                </c:pt>
                <c:pt idx="7149">
                  <c:v>-5.1006299999999998</c:v>
                </c:pt>
                <c:pt idx="7150">
                  <c:v>-5.1006299999999998</c:v>
                </c:pt>
                <c:pt idx="7151">
                  <c:v>-5.0943500000000004</c:v>
                </c:pt>
                <c:pt idx="7152">
                  <c:v>-5.0883000000000003</c:v>
                </c:pt>
                <c:pt idx="7153">
                  <c:v>-5.0883000000000003</c:v>
                </c:pt>
                <c:pt idx="7154">
                  <c:v>-5.0807000000000002</c:v>
                </c:pt>
                <c:pt idx="7155">
                  <c:v>-5.0806399999999998</c:v>
                </c:pt>
                <c:pt idx="7156">
                  <c:v>-5.0738599999999998</c:v>
                </c:pt>
                <c:pt idx="7157">
                  <c:v>-5.0686900000000001</c:v>
                </c:pt>
                <c:pt idx="7158">
                  <c:v>-5.0686900000000001</c:v>
                </c:pt>
                <c:pt idx="7159">
                  <c:v>-5.0620399999999997</c:v>
                </c:pt>
                <c:pt idx="7160">
                  <c:v>-5.05647</c:v>
                </c:pt>
                <c:pt idx="7161">
                  <c:v>-5.05647</c:v>
                </c:pt>
                <c:pt idx="7162">
                  <c:v>-5.0511599999999994</c:v>
                </c:pt>
                <c:pt idx="7163">
                  <c:v>-5.0458999999999996</c:v>
                </c:pt>
                <c:pt idx="7164">
                  <c:v>-5.0409699999999997</c:v>
                </c:pt>
                <c:pt idx="7165">
                  <c:v>-5.0347099999999996</c:v>
                </c:pt>
                <c:pt idx="7166">
                  <c:v>-5.0347099999999996</c:v>
                </c:pt>
                <c:pt idx="7167">
                  <c:v>-5.0260699999999998</c:v>
                </c:pt>
                <c:pt idx="7168">
                  <c:v>-5.0197199999999995</c:v>
                </c:pt>
                <c:pt idx="7169">
                  <c:v>-5.0197199999999995</c:v>
                </c:pt>
                <c:pt idx="7170">
                  <c:v>-5.0150299999999994</c:v>
                </c:pt>
                <c:pt idx="7171">
                  <c:v>-5.0100800000000003</c:v>
                </c:pt>
                <c:pt idx="7172">
                  <c:v>-5.00725</c:v>
                </c:pt>
                <c:pt idx="7173">
                  <c:v>-5.0040300000000002</c:v>
                </c:pt>
                <c:pt idx="7174">
                  <c:v>-4.9992900000000002</c:v>
                </c:pt>
                <c:pt idx="7175">
                  <c:v>-4.9964199999999996</c:v>
                </c:pt>
                <c:pt idx="7176">
                  <c:v>-4.9862099999999998</c:v>
                </c:pt>
                <c:pt idx="7177">
                  <c:v>-4.9862099999999998</c:v>
                </c:pt>
                <c:pt idx="7178">
                  <c:v>-4.97818</c:v>
                </c:pt>
                <c:pt idx="7179">
                  <c:v>-4.9734999999999996</c:v>
                </c:pt>
                <c:pt idx="7180">
                  <c:v>-4.9734999999999996</c:v>
                </c:pt>
                <c:pt idx="7181">
                  <c:v>-4.9652899999999995</c:v>
                </c:pt>
                <c:pt idx="7182">
                  <c:v>-4.9556500000000003</c:v>
                </c:pt>
                <c:pt idx="7183">
                  <c:v>-4.9495800000000001</c:v>
                </c:pt>
                <c:pt idx="7184">
                  <c:v>-4.9403100000000002</c:v>
                </c:pt>
                <c:pt idx="7185">
                  <c:v>-4.9376300000000004</c:v>
                </c:pt>
                <c:pt idx="7186">
                  <c:v>-4.9277999999999995</c:v>
                </c:pt>
                <c:pt idx="7187">
                  <c:v>-4.9185599999999994</c:v>
                </c:pt>
                <c:pt idx="7188">
                  <c:v>-4.9185599999999994</c:v>
                </c:pt>
                <c:pt idx="7189">
                  <c:v>-4.9084699999999994</c:v>
                </c:pt>
                <c:pt idx="7190">
                  <c:v>-4.9007399999999999</c:v>
                </c:pt>
                <c:pt idx="7191">
                  <c:v>-4.9007399999999999</c:v>
                </c:pt>
                <c:pt idx="7192">
                  <c:v>-4.89466</c:v>
                </c:pt>
                <c:pt idx="7193">
                  <c:v>-4.8906000000000001</c:v>
                </c:pt>
                <c:pt idx="7194">
                  <c:v>-4.8841400000000004</c:v>
                </c:pt>
                <c:pt idx="7195">
                  <c:v>-4.8784599999999996</c:v>
                </c:pt>
                <c:pt idx="7196">
                  <c:v>-4.8784599999999996</c:v>
                </c:pt>
                <c:pt idx="7197">
                  <c:v>-4.8714699999999995</c:v>
                </c:pt>
                <c:pt idx="7198">
                  <c:v>-4.8650199999999995</c:v>
                </c:pt>
                <c:pt idx="7199">
                  <c:v>-4.8650199999999995</c:v>
                </c:pt>
                <c:pt idx="7200">
                  <c:v>-4.8634399999999998</c:v>
                </c:pt>
                <c:pt idx="7201">
                  <c:v>-4.8579799999999995</c:v>
                </c:pt>
                <c:pt idx="7202">
                  <c:v>-4.8575699999999999</c:v>
                </c:pt>
                <c:pt idx="7203">
                  <c:v>-4.8507999999999996</c:v>
                </c:pt>
                <c:pt idx="7204">
                  <c:v>-4.8499400000000001</c:v>
                </c:pt>
                <c:pt idx="7205">
                  <c:v>-4.8410299999999999</c:v>
                </c:pt>
                <c:pt idx="7206">
                  <c:v>-4.8364099999999999</c:v>
                </c:pt>
                <c:pt idx="7207">
                  <c:v>-4.8364099999999999</c:v>
                </c:pt>
                <c:pt idx="7208">
                  <c:v>-4.8302800000000001</c:v>
                </c:pt>
                <c:pt idx="7209">
                  <c:v>-4.8214899999999998</c:v>
                </c:pt>
                <c:pt idx="7210">
                  <c:v>-4.8214899999999998</c:v>
                </c:pt>
                <c:pt idx="7211">
                  <c:v>-4.8186</c:v>
                </c:pt>
                <c:pt idx="7212">
                  <c:v>-4.8096300000000003</c:v>
                </c:pt>
                <c:pt idx="7213">
                  <c:v>-4.8077199999999998</c:v>
                </c:pt>
                <c:pt idx="7214">
                  <c:v>-4.8028599999999999</c:v>
                </c:pt>
                <c:pt idx="7215">
                  <c:v>-4.80091</c:v>
                </c:pt>
                <c:pt idx="7216">
                  <c:v>-4.7913899999999998</c:v>
                </c:pt>
                <c:pt idx="7217">
                  <c:v>-4.7840100000000003</c:v>
                </c:pt>
                <c:pt idx="7218">
                  <c:v>-4.7840100000000003</c:v>
                </c:pt>
                <c:pt idx="7219">
                  <c:v>-4.7791999999999994</c:v>
                </c:pt>
                <c:pt idx="7220">
                  <c:v>-4.7696499999999995</c:v>
                </c:pt>
                <c:pt idx="7221">
                  <c:v>-4.7696499999999995</c:v>
                </c:pt>
                <c:pt idx="7222">
                  <c:v>-4.7637900000000002</c:v>
                </c:pt>
                <c:pt idx="7223">
                  <c:v>-4.7557599999999995</c:v>
                </c:pt>
                <c:pt idx="7224">
                  <c:v>-4.7501600000000002</c:v>
                </c:pt>
                <c:pt idx="7225">
                  <c:v>-4.7437199999999997</c:v>
                </c:pt>
                <c:pt idx="7226">
                  <c:v>-4.7437199999999997</c:v>
                </c:pt>
                <c:pt idx="7227">
                  <c:v>-4.7324599999999997</c:v>
                </c:pt>
                <c:pt idx="7228">
                  <c:v>-4.7246499999999996</c:v>
                </c:pt>
                <c:pt idx="7229">
                  <c:v>-4.7246499999999996</c:v>
                </c:pt>
                <c:pt idx="7230">
                  <c:v>-4.7209399999999997</c:v>
                </c:pt>
                <c:pt idx="7231">
                  <c:v>-4.7147199999999998</c:v>
                </c:pt>
                <c:pt idx="7232">
                  <c:v>-4.7145899999999994</c:v>
                </c:pt>
                <c:pt idx="7233">
                  <c:v>-4.7090300000000003</c:v>
                </c:pt>
                <c:pt idx="7234">
                  <c:v>-4.7022699999999995</c:v>
                </c:pt>
                <c:pt idx="7235">
                  <c:v>-4.6994400000000001</c:v>
                </c:pt>
                <c:pt idx="7236">
                  <c:v>-4.6932499999999999</c:v>
                </c:pt>
                <c:pt idx="7237">
                  <c:v>-4.6932499999999999</c:v>
                </c:pt>
                <c:pt idx="7238">
                  <c:v>-4.6878599999999997</c:v>
                </c:pt>
                <c:pt idx="7239">
                  <c:v>-4.6835100000000001</c:v>
                </c:pt>
                <c:pt idx="7240">
                  <c:v>-4.6835100000000001</c:v>
                </c:pt>
                <c:pt idx="7241">
                  <c:v>-4.6810599999999996</c:v>
                </c:pt>
                <c:pt idx="7242">
                  <c:v>-4.6738200000000001</c:v>
                </c:pt>
                <c:pt idx="7243">
                  <c:v>-4.6726999999999999</c:v>
                </c:pt>
                <c:pt idx="7244">
                  <c:v>-4.6696900000000001</c:v>
                </c:pt>
                <c:pt idx="7245">
                  <c:v>-4.6696900000000001</c:v>
                </c:pt>
                <c:pt idx="7246">
                  <c:v>-4.6603899999999996</c:v>
                </c:pt>
                <c:pt idx="7247">
                  <c:v>-4.65686</c:v>
                </c:pt>
                <c:pt idx="7248">
                  <c:v>-4.65686</c:v>
                </c:pt>
                <c:pt idx="7249">
                  <c:v>-4.65151</c:v>
                </c:pt>
                <c:pt idx="7250">
                  <c:v>-4.6453899999999999</c:v>
                </c:pt>
                <c:pt idx="7251">
                  <c:v>-4.64527</c:v>
                </c:pt>
                <c:pt idx="7252">
                  <c:v>-4.6422299999999996</c:v>
                </c:pt>
                <c:pt idx="7253">
                  <c:v>-4.63889</c:v>
                </c:pt>
                <c:pt idx="7254">
                  <c:v>-4.6312299999999995</c:v>
                </c:pt>
                <c:pt idx="7255">
                  <c:v>-4.6282199999999998</c:v>
                </c:pt>
                <c:pt idx="7256">
                  <c:v>-4.6282199999999998</c:v>
                </c:pt>
                <c:pt idx="7257">
                  <c:v>-4.6238000000000001</c:v>
                </c:pt>
                <c:pt idx="7258">
                  <c:v>-4.617</c:v>
                </c:pt>
                <c:pt idx="7259">
                  <c:v>-4.617</c:v>
                </c:pt>
                <c:pt idx="7260">
                  <c:v>-4.6129199999999999</c:v>
                </c:pt>
                <c:pt idx="7261">
                  <c:v>-4.6063499999999999</c:v>
                </c:pt>
                <c:pt idx="7262">
                  <c:v>-4.6063499999999999</c:v>
                </c:pt>
                <c:pt idx="7263">
                  <c:v>-4.6019199999999998</c:v>
                </c:pt>
                <c:pt idx="7264">
                  <c:v>-4.5999099999999995</c:v>
                </c:pt>
                <c:pt idx="7265">
                  <c:v>-4.5905199999999997</c:v>
                </c:pt>
                <c:pt idx="7266">
                  <c:v>-4.5877099999999995</c:v>
                </c:pt>
                <c:pt idx="7267">
                  <c:v>-4.5877099999999995</c:v>
                </c:pt>
                <c:pt idx="7268">
                  <c:v>-4.5795300000000001</c:v>
                </c:pt>
                <c:pt idx="7269">
                  <c:v>-4.57111</c:v>
                </c:pt>
                <c:pt idx="7270">
                  <c:v>-4.57111</c:v>
                </c:pt>
                <c:pt idx="7271">
                  <c:v>-4.5674700000000001</c:v>
                </c:pt>
                <c:pt idx="7272">
                  <c:v>-4.5586799999999998</c:v>
                </c:pt>
                <c:pt idx="7273">
                  <c:v>-4.5562199999999997</c:v>
                </c:pt>
                <c:pt idx="7274">
                  <c:v>-4.55206</c:v>
                </c:pt>
                <c:pt idx="7275">
                  <c:v>-4.55206</c:v>
                </c:pt>
                <c:pt idx="7276">
                  <c:v>-4.5386100000000003</c:v>
                </c:pt>
                <c:pt idx="7277">
                  <c:v>-4.5341500000000003</c:v>
                </c:pt>
                <c:pt idx="7278">
                  <c:v>-4.5341500000000003</c:v>
                </c:pt>
                <c:pt idx="7279">
                  <c:v>-4.5302799999999994</c:v>
                </c:pt>
                <c:pt idx="7280">
                  <c:v>-4.5209000000000001</c:v>
                </c:pt>
                <c:pt idx="7281">
                  <c:v>-4.5209000000000001</c:v>
                </c:pt>
                <c:pt idx="7282">
                  <c:v>-4.5155700000000003</c:v>
                </c:pt>
                <c:pt idx="7283">
                  <c:v>-4.5140500000000001</c:v>
                </c:pt>
                <c:pt idx="7284">
                  <c:v>-4.5047999999999995</c:v>
                </c:pt>
                <c:pt idx="7285">
                  <c:v>-4.4966200000000001</c:v>
                </c:pt>
                <c:pt idx="7286">
                  <c:v>-4.4966200000000001</c:v>
                </c:pt>
                <c:pt idx="7287">
                  <c:v>-4.4939</c:v>
                </c:pt>
                <c:pt idx="7288">
                  <c:v>-4.4838199999999997</c:v>
                </c:pt>
                <c:pt idx="7289">
                  <c:v>-4.4801799999999998</c:v>
                </c:pt>
                <c:pt idx="7290">
                  <c:v>-4.4757699999999998</c:v>
                </c:pt>
                <c:pt idx="7291">
                  <c:v>-4.4704800000000002</c:v>
                </c:pt>
                <c:pt idx="7292">
                  <c:v>-4.4680499999999999</c:v>
                </c:pt>
                <c:pt idx="7293">
                  <c:v>-4.45871</c:v>
                </c:pt>
                <c:pt idx="7294">
                  <c:v>-4.4573400000000003</c:v>
                </c:pt>
                <c:pt idx="7295">
                  <c:v>-4.4507199999999996</c:v>
                </c:pt>
                <c:pt idx="7296">
                  <c:v>-4.4394200000000001</c:v>
                </c:pt>
                <c:pt idx="7297">
                  <c:v>-4.4394200000000001</c:v>
                </c:pt>
                <c:pt idx="7298">
                  <c:v>-4.4323199999999998</c:v>
                </c:pt>
                <c:pt idx="7299">
                  <c:v>-4.4275500000000001</c:v>
                </c:pt>
                <c:pt idx="7300">
                  <c:v>-4.42624</c:v>
                </c:pt>
                <c:pt idx="7301">
                  <c:v>-4.4198899999999997</c:v>
                </c:pt>
                <c:pt idx="7302">
                  <c:v>-4.4132400000000001</c:v>
                </c:pt>
                <c:pt idx="7303">
                  <c:v>-4.4090600000000002</c:v>
                </c:pt>
                <c:pt idx="7304">
                  <c:v>-4.4030100000000001</c:v>
                </c:pt>
                <c:pt idx="7305">
                  <c:v>-4.4024799999999997</c:v>
                </c:pt>
                <c:pt idx="7306">
                  <c:v>-4.3932900000000004</c:v>
                </c:pt>
                <c:pt idx="7307">
                  <c:v>-4.38565</c:v>
                </c:pt>
                <c:pt idx="7308">
                  <c:v>-4.38565</c:v>
                </c:pt>
                <c:pt idx="7309">
                  <c:v>-4.3813300000000002</c:v>
                </c:pt>
                <c:pt idx="7310">
                  <c:v>-4.3751999999999995</c:v>
                </c:pt>
                <c:pt idx="7311">
                  <c:v>-4.3751999999999995</c:v>
                </c:pt>
                <c:pt idx="7312">
                  <c:v>-4.3662999999999998</c:v>
                </c:pt>
                <c:pt idx="7313">
                  <c:v>-4.3629100000000003</c:v>
                </c:pt>
                <c:pt idx="7314">
                  <c:v>-4.3601700000000001</c:v>
                </c:pt>
                <c:pt idx="7315">
                  <c:v>-4.3546399999999998</c:v>
                </c:pt>
                <c:pt idx="7316">
                  <c:v>-4.3546399999999998</c:v>
                </c:pt>
                <c:pt idx="7317">
                  <c:v>-4.3468</c:v>
                </c:pt>
                <c:pt idx="7318">
                  <c:v>-4.3419699999999999</c:v>
                </c:pt>
                <c:pt idx="7319">
                  <c:v>-4.3419699999999999</c:v>
                </c:pt>
                <c:pt idx="7320">
                  <c:v>-4.3384999999999998</c:v>
                </c:pt>
                <c:pt idx="7321">
                  <c:v>-4.3292900000000003</c:v>
                </c:pt>
                <c:pt idx="7322">
                  <c:v>-4.3292900000000003</c:v>
                </c:pt>
                <c:pt idx="7323">
                  <c:v>-4.3235200000000003</c:v>
                </c:pt>
                <c:pt idx="7324">
                  <c:v>-4.3218399999999999</c:v>
                </c:pt>
                <c:pt idx="7325">
                  <c:v>-4.3138499999999995</c:v>
                </c:pt>
                <c:pt idx="7326">
                  <c:v>-4.3080699999999998</c:v>
                </c:pt>
                <c:pt idx="7327">
                  <c:v>-4.3080699999999998</c:v>
                </c:pt>
                <c:pt idx="7328">
                  <c:v>-4.3006200000000003</c:v>
                </c:pt>
                <c:pt idx="7329">
                  <c:v>-4.2940800000000001</c:v>
                </c:pt>
                <c:pt idx="7330">
                  <c:v>-4.2934999999999999</c:v>
                </c:pt>
                <c:pt idx="7331">
                  <c:v>-4.2873000000000001</c:v>
                </c:pt>
                <c:pt idx="7332">
                  <c:v>-4.2825800000000003</c:v>
                </c:pt>
                <c:pt idx="7333">
                  <c:v>-4.2766900000000003</c:v>
                </c:pt>
                <c:pt idx="7334">
                  <c:v>-4.2696399999999999</c:v>
                </c:pt>
                <c:pt idx="7335">
                  <c:v>-4.2696399999999999</c:v>
                </c:pt>
                <c:pt idx="7336">
                  <c:v>-4.2615499999999997</c:v>
                </c:pt>
                <c:pt idx="7337">
                  <c:v>-4.2553200000000002</c:v>
                </c:pt>
                <c:pt idx="7338">
                  <c:v>-4.2553200000000002</c:v>
                </c:pt>
                <c:pt idx="7339">
                  <c:v>-4.2502199999999997</c:v>
                </c:pt>
                <c:pt idx="7340">
                  <c:v>-4.2432999999999996</c:v>
                </c:pt>
                <c:pt idx="7341">
                  <c:v>-4.2432999999999996</c:v>
                </c:pt>
                <c:pt idx="7342">
                  <c:v>-4.2366599999999996</c:v>
                </c:pt>
                <c:pt idx="7343">
                  <c:v>-4.2315399999999999</c:v>
                </c:pt>
                <c:pt idx="7344">
                  <c:v>-4.2286799999999998</c:v>
                </c:pt>
                <c:pt idx="7345">
                  <c:v>-4.2227800000000002</c:v>
                </c:pt>
                <c:pt idx="7346">
                  <c:v>-4.2227800000000002</c:v>
                </c:pt>
                <c:pt idx="7347">
                  <c:v>-4.2139699999999998</c:v>
                </c:pt>
                <c:pt idx="7348">
                  <c:v>-4.20573</c:v>
                </c:pt>
                <c:pt idx="7349">
                  <c:v>-4.20573</c:v>
                </c:pt>
                <c:pt idx="7350">
                  <c:v>-4.2025600000000001</c:v>
                </c:pt>
                <c:pt idx="7351">
                  <c:v>-4.1960299999999995</c:v>
                </c:pt>
                <c:pt idx="7352">
                  <c:v>-4.19278</c:v>
                </c:pt>
                <c:pt idx="7353">
                  <c:v>-4.18879</c:v>
                </c:pt>
                <c:pt idx="7354">
                  <c:v>-4.1886399999999995</c:v>
                </c:pt>
                <c:pt idx="7355">
                  <c:v>-4.1784299999999996</c:v>
                </c:pt>
                <c:pt idx="7356">
                  <c:v>-4.1704999999999997</c:v>
                </c:pt>
                <c:pt idx="7357">
                  <c:v>-4.1704999999999997</c:v>
                </c:pt>
                <c:pt idx="7358">
                  <c:v>-4.1651999999999996</c:v>
                </c:pt>
                <c:pt idx="7359">
                  <c:v>-4.1595199999999997</c:v>
                </c:pt>
                <c:pt idx="7360">
                  <c:v>-4.1587499999999995</c:v>
                </c:pt>
                <c:pt idx="7361">
                  <c:v>-4.1533499999999997</c:v>
                </c:pt>
                <c:pt idx="7362">
                  <c:v>-4.1492699999999996</c:v>
                </c:pt>
                <c:pt idx="7363">
                  <c:v>-4.1426799999999995</c:v>
                </c:pt>
                <c:pt idx="7364">
                  <c:v>-4.1341900000000003</c:v>
                </c:pt>
                <c:pt idx="7365">
                  <c:v>-4.1341900000000003</c:v>
                </c:pt>
                <c:pt idx="7366">
                  <c:v>-4.1264000000000003</c:v>
                </c:pt>
                <c:pt idx="7367">
                  <c:v>-4.1191800000000001</c:v>
                </c:pt>
                <c:pt idx="7368">
                  <c:v>-4.1191800000000001</c:v>
                </c:pt>
                <c:pt idx="7369">
                  <c:v>-4.1119899999999996</c:v>
                </c:pt>
                <c:pt idx="7370">
                  <c:v>-4.1020199999999996</c:v>
                </c:pt>
                <c:pt idx="7371">
                  <c:v>-4.1020199999999996</c:v>
                </c:pt>
                <c:pt idx="7372">
                  <c:v>-4.0951500000000003</c:v>
                </c:pt>
                <c:pt idx="7373">
                  <c:v>-4.0938999999999997</c:v>
                </c:pt>
                <c:pt idx="7374">
                  <c:v>-4.0853599999999997</c:v>
                </c:pt>
                <c:pt idx="7375">
                  <c:v>-4.0772199999999996</c:v>
                </c:pt>
                <c:pt idx="7376">
                  <c:v>-4.0772199999999996</c:v>
                </c:pt>
                <c:pt idx="7377">
                  <c:v>-4.0718100000000002</c:v>
                </c:pt>
                <c:pt idx="7378">
                  <c:v>-4.0641999999999996</c:v>
                </c:pt>
                <c:pt idx="7379">
                  <c:v>-4.0641999999999996</c:v>
                </c:pt>
                <c:pt idx="7380">
                  <c:v>-4.0601199999999995</c:v>
                </c:pt>
                <c:pt idx="7381">
                  <c:v>-4.0528899999999997</c:v>
                </c:pt>
                <c:pt idx="7382">
                  <c:v>-4.0472099999999998</c:v>
                </c:pt>
                <c:pt idx="7383">
                  <c:v>-4.0408799999999996</c:v>
                </c:pt>
                <c:pt idx="7384">
                  <c:v>-4.0407000000000002</c:v>
                </c:pt>
                <c:pt idx="7385">
                  <c:v>-4.0307899999999997</c:v>
                </c:pt>
                <c:pt idx="7386">
                  <c:v>-4.0204899999999997</c:v>
                </c:pt>
                <c:pt idx="7387">
                  <c:v>-4.0204899999999997</c:v>
                </c:pt>
                <c:pt idx="7388">
                  <c:v>-4.0172499999999998</c:v>
                </c:pt>
                <c:pt idx="7389">
                  <c:v>-4.0061900000000001</c:v>
                </c:pt>
                <c:pt idx="7390">
                  <c:v>-4.00434</c:v>
                </c:pt>
                <c:pt idx="7391">
                  <c:v>-3.9985999999999997</c:v>
                </c:pt>
                <c:pt idx="7392">
                  <c:v>-3.9949399999999997</c:v>
                </c:pt>
                <c:pt idx="7393">
                  <c:v>-3.9917799999999999</c:v>
                </c:pt>
                <c:pt idx="7394">
                  <c:v>-3.9798399999999998</c:v>
                </c:pt>
                <c:pt idx="7395">
                  <c:v>-3.9798399999999998</c:v>
                </c:pt>
                <c:pt idx="7396">
                  <c:v>-3.9724999999999997</c:v>
                </c:pt>
                <c:pt idx="7397">
                  <c:v>-3.9650499999999997</c:v>
                </c:pt>
                <c:pt idx="7398">
                  <c:v>-3.9650499999999997</c:v>
                </c:pt>
                <c:pt idx="7399">
                  <c:v>-3.9593699999999998</c:v>
                </c:pt>
                <c:pt idx="7400">
                  <c:v>-3.9499200000000001</c:v>
                </c:pt>
                <c:pt idx="7401">
                  <c:v>-3.9472399999999999</c:v>
                </c:pt>
                <c:pt idx="7402">
                  <c:v>-3.9413999999999998</c:v>
                </c:pt>
                <c:pt idx="7403">
                  <c:v>-3.9386000000000001</c:v>
                </c:pt>
                <c:pt idx="7404">
                  <c:v>-3.9292799999999999</c:v>
                </c:pt>
                <c:pt idx="7405">
                  <c:v>-3.9200699999999999</c:v>
                </c:pt>
                <c:pt idx="7406">
                  <c:v>-3.9200699999999999</c:v>
                </c:pt>
                <c:pt idx="7407">
                  <c:v>-3.91242</c:v>
                </c:pt>
                <c:pt idx="7408">
                  <c:v>-3.9033899999999999</c:v>
                </c:pt>
                <c:pt idx="7409">
                  <c:v>-3.9033899999999999</c:v>
                </c:pt>
                <c:pt idx="7410">
                  <c:v>-3.89567</c:v>
                </c:pt>
                <c:pt idx="7411">
                  <c:v>-3.8899999999999997</c:v>
                </c:pt>
                <c:pt idx="7412">
                  <c:v>-3.8841600000000001</c:v>
                </c:pt>
                <c:pt idx="7413">
                  <c:v>-3.8783499999999997</c:v>
                </c:pt>
                <c:pt idx="7414">
                  <c:v>-3.8783499999999997</c:v>
                </c:pt>
                <c:pt idx="7415">
                  <c:v>-3.8704399999999999</c:v>
                </c:pt>
                <c:pt idx="7416">
                  <c:v>-3.8603499999999999</c:v>
                </c:pt>
                <c:pt idx="7417">
                  <c:v>-3.8603499999999999</c:v>
                </c:pt>
                <c:pt idx="7418">
                  <c:v>-3.8577999999999997</c:v>
                </c:pt>
                <c:pt idx="7419">
                  <c:v>-3.8512200000000001</c:v>
                </c:pt>
                <c:pt idx="7420">
                  <c:v>-3.8476999999999997</c:v>
                </c:pt>
                <c:pt idx="7421">
                  <c:v>-3.8375499999999998</c:v>
                </c:pt>
                <c:pt idx="7422">
                  <c:v>-3.8351799999999998</c:v>
                </c:pt>
                <c:pt idx="7423">
                  <c:v>-3.8312200000000001</c:v>
                </c:pt>
                <c:pt idx="7424">
                  <c:v>-3.8201899999999998</c:v>
                </c:pt>
                <c:pt idx="7425">
                  <c:v>-3.81942</c:v>
                </c:pt>
                <c:pt idx="7426">
                  <c:v>-3.81107</c:v>
                </c:pt>
                <c:pt idx="7427">
                  <c:v>-3.80152</c:v>
                </c:pt>
                <c:pt idx="7428">
                  <c:v>-3.80152</c:v>
                </c:pt>
                <c:pt idx="7429">
                  <c:v>-3.79189</c:v>
                </c:pt>
                <c:pt idx="7430">
                  <c:v>-3.7820199999999997</c:v>
                </c:pt>
                <c:pt idx="7431">
                  <c:v>-3.7820199999999997</c:v>
                </c:pt>
                <c:pt idx="7432">
                  <c:v>-3.7734000000000001</c:v>
                </c:pt>
                <c:pt idx="7433">
                  <c:v>-3.7713000000000001</c:v>
                </c:pt>
                <c:pt idx="7434">
                  <c:v>-3.7627600000000001</c:v>
                </c:pt>
                <c:pt idx="7435">
                  <c:v>-3.7532299999999998</c:v>
                </c:pt>
                <c:pt idx="7436">
                  <c:v>-3.7532299999999998</c:v>
                </c:pt>
                <c:pt idx="7437">
                  <c:v>-3.7454499999999999</c:v>
                </c:pt>
                <c:pt idx="7438">
                  <c:v>-3.7391000000000001</c:v>
                </c:pt>
                <c:pt idx="7439">
                  <c:v>-3.7391000000000001</c:v>
                </c:pt>
                <c:pt idx="7440">
                  <c:v>-3.7306399999999997</c:v>
                </c:pt>
                <c:pt idx="7441">
                  <c:v>-3.72479</c:v>
                </c:pt>
                <c:pt idx="7442">
                  <c:v>-3.7220999999999997</c:v>
                </c:pt>
                <c:pt idx="7443">
                  <c:v>-3.7139500000000001</c:v>
                </c:pt>
                <c:pt idx="7444">
                  <c:v>-3.7139500000000001</c:v>
                </c:pt>
                <c:pt idx="7445">
                  <c:v>-3.7021899999999999</c:v>
                </c:pt>
                <c:pt idx="7446">
                  <c:v>-3.6930299999999998</c:v>
                </c:pt>
                <c:pt idx="7447">
                  <c:v>-3.6930299999999998</c:v>
                </c:pt>
                <c:pt idx="7448">
                  <c:v>-3.6839499999999998</c:v>
                </c:pt>
                <c:pt idx="7449">
                  <c:v>-3.67578</c:v>
                </c:pt>
                <c:pt idx="7450">
                  <c:v>-3.67517</c:v>
                </c:pt>
                <c:pt idx="7451">
                  <c:v>-3.66534</c:v>
                </c:pt>
                <c:pt idx="7452">
                  <c:v>-3.6583099999999997</c:v>
                </c:pt>
                <c:pt idx="7453">
                  <c:v>-3.65327</c:v>
                </c:pt>
                <c:pt idx="7454">
                  <c:v>-3.6429100000000001</c:v>
                </c:pt>
                <c:pt idx="7455">
                  <c:v>-3.6429100000000001</c:v>
                </c:pt>
                <c:pt idx="7456">
                  <c:v>-3.63347</c:v>
                </c:pt>
                <c:pt idx="7457">
                  <c:v>-3.62521</c:v>
                </c:pt>
                <c:pt idx="7458">
                  <c:v>-3.62521</c:v>
                </c:pt>
                <c:pt idx="7459">
                  <c:v>-3.62025</c:v>
                </c:pt>
                <c:pt idx="7460">
                  <c:v>-3.6130499999999999</c:v>
                </c:pt>
                <c:pt idx="7461">
                  <c:v>-3.6108199999999999</c:v>
                </c:pt>
                <c:pt idx="7462">
                  <c:v>-3.6045400000000001</c:v>
                </c:pt>
                <c:pt idx="7463">
                  <c:v>-3.6045400000000001</c:v>
                </c:pt>
                <c:pt idx="7464">
                  <c:v>-3.5982099999999999</c:v>
                </c:pt>
                <c:pt idx="7465">
                  <c:v>-3.5896599999999999</c:v>
                </c:pt>
                <c:pt idx="7466">
                  <c:v>-3.5896599999999999</c:v>
                </c:pt>
                <c:pt idx="7467">
                  <c:v>-3.5855099999999998</c:v>
                </c:pt>
                <c:pt idx="7468">
                  <c:v>-3.5791399999999998</c:v>
                </c:pt>
                <c:pt idx="7469">
                  <c:v>-3.5773799999999998</c:v>
                </c:pt>
                <c:pt idx="7470">
                  <c:v>-3.5745299999999998</c:v>
                </c:pt>
                <c:pt idx="7471">
                  <c:v>-3.5696099999999999</c:v>
                </c:pt>
                <c:pt idx="7472">
                  <c:v>-3.5627999999999997</c:v>
                </c:pt>
                <c:pt idx="7473">
                  <c:v>-3.5536799999999999</c:v>
                </c:pt>
                <c:pt idx="7474">
                  <c:v>-3.5536799999999999</c:v>
                </c:pt>
                <c:pt idx="7475">
                  <c:v>-3.5505599999999999</c:v>
                </c:pt>
                <c:pt idx="7476">
                  <c:v>-3.5387399999999998</c:v>
                </c:pt>
                <c:pt idx="7477">
                  <c:v>-3.5387399999999998</c:v>
                </c:pt>
                <c:pt idx="7478">
                  <c:v>-3.5323199999999999</c:v>
                </c:pt>
                <c:pt idx="7479">
                  <c:v>-3.5272699999999997</c:v>
                </c:pt>
                <c:pt idx="7480">
                  <c:v>-3.5251199999999998</c:v>
                </c:pt>
                <c:pt idx="7481">
                  <c:v>-3.51566</c:v>
                </c:pt>
                <c:pt idx="7482">
                  <c:v>-3.5126200000000001</c:v>
                </c:pt>
                <c:pt idx="7483">
                  <c:v>-3.5075699999999999</c:v>
                </c:pt>
                <c:pt idx="7484">
                  <c:v>-3.4963199999999999</c:v>
                </c:pt>
                <c:pt idx="7485">
                  <c:v>-3.4963199999999999</c:v>
                </c:pt>
                <c:pt idx="7486">
                  <c:v>-3.4884599999999999</c:v>
                </c:pt>
                <c:pt idx="7487">
                  <c:v>-3.4809700000000001</c:v>
                </c:pt>
                <c:pt idx="7488">
                  <c:v>-3.4804599999999999</c:v>
                </c:pt>
                <c:pt idx="7489">
                  <c:v>-3.47085</c:v>
                </c:pt>
                <c:pt idx="7490">
                  <c:v>-3.4635199999999999</c:v>
                </c:pt>
                <c:pt idx="7491">
                  <c:v>-3.4578899999999999</c:v>
                </c:pt>
                <c:pt idx="7492">
                  <c:v>-3.4474499999999999</c:v>
                </c:pt>
                <c:pt idx="7493">
                  <c:v>-3.4474499999999999</c:v>
                </c:pt>
                <c:pt idx="7494">
                  <c:v>-3.4363699999999997</c:v>
                </c:pt>
                <c:pt idx="7495">
                  <c:v>-3.4281099999999998</c:v>
                </c:pt>
                <c:pt idx="7496">
                  <c:v>-3.4281099999999998</c:v>
                </c:pt>
                <c:pt idx="7497">
                  <c:v>-3.4194100000000001</c:v>
                </c:pt>
                <c:pt idx="7498">
                  <c:v>-3.4090499999999997</c:v>
                </c:pt>
                <c:pt idx="7499">
                  <c:v>-3.4074</c:v>
                </c:pt>
                <c:pt idx="7500">
                  <c:v>-3.4009799999999997</c:v>
                </c:pt>
                <c:pt idx="7501">
                  <c:v>-3.3946399999999999</c:v>
                </c:pt>
                <c:pt idx="7502">
                  <c:v>-3.3895900000000001</c:v>
                </c:pt>
                <c:pt idx="7503">
                  <c:v>-3.3780599999999996</c:v>
                </c:pt>
                <c:pt idx="7504">
                  <c:v>-3.3780599999999996</c:v>
                </c:pt>
                <c:pt idx="7505">
                  <c:v>-3.3689</c:v>
                </c:pt>
                <c:pt idx="7506">
                  <c:v>-3.3591699999999998</c:v>
                </c:pt>
                <c:pt idx="7507">
                  <c:v>-3.3591699999999998</c:v>
                </c:pt>
                <c:pt idx="7508">
                  <c:v>-3.3481399999999999</c:v>
                </c:pt>
                <c:pt idx="7509">
                  <c:v>-3.3375899999999996</c:v>
                </c:pt>
                <c:pt idx="7510">
                  <c:v>-3.3360799999999999</c:v>
                </c:pt>
                <c:pt idx="7511">
                  <c:v>-3.3284500000000001</c:v>
                </c:pt>
                <c:pt idx="7512">
                  <c:v>-3.3212699999999997</c:v>
                </c:pt>
                <c:pt idx="7513">
                  <c:v>-3.31542</c:v>
                </c:pt>
                <c:pt idx="7514">
                  <c:v>-3.3027299999999999</c:v>
                </c:pt>
                <c:pt idx="7515">
                  <c:v>-3.3027299999999999</c:v>
                </c:pt>
                <c:pt idx="7516">
                  <c:v>-3.2918399999999997</c:v>
                </c:pt>
                <c:pt idx="7517">
                  <c:v>-3.2826300000000002</c:v>
                </c:pt>
                <c:pt idx="7518">
                  <c:v>-3.2826300000000002</c:v>
                </c:pt>
                <c:pt idx="7519">
                  <c:v>-3.27332</c:v>
                </c:pt>
                <c:pt idx="7520">
                  <c:v>-3.2637700000000001</c:v>
                </c:pt>
                <c:pt idx="7521">
                  <c:v>-3.2607599999999999</c:v>
                </c:pt>
                <c:pt idx="7522">
                  <c:v>-3.2507999999999999</c:v>
                </c:pt>
                <c:pt idx="7523">
                  <c:v>-3.2507999999999999</c:v>
                </c:pt>
                <c:pt idx="7524">
                  <c:v>-3.2375400000000001</c:v>
                </c:pt>
                <c:pt idx="7525">
                  <c:v>-3.22899</c:v>
                </c:pt>
                <c:pt idx="7526">
                  <c:v>-3.22899</c:v>
                </c:pt>
                <c:pt idx="7527">
                  <c:v>-3.21956</c:v>
                </c:pt>
                <c:pt idx="7528">
                  <c:v>-3.2113199999999997</c:v>
                </c:pt>
                <c:pt idx="7529">
                  <c:v>-3.2085399999999997</c:v>
                </c:pt>
                <c:pt idx="7530">
                  <c:v>-3.20133</c:v>
                </c:pt>
                <c:pt idx="7531">
                  <c:v>-3.1950599999999998</c:v>
                </c:pt>
                <c:pt idx="7532">
                  <c:v>-3.1924399999999999</c:v>
                </c:pt>
                <c:pt idx="7533">
                  <c:v>-3.18214</c:v>
                </c:pt>
                <c:pt idx="7534">
                  <c:v>-3.18066</c:v>
                </c:pt>
                <c:pt idx="7535">
                  <c:v>-3.17415</c:v>
                </c:pt>
                <c:pt idx="7536">
                  <c:v>-3.1658499999999998</c:v>
                </c:pt>
                <c:pt idx="7537">
                  <c:v>-3.1658499999999998</c:v>
                </c:pt>
                <c:pt idx="7538">
                  <c:v>-3.1587699999999996</c:v>
                </c:pt>
                <c:pt idx="7539">
                  <c:v>-3.1517900000000001</c:v>
                </c:pt>
                <c:pt idx="7540">
                  <c:v>-3.1499199999999998</c:v>
                </c:pt>
                <c:pt idx="7541">
                  <c:v>-3.14405</c:v>
                </c:pt>
                <c:pt idx="7542">
                  <c:v>-3.14046</c:v>
                </c:pt>
                <c:pt idx="7543">
                  <c:v>-3.1337699999999997</c:v>
                </c:pt>
                <c:pt idx="7544">
                  <c:v>-3.1271999999999998</c:v>
                </c:pt>
                <c:pt idx="7545">
                  <c:v>-3.1271999999999998</c:v>
                </c:pt>
                <c:pt idx="7546">
                  <c:v>-3.1208799999999997</c:v>
                </c:pt>
                <c:pt idx="7547">
                  <c:v>-3.1120899999999998</c:v>
                </c:pt>
                <c:pt idx="7548">
                  <c:v>-3.1120899999999998</c:v>
                </c:pt>
                <c:pt idx="7549">
                  <c:v>-3.1069800000000001</c:v>
                </c:pt>
                <c:pt idx="7550">
                  <c:v>-3.10026</c:v>
                </c:pt>
                <c:pt idx="7551">
                  <c:v>-3.09667</c:v>
                </c:pt>
                <c:pt idx="7552">
                  <c:v>-3.0923699999999998</c:v>
                </c:pt>
                <c:pt idx="7553">
                  <c:v>-3.09206</c:v>
                </c:pt>
                <c:pt idx="7554">
                  <c:v>-3.0834899999999998</c:v>
                </c:pt>
                <c:pt idx="7555">
                  <c:v>-3.07558</c:v>
                </c:pt>
                <c:pt idx="7556">
                  <c:v>-3.07558</c:v>
                </c:pt>
                <c:pt idx="7557">
                  <c:v>-3.0750699999999997</c:v>
                </c:pt>
                <c:pt idx="7558">
                  <c:v>-3.0674599999999996</c:v>
                </c:pt>
                <c:pt idx="7559">
                  <c:v>-3.0661800000000001</c:v>
                </c:pt>
                <c:pt idx="7560">
                  <c:v>-3.0597599999999998</c:v>
                </c:pt>
                <c:pt idx="7561">
                  <c:v>-3.0541999999999998</c:v>
                </c:pt>
                <c:pt idx="7562">
                  <c:v>-3.0541999999999998</c:v>
                </c:pt>
                <c:pt idx="7563">
                  <c:v>-3.0451999999999999</c:v>
                </c:pt>
                <c:pt idx="7564">
                  <c:v>-3.0451999999999999</c:v>
                </c:pt>
                <c:pt idx="7565">
                  <c:v>-3.03654</c:v>
                </c:pt>
                <c:pt idx="7566">
                  <c:v>-3.0331999999999999</c:v>
                </c:pt>
                <c:pt idx="7567">
                  <c:v>-3.0331999999999999</c:v>
                </c:pt>
                <c:pt idx="7568">
                  <c:v>-3.0252599999999998</c:v>
                </c:pt>
                <c:pt idx="7569">
                  <c:v>-3.0175700000000001</c:v>
                </c:pt>
                <c:pt idx="7570">
                  <c:v>-3.0155699999999999</c:v>
                </c:pt>
                <c:pt idx="7571">
                  <c:v>-3.0088999999999997</c:v>
                </c:pt>
                <c:pt idx="7572">
                  <c:v>-3.0053700000000001</c:v>
                </c:pt>
                <c:pt idx="7573">
                  <c:v>-2.9980099999999998</c:v>
                </c:pt>
                <c:pt idx="7574">
                  <c:v>-2.9892300000000001</c:v>
                </c:pt>
                <c:pt idx="7575">
                  <c:v>-2.9892300000000001</c:v>
                </c:pt>
                <c:pt idx="7576">
                  <c:v>-2.9782599999999997</c:v>
                </c:pt>
                <c:pt idx="7577">
                  <c:v>-2.9729999999999999</c:v>
                </c:pt>
                <c:pt idx="7578">
                  <c:v>-2.9711099999999999</c:v>
                </c:pt>
                <c:pt idx="7579">
                  <c:v>-2.9672199999999997</c:v>
                </c:pt>
                <c:pt idx="7580">
                  <c:v>-2.9587599999999998</c:v>
                </c:pt>
                <c:pt idx="7581">
                  <c:v>-2.9531399999999999</c:v>
                </c:pt>
                <c:pt idx="7582">
                  <c:v>-2.9453</c:v>
                </c:pt>
                <c:pt idx="7583">
                  <c:v>-2.9453</c:v>
                </c:pt>
                <c:pt idx="7584">
                  <c:v>-2.9379399999999998</c:v>
                </c:pt>
                <c:pt idx="7585">
                  <c:v>-2.9258199999999999</c:v>
                </c:pt>
                <c:pt idx="7586">
                  <c:v>-2.9258199999999999</c:v>
                </c:pt>
                <c:pt idx="7587">
                  <c:v>-2.9174799999999999</c:v>
                </c:pt>
                <c:pt idx="7588">
                  <c:v>-2.9110299999999998</c:v>
                </c:pt>
                <c:pt idx="7589">
                  <c:v>-2.90802</c:v>
                </c:pt>
                <c:pt idx="7590">
                  <c:v>-2.8998499999999998</c:v>
                </c:pt>
                <c:pt idx="7591">
                  <c:v>-2.8958599999999999</c:v>
                </c:pt>
                <c:pt idx="7592">
                  <c:v>-2.8899399999999997</c:v>
                </c:pt>
                <c:pt idx="7593">
                  <c:v>-2.8790199999999997</c:v>
                </c:pt>
                <c:pt idx="7594">
                  <c:v>-2.8790199999999997</c:v>
                </c:pt>
                <c:pt idx="7595">
                  <c:v>-2.8711799999999998</c:v>
                </c:pt>
                <c:pt idx="7596">
                  <c:v>-2.8608399999999996</c:v>
                </c:pt>
                <c:pt idx="7597">
                  <c:v>-2.8608399999999996</c:v>
                </c:pt>
                <c:pt idx="7598">
                  <c:v>-2.8539599999999998</c:v>
                </c:pt>
                <c:pt idx="7599">
                  <c:v>-2.8464200000000002</c:v>
                </c:pt>
                <c:pt idx="7600">
                  <c:v>-2.8413199999999996</c:v>
                </c:pt>
                <c:pt idx="7601">
                  <c:v>-2.8357299999999999</c:v>
                </c:pt>
                <c:pt idx="7602">
                  <c:v>-2.8347600000000002</c:v>
                </c:pt>
                <c:pt idx="7603">
                  <c:v>-2.8234399999999997</c:v>
                </c:pt>
                <c:pt idx="7604">
                  <c:v>-2.8138699999999996</c:v>
                </c:pt>
                <c:pt idx="7605">
                  <c:v>-2.8138699999999996</c:v>
                </c:pt>
                <c:pt idx="7606">
                  <c:v>-2.80606</c:v>
                </c:pt>
                <c:pt idx="7607">
                  <c:v>-2.7966299999999999</c:v>
                </c:pt>
                <c:pt idx="7608">
                  <c:v>-2.7956300000000001</c:v>
                </c:pt>
                <c:pt idx="7609">
                  <c:v>-2.7870900000000001</c:v>
                </c:pt>
                <c:pt idx="7610">
                  <c:v>-2.78118</c:v>
                </c:pt>
                <c:pt idx="7611">
                  <c:v>-2.7766000000000002</c:v>
                </c:pt>
                <c:pt idx="7612">
                  <c:v>-2.7636399999999997</c:v>
                </c:pt>
                <c:pt idx="7613">
                  <c:v>-2.7636399999999997</c:v>
                </c:pt>
                <c:pt idx="7614">
                  <c:v>-2.75528</c:v>
                </c:pt>
                <c:pt idx="7615">
                  <c:v>-2.7458900000000002</c:v>
                </c:pt>
                <c:pt idx="7616">
                  <c:v>-2.7434799999999999</c:v>
                </c:pt>
                <c:pt idx="7617">
                  <c:v>-2.7321799999999996</c:v>
                </c:pt>
                <c:pt idx="7618">
                  <c:v>-2.7232399999999997</c:v>
                </c:pt>
                <c:pt idx="7619">
                  <c:v>-2.7210700000000001</c:v>
                </c:pt>
                <c:pt idx="7620">
                  <c:v>-2.7117100000000001</c:v>
                </c:pt>
                <c:pt idx="7621">
                  <c:v>-2.7049599999999998</c:v>
                </c:pt>
                <c:pt idx="7622">
                  <c:v>-2.6980599999999999</c:v>
                </c:pt>
                <c:pt idx="7623">
                  <c:v>-2.6882299999999999</c:v>
                </c:pt>
                <c:pt idx="7624">
                  <c:v>-2.6882299999999999</c:v>
                </c:pt>
                <c:pt idx="7625">
                  <c:v>-2.6757999999999997</c:v>
                </c:pt>
                <c:pt idx="7626">
                  <c:v>-2.6657099999999998</c:v>
                </c:pt>
                <c:pt idx="7627">
                  <c:v>-2.66432</c:v>
                </c:pt>
                <c:pt idx="7628">
                  <c:v>-2.6569199999999999</c:v>
                </c:pt>
                <c:pt idx="7629">
                  <c:v>-2.6457600000000001</c:v>
                </c:pt>
                <c:pt idx="7630">
                  <c:v>-2.6423899999999998</c:v>
                </c:pt>
                <c:pt idx="7631">
                  <c:v>-2.6329399999999996</c:v>
                </c:pt>
                <c:pt idx="7632">
                  <c:v>-2.63096</c:v>
                </c:pt>
                <c:pt idx="7633">
                  <c:v>-2.61971</c:v>
                </c:pt>
                <c:pt idx="7634">
                  <c:v>-2.6068699999999998</c:v>
                </c:pt>
                <c:pt idx="7635">
                  <c:v>-2.6068699999999998</c:v>
                </c:pt>
                <c:pt idx="7636">
                  <c:v>-2.5980400000000001</c:v>
                </c:pt>
                <c:pt idx="7637">
                  <c:v>-2.5885799999999999</c:v>
                </c:pt>
                <c:pt idx="7638">
                  <c:v>-2.58819</c:v>
                </c:pt>
                <c:pt idx="7639">
                  <c:v>-2.5775399999999999</c:v>
                </c:pt>
                <c:pt idx="7640">
                  <c:v>-2.5690799999999996</c:v>
                </c:pt>
                <c:pt idx="7641">
                  <c:v>-2.56569</c:v>
                </c:pt>
                <c:pt idx="7642">
                  <c:v>-2.55531</c:v>
                </c:pt>
                <c:pt idx="7643">
                  <c:v>-2.5550099999999998</c:v>
                </c:pt>
                <c:pt idx="7644">
                  <c:v>-2.54331</c:v>
                </c:pt>
                <c:pt idx="7645">
                  <c:v>-2.5316399999999999</c:v>
                </c:pt>
                <c:pt idx="7646">
                  <c:v>-2.5316399999999999</c:v>
                </c:pt>
                <c:pt idx="7647">
                  <c:v>-2.5234800000000002</c:v>
                </c:pt>
                <c:pt idx="7648">
                  <c:v>-2.51159</c:v>
                </c:pt>
                <c:pt idx="7649">
                  <c:v>-2.5080399999999998</c:v>
                </c:pt>
                <c:pt idx="7650">
                  <c:v>-2.5021699999999996</c:v>
                </c:pt>
                <c:pt idx="7651">
                  <c:v>-2.4924200000000001</c:v>
                </c:pt>
                <c:pt idx="7652">
                  <c:v>-2.4838100000000001</c:v>
                </c:pt>
                <c:pt idx="7653">
                  <c:v>-2.4722599999999999</c:v>
                </c:pt>
                <c:pt idx="7654">
                  <c:v>-2.4722599999999999</c:v>
                </c:pt>
                <c:pt idx="7655">
                  <c:v>-2.4611000000000001</c:v>
                </c:pt>
                <c:pt idx="7656">
                  <c:v>-2.4495800000000001</c:v>
                </c:pt>
                <c:pt idx="7657">
                  <c:v>-2.4489999999999998</c:v>
                </c:pt>
                <c:pt idx="7658">
                  <c:v>-2.4405399999999999</c:v>
                </c:pt>
                <c:pt idx="7659">
                  <c:v>-2.4332799999999999</c:v>
                </c:pt>
                <c:pt idx="7660">
                  <c:v>-2.4263699999999999</c:v>
                </c:pt>
                <c:pt idx="7661">
                  <c:v>-2.4188000000000001</c:v>
                </c:pt>
                <c:pt idx="7662">
                  <c:v>-2.4158900000000001</c:v>
                </c:pt>
                <c:pt idx="7663">
                  <c:v>-2.4036599999999999</c:v>
                </c:pt>
                <c:pt idx="7664">
                  <c:v>-2.3933599999999999</c:v>
                </c:pt>
                <c:pt idx="7665">
                  <c:v>-2.3933599999999999</c:v>
                </c:pt>
                <c:pt idx="7666">
                  <c:v>-2.3854799999999998</c:v>
                </c:pt>
                <c:pt idx="7667">
                  <c:v>-2.3729899999999997</c:v>
                </c:pt>
                <c:pt idx="7668">
                  <c:v>-2.37202</c:v>
                </c:pt>
                <c:pt idx="7669">
                  <c:v>-2.3622199999999998</c:v>
                </c:pt>
                <c:pt idx="7670">
                  <c:v>-2.3546800000000001</c:v>
                </c:pt>
                <c:pt idx="7671">
                  <c:v>-2.3478500000000002</c:v>
                </c:pt>
                <c:pt idx="7672">
                  <c:v>-2.3385099999999999</c:v>
                </c:pt>
                <c:pt idx="7673">
                  <c:v>-2.3385099999999999</c:v>
                </c:pt>
                <c:pt idx="7674">
                  <c:v>-2.3273599999999997</c:v>
                </c:pt>
                <c:pt idx="7675">
                  <c:v>-2.3186900000000001</c:v>
                </c:pt>
                <c:pt idx="7676">
                  <c:v>-2.3184499999999999</c:v>
                </c:pt>
                <c:pt idx="7677">
                  <c:v>-2.3137599999999998</c:v>
                </c:pt>
                <c:pt idx="7678">
                  <c:v>-2.3030299999999997</c:v>
                </c:pt>
                <c:pt idx="7679">
                  <c:v>-2.3000099999999999</c:v>
                </c:pt>
                <c:pt idx="7680">
                  <c:v>-2.2957000000000001</c:v>
                </c:pt>
                <c:pt idx="7681">
                  <c:v>-2.2923499999999999</c:v>
                </c:pt>
                <c:pt idx="7682">
                  <c:v>-2.2826499999999998</c:v>
                </c:pt>
                <c:pt idx="7683">
                  <c:v>-2.2750199999999996</c:v>
                </c:pt>
                <c:pt idx="7684">
                  <c:v>-2.2750199999999996</c:v>
                </c:pt>
                <c:pt idx="7685">
                  <c:v>-2.2691699999999999</c:v>
                </c:pt>
                <c:pt idx="7686">
                  <c:v>-2.2604099999999998</c:v>
                </c:pt>
                <c:pt idx="7687">
                  <c:v>-2.2593800000000002</c:v>
                </c:pt>
                <c:pt idx="7688">
                  <c:v>-2.2545999999999999</c:v>
                </c:pt>
                <c:pt idx="7689">
                  <c:v>-2.2448699999999997</c:v>
                </c:pt>
                <c:pt idx="7690">
                  <c:v>-2.2414299999999998</c:v>
                </c:pt>
                <c:pt idx="7691">
                  <c:v>-2.2329499999999998</c:v>
                </c:pt>
                <c:pt idx="7692">
                  <c:v>-2.2329499999999998</c:v>
                </c:pt>
                <c:pt idx="7693">
                  <c:v>-2.2278099999999998</c:v>
                </c:pt>
                <c:pt idx="7694">
                  <c:v>-2.2150999999999996</c:v>
                </c:pt>
                <c:pt idx="7695">
                  <c:v>-2.2150999999999996</c:v>
                </c:pt>
                <c:pt idx="7696">
                  <c:v>-2.2111499999999999</c:v>
                </c:pt>
                <c:pt idx="7697">
                  <c:v>-2.2040899999999999</c:v>
                </c:pt>
                <c:pt idx="7698">
                  <c:v>-2.2015099999999999</c:v>
                </c:pt>
                <c:pt idx="7699">
                  <c:v>-2.1942199999999996</c:v>
                </c:pt>
                <c:pt idx="7700">
                  <c:v>-2.1916899999999999</c:v>
                </c:pt>
                <c:pt idx="7701">
                  <c:v>-2.1871399999999999</c:v>
                </c:pt>
                <c:pt idx="7702">
                  <c:v>-2.1779199999999999</c:v>
                </c:pt>
                <c:pt idx="7703">
                  <c:v>-2.1779199999999999</c:v>
                </c:pt>
                <c:pt idx="7704">
                  <c:v>-2.17096</c:v>
                </c:pt>
                <c:pt idx="7705">
                  <c:v>-2.1644199999999998</c:v>
                </c:pt>
                <c:pt idx="7706">
                  <c:v>-2.1644199999999998</c:v>
                </c:pt>
                <c:pt idx="7707">
                  <c:v>-2.1604099999999997</c:v>
                </c:pt>
                <c:pt idx="7708">
                  <c:v>-2.1533799999999998</c:v>
                </c:pt>
                <c:pt idx="7709">
                  <c:v>-2.1518299999999999</c:v>
                </c:pt>
                <c:pt idx="7710">
                  <c:v>-2.14377</c:v>
                </c:pt>
                <c:pt idx="7711">
                  <c:v>-2.14377</c:v>
                </c:pt>
                <c:pt idx="7712">
                  <c:v>-2.1367500000000001</c:v>
                </c:pt>
                <c:pt idx="7713">
                  <c:v>-2.1291500000000001</c:v>
                </c:pt>
                <c:pt idx="7714">
                  <c:v>-2.1291500000000001</c:v>
                </c:pt>
                <c:pt idx="7715">
                  <c:v>-2.1244100000000001</c:v>
                </c:pt>
                <c:pt idx="7716">
                  <c:v>-2.1157499999999998</c:v>
                </c:pt>
                <c:pt idx="7717">
                  <c:v>-2.1128799999999996</c:v>
                </c:pt>
                <c:pt idx="7718">
                  <c:v>-2.10988</c:v>
                </c:pt>
                <c:pt idx="7719">
                  <c:v>-2.10486</c:v>
                </c:pt>
                <c:pt idx="7720">
                  <c:v>-2.10161</c:v>
                </c:pt>
                <c:pt idx="7721">
                  <c:v>-2.0899399999999999</c:v>
                </c:pt>
                <c:pt idx="7722">
                  <c:v>-2.0899399999999999</c:v>
                </c:pt>
                <c:pt idx="7723">
                  <c:v>-2.08351</c:v>
                </c:pt>
                <c:pt idx="7724">
                  <c:v>-2.0758799999999997</c:v>
                </c:pt>
                <c:pt idx="7725">
                  <c:v>-2.0758799999999997</c:v>
                </c:pt>
                <c:pt idx="7726">
                  <c:v>-2.0682200000000002</c:v>
                </c:pt>
                <c:pt idx="7727">
                  <c:v>-2.0610200000000001</c:v>
                </c:pt>
                <c:pt idx="7728">
                  <c:v>-2.0573499999999996</c:v>
                </c:pt>
                <c:pt idx="7729">
                  <c:v>-2.0525699999999998</c:v>
                </c:pt>
                <c:pt idx="7730">
                  <c:v>-2.0486499999999999</c:v>
                </c:pt>
                <c:pt idx="7731">
                  <c:v>-2.0396799999999997</c:v>
                </c:pt>
                <c:pt idx="7732">
                  <c:v>-2.0310800000000002</c:v>
                </c:pt>
                <c:pt idx="7733">
                  <c:v>-2.0310800000000002</c:v>
                </c:pt>
                <c:pt idx="7734">
                  <c:v>-2.0226799999999998</c:v>
                </c:pt>
                <c:pt idx="7735">
                  <c:v>-2.0155399999999997</c:v>
                </c:pt>
                <c:pt idx="7736">
                  <c:v>-2.0149900000000001</c:v>
                </c:pt>
                <c:pt idx="7737">
                  <c:v>-2.0100699999999998</c:v>
                </c:pt>
                <c:pt idx="7738">
                  <c:v>-2.0043499999999996</c:v>
                </c:pt>
                <c:pt idx="7739">
                  <c:v>-1.9963599999999999</c:v>
                </c:pt>
                <c:pt idx="7740">
                  <c:v>-1.9896999999999998</c:v>
                </c:pt>
                <c:pt idx="7741">
                  <c:v>-1.9896999999999998</c:v>
                </c:pt>
                <c:pt idx="7742">
                  <c:v>-1.9810899999999998</c:v>
                </c:pt>
                <c:pt idx="7743">
                  <c:v>-1.9713599999999998</c:v>
                </c:pt>
                <c:pt idx="7744">
                  <c:v>-1.9713599999999998</c:v>
                </c:pt>
                <c:pt idx="7745">
                  <c:v>-1.9664599999999999</c:v>
                </c:pt>
                <c:pt idx="7746">
                  <c:v>-1.9588699999999999</c:v>
                </c:pt>
                <c:pt idx="7747">
                  <c:v>-1.95546</c:v>
                </c:pt>
                <c:pt idx="7748">
                  <c:v>-1.9466199999999998</c:v>
                </c:pt>
                <c:pt idx="7749">
                  <c:v>-1.9437</c:v>
                </c:pt>
                <c:pt idx="7750">
                  <c:v>-1.9381599999999999</c:v>
                </c:pt>
                <c:pt idx="7751">
                  <c:v>-1.9277099999999998</c:v>
                </c:pt>
                <c:pt idx="7752">
                  <c:v>-1.92445</c:v>
                </c:pt>
                <c:pt idx="7753">
                  <c:v>-1.9181599999999999</c:v>
                </c:pt>
                <c:pt idx="7754">
                  <c:v>-1.9077199999999999</c:v>
                </c:pt>
                <c:pt idx="7755">
                  <c:v>-1.9060599999999999</c:v>
                </c:pt>
                <c:pt idx="7756">
                  <c:v>-1.8956899999999999</c:v>
                </c:pt>
                <c:pt idx="7757">
                  <c:v>-1.88632</c:v>
                </c:pt>
                <c:pt idx="7758">
                  <c:v>-1.8792599999999999</c:v>
                </c:pt>
                <c:pt idx="7759">
                  <c:v>-1.8698199999999998</c:v>
                </c:pt>
                <c:pt idx="7760">
                  <c:v>-1.8668999999999998</c:v>
                </c:pt>
                <c:pt idx="7761">
                  <c:v>-1.8544</c:v>
                </c:pt>
                <c:pt idx="7762">
                  <c:v>-1.8411499999999998</c:v>
                </c:pt>
                <c:pt idx="7763">
                  <c:v>-1.8411499999999998</c:v>
                </c:pt>
                <c:pt idx="7764">
                  <c:v>-1.8291299999999997</c:v>
                </c:pt>
                <c:pt idx="7765">
                  <c:v>-1.81752</c:v>
                </c:pt>
                <c:pt idx="7766">
                  <c:v>-1.8150200000000001</c:v>
                </c:pt>
                <c:pt idx="7767">
                  <c:v>-1.8062100000000001</c:v>
                </c:pt>
                <c:pt idx="7768">
                  <c:v>-1.7961799999999997</c:v>
                </c:pt>
                <c:pt idx="7769">
                  <c:v>-1.7890899999999998</c:v>
                </c:pt>
                <c:pt idx="7770">
                  <c:v>-1.7763899999999997</c:v>
                </c:pt>
                <c:pt idx="7771">
                  <c:v>-1.7763899999999997</c:v>
                </c:pt>
                <c:pt idx="7772">
                  <c:v>-1.7609999999999997</c:v>
                </c:pt>
                <c:pt idx="7773">
                  <c:v>-1.7509699999999997</c:v>
                </c:pt>
                <c:pt idx="7774">
                  <c:v>-1.7498399999999998</c:v>
                </c:pt>
                <c:pt idx="7775">
                  <c:v>-1.7406799999999998</c:v>
                </c:pt>
                <c:pt idx="7776">
                  <c:v>-1.7266699999999999</c:v>
                </c:pt>
                <c:pt idx="7777">
                  <c:v>-1.71922</c:v>
                </c:pt>
                <c:pt idx="7778">
                  <c:v>-1.7098299999999997</c:v>
                </c:pt>
                <c:pt idx="7779">
                  <c:v>-1.70838</c:v>
                </c:pt>
                <c:pt idx="7780">
                  <c:v>-1.6935099999999998</c:v>
                </c:pt>
                <c:pt idx="7781">
                  <c:v>-1.6789000000000001</c:v>
                </c:pt>
                <c:pt idx="7782">
                  <c:v>-1.6789000000000001</c:v>
                </c:pt>
                <c:pt idx="7783">
                  <c:v>-1.6675</c:v>
                </c:pt>
                <c:pt idx="7784">
                  <c:v>-1.6560999999999999</c:v>
                </c:pt>
                <c:pt idx="7785">
                  <c:v>-1.6517299999999997</c:v>
                </c:pt>
                <c:pt idx="7786">
                  <c:v>-1.64392</c:v>
                </c:pt>
                <c:pt idx="7787">
                  <c:v>-1.6352199999999999</c:v>
                </c:pt>
                <c:pt idx="7788">
                  <c:v>-1.6269499999999999</c:v>
                </c:pt>
                <c:pt idx="7789">
                  <c:v>-1.61585</c:v>
                </c:pt>
                <c:pt idx="7790">
                  <c:v>-1.6139699999999997</c:v>
                </c:pt>
                <c:pt idx="7791">
                  <c:v>-1.6035699999999999</c:v>
                </c:pt>
                <c:pt idx="7792">
                  <c:v>-1.5904699999999998</c:v>
                </c:pt>
                <c:pt idx="7793">
                  <c:v>-1.5904699999999998</c:v>
                </c:pt>
                <c:pt idx="7794">
                  <c:v>-1.5783399999999999</c:v>
                </c:pt>
                <c:pt idx="7795">
                  <c:v>-1.569</c:v>
                </c:pt>
                <c:pt idx="7796">
                  <c:v>-1.5636000000000001</c:v>
                </c:pt>
                <c:pt idx="7797">
                  <c:v>-1.5558999999999998</c:v>
                </c:pt>
                <c:pt idx="7798">
                  <c:v>-1.5483799999999999</c:v>
                </c:pt>
                <c:pt idx="7799">
                  <c:v>-1.5389699999999999</c:v>
                </c:pt>
                <c:pt idx="7800">
                  <c:v>-1.5277099999999999</c:v>
                </c:pt>
                <c:pt idx="7801">
                  <c:v>-1.5277099999999999</c:v>
                </c:pt>
                <c:pt idx="7802">
                  <c:v>-1.5197400000000001</c:v>
                </c:pt>
                <c:pt idx="7803">
                  <c:v>-1.5048599999999999</c:v>
                </c:pt>
                <c:pt idx="7804">
                  <c:v>-1.5048599999999999</c:v>
                </c:pt>
                <c:pt idx="7805">
                  <c:v>-1.5017100000000001</c:v>
                </c:pt>
                <c:pt idx="7806">
                  <c:v>-1.4919899999999999</c:v>
                </c:pt>
                <c:pt idx="7807">
                  <c:v>-1.4846399999999997</c:v>
                </c:pt>
                <c:pt idx="7808">
                  <c:v>-1.4769199999999998</c:v>
                </c:pt>
                <c:pt idx="7809">
                  <c:v>-1.4769199999999998</c:v>
                </c:pt>
                <c:pt idx="7810">
                  <c:v>-1.4683699999999997</c:v>
                </c:pt>
                <c:pt idx="7811">
                  <c:v>-1.4551699999999999</c:v>
                </c:pt>
                <c:pt idx="7812">
                  <c:v>-1.4551699999999999</c:v>
                </c:pt>
                <c:pt idx="7813">
                  <c:v>-1.4472700000000001</c:v>
                </c:pt>
                <c:pt idx="7814">
                  <c:v>-1.4379999999999997</c:v>
                </c:pt>
                <c:pt idx="7815">
                  <c:v>-1.4359899999999999</c:v>
                </c:pt>
                <c:pt idx="7816">
                  <c:v>-1.42862</c:v>
                </c:pt>
                <c:pt idx="7817">
                  <c:v>-1.4183499999999998</c:v>
                </c:pt>
                <c:pt idx="7818">
                  <c:v>-1.4145599999999998</c:v>
                </c:pt>
                <c:pt idx="7819">
                  <c:v>-1.4052799999999999</c:v>
                </c:pt>
                <c:pt idx="7820">
                  <c:v>-1.4052799999999999</c:v>
                </c:pt>
                <c:pt idx="7821">
                  <c:v>-1.3936699999999997</c:v>
                </c:pt>
                <c:pt idx="7822">
                  <c:v>-1.3822999999999999</c:v>
                </c:pt>
                <c:pt idx="7823">
                  <c:v>-1.3822999999999999</c:v>
                </c:pt>
                <c:pt idx="7824">
                  <c:v>-1.3749099999999999</c:v>
                </c:pt>
                <c:pt idx="7825">
                  <c:v>-1.3639099999999997</c:v>
                </c:pt>
                <c:pt idx="7826">
                  <c:v>-1.3619300000000001</c:v>
                </c:pt>
                <c:pt idx="7827">
                  <c:v>-1.3530500000000001</c:v>
                </c:pt>
                <c:pt idx="7828">
                  <c:v>-1.3492999999999999</c:v>
                </c:pt>
                <c:pt idx="7829">
                  <c:v>-1.33535</c:v>
                </c:pt>
                <c:pt idx="7830">
                  <c:v>-1.32545</c:v>
                </c:pt>
                <c:pt idx="7831">
                  <c:v>-1.32545</c:v>
                </c:pt>
                <c:pt idx="7832">
                  <c:v>-1.3167199999999997</c:v>
                </c:pt>
                <c:pt idx="7833">
                  <c:v>-1.3007899999999997</c:v>
                </c:pt>
                <c:pt idx="7834">
                  <c:v>-1.2994499999999998</c:v>
                </c:pt>
                <c:pt idx="7835">
                  <c:v>-1.2892899999999998</c:v>
                </c:pt>
                <c:pt idx="7836">
                  <c:v>-1.2793099999999997</c:v>
                </c:pt>
                <c:pt idx="7837">
                  <c:v>-1.2761</c:v>
                </c:pt>
                <c:pt idx="7838">
                  <c:v>-1.2669199999999998</c:v>
                </c:pt>
                <c:pt idx="7839">
                  <c:v>-1.26023</c:v>
                </c:pt>
                <c:pt idx="7840">
                  <c:v>-1.2493499999999997</c:v>
                </c:pt>
                <c:pt idx="7841">
                  <c:v>-1.2399800000000001</c:v>
                </c:pt>
                <c:pt idx="7842">
                  <c:v>-1.2399800000000001</c:v>
                </c:pt>
                <c:pt idx="7843">
                  <c:v>-1.2301799999999998</c:v>
                </c:pt>
                <c:pt idx="7844">
                  <c:v>-1.2197800000000001</c:v>
                </c:pt>
                <c:pt idx="7845">
                  <c:v>-1.2197800000000001</c:v>
                </c:pt>
                <c:pt idx="7846">
                  <c:v>-1.21408</c:v>
                </c:pt>
                <c:pt idx="7847">
                  <c:v>-1.20519</c:v>
                </c:pt>
                <c:pt idx="7848">
                  <c:v>-1.20113</c:v>
                </c:pt>
                <c:pt idx="7849">
                  <c:v>-1.1917</c:v>
                </c:pt>
                <c:pt idx="7850">
                  <c:v>-1.1917</c:v>
                </c:pt>
                <c:pt idx="7851">
                  <c:v>-1.1837399999999998</c:v>
                </c:pt>
                <c:pt idx="7852">
                  <c:v>-1.1712899999999999</c:v>
                </c:pt>
                <c:pt idx="7853">
                  <c:v>-1.1712899999999999</c:v>
                </c:pt>
                <c:pt idx="7854">
                  <c:v>-1.1633899999999997</c:v>
                </c:pt>
                <c:pt idx="7855">
                  <c:v>-1.1519900000000001</c:v>
                </c:pt>
                <c:pt idx="7856">
                  <c:v>-1.1488499999999999</c:v>
                </c:pt>
                <c:pt idx="7857">
                  <c:v>-1.1419199999999998</c:v>
                </c:pt>
                <c:pt idx="7858">
                  <c:v>-1.13794</c:v>
                </c:pt>
                <c:pt idx="7859">
                  <c:v>-1.1265399999999999</c:v>
                </c:pt>
                <c:pt idx="7860">
                  <c:v>-1.1118600000000001</c:v>
                </c:pt>
                <c:pt idx="7861">
                  <c:v>-1.1118600000000001</c:v>
                </c:pt>
                <c:pt idx="7862">
                  <c:v>-1.1040199999999998</c:v>
                </c:pt>
                <c:pt idx="7863">
                  <c:v>-1.0911499999999998</c:v>
                </c:pt>
                <c:pt idx="7864">
                  <c:v>-1.0906699999999998</c:v>
                </c:pt>
                <c:pt idx="7865">
                  <c:v>-1.0815799999999998</c:v>
                </c:pt>
                <c:pt idx="7866">
                  <c:v>-1.0701700000000001</c:v>
                </c:pt>
                <c:pt idx="7867">
                  <c:v>-1.0630299999999999</c:v>
                </c:pt>
                <c:pt idx="7868">
                  <c:v>-1.0542699999999998</c:v>
                </c:pt>
                <c:pt idx="7869">
                  <c:v>-1.0502899999999999</c:v>
                </c:pt>
                <c:pt idx="7870">
                  <c:v>-1.0407799999999998</c:v>
                </c:pt>
                <c:pt idx="7871">
                  <c:v>-1.0301</c:v>
                </c:pt>
                <c:pt idx="7872">
                  <c:v>-1.0301</c:v>
                </c:pt>
                <c:pt idx="7873">
                  <c:v>-1.0166299999999997</c:v>
                </c:pt>
                <c:pt idx="7874">
                  <c:v>-1.0048699999999999</c:v>
                </c:pt>
                <c:pt idx="7875">
                  <c:v>-1.0027499999999998</c:v>
                </c:pt>
                <c:pt idx="7876">
                  <c:v>-0.99295</c:v>
                </c:pt>
                <c:pt idx="7877">
                  <c:v>-0.9865999999999997</c:v>
                </c:pt>
                <c:pt idx="7878">
                  <c:v>-0.97764999999999969</c:v>
                </c:pt>
                <c:pt idx="7879">
                  <c:v>-0.96666000000000007</c:v>
                </c:pt>
                <c:pt idx="7880">
                  <c:v>-0.96666000000000007</c:v>
                </c:pt>
                <c:pt idx="7881">
                  <c:v>-0.95612999999999992</c:v>
                </c:pt>
                <c:pt idx="7882">
                  <c:v>-0.94372999999999996</c:v>
                </c:pt>
                <c:pt idx="7883">
                  <c:v>-0.94372999999999996</c:v>
                </c:pt>
                <c:pt idx="7884">
                  <c:v>-0.94050999999999974</c:v>
                </c:pt>
                <c:pt idx="7885">
                  <c:v>-0.9271499999999997</c:v>
                </c:pt>
                <c:pt idx="7886">
                  <c:v>-0.92140999999999984</c:v>
                </c:pt>
                <c:pt idx="7887">
                  <c:v>-0.9133899999999997</c:v>
                </c:pt>
                <c:pt idx="7888">
                  <c:v>-0.91246999999999989</c:v>
                </c:pt>
                <c:pt idx="7889">
                  <c:v>-0.90399999999999991</c:v>
                </c:pt>
                <c:pt idx="7890">
                  <c:v>-0.8904399999999999</c:v>
                </c:pt>
                <c:pt idx="7891">
                  <c:v>-0.8904399999999999</c:v>
                </c:pt>
                <c:pt idx="7892">
                  <c:v>-0.88125000000000009</c:v>
                </c:pt>
                <c:pt idx="7893">
                  <c:v>-0.8691399999999998</c:v>
                </c:pt>
                <c:pt idx="7894">
                  <c:v>-0.86831999999999976</c:v>
                </c:pt>
                <c:pt idx="7895">
                  <c:v>-0.85770999999999997</c:v>
                </c:pt>
                <c:pt idx="7896">
                  <c:v>-0.84739999999999993</c:v>
                </c:pt>
                <c:pt idx="7897">
                  <c:v>-0.84240000000000004</c:v>
                </c:pt>
                <c:pt idx="7898">
                  <c:v>-0.83243</c:v>
                </c:pt>
                <c:pt idx="7899">
                  <c:v>-0.82972000000000001</c:v>
                </c:pt>
                <c:pt idx="7900">
                  <c:v>-0.81635999999999997</c:v>
                </c:pt>
                <c:pt idx="7901">
                  <c:v>-0.80435999999999996</c:v>
                </c:pt>
                <c:pt idx="7902">
                  <c:v>-0.80435999999999996</c:v>
                </c:pt>
                <c:pt idx="7903">
                  <c:v>-0.79213999999999984</c:v>
                </c:pt>
                <c:pt idx="7904">
                  <c:v>-0.78122999999999987</c:v>
                </c:pt>
                <c:pt idx="7905">
                  <c:v>-0.77839999999999998</c:v>
                </c:pt>
                <c:pt idx="7906">
                  <c:v>-0.77219999999999978</c:v>
                </c:pt>
                <c:pt idx="7907">
                  <c:v>-0.76605999999999996</c:v>
                </c:pt>
                <c:pt idx="7908">
                  <c:v>-0.75673999999999975</c:v>
                </c:pt>
                <c:pt idx="7909">
                  <c:v>-0.74659999999999993</c:v>
                </c:pt>
                <c:pt idx="7910">
                  <c:v>-0.74659999999999993</c:v>
                </c:pt>
                <c:pt idx="7911">
                  <c:v>-0.73868</c:v>
                </c:pt>
                <c:pt idx="7912">
                  <c:v>-0.72018000000000004</c:v>
                </c:pt>
                <c:pt idx="7913">
                  <c:v>-0.72018000000000004</c:v>
                </c:pt>
                <c:pt idx="7914">
                  <c:v>-0.71621999999999986</c:v>
                </c:pt>
                <c:pt idx="7915">
                  <c:v>-0.70875999999999983</c:v>
                </c:pt>
                <c:pt idx="7916">
                  <c:v>-0.70080000000000009</c:v>
                </c:pt>
                <c:pt idx="7917">
                  <c:v>-0.6915899999999997</c:v>
                </c:pt>
                <c:pt idx="7918">
                  <c:v>-0.69138000000000011</c:v>
                </c:pt>
                <c:pt idx="7919">
                  <c:v>-0.68475999999999981</c:v>
                </c:pt>
                <c:pt idx="7920">
                  <c:v>-0.6747099999999997</c:v>
                </c:pt>
                <c:pt idx="7921">
                  <c:v>-0.6747099999999997</c:v>
                </c:pt>
                <c:pt idx="7922">
                  <c:v>-0.66974</c:v>
                </c:pt>
                <c:pt idx="7923">
                  <c:v>-0.66204999999999981</c:v>
                </c:pt>
                <c:pt idx="7924">
                  <c:v>-0.66204999999999981</c:v>
                </c:pt>
                <c:pt idx="7925">
                  <c:v>-0.6553899999999997</c:v>
                </c:pt>
                <c:pt idx="7926">
                  <c:v>-0.65276999999999985</c:v>
                </c:pt>
                <c:pt idx="7927">
                  <c:v>-0.64695999999999998</c:v>
                </c:pt>
                <c:pt idx="7928">
                  <c:v>-0.64075999999999977</c:v>
                </c:pt>
                <c:pt idx="7929">
                  <c:v>-0.64075999999999977</c:v>
                </c:pt>
                <c:pt idx="7930">
                  <c:v>-0.63308999999999971</c:v>
                </c:pt>
                <c:pt idx="7931">
                  <c:v>-0.62555000000000005</c:v>
                </c:pt>
                <c:pt idx="7932">
                  <c:v>-0.62555000000000005</c:v>
                </c:pt>
                <c:pt idx="7933">
                  <c:v>-0.61919999999999975</c:v>
                </c:pt>
                <c:pt idx="7934">
                  <c:v>-0.60949999999999971</c:v>
                </c:pt>
                <c:pt idx="7935">
                  <c:v>-0.60672999999999977</c:v>
                </c:pt>
                <c:pt idx="7936">
                  <c:v>-0.59879999999999978</c:v>
                </c:pt>
                <c:pt idx="7937">
                  <c:v>-0.59733999999999998</c:v>
                </c:pt>
                <c:pt idx="7938">
                  <c:v>-0.58417999999999992</c:v>
                </c:pt>
                <c:pt idx="7939">
                  <c:v>-0.57519999999999971</c:v>
                </c:pt>
                <c:pt idx="7940">
                  <c:v>-0.57519999999999971</c:v>
                </c:pt>
                <c:pt idx="7941">
                  <c:v>-0.57444000000000006</c:v>
                </c:pt>
                <c:pt idx="7942">
                  <c:v>-0.5614300000000001</c:v>
                </c:pt>
                <c:pt idx="7943">
                  <c:v>-0.5614300000000001</c:v>
                </c:pt>
                <c:pt idx="7944">
                  <c:v>-0.55672999999999995</c:v>
                </c:pt>
                <c:pt idx="7945">
                  <c:v>-0.55128999999999984</c:v>
                </c:pt>
                <c:pt idx="7946">
                  <c:v>-0.54923999999999973</c:v>
                </c:pt>
                <c:pt idx="7947">
                  <c:v>-0.53874999999999984</c:v>
                </c:pt>
                <c:pt idx="7948">
                  <c:v>-0.53874999999999984</c:v>
                </c:pt>
                <c:pt idx="7949">
                  <c:v>-0.53346999999999989</c:v>
                </c:pt>
                <c:pt idx="7950">
                  <c:v>-0.52143000000000006</c:v>
                </c:pt>
                <c:pt idx="7951">
                  <c:v>-0.52143000000000006</c:v>
                </c:pt>
                <c:pt idx="7952">
                  <c:v>-0.51738999999999979</c:v>
                </c:pt>
                <c:pt idx="7953">
                  <c:v>-0.50992999999999977</c:v>
                </c:pt>
                <c:pt idx="7954">
                  <c:v>-0.50992999999999977</c:v>
                </c:pt>
                <c:pt idx="7955">
                  <c:v>-0.504</c:v>
                </c:pt>
                <c:pt idx="7956">
                  <c:v>-0.49853999999999976</c:v>
                </c:pt>
                <c:pt idx="7957">
                  <c:v>-0.49251999999999985</c:v>
                </c:pt>
                <c:pt idx="7958">
                  <c:v>-0.48536000000000001</c:v>
                </c:pt>
                <c:pt idx="7959">
                  <c:v>-0.48536000000000001</c:v>
                </c:pt>
                <c:pt idx="7960">
                  <c:v>-0.47955999999999976</c:v>
                </c:pt>
                <c:pt idx="7961">
                  <c:v>-0.46697999999999995</c:v>
                </c:pt>
                <c:pt idx="7962">
                  <c:v>-0.46697999999999995</c:v>
                </c:pt>
                <c:pt idx="7963">
                  <c:v>-0.46392999999999995</c:v>
                </c:pt>
                <c:pt idx="7964">
                  <c:v>-0.45531999999999995</c:v>
                </c:pt>
                <c:pt idx="7965">
                  <c:v>-0.4538899999999999</c:v>
                </c:pt>
                <c:pt idx="7966">
                  <c:v>-0.44961999999999991</c:v>
                </c:pt>
                <c:pt idx="7967">
                  <c:v>-0.44961999999999991</c:v>
                </c:pt>
                <c:pt idx="7968">
                  <c:v>-0.44530000000000003</c:v>
                </c:pt>
                <c:pt idx="7969">
                  <c:v>-0.42890999999999968</c:v>
                </c:pt>
                <c:pt idx="7970">
                  <c:v>-0.42890999999999968</c:v>
                </c:pt>
                <c:pt idx="7971">
                  <c:v>-0.42890999999999968</c:v>
                </c:pt>
                <c:pt idx="7972">
                  <c:v>-0.42036999999999969</c:v>
                </c:pt>
                <c:pt idx="7973">
                  <c:v>-0.41893000000000002</c:v>
                </c:pt>
                <c:pt idx="7974">
                  <c:v>-0.41209999999999969</c:v>
                </c:pt>
                <c:pt idx="7975">
                  <c:v>-0.40396999999999972</c:v>
                </c:pt>
                <c:pt idx="7976">
                  <c:v>-0.40317999999999987</c:v>
                </c:pt>
                <c:pt idx="7977">
                  <c:v>-0.39436999999999989</c:v>
                </c:pt>
                <c:pt idx="7978">
                  <c:v>-0.39436999999999989</c:v>
                </c:pt>
                <c:pt idx="7979">
                  <c:v>-0.38566999999999974</c:v>
                </c:pt>
                <c:pt idx="7980">
                  <c:v>-0.3758499999999998</c:v>
                </c:pt>
                <c:pt idx="7981">
                  <c:v>-0.3758499999999998</c:v>
                </c:pt>
                <c:pt idx="7982">
                  <c:v>-0.37270000000000003</c:v>
                </c:pt>
                <c:pt idx="7983">
                  <c:v>-0.36292999999999997</c:v>
                </c:pt>
                <c:pt idx="7984">
                  <c:v>-0.36292999999999997</c:v>
                </c:pt>
                <c:pt idx="7985">
                  <c:v>-0.36067999999999989</c:v>
                </c:pt>
                <c:pt idx="7986">
                  <c:v>-0.35748999999999986</c:v>
                </c:pt>
                <c:pt idx="7987">
                  <c:v>-0.35063999999999984</c:v>
                </c:pt>
                <c:pt idx="7988">
                  <c:v>-0.34265999999999996</c:v>
                </c:pt>
                <c:pt idx="7989">
                  <c:v>-0.34265999999999996</c:v>
                </c:pt>
                <c:pt idx="7990">
                  <c:v>-0.3386499999999999</c:v>
                </c:pt>
                <c:pt idx="7991">
                  <c:v>-0.32942999999999989</c:v>
                </c:pt>
                <c:pt idx="7992">
                  <c:v>-0.32942999999999989</c:v>
                </c:pt>
                <c:pt idx="7993">
                  <c:v>-0.32942999999999989</c:v>
                </c:pt>
                <c:pt idx="7994">
                  <c:v>-0.32309999999999972</c:v>
                </c:pt>
                <c:pt idx="7995">
                  <c:v>-0.31829999999999981</c:v>
                </c:pt>
                <c:pt idx="7996">
                  <c:v>-0.31293999999999977</c:v>
                </c:pt>
                <c:pt idx="7997">
                  <c:v>-0.31293999999999977</c:v>
                </c:pt>
                <c:pt idx="7998">
                  <c:v>-0.31211999999999973</c:v>
                </c:pt>
                <c:pt idx="7999">
                  <c:v>-0.29942000000000002</c:v>
                </c:pt>
                <c:pt idx="8000">
                  <c:v>-0.29942000000000002</c:v>
                </c:pt>
                <c:pt idx="8001">
                  <c:v>-0.29881000000000002</c:v>
                </c:pt>
                <c:pt idx="8002">
                  <c:v>-0.29251000000000005</c:v>
                </c:pt>
                <c:pt idx="8003">
                  <c:v>-0.29251000000000005</c:v>
                </c:pt>
                <c:pt idx="8004">
                  <c:v>-0.28769</c:v>
                </c:pt>
                <c:pt idx="8005">
                  <c:v>-0.28234000000000004</c:v>
                </c:pt>
                <c:pt idx="8006">
                  <c:v>-0.27875000000000005</c:v>
                </c:pt>
                <c:pt idx="8007">
                  <c:v>-0.27076999999999973</c:v>
                </c:pt>
                <c:pt idx="8008">
                  <c:v>-0.27076999999999973</c:v>
                </c:pt>
                <c:pt idx="8009">
                  <c:v>-0.26415999999999995</c:v>
                </c:pt>
                <c:pt idx="8010">
                  <c:v>-0.25241999999999987</c:v>
                </c:pt>
                <c:pt idx="8011">
                  <c:v>-0.25241999999999987</c:v>
                </c:pt>
                <c:pt idx="8012">
                  <c:v>-0.24915999999999983</c:v>
                </c:pt>
                <c:pt idx="8013">
                  <c:v>-0.2372099999999997</c:v>
                </c:pt>
                <c:pt idx="8014">
                  <c:v>-0.2372099999999997</c:v>
                </c:pt>
                <c:pt idx="8015">
                  <c:v>-0.23188999999999993</c:v>
                </c:pt>
                <c:pt idx="8016">
                  <c:v>-0.22669999999999968</c:v>
                </c:pt>
                <c:pt idx="8017">
                  <c:v>-0.21833999999999998</c:v>
                </c:pt>
                <c:pt idx="8018">
                  <c:v>-0.20587</c:v>
                </c:pt>
                <c:pt idx="8019">
                  <c:v>-0.20587</c:v>
                </c:pt>
                <c:pt idx="8020">
                  <c:v>-0.20175999999999972</c:v>
                </c:pt>
                <c:pt idx="8021">
                  <c:v>-0.18537999999999988</c:v>
                </c:pt>
                <c:pt idx="8022">
                  <c:v>-0.18537999999999988</c:v>
                </c:pt>
                <c:pt idx="8023">
                  <c:v>-0.18537999999999988</c:v>
                </c:pt>
                <c:pt idx="8024">
                  <c:v>-0.17734999999999967</c:v>
                </c:pt>
                <c:pt idx="8025">
                  <c:v>-0.17193999999999976</c:v>
                </c:pt>
                <c:pt idx="8026">
                  <c:v>-0.16359999999999975</c:v>
                </c:pt>
                <c:pt idx="8027">
                  <c:v>-0.16359999999999975</c:v>
                </c:pt>
                <c:pt idx="8028">
                  <c:v>-0.15664999999999996</c:v>
                </c:pt>
                <c:pt idx="8029">
                  <c:v>-0.14548000000000005</c:v>
                </c:pt>
                <c:pt idx="8030">
                  <c:v>-0.14548000000000005</c:v>
                </c:pt>
                <c:pt idx="8031">
                  <c:v>-0.14189000000000007</c:v>
                </c:pt>
                <c:pt idx="8032">
                  <c:v>-0.1321699999999999</c:v>
                </c:pt>
                <c:pt idx="8033">
                  <c:v>-0.12978999999999985</c:v>
                </c:pt>
                <c:pt idx="8034">
                  <c:v>-0.1221000000000001</c:v>
                </c:pt>
                <c:pt idx="8035">
                  <c:v>-0.11717999999999984</c:v>
                </c:pt>
                <c:pt idx="8036">
                  <c:v>-0.11248999999999976</c:v>
                </c:pt>
                <c:pt idx="8037">
                  <c:v>-0.10221999999999998</c:v>
                </c:pt>
                <c:pt idx="8038">
                  <c:v>-0.10221999999999998</c:v>
                </c:pt>
                <c:pt idx="8039">
                  <c:v>-9.1619999999999813E-2</c:v>
                </c:pt>
                <c:pt idx="8040">
                  <c:v>-8.4019999999999762E-2</c:v>
                </c:pt>
                <c:pt idx="8041">
                  <c:v>-8.4019999999999762E-2</c:v>
                </c:pt>
                <c:pt idx="8042">
                  <c:v>-8.1339999999999968E-2</c:v>
                </c:pt>
                <c:pt idx="8043">
                  <c:v>-6.8589999999999929E-2</c:v>
                </c:pt>
                <c:pt idx="8044">
                  <c:v>-6.8270000000000053E-2</c:v>
                </c:pt>
                <c:pt idx="8045">
                  <c:v>-6.1090000000000089E-2</c:v>
                </c:pt>
                <c:pt idx="8046">
                  <c:v>-5.9299999999999908E-2</c:v>
                </c:pt>
                <c:pt idx="8047">
                  <c:v>-4.5999999999999819E-2</c:v>
                </c:pt>
                <c:pt idx="8048">
                  <c:v>-3.7069999999999936E-2</c:v>
                </c:pt>
                <c:pt idx="8049">
                  <c:v>-3.7069999999999936E-2</c:v>
                </c:pt>
                <c:pt idx="8050">
                  <c:v>-3.6439999999999806E-2</c:v>
                </c:pt>
                <c:pt idx="8051">
                  <c:v>-2.1859999999999769E-2</c:v>
                </c:pt>
                <c:pt idx="8052">
                  <c:v>-1.7389999999999795E-2</c:v>
                </c:pt>
                <c:pt idx="8053">
                  <c:v>-1.5309999999999935E-2</c:v>
                </c:pt>
                <c:pt idx="8054">
                  <c:v>-6.9300000000001027E-3</c:v>
                </c:pt>
                <c:pt idx="8055">
                  <c:v>-3.8999999999997925E-3</c:v>
                </c:pt>
              </c:numCache>
            </c:numRef>
          </c:val>
          <c:smooth val="0"/>
          <c:extLst>
            <c:ext xmlns:c16="http://schemas.microsoft.com/office/drawing/2014/chart" uri="{C3380CC4-5D6E-409C-BE32-E72D297353CC}">
              <c16:uniqueId val="{00000000-F6FE-4B3E-99A1-0D98E67A160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612923424"/>
        <c:axId val="1612929664"/>
      </c:lineChart>
      <c:catAx>
        <c:axId val="1612923424"/>
        <c:scaling>
          <c:orientation val="minMax"/>
        </c:scaling>
        <c:delete val="0"/>
        <c:axPos val="b"/>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612929664"/>
        <c:crosses val="autoZero"/>
        <c:auto val="1"/>
        <c:lblAlgn val="ctr"/>
        <c:lblOffset val="100"/>
        <c:noMultiLvlLbl val="0"/>
      </c:catAx>
      <c:valAx>
        <c:axId val="16129296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612923424"/>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Absolute</a:t>
            </a:r>
            <a:r>
              <a:rPr lang="en-US" baseline="0" dirty="0"/>
              <a:t> s</a:t>
            </a:r>
            <a:r>
              <a:rPr lang="en-US" dirty="0"/>
              <a:t>tep movement</a:t>
            </a:r>
          </a:p>
        </c:rich>
      </c:tx>
      <c:layout>
        <c:manualLayout>
          <c:xMode val="edge"/>
          <c:yMode val="edge"/>
          <c:x val="0.21503801252764554"/>
          <c:y val="3.643649195958514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yVal>
            <c:numRef>
              <c:f>A1_better!$D$14:$D$12647</c:f>
              <c:numCache>
                <c:formatCode>General</c:formatCode>
                <c:ptCount val="12634"/>
                <c:pt idx="0">
                  <c:v>0</c:v>
                </c:pt>
                <c:pt idx="1">
                  <c:v>6.3000000000101863E-4</c:v>
                </c:pt>
                <c:pt idx="2">
                  <c:v>2.3199999999974352E-3</c:v>
                </c:pt>
                <c:pt idx="3">
                  <c:v>2.1500000000003183E-3</c:v>
                </c:pt>
                <c:pt idx="4">
                  <c:v>1.4599999999802549E-3</c:v>
                </c:pt>
                <c:pt idx="5">
                  <c:v>3.8700000000062573E-3</c:v>
                </c:pt>
                <c:pt idx="6">
                  <c:v>6.8999999999164174E-4</c:v>
                </c:pt>
                <c:pt idx="7">
                  <c:v>2.8900000000078307E-3</c:v>
                </c:pt>
                <c:pt idx="8">
                  <c:v>7.4000000000751243E-4</c:v>
                </c:pt>
                <c:pt idx="9">
                  <c:v>4.4100000000071304E-3</c:v>
                </c:pt>
                <c:pt idx="10">
                  <c:v>9.9000000000160071E-4</c:v>
                </c:pt>
                <c:pt idx="11">
                  <c:v>2.6499999999884949E-3</c:v>
                </c:pt>
                <c:pt idx="12">
                  <c:v>2.9499999999984539E-3</c:v>
                </c:pt>
                <c:pt idx="13">
                  <c:v>2.0600000000001728E-3</c:v>
                </c:pt>
                <c:pt idx="14">
                  <c:v>2.9499999999984539E-3</c:v>
                </c:pt>
                <c:pt idx="15">
                  <c:v>1.0699999999985721E-3</c:v>
                </c:pt>
                <c:pt idx="16">
                  <c:v>3.9000000000157797E-3</c:v>
                </c:pt>
                <c:pt idx="17">
                  <c:v>2.7000000000043656E-4</c:v>
                </c:pt>
                <c:pt idx="18">
                  <c:v>3.0399999999985994E-3</c:v>
                </c:pt>
                <c:pt idx="19">
                  <c:v>3.0999999999892225E-3</c:v>
                </c:pt>
                <c:pt idx="20">
                  <c:v>1.8200000000092587E-3</c:v>
                </c:pt>
                <c:pt idx="21">
                  <c:v>1.5199999999992997E-3</c:v>
                </c:pt>
                <c:pt idx="22">
                  <c:v>2.1999999999877673E-3</c:v>
                </c:pt>
                <c:pt idx="23">
                  <c:v>1.2900000000115597E-3</c:v>
                </c:pt>
                <c:pt idx="24">
                  <c:v>2.9499999999984539E-3</c:v>
                </c:pt>
                <c:pt idx="25">
                  <c:v>1.8100000000060845E-3</c:v>
                </c:pt>
                <c:pt idx="26">
                  <c:v>3.3399999999801366E-3</c:v>
                </c:pt>
                <c:pt idx="27">
                  <c:v>2.4500000000102773E-3</c:v>
                </c:pt>
                <c:pt idx="28">
                  <c:v>2.9499999999984539E-3</c:v>
                </c:pt>
                <c:pt idx="29">
                  <c:v>1.3700000000085311E-3</c:v>
                </c:pt>
                <c:pt idx="30">
                  <c:v>4.1099999999971715E-3</c:v>
                </c:pt>
                <c:pt idx="31">
                  <c:v>9.0000000000145519E-5</c:v>
                </c:pt>
                <c:pt idx="32">
                  <c:v>3.5199999999804277E-3</c:v>
                </c:pt>
                <c:pt idx="33">
                  <c:v>2.020000000015898E-3</c:v>
                </c:pt>
                <c:pt idx="34">
                  <c:v>1.1100000000112686E-3</c:v>
                </c:pt>
                <c:pt idx="35">
                  <c:v>2.4099999999975807E-3</c:v>
                </c:pt>
                <c:pt idx="36">
                  <c:v>2.4099999999975807E-3</c:v>
                </c:pt>
                <c:pt idx="37">
                  <c:v>2.5399999999820011E-3</c:v>
                </c:pt>
                <c:pt idx="38">
                  <c:v>1.3700000000085311E-3</c:v>
                </c:pt>
                <c:pt idx="39">
                  <c:v>3.5100000000056752E-3</c:v>
                </c:pt>
                <c:pt idx="40">
                  <c:v>2.659999999991669E-3</c:v>
                </c:pt>
                <c:pt idx="41">
                  <c:v>1.4299999999991542E-3</c:v>
                </c:pt>
                <c:pt idx="42">
                  <c:v>1.7300000000091131E-3</c:v>
                </c:pt>
                <c:pt idx="43">
                  <c:v>3.1199999999955708E-3</c:v>
                </c:pt>
                <c:pt idx="44">
                  <c:v>2.5100000000009004E-3</c:v>
                </c:pt>
                <c:pt idx="45">
                  <c:v>1.8499999999903594E-3</c:v>
                </c:pt>
                <c:pt idx="46">
                  <c:v>2.8599999999983083E-3</c:v>
                </c:pt>
                <c:pt idx="47">
                  <c:v>3.5699999999962984E-3</c:v>
                </c:pt>
                <c:pt idx="48">
                  <c:v>3.0000000000995897E-4</c:v>
                </c:pt>
                <c:pt idx="49">
                  <c:v>3.669999999999618E-3</c:v>
                </c:pt>
                <c:pt idx="50">
                  <c:v>3.2799999999895135E-3</c:v>
                </c:pt>
                <c:pt idx="51">
                  <c:v>0</c:v>
                </c:pt>
                <c:pt idx="52">
                  <c:v>4.8200000000235832E-3</c:v>
                </c:pt>
                <c:pt idx="53">
                  <c:v>2.9999999998153726E-4</c:v>
                </c:pt>
                <c:pt idx="54">
                  <c:v>2.9200000000173532E-3</c:v>
                </c:pt>
                <c:pt idx="55">
                  <c:v>1.8199999999808369E-3</c:v>
                </c:pt>
                <c:pt idx="56">
                  <c:v>1.8799999999998818E-3</c:v>
                </c:pt>
                <c:pt idx="57">
                  <c:v>1.9599999999968531E-3</c:v>
                </c:pt>
                <c:pt idx="58">
                  <c:v>3.3700000000180808E-3</c:v>
                </c:pt>
                <c:pt idx="59">
                  <c:v>1.19000000000824E-3</c:v>
                </c:pt>
                <c:pt idx="60">
                  <c:v>3.7299999999902411E-3</c:v>
                </c:pt>
                <c:pt idx="61">
                  <c:v>1.3700000000085311E-3</c:v>
                </c:pt>
                <c:pt idx="62">
                  <c:v>2.709999999979118E-3</c:v>
                </c:pt>
                <c:pt idx="63">
                  <c:v>2.2400000000004638E-3</c:v>
                </c:pt>
                <c:pt idx="64">
                  <c:v>1.9599999999968531E-3</c:v>
                </c:pt>
                <c:pt idx="65">
                  <c:v>4.4700000000261753E-3</c:v>
                </c:pt>
                <c:pt idx="66">
                  <c:v>4.4999999997230589E-4</c:v>
                </c:pt>
                <c:pt idx="67">
                  <c:v>2.2700000000099863E-3</c:v>
                </c:pt>
                <c:pt idx="68">
                  <c:v>2.4999999999977263E-3</c:v>
                </c:pt>
                <c:pt idx="69">
                  <c:v>2.9800000000079763E-3</c:v>
                </c:pt>
                <c:pt idx="70">
                  <c:v>1.6699999999900683E-3</c:v>
                </c:pt>
                <c:pt idx="71">
                  <c:v>3.3099999999990359E-3</c:v>
                </c:pt>
                <c:pt idx="72">
                  <c:v>5.6000000000722139E-4</c:v>
                </c:pt>
                <c:pt idx="73">
                  <c:v>3.0700000000081218E-3</c:v>
                </c:pt>
                <c:pt idx="74">
                  <c:v>3.2199999999988904E-3</c:v>
                </c:pt>
                <c:pt idx="75">
                  <c:v>1.5199999999992997E-3</c:v>
                </c:pt>
                <c:pt idx="76">
                  <c:v>4.5599999999978991E-3</c:v>
                </c:pt>
                <c:pt idx="77">
                  <c:v>5.7000000001039552E-4</c:v>
                </c:pt>
                <c:pt idx="78">
                  <c:v>3.7799999999776901E-3</c:v>
                </c:pt>
                <c:pt idx="79">
                  <c:v>1.5500000000088221E-3</c:v>
                </c:pt>
                <c:pt idx="80">
                  <c:v>1.4600000000086766E-3</c:v>
                </c:pt>
                <c:pt idx="81">
                  <c:v>3.5499999999899501E-3</c:v>
                </c:pt>
                <c:pt idx="82">
                  <c:v>1.4600000000086766E-3</c:v>
                </c:pt>
                <c:pt idx="83">
                  <c:v>2.2099999999909414E-3</c:v>
                </c:pt>
                <c:pt idx="84">
                  <c:v>3.3899999999960073E-3</c:v>
                </c:pt>
                <c:pt idx="85">
                  <c:v>1.4000000000180535E-3</c:v>
                </c:pt>
                <c:pt idx="86">
                  <c:v>3.0399999999985994E-3</c:v>
                </c:pt>
                <c:pt idx="87">
                  <c:v>1.4899999999897773E-3</c:v>
                </c:pt>
                <c:pt idx="88">
                  <c:v>3.369999999989659E-3</c:v>
                </c:pt>
                <c:pt idx="89">
                  <c:v>3.4300000000087039E-3</c:v>
                </c:pt>
                <c:pt idx="90">
                  <c:v>2.1999999999877673E-3</c:v>
                </c:pt>
                <c:pt idx="91">
                  <c:v>2.5100000000009004E-3</c:v>
                </c:pt>
                <c:pt idx="92">
                  <c:v>2.500000000026148E-3</c:v>
                </c:pt>
                <c:pt idx="93">
                  <c:v>2.6499999999884949E-3</c:v>
                </c:pt>
                <c:pt idx="94">
                  <c:v>3.1299999999987449E-3</c:v>
                </c:pt>
                <c:pt idx="95">
                  <c:v>1.5500000000088221E-3</c:v>
                </c:pt>
                <c:pt idx="96">
                  <c:v>2.0600000000001728E-3</c:v>
                </c:pt>
                <c:pt idx="97">
                  <c:v>4.6499999999980446E-3</c:v>
                </c:pt>
                <c:pt idx="98">
                  <c:v>0</c:v>
                </c:pt>
                <c:pt idx="99">
                  <c:v>3.6000000000058208E-3</c:v>
                </c:pt>
                <c:pt idx="100">
                  <c:v>2.179999999981419E-3</c:v>
                </c:pt>
                <c:pt idx="101">
                  <c:v>2.1100000000160435E-3</c:v>
                </c:pt>
                <c:pt idx="102">
                  <c:v>3.8199999999903866E-3</c:v>
                </c:pt>
                <c:pt idx="103">
                  <c:v>2.0900000000096952E-3</c:v>
                </c:pt>
                <c:pt idx="104">
                  <c:v>1.7799999999965621E-3</c:v>
                </c:pt>
                <c:pt idx="105">
                  <c:v>2.780000000001337E-3</c:v>
                </c:pt>
                <c:pt idx="106">
                  <c:v>2.3199999999974352E-3</c:v>
                </c:pt>
                <c:pt idx="107">
                  <c:v>3.3399999999801366E-3</c:v>
                </c:pt>
                <c:pt idx="108">
                  <c:v>1.7600000000186355E-3</c:v>
                </c:pt>
                <c:pt idx="109">
                  <c:v>2.2899999999879128E-3</c:v>
                </c:pt>
                <c:pt idx="110">
                  <c:v>3.2800000000179352E-3</c:v>
                </c:pt>
                <c:pt idx="111">
                  <c:v>1.8199999999808369E-3</c:v>
                </c:pt>
                <c:pt idx="112">
                  <c:v>2.38000000001648E-3</c:v>
                </c:pt>
                <c:pt idx="113">
                  <c:v>3.009999999989077E-3</c:v>
                </c:pt>
                <c:pt idx="114">
                  <c:v>1.8499999999903594E-3</c:v>
                </c:pt>
                <c:pt idx="115">
                  <c:v>2.1700000000066666E-3</c:v>
                </c:pt>
                <c:pt idx="116">
                  <c:v>3.669999999999618E-3</c:v>
                </c:pt>
                <c:pt idx="117">
                  <c:v>2.4700000000166256E-3</c:v>
                </c:pt>
                <c:pt idx="118">
                  <c:v>2.8399999999919601E-3</c:v>
                </c:pt>
                <c:pt idx="119">
                  <c:v>1.9299999999873307E-3</c:v>
                </c:pt>
                <c:pt idx="120">
                  <c:v>2.4800000000197997E-3</c:v>
                </c:pt>
                <c:pt idx="121">
                  <c:v>5.1199999999766987E-3</c:v>
                </c:pt>
                <c:pt idx="122">
                  <c:v>2.4200000000007549E-3</c:v>
                </c:pt>
                <c:pt idx="123">
                  <c:v>3.8100000000156342E-3</c:v>
                </c:pt>
                <c:pt idx="124">
                  <c:v>3.7299999999902411E-3</c:v>
                </c:pt>
                <c:pt idx="125">
                  <c:v>1.5500000000088221E-3</c:v>
                </c:pt>
                <c:pt idx="126">
                  <c:v>3.899999999987358E-3</c:v>
                </c:pt>
                <c:pt idx="127">
                  <c:v>5.0999999999987722E-3</c:v>
                </c:pt>
                <c:pt idx="128">
                  <c:v>1.0400000000004184E-2</c:v>
                </c:pt>
                <c:pt idx="129">
                  <c:v>1.219000000000392E-2</c:v>
                </c:pt>
                <c:pt idx="130">
                  <c:v>4.3500000000165073E-3</c:v>
                </c:pt>
                <c:pt idx="131">
                  <c:v>2.8299999999887859E-3</c:v>
                </c:pt>
                <c:pt idx="132">
                  <c:v>3.719999999987067E-3</c:v>
                </c:pt>
                <c:pt idx="133">
                  <c:v>2.7500000000202363E-3</c:v>
                </c:pt>
                <c:pt idx="134">
                  <c:v>6.2800000000038381E-3</c:v>
                </c:pt>
                <c:pt idx="135">
                  <c:v>5.3699999999992087E-3</c:v>
                </c:pt>
                <c:pt idx="136">
                  <c:v>5.7799999999872398E-3</c:v>
                </c:pt>
                <c:pt idx="137">
                  <c:v>1.9100000000094042E-3</c:v>
                </c:pt>
                <c:pt idx="138">
                  <c:v>4.4099999999787087E-3</c:v>
                </c:pt>
                <c:pt idx="139">
                  <c:v>4.0800000000160708E-3</c:v>
                </c:pt>
                <c:pt idx="140">
                  <c:v>2.4699999999882039E-3</c:v>
                </c:pt>
                <c:pt idx="141">
                  <c:v>4.4200000000103046E-3</c:v>
                </c:pt>
                <c:pt idx="142">
                  <c:v>3.3300000000053842E-3</c:v>
                </c:pt>
                <c:pt idx="143">
                  <c:v>3.9999999999906777E-3</c:v>
                </c:pt>
                <c:pt idx="144">
                  <c:v>2.0499999999969987E-3</c:v>
                </c:pt>
                <c:pt idx="145">
                  <c:v>4.0300000000002001E-3</c:v>
                </c:pt>
                <c:pt idx="146">
                  <c:v>3.7800000000061118E-3</c:v>
                </c:pt>
                <c:pt idx="147">
                  <c:v>2.0000000000095497E-3</c:v>
                </c:pt>
                <c:pt idx="148">
                  <c:v>2.9499999999984539E-3</c:v>
                </c:pt>
                <c:pt idx="149">
                  <c:v>1.6099999999994452E-3</c:v>
                </c:pt>
                <c:pt idx="150">
                  <c:v>5.210000000005266E-3</c:v>
                </c:pt>
                <c:pt idx="151">
                  <c:v>3.5799999999994725E-3</c:v>
                </c:pt>
                <c:pt idx="152">
                  <c:v>3.3999999999991815E-3</c:v>
                </c:pt>
                <c:pt idx="153">
                  <c:v>9.1999999997938176E-4</c:v>
                </c:pt>
                <c:pt idx="154">
                  <c:v>4.3200000000069849E-3</c:v>
                </c:pt>
                <c:pt idx="155">
                  <c:v>2.5899999999978718E-3</c:v>
                </c:pt>
                <c:pt idx="156">
                  <c:v>1.0499999999922238E-3</c:v>
                </c:pt>
                <c:pt idx="157">
                  <c:v>4.3500000000165073E-3</c:v>
                </c:pt>
                <c:pt idx="158">
                  <c:v>1.7899999999997362E-3</c:v>
                </c:pt>
                <c:pt idx="159">
                  <c:v>3.0700000000081218E-3</c:v>
                </c:pt>
                <c:pt idx="160">
                  <c:v>2.7399999999886404E-3</c:v>
                </c:pt>
                <c:pt idx="161">
                  <c:v>5.7500000000061391E-3</c:v>
                </c:pt>
                <c:pt idx="162">
                  <c:v>1.4999999999076863E-4</c:v>
                </c:pt>
                <c:pt idx="163">
                  <c:v>3.6399999999900956E-3</c:v>
                </c:pt>
                <c:pt idx="164">
                  <c:v>4.8200000000235832E-3</c:v>
                </c:pt>
                <c:pt idx="165">
                  <c:v>1.9700000000000273E-3</c:v>
                </c:pt>
                <c:pt idx="166">
                  <c:v>3.899999999987358E-3</c:v>
                </c:pt>
                <c:pt idx="167">
                  <c:v>1.7899999999997362E-3</c:v>
                </c:pt>
                <c:pt idx="168">
                  <c:v>4.1699999999877946E-3</c:v>
                </c:pt>
                <c:pt idx="169">
                  <c:v>3.0400000000270211E-3</c:v>
                </c:pt>
                <c:pt idx="170">
                  <c:v>2.3899999999912325E-3</c:v>
                </c:pt>
                <c:pt idx="171">
                  <c:v>2.5599999999883494E-3</c:v>
                </c:pt>
                <c:pt idx="172">
                  <c:v>3.7000000000091404E-3</c:v>
                </c:pt>
                <c:pt idx="173">
                  <c:v>2.4999999999977263E-3</c:v>
                </c:pt>
                <c:pt idx="174">
                  <c:v>3.899999999987358E-3</c:v>
                </c:pt>
                <c:pt idx="175">
                  <c:v>3.2199999999988904E-3</c:v>
                </c:pt>
                <c:pt idx="176">
                  <c:v>4.150000000009868E-3</c:v>
                </c:pt>
                <c:pt idx="177">
                  <c:v>1.720000000005939E-3</c:v>
                </c:pt>
                <c:pt idx="178">
                  <c:v>5.0699999999892498E-3</c:v>
                </c:pt>
                <c:pt idx="179">
                  <c:v>2.5899999999978718E-3</c:v>
                </c:pt>
                <c:pt idx="180">
                  <c:v>1.7899999999997362E-3</c:v>
                </c:pt>
                <c:pt idx="181">
                  <c:v>4.4100000000071304E-3</c:v>
                </c:pt>
                <c:pt idx="182">
                  <c:v>2.0299999999906504E-3</c:v>
                </c:pt>
                <c:pt idx="183">
                  <c:v>3.6600000000248656E-3</c:v>
                </c:pt>
                <c:pt idx="184">
                  <c:v>2.5699999999915235E-3</c:v>
                </c:pt>
                <c:pt idx="185">
                  <c:v>5.089999999995598E-3</c:v>
                </c:pt>
                <c:pt idx="186">
                  <c:v>0</c:v>
                </c:pt>
                <c:pt idx="187">
                  <c:v>5.5199999999899774E-3</c:v>
                </c:pt>
                <c:pt idx="188">
                  <c:v>1.9599999999968531E-3</c:v>
                </c:pt>
                <c:pt idx="189">
                  <c:v>2.5100000000009004E-3</c:v>
                </c:pt>
                <c:pt idx="190">
                  <c:v>3.8700000000062573E-3</c:v>
                </c:pt>
                <c:pt idx="191">
                  <c:v>3.7000000000091404E-3</c:v>
                </c:pt>
                <c:pt idx="192">
                  <c:v>2.0499999999969987E-3</c:v>
                </c:pt>
                <c:pt idx="193">
                  <c:v>2.8700000000014825E-3</c:v>
                </c:pt>
                <c:pt idx="194">
                  <c:v>5.390000000005557E-3</c:v>
                </c:pt>
                <c:pt idx="195">
                  <c:v>2.9199999999889314E-3</c:v>
                </c:pt>
                <c:pt idx="196">
                  <c:v>2.38000000001648E-3</c:v>
                </c:pt>
                <c:pt idx="197">
                  <c:v>1.9399999999905049E-3</c:v>
                </c:pt>
                <c:pt idx="198">
                  <c:v>5.5700000000058481E-3</c:v>
                </c:pt>
                <c:pt idx="199">
                  <c:v>6.3000000000101863E-4</c:v>
                </c:pt>
                <c:pt idx="200">
                  <c:v>4.6799999999791453E-3</c:v>
                </c:pt>
                <c:pt idx="201">
                  <c:v>3.4300000000087039E-3</c:v>
                </c:pt>
                <c:pt idx="202">
                  <c:v>3.0700000000081218E-3</c:v>
                </c:pt>
                <c:pt idx="203">
                  <c:v>2.5599999999883494E-3</c:v>
                </c:pt>
                <c:pt idx="204">
                  <c:v>4.7100000000170894E-3</c:v>
                </c:pt>
                <c:pt idx="205">
                  <c:v>3.1299999999987449E-3</c:v>
                </c:pt>
                <c:pt idx="206">
                  <c:v>0</c:v>
                </c:pt>
                <c:pt idx="207">
                  <c:v>4.0499999999781267E-3</c:v>
                </c:pt>
                <c:pt idx="208">
                  <c:v>5.3600000000244563E-3</c:v>
                </c:pt>
                <c:pt idx="209">
                  <c:v>3.2799999999895135E-3</c:v>
                </c:pt>
                <c:pt idx="210">
                  <c:v>0</c:v>
                </c:pt>
                <c:pt idx="211">
                  <c:v>8.2600000000070395E-3</c:v>
                </c:pt>
                <c:pt idx="212">
                  <c:v>0</c:v>
                </c:pt>
                <c:pt idx="213">
                  <c:v>2.1999999999877673E-3</c:v>
                </c:pt>
                <c:pt idx="214">
                  <c:v>7.1000000000083219E-3</c:v>
                </c:pt>
                <c:pt idx="215">
                  <c:v>1.0399999999890497E-3</c:v>
                </c:pt>
                <c:pt idx="216">
                  <c:v>1.8500000000187811E-3</c:v>
                </c:pt>
                <c:pt idx="217">
                  <c:v>4.9999999999954525E-3</c:v>
                </c:pt>
                <c:pt idx="218">
                  <c:v>2.6299999999821466E-3</c:v>
                </c:pt>
                <c:pt idx="219">
                  <c:v>1.2800000000083855E-3</c:v>
                </c:pt>
                <c:pt idx="220">
                  <c:v>6.6999999999950433E-3</c:v>
                </c:pt>
                <c:pt idx="221">
                  <c:v>1.490000000018199E-3</c:v>
                </c:pt>
                <c:pt idx="222">
                  <c:v>5.9999999999149622E-4</c:v>
                </c:pt>
                <c:pt idx="223">
                  <c:v>5.1599999999893953E-3</c:v>
                </c:pt>
                <c:pt idx="224">
                  <c:v>4.5300000000167984E-3</c:v>
                </c:pt>
                <c:pt idx="225">
                  <c:v>1.7199999999775173E-3</c:v>
                </c:pt>
                <c:pt idx="226">
                  <c:v>1.7300000000091131E-3</c:v>
                </c:pt>
                <c:pt idx="227">
                  <c:v>5.4300000000182536E-3</c:v>
                </c:pt>
                <c:pt idx="228">
                  <c:v>4.019999999997026E-3</c:v>
                </c:pt>
                <c:pt idx="229">
                  <c:v>3.2999999999105967E-4</c:v>
                </c:pt>
                <c:pt idx="230">
                  <c:v>4.5299999999883767E-3</c:v>
                </c:pt>
                <c:pt idx="231">
                  <c:v>3.6000000000058208E-3</c:v>
                </c:pt>
                <c:pt idx="232">
                  <c:v>1.5799999999899228E-3</c:v>
                </c:pt>
                <c:pt idx="233">
                  <c:v>1.9100000000094042E-3</c:v>
                </c:pt>
                <c:pt idx="234">
                  <c:v>4.4400000000166528E-3</c:v>
                </c:pt>
                <c:pt idx="235">
                  <c:v>4.0499999999781267E-3</c:v>
                </c:pt>
                <c:pt idx="236">
                  <c:v>0</c:v>
                </c:pt>
                <c:pt idx="237">
                  <c:v>2.8700000000014825E-3</c:v>
                </c:pt>
                <c:pt idx="238">
                  <c:v>3.9000000000157797E-3</c:v>
                </c:pt>
                <c:pt idx="239">
                  <c:v>3.899999999987358E-3</c:v>
                </c:pt>
                <c:pt idx="240">
                  <c:v>1.8500000000187811E-3</c:v>
                </c:pt>
                <c:pt idx="241">
                  <c:v>5.8399999999778629E-3</c:v>
                </c:pt>
                <c:pt idx="242">
                  <c:v>1.140000000020791E-3</c:v>
                </c:pt>
                <c:pt idx="243">
                  <c:v>3.4799999999961528E-3</c:v>
                </c:pt>
                <c:pt idx="244">
                  <c:v>2.2099999999909414E-3</c:v>
                </c:pt>
                <c:pt idx="245">
                  <c:v>4.5599999999978991E-3</c:v>
                </c:pt>
                <c:pt idx="246">
                  <c:v>3.6000000000058208E-3</c:v>
                </c:pt>
                <c:pt idx="247">
                  <c:v>1.0499999999922238E-3</c:v>
                </c:pt>
                <c:pt idx="248">
                  <c:v>3.2400000000052387E-3</c:v>
                </c:pt>
                <c:pt idx="249">
                  <c:v>4.1799999999909687E-3</c:v>
                </c:pt>
                <c:pt idx="250">
                  <c:v>2.3500000000069576E-3</c:v>
                </c:pt>
                <c:pt idx="251">
                  <c:v>2.5300000000072487E-3</c:v>
                </c:pt>
                <c:pt idx="252">
                  <c:v>3.4299999999802822E-3</c:v>
                </c:pt>
                <c:pt idx="253">
                  <c:v>4.0300000000002001E-3</c:v>
                </c:pt>
                <c:pt idx="254">
                  <c:v>1.6000000000246928E-3</c:v>
                </c:pt>
                <c:pt idx="255">
                  <c:v>3.5499999999899501E-3</c:v>
                </c:pt>
                <c:pt idx="256">
                  <c:v>4.7099999999886677E-3</c:v>
                </c:pt>
                <c:pt idx="257">
                  <c:v>1.5500000000088221E-3</c:v>
                </c:pt>
                <c:pt idx="258">
                  <c:v>3.669999999999618E-3</c:v>
                </c:pt>
                <c:pt idx="259">
                  <c:v>4.0500000000065484E-3</c:v>
                </c:pt>
                <c:pt idx="260">
                  <c:v>2.2600000000068121E-3</c:v>
                </c:pt>
                <c:pt idx="261">
                  <c:v>3.0399999999985994E-3</c:v>
                </c:pt>
                <c:pt idx="262">
                  <c:v>4.7099999999886677E-3</c:v>
                </c:pt>
                <c:pt idx="263">
                  <c:v>2.5400000000104228E-3</c:v>
                </c:pt>
                <c:pt idx="264">
                  <c:v>2.4699999999882039E-3</c:v>
                </c:pt>
                <c:pt idx="265">
                  <c:v>4.379999999997608E-3</c:v>
                </c:pt>
                <c:pt idx="266">
                  <c:v>2.1500000000003183E-3</c:v>
                </c:pt>
                <c:pt idx="267">
                  <c:v>5.6000000000153705E-3</c:v>
                </c:pt>
                <c:pt idx="268">
                  <c:v>3.8999999998168278E-4</c:v>
                </c:pt>
                <c:pt idx="269">
                  <c:v>2.4700000000166256E-3</c:v>
                </c:pt>
                <c:pt idx="270">
                  <c:v>3.5199999999804277E-3</c:v>
                </c:pt>
                <c:pt idx="271">
                  <c:v>3.9600000000064028E-3</c:v>
                </c:pt>
                <c:pt idx="272">
                  <c:v>3.9900000000159253E-3</c:v>
                </c:pt>
                <c:pt idx="273">
                  <c:v>1.0800000000017462E-3</c:v>
                </c:pt>
                <c:pt idx="274">
                  <c:v>6.1899999999752708E-3</c:v>
                </c:pt>
                <c:pt idx="275">
                  <c:v>1.0500000000206455E-3</c:v>
                </c:pt>
                <c:pt idx="276">
                  <c:v>3.2199999999988904E-3</c:v>
                </c:pt>
                <c:pt idx="277">
                  <c:v>4.2299999999784177E-3</c:v>
                </c:pt>
                <c:pt idx="278">
                  <c:v>2.8300000000172076E-3</c:v>
                </c:pt>
                <c:pt idx="279">
                  <c:v>3.9899999999875035E-3</c:v>
                </c:pt>
                <c:pt idx="280">
                  <c:v>2.8900000000078307E-3</c:v>
                </c:pt>
                <c:pt idx="281">
                  <c:v>3.1600000000082673E-3</c:v>
                </c:pt>
                <c:pt idx="282">
                  <c:v>3.8499999999999091E-3</c:v>
                </c:pt>
                <c:pt idx="283">
                  <c:v>2.0800000000065211E-3</c:v>
                </c:pt>
                <c:pt idx="284">
                  <c:v>5.7599999999808915E-3</c:v>
                </c:pt>
                <c:pt idx="285">
                  <c:v>6.0000000019044819E-5</c:v>
                </c:pt>
                <c:pt idx="286">
                  <c:v>5.9599999999875308E-3</c:v>
                </c:pt>
                <c:pt idx="287">
                  <c:v>2.1399999999971442E-3</c:v>
                </c:pt>
                <c:pt idx="288">
                  <c:v>4.2300000000068394E-3</c:v>
                </c:pt>
                <c:pt idx="289">
                  <c:v>3.2199999999988904E-3</c:v>
                </c:pt>
                <c:pt idx="290">
                  <c:v>2.0299999999906504E-3</c:v>
                </c:pt>
                <c:pt idx="291">
                  <c:v>5.4200000000150794E-3</c:v>
                </c:pt>
                <c:pt idx="292">
                  <c:v>2.1199999999907959E-3</c:v>
                </c:pt>
                <c:pt idx="293">
                  <c:v>4.4699999999977535E-3</c:v>
                </c:pt>
                <c:pt idx="294">
                  <c:v>2.5599999999883494E-3</c:v>
                </c:pt>
                <c:pt idx="295">
                  <c:v>3.7900000000092859E-3</c:v>
                </c:pt>
                <c:pt idx="296">
                  <c:v>1.7599999999902138E-3</c:v>
                </c:pt>
                <c:pt idx="297">
                  <c:v>4.2000000000257387E-3</c:v>
                </c:pt>
                <c:pt idx="298">
                  <c:v>3.2199999999988904E-3</c:v>
                </c:pt>
                <c:pt idx="299">
                  <c:v>3.5099999999772535E-3</c:v>
                </c:pt>
                <c:pt idx="300">
                  <c:v>3.9100000000189539E-3</c:v>
                </c:pt>
                <c:pt idx="301">
                  <c:v>3.6000000000058208E-3</c:v>
                </c:pt>
                <c:pt idx="302">
                  <c:v>2.0899999999812735E-3</c:v>
                </c:pt>
                <c:pt idx="303">
                  <c:v>5.8400000000062846E-3</c:v>
                </c:pt>
                <c:pt idx="304">
                  <c:v>4.1400000000066939E-3</c:v>
                </c:pt>
                <c:pt idx="305">
                  <c:v>2.7999999999792635E-3</c:v>
                </c:pt>
                <c:pt idx="306">
                  <c:v>3.1000000000176442E-3</c:v>
                </c:pt>
                <c:pt idx="307">
                  <c:v>5.0400000000081491E-3</c:v>
                </c:pt>
                <c:pt idx="308">
                  <c:v>9.1999999997938176E-4</c:v>
                </c:pt>
                <c:pt idx="309">
                  <c:v>5.9300000000064301E-3</c:v>
                </c:pt>
                <c:pt idx="310">
                  <c:v>1.9100000000094042E-3</c:v>
                </c:pt>
                <c:pt idx="311">
                  <c:v>3.9699999999811553E-3</c:v>
                </c:pt>
                <c:pt idx="312">
                  <c:v>3.2400000000052387E-3</c:v>
                </c:pt>
                <c:pt idx="313">
                  <c:v>4.1800000000193904E-3</c:v>
                </c:pt>
                <c:pt idx="314">
                  <c:v>2.5599999999883494E-3</c:v>
                </c:pt>
                <c:pt idx="315">
                  <c:v>4.4100000000071304E-3</c:v>
                </c:pt>
                <c:pt idx="316">
                  <c:v>2.889999999979409E-3</c:v>
                </c:pt>
                <c:pt idx="317">
                  <c:v>3.3400000000085583E-3</c:v>
                </c:pt>
                <c:pt idx="318">
                  <c:v>3.7200000000154887E-3</c:v>
                </c:pt>
                <c:pt idx="319">
                  <c:v>4.4399999999882311E-3</c:v>
                </c:pt>
                <c:pt idx="320">
                  <c:v>1.4400000000023283E-3</c:v>
                </c:pt>
                <c:pt idx="321">
                  <c:v>3.8700000000062573E-3</c:v>
                </c:pt>
                <c:pt idx="322">
                  <c:v>2.8599999999983083E-3</c:v>
                </c:pt>
                <c:pt idx="323">
                  <c:v>4.3499999999880856E-3</c:v>
                </c:pt>
                <c:pt idx="324">
                  <c:v>1.8499999999903594E-3</c:v>
                </c:pt>
                <c:pt idx="325">
                  <c:v>4.2600000000163618E-3</c:v>
                </c:pt>
                <c:pt idx="326">
                  <c:v>1.9700000000000273E-3</c:v>
                </c:pt>
                <c:pt idx="327">
                  <c:v>3.0999999999892225E-3</c:v>
                </c:pt>
                <c:pt idx="328">
                  <c:v>2.4400000000071032E-3</c:v>
                </c:pt>
                <c:pt idx="329">
                  <c:v>4.6499999999980446E-3</c:v>
                </c:pt>
                <c:pt idx="330">
                  <c:v>1.7300000000091131E-3</c:v>
                </c:pt>
                <c:pt idx="331">
                  <c:v>3.3999999999991815E-3</c:v>
                </c:pt>
                <c:pt idx="332">
                  <c:v>3.2199999999988904E-3</c:v>
                </c:pt>
                <c:pt idx="333">
                  <c:v>5.7799999999872398E-3</c:v>
                </c:pt>
                <c:pt idx="334">
                  <c:v>1.5000000001919034E-4</c:v>
                </c:pt>
                <c:pt idx="335">
                  <c:v>4.6999999999854936E-3</c:v>
                </c:pt>
                <c:pt idx="336">
                  <c:v>3.2800000000179352E-3</c:v>
                </c:pt>
                <c:pt idx="337">
                  <c:v>3.2499999999799911E-3</c:v>
                </c:pt>
                <c:pt idx="338">
                  <c:v>4.7100000000170894E-3</c:v>
                </c:pt>
                <c:pt idx="339">
                  <c:v>2.3199999999974352E-3</c:v>
                </c:pt>
                <c:pt idx="340">
                  <c:v>3.5799999999994725E-3</c:v>
                </c:pt>
                <c:pt idx="341">
                  <c:v>3.369999999989659E-3</c:v>
                </c:pt>
                <c:pt idx="342">
                  <c:v>3.6000000000058208E-3</c:v>
                </c:pt>
                <c:pt idx="343">
                  <c:v>3.4599999999898046E-3</c:v>
                </c:pt>
                <c:pt idx="344">
                  <c:v>2.4500000000102773E-3</c:v>
                </c:pt>
                <c:pt idx="345">
                  <c:v>4.6999999999854936E-3</c:v>
                </c:pt>
                <c:pt idx="346">
                  <c:v>2.2400000000004638E-3</c:v>
                </c:pt>
                <c:pt idx="347">
                  <c:v>3.1600000000082673E-3</c:v>
                </c:pt>
                <c:pt idx="348">
                  <c:v>4.7700000000077125E-3</c:v>
                </c:pt>
                <c:pt idx="349">
                  <c:v>3.2500000000084128E-3</c:v>
                </c:pt>
                <c:pt idx="350">
                  <c:v>2.6499999999884949E-3</c:v>
                </c:pt>
                <c:pt idx="351">
                  <c:v>3.6900000000059663E-3</c:v>
                </c:pt>
                <c:pt idx="352">
                  <c:v>5.1599999999893953E-3</c:v>
                </c:pt>
                <c:pt idx="353">
                  <c:v>1.4600000000086766E-3</c:v>
                </c:pt>
                <c:pt idx="354">
                  <c:v>4.680000000007567E-3</c:v>
                </c:pt>
                <c:pt idx="355">
                  <c:v>4.5599999999978991E-3</c:v>
                </c:pt>
                <c:pt idx="356">
                  <c:v>2.6199999999789725E-3</c:v>
                </c:pt>
                <c:pt idx="357">
                  <c:v>4.3500000000165073E-3</c:v>
                </c:pt>
                <c:pt idx="358">
                  <c:v>3.8199999999903866E-3</c:v>
                </c:pt>
                <c:pt idx="359">
                  <c:v>2.38000000001648E-3</c:v>
                </c:pt>
                <c:pt idx="360">
                  <c:v>4.7399999999981901E-3</c:v>
                </c:pt>
                <c:pt idx="361">
                  <c:v>3.4299999999802822E-3</c:v>
                </c:pt>
                <c:pt idx="362">
                  <c:v>5.1500000000146429E-3</c:v>
                </c:pt>
                <c:pt idx="363">
                  <c:v>4.2899999999974625E-3</c:v>
                </c:pt>
                <c:pt idx="364">
                  <c:v>2.1500000000003183E-3</c:v>
                </c:pt>
                <c:pt idx="365">
                  <c:v>7.3600000000055843E-3</c:v>
                </c:pt>
                <c:pt idx="366">
                  <c:v>5.0999999999135071E-4</c:v>
                </c:pt>
                <c:pt idx="367">
                  <c:v>5.7199999999966167E-3</c:v>
                </c:pt>
                <c:pt idx="368">
                  <c:v>3.7800000000061118E-3</c:v>
                </c:pt>
                <c:pt idx="369">
                  <c:v>3.669999999999618E-3</c:v>
                </c:pt>
                <c:pt idx="370">
                  <c:v>3.489999999999327E-3</c:v>
                </c:pt>
                <c:pt idx="371">
                  <c:v>3.6599999999964439E-3</c:v>
                </c:pt>
                <c:pt idx="372">
                  <c:v>3.8499999999999091E-3</c:v>
                </c:pt>
                <c:pt idx="373">
                  <c:v>4.379999999997608E-3</c:v>
                </c:pt>
                <c:pt idx="374">
                  <c:v>4.4699999999977535E-3</c:v>
                </c:pt>
                <c:pt idx="375">
                  <c:v>3.3700000000180808E-3</c:v>
                </c:pt>
                <c:pt idx="376">
                  <c:v>3.5999999999773991E-3</c:v>
                </c:pt>
                <c:pt idx="377">
                  <c:v>4.500000000007276E-3</c:v>
                </c:pt>
                <c:pt idx="378">
                  <c:v>3.7299999999902411E-3</c:v>
                </c:pt>
                <c:pt idx="379">
                  <c:v>3.7500000000250111E-3</c:v>
                </c:pt>
                <c:pt idx="380">
                  <c:v>3.2799999999895135E-3</c:v>
                </c:pt>
                <c:pt idx="381">
                  <c:v>5.5099999999868032E-3</c:v>
                </c:pt>
                <c:pt idx="382">
                  <c:v>3.2800000000179352E-3</c:v>
                </c:pt>
                <c:pt idx="383">
                  <c:v>3.5499999999899501E-3</c:v>
                </c:pt>
                <c:pt idx="384">
                  <c:v>3.489999999999327E-3</c:v>
                </c:pt>
                <c:pt idx="385">
                  <c:v>4.199999999997317E-3</c:v>
                </c:pt>
                <c:pt idx="386">
                  <c:v>2.0800000000065211E-3</c:v>
                </c:pt>
                <c:pt idx="387">
                  <c:v>6.9799999999986539E-3</c:v>
                </c:pt>
                <c:pt idx="388">
                  <c:v>1.8799999999998818E-3</c:v>
                </c:pt>
                <c:pt idx="389">
                  <c:v>4.199999999997317E-3</c:v>
                </c:pt>
                <c:pt idx="390">
                  <c:v>3.3400000000085583E-3</c:v>
                </c:pt>
                <c:pt idx="391">
                  <c:v>4.5599999999978991E-3</c:v>
                </c:pt>
                <c:pt idx="392">
                  <c:v>4.7899999999856391E-3</c:v>
                </c:pt>
                <c:pt idx="393">
                  <c:v>9.9000000000160071E-4</c:v>
                </c:pt>
                <c:pt idx="394">
                  <c:v>6.4600000000041291E-3</c:v>
                </c:pt>
                <c:pt idx="395">
                  <c:v>2.8399999999919601E-3</c:v>
                </c:pt>
                <c:pt idx="396">
                  <c:v>3.5700000000247201E-3</c:v>
                </c:pt>
                <c:pt idx="397">
                  <c:v>5.5199999999899774E-3</c:v>
                </c:pt>
                <c:pt idx="398">
                  <c:v>3.9600000000064028E-3</c:v>
                </c:pt>
                <c:pt idx="399">
                  <c:v>3.0399999999985994E-3</c:v>
                </c:pt>
                <c:pt idx="400">
                  <c:v>4.019999999997026E-3</c:v>
                </c:pt>
                <c:pt idx="401">
                  <c:v>5.7500000000061391E-3</c:v>
                </c:pt>
                <c:pt idx="402">
                  <c:v>1.7899999999997362E-3</c:v>
                </c:pt>
                <c:pt idx="403">
                  <c:v>5.9299999999780084E-3</c:v>
                </c:pt>
                <c:pt idx="404">
                  <c:v>3.1000000000176442E-3</c:v>
                </c:pt>
                <c:pt idx="405">
                  <c:v>2.8900000000078307E-3</c:v>
                </c:pt>
                <c:pt idx="406">
                  <c:v>4.6499999999980446E-3</c:v>
                </c:pt>
                <c:pt idx="407">
                  <c:v>5.489999999980455E-3</c:v>
                </c:pt>
                <c:pt idx="408">
                  <c:v>6.8000000001688932E-4</c:v>
                </c:pt>
                <c:pt idx="409">
                  <c:v>4.6499999999980446E-3</c:v>
                </c:pt>
                <c:pt idx="410">
                  <c:v>4.9799999999891043E-3</c:v>
                </c:pt>
                <c:pt idx="411">
                  <c:v>4.8800000000142063E-3</c:v>
                </c:pt>
                <c:pt idx="412">
                  <c:v>2.4499999999818556E-3</c:v>
                </c:pt>
                <c:pt idx="413">
                  <c:v>4.4400000000166528E-3</c:v>
                </c:pt>
                <c:pt idx="414">
                  <c:v>5.0399999999797274E-3</c:v>
                </c:pt>
                <c:pt idx="415">
                  <c:v>3.3000000000242835E-3</c:v>
                </c:pt>
                <c:pt idx="416">
                  <c:v>2.7199999999822921E-3</c:v>
                </c:pt>
                <c:pt idx="417">
                  <c:v>5.870000000015807E-3</c:v>
                </c:pt>
                <c:pt idx="418">
                  <c:v>3.3299999999769625E-3</c:v>
                </c:pt>
                <c:pt idx="419">
                  <c:v>3.3400000000085583E-3</c:v>
                </c:pt>
                <c:pt idx="420">
                  <c:v>3.970000000009577E-3</c:v>
                </c:pt>
                <c:pt idx="421">
                  <c:v>3.6599999999964439E-3</c:v>
                </c:pt>
                <c:pt idx="422">
                  <c:v>5.0999999999987722E-3</c:v>
                </c:pt>
                <c:pt idx="423">
                  <c:v>4.9500000000080036E-3</c:v>
                </c:pt>
                <c:pt idx="424">
                  <c:v>3.0899999999860484E-3</c:v>
                </c:pt>
                <c:pt idx="425">
                  <c:v>3.7000000000091404E-3</c:v>
                </c:pt>
                <c:pt idx="426">
                  <c:v>3.9299999999968804E-3</c:v>
                </c:pt>
                <c:pt idx="427">
                  <c:v>6.3499999999976353E-3</c:v>
                </c:pt>
                <c:pt idx="428">
                  <c:v>2.8599999999983083E-3</c:v>
                </c:pt>
                <c:pt idx="429">
                  <c:v>4.5300000000167984E-3</c:v>
                </c:pt>
                <c:pt idx="430">
                  <c:v>5.4599999999993543E-3</c:v>
                </c:pt>
                <c:pt idx="431">
                  <c:v>1.8399999999871852E-3</c:v>
                </c:pt>
                <c:pt idx="432">
                  <c:v>5.969999999990705E-3</c:v>
                </c:pt>
                <c:pt idx="433">
                  <c:v>3.4500000000150521E-3</c:v>
                </c:pt>
                <c:pt idx="434">
                  <c:v>3.8499999999999091E-3</c:v>
                </c:pt>
                <c:pt idx="435">
                  <c:v>4.5900000000074215E-3</c:v>
                </c:pt>
                <c:pt idx="436">
                  <c:v>5.5099999999868032E-3</c:v>
                </c:pt>
                <c:pt idx="437">
                  <c:v>4.9500000000080036E-3</c:v>
                </c:pt>
                <c:pt idx="438">
                  <c:v>2.0499999999969987E-3</c:v>
                </c:pt>
                <c:pt idx="439">
                  <c:v>4.9199999999984811E-3</c:v>
                </c:pt>
                <c:pt idx="440">
                  <c:v>4.6499999999980446E-3</c:v>
                </c:pt>
                <c:pt idx="441">
                  <c:v>3.0700000000081218E-3</c:v>
                </c:pt>
                <c:pt idx="442">
                  <c:v>4.7099999999886677E-3</c:v>
                </c:pt>
                <c:pt idx="443">
                  <c:v>5.1200000000051205E-3</c:v>
                </c:pt>
                <c:pt idx="444">
                  <c:v>1.3799999999832835E-3</c:v>
                </c:pt>
                <c:pt idx="445">
                  <c:v>5.7200000000250384E-3</c:v>
                </c:pt>
                <c:pt idx="446">
                  <c:v>3.6899999999775446E-3</c:v>
                </c:pt>
                <c:pt idx="447">
                  <c:v>5.3100000000085856E-3</c:v>
                </c:pt>
                <c:pt idx="448">
                  <c:v>3.369999999989659E-3</c:v>
                </c:pt>
                <c:pt idx="449">
                  <c:v>4.5600000000263208E-3</c:v>
                </c:pt>
                <c:pt idx="450">
                  <c:v>4.1099999999971715E-3</c:v>
                </c:pt>
                <c:pt idx="451">
                  <c:v>3.6299999999869215E-3</c:v>
                </c:pt>
                <c:pt idx="452">
                  <c:v>2.5699999999915235E-3</c:v>
                </c:pt>
                <c:pt idx="453">
                  <c:v>5.9300000000064301E-3</c:v>
                </c:pt>
                <c:pt idx="454">
                  <c:v>2.1700000000066666E-3</c:v>
                </c:pt>
                <c:pt idx="455">
                  <c:v>3.7000000000091404E-3</c:v>
                </c:pt>
                <c:pt idx="456">
                  <c:v>4.1099999999971715E-3</c:v>
                </c:pt>
                <c:pt idx="457">
                  <c:v>6.6499999999791726E-3</c:v>
                </c:pt>
                <c:pt idx="458">
                  <c:v>8.6000000001718035E-4</c:v>
                </c:pt>
                <c:pt idx="459">
                  <c:v>5.1599999999893953E-3</c:v>
                </c:pt>
                <c:pt idx="460">
                  <c:v>4.8800000000142063E-3</c:v>
                </c:pt>
                <c:pt idx="461">
                  <c:v>4.3299999999817373E-3</c:v>
                </c:pt>
                <c:pt idx="462">
                  <c:v>4.500000000007276E-3</c:v>
                </c:pt>
                <c:pt idx="463">
                  <c:v>4.0500000000065484E-3</c:v>
                </c:pt>
                <c:pt idx="464">
                  <c:v>4.1699999999877946E-3</c:v>
                </c:pt>
                <c:pt idx="465">
                  <c:v>3.669999999999618E-3</c:v>
                </c:pt>
                <c:pt idx="466">
                  <c:v>2.4999999999977263E-3</c:v>
                </c:pt>
                <c:pt idx="467">
                  <c:v>6.2300000000163891E-3</c:v>
                </c:pt>
                <c:pt idx="468">
                  <c:v>3.6099999999805732E-3</c:v>
                </c:pt>
                <c:pt idx="469">
                  <c:v>3.2400000000052387E-3</c:v>
                </c:pt>
                <c:pt idx="470">
                  <c:v>5.4900000000088767E-3</c:v>
                </c:pt>
                <c:pt idx="471">
                  <c:v>1.3999999999896318E-3</c:v>
                </c:pt>
                <c:pt idx="472">
                  <c:v>8.1900000000132422E-3</c:v>
                </c:pt>
                <c:pt idx="473">
                  <c:v>2.0900000000096952E-3</c:v>
                </c:pt>
                <c:pt idx="474">
                  <c:v>5.6599999999775719E-3</c:v>
                </c:pt>
                <c:pt idx="475">
                  <c:v>4.0300000000002001E-3</c:v>
                </c:pt>
                <c:pt idx="476">
                  <c:v>5.089999999995598E-3</c:v>
                </c:pt>
                <c:pt idx="477">
                  <c:v>5.5200000000183991E-3</c:v>
                </c:pt>
                <c:pt idx="478">
                  <c:v>3.2400000000052387E-3</c:v>
                </c:pt>
                <c:pt idx="479">
                  <c:v>5.3399999999896863E-3</c:v>
                </c:pt>
                <c:pt idx="480">
                  <c:v>4.2899999999974625E-3</c:v>
                </c:pt>
                <c:pt idx="481">
                  <c:v>4.9500000000080036E-3</c:v>
                </c:pt>
                <c:pt idx="482">
                  <c:v>2.8000000000076852E-3</c:v>
                </c:pt>
                <c:pt idx="483">
                  <c:v>6.6999999999950433E-3</c:v>
                </c:pt>
                <c:pt idx="484">
                  <c:v>4.1200000000003456E-3</c:v>
                </c:pt>
                <c:pt idx="485">
                  <c:v>4.1699999999877946E-3</c:v>
                </c:pt>
                <c:pt idx="486">
                  <c:v>4.8900000000173804E-3</c:v>
                </c:pt>
                <c:pt idx="487">
                  <c:v>6.0499999999876763E-3</c:v>
                </c:pt>
                <c:pt idx="488">
                  <c:v>9.2000000000780346E-4</c:v>
                </c:pt>
                <c:pt idx="489">
                  <c:v>5.7199999999966167E-3</c:v>
                </c:pt>
                <c:pt idx="490">
                  <c:v>5.3399999999896863E-3</c:v>
                </c:pt>
                <c:pt idx="491">
                  <c:v>5.2699999999958891E-3</c:v>
                </c:pt>
                <c:pt idx="492">
                  <c:v>3.5200000000088494E-3</c:v>
                </c:pt>
                <c:pt idx="493">
                  <c:v>5.9599999999875308E-3</c:v>
                </c:pt>
                <c:pt idx="494">
                  <c:v>1.5500000000088221E-3</c:v>
                </c:pt>
                <c:pt idx="495">
                  <c:v>7.2100000000148157E-3</c:v>
                </c:pt>
                <c:pt idx="496">
                  <c:v>2.7699999999981628E-3</c:v>
                </c:pt>
                <c:pt idx="497">
                  <c:v>7.0699999999987995E-3</c:v>
                </c:pt>
                <c:pt idx="498">
                  <c:v>1.5499999999804004E-3</c:v>
                </c:pt>
                <c:pt idx="499">
                  <c:v>4.3500000000165073E-3</c:v>
                </c:pt>
                <c:pt idx="500">
                  <c:v>5.5099999999868032E-3</c:v>
                </c:pt>
                <c:pt idx="501">
                  <c:v>4.1400000000066939E-3</c:v>
                </c:pt>
                <c:pt idx="502">
                  <c:v>5.9300000000064301E-3</c:v>
                </c:pt>
                <c:pt idx="503">
                  <c:v>3.9999999999906777E-3</c:v>
                </c:pt>
                <c:pt idx="504">
                  <c:v>4.199999999997317E-3</c:v>
                </c:pt>
                <c:pt idx="505">
                  <c:v>4.3500000000165073E-3</c:v>
                </c:pt>
                <c:pt idx="506">
                  <c:v>5.3299999999865122E-3</c:v>
                </c:pt>
                <c:pt idx="507">
                  <c:v>5.7299999999997908E-3</c:v>
                </c:pt>
                <c:pt idx="508">
                  <c:v>2.020000000015898E-3</c:v>
                </c:pt>
                <c:pt idx="509">
                  <c:v>6.7099999999982174E-3</c:v>
                </c:pt>
                <c:pt idx="510">
                  <c:v>4.6199999999885222E-3</c:v>
                </c:pt>
                <c:pt idx="511">
                  <c:v>2.5300000000072487E-3</c:v>
                </c:pt>
                <c:pt idx="512">
                  <c:v>4.379999999997608E-3</c:v>
                </c:pt>
                <c:pt idx="513">
                  <c:v>5.6600000000059936E-3</c:v>
                </c:pt>
                <c:pt idx="514">
                  <c:v>2.9299999999921056E-3</c:v>
                </c:pt>
                <c:pt idx="515">
                  <c:v>4.4100000000071304E-3</c:v>
                </c:pt>
                <c:pt idx="516">
                  <c:v>5.089999999995598E-3</c:v>
                </c:pt>
                <c:pt idx="517">
                  <c:v>5.2499999999895408E-3</c:v>
                </c:pt>
                <c:pt idx="518">
                  <c:v>2.1700000000066666E-3</c:v>
                </c:pt>
                <c:pt idx="519">
                  <c:v>5.2499999999895408E-3</c:v>
                </c:pt>
                <c:pt idx="520">
                  <c:v>5.1800000000241653E-3</c:v>
                </c:pt>
                <c:pt idx="521">
                  <c:v>5.4599999999993543E-3</c:v>
                </c:pt>
                <c:pt idx="522">
                  <c:v>3.4299999999802822E-3</c:v>
                </c:pt>
                <c:pt idx="523">
                  <c:v>6.3399999999944612E-3</c:v>
                </c:pt>
                <c:pt idx="524">
                  <c:v>3.8499999999999091E-3</c:v>
                </c:pt>
                <c:pt idx="525">
                  <c:v>3.4200000000055297E-3</c:v>
                </c:pt>
                <c:pt idx="526">
                  <c:v>6.8600000000174077E-3</c:v>
                </c:pt>
                <c:pt idx="527">
                  <c:v>5.7499999999777174E-3</c:v>
                </c:pt>
                <c:pt idx="528">
                  <c:v>1.7600000000186355E-3</c:v>
                </c:pt>
                <c:pt idx="529">
                  <c:v>5.9599999999875308E-3</c:v>
                </c:pt>
                <c:pt idx="530">
                  <c:v>5.2200000000084401E-3</c:v>
                </c:pt>
                <c:pt idx="531">
                  <c:v>5.5999999999869488E-3</c:v>
                </c:pt>
                <c:pt idx="532">
                  <c:v>1.8500000000187811E-3</c:v>
                </c:pt>
                <c:pt idx="533">
                  <c:v>9.9500000000034561E-3</c:v>
                </c:pt>
                <c:pt idx="534">
                  <c:v>1.8000000000029104E-4</c:v>
                </c:pt>
                <c:pt idx="535">
                  <c:v>5.8699999999873853E-3</c:v>
                </c:pt>
                <c:pt idx="536">
                  <c:v>5.0699999999892498E-3</c:v>
                </c:pt>
                <c:pt idx="537">
                  <c:v>6.700000000023465E-3</c:v>
                </c:pt>
                <c:pt idx="538">
                  <c:v>2.0899999999812735E-3</c:v>
                </c:pt>
                <c:pt idx="539">
                  <c:v>4.7100000000170894E-3</c:v>
                </c:pt>
                <c:pt idx="540">
                  <c:v>6.1099999999782995E-3</c:v>
                </c:pt>
                <c:pt idx="541">
                  <c:v>4.8800000000142063E-3</c:v>
                </c:pt>
                <c:pt idx="542">
                  <c:v>4.1200000000003456E-3</c:v>
                </c:pt>
                <c:pt idx="543">
                  <c:v>4.680000000007567E-3</c:v>
                </c:pt>
                <c:pt idx="544">
                  <c:v>5.5999999999869488E-3</c:v>
                </c:pt>
                <c:pt idx="545">
                  <c:v>2.5300000000072487E-3</c:v>
                </c:pt>
                <c:pt idx="546">
                  <c:v>6.7699999999888405E-3</c:v>
                </c:pt>
                <c:pt idx="547">
                  <c:v>4.1099999999971715E-3</c:v>
                </c:pt>
                <c:pt idx="548">
                  <c:v>2.38000000001648E-3</c:v>
                </c:pt>
                <c:pt idx="549">
                  <c:v>4.3000000000006366E-3</c:v>
                </c:pt>
                <c:pt idx="550">
                  <c:v>5.4499999999961801E-3</c:v>
                </c:pt>
                <c:pt idx="551">
                  <c:v>3.1299999999987449E-3</c:v>
                </c:pt>
                <c:pt idx="552">
                  <c:v>3.9299999999968804E-3</c:v>
                </c:pt>
                <c:pt idx="553">
                  <c:v>6.7400000000077398E-3</c:v>
                </c:pt>
                <c:pt idx="554">
                  <c:v>1.5499999999804004E-3</c:v>
                </c:pt>
                <c:pt idx="555">
                  <c:v>6.0800000000256205E-3</c:v>
                </c:pt>
                <c:pt idx="556">
                  <c:v>3.7499999999965894E-3</c:v>
                </c:pt>
                <c:pt idx="557">
                  <c:v>8.3499999999787633E-3</c:v>
                </c:pt>
                <c:pt idx="558">
                  <c:v>1.8699999999967076E-3</c:v>
                </c:pt>
                <c:pt idx="559">
                  <c:v>3.8499999999999091E-3</c:v>
                </c:pt>
                <c:pt idx="560">
                  <c:v>7.3300000000244836E-3</c:v>
                </c:pt>
                <c:pt idx="561">
                  <c:v>1.999999999981128E-3</c:v>
                </c:pt>
                <c:pt idx="562">
                  <c:v>5.4200000000150794E-3</c:v>
                </c:pt>
                <c:pt idx="563">
                  <c:v>4.7999999999888132E-3</c:v>
                </c:pt>
                <c:pt idx="564">
                  <c:v>4.3200000000069849E-3</c:v>
                </c:pt>
                <c:pt idx="565">
                  <c:v>2.7100000000075397E-3</c:v>
                </c:pt>
                <c:pt idx="566">
                  <c:v>6.6199999999980719E-3</c:v>
                </c:pt>
                <c:pt idx="567">
                  <c:v>4.6799999999791453E-3</c:v>
                </c:pt>
                <c:pt idx="568">
                  <c:v>2.3500000000069576E-3</c:v>
                </c:pt>
                <c:pt idx="569">
                  <c:v>7.5999999999964984E-3</c:v>
                </c:pt>
                <c:pt idx="570">
                  <c:v>4.0800000000160708E-3</c:v>
                </c:pt>
                <c:pt idx="571">
                  <c:v>4.500000000007276E-3</c:v>
                </c:pt>
                <c:pt idx="572">
                  <c:v>3.4599999999898046E-3</c:v>
                </c:pt>
                <c:pt idx="573">
                  <c:v>5.5999999999869488E-3</c:v>
                </c:pt>
                <c:pt idx="574">
                  <c:v>2.8400000000203818E-3</c:v>
                </c:pt>
                <c:pt idx="575">
                  <c:v>6.1899999999752708E-3</c:v>
                </c:pt>
                <c:pt idx="576">
                  <c:v>3.4300000000087039E-3</c:v>
                </c:pt>
                <c:pt idx="577">
                  <c:v>7.5700000000153977E-3</c:v>
                </c:pt>
                <c:pt idx="578">
                  <c:v>1.9099999999809825E-3</c:v>
                </c:pt>
                <c:pt idx="579">
                  <c:v>4.5599999999978991E-3</c:v>
                </c:pt>
                <c:pt idx="580">
                  <c:v>6.2300000000163891E-3</c:v>
                </c:pt>
                <c:pt idx="581">
                  <c:v>3.6000000000058208E-3</c:v>
                </c:pt>
                <c:pt idx="582">
                  <c:v>5.9299999999780084E-3</c:v>
                </c:pt>
                <c:pt idx="583">
                  <c:v>3.6400000000185173E-3</c:v>
                </c:pt>
                <c:pt idx="584">
                  <c:v>5.3000000000054115E-3</c:v>
                </c:pt>
                <c:pt idx="585">
                  <c:v>3.6099999999805732E-3</c:v>
                </c:pt>
                <c:pt idx="586">
                  <c:v>8.0800000000067485E-3</c:v>
                </c:pt>
                <c:pt idx="587">
                  <c:v>3.3599999999864849E-3</c:v>
                </c:pt>
                <c:pt idx="588">
                  <c:v>4.4200000000103046E-3</c:v>
                </c:pt>
                <c:pt idx="589">
                  <c:v>4.2300000000068394E-3</c:v>
                </c:pt>
                <c:pt idx="590">
                  <c:v>7.0599999999956253E-3</c:v>
                </c:pt>
                <c:pt idx="591">
                  <c:v>1.5199999999992997E-3</c:v>
                </c:pt>
                <c:pt idx="592">
                  <c:v>7.1499999999957708E-3</c:v>
                </c:pt>
                <c:pt idx="593">
                  <c:v>4.9199999999984811E-3</c:v>
                </c:pt>
                <c:pt idx="594">
                  <c:v>4.0500000000065484E-3</c:v>
                </c:pt>
                <c:pt idx="595">
                  <c:v>5.6700000000091677E-3</c:v>
                </c:pt>
                <c:pt idx="596">
                  <c:v>5.1499999999862212E-3</c:v>
                </c:pt>
                <c:pt idx="597">
                  <c:v>7.2700000000054388E-3</c:v>
                </c:pt>
                <c:pt idx="598">
                  <c:v>6.8999999999164174E-4</c:v>
                </c:pt>
                <c:pt idx="599">
                  <c:v>7.2700000000054388E-3</c:v>
                </c:pt>
                <c:pt idx="600">
                  <c:v>6.7099999999982174E-3</c:v>
                </c:pt>
                <c:pt idx="601">
                  <c:v>3.2400000000052387E-3</c:v>
                </c:pt>
                <c:pt idx="602">
                  <c:v>5.9400000000096043E-3</c:v>
                </c:pt>
                <c:pt idx="603">
                  <c:v>6.5499999999758529E-3</c:v>
                </c:pt>
                <c:pt idx="604">
                  <c:v>3.3700000000180808E-3</c:v>
                </c:pt>
                <c:pt idx="605">
                  <c:v>4.5599999999978991E-3</c:v>
                </c:pt>
                <c:pt idx="606">
                  <c:v>7.2999999999865395E-3</c:v>
                </c:pt>
                <c:pt idx="607">
                  <c:v>4.4100000000071304E-3</c:v>
                </c:pt>
                <c:pt idx="608">
                  <c:v>2.0900000000096952E-3</c:v>
                </c:pt>
                <c:pt idx="609">
                  <c:v>6.3499999999976353E-3</c:v>
                </c:pt>
                <c:pt idx="610">
                  <c:v>5.390000000005557E-3</c:v>
                </c:pt>
                <c:pt idx="611">
                  <c:v>3.8399999999967349E-3</c:v>
                </c:pt>
                <c:pt idx="612">
                  <c:v>6.1399999999878219E-3</c:v>
                </c:pt>
                <c:pt idx="613">
                  <c:v>3.970000000009577E-3</c:v>
                </c:pt>
                <c:pt idx="614">
                  <c:v>3.9299999999968804E-3</c:v>
                </c:pt>
                <c:pt idx="615">
                  <c:v>7.1499999999957708E-3</c:v>
                </c:pt>
                <c:pt idx="616">
                  <c:v>6.8899999999985084E-3</c:v>
                </c:pt>
                <c:pt idx="617">
                  <c:v>4.2300000000068394E-3</c:v>
                </c:pt>
                <c:pt idx="618">
                  <c:v>1.8799999999998818E-3</c:v>
                </c:pt>
                <c:pt idx="619">
                  <c:v>8.3099999999944885E-3</c:v>
                </c:pt>
                <c:pt idx="620">
                  <c:v>4.9199999999984811E-3</c:v>
                </c:pt>
                <c:pt idx="621">
                  <c:v>4.019999999997026E-3</c:v>
                </c:pt>
                <c:pt idx="622">
                  <c:v>5.8400000000062846E-3</c:v>
                </c:pt>
                <c:pt idx="623">
                  <c:v>5.4000000000087311E-3</c:v>
                </c:pt>
                <c:pt idx="624">
                  <c:v>3.5199999999804277E-3</c:v>
                </c:pt>
                <c:pt idx="625">
                  <c:v>5.390000000005557E-3</c:v>
                </c:pt>
                <c:pt idx="626">
                  <c:v>7.0000000000050022E-3</c:v>
                </c:pt>
                <c:pt idx="627">
                  <c:v>9.599999999920783E-4</c:v>
                </c:pt>
                <c:pt idx="628">
                  <c:v>6.2300000000163891E-3</c:v>
                </c:pt>
                <c:pt idx="629">
                  <c:v>7.0000000000050022E-3</c:v>
                </c:pt>
                <c:pt idx="630">
                  <c:v>2.709999999979118E-3</c:v>
                </c:pt>
                <c:pt idx="631">
                  <c:v>4.7700000000077125E-3</c:v>
                </c:pt>
                <c:pt idx="632">
                  <c:v>7.4199999999962074E-3</c:v>
                </c:pt>
                <c:pt idx="633">
                  <c:v>3.489999999999327E-3</c:v>
                </c:pt>
                <c:pt idx="634">
                  <c:v>5.7800000000156615E-3</c:v>
                </c:pt>
                <c:pt idx="635">
                  <c:v>7.5399999999774536E-3</c:v>
                </c:pt>
                <c:pt idx="636">
                  <c:v>3.7800000000061118E-3</c:v>
                </c:pt>
                <c:pt idx="637">
                  <c:v>5.2200000000084401E-3</c:v>
                </c:pt>
                <c:pt idx="638">
                  <c:v>5.1799999999957436E-3</c:v>
                </c:pt>
                <c:pt idx="639">
                  <c:v>6.3499999999976353E-3</c:v>
                </c:pt>
                <c:pt idx="640">
                  <c:v>3.9400000000000546E-3</c:v>
                </c:pt>
                <c:pt idx="641">
                  <c:v>7.5400000000058753E-3</c:v>
                </c:pt>
                <c:pt idx="642">
                  <c:v>4.9999999999954525E-3</c:v>
                </c:pt>
                <c:pt idx="643">
                  <c:v>4.4100000000071304E-3</c:v>
                </c:pt>
                <c:pt idx="644">
                  <c:v>5.6399999999996453E-3</c:v>
                </c:pt>
                <c:pt idx="645">
                  <c:v>7.4500000000057298E-3</c:v>
                </c:pt>
                <c:pt idx="646">
                  <c:v>3.9599999999779811E-3</c:v>
                </c:pt>
                <c:pt idx="647">
                  <c:v>4.8900000000173804E-3</c:v>
                </c:pt>
                <c:pt idx="648">
                  <c:v>6.4999999999884039E-3</c:v>
                </c:pt>
                <c:pt idx="649">
                  <c:v>7.4500000000057298E-3</c:v>
                </c:pt>
                <c:pt idx="650">
                  <c:v>1.6600000000153159E-3</c:v>
                </c:pt>
                <c:pt idx="651">
                  <c:v>8.7699999999983902E-3</c:v>
                </c:pt>
                <c:pt idx="652">
                  <c:v>4.3499999999880856E-3</c:v>
                </c:pt>
                <c:pt idx="653">
                  <c:v>6.8200000000047112E-3</c:v>
                </c:pt>
                <c:pt idx="654">
                  <c:v>5.0699999999892498E-3</c:v>
                </c:pt>
                <c:pt idx="655">
                  <c:v>5.210000000005266E-3</c:v>
                </c:pt>
                <c:pt idx="656">
                  <c:v>4.5599999999978991E-3</c:v>
                </c:pt>
                <c:pt idx="657">
                  <c:v>4.150000000009868E-3</c:v>
                </c:pt>
                <c:pt idx="658">
                  <c:v>7.0900000000051477E-3</c:v>
                </c:pt>
                <c:pt idx="659">
                  <c:v>4.7699999999792908E-3</c:v>
                </c:pt>
                <c:pt idx="660">
                  <c:v>6.2300000000163891E-3</c:v>
                </c:pt>
                <c:pt idx="661">
                  <c:v>2.5899999999978718E-3</c:v>
                </c:pt>
                <c:pt idx="662">
                  <c:v>8.1999999999879947E-3</c:v>
                </c:pt>
                <c:pt idx="663">
                  <c:v>3.1500000000050932E-3</c:v>
                </c:pt>
                <c:pt idx="664">
                  <c:v>6.1100000000067212E-3</c:v>
                </c:pt>
                <c:pt idx="665">
                  <c:v>8.2600000000070395E-3</c:v>
                </c:pt>
                <c:pt idx="666">
                  <c:v>2.9499999999984539E-3</c:v>
                </c:pt>
                <c:pt idx="667">
                  <c:v>4.4399999999882311E-3</c:v>
                </c:pt>
                <c:pt idx="668">
                  <c:v>6.9699999999954798E-3</c:v>
                </c:pt>
                <c:pt idx="669">
                  <c:v>4.1200000000003456E-3</c:v>
                </c:pt>
                <c:pt idx="670">
                  <c:v>5.7500000000061391E-3</c:v>
                </c:pt>
                <c:pt idx="671">
                  <c:v>6.6999999999950433E-3</c:v>
                </c:pt>
                <c:pt idx="672">
                  <c:v>4.500000000007276E-3</c:v>
                </c:pt>
                <c:pt idx="673">
                  <c:v>4.5900000000074215E-3</c:v>
                </c:pt>
                <c:pt idx="674">
                  <c:v>6.2899999999785905E-3</c:v>
                </c:pt>
                <c:pt idx="675">
                  <c:v>4.0300000000002001E-3</c:v>
                </c:pt>
                <c:pt idx="676">
                  <c:v>6.4900000000136515E-3</c:v>
                </c:pt>
                <c:pt idx="677">
                  <c:v>3.4300000000087039E-3</c:v>
                </c:pt>
                <c:pt idx="678">
                  <c:v>7.3599999999771626E-3</c:v>
                </c:pt>
                <c:pt idx="679">
                  <c:v>5.0999999999987722E-3</c:v>
                </c:pt>
                <c:pt idx="680">
                  <c:v>4.5600000000263208E-3</c:v>
                </c:pt>
                <c:pt idx="681">
                  <c:v>5.3599999999960346E-3</c:v>
                </c:pt>
                <c:pt idx="682">
                  <c:v>8.4599999999852571E-3</c:v>
                </c:pt>
                <c:pt idx="683">
                  <c:v>1.9700000000000273E-3</c:v>
                </c:pt>
                <c:pt idx="684">
                  <c:v>7.0900000000051477E-3</c:v>
                </c:pt>
                <c:pt idx="685">
                  <c:v>5.1599999999893953E-3</c:v>
                </c:pt>
                <c:pt idx="686">
                  <c:v>5.0400000000081491E-3</c:v>
                </c:pt>
                <c:pt idx="687">
                  <c:v>3.3899999999960073E-3</c:v>
                </c:pt>
                <c:pt idx="688">
                  <c:v>6.6500000000075943E-3</c:v>
                </c:pt>
                <c:pt idx="689">
                  <c:v>7.2999999999865395E-3</c:v>
                </c:pt>
                <c:pt idx="690">
                  <c:v>2.4200000000007549E-3</c:v>
                </c:pt>
                <c:pt idx="691">
                  <c:v>8.6100000000044474E-3</c:v>
                </c:pt>
                <c:pt idx="692">
                  <c:v>4.860000000007858E-3</c:v>
                </c:pt>
                <c:pt idx="693">
                  <c:v>5.1799999999957436E-3</c:v>
                </c:pt>
                <c:pt idx="694">
                  <c:v>5.1599999999893953E-3</c:v>
                </c:pt>
                <c:pt idx="695">
                  <c:v>6.8200000000047112E-3</c:v>
                </c:pt>
                <c:pt idx="696">
                  <c:v>5.0400000000081491E-3</c:v>
                </c:pt>
                <c:pt idx="697">
                  <c:v>4.7700000000077125E-3</c:v>
                </c:pt>
                <c:pt idx="698">
                  <c:v>6.9399999999859574E-3</c:v>
                </c:pt>
                <c:pt idx="699">
                  <c:v>6.7700000000172622E-3</c:v>
                </c:pt>
                <c:pt idx="700">
                  <c:v>5.7199999999966167E-3</c:v>
                </c:pt>
                <c:pt idx="701">
                  <c:v>4.5299999999883767E-3</c:v>
                </c:pt>
                <c:pt idx="702">
                  <c:v>7.5700000000153977E-3</c:v>
                </c:pt>
                <c:pt idx="703">
                  <c:v>3.2499999999799911E-3</c:v>
                </c:pt>
                <c:pt idx="704">
                  <c:v>8.6700000000234922E-3</c:v>
                </c:pt>
                <c:pt idx="705">
                  <c:v>3.719999999987067E-3</c:v>
                </c:pt>
                <c:pt idx="706">
                  <c:v>5.7899999999904139E-3</c:v>
                </c:pt>
                <c:pt idx="707">
                  <c:v>4.5300000000167984E-3</c:v>
                </c:pt>
                <c:pt idx="708">
                  <c:v>8.6699999999950705E-3</c:v>
                </c:pt>
                <c:pt idx="709">
                  <c:v>5.210000000005266E-3</c:v>
                </c:pt>
                <c:pt idx="710">
                  <c:v>5.4299999999898318E-3</c:v>
                </c:pt>
                <c:pt idx="711">
                  <c:v>6.4700000000073032E-3</c:v>
                </c:pt>
                <c:pt idx="712">
                  <c:v>5.2699999999958891E-3</c:v>
                </c:pt>
                <c:pt idx="713">
                  <c:v>5.2200000000084401E-3</c:v>
                </c:pt>
                <c:pt idx="714">
                  <c:v>6.8199999999762895E-3</c:v>
                </c:pt>
                <c:pt idx="715">
                  <c:v>6.8600000000174077E-3</c:v>
                </c:pt>
                <c:pt idx="716">
                  <c:v>3.8700000000062573E-3</c:v>
                </c:pt>
                <c:pt idx="717">
                  <c:v>4.8299999999983356E-3</c:v>
                </c:pt>
                <c:pt idx="718">
                  <c:v>6.5799999999853753E-3</c:v>
                </c:pt>
                <c:pt idx="719">
                  <c:v>5.1300000000082946E-3</c:v>
                </c:pt>
                <c:pt idx="720">
                  <c:v>5.2200000000084401E-3</c:v>
                </c:pt>
                <c:pt idx="721">
                  <c:v>4.7899999999856391E-3</c:v>
                </c:pt>
                <c:pt idx="722">
                  <c:v>6.3200000000165346E-3</c:v>
                </c:pt>
                <c:pt idx="723">
                  <c:v>4.199999999997317E-3</c:v>
                </c:pt>
                <c:pt idx="724">
                  <c:v>9.0299999999956526E-3</c:v>
                </c:pt>
                <c:pt idx="725">
                  <c:v>1.6399999999805459E-3</c:v>
                </c:pt>
                <c:pt idx="726">
                  <c:v>6.4100000000166801E-3</c:v>
                </c:pt>
                <c:pt idx="727">
                  <c:v>6.5899999999885495E-3</c:v>
                </c:pt>
                <c:pt idx="728">
                  <c:v>5.6000000000153705E-3</c:v>
                </c:pt>
                <c:pt idx="729">
                  <c:v>5.9899999999970532E-3</c:v>
                </c:pt>
                <c:pt idx="730">
                  <c:v>3.9299999999968804E-3</c:v>
                </c:pt>
                <c:pt idx="731">
                  <c:v>4.7099999999886677E-3</c:v>
                </c:pt>
                <c:pt idx="732">
                  <c:v>6.1400000000162436E-3</c:v>
                </c:pt>
                <c:pt idx="733">
                  <c:v>5.3099999999801639E-3</c:v>
                </c:pt>
                <c:pt idx="734">
                  <c:v>6.2800000000038381E-3</c:v>
                </c:pt>
                <c:pt idx="735">
                  <c:v>5.5499999999994998E-3</c:v>
                </c:pt>
                <c:pt idx="736">
                  <c:v>5.0300000000049749E-3</c:v>
                </c:pt>
                <c:pt idx="737">
                  <c:v>5.2500000000179625E-3</c:v>
                </c:pt>
                <c:pt idx="738">
                  <c:v>5.4199999999866577E-3</c:v>
                </c:pt>
                <c:pt idx="739">
                  <c:v>6.2599999999974898E-3</c:v>
                </c:pt>
                <c:pt idx="740">
                  <c:v>6.6800000000171167E-3</c:v>
                </c:pt>
                <c:pt idx="741">
                  <c:v>5.0299999999765532E-3</c:v>
                </c:pt>
                <c:pt idx="742">
                  <c:v>6.0200000000065756E-3</c:v>
                </c:pt>
                <c:pt idx="743">
                  <c:v>4.3300000000101591E-3</c:v>
                </c:pt>
                <c:pt idx="744">
                  <c:v>8.9399999999955071E-3</c:v>
                </c:pt>
                <c:pt idx="745">
                  <c:v>2.7100000000075397E-3</c:v>
                </c:pt>
                <c:pt idx="746">
                  <c:v>7.8099999999778902E-3</c:v>
                </c:pt>
                <c:pt idx="747">
                  <c:v>2.38000000001648E-3</c:v>
                </c:pt>
                <c:pt idx="748">
                  <c:v>9.7800000000063392E-3</c:v>
                </c:pt>
                <c:pt idx="749">
                  <c:v>7.9999999999813554E-4</c:v>
                </c:pt>
                <c:pt idx="750">
                  <c:v>8.2599999999786178E-3</c:v>
                </c:pt>
                <c:pt idx="751">
                  <c:v>5.0300000000049749E-3</c:v>
                </c:pt>
                <c:pt idx="752">
                  <c:v>6.1699999999973443E-3</c:v>
                </c:pt>
                <c:pt idx="753">
                  <c:v>4.1700000000162163E-3</c:v>
                </c:pt>
                <c:pt idx="754">
                  <c:v>8.049999999997226E-3</c:v>
                </c:pt>
                <c:pt idx="755">
                  <c:v>4.9500000000080036E-3</c:v>
                </c:pt>
                <c:pt idx="756">
                  <c:v>4.5299999999883767E-3</c:v>
                </c:pt>
                <c:pt idx="757">
                  <c:v>7.7200000000061664E-3</c:v>
                </c:pt>
                <c:pt idx="758">
                  <c:v>5.5999999999869488E-3</c:v>
                </c:pt>
                <c:pt idx="759">
                  <c:v>5.2400000000147884E-3</c:v>
                </c:pt>
                <c:pt idx="760">
                  <c:v>6.7099999999982174E-3</c:v>
                </c:pt>
                <c:pt idx="761">
                  <c:v>7.2999999999865395E-3</c:v>
                </c:pt>
                <c:pt idx="762">
                  <c:v>3.8800000000094315E-3</c:v>
                </c:pt>
                <c:pt idx="763">
                  <c:v>6.5199999999947522E-3</c:v>
                </c:pt>
                <c:pt idx="764">
                  <c:v>6.4700000000073032E-3</c:v>
                </c:pt>
                <c:pt idx="765">
                  <c:v>4.500000000007276E-3</c:v>
                </c:pt>
                <c:pt idx="766">
                  <c:v>7.0299999999861029E-3</c:v>
                </c:pt>
                <c:pt idx="767">
                  <c:v>6.8899999999985084E-3</c:v>
                </c:pt>
                <c:pt idx="768">
                  <c:v>4.6499999999980446E-3</c:v>
                </c:pt>
                <c:pt idx="769">
                  <c:v>7.1800000000052933E-3</c:v>
                </c:pt>
                <c:pt idx="770">
                  <c:v>4.6199999999885222E-3</c:v>
                </c:pt>
                <c:pt idx="771">
                  <c:v>6.9400000000143791E-3</c:v>
                </c:pt>
                <c:pt idx="772">
                  <c:v>5.5800000000090222E-3</c:v>
                </c:pt>
                <c:pt idx="773">
                  <c:v>6.729999999976144E-3</c:v>
                </c:pt>
                <c:pt idx="774">
                  <c:v>6.5300000000263481E-3</c:v>
                </c:pt>
                <c:pt idx="775">
                  <c:v>5.3299999999865122E-3</c:v>
                </c:pt>
                <c:pt idx="776">
                  <c:v>6.3199999999881129E-3</c:v>
                </c:pt>
                <c:pt idx="777">
                  <c:v>5.9900000000254749E-3</c:v>
                </c:pt>
                <c:pt idx="778">
                  <c:v>6.8299999999794636E-3</c:v>
                </c:pt>
                <c:pt idx="779">
                  <c:v>6.0799999999971988E-3</c:v>
                </c:pt>
                <c:pt idx="780">
                  <c:v>5.5100000000152249E-3</c:v>
                </c:pt>
                <c:pt idx="781">
                  <c:v>6.6999999999950433E-3</c:v>
                </c:pt>
                <c:pt idx="782">
                  <c:v>4.9500000000080036E-3</c:v>
                </c:pt>
                <c:pt idx="783">
                  <c:v>8.1099999999878492E-3</c:v>
                </c:pt>
                <c:pt idx="784">
                  <c:v>5.4499999999961801E-3</c:v>
                </c:pt>
                <c:pt idx="785">
                  <c:v>7.3900000000151067E-3</c:v>
                </c:pt>
                <c:pt idx="786">
                  <c:v>4.1099999999971715E-3</c:v>
                </c:pt>
                <c:pt idx="787">
                  <c:v>6.7999999999983629E-3</c:v>
                </c:pt>
                <c:pt idx="788">
                  <c:v>7.5400000000058753E-3</c:v>
                </c:pt>
                <c:pt idx="789">
                  <c:v>5.3299999999865122E-3</c:v>
                </c:pt>
                <c:pt idx="790">
                  <c:v>8.1100000000162709E-3</c:v>
                </c:pt>
                <c:pt idx="791">
                  <c:v>5.6899999999870943E-3</c:v>
                </c:pt>
                <c:pt idx="792">
                  <c:v>6.6199999999980719E-3</c:v>
                </c:pt>
                <c:pt idx="793">
                  <c:v>8.3400000000040109E-3</c:v>
                </c:pt>
                <c:pt idx="794">
                  <c:v>4.5299999999883767E-3</c:v>
                </c:pt>
                <c:pt idx="795">
                  <c:v>6.5900000000169712E-3</c:v>
                </c:pt>
                <c:pt idx="796">
                  <c:v>5.8699999999873853E-3</c:v>
                </c:pt>
                <c:pt idx="797">
                  <c:v>6.9200000000080308E-3</c:v>
                </c:pt>
                <c:pt idx="798">
                  <c:v>6.9100000000048567E-3</c:v>
                </c:pt>
                <c:pt idx="799">
                  <c:v>7.0000000000050022E-3</c:v>
                </c:pt>
                <c:pt idx="800">
                  <c:v>6.1399999999878219E-3</c:v>
                </c:pt>
                <c:pt idx="801">
                  <c:v>6.9499999999891315E-3</c:v>
                </c:pt>
                <c:pt idx="802">
                  <c:v>6.7300000000045657E-3</c:v>
                </c:pt>
                <c:pt idx="803">
                  <c:v>7.7200000000061664E-3</c:v>
                </c:pt>
                <c:pt idx="804">
                  <c:v>4.7999999999888132E-3</c:v>
                </c:pt>
                <c:pt idx="805">
                  <c:v>8.0400000000224736E-3</c:v>
                </c:pt>
                <c:pt idx="806">
                  <c:v>6.6499999999791726E-3</c:v>
                </c:pt>
                <c:pt idx="807">
                  <c:v>8.3199999999976626E-3</c:v>
                </c:pt>
                <c:pt idx="808">
                  <c:v>5.5100000000152249E-3</c:v>
                </c:pt>
                <c:pt idx="809">
                  <c:v>8.0199999999877036E-3</c:v>
                </c:pt>
                <c:pt idx="810">
                  <c:v>5.5700000000058481E-3</c:v>
                </c:pt>
                <c:pt idx="811">
                  <c:v>8.4300000000041564E-3</c:v>
                </c:pt>
                <c:pt idx="812">
                  <c:v>4.379999999997608E-3</c:v>
                </c:pt>
                <c:pt idx="813">
                  <c:v>1.0170000000016444E-2</c:v>
                </c:pt>
                <c:pt idx="814">
                  <c:v>4.8499999999762622E-3</c:v>
                </c:pt>
                <c:pt idx="815">
                  <c:v>8.3800000000167074E-3</c:v>
                </c:pt>
                <c:pt idx="816">
                  <c:v>4.5299999999883767E-3</c:v>
                </c:pt>
                <c:pt idx="817">
                  <c:v>9.180000000014843E-3</c:v>
                </c:pt>
                <c:pt idx="818">
                  <c:v>6.909999999976435E-3</c:v>
                </c:pt>
                <c:pt idx="819">
                  <c:v>5.8100000000251839E-3</c:v>
                </c:pt>
                <c:pt idx="820">
                  <c:v>7.5099999999963529E-3</c:v>
                </c:pt>
                <c:pt idx="821">
                  <c:v>6.9799999999986539E-3</c:v>
                </c:pt>
                <c:pt idx="822">
                  <c:v>4.6499999999980446E-3</c:v>
                </c:pt>
                <c:pt idx="823">
                  <c:v>9.2099999999959437E-3</c:v>
                </c:pt>
                <c:pt idx="824">
                  <c:v>3.6000000000058208E-3</c:v>
                </c:pt>
                <c:pt idx="825">
                  <c:v>6.6499999999791726E-3</c:v>
                </c:pt>
                <c:pt idx="826">
                  <c:v>6.9700000000239015E-3</c:v>
                </c:pt>
                <c:pt idx="827">
                  <c:v>6.7099999999982174E-3</c:v>
                </c:pt>
                <c:pt idx="828">
                  <c:v>6.3700000000039836E-3</c:v>
                </c:pt>
                <c:pt idx="829">
                  <c:v>7.4599999999804822E-3</c:v>
                </c:pt>
                <c:pt idx="830">
                  <c:v>3.1800000000146156E-3</c:v>
                </c:pt>
                <c:pt idx="831">
                  <c:v>9.6000000000060481E-3</c:v>
                </c:pt>
                <c:pt idx="832">
                  <c:v>5.0099999999986267E-3</c:v>
                </c:pt>
                <c:pt idx="833">
                  <c:v>9.6799999999745978E-3</c:v>
                </c:pt>
                <c:pt idx="834">
                  <c:v>3.4900000000277487E-3</c:v>
                </c:pt>
                <c:pt idx="835">
                  <c:v>7.3599999999771626E-3</c:v>
                </c:pt>
                <c:pt idx="836">
                  <c:v>6.0200000000065756E-3</c:v>
                </c:pt>
                <c:pt idx="837">
                  <c:v>7.6600000000155433E-3</c:v>
                </c:pt>
                <c:pt idx="838">
                  <c:v>6.9999999999765805E-3</c:v>
                </c:pt>
                <c:pt idx="839">
                  <c:v>7.9300000000159798E-3</c:v>
                </c:pt>
                <c:pt idx="840">
                  <c:v>3.669999999999618E-3</c:v>
                </c:pt>
                <c:pt idx="841">
                  <c:v>7.4199999999962074E-3</c:v>
                </c:pt>
                <c:pt idx="842">
                  <c:v>4.8899999999889587E-3</c:v>
                </c:pt>
                <c:pt idx="843">
                  <c:v>9.3500000000119599E-3</c:v>
                </c:pt>
                <c:pt idx="844">
                  <c:v>4.2899999999974625E-3</c:v>
                </c:pt>
                <c:pt idx="845">
                  <c:v>5.9400000000096043E-3</c:v>
                </c:pt>
                <c:pt idx="846">
                  <c:v>7.8299999999842385E-3</c:v>
                </c:pt>
                <c:pt idx="847">
                  <c:v>5.4300000000182536E-3</c:v>
                </c:pt>
                <c:pt idx="848">
                  <c:v>6.8799999999953343E-3</c:v>
                </c:pt>
                <c:pt idx="849">
                  <c:v>6.9199999999796091E-3</c:v>
                </c:pt>
                <c:pt idx="850">
                  <c:v>7.3300000000244836E-3</c:v>
                </c:pt>
                <c:pt idx="851">
                  <c:v>6.909999999976435E-3</c:v>
                </c:pt>
                <c:pt idx="852">
                  <c:v>5.8400000000062846E-3</c:v>
                </c:pt>
                <c:pt idx="853">
                  <c:v>8.7900000000047385E-3</c:v>
                </c:pt>
                <c:pt idx="854">
                  <c:v>6.7699999999888405E-3</c:v>
                </c:pt>
                <c:pt idx="855">
                  <c:v>6.2300000000163891E-3</c:v>
                </c:pt>
                <c:pt idx="856">
                  <c:v>6.6099999999948977E-3</c:v>
                </c:pt>
                <c:pt idx="857">
                  <c:v>5.9899999999970532E-3</c:v>
                </c:pt>
                <c:pt idx="858">
                  <c:v>7.6300000000060209E-3</c:v>
                </c:pt>
                <c:pt idx="859">
                  <c:v>6.5299999999979264E-3</c:v>
                </c:pt>
                <c:pt idx="860">
                  <c:v>6.2900000000070122E-3</c:v>
                </c:pt>
                <c:pt idx="861">
                  <c:v>8.3699999999851116E-3</c:v>
                </c:pt>
                <c:pt idx="862">
                  <c:v>5.0400000000081491E-3</c:v>
                </c:pt>
                <c:pt idx="863">
                  <c:v>8.4899999999947795E-3</c:v>
                </c:pt>
                <c:pt idx="864">
                  <c:v>6.0799999999971988E-3</c:v>
                </c:pt>
                <c:pt idx="865">
                  <c:v>5.8099999999967622E-3</c:v>
                </c:pt>
                <c:pt idx="866">
                  <c:v>8.9499999999986812E-3</c:v>
                </c:pt>
                <c:pt idx="867">
                  <c:v>6.0800000000256205E-3</c:v>
                </c:pt>
                <c:pt idx="868">
                  <c:v>9.0799999999831016E-3</c:v>
                </c:pt>
                <c:pt idx="869">
                  <c:v>5.7899999999904139E-3</c:v>
                </c:pt>
                <c:pt idx="870">
                  <c:v>7.9500000000223281E-3</c:v>
                </c:pt>
                <c:pt idx="871">
                  <c:v>4.1499999999814463E-3</c:v>
                </c:pt>
                <c:pt idx="872">
                  <c:v>7.3900000000151067E-3</c:v>
                </c:pt>
                <c:pt idx="873">
                  <c:v>5.6600000000059936E-3</c:v>
                </c:pt>
                <c:pt idx="874">
                  <c:v>6.5299999999979264E-3</c:v>
                </c:pt>
                <c:pt idx="875">
                  <c:v>5.1799999999957436E-3</c:v>
                </c:pt>
                <c:pt idx="876">
                  <c:v>5.8699999999873853E-3</c:v>
                </c:pt>
                <c:pt idx="877">
                  <c:v>5.870000000015807E-3</c:v>
                </c:pt>
                <c:pt idx="878">
                  <c:v>7.389999999986685E-3</c:v>
                </c:pt>
                <c:pt idx="879">
                  <c:v>7.1000000000083219E-3</c:v>
                </c:pt>
                <c:pt idx="880">
                  <c:v>5.0300000000049749E-3</c:v>
                </c:pt>
                <c:pt idx="881">
                  <c:v>6.7099999999982174E-3</c:v>
                </c:pt>
                <c:pt idx="882">
                  <c:v>6.4399999999977808E-3</c:v>
                </c:pt>
                <c:pt idx="883">
                  <c:v>6.6099999999948977E-3</c:v>
                </c:pt>
                <c:pt idx="884">
                  <c:v>7.4500000000057298E-3</c:v>
                </c:pt>
                <c:pt idx="885">
                  <c:v>5.4000000000087311E-3</c:v>
                </c:pt>
                <c:pt idx="886">
                  <c:v>6.7899999999951888E-3</c:v>
                </c:pt>
                <c:pt idx="887">
                  <c:v>5.8999999999969077E-3</c:v>
                </c:pt>
                <c:pt idx="888">
                  <c:v>7.4500000000057298E-3</c:v>
                </c:pt>
                <c:pt idx="889">
                  <c:v>7.569999999986976E-3</c:v>
                </c:pt>
                <c:pt idx="890">
                  <c:v>5.9100000000000819E-3</c:v>
                </c:pt>
                <c:pt idx="891">
                  <c:v>7.0900000000051477E-3</c:v>
                </c:pt>
                <c:pt idx="892">
                  <c:v>7.3600000000055843E-3</c:v>
                </c:pt>
                <c:pt idx="893">
                  <c:v>6.2899999999785905E-3</c:v>
                </c:pt>
                <c:pt idx="894">
                  <c:v>7.9500000000223281E-3</c:v>
                </c:pt>
                <c:pt idx="895">
                  <c:v>4.3900000000007822E-3</c:v>
                </c:pt>
                <c:pt idx="896">
                  <c:v>8.3699999999851116E-3</c:v>
                </c:pt>
                <c:pt idx="897">
                  <c:v>6.2300000000163891E-3</c:v>
                </c:pt>
                <c:pt idx="898">
                  <c:v>7.3299999999960619E-3</c:v>
                </c:pt>
                <c:pt idx="899">
                  <c:v>6.3499999999976353E-3</c:v>
                </c:pt>
                <c:pt idx="900">
                  <c:v>8.5499999999854026E-3</c:v>
                </c:pt>
                <c:pt idx="901">
                  <c:v>6.2599999999974898E-3</c:v>
                </c:pt>
                <c:pt idx="902">
                  <c:v>7.4200000000246291E-3</c:v>
                </c:pt>
                <c:pt idx="903">
                  <c:v>7.7499999999872671E-3</c:v>
                </c:pt>
                <c:pt idx="904">
                  <c:v>6.6500000000075943E-3</c:v>
                </c:pt>
                <c:pt idx="905">
                  <c:v>7.0900000000051477E-3</c:v>
                </c:pt>
                <c:pt idx="906">
                  <c:v>6.6099999999948977E-3</c:v>
                </c:pt>
                <c:pt idx="907">
                  <c:v>7.4799999999868305E-3</c:v>
                </c:pt>
                <c:pt idx="908">
                  <c:v>7.0100000000081764E-3</c:v>
                </c:pt>
                <c:pt idx="909">
                  <c:v>7.6300000000060209E-3</c:v>
                </c:pt>
                <c:pt idx="910">
                  <c:v>7.7499999999872671E-3</c:v>
                </c:pt>
                <c:pt idx="911">
                  <c:v>7.3600000000055843E-3</c:v>
                </c:pt>
                <c:pt idx="912">
                  <c:v>7.1199999999862484E-3</c:v>
                </c:pt>
                <c:pt idx="913">
                  <c:v>1.0340000000013561E-2</c:v>
                </c:pt>
                <c:pt idx="914">
                  <c:v>6.9200000000080308E-3</c:v>
                </c:pt>
                <c:pt idx="915">
                  <c:v>1.0369999999994661E-2</c:v>
                </c:pt>
                <c:pt idx="916">
                  <c:v>5.3000000000054115E-3</c:v>
                </c:pt>
                <c:pt idx="917">
                  <c:v>1.0019999999997253E-2</c:v>
                </c:pt>
                <c:pt idx="918">
                  <c:v>7.8000000000031378E-3</c:v>
                </c:pt>
                <c:pt idx="919">
                  <c:v>8.7099999999793454E-3</c:v>
                </c:pt>
                <c:pt idx="920">
                  <c:v>7.5700000000153977E-3</c:v>
                </c:pt>
                <c:pt idx="921">
                  <c:v>8.2199999999943429E-3</c:v>
                </c:pt>
                <c:pt idx="922">
                  <c:v>8.9999999999861302E-3</c:v>
                </c:pt>
                <c:pt idx="923">
                  <c:v>8.4700000000168529E-3</c:v>
                </c:pt>
                <c:pt idx="924">
                  <c:v>6.2499999999943157E-3</c:v>
                </c:pt>
                <c:pt idx="925">
                  <c:v>1.1660000000006221E-2</c:v>
                </c:pt>
                <c:pt idx="926">
                  <c:v>6.8799999999953343E-3</c:v>
                </c:pt>
                <c:pt idx="927">
                  <c:v>8.4600000000136788E-3</c:v>
                </c:pt>
                <c:pt idx="928">
                  <c:v>8.3799999999882857E-3</c:v>
                </c:pt>
                <c:pt idx="929">
                  <c:v>1.2550000000004502E-2</c:v>
                </c:pt>
                <c:pt idx="930">
                  <c:v>5.089999999995598E-3</c:v>
                </c:pt>
                <c:pt idx="931">
                  <c:v>9.3599999999867123E-3</c:v>
                </c:pt>
                <c:pt idx="932">
                  <c:v>9.4800000000248019E-3</c:v>
                </c:pt>
                <c:pt idx="933">
                  <c:v>4.9999999999954525E-3</c:v>
                </c:pt>
                <c:pt idx="934">
                  <c:v>6.7699999999888405E-3</c:v>
                </c:pt>
                <c:pt idx="935">
                  <c:v>7.9300000000159798E-3</c:v>
                </c:pt>
                <c:pt idx="936">
                  <c:v>8.2199999999943429E-3</c:v>
                </c:pt>
                <c:pt idx="937">
                  <c:v>5.3999999999803094E-3</c:v>
                </c:pt>
                <c:pt idx="938">
                  <c:v>6.880000000023756E-3</c:v>
                </c:pt>
                <c:pt idx="939">
                  <c:v>8.2599999999786178E-3</c:v>
                </c:pt>
                <c:pt idx="940">
                  <c:v>6.220000000013215E-3</c:v>
                </c:pt>
                <c:pt idx="941">
                  <c:v>6.4399999999977808E-3</c:v>
                </c:pt>
                <c:pt idx="942">
                  <c:v>8.4099999999978081E-3</c:v>
                </c:pt>
                <c:pt idx="943">
                  <c:v>8.8200000000142609E-3</c:v>
                </c:pt>
                <c:pt idx="944">
                  <c:v>4.9999999999954525E-3</c:v>
                </c:pt>
                <c:pt idx="945">
                  <c:v>8.4999999999979536E-3</c:v>
                </c:pt>
                <c:pt idx="946">
                  <c:v>7.0000000000050022E-3</c:v>
                </c:pt>
                <c:pt idx="947">
                  <c:v>5.5399999999963256E-3</c:v>
                </c:pt>
                <c:pt idx="948">
                  <c:v>7.7799999999967895E-3</c:v>
                </c:pt>
                <c:pt idx="949">
                  <c:v>6.0200000000065756E-3</c:v>
                </c:pt>
                <c:pt idx="950">
                  <c:v>9.5399999999870033E-3</c:v>
                </c:pt>
                <c:pt idx="951">
                  <c:v>3.3999999999991815E-3</c:v>
                </c:pt>
                <c:pt idx="952">
                  <c:v>1.018999999999437E-2</c:v>
                </c:pt>
                <c:pt idx="953">
                  <c:v>4.4699999999977535E-3</c:v>
                </c:pt>
                <c:pt idx="954">
                  <c:v>8.7600000000236378E-3</c:v>
                </c:pt>
                <c:pt idx="955">
                  <c:v>5.2199999999800184E-3</c:v>
                </c:pt>
                <c:pt idx="956">
                  <c:v>8.3400000000040109E-3</c:v>
                </c:pt>
                <c:pt idx="957">
                  <c:v>6.2599999999974898E-3</c:v>
                </c:pt>
                <c:pt idx="958">
                  <c:v>5.5399999999963256E-3</c:v>
                </c:pt>
                <c:pt idx="959">
                  <c:v>9.1199999999957981E-3</c:v>
                </c:pt>
                <c:pt idx="960">
                  <c:v>6.8600000000174077E-3</c:v>
                </c:pt>
                <c:pt idx="961">
                  <c:v>8.0099999999845295E-3</c:v>
                </c:pt>
                <c:pt idx="962">
                  <c:v>6.6800000000171167E-3</c:v>
                </c:pt>
                <c:pt idx="963">
                  <c:v>7.0900000000051477E-3</c:v>
                </c:pt>
                <c:pt idx="964">
                  <c:v>9.2699999999865668E-3</c:v>
                </c:pt>
                <c:pt idx="965">
                  <c:v>4.4399999999882311E-3</c:v>
                </c:pt>
                <c:pt idx="966">
                  <c:v>9.660000000025093E-3</c:v>
                </c:pt>
                <c:pt idx="967">
                  <c:v>6.5299999999979264E-3</c:v>
                </c:pt>
                <c:pt idx="968">
                  <c:v>6.6400000000044201E-3</c:v>
                </c:pt>
                <c:pt idx="969">
                  <c:v>8.1099999999878492E-3</c:v>
                </c:pt>
                <c:pt idx="970">
                  <c:v>8.2799999999849661E-3</c:v>
                </c:pt>
                <c:pt idx="971">
                  <c:v>5.870000000015807E-3</c:v>
                </c:pt>
                <c:pt idx="972">
                  <c:v>8.2600000000070395E-3</c:v>
                </c:pt>
                <c:pt idx="973">
                  <c:v>7.1199999999862484E-3</c:v>
                </c:pt>
                <c:pt idx="974">
                  <c:v>6.6500000000075943E-3</c:v>
                </c:pt>
                <c:pt idx="975">
                  <c:v>9.7999999999842657E-3</c:v>
                </c:pt>
                <c:pt idx="976">
                  <c:v>4.2300000000068394E-3</c:v>
                </c:pt>
                <c:pt idx="977">
                  <c:v>1.0700000000014143E-2</c:v>
                </c:pt>
                <c:pt idx="978">
                  <c:v>4.1499999999814463E-3</c:v>
                </c:pt>
                <c:pt idx="979">
                  <c:v>9.6500000000219188E-3</c:v>
                </c:pt>
                <c:pt idx="980">
                  <c:v>7.2999999999865395E-3</c:v>
                </c:pt>
                <c:pt idx="981">
                  <c:v>5.5199999999899774E-3</c:v>
                </c:pt>
                <c:pt idx="982">
                  <c:v>7.9200000000128057E-3</c:v>
                </c:pt>
                <c:pt idx="983">
                  <c:v>5.8999999999969077E-3</c:v>
                </c:pt>
                <c:pt idx="984">
                  <c:v>8.7399999999888678E-3</c:v>
                </c:pt>
                <c:pt idx="985">
                  <c:v>5.9900000000254749E-3</c:v>
                </c:pt>
                <c:pt idx="986">
                  <c:v>8.1899999999848205E-3</c:v>
                </c:pt>
                <c:pt idx="987">
                  <c:v>5.3100000000085856E-3</c:v>
                </c:pt>
                <c:pt idx="988">
                  <c:v>6.0799999999971988E-3</c:v>
                </c:pt>
                <c:pt idx="989">
                  <c:v>6.4899999999852298E-3</c:v>
                </c:pt>
                <c:pt idx="990">
                  <c:v>7.2499999999990905E-3</c:v>
                </c:pt>
                <c:pt idx="991">
                  <c:v>8.4000000000230557E-3</c:v>
                </c:pt>
                <c:pt idx="992">
                  <c:v>6.909999999976435E-3</c:v>
                </c:pt>
                <c:pt idx="993">
                  <c:v>7.4000000000182808E-3</c:v>
                </c:pt>
                <c:pt idx="994">
                  <c:v>6.5799999999853753E-3</c:v>
                </c:pt>
                <c:pt idx="995">
                  <c:v>6.4100000000166801E-3</c:v>
                </c:pt>
                <c:pt idx="996">
                  <c:v>9.2099999999959437E-3</c:v>
                </c:pt>
                <c:pt idx="997">
                  <c:v>5.1200000000051205E-3</c:v>
                </c:pt>
                <c:pt idx="998">
                  <c:v>1.0109999999997399E-2</c:v>
                </c:pt>
                <c:pt idx="999">
                  <c:v>2.0800000000065211E-3</c:v>
                </c:pt>
                <c:pt idx="1000">
                  <c:v>9.6599999999966712E-3</c:v>
                </c:pt>
                <c:pt idx="1001">
                  <c:v>5.4800000000057025E-3</c:v>
                </c:pt>
                <c:pt idx="1002">
                  <c:v>8.1399999999973716E-3</c:v>
                </c:pt>
                <c:pt idx="1003">
                  <c:v>6.6499999999791726E-3</c:v>
                </c:pt>
                <c:pt idx="1004">
                  <c:v>6.5200000000231739E-3</c:v>
                </c:pt>
                <c:pt idx="1005">
                  <c:v>7.5099999999963529E-3</c:v>
                </c:pt>
                <c:pt idx="1006">
                  <c:v>6.4699999999788815E-3</c:v>
                </c:pt>
                <c:pt idx="1007">
                  <c:v>7.6000000000249202E-3</c:v>
                </c:pt>
                <c:pt idx="1008">
                  <c:v>6.1399999999878219E-3</c:v>
                </c:pt>
                <c:pt idx="1009">
                  <c:v>7.9000000000064574E-3</c:v>
                </c:pt>
                <c:pt idx="1010">
                  <c:v>4.6700000000043929E-3</c:v>
                </c:pt>
                <c:pt idx="1011">
                  <c:v>1.0259999999988167E-2</c:v>
                </c:pt>
                <c:pt idx="1012">
                  <c:v>5.4499999999961801E-3</c:v>
                </c:pt>
                <c:pt idx="1013">
                  <c:v>6.3800000000071577E-3</c:v>
                </c:pt>
                <c:pt idx="1014">
                  <c:v>7.7799999999967895E-3</c:v>
                </c:pt>
                <c:pt idx="1015">
                  <c:v>8.5200000000043019E-3</c:v>
                </c:pt>
                <c:pt idx="1016">
                  <c:v>5.2499999999895408E-3</c:v>
                </c:pt>
                <c:pt idx="1017">
                  <c:v>7.7400000000125146E-3</c:v>
                </c:pt>
                <c:pt idx="1018">
                  <c:v>6.8299999999794636E-3</c:v>
                </c:pt>
                <c:pt idx="1019">
                  <c:v>7.3900000000151067E-3</c:v>
                </c:pt>
                <c:pt idx="1020">
                  <c:v>7.6300000000060209E-3</c:v>
                </c:pt>
                <c:pt idx="1021">
                  <c:v>7.4199999999962074E-3</c:v>
                </c:pt>
                <c:pt idx="1022">
                  <c:v>8.399999999994634E-3</c:v>
                </c:pt>
                <c:pt idx="1023">
                  <c:v>7.7200000000061664E-3</c:v>
                </c:pt>
                <c:pt idx="1024">
                  <c:v>6.2900000000070122E-3</c:v>
                </c:pt>
                <c:pt idx="1025">
                  <c:v>8.3199999999976626E-3</c:v>
                </c:pt>
                <c:pt idx="1026">
                  <c:v>7.2699999999770171E-3</c:v>
                </c:pt>
                <c:pt idx="1027">
                  <c:v>8.7000000000045929E-3</c:v>
                </c:pt>
                <c:pt idx="1028">
                  <c:v>6.6500000000075943E-3</c:v>
                </c:pt>
                <c:pt idx="1029">
                  <c:v>6.8200000000047112E-3</c:v>
                </c:pt>
                <c:pt idx="1030">
                  <c:v>8.350000000007185E-3</c:v>
                </c:pt>
                <c:pt idx="1031">
                  <c:v>6.9999999999765805E-3</c:v>
                </c:pt>
                <c:pt idx="1032">
                  <c:v>9.3000000000245109E-3</c:v>
                </c:pt>
                <c:pt idx="1033">
                  <c:v>5.9899999999970532E-3</c:v>
                </c:pt>
                <c:pt idx="1034">
                  <c:v>9.410000000002583E-3</c:v>
                </c:pt>
                <c:pt idx="1035">
                  <c:v>7.4899999999900047E-3</c:v>
                </c:pt>
                <c:pt idx="1036">
                  <c:v>8.1899999999848205E-3</c:v>
                </c:pt>
                <c:pt idx="1037">
                  <c:v>8.9400000000239288E-3</c:v>
                </c:pt>
                <c:pt idx="1038">
                  <c:v>6.4999999999884039E-3</c:v>
                </c:pt>
                <c:pt idx="1039">
                  <c:v>1.0400000000004184E-2</c:v>
                </c:pt>
                <c:pt idx="1040">
                  <c:v>5.0400000000081491E-3</c:v>
                </c:pt>
                <c:pt idx="1041">
                  <c:v>1.0869999999982838E-2</c:v>
                </c:pt>
                <c:pt idx="1042">
                  <c:v>5.2799999999990632E-3</c:v>
                </c:pt>
                <c:pt idx="1043">
                  <c:v>9.770000000003165E-3</c:v>
                </c:pt>
                <c:pt idx="1044">
                  <c:v>5.8500000000094587E-3</c:v>
                </c:pt>
                <c:pt idx="1045">
                  <c:v>7.8599999999937609E-3</c:v>
                </c:pt>
                <c:pt idx="1046">
                  <c:v>8.1999999999879947E-3</c:v>
                </c:pt>
                <c:pt idx="1047">
                  <c:v>6.4700000000073032E-3</c:v>
                </c:pt>
                <c:pt idx="1048">
                  <c:v>9.3500000000119599E-3</c:v>
                </c:pt>
                <c:pt idx="1049">
                  <c:v>5.2799999999990632E-3</c:v>
                </c:pt>
                <c:pt idx="1050">
                  <c:v>7.1499999999957708E-3</c:v>
                </c:pt>
                <c:pt idx="1051">
                  <c:v>7.5999999999964984E-3</c:v>
                </c:pt>
                <c:pt idx="1052">
                  <c:v>8.7300000000141154E-3</c:v>
                </c:pt>
                <c:pt idx="1053">
                  <c:v>6.1699999999973443E-3</c:v>
                </c:pt>
                <c:pt idx="1054">
                  <c:v>7.4499999999773081E-3</c:v>
                </c:pt>
                <c:pt idx="1055">
                  <c:v>8.1400000000257933E-3</c:v>
                </c:pt>
                <c:pt idx="1056">
                  <c:v>7.389999999986685E-3</c:v>
                </c:pt>
                <c:pt idx="1057">
                  <c:v>8.2800000000133878E-3</c:v>
                </c:pt>
                <c:pt idx="1058">
                  <c:v>6.7999999999983629E-3</c:v>
                </c:pt>
                <c:pt idx="1059">
                  <c:v>7.7799999999967895E-3</c:v>
                </c:pt>
                <c:pt idx="1060">
                  <c:v>5.4800000000057025E-3</c:v>
                </c:pt>
                <c:pt idx="1061">
                  <c:v>9.7799999999779175E-3</c:v>
                </c:pt>
                <c:pt idx="1062">
                  <c:v>5.3300000000149339E-3</c:v>
                </c:pt>
                <c:pt idx="1063">
                  <c:v>8.3199999999976626E-3</c:v>
                </c:pt>
                <c:pt idx="1064">
                  <c:v>7.1499999999957708E-3</c:v>
                </c:pt>
                <c:pt idx="1065">
                  <c:v>6.9400000000143791E-3</c:v>
                </c:pt>
                <c:pt idx="1066">
                  <c:v>7.9899999999781812E-3</c:v>
                </c:pt>
                <c:pt idx="1067">
                  <c:v>6.4100000000166801E-3</c:v>
                </c:pt>
                <c:pt idx="1068">
                  <c:v>8.5200000000043019E-3</c:v>
                </c:pt>
                <c:pt idx="1069">
                  <c:v>5.7799999999872398E-3</c:v>
                </c:pt>
                <c:pt idx="1070">
                  <c:v>8.2899999999881402E-3</c:v>
                </c:pt>
                <c:pt idx="1071">
                  <c:v>5.4800000000057025E-3</c:v>
                </c:pt>
                <c:pt idx="1072">
                  <c:v>9.9800000000129785E-3</c:v>
                </c:pt>
                <c:pt idx="1073">
                  <c:v>6.859999999988986E-3</c:v>
                </c:pt>
                <c:pt idx="1074">
                  <c:v>8.1100000000162709E-3</c:v>
                </c:pt>
                <c:pt idx="1075">
                  <c:v>7.4799999999868305E-3</c:v>
                </c:pt>
                <c:pt idx="1076">
                  <c:v>6.7899999999951888E-3</c:v>
                </c:pt>
                <c:pt idx="1077">
                  <c:v>6.6500000000075943E-3</c:v>
                </c:pt>
                <c:pt idx="1078">
                  <c:v>8.2799999999849661E-3</c:v>
                </c:pt>
                <c:pt idx="1079">
                  <c:v>7.3600000000055843E-3</c:v>
                </c:pt>
                <c:pt idx="1080">
                  <c:v>8.350000000007185E-3</c:v>
                </c:pt>
                <c:pt idx="1081">
                  <c:v>6.4399999999977808E-3</c:v>
                </c:pt>
                <c:pt idx="1082">
                  <c:v>9.5599999999933516E-3</c:v>
                </c:pt>
                <c:pt idx="1083">
                  <c:v>6.9500000000175532E-3</c:v>
                </c:pt>
                <c:pt idx="1084">
                  <c:v>9.3200000000024374E-3</c:v>
                </c:pt>
                <c:pt idx="1085">
                  <c:v>5.0999999999987722E-3</c:v>
                </c:pt>
                <c:pt idx="1086">
                  <c:v>9.8899999999844113E-3</c:v>
                </c:pt>
                <c:pt idx="1087">
                  <c:v>7.4500000000057298E-3</c:v>
                </c:pt>
                <c:pt idx="1088">
                  <c:v>6.859999999988986E-3</c:v>
                </c:pt>
                <c:pt idx="1089">
                  <c:v>9.3000000000245109E-3</c:v>
                </c:pt>
                <c:pt idx="1090">
                  <c:v>6.199999999978445E-3</c:v>
                </c:pt>
                <c:pt idx="1091">
                  <c:v>8.0100000000129512E-3</c:v>
                </c:pt>
                <c:pt idx="1092">
                  <c:v>7.1299999999894226E-3</c:v>
                </c:pt>
                <c:pt idx="1093">
                  <c:v>9.0299999999956526E-3</c:v>
                </c:pt>
                <c:pt idx="1094">
                  <c:v>5.9300000000064301E-3</c:v>
                </c:pt>
                <c:pt idx="1095">
                  <c:v>9.2400000000054661E-3</c:v>
                </c:pt>
                <c:pt idx="1096">
                  <c:v>6.1100000000067212E-3</c:v>
                </c:pt>
                <c:pt idx="1097">
                  <c:v>7.919999999984384E-3</c:v>
                </c:pt>
                <c:pt idx="1098">
                  <c:v>5.2500000000179625E-3</c:v>
                </c:pt>
                <c:pt idx="1099">
                  <c:v>1.0459999999994807E-2</c:v>
                </c:pt>
                <c:pt idx="1100">
                  <c:v>6.7599999999856664E-3</c:v>
                </c:pt>
                <c:pt idx="1101">
                  <c:v>6.5600000000074488E-3</c:v>
                </c:pt>
                <c:pt idx="1102">
                  <c:v>6.5600000000074488E-3</c:v>
                </c:pt>
                <c:pt idx="1103">
                  <c:v>8.6399999999855481E-3</c:v>
                </c:pt>
                <c:pt idx="1104">
                  <c:v>8.2800000000133878E-3</c:v>
                </c:pt>
                <c:pt idx="1105">
                  <c:v>6.8300000000078853E-3</c:v>
                </c:pt>
                <c:pt idx="1106">
                  <c:v>8.9099999999859847E-3</c:v>
                </c:pt>
                <c:pt idx="1107">
                  <c:v>8.4899999999947795E-3</c:v>
                </c:pt>
                <c:pt idx="1108">
                  <c:v>4.1800000000193904E-3</c:v>
                </c:pt>
                <c:pt idx="1109">
                  <c:v>1.0009999999994079E-2</c:v>
                </c:pt>
                <c:pt idx="1110">
                  <c:v>6.4999999999884039E-3</c:v>
                </c:pt>
                <c:pt idx="1111">
                  <c:v>6.5199999999947522E-3</c:v>
                </c:pt>
                <c:pt idx="1112">
                  <c:v>7.9900000000066029E-3</c:v>
                </c:pt>
                <c:pt idx="1113">
                  <c:v>6.5000000000168257E-3</c:v>
                </c:pt>
                <c:pt idx="1114">
                  <c:v>7.0599999999956253E-3</c:v>
                </c:pt>
                <c:pt idx="1115">
                  <c:v>8.880000000004884E-3</c:v>
                </c:pt>
                <c:pt idx="1116">
                  <c:v>7.089999999976726E-3</c:v>
                </c:pt>
                <c:pt idx="1117">
                  <c:v>7.6300000000060209E-3</c:v>
                </c:pt>
                <c:pt idx="1118">
                  <c:v>7.9000000000064574E-3</c:v>
                </c:pt>
                <c:pt idx="1119">
                  <c:v>8.350000000007185E-3</c:v>
                </c:pt>
                <c:pt idx="1120">
                  <c:v>4.6999999999854936E-3</c:v>
                </c:pt>
                <c:pt idx="1121">
                  <c:v>8.4700000000168529E-3</c:v>
                </c:pt>
                <c:pt idx="1122">
                  <c:v>8.4899999999947795E-3</c:v>
                </c:pt>
                <c:pt idx="1123">
                  <c:v>7.209999999986394E-3</c:v>
                </c:pt>
                <c:pt idx="1124">
                  <c:v>4.3300000000101591E-3</c:v>
                </c:pt>
                <c:pt idx="1125">
                  <c:v>7.389999999986685E-3</c:v>
                </c:pt>
                <c:pt idx="1126">
                  <c:v>1.0400000000174714E-3</c:v>
                </c:pt>
                <c:pt idx="1127">
                  <c:v>0</c:v>
                </c:pt>
                <c:pt idx="1128">
                  <c:v>2.4399999999786814E-3</c:v>
                </c:pt>
                <c:pt idx="1129">
                  <c:v>0</c:v>
                </c:pt>
                <c:pt idx="1130">
                  <c:v>0</c:v>
                </c:pt>
                <c:pt idx="1131">
                  <c:v>5.1000000001977241E-4</c:v>
                </c:pt>
                <c:pt idx="1132">
                  <c:v>6.5999999998211933E-4</c:v>
                </c:pt>
                <c:pt idx="1133">
                  <c:v>1.010000000007949E-3</c:v>
                </c:pt>
                <c:pt idx="1134">
                  <c:v>0</c:v>
                </c:pt>
                <c:pt idx="1135">
                  <c:v>5.9999999999149622E-4</c:v>
                </c:pt>
                <c:pt idx="1136">
                  <c:v>0</c:v>
                </c:pt>
                <c:pt idx="1137">
                  <c:v>2.9000000000678483E-4</c:v>
                </c:pt>
                <c:pt idx="1138">
                  <c:v>1.2499999999988631E-3</c:v>
                </c:pt>
                <c:pt idx="1139">
                  <c:v>0</c:v>
                </c:pt>
                <c:pt idx="1140">
                  <c:v>0</c:v>
                </c:pt>
                <c:pt idx="1141">
                  <c:v>6.3000000000101863E-4</c:v>
                </c:pt>
                <c:pt idx="1142">
                  <c:v>3.000000000952241E-5</c:v>
                </c:pt>
                <c:pt idx="1143">
                  <c:v>5.0999999999135071E-4</c:v>
                </c:pt>
                <c:pt idx="1144">
                  <c:v>1.1599999999987176E-3</c:v>
                </c:pt>
                <c:pt idx="1145">
                  <c:v>1.7300000000091131E-3</c:v>
                </c:pt>
                <c:pt idx="1146">
                  <c:v>7.8100000000063119E-3</c:v>
                </c:pt>
                <c:pt idx="1147">
                  <c:v>2.7999999999792635E-3</c:v>
                </c:pt>
                <c:pt idx="1148">
                  <c:v>4.8299999999983356E-3</c:v>
                </c:pt>
                <c:pt idx="1149">
                  <c:v>1.6600000000153159E-3</c:v>
                </c:pt>
                <c:pt idx="1150">
                  <c:v>2.2700000000099863E-3</c:v>
                </c:pt>
                <c:pt idx="1151">
                  <c:v>5.3299999999865122E-3</c:v>
                </c:pt>
                <c:pt idx="1152">
                  <c:v>6.6500000000075943E-3</c:v>
                </c:pt>
                <c:pt idx="1153">
                  <c:v>6.2000000000068667E-3</c:v>
                </c:pt>
                <c:pt idx="1154">
                  <c:v>8.1299999999941974E-3</c:v>
                </c:pt>
                <c:pt idx="1155">
                  <c:v>8.1699999999784723E-3</c:v>
                </c:pt>
                <c:pt idx="1156">
                  <c:v>7.0300000000145246E-3</c:v>
                </c:pt>
                <c:pt idx="1157">
                  <c:v>6.5299999999979264E-3</c:v>
                </c:pt>
                <c:pt idx="1158">
                  <c:v>8.9100000000144064E-3</c:v>
                </c:pt>
                <c:pt idx="1159">
                  <c:v>6.1099999999782995E-3</c:v>
                </c:pt>
                <c:pt idx="1160">
                  <c:v>6.2300000000163891E-3</c:v>
                </c:pt>
                <c:pt idx="1161">
                  <c:v>1.0310000000004038E-2</c:v>
                </c:pt>
                <c:pt idx="1162">
                  <c:v>5.3699999999992087E-3</c:v>
                </c:pt>
                <c:pt idx="1163">
                  <c:v>5.9899999999970532E-3</c:v>
                </c:pt>
                <c:pt idx="1164">
                  <c:v>6.5500000000042746E-3</c:v>
                </c:pt>
                <c:pt idx="1165">
                  <c:v>8.5899999999980992E-3</c:v>
                </c:pt>
                <c:pt idx="1166">
                  <c:v>5.4199999999866577E-3</c:v>
                </c:pt>
                <c:pt idx="1167">
                  <c:v>8.6100000000044474E-3</c:v>
                </c:pt>
                <c:pt idx="1168">
                  <c:v>6.9200000000080308E-3</c:v>
                </c:pt>
                <c:pt idx="1169">
                  <c:v>5.2699999999958891E-3</c:v>
                </c:pt>
                <c:pt idx="1170">
                  <c:v>6.3499999999976353E-3</c:v>
                </c:pt>
                <c:pt idx="1171">
                  <c:v>8.7299999999856936E-3</c:v>
                </c:pt>
                <c:pt idx="1172">
                  <c:v>7.6300000000060209E-3</c:v>
                </c:pt>
                <c:pt idx="1173">
                  <c:v>7.7200000000061664E-3</c:v>
                </c:pt>
                <c:pt idx="1174">
                  <c:v>6.2299999999879674E-3</c:v>
                </c:pt>
                <c:pt idx="1175">
                  <c:v>7.8100000000063119E-3</c:v>
                </c:pt>
                <c:pt idx="1176">
                  <c:v>4.5300000000167984E-3</c:v>
                </c:pt>
                <c:pt idx="1177">
                  <c:v>8.4899999999947795E-3</c:v>
                </c:pt>
                <c:pt idx="1178">
                  <c:v>8.3499999999787633E-3</c:v>
                </c:pt>
                <c:pt idx="1179">
                  <c:v>4.0800000000160708E-3</c:v>
                </c:pt>
                <c:pt idx="1180">
                  <c:v>4.2599999999879401E-3</c:v>
                </c:pt>
                <c:pt idx="1181">
                  <c:v>7.1499999999957708E-3</c:v>
                </c:pt>
                <c:pt idx="1182">
                  <c:v>6.8000000000267846E-3</c:v>
                </c:pt>
                <c:pt idx="1183">
                  <c:v>7.5099999999963529E-3</c:v>
                </c:pt>
                <c:pt idx="1184">
                  <c:v>7.7499999999872671E-3</c:v>
                </c:pt>
                <c:pt idx="1185">
                  <c:v>4.4100000000071304E-3</c:v>
                </c:pt>
                <c:pt idx="1186">
                  <c:v>7.0299999999861029E-3</c:v>
                </c:pt>
                <c:pt idx="1187">
                  <c:v>8.4600000000136788E-3</c:v>
                </c:pt>
                <c:pt idx="1188">
                  <c:v>8.8900000000080581E-3</c:v>
                </c:pt>
                <c:pt idx="1189">
                  <c:v>5.6599999999775719E-3</c:v>
                </c:pt>
                <c:pt idx="1190">
                  <c:v>7.6600000000155433E-3</c:v>
                </c:pt>
                <c:pt idx="1191">
                  <c:v>5.8400000000062846E-3</c:v>
                </c:pt>
                <c:pt idx="1192">
                  <c:v>9.2399999999770444E-3</c:v>
                </c:pt>
                <c:pt idx="1193">
                  <c:v>4.0200000000254477E-3</c:v>
                </c:pt>
                <c:pt idx="1194">
                  <c:v>1.1119999999976926E-2</c:v>
                </c:pt>
                <c:pt idx="1195">
                  <c:v>5.0900000000240198E-3</c:v>
                </c:pt>
                <c:pt idx="1196">
                  <c:v>6.8299999999794636E-3</c:v>
                </c:pt>
                <c:pt idx="1197">
                  <c:v>9.9500000000034561E-3</c:v>
                </c:pt>
                <c:pt idx="1198">
                  <c:v>7.6600000000155433E-3</c:v>
                </c:pt>
                <c:pt idx="1199">
                  <c:v>6.8799999999953343E-3</c:v>
                </c:pt>
                <c:pt idx="1200">
                  <c:v>7.5099999999963529E-3</c:v>
                </c:pt>
                <c:pt idx="1201">
                  <c:v>8.1999999999879947E-3</c:v>
                </c:pt>
                <c:pt idx="1202">
                  <c:v>7.5099999999963529E-3</c:v>
                </c:pt>
                <c:pt idx="1203">
                  <c:v>7.2100000000148157E-3</c:v>
                </c:pt>
                <c:pt idx="1204">
                  <c:v>1.0140000000006921E-2</c:v>
                </c:pt>
                <c:pt idx="1205">
                  <c:v>5.0599999999860756E-3</c:v>
                </c:pt>
                <c:pt idx="1206">
                  <c:v>8.0800000000067485E-3</c:v>
                </c:pt>
                <c:pt idx="1207">
                  <c:v>8.3699999999851116E-3</c:v>
                </c:pt>
                <c:pt idx="1208">
                  <c:v>4.4699999999977535E-3</c:v>
                </c:pt>
                <c:pt idx="1209">
                  <c:v>7.2800000000086129E-3</c:v>
                </c:pt>
                <c:pt idx="1210">
                  <c:v>8.3099999999944885E-3</c:v>
                </c:pt>
                <c:pt idx="1211">
                  <c:v>7.6000000000249202E-3</c:v>
                </c:pt>
                <c:pt idx="1212">
                  <c:v>7.4499999999773081E-3</c:v>
                </c:pt>
                <c:pt idx="1213">
                  <c:v>7.1200000000146701E-3</c:v>
                </c:pt>
                <c:pt idx="1214">
                  <c:v>7.5099999999963529E-3</c:v>
                </c:pt>
                <c:pt idx="1215">
                  <c:v>9.2699999999865668E-3</c:v>
                </c:pt>
                <c:pt idx="1216">
                  <c:v>7.4800000000152522E-3</c:v>
                </c:pt>
                <c:pt idx="1217">
                  <c:v>8.350000000007185E-3</c:v>
                </c:pt>
                <c:pt idx="1218">
                  <c:v>7.9499999999939064E-3</c:v>
                </c:pt>
                <c:pt idx="1219">
                  <c:v>7.2199999999895681E-3</c:v>
                </c:pt>
                <c:pt idx="1220">
                  <c:v>8.9700000000050295E-3</c:v>
                </c:pt>
                <c:pt idx="1221">
                  <c:v>8.4899999999947795E-3</c:v>
                </c:pt>
                <c:pt idx="1222">
                  <c:v>6.2900000000070122E-3</c:v>
                </c:pt>
                <c:pt idx="1223">
                  <c:v>9.0299999999956526E-3</c:v>
                </c:pt>
                <c:pt idx="1224">
                  <c:v>6.0500000000160981E-3</c:v>
                </c:pt>
                <c:pt idx="1225">
                  <c:v>7.5999999999964984E-3</c:v>
                </c:pt>
                <c:pt idx="1226">
                  <c:v>8.0099999999845295E-3</c:v>
                </c:pt>
                <c:pt idx="1227">
                  <c:v>7.1300000000178443E-3</c:v>
                </c:pt>
                <c:pt idx="1228">
                  <c:v>7.9299999999875581E-3</c:v>
                </c:pt>
                <c:pt idx="1229">
                  <c:v>5.210000000005266E-3</c:v>
                </c:pt>
                <c:pt idx="1230">
                  <c:v>9.6599999999966712E-3</c:v>
                </c:pt>
                <c:pt idx="1231">
                  <c:v>7.2999999999865395E-3</c:v>
                </c:pt>
                <c:pt idx="1232">
                  <c:v>1.135000000002151E-2</c:v>
                </c:pt>
                <c:pt idx="1233">
                  <c:v>6.3499999999976353E-3</c:v>
                </c:pt>
                <c:pt idx="1234">
                  <c:v>1.0580000000004475E-2</c:v>
                </c:pt>
                <c:pt idx="1235">
                  <c:v>7.2399999999959164E-3</c:v>
                </c:pt>
                <c:pt idx="1236">
                  <c:v>9.0299999999956526E-3</c:v>
                </c:pt>
                <c:pt idx="1237">
                  <c:v>8.3199999999976626E-3</c:v>
                </c:pt>
                <c:pt idx="1238">
                  <c:v>8.8499999999953616E-3</c:v>
                </c:pt>
                <c:pt idx="1239">
                  <c:v>6.9699999999954798E-3</c:v>
                </c:pt>
                <c:pt idx="1240">
                  <c:v>7.2100000000148157E-3</c:v>
                </c:pt>
                <c:pt idx="1241">
                  <c:v>8.049999999997226E-3</c:v>
                </c:pt>
                <c:pt idx="1242">
                  <c:v>9.1500000000053205E-3</c:v>
                </c:pt>
                <c:pt idx="1243">
                  <c:v>6.8799999999953343E-3</c:v>
                </c:pt>
                <c:pt idx="1244">
                  <c:v>6.0499999999876763E-3</c:v>
                </c:pt>
                <c:pt idx="1245">
                  <c:v>8.650000000017144E-3</c:v>
                </c:pt>
                <c:pt idx="1246">
                  <c:v>7.4499999999773081E-3</c:v>
                </c:pt>
                <c:pt idx="1247">
                  <c:v>8.4600000000136788E-3</c:v>
                </c:pt>
                <c:pt idx="1248">
                  <c:v>9.2699999999865668E-3</c:v>
                </c:pt>
                <c:pt idx="1249">
                  <c:v>6.9700000000239015E-3</c:v>
                </c:pt>
                <c:pt idx="1250">
                  <c:v>7.869999999996935E-3</c:v>
                </c:pt>
                <c:pt idx="1251">
                  <c:v>8.0799999999783267E-3</c:v>
                </c:pt>
                <c:pt idx="1252">
                  <c:v>8.4900000000232012E-3</c:v>
                </c:pt>
                <c:pt idx="1253">
                  <c:v>8.8499999999953616E-3</c:v>
                </c:pt>
                <c:pt idx="1254">
                  <c:v>8.049999999997226E-3</c:v>
                </c:pt>
                <c:pt idx="1255">
                  <c:v>8.4599999999852571E-3</c:v>
                </c:pt>
                <c:pt idx="1256">
                  <c:v>4.7700000000077125E-3</c:v>
                </c:pt>
                <c:pt idx="1257">
                  <c:v>1.0130000000003747E-2</c:v>
                </c:pt>
                <c:pt idx="1258">
                  <c:v>5.5499999999994998E-3</c:v>
                </c:pt>
                <c:pt idx="1259">
                  <c:v>8.579999999994925E-3</c:v>
                </c:pt>
                <c:pt idx="1260">
                  <c:v>7.3900000000151067E-3</c:v>
                </c:pt>
                <c:pt idx="1261">
                  <c:v>8.5299999999790543E-3</c:v>
                </c:pt>
                <c:pt idx="1262">
                  <c:v>8.0700000000035743E-3</c:v>
                </c:pt>
                <c:pt idx="1263">
                  <c:v>7.8100000000063119E-3</c:v>
                </c:pt>
                <c:pt idx="1264">
                  <c:v>8.5200000000043019E-3</c:v>
                </c:pt>
                <c:pt idx="1265">
                  <c:v>8.2899999999881402E-3</c:v>
                </c:pt>
                <c:pt idx="1266">
                  <c:v>7.3000000000149612E-3</c:v>
                </c:pt>
                <c:pt idx="1267">
                  <c:v>9.8600000000033106E-3</c:v>
                </c:pt>
                <c:pt idx="1268">
                  <c:v>9.0399999999988268E-3</c:v>
                </c:pt>
                <c:pt idx="1269">
                  <c:v>5.390000000005557E-3</c:v>
                </c:pt>
                <c:pt idx="1270">
                  <c:v>1.099999999999568E-2</c:v>
                </c:pt>
                <c:pt idx="1271">
                  <c:v>5.6600000000059936E-3</c:v>
                </c:pt>
                <c:pt idx="1272">
                  <c:v>1.2959999999992533E-2</c:v>
                </c:pt>
                <c:pt idx="1273">
                  <c:v>2.9799999999795546E-3</c:v>
                </c:pt>
                <c:pt idx="1274">
                  <c:v>1.1120000000005348E-2</c:v>
                </c:pt>
                <c:pt idx="1275">
                  <c:v>5.0999999999987722E-3</c:v>
                </c:pt>
                <c:pt idx="1276">
                  <c:v>9.2000000000211912E-3</c:v>
                </c:pt>
                <c:pt idx="1277">
                  <c:v>8.4999999999979536E-3</c:v>
                </c:pt>
                <c:pt idx="1278">
                  <c:v>7.569999999986976E-3</c:v>
                </c:pt>
                <c:pt idx="1279">
                  <c:v>7.4800000000152522E-3</c:v>
                </c:pt>
                <c:pt idx="1280">
                  <c:v>9.8599999999748889E-3</c:v>
                </c:pt>
                <c:pt idx="1281">
                  <c:v>8.6800000000266664E-3</c:v>
                </c:pt>
                <c:pt idx="1282">
                  <c:v>8.2199999999943429E-3</c:v>
                </c:pt>
                <c:pt idx="1283">
                  <c:v>9.1199999999957981E-3</c:v>
                </c:pt>
                <c:pt idx="1284">
                  <c:v>8.6399999999855481E-3</c:v>
                </c:pt>
                <c:pt idx="1285">
                  <c:v>6.3200000000165346E-3</c:v>
                </c:pt>
                <c:pt idx="1286">
                  <c:v>8.880000000004884E-3</c:v>
                </c:pt>
                <c:pt idx="1287">
                  <c:v>8.4699999999884312E-3</c:v>
                </c:pt>
                <c:pt idx="1288">
                  <c:v>5.210000000005266E-3</c:v>
                </c:pt>
                <c:pt idx="1289">
                  <c:v>9.0299999999956526E-3</c:v>
                </c:pt>
                <c:pt idx="1290">
                  <c:v>6.0499999999876763E-3</c:v>
                </c:pt>
                <c:pt idx="1291">
                  <c:v>9.360000000015134E-3</c:v>
                </c:pt>
                <c:pt idx="1292">
                  <c:v>7.8399999999874126E-3</c:v>
                </c:pt>
                <c:pt idx="1293">
                  <c:v>9.4700000000216278E-3</c:v>
                </c:pt>
                <c:pt idx="1294">
                  <c:v>6.379999999978736E-3</c:v>
                </c:pt>
                <c:pt idx="1295">
                  <c:v>9.6000000000060481E-3</c:v>
                </c:pt>
                <c:pt idx="1296">
                  <c:v>7.0599999999956253E-3</c:v>
                </c:pt>
                <c:pt idx="1297">
                  <c:v>1.115000000001487E-2</c:v>
                </c:pt>
                <c:pt idx="1298">
                  <c:v>5.8699999999873853E-3</c:v>
                </c:pt>
                <c:pt idx="1299">
                  <c:v>9.2099999999959437E-3</c:v>
                </c:pt>
                <c:pt idx="1300">
                  <c:v>6.6100000000233194E-3</c:v>
                </c:pt>
                <c:pt idx="1301">
                  <c:v>9.5999999999776264E-3</c:v>
                </c:pt>
                <c:pt idx="1302">
                  <c:v>8.2299999999975171E-3</c:v>
                </c:pt>
                <c:pt idx="1303">
                  <c:v>7.6800000000218915E-3</c:v>
                </c:pt>
                <c:pt idx="1304">
                  <c:v>6.9799999999986539E-3</c:v>
                </c:pt>
                <c:pt idx="1305">
                  <c:v>7.9599999999970805E-3</c:v>
                </c:pt>
                <c:pt idx="1306">
                  <c:v>8.1600000000037198E-3</c:v>
                </c:pt>
                <c:pt idx="1307">
                  <c:v>8.6399999999855481E-3</c:v>
                </c:pt>
                <c:pt idx="1308">
                  <c:v>6.2599999999974898E-3</c:v>
                </c:pt>
                <c:pt idx="1309">
                  <c:v>7.9300000000159798E-3</c:v>
                </c:pt>
                <c:pt idx="1310">
                  <c:v>9.9199999999939337E-3</c:v>
                </c:pt>
                <c:pt idx="1311">
                  <c:v>6.2000000000068667E-3</c:v>
                </c:pt>
                <c:pt idx="1312">
                  <c:v>9.7199999999872944E-3</c:v>
                </c:pt>
                <c:pt idx="1313">
                  <c:v>9.060000000005175E-3</c:v>
                </c:pt>
                <c:pt idx="1314">
                  <c:v>7.1199999999862484E-3</c:v>
                </c:pt>
                <c:pt idx="1315">
                  <c:v>8.3800000000167074E-3</c:v>
                </c:pt>
                <c:pt idx="1316">
                  <c:v>7.8299999999842385E-3</c:v>
                </c:pt>
                <c:pt idx="1317">
                  <c:v>8.170000000006894E-3</c:v>
                </c:pt>
                <c:pt idx="1318">
                  <c:v>5.7500000000061391E-3</c:v>
                </c:pt>
                <c:pt idx="1319">
                  <c:v>7.5999999999964984E-3</c:v>
                </c:pt>
                <c:pt idx="1320">
                  <c:v>7.2700000000054388E-3</c:v>
                </c:pt>
                <c:pt idx="1321">
                  <c:v>8.4699999999884312E-3</c:v>
                </c:pt>
                <c:pt idx="1322">
                  <c:v>6.9699999999954798E-3</c:v>
                </c:pt>
                <c:pt idx="1323">
                  <c:v>7.4500000000057298E-3</c:v>
                </c:pt>
                <c:pt idx="1324">
                  <c:v>7.5099999999963529E-3</c:v>
                </c:pt>
                <c:pt idx="1325">
                  <c:v>8.7300000000141154E-3</c:v>
                </c:pt>
                <c:pt idx="1326">
                  <c:v>9.9899999999877309E-3</c:v>
                </c:pt>
                <c:pt idx="1327">
                  <c:v>9.1500000000053205E-3</c:v>
                </c:pt>
                <c:pt idx="1328">
                  <c:v>4.6499999999980446E-3</c:v>
                </c:pt>
                <c:pt idx="1329">
                  <c:v>1.0580000000004475E-2</c:v>
                </c:pt>
                <c:pt idx="1330">
                  <c:v>7.4199999999962074E-3</c:v>
                </c:pt>
                <c:pt idx="1331">
                  <c:v>9.7100000000125419E-3</c:v>
                </c:pt>
                <c:pt idx="1332">
                  <c:v>8.049999999997226E-3</c:v>
                </c:pt>
                <c:pt idx="1333">
                  <c:v>8.8499999999953616E-3</c:v>
                </c:pt>
                <c:pt idx="1334">
                  <c:v>5.9899999999970532E-3</c:v>
                </c:pt>
                <c:pt idx="1335">
                  <c:v>9.7200000000157161E-3</c:v>
                </c:pt>
                <c:pt idx="1336">
                  <c:v>6.9999999999765805E-3</c:v>
                </c:pt>
                <c:pt idx="1337">
                  <c:v>8.6100000000044474E-3</c:v>
                </c:pt>
                <c:pt idx="1338">
                  <c:v>6.4399999999977808E-3</c:v>
                </c:pt>
                <c:pt idx="1339">
                  <c:v>7.6300000000060209E-3</c:v>
                </c:pt>
                <c:pt idx="1340">
                  <c:v>7.569999999986976E-3</c:v>
                </c:pt>
                <c:pt idx="1341">
                  <c:v>9.8600000000033106E-3</c:v>
                </c:pt>
                <c:pt idx="1342">
                  <c:v>8.6200000000076216E-3</c:v>
                </c:pt>
                <c:pt idx="1343">
                  <c:v>8.6699999999950705E-3</c:v>
                </c:pt>
                <c:pt idx="1344">
                  <c:v>7.0000000000050022E-3</c:v>
                </c:pt>
                <c:pt idx="1345">
                  <c:v>7.7799999999967895E-3</c:v>
                </c:pt>
                <c:pt idx="1346">
                  <c:v>1.0250000000013415E-2</c:v>
                </c:pt>
                <c:pt idx="1347">
                  <c:v>7.1199999999862484E-3</c:v>
                </c:pt>
                <c:pt idx="1348">
                  <c:v>9.9600000000066302E-3</c:v>
                </c:pt>
                <c:pt idx="1349">
                  <c:v>5.7199999999966167E-3</c:v>
                </c:pt>
                <c:pt idx="1350">
                  <c:v>8.6100000000044474E-3</c:v>
                </c:pt>
                <c:pt idx="1351">
                  <c:v>6.679999999988695E-3</c:v>
                </c:pt>
                <c:pt idx="1352">
                  <c:v>9.8600000000033106E-3</c:v>
                </c:pt>
                <c:pt idx="1353">
                  <c:v>6.5299999999979264E-3</c:v>
                </c:pt>
                <c:pt idx="1354">
                  <c:v>8.170000000006894E-3</c:v>
                </c:pt>
                <c:pt idx="1355">
                  <c:v>8.4300000000041564E-3</c:v>
                </c:pt>
                <c:pt idx="1356">
                  <c:v>6.7699999999888405E-3</c:v>
                </c:pt>
                <c:pt idx="1357">
                  <c:v>1.0100000000022646E-2</c:v>
                </c:pt>
                <c:pt idx="1358">
                  <c:v>7.7199999999777447E-3</c:v>
                </c:pt>
                <c:pt idx="1359">
                  <c:v>8.3700000000135333E-3</c:v>
                </c:pt>
                <c:pt idx="1360">
                  <c:v>9.7499999999968168E-3</c:v>
                </c:pt>
                <c:pt idx="1361">
                  <c:v>8.6399999999855481E-3</c:v>
                </c:pt>
                <c:pt idx="1362">
                  <c:v>8.2600000000070395E-3</c:v>
                </c:pt>
                <c:pt idx="1363">
                  <c:v>9.7399999999936426E-3</c:v>
                </c:pt>
                <c:pt idx="1364">
                  <c:v>7.3900000000151067E-3</c:v>
                </c:pt>
                <c:pt idx="1365">
                  <c:v>7.1800000000052933E-3</c:v>
                </c:pt>
                <c:pt idx="1366">
                  <c:v>8.0799999999783267E-3</c:v>
                </c:pt>
                <c:pt idx="1367">
                  <c:v>8.2000000000164164E-3</c:v>
                </c:pt>
                <c:pt idx="1368">
                  <c:v>7.2999999999865395E-3</c:v>
                </c:pt>
                <c:pt idx="1369">
                  <c:v>7.3300000000244836E-3</c:v>
                </c:pt>
                <c:pt idx="1370">
                  <c:v>5.2999999999769898E-3</c:v>
                </c:pt>
                <c:pt idx="1371">
                  <c:v>1.0760000000004766E-2</c:v>
                </c:pt>
                <c:pt idx="1372">
                  <c:v>5.3100000000085856E-3</c:v>
                </c:pt>
                <c:pt idx="1373">
                  <c:v>1.0879999999986012E-2</c:v>
                </c:pt>
                <c:pt idx="1374">
                  <c:v>6.1900000000036925E-3</c:v>
                </c:pt>
                <c:pt idx="1375">
                  <c:v>8.350000000007185E-3</c:v>
                </c:pt>
                <c:pt idx="1376">
                  <c:v>7.0000000000050022E-3</c:v>
                </c:pt>
                <c:pt idx="1377">
                  <c:v>9.8399999999969623E-3</c:v>
                </c:pt>
                <c:pt idx="1378">
                  <c:v>6.0200000000065756E-3</c:v>
                </c:pt>
                <c:pt idx="1379">
                  <c:v>7.8599999999937609E-3</c:v>
                </c:pt>
                <c:pt idx="1380">
                  <c:v>1.0079999999987876E-2</c:v>
                </c:pt>
                <c:pt idx="1381">
                  <c:v>7.2399999999959164E-3</c:v>
                </c:pt>
                <c:pt idx="1382">
                  <c:v>8.170000000006894E-3</c:v>
                </c:pt>
                <c:pt idx="1383">
                  <c:v>7.2700000000054388E-3</c:v>
                </c:pt>
                <c:pt idx="1384">
                  <c:v>7.689999999996644E-3</c:v>
                </c:pt>
                <c:pt idx="1385">
                  <c:v>8.0399999999940519E-3</c:v>
                </c:pt>
                <c:pt idx="1386">
                  <c:v>9.0299999999956526E-3</c:v>
                </c:pt>
                <c:pt idx="1387">
                  <c:v>7.0100000000081764E-3</c:v>
                </c:pt>
                <c:pt idx="1388">
                  <c:v>7.3000000000149612E-3</c:v>
                </c:pt>
                <c:pt idx="1389">
                  <c:v>7.5999999999964984E-3</c:v>
                </c:pt>
                <c:pt idx="1390">
                  <c:v>1.0400000000004184E-2</c:v>
                </c:pt>
                <c:pt idx="1391">
                  <c:v>7.7499999999872671E-3</c:v>
                </c:pt>
                <c:pt idx="1392">
                  <c:v>1.0340000000013561E-2</c:v>
                </c:pt>
                <c:pt idx="1393">
                  <c:v>7.9899999999781812E-3</c:v>
                </c:pt>
                <c:pt idx="1394">
                  <c:v>9.1200000000242198E-3</c:v>
                </c:pt>
                <c:pt idx="1395">
                  <c:v>7.9499999999939064E-3</c:v>
                </c:pt>
                <c:pt idx="1396">
                  <c:v>8.1099999999878492E-3</c:v>
                </c:pt>
                <c:pt idx="1397">
                  <c:v>9.770000000003165E-3</c:v>
                </c:pt>
                <c:pt idx="1398">
                  <c:v>5.7600000000093132E-3</c:v>
                </c:pt>
                <c:pt idx="1399">
                  <c:v>8.3400000000040109E-3</c:v>
                </c:pt>
                <c:pt idx="1400">
                  <c:v>9.2099999999959437E-3</c:v>
                </c:pt>
                <c:pt idx="1401">
                  <c:v>6.5299999999979264E-3</c:v>
                </c:pt>
                <c:pt idx="1402">
                  <c:v>1.0339999999985139E-2</c:v>
                </c:pt>
                <c:pt idx="1403">
                  <c:v>7.8400000000158343E-3</c:v>
                </c:pt>
                <c:pt idx="1404">
                  <c:v>8.2500000000038654E-3</c:v>
                </c:pt>
                <c:pt idx="1405">
                  <c:v>8.5499999999854026E-3</c:v>
                </c:pt>
                <c:pt idx="1406">
                  <c:v>9.540000000015425E-3</c:v>
                </c:pt>
                <c:pt idx="1407">
                  <c:v>9.2699999999865668E-3</c:v>
                </c:pt>
                <c:pt idx="1408">
                  <c:v>7.7799999999967895E-3</c:v>
                </c:pt>
                <c:pt idx="1409">
                  <c:v>8.9700000000050295E-3</c:v>
                </c:pt>
                <c:pt idx="1410">
                  <c:v>8.4300000000041564E-3</c:v>
                </c:pt>
                <c:pt idx="1411">
                  <c:v>8.170000000006894E-3</c:v>
                </c:pt>
                <c:pt idx="1412">
                  <c:v>8.0399999999940519E-3</c:v>
                </c:pt>
                <c:pt idx="1413">
                  <c:v>7.460000000008904E-3</c:v>
                </c:pt>
                <c:pt idx="1414">
                  <c:v>8.1299999999941974E-3</c:v>
                </c:pt>
                <c:pt idx="1415">
                  <c:v>9.8399999999969623E-3</c:v>
                </c:pt>
                <c:pt idx="1416">
                  <c:v>6.4600000000041291E-3</c:v>
                </c:pt>
                <c:pt idx="1417">
                  <c:v>8.2899999999881402E-3</c:v>
                </c:pt>
                <c:pt idx="1418">
                  <c:v>8.049999999997226E-3</c:v>
                </c:pt>
                <c:pt idx="1419">
                  <c:v>9.8299999999937882E-3</c:v>
                </c:pt>
                <c:pt idx="1420">
                  <c:v>8.0200000000161253E-3</c:v>
                </c:pt>
                <c:pt idx="1421">
                  <c:v>7.5999999999964984E-3</c:v>
                </c:pt>
                <c:pt idx="1422">
                  <c:v>8.7599999999952161E-3</c:v>
                </c:pt>
                <c:pt idx="1423">
                  <c:v>8.579999999994925E-3</c:v>
                </c:pt>
                <c:pt idx="1424">
                  <c:v>9.0000000000145519E-3</c:v>
                </c:pt>
                <c:pt idx="1425">
                  <c:v>6.8899999999985084E-3</c:v>
                </c:pt>
                <c:pt idx="1426">
                  <c:v>8.7000000000045929E-3</c:v>
                </c:pt>
                <c:pt idx="1427">
                  <c:v>9.0899999999862757E-3</c:v>
                </c:pt>
                <c:pt idx="1428">
                  <c:v>8.9399999999955071E-3</c:v>
                </c:pt>
                <c:pt idx="1429">
                  <c:v>6.5299999999979264E-3</c:v>
                </c:pt>
                <c:pt idx="1430">
                  <c:v>9.0000000000145519E-3</c:v>
                </c:pt>
                <c:pt idx="1431">
                  <c:v>5.4199999999866577E-3</c:v>
                </c:pt>
                <c:pt idx="1432">
                  <c:v>9.7200000000157161E-3</c:v>
                </c:pt>
                <c:pt idx="1433">
                  <c:v>5.8400000000062846E-3</c:v>
                </c:pt>
                <c:pt idx="1434">
                  <c:v>1.051999999998543E-2</c:v>
                </c:pt>
                <c:pt idx="1435">
                  <c:v>7.1800000000052933E-3</c:v>
                </c:pt>
                <c:pt idx="1436">
                  <c:v>9.7099999999841202E-3</c:v>
                </c:pt>
                <c:pt idx="1437">
                  <c:v>7.0400000000176988E-3</c:v>
                </c:pt>
                <c:pt idx="1438">
                  <c:v>9.4499999999868578E-3</c:v>
                </c:pt>
                <c:pt idx="1439">
                  <c:v>7.0900000000051477E-3</c:v>
                </c:pt>
                <c:pt idx="1440">
                  <c:v>1.0340000000013561E-2</c:v>
                </c:pt>
                <c:pt idx="1441">
                  <c:v>9.1499999999768988E-3</c:v>
                </c:pt>
                <c:pt idx="1442">
                  <c:v>8.6100000000044474E-3</c:v>
                </c:pt>
                <c:pt idx="1443">
                  <c:v>7.1800000000052933E-3</c:v>
                </c:pt>
                <c:pt idx="1444">
                  <c:v>8.0200000000161253E-3</c:v>
                </c:pt>
                <c:pt idx="1445">
                  <c:v>7.8999999999780357E-3</c:v>
                </c:pt>
                <c:pt idx="1446">
                  <c:v>8.7300000000141154E-3</c:v>
                </c:pt>
                <c:pt idx="1447">
                  <c:v>7.0299999999861029E-3</c:v>
                </c:pt>
                <c:pt idx="1448">
                  <c:v>6.5900000000169712E-3</c:v>
                </c:pt>
                <c:pt idx="1449">
                  <c:v>1.0220000000003893E-2</c:v>
                </c:pt>
                <c:pt idx="1450">
                  <c:v>6.2299999999879674E-3</c:v>
                </c:pt>
                <c:pt idx="1451">
                  <c:v>1.0099999999994225E-2</c:v>
                </c:pt>
                <c:pt idx="1452">
                  <c:v>7.8100000000063119E-3</c:v>
                </c:pt>
                <c:pt idx="1453">
                  <c:v>9.0900000000146974E-3</c:v>
                </c:pt>
                <c:pt idx="1454">
                  <c:v>7.1499999999957708E-3</c:v>
                </c:pt>
                <c:pt idx="1455">
                  <c:v>8.3499999999787633E-3</c:v>
                </c:pt>
                <c:pt idx="1456">
                  <c:v>9.2100000000243654E-3</c:v>
                </c:pt>
                <c:pt idx="1457">
                  <c:v>8.0399999999940519E-3</c:v>
                </c:pt>
                <c:pt idx="1458">
                  <c:v>8.8599999999985357E-3</c:v>
                </c:pt>
                <c:pt idx="1459">
                  <c:v>4.4100000000071304E-3</c:v>
                </c:pt>
                <c:pt idx="1460">
                  <c:v>1.2129999999984875E-2</c:v>
                </c:pt>
                <c:pt idx="1461">
                  <c:v>5.0600000000144973E-3</c:v>
                </c:pt>
                <c:pt idx="1462">
                  <c:v>9.5699999999965257E-3</c:v>
                </c:pt>
                <c:pt idx="1463">
                  <c:v>6.8200000000047112E-3</c:v>
                </c:pt>
                <c:pt idx="1464">
                  <c:v>7.7199999999777447E-3</c:v>
                </c:pt>
                <c:pt idx="1465">
                  <c:v>6.8899999999985084E-3</c:v>
                </c:pt>
                <c:pt idx="1466">
                  <c:v>9.7100000000125419E-3</c:v>
                </c:pt>
                <c:pt idx="1467">
                  <c:v>7.389999999986685E-3</c:v>
                </c:pt>
                <c:pt idx="1468">
                  <c:v>7.9000000000064574E-3</c:v>
                </c:pt>
                <c:pt idx="1469">
                  <c:v>8.3199999999976626E-3</c:v>
                </c:pt>
                <c:pt idx="1470">
                  <c:v>1.0340000000013561E-2</c:v>
                </c:pt>
                <c:pt idx="1471">
                  <c:v>5.6600000000059936E-3</c:v>
                </c:pt>
                <c:pt idx="1472">
                  <c:v>9.8899999999844113E-3</c:v>
                </c:pt>
                <c:pt idx="1473">
                  <c:v>8.2600000000070395E-3</c:v>
                </c:pt>
                <c:pt idx="1474">
                  <c:v>8.880000000004884E-3</c:v>
                </c:pt>
                <c:pt idx="1475">
                  <c:v>6.9399999999859574E-3</c:v>
                </c:pt>
                <c:pt idx="1476">
                  <c:v>6.9200000000080308E-3</c:v>
                </c:pt>
                <c:pt idx="1477">
                  <c:v>6.8799999999953343E-3</c:v>
                </c:pt>
                <c:pt idx="1478">
                  <c:v>8.4999999999979536E-3</c:v>
                </c:pt>
                <c:pt idx="1479">
                  <c:v>6.8799999999953343E-3</c:v>
                </c:pt>
                <c:pt idx="1480">
                  <c:v>8.7300000000141154E-3</c:v>
                </c:pt>
                <c:pt idx="1481">
                  <c:v>7.2499999999990905E-3</c:v>
                </c:pt>
                <c:pt idx="1482">
                  <c:v>8.099999999984675E-3</c:v>
                </c:pt>
                <c:pt idx="1483">
                  <c:v>5.3100000000085856E-3</c:v>
                </c:pt>
                <c:pt idx="1484">
                  <c:v>9.9800000000129785E-3</c:v>
                </c:pt>
                <c:pt idx="1485">
                  <c:v>7.2699999999770171E-3</c:v>
                </c:pt>
                <c:pt idx="1486">
                  <c:v>7.0400000000176988E-3</c:v>
                </c:pt>
                <c:pt idx="1487">
                  <c:v>8.7000000000045929E-3</c:v>
                </c:pt>
                <c:pt idx="1488">
                  <c:v>6.8499999999858119E-3</c:v>
                </c:pt>
                <c:pt idx="1489">
                  <c:v>9.6900000000061937E-3</c:v>
                </c:pt>
                <c:pt idx="1490">
                  <c:v>6.0200000000065756E-3</c:v>
                </c:pt>
                <c:pt idx="1491">
                  <c:v>1.1049999999983129E-2</c:v>
                </c:pt>
                <c:pt idx="1492">
                  <c:v>6.3499999999976353E-3</c:v>
                </c:pt>
                <c:pt idx="1493">
                  <c:v>6.5900000000169712E-3</c:v>
                </c:pt>
                <c:pt idx="1494">
                  <c:v>8.3699999999851116E-3</c:v>
                </c:pt>
                <c:pt idx="1495">
                  <c:v>9.0900000000146974E-3</c:v>
                </c:pt>
                <c:pt idx="1496">
                  <c:v>5.5499999999994998E-3</c:v>
                </c:pt>
                <c:pt idx="1497">
                  <c:v>9.4699999999932061E-3</c:v>
                </c:pt>
                <c:pt idx="1498">
                  <c:v>5.7799999999872398E-3</c:v>
                </c:pt>
                <c:pt idx="1499">
                  <c:v>9.6900000000061937E-3</c:v>
                </c:pt>
                <c:pt idx="1500">
                  <c:v>9.5699999999965257E-3</c:v>
                </c:pt>
                <c:pt idx="1501">
                  <c:v>9.0900000000146974E-3</c:v>
                </c:pt>
                <c:pt idx="1502">
                  <c:v>7.2999999999865395E-3</c:v>
                </c:pt>
                <c:pt idx="1503">
                  <c:v>1.1620000000021946E-2</c:v>
                </c:pt>
                <c:pt idx="1504">
                  <c:v>7.2999999999865395E-3</c:v>
                </c:pt>
                <c:pt idx="1505">
                  <c:v>7.3000000000149612E-3</c:v>
                </c:pt>
                <c:pt idx="1506">
                  <c:v>1.0969999999986157E-2</c:v>
                </c:pt>
                <c:pt idx="1507">
                  <c:v>4.4100000000071304E-3</c:v>
                </c:pt>
                <c:pt idx="1508">
                  <c:v>1.0079999999987876E-2</c:v>
                </c:pt>
                <c:pt idx="1509">
                  <c:v>6.1599999999941701E-3</c:v>
                </c:pt>
                <c:pt idx="1510">
                  <c:v>9.8700000000064847E-3</c:v>
                </c:pt>
                <c:pt idx="1511">
                  <c:v>6.1400000000162436E-3</c:v>
                </c:pt>
                <c:pt idx="1512">
                  <c:v>1.0459999999994807E-2</c:v>
                </c:pt>
                <c:pt idx="1513">
                  <c:v>8.0199999999877036E-3</c:v>
                </c:pt>
                <c:pt idx="1514">
                  <c:v>9.8600000000033106E-3</c:v>
                </c:pt>
                <c:pt idx="1515">
                  <c:v>6.7400000000077398E-3</c:v>
                </c:pt>
                <c:pt idx="1516">
                  <c:v>9.1500000000053205E-3</c:v>
                </c:pt>
                <c:pt idx="1517">
                  <c:v>8.6399999999855481E-3</c:v>
                </c:pt>
                <c:pt idx="1518">
                  <c:v>8.3099999999944885E-3</c:v>
                </c:pt>
                <c:pt idx="1519">
                  <c:v>9.6599999999966712E-3</c:v>
                </c:pt>
                <c:pt idx="1520">
                  <c:v>7.3600000000055843E-3</c:v>
                </c:pt>
                <c:pt idx="1521">
                  <c:v>8.3099999999944885E-3</c:v>
                </c:pt>
                <c:pt idx="1522">
                  <c:v>6.9200000000080308E-3</c:v>
                </c:pt>
                <c:pt idx="1523">
                  <c:v>8.3400000000040109E-3</c:v>
                </c:pt>
                <c:pt idx="1524">
                  <c:v>7.689999999996644E-3</c:v>
                </c:pt>
                <c:pt idx="1525">
                  <c:v>8.3199999999976626E-3</c:v>
                </c:pt>
                <c:pt idx="1526">
                  <c:v>7.4199999999962074E-3</c:v>
                </c:pt>
                <c:pt idx="1527">
                  <c:v>7.9000000000064574E-3</c:v>
                </c:pt>
                <c:pt idx="1528">
                  <c:v>7.2100000000148157E-3</c:v>
                </c:pt>
                <c:pt idx="1529">
                  <c:v>9.0899999999862757E-3</c:v>
                </c:pt>
                <c:pt idx="1530">
                  <c:v>7.2700000000054388E-3</c:v>
                </c:pt>
                <c:pt idx="1531">
                  <c:v>9.9500000000034561E-3</c:v>
                </c:pt>
                <c:pt idx="1532">
                  <c:v>7.2499999999990905E-3</c:v>
                </c:pt>
                <c:pt idx="1533">
                  <c:v>9.410000000002583E-3</c:v>
                </c:pt>
                <c:pt idx="1534">
                  <c:v>6.4699999999788815E-3</c:v>
                </c:pt>
                <c:pt idx="1535">
                  <c:v>9.180000000014843E-3</c:v>
                </c:pt>
                <c:pt idx="1536">
                  <c:v>7.1199999999862484E-3</c:v>
                </c:pt>
                <c:pt idx="1537">
                  <c:v>7.3300000000244836E-3</c:v>
                </c:pt>
                <c:pt idx="1538">
                  <c:v>7.2499999999990905E-3</c:v>
                </c:pt>
                <c:pt idx="1539">
                  <c:v>7.9499999999939064E-3</c:v>
                </c:pt>
                <c:pt idx="1540">
                  <c:v>6.1699999999973443E-3</c:v>
                </c:pt>
                <c:pt idx="1541">
                  <c:v>8.1399999999973716E-3</c:v>
                </c:pt>
                <c:pt idx="1542">
                  <c:v>8.399999999994634E-3</c:v>
                </c:pt>
                <c:pt idx="1543">
                  <c:v>8.3800000000167074E-3</c:v>
                </c:pt>
                <c:pt idx="1544">
                  <c:v>7.2399999999959164E-3</c:v>
                </c:pt>
                <c:pt idx="1545">
                  <c:v>9.1199999999957981E-3</c:v>
                </c:pt>
                <c:pt idx="1546">
                  <c:v>7.3299999999960619E-3</c:v>
                </c:pt>
                <c:pt idx="1547">
                  <c:v>1.0009999999994079E-2</c:v>
                </c:pt>
                <c:pt idx="1548">
                  <c:v>7.3900000000151067E-3</c:v>
                </c:pt>
                <c:pt idx="1549">
                  <c:v>7.339999999999236E-3</c:v>
                </c:pt>
                <c:pt idx="1550">
                  <c:v>1.0490000000004329E-2</c:v>
                </c:pt>
                <c:pt idx="1551">
                  <c:v>5.8999999999969077E-3</c:v>
                </c:pt>
                <c:pt idx="1552">
                  <c:v>1.0279999999994516E-2</c:v>
                </c:pt>
                <c:pt idx="1553">
                  <c:v>7.6300000000060209E-3</c:v>
                </c:pt>
                <c:pt idx="1554">
                  <c:v>7.9800000000034288E-3</c:v>
                </c:pt>
                <c:pt idx="1555">
                  <c:v>7.0399999999892771E-3</c:v>
                </c:pt>
                <c:pt idx="1556">
                  <c:v>7.5999999999964984E-3</c:v>
                </c:pt>
                <c:pt idx="1557">
                  <c:v>6.0799999999971988E-3</c:v>
                </c:pt>
                <c:pt idx="1558">
                  <c:v>8.9399999999955071E-3</c:v>
                </c:pt>
                <c:pt idx="1559">
                  <c:v>7.689999999996644E-3</c:v>
                </c:pt>
                <c:pt idx="1560">
                  <c:v>7.3000000000149612E-3</c:v>
                </c:pt>
                <c:pt idx="1561">
                  <c:v>8.9700000000050295E-3</c:v>
                </c:pt>
                <c:pt idx="1562">
                  <c:v>8.0199999999877036E-3</c:v>
                </c:pt>
                <c:pt idx="1563">
                  <c:v>8.8499999999953616E-3</c:v>
                </c:pt>
                <c:pt idx="1564">
                  <c:v>6.5500000000042746E-3</c:v>
                </c:pt>
                <c:pt idx="1565">
                  <c:v>1.2130000000013297E-2</c:v>
                </c:pt>
                <c:pt idx="1566">
                  <c:v>2.7199999999822921E-3</c:v>
                </c:pt>
                <c:pt idx="1567">
                  <c:v>1.2480000000010705E-2</c:v>
                </c:pt>
                <c:pt idx="1568">
                  <c:v>3.1600000000082673E-3</c:v>
                </c:pt>
                <c:pt idx="1569">
                  <c:v>1.1179999999995971E-2</c:v>
                </c:pt>
                <c:pt idx="1570">
                  <c:v>6.7899999999951888E-3</c:v>
                </c:pt>
                <c:pt idx="1571">
                  <c:v>8.4400000000073305E-3</c:v>
                </c:pt>
                <c:pt idx="1572">
                  <c:v>6.6400000000044201E-3</c:v>
                </c:pt>
                <c:pt idx="1573">
                  <c:v>8.1699999999784723E-3</c:v>
                </c:pt>
                <c:pt idx="1574">
                  <c:v>7.4199999999962074E-3</c:v>
                </c:pt>
                <c:pt idx="1575">
                  <c:v>8.6100000000044474E-3</c:v>
                </c:pt>
                <c:pt idx="1576">
                  <c:v>7.2700000000054388E-3</c:v>
                </c:pt>
                <c:pt idx="1577">
                  <c:v>8.2299999999975171E-3</c:v>
                </c:pt>
                <c:pt idx="1578">
                  <c:v>8.579999999994925E-3</c:v>
                </c:pt>
                <c:pt idx="1579">
                  <c:v>7.6600000000155433E-3</c:v>
                </c:pt>
                <c:pt idx="1580">
                  <c:v>7.8399999999874126E-3</c:v>
                </c:pt>
                <c:pt idx="1581">
                  <c:v>1.0760000000004766E-2</c:v>
                </c:pt>
                <c:pt idx="1582">
                  <c:v>5.5700000000058481E-3</c:v>
                </c:pt>
                <c:pt idx="1583">
                  <c:v>9.7800000000063392E-3</c:v>
                </c:pt>
                <c:pt idx="1584">
                  <c:v>8.0700000000035743E-3</c:v>
                </c:pt>
                <c:pt idx="1585">
                  <c:v>7.0099999999797546E-3</c:v>
                </c:pt>
                <c:pt idx="1586">
                  <c:v>6.8799999999953343E-3</c:v>
                </c:pt>
                <c:pt idx="1587">
                  <c:v>8.1399999999973716E-3</c:v>
                </c:pt>
                <c:pt idx="1588">
                  <c:v>8.0400000000224736E-3</c:v>
                </c:pt>
                <c:pt idx="1589">
                  <c:v>6.6199999999980719E-3</c:v>
                </c:pt>
                <c:pt idx="1590">
                  <c:v>8.9099999999859847E-3</c:v>
                </c:pt>
                <c:pt idx="1591">
                  <c:v>6.1400000000162436E-3</c:v>
                </c:pt>
                <c:pt idx="1592">
                  <c:v>8.3099999999944885E-3</c:v>
                </c:pt>
                <c:pt idx="1593">
                  <c:v>7.4500000000057298E-3</c:v>
                </c:pt>
                <c:pt idx="1594">
                  <c:v>9.869999999978063E-3</c:v>
                </c:pt>
                <c:pt idx="1595">
                  <c:v>6.7300000000045657E-3</c:v>
                </c:pt>
                <c:pt idx="1596">
                  <c:v>8.350000000007185E-3</c:v>
                </c:pt>
                <c:pt idx="1597">
                  <c:v>7.9599999999970805E-3</c:v>
                </c:pt>
                <c:pt idx="1598">
                  <c:v>9.0000000000145519E-3</c:v>
                </c:pt>
                <c:pt idx="1599">
                  <c:v>7.8000000000031378E-3</c:v>
                </c:pt>
                <c:pt idx="1600">
                  <c:v>7.2799999999801912E-3</c:v>
                </c:pt>
                <c:pt idx="1601">
                  <c:v>9.8000000000126875E-3</c:v>
                </c:pt>
                <c:pt idx="1602">
                  <c:v>7.2700000000054388E-3</c:v>
                </c:pt>
                <c:pt idx="1603">
                  <c:v>6.0799999999971988E-3</c:v>
                </c:pt>
                <c:pt idx="1604">
                  <c:v>7.8999999999780357E-3</c:v>
                </c:pt>
                <c:pt idx="1605">
                  <c:v>7.7200000000061664E-3</c:v>
                </c:pt>
                <c:pt idx="1606">
                  <c:v>6.5000000000168257E-3</c:v>
                </c:pt>
                <c:pt idx="1607">
                  <c:v>9.9500000000034561E-3</c:v>
                </c:pt>
                <c:pt idx="1608">
                  <c:v>9.4199999999773354E-3</c:v>
                </c:pt>
                <c:pt idx="1609">
                  <c:v>7.9300000000159798E-3</c:v>
                </c:pt>
                <c:pt idx="1610">
                  <c:v>9.770000000003165E-3</c:v>
                </c:pt>
                <c:pt idx="1611">
                  <c:v>1.2789999999995416E-2</c:v>
                </c:pt>
                <c:pt idx="1612">
                  <c:v>8.8199999999858392E-3</c:v>
                </c:pt>
                <c:pt idx="1613">
                  <c:v>1.5640000000018972E-2</c:v>
                </c:pt>
                <c:pt idx="1614">
                  <c:v>7.2199999999895681E-3</c:v>
                </c:pt>
                <c:pt idx="1615">
                  <c:v>1.4270000000010441E-2</c:v>
                </c:pt>
                <c:pt idx="1616">
                  <c:v>8.6399999999855481E-3</c:v>
                </c:pt>
                <c:pt idx="1617">
                  <c:v>1.0230000000007067E-2</c:v>
                </c:pt>
                <c:pt idx="1618">
                  <c:v>1.4270000000010441E-2</c:v>
                </c:pt>
                <c:pt idx="1619">
                  <c:v>8.3499999999787633E-3</c:v>
                </c:pt>
                <c:pt idx="1620">
                  <c:v>1.0040000000003602E-2</c:v>
                </c:pt>
                <c:pt idx="1621">
                  <c:v>1.1060000000014725E-2</c:v>
                </c:pt>
                <c:pt idx="1622">
                  <c:v>9.8600000000033106E-3</c:v>
                </c:pt>
                <c:pt idx="1623">
                  <c:v>1.4189999999985048E-2</c:v>
                </c:pt>
                <c:pt idx="1624">
                  <c:v>1.0009999999994079E-2</c:v>
                </c:pt>
                <c:pt idx="1625">
                  <c:v>9.6300000000155705E-3</c:v>
                </c:pt>
                <c:pt idx="1626">
                  <c:v>9.8600000000033106E-3</c:v>
                </c:pt>
                <c:pt idx="1627">
                  <c:v>1.1179999999995971E-2</c:v>
                </c:pt>
                <c:pt idx="1628">
                  <c:v>1.3440000000002783E-2</c:v>
                </c:pt>
                <c:pt idx="1629">
                  <c:v>4.909999999995307E-3</c:v>
                </c:pt>
                <c:pt idx="1630">
                  <c:v>1.677999999998292E-2</c:v>
                </c:pt>
                <c:pt idx="1631">
                  <c:v>3.9400000000000546E-3</c:v>
                </c:pt>
                <c:pt idx="1632">
                  <c:v>1.5790000000009741E-2</c:v>
                </c:pt>
                <c:pt idx="1633">
                  <c:v>4.3499999999880856E-3</c:v>
                </c:pt>
                <c:pt idx="1634">
                  <c:v>1.2010000000003629E-2</c:v>
                </c:pt>
                <c:pt idx="1635">
                  <c:v>6.3200000000165346E-3</c:v>
                </c:pt>
                <c:pt idx="1636">
                  <c:v>9.9600000000066302E-3</c:v>
                </c:pt>
                <c:pt idx="1637">
                  <c:v>7.7099999999745705E-3</c:v>
                </c:pt>
                <c:pt idx="1638">
                  <c:v>9.3000000000245109E-3</c:v>
                </c:pt>
                <c:pt idx="1639">
                  <c:v>1.1209999999977072E-2</c:v>
                </c:pt>
                <c:pt idx="1640">
                  <c:v>8.2500000000038654E-3</c:v>
                </c:pt>
                <c:pt idx="1641">
                  <c:v>8.8599999999985357E-3</c:v>
                </c:pt>
                <c:pt idx="1642">
                  <c:v>1.1050000000011551E-2</c:v>
                </c:pt>
                <c:pt idx="1643">
                  <c:v>7.7799999999967895E-3</c:v>
                </c:pt>
                <c:pt idx="1644">
                  <c:v>1.0400000000004184E-2</c:v>
                </c:pt>
                <c:pt idx="1645">
                  <c:v>8.0800000000067485E-3</c:v>
                </c:pt>
                <c:pt idx="1646">
                  <c:v>6.2599999999974898E-3</c:v>
                </c:pt>
                <c:pt idx="1647">
                  <c:v>8.9399999999955071E-3</c:v>
                </c:pt>
                <c:pt idx="1648">
                  <c:v>6.3399999999944612E-3</c:v>
                </c:pt>
                <c:pt idx="1649">
                  <c:v>9.4799999999963802E-3</c:v>
                </c:pt>
                <c:pt idx="1650">
                  <c:v>7.9599999999970805E-3</c:v>
                </c:pt>
                <c:pt idx="1651">
                  <c:v>9.1500000000053205E-3</c:v>
                </c:pt>
                <c:pt idx="1652">
                  <c:v>8.5200000000043019E-3</c:v>
                </c:pt>
                <c:pt idx="1653">
                  <c:v>9.1500000000053205E-3</c:v>
                </c:pt>
                <c:pt idx="1654">
                  <c:v>8.1999999999879947E-3</c:v>
                </c:pt>
                <c:pt idx="1655">
                  <c:v>1.016000000001327E-2</c:v>
                </c:pt>
                <c:pt idx="1656">
                  <c:v>7.1499999999957708E-3</c:v>
                </c:pt>
                <c:pt idx="1657">
                  <c:v>8.0199999999877036E-3</c:v>
                </c:pt>
                <c:pt idx="1658">
                  <c:v>9.0299999999956526E-3</c:v>
                </c:pt>
                <c:pt idx="1659">
                  <c:v>9.6000000000060481E-3</c:v>
                </c:pt>
                <c:pt idx="1660">
                  <c:v>8.579999999994925E-3</c:v>
                </c:pt>
                <c:pt idx="1661">
                  <c:v>7.9300000000159798E-3</c:v>
                </c:pt>
                <c:pt idx="1662">
                  <c:v>8.5499999999854026E-3</c:v>
                </c:pt>
                <c:pt idx="1663">
                  <c:v>8.3700000000135333E-3</c:v>
                </c:pt>
                <c:pt idx="1664">
                  <c:v>7.4799999999868305E-3</c:v>
                </c:pt>
                <c:pt idx="1665">
                  <c:v>8.2900000000165619E-3</c:v>
                </c:pt>
                <c:pt idx="1666">
                  <c:v>8.1600000000037198E-3</c:v>
                </c:pt>
                <c:pt idx="1667">
                  <c:v>6.859999999988986E-3</c:v>
                </c:pt>
                <c:pt idx="1668">
                  <c:v>9.2099999999959437E-3</c:v>
                </c:pt>
                <c:pt idx="1669">
                  <c:v>5.0099999999986267E-3</c:v>
                </c:pt>
                <c:pt idx="1670">
                  <c:v>9.8600000000033106E-3</c:v>
                </c:pt>
                <c:pt idx="1671">
                  <c:v>9.9500000000034561E-3</c:v>
                </c:pt>
                <c:pt idx="1672">
                  <c:v>7.5400000000058753E-3</c:v>
                </c:pt>
                <c:pt idx="1673">
                  <c:v>8.1999999999879947E-3</c:v>
                </c:pt>
                <c:pt idx="1674">
                  <c:v>8.9700000000050295E-3</c:v>
                </c:pt>
                <c:pt idx="1675">
                  <c:v>6.0799999999971988E-3</c:v>
                </c:pt>
                <c:pt idx="1676">
                  <c:v>8.7000000000045929E-3</c:v>
                </c:pt>
                <c:pt idx="1677">
                  <c:v>6.679999999988695E-3</c:v>
                </c:pt>
                <c:pt idx="1678">
                  <c:v>9.2099999999959437E-3</c:v>
                </c:pt>
                <c:pt idx="1679">
                  <c:v>6.6400000000044201E-3</c:v>
                </c:pt>
                <c:pt idx="1680">
                  <c:v>7.1000000000083219E-3</c:v>
                </c:pt>
                <c:pt idx="1681">
                  <c:v>9.0000000000145519E-3</c:v>
                </c:pt>
                <c:pt idx="1682">
                  <c:v>5.3299999999865122E-3</c:v>
                </c:pt>
                <c:pt idx="1683">
                  <c:v>7.7200000000061664E-3</c:v>
                </c:pt>
                <c:pt idx="1684">
                  <c:v>7.4199999999962074E-3</c:v>
                </c:pt>
                <c:pt idx="1685">
                  <c:v>7.5999999999964984E-3</c:v>
                </c:pt>
                <c:pt idx="1686">
                  <c:v>8.1999999999879947E-3</c:v>
                </c:pt>
                <c:pt idx="1687">
                  <c:v>6.8200000000047112E-3</c:v>
                </c:pt>
                <c:pt idx="1688">
                  <c:v>8.399999999994634E-3</c:v>
                </c:pt>
                <c:pt idx="1689">
                  <c:v>8.4100000000262298E-3</c:v>
                </c:pt>
                <c:pt idx="1690">
                  <c:v>6.1699999999973443E-3</c:v>
                </c:pt>
                <c:pt idx="1691">
                  <c:v>8.3699999999851116E-3</c:v>
                </c:pt>
                <c:pt idx="1692">
                  <c:v>7.2700000000054388E-3</c:v>
                </c:pt>
                <c:pt idx="1693">
                  <c:v>9.1199999999957981E-3</c:v>
                </c:pt>
                <c:pt idx="1694">
                  <c:v>5.8099999999967622E-3</c:v>
                </c:pt>
                <c:pt idx="1695">
                  <c:v>6.7700000000172622E-3</c:v>
                </c:pt>
                <c:pt idx="1696">
                  <c:v>6.679999999988695E-3</c:v>
                </c:pt>
                <c:pt idx="1697">
                  <c:v>5.4200000000150794E-3</c:v>
                </c:pt>
                <c:pt idx="1698">
                  <c:v>7.5399999999774536E-3</c:v>
                </c:pt>
                <c:pt idx="1699">
                  <c:v>6.6800000000171167E-3</c:v>
                </c:pt>
                <c:pt idx="1700">
                  <c:v>7.1199999999862484E-3</c:v>
                </c:pt>
                <c:pt idx="1701">
                  <c:v>5.4499999999961801E-3</c:v>
                </c:pt>
                <c:pt idx="1702">
                  <c:v>8.3800000000167074E-3</c:v>
                </c:pt>
                <c:pt idx="1703">
                  <c:v>6.1099999999782995E-3</c:v>
                </c:pt>
                <c:pt idx="1704">
                  <c:v>6.7300000000045657E-3</c:v>
                </c:pt>
                <c:pt idx="1705">
                  <c:v>8.170000000006894E-3</c:v>
                </c:pt>
                <c:pt idx="1706">
                  <c:v>7.9499999999939064E-3</c:v>
                </c:pt>
                <c:pt idx="1707">
                  <c:v>3.1000000000176442E-3</c:v>
                </c:pt>
                <c:pt idx="1708">
                  <c:v>9.2099999999959437E-3</c:v>
                </c:pt>
                <c:pt idx="1709">
                  <c:v>5.0699999999892498E-3</c:v>
                </c:pt>
                <c:pt idx="1710">
                  <c:v>9.0000000000145519E-3</c:v>
                </c:pt>
                <c:pt idx="1711">
                  <c:v>3.899999999987358E-3</c:v>
                </c:pt>
                <c:pt idx="1712">
                  <c:v>9.2400000000054661E-3</c:v>
                </c:pt>
                <c:pt idx="1713">
                  <c:v>3.5200000000088494E-3</c:v>
                </c:pt>
                <c:pt idx="1714">
                  <c:v>9.7999999999842657E-3</c:v>
                </c:pt>
                <c:pt idx="1715">
                  <c:v>5.0400000000081491E-3</c:v>
                </c:pt>
                <c:pt idx="1716">
                  <c:v>4.7399999999981901E-3</c:v>
                </c:pt>
                <c:pt idx="1717">
                  <c:v>7.7799999999967895E-3</c:v>
                </c:pt>
                <c:pt idx="1718">
                  <c:v>7.2700000000054388E-3</c:v>
                </c:pt>
                <c:pt idx="1719">
                  <c:v>6.3199999999881129E-3</c:v>
                </c:pt>
                <c:pt idx="1720">
                  <c:v>5.870000000015807E-3</c:v>
                </c:pt>
                <c:pt idx="1721">
                  <c:v>8.5200000000043019E-3</c:v>
                </c:pt>
                <c:pt idx="1722">
                  <c:v>6.859999999988986E-3</c:v>
                </c:pt>
                <c:pt idx="1723">
                  <c:v>5.9599999999875308E-3</c:v>
                </c:pt>
                <c:pt idx="1724">
                  <c:v>6.1400000000162436E-3</c:v>
                </c:pt>
                <c:pt idx="1725">
                  <c:v>6.3700000000039836E-3</c:v>
                </c:pt>
                <c:pt idx="1726">
                  <c:v>4.2699999999911142E-3</c:v>
                </c:pt>
                <c:pt idx="1727">
                  <c:v>6.7300000000045657E-3</c:v>
                </c:pt>
                <c:pt idx="1728">
                  <c:v>5.5099999999868032E-3</c:v>
                </c:pt>
                <c:pt idx="1729">
                  <c:v>7.4800000000152522E-3</c:v>
                </c:pt>
                <c:pt idx="1730">
                  <c:v>3.6399999999900956E-3</c:v>
                </c:pt>
                <c:pt idx="1731">
                  <c:v>7.869999999996935E-3</c:v>
                </c:pt>
                <c:pt idx="1732">
                  <c:v>5.870000000015807E-3</c:v>
                </c:pt>
                <c:pt idx="1733">
                  <c:v>8.1099999999878492E-3</c:v>
                </c:pt>
                <c:pt idx="1734">
                  <c:v>8.2500000000038654E-3</c:v>
                </c:pt>
                <c:pt idx="1735">
                  <c:v>8.3199999999976626E-3</c:v>
                </c:pt>
                <c:pt idx="1736">
                  <c:v>4.5800000000042473E-3</c:v>
                </c:pt>
                <c:pt idx="1737">
                  <c:v>7.7499999999872671E-3</c:v>
                </c:pt>
                <c:pt idx="1738">
                  <c:v>5.6399999999996453E-3</c:v>
                </c:pt>
                <c:pt idx="1739">
                  <c:v>8.3700000000135333E-3</c:v>
                </c:pt>
                <c:pt idx="1740">
                  <c:v>5.3100000000085856E-3</c:v>
                </c:pt>
                <c:pt idx="1741">
                  <c:v>7.089999999976726E-3</c:v>
                </c:pt>
                <c:pt idx="1742">
                  <c:v>5.2400000000147884E-3</c:v>
                </c:pt>
                <c:pt idx="1743">
                  <c:v>6.1699999999973443E-3</c:v>
                </c:pt>
                <c:pt idx="1744">
                  <c:v>7.1000000000083219E-3</c:v>
                </c:pt>
                <c:pt idx="1745">
                  <c:v>5.6599999999775719E-3</c:v>
                </c:pt>
                <c:pt idx="1746">
                  <c:v>5.6000000000153705E-3</c:v>
                </c:pt>
                <c:pt idx="1747">
                  <c:v>6.0499999999876763E-3</c:v>
                </c:pt>
                <c:pt idx="1748">
                  <c:v>7.6600000000155433E-3</c:v>
                </c:pt>
                <c:pt idx="1749">
                  <c:v>3.6399999999900956E-3</c:v>
                </c:pt>
                <c:pt idx="1750">
                  <c:v>1.1110000000002174E-2</c:v>
                </c:pt>
                <c:pt idx="1751">
                  <c:v>3.970000000009577E-3</c:v>
                </c:pt>
                <c:pt idx="1752">
                  <c:v>7.1800000000052933E-3</c:v>
                </c:pt>
                <c:pt idx="1753">
                  <c:v>4.5299999999883767E-3</c:v>
                </c:pt>
                <c:pt idx="1754">
                  <c:v>9.0899999999862757E-3</c:v>
                </c:pt>
                <c:pt idx="1755">
                  <c:v>3.0700000000081218E-3</c:v>
                </c:pt>
                <c:pt idx="1756">
                  <c:v>7.6600000000155433E-3</c:v>
                </c:pt>
                <c:pt idx="1757">
                  <c:v>3.899999999987358E-3</c:v>
                </c:pt>
                <c:pt idx="1758">
                  <c:v>7.2700000000054388E-3</c:v>
                </c:pt>
                <c:pt idx="1759">
                  <c:v>4.9199999999984811E-3</c:v>
                </c:pt>
                <c:pt idx="1760">
                  <c:v>5.3000000000054115E-3</c:v>
                </c:pt>
                <c:pt idx="1761">
                  <c:v>7.0399999999892771E-3</c:v>
                </c:pt>
                <c:pt idx="1762">
                  <c:v>4.4699999999977535E-3</c:v>
                </c:pt>
                <c:pt idx="1763">
                  <c:v>7.0300000000145246E-3</c:v>
                </c:pt>
                <c:pt idx="1764">
                  <c:v>5.9599999999875308E-3</c:v>
                </c:pt>
                <c:pt idx="1765">
                  <c:v>6.2000000000068667E-3</c:v>
                </c:pt>
                <c:pt idx="1766">
                  <c:v>5.9599999999875308E-3</c:v>
                </c:pt>
                <c:pt idx="1767">
                  <c:v>6.3499999999976353E-3</c:v>
                </c:pt>
                <c:pt idx="1768">
                  <c:v>5.160000000017817E-3</c:v>
                </c:pt>
                <c:pt idx="1769">
                  <c:v>6.8200000000047112E-3</c:v>
                </c:pt>
                <c:pt idx="1770">
                  <c:v>6.2299999999879674E-3</c:v>
                </c:pt>
                <c:pt idx="1771">
                  <c:v>4.0500000000065484E-3</c:v>
                </c:pt>
                <c:pt idx="1772">
                  <c:v>7.0699999999987995E-3</c:v>
                </c:pt>
                <c:pt idx="1773">
                  <c:v>6.5500000000042746E-3</c:v>
                </c:pt>
                <c:pt idx="1774">
                  <c:v>5.5199999999899774E-3</c:v>
                </c:pt>
                <c:pt idx="1775">
                  <c:v>5.5700000000058481E-3</c:v>
                </c:pt>
                <c:pt idx="1776">
                  <c:v>5.8999999999969077E-3</c:v>
                </c:pt>
                <c:pt idx="1777">
                  <c:v>5.5399999999963256E-3</c:v>
                </c:pt>
                <c:pt idx="1778">
                  <c:v>6.1400000000162436E-3</c:v>
                </c:pt>
                <c:pt idx="1779">
                  <c:v>4.7099999999886677E-3</c:v>
                </c:pt>
                <c:pt idx="1780">
                  <c:v>6.6500000000075943E-3</c:v>
                </c:pt>
                <c:pt idx="1781">
                  <c:v>6.5199999999947522E-3</c:v>
                </c:pt>
                <c:pt idx="1782">
                  <c:v>5.2499999999895408E-3</c:v>
                </c:pt>
                <c:pt idx="1783">
                  <c:v>5.9899999999970532E-3</c:v>
                </c:pt>
                <c:pt idx="1784">
                  <c:v>6.1400000000162436E-3</c:v>
                </c:pt>
                <c:pt idx="1785">
                  <c:v>4.7999999999888132E-3</c:v>
                </c:pt>
                <c:pt idx="1786">
                  <c:v>6.9699999999954798E-3</c:v>
                </c:pt>
                <c:pt idx="1787">
                  <c:v>2.7699999999981628E-3</c:v>
                </c:pt>
                <c:pt idx="1788">
                  <c:v>7.4800000000152522E-3</c:v>
                </c:pt>
                <c:pt idx="1789">
                  <c:v>6.1100000000067212E-3</c:v>
                </c:pt>
                <c:pt idx="1790">
                  <c:v>5.8999999999969077E-3</c:v>
                </c:pt>
                <c:pt idx="1791">
                  <c:v>4.5299999999883767E-3</c:v>
                </c:pt>
                <c:pt idx="1792">
                  <c:v>6.8899999999985084E-3</c:v>
                </c:pt>
                <c:pt idx="1793">
                  <c:v>5.5700000000058481E-3</c:v>
                </c:pt>
                <c:pt idx="1794">
                  <c:v>6.9100000000048567E-3</c:v>
                </c:pt>
                <c:pt idx="1795">
                  <c:v>7.159999999998945E-3</c:v>
                </c:pt>
                <c:pt idx="1796">
                  <c:v>8.5499999999854026E-3</c:v>
                </c:pt>
                <c:pt idx="1797">
                  <c:v>5.7199999999966167E-3</c:v>
                </c:pt>
                <c:pt idx="1798">
                  <c:v>8.880000000004884E-3</c:v>
                </c:pt>
                <c:pt idx="1799">
                  <c:v>9.7200000000157161E-3</c:v>
                </c:pt>
                <c:pt idx="1800">
                  <c:v>5.3000000000054115E-3</c:v>
                </c:pt>
                <c:pt idx="1801">
                  <c:v>9.1499999999768988E-3</c:v>
                </c:pt>
                <c:pt idx="1802">
                  <c:v>5.5499999999994998E-3</c:v>
                </c:pt>
                <c:pt idx="1803">
                  <c:v>6.9100000000048567E-3</c:v>
                </c:pt>
                <c:pt idx="1804">
                  <c:v>6.6999999999950433E-3</c:v>
                </c:pt>
                <c:pt idx="1805">
                  <c:v>8.4400000000073305E-3</c:v>
                </c:pt>
                <c:pt idx="1806">
                  <c:v>4.5599999999978991E-3</c:v>
                </c:pt>
                <c:pt idx="1807">
                  <c:v>7.9300000000159798E-3</c:v>
                </c:pt>
                <c:pt idx="1808">
                  <c:v>6.4599999999757074E-3</c:v>
                </c:pt>
                <c:pt idx="1809">
                  <c:v>7.5100000000247746E-3</c:v>
                </c:pt>
                <c:pt idx="1810">
                  <c:v>5.7599999999808915E-3</c:v>
                </c:pt>
                <c:pt idx="1811">
                  <c:v>7.590000000021746E-3</c:v>
                </c:pt>
                <c:pt idx="1812">
                  <c:v>6.679999999988695E-3</c:v>
                </c:pt>
                <c:pt idx="1813">
                  <c:v>6.1399999999878219E-3</c:v>
                </c:pt>
                <c:pt idx="1814">
                  <c:v>7.3299999999960619E-3</c:v>
                </c:pt>
                <c:pt idx="1815">
                  <c:v>5.9600000000159525E-3</c:v>
                </c:pt>
                <c:pt idx="1816">
                  <c:v>7.7799999999967895E-3</c:v>
                </c:pt>
                <c:pt idx="1817">
                  <c:v>6.8500000000142336E-3</c:v>
                </c:pt>
                <c:pt idx="1818">
                  <c:v>7.3099999999897136E-3</c:v>
                </c:pt>
                <c:pt idx="1819">
                  <c:v>5.8400000000062846E-3</c:v>
                </c:pt>
                <c:pt idx="1820">
                  <c:v>6.9999999999765805E-3</c:v>
                </c:pt>
                <c:pt idx="1821">
                  <c:v>6.2600000000259115E-3</c:v>
                </c:pt>
                <c:pt idx="1822">
                  <c:v>6.8499999999858119E-3</c:v>
                </c:pt>
                <c:pt idx="1823">
                  <c:v>5.8999999999969077E-3</c:v>
                </c:pt>
                <c:pt idx="1824">
                  <c:v>6.8600000000174077E-3</c:v>
                </c:pt>
                <c:pt idx="1825">
                  <c:v>6.0199999999781539E-3</c:v>
                </c:pt>
                <c:pt idx="1826">
                  <c:v>7.9599999999970805E-3</c:v>
                </c:pt>
                <c:pt idx="1827">
                  <c:v>6.880000000023756E-3</c:v>
                </c:pt>
                <c:pt idx="1828">
                  <c:v>8.6099999999760257E-3</c:v>
                </c:pt>
                <c:pt idx="1829">
                  <c:v>5.4599999999993543E-3</c:v>
                </c:pt>
                <c:pt idx="1830">
                  <c:v>7.7800000000252112E-3</c:v>
                </c:pt>
                <c:pt idx="1831">
                  <c:v>7.4799999999868305E-3</c:v>
                </c:pt>
                <c:pt idx="1832">
                  <c:v>6.7899999999951888E-3</c:v>
                </c:pt>
                <c:pt idx="1833">
                  <c:v>6.1699999999973443E-3</c:v>
                </c:pt>
                <c:pt idx="1834">
                  <c:v>6.9400000000143791E-3</c:v>
                </c:pt>
                <c:pt idx="1835">
                  <c:v>5.9899999999970532E-3</c:v>
                </c:pt>
                <c:pt idx="1836">
                  <c:v>7.9000000000064574E-3</c:v>
                </c:pt>
                <c:pt idx="1837">
                  <c:v>6.4099999999882584E-3</c:v>
                </c:pt>
                <c:pt idx="1838">
                  <c:v>7.4800000000152522E-3</c:v>
                </c:pt>
                <c:pt idx="1839">
                  <c:v>5.4199999999866577E-3</c:v>
                </c:pt>
                <c:pt idx="1840">
                  <c:v>5.5499999999994998E-3</c:v>
                </c:pt>
                <c:pt idx="1841">
                  <c:v>7.0000000000050022E-3</c:v>
                </c:pt>
                <c:pt idx="1842">
                  <c:v>5.6899999999870943E-3</c:v>
                </c:pt>
                <c:pt idx="1843">
                  <c:v>8.2600000000070395E-3</c:v>
                </c:pt>
                <c:pt idx="1844">
                  <c:v>6.2300000000163891E-3</c:v>
                </c:pt>
                <c:pt idx="1845">
                  <c:v>7.8099999999778902E-3</c:v>
                </c:pt>
                <c:pt idx="1846">
                  <c:v>6.8799999999953343E-3</c:v>
                </c:pt>
                <c:pt idx="1847">
                  <c:v>7.8700000000253567E-3</c:v>
                </c:pt>
                <c:pt idx="1848">
                  <c:v>6.3199999999881129E-3</c:v>
                </c:pt>
                <c:pt idx="1849">
                  <c:v>7.8300000000126602E-3</c:v>
                </c:pt>
                <c:pt idx="1850">
                  <c:v>6.3499999999976353E-3</c:v>
                </c:pt>
                <c:pt idx="1851">
                  <c:v>5.7499999999777174E-3</c:v>
                </c:pt>
                <c:pt idx="1852">
                  <c:v>6.9200000000080308E-3</c:v>
                </c:pt>
                <c:pt idx="1853">
                  <c:v>5.690000000015516E-3</c:v>
                </c:pt>
                <c:pt idx="1854">
                  <c:v>8.1099999999878492E-3</c:v>
                </c:pt>
                <c:pt idx="1855">
                  <c:v>4.0799999999876491E-3</c:v>
                </c:pt>
                <c:pt idx="1856">
                  <c:v>7.9900000000066029E-3</c:v>
                </c:pt>
                <c:pt idx="1857">
                  <c:v>6.220000000013215E-3</c:v>
                </c:pt>
                <c:pt idx="1858">
                  <c:v>5.9399999999811826E-3</c:v>
                </c:pt>
                <c:pt idx="1859">
                  <c:v>5.9900000000254749E-3</c:v>
                </c:pt>
                <c:pt idx="1860">
                  <c:v>9.1199999999957981E-3</c:v>
                </c:pt>
                <c:pt idx="1861">
                  <c:v>2.7699999999981628E-3</c:v>
                </c:pt>
                <c:pt idx="1862">
                  <c:v>9.8299999999937882E-3</c:v>
                </c:pt>
                <c:pt idx="1863">
                  <c:v>3.009999999989077E-3</c:v>
                </c:pt>
                <c:pt idx="1864">
                  <c:v>8.049999999997226E-3</c:v>
                </c:pt>
                <c:pt idx="1865">
                  <c:v>6.7900000000236105E-3</c:v>
                </c:pt>
                <c:pt idx="1866">
                  <c:v>5.6999999999902684E-3</c:v>
                </c:pt>
                <c:pt idx="1867">
                  <c:v>5.4199999999866577E-3</c:v>
                </c:pt>
                <c:pt idx="1868">
                  <c:v>5.5100000000152249E-3</c:v>
                </c:pt>
                <c:pt idx="1869">
                  <c:v>5.6399999999996453E-3</c:v>
                </c:pt>
                <c:pt idx="1870">
                  <c:v>6.8799999999953343E-3</c:v>
                </c:pt>
                <c:pt idx="1871">
                  <c:v>5.8400000000062846E-3</c:v>
                </c:pt>
                <c:pt idx="1872">
                  <c:v>5.1599999999893953E-3</c:v>
                </c:pt>
                <c:pt idx="1873">
                  <c:v>7.2100000000148157E-3</c:v>
                </c:pt>
                <c:pt idx="1874">
                  <c:v>6.8200000000047112E-3</c:v>
                </c:pt>
                <c:pt idx="1875">
                  <c:v>6.3499999999976353E-3</c:v>
                </c:pt>
                <c:pt idx="1876">
                  <c:v>6.5299999999979264E-3</c:v>
                </c:pt>
                <c:pt idx="1877">
                  <c:v>6.9699999999954798E-3</c:v>
                </c:pt>
                <c:pt idx="1878">
                  <c:v>7.7799999999967895E-3</c:v>
                </c:pt>
                <c:pt idx="1879">
                  <c:v>5.9599999999875308E-3</c:v>
                </c:pt>
                <c:pt idx="1880">
                  <c:v>4.4400000000166528E-3</c:v>
                </c:pt>
                <c:pt idx="1881">
                  <c:v>7.209999999986394E-3</c:v>
                </c:pt>
                <c:pt idx="1882">
                  <c:v>8.2900000000165619E-3</c:v>
                </c:pt>
                <c:pt idx="1883">
                  <c:v>4.6499999999980446E-3</c:v>
                </c:pt>
                <c:pt idx="1884">
                  <c:v>6.5500000000042746E-3</c:v>
                </c:pt>
                <c:pt idx="1885">
                  <c:v>6.9799999999986539E-3</c:v>
                </c:pt>
                <c:pt idx="1886">
                  <c:v>5.2999999999769898E-3</c:v>
                </c:pt>
                <c:pt idx="1887">
                  <c:v>5.9000000000253294E-3</c:v>
                </c:pt>
                <c:pt idx="1888">
                  <c:v>5.7899999999904139E-3</c:v>
                </c:pt>
                <c:pt idx="1889">
                  <c:v>7.8000000000031378E-3</c:v>
                </c:pt>
                <c:pt idx="1890">
                  <c:v>5.8199999999999363E-3</c:v>
                </c:pt>
                <c:pt idx="1891">
                  <c:v>6.5799999999853753E-3</c:v>
                </c:pt>
                <c:pt idx="1892">
                  <c:v>6.5299999999979264E-3</c:v>
                </c:pt>
                <c:pt idx="1893">
                  <c:v>7.0900000000051477E-3</c:v>
                </c:pt>
                <c:pt idx="1894">
                  <c:v>6.7999999999983629E-3</c:v>
                </c:pt>
                <c:pt idx="1895">
                  <c:v>6.8200000000047112E-3</c:v>
                </c:pt>
                <c:pt idx="1896">
                  <c:v>4.8299999999983356E-3</c:v>
                </c:pt>
                <c:pt idx="1897">
                  <c:v>7.5099999999963529E-3</c:v>
                </c:pt>
                <c:pt idx="1898">
                  <c:v>5.2699999999958891E-3</c:v>
                </c:pt>
                <c:pt idx="1899">
                  <c:v>6.2300000000163891E-3</c:v>
                </c:pt>
                <c:pt idx="1900">
                  <c:v>5.4000000000087311E-3</c:v>
                </c:pt>
                <c:pt idx="1901">
                  <c:v>7.9799999999750071E-3</c:v>
                </c:pt>
                <c:pt idx="1902">
                  <c:v>4.9500000000080036E-3</c:v>
                </c:pt>
                <c:pt idx="1903">
                  <c:v>3.7900000000092859E-3</c:v>
                </c:pt>
                <c:pt idx="1904">
                  <c:v>8.4599999999852571E-3</c:v>
                </c:pt>
                <c:pt idx="1905">
                  <c:v>4.5900000000074215E-3</c:v>
                </c:pt>
                <c:pt idx="1906">
                  <c:v>9.8600000000033106E-3</c:v>
                </c:pt>
                <c:pt idx="1907">
                  <c:v>4.379999999997608E-3</c:v>
                </c:pt>
                <c:pt idx="1908">
                  <c:v>9.1500000000053205E-3</c:v>
                </c:pt>
                <c:pt idx="1909">
                  <c:v>4.3599999999912598E-3</c:v>
                </c:pt>
                <c:pt idx="1910">
                  <c:v>8.5500000000138243E-3</c:v>
                </c:pt>
                <c:pt idx="1911">
                  <c:v>5.6299999999964712E-3</c:v>
                </c:pt>
                <c:pt idx="1912">
                  <c:v>6.7400000000077398E-3</c:v>
                </c:pt>
                <c:pt idx="1913">
                  <c:v>6.8199999999762895E-3</c:v>
                </c:pt>
                <c:pt idx="1914">
                  <c:v>6.4700000000073032E-3</c:v>
                </c:pt>
                <c:pt idx="1915">
                  <c:v>6.9100000000048567E-3</c:v>
                </c:pt>
                <c:pt idx="1916">
                  <c:v>4.8899999999889587E-3</c:v>
                </c:pt>
                <c:pt idx="1917">
                  <c:v>7.7200000000061664E-3</c:v>
                </c:pt>
                <c:pt idx="1918">
                  <c:v>6.5600000000074488E-3</c:v>
                </c:pt>
                <c:pt idx="1919">
                  <c:v>6.9399999999859574E-3</c:v>
                </c:pt>
                <c:pt idx="1920">
                  <c:v>4.9199999999984811E-3</c:v>
                </c:pt>
                <c:pt idx="1921">
                  <c:v>7.3900000000151067E-3</c:v>
                </c:pt>
                <c:pt idx="1922">
                  <c:v>5.8099999999967622E-3</c:v>
                </c:pt>
                <c:pt idx="1923">
                  <c:v>7.9599999999970805E-3</c:v>
                </c:pt>
                <c:pt idx="1924">
                  <c:v>5.1799999999957436E-3</c:v>
                </c:pt>
                <c:pt idx="1925">
                  <c:v>9.6599999999966712E-3</c:v>
                </c:pt>
                <c:pt idx="1926">
                  <c:v>6.9400000000143791E-3</c:v>
                </c:pt>
                <c:pt idx="1927">
                  <c:v>6.7999999999983629E-3</c:v>
                </c:pt>
                <c:pt idx="1928">
                  <c:v>5.390000000005557E-3</c:v>
                </c:pt>
                <c:pt idx="1929">
                  <c:v>6.1699999999973443E-3</c:v>
                </c:pt>
                <c:pt idx="1930">
                  <c:v>7.7499999999872671E-3</c:v>
                </c:pt>
                <c:pt idx="1931">
                  <c:v>5.390000000005557E-3</c:v>
                </c:pt>
                <c:pt idx="1932">
                  <c:v>5.8999999999969077E-3</c:v>
                </c:pt>
                <c:pt idx="1933">
                  <c:v>5.7899999999904139E-3</c:v>
                </c:pt>
                <c:pt idx="1934">
                  <c:v>5.7200000000250384E-3</c:v>
                </c:pt>
                <c:pt idx="1935">
                  <c:v>5.2699999999958891E-3</c:v>
                </c:pt>
                <c:pt idx="1936">
                  <c:v>7.569999999986976E-3</c:v>
                </c:pt>
                <c:pt idx="1937">
                  <c:v>6.5900000000169712E-3</c:v>
                </c:pt>
                <c:pt idx="1938">
                  <c:v>5.4499999999961801E-3</c:v>
                </c:pt>
                <c:pt idx="1939">
                  <c:v>6.679999999988695E-3</c:v>
                </c:pt>
                <c:pt idx="1940">
                  <c:v>8.9399999999955071E-3</c:v>
                </c:pt>
                <c:pt idx="1941">
                  <c:v>3.9600000000064028E-3</c:v>
                </c:pt>
                <c:pt idx="1942">
                  <c:v>7.4500000000057298E-3</c:v>
                </c:pt>
                <c:pt idx="1943">
                  <c:v>5.8099999999967622E-3</c:v>
                </c:pt>
                <c:pt idx="1944">
                  <c:v>6.5600000000074488E-3</c:v>
                </c:pt>
                <c:pt idx="1945">
                  <c:v>8.0799999999783267E-3</c:v>
                </c:pt>
                <c:pt idx="1946">
                  <c:v>4.3800000000260297E-3</c:v>
                </c:pt>
                <c:pt idx="1947">
                  <c:v>5.5399999999963256E-3</c:v>
                </c:pt>
                <c:pt idx="1948">
                  <c:v>8.6699999999950705E-3</c:v>
                </c:pt>
                <c:pt idx="1949">
                  <c:v>3.9400000000000546E-3</c:v>
                </c:pt>
                <c:pt idx="1950">
                  <c:v>6.4099999999882584E-3</c:v>
                </c:pt>
                <c:pt idx="1951">
                  <c:v>5.3599999999960346E-3</c:v>
                </c:pt>
                <c:pt idx="1952">
                  <c:v>6.8200000000047112E-3</c:v>
                </c:pt>
                <c:pt idx="1953">
                  <c:v>6.9500000000175532E-3</c:v>
                </c:pt>
                <c:pt idx="1954">
                  <c:v>7.4199999999962074E-3</c:v>
                </c:pt>
                <c:pt idx="1955">
                  <c:v>6.9399999999859574E-3</c:v>
                </c:pt>
                <c:pt idx="1956">
                  <c:v>4.2400000000100135E-3</c:v>
                </c:pt>
                <c:pt idx="1957">
                  <c:v>7.1499999999957708E-3</c:v>
                </c:pt>
                <c:pt idx="1958">
                  <c:v>6.4099999999882584E-3</c:v>
                </c:pt>
                <c:pt idx="1959">
                  <c:v>7.8600000000221826E-3</c:v>
                </c:pt>
                <c:pt idx="1960">
                  <c:v>5.0399999999797274E-3</c:v>
                </c:pt>
                <c:pt idx="1961">
                  <c:v>6.0500000000160981E-3</c:v>
                </c:pt>
                <c:pt idx="1962">
                  <c:v>5.4199999999866577E-3</c:v>
                </c:pt>
                <c:pt idx="1963">
                  <c:v>5.2799999999990632E-3</c:v>
                </c:pt>
                <c:pt idx="1964">
                  <c:v>6.4399999999977808E-3</c:v>
                </c:pt>
                <c:pt idx="1965">
                  <c:v>6.8200000000047112E-3</c:v>
                </c:pt>
                <c:pt idx="1966">
                  <c:v>5.3100000000085856E-3</c:v>
                </c:pt>
                <c:pt idx="1967">
                  <c:v>7.9499999999939064E-3</c:v>
                </c:pt>
                <c:pt idx="1968">
                  <c:v>4.860000000007858E-3</c:v>
                </c:pt>
                <c:pt idx="1969">
                  <c:v>7.6599999999871216E-3</c:v>
                </c:pt>
                <c:pt idx="1970">
                  <c:v>4.2600000000163618E-3</c:v>
                </c:pt>
                <c:pt idx="1971">
                  <c:v>8.1399999999973716E-3</c:v>
                </c:pt>
                <c:pt idx="1972">
                  <c:v>6.0200000000065756E-3</c:v>
                </c:pt>
                <c:pt idx="1973">
                  <c:v>4.9699999999859301E-3</c:v>
                </c:pt>
                <c:pt idx="1974">
                  <c:v>7.0100000000081764E-3</c:v>
                </c:pt>
                <c:pt idx="1975">
                  <c:v>5.8099999999967622E-3</c:v>
                </c:pt>
                <c:pt idx="1976">
                  <c:v>5.0699999999892498E-3</c:v>
                </c:pt>
                <c:pt idx="1977">
                  <c:v>6.3400000000228829E-3</c:v>
                </c:pt>
                <c:pt idx="1978">
                  <c:v>4.7099999999886677E-3</c:v>
                </c:pt>
                <c:pt idx="1979">
                  <c:v>5.4299999999898318E-3</c:v>
                </c:pt>
                <c:pt idx="1980">
                  <c:v>5.4800000000057025E-3</c:v>
                </c:pt>
                <c:pt idx="1981">
                  <c:v>4.4699999999977535E-3</c:v>
                </c:pt>
                <c:pt idx="1982">
                  <c:v>8.6400000000139698E-3</c:v>
                </c:pt>
                <c:pt idx="1983">
                  <c:v>3.2799999999895135E-3</c:v>
                </c:pt>
                <c:pt idx="1984">
                  <c:v>8.579999999994925E-3</c:v>
                </c:pt>
                <c:pt idx="1985">
                  <c:v>4.5300000000167984E-3</c:v>
                </c:pt>
                <c:pt idx="1986">
                  <c:v>6.6499999999791726E-3</c:v>
                </c:pt>
                <c:pt idx="1987">
                  <c:v>5.870000000015807E-3</c:v>
                </c:pt>
                <c:pt idx="1988">
                  <c:v>7.4799999999868305E-3</c:v>
                </c:pt>
                <c:pt idx="1989">
                  <c:v>8.4400000000073305E-3</c:v>
                </c:pt>
                <c:pt idx="1990">
                  <c:v>1.8699999999967076E-3</c:v>
                </c:pt>
                <c:pt idx="1991">
                  <c:v>7.4199999999962074E-3</c:v>
                </c:pt>
                <c:pt idx="1992">
                  <c:v>5.9100000000000819E-3</c:v>
                </c:pt>
                <c:pt idx="1993">
                  <c:v>6.3700000000039836E-3</c:v>
                </c:pt>
                <c:pt idx="1994">
                  <c:v>5.2799999999990632E-3</c:v>
                </c:pt>
                <c:pt idx="1995">
                  <c:v>5.3300000000149339E-3</c:v>
                </c:pt>
                <c:pt idx="1996">
                  <c:v>5.5799999999806005E-3</c:v>
                </c:pt>
                <c:pt idx="1997">
                  <c:v>6.4900000000136515E-3</c:v>
                </c:pt>
                <c:pt idx="1998">
                  <c:v>4.0300000000002001E-3</c:v>
                </c:pt>
                <c:pt idx="1999">
                  <c:v>9.5599999999933516E-3</c:v>
                </c:pt>
                <c:pt idx="2000">
                  <c:v>4.1699999999877946E-3</c:v>
                </c:pt>
                <c:pt idx="2001">
                  <c:v>8.5600000000169985E-3</c:v>
                </c:pt>
                <c:pt idx="2002">
                  <c:v>7.9000000000064574E-3</c:v>
                </c:pt>
                <c:pt idx="2003">
                  <c:v>1.0779999999982692E-2</c:v>
                </c:pt>
                <c:pt idx="2004">
                  <c:v>1.9400000000189266E-3</c:v>
                </c:pt>
                <c:pt idx="2005">
                  <c:v>1.3979999999975234E-2</c:v>
                </c:pt>
                <c:pt idx="2006">
                  <c:v>1.2370000000004211E-2</c:v>
                </c:pt>
                <c:pt idx="2007">
                  <c:v>2.3150000000015325E-2</c:v>
                </c:pt>
                <c:pt idx="2008">
                  <c:v>2.1399999999999864E-2</c:v>
                </c:pt>
                <c:pt idx="2009">
                  <c:v>1.7939999999981637E-2</c:v>
                </c:pt>
                <c:pt idx="2010">
                  <c:v>7.060000000024047E-3</c:v>
                </c:pt>
                <c:pt idx="2011">
                  <c:v>8.4999999999979536E-3</c:v>
                </c:pt>
                <c:pt idx="2012">
                  <c:v>5.5699999999774263E-3</c:v>
                </c:pt>
                <c:pt idx="2013">
                  <c:v>7.4800000000152522E-3</c:v>
                </c:pt>
                <c:pt idx="2014">
                  <c:v>1.067000000000462E-2</c:v>
                </c:pt>
                <c:pt idx="2015">
                  <c:v>8.4699999999884312E-3</c:v>
                </c:pt>
                <c:pt idx="2016">
                  <c:v>8.0700000000035743E-3</c:v>
                </c:pt>
                <c:pt idx="2017">
                  <c:v>9.4200000000057571E-3</c:v>
                </c:pt>
                <c:pt idx="2018">
                  <c:v>8.4599999999852571E-3</c:v>
                </c:pt>
                <c:pt idx="2019">
                  <c:v>6.6199999999980719E-3</c:v>
                </c:pt>
                <c:pt idx="2020">
                  <c:v>6.5299999999979264E-3</c:v>
                </c:pt>
                <c:pt idx="2021">
                  <c:v>5.7500000000061391E-3</c:v>
                </c:pt>
                <c:pt idx="2022">
                  <c:v>6.4299999999946067E-3</c:v>
                </c:pt>
                <c:pt idx="2023">
                  <c:v>6.8300000000078853E-3</c:v>
                </c:pt>
                <c:pt idx="2024">
                  <c:v>7.0599999999956253E-3</c:v>
                </c:pt>
                <c:pt idx="2025">
                  <c:v>5.3699999999992087E-3</c:v>
                </c:pt>
                <c:pt idx="2026">
                  <c:v>6.4900000000136515E-3</c:v>
                </c:pt>
                <c:pt idx="2027">
                  <c:v>4.5299999999883767E-3</c:v>
                </c:pt>
                <c:pt idx="2028">
                  <c:v>6.7099999999982174E-3</c:v>
                </c:pt>
                <c:pt idx="2029">
                  <c:v>5.2700000000243108E-3</c:v>
                </c:pt>
                <c:pt idx="2030">
                  <c:v>7.8099999999778902E-3</c:v>
                </c:pt>
                <c:pt idx="2031">
                  <c:v>2.4800000000197997E-3</c:v>
                </c:pt>
                <c:pt idx="2032">
                  <c:v>5.4799999999772808E-3</c:v>
                </c:pt>
                <c:pt idx="2033">
                  <c:v>6.0799999999971988E-3</c:v>
                </c:pt>
                <c:pt idx="2034">
                  <c:v>5.9900000000254749E-3</c:v>
                </c:pt>
                <c:pt idx="2035">
                  <c:v>3.8399999999967349E-3</c:v>
                </c:pt>
                <c:pt idx="2036">
                  <c:v>7.2199999999895681E-3</c:v>
                </c:pt>
                <c:pt idx="2037">
                  <c:v>4.5299999999883767E-3</c:v>
                </c:pt>
                <c:pt idx="2038">
                  <c:v>5.1500000000146429E-3</c:v>
                </c:pt>
                <c:pt idx="2039">
                  <c:v>6.2000000000068667E-3</c:v>
                </c:pt>
                <c:pt idx="2040">
                  <c:v>4.0499999999781267E-3</c:v>
                </c:pt>
                <c:pt idx="2041">
                  <c:v>5.9600000000159525E-3</c:v>
                </c:pt>
                <c:pt idx="2042">
                  <c:v>3.4300000000087039E-3</c:v>
                </c:pt>
                <c:pt idx="2043">
                  <c:v>6.1099999999782995E-3</c:v>
                </c:pt>
                <c:pt idx="2044">
                  <c:v>4.8299999999983356E-3</c:v>
                </c:pt>
                <c:pt idx="2045">
                  <c:v>6.2300000000163891E-3</c:v>
                </c:pt>
                <c:pt idx="2046">
                  <c:v>3.9600000000064028E-3</c:v>
                </c:pt>
                <c:pt idx="2047">
                  <c:v>6.0799999999971988E-3</c:v>
                </c:pt>
                <c:pt idx="2048">
                  <c:v>5.0699999999892498E-3</c:v>
                </c:pt>
                <c:pt idx="2049">
                  <c:v>2.5899999999978718E-3</c:v>
                </c:pt>
                <c:pt idx="2050">
                  <c:v>7.9900000000066029E-3</c:v>
                </c:pt>
                <c:pt idx="2051">
                  <c:v>1.1299999999891952E-3</c:v>
                </c:pt>
                <c:pt idx="2052">
                  <c:v>7.3600000000055843E-3</c:v>
                </c:pt>
                <c:pt idx="2053">
                  <c:v>3.5200000000088494E-3</c:v>
                </c:pt>
                <c:pt idx="2054">
                  <c:v>4.9999999999954525E-3</c:v>
                </c:pt>
                <c:pt idx="2055">
                  <c:v>4.5599999999978991E-3</c:v>
                </c:pt>
                <c:pt idx="2056">
                  <c:v>4.8899999999889587E-3</c:v>
                </c:pt>
                <c:pt idx="2057">
                  <c:v>5.8400000000062846E-3</c:v>
                </c:pt>
                <c:pt idx="2058">
                  <c:v>3.0399999999985994E-3</c:v>
                </c:pt>
                <c:pt idx="2059">
                  <c:v>6.5000000000168257E-3</c:v>
                </c:pt>
                <c:pt idx="2060">
                  <c:v>5.1299999999798729E-3</c:v>
                </c:pt>
                <c:pt idx="2061">
                  <c:v>3.8700000000062573E-3</c:v>
                </c:pt>
                <c:pt idx="2062">
                  <c:v>4.6499999999980446E-3</c:v>
                </c:pt>
                <c:pt idx="2063">
                  <c:v>5.3300000000149339E-3</c:v>
                </c:pt>
                <c:pt idx="2064">
                  <c:v>4.0300000000002001E-3</c:v>
                </c:pt>
                <c:pt idx="2065">
                  <c:v>6.0199999999781539E-3</c:v>
                </c:pt>
                <c:pt idx="2066">
                  <c:v>3.9000000000157797E-3</c:v>
                </c:pt>
                <c:pt idx="2067">
                  <c:v>4.1400000000066939E-3</c:v>
                </c:pt>
                <c:pt idx="2068">
                  <c:v>5.7599999999808915E-3</c:v>
                </c:pt>
                <c:pt idx="2069">
                  <c:v>2.8900000000078307E-3</c:v>
                </c:pt>
                <c:pt idx="2070">
                  <c:v>5.6299999999964712E-3</c:v>
                </c:pt>
                <c:pt idx="2071">
                  <c:v>5.160000000017817E-3</c:v>
                </c:pt>
                <c:pt idx="2072">
                  <c:v>5.3899999999771353E-3</c:v>
                </c:pt>
                <c:pt idx="2073">
                  <c:v>2.7400000000170621E-3</c:v>
                </c:pt>
                <c:pt idx="2074">
                  <c:v>7.6300000000060209E-3</c:v>
                </c:pt>
                <c:pt idx="2075">
                  <c:v>2.7999999999792635E-3</c:v>
                </c:pt>
                <c:pt idx="2076">
                  <c:v>5.7500000000061391E-3</c:v>
                </c:pt>
                <c:pt idx="2077">
                  <c:v>4.9799999999891043E-3</c:v>
                </c:pt>
                <c:pt idx="2078">
                  <c:v>3.4000000000276032E-3</c:v>
                </c:pt>
                <c:pt idx="2079">
                  <c:v>6.1399999999878219E-3</c:v>
                </c:pt>
                <c:pt idx="2080">
                  <c:v>3.5399999999867759E-3</c:v>
                </c:pt>
                <c:pt idx="2081">
                  <c:v>4.7100000000170894E-3</c:v>
                </c:pt>
                <c:pt idx="2082">
                  <c:v>3.5499999999899501E-3</c:v>
                </c:pt>
                <c:pt idx="2083">
                  <c:v>4.9500000000080036E-3</c:v>
                </c:pt>
                <c:pt idx="2084">
                  <c:v>4.5599999999978991E-3</c:v>
                </c:pt>
                <c:pt idx="2085">
                  <c:v>4.199999999997317E-3</c:v>
                </c:pt>
                <c:pt idx="2086">
                  <c:v>4.5599999999978991E-3</c:v>
                </c:pt>
                <c:pt idx="2087">
                  <c:v>5.2699999999958891E-3</c:v>
                </c:pt>
                <c:pt idx="2088">
                  <c:v>3.0100000000174987E-3</c:v>
                </c:pt>
                <c:pt idx="2089">
                  <c:v>4.6499999999980446E-3</c:v>
                </c:pt>
                <c:pt idx="2090">
                  <c:v>4.199999999997317E-3</c:v>
                </c:pt>
                <c:pt idx="2091">
                  <c:v>5.4299999999898318E-3</c:v>
                </c:pt>
                <c:pt idx="2092">
                  <c:v>3.3700000000180808E-3</c:v>
                </c:pt>
                <c:pt idx="2093">
                  <c:v>4.7899999999856391E-3</c:v>
                </c:pt>
                <c:pt idx="2094">
                  <c:v>5.4599999999993543E-3</c:v>
                </c:pt>
                <c:pt idx="2095">
                  <c:v>2.9499999999984539E-3</c:v>
                </c:pt>
                <c:pt idx="2096">
                  <c:v>5.2699999999958891E-3</c:v>
                </c:pt>
                <c:pt idx="2097">
                  <c:v>3.5799999999994725E-3</c:v>
                </c:pt>
                <c:pt idx="2098">
                  <c:v>3.6400000000185173E-3</c:v>
                </c:pt>
                <c:pt idx="2099">
                  <c:v>4.9999999999954525E-3</c:v>
                </c:pt>
                <c:pt idx="2100">
                  <c:v>4.5900000000074215E-3</c:v>
                </c:pt>
                <c:pt idx="2101">
                  <c:v>3.3099999999990359E-3</c:v>
                </c:pt>
                <c:pt idx="2102">
                  <c:v>4.4699999999977535E-3</c:v>
                </c:pt>
                <c:pt idx="2103">
                  <c:v>4.2299999999784177E-3</c:v>
                </c:pt>
                <c:pt idx="2104">
                  <c:v>4.7700000000077125E-3</c:v>
                </c:pt>
                <c:pt idx="2105">
                  <c:v>3.9900000000159253E-3</c:v>
                </c:pt>
                <c:pt idx="2106">
                  <c:v>5.4599999999993543E-3</c:v>
                </c:pt>
                <c:pt idx="2107">
                  <c:v>3.1299999999987449E-3</c:v>
                </c:pt>
                <c:pt idx="2108">
                  <c:v>4.7699999999792908E-3</c:v>
                </c:pt>
                <c:pt idx="2109">
                  <c:v>4.7300000000234377E-3</c:v>
                </c:pt>
                <c:pt idx="2110">
                  <c:v>2.8099999999824377E-3</c:v>
                </c:pt>
                <c:pt idx="2111">
                  <c:v>5.1200000000051205E-3</c:v>
                </c:pt>
                <c:pt idx="2112">
                  <c:v>1.9100000000094042E-3</c:v>
                </c:pt>
                <c:pt idx="2113">
                  <c:v>7.569999999986976E-3</c:v>
                </c:pt>
                <c:pt idx="2114">
                  <c:v>1.9399999999905049E-3</c:v>
                </c:pt>
                <c:pt idx="2115">
                  <c:v>6.7900000000236105E-3</c:v>
                </c:pt>
                <c:pt idx="2116">
                  <c:v>1.4599999999802549E-3</c:v>
                </c:pt>
                <c:pt idx="2117">
                  <c:v>5.2500000000179625E-3</c:v>
                </c:pt>
                <c:pt idx="2118">
                  <c:v>2.9499999999984539E-3</c:v>
                </c:pt>
                <c:pt idx="2119">
                  <c:v>6.199999999978445E-3</c:v>
                </c:pt>
                <c:pt idx="2120">
                  <c:v>3.4500000000150521E-3</c:v>
                </c:pt>
                <c:pt idx="2121">
                  <c:v>4.7999999999888132E-3</c:v>
                </c:pt>
                <c:pt idx="2122">
                  <c:v>2.8599999999983083E-3</c:v>
                </c:pt>
                <c:pt idx="2123">
                  <c:v>4.6200000000169439E-3</c:v>
                </c:pt>
                <c:pt idx="2124">
                  <c:v>4.7099999999886677E-3</c:v>
                </c:pt>
                <c:pt idx="2125">
                  <c:v>4.199999999997317E-3</c:v>
                </c:pt>
                <c:pt idx="2126">
                  <c:v>4.980000000017526E-3</c:v>
                </c:pt>
                <c:pt idx="2127">
                  <c:v>4.4999999999788542E-3</c:v>
                </c:pt>
                <c:pt idx="2128">
                  <c:v>2.6500000000169166E-3</c:v>
                </c:pt>
                <c:pt idx="2129">
                  <c:v>5.0999999999987722E-3</c:v>
                </c:pt>
                <c:pt idx="2130">
                  <c:v>5.2699999999958891E-3</c:v>
                </c:pt>
                <c:pt idx="2131">
                  <c:v>4.2699999999911142E-3</c:v>
                </c:pt>
                <c:pt idx="2132">
                  <c:v>3.7800000000061118E-3</c:v>
                </c:pt>
                <c:pt idx="2133">
                  <c:v>3.7000000000091404E-3</c:v>
                </c:pt>
                <c:pt idx="2134">
                  <c:v>4.8500000000046839E-3</c:v>
                </c:pt>
                <c:pt idx="2135">
                  <c:v>5.9599999999875308E-3</c:v>
                </c:pt>
                <c:pt idx="2136">
                  <c:v>2.2700000000099863E-3</c:v>
                </c:pt>
                <c:pt idx="2137">
                  <c:v>5.8400000000062846E-3</c:v>
                </c:pt>
                <c:pt idx="2138">
                  <c:v>2.7399999999886404E-3</c:v>
                </c:pt>
                <c:pt idx="2139">
                  <c:v>3.9999999999906777E-3</c:v>
                </c:pt>
                <c:pt idx="2140">
                  <c:v>4.8800000000142063E-3</c:v>
                </c:pt>
                <c:pt idx="2141">
                  <c:v>3.5499999999899501E-3</c:v>
                </c:pt>
                <c:pt idx="2142">
                  <c:v>4.4399999999882311E-3</c:v>
                </c:pt>
                <c:pt idx="2143">
                  <c:v>3.5200000000088494E-3</c:v>
                </c:pt>
                <c:pt idx="2144">
                  <c:v>3.6900000000059663E-3</c:v>
                </c:pt>
                <c:pt idx="2145">
                  <c:v>2.8599999999983083E-3</c:v>
                </c:pt>
                <c:pt idx="2146">
                  <c:v>7.2700000000054388E-3</c:v>
                </c:pt>
                <c:pt idx="2147">
                  <c:v>1.9399999999905049E-3</c:v>
                </c:pt>
                <c:pt idx="2148">
                  <c:v>5.4300000000182536E-3</c:v>
                </c:pt>
                <c:pt idx="2149">
                  <c:v>2.5599999999883494E-3</c:v>
                </c:pt>
                <c:pt idx="2150">
                  <c:v>3.5799999999994725E-3</c:v>
                </c:pt>
                <c:pt idx="2151">
                  <c:v>5.7500000000061391E-3</c:v>
                </c:pt>
                <c:pt idx="2152">
                  <c:v>3.6000000000058208E-3</c:v>
                </c:pt>
                <c:pt idx="2153">
                  <c:v>1.9399999999905049E-3</c:v>
                </c:pt>
                <c:pt idx="2154">
                  <c:v>5.6899999999870943E-3</c:v>
                </c:pt>
                <c:pt idx="2155">
                  <c:v>3.669999999999618E-3</c:v>
                </c:pt>
                <c:pt idx="2156">
                  <c:v>5.1200000000051205E-3</c:v>
                </c:pt>
                <c:pt idx="2157">
                  <c:v>4.1999999999120519E-4</c:v>
                </c:pt>
                <c:pt idx="2158">
                  <c:v>4.3200000000069849E-3</c:v>
                </c:pt>
                <c:pt idx="2159">
                  <c:v>3.7900000000092859E-3</c:v>
                </c:pt>
                <c:pt idx="2160">
                  <c:v>5.1499999999862212E-3</c:v>
                </c:pt>
                <c:pt idx="2161">
                  <c:v>4.1800000000193904E-3</c:v>
                </c:pt>
                <c:pt idx="2162">
                  <c:v>3.6299999999869215E-3</c:v>
                </c:pt>
                <c:pt idx="2163">
                  <c:v>2.1500000000003183E-3</c:v>
                </c:pt>
                <c:pt idx="2164">
                  <c:v>3.2500000000084128E-3</c:v>
                </c:pt>
                <c:pt idx="2165">
                  <c:v>4.9999999999954525E-3</c:v>
                </c:pt>
                <c:pt idx="2166">
                  <c:v>4.9799999999891043E-3</c:v>
                </c:pt>
                <c:pt idx="2167">
                  <c:v>3.2199999999988904E-3</c:v>
                </c:pt>
                <c:pt idx="2168">
                  <c:v>2.8000000000076852E-3</c:v>
                </c:pt>
                <c:pt idx="2169">
                  <c:v>5.3300000000149339E-3</c:v>
                </c:pt>
                <c:pt idx="2170">
                  <c:v>3.1599999999798456E-3</c:v>
                </c:pt>
                <c:pt idx="2171">
                  <c:v>3.9100000000189539E-3</c:v>
                </c:pt>
                <c:pt idx="2172">
                  <c:v>3.9299999999968804E-3</c:v>
                </c:pt>
                <c:pt idx="2173">
                  <c:v>2.9499999999984539E-3</c:v>
                </c:pt>
                <c:pt idx="2174">
                  <c:v>4.0300000000002001E-3</c:v>
                </c:pt>
                <c:pt idx="2175">
                  <c:v>5.4499999999961801E-3</c:v>
                </c:pt>
                <c:pt idx="2176">
                  <c:v>2.3799999999880583E-3</c:v>
                </c:pt>
                <c:pt idx="2177">
                  <c:v>5.6100000000185446E-3</c:v>
                </c:pt>
                <c:pt idx="2178">
                  <c:v>6.199999999978445E-4</c:v>
                </c:pt>
                <c:pt idx="2179">
                  <c:v>4.2599999999879401E-3</c:v>
                </c:pt>
                <c:pt idx="2180">
                  <c:v>6.9799999999986539E-3</c:v>
                </c:pt>
                <c:pt idx="2181">
                  <c:v>1.5500000000088221E-3</c:v>
                </c:pt>
                <c:pt idx="2182">
                  <c:v>3.4200000000055297E-3</c:v>
                </c:pt>
                <c:pt idx="2183">
                  <c:v>2.9299999999921056E-3</c:v>
                </c:pt>
                <c:pt idx="2184">
                  <c:v>4.8800000000142063E-3</c:v>
                </c:pt>
                <c:pt idx="2185">
                  <c:v>3.0699999999797001E-3</c:v>
                </c:pt>
                <c:pt idx="2186">
                  <c:v>4.199999999997317E-3</c:v>
                </c:pt>
                <c:pt idx="2187">
                  <c:v>4.2100000000004911E-3</c:v>
                </c:pt>
                <c:pt idx="2188">
                  <c:v>4.500000000007276E-3</c:v>
                </c:pt>
                <c:pt idx="2189">
                  <c:v>1.7300000000091131E-3</c:v>
                </c:pt>
                <c:pt idx="2190">
                  <c:v>4.1400000000066939E-3</c:v>
                </c:pt>
                <c:pt idx="2191">
                  <c:v>2.5599999999883494E-3</c:v>
                </c:pt>
                <c:pt idx="2192">
                  <c:v>3.8800000000094315E-3</c:v>
                </c:pt>
                <c:pt idx="2193">
                  <c:v>3.6299999999869215E-3</c:v>
                </c:pt>
                <c:pt idx="2194">
                  <c:v>2.1199999999907959E-3</c:v>
                </c:pt>
                <c:pt idx="2195">
                  <c:v>4.4699999999977535E-3</c:v>
                </c:pt>
                <c:pt idx="2196">
                  <c:v>1.0400000000174714E-3</c:v>
                </c:pt>
                <c:pt idx="2197">
                  <c:v>5.7199999999966167E-3</c:v>
                </c:pt>
                <c:pt idx="2198">
                  <c:v>2.2400000000004638E-3</c:v>
                </c:pt>
                <c:pt idx="2199">
                  <c:v>4.9699999999859301E-3</c:v>
                </c:pt>
                <c:pt idx="2200">
                  <c:v>3.7000000000091404E-3</c:v>
                </c:pt>
                <c:pt idx="2201">
                  <c:v>1.5500000000088221E-3</c:v>
                </c:pt>
                <c:pt idx="2202">
                  <c:v>4.1699999999877946E-3</c:v>
                </c:pt>
                <c:pt idx="2203">
                  <c:v>3.2800000000179352E-3</c:v>
                </c:pt>
                <c:pt idx="2204">
                  <c:v>3.8699999999778356E-3</c:v>
                </c:pt>
                <c:pt idx="2205">
                  <c:v>2.3300000000006094E-3</c:v>
                </c:pt>
                <c:pt idx="2206">
                  <c:v>3.1600000000082673E-3</c:v>
                </c:pt>
                <c:pt idx="2207">
                  <c:v>3.9900000000159253E-3</c:v>
                </c:pt>
                <c:pt idx="2208">
                  <c:v>8.3999999998241037E-4</c:v>
                </c:pt>
                <c:pt idx="2209">
                  <c:v>5.9600000000159525E-3</c:v>
                </c:pt>
                <c:pt idx="2210">
                  <c:v>7.9999999999813554E-4</c:v>
                </c:pt>
                <c:pt idx="2211">
                  <c:v>3.0999999999892225E-3</c:v>
                </c:pt>
                <c:pt idx="2212">
                  <c:v>4.680000000007567E-3</c:v>
                </c:pt>
                <c:pt idx="2213">
                  <c:v>1.5499999999804004E-3</c:v>
                </c:pt>
                <c:pt idx="2214">
                  <c:v>2.4700000000166256E-3</c:v>
                </c:pt>
                <c:pt idx="2215">
                  <c:v>4.379999999997608E-3</c:v>
                </c:pt>
                <c:pt idx="2216">
                  <c:v>3.3099999999990359E-3</c:v>
                </c:pt>
                <c:pt idx="2217">
                  <c:v>1.2499999999988631E-3</c:v>
                </c:pt>
                <c:pt idx="2218">
                  <c:v>5.2499999999895408E-3</c:v>
                </c:pt>
                <c:pt idx="2219">
                  <c:v>1.2200000000177624E-3</c:v>
                </c:pt>
                <c:pt idx="2220">
                  <c:v>5.0399999999797274E-3</c:v>
                </c:pt>
                <c:pt idx="2221">
                  <c:v>1.4600000000086766E-3</c:v>
                </c:pt>
                <c:pt idx="2222">
                  <c:v>3.6300000000153432E-3</c:v>
                </c:pt>
                <c:pt idx="2223">
                  <c:v>3.3399999999801366E-3</c:v>
                </c:pt>
                <c:pt idx="2224">
                  <c:v>1.6099999999994452E-3</c:v>
                </c:pt>
                <c:pt idx="2225">
                  <c:v>4.199999999997317E-3</c:v>
                </c:pt>
                <c:pt idx="2226">
                  <c:v>2.1500000000003183E-3</c:v>
                </c:pt>
                <c:pt idx="2227">
                  <c:v>3.6000000000058208E-3</c:v>
                </c:pt>
                <c:pt idx="2228">
                  <c:v>3.6400000000185173E-3</c:v>
                </c:pt>
                <c:pt idx="2229">
                  <c:v>1.6099999999994452E-3</c:v>
                </c:pt>
                <c:pt idx="2230">
                  <c:v>4.7699999999792908E-3</c:v>
                </c:pt>
                <c:pt idx="2231">
                  <c:v>2.6799999999980173E-3</c:v>
                </c:pt>
                <c:pt idx="2232">
                  <c:v>2.7699999999981628E-3</c:v>
                </c:pt>
                <c:pt idx="2233">
                  <c:v>3.9400000000000546E-3</c:v>
                </c:pt>
                <c:pt idx="2234">
                  <c:v>3.0400000000270211E-3</c:v>
                </c:pt>
                <c:pt idx="2235">
                  <c:v>2.5899999999978718E-3</c:v>
                </c:pt>
                <c:pt idx="2236">
                  <c:v>4.3499999999880856E-3</c:v>
                </c:pt>
                <c:pt idx="2237">
                  <c:v>7.5000000001068656E-4</c:v>
                </c:pt>
                <c:pt idx="2238">
                  <c:v>4.909999999995307E-3</c:v>
                </c:pt>
                <c:pt idx="2239">
                  <c:v>1.8499999999903594E-3</c:v>
                </c:pt>
                <c:pt idx="2240">
                  <c:v>2.3500000000069576E-3</c:v>
                </c:pt>
                <c:pt idx="2241">
                  <c:v>4.2400000000100135E-3</c:v>
                </c:pt>
                <c:pt idx="2242">
                  <c:v>2.3199999999974352E-3</c:v>
                </c:pt>
                <c:pt idx="2243">
                  <c:v>2.2099999999909414E-3</c:v>
                </c:pt>
                <c:pt idx="2244">
                  <c:v>4.8799999999857846E-3</c:v>
                </c:pt>
                <c:pt idx="2245">
                  <c:v>3.9000000001010449E-4</c:v>
                </c:pt>
                <c:pt idx="2246">
                  <c:v>4.5599999999978991E-3</c:v>
                </c:pt>
                <c:pt idx="2247">
                  <c:v>2.6500000000169166E-3</c:v>
                </c:pt>
                <c:pt idx="2248">
                  <c:v>2.2099999999909414E-3</c:v>
                </c:pt>
                <c:pt idx="2249">
                  <c:v>3.6599999999964439E-3</c:v>
                </c:pt>
                <c:pt idx="2250">
                  <c:v>1.9100000000094042E-3</c:v>
                </c:pt>
                <c:pt idx="2251">
                  <c:v>3.7899999999808642E-3</c:v>
                </c:pt>
                <c:pt idx="2252">
                  <c:v>2.38000000001648E-3</c:v>
                </c:pt>
                <c:pt idx="2253">
                  <c:v>2.6200000000073942E-3</c:v>
                </c:pt>
                <c:pt idx="2254">
                  <c:v>4.1200000000003456E-3</c:v>
                </c:pt>
                <c:pt idx="2255">
                  <c:v>3.4999999999740794E-4</c:v>
                </c:pt>
                <c:pt idx="2256">
                  <c:v>3.369999999989659E-3</c:v>
                </c:pt>
                <c:pt idx="2257">
                  <c:v>2.5300000000072487E-3</c:v>
                </c:pt>
                <c:pt idx="2258">
                  <c:v>9.9000000000160071E-4</c:v>
                </c:pt>
                <c:pt idx="2259">
                  <c:v>6.4999999999884039E-3</c:v>
                </c:pt>
                <c:pt idx="2260">
                  <c:v>0</c:v>
                </c:pt>
                <c:pt idx="2261">
                  <c:v>2.8299999999887859E-3</c:v>
                </c:pt>
                <c:pt idx="2262">
                  <c:v>2.2600000000068121E-3</c:v>
                </c:pt>
                <c:pt idx="2263">
                  <c:v>4.2899999999974625E-3</c:v>
                </c:pt>
                <c:pt idx="2264">
                  <c:v>1.3700000000085311E-3</c:v>
                </c:pt>
                <c:pt idx="2265">
                  <c:v>3.8199999999903866E-3</c:v>
                </c:pt>
                <c:pt idx="2266">
                  <c:v>2.4000000001933586E-4</c:v>
                </c:pt>
                <c:pt idx="2267">
                  <c:v>3.0699999999797001E-3</c:v>
                </c:pt>
                <c:pt idx="2268">
                  <c:v>2.1399999999971442E-3</c:v>
                </c:pt>
                <c:pt idx="2269">
                  <c:v>2.4500000000102773E-3</c:v>
                </c:pt>
                <c:pt idx="2270">
                  <c:v>2.9200000000173532E-3</c:v>
                </c:pt>
                <c:pt idx="2271">
                  <c:v>1.4299999999991542E-3</c:v>
                </c:pt>
                <c:pt idx="2272">
                  <c:v>3.9299999999968804E-3</c:v>
                </c:pt>
                <c:pt idx="2273">
                  <c:v>1.6699999999900683E-3</c:v>
                </c:pt>
                <c:pt idx="2274">
                  <c:v>2.5599999999883494E-3</c:v>
                </c:pt>
                <c:pt idx="2275">
                  <c:v>3.2800000000179352E-3</c:v>
                </c:pt>
                <c:pt idx="2276">
                  <c:v>1.6699999999900683E-3</c:v>
                </c:pt>
                <c:pt idx="2277">
                  <c:v>1.2499999999988631E-3</c:v>
                </c:pt>
                <c:pt idx="2278">
                  <c:v>4.1400000000066939E-3</c:v>
                </c:pt>
                <c:pt idx="2279">
                  <c:v>9.9000000000160071E-4</c:v>
                </c:pt>
                <c:pt idx="2280">
                  <c:v>4.6199999999885222E-3</c:v>
                </c:pt>
                <c:pt idx="2281">
                  <c:v>0</c:v>
                </c:pt>
                <c:pt idx="2282">
                  <c:v>4.2300000000068394E-3</c:v>
                </c:pt>
                <c:pt idx="2283">
                  <c:v>8.3000000000765795E-4</c:v>
                </c:pt>
                <c:pt idx="2284">
                  <c:v>3.6099999999805732E-3</c:v>
                </c:pt>
                <c:pt idx="2285">
                  <c:v>1.6999999999995907E-3</c:v>
                </c:pt>
                <c:pt idx="2286">
                  <c:v>2.6200000000073942E-3</c:v>
                </c:pt>
                <c:pt idx="2287">
                  <c:v>1.7600000000186355E-3</c:v>
                </c:pt>
                <c:pt idx="2288">
                  <c:v>1.9700000000000273E-3</c:v>
                </c:pt>
                <c:pt idx="2289">
                  <c:v>3.1299999999987449E-3</c:v>
                </c:pt>
                <c:pt idx="2290">
                  <c:v>1.5499999999804004E-3</c:v>
                </c:pt>
                <c:pt idx="2291">
                  <c:v>3.1800000000146156E-3</c:v>
                </c:pt>
                <c:pt idx="2292">
                  <c:v>1.4599999999802549E-3</c:v>
                </c:pt>
                <c:pt idx="2293">
                  <c:v>2.4800000000197997E-3</c:v>
                </c:pt>
                <c:pt idx="2294">
                  <c:v>3.5699999999962984E-3</c:v>
                </c:pt>
                <c:pt idx="2295">
                  <c:v>2.9000000000110049E-3</c:v>
                </c:pt>
                <c:pt idx="2296">
                  <c:v>1.1599999999987176E-3</c:v>
                </c:pt>
                <c:pt idx="2297">
                  <c:v>3.1299999999987449E-3</c:v>
                </c:pt>
                <c:pt idx="2298">
                  <c:v>2.1399999999971442E-3</c:v>
                </c:pt>
                <c:pt idx="2299">
                  <c:v>1.999999999981128E-3</c:v>
                </c:pt>
                <c:pt idx="2300">
                  <c:v>2.2900000000163345E-3</c:v>
                </c:pt>
                <c:pt idx="2301">
                  <c:v>4.3000000000006366E-3</c:v>
                </c:pt>
                <c:pt idx="2302">
                  <c:v>1.1000000000649379E-4</c:v>
                </c:pt>
                <c:pt idx="2303">
                  <c:v>2.8099999999824377E-3</c:v>
                </c:pt>
                <c:pt idx="2304">
                  <c:v>9.5000000001732587E-4</c:v>
                </c:pt>
                <c:pt idx="2305">
                  <c:v>1.8799999999998818E-3</c:v>
                </c:pt>
                <c:pt idx="2306">
                  <c:v>2.1999999999877673E-3</c:v>
                </c:pt>
                <c:pt idx="2307">
                  <c:v>2.3300000000006094E-3</c:v>
                </c:pt>
                <c:pt idx="2308">
                  <c:v>3.0999999999892225E-3</c:v>
                </c:pt>
                <c:pt idx="2309">
                  <c:v>4.3999999999755346E-4</c:v>
                </c:pt>
                <c:pt idx="2310">
                  <c:v>3.4600000000182263E-3</c:v>
                </c:pt>
                <c:pt idx="2311">
                  <c:v>2.8000000000076852E-3</c:v>
                </c:pt>
                <c:pt idx="2312">
                  <c:v>2.5699999999915235E-3</c:v>
                </c:pt>
                <c:pt idx="2313">
                  <c:v>9.2000000000780346E-4</c:v>
                </c:pt>
                <c:pt idx="2314">
                  <c:v>2.1500000000003183E-3</c:v>
                </c:pt>
                <c:pt idx="2315">
                  <c:v>2.1699999999782449E-3</c:v>
                </c:pt>
                <c:pt idx="2316">
                  <c:v>1.7600000000186355E-3</c:v>
                </c:pt>
                <c:pt idx="2317">
                  <c:v>3.0399999999985994E-3</c:v>
                </c:pt>
                <c:pt idx="2318">
                  <c:v>1.1599999999987176E-3</c:v>
                </c:pt>
                <c:pt idx="2319">
                  <c:v>2.6499999999884949E-3</c:v>
                </c:pt>
                <c:pt idx="2320">
                  <c:v>2.0600000000001728E-3</c:v>
                </c:pt>
                <c:pt idx="2321">
                  <c:v>1.1000000000080945E-3</c:v>
                </c:pt>
                <c:pt idx="2322">
                  <c:v>3.2799999999895135E-3</c:v>
                </c:pt>
                <c:pt idx="2323">
                  <c:v>7.8000000002020897E-4</c:v>
                </c:pt>
                <c:pt idx="2324">
                  <c:v>3.5099999999772535E-3</c:v>
                </c:pt>
                <c:pt idx="2325">
                  <c:v>1.0800000000017462E-3</c:v>
                </c:pt>
                <c:pt idx="2326">
                  <c:v>3.0600000000049477E-3</c:v>
                </c:pt>
                <c:pt idx="2327">
                  <c:v>3.0000000000995897E-4</c:v>
                </c:pt>
                <c:pt idx="2328">
                  <c:v>2.7199999999822921E-3</c:v>
                </c:pt>
                <c:pt idx="2329">
                  <c:v>2.2900000000163345E-3</c:v>
                </c:pt>
                <c:pt idx="2330">
                  <c:v>8.3000000000765795E-4</c:v>
                </c:pt>
                <c:pt idx="2331">
                  <c:v>2.8099999999824377E-3</c:v>
                </c:pt>
                <c:pt idx="2332">
                  <c:v>2.1100000000160435E-3</c:v>
                </c:pt>
                <c:pt idx="2333">
                  <c:v>2.0899999999812735E-3</c:v>
                </c:pt>
                <c:pt idx="2334">
                  <c:v>1.9100000000094042E-3</c:v>
                </c:pt>
                <c:pt idx="2335">
                  <c:v>1.9299999999873307E-3</c:v>
                </c:pt>
                <c:pt idx="2336">
                  <c:v>2.0900000000096952E-3</c:v>
                </c:pt>
                <c:pt idx="2337">
                  <c:v>3.0000000000995897E-4</c:v>
                </c:pt>
                <c:pt idx="2338">
                  <c:v>3.8099999999872125E-3</c:v>
                </c:pt>
                <c:pt idx="2339">
                  <c:v>1.4899999999897773E-3</c:v>
                </c:pt>
                <c:pt idx="2340">
                  <c:v>2.0900000000096952E-3</c:v>
                </c:pt>
                <c:pt idx="2341">
                  <c:v>2.3199999999974352E-3</c:v>
                </c:pt>
                <c:pt idx="2342">
                  <c:v>1.5500000000088221E-3</c:v>
                </c:pt>
                <c:pt idx="2343">
                  <c:v>3.2500000000084128E-3</c:v>
                </c:pt>
                <c:pt idx="2344">
                  <c:v>5.999999999062311E-5</c:v>
                </c:pt>
                <c:pt idx="2345">
                  <c:v>2.3199999999974352E-3</c:v>
                </c:pt>
                <c:pt idx="2346">
                  <c:v>0</c:v>
                </c:pt>
                <c:pt idx="2347">
                  <c:v>2.6000000000010459E-3</c:v>
                </c:pt>
                <c:pt idx="2348">
                  <c:v>1.0699999999985721E-3</c:v>
                </c:pt>
                <c:pt idx="2349">
                  <c:v>1.5500000000088221E-3</c:v>
                </c:pt>
                <c:pt idx="2350">
                  <c:v>2.9199999999889314E-3</c:v>
                </c:pt>
                <c:pt idx="2351">
                  <c:v>1.1599999999987176E-3</c:v>
                </c:pt>
                <c:pt idx="2352">
                  <c:v>1.3700000000085311E-3</c:v>
                </c:pt>
                <c:pt idx="2353">
                  <c:v>1.9700000000000273E-3</c:v>
                </c:pt>
                <c:pt idx="2354">
                  <c:v>3.3999999999991815E-3</c:v>
                </c:pt>
                <c:pt idx="2355">
                  <c:v>1.6099999999994452E-3</c:v>
                </c:pt>
                <c:pt idx="2356">
                  <c:v>4.0999999998803105E-4</c:v>
                </c:pt>
                <c:pt idx="2357">
                  <c:v>2.5400000000104228E-3</c:v>
                </c:pt>
                <c:pt idx="2358">
                  <c:v>4.3999999999755346E-4</c:v>
                </c:pt>
                <c:pt idx="2359">
                  <c:v>1.8200000000092587E-3</c:v>
                </c:pt>
                <c:pt idx="2360">
                  <c:v>2.179999999981419E-3</c:v>
                </c:pt>
                <c:pt idx="2361">
                  <c:v>1.2499999999988631E-3</c:v>
                </c:pt>
                <c:pt idx="2362">
                  <c:v>1.2800000000083855E-3</c:v>
                </c:pt>
                <c:pt idx="2363">
                  <c:v>1.4299999999991542E-3</c:v>
                </c:pt>
                <c:pt idx="2364">
                  <c:v>2.5899999999978718E-3</c:v>
                </c:pt>
                <c:pt idx="2365">
                  <c:v>1.9100000000094042E-3</c:v>
                </c:pt>
                <c:pt idx="2366">
                  <c:v>0</c:v>
                </c:pt>
                <c:pt idx="2367">
                  <c:v>9.9000000000160071E-4</c:v>
                </c:pt>
                <c:pt idx="2368">
                  <c:v>2.6499999999884949E-3</c:v>
                </c:pt>
                <c:pt idx="2369">
                  <c:v>1.0699999999985721E-3</c:v>
                </c:pt>
                <c:pt idx="2370">
                  <c:v>1.2800000000083855E-3</c:v>
                </c:pt>
                <c:pt idx="2371">
                  <c:v>2.1199999999907959E-3</c:v>
                </c:pt>
                <c:pt idx="2372">
                  <c:v>1.310000000017908E-3</c:v>
                </c:pt>
                <c:pt idx="2373">
                  <c:v>1.7599999999902138E-3</c:v>
                </c:pt>
                <c:pt idx="2374">
                  <c:v>6.7999999998846761E-4</c:v>
                </c:pt>
                <c:pt idx="2375">
                  <c:v>1.4000000000180535E-3</c:v>
                </c:pt>
                <c:pt idx="2376">
                  <c:v>2.3300000000006094E-3</c:v>
                </c:pt>
                <c:pt idx="2377">
                  <c:v>6.7999999998846761E-4</c:v>
                </c:pt>
                <c:pt idx="2378">
                  <c:v>1.6099999999994452E-3</c:v>
                </c:pt>
                <c:pt idx="2379">
                  <c:v>8.6999999999193278E-4</c:v>
                </c:pt>
                <c:pt idx="2380">
                  <c:v>1.8200000000092587E-3</c:v>
                </c:pt>
                <c:pt idx="2381">
                  <c:v>1.5800000000183445E-3</c:v>
                </c:pt>
                <c:pt idx="2382">
                  <c:v>4.6999999997865416E-4</c:v>
                </c:pt>
                <c:pt idx="2383">
                  <c:v>1.2800000000083855E-3</c:v>
                </c:pt>
                <c:pt idx="2384">
                  <c:v>2.1199999999907959E-3</c:v>
                </c:pt>
                <c:pt idx="2385">
                  <c:v>9.5000000001732587E-4</c:v>
                </c:pt>
                <c:pt idx="2386">
                  <c:v>3.7899999999808642E-3</c:v>
                </c:pt>
                <c:pt idx="2387">
                  <c:v>0</c:v>
                </c:pt>
                <c:pt idx="2388">
                  <c:v>3.0000000000995897E-4</c:v>
                </c:pt>
                <c:pt idx="2389">
                  <c:v>1.1599999999987176E-3</c:v>
                </c:pt>
                <c:pt idx="2390">
                  <c:v>9.7999999999842657E-4</c:v>
                </c:pt>
                <c:pt idx="2391">
                  <c:v>3.0000000000995897E-4</c:v>
                </c:pt>
                <c:pt idx="2392">
                  <c:v>2.8599999999983083E-3</c:v>
                </c:pt>
                <c:pt idx="2393">
                  <c:v>2.3999999999091415E-4</c:v>
                </c:pt>
                <c:pt idx="2394">
                  <c:v>2.0600000000001728E-3</c:v>
                </c:pt>
                <c:pt idx="2395">
                  <c:v>0</c:v>
                </c:pt>
                <c:pt idx="2396">
                  <c:v>2.0800000000065211E-3</c:v>
                </c:pt>
                <c:pt idx="2397">
                  <c:v>1.0499999999922238E-3</c:v>
                </c:pt>
                <c:pt idx="2398">
                  <c:v>7.9999999996971383E-5</c:v>
                </c:pt>
                <c:pt idx="2399">
                  <c:v>2.6000000000010459E-3</c:v>
                </c:pt>
                <c:pt idx="2400">
                  <c:v>0</c:v>
                </c:pt>
                <c:pt idx="2401">
                  <c:v>1.2800000000083855E-3</c:v>
                </c:pt>
                <c:pt idx="2402">
                  <c:v>8.5999999998875865E-4</c:v>
                </c:pt>
                <c:pt idx="2403">
                  <c:v>1.5800000000183445E-3</c:v>
                </c:pt>
                <c:pt idx="2404">
                  <c:v>1.3099999999894862E-3</c:v>
                </c:pt>
                <c:pt idx="2405">
                  <c:v>1.1700000000018917E-3</c:v>
                </c:pt>
                <c:pt idx="2406">
                  <c:v>7.6999999998861313E-4</c:v>
                </c:pt>
                <c:pt idx="2407">
                  <c:v>3.1299999999987449E-3</c:v>
                </c:pt>
                <c:pt idx="2408">
                  <c:v>1.1999999998124622E-4</c:v>
                </c:pt>
                <c:pt idx="2409">
                  <c:v>1.0999999999796728E-3</c:v>
                </c:pt>
                <c:pt idx="2410">
                  <c:v>5.7000000001039552E-4</c:v>
                </c:pt>
                <c:pt idx="2411">
                  <c:v>5.9999999999149622E-4</c:v>
                </c:pt>
                <c:pt idx="2412">
                  <c:v>1.2499999999988631E-3</c:v>
                </c:pt>
                <c:pt idx="2413">
                  <c:v>3.000000000952241E-5</c:v>
                </c:pt>
                <c:pt idx="2414">
                  <c:v>3.2999999999105967E-4</c:v>
                </c:pt>
                <c:pt idx="2415">
                  <c:v>1.8700000000251293E-3</c:v>
                </c:pt>
                <c:pt idx="2416">
                  <c:v>0</c:v>
                </c:pt>
                <c:pt idx="2417">
                  <c:v>7.2000000000116415E-4</c:v>
                </c:pt>
                <c:pt idx="2418">
                  <c:v>8.8999999999828106E-4</c:v>
                </c:pt>
                <c:pt idx="2419">
                  <c:v>9.2999999998255589E-4</c:v>
                </c:pt>
                <c:pt idx="2420">
                  <c:v>1.310000000017908E-3</c:v>
                </c:pt>
                <c:pt idx="2421">
                  <c:v>6.199999999978445E-4</c:v>
                </c:pt>
                <c:pt idx="2422">
                  <c:v>1.4299999999991542E-3</c:v>
                </c:pt>
                <c:pt idx="2423">
                  <c:v>0</c:v>
                </c:pt>
                <c:pt idx="2424">
                  <c:v>2.9999999998153726E-4</c:v>
                </c:pt>
                <c:pt idx="2425">
                  <c:v>5.4000000000087311E-4</c:v>
                </c:pt>
                <c:pt idx="2426">
                  <c:v>1.310000000017908E-3</c:v>
                </c:pt>
                <c:pt idx="2427">
                  <c:v>0</c:v>
                </c:pt>
                <c:pt idx="2428">
                  <c:v>3.9299999999968804E-3</c:v>
                </c:pt>
                <c:pt idx="2429">
                  <c:v>0</c:v>
                </c:pt>
                <c:pt idx="2430">
                  <c:v>3.8999999998168278E-4</c:v>
                </c:pt>
                <c:pt idx="2431">
                  <c:v>0</c:v>
                </c:pt>
                <c:pt idx="2432">
                  <c:v>0</c:v>
                </c:pt>
                <c:pt idx="2433">
                  <c:v>0</c:v>
                </c:pt>
                <c:pt idx="2434">
                  <c:v>6.3000000000101863E-4</c:v>
                </c:pt>
                <c:pt idx="2435">
                  <c:v>1.4000000000180535E-3</c:v>
                </c:pt>
                <c:pt idx="2436">
                  <c:v>2.0999999998139174E-4</c:v>
                </c:pt>
                <c:pt idx="2437">
                  <c:v>2.3000000001616172E-4</c:v>
                </c:pt>
                <c:pt idx="2438">
                  <c:v>7.4999999998226485E-4</c:v>
                </c:pt>
                <c:pt idx="2439">
                  <c:v>2.0300000000190721E-3</c:v>
                </c:pt>
                <c:pt idx="2440">
                  <c:v>0</c:v>
                </c:pt>
                <c:pt idx="2441">
                  <c:v>0</c:v>
                </c:pt>
                <c:pt idx="2442">
                  <c:v>1.0699999999985721E-3</c:v>
                </c:pt>
                <c:pt idx="2443">
                  <c:v>6.7999999998846761E-4</c:v>
                </c:pt>
                <c:pt idx="2444">
                  <c:v>0</c:v>
                </c:pt>
                <c:pt idx="2445">
                  <c:v>5.7000000001039552E-4</c:v>
                </c:pt>
                <c:pt idx="2446">
                  <c:v>0</c:v>
                </c:pt>
                <c:pt idx="2447">
                  <c:v>2.7000000000043656E-4</c:v>
                </c:pt>
                <c:pt idx="2448">
                  <c:v>4.1999999999120519E-4</c:v>
                </c:pt>
                <c:pt idx="2449">
                  <c:v>0</c:v>
                </c:pt>
                <c:pt idx="2450">
                  <c:v>2.3199999999974352E-3</c:v>
                </c:pt>
                <c:pt idx="2451">
                  <c:v>0</c:v>
                </c:pt>
                <c:pt idx="2452">
                  <c:v>2.1000000000981345E-4</c:v>
                </c:pt>
                <c:pt idx="2453">
                  <c:v>0</c:v>
                </c:pt>
                <c:pt idx="2454">
                  <c:v>7.4000000000751243E-4</c:v>
                </c:pt>
                <c:pt idx="2455">
                  <c:v>0</c:v>
                </c:pt>
                <c:pt idx="2456">
                  <c:v>0</c:v>
                </c:pt>
                <c:pt idx="2457">
                  <c:v>1.1399999999923693E-3</c:v>
                </c:pt>
                <c:pt idx="2458">
                  <c:v>0</c:v>
                </c:pt>
                <c:pt idx="2459">
                  <c:v>0</c:v>
                </c:pt>
                <c:pt idx="2460">
                  <c:v>0</c:v>
                </c:pt>
                <c:pt idx="2461">
                  <c:v>0</c:v>
                </c:pt>
                <c:pt idx="2462">
                  <c:v>0</c:v>
                </c:pt>
                <c:pt idx="2463">
                  <c:v>0</c:v>
                </c:pt>
                <c:pt idx="2464">
                  <c:v>0</c:v>
                </c:pt>
                <c:pt idx="2465">
                  <c:v>1.8399999999871852E-3</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3.4999999999740794E-4</c:v>
                </c:pt>
                <c:pt idx="2491">
                  <c:v>0</c:v>
                </c:pt>
                <c:pt idx="2492">
                  <c:v>0</c:v>
                </c:pt>
                <c:pt idx="2493">
                  <c:v>1.8499999999903594E-3</c:v>
                </c:pt>
                <c:pt idx="2494">
                  <c:v>0</c:v>
                </c:pt>
                <c:pt idx="2495">
                  <c:v>0</c:v>
                </c:pt>
                <c:pt idx="2496">
                  <c:v>9.0000000000145519E-5</c:v>
                </c:pt>
                <c:pt idx="2497">
                  <c:v>0</c:v>
                </c:pt>
                <c:pt idx="2498">
                  <c:v>8.5999999998875865E-4</c:v>
                </c:pt>
                <c:pt idx="2499">
                  <c:v>1.7899999999997362E-3</c:v>
                </c:pt>
                <c:pt idx="2500">
                  <c:v>0</c:v>
                </c:pt>
                <c:pt idx="2501">
                  <c:v>0</c:v>
                </c:pt>
                <c:pt idx="2502">
                  <c:v>1.3399999999990087E-3</c:v>
                </c:pt>
                <c:pt idx="2503">
                  <c:v>0</c:v>
                </c:pt>
                <c:pt idx="2504">
                  <c:v>0</c:v>
                </c:pt>
                <c:pt idx="2505">
                  <c:v>1.5000000001919034E-4</c:v>
                </c:pt>
                <c:pt idx="2506">
                  <c:v>0</c:v>
                </c:pt>
                <c:pt idx="2507">
                  <c:v>8.1000000000130967E-4</c:v>
                </c:pt>
                <c:pt idx="2508">
                  <c:v>0</c:v>
                </c:pt>
                <c:pt idx="2509">
                  <c:v>0</c:v>
                </c:pt>
                <c:pt idx="2510">
                  <c:v>2.2299999999972897E-3</c:v>
                </c:pt>
                <c:pt idx="2511">
                  <c:v>0</c:v>
                </c:pt>
                <c:pt idx="2512">
                  <c:v>2.3999999999091415E-4</c:v>
                </c:pt>
                <c:pt idx="2513">
                  <c:v>0</c:v>
                </c:pt>
                <c:pt idx="2514">
                  <c:v>1.1599999999987176E-3</c:v>
                </c:pt>
                <c:pt idx="2515">
                  <c:v>3.000000000952241E-5</c:v>
                </c:pt>
                <c:pt idx="2516">
                  <c:v>3.6000000000058208E-4</c:v>
                </c:pt>
                <c:pt idx="2517">
                  <c:v>7.7999999999178726E-4</c:v>
                </c:pt>
                <c:pt idx="2518">
                  <c:v>1.8400000000156069E-3</c:v>
                </c:pt>
                <c:pt idx="2519">
                  <c:v>0</c:v>
                </c:pt>
                <c:pt idx="2520">
                  <c:v>1.5499999999804004E-3</c:v>
                </c:pt>
                <c:pt idx="2521">
                  <c:v>0</c:v>
                </c:pt>
                <c:pt idx="2522">
                  <c:v>0</c:v>
                </c:pt>
                <c:pt idx="2523">
                  <c:v>2.7000000000043656E-4</c:v>
                </c:pt>
                <c:pt idx="2524">
                  <c:v>0</c:v>
                </c:pt>
                <c:pt idx="2525">
                  <c:v>7.8000000002020897E-4</c:v>
                </c:pt>
                <c:pt idx="2526">
                  <c:v>9.0000000000145519E-5</c:v>
                </c:pt>
                <c:pt idx="2527">
                  <c:v>0</c:v>
                </c:pt>
                <c:pt idx="2528">
                  <c:v>2.3499999999785359E-3</c:v>
                </c:pt>
                <c:pt idx="2529">
                  <c:v>0</c:v>
                </c:pt>
                <c:pt idx="2530">
                  <c:v>8.6000000001718035E-4</c:v>
                </c:pt>
                <c:pt idx="2531">
                  <c:v>0</c:v>
                </c:pt>
                <c:pt idx="2532">
                  <c:v>2.1199999999907959E-3</c:v>
                </c:pt>
                <c:pt idx="2533">
                  <c:v>0</c:v>
                </c:pt>
                <c:pt idx="2534">
                  <c:v>1.1299999999891952E-3</c:v>
                </c:pt>
                <c:pt idx="2535">
                  <c:v>0</c:v>
                </c:pt>
                <c:pt idx="2536">
                  <c:v>1.2200000000177624E-3</c:v>
                </c:pt>
                <c:pt idx="2537">
                  <c:v>8.1000000000130967E-4</c:v>
                </c:pt>
                <c:pt idx="2538">
                  <c:v>0</c:v>
                </c:pt>
                <c:pt idx="2539">
                  <c:v>1.0399999999890497E-3</c:v>
                </c:pt>
                <c:pt idx="2540">
                  <c:v>8.6999999999193278E-4</c:v>
                </c:pt>
                <c:pt idx="2541">
                  <c:v>1.8000000000029104E-4</c:v>
                </c:pt>
                <c:pt idx="2542">
                  <c:v>5.2999999999769898E-4</c:v>
                </c:pt>
                <c:pt idx="2543">
                  <c:v>1.3700000000085311E-3</c:v>
                </c:pt>
                <c:pt idx="2544">
                  <c:v>2.2700000000099863E-3</c:v>
                </c:pt>
                <c:pt idx="2545">
                  <c:v>2.1000000000981345E-4</c:v>
                </c:pt>
                <c:pt idx="2546">
                  <c:v>1.1899999999798183E-3</c:v>
                </c:pt>
                <c:pt idx="2547">
                  <c:v>0</c:v>
                </c:pt>
                <c:pt idx="2548">
                  <c:v>1.0699999999985721E-3</c:v>
                </c:pt>
                <c:pt idx="2549">
                  <c:v>2.0600000000001728E-3</c:v>
                </c:pt>
                <c:pt idx="2550">
                  <c:v>1.7300000000091131E-3</c:v>
                </c:pt>
                <c:pt idx="2551">
                  <c:v>0</c:v>
                </c:pt>
                <c:pt idx="2552">
                  <c:v>2.4699999999882039E-3</c:v>
                </c:pt>
                <c:pt idx="2553">
                  <c:v>0</c:v>
                </c:pt>
                <c:pt idx="2554">
                  <c:v>2.1500000000003183E-3</c:v>
                </c:pt>
                <c:pt idx="2555">
                  <c:v>1.4600000000086766E-3</c:v>
                </c:pt>
                <c:pt idx="2556">
                  <c:v>0</c:v>
                </c:pt>
                <c:pt idx="2557">
                  <c:v>8.8999999999828106E-4</c:v>
                </c:pt>
                <c:pt idx="2558">
                  <c:v>2.8299999999887859E-3</c:v>
                </c:pt>
                <c:pt idx="2559">
                  <c:v>0</c:v>
                </c:pt>
                <c:pt idx="2560">
                  <c:v>6.9000000002006345E-4</c:v>
                </c:pt>
                <c:pt idx="2561">
                  <c:v>1.6099999999994452E-3</c:v>
                </c:pt>
                <c:pt idx="2562">
                  <c:v>1.3999999999896318E-3</c:v>
                </c:pt>
                <c:pt idx="2563">
                  <c:v>2.3199999999974352E-3</c:v>
                </c:pt>
                <c:pt idx="2564">
                  <c:v>0</c:v>
                </c:pt>
                <c:pt idx="2565">
                  <c:v>1.1599999999987176E-3</c:v>
                </c:pt>
                <c:pt idx="2566">
                  <c:v>1.5500000000088221E-3</c:v>
                </c:pt>
                <c:pt idx="2567">
                  <c:v>0</c:v>
                </c:pt>
                <c:pt idx="2568">
                  <c:v>2.6000000000010459E-3</c:v>
                </c:pt>
                <c:pt idx="2569">
                  <c:v>9.2000000000780346E-4</c:v>
                </c:pt>
                <c:pt idx="2570">
                  <c:v>2.3499999999785359E-3</c:v>
                </c:pt>
                <c:pt idx="2571">
                  <c:v>1.4299999999991542E-3</c:v>
                </c:pt>
                <c:pt idx="2572">
                  <c:v>0</c:v>
                </c:pt>
                <c:pt idx="2573">
                  <c:v>1.2600000000020373E-3</c:v>
                </c:pt>
                <c:pt idx="2574">
                  <c:v>3.9900000000159253E-3</c:v>
                </c:pt>
                <c:pt idx="2575">
                  <c:v>0</c:v>
                </c:pt>
                <c:pt idx="2576">
                  <c:v>2.4699999999882039E-3</c:v>
                </c:pt>
                <c:pt idx="2577">
                  <c:v>6.0000000019044819E-5</c:v>
                </c:pt>
                <c:pt idx="2578">
                  <c:v>3.3399999999801366E-3</c:v>
                </c:pt>
                <c:pt idx="2579">
                  <c:v>0</c:v>
                </c:pt>
                <c:pt idx="2580">
                  <c:v>1.1300000000176169E-3</c:v>
                </c:pt>
                <c:pt idx="2581">
                  <c:v>2.4499999999818556E-3</c:v>
                </c:pt>
                <c:pt idx="2582">
                  <c:v>8.6000000001718035E-4</c:v>
                </c:pt>
                <c:pt idx="2583">
                  <c:v>0</c:v>
                </c:pt>
                <c:pt idx="2584">
                  <c:v>3.3099999999990359E-3</c:v>
                </c:pt>
                <c:pt idx="2585">
                  <c:v>4.799999999818283E-4</c:v>
                </c:pt>
                <c:pt idx="2586">
                  <c:v>1.0400000000174714E-3</c:v>
                </c:pt>
                <c:pt idx="2587">
                  <c:v>2.0899999999812735E-3</c:v>
                </c:pt>
                <c:pt idx="2588">
                  <c:v>1.720000000005939E-3</c:v>
                </c:pt>
                <c:pt idx="2589">
                  <c:v>2.1000000000981345E-4</c:v>
                </c:pt>
                <c:pt idx="2590">
                  <c:v>3.3999999999991815E-3</c:v>
                </c:pt>
                <c:pt idx="2591">
                  <c:v>4.500000000007276E-4</c:v>
                </c:pt>
                <c:pt idx="2592">
                  <c:v>2.5899999999978718E-3</c:v>
                </c:pt>
                <c:pt idx="2593">
                  <c:v>0</c:v>
                </c:pt>
                <c:pt idx="2594">
                  <c:v>1.6400000000089676E-3</c:v>
                </c:pt>
                <c:pt idx="2595">
                  <c:v>1.5799999999899228E-3</c:v>
                </c:pt>
                <c:pt idx="2596">
                  <c:v>1.9399999999905049E-3</c:v>
                </c:pt>
                <c:pt idx="2597">
                  <c:v>3.3600000000149066E-3</c:v>
                </c:pt>
                <c:pt idx="2598">
                  <c:v>2.9999999998153726E-4</c:v>
                </c:pt>
                <c:pt idx="2599">
                  <c:v>0</c:v>
                </c:pt>
                <c:pt idx="2600">
                  <c:v>3.8499999999999091E-3</c:v>
                </c:pt>
                <c:pt idx="2601">
                  <c:v>0</c:v>
                </c:pt>
                <c:pt idx="2602">
                  <c:v>2.3500000000069576E-3</c:v>
                </c:pt>
                <c:pt idx="2603">
                  <c:v>2.1500000000003183E-3</c:v>
                </c:pt>
                <c:pt idx="2604">
                  <c:v>0</c:v>
                </c:pt>
                <c:pt idx="2605">
                  <c:v>2.020000000015898E-3</c:v>
                </c:pt>
                <c:pt idx="2606">
                  <c:v>1.5199999999992997E-3</c:v>
                </c:pt>
                <c:pt idx="2607">
                  <c:v>1.0800000000017462E-3</c:v>
                </c:pt>
                <c:pt idx="2608">
                  <c:v>1.2799999999799638E-3</c:v>
                </c:pt>
                <c:pt idx="2609">
                  <c:v>1.9900000000063756E-3</c:v>
                </c:pt>
                <c:pt idx="2610">
                  <c:v>3.7599999999997635E-3</c:v>
                </c:pt>
                <c:pt idx="2611">
                  <c:v>1.5500000000088221E-3</c:v>
                </c:pt>
                <c:pt idx="2612">
                  <c:v>0</c:v>
                </c:pt>
                <c:pt idx="2613">
                  <c:v>2.2299999999972897E-3</c:v>
                </c:pt>
                <c:pt idx="2614">
                  <c:v>2.299999999991087E-3</c:v>
                </c:pt>
                <c:pt idx="2615">
                  <c:v>6.199999999978445E-4</c:v>
                </c:pt>
                <c:pt idx="2616">
                  <c:v>3.3400000000085583E-3</c:v>
                </c:pt>
                <c:pt idx="2617">
                  <c:v>3.3099999999990359E-3</c:v>
                </c:pt>
                <c:pt idx="2618">
                  <c:v>0</c:v>
                </c:pt>
                <c:pt idx="2619">
                  <c:v>3.7299999999902411E-3</c:v>
                </c:pt>
                <c:pt idx="2620">
                  <c:v>0</c:v>
                </c:pt>
                <c:pt idx="2621">
                  <c:v>1.4299999999991542E-3</c:v>
                </c:pt>
                <c:pt idx="2622">
                  <c:v>2.9200000000173532E-3</c:v>
                </c:pt>
                <c:pt idx="2623">
                  <c:v>2.0999999998139174E-4</c:v>
                </c:pt>
                <c:pt idx="2624">
                  <c:v>3.390000000024429E-3</c:v>
                </c:pt>
                <c:pt idx="2625">
                  <c:v>7.7999999999178726E-4</c:v>
                </c:pt>
                <c:pt idx="2626">
                  <c:v>1.8499999999903594E-3</c:v>
                </c:pt>
                <c:pt idx="2627">
                  <c:v>3.4200000000055297E-3</c:v>
                </c:pt>
                <c:pt idx="2628">
                  <c:v>1.9399999999905049E-3</c:v>
                </c:pt>
                <c:pt idx="2629">
                  <c:v>1.19000000000824E-3</c:v>
                </c:pt>
                <c:pt idx="2630">
                  <c:v>2.4500000000102773E-3</c:v>
                </c:pt>
                <c:pt idx="2631">
                  <c:v>7.0999999999799002E-4</c:v>
                </c:pt>
                <c:pt idx="2632">
                  <c:v>3.8799999999810098E-3</c:v>
                </c:pt>
                <c:pt idx="2633">
                  <c:v>0</c:v>
                </c:pt>
                <c:pt idx="2634">
                  <c:v>3.5700000000247201E-3</c:v>
                </c:pt>
                <c:pt idx="2635">
                  <c:v>1.0999999999796728E-3</c:v>
                </c:pt>
                <c:pt idx="2636">
                  <c:v>1.0200000000111231E-3</c:v>
                </c:pt>
                <c:pt idx="2637">
                  <c:v>2.8299999999887859E-3</c:v>
                </c:pt>
                <c:pt idx="2638">
                  <c:v>3.1000000000176442E-3</c:v>
                </c:pt>
                <c:pt idx="2639">
                  <c:v>1.4899999999897773E-3</c:v>
                </c:pt>
                <c:pt idx="2640">
                  <c:v>0</c:v>
                </c:pt>
                <c:pt idx="2641">
                  <c:v>5.210000000005266E-3</c:v>
                </c:pt>
                <c:pt idx="2642">
                  <c:v>0</c:v>
                </c:pt>
                <c:pt idx="2643">
                  <c:v>4.4399999999882311E-3</c:v>
                </c:pt>
                <c:pt idx="2644">
                  <c:v>5.1000000001977241E-4</c:v>
                </c:pt>
                <c:pt idx="2645">
                  <c:v>1.7899999999997362E-3</c:v>
                </c:pt>
                <c:pt idx="2646">
                  <c:v>3.0999999999892225E-3</c:v>
                </c:pt>
                <c:pt idx="2647">
                  <c:v>9.7999999999842657E-4</c:v>
                </c:pt>
                <c:pt idx="2648">
                  <c:v>2.1199999999907959E-3</c:v>
                </c:pt>
                <c:pt idx="2649">
                  <c:v>2.3500000000069576E-3</c:v>
                </c:pt>
                <c:pt idx="2650">
                  <c:v>2.2099999999909414E-3</c:v>
                </c:pt>
                <c:pt idx="2651">
                  <c:v>3.3700000000180808E-3</c:v>
                </c:pt>
                <c:pt idx="2652">
                  <c:v>1.1599999999987176E-3</c:v>
                </c:pt>
                <c:pt idx="2653">
                  <c:v>1.3699999999801094E-3</c:v>
                </c:pt>
                <c:pt idx="2654">
                  <c:v>4.5600000000263208E-3</c:v>
                </c:pt>
                <c:pt idx="2655">
                  <c:v>2.3999999999091415E-4</c:v>
                </c:pt>
                <c:pt idx="2656">
                  <c:v>3.4200000000055297E-3</c:v>
                </c:pt>
                <c:pt idx="2657">
                  <c:v>2.659999999991669E-3</c:v>
                </c:pt>
                <c:pt idx="2658">
                  <c:v>9.4999999998890416E-4</c:v>
                </c:pt>
                <c:pt idx="2659">
                  <c:v>2.38000000001648E-3</c:v>
                </c:pt>
                <c:pt idx="2660">
                  <c:v>2.8099999999824377E-3</c:v>
                </c:pt>
                <c:pt idx="2661">
                  <c:v>2.3500000000069576E-3</c:v>
                </c:pt>
                <c:pt idx="2662">
                  <c:v>2.3500000000069576E-3</c:v>
                </c:pt>
                <c:pt idx="2663">
                  <c:v>1.6699999999900683E-3</c:v>
                </c:pt>
                <c:pt idx="2664">
                  <c:v>2.8300000000172076E-3</c:v>
                </c:pt>
                <c:pt idx="2665">
                  <c:v>3.1299999999987449E-3</c:v>
                </c:pt>
                <c:pt idx="2666">
                  <c:v>1.1099999999828469E-3</c:v>
                </c:pt>
                <c:pt idx="2667">
                  <c:v>3.9600000000064028E-3</c:v>
                </c:pt>
                <c:pt idx="2668">
                  <c:v>1.2199999999893407E-3</c:v>
                </c:pt>
                <c:pt idx="2669">
                  <c:v>2.3900000000196542E-3</c:v>
                </c:pt>
                <c:pt idx="2670">
                  <c:v>3.3599999999864849E-3</c:v>
                </c:pt>
                <c:pt idx="2671">
                  <c:v>1.2000000000966793E-4</c:v>
                </c:pt>
                <c:pt idx="2672">
                  <c:v>5.8999999999969077E-3</c:v>
                </c:pt>
                <c:pt idx="2673">
                  <c:v>5.999999999062311E-5</c:v>
                </c:pt>
                <c:pt idx="2674">
                  <c:v>3.8499999999999091E-3</c:v>
                </c:pt>
                <c:pt idx="2675">
                  <c:v>2.1100000000160435E-3</c:v>
                </c:pt>
                <c:pt idx="2676">
                  <c:v>3.2799999999895135E-3</c:v>
                </c:pt>
                <c:pt idx="2677">
                  <c:v>0</c:v>
                </c:pt>
                <c:pt idx="2678">
                  <c:v>4.5599999999978991E-3</c:v>
                </c:pt>
                <c:pt idx="2679">
                  <c:v>1.0499999999922238E-3</c:v>
                </c:pt>
                <c:pt idx="2680">
                  <c:v>3.4200000000055297E-3</c:v>
                </c:pt>
                <c:pt idx="2681">
                  <c:v>1.4000000000180535E-3</c:v>
                </c:pt>
                <c:pt idx="2682">
                  <c:v>3.7899999999808642E-3</c:v>
                </c:pt>
                <c:pt idx="2683">
                  <c:v>2.2299999999972897E-3</c:v>
                </c:pt>
                <c:pt idx="2684">
                  <c:v>3.1000000000176442E-3</c:v>
                </c:pt>
                <c:pt idx="2685">
                  <c:v>9.599999999920783E-4</c:v>
                </c:pt>
                <c:pt idx="2686">
                  <c:v>4.680000000007567E-3</c:v>
                </c:pt>
                <c:pt idx="2687">
                  <c:v>1.4299999999991542E-3</c:v>
                </c:pt>
                <c:pt idx="2688">
                  <c:v>3.7499999999965894E-3</c:v>
                </c:pt>
                <c:pt idx="2689">
                  <c:v>2.0000000000095497E-3</c:v>
                </c:pt>
                <c:pt idx="2690">
                  <c:v>2.5899999999978718E-3</c:v>
                </c:pt>
                <c:pt idx="2691">
                  <c:v>4.500000000007276E-4</c:v>
                </c:pt>
                <c:pt idx="2692">
                  <c:v>4.7399999999981901E-3</c:v>
                </c:pt>
                <c:pt idx="2693">
                  <c:v>1.8399999999871852E-3</c:v>
                </c:pt>
                <c:pt idx="2694">
                  <c:v>3.970000000009577E-3</c:v>
                </c:pt>
                <c:pt idx="2695">
                  <c:v>8.8999999999828106E-4</c:v>
                </c:pt>
                <c:pt idx="2696">
                  <c:v>3.6100000000089949E-3</c:v>
                </c:pt>
                <c:pt idx="2697">
                  <c:v>1.5199999999992997E-3</c:v>
                </c:pt>
                <c:pt idx="2698">
                  <c:v>1.4599999999802549E-3</c:v>
                </c:pt>
                <c:pt idx="2699">
                  <c:v>4.1400000000066939E-3</c:v>
                </c:pt>
                <c:pt idx="2700">
                  <c:v>2.0000000000095497E-3</c:v>
                </c:pt>
                <c:pt idx="2701">
                  <c:v>2.889999999979409E-3</c:v>
                </c:pt>
                <c:pt idx="2702">
                  <c:v>2.0800000000065211E-3</c:v>
                </c:pt>
                <c:pt idx="2703">
                  <c:v>2.7500000000202363E-3</c:v>
                </c:pt>
                <c:pt idx="2704">
                  <c:v>4.3499999999880856E-3</c:v>
                </c:pt>
                <c:pt idx="2705">
                  <c:v>1.1299999999891952E-3</c:v>
                </c:pt>
                <c:pt idx="2706">
                  <c:v>2.1500000000003183E-3</c:v>
                </c:pt>
                <c:pt idx="2707">
                  <c:v>2.9200000000173532E-3</c:v>
                </c:pt>
                <c:pt idx="2708">
                  <c:v>3.4799999999961528E-3</c:v>
                </c:pt>
                <c:pt idx="2709">
                  <c:v>1.9700000000000273E-3</c:v>
                </c:pt>
                <c:pt idx="2710">
                  <c:v>4.5900000000074215E-3</c:v>
                </c:pt>
                <c:pt idx="2711">
                  <c:v>0</c:v>
                </c:pt>
                <c:pt idx="2712">
                  <c:v>4.2599999999879401E-3</c:v>
                </c:pt>
                <c:pt idx="2713">
                  <c:v>1.010000000007949E-3</c:v>
                </c:pt>
                <c:pt idx="2714">
                  <c:v>3.1299999999987449E-3</c:v>
                </c:pt>
                <c:pt idx="2715">
                  <c:v>3.9999999999906777E-3</c:v>
                </c:pt>
                <c:pt idx="2716">
                  <c:v>1.8499999999903594E-3</c:v>
                </c:pt>
                <c:pt idx="2717">
                  <c:v>4.3200000000069849E-3</c:v>
                </c:pt>
                <c:pt idx="2718">
                  <c:v>3.8100000000156342E-3</c:v>
                </c:pt>
                <c:pt idx="2719">
                  <c:v>2.4699999999882039E-3</c:v>
                </c:pt>
                <c:pt idx="2720">
                  <c:v>3.1299999999987449E-3</c:v>
                </c:pt>
                <c:pt idx="2721">
                  <c:v>2.8900000000078307E-3</c:v>
                </c:pt>
                <c:pt idx="2722">
                  <c:v>1.8799999999998818E-3</c:v>
                </c:pt>
                <c:pt idx="2723">
                  <c:v>5.8699999999873853E-3</c:v>
                </c:pt>
                <c:pt idx="2724">
                  <c:v>0</c:v>
                </c:pt>
                <c:pt idx="2725">
                  <c:v>5.4300000000182536E-3</c:v>
                </c:pt>
                <c:pt idx="2726">
                  <c:v>2.2899999999879128E-3</c:v>
                </c:pt>
                <c:pt idx="2727">
                  <c:v>2.5100000000009004E-3</c:v>
                </c:pt>
                <c:pt idx="2728">
                  <c:v>3.4799999999961528E-3</c:v>
                </c:pt>
                <c:pt idx="2729">
                  <c:v>3.0399999999985994E-3</c:v>
                </c:pt>
                <c:pt idx="2730">
                  <c:v>3.1299999999987449E-3</c:v>
                </c:pt>
                <c:pt idx="2731">
                  <c:v>3.7000000000091404E-3</c:v>
                </c:pt>
                <c:pt idx="2732">
                  <c:v>2.4699999999882039E-3</c:v>
                </c:pt>
                <c:pt idx="2733">
                  <c:v>4.5599999999978991E-3</c:v>
                </c:pt>
                <c:pt idx="2734">
                  <c:v>2.2700000000099863E-3</c:v>
                </c:pt>
                <c:pt idx="2735">
                  <c:v>2.4099999999975807E-3</c:v>
                </c:pt>
                <c:pt idx="2736">
                  <c:v>4.4400000000166528E-3</c:v>
                </c:pt>
                <c:pt idx="2737">
                  <c:v>2.9199999999889314E-3</c:v>
                </c:pt>
                <c:pt idx="2738">
                  <c:v>5.0400000000081491E-3</c:v>
                </c:pt>
                <c:pt idx="2739">
                  <c:v>2.2299999999972897E-3</c:v>
                </c:pt>
                <c:pt idx="2740">
                  <c:v>2.6499999999884949E-3</c:v>
                </c:pt>
                <c:pt idx="2741">
                  <c:v>5.4300000000182536E-3</c:v>
                </c:pt>
                <c:pt idx="2742">
                  <c:v>1.1899999999798183E-3</c:v>
                </c:pt>
                <c:pt idx="2743">
                  <c:v>3.3999999999991815E-3</c:v>
                </c:pt>
                <c:pt idx="2744">
                  <c:v>4.860000000007858E-3</c:v>
                </c:pt>
                <c:pt idx="2745">
                  <c:v>3.009999999989077E-3</c:v>
                </c:pt>
                <c:pt idx="2746">
                  <c:v>2.1700000000066666E-3</c:v>
                </c:pt>
                <c:pt idx="2747">
                  <c:v>5.1300000000082946E-3</c:v>
                </c:pt>
                <c:pt idx="2748">
                  <c:v>2.7399999999886404E-3</c:v>
                </c:pt>
                <c:pt idx="2749">
                  <c:v>4.0800000000160708E-3</c:v>
                </c:pt>
                <c:pt idx="2750">
                  <c:v>3.9699999999811553E-3</c:v>
                </c:pt>
                <c:pt idx="2751">
                  <c:v>9.7999999999842657E-4</c:v>
                </c:pt>
                <c:pt idx="2752">
                  <c:v>5.9300000000064301E-3</c:v>
                </c:pt>
                <c:pt idx="2753">
                  <c:v>3.0700000000081218E-3</c:v>
                </c:pt>
                <c:pt idx="2754">
                  <c:v>3.2199999999988904E-3</c:v>
                </c:pt>
                <c:pt idx="2755">
                  <c:v>3.3400000000085583E-3</c:v>
                </c:pt>
                <c:pt idx="2756">
                  <c:v>1.7199999999775173E-3</c:v>
                </c:pt>
                <c:pt idx="2757">
                  <c:v>5.1300000000082946E-3</c:v>
                </c:pt>
                <c:pt idx="2758">
                  <c:v>4.379999999997608E-3</c:v>
                </c:pt>
                <c:pt idx="2759">
                  <c:v>2.4500000000102773E-3</c:v>
                </c:pt>
                <c:pt idx="2760">
                  <c:v>6.4299999999946067E-3</c:v>
                </c:pt>
                <c:pt idx="2761">
                  <c:v>1.5500000000088221E-3</c:v>
                </c:pt>
                <c:pt idx="2762">
                  <c:v>4.0899999999908232E-3</c:v>
                </c:pt>
                <c:pt idx="2763">
                  <c:v>4.4699999999977535E-3</c:v>
                </c:pt>
                <c:pt idx="2764">
                  <c:v>9.7999999999842657E-4</c:v>
                </c:pt>
                <c:pt idx="2765">
                  <c:v>5.9300000000064301E-3</c:v>
                </c:pt>
                <c:pt idx="2766">
                  <c:v>3.7000000000091404E-3</c:v>
                </c:pt>
                <c:pt idx="2767">
                  <c:v>2.4399999999786814E-3</c:v>
                </c:pt>
                <c:pt idx="2768">
                  <c:v>5.5400000000247474E-3</c:v>
                </c:pt>
                <c:pt idx="2769">
                  <c:v>3.0999999999892225E-3</c:v>
                </c:pt>
                <c:pt idx="2770">
                  <c:v>4.0600000000097225E-3</c:v>
                </c:pt>
                <c:pt idx="2771">
                  <c:v>4.7899999999856391E-3</c:v>
                </c:pt>
                <c:pt idx="2772">
                  <c:v>2.2400000000004638E-3</c:v>
                </c:pt>
                <c:pt idx="2773">
                  <c:v>5.6299999999964712E-3</c:v>
                </c:pt>
                <c:pt idx="2774">
                  <c:v>3.1299999999987449E-3</c:v>
                </c:pt>
                <c:pt idx="2775">
                  <c:v>4.4699999999977535E-3</c:v>
                </c:pt>
                <c:pt idx="2776">
                  <c:v>3.6400000000185173E-3</c:v>
                </c:pt>
                <c:pt idx="2777">
                  <c:v>4.1699999999877946E-3</c:v>
                </c:pt>
                <c:pt idx="2778">
                  <c:v>3.7499999999965894E-3</c:v>
                </c:pt>
                <c:pt idx="2779">
                  <c:v>5.340000000018108E-3</c:v>
                </c:pt>
                <c:pt idx="2780">
                  <c:v>2.4999999999977263E-3</c:v>
                </c:pt>
                <c:pt idx="2781">
                  <c:v>4.0799999999876491E-3</c:v>
                </c:pt>
                <c:pt idx="2782">
                  <c:v>4.9500000000080036E-3</c:v>
                </c:pt>
                <c:pt idx="2783">
                  <c:v>3.0399999999985994E-3</c:v>
                </c:pt>
                <c:pt idx="2784">
                  <c:v>5.9899999999970532E-3</c:v>
                </c:pt>
                <c:pt idx="2785">
                  <c:v>1.7899999999997362E-3</c:v>
                </c:pt>
                <c:pt idx="2786">
                  <c:v>5.8099999999967622E-3</c:v>
                </c:pt>
                <c:pt idx="2787">
                  <c:v>1.1599999999987176E-3</c:v>
                </c:pt>
                <c:pt idx="2788">
                  <c:v>6.859999999988986E-3</c:v>
                </c:pt>
                <c:pt idx="2789">
                  <c:v>2.9500000000268756E-3</c:v>
                </c:pt>
                <c:pt idx="2790">
                  <c:v>5.2399999999863667E-3</c:v>
                </c:pt>
                <c:pt idx="2791">
                  <c:v>2.8399999999919601E-3</c:v>
                </c:pt>
                <c:pt idx="2792">
                  <c:v>5.6000000000153705E-3</c:v>
                </c:pt>
                <c:pt idx="2793">
                  <c:v>3.3399999999801366E-3</c:v>
                </c:pt>
                <c:pt idx="2794">
                  <c:v>4.8500000000046839E-3</c:v>
                </c:pt>
                <c:pt idx="2795">
                  <c:v>4.4400000000166528E-3</c:v>
                </c:pt>
                <c:pt idx="2796">
                  <c:v>4.7099999999886677E-3</c:v>
                </c:pt>
                <c:pt idx="2797">
                  <c:v>4.0300000000002001E-3</c:v>
                </c:pt>
                <c:pt idx="2798">
                  <c:v>4.4400000000166528E-3</c:v>
                </c:pt>
                <c:pt idx="2799">
                  <c:v>2.3499999999785359E-3</c:v>
                </c:pt>
                <c:pt idx="2800">
                  <c:v>5.5399999999963256E-3</c:v>
                </c:pt>
                <c:pt idx="2801">
                  <c:v>5.1300000000082946E-3</c:v>
                </c:pt>
                <c:pt idx="2802">
                  <c:v>2.6500000000169166E-3</c:v>
                </c:pt>
                <c:pt idx="2803">
                  <c:v>4.5899999999789998E-3</c:v>
                </c:pt>
                <c:pt idx="2804">
                  <c:v>4.5900000000074215E-3</c:v>
                </c:pt>
                <c:pt idx="2805">
                  <c:v>4.680000000007567E-3</c:v>
                </c:pt>
                <c:pt idx="2806">
                  <c:v>4.6799999999791453E-3</c:v>
                </c:pt>
                <c:pt idx="2807">
                  <c:v>1.2499999999988631E-3</c:v>
                </c:pt>
                <c:pt idx="2808">
                  <c:v>8.4700000000168529E-3</c:v>
                </c:pt>
                <c:pt idx="2809">
                  <c:v>2.6799999999980173E-3</c:v>
                </c:pt>
                <c:pt idx="2810">
                  <c:v>4.0799999999876491E-3</c:v>
                </c:pt>
                <c:pt idx="2811">
                  <c:v>4.6200000000169439E-3</c:v>
                </c:pt>
                <c:pt idx="2812">
                  <c:v>3.2799999999895135E-3</c:v>
                </c:pt>
                <c:pt idx="2813">
                  <c:v>6.5299999999979264E-3</c:v>
                </c:pt>
                <c:pt idx="2814">
                  <c:v>2.8900000000078307E-3</c:v>
                </c:pt>
                <c:pt idx="2815">
                  <c:v>4.2599999999879401E-3</c:v>
                </c:pt>
                <c:pt idx="2816">
                  <c:v>4.500000000007276E-3</c:v>
                </c:pt>
                <c:pt idx="2817">
                  <c:v>1.6699999999900683E-3</c:v>
                </c:pt>
                <c:pt idx="2818">
                  <c:v>5.0900000000240198E-3</c:v>
                </c:pt>
                <c:pt idx="2819">
                  <c:v>5.3699999999992087E-3</c:v>
                </c:pt>
                <c:pt idx="2820">
                  <c:v>3.419999999977108E-3</c:v>
                </c:pt>
                <c:pt idx="2821">
                  <c:v>3.9100000000189539E-3</c:v>
                </c:pt>
                <c:pt idx="2822">
                  <c:v>2.8299999999887859E-3</c:v>
                </c:pt>
                <c:pt idx="2823">
                  <c:v>6.7899999999951888E-3</c:v>
                </c:pt>
                <c:pt idx="2824">
                  <c:v>3.1900000000177897E-3</c:v>
                </c:pt>
                <c:pt idx="2825">
                  <c:v>3.5199999999804277E-3</c:v>
                </c:pt>
                <c:pt idx="2826">
                  <c:v>5.0099999999986267E-3</c:v>
                </c:pt>
                <c:pt idx="2827">
                  <c:v>3.6000000000058208E-3</c:v>
                </c:pt>
                <c:pt idx="2828">
                  <c:v>6.7099999999982174E-3</c:v>
                </c:pt>
                <c:pt idx="2829">
                  <c:v>4.0500000000065484E-3</c:v>
                </c:pt>
                <c:pt idx="2830">
                  <c:v>4.860000000007858E-3</c:v>
                </c:pt>
                <c:pt idx="2831">
                  <c:v>3.2199999999988904E-3</c:v>
                </c:pt>
                <c:pt idx="2832">
                  <c:v>4.7099999999886677E-3</c:v>
                </c:pt>
                <c:pt idx="2833">
                  <c:v>2.6200000000073942E-3</c:v>
                </c:pt>
                <c:pt idx="2834">
                  <c:v>5.9899999999970532E-3</c:v>
                </c:pt>
                <c:pt idx="2835">
                  <c:v>5.8999999999969077E-3</c:v>
                </c:pt>
                <c:pt idx="2836">
                  <c:v>2.7699999999981628E-3</c:v>
                </c:pt>
                <c:pt idx="2837">
                  <c:v>6.4100000000166801E-3</c:v>
                </c:pt>
                <c:pt idx="2838">
                  <c:v>4.7099999999886677E-3</c:v>
                </c:pt>
                <c:pt idx="2839">
                  <c:v>5.2400000000147884E-3</c:v>
                </c:pt>
                <c:pt idx="2840">
                  <c:v>4.2699999999911142E-3</c:v>
                </c:pt>
                <c:pt idx="2841">
                  <c:v>3.7499999999965894E-3</c:v>
                </c:pt>
                <c:pt idx="2842">
                  <c:v>5.7799999999872398E-3</c:v>
                </c:pt>
                <c:pt idx="2843">
                  <c:v>4.5600000000263208E-3</c:v>
                </c:pt>
                <c:pt idx="2844">
                  <c:v>4.3499999999880856E-3</c:v>
                </c:pt>
                <c:pt idx="2845">
                  <c:v>5.6999999999902684E-3</c:v>
                </c:pt>
                <c:pt idx="2846">
                  <c:v>3.6000000000058208E-3</c:v>
                </c:pt>
                <c:pt idx="2847">
                  <c:v>4.5599999999978991E-3</c:v>
                </c:pt>
                <c:pt idx="2848">
                  <c:v>7.9300000000159798E-3</c:v>
                </c:pt>
                <c:pt idx="2849">
                  <c:v>2.709999999979118E-3</c:v>
                </c:pt>
                <c:pt idx="2850">
                  <c:v>4.0800000000160708E-3</c:v>
                </c:pt>
                <c:pt idx="2851">
                  <c:v>4.6199999999885222E-3</c:v>
                </c:pt>
                <c:pt idx="2852">
                  <c:v>3.3099999999990359E-3</c:v>
                </c:pt>
                <c:pt idx="2853">
                  <c:v>6.1400000000162436E-3</c:v>
                </c:pt>
                <c:pt idx="2854">
                  <c:v>5.9899999999970532E-3</c:v>
                </c:pt>
                <c:pt idx="2855">
                  <c:v>2.4400000000071032E-3</c:v>
                </c:pt>
                <c:pt idx="2856">
                  <c:v>5.9099999999716601E-3</c:v>
                </c:pt>
                <c:pt idx="2857">
                  <c:v>6.4300000000230284E-3</c:v>
                </c:pt>
                <c:pt idx="2858">
                  <c:v>2.5699999999915235E-3</c:v>
                </c:pt>
                <c:pt idx="2859">
                  <c:v>6.5199999999947522E-3</c:v>
                </c:pt>
                <c:pt idx="2860">
                  <c:v>2.7699999999981628E-3</c:v>
                </c:pt>
                <c:pt idx="2861">
                  <c:v>6.0200000000065756E-3</c:v>
                </c:pt>
                <c:pt idx="2862">
                  <c:v>4.2400000000100135E-3</c:v>
                </c:pt>
                <c:pt idx="2863">
                  <c:v>5.2699999999958891E-3</c:v>
                </c:pt>
                <c:pt idx="2864">
                  <c:v>3.5199999999804277E-3</c:v>
                </c:pt>
                <c:pt idx="2865">
                  <c:v>4.8000000000172349E-3</c:v>
                </c:pt>
                <c:pt idx="2866">
                  <c:v>6.3700000000039836E-3</c:v>
                </c:pt>
                <c:pt idx="2867">
                  <c:v>2.1199999999907959E-3</c:v>
                </c:pt>
                <c:pt idx="2868">
                  <c:v>6.2900000000070122E-3</c:v>
                </c:pt>
                <c:pt idx="2869">
                  <c:v>3.7499999999965894E-3</c:v>
                </c:pt>
                <c:pt idx="2870">
                  <c:v>6.4999999999884039E-3</c:v>
                </c:pt>
                <c:pt idx="2871">
                  <c:v>3.6000000000058208E-4</c:v>
                </c:pt>
                <c:pt idx="2872">
                  <c:v>8.6699999999950705E-3</c:v>
                </c:pt>
                <c:pt idx="2873">
                  <c:v>4.2300000000068394E-3</c:v>
                </c:pt>
                <c:pt idx="2874">
                  <c:v>3.1600000000082673E-3</c:v>
                </c:pt>
                <c:pt idx="2875">
                  <c:v>6.1100000000067212E-3</c:v>
                </c:pt>
                <c:pt idx="2876">
                  <c:v>6.2299999999879674E-3</c:v>
                </c:pt>
                <c:pt idx="2877">
                  <c:v>2.0900000000096952E-3</c:v>
                </c:pt>
                <c:pt idx="2878">
                  <c:v>5.7199999999966167E-3</c:v>
                </c:pt>
                <c:pt idx="2879">
                  <c:v>4.2899999999974625E-3</c:v>
                </c:pt>
                <c:pt idx="2880">
                  <c:v>5.4800000000057025E-3</c:v>
                </c:pt>
                <c:pt idx="2881">
                  <c:v>5.1300000000082946E-3</c:v>
                </c:pt>
                <c:pt idx="2882">
                  <c:v>3.9899999999875035E-3</c:v>
                </c:pt>
                <c:pt idx="2883">
                  <c:v>5.7199999999966167E-3</c:v>
                </c:pt>
                <c:pt idx="2884">
                  <c:v>5.0400000000081491E-3</c:v>
                </c:pt>
                <c:pt idx="2885">
                  <c:v>4.680000000007567E-3</c:v>
                </c:pt>
                <c:pt idx="2886">
                  <c:v>6.2299999999879674E-3</c:v>
                </c:pt>
                <c:pt idx="2887">
                  <c:v>3.489999999999327E-3</c:v>
                </c:pt>
                <c:pt idx="2888">
                  <c:v>6.400000000013506E-3</c:v>
                </c:pt>
                <c:pt idx="2889">
                  <c:v>5.489999999980455E-3</c:v>
                </c:pt>
                <c:pt idx="2890">
                  <c:v>4.5900000000074215E-3</c:v>
                </c:pt>
                <c:pt idx="2891">
                  <c:v>5.7199999999966167E-3</c:v>
                </c:pt>
                <c:pt idx="2892">
                  <c:v>7.8100000000063119E-3</c:v>
                </c:pt>
                <c:pt idx="2893">
                  <c:v>2.5599999999883494E-3</c:v>
                </c:pt>
                <c:pt idx="2894">
                  <c:v>6.1699999999973443E-3</c:v>
                </c:pt>
                <c:pt idx="2895">
                  <c:v>5.7800000000156615E-3</c:v>
                </c:pt>
                <c:pt idx="2896">
                  <c:v>3.4299999999802822E-3</c:v>
                </c:pt>
                <c:pt idx="2897">
                  <c:v>7.5400000000058753E-3</c:v>
                </c:pt>
                <c:pt idx="2898">
                  <c:v>4.8000000000172349E-3</c:v>
                </c:pt>
                <c:pt idx="2899">
                  <c:v>5.2399999999863667E-3</c:v>
                </c:pt>
                <c:pt idx="2900">
                  <c:v>5.2200000000084401E-3</c:v>
                </c:pt>
                <c:pt idx="2901">
                  <c:v>6.1599999999941701E-3</c:v>
                </c:pt>
                <c:pt idx="2902">
                  <c:v>6.2299999999879674E-3</c:v>
                </c:pt>
                <c:pt idx="2903">
                  <c:v>4.2400000000100135E-3</c:v>
                </c:pt>
                <c:pt idx="2904">
                  <c:v>6.4299999999946067E-3</c:v>
                </c:pt>
                <c:pt idx="2905">
                  <c:v>4.9199999999984811E-3</c:v>
                </c:pt>
                <c:pt idx="2906">
                  <c:v>6.4700000000073032E-3</c:v>
                </c:pt>
                <c:pt idx="2907">
                  <c:v>5.8999999999969077E-3</c:v>
                </c:pt>
                <c:pt idx="2908">
                  <c:v>5.7500000000061391E-3</c:v>
                </c:pt>
                <c:pt idx="2909">
                  <c:v>4.019999999997026E-3</c:v>
                </c:pt>
                <c:pt idx="2910">
                  <c:v>6.3499999999976353E-3</c:v>
                </c:pt>
                <c:pt idx="2911">
                  <c:v>2.2400000000004638E-3</c:v>
                </c:pt>
                <c:pt idx="2912">
                  <c:v>8.2199999999943429E-3</c:v>
                </c:pt>
                <c:pt idx="2913">
                  <c:v>5.870000000015807E-3</c:v>
                </c:pt>
                <c:pt idx="2914">
                  <c:v>4.7399999999981901E-3</c:v>
                </c:pt>
                <c:pt idx="2915">
                  <c:v>3.7599999999997635E-3</c:v>
                </c:pt>
                <c:pt idx="2916">
                  <c:v>7.8599999999937609E-3</c:v>
                </c:pt>
                <c:pt idx="2917">
                  <c:v>4.4699999999977535E-3</c:v>
                </c:pt>
                <c:pt idx="2918">
                  <c:v>6.0799999999971988E-3</c:v>
                </c:pt>
                <c:pt idx="2919">
                  <c:v>5.3699999999992087E-3</c:v>
                </c:pt>
                <c:pt idx="2920">
                  <c:v>4.4400000000166528E-3</c:v>
                </c:pt>
                <c:pt idx="2921">
                  <c:v>6.5899999999885495E-3</c:v>
                </c:pt>
                <c:pt idx="2922">
                  <c:v>4.1400000000066939E-3</c:v>
                </c:pt>
                <c:pt idx="2923">
                  <c:v>6.9399999999859574E-3</c:v>
                </c:pt>
                <c:pt idx="2924">
                  <c:v>5.1300000000082946E-3</c:v>
                </c:pt>
                <c:pt idx="2925">
                  <c:v>3.6599999999964439E-3</c:v>
                </c:pt>
                <c:pt idx="2926">
                  <c:v>7.1000000000083219E-3</c:v>
                </c:pt>
                <c:pt idx="2927">
                  <c:v>4.3200000000069849E-3</c:v>
                </c:pt>
                <c:pt idx="2928">
                  <c:v>4.7099999999886677E-3</c:v>
                </c:pt>
                <c:pt idx="2929">
                  <c:v>6.7300000000045657E-3</c:v>
                </c:pt>
                <c:pt idx="2930">
                  <c:v>5.9300000000064301E-3</c:v>
                </c:pt>
                <c:pt idx="2931">
                  <c:v>5.5799999999806005E-3</c:v>
                </c:pt>
                <c:pt idx="2932">
                  <c:v>4.6200000000169439E-3</c:v>
                </c:pt>
                <c:pt idx="2933">
                  <c:v>6.0499999999876763E-3</c:v>
                </c:pt>
                <c:pt idx="2934">
                  <c:v>5.8099999999967622E-3</c:v>
                </c:pt>
                <c:pt idx="2935">
                  <c:v>5.870000000015807E-3</c:v>
                </c:pt>
                <c:pt idx="2936">
                  <c:v>5.4800000000057025E-3</c:v>
                </c:pt>
                <c:pt idx="2937">
                  <c:v>6.4699999999788815E-3</c:v>
                </c:pt>
                <c:pt idx="2938">
                  <c:v>5.4800000000057025E-3</c:v>
                </c:pt>
                <c:pt idx="2939">
                  <c:v>5.5800000000090222E-3</c:v>
                </c:pt>
                <c:pt idx="2940">
                  <c:v>6.6400000000044201E-3</c:v>
                </c:pt>
                <c:pt idx="2941">
                  <c:v>5.7799999999872398E-3</c:v>
                </c:pt>
                <c:pt idx="2942">
                  <c:v>6.3200000000165346E-3</c:v>
                </c:pt>
                <c:pt idx="2943">
                  <c:v>5.0399999999797274E-3</c:v>
                </c:pt>
                <c:pt idx="2944">
                  <c:v>5.7199999999966167E-3</c:v>
                </c:pt>
                <c:pt idx="2945">
                  <c:v>5.8099999999967622E-3</c:v>
                </c:pt>
                <c:pt idx="2946">
                  <c:v>6.5600000000074488E-3</c:v>
                </c:pt>
                <c:pt idx="2947">
                  <c:v>5.3000000000054115E-3</c:v>
                </c:pt>
                <c:pt idx="2948">
                  <c:v>7.2700000000054388E-3</c:v>
                </c:pt>
                <c:pt idx="2949">
                  <c:v>4.8299999999983356E-3</c:v>
                </c:pt>
                <c:pt idx="2950">
                  <c:v>6.2000000000068667E-3</c:v>
                </c:pt>
                <c:pt idx="2951">
                  <c:v>4.379999999997608E-3</c:v>
                </c:pt>
                <c:pt idx="2952">
                  <c:v>6.8299999999794636E-3</c:v>
                </c:pt>
                <c:pt idx="2953">
                  <c:v>5.7800000000156615E-3</c:v>
                </c:pt>
                <c:pt idx="2954">
                  <c:v>4.6199999999885222E-3</c:v>
                </c:pt>
                <c:pt idx="2955">
                  <c:v>9.060000000005175E-3</c:v>
                </c:pt>
                <c:pt idx="2956">
                  <c:v>4.9999999999954525E-3</c:v>
                </c:pt>
                <c:pt idx="2957">
                  <c:v>5.6100000000185446E-3</c:v>
                </c:pt>
                <c:pt idx="2958">
                  <c:v>6.909999999976435E-3</c:v>
                </c:pt>
                <c:pt idx="2959">
                  <c:v>4.0200000000254477E-3</c:v>
                </c:pt>
                <c:pt idx="2960">
                  <c:v>6.1099999999782995E-3</c:v>
                </c:pt>
                <c:pt idx="2961">
                  <c:v>5.6700000000091677E-3</c:v>
                </c:pt>
                <c:pt idx="2962">
                  <c:v>4.7600000000045384E-3</c:v>
                </c:pt>
                <c:pt idx="2963">
                  <c:v>6.2000000000068667E-3</c:v>
                </c:pt>
                <c:pt idx="2964">
                  <c:v>5.8199999999999363E-3</c:v>
                </c:pt>
                <c:pt idx="2965">
                  <c:v>4.6399999999948704E-3</c:v>
                </c:pt>
                <c:pt idx="2966">
                  <c:v>6.4399999999977808E-3</c:v>
                </c:pt>
                <c:pt idx="2967">
                  <c:v>6.6500000000075943E-3</c:v>
                </c:pt>
                <c:pt idx="2968">
                  <c:v>5.7199999999966167E-3</c:v>
                </c:pt>
                <c:pt idx="2969">
                  <c:v>6.6199999999980719E-3</c:v>
                </c:pt>
                <c:pt idx="2970">
                  <c:v>3.8399999999967349E-3</c:v>
                </c:pt>
                <c:pt idx="2971">
                  <c:v>7.209999999986394E-3</c:v>
                </c:pt>
                <c:pt idx="2972">
                  <c:v>4.6200000000169439E-3</c:v>
                </c:pt>
                <c:pt idx="2973">
                  <c:v>6.0799999999971988E-3</c:v>
                </c:pt>
                <c:pt idx="2974">
                  <c:v>6.3499999999976353E-3</c:v>
                </c:pt>
                <c:pt idx="2975">
                  <c:v>6.4099999999882584E-3</c:v>
                </c:pt>
                <c:pt idx="2976">
                  <c:v>6.700000000023465E-3</c:v>
                </c:pt>
                <c:pt idx="2977">
                  <c:v>6.1099999999782995E-3</c:v>
                </c:pt>
                <c:pt idx="2978">
                  <c:v>4.500000000007276E-3</c:v>
                </c:pt>
                <c:pt idx="2979">
                  <c:v>8.049999999997226E-3</c:v>
                </c:pt>
                <c:pt idx="2980">
                  <c:v>5.5100000000152249E-3</c:v>
                </c:pt>
                <c:pt idx="2981">
                  <c:v>5.7199999999966167E-3</c:v>
                </c:pt>
                <c:pt idx="2982">
                  <c:v>6.9199999999796091E-3</c:v>
                </c:pt>
                <c:pt idx="2983">
                  <c:v>4.680000000007567E-3</c:v>
                </c:pt>
                <c:pt idx="2984">
                  <c:v>6.6099999999948977E-3</c:v>
                </c:pt>
                <c:pt idx="2985">
                  <c:v>6.1699999999973443E-3</c:v>
                </c:pt>
                <c:pt idx="2986">
                  <c:v>6.7400000000077398E-3</c:v>
                </c:pt>
                <c:pt idx="2987">
                  <c:v>6.0200000000065756E-3</c:v>
                </c:pt>
                <c:pt idx="2988">
                  <c:v>7.6599999999871216E-3</c:v>
                </c:pt>
                <c:pt idx="2989">
                  <c:v>3.7500000000250111E-3</c:v>
                </c:pt>
                <c:pt idx="2990">
                  <c:v>8.049999999997226E-3</c:v>
                </c:pt>
                <c:pt idx="2991">
                  <c:v>4.4099999999787087E-3</c:v>
                </c:pt>
                <c:pt idx="2992">
                  <c:v>7.5400000000058753E-3</c:v>
                </c:pt>
                <c:pt idx="2993">
                  <c:v>6.8500000000142336E-3</c:v>
                </c:pt>
                <c:pt idx="2994">
                  <c:v>4.6799999999791453E-3</c:v>
                </c:pt>
                <c:pt idx="2995">
                  <c:v>7.1300000000178443E-3</c:v>
                </c:pt>
                <c:pt idx="2996">
                  <c:v>8.8499999999953616E-3</c:v>
                </c:pt>
                <c:pt idx="2997">
                  <c:v>4.5599999999978991E-3</c:v>
                </c:pt>
                <c:pt idx="2998">
                  <c:v>8.5500000000138243E-3</c:v>
                </c:pt>
                <c:pt idx="2999">
                  <c:v>5.2699999999958891E-3</c:v>
                </c:pt>
                <c:pt idx="3000">
                  <c:v>6.7099999999982174E-3</c:v>
                </c:pt>
                <c:pt idx="3001">
                  <c:v>9.0899999999862757E-3</c:v>
                </c:pt>
                <c:pt idx="3002">
                  <c:v>4.2899999999974625E-3</c:v>
                </c:pt>
                <c:pt idx="3003">
                  <c:v>7.9300000000159798E-3</c:v>
                </c:pt>
                <c:pt idx="3004">
                  <c:v>5.0099999999986267E-3</c:v>
                </c:pt>
                <c:pt idx="3005">
                  <c:v>7.0900000000051477E-3</c:v>
                </c:pt>
                <c:pt idx="3006">
                  <c:v>7.6299999999775991E-3</c:v>
                </c:pt>
                <c:pt idx="3007">
                  <c:v>6.5200000000231739E-3</c:v>
                </c:pt>
                <c:pt idx="3008">
                  <c:v>5.3099999999801639E-3</c:v>
                </c:pt>
                <c:pt idx="3009">
                  <c:v>6.3499999999976353E-3</c:v>
                </c:pt>
                <c:pt idx="3010">
                  <c:v>5.210000000005266E-3</c:v>
                </c:pt>
                <c:pt idx="3011">
                  <c:v>8.350000000007185E-3</c:v>
                </c:pt>
                <c:pt idx="3012">
                  <c:v>7.1499999999957708E-3</c:v>
                </c:pt>
                <c:pt idx="3013">
                  <c:v>6.4099999999882584E-3</c:v>
                </c:pt>
                <c:pt idx="3014">
                  <c:v>6.5500000000042746E-3</c:v>
                </c:pt>
                <c:pt idx="3015">
                  <c:v>6.5000000000168257E-3</c:v>
                </c:pt>
                <c:pt idx="3016">
                  <c:v>5.8699999999873853E-3</c:v>
                </c:pt>
                <c:pt idx="3017">
                  <c:v>7.5999999999964984E-3</c:v>
                </c:pt>
                <c:pt idx="3018">
                  <c:v>4.8299999999983356E-3</c:v>
                </c:pt>
                <c:pt idx="3019">
                  <c:v>5.7199999999966167E-3</c:v>
                </c:pt>
                <c:pt idx="3020">
                  <c:v>6.170000000025766E-3</c:v>
                </c:pt>
                <c:pt idx="3021">
                  <c:v>5.4499999999961801E-3</c:v>
                </c:pt>
                <c:pt idx="3022">
                  <c:v>9.6299999999871488E-3</c:v>
                </c:pt>
                <c:pt idx="3023">
                  <c:v>3.669999999999618E-3</c:v>
                </c:pt>
                <c:pt idx="3024">
                  <c:v>5.210000000005266E-3</c:v>
                </c:pt>
                <c:pt idx="3025">
                  <c:v>8.4699999999884312E-3</c:v>
                </c:pt>
                <c:pt idx="3026">
                  <c:v>6.8200000000047112E-3</c:v>
                </c:pt>
                <c:pt idx="3027">
                  <c:v>6.4399999999977808E-3</c:v>
                </c:pt>
                <c:pt idx="3028">
                  <c:v>7.5400000000058753E-3</c:v>
                </c:pt>
                <c:pt idx="3029">
                  <c:v>5.5700000000058481E-3</c:v>
                </c:pt>
                <c:pt idx="3030">
                  <c:v>7.5400000000058753E-3</c:v>
                </c:pt>
                <c:pt idx="3031">
                  <c:v>4.379999999997608E-3</c:v>
                </c:pt>
                <c:pt idx="3032">
                  <c:v>8.2899999999881402E-3</c:v>
                </c:pt>
                <c:pt idx="3033">
                  <c:v>7.3900000000151067E-3</c:v>
                </c:pt>
                <c:pt idx="3034">
                  <c:v>5.3299999999865122E-3</c:v>
                </c:pt>
                <c:pt idx="3035">
                  <c:v>5.0700000000176715E-3</c:v>
                </c:pt>
                <c:pt idx="3036">
                  <c:v>8.4299999999757347E-3</c:v>
                </c:pt>
                <c:pt idx="3037">
                  <c:v>3.9100000000189539E-3</c:v>
                </c:pt>
                <c:pt idx="3038">
                  <c:v>8.3099999999944885E-3</c:v>
                </c:pt>
                <c:pt idx="3039">
                  <c:v>4.379999999997608E-3</c:v>
                </c:pt>
                <c:pt idx="3040">
                  <c:v>6.3199999999881129E-3</c:v>
                </c:pt>
                <c:pt idx="3041">
                  <c:v>8.7000000000045929E-3</c:v>
                </c:pt>
                <c:pt idx="3042">
                  <c:v>4.379999999997608E-3</c:v>
                </c:pt>
                <c:pt idx="3043">
                  <c:v>7.2499999999990905E-3</c:v>
                </c:pt>
                <c:pt idx="3044">
                  <c:v>6.6400000000044201E-3</c:v>
                </c:pt>
                <c:pt idx="3045">
                  <c:v>8.0800000000067485E-3</c:v>
                </c:pt>
                <c:pt idx="3046">
                  <c:v>5.5099999999868032E-3</c:v>
                </c:pt>
                <c:pt idx="3047">
                  <c:v>7.6300000000060209E-3</c:v>
                </c:pt>
                <c:pt idx="3048">
                  <c:v>5.5100000000152249E-3</c:v>
                </c:pt>
                <c:pt idx="3049">
                  <c:v>8.0199999999877036E-3</c:v>
                </c:pt>
                <c:pt idx="3050">
                  <c:v>6.5299999999979264E-3</c:v>
                </c:pt>
                <c:pt idx="3051">
                  <c:v>7.8400000000158343E-3</c:v>
                </c:pt>
                <c:pt idx="3052">
                  <c:v>5.9299999999780084E-3</c:v>
                </c:pt>
                <c:pt idx="3053">
                  <c:v>7.0300000000145246E-3</c:v>
                </c:pt>
                <c:pt idx="3054">
                  <c:v>7.5099999999963529E-3</c:v>
                </c:pt>
                <c:pt idx="3055">
                  <c:v>5.6600000000059936E-3</c:v>
                </c:pt>
                <c:pt idx="3056">
                  <c:v>7.9000000000064574E-3</c:v>
                </c:pt>
                <c:pt idx="3057">
                  <c:v>7.1499999999957708E-3</c:v>
                </c:pt>
                <c:pt idx="3058">
                  <c:v>5.5799999999806005E-3</c:v>
                </c:pt>
                <c:pt idx="3059">
                  <c:v>8.1900000000132422E-3</c:v>
                </c:pt>
                <c:pt idx="3060">
                  <c:v>8.4699999999884312E-3</c:v>
                </c:pt>
                <c:pt idx="3061">
                  <c:v>5.8999999999969077E-3</c:v>
                </c:pt>
                <c:pt idx="3062">
                  <c:v>5.9900000000254749E-3</c:v>
                </c:pt>
                <c:pt idx="3063">
                  <c:v>9.4099999999741613E-3</c:v>
                </c:pt>
                <c:pt idx="3064">
                  <c:v>4.7400000000266118E-3</c:v>
                </c:pt>
                <c:pt idx="3065">
                  <c:v>7.9899999999781812E-3</c:v>
                </c:pt>
                <c:pt idx="3066">
                  <c:v>6.0799999999971988E-3</c:v>
                </c:pt>
                <c:pt idx="3067">
                  <c:v>6.2000000000068667E-3</c:v>
                </c:pt>
                <c:pt idx="3068">
                  <c:v>8.6699999999950705E-3</c:v>
                </c:pt>
                <c:pt idx="3069">
                  <c:v>3.7300000000186628E-3</c:v>
                </c:pt>
                <c:pt idx="3070">
                  <c:v>7.1199999999862484E-3</c:v>
                </c:pt>
                <c:pt idx="3071">
                  <c:v>5.8999999999969077E-3</c:v>
                </c:pt>
                <c:pt idx="3072">
                  <c:v>6.7899999999951888E-3</c:v>
                </c:pt>
                <c:pt idx="3073">
                  <c:v>7.5400000000058753E-3</c:v>
                </c:pt>
                <c:pt idx="3074">
                  <c:v>6.3499999999976353E-3</c:v>
                </c:pt>
                <c:pt idx="3075">
                  <c:v>4.7399999999981901E-3</c:v>
                </c:pt>
                <c:pt idx="3076">
                  <c:v>1.0220000000003893E-2</c:v>
                </c:pt>
                <c:pt idx="3077">
                  <c:v>5.3699999999992087E-3</c:v>
                </c:pt>
                <c:pt idx="3078">
                  <c:v>5.7800000000156615E-3</c:v>
                </c:pt>
                <c:pt idx="3079">
                  <c:v>8.1699999999784723E-3</c:v>
                </c:pt>
                <c:pt idx="3080">
                  <c:v>7.6800000000218915E-3</c:v>
                </c:pt>
                <c:pt idx="3081">
                  <c:v>4.8599999999794363E-3</c:v>
                </c:pt>
                <c:pt idx="3082">
                  <c:v>9.3900000000246564E-3</c:v>
                </c:pt>
                <c:pt idx="3083">
                  <c:v>4.2599999999879401E-3</c:v>
                </c:pt>
                <c:pt idx="3084">
                  <c:v>8.579999999994925E-3</c:v>
                </c:pt>
                <c:pt idx="3085">
                  <c:v>6.0200000000065756E-3</c:v>
                </c:pt>
                <c:pt idx="3086">
                  <c:v>5.6399999999996453E-3</c:v>
                </c:pt>
                <c:pt idx="3087">
                  <c:v>8.579999999994925E-3</c:v>
                </c:pt>
                <c:pt idx="3088">
                  <c:v>4.680000000007567E-3</c:v>
                </c:pt>
                <c:pt idx="3089">
                  <c:v>8.7000000000045929E-3</c:v>
                </c:pt>
                <c:pt idx="3090">
                  <c:v>6.5599999999790271E-3</c:v>
                </c:pt>
                <c:pt idx="3091">
                  <c:v>6.9400000000143791E-3</c:v>
                </c:pt>
                <c:pt idx="3092">
                  <c:v>6.4999999999884039E-3</c:v>
                </c:pt>
                <c:pt idx="3093">
                  <c:v>6.9100000000048567E-3</c:v>
                </c:pt>
                <c:pt idx="3094">
                  <c:v>6.0799999999971988E-3</c:v>
                </c:pt>
                <c:pt idx="3095">
                  <c:v>8.6200000000076216E-3</c:v>
                </c:pt>
                <c:pt idx="3096">
                  <c:v>5.6600000000059936E-3</c:v>
                </c:pt>
                <c:pt idx="3097">
                  <c:v>7.3299999999960619E-3</c:v>
                </c:pt>
                <c:pt idx="3098">
                  <c:v>7.389999999986685E-3</c:v>
                </c:pt>
                <c:pt idx="3099">
                  <c:v>7.060000000024047E-3</c:v>
                </c:pt>
                <c:pt idx="3100">
                  <c:v>8.2299999999975171E-3</c:v>
                </c:pt>
                <c:pt idx="3101">
                  <c:v>5.4799999999772808E-3</c:v>
                </c:pt>
                <c:pt idx="3102">
                  <c:v>7.0100000000081764E-3</c:v>
                </c:pt>
                <c:pt idx="3103">
                  <c:v>5.7199999999966167E-3</c:v>
                </c:pt>
                <c:pt idx="3104">
                  <c:v>8.6400000000139698E-3</c:v>
                </c:pt>
                <c:pt idx="3105">
                  <c:v>5.0399999999797274E-3</c:v>
                </c:pt>
                <c:pt idx="3106">
                  <c:v>9.6500000000219188E-3</c:v>
                </c:pt>
                <c:pt idx="3107">
                  <c:v>6.379999999978736E-3</c:v>
                </c:pt>
                <c:pt idx="3108">
                  <c:v>7.060000000024047E-3</c:v>
                </c:pt>
                <c:pt idx="3109">
                  <c:v>5.7599999999808915E-3</c:v>
                </c:pt>
                <c:pt idx="3110">
                  <c:v>9.8000000000126875E-3</c:v>
                </c:pt>
                <c:pt idx="3111">
                  <c:v>9.060000000005175E-3</c:v>
                </c:pt>
                <c:pt idx="3112">
                  <c:v>5.0099999999986267E-3</c:v>
                </c:pt>
                <c:pt idx="3113">
                  <c:v>6.7899999999951888E-3</c:v>
                </c:pt>
                <c:pt idx="3114">
                  <c:v>7.869999999996935E-3</c:v>
                </c:pt>
                <c:pt idx="3115">
                  <c:v>6.2000000000068667E-3</c:v>
                </c:pt>
                <c:pt idx="3116">
                  <c:v>8.7599999999952161E-3</c:v>
                </c:pt>
                <c:pt idx="3117">
                  <c:v>8.0199999999877036E-3</c:v>
                </c:pt>
                <c:pt idx="3118">
                  <c:v>6.2599999999974898E-3</c:v>
                </c:pt>
                <c:pt idx="3119">
                  <c:v>7.8600000000221826E-3</c:v>
                </c:pt>
                <c:pt idx="3120">
                  <c:v>6.859999999988986E-3</c:v>
                </c:pt>
                <c:pt idx="3121">
                  <c:v>7.7200000000061664E-3</c:v>
                </c:pt>
                <c:pt idx="3122">
                  <c:v>8.099999999984675E-3</c:v>
                </c:pt>
                <c:pt idx="3123">
                  <c:v>6.1699999999973443E-3</c:v>
                </c:pt>
                <c:pt idx="3124">
                  <c:v>1.0550000000023374E-2</c:v>
                </c:pt>
                <c:pt idx="3125">
                  <c:v>4.0599999999813008E-3</c:v>
                </c:pt>
                <c:pt idx="3126">
                  <c:v>8.3700000000135333E-3</c:v>
                </c:pt>
                <c:pt idx="3127">
                  <c:v>8.5499999999854026E-3</c:v>
                </c:pt>
                <c:pt idx="3128">
                  <c:v>5.9300000000064301E-3</c:v>
                </c:pt>
                <c:pt idx="3129">
                  <c:v>8.5899999999980992E-3</c:v>
                </c:pt>
                <c:pt idx="3130">
                  <c:v>6.2599999999974898E-3</c:v>
                </c:pt>
                <c:pt idx="3131">
                  <c:v>8.5500000000138243E-3</c:v>
                </c:pt>
                <c:pt idx="3132">
                  <c:v>6.7899999999951888E-3</c:v>
                </c:pt>
                <c:pt idx="3133">
                  <c:v>7.5999999999964984E-3</c:v>
                </c:pt>
                <c:pt idx="3134">
                  <c:v>6.0799999999971988E-3</c:v>
                </c:pt>
                <c:pt idx="3135">
                  <c:v>8.2900000000165619E-3</c:v>
                </c:pt>
                <c:pt idx="3136">
                  <c:v>6.5899999999885495E-3</c:v>
                </c:pt>
                <c:pt idx="3137">
                  <c:v>8.9399999999955071E-3</c:v>
                </c:pt>
                <c:pt idx="3138">
                  <c:v>6.0200000000065756E-3</c:v>
                </c:pt>
                <c:pt idx="3139">
                  <c:v>8.7000000000045929E-3</c:v>
                </c:pt>
                <c:pt idx="3140">
                  <c:v>8.0399999999940519E-3</c:v>
                </c:pt>
                <c:pt idx="3141">
                  <c:v>6.5600000000074488E-3</c:v>
                </c:pt>
                <c:pt idx="3142">
                  <c:v>9.2699999999865668E-3</c:v>
                </c:pt>
                <c:pt idx="3143">
                  <c:v>6.3800000000071577E-3</c:v>
                </c:pt>
                <c:pt idx="3144">
                  <c:v>7.5999999999964984E-3</c:v>
                </c:pt>
                <c:pt idx="3145">
                  <c:v>9.0900000000146974E-3</c:v>
                </c:pt>
                <c:pt idx="3146">
                  <c:v>6.1399999999878219E-3</c:v>
                </c:pt>
                <c:pt idx="3147">
                  <c:v>6.1900000000036925E-3</c:v>
                </c:pt>
                <c:pt idx="3148">
                  <c:v>9.2400000000054661E-3</c:v>
                </c:pt>
                <c:pt idx="3149">
                  <c:v>4.7099999999886677E-3</c:v>
                </c:pt>
                <c:pt idx="3150">
                  <c:v>7.869999999996935E-3</c:v>
                </c:pt>
                <c:pt idx="3151">
                  <c:v>6.4399999999977808E-3</c:v>
                </c:pt>
                <c:pt idx="3152">
                  <c:v>7.4800000000152522E-3</c:v>
                </c:pt>
                <c:pt idx="3153">
                  <c:v>6.8799999999953343E-3</c:v>
                </c:pt>
                <c:pt idx="3154">
                  <c:v>1.0369999999994661E-2</c:v>
                </c:pt>
                <c:pt idx="3155">
                  <c:v>5.7899999999904139E-3</c:v>
                </c:pt>
                <c:pt idx="3156">
                  <c:v>7.7400000000125146E-3</c:v>
                </c:pt>
                <c:pt idx="3157">
                  <c:v>7.1900000000084674E-3</c:v>
                </c:pt>
                <c:pt idx="3158">
                  <c:v>9.0899999999862757E-3</c:v>
                </c:pt>
                <c:pt idx="3159">
                  <c:v>5.2400000000147884E-3</c:v>
                </c:pt>
                <c:pt idx="3160">
                  <c:v>8.1699999999784723E-3</c:v>
                </c:pt>
                <c:pt idx="3161">
                  <c:v>8.5500000000138243E-3</c:v>
                </c:pt>
                <c:pt idx="3162">
                  <c:v>6.9699999999954798E-3</c:v>
                </c:pt>
                <c:pt idx="3163">
                  <c:v>6.4700000000073032E-3</c:v>
                </c:pt>
                <c:pt idx="3164">
                  <c:v>1.0490000000004329E-2</c:v>
                </c:pt>
                <c:pt idx="3165">
                  <c:v>6.379999999978736E-3</c:v>
                </c:pt>
                <c:pt idx="3166">
                  <c:v>5.5399999999963256E-3</c:v>
                </c:pt>
                <c:pt idx="3167">
                  <c:v>1.1030000000005202E-2</c:v>
                </c:pt>
                <c:pt idx="3168">
                  <c:v>6.0500000000160981E-3</c:v>
                </c:pt>
                <c:pt idx="3169">
                  <c:v>9.6000000000060481E-3</c:v>
                </c:pt>
                <c:pt idx="3170">
                  <c:v>6.8499999999858119E-3</c:v>
                </c:pt>
                <c:pt idx="3171">
                  <c:v>8.880000000004884E-3</c:v>
                </c:pt>
                <c:pt idx="3172">
                  <c:v>9.2099999999959437E-3</c:v>
                </c:pt>
                <c:pt idx="3173">
                  <c:v>7.869999999996935E-3</c:v>
                </c:pt>
                <c:pt idx="3174">
                  <c:v>7.5099999999963529E-3</c:v>
                </c:pt>
                <c:pt idx="3175">
                  <c:v>9.6200000000123964E-3</c:v>
                </c:pt>
                <c:pt idx="3176">
                  <c:v>5.7599999999808915E-3</c:v>
                </c:pt>
                <c:pt idx="3177">
                  <c:v>9.770000000003165E-3</c:v>
                </c:pt>
                <c:pt idx="3178">
                  <c:v>6.8300000000078853E-3</c:v>
                </c:pt>
                <c:pt idx="3179">
                  <c:v>7.0900000000051477E-3</c:v>
                </c:pt>
                <c:pt idx="3180">
                  <c:v>1.0459999999994807E-2</c:v>
                </c:pt>
                <c:pt idx="3181">
                  <c:v>4.0500000000065484E-3</c:v>
                </c:pt>
                <c:pt idx="3182">
                  <c:v>9.6299999999871488E-3</c:v>
                </c:pt>
                <c:pt idx="3183">
                  <c:v>7.5700000000153977E-3</c:v>
                </c:pt>
                <c:pt idx="3184">
                  <c:v>8.880000000004884E-3</c:v>
                </c:pt>
                <c:pt idx="3185">
                  <c:v>5.1299999999798729E-3</c:v>
                </c:pt>
                <c:pt idx="3186">
                  <c:v>1.0520000000013852E-2</c:v>
                </c:pt>
                <c:pt idx="3187">
                  <c:v>6.0499999999876763E-3</c:v>
                </c:pt>
                <c:pt idx="3188">
                  <c:v>1.0040000000003602E-2</c:v>
                </c:pt>
                <c:pt idx="3189">
                  <c:v>7.6300000000060209E-3</c:v>
                </c:pt>
                <c:pt idx="3190">
                  <c:v>8.6100000000044474E-3</c:v>
                </c:pt>
                <c:pt idx="3191">
                  <c:v>8.1999999999879947E-3</c:v>
                </c:pt>
                <c:pt idx="3192">
                  <c:v>6.5500000000042746E-3</c:v>
                </c:pt>
                <c:pt idx="3193">
                  <c:v>7.6599999999871216E-3</c:v>
                </c:pt>
                <c:pt idx="3194">
                  <c:v>9.180000000014843E-3</c:v>
                </c:pt>
                <c:pt idx="3195">
                  <c:v>6.8300000000078853E-3</c:v>
                </c:pt>
                <c:pt idx="3196">
                  <c:v>8.2199999999943429E-3</c:v>
                </c:pt>
                <c:pt idx="3197">
                  <c:v>7.869999999996935E-3</c:v>
                </c:pt>
                <c:pt idx="3198">
                  <c:v>7.2399999999959164E-3</c:v>
                </c:pt>
                <c:pt idx="3199">
                  <c:v>8.8200000000142609E-3</c:v>
                </c:pt>
                <c:pt idx="3200">
                  <c:v>7.8099999999778902E-3</c:v>
                </c:pt>
                <c:pt idx="3201">
                  <c:v>7.4500000000057298E-3</c:v>
                </c:pt>
                <c:pt idx="3202">
                  <c:v>8.4400000000073305E-3</c:v>
                </c:pt>
                <c:pt idx="3203">
                  <c:v>5.5999999999869488E-3</c:v>
                </c:pt>
                <c:pt idx="3204">
                  <c:v>9.5100000000059026E-3</c:v>
                </c:pt>
                <c:pt idx="3205">
                  <c:v>6.5500000000042746E-3</c:v>
                </c:pt>
                <c:pt idx="3206">
                  <c:v>7.2700000000054388E-3</c:v>
                </c:pt>
                <c:pt idx="3207">
                  <c:v>8.1399999999973716E-3</c:v>
                </c:pt>
                <c:pt idx="3208">
                  <c:v>7.8100000000063119E-3</c:v>
                </c:pt>
                <c:pt idx="3209">
                  <c:v>7.7799999999967895E-3</c:v>
                </c:pt>
                <c:pt idx="3210">
                  <c:v>6.4899999999852298E-3</c:v>
                </c:pt>
                <c:pt idx="3211">
                  <c:v>1.0970000000014579E-2</c:v>
                </c:pt>
                <c:pt idx="3212">
                  <c:v>4.8899999999889587E-3</c:v>
                </c:pt>
                <c:pt idx="3213">
                  <c:v>8.7900000000047385E-3</c:v>
                </c:pt>
                <c:pt idx="3214">
                  <c:v>5.9300000000064301E-3</c:v>
                </c:pt>
                <c:pt idx="3215">
                  <c:v>1.0580000000004475E-2</c:v>
                </c:pt>
                <c:pt idx="3216">
                  <c:v>6.8799999999953343E-3</c:v>
                </c:pt>
                <c:pt idx="3217">
                  <c:v>9.0899999999862757E-3</c:v>
                </c:pt>
                <c:pt idx="3218">
                  <c:v>7.8100000000063119E-3</c:v>
                </c:pt>
                <c:pt idx="3219">
                  <c:v>7.3900000000151067E-3</c:v>
                </c:pt>
                <c:pt idx="3220">
                  <c:v>8.2899999999881402E-3</c:v>
                </c:pt>
                <c:pt idx="3221">
                  <c:v>8.4599999999852571E-3</c:v>
                </c:pt>
                <c:pt idx="3222">
                  <c:v>8.7600000000236378E-3</c:v>
                </c:pt>
                <c:pt idx="3223">
                  <c:v>5.3699999999992087E-3</c:v>
                </c:pt>
                <c:pt idx="3224">
                  <c:v>9.6599999999966712E-3</c:v>
                </c:pt>
                <c:pt idx="3225">
                  <c:v>6.6400000000044201E-3</c:v>
                </c:pt>
                <c:pt idx="3226">
                  <c:v>9.7499999999968168E-3</c:v>
                </c:pt>
                <c:pt idx="3227">
                  <c:v>7.0900000000051477E-3</c:v>
                </c:pt>
                <c:pt idx="3228">
                  <c:v>1.1949999999984584E-2</c:v>
                </c:pt>
                <c:pt idx="3229">
                  <c:v>2.3500000000069576E-3</c:v>
                </c:pt>
                <c:pt idx="3230">
                  <c:v>1.4849999999995589E-2</c:v>
                </c:pt>
                <c:pt idx="3231">
                  <c:v>4.9700000000143518E-3</c:v>
                </c:pt>
                <c:pt idx="3232">
                  <c:v>8.0799999999783267E-3</c:v>
                </c:pt>
                <c:pt idx="3233">
                  <c:v>7.7799999999967895E-3</c:v>
                </c:pt>
                <c:pt idx="3234">
                  <c:v>7.3300000000244836E-3</c:v>
                </c:pt>
                <c:pt idx="3235">
                  <c:v>7.8099999999778902E-3</c:v>
                </c:pt>
                <c:pt idx="3236">
                  <c:v>7.2700000000054388E-3</c:v>
                </c:pt>
                <c:pt idx="3237">
                  <c:v>7.3900000000151067E-3</c:v>
                </c:pt>
                <c:pt idx="3238">
                  <c:v>7.5399999999774536E-3</c:v>
                </c:pt>
                <c:pt idx="3239">
                  <c:v>7.6600000000155433E-3</c:v>
                </c:pt>
                <c:pt idx="3240">
                  <c:v>5.5099999999868032E-3</c:v>
                </c:pt>
                <c:pt idx="3241">
                  <c:v>9.2400000000054661E-3</c:v>
                </c:pt>
                <c:pt idx="3242">
                  <c:v>6.0500000000160981E-3</c:v>
                </c:pt>
                <c:pt idx="3243">
                  <c:v>7.9599999999970805E-3</c:v>
                </c:pt>
                <c:pt idx="3244">
                  <c:v>7.9899999999781812E-3</c:v>
                </c:pt>
                <c:pt idx="3245">
                  <c:v>8.0400000000224736E-3</c:v>
                </c:pt>
                <c:pt idx="3246">
                  <c:v>7.2399999999959164E-3</c:v>
                </c:pt>
                <c:pt idx="3247">
                  <c:v>8.2600000000070395E-3</c:v>
                </c:pt>
                <c:pt idx="3248">
                  <c:v>7.4199999999962074E-3</c:v>
                </c:pt>
                <c:pt idx="3249">
                  <c:v>7.869999999996935E-3</c:v>
                </c:pt>
                <c:pt idx="3250">
                  <c:v>7.209999999986394E-3</c:v>
                </c:pt>
                <c:pt idx="3251">
                  <c:v>7.689999999996644E-3</c:v>
                </c:pt>
                <c:pt idx="3252">
                  <c:v>8.3700000000135333E-3</c:v>
                </c:pt>
                <c:pt idx="3253">
                  <c:v>6.7400000000077398E-3</c:v>
                </c:pt>
                <c:pt idx="3254">
                  <c:v>8.1099999999878492E-3</c:v>
                </c:pt>
                <c:pt idx="3255">
                  <c:v>9.8299999999937882E-3</c:v>
                </c:pt>
                <c:pt idx="3256">
                  <c:v>5.870000000015807E-3</c:v>
                </c:pt>
                <c:pt idx="3257">
                  <c:v>9.0299999999956526E-3</c:v>
                </c:pt>
                <c:pt idx="3258">
                  <c:v>4.9500000000080036E-3</c:v>
                </c:pt>
                <c:pt idx="3259">
                  <c:v>9.5599999999933516E-3</c:v>
                </c:pt>
                <c:pt idx="3260">
                  <c:v>7.869999999996935E-3</c:v>
                </c:pt>
                <c:pt idx="3261">
                  <c:v>6.0200000000065756E-3</c:v>
                </c:pt>
                <c:pt idx="3262">
                  <c:v>9.9899999999877309E-3</c:v>
                </c:pt>
                <c:pt idx="3263">
                  <c:v>5.870000000015807E-3</c:v>
                </c:pt>
                <c:pt idx="3264">
                  <c:v>9.6499999999934971E-3</c:v>
                </c:pt>
                <c:pt idx="3265">
                  <c:v>8.8499999999953616E-3</c:v>
                </c:pt>
                <c:pt idx="3266">
                  <c:v>7.8100000000063119E-3</c:v>
                </c:pt>
                <c:pt idx="3267">
                  <c:v>5.8999999999969077E-3</c:v>
                </c:pt>
                <c:pt idx="3268">
                  <c:v>1.2159999999994398E-2</c:v>
                </c:pt>
                <c:pt idx="3269">
                  <c:v>4.680000000007567E-3</c:v>
                </c:pt>
                <c:pt idx="3270">
                  <c:v>8.5899999999980992E-3</c:v>
                </c:pt>
                <c:pt idx="3271">
                  <c:v>1.0249999999984993E-2</c:v>
                </c:pt>
                <c:pt idx="3272">
                  <c:v>6.400000000013506E-3</c:v>
                </c:pt>
                <c:pt idx="3273">
                  <c:v>8.2299999999975171E-3</c:v>
                </c:pt>
                <c:pt idx="3274">
                  <c:v>1.0070000000013124E-2</c:v>
                </c:pt>
                <c:pt idx="3275">
                  <c:v>7.5399999999774536E-3</c:v>
                </c:pt>
                <c:pt idx="3276">
                  <c:v>9.540000000015425E-3</c:v>
                </c:pt>
                <c:pt idx="3277">
                  <c:v>8.2299999999975171E-3</c:v>
                </c:pt>
                <c:pt idx="3278">
                  <c:v>6.7300000000045657E-3</c:v>
                </c:pt>
                <c:pt idx="3279">
                  <c:v>1.0159999999984848E-2</c:v>
                </c:pt>
                <c:pt idx="3280">
                  <c:v>7.869999999996935E-3</c:v>
                </c:pt>
                <c:pt idx="3281">
                  <c:v>1.0610000000013997E-2</c:v>
                </c:pt>
                <c:pt idx="3282">
                  <c:v>6.9399999999859574E-3</c:v>
                </c:pt>
                <c:pt idx="3283">
                  <c:v>8.7699999999983902E-3</c:v>
                </c:pt>
                <c:pt idx="3284">
                  <c:v>9.890000000012833E-3</c:v>
                </c:pt>
                <c:pt idx="3285">
                  <c:v>7.0900000000051477E-3</c:v>
                </c:pt>
                <c:pt idx="3286">
                  <c:v>7.3099999999897136E-3</c:v>
                </c:pt>
                <c:pt idx="3287">
                  <c:v>1.0250000000013415E-2</c:v>
                </c:pt>
                <c:pt idx="3288">
                  <c:v>7.0599999999956253E-3</c:v>
                </c:pt>
                <c:pt idx="3289">
                  <c:v>7.3600000000055843E-3</c:v>
                </c:pt>
                <c:pt idx="3290">
                  <c:v>9.1499999999768988E-3</c:v>
                </c:pt>
                <c:pt idx="3291">
                  <c:v>6.5900000000169712E-3</c:v>
                </c:pt>
                <c:pt idx="3292">
                  <c:v>8.0399999999940519E-3</c:v>
                </c:pt>
                <c:pt idx="3293">
                  <c:v>8.9399999999955071E-3</c:v>
                </c:pt>
                <c:pt idx="3294">
                  <c:v>9.2400000000054661E-3</c:v>
                </c:pt>
                <c:pt idx="3295">
                  <c:v>7.389999999986685E-3</c:v>
                </c:pt>
                <c:pt idx="3296">
                  <c:v>7.7200000000061664E-3</c:v>
                </c:pt>
                <c:pt idx="3297">
                  <c:v>8.9399999999955071E-3</c:v>
                </c:pt>
                <c:pt idx="3298">
                  <c:v>9.3300000000056116E-3</c:v>
                </c:pt>
                <c:pt idx="3299">
                  <c:v>7.6600000000155433E-3</c:v>
                </c:pt>
                <c:pt idx="3300">
                  <c:v>9.0899999999862757E-3</c:v>
                </c:pt>
                <c:pt idx="3301">
                  <c:v>7.7799999999967895E-3</c:v>
                </c:pt>
                <c:pt idx="3302">
                  <c:v>6.7600000000140881E-3</c:v>
                </c:pt>
                <c:pt idx="3303">
                  <c:v>9.7800000000063392E-3</c:v>
                </c:pt>
                <c:pt idx="3304">
                  <c:v>7.209999999986394E-3</c:v>
                </c:pt>
                <c:pt idx="3305">
                  <c:v>7.8100000000063119E-3</c:v>
                </c:pt>
                <c:pt idx="3306">
                  <c:v>9.4499999999868578E-3</c:v>
                </c:pt>
                <c:pt idx="3307">
                  <c:v>6.1400000000162436E-3</c:v>
                </c:pt>
                <c:pt idx="3308">
                  <c:v>1.0549999999994952E-2</c:v>
                </c:pt>
                <c:pt idx="3309">
                  <c:v>5.9300000000064301E-3</c:v>
                </c:pt>
                <c:pt idx="3310">
                  <c:v>1.0040000000003602E-2</c:v>
                </c:pt>
                <c:pt idx="3311">
                  <c:v>7.6299999999775991E-3</c:v>
                </c:pt>
                <c:pt idx="3312">
                  <c:v>7.4500000000057298E-3</c:v>
                </c:pt>
                <c:pt idx="3313">
                  <c:v>8.9399999999955071E-3</c:v>
                </c:pt>
                <c:pt idx="3314">
                  <c:v>9.3300000000056116E-3</c:v>
                </c:pt>
                <c:pt idx="3315">
                  <c:v>6.9100000000048567E-3</c:v>
                </c:pt>
                <c:pt idx="3316">
                  <c:v>1.0349999999988313E-2</c:v>
                </c:pt>
                <c:pt idx="3317">
                  <c:v>5.3300000000149339E-3</c:v>
                </c:pt>
                <c:pt idx="3318">
                  <c:v>9.7999999999842657E-3</c:v>
                </c:pt>
                <c:pt idx="3319">
                  <c:v>7.6300000000060209E-3</c:v>
                </c:pt>
                <c:pt idx="3320">
                  <c:v>8.350000000007185E-3</c:v>
                </c:pt>
                <c:pt idx="3321">
                  <c:v>8.2500000000038654E-3</c:v>
                </c:pt>
                <c:pt idx="3322">
                  <c:v>8.9399999999955071E-3</c:v>
                </c:pt>
                <c:pt idx="3323">
                  <c:v>8.170000000006894E-3</c:v>
                </c:pt>
                <c:pt idx="3324">
                  <c:v>8.5499999999854026E-3</c:v>
                </c:pt>
                <c:pt idx="3325">
                  <c:v>9.0299999999956526E-3</c:v>
                </c:pt>
                <c:pt idx="3326">
                  <c:v>6.3499999999976353E-3</c:v>
                </c:pt>
                <c:pt idx="3327">
                  <c:v>1.1920000000003483E-2</c:v>
                </c:pt>
                <c:pt idx="3328">
                  <c:v>7.0100000000081764E-3</c:v>
                </c:pt>
                <c:pt idx="3329">
                  <c:v>1.0729999999995243E-2</c:v>
                </c:pt>
                <c:pt idx="3330">
                  <c:v>7.8300000000126602E-3</c:v>
                </c:pt>
                <c:pt idx="3331">
                  <c:v>9.0899999999862757E-3</c:v>
                </c:pt>
                <c:pt idx="3332">
                  <c:v>9.060000000005175E-3</c:v>
                </c:pt>
                <c:pt idx="3333">
                  <c:v>1.0639999999995098E-2</c:v>
                </c:pt>
                <c:pt idx="3334">
                  <c:v>3.4600000000182263E-3</c:v>
                </c:pt>
                <c:pt idx="3335">
                  <c:v>1.4299999999991542E-2</c:v>
                </c:pt>
                <c:pt idx="3336">
                  <c:v>5.7299999999997908E-3</c:v>
                </c:pt>
                <c:pt idx="3337">
                  <c:v>9.9799999999845568E-3</c:v>
                </c:pt>
                <c:pt idx="3338">
                  <c:v>8.8200000000142609E-3</c:v>
                </c:pt>
                <c:pt idx="3339">
                  <c:v>7.689999999996644E-3</c:v>
                </c:pt>
                <c:pt idx="3340">
                  <c:v>1.0459999999994807E-2</c:v>
                </c:pt>
                <c:pt idx="3341">
                  <c:v>9.0299999999956526E-3</c:v>
                </c:pt>
                <c:pt idx="3342">
                  <c:v>8.8200000000142609E-3</c:v>
                </c:pt>
                <c:pt idx="3343">
                  <c:v>8.6200000000076216E-3</c:v>
                </c:pt>
                <c:pt idx="3344">
                  <c:v>8.5199999999758802E-3</c:v>
                </c:pt>
                <c:pt idx="3345">
                  <c:v>7.9900000000066029E-3</c:v>
                </c:pt>
                <c:pt idx="3346">
                  <c:v>9.8000000000126875E-3</c:v>
                </c:pt>
                <c:pt idx="3347">
                  <c:v>8.0199999999877036E-3</c:v>
                </c:pt>
                <c:pt idx="3348">
                  <c:v>8.880000000004884E-3</c:v>
                </c:pt>
                <c:pt idx="3349">
                  <c:v>7.9000000000064574E-3</c:v>
                </c:pt>
                <c:pt idx="3350">
                  <c:v>7.0000000000050022E-3</c:v>
                </c:pt>
                <c:pt idx="3351">
                  <c:v>1.0429999999985284E-2</c:v>
                </c:pt>
                <c:pt idx="3352">
                  <c:v>8.5200000000043019E-3</c:v>
                </c:pt>
                <c:pt idx="3353">
                  <c:v>6.7999999999983629E-3</c:v>
                </c:pt>
                <c:pt idx="3354">
                  <c:v>1.0520000000013852E-2</c:v>
                </c:pt>
                <c:pt idx="3355">
                  <c:v>6.1699999999973443E-3</c:v>
                </c:pt>
                <c:pt idx="3356">
                  <c:v>1.0279999999994516E-2</c:v>
                </c:pt>
                <c:pt idx="3357">
                  <c:v>8.170000000006894E-3</c:v>
                </c:pt>
                <c:pt idx="3358">
                  <c:v>8.5499999999854026E-3</c:v>
                </c:pt>
                <c:pt idx="3359">
                  <c:v>9.4500000000152795E-3</c:v>
                </c:pt>
                <c:pt idx="3360">
                  <c:v>7.389999999986685E-3</c:v>
                </c:pt>
                <c:pt idx="3361">
                  <c:v>9.0299999999956526E-3</c:v>
                </c:pt>
                <c:pt idx="3362">
                  <c:v>8.7000000000045929E-3</c:v>
                </c:pt>
                <c:pt idx="3363">
                  <c:v>7.9599999999970805E-3</c:v>
                </c:pt>
                <c:pt idx="3364">
                  <c:v>8.3700000000135333E-3</c:v>
                </c:pt>
                <c:pt idx="3365">
                  <c:v>8.8499999999953616E-3</c:v>
                </c:pt>
                <c:pt idx="3366">
                  <c:v>6.6500000000075943E-3</c:v>
                </c:pt>
                <c:pt idx="3367">
                  <c:v>1.1589999999984002E-2</c:v>
                </c:pt>
                <c:pt idx="3368">
                  <c:v>4.1200000000003456E-3</c:v>
                </c:pt>
                <c:pt idx="3369">
                  <c:v>1.1079999999992651E-2</c:v>
                </c:pt>
                <c:pt idx="3370">
                  <c:v>8.049999999997226E-3</c:v>
                </c:pt>
                <c:pt idx="3371">
                  <c:v>7.9300000000159798E-3</c:v>
                </c:pt>
                <c:pt idx="3372">
                  <c:v>6.9699999999954798E-3</c:v>
                </c:pt>
                <c:pt idx="3373">
                  <c:v>1.1950000000013006E-2</c:v>
                </c:pt>
                <c:pt idx="3374">
                  <c:v>4.8899999999889587E-3</c:v>
                </c:pt>
                <c:pt idx="3375">
                  <c:v>1.2339999999994689E-2</c:v>
                </c:pt>
                <c:pt idx="3376">
                  <c:v>5.7199999999966167E-3</c:v>
                </c:pt>
                <c:pt idx="3377">
                  <c:v>1.1110000000002174E-2</c:v>
                </c:pt>
                <c:pt idx="3378">
                  <c:v>7.9300000000159798E-3</c:v>
                </c:pt>
                <c:pt idx="3379">
                  <c:v>8.3199999999976626E-3</c:v>
                </c:pt>
                <c:pt idx="3380">
                  <c:v>9.060000000005175E-3</c:v>
                </c:pt>
                <c:pt idx="3381">
                  <c:v>9.1499999999768988E-3</c:v>
                </c:pt>
                <c:pt idx="3382">
                  <c:v>8.5500000000138243E-3</c:v>
                </c:pt>
                <c:pt idx="3383">
                  <c:v>9.2400000000054661E-3</c:v>
                </c:pt>
                <c:pt idx="3384">
                  <c:v>8.9099999999859847E-3</c:v>
                </c:pt>
                <c:pt idx="3385">
                  <c:v>7.9000000000064574E-3</c:v>
                </c:pt>
                <c:pt idx="3386">
                  <c:v>1.1410000000012133E-2</c:v>
                </c:pt>
                <c:pt idx="3387">
                  <c:v>7.389999999986685E-3</c:v>
                </c:pt>
                <c:pt idx="3388">
                  <c:v>1.0639999999995098E-2</c:v>
                </c:pt>
                <c:pt idx="3389">
                  <c:v>8.880000000004884E-3</c:v>
                </c:pt>
                <c:pt idx="3390">
                  <c:v>8.9099999999859847E-3</c:v>
                </c:pt>
                <c:pt idx="3391">
                  <c:v>9.3300000000056116E-3</c:v>
                </c:pt>
                <c:pt idx="3392">
                  <c:v>1.0430000000013706E-2</c:v>
                </c:pt>
                <c:pt idx="3393">
                  <c:v>8.6399999999855481E-3</c:v>
                </c:pt>
                <c:pt idx="3394">
                  <c:v>9.8399999999969623E-3</c:v>
                </c:pt>
                <c:pt idx="3395">
                  <c:v>8.9400000000239288E-3</c:v>
                </c:pt>
                <c:pt idx="3396">
                  <c:v>8.4299999999757347E-3</c:v>
                </c:pt>
                <c:pt idx="3397">
                  <c:v>9.180000000014843E-3</c:v>
                </c:pt>
                <c:pt idx="3398">
                  <c:v>7.8399999999874126E-3</c:v>
                </c:pt>
                <c:pt idx="3399">
                  <c:v>1.1179999999995971E-2</c:v>
                </c:pt>
                <c:pt idx="3400">
                  <c:v>6.170000000025766E-3</c:v>
                </c:pt>
                <c:pt idx="3401">
                  <c:v>9.1199999999957981E-3</c:v>
                </c:pt>
                <c:pt idx="3402">
                  <c:v>1.0099999999994225E-2</c:v>
                </c:pt>
                <c:pt idx="3403">
                  <c:v>7.7799999999967895E-3</c:v>
                </c:pt>
                <c:pt idx="3404">
                  <c:v>8.2500000000038654E-3</c:v>
                </c:pt>
                <c:pt idx="3405">
                  <c:v>9.5399999999870033E-3</c:v>
                </c:pt>
                <c:pt idx="3406">
                  <c:v>8.049999999997226E-3</c:v>
                </c:pt>
                <c:pt idx="3407">
                  <c:v>9.2900000000213367E-3</c:v>
                </c:pt>
                <c:pt idx="3408">
                  <c:v>8.9099999999859847E-3</c:v>
                </c:pt>
                <c:pt idx="3409">
                  <c:v>9.2700000000149885E-3</c:v>
                </c:pt>
                <c:pt idx="3410">
                  <c:v>7.9299999999875581E-3</c:v>
                </c:pt>
                <c:pt idx="3411">
                  <c:v>7.9900000000066029E-3</c:v>
                </c:pt>
                <c:pt idx="3412">
                  <c:v>1.0310000000004038E-2</c:v>
                </c:pt>
                <c:pt idx="3413">
                  <c:v>9.7099999999841202E-3</c:v>
                </c:pt>
                <c:pt idx="3414">
                  <c:v>6.9200000000080308E-3</c:v>
                </c:pt>
                <c:pt idx="3415">
                  <c:v>1.0310000000004038E-2</c:v>
                </c:pt>
                <c:pt idx="3416">
                  <c:v>6.3800000000071577E-3</c:v>
                </c:pt>
                <c:pt idx="3417">
                  <c:v>9.8299999999937882E-3</c:v>
                </c:pt>
                <c:pt idx="3418">
                  <c:v>5.0999999999987722E-3</c:v>
                </c:pt>
                <c:pt idx="3419">
                  <c:v>1.1859999999984439E-2</c:v>
                </c:pt>
                <c:pt idx="3420">
                  <c:v>5.6000000000153705E-3</c:v>
                </c:pt>
                <c:pt idx="3421">
                  <c:v>1.1840000000006512E-2</c:v>
                </c:pt>
                <c:pt idx="3422">
                  <c:v>7.6499999999839474E-3</c:v>
                </c:pt>
                <c:pt idx="3423">
                  <c:v>6.8899999999985084E-3</c:v>
                </c:pt>
                <c:pt idx="3424">
                  <c:v>1.1410000000012133E-2</c:v>
                </c:pt>
                <c:pt idx="3425">
                  <c:v>6.6199999999980719E-3</c:v>
                </c:pt>
                <c:pt idx="3426">
                  <c:v>1.0639999999995098E-2</c:v>
                </c:pt>
                <c:pt idx="3427">
                  <c:v>6.3499999999976353E-3</c:v>
                </c:pt>
                <c:pt idx="3428">
                  <c:v>7.2399999999959164E-3</c:v>
                </c:pt>
                <c:pt idx="3429">
                  <c:v>1.0040000000003602E-2</c:v>
                </c:pt>
                <c:pt idx="3430">
                  <c:v>7.7799999999967895E-3</c:v>
                </c:pt>
                <c:pt idx="3431">
                  <c:v>8.6100000000044474E-3</c:v>
                </c:pt>
                <c:pt idx="3432">
                  <c:v>1.067000000000462E-2</c:v>
                </c:pt>
                <c:pt idx="3433">
                  <c:v>7.3299999999960619E-3</c:v>
                </c:pt>
                <c:pt idx="3434">
                  <c:v>8.8499999999953616E-3</c:v>
                </c:pt>
                <c:pt idx="3435">
                  <c:v>7.5199999999995271E-3</c:v>
                </c:pt>
                <c:pt idx="3436">
                  <c:v>9.8000000000126875E-3</c:v>
                </c:pt>
                <c:pt idx="3437">
                  <c:v>9.9500000000034561E-3</c:v>
                </c:pt>
                <c:pt idx="3438">
                  <c:v>7.1899999999800457E-3</c:v>
                </c:pt>
                <c:pt idx="3439">
                  <c:v>1.0370000000023083E-2</c:v>
                </c:pt>
                <c:pt idx="3440">
                  <c:v>6.4299999999946067E-3</c:v>
                </c:pt>
                <c:pt idx="3441">
                  <c:v>1.2489999999985457E-2</c:v>
                </c:pt>
                <c:pt idx="3442">
                  <c:v>5.340000000018108E-3</c:v>
                </c:pt>
                <c:pt idx="3443">
                  <c:v>1.2479999999982283E-2</c:v>
                </c:pt>
                <c:pt idx="3444">
                  <c:v>5.0400000000081491E-3</c:v>
                </c:pt>
                <c:pt idx="3445">
                  <c:v>1.0880000000014434E-2</c:v>
                </c:pt>
                <c:pt idx="3446">
                  <c:v>7.4199999999962074E-3</c:v>
                </c:pt>
                <c:pt idx="3447">
                  <c:v>1.0369999999994661E-2</c:v>
                </c:pt>
                <c:pt idx="3448">
                  <c:v>9.6000000000060481E-3</c:v>
                </c:pt>
                <c:pt idx="3449">
                  <c:v>7.9800000000034288E-3</c:v>
                </c:pt>
                <c:pt idx="3450">
                  <c:v>8.4699999999884312E-3</c:v>
                </c:pt>
                <c:pt idx="3451">
                  <c:v>1.0699999999985721E-2</c:v>
                </c:pt>
                <c:pt idx="3452">
                  <c:v>8.4600000000136788E-3</c:v>
                </c:pt>
                <c:pt idx="3453">
                  <c:v>1.0699999999985721E-2</c:v>
                </c:pt>
                <c:pt idx="3454">
                  <c:v>8.2500000000038654E-3</c:v>
                </c:pt>
                <c:pt idx="3455">
                  <c:v>9.5100000000059026E-3</c:v>
                </c:pt>
                <c:pt idx="3456">
                  <c:v>9.180000000014843E-3</c:v>
                </c:pt>
                <c:pt idx="3457">
                  <c:v>6.4099999999882584E-3</c:v>
                </c:pt>
                <c:pt idx="3458">
                  <c:v>1.0580000000004475E-2</c:v>
                </c:pt>
                <c:pt idx="3459">
                  <c:v>9.4499999999868578E-3</c:v>
                </c:pt>
                <c:pt idx="3460">
                  <c:v>5.5700000000058481E-3</c:v>
                </c:pt>
                <c:pt idx="3461">
                  <c:v>1.3290000000012014E-2</c:v>
                </c:pt>
                <c:pt idx="3462">
                  <c:v>3.7899999999808642E-3</c:v>
                </c:pt>
                <c:pt idx="3463">
                  <c:v>1.1530000000021801E-2</c:v>
                </c:pt>
                <c:pt idx="3464">
                  <c:v>9.2399999999770444E-3</c:v>
                </c:pt>
                <c:pt idx="3465">
                  <c:v>7.1800000000052933E-3</c:v>
                </c:pt>
                <c:pt idx="3466">
                  <c:v>1.0400000000004184E-2</c:v>
                </c:pt>
                <c:pt idx="3467">
                  <c:v>8.2600000000070395E-3</c:v>
                </c:pt>
                <c:pt idx="3468">
                  <c:v>7.3299999999960619E-3</c:v>
                </c:pt>
                <c:pt idx="3469">
                  <c:v>9.9799999999845568E-3</c:v>
                </c:pt>
                <c:pt idx="3470">
                  <c:v>9.6000000000060481E-3</c:v>
                </c:pt>
                <c:pt idx="3471">
                  <c:v>7.5700000000153977E-3</c:v>
                </c:pt>
                <c:pt idx="3472">
                  <c:v>1.0490000000004329E-2</c:v>
                </c:pt>
                <c:pt idx="3473">
                  <c:v>5.7499999999777174E-3</c:v>
                </c:pt>
                <c:pt idx="3474">
                  <c:v>9.6300000000155705E-3</c:v>
                </c:pt>
                <c:pt idx="3475">
                  <c:v>8.5200000000043019E-3</c:v>
                </c:pt>
                <c:pt idx="3476">
                  <c:v>7.4499999999773081E-3</c:v>
                </c:pt>
                <c:pt idx="3477">
                  <c:v>9.060000000005175E-3</c:v>
                </c:pt>
                <c:pt idx="3478">
                  <c:v>7.4199999999962074E-3</c:v>
                </c:pt>
                <c:pt idx="3479">
                  <c:v>8.6100000000044474E-3</c:v>
                </c:pt>
                <c:pt idx="3480">
                  <c:v>9.540000000015425E-3</c:v>
                </c:pt>
                <c:pt idx="3481">
                  <c:v>9.0899999999862757E-3</c:v>
                </c:pt>
                <c:pt idx="3482">
                  <c:v>5.0099999999986267E-3</c:v>
                </c:pt>
                <c:pt idx="3483">
                  <c:v>1.0810000000020636E-2</c:v>
                </c:pt>
                <c:pt idx="3484">
                  <c:v>6.8899999999985084E-3</c:v>
                </c:pt>
                <c:pt idx="3485">
                  <c:v>1.155999999997448E-2</c:v>
                </c:pt>
                <c:pt idx="3486">
                  <c:v>6.350000000026057E-3</c:v>
                </c:pt>
                <c:pt idx="3487">
                  <c:v>1.0339999999985139E-2</c:v>
                </c:pt>
                <c:pt idx="3488">
                  <c:v>8.6699999999950705E-3</c:v>
                </c:pt>
                <c:pt idx="3489">
                  <c:v>6.9200000000080308E-3</c:v>
                </c:pt>
                <c:pt idx="3490">
                  <c:v>9.770000000003165E-3</c:v>
                </c:pt>
                <c:pt idx="3491">
                  <c:v>9.7800000000063392E-3</c:v>
                </c:pt>
                <c:pt idx="3492">
                  <c:v>7.5099999999963529E-3</c:v>
                </c:pt>
                <c:pt idx="3493">
                  <c:v>8.4599999999852571E-3</c:v>
                </c:pt>
                <c:pt idx="3494">
                  <c:v>8.2900000000165619E-3</c:v>
                </c:pt>
                <c:pt idx="3495">
                  <c:v>9.0299999999956526E-3</c:v>
                </c:pt>
                <c:pt idx="3496">
                  <c:v>9.2400000000054661E-3</c:v>
                </c:pt>
                <c:pt idx="3497">
                  <c:v>8.0700000000035743E-3</c:v>
                </c:pt>
                <c:pt idx="3498">
                  <c:v>1.1179999999995971E-2</c:v>
                </c:pt>
                <c:pt idx="3499">
                  <c:v>6.9399999999859574E-3</c:v>
                </c:pt>
                <c:pt idx="3500">
                  <c:v>8.6799999999982447E-3</c:v>
                </c:pt>
                <c:pt idx="3501">
                  <c:v>1.1290000000002465E-2</c:v>
                </c:pt>
                <c:pt idx="3502">
                  <c:v>8.2900000000165619E-3</c:v>
                </c:pt>
                <c:pt idx="3503">
                  <c:v>8.4299999999757347E-3</c:v>
                </c:pt>
                <c:pt idx="3504">
                  <c:v>1.1470000000002756E-2</c:v>
                </c:pt>
                <c:pt idx="3505">
                  <c:v>5.6700000000091677E-3</c:v>
                </c:pt>
                <c:pt idx="3506">
                  <c:v>1.1619999999993524E-2</c:v>
                </c:pt>
                <c:pt idx="3507">
                  <c:v>8.6400000000139698E-3</c:v>
                </c:pt>
                <c:pt idx="3508">
                  <c:v>8.3199999999976626E-3</c:v>
                </c:pt>
                <c:pt idx="3509">
                  <c:v>9.8600000000033106E-3</c:v>
                </c:pt>
                <c:pt idx="3510">
                  <c:v>8.1999999999879947E-3</c:v>
                </c:pt>
                <c:pt idx="3511">
                  <c:v>8.1299999999941974E-3</c:v>
                </c:pt>
                <c:pt idx="3512">
                  <c:v>1.0280000000022937E-2</c:v>
                </c:pt>
                <c:pt idx="3513">
                  <c:v>6.5299999999979264E-3</c:v>
                </c:pt>
                <c:pt idx="3514">
                  <c:v>1.1179999999995971E-2</c:v>
                </c:pt>
                <c:pt idx="3515">
                  <c:v>6.2299999999879674E-3</c:v>
                </c:pt>
                <c:pt idx="3516">
                  <c:v>8.7900000000047385E-3</c:v>
                </c:pt>
                <c:pt idx="3517">
                  <c:v>9.410000000002583E-3</c:v>
                </c:pt>
                <c:pt idx="3518">
                  <c:v>6.0200000000065756E-3</c:v>
                </c:pt>
                <c:pt idx="3519">
                  <c:v>1.0499999999979082E-2</c:v>
                </c:pt>
                <c:pt idx="3520">
                  <c:v>6.5500000000042746E-3</c:v>
                </c:pt>
                <c:pt idx="3521">
                  <c:v>1.0099999999994225E-2</c:v>
                </c:pt>
                <c:pt idx="3522">
                  <c:v>6.350000000026057E-3</c:v>
                </c:pt>
                <c:pt idx="3523">
                  <c:v>9.0299999999956526E-3</c:v>
                </c:pt>
                <c:pt idx="3524">
                  <c:v>8.3199999999976626E-3</c:v>
                </c:pt>
                <c:pt idx="3525">
                  <c:v>1.0789999999985866E-2</c:v>
                </c:pt>
                <c:pt idx="3526">
                  <c:v>3.6000000000058208E-3</c:v>
                </c:pt>
                <c:pt idx="3527">
                  <c:v>9.6900000000061937E-3</c:v>
                </c:pt>
                <c:pt idx="3528">
                  <c:v>9.2999999999960892E-3</c:v>
                </c:pt>
                <c:pt idx="3529">
                  <c:v>5.6899999999870943E-3</c:v>
                </c:pt>
                <c:pt idx="3530">
                  <c:v>1.1440000000021655E-2</c:v>
                </c:pt>
                <c:pt idx="3531">
                  <c:v>8.6499999999887223E-3</c:v>
                </c:pt>
                <c:pt idx="3532">
                  <c:v>7.1800000000052933E-3</c:v>
                </c:pt>
                <c:pt idx="3533">
                  <c:v>9.8899999999844113E-3</c:v>
                </c:pt>
                <c:pt idx="3534">
                  <c:v>7.3300000000244836E-3</c:v>
                </c:pt>
                <c:pt idx="3535">
                  <c:v>1.0169999999988022E-2</c:v>
                </c:pt>
                <c:pt idx="3536">
                  <c:v>6.9699999999954798E-3</c:v>
                </c:pt>
                <c:pt idx="3537">
                  <c:v>8.7000000000045929E-3</c:v>
                </c:pt>
                <c:pt idx="3538">
                  <c:v>1.0459999999994807E-2</c:v>
                </c:pt>
                <c:pt idx="3539">
                  <c:v>6.0799999999971988E-3</c:v>
                </c:pt>
                <c:pt idx="3540">
                  <c:v>1.0369999999994661E-2</c:v>
                </c:pt>
                <c:pt idx="3541">
                  <c:v>8.880000000004884E-3</c:v>
                </c:pt>
                <c:pt idx="3542">
                  <c:v>9.5100000000059026E-3</c:v>
                </c:pt>
                <c:pt idx="3543">
                  <c:v>8.6699999999950705E-3</c:v>
                </c:pt>
                <c:pt idx="3544">
                  <c:v>9.8700000000064847E-3</c:v>
                </c:pt>
                <c:pt idx="3545">
                  <c:v>8.2199999999943429E-3</c:v>
                </c:pt>
                <c:pt idx="3546">
                  <c:v>1.1840000000006512E-2</c:v>
                </c:pt>
                <c:pt idx="3547">
                  <c:v>6.9699999999954798E-3</c:v>
                </c:pt>
                <c:pt idx="3548">
                  <c:v>1.0909999999995534E-2</c:v>
                </c:pt>
                <c:pt idx="3549">
                  <c:v>1.0900000000020782E-2</c:v>
                </c:pt>
                <c:pt idx="3550">
                  <c:v>7.9899999999781812E-3</c:v>
                </c:pt>
                <c:pt idx="3551">
                  <c:v>1.0730000000023665E-2</c:v>
                </c:pt>
                <c:pt idx="3552">
                  <c:v>1.0459999999994807E-2</c:v>
                </c:pt>
                <c:pt idx="3553">
                  <c:v>9.1199999999957981E-3</c:v>
                </c:pt>
                <c:pt idx="3554">
                  <c:v>1.0490000000004329E-2</c:v>
                </c:pt>
                <c:pt idx="3555">
                  <c:v>8.3499999999787633E-3</c:v>
                </c:pt>
                <c:pt idx="3556">
                  <c:v>1.0810000000020636E-2</c:v>
                </c:pt>
                <c:pt idx="3557">
                  <c:v>8.9999999999861302E-3</c:v>
                </c:pt>
                <c:pt idx="3558">
                  <c:v>8.8000000000079126E-3</c:v>
                </c:pt>
                <c:pt idx="3559">
                  <c:v>1.3080000000002201E-2</c:v>
                </c:pt>
                <c:pt idx="3560">
                  <c:v>4.860000000007858E-3</c:v>
                </c:pt>
                <c:pt idx="3561">
                  <c:v>1.2249999999994543E-2</c:v>
                </c:pt>
                <c:pt idx="3562">
                  <c:v>8.880000000004884E-3</c:v>
                </c:pt>
                <c:pt idx="3563">
                  <c:v>9.2699999999865668E-3</c:v>
                </c:pt>
                <c:pt idx="3564">
                  <c:v>8.3400000000040109E-3</c:v>
                </c:pt>
                <c:pt idx="3565">
                  <c:v>9.3899999999962347E-3</c:v>
                </c:pt>
                <c:pt idx="3566">
                  <c:v>7.1200000000146701E-3</c:v>
                </c:pt>
                <c:pt idx="3567">
                  <c:v>1.2099999999975353E-2</c:v>
                </c:pt>
                <c:pt idx="3568">
                  <c:v>4.9199999999984811E-3</c:v>
                </c:pt>
                <c:pt idx="3569">
                  <c:v>1.0340000000013561E-2</c:v>
                </c:pt>
                <c:pt idx="3570">
                  <c:v>9.5399999999870033E-3</c:v>
                </c:pt>
                <c:pt idx="3571">
                  <c:v>7.9500000000223281E-3</c:v>
                </c:pt>
                <c:pt idx="3572">
                  <c:v>9.8999999999875854E-3</c:v>
                </c:pt>
                <c:pt idx="3573">
                  <c:v>9.4400000000121054E-3</c:v>
                </c:pt>
                <c:pt idx="3574">
                  <c:v>7.0999999999799002E-3</c:v>
                </c:pt>
                <c:pt idx="3575">
                  <c:v>1.138000000000261E-2</c:v>
                </c:pt>
                <c:pt idx="3576">
                  <c:v>8.170000000006894E-3</c:v>
                </c:pt>
                <c:pt idx="3577">
                  <c:v>1.0549999999994952E-2</c:v>
                </c:pt>
                <c:pt idx="3578">
                  <c:v>8.2199999999943429E-3</c:v>
                </c:pt>
                <c:pt idx="3579">
                  <c:v>8.6200000000076216E-3</c:v>
                </c:pt>
                <c:pt idx="3580">
                  <c:v>5.4800000000057025E-3</c:v>
                </c:pt>
                <c:pt idx="3581">
                  <c:v>3.5799999999994725E-3</c:v>
                </c:pt>
                <c:pt idx="3582">
                  <c:v>1.0069999999984702E-2</c:v>
                </c:pt>
                <c:pt idx="3583">
                  <c:v>7.9600000000255022E-3</c:v>
                </c:pt>
                <c:pt idx="3584">
                  <c:v>7.689999999996644E-3</c:v>
                </c:pt>
                <c:pt idx="3585">
                  <c:v>1.089999999999236E-2</c:v>
                </c:pt>
                <c:pt idx="3586">
                  <c:v>7.4799999999868305E-3</c:v>
                </c:pt>
                <c:pt idx="3587">
                  <c:v>8.2600000000070395E-3</c:v>
                </c:pt>
                <c:pt idx="3588">
                  <c:v>8.1299999999941974E-3</c:v>
                </c:pt>
                <c:pt idx="3589">
                  <c:v>9.0900000000146974E-3</c:v>
                </c:pt>
                <c:pt idx="3590">
                  <c:v>7.689999999996644E-3</c:v>
                </c:pt>
                <c:pt idx="3591">
                  <c:v>9.5100000000059026E-3</c:v>
                </c:pt>
                <c:pt idx="3592">
                  <c:v>9.8399999999969623E-3</c:v>
                </c:pt>
                <c:pt idx="3593">
                  <c:v>7.8599999999937609E-3</c:v>
                </c:pt>
                <c:pt idx="3594">
                  <c:v>9.5699999999965257E-3</c:v>
                </c:pt>
                <c:pt idx="3595">
                  <c:v>9.8600000000033106E-3</c:v>
                </c:pt>
                <c:pt idx="3596">
                  <c:v>8.3199999999976626E-3</c:v>
                </c:pt>
                <c:pt idx="3597">
                  <c:v>9.9500000000034561E-3</c:v>
                </c:pt>
                <c:pt idx="3598">
                  <c:v>7.5400000000058753E-3</c:v>
                </c:pt>
                <c:pt idx="3599">
                  <c:v>9.1799999999864212E-3</c:v>
                </c:pt>
                <c:pt idx="3600">
                  <c:v>1.1090000000024247E-2</c:v>
                </c:pt>
                <c:pt idx="3601">
                  <c:v>5.5399999999963256E-3</c:v>
                </c:pt>
                <c:pt idx="3602">
                  <c:v>1.1539999999996553E-2</c:v>
                </c:pt>
                <c:pt idx="3603">
                  <c:v>6.1299999999846477E-3</c:v>
                </c:pt>
                <c:pt idx="3604">
                  <c:v>1.0850000000004911E-2</c:v>
                </c:pt>
                <c:pt idx="3605">
                  <c:v>8.530000000007476E-3</c:v>
                </c:pt>
                <c:pt idx="3606">
                  <c:v>7.1199999999862484E-3</c:v>
                </c:pt>
                <c:pt idx="3607">
                  <c:v>1.1410000000012133E-2</c:v>
                </c:pt>
                <c:pt idx="3608">
                  <c:v>7.6300000000060209E-3</c:v>
                </c:pt>
                <c:pt idx="3609">
                  <c:v>5.2799999999990632E-3</c:v>
                </c:pt>
                <c:pt idx="3610">
                  <c:v>2.6799999999980173E-3</c:v>
                </c:pt>
                <c:pt idx="3611">
                  <c:v>5.0999999999135071E-4</c:v>
                </c:pt>
                <c:pt idx="3612">
                  <c:v>9.5000000001732587E-4</c:v>
                </c:pt>
                <c:pt idx="3613">
                  <c:v>7.1999999997274244E-4</c:v>
                </c:pt>
                <c:pt idx="3614">
                  <c:v>0</c:v>
                </c:pt>
                <c:pt idx="3615">
                  <c:v>0</c:v>
                </c:pt>
                <c:pt idx="3616">
                  <c:v>1.19000000000824E-3</c:v>
                </c:pt>
                <c:pt idx="3617">
                  <c:v>1.2000000000966793E-4</c:v>
                </c:pt>
                <c:pt idx="3618">
                  <c:v>4.7000000000707587E-4</c:v>
                </c:pt>
                <c:pt idx="3619">
                  <c:v>2.3999999999091415E-4</c:v>
                </c:pt>
                <c:pt idx="3620">
                  <c:v>3.489999999999327E-3</c:v>
                </c:pt>
                <c:pt idx="3621">
                  <c:v>6.2599999999974898E-3</c:v>
                </c:pt>
                <c:pt idx="3622">
                  <c:v>5.7799999999872398E-3</c:v>
                </c:pt>
                <c:pt idx="3623">
                  <c:v>9.9200000000223554E-3</c:v>
                </c:pt>
                <c:pt idx="3624">
                  <c:v>9.0899999999862757E-3</c:v>
                </c:pt>
                <c:pt idx="3625">
                  <c:v>7.3000000000149612E-3</c:v>
                </c:pt>
                <c:pt idx="3626">
                  <c:v>8.8899999999796364E-3</c:v>
                </c:pt>
                <c:pt idx="3627">
                  <c:v>9.2600000000118143E-3</c:v>
                </c:pt>
                <c:pt idx="3628">
                  <c:v>8.3199999999976626E-3</c:v>
                </c:pt>
                <c:pt idx="3629">
                  <c:v>1.0970000000014579E-2</c:v>
                </c:pt>
                <c:pt idx="3630">
                  <c:v>5.089999999995598E-3</c:v>
                </c:pt>
                <c:pt idx="3631">
                  <c:v>1.3350000000002638E-2</c:v>
                </c:pt>
                <c:pt idx="3632">
                  <c:v>7.6599999999871216E-3</c:v>
                </c:pt>
                <c:pt idx="3633">
                  <c:v>8.8499999999953616E-3</c:v>
                </c:pt>
                <c:pt idx="3634">
                  <c:v>9.5100000000059026E-3</c:v>
                </c:pt>
                <c:pt idx="3635">
                  <c:v>7.9000000000064574E-3</c:v>
                </c:pt>
                <c:pt idx="3636">
                  <c:v>8.1899999999848205E-3</c:v>
                </c:pt>
                <c:pt idx="3637">
                  <c:v>9.0299999999956526E-3</c:v>
                </c:pt>
                <c:pt idx="3638">
                  <c:v>9.840000000025384E-3</c:v>
                </c:pt>
                <c:pt idx="3639">
                  <c:v>8.2199999999943429E-3</c:v>
                </c:pt>
                <c:pt idx="3640">
                  <c:v>7.8100000000063119E-3</c:v>
                </c:pt>
                <c:pt idx="3641">
                  <c:v>7.569999999986976E-3</c:v>
                </c:pt>
                <c:pt idx="3642">
                  <c:v>1.0879999999986012E-2</c:v>
                </c:pt>
                <c:pt idx="3643">
                  <c:v>5.8100000000251839E-3</c:v>
                </c:pt>
                <c:pt idx="3644">
                  <c:v>1.1359999999996262E-2</c:v>
                </c:pt>
                <c:pt idx="3645">
                  <c:v>6.8799999999953343E-3</c:v>
                </c:pt>
                <c:pt idx="3646">
                  <c:v>1.1589999999984002E-2</c:v>
                </c:pt>
                <c:pt idx="3647">
                  <c:v>7.0699999999987995E-3</c:v>
                </c:pt>
                <c:pt idx="3648">
                  <c:v>1.2070000000022674E-2</c:v>
                </c:pt>
                <c:pt idx="3649">
                  <c:v>6.3499999999976353E-3</c:v>
                </c:pt>
                <c:pt idx="3650">
                  <c:v>1.170999999999367E-2</c:v>
                </c:pt>
                <c:pt idx="3651">
                  <c:v>5.8699999999873853E-3</c:v>
                </c:pt>
                <c:pt idx="3652">
                  <c:v>1.3080000000002201E-2</c:v>
                </c:pt>
                <c:pt idx="3653">
                  <c:v>7.6300000000060209E-3</c:v>
                </c:pt>
                <c:pt idx="3654">
                  <c:v>8.2600000000070395E-3</c:v>
                </c:pt>
                <c:pt idx="3655">
                  <c:v>8.7000000000045929E-3</c:v>
                </c:pt>
                <c:pt idx="3656">
                  <c:v>9.2699999999865668E-3</c:v>
                </c:pt>
                <c:pt idx="3657">
                  <c:v>7.0599999999956253E-3</c:v>
                </c:pt>
                <c:pt idx="3658">
                  <c:v>1.0520000000013852E-2</c:v>
                </c:pt>
                <c:pt idx="3659">
                  <c:v>8.5200000000043019E-3</c:v>
                </c:pt>
                <c:pt idx="3660">
                  <c:v>8.9999999999861302E-3</c:v>
                </c:pt>
                <c:pt idx="3661">
                  <c:v>8.350000000007185E-3</c:v>
                </c:pt>
                <c:pt idx="3662">
                  <c:v>1.0699999999985721E-2</c:v>
                </c:pt>
                <c:pt idx="3663">
                  <c:v>8.6100000000044474E-3</c:v>
                </c:pt>
                <c:pt idx="3664">
                  <c:v>6.6800000000171167E-3</c:v>
                </c:pt>
                <c:pt idx="3665">
                  <c:v>1.2010000000003629E-2</c:v>
                </c:pt>
                <c:pt idx="3666">
                  <c:v>6.4599999999757074E-3</c:v>
                </c:pt>
                <c:pt idx="3667">
                  <c:v>1.1600000000015598E-2</c:v>
                </c:pt>
                <c:pt idx="3668">
                  <c:v>6.0200000000065756E-3</c:v>
                </c:pt>
                <c:pt idx="3669">
                  <c:v>1.1679999999984148E-2</c:v>
                </c:pt>
                <c:pt idx="3670">
                  <c:v>5.4499999999961801E-3</c:v>
                </c:pt>
                <c:pt idx="3671">
                  <c:v>1.0430000000013706E-2</c:v>
                </c:pt>
                <c:pt idx="3672">
                  <c:v>5.0400000000081491E-3</c:v>
                </c:pt>
                <c:pt idx="3673">
                  <c:v>1.1769999999984293E-2</c:v>
                </c:pt>
                <c:pt idx="3674">
                  <c:v>8.2900000000165619E-3</c:v>
                </c:pt>
                <c:pt idx="3675">
                  <c:v>6.909999999976435E-3</c:v>
                </c:pt>
                <c:pt idx="3676">
                  <c:v>9.8700000000064847E-3</c:v>
                </c:pt>
                <c:pt idx="3677">
                  <c:v>8.1900000000132422E-3</c:v>
                </c:pt>
                <c:pt idx="3678">
                  <c:v>8.2299999999975171E-3</c:v>
                </c:pt>
                <c:pt idx="3679">
                  <c:v>9.4200000000057571E-3</c:v>
                </c:pt>
                <c:pt idx="3680">
                  <c:v>8.3399999999755892E-3</c:v>
                </c:pt>
                <c:pt idx="3681">
                  <c:v>7.3300000000244836E-3</c:v>
                </c:pt>
                <c:pt idx="3682">
                  <c:v>4.9799999999891043E-3</c:v>
                </c:pt>
                <c:pt idx="3683">
                  <c:v>4.199999999997317E-3</c:v>
                </c:pt>
                <c:pt idx="3684">
                  <c:v>8.579999999994925E-3</c:v>
                </c:pt>
                <c:pt idx="3685">
                  <c:v>5.7800000000156615E-3</c:v>
                </c:pt>
                <c:pt idx="3686">
                  <c:v>9.3899999999962347E-3</c:v>
                </c:pt>
                <c:pt idx="3687">
                  <c:v>7.5999999999964984E-3</c:v>
                </c:pt>
                <c:pt idx="3688">
                  <c:v>9.9899999999877309E-3</c:v>
                </c:pt>
                <c:pt idx="3689">
                  <c:v>7.0900000000051477E-3</c:v>
                </c:pt>
                <c:pt idx="3690">
                  <c:v>8.1100000000162709E-3</c:v>
                </c:pt>
                <c:pt idx="3691">
                  <c:v>6.9999999999765805E-3</c:v>
                </c:pt>
                <c:pt idx="3692">
                  <c:v>1.2460000000004356E-2</c:v>
                </c:pt>
                <c:pt idx="3693">
                  <c:v>2.8000000000076852E-3</c:v>
                </c:pt>
                <c:pt idx="3694">
                  <c:v>1.2660000000010996E-2</c:v>
                </c:pt>
                <c:pt idx="3695">
                  <c:v>1.0339999999985139E-2</c:v>
                </c:pt>
                <c:pt idx="3696">
                  <c:v>7.1900000000084674E-3</c:v>
                </c:pt>
                <c:pt idx="3697">
                  <c:v>1.1259999999992942E-2</c:v>
                </c:pt>
                <c:pt idx="3698">
                  <c:v>9.0900000000146974E-3</c:v>
                </c:pt>
                <c:pt idx="3699">
                  <c:v>9.1799999999864212E-3</c:v>
                </c:pt>
                <c:pt idx="3700">
                  <c:v>9.2400000000054661E-3</c:v>
                </c:pt>
                <c:pt idx="3701">
                  <c:v>6.8499999999858119E-3</c:v>
                </c:pt>
                <c:pt idx="3702">
                  <c:v>8.3800000000167074E-3</c:v>
                </c:pt>
                <c:pt idx="3703">
                  <c:v>1.0009999999994079E-2</c:v>
                </c:pt>
                <c:pt idx="3704">
                  <c:v>6.4700000000073032E-3</c:v>
                </c:pt>
                <c:pt idx="3705">
                  <c:v>9.2999999999960892E-3</c:v>
                </c:pt>
                <c:pt idx="3706">
                  <c:v>7.0000000000050022E-3</c:v>
                </c:pt>
                <c:pt idx="3707">
                  <c:v>8.0199999999877036E-3</c:v>
                </c:pt>
                <c:pt idx="3708">
                  <c:v>8.9399999999955071E-3</c:v>
                </c:pt>
                <c:pt idx="3709">
                  <c:v>1.0070000000013124E-2</c:v>
                </c:pt>
                <c:pt idx="3710">
                  <c:v>7.9599999999970805E-3</c:v>
                </c:pt>
                <c:pt idx="3711">
                  <c:v>9.7499999999968168E-3</c:v>
                </c:pt>
                <c:pt idx="3712">
                  <c:v>6.5500000000042746E-3</c:v>
                </c:pt>
                <c:pt idx="3713">
                  <c:v>1.2879999999995562E-2</c:v>
                </c:pt>
                <c:pt idx="3714">
                  <c:v>2.1099999999876218E-3</c:v>
                </c:pt>
                <c:pt idx="3715">
                  <c:v>1.3120000000014898E-2</c:v>
                </c:pt>
                <c:pt idx="3716">
                  <c:v>8.2500000000038654E-3</c:v>
                </c:pt>
                <c:pt idx="3717">
                  <c:v>7.1800000000052933E-3</c:v>
                </c:pt>
                <c:pt idx="3718">
                  <c:v>8.9099999999859847E-3</c:v>
                </c:pt>
                <c:pt idx="3719">
                  <c:v>9.1199999999957981E-3</c:v>
                </c:pt>
                <c:pt idx="3720">
                  <c:v>7.9300000000159798E-3</c:v>
                </c:pt>
                <c:pt idx="3721">
                  <c:v>9.1500000000053205E-3</c:v>
                </c:pt>
                <c:pt idx="3722">
                  <c:v>7.6299999999775991E-3</c:v>
                </c:pt>
                <c:pt idx="3723">
                  <c:v>1.0220000000003893E-2</c:v>
                </c:pt>
                <c:pt idx="3724">
                  <c:v>7.3299999999960619E-3</c:v>
                </c:pt>
                <c:pt idx="3725">
                  <c:v>8.2000000000164164E-3</c:v>
                </c:pt>
                <c:pt idx="3726">
                  <c:v>9.590000000002874E-3</c:v>
                </c:pt>
                <c:pt idx="3727">
                  <c:v>8.0799999999783267E-3</c:v>
                </c:pt>
                <c:pt idx="3728">
                  <c:v>8.6400000000139698E-3</c:v>
                </c:pt>
                <c:pt idx="3729">
                  <c:v>1.1449999999996407E-2</c:v>
                </c:pt>
                <c:pt idx="3730">
                  <c:v>8.3400000000040109E-3</c:v>
                </c:pt>
                <c:pt idx="3731">
                  <c:v>8.4400000000073305E-3</c:v>
                </c:pt>
                <c:pt idx="3732">
                  <c:v>8.9399999999955071E-3</c:v>
                </c:pt>
                <c:pt idx="3733">
                  <c:v>7.1800000000052933E-3</c:v>
                </c:pt>
                <c:pt idx="3734">
                  <c:v>1.2369999999975789E-2</c:v>
                </c:pt>
                <c:pt idx="3735">
                  <c:v>1.19000000000824E-3</c:v>
                </c:pt>
                <c:pt idx="3736">
                  <c:v>1.5080000000011751E-2</c:v>
                </c:pt>
                <c:pt idx="3737">
                  <c:v>6.6199999999980719E-3</c:v>
                </c:pt>
                <c:pt idx="3738">
                  <c:v>9.060000000005175E-3</c:v>
                </c:pt>
                <c:pt idx="3739">
                  <c:v>1.0489999999975907E-2</c:v>
                </c:pt>
                <c:pt idx="3740">
                  <c:v>1.0550000000023374E-2</c:v>
                </c:pt>
                <c:pt idx="3741">
                  <c:v>8.0700000000035743E-3</c:v>
                </c:pt>
                <c:pt idx="3742">
                  <c:v>1.0579999999976053E-2</c:v>
                </c:pt>
                <c:pt idx="3743">
                  <c:v>8.9400000000239288E-3</c:v>
                </c:pt>
                <c:pt idx="3744">
                  <c:v>1.0639999999995098E-2</c:v>
                </c:pt>
                <c:pt idx="3745">
                  <c:v>1.0879999999986012E-2</c:v>
                </c:pt>
                <c:pt idx="3746">
                  <c:v>5.8400000000062846E-3</c:v>
                </c:pt>
                <c:pt idx="3747">
                  <c:v>1.1419999999986885E-2</c:v>
                </c:pt>
                <c:pt idx="3748">
                  <c:v>7.6900000000250657E-3</c:v>
                </c:pt>
                <c:pt idx="3749">
                  <c:v>1.0099999999994225E-2</c:v>
                </c:pt>
                <c:pt idx="3750">
                  <c:v>1.1200000000002319E-2</c:v>
                </c:pt>
                <c:pt idx="3751">
                  <c:v>8.880000000004884E-3</c:v>
                </c:pt>
                <c:pt idx="3752">
                  <c:v>8.9799999999797819E-3</c:v>
                </c:pt>
                <c:pt idx="3753">
                  <c:v>8.7900000000047385E-3</c:v>
                </c:pt>
                <c:pt idx="3754">
                  <c:v>7.9499999999939064E-3</c:v>
                </c:pt>
                <c:pt idx="3755">
                  <c:v>1.3800000000003365E-2</c:v>
                </c:pt>
                <c:pt idx="3756">
                  <c:v>3.4600000000182263E-3</c:v>
                </c:pt>
                <c:pt idx="3757">
                  <c:v>1.4099999999984902E-2</c:v>
                </c:pt>
                <c:pt idx="3758">
                  <c:v>8.3400000000040109E-3</c:v>
                </c:pt>
                <c:pt idx="3759">
                  <c:v>9.9799999999845568E-3</c:v>
                </c:pt>
                <c:pt idx="3760">
                  <c:v>1.0170000000016444E-2</c:v>
                </c:pt>
                <c:pt idx="3761">
                  <c:v>1.322999999999297E-2</c:v>
                </c:pt>
                <c:pt idx="3762">
                  <c:v>6.4399999999977808E-3</c:v>
                </c:pt>
                <c:pt idx="3763">
                  <c:v>1.1889999999993961E-2</c:v>
                </c:pt>
                <c:pt idx="3764">
                  <c:v>6.9700000000239015E-3</c:v>
                </c:pt>
                <c:pt idx="3765">
                  <c:v>1.0759999999976344E-2</c:v>
                </c:pt>
                <c:pt idx="3766">
                  <c:v>8.2900000000165619E-3</c:v>
                </c:pt>
                <c:pt idx="3767">
                  <c:v>5.210000000005266E-3</c:v>
                </c:pt>
                <c:pt idx="3768">
                  <c:v>1.4399999999994861E-2</c:v>
                </c:pt>
                <c:pt idx="3769">
                  <c:v>4.8799999999857846E-3</c:v>
                </c:pt>
                <c:pt idx="3770">
                  <c:v>1.115000000001487E-2</c:v>
                </c:pt>
                <c:pt idx="3771">
                  <c:v>8.6399999999855481E-3</c:v>
                </c:pt>
                <c:pt idx="3772">
                  <c:v>1.4309999999994716E-2</c:v>
                </c:pt>
                <c:pt idx="3773">
                  <c:v>4.5300000000167984E-3</c:v>
                </c:pt>
                <c:pt idx="3774">
                  <c:v>1.4150000000000773E-2</c:v>
                </c:pt>
                <c:pt idx="3775">
                  <c:v>4.860000000007858E-3</c:v>
                </c:pt>
                <c:pt idx="3776">
                  <c:v>1.406999999997538E-2</c:v>
                </c:pt>
                <c:pt idx="3777">
                  <c:v>6.9700000000239015E-3</c:v>
                </c:pt>
                <c:pt idx="3778">
                  <c:v>8.4599999999852571E-3</c:v>
                </c:pt>
                <c:pt idx="3779">
                  <c:v>1.0880000000014434E-2</c:v>
                </c:pt>
                <c:pt idx="3780">
                  <c:v>8.3499999999787633E-3</c:v>
                </c:pt>
                <c:pt idx="3781">
                  <c:v>9.1200000000242198E-3</c:v>
                </c:pt>
                <c:pt idx="3782">
                  <c:v>1.1259999999992942E-2</c:v>
                </c:pt>
                <c:pt idx="3783">
                  <c:v>6.7699999999888405E-3</c:v>
                </c:pt>
                <c:pt idx="3784">
                  <c:v>1.0729999999995243E-2</c:v>
                </c:pt>
                <c:pt idx="3785">
                  <c:v>1.016000000001327E-2</c:v>
                </c:pt>
                <c:pt idx="3786">
                  <c:v>7.3299999999960619E-3</c:v>
                </c:pt>
                <c:pt idx="3787">
                  <c:v>1.1439999999993233E-2</c:v>
                </c:pt>
                <c:pt idx="3788">
                  <c:v>6.3200000000165346E-3</c:v>
                </c:pt>
                <c:pt idx="3789">
                  <c:v>1.1979999999994106E-2</c:v>
                </c:pt>
                <c:pt idx="3790">
                  <c:v>8.1999999999879947E-3</c:v>
                </c:pt>
                <c:pt idx="3791">
                  <c:v>1.0580000000004475E-2</c:v>
                </c:pt>
                <c:pt idx="3792">
                  <c:v>9.8000000000126875E-3</c:v>
                </c:pt>
                <c:pt idx="3793">
                  <c:v>1.0819999999995389E-2</c:v>
                </c:pt>
                <c:pt idx="3794">
                  <c:v>5.2200000000084401E-3</c:v>
                </c:pt>
                <c:pt idx="3795">
                  <c:v>1.0069999999984702E-2</c:v>
                </c:pt>
                <c:pt idx="3796">
                  <c:v>4.7399999999981901E-3</c:v>
                </c:pt>
                <c:pt idx="3797">
                  <c:v>1.1169999999992797E-2</c:v>
                </c:pt>
                <c:pt idx="3798">
                  <c:v>6.2900000000070122E-3</c:v>
                </c:pt>
                <c:pt idx="3799">
                  <c:v>9.2099999999959437E-3</c:v>
                </c:pt>
                <c:pt idx="3800">
                  <c:v>5.5200000000183991E-3</c:v>
                </c:pt>
                <c:pt idx="3801">
                  <c:v>1.203999999998473E-2</c:v>
                </c:pt>
                <c:pt idx="3802">
                  <c:v>5.5700000000058481E-3</c:v>
                </c:pt>
                <c:pt idx="3803">
                  <c:v>1.0220000000003893E-2</c:v>
                </c:pt>
                <c:pt idx="3804">
                  <c:v>9.5699999999965257E-3</c:v>
                </c:pt>
                <c:pt idx="3805">
                  <c:v>9.0899999999862757E-3</c:v>
                </c:pt>
                <c:pt idx="3806">
                  <c:v>7.3300000000244836E-3</c:v>
                </c:pt>
                <c:pt idx="3807">
                  <c:v>8.399999999994634E-3</c:v>
                </c:pt>
                <c:pt idx="3808">
                  <c:v>9.3899999999962347E-3</c:v>
                </c:pt>
                <c:pt idx="3809">
                  <c:v>8.9700000000050295E-3</c:v>
                </c:pt>
                <c:pt idx="3810">
                  <c:v>8.2299999999975171E-3</c:v>
                </c:pt>
                <c:pt idx="3811">
                  <c:v>7.6300000000060209E-3</c:v>
                </c:pt>
                <c:pt idx="3812">
                  <c:v>9.5000000000027285E-3</c:v>
                </c:pt>
                <c:pt idx="3813">
                  <c:v>8.4999999999979536E-3</c:v>
                </c:pt>
                <c:pt idx="3814">
                  <c:v>7.689999999996644E-3</c:v>
                </c:pt>
                <c:pt idx="3815">
                  <c:v>7.6200000000028467E-3</c:v>
                </c:pt>
                <c:pt idx="3816">
                  <c:v>8.9699999999766078E-3</c:v>
                </c:pt>
                <c:pt idx="3817">
                  <c:v>9.4200000000057571E-3</c:v>
                </c:pt>
                <c:pt idx="3818">
                  <c:v>8.049999999997226E-3</c:v>
                </c:pt>
                <c:pt idx="3819">
                  <c:v>1.2280000000004065E-2</c:v>
                </c:pt>
                <c:pt idx="3820">
                  <c:v>6.7600000000140881E-3</c:v>
                </c:pt>
                <c:pt idx="3821">
                  <c:v>1.0279999999994516E-2</c:v>
                </c:pt>
                <c:pt idx="3822">
                  <c:v>9.7800000000063392E-3</c:v>
                </c:pt>
                <c:pt idx="3823">
                  <c:v>8.6999999999761712E-3</c:v>
                </c:pt>
                <c:pt idx="3824">
                  <c:v>9.6300000000155705E-3</c:v>
                </c:pt>
                <c:pt idx="3825">
                  <c:v>7.4799999999868305E-3</c:v>
                </c:pt>
                <c:pt idx="3826">
                  <c:v>9.2100000000243654E-3</c:v>
                </c:pt>
                <c:pt idx="3827">
                  <c:v>9.7099999999841202E-3</c:v>
                </c:pt>
                <c:pt idx="3828">
                  <c:v>6.0200000000065756E-3</c:v>
                </c:pt>
                <c:pt idx="3829">
                  <c:v>1.0050000000006776E-2</c:v>
                </c:pt>
                <c:pt idx="3830">
                  <c:v>8.1599999999752981E-3</c:v>
                </c:pt>
                <c:pt idx="3831">
                  <c:v>9.9300000000255295E-3</c:v>
                </c:pt>
                <c:pt idx="3832">
                  <c:v>6.4599999999757074E-3</c:v>
                </c:pt>
                <c:pt idx="3833">
                  <c:v>1.3090000000005375E-2</c:v>
                </c:pt>
                <c:pt idx="3834">
                  <c:v>4.2899999999974625E-3</c:v>
                </c:pt>
                <c:pt idx="3835">
                  <c:v>1.4450000000010732E-2</c:v>
                </c:pt>
                <c:pt idx="3836">
                  <c:v>5.1899999999989177E-3</c:v>
                </c:pt>
                <c:pt idx="3837">
                  <c:v>1.1529999999993379E-2</c:v>
                </c:pt>
                <c:pt idx="3838">
                  <c:v>9.0000000000145519E-3</c:v>
                </c:pt>
                <c:pt idx="3839">
                  <c:v>8.7299999999856936E-3</c:v>
                </c:pt>
                <c:pt idx="3840">
                  <c:v>9.6000000000060481E-3</c:v>
                </c:pt>
                <c:pt idx="3841">
                  <c:v>7.5099999999963529E-3</c:v>
                </c:pt>
                <c:pt idx="3842">
                  <c:v>1.0130000000003747E-2</c:v>
                </c:pt>
                <c:pt idx="3843">
                  <c:v>9.5399999999870033E-3</c:v>
                </c:pt>
                <c:pt idx="3844">
                  <c:v>8.7600000000236378E-3</c:v>
                </c:pt>
                <c:pt idx="3845">
                  <c:v>6.5599999999790271E-3</c:v>
                </c:pt>
                <c:pt idx="3846">
                  <c:v>1.186000000001286E-2</c:v>
                </c:pt>
                <c:pt idx="3847">
                  <c:v>8.6100000000044474E-3</c:v>
                </c:pt>
                <c:pt idx="3848">
                  <c:v>9.8999999999875854E-3</c:v>
                </c:pt>
                <c:pt idx="3849">
                  <c:v>1.0400000000004184E-2</c:v>
                </c:pt>
                <c:pt idx="3850">
                  <c:v>7.7799999999967895E-3</c:v>
                </c:pt>
                <c:pt idx="3851">
                  <c:v>1.0310000000004038E-2</c:v>
                </c:pt>
                <c:pt idx="3852">
                  <c:v>1.251999999999498E-2</c:v>
                </c:pt>
                <c:pt idx="3853">
                  <c:v>7.7699999999936153E-3</c:v>
                </c:pt>
                <c:pt idx="3854">
                  <c:v>1.186000000001286E-2</c:v>
                </c:pt>
                <c:pt idx="3855">
                  <c:v>6.3199999999881129E-3</c:v>
                </c:pt>
                <c:pt idx="3856">
                  <c:v>1.3090000000005375E-2</c:v>
                </c:pt>
                <c:pt idx="3857">
                  <c:v>1.8650000000008049E-2</c:v>
                </c:pt>
                <c:pt idx="3858">
                  <c:v>9.1170000000005302E-2</c:v>
                </c:pt>
                <c:pt idx="3859">
                  <c:v>5.5399999999963256E-3</c:v>
                </c:pt>
                <c:pt idx="3860">
                  <c:v>4.6499999999980446E-3</c:v>
                </c:pt>
                <c:pt idx="3861">
                  <c:v>1.8499999999903594E-3</c:v>
                </c:pt>
                <c:pt idx="3862">
                  <c:v>8.4600000000136788E-3</c:v>
                </c:pt>
                <c:pt idx="3863">
                  <c:v>1.1599999999987176E-3</c:v>
                </c:pt>
                <c:pt idx="3864">
                  <c:v>8.8999999999828106E-4</c:v>
                </c:pt>
                <c:pt idx="3865">
                  <c:v>0</c:v>
                </c:pt>
                <c:pt idx="3866">
                  <c:v>0</c:v>
                </c:pt>
                <c:pt idx="3867">
                  <c:v>0</c:v>
                </c:pt>
                <c:pt idx="3868">
                  <c:v>0</c:v>
                </c:pt>
                <c:pt idx="3869">
                  <c:v>0</c:v>
                </c:pt>
                <c:pt idx="3870">
                  <c:v>0</c:v>
                </c:pt>
                <c:pt idx="3871">
                  <c:v>6.4299999999946067E-3</c:v>
                </c:pt>
                <c:pt idx="3872">
                  <c:v>4.8299999999983356E-3</c:v>
                </c:pt>
                <c:pt idx="3873">
                  <c:v>8.6699999999950705E-3</c:v>
                </c:pt>
                <c:pt idx="3874">
                  <c:v>5.2200000000084401E-3</c:v>
                </c:pt>
                <c:pt idx="3875">
                  <c:v>1.018999999999437E-2</c:v>
                </c:pt>
                <c:pt idx="3876">
                  <c:v>5.7799999999872398E-3</c:v>
                </c:pt>
                <c:pt idx="3877">
                  <c:v>1.067000000000462E-2</c:v>
                </c:pt>
                <c:pt idx="3878">
                  <c:v>5.870000000015807E-3</c:v>
                </c:pt>
                <c:pt idx="3879">
                  <c:v>7.5400000000058753E-3</c:v>
                </c:pt>
                <c:pt idx="3880">
                  <c:v>9.7799999999779175E-3</c:v>
                </c:pt>
                <c:pt idx="3881">
                  <c:v>8.4000000000230557E-3</c:v>
                </c:pt>
                <c:pt idx="3882">
                  <c:v>9.5099999999774809E-3</c:v>
                </c:pt>
                <c:pt idx="3883">
                  <c:v>8.2800000000133878E-3</c:v>
                </c:pt>
                <c:pt idx="3884">
                  <c:v>9.6299999999871488E-3</c:v>
                </c:pt>
                <c:pt idx="3885">
                  <c:v>6.3499999999976353E-3</c:v>
                </c:pt>
                <c:pt idx="3886">
                  <c:v>1.067000000000462E-2</c:v>
                </c:pt>
                <c:pt idx="3887">
                  <c:v>4.860000000007858E-3</c:v>
                </c:pt>
                <c:pt idx="3888">
                  <c:v>9.0800000000115233E-3</c:v>
                </c:pt>
                <c:pt idx="3889">
                  <c:v>8.9199999999891588E-3</c:v>
                </c:pt>
                <c:pt idx="3890">
                  <c:v>6.7899999999951888E-3</c:v>
                </c:pt>
                <c:pt idx="3891">
                  <c:v>9.2700000000149885E-3</c:v>
                </c:pt>
                <c:pt idx="3892">
                  <c:v>8.4299999999757347E-3</c:v>
                </c:pt>
                <c:pt idx="3893">
                  <c:v>5.9600000000159525E-3</c:v>
                </c:pt>
                <c:pt idx="3894">
                  <c:v>9.0299999999956526E-3</c:v>
                </c:pt>
                <c:pt idx="3895">
                  <c:v>6.4999999999884039E-3</c:v>
                </c:pt>
                <c:pt idx="3896">
                  <c:v>9.3000000000245109E-3</c:v>
                </c:pt>
                <c:pt idx="3897">
                  <c:v>8.1399999999973716E-3</c:v>
                </c:pt>
                <c:pt idx="3898">
                  <c:v>7.5399999999774536E-3</c:v>
                </c:pt>
                <c:pt idx="3899">
                  <c:v>9.6800000000030195E-3</c:v>
                </c:pt>
                <c:pt idx="3900">
                  <c:v>9.6300000000155705E-3</c:v>
                </c:pt>
                <c:pt idx="3901">
                  <c:v>7.2399999999959164E-3</c:v>
                </c:pt>
                <c:pt idx="3902">
                  <c:v>1.0069999999984702E-2</c:v>
                </c:pt>
                <c:pt idx="3903">
                  <c:v>7.7800000000252112E-3</c:v>
                </c:pt>
                <c:pt idx="3904">
                  <c:v>8.6999999999761712E-3</c:v>
                </c:pt>
                <c:pt idx="3905">
                  <c:v>6.7999999999983629E-3</c:v>
                </c:pt>
                <c:pt idx="3906">
                  <c:v>6.4400000000262025E-3</c:v>
                </c:pt>
                <c:pt idx="3907">
                  <c:v>9.8299999999937882E-3</c:v>
                </c:pt>
                <c:pt idx="3908">
                  <c:v>4.3499999999880856E-3</c:v>
                </c:pt>
                <c:pt idx="3909">
                  <c:v>1.115000000001487E-2</c:v>
                </c:pt>
                <c:pt idx="3910">
                  <c:v>7.209999999986394E-3</c:v>
                </c:pt>
                <c:pt idx="3911">
                  <c:v>9.180000000014843E-3</c:v>
                </c:pt>
                <c:pt idx="3912">
                  <c:v>5.8999999999969077E-3</c:v>
                </c:pt>
                <c:pt idx="3913">
                  <c:v>1.0940000000005057E-2</c:v>
                </c:pt>
                <c:pt idx="3914">
                  <c:v>5.3299999999865122E-3</c:v>
                </c:pt>
                <c:pt idx="3915">
                  <c:v>1.0639999999995098E-2</c:v>
                </c:pt>
                <c:pt idx="3916">
                  <c:v>5.7199999999966167E-3</c:v>
                </c:pt>
                <c:pt idx="3917">
                  <c:v>1.0310000000004038E-2</c:v>
                </c:pt>
                <c:pt idx="3918">
                  <c:v>7.4500000000057298E-3</c:v>
                </c:pt>
                <c:pt idx="3919">
                  <c:v>7.869999999996935E-3</c:v>
                </c:pt>
                <c:pt idx="3920">
                  <c:v>7.159999999998945E-3</c:v>
                </c:pt>
                <c:pt idx="3921">
                  <c:v>8.6699999999950705E-3</c:v>
                </c:pt>
                <c:pt idx="3922">
                  <c:v>5.5700000000058481E-3</c:v>
                </c:pt>
                <c:pt idx="3923">
                  <c:v>1.0340000000013561E-2</c:v>
                </c:pt>
                <c:pt idx="3924">
                  <c:v>6.7999999999983629E-3</c:v>
                </c:pt>
                <c:pt idx="3925">
                  <c:v>9.2999999999960892E-3</c:v>
                </c:pt>
                <c:pt idx="3926">
                  <c:v>4.4100000000071304E-3</c:v>
                </c:pt>
                <c:pt idx="3927">
                  <c:v>1.1019999999973606E-2</c:v>
                </c:pt>
                <c:pt idx="3928">
                  <c:v>6.6800000000171167E-3</c:v>
                </c:pt>
                <c:pt idx="3929">
                  <c:v>8.6399999999855481E-3</c:v>
                </c:pt>
                <c:pt idx="3930">
                  <c:v>7.689999999996644E-3</c:v>
                </c:pt>
                <c:pt idx="3931">
                  <c:v>8.6100000000044474E-3</c:v>
                </c:pt>
                <c:pt idx="3932">
                  <c:v>9.9000000000160071E-3</c:v>
                </c:pt>
                <c:pt idx="3933">
                  <c:v>6.2900000000070122E-3</c:v>
                </c:pt>
                <c:pt idx="3934">
                  <c:v>8.4599999999852571E-3</c:v>
                </c:pt>
                <c:pt idx="3935">
                  <c:v>5.8699999999873853E-3</c:v>
                </c:pt>
                <c:pt idx="3936">
                  <c:v>8.0200000000161253E-3</c:v>
                </c:pt>
                <c:pt idx="3937">
                  <c:v>7.389999999986685E-3</c:v>
                </c:pt>
                <c:pt idx="3938">
                  <c:v>7.8400000000158343E-3</c:v>
                </c:pt>
                <c:pt idx="3939">
                  <c:v>6.6099999999948977E-3</c:v>
                </c:pt>
                <c:pt idx="3940">
                  <c:v>7.159999999998945E-3</c:v>
                </c:pt>
                <c:pt idx="3941">
                  <c:v>6.9100000000048567E-3</c:v>
                </c:pt>
                <c:pt idx="3942">
                  <c:v>8.8499999999953616E-3</c:v>
                </c:pt>
                <c:pt idx="3943">
                  <c:v>7.0900000000051477E-3</c:v>
                </c:pt>
                <c:pt idx="3944">
                  <c:v>9.4200000000057571E-3</c:v>
                </c:pt>
                <c:pt idx="3945">
                  <c:v>6.3199999999881129E-3</c:v>
                </c:pt>
                <c:pt idx="3946">
                  <c:v>8.1100000000162709E-3</c:v>
                </c:pt>
                <c:pt idx="3947">
                  <c:v>8.7599999999952161E-3</c:v>
                </c:pt>
                <c:pt idx="3948">
                  <c:v>5.5699999999774263E-3</c:v>
                </c:pt>
                <c:pt idx="3949">
                  <c:v>9.8700000000064847E-3</c:v>
                </c:pt>
                <c:pt idx="3950">
                  <c:v>6.4299999999946067E-3</c:v>
                </c:pt>
                <c:pt idx="3951">
                  <c:v>7.6000000000249202E-3</c:v>
                </c:pt>
                <c:pt idx="3952">
                  <c:v>7.0699999999987995E-3</c:v>
                </c:pt>
                <c:pt idx="3953">
                  <c:v>1.0579999999976053E-2</c:v>
                </c:pt>
                <c:pt idx="3954">
                  <c:v>3.3300000000053842E-3</c:v>
                </c:pt>
                <c:pt idx="3955">
                  <c:v>1.0340000000013561E-2</c:v>
                </c:pt>
                <c:pt idx="3956">
                  <c:v>3.4299999999802822E-3</c:v>
                </c:pt>
                <c:pt idx="3957">
                  <c:v>1.1270000000024538E-2</c:v>
                </c:pt>
                <c:pt idx="3958">
                  <c:v>7.5999999999964984E-3</c:v>
                </c:pt>
                <c:pt idx="3959">
                  <c:v>6.7300000000045657E-3</c:v>
                </c:pt>
                <c:pt idx="3960">
                  <c:v>7.4799999999868305E-3</c:v>
                </c:pt>
                <c:pt idx="3961">
                  <c:v>8.6200000000076216E-3</c:v>
                </c:pt>
                <c:pt idx="3962">
                  <c:v>7.0299999999861029E-3</c:v>
                </c:pt>
                <c:pt idx="3963">
                  <c:v>1.0279999999994516E-2</c:v>
                </c:pt>
                <c:pt idx="3964">
                  <c:v>6.2000000000068667E-3</c:v>
                </c:pt>
                <c:pt idx="3965">
                  <c:v>5.8400000000062846E-3</c:v>
                </c:pt>
                <c:pt idx="3966">
                  <c:v>1.0130000000003747E-2</c:v>
                </c:pt>
                <c:pt idx="3967">
                  <c:v>3.5499999999899501E-3</c:v>
                </c:pt>
                <c:pt idx="3968">
                  <c:v>9.6900000000061937E-3</c:v>
                </c:pt>
                <c:pt idx="3969">
                  <c:v>6.5199999999947522E-3</c:v>
                </c:pt>
                <c:pt idx="3970">
                  <c:v>7.2700000000054388E-3</c:v>
                </c:pt>
                <c:pt idx="3971">
                  <c:v>5.9300000000064301E-3</c:v>
                </c:pt>
                <c:pt idx="3972">
                  <c:v>8.3199999999976626E-3</c:v>
                </c:pt>
                <c:pt idx="3973">
                  <c:v>6.7599999999856664E-3</c:v>
                </c:pt>
                <c:pt idx="3974">
                  <c:v>1.0199999999997544E-2</c:v>
                </c:pt>
                <c:pt idx="3975">
                  <c:v>4.4100000000071304E-3</c:v>
                </c:pt>
                <c:pt idx="3976">
                  <c:v>1.0040000000003602E-2</c:v>
                </c:pt>
                <c:pt idx="3977">
                  <c:v>5.3399999999896863E-3</c:v>
                </c:pt>
                <c:pt idx="3978">
                  <c:v>9.3500000000119599E-3</c:v>
                </c:pt>
                <c:pt idx="3979">
                  <c:v>8.880000000004884E-3</c:v>
                </c:pt>
                <c:pt idx="3980">
                  <c:v>6.3499999999976353E-3</c:v>
                </c:pt>
                <c:pt idx="3981">
                  <c:v>7.6599999999871216E-3</c:v>
                </c:pt>
                <c:pt idx="3982">
                  <c:v>7.1499999999957708E-3</c:v>
                </c:pt>
                <c:pt idx="3983">
                  <c:v>8.0500000000256478E-3</c:v>
                </c:pt>
                <c:pt idx="3984">
                  <c:v>7.5099999999963529E-3</c:v>
                </c:pt>
                <c:pt idx="3985">
                  <c:v>6.4099999999882584E-3</c:v>
                </c:pt>
                <c:pt idx="3986">
                  <c:v>6.2900000000070122E-3</c:v>
                </c:pt>
                <c:pt idx="3987">
                  <c:v>6.3700000000039836E-3</c:v>
                </c:pt>
                <c:pt idx="3988">
                  <c:v>6.0799999999971988E-3</c:v>
                </c:pt>
                <c:pt idx="3989">
                  <c:v>8.1399999999973716E-3</c:v>
                </c:pt>
                <c:pt idx="3990">
                  <c:v>8.4300000000041564E-3</c:v>
                </c:pt>
                <c:pt idx="3991">
                  <c:v>6.1100000000067212E-3</c:v>
                </c:pt>
                <c:pt idx="3992">
                  <c:v>7.689999999996644E-3</c:v>
                </c:pt>
                <c:pt idx="3993">
                  <c:v>8.8199999999858392E-3</c:v>
                </c:pt>
                <c:pt idx="3994">
                  <c:v>5.7900000000188356E-3</c:v>
                </c:pt>
                <c:pt idx="3995">
                  <c:v>7.7399999999840929E-3</c:v>
                </c:pt>
                <c:pt idx="3996">
                  <c:v>4.6499999999980446E-3</c:v>
                </c:pt>
                <c:pt idx="3997">
                  <c:v>6.5600000000074488E-3</c:v>
                </c:pt>
                <c:pt idx="3998">
                  <c:v>8.8199999999858392E-3</c:v>
                </c:pt>
                <c:pt idx="3999">
                  <c:v>5.5200000000183991E-3</c:v>
                </c:pt>
                <c:pt idx="4000">
                  <c:v>7.0000000000050022E-3</c:v>
                </c:pt>
                <c:pt idx="4001">
                  <c:v>6.5299999999979264E-3</c:v>
                </c:pt>
                <c:pt idx="4002">
                  <c:v>4.8499999999762622E-3</c:v>
                </c:pt>
                <c:pt idx="4003">
                  <c:v>1.0760000000004766E-2</c:v>
                </c:pt>
                <c:pt idx="4004">
                  <c:v>5.8400000000062846E-3</c:v>
                </c:pt>
                <c:pt idx="4005">
                  <c:v>6.7400000000077398E-3</c:v>
                </c:pt>
                <c:pt idx="4006">
                  <c:v>7.8100000000063119E-3</c:v>
                </c:pt>
                <c:pt idx="4007">
                  <c:v>6.9699999999954798E-3</c:v>
                </c:pt>
                <c:pt idx="4008">
                  <c:v>9.0299999999956526E-3</c:v>
                </c:pt>
                <c:pt idx="4009">
                  <c:v>6.0499999999876763E-3</c:v>
                </c:pt>
                <c:pt idx="4010">
                  <c:v>7.7200000000061664E-3</c:v>
                </c:pt>
                <c:pt idx="4011">
                  <c:v>7.9599999999970805E-3</c:v>
                </c:pt>
                <c:pt idx="4012">
                  <c:v>7.3299999999960619E-3</c:v>
                </c:pt>
                <c:pt idx="4013">
                  <c:v>7.0900000000051477E-3</c:v>
                </c:pt>
                <c:pt idx="4014">
                  <c:v>7.5700000000153977E-3</c:v>
                </c:pt>
                <c:pt idx="4015">
                  <c:v>3.8199999999903866E-3</c:v>
                </c:pt>
                <c:pt idx="4016">
                  <c:v>8.4599999999852571E-3</c:v>
                </c:pt>
                <c:pt idx="4017">
                  <c:v>7.0000000000050022E-3</c:v>
                </c:pt>
                <c:pt idx="4018">
                  <c:v>6.2000000000068667E-3</c:v>
                </c:pt>
                <c:pt idx="4019">
                  <c:v>7.6300000000060209E-3</c:v>
                </c:pt>
                <c:pt idx="4020">
                  <c:v>6.7099999999982174E-3</c:v>
                </c:pt>
                <c:pt idx="4021">
                  <c:v>6.3999999999850843E-3</c:v>
                </c:pt>
                <c:pt idx="4022">
                  <c:v>8.530000000007476E-3</c:v>
                </c:pt>
                <c:pt idx="4023">
                  <c:v>6.7600000000140881E-3</c:v>
                </c:pt>
                <c:pt idx="4024">
                  <c:v>6.7099999999982174E-3</c:v>
                </c:pt>
                <c:pt idx="4025">
                  <c:v>7.3600000000055843E-3</c:v>
                </c:pt>
                <c:pt idx="4026">
                  <c:v>6.1399999999878219E-3</c:v>
                </c:pt>
                <c:pt idx="4027">
                  <c:v>6.8499999999858119E-3</c:v>
                </c:pt>
                <c:pt idx="4028">
                  <c:v>7.1000000000083219E-3</c:v>
                </c:pt>
                <c:pt idx="4029">
                  <c:v>6.6700000000139426E-3</c:v>
                </c:pt>
                <c:pt idx="4030">
                  <c:v>8.6699999999950705E-3</c:v>
                </c:pt>
                <c:pt idx="4031">
                  <c:v>5.4900000000088767E-3</c:v>
                </c:pt>
                <c:pt idx="4032">
                  <c:v>6.4899999999852298E-3</c:v>
                </c:pt>
                <c:pt idx="4033">
                  <c:v>6.9799999999986539E-3</c:v>
                </c:pt>
                <c:pt idx="4034">
                  <c:v>5.2699999999958891E-3</c:v>
                </c:pt>
                <c:pt idx="4035">
                  <c:v>7.4199999999962074E-3</c:v>
                </c:pt>
                <c:pt idx="4036">
                  <c:v>8.7100000000077671E-3</c:v>
                </c:pt>
                <c:pt idx="4037">
                  <c:v>5.7800000000156615E-3</c:v>
                </c:pt>
                <c:pt idx="4038">
                  <c:v>9.4199999999773354E-3</c:v>
                </c:pt>
                <c:pt idx="4039">
                  <c:v>6.5500000000042746E-3</c:v>
                </c:pt>
                <c:pt idx="4040">
                  <c:v>6.5600000000074488E-3</c:v>
                </c:pt>
                <c:pt idx="4041">
                  <c:v>1.0760000000004766E-2</c:v>
                </c:pt>
                <c:pt idx="4042">
                  <c:v>5.3000000000054115E-3</c:v>
                </c:pt>
                <c:pt idx="4043">
                  <c:v>8.3199999999976626E-3</c:v>
                </c:pt>
                <c:pt idx="4044">
                  <c:v>4.7699999999792908E-3</c:v>
                </c:pt>
                <c:pt idx="4045">
                  <c:v>8.5500000000138243E-3</c:v>
                </c:pt>
                <c:pt idx="4046">
                  <c:v>7.2700000000054388E-3</c:v>
                </c:pt>
                <c:pt idx="4047">
                  <c:v>5.9599999999875308E-3</c:v>
                </c:pt>
                <c:pt idx="4048">
                  <c:v>5.9899999999970532E-3</c:v>
                </c:pt>
                <c:pt idx="4049">
                  <c:v>7.5999999999964984E-3</c:v>
                </c:pt>
                <c:pt idx="4050">
                  <c:v>7.3000000000149612E-3</c:v>
                </c:pt>
                <c:pt idx="4051">
                  <c:v>6.5899999999885495E-3</c:v>
                </c:pt>
                <c:pt idx="4052">
                  <c:v>1.0490000000004329E-2</c:v>
                </c:pt>
                <c:pt idx="4053">
                  <c:v>2.1100000000160435E-3</c:v>
                </c:pt>
                <c:pt idx="4054">
                  <c:v>1.1239999999986594E-2</c:v>
                </c:pt>
                <c:pt idx="4055">
                  <c:v>5.5099999999868032E-3</c:v>
                </c:pt>
                <c:pt idx="4056">
                  <c:v>8.9700000000050295E-3</c:v>
                </c:pt>
                <c:pt idx="4057">
                  <c:v>7.4800000000152522E-3</c:v>
                </c:pt>
                <c:pt idx="4058">
                  <c:v>6.3499999999976353E-3</c:v>
                </c:pt>
                <c:pt idx="4059">
                  <c:v>5.6399999999996453E-3</c:v>
                </c:pt>
                <c:pt idx="4060">
                  <c:v>8.3699999999851116E-3</c:v>
                </c:pt>
                <c:pt idx="4061">
                  <c:v>4.860000000007858E-3</c:v>
                </c:pt>
                <c:pt idx="4062">
                  <c:v>7.8400000000158343E-3</c:v>
                </c:pt>
                <c:pt idx="4063">
                  <c:v>4.909999999995307E-3</c:v>
                </c:pt>
                <c:pt idx="4064">
                  <c:v>5.6399999999996453E-3</c:v>
                </c:pt>
                <c:pt idx="4065">
                  <c:v>8.5499999999854026E-3</c:v>
                </c:pt>
                <c:pt idx="4066">
                  <c:v>2.4999999999977263E-3</c:v>
                </c:pt>
                <c:pt idx="4067">
                  <c:v>1.1210000000005493E-2</c:v>
                </c:pt>
                <c:pt idx="4068">
                  <c:v>5.870000000015807E-3</c:v>
                </c:pt>
                <c:pt idx="4069">
                  <c:v>6.4999999999884039E-3</c:v>
                </c:pt>
                <c:pt idx="4070">
                  <c:v>7.1499999999957708E-3</c:v>
                </c:pt>
                <c:pt idx="4071">
                  <c:v>8.1299999999941974E-3</c:v>
                </c:pt>
                <c:pt idx="4072">
                  <c:v>6.4100000000166801E-3</c:v>
                </c:pt>
                <c:pt idx="4073">
                  <c:v>5.3699999999992087E-3</c:v>
                </c:pt>
                <c:pt idx="4074">
                  <c:v>7.7200000000061664E-3</c:v>
                </c:pt>
                <c:pt idx="4075">
                  <c:v>6.2499999999943157E-3</c:v>
                </c:pt>
                <c:pt idx="4076">
                  <c:v>9.2999999999960892E-3</c:v>
                </c:pt>
                <c:pt idx="4077">
                  <c:v>4.7999999999888132E-3</c:v>
                </c:pt>
                <c:pt idx="4078">
                  <c:v>6.4100000000166801E-3</c:v>
                </c:pt>
                <c:pt idx="4079">
                  <c:v>6.7300000000045657E-3</c:v>
                </c:pt>
                <c:pt idx="4080">
                  <c:v>4.7399999999981901E-3</c:v>
                </c:pt>
                <c:pt idx="4081">
                  <c:v>8.4099999999978081E-3</c:v>
                </c:pt>
                <c:pt idx="4082">
                  <c:v>5.6599999999775719E-3</c:v>
                </c:pt>
                <c:pt idx="4083">
                  <c:v>6.7900000000236105E-3</c:v>
                </c:pt>
                <c:pt idx="4084">
                  <c:v>6.2599999999974898E-3</c:v>
                </c:pt>
                <c:pt idx="4085">
                  <c:v>6.1699999999973443E-3</c:v>
                </c:pt>
                <c:pt idx="4086">
                  <c:v>8.0800000000067485E-3</c:v>
                </c:pt>
                <c:pt idx="4087">
                  <c:v>4.6199999999885222E-3</c:v>
                </c:pt>
                <c:pt idx="4088">
                  <c:v>6.7899999999951888E-3</c:v>
                </c:pt>
                <c:pt idx="4089">
                  <c:v>9.3899999999962347E-3</c:v>
                </c:pt>
                <c:pt idx="4090">
                  <c:v>6.9100000000048567E-3</c:v>
                </c:pt>
                <c:pt idx="4091">
                  <c:v>4.2400000000100135E-3</c:v>
                </c:pt>
                <c:pt idx="4092">
                  <c:v>7.8599999999937609E-3</c:v>
                </c:pt>
                <c:pt idx="4093">
                  <c:v>5.3399999999896863E-3</c:v>
                </c:pt>
                <c:pt idx="4094">
                  <c:v>4.500000000007276E-3</c:v>
                </c:pt>
                <c:pt idx="4095">
                  <c:v>8.4600000000136788E-3</c:v>
                </c:pt>
                <c:pt idx="4096">
                  <c:v>3.9999999999906777E-3</c:v>
                </c:pt>
                <c:pt idx="4097">
                  <c:v>7.8300000000126602E-3</c:v>
                </c:pt>
                <c:pt idx="4098">
                  <c:v>6.5299999999979264E-3</c:v>
                </c:pt>
                <c:pt idx="4099">
                  <c:v>5.7199999999966167E-3</c:v>
                </c:pt>
                <c:pt idx="4100">
                  <c:v>6.199999999978445E-3</c:v>
                </c:pt>
                <c:pt idx="4101">
                  <c:v>7.7200000000061664E-3</c:v>
                </c:pt>
                <c:pt idx="4102">
                  <c:v>5.3599999999960346E-3</c:v>
                </c:pt>
                <c:pt idx="4103">
                  <c:v>9.060000000005175E-3</c:v>
                </c:pt>
                <c:pt idx="4104">
                  <c:v>3.1000000000176442E-3</c:v>
                </c:pt>
                <c:pt idx="4105">
                  <c:v>7.3299999999960619E-3</c:v>
                </c:pt>
                <c:pt idx="4106">
                  <c:v>7.8999999999780357E-3</c:v>
                </c:pt>
                <c:pt idx="4107">
                  <c:v>5.7200000000250384E-3</c:v>
                </c:pt>
                <c:pt idx="4108">
                  <c:v>4.5899999999789998E-3</c:v>
                </c:pt>
                <c:pt idx="4109">
                  <c:v>8.2299999999975171E-3</c:v>
                </c:pt>
                <c:pt idx="4110">
                  <c:v>3.1600000000082673E-3</c:v>
                </c:pt>
                <c:pt idx="4111">
                  <c:v>9.590000000002874E-3</c:v>
                </c:pt>
                <c:pt idx="4112">
                  <c:v>2.5100000000009004E-3</c:v>
                </c:pt>
                <c:pt idx="4113">
                  <c:v>8.8200000000142609E-3</c:v>
                </c:pt>
                <c:pt idx="4114">
                  <c:v>4.019999999997026E-3</c:v>
                </c:pt>
                <c:pt idx="4115">
                  <c:v>6.3499999999976353E-3</c:v>
                </c:pt>
                <c:pt idx="4116">
                  <c:v>4.379999999997608E-3</c:v>
                </c:pt>
                <c:pt idx="4117">
                  <c:v>9.4200000000057571E-3</c:v>
                </c:pt>
                <c:pt idx="4118">
                  <c:v>4.1099999999971715E-3</c:v>
                </c:pt>
                <c:pt idx="4119">
                  <c:v>8.9700000000050295E-3</c:v>
                </c:pt>
                <c:pt idx="4120">
                  <c:v>4.2599999999879401E-3</c:v>
                </c:pt>
                <c:pt idx="4121">
                  <c:v>7.4799999999868305E-3</c:v>
                </c:pt>
                <c:pt idx="4122">
                  <c:v>5.4000000000087311E-3</c:v>
                </c:pt>
                <c:pt idx="4123">
                  <c:v>5.0699999999892498E-3</c:v>
                </c:pt>
                <c:pt idx="4124">
                  <c:v>6.580000000013797E-3</c:v>
                </c:pt>
                <c:pt idx="4125">
                  <c:v>5.4599999999993543E-3</c:v>
                </c:pt>
                <c:pt idx="4126">
                  <c:v>5.2399999999863667E-3</c:v>
                </c:pt>
                <c:pt idx="4127">
                  <c:v>7.4800000000152522E-3</c:v>
                </c:pt>
                <c:pt idx="4128">
                  <c:v>5.4499999999961801E-3</c:v>
                </c:pt>
                <c:pt idx="4129">
                  <c:v>5.0699999999892498E-3</c:v>
                </c:pt>
                <c:pt idx="4130">
                  <c:v>6.350000000026057E-3</c:v>
                </c:pt>
                <c:pt idx="4131">
                  <c:v>5.6899999999870943E-3</c:v>
                </c:pt>
                <c:pt idx="4132">
                  <c:v>5.9599999999875308E-3</c:v>
                </c:pt>
                <c:pt idx="4133">
                  <c:v>7.8700000000253567E-3</c:v>
                </c:pt>
                <c:pt idx="4134">
                  <c:v>3.2799999999895135E-3</c:v>
                </c:pt>
                <c:pt idx="4135">
                  <c:v>9.3599999999867123E-3</c:v>
                </c:pt>
                <c:pt idx="4136">
                  <c:v>4.4699999999977535E-3</c:v>
                </c:pt>
                <c:pt idx="4137">
                  <c:v>6.580000000013797E-3</c:v>
                </c:pt>
                <c:pt idx="4138">
                  <c:v>6.5600000000074488E-3</c:v>
                </c:pt>
                <c:pt idx="4139">
                  <c:v>4.8599999999794363E-3</c:v>
                </c:pt>
                <c:pt idx="4140">
                  <c:v>6.3400000000228829E-3</c:v>
                </c:pt>
                <c:pt idx="4141">
                  <c:v>5.1299999999798729E-3</c:v>
                </c:pt>
                <c:pt idx="4142">
                  <c:v>3.5500000000183718E-3</c:v>
                </c:pt>
                <c:pt idx="4143">
                  <c:v>8.1899999999848205E-3</c:v>
                </c:pt>
                <c:pt idx="4144">
                  <c:v>4.2600000000163618E-3</c:v>
                </c:pt>
                <c:pt idx="4145">
                  <c:v>7.1299999999894226E-3</c:v>
                </c:pt>
                <c:pt idx="4146">
                  <c:v>8.3099999999944885E-3</c:v>
                </c:pt>
                <c:pt idx="4147">
                  <c:v>8.2600000000070395E-3</c:v>
                </c:pt>
                <c:pt idx="4148">
                  <c:v>4.3200000000069849E-3</c:v>
                </c:pt>
                <c:pt idx="4149">
                  <c:v>9.4200000000057571E-3</c:v>
                </c:pt>
                <c:pt idx="4150">
                  <c:v>4.3499999999880856E-3</c:v>
                </c:pt>
                <c:pt idx="4151">
                  <c:v>8.4300000000041564E-3</c:v>
                </c:pt>
                <c:pt idx="4152">
                  <c:v>5.3399999999896863E-3</c:v>
                </c:pt>
                <c:pt idx="4153">
                  <c:v>5.210000000005266E-3</c:v>
                </c:pt>
                <c:pt idx="4154">
                  <c:v>7.7200000000061664E-3</c:v>
                </c:pt>
                <c:pt idx="4155">
                  <c:v>4.8599999999794363E-3</c:v>
                </c:pt>
                <c:pt idx="4156">
                  <c:v>7.5400000000058753E-3</c:v>
                </c:pt>
                <c:pt idx="4157">
                  <c:v>5.4499999999961801E-3</c:v>
                </c:pt>
                <c:pt idx="4158">
                  <c:v>5.870000000015807E-3</c:v>
                </c:pt>
                <c:pt idx="4159">
                  <c:v>6.4099999999882584E-3</c:v>
                </c:pt>
                <c:pt idx="4160">
                  <c:v>4.7100000000170894E-3</c:v>
                </c:pt>
                <c:pt idx="4161">
                  <c:v>5.9899999999970532E-3</c:v>
                </c:pt>
                <c:pt idx="4162">
                  <c:v>7.4799999999868305E-3</c:v>
                </c:pt>
                <c:pt idx="4163">
                  <c:v>2.7699999999981628E-3</c:v>
                </c:pt>
                <c:pt idx="4164">
                  <c:v>8.2600000000070395E-3</c:v>
                </c:pt>
                <c:pt idx="4165">
                  <c:v>6.6099999999948977E-3</c:v>
                </c:pt>
                <c:pt idx="4166">
                  <c:v>5.8999999999969077E-3</c:v>
                </c:pt>
                <c:pt idx="4167">
                  <c:v>7.339999999999236E-3</c:v>
                </c:pt>
                <c:pt idx="4168">
                  <c:v>7.1500000000241926E-3</c:v>
                </c:pt>
                <c:pt idx="4169">
                  <c:v>4.5599999999978991E-3</c:v>
                </c:pt>
                <c:pt idx="4170">
                  <c:v>6.4899999999852298E-3</c:v>
                </c:pt>
                <c:pt idx="4171">
                  <c:v>3.669999999999618E-3</c:v>
                </c:pt>
                <c:pt idx="4172">
                  <c:v>7.9000000000064574E-3</c:v>
                </c:pt>
                <c:pt idx="4173">
                  <c:v>6.9699999999954798E-3</c:v>
                </c:pt>
                <c:pt idx="4174">
                  <c:v>2.9199999999889314E-3</c:v>
                </c:pt>
                <c:pt idx="4175">
                  <c:v>7.8400000000158343E-3</c:v>
                </c:pt>
                <c:pt idx="4176">
                  <c:v>6.679999999988695E-3</c:v>
                </c:pt>
                <c:pt idx="4177">
                  <c:v>5.0300000000049749E-3</c:v>
                </c:pt>
                <c:pt idx="4178">
                  <c:v>1.0790000000014288E-2</c:v>
                </c:pt>
                <c:pt idx="4179">
                  <c:v>3.5499999999899501E-3</c:v>
                </c:pt>
                <c:pt idx="4180">
                  <c:v>7.5999999999964984E-3</c:v>
                </c:pt>
                <c:pt idx="4181">
                  <c:v>5.1500000000146429E-3</c:v>
                </c:pt>
                <c:pt idx="4182">
                  <c:v>8.1099999999878492E-3</c:v>
                </c:pt>
                <c:pt idx="4183">
                  <c:v>5.9899999999970532E-3</c:v>
                </c:pt>
                <c:pt idx="4184">
                  <c:v>6.7300000000045657E-3</c:v>
                </c:pt>
                <c:pt idx="4185">
                  <c:v>6.0200000000065756E-3</c:v>
                </c:pt>
                <c:pt idx="4186">
                  <c:v>5.8799999999905594E-3</c:v>
                </c:pt>
                <c:pt idx="4187">
                  <c:v>7.1499999999957708E-3</c:v>
                </c:pt>
                <c:pt idx="4188">
                  <c:v>4.500000000007276E-3</c:v>
                </c:pt>
                <c:pt idx="4189">
                  <c:v>7.7799999999967895E-3</c:v>
                </c:pt>
                <c:pt idx="4190">
                  <c:v>4.4100000000071304E-3</c:v>
                </c:pt>
                <c:pt idx="4191">
                  <c:v>6.7599999999856664E-3</c:v>
                </c:pt>
                <c:pt idx="4192">
                  <c:v>4.2300000000068394E-3</c:v>
                </c:pt>
                <c:pt idx="4193">
                  <c:v>6.9499999999891315E-3</c:v>
                </c:pt>
                <c:pt idx="4194">
                  <c:v>8.6700000000234922E-3</c:v>
                </c:pt>
                <c:pt idx="4195">
                  <c:v>4.1099999999971715E-3</c:v>
                </c:pt>
                <c:pt idx="4196">
                  <c:v>7.3099999999897136E-3</c:v>
                </c:pt>
                <c:pt idx="4197">
                  <c:v>7.6200000000028467E-3</c:v>
                </c:pt>
                <c:pt idx="4198">
                  <c:v>4.0600000000097225E-3</c:v>
                </c:pt>
                <c:pt idx="4199">
                  <c:v>8.6399999999855481E-3</c:v>
                </c:pt>
                <c:pt idx="4200">
                  <c:v>6.1100000000067212E-3</c:v>
                </c:pt>
                <c:pt idx="4201">
                  <c:v>3.2799999999895135E-3</c:v>
                </c:pt>
                <c:pt idx="4202">
                  <c:v>9.5599999999933516E-3</c:v>
                </c:pt>
                <c:pt idx="4203">
                  <c:v>2.5700000000199452E-3</c:v>
                </c:pt>
                <c:pt idx="4204">
                  <c:v>8.3099999999944885E-3</c:v>
                </c:pt>
                <c:pt idx="4205">
                  <c:v>5.9899999999970532E-3</c:v>
                </c:pt>
                <c:pt idx="4206">
                  <c:v>5.9899999999970532E-3</c:v>
                </c:pt>
                <c:pt idx="4207">
                  <c:v>6.0200000000065756E-3</c:v>
                </c:pt>
                <c:pt idx="4208">
                  <c:v>7.7200000000061664E-3</c:v>
                </c:pt>
                <c:pt idx="4209">
                  <c:v>2.8599999999983083E-3</c:v>
                </c:pt>
                <c:pt idx="4210">
                  <c:v>9.3899999999962347E-3</c:v>
                </c:pt>
                <c:pt idx="4211">
                  <c:v>4.199999999997317E-3</c:v>
                </c:pt>
                <c:pt idx="4212">
                  <c:v>8.9700000000050295E-3</c:v>
                </c:pt>
                <c:pt idx="4213">
                  <c:v>7.159999999998945E-3</c:v>
                </c:pt>
                <c:pt idx="4214">
                  <c:v>5.089999999995598E-3</c:v>
                </c:pt>
                <c:pt idx="4215">
                  <c:v>6.3199999999881129E-3</c:v>
                </c:pt>
                <c:pt idx="4216">
                  <c:v>7.9900000000066029E-3</c:v>
                </c:pt>
                <c:pt idx="4217">
                  <c:v>4.1400000000066939E-3</c:v>
                </c:pt>
                <c:pt idx="4218">
                  <c:v>9.4200000000057571E-3</c:v>
                </c:pt>
                <c:pt idx="4219">
                  <c:v>3.8099999999872125E-3</c:v>
                </c:pt>
                <c:pt idx="4220">
                  <c:v>6.8300000000078853E-3</c:v>
                </c:pt>
                <c:pt idx="4221">
                  <c:v>6.2900000000070122E-3</c:v>
                </c:pt>
                <c:pt idx="4222">
                  <c:v>5.8999999999969077E-3</c:v>
                </c:pt>
                <c:pt idx="4223">
                  <c:v>5.6600000000059936E-3</c:v>
                </c:pt>
                <c:pt idx="4224">
                  <c:v>7.4799999999868305E-3</c:v>
                </c:pt>
                <c:pt idx="4225">
                  <c:v>4.4699999999977535E-3</c:v>
                </c:pt>
                <c:pt idx="4226">
                  <c:v>7.9000000000064574E-3</c:v>
                </c:pt>
                <c:pt idx="4227">
                  <c:v>7.1199999999862484E-3</c:v>
                </c:pt>
                <c:pt idx="4228">
                  <c:v>6.2600000000259115E-3</c:v>
                </c:pt>
                <c:pt idx="4229">
                  <c:v>8.9999999999861302E-3</c:v>
                </c:pt>
                <c:pt idx="4230">
                  <c:v>3.4599999999898046E-3</c:v>
                </c:pt>
                <c:pt idx="4231">
                  <c:v>7.3600000000055843E-3</c:v>
                </c:pt>
                <c:pt idx="4232">
                  <c:v>7.9800000000034288E-3</c:v>
                </c:pt>
                <c:pt idx="4233">
                  <c:v>5.0400000000081491E-3</c:v>
                </c:pt>
                <c:pt idx="4234">
                  <c:v>6.9100000000048567E-3</c:v>
                </c:pt>
                <c:pt idx="4235">
                  <c:v>5.2499999999895408E-3</c:v>
                </c:pt>
                <c:pt idx="4236">
                  <c:v>4.7999999999888132E-3</c:v>
                </c:pt>
                <c:pt idx="4237">
                  <c:v>8.0400000000224736E-3</c:v>
                </c:pt>
                <c:pt idx="4238">
                  <c:v>5.1299999999798729E-3</c:v>
                </c:pt>
                <c:pt idx="4239">
                  <c:v>6.5900000000169712E-3</c:v>
                </c:pt>
                <c:pt idx="4240">
                  <c:v>5.3299999999865122E-3</c:v>
                </c:pt>
                <c:pt idx="4241">
                  <c:v>5.4800000000057025E-3</c:v>
                </c:pt>
                <c:pt idx="4242">
                  <c:v>8.7100000000077671E-3</c:v>
                </c:pt>
                <c:pt idx="4243">
                  <c:v>4.2299999999784177E-3</c:v>
                </c:pt>
                <c:pt idx="4244">
                  <c:v>8.7600000000236378E-3</c:v>
                </c:pt>
                <c:pt idx="4245">
                  <c:v>6.2299999999879674E-3</c:v>
                </c:pt>
                <c:pt idx="4246">
                  <c:v>7.209999999986394E-3</c:v>
                </c:pt>
                <c:pt idx="4247">
                  <c:v>5.0700000000176715E-3</c:v>
                </c:pt>
                <c:pt idx="4248">
                  <c:v>7.7499999999872671E-3</c:v>
                </c:pt>
                <c:pt idx="4249">
                  <c:v>4.1099999999971715E-3</c:v>
                </c:pt>
                <c:pt idx="4250">
                  <c:v>7.2100000000148157E-3</c:v>
                </c:pt>
                <c:pt idx="4251">
                  <c:v>3.9999999999906777E-3</c:v>
                </c:pt>
                <c:pt idx="4252">
                  <c:v>6.8200000000047112E-3</c:v>
                </c:pt>
                <c:pt idx="4253">
                  <c:v>6.5600000000074488E-3</c:v>
                </c:pt>
                <c:pt idx="4254">
                  <c:v>4.5599999999978991E-3</c:v>
                </c:pt>
                <c:pt idx="4255">
                  <c:v>6.5199999999947522E-3</c:v>
                </c:pt>
                <c:pt idx="4256">
                  <c:v>6.0499999999876763E-3</c:v>
                </c:pt>
                <c:pt idx="4257">
                  <c:v>5.0400000000081491E-3</c:v>
                </c:pt>
                <c:pt idx="4258">
                  <c:v>9.0000000000145519E-3</c:v>
                </c:pt>
                <c:pt idx="4259">
                  <c:v>4.4999999999788542E-3</c:v>
                </c:pt>
                <c:pt idx="4260">
                  <c:v>6.5000000000168257E-3</c:v>
                </c:pt>
                <c:pt idx="4261">
                  <c:v>1.0310000000004038E-2</c:v>
                </c:pt>
                <c:pt idx="4262">
                  <c:v>3.6000000000058208E-4</c:v>
                </c:pt>
                <c:pt idx="4263">
                  <c:v>9.6499999999934971E-3</c:v>
                </c:pt>
                <c:pt idx="4264">
                  <c:v>4.7999999999888132E-3</c:v>
                </c:pt>
                <c:pt idx="4265">
                  <c:v>5.6600000000059936E-3</c:v>
                </c:pt>
                <c:pt idx="4266">
                  <c:v>7.0399999999892771E-3</c:v>
                </c:pt>
                <c:pt idx="4267">
                  <c:v>6.1400000000162436E-3</c:v>
                </c:pt>
                <c:pt idx="4268">
                  <c:v>5.4800000000057025E-3</c:v>
                </c:pt>
                <c:pt idx="4269">
                  <c:v>6.4399999999977808E-3</c:v>
                </c:pt>
                <c:pt idx="4270">
                  <c:v>4.4100000000071304E-3</c:v>
                </c:pt>
                <c:pt idx="4271">
                  <c:v>6.8799999999953343E-3</c:v>
                </c:pt>
                <c:pt idx="4272">
                  <c:v>6.4999999999884039E-3</c:v>
                </c:pt>
                <c:pt idx="4273">
                  <c:v>5.690000000015516E-3</c:v>
                </c:pt>
                <c:pt idx="4274">
                  <c:v>6.5299999999979264E-3</c:v>
                </c:pt>
                <c:pt idx="4275">
                  <c:v>5.4799999999772808E-3</c:v>
                </c:pt>
                <c:pt idx="4276">
                  <c:v>5.6600000000059936E-3</c:v>
                </c:pt>
                <c:pt idx="4277">
                  <c:v>8.4700000000168529E-3</c:v>
                </c:pt>
                <c:pt idx="4278">
                  <c:v>4.7399999999981901E-3</c:v>
                </c:pt>
                <c:pt idx="4279">
                  <c:v>6.1599999999941701E-3</c:v>
                </c:pt>
                <c:pt idx="4280">
                  <c:v>4.4499999999914053E-3</c:v>
                </c:pt>
                <c:pt idx="4281">
                  <c:v>4.4100000000071304E-3</c:v>
                </c:pt>
                <c:pt idx="4282">
                  <c:v>5.9599999999875308E-3</c:v>
                </c:pt>
                <c:pt idx="4283">
                  <c:v>7.6600000000155433E-3</c:v>
                </c:pt>
                <c:pt idx="4284">
                  <c:v>3.2999999999958618E-3</c:v>
                </c:pt>
                <c:pt idx="4285">
                  <c:v>8.3799999999882857E-3</c:v>
                </c:pt>
                <c:pt idx="4286">
                  <c:v>3.6000000000058208E-3</c:v>
                </c:pt>
                <c:pt idx="4287">
                  <c:v>7.689999999996644E-3</c:v>
                </c:pt>
                <c:pt idx="4288">
                  <c:v>7.1900000000084674E-3</c:v>
                </c:pt>
                <c:pt idx="4289">
                  <c:v>5.210000000005266E-3</c:v>
                </c:pt>
                <c:pt idx="4290">
                  <c:v>7.4500000000057298E-3</c:v>
                </c:pt>
                <c:pt idx="4291">
                  <c:v>5.7199999999966167E-3</c:v>
                </c:pt>
                <c:pt idx="4292">
                  <c:v>5.669999999980746E-3</c:v>
                </c:pt>
                <c:pt idx="4293">
                  <c:v>8.7300000000141154E-3</c:v>
                </c:pt>
                <c:pt idx="4294">
                  <c:v>4.379999999997608E-3</c:v>
                </c:pt>
                <c:pt idx="4295">
                  <c:v>5.1499999999862212E-3</c:v>
                </c:pt>
                <c:pt idx="4296">
                  <c:v>6.5600000000074488E-3</c:v>
                </c:pt>
                <c:pt idx="4297">
                  <c:v>5.9300000000064301E-3</c:v>
                </c:pt>
                <c:pt idx="4298">
                  <c:v>4.9500000000080036E-3</c:v>
                </c:pt>
                <c:pt idx="4299">
                  <c:v>8.1099999999878492E-3</c:v>
                </c:pt>
                <c:pt idx="4300">
                  <c:v>3.7499999999965894E-3</c:v>
                </c:pt>
                <c:pt idx="4301">
                  <c:v>6.9699999999954798E-3</c:v>
                </c:pt>
                <c:pt idx="4302">
                  <c:v>3.3999999999991815E-3</c:v>
                </c:pt>
                <c:pt idx="4303">
                  <c:v>7.9900000000066029E-3</c:v>
                </c:pt>
                <c:pt idx="4304">
                  <c:v>5.7500000000061391E-3</c:v>
                </c:pt>
                <c:pt idx="4305">
                  <c:v>7.4799999999868305E-3</c:v>
                </c:pt>
                <c:pt idx="4306">
                  <c:v>3.8200000000188084E-3</c:v>
                </c:pt>
                <c:pt idx="4307">
                  <c:v>1.0429999999985284E-2</c:v>
                </c:pt>
                <c:pt idx="4308">
                  <c:v>2.9800000000079763E-3</c:v>
                </c:pt>
                <c:pt idx="4309">
                  <c:v>7.0300000000145246E-3</c:v>
                </c:pt>
                <c:pt idx="4310">
                  <c:v>4.5899999999789998E-3</c:v>
                </c:pt>
                <c:pt idx="4311">
                  <c:v>5.6299999999964712E-3</c:v>
                </c:pt>
                <c:pt idx="4312">
                  <c:v>7.0100000000081764E-3</c:v>
                </c:pt>
                <c:pt idx="4313">
                  <c:v>2.8599999999983083E-3</c:v>
                </c:pt>
                <c:pt idx="4314">
                  <c:v>6.0200000000065756E-3</c:v>
                </c:pt>
                <c:pt idx="4315">
                  <c:v>7.4199999999962074E-3</c:v>
                </c:pt>
                <c:pt idx="4316">
                  <c:v>4.2599999999879401E-3</c:v>
                </c:pt>
                <c:pt idx="4317">
                  <c:v>7.5700000000153977E-3</c:v>
                </c:pt>
                <c:pt idx="4318">
                  <c:v>4.1400000000066939E-3</c:v>
                </c:pt>
                <c:pt idx="4319">
                  <c:v>7.4799999999868305E-3</c:v>
                </c:pt>
                <c:pt idx="4320">
                  <c:v>5.4000000000087311E-3</c:v>
                </c:pt>
                <c:pt idx="4321">
                  <c:v>4.8199999999951615E-3</c:v>
                </c:pt>
                <c:pt idx="4322">
                  <c:v>8.7399999999888678E-3</c:v>
                </c:pt>
                <c:pt idx="4323">
                  <c:v>4.0800000000160708E-3</c:v>
                </c:pt>
                <c:pt idx="4324">
                  <c:v>5.0699999999892498E-3</c:v>
                </c:pt>
                <c:pt idx="4325">
                  <c:v>8.399999999994634E-3</c:v>
                </c:pt>
                <c:pt idx="4326">
                  <c:v>6.3200000000165346E-3</c:v>
                </c:pt>
                <c:pt idx="4327">
                  <c:v>6.0200000000065756E-3</c:v>
                </c:pt>
                <c:pt idx="4328">
                  <c:v>6.2299999999879674E-3</c:v>
                </c:pt>
                <c:pt idx="4329">
                  <c:v>2.8900000000078307E-3</c:v>
                </c:pt>
                <c:pt idx="4330">
                  <c:v>6.9100000000048567E-3</c:v>
                </c:pt>
                <c:pt idx="4331">
                  <c:v>6.5299999999979264E-3</c:v>
                </c:pt>
                <c:pt idx="4332">
                  <c:v>4.3499999999880856E-3</c:v>
                </c:pt>
                <c:pt idx="4333">
                  <c:v>6.5600000000074488E-3</c:v>
                </c:pt>
                <c:pt idx="4334">
                  <c:v>4.8500000000046839E-3</c:v>
                </c:pt>
                <c:pt idx="4335">
                  <c:v>5.7599999999808915E-3</c:v>
                </c:pt>
                <c:pt idx="4336">
                  <c:v>8.3100000000229102E-3</c:v>
                </c:pt>
                <c:pt idx="4337">
                  <c:v>4.6799999999791453E-3</c:v>
                </c:pt>
                <c:pt idx="4338">
                  <c:v>6.1100000000067212E-3</c:v>
                </c:pt>
                <c:pt idx="4339">
                  <c:v>7.0900000000051477E-3</c:v>
                </c:pt>
                <c:pt idx="4340">
                  <c:v>3.369999999989659E-3</c:v>
                </c:pt>
                <c:pt idx="4341">
                  <c:v>8.7900000000047385E-3</c:v>
                </c:pt>
                <c:pt idx="4342">
                  <c:v>4.9500000000080036E-3</c:v>
                </c:pt>
                <c:pt idx="4343">
                  <c:v>5.7799999999872398E-3</c:v>
                </c:pt>
                <c:pt idx="4344">
                  <c:v>5.1899999999989177E-3</c:v>
                </c:pt>
                <c:pt idx="4345">
                  <c:v>6.4900000000136515E-3</c:v>
                </c:pt>
                <c:pt idx="4346">
                  <c:v>4.2899999999974625E-3</c:v>
                </c:pt>
                <c:pt idx="4347">
                  <c:v>8.2600000000070395E-3</c:v>
                </c:pt>
                <c:pt idx="4348">
                  <c:v>3.5799999999994725E-3</c:v>
                </c:pt>
                <c:pt idx="4349">
                  <c:v>8.099999999984675E-3</c:v>
                </c:pt>
                <c:pt idx="4350">
                  <c:v>2.0299999999906504E-3</c:v>
                </c:pt>
                <c:pt idx="4351">
                  <c:v>8.4600000000136788E-3</c:v>
                </c:pt>
                <c:pt idx="4352">
                  <c:v>6.3800000000071577E-3</c:v>
                </c:pt>
                <c:pt idx="4353">
                  <c:v>5.6899999999870943E-3</c:v>
                </c:pt>
                <c:pt idx="4354">
                  <c:v>5.2500000000179625E-3</c:v>
                </c:pt>
                <c:pt idx="4355">
                  <c:v>8.9399999999955071E-3</c:v>
                </c:pt>
                <c:pt idx="4356">
                  <c:v>3.0699999999797001E-3</c:v>
                </c:pt>
                <c:pt idx="4357">
                  <c:v>7.0000000000050022E-3</c:v>
                </c:pt>
                <c:pt idx="4358">
                  <c:v>6.2599999999974898E-3</c:v>
                </c:pt>
                <c:pt idx="4359">
                  <c:v>3.8399999999967349E-3</c:v>
                </c:pt>
                <c:pt idx="4360">
                  <c:v>7.3100000000181353E-3</c:v>
                </c:pt>
                <c:pt idx="4361">
                  <c:v>3.5399999999867759E-3</c:v>
                </c:pt>
                <c:pt idx="4362">
                  <c:v>8.4099999999978081E-3</c:v>
                </c:pt>
                <c:pt idx="4363">
                  <c:v>2.8900000000078307E-3</c:v>
                </c:pt>
                <c:pt idx="4364">
                  <c:v>4.1099999999971715E-3</c:v>
                </c:pt>
                <c:pt idx="4365">
                  <c:v>8.7000000000045929E-3</c:v>
                </c:pt>
                <c:pt idx="4366">
                  <c:v>4.8899999999889587E-3</c:v>
                </c:pt>
                <c:pt idx="4367">
                  <c:v>5.3600000000244563E-3</c:v>
                </c:pt>
                <c:pt idx="4368">
                  <c:v>5.4599999999993543E-3</c:v>
                </c:pt>
                <c:pt idx="4369">
                  <c:v>5.7199999999966167E-3</c:v>
                </c:pt>
                <c:pt idx="4370">
                  <c:v>5.1899999999989177E-3</c:v>
                </c:pt>
                <c:pt idx="4371">
                  <c:v>7.8900000000032833E-3</c:v>
                </c:pt>
                <c:pt idx="4372">
                  <c:v>5.6099999999901229E-3</c:v>
                </c:pt>
                <c:pt idx="4373">
                  <c:v>3.8099999999872125E-3</c:v>
                </c:pt>
                <c:pt idx="4374">
                  <c:v>6.170000000025766E-3</c:v>
                </c:pt>
                <c:pt idx="4375">
                  <c:v>5.4499999999961801E-3</c:v>
                </c:pt>
                <c:pt idx="4376">
                  <c:v>5.7599999999808915E-3</c:v>
                </c:pt>
                <c:pt idx="4377">
                  <c:v>4.500000000007276E-3</c:v>
                </c:pt>
                <c:pt idx="4378">
                  <c:v>6.3399999999944612E-3</c:v>
                </c:pt>
                <c:pt idx="4379">
                  <c:v>4.1200000000003456E-3</c:v>
                </c:pt>
                <c:pt idx="4380">
                  <c:v>3.6599999999964439E-3</c:v>
                </c:pt>
                <c:pt idx="4381">
                  <c:v>8.5600000000169985E-3</c:v>
                </c:pt>
                <c:pt idx="4382">
                  <c:v>4.379999999997608E-3</c:v>
                </c:pt>
                <c:pt idx="4383">
                  <c:v>4.5599999999978991E-3</c:v>
                </c:pt>
                <c:pt idx="4384">
                  <c:v>7.1800000000052933E-3</c:v>
                </c:pt>
                <c:pt idx="4385">
                  <c:v>5.5700000000058481E-3</c:v>
                </c:pt>
                <c:pt idx="4386">
                  <c:v>3.5499999999899501E-3</c:v>
                </c:pt>
                <c:pt idx="4387">
                  <c:v>9.4799999999963802E-3</c:v>
                </c:pt>
                <c:pt idx="4388">
                  <c:v>1.7799999999965621E-3</c:v>
                </c:pt>
                <c:pt idx="4389">
                  <c:v>7.7500000000156888E-3</c:v>
                </c:pt>
                <c:pt idx="4390">
                  <c:v>5.4299999999898318E-3</c:v>
                </c:pt>
                <c:pt idx="4391">
                  <c:v>5.089999999995598E-3</c:v>
                </c:pt>
                <c:pt idx="4392">
                  <c:v>4.8900000000173804E-3</c:v>
                </c:pt>
                <c:pt idx="4393">
                  <c:v>3.0699999999797001E-3</c:v>
                </c:pt>
                <c:pt idx="4394">
                  <c:v>6.6199999999980719E-3</c:v>
                </c:pt>
                <c:pt idx="4395">
                  <c:v>6.580000000013797E-3</c:v>
                </c:pt>
                <c:pt idx="4396">
                  <c:v>4.1400000000066939E-3</c:v>
                </c:pt>
                <c:pt idx="4397">
                  <c:v>6.1099999999782995E-3</c:v>
                </c:pt>
                <c:pt idx="4398">
                  <c:v>6.8600000000174077E-3</c:v>
                </c:pt>
                <c:pt idx="4399">
                  <c:v>4.4099999999787087E-3</c:v>
                </c:pt>
                <c:pt idx="4400">
                  <c:v>7.7200000000061664E-3</c:v>
                </c:pt>
                <c:pt idx="4401">
                  <c:v>5.8400000000062846E-3</c:v>
                </c:pt>
                <c:pt idx="4402">
                  <c:v>5.0999999999987722E-3</c:v>
                </c:pt>
                <c:pt idx="4403">
                  <c:v>6.100000000003547E-3</c:v>
                </c:pt>
                <c:pt idx="4404">
                  <c:v>7.5400000000058753E-3</c:v>
                </c:pt>
                <c:pt idx="4405">
                  <c:v>5.0099999999986267E-3</c:v>
                </c:pt>
                <c:pt idx="4406">
                  <c:v>6.2599999999974898E-3</c:v>
                </c:pt>
                <c:pt idx="4407">
                  <c:v>5.4499999999961801E-3</c:v>
                </c:pt>
                <c:pt idx="4408">
                  <c:v>6.4399999999977808E-3</c:v>
                </c:pt>
                <c:pt idx="4409">
                  <c:v>4.2300000000068394E-3</c:v>
                </c:pt>
                <c:pt idx="4410">
                  <c:v>5.4599999999993543E-3</c:v>
                </c:pt>
                <c:pt idx="4411">
                  <c:v>8.5200000000043019E-3</c:v>
                </c:pt>
                <c:pt idx="4412">
                  <c:v>1.9099999999809825E-3</c:v>
                </c:pt>
                <c:pt idx="4413">
                  <c:v>6.2000000000068667E-3</c:v>
                </c:pt>
                <c:pt idx="4414">
                  <c:v>9.2099999999959437E-3</c:v>
                </c:pt>
                <c:pt idx="4415">
                  <c:v>2.0800000000065211E-3</c:v>
                </c:pt>
                <c:pt idx="4416">
                  <c:v>5.5199999999899774E-3</c:v>
                </c:pt>
                <c:pt idx="4417">
                  <c:v>4.8800000000142063E-3</c:v>
                </c:pt>
                <c:pt idx="4418">
                  <c:v>6.859999999988986E-3</c:v>
                </c:pt>
                <c:pt idx="4419">
                  <c:v>4.4699999999977535E-3</c:v>
                </c:pt>
                <c:pt idx="4420">
                  <c:v>5.0300000000049749E-3</c:v>
                </c:pt>
                <c:pt idx="4421">
                  <c:v>7.2800000000086129E-3</c:v>
                </c:pt>
                <c:pt idx="4422">
                  <c:v>2.6200000000073942E-3</c:v>
                </c:pt>
                <c:pt idx="4423">
                  <c:v>4.7399999999981901E-3</c:v>
                </c:pt>
                <c:pt idx="4424">
                  <c:v>6.7599999999856664E-3</c:v>
                </c:pt>
                <c:pt idx="4425">
                  <c:v>4.8900000000173804E-3</c:v>
                </c:pt>
                <c:pt idx="4426">
                  <c:v>5.2699999999958891E-3</c:v>
                </c:pt>
                <c:pt idx="4427">
                  <c:v>6.2000000000068667E-3</c:v>
                </c:pt>
                <c:pt idx="4428">
                  <c:v>3.009999999989077E-3</c:v>
                </c:pt>
                <c:pt idx="4429">
                  <c:v>7.4500000000057298E-3</c:v>
                </c:pt>
                <c:pt idx="4430">
                  <c:v>5.1899999999989177E-3</c:v>
                </c:pt>
                <c:pt idx="4431">
                  <c:v>6.7699999999888405E-3</c:v>
                </c:pt>
                <c:pt idx="4432">
                  <c:v>4.1099999999971715E-3</c:v>
                </c:pt>
                <c:pt idx="4433">
                  <c:v>4.860000000007858E-3</c:v>
                </c:pt>
                <c:pt idx="4434">
                  <c:v>6.0200000000065756E-3</c:v>
                </c:pt>
                <c:pt idx="4435">
                  <c:v>7.919999999984384E-3</c:v>
                </c:pt>
                <c:pt idx="4436">
                  <c:v>1.5800000000183445E-3</c:v>
                </c:pt>
                <c:pt idx="4437">
                  <c:v>6.4099999999882584E-3</c:v>
                </c:pt>
                <c:pt idx="4438">
                  <c:v>5.6899999999870943E-3</c:v>
                </c:pt>
                <c:pt idx="4439">
                  <c:v>1.490000000018199E-3</c:v>
                </c:pt>
                <c:pt idx="4440">
                  <c:v>7.0699999999987995E-3</c:v>
                </c:pt>
                <c:pt idx="4441">
                  <c:v>3.6900000000059663E-3</c:v>
                </c:pt>
                <c:pt idx="4442">
                  <c:v>3.6399999999900956E-3</c:v>
                </c:pt>
                <c:pt idx="4443">
                  <c:v>6.1100000000067212E-3</c:v>
                </c:pt>
                <c:pt idx="4444">
                  <c:v>7.0599999999956253E-3</c:v>
                </c:pt>
                <c:pt idx="4445">
                  <c:v>3.4599999999898046E-3</c:v>
                </c:pt>
                <c:pt idx="4446">
                  <c:v>7.1200000000146701E-3</c:v>
                </c:pt>
                <c:pt idx="4447">
                  <c:v>4.9500000000080036E-3</c:v>
                </c:pt>
                <c:pt idx="4448">
                  <c:v>5.5099999999868032E-3</c:v>
                </c:pt>
                <c:pt idx="4449">
                  <c:v>5.3599999999960346E-3</c:v>
                </c:pt>
                <c:pt idx="4450">
                  <c:v>5.2200000000084401E-3</c:v>
                </c:pt>
                <c:pt idx="4451">
                  <c:v>6.7099999999982174E-3</c:v>
                </c:pt>
                <c:pt idx="4452">
                  <c:v>2.3199999999974352E-3</c:v>
                </c:pt>
                <c:pt idx="4453">
                  <c:v>7.5400000000058753E-3</c:v>
                </c:pt>
                <c:pt idx="4454">
                  <c:v>5.7199999999966167E-3</c:v>
                </c:pt>
                <c:pt idx="4455">
                  <c:v>1.7899999999997362E-3</c:v>
                </c:pt>
                <c:pt idx="4456">
                  <c:v>7.4199999999962074E-3</c:v>
                </c:pt>
                <c:pt idx="4457">
                  <c:v>3.9600000000064028E-3</c:v>
                </c:pt>
                <c:pt idx="4458">
                  <c:v>3.489999999999327E-3</c:v>
                </c:pt>
                <c:pt idx="4459">
                  <c:v>8.049999999997226E-3</c:v>
                </c:pt>
                <c:pt idx="4460">
                  <c:v>2.9800000000079763E-3</c:v>
                </c:pt>
                <c:pt idx="4461">
                  <c:v>4.9799999999891043E-3</c:v>
                </c:pt>
                <c:pt idx="4462">
                  <c:v>5.210000000005266E-3</c:v>
                </c:pt>
                <c:pt idx="4463">
                  <c:v>5.7500000000061391E-3</c:v>
                </c:pt>
                <c:pt idx="4464">
                  <c:v>6.1099999999782995E-3</c:v>
                </c:pt>
                <c:pt idx="4465">
                  <c:v>5.8400000000062846E-3</c:v>
                </c:pt>
                <c:pt idx="4466">
                  <c:v>3.7900000000092859E-3</c:v>
                </c:pt>
                <c:pt idx="4467">
                  <c:v>7.0299999999861029E-3</c:v>
                </c:pt>
                <c:pt idx="4468">
                  <c:v>2.4200000000007549E-3</c:v>
                </c:pt>
                <c:pt idx="4469">
                  <c:v>5.2699999999958891E-3</c:v>
                </c:pt>
                <c:pt idx="4470">
                  <c:v>6.5300000000263481E-3</c:v>
                </c:pt>
                <c:pt idx="4471">
                  <c:v>3.369999999989659E-3</c:v>
                </c:pt>
                <c:pt idx="4472">
                  <c:v>7.9800000000034288E-3</c:v>
                </c:pt>
                <c:pt idx="4473">
                  <c:v>3.189999999989368E-3</c:v>
                </c:pt>
                <c:pt idx="4474">
                  <c:v>4.980000000017526E-3</c:v>
                </c:pt>
                <c:pt idx="4475">
                  <c:v>3.6599999999964439E-3</c:v>
                </c:pt>
                <c:pt idx="4476">
                  <c:v>5.7299999999997908E-3</c:v>
                </c:pt>
                <c:pt idx="4477">
                  <c:v>4.4999999999788542E-3</c:v>
                </c:pt>
                <c:pt idx="4478">
                  <c:v>5.6000000000153705E-3</c:v>
                </c:pt>
                <c:pt idx="4479">
                  <c:v>4.0799999999876491E-3</c:v>
                </c:pt>
                <c:pt idx="4480">
                  <c:v>7.0100000000081764E-3</c:v>
                </c:pt>
                <c:pt idx="4481">
                  <c:v>4.8799999999857846E-3</c:v>
                </c:pt>
                <c:pt idx="4482">
                  <c:v>3.4000000000276032E-3</c:v>
                </c:pt>
                <c:pt idx="4483">
                  <c:v>7.4199999999962074E-3</c:v>
                </c:pt>
                <c:pt idx="4484">
                  <c:v>5.3699999999992087E-3</c:v>
                </c:pt>
                <c:pt idx="4485">
                  <c:v>2.3799999999880583E-3</c:v>
                </c:pt>
                <c:pt idx="4486">
                  <c:v>8.0800000000067485E-3</c:v>
                </c:pt>
                <c:pt idx="4487">
                  <c:v>3.8099999999872125E-3</c:v>
                </c:pt>
                <c:pt idx="4488">
                  <c:v>4.9500000000080036E-3</c:v>
                </c:pt>
                <c:pt idx="4489">
                  <c:v>4.2599999999879401E-3</c:v>
                </c:pt>
                <c:pt idx="4490">
                  <c:v>5.390000000005557E-3</c:v>
                </c:pt>
                <c:pt idx="4491">
                  <c:v>4.4400000000166528E-3</c:v>
                </c:pt>
                <c:pt idx="4492">
                  <c:v>6.0199999999781539E-3</c:v>
                </c:pt>
                <c:pt idx="4493">
                  <c:v>4.1800000000193904E-3</c:v>
                </c:pt>
                <c:pt idx="4494">
                  <c:v>8.1299999999941974E-3</c:v>
                </c:pt>
                <c:pt idx="4495">
                  <c:v>1.9100000000094042E-3</c:v>
                </c:pt>
                <c:pt idx="4496">
                  <c:v>7.1499999999957708E-3</c:v>
                </c:pt>
                <c:pt idx="4497">
                  <c:v>4.5599999999978991E-3</c:v>
                </c:pt>
                <c:pt idx="4498">
                  <c:v>3.2799999999895135E-3</c:v>
                </c:pt>
                <c:pt idx="4499">
                  <c:v>5.7500000000061391E-3</c:v>
                </c:pt>
                <c:pt idx="4500">
                  <c:v>4.2899999999974625E-3</c:v>
                </c:pt>
                <c:pt idx="4501">
                  <c:v>4.0600000000097225E-3</c:v>
                </c:pt>
                <c:pt idx="4502">
                  <c:v>4.9999999999954525E-3</c:v>
                </c:pt>
                <c:pt idx="4503">
                  <c:v>6.6199999999980719E-3</c:v>
                </c:pt>
                <c:pt idx="4504">
                  <c:v>2.3199999999974352E-3</c:v>
                </c:pt>
                <c:pt idx="4505">
                  <c:v>7.159999999998945E-3</c:v>
                </c:pt>
                <c:pt idx="4506">
                  <c:v>4.9999999999954525E-3</c:v>
                </c:pt>
                <c:pt idx="4507">
                  <c:v>5.4900000000088767E-3</c:v>
                </c:pt>
                <c:pt idx="4508">
                  <c:v>4.5900000000074215E-3</c:v>
                </c:pt>
                <c:pt idx="4509">
                  <c:v>6.5799999999853753E-3</c:v>
                </c:pt>
                <c:pt idx="4510">
                  <c:v>6.1100000000067212E-3</c:v>
                </c:pt>
                <c:pt idx="4511">
                  <c:v>3.9099999999905322E-3</c:v>
                </c:pt>
                <c:pt idx="4512">
                  <c:v>6.3499999999976353E-3</c:v>
                </c:pt>
                <c:pt idx="4513">
                  <c:v>6.3700000000039836E-3</c:v>
                </c:pt>
                <c:pt idx="4514">
                  <c:v>1.7899999999997362E-3</c:v>
                </c:pt>
                <c:pt idx="4515">
                  <c:v>8.3199999999976626E-3</c:v>
                </c:pt>
                <c:pt idx="4516">
                  <c:v>5.3000000000054115E-3</c:v>
                </c:pt>
                <c:pt idx="4517">
                  <c:v>1.2800000000083855E-3</c:v>
                </c:pt>
                <c:pt idx="4518">
                  <c:v>8.170000000006894E-3</c:v>
                </c:pt>
                <c:pt idx="4519">
                  <c:v>3.1299999999987449E-3</c:v>
                </c:pt>
                <c:pt idx="4520">
                  <c:v>4.7699999999792908E-3</c:v>
                </c:pt>
                <c:pt idx="4521">
                  <c:v>5.6000000000153705E-3</c:v>
                </c:pt>
                <c:pt idx="4522">
                  <c:v>3.7800000000061118E-3</c:v>
                </c:pt>
                <c:pt idx="4523">
                  <c:v>6.5599999999790271E-3</c:v>
                </c:pt>
                <c:pt idx="4524">
                  <c:v>3.6400000000185173E-3</c:v>
                </c:pt>
                <c:pt idx="4525">
                  <c:v>5.5399999999963256E-3</c:v>
                </c:pt>
                <c:pt idx="4526">
                  <c:v>6.4700000000073032E-3</c:v>
                </c:pt>
                <c:pt idx="4527">
                  <c:v>4.1399999999782722E-3</c:v>
                </c:pt>
                <c:pt idx="4528">
                  <c:v>3.9900000000159253E-3</c:v>
                </c:pt>
                <c:pt idx="4529">
                  <c:v>5.6899999999870943E-3</c:v>
                </c:pt>
                <c:pt idx="4530">
                  <c:v>3.9400000000000546E-3</c:v>
                </c:pt>
                <c:pt idx="4531">
                  <c:v>4.500000000007276E-3</c:v>
                </c:pt>
                <c:pt idx="4532">
                  <c:v>6.1399999999878219E-3</c:v>
                </c:pt>
                <c:pt idx="4533">
                  <c:v>2.9800000000079763E-3</c:v>
                </c:pt>
                <c:pt idx="4534">
                  <c:v>4.5300000000167984E-3</c:v>
                </c:pt>
                <c:pt idx="4535">
                  <c:v>3.4799999999961528E-3</c:v>
                </c:pt>
                <c:pt idx="4536">
                  <c:v>5.9899999999970532E-3</c:v>
                </c:pt>
                <c:pt idx="4537">
                  <c:v>3.8499999999999091E-3</c:v>
                </c:pt>
                <c:pt idx="4538">
                  <c:v>4.0500000000065484E-3</c:v>
                </c:pt>
                <c:pt idx="4539">
                  <c:v>4.4399999999882311E-3</c:v>
                </c:pt>
                <c:pt idx="4540">
                  <c:v>6.0799999999971988E-3</c:v>
                </c:pt>
                <c:pt idx="4541">
                  <c:v>3.489999999999327E-3</c:v>
                </c:pt>
                <c:pt idx="4542">
                  <c:v>5.1300000000082946E-3</c:v>
                </c:pt>
                <c:pt idx="4543">
                  <c:v>6.1299999999846477E-3</c:v>
                </c:pt>
                <c:pt idx="4544">
                  <c:v>3.3999999999991815E-3</c:v>
                </c:pt>
                <c:pt idx="4545">
                  <c:v>6.0500000000160981E-3</c:v>
                </c:pt>
                <c:pt idx="4546">
                  <c:v>2.9499999999984539E-3</c:v>
                </c:pt>
                <c:pt idx="4547">
                  <c:v>6.6500000000075943E-3</c:v>
                </c:pt>
                <c:pt idx="4548">
                  <c:v>3.7499999999965894E-3</c:v>
                </c:pt>
                <c:pt idx="4549">
                  <c:v>4.4099999999787087E-3</c:v>
                </c:pt>
                <c:pt idx="4550">
                  <c:v>3.3700000000180808E-3</c:v>
                </c:pt>
                <c:pt idx="4551">
                  <c:v>3.9400000000000546E-3</c:v>
                </c:pt>
                <c:pt idx="4552">
                  <c:v>3.4200000000055297E-3</c:v>
                </c:pt>
                <c:pt idx="4553">
                  <c:v>6.199999999978445E-3</c:v>
                </c:pt>
                <c:pt idx="4554">
                  <c:v>4.2600000000163618E-3</c:v>
                </c:pt>
                <c:pt idx="4555">
                  <c:v>5.1899999999989177E-3</c:v>
                </c:pt>
                <c:pt idx="4556">
                  <c:v>1.9700000000000273E-3</c:v>
                </c:pt>
                <c:pt idx="4557">
                  <c:v>4.7600000000045384E-3</c:v>
                </c:pt>
                <c:pt idx="4558">
                  <c:v>4.3000000000006366E-3</c:v>
                </c:pt>
                <c:pt idx="4559">
                  <c:v>4.729999999995016E-3</c:v>
                </c:pt>
                <c:pt idx="4560">
                  <c:v>3.8800000000094315E-3</c:v>
                </c:pt>
                <c:pt idx="4561">
                  <c:v>5.3599999999960346E-3</c:v>
                </c:pt>
                <c:pt idx="4562">
                  <c:v>4.7099999999886677E-3</c:v>
                </c:pt>
                <c:pt idx="4563">
                  <c:v>3.4599999999898046E-3</c:v>
                </c:pt>
                <c:pt idx="4564">
                  <c:v>5.0400000000081491E-3</c:v>
                </c:pt>
                <c:pt idx="4565">
                  <c:v>3.6599999999964439E-3</c:v>
                </c:pt>
                <c:pt idx="4566">
                  <c:v>3.489999999999327E-3</c:v>
                </c:pt>
                <c:pt idx="4567">
                  <c:v>4.5300000000167984E-3</c:v>
                </c:pt>
                <c:pt idx="4568">
                  <c:v>3.5199999999804277E-3</c:v>
                </c:pt>
                <c:pt idx="4569">
                  <c:v>4.9400000000048294E-3</c:v>
                </c:pt>
                <c:pt idx="4570">
                  <c:v>5.9300000000064301E-3</c:v>
                </c:pt>
                <c:pt idx="4571">
                  <c:v>2.479999999991378E-3</c:v>
                </c:pt>
                <c:pt idx="4572">
                  <c:v>5.3000000000054115E-3</c:v>
                </c:pt>
                <c:pt idx="4573">
                  <c:v>4.8899999999889587E-3</c:v>
                </c:pt>
                <c:pt idx="4574">
                  <c:v>3.8700000000062573E-3</c:v>
                </c:pt>
                <c:pt idx="4575">
                  <c:v>5.0400000000081491E-3</c:v>
                </c:pt>
                <c:pt idx="4576">
                  <c:v>2.8900000000078307E-3</c:v>
                </c:pt>
                <c:pt idx="4577">
                  <c:v>6.4099999999882584E-3</c:v>
                </c:pt>
                <c:pt idx="4578">
                  <c:v>2.7100000000075397E-3</c:v>
                </c:pt>
                <c:pt idx="4579">
                  <c:v>5.6600000000059936E-3</c:v>
                </c:pt>
                <c:pt idx="4580">
                  <c:v>4.2899999999974625E-3</c:v>
                </c:pt>
                <c:pt idx="4581">
                  <c:v>5.4599999999993543E-3</c:v>
                </c:pt>
                <c:pt idx="4582">
                  <c:v>1.6399999999805459E-3</c:v>
                </c:pt>
                <c:pt idx="4583">
                  <c:v>4.8500000000046839E-3</c:v>
                </c:pt>
                <c:pt idx="4584">
                  <c:v>3.0700000000081218E-3</c:v>
                </c:pt>
                <c:pt idx="4585">
                  <c:v>5.3399999999896863E-3</c:v>
                </c:pt>
                <c:pt idx="4586">
                  <c:v>4.019999999997026E-3</c:v>
                </c:pt>
                <c:pt idx="4587">
                  <c:v>3.7000000000091404E-3</c:v>
                </c:pt>
                <c:pt idx="4588">
                  <c:v>4.8900000000173804E-3</c:v>
                </c:pt>
                <c:pt idx="4589">
                  <c:v>6.5499999999758529E-3</c:v>
                </c:pt>
                <c:pt idx="4590">
                  <c:v>2.7100000000075397E-3</c:v>
                </c:pt>
                <c:pt idx="4591">
                  <c:v>6.1699999999973443E-3</c:v>
                </c:pt>
                <c:pt idx="4592">
                  <c:v>1.7300000000091131E-3</c:v>
                </c:pt>
                <c:pt idx="4593">
                  <c:v>5.1599999999893953E-3</c:v>
                </c:pt>
                <c:pt idx="4594">
                  <c:v>5.6600000000059936E-3</c:v>
                </c:pt>
                <c:pt idx="4595">
                  <c:v>1.3700000000085311E-3</c:v>
                </c:pt>
                <c:pt idx="4596">
                  <c:v>4.8599999999794363E-3</c:v>
                </c:pt>
                <c:pt idx="4597">
                  <c:v>3.6900000000059663E-3</c:v>
                </c:pt>
                <c:pt idx="4598">
                  <c:v>2.1500000000003183E-3</c:v>
                </c:pt>
                <c:pt idx="4599">
                  <c:v>8.1100000000162709E-3</c:v>
                </c:pt>
                <c:pt idx="4600">
                  <c:v>1.5199999999992997E-3</c:v>
                </c:pt>
                <c:pt idx="4601">
                  <c:v>4.3199999999785632E-3</c:v>
                </c:pt>
                <c:pt idx="4602">
                  <c:v>4.860000000007858E-3</c:v>
                </c:pt>
                <c:pt idx="4603">
                  <c:v>2.8300000000172076E-3</c:v>
                </c:pt>
                <c:pt idx="4604">
                  <c:v>7.4499999999773081E-3</c:v>
                </c:pt>
                <c:pt idx="4605">
                  <c:v>3.7499999999965894E-3</c:v>
                </c:pt>
                <c:pt idx="4606">
                  <c:v>2.86000000002673E-3</c:v>
                </c:pt>
                <c:pt idx="4607">
                  <c:v>5.2499999999895408E-3</c:v>
                </c:pt>
                <c:pt idx="4608">
                  <c:v>3.6599999999964439E-3</c:v>
                </c:pt>
                <c:pt idx="4609">
                  <c:v>3.5799999999994725E-3</c:v>
                </c:pt>
                <c:pt idx="4610">
                  <c:v>5.2799999999990632E-3</c:v>
                </c:pt>
                <c:pt idx="4611">
                  <c:v>2.0499999999969987E-3</c:v>
                </c:pt>
                <c:pt idx="4612">
                  <c:v>5.2500000000179625E-3</c:v>
                </c:pt>
                <c:pt idx="4613">
                  <c:v>3.3299999999769625E-3</c:v>
                </c:pt>
                <c:pt idx="4614">
                  <c:v>3.8200000000188084E-3</c:v>
                </c:pt>
                <c:pt idx="4615">
                  <c:v>3.9899999999875035E-3</c:v>
                </c:pt>
                <c:pt idx="4616">
                  <c:v>3.970000000009577E-3</c:v>
                </c:pt>
                <c:pt idx="4617">
                  <c:v>4.2599999999879401E-3</c:v>
                </c:pt>
                <c:pt idx="4618">
                  <c:v>3.6000000000058208E-3</c:v>
                </c:pt>
                <c:pt idx="4619">
                  <c:v>4.6199999999885222E-3</c:v>
                </c:pt>
                <c:pt idx="4620">
                  <c:v>3.3400000000085583E-3</c:v>
                </c:pt>
                <c:pt idx="4621">
                  <c:v>7.0400000000176988E-3</c:v>
                </c:pt>
                <c:pt idx="4622">
                  <c:v>1.699999999971169E-4</c:v>
                </c:pt>
                <c:pt idx="4623">
                  <c:v>8.6799999999982447E-3</c:v>
                </c:pt>
                <c:pt idx="4624">
                  <c:v>2.1999999999877673E-3</c:v>
                </c:pt>
                <c:pt idx="4625">
                  <c:v>4.7700000000077125E-3</c:v>
                </c:pt>
                <c:pt idx="4626">
                  <c:v>4.3499999999880856E-3</c:v>
                </c:pt>
                <c:pt idx="4627">
                  <c:v>1.3700000000085311E-3</c:v>
                </c:pt>
                <c:pt idx="4628">
                  <c:v>4.7700000000077125E-3</c:v>
                </c:pt>
                <c:pt idx="4629">
                  <c:v>4.5899999999789998E-3</c:v>
                </c:pt>
                <c:pt idx="4630">
                  <c:v>2.9800000000079763E-3</c:v>
                </c:pt>
                <c:pt idx="4631">
                  <c:v>5.3599999999960346E-3</c:v>
                </c:pt>
                <c:pt idx="4632">
                  <c:v>2.0600000000001728E-3</c:v>
                </c:pt>
                <c:pt idx="4633">
                  <c:v>4.4699999999977535E-3</c:v>
                </c:pt>
                <c:pt idx="4634">
                  <c:v>4.2899999999974625E-3</c:v>
                </c:pt>
                <c:pt idx="4635">
                  <c:v>2.0600000000001728E-3</c:v>
                </c:pt>
                <c:pt idx="4636">
                  <c:v>5.9900000000254749E-3</c:v>
                </c:pt>
                <c:pt idx="4637">
                  <c:v>2.7699999999981628E-3</c:v>
                </c:pt>
                <c:pt idx="4638">
                  <c:v>4.3199999999785632E-3</c:v>
                </c:pt>
                <c:pt idx="4639">
                  <c:v>3.0100000000174987E-3</c:v>
                </c:pt>
                <c:pt idx="4640">
                  <c:v>5.6399999999996453E-3</c:v>
                </c:pt>
                <c:pt idx="4641">
                  <c:v>1.2499999999988631E-3</c:v>
                </c:pt>
                <c:pt idx="4642">
                  <c:v>7.3600000000055843E-3</c:v>
                </c:pt>
                <c:pt idx="4643">
                  <c:v>1.2799999999799638E-3</c:v>
                </c:pt>
                <c:pt idx="4644">
                  <c:v>5.0099999999986267E-3</c:v>
                </c:pt>
                <c:pt idx="4645">
                  <c:v>3.9600000000064028E-3</c:v>
                </c:pt>
                <c:pt idx="4646">
                  <c:v>2.8900000000078307E-3</c:v>
                </c:pt>
                <c:pt idx="4647">
                  <c:v>4.4399999999882311E-3</c:v>
                </c:pt>
                <c:pt idx="4648">
                  <c:v>2.5899999999978718E-3</c:v>
                </c:pt>
                <c:pt idx="4649">
                  <c:v>3.3099999999990359E-3</c:v>
                </c:pt>
                <c:pt idx="4650">
                  <c:v>5.8400000000062846E-3</c:v>
                </c:pt>
                <c:pt idx="4651">
                  <c:v>1.0200000000111231E-3</c:v>
                </c:pt>
                <c:pt idx="4652">
                  <c:v>5.8099999999967622E-3</c:v>
                </c:pt>
                <c:pt idx="4653">
                  <c:v>3.4599999999898046E-3</c:v>
                </c:pt>
                <c:pt idx="4654">
                  <c:v>4.2899999999974625E-3</c:v>
                </c:pt>
                <c:pt idx="4655">
                  <c:v>2.4700000000166256E-3</c:v>
                </c:pt>
                <c:pt idx="4656">
                  <c:v>4.1099999999971715E-3</c:v>
                </c:pt>
                <c:pt idx="4657">
                  <c:v>2.8299999999887859E-3</c:v>
                </c:pt>
                <c:pt idx="4658">
                  <c:v>3.970000000009577E-3</c:v>
                </c:pt>
                <c:pt idx="4659">
                  <c:v>2.5300000000072487E-3</c:v>
                </c:pt>
                <c:pt idx="4660">
                  <c:v>5.2199999999800184E-3</c:v>
                </c:pt>
                <c:pt idx="4661">
                  <c:v>1.9900000000063756E-3</c:v>
                </c:pt>
                <c:pt idx="4662">
                  <c:v>4.860000000007858E-3</c:v>
                </c:pt>
                <c:pt idx="4663">
                  <c:v>3.1299999999987449E-3</c:v>
                </c:pt>
                <c:pt idx="4664">
                  <c:v>3.7599999999997635E-3</c:v>
                </c:pt>
                <c:pt idx="4665">
                  <c:v>2.0499999999969987E-3</c:v>
                </c:pt>
                <c:pt idx="4666">
                  <c:v>5.0699999999892498E-3</c:v>
                </c:pt>
                <c:pt idx="4667">
                  <c:v>3.0700000000081218E-3</c:v>
                </c:pt>
                <c:pt idx="4668">
                  <c:v>2.4099999999975807E-3</c:v>
                </c:pt>
                <c:pt idx="4669">
                  <c:v>5.340000000018108E-3</c:v>
                </c:pt>
                <c:pt idx="4670">
                  <c:v>3.1299999999987449E-3</c:v>
                </c:pt>
                <c:pt idx="4671">
                  <c:v>3.899999999987358E-3</c:v>
                </c:pt>
                <c:pt idx="4672">
                  <c:v>2.4400000000071032E-3</c:v>
                </c:pt>
                <c:pt idx="4673">
                  <c:v>4.1499999999814463E-3</c:v>
                </c:pt>
                <c:pt idx="4674">
                  <c:v>4.5600000000263208E-3</c:v>
                </c:pt>
                <c:pt idx="4675">
                  <c:v>9.4999999998890416E-4</c:v>
                </c:pt>
                <c:pt idx="4676">
                  <c:v>6.4999999999884039E-3</c:v>
                </c:pt>
                <c:pt idx="4677">
                  <c:v>5.2999999999769898E-4</c:v>
                </c:pt>
                <c:pt idx="4678">
                  <c:v>3.5500000000183718E-3</c:v>
                </c:pt>
                <c:pt idx="4679">
                  <c:v>3.3999999999991815E-3</c:v>
                </c:pt>
                <c:pt idx="4680">
                  <c:v>4.5299999999883767E-3</c:v>
                </c:pt>
                <c:pt idx="4681">
                  <c:v>3.9000000000157797E-3</c:v>
                </c:pt>
                <c:pt idx="4682">
                  <c:v>4.4999999999788542E-3</c:v>
                </c:pt>
                <c:pt idx="4683">
                  <c:v>3.2199999999988904E-3</c:v>
                </c:pt>
                <c:pt idx="4684">
                  <c:v>3.3999999999991815E-3</c:v>
                </c:pt>
                <c:pt idx="4685">
                  <c:v>5.1500000000146429E-3</c:v>
                </c:pt>
                <c:pt idx="4686">
                  <c:v>2.4500000000102773E-3</c:v>
                </c:pt>
                <c:pt idx="4687">
                  <c:v>4.8799999999857846E-3</c:v>
                </c:pt>
                <c:pt idx="4688">
                  <c:v>0</c:v>
                </c:pt>
                <c:pt idx="4689">
                  <c:v>5.2200000000084401E-3</c:v>
                </c:pt>
                <c:pt idx="4690">
                  <c:v>5.5700000000058481E-3</c:v>
                </c:pt>
                <c:pt idx="4691">
                  <c:v>8.6999999999193278E-4</c:v>
                </c:pt>
                <c:pt idx="4692">
                  <c:v>4.8299999999983356E-3</c:v>
                </c:pt>
                <c:pt idx="4693">
                  <c:v>3.0600000000049477E-3</c:v>
                </c:pt>
                <c:pt idx="4694">
                  <c:v>3.6099999999805732E-3</c:v>
                </c:pt>
                <c:pt idx="4695">
                  <c:v>4.0500000000065484E-3</c:v>
                </c:pt>
                <c:pt idx="4696">
                  <c:v>1.5500000000088221E-3</c:v>
                </c:pt>
                <c:pt idx="4697">
                  <c:v>6.6500000000075943E-3</c:v>
                </c:pt>
                <c:pt idx="4698">
                  <c:v>2.2899999999879128E-3</c:v>
                </c:pt>
                <c:pt idx="4699">
                  <c:v>1.8499999999903594E-3</c:v>
                </c:pt>
                <c:pt idx="4700">
                  <c:v>4.199999999997317E-3</c:v>
                </c:pt>
                <c:pt idx="4701">
                  <c:v>5.6100000000185446E-3</c:v>
                </c:pt>
                <c:pt idx="4702">
                  <c:v>1.4999999999076863E-4</c:v>
                </c:pt>
                <c:pt idx="4703">
                  <c:v>6.6400000000044201E-3</c:v>
                </c:pt>
                <c:pt idx="4704">
                  <c:v>7.2000000000116415E-4</c:v>
                </c:pt>
                <c:pt idx="4705">
                  <c:v>6.5799999999853753E-3</c:v>
                </c:pt>
                <c:pt idx="4706">
                  <c:v>2.1800000000098407E-3</c:v>
                </c:pt>
                <c:pt idx="4707">
                  <c:v>3.5799999999994725E-3</c:v>
                </c:pt>
                <c:pt idx="4708">
                  <c:v>2.4999999999977263E-3</c:v>
                </c:pt>
                <c:pt idx="4709">
                  <c:v>2.200000000016189E-3</c:v>
                </c:pt>
                <c:pt idx="4710">
                  <c:v>3.3399999999801366E-3</c:v>
                </c:pt>
                <c:pt idx="4711">
                  <c:v>5.6299999999964712E-3</c:v>
                </c:pt>
                <c:pt idx="4712">
                  <c:v>9.9000000000160071E-4</c:v>
                </c:pt>
                <c:pt idx="4713">
                  <c:v>4.019999999997026E-3</c:v>
                </c:pt>
                <c:pt idx="4714">
                  <c:v>4.1700000000162163E-3</c:v>
                </c:pt>
                <c:pt idx="4715">
                  <c:v>3.5200000000088494E-3</c:v>
                </c:pt>
                <c:pt idx="4716">
                  <c:v>3.009999999989077E-3</c:v>
                </c:pt>
                <c:pt idx="4717">
                  <c:v>3.7299999999902411E-3</c:v>
                </c:pt>
                <c:pt idx="4718">
                  <c:v>2.6799999999980173E-3</c:v>
                </c:pt>
                <c:pt idx="4719">
                  <c:v>2.7699999999981628E-3</c:v>
                </c:pt>
                <c:pt idx="4720">
                  <c:v>3.7000000000091404E-3</c:v>
                </c:pt>
                <c:pt idx="4721">
                  <c:v>2.7699999999981628E-3</c:v>
                </c:pt>
                <c:pt idx="4722">
                  <c:v>3.9900000000159253E-3</c:v>
                </c:pt>
                <c:pt idx="4723">
                  <c:v>2.6799999999980173E-3</c:v>
                </c:pt>
                <c:pt idx="4724">
                  <c:v>3.1299999999987449E-3</c:v>
                </c:pt>
                <c:pt idx="4725">
                  <c:v>5.8999999999969077E-3</c:v>
                </c:pt>
                <c:pt idx="4726">
                  <c:v>5.0999999999135071E-4</c:v>
                </c:pt>
                <c:pt idx="4727">
                  <c:v>6.4700000000073032E-3</c:v>
                </c:pt>
                <c:pt idx="4728">
                  <c:v>9.7999999999842657E-4</c:v>
                </c:pt>
                <c:pt idx="4729">
                  <c:v>2.4099999999975807E-3</c:v>
                </c:pt>
                <c:pt idx="4730">
                  <c:v>5.7899999999904139E-3</c:v>
                </c:pt>
                <c:pt idx="4731">
                  <c:v>1.4000000000180535E-3</c:v>
                </c:pt>
                <c:pt idx="4732">
                  <c:v>5.1200000000051205E-3</c:v>
                </c:pt>
                <c:pt idx="4733">
                  <c:v>2.4499999999818556E-3</c:v>
                </c:pt>
                <c:pt idx="4734">
                  <c:v>3.1600000000082673E-3</c:v>
                </c:pt>
                <c:pt idx="4735">
                  <c:v>4.9699999999859301E-3</c:v>
                </c:pt>
                <c:pt idx="4736">
                  <c:v>1.4299999999991542E-3</c:v>
                </c:pt>
                <c:pt idx="4737">
                  <c:v>4.3800000000260297E-3</c:v>
                </c:pt>
                <c:pt idx="4738">
                  <c:v>0</c:v>
                </c:pt>
                <c:pt idx="4739">
                  <c:v>3.8799999999810098E-3</c:v>
                </c:pt>
                <c:pt idx="4740">
                  <c:v>3.2199999999988904E-3</c:v>
                </c:pt>
                <c:pt idx="4741">
                  <c:v>3.9900000000159253E-3</c:v>
                </c:pt>
                <c:pt idx="4742">
                  <c:v>6.3000000000101863E-4</c:v>
                </c:pt>
                <c:pt idx="4743">
                  <c:v>5.4199999999866577E-3</c:v>
                </c:pt>
                <c:pt idx="4744">
                  <c:v>1.3700000000085311E-3</c:v>
                </c:pt>
                <c:pt idx="4745">
                  <c:v>3.2799999999895135E-3</c:v>
                </c:pt>
                <c:pt idx="4746">
                  <c:v>6.4100000000166801E-3</c:v>
                </c:pt>
                <c:pt idx="4747">
                  <c:v>0</c:v>
                </c:pt>
                <c:pt idx="4748">
                  <c:v>3.899999999987358E-3</c:v>
                </c:pt>
                <c:pt idx="4749">
                  <c:v>2.0299999999906504E-3</c:v>
                </c:pt>
                <c:pt idx="4750">
                  <c:v>2.1399999999971442E-3</c:v>
                </c:pt>
                <c:pt idx="4751">
                  <c:v>5.3100000000085856E-3</c:v>
                </c:pt>
                <c:pt idx="4752">
                  <c:v>1.8500000000187811E-3</c:v>
                </c:pt>
                <c:pt idx="4753">
                  <c:v>2.1399999999971442E-3</c:v>
                </c:pt>
                <c:pt idx="4754">
                  <c:v>2.709999999979118E-3</c:v>
                </c:pt>
                <c:pt idx="4755">
                  <c:v>2.2400000000004638E-3</c:v>
                </c:pt>
                <c:pt idx="4756">
                  <c:v>4.2899999999974625E-3</c:v>
                </c:pt>
                <c:pt idx="4757">
                  <c:v>3.669999999999618E-3</c:v>
                </c:pt>
                <c:pt idx="4758">
                  <c:v>0</c:v>
                </c:pt>
                <c:pt idx="4759">
                  <c:v>4.9700000000143518E-3</c:v>
                </c:pt>
                <c:pt idx="4760">
                  <c:v>1.9100000000094042E-3</c:v>
                </c:pt>
                <c:pt idx="4761">
                  <c:v>3.4599999999898046E-3</c:v>
                </c:pt>
                <c:pt idx="4762">
                  <c:v>2.3500000000069576E-3</c:v>
                </c:pt>
                <c:pt idx="4763">
                  <c:v>2.4999999999977263E-3</c:v>
                </c:pt>
                <c:pt idx="4764">
                  <c:v>3.2500000000084128E-3</c:v>
                </c:pt>
                <c:pt idx="4765">
                  <c:v>2.1499999999718966E-3</c:v>
                </c:pt>
                <c:pt idx="4766">
                  <c:v>5.8400000000062846E-3</c:v>
                </c:pt>
                <c:pt idx="4767">
                  <c:v>0</c:v>
                </c:pt>
                <c:pt idx="4768">
                  <c:v>4.3200000000069849E-3</c:v>
                </c:pt>
                <c:pt idx="4769">
                  <c:v>0</c:v>
                </c:pt>
                <c:pt idx="4770">
                  <c:v>5.4000000000087311E-3</c:v>
                </c:pt>
                <c:pt idx="4771">
                  <c:v>0</c:v>
                </c:pt>
                <c:pt idx="4772">
                  <c:v>5.9599999999875308E-3</c:v>
                </c:pt>
                <c:pt idx="4773">
                  <c:v>7.4000000000751243E-4</c:v>
                </c:pt>
                <c:pt idx="4774">
                  <c:v>2.5899999999978718E-3</c:v>
                </c:pt>
                <c:pt idx="4775">
                  <c:v>4.0899999999908232E-3</c:v>
                </c:pt>
                <c:pt idx="4776">
                  <c:v>6.5000000000736691E-4</c:v>
                </c:pt>
                <c:pt idx="4777">
                  <c:v>3.6399999999900956E-3</c:v>
                </c:pt>
                <c:pt idx="4778">
                  <c:v>2.0300000000190721E-3</c:v>
                </c:pt>
                <c:pt idx="4779">
                  <c:v>2.709999999979118E-3</c:v>
                </c:pt>
                <c:pt idx="4780">
                  <c:v>4.1100000000255932E-3</c:v>
                </c:pt>
                <c:pt idx="4781">
                  <c:v>3.669999999999618E-3</c:v>
                </c:pt>
                <c:pt idx="4782">
                  <c:v>1.9299999999873307E-3</c:v>
                </c:pt>
                <c:pt idx="4783">
                  <c:v>2.8900000000078307E-3</c:v>
                </c:pt>
                <c:pt idx="4784">
                  <c:v>2.479999999991378E-3</c:v>
                </c:pt>
                <c:pt idx="4785">
                  <c:v>3.2199999999988904E-3</c:v>
                </c:pt>
                <c:pt idx="4786">
                  <c:v>3.2099999999957163E-3</c:v>
                </c:pt>
                <c:pt idx="4787">
                  <c:v>0</c:v>
                </c:pt>
                <c:pt idx="4788">
                  <c:v>5.7900000000188356E-3</c:v>
                </c:pt>
                <c:pt idx="4789">
                  <c:v>0</c:v>
                </c:pt>
                <c:pt idx="4790">
                  <c:v>3.4499999999866304E-3</c:v>
                </c:pt>
                <c:pt idx="4791">
                  <c:v>4.150000000009868E-3</c:v>
                </c:pt>
                <c:pt idx="4792">
                  <c:v>2.0499999999969987E-3</c:v>
                </c:pt>
                <c:pt idx="4793">
                  <c:v>2.8599999999983083E-3</c:v>
                </c:pt>
                <c:pt idx="4794">
                  <c:v>2.8900000000078307E-3</c:v>
                </c:pt>
                <c:pt idx="4795">
                  <c:v>2.8599999999983083E-3</c:v>
                </c:pt>
                <c:pt idx="4796">
                  <c:v>3.5799999999994725E-3</c:v>
                </c:pt>
                <c:pt idx="4797">
                  <c:v>1.1899999999798183E-3</c:v>
                </c:pt>
                <c:pt idx="4798">
                  <c:v>2.5700000000199452E-3</c:v>
                </c:pt>
                <c:pt idx="4799">
                  <c:v>2.6799999999980173E-3</c:v>
                </c:pt>
                <c:pt idx="4800">
                  <c:v>2.8299999999887859E-3</c:v>
                </c:pt>
                <c:pt idx="4801">
                  <c:v>2.5300000000072487E-3</c:v>
                </c:pt>
                <c:pt idx="4802">
                  <c:v>2.3600000000101318E-3</c:v>
                </c:pt>
                <c:pt idx="4803">
                  <c:v>1.7599999999902138E-3</c:v>
                </c:pt>
                <c:pt idx="4804">
                  <c:v>4.4699999999977535E-3</c:v>
                </c:pt>
                <c:pt idx="4805">
                  <c:v>2.6499999999884949E-3</c:v>
                </c:pt>
                <c:pt idx="4806">
                  <c:v>1.8799999999998818E-3</c:v>
                </c:pt>
                <c:pt idx="4807">
                  <c:v>2.9200000000173532E-3</c:v>
                </c:pt>
                <c:pt idx="4808">
                  <c:v>1.2799999999799638E-3</c:v>
                </c:pt>
                <c:pt idx="4809">
                  <c:v>2.2600000000068121E-3</c:v>
                </c:pt>
                <c:pt idx="4810">
                  <c:v>4.2100000000004911E-3</c:v>
                </c:pt>
                <c:pt idx="4811">
                  <c:v>1.3399999999990087E-3</c:v>
                </c:pt>
                <c:pt idx="4812">
                  <c:v>3.9000000000157797E-3</c:v>
                </c:pt>
                <c:pt idx="4813">
                  <c:v>1.3999999999896318E-3</c:v>
                </c:pt>
                <c:pt idx="4814">
                  <c:v>1.8200000000092587E-3</c:v>
                </c:pt>
                <c:pt idx="4815">
                  <c:v>2.0600000000001728E-3</c:v>
                </c:pt>
                <c:pt idx="4816">
                  <c:v>4.3499999999880856E-3</c:v>
                </c:pt>
                <c:pt idx="4817">
                  <c:v>1.5199999999992997E-3</c:v>
                </c:pt>
                <c:pt idx="4818">
                  <c:v>1.010000000007949E-3</c:v>
                </c:pt>
                <c:pt idx="4819">
                  <c:v>4.2899999999974625E-3</c:v>
                </c:pt>
                <c:pt idx="4820">
                  <c:v>2.1000000000981345E-4</c:v>
                </c:pt>
                <c:pt idx="4821">
                  <c:v>5.2499999999895408E-3</c:v>
                </c:pt>
                <c:pt idx="4822">
                  <c:v>1.6899999999964166E-3</c:v>
                </c:pt>
                <c:pt idx="4823">
                  <c:v>1.6699999999900683E-3</c:v>
                </c:pt>
                <c:pt idx="4824">
                  <c:v>2.8300000000172076E-3</c:v>
                </c:pt>
                <c:pt idx="4825">
                  <c:v>1.9100000000094042E-3</c:v>
                </c:pt>
                <c:pt idx="4826">
                  <c:v>2.4699999999882039E-3</c:v>
                </c:pt>
                <c:pt idx="4827">
                  <c:v>2.9000000000110049E-3</c:v>
                </c:pt>
                <c:pt idx="4828">
                  <c:v>2.2599999999783904E-3</c:v>
                </c:pt>
                <c:pt idx="4829">
                  <c:v>1.19000000000824E-3</c:v>
                </c:pt>
                <c:pt idx="4830">
                  <c:v>4.0899999999908232E-3</c:v>
                </c:pt>
                <c:pt idx="4831">
                  <c:v>0</c:v>
                </c:pt>
                <c:pt idx="4832">
                  <c:v>4.7000000000139153E-3</c:v>
                </c:pt>
                <c:pt idx="4833">
                  <c:v>1.0199999999827014E-3</c:v>
                </c:pt>
                <c:pt idx="4834">
                  <c:v>1.3399999999990087E-3</c:v>
                </c:pt>
                <c:pt idx="4835">
                  <c:v>3.5800000000278942E-3</c:v>
                </c:pt>
                <c:pt idx="4836">
                  <c:v>1.5399999999772263E-3</c:v>
                </c:pt>
                <c:pt idx="4837">
                  <c:v>3.0700000000081218E-3</c:v>
                </c:pt>
                <c:pt idx="4838">
                  <c:v>3.2500000000084128E-3</c:v>
                </c:pt>
                <c:pt idx="4839">
                  <c:v>1.1700000000018917E-3</c:v>
                </c:pt>
                <c:pt idx="4840">
                  <c:v>3.9599999999779811E-3</c:v>
                </c:pt>
                <c:pt idx="4841">
                  <c:v>1.5199999999992997E-3</c:v>
                </c:pt>
                <c:pt idx="4842">
                  <c:v>4.0200000000254477E-3</c:v>
                </c:pt>
                <c:pt idx="4843">
                  <c:v>2.7999999999792635E-3</c:v>
                </c:pt>
                <c:pt idx="4844">
                  <c:v>1.0200000000111231E-3</c:v>
                </c:pt>
                <c:pt idx="4845">
                  <c:v>2.2899999999879128E-3</c:v>
                </c:pt>
                <c:pt idx="4846">
                  <c:v>2.3300000000006094E-3</c:v>
                </c:pt>
                <c:pt idx="4847">
                  <c:v>2.2600000000068121E-3</c:v>
                </c:pt>
                <c:pt idx="4848">
                  <c:v>3.0700000000081218E-3</c:v>
                </c:pt>
                <c:pt idx="4849">
                  <c:v>8.3999999998241037E-4</c:v>
                </c:pt>
                <c:pt idx="4850">
                  <c:v>2.0800000000065211E-3</c:v>
                </c:pt>
                <c:pt idx="4851">
                  <c:v>7.1200000000146701E-3</c:v>
                </c:pt>
                <c:pt idx="4852">
                  <c:v>0</c:v>
                </c:pt>
                <c:pt idx="4853">
                  <c:v>2.3599999999817101E-3</c:v>
                </c:pt>
                <c:pt idx="4854">
                  <c:v>4.200000000196269E-4</c:v>
                </c:pt>
                <c:pt idx="4855">
                  <c:v>2.4699999999882039E-3</c:v>
                </c:pt>
                <c:pt idx="4856">
                  <c:v>1.0399999999890497E-3</c:v>
                </c:pt>
                <c:pt idx="4857">
                  <c:v>5.160000000017817E-3</c:v>
                </c:pt>
                <c:pt idx="4858">
                  <c:v>1.0699999999985721E-3</c:v>
                </c:pt>
                <c:pt idx="4859">
                  <c:v>1.8499999999903594E-3</c:v>
                </c:pt>
                <c:pt idx="4860">
                  <c:v>3.9600000000064028E-3</c:v>
                </c:pt>
                <c:pt idx="4861">
                  <c:v>2.1199999999907959E-3</c:v>
                </c:pt>
                <c:pt idx="4862">
                  <c:v>2.4099999999975807E-3</c:v>
                </c:pt>
                <c:pt idx="4863">
                  <c:v>1.140000000020791E-3</c:v>
                </c:pt>
                <c:pt idx="4864">
                  <c:v>3.1799999999861939E-3</c:v>
                </c:pt>
                <c:pt idx="4865">
                  <c:v>6.6000000001054104E-4</c:v>
                </c:pt>
                <c:pt idx="4866">
                  <c:v>1.4299999999991542E-3</c:v>
                </c:pt>
                <c:pt idx="4867">
                  <c:v>5.0699999999892498E-3</c:v>
                </c:pt>
                <c:pt idx="4868">
                  <c:v>7.4000000000751243E-4</c:v>
                </c:pt>
                <c:pt idx="4869">
                  <c:v>2.3300000000006094E-3</c:v>
                </c:pt>
                <c:pt idx="4870">
                  <c:v>2.4699999999882039E-3</c:v>
                </c:pt>
                <c:pt idx="4871">
                  <c:v>2.6500000000169166E-3</c:v>
                </c:pt>
                <c:pt idx="4872">
                  <c:v>1.3699999999801094E-3</c:v>
                </c:pt>
                <c:pt idx="4873">
                  <c:v>4.3500000000165073E-3</c:v>
                </c:pt>
                <c:pt idx="4874">
                  <c:v>1.4999999999076863E-4</c:v>
                </c:pt>
                <c:pt idx="4875">
                  <c:v>3.7900000000092859E-3</c:v>
                </c:pt>
                <c:pt idx="4876">
                  <c:v>1.5199999999992997E-3</c:v>
                </c:pt>
                <c:pt idx="4877">
                  <c:v>2.6799999999980173E-3</c:v>
                </c:pt>
                <c:pt idx="4878">
                  <c:v>1.8799999999998818E-3</c:v>
                </c:pt>
                <c:pt idx="4879">
                  <c:v>1.010000000007949E-3</c:v>
                </c:pt>
                <c:pt idx="4880">
                  <c:v>5.1599999999893953E-3</c:v>
                </c:pt>
                <c:pt idx="4881">
                  <c:v>3.4999999999740794E-4</c:v>
                </c:pt>
                <c:pt idx="4882">
                  <c:v>1.7599999999902138E-3</c:v>
                </c:pt>
                <c:pt idx="4883">
                  <c:v>3.5200000000088494E-3</c:v>
                </c:pt>
                <c:pt idx="4884">
                  <c:v>1.6099999999994452E-3</c:v>
                </c:pt>
                <c:pt idx="4885">
                  <c:v>8.3000000000765795E-4</c:v>
                </c:pt>
                <c:pt idx="4886">
                  <c:v>2.3899999999912325E-3</c:v>
                </c:pt>
                <c:pt idx="4887">
                  <c:v>1.9300000000157524E-3</c:v>
                </c:pt>
                <c:pt idx="4888">
                  <c:v>1.6399999999805459E-3</c:v>
                </c:pt>
                <c:pt idx="4889">
                  <c:v>2.9200000000173532E-3</c:v>
                </c:pt>
                <c:pt idx="4890">
                  <c:v>2.3599999999817101E-3</c:v>
                </c:pt>
                <c:pt idx="4891">
                  <c:v>3.1299999999987449E-3</c:v>
                </c:pt>
                <c:pt idx="4892">
                  <c:v>2.1399999999971442E-3</c:v>
                </c:pt>
                <c:pt idx="4893">
                  <c:v>1.6400000000089676E-3</c:v>
                </c:pt>
                <c:pt idx="4894">
                  <c:v>2.659999999991669E-3</c:v>
                </c:pt>
                <c:pt idx="4895">
                  <c:v>0</c:v>
                </c:pt>
                <c:pt idx="4896">
                  <c:v>3.6300000000153432E-3</c:v>
                </c:pt>
                <c:pt idx="4897">
                  <c:v>1.4600000000086766E-3</c:v>
                </c:pt>
                <c:pt idx="4898">
                  <c:v>2.6799999999980173E-3</c:v>
                </c:pt>
                <c:pt idx="4899">
                  <c:v>1.5799999999899228E-3</c:v>
                </c:pt>
                <c:pt idx="4900">
                  <c:v>1.3700000000085311E-3</c:v>
                </c:pt>
                <c:pt idx="4901">
                  <c:v>5.0099999999986267E-3</c:v>
                </c:pt>
                <c:pt idx="4902">
                  <c:v>3.8999999998168278E-4</c:v>
                </c:pt>
                <c:pt idx="4903">
                  <c:v>2.7699999999981628E-3</c:v>
                </c:pt>
                <c:pt idx="4904">
                  <c:v>3.8700000000062573E-3</c:v>
                </c:pt>
                <c:pt idx="4905">
                  <c:v>5.1000000001977241E-4</c:v>
                </c:pt>
                <c:pt idx="4906">
                  <c:v>2.0600000000001728E-3</c:v>
                </c:pt>
                <c:pt idx="4907">
                  <c:v>2.0499999999969987E-3</c:v>
                </c:pt>
                <c:pt idx="4908">
                  <c:v>1.3699999999801094E-3</c:v>
                </c:pt>
                <c:pt idx="4909">
                  <c:v>2.9800000000079763E-3</c:v>
                </c:pt>
                <c:pt idx="4910">
                  <c:v>8.1000000000130967E-4</c:v>
                </c:pt>
                <c:pt idx="4911">
                  <c:v>2.1199999999907959E-3</c:v>
                </c:pt>
                <c:pt idx="4912">
                  <c:v>1.8400000000156069E-3</c:v>
                </c:pt>
                <c:pt idx="4913">
                  <c:v>1.3999999999896318E-3</c:v>
                </c:pt>
                <c:pt idx="4914">
                  <c:v>3.7599999999997635E-3</c:v>
                </c:pt>
                <c:pt idx="4915">
                  <c:v>5.9999999999149622E-4</c:v>
                </c:pt>
                <c:pt idx="4916">
                  <c:v>0</c:v>
                </c:pt>
                <c:pt idx="4917">
                  <c:v>2.8000000000076852E-3</c:v>
                </c:pt>
                <c:pt idx="4918">
                  <c:v>2.8900000000078307E-3</c:v>
                </c:pt>
                <c:pt idx="4919">
                  <c:v>7.0999999999799002E-4</c:v>
                </c:pt>
                <c:pt idx="4920">
                  <c:v>2.4200000000007549E-3</c:v>
                </c:pt>
                <c:pt idx="4921">
                  <c:v>2.0199999999874763E-3</c:v>
                </c:pt>
                <c:pt idx="4922">
                  <c:v>3.2199999999988904E-3</c:v>
                </c:pt>
                <c:pt idx="4923">
                  <c:v>2.1000000000981345E-4</c:v>
                </c:pt>
                <c:pt idx="4924">
                  <c:v>2.9200000000173532E-3</c:v>
                </c:pt>
                <c:pt idx="4925">
                  <c:v>2.9199999999889314E-3</c:v>
                </c:pt>
                <c:pt idx="4926">
                  <c:v>0</c:v>
                </c:pt>
                <c:pt idx="4927">
                  <c:v>2.4200000000007549E-3</c:v>
                </c:pt>
                <c:pt idx="4928">
                  <c:v>7.0999999999799002E-4</c:v>
                </c:pt>
                <c:pt idx="4929">
                  <c:v>2.0299999999906504E-3</c:v>
                </c:pt>
                <c:pt idx="4930">
                  <c:v>2.200000000016189E-3</c:v>
                </c:pt>
                <c:pt idx="4931">
                  <c:v>1.4599999999802549E-3</c:v>
                </c:pt>
                <c:pt idx="4932">
                  <c:v>1.3399999999990087E-3</c:v>
                </c:pt>
                <c:pt idx="4933">
                  <c:v>1.2000000000114142E-3</c:v>
                </c:pt>
                <c:pt idx="4934">
                  <c:v>3.5400000000151977E-3</c:v>
                </c:pt>
                <c:pt idx="4935">
                  <c:v>2.2399999999720421E-3</c:v>
                </c:pt>
                <c:pt idx="4936">
                  <c:v>0</c:v>
                </c:pt>
                <c:pt idx="4937">
                  <c:v>1.9400000000189266E-3</c:v>
                </c:pt>
                <c:pt idx="4938">
                  <c:v>2.4099999999975807E-3</c:v>
                </c:pt>
                <c:pt idx="4939">
                  <c:v>5.7000000001039552E-4</c:v>
                </c:pt>
                <c:pt idx="4940">
                  <c:v>2.6799999999980173E-3</c:v>
                </c:pt>
                <c:pt idx="4941">
                  <c:v>1.1899999999798183E-3</c:v>
                </c:pt>
                <c:pt idx="4942">
                  <c:v>7.9999999999813554E-4</c:v>
                </c:pt>
                <c:pt idx="4943">
                  <c:v>2.9499999999984539E-3</c:v>
                </c:pt>
                <c:pt idx="4944">
                  <c:v>1.3500000000021828E-3</c:v>
                </c:pt>
                <c:pt idx="4945">
                  <c:v>3.4799999999961528E-3</c:v>
                </c:pt>
                <c:pt idx="4946">
                  <c:v>8.7000000002035449E-4</c:v>
                </c:pt>
                <c:pt idx="4947">
                  <c:v>1.6699999999900683E-3</c:v>
                </c:pt>
                <c:pt idx="4948">
                  <c:v>1.3999999999896318E-3</c:v>
                </c:pt>
                <c:pt idx="4949">
                  <c:v>1.310000000017908E-3</c:v>
                </c:pt>
                <c:pt idx="4950">
                  <c:v>1.8499999999903594E-3</c:v>
                </c:pt>
                <c:pt idx="4951">
                  <c:v>3.5699999999962984E-3</c:v>
                </c:pt>
                <c:pt idx="4952">
                  <c:v>8.7000000002035449E-4</c:v>
                </c:pt>
                <c:pt idx="4953">
                  <c:v>1.0999999999796728E-3</c:v>
                </c:pt>
                <c:pt idx="4954">
                  <c:v>2.8599999999983083E-3</c:v>
                </c:pt>
                <c:pt idx="4955">
                  <c:v>1.19000000000824E-3</c:v>
                </c:pt>
                <c:pt idx="4956">
                  <c:v>2.5400000000104228E-3</c:v>
                </c:pt>
                <c:pt idx="4957">
                  <c:v>0</c:v>
                </c:pt>
                <c:pt idx="4958">
                  <c:v>1.0399999999890497E-3</c:v>
                </c:pt>
                <c:pt idx="4959">
                  <c:v>1.2199999999893407E-3</c:v>
                </c:pt>
                <c:pt idx="4960">
                  <c:v>1.4300000000275759E-3</c:v>
                </c:pt>
                <c:pt idx="4961">
                  <c:v>2.889999999979409E-3</c:v>
                </c:pt>
                <c:pt idx="4962">
                  <c:v>8.1000000000130967E-4</c:v>
                </c:pt>
                <c:pt idx="4963">
                  <c:v>1.310000000017908E-3</c:v>
                </c:pt>
                <c:pt idx="4964">
                  <c:v>2.4099999999975807E-3</c:v>
                </c:pt>
                <c:pt idx="4965">
                  <c:v>2.3300000000006094E-3</c:v>
                </c:pt>
                <c:pt idx="4966">
                  <c:v>2.0499999999969987E-3</c:v>
                </c:pt>
                <c:pt idx="4967">
                  <c:v>5.999999999062311E-5</c:v>
                </c:pt>
                <c:pt idx="4968">
                  <c:v>1.5799999999899228E-3</c:v>
                </c:pt>
                <c:pt idx="4969">
                  <c:v>1.4600000000086766E-3</c:v>
                </c:pt>
                <c:pt idx="4970">
                  <c:v>2.4200000000007549E-3</c:v>
                </c:pt>
                <c:pt idx="4971">
                  <c:v>6.8000000001688932E-4</c:v>
                </c:pt>
                <c:pt idx="4972">
                  <c:v>3.2499999999799911E-3</c:v>
                </c:pt>
                <c:pt idx="4973">
                  <c:v>8.6000000001718035E-4</c:v>
                </c:pt>
                <c:pt idx="4974">
                  <c:v>6.5999999998211933E-4</c:v>
                </c:pt>
                <c:pt idx="4975">
                  <c:v>2.8599999999983083E-3</c:v>
                </c:pt>
                <c:pt idx="4976">
                  <c:v>0</c:v>
                </c:pt>
                <c:pt idx="4977">
                  <c:v>4.5599999999978991E-3</c:v>
                </c:pt>
                <c:pt idx="4978">
                  <c:v>0</c:v>
                </c:pt>
                <c:pt idx="4979">
                  <c:v>6.3000000000101863E-4</c:v>
                </c:pt>
                <c:pt idx="4980">
                  <c:v>6.8000000001688932E-4</c:v>
                </c:pt>
                <c:pt idx="4981">
                  <c:v>2.8599999999983083E-3</c:v>
                </c:pt>
                <c:pt idx="4982">
                  <c:v>1.2499999999988631E-3</c:v>
                </c:pt>
                <c:pt idx="4983">
                  <c:v>2.479999999991378E-3</c:v>
                </c:pt>
                <c:pt idx="4984">
                  <c:v>9.2000000000780346E-4</c:v>
                </c:pt>
                <c:pt idx="4985">
                  <c:v>1.2499999999988631E-3</c:v>
                </c:pt>
                <c:pt idx="4986">
                  <c:v>1.9399999999905049E-3</c:v>
                </c:pt>
                <c:pt idx="4987">
                  <c:v>1.8799999999998818E-3</c:v>
                </c:pt>
                <c:pt idx="4988">
                  <c:v>4.500000000007276E-4</c:v>
                </c:pt>
                <c:pt idx="4989">
                  <c:v>9.2000000000780346E-4</c:v>
                </c:pt>
                <c:pt idx="4990">
                  <c:v>2.0000000000095497E-3</c:v>
                </c:pt>
                <c:pt idx="4991">
                  <c:v>2.1699999999782449E-3</c:v>
                </c:pt>
                <c:pt idx="4992">
                  <c:v>0</c:v>
                </c:pt>
                <c:pt idx="4993">
                  <c:v>3.1900000000177897E-3</c:v>
                </c:pt>
                <c:pt idx="4994">
                  <c:v>0</c:v>
                </c:pt>
                <c:pt idx="4995">
                  <c:v>2.3300000000006094E-3</c:v>
                </c:pt>
                <c:pt idx="4996">
                  <c:v>1.3699999999801094E-3</c:v>
                </c:pt>
                <c:pt idx="4997">
                  <c:v>2.3000000001616172E-4</c:v>
                </c:pt>
                <c:pt idx="4998">
                  <c:v>3.9099999999905322E-3</c:v>
                </c:pt>
                <c:pt idx="4999">
                  <c:v>0</c:v>
                </c:pt>
                <c:pt idx="5000">
                  <c:v>6.199999999978445E-4</c:v>
                </c:pt>
                <c:pt idx="5001">
                  <c:v>1.9700000000000273E-3</c:v>
                </c:pt>
                <c:pt idx="5002">
                  <c:v>1.67000000001849E-3</c:v>
                </c:pt>
                <c:pt idx="5003">
                  <c:v>3.2999999999105967E-4</c:v>
                </c:pt>
                <c:pt idx="5004">
                  <c:v>1.7300000000091131E-3</c:v>
                </c:pt>
                <c:pt idx="5005">
                  <c:v>2.709999999979118E-3</c:v>
                </c:pt>
                <c:pt idx="5006">
                  <c:v>1.2000000000966793E-4</c:v>
                </c:pt>
                <c:pt idx="5007">
                  <c:v>1.6400000000089676E-3</c:v>
                </c:pt>
                <c:pt idx="5008">
                  <c:v>1.6699999999900683E-3</c:v>
                </c:pt>
                <c:pt idx="5009">
                  <c:v>7.9999999999813554E-4</c:v>
                </c:pt>
                <c:pt idx="5010">
                  <c:v>9.2000000000780346E-4</c:v>
                </c:pt>
                <c:pt idx="5011">
                  <c:v>1.2299999999925149E-3</c:v>
                </c:pt>
                <c:pt idx="5012">
                  <c:v>2.6200000000073942E-3</c:v>
                </c:pt>
                <c:pt idx="5013">
                  <c:v>0</c:v>
                </c:pt>
                <c:pt idx="5014">
                  <c:v>2.3199999999974352E-3</c:v>
                </c:pt>
                <c:pt idx="5015">
                  <c:v>0</c:v>
                </c:pt>
                <c:pt idx="5016">
                  <c:v>3.0999999999892225E-3</c:v>
                </c:pt>
                <c:pt idx="5017">
                  <c:v>8.7000000002035449E-4</c:v>
                </c:pt>
                <c:pt idx="5018">
                  <c:v>0</c:v>
                </c:pt>
                <c:pt idx="5019">
                  <c:v>1.7599999999902138E-3</c:v>
                </c:pt>
                <c:pt idx="5020">
                  <c:v>0</c:v>
                </c:pt>
                <c:pt idx="5021">
                  <c:v>2.2899999999879128E-3</c:v>
                </c:pt>
                <c:pt idx="5022">
                  <c:v>0</c:v>
                </c:pt>
                <c:pt idx="5023">
                  <c:v>3.1000000000176442E-3</c:v>
                </c:pt>
                <c:pt idx="5024">
                  <c:v>0</c:v>
                </c:pt>
                <c:pt idx="5025">
                  <c:v>2.2599999999783904E-3</c:v>
                </c:pt>
                <c:pt idx="5026">
                  <c:v>6.3000000000101863E-4</c:v>
                </c:pt>
                <c:pt idx="5027">
                  <c:v>0</c:v>
                </c:pt>
                <c:pt idx="5028">
                  <c:v>2.1200000000192176E-3</c:v>
                </c:pt>
                <c:pt idx="5029">
                  <c:v>7.6999999998861313E-4</c:v>
                </c:pt>
                <c:pt idx="5030">
                  <c:v>1.4000000000180535E-3</c:v>
                </c:pt>
                <c:pt idx="5031">
                  <c:v>0</c:v>
                </c:pt>
                <c:pt idx="5032">
                  <c:v>3.6000000000058208E-4</c:v>
                </c:pt>
                <c:pt idx="5033">
                  <c:v>2.7399999999886404E-3</c:v>
                </c:pt>
                <c:pt idx="5034">
                  <c:v>0</c:v>
                </c:pt>
                <c:pt idx="5035">
                  <c:v>2.3600000000101318E-3</c:v>
                </c:pt>
                <c:pt idx="5036">
                  <c:v>0</c:v>
                </c:pt>
                <c:pt idx="5037">
                  <c:v>2.1399999999971442E-3</c:v>
                </c:pt>
                <c:pt idx="5038">
                  <c:v>4.500000000007276E-4</c:v>
                </c:pt>
                <c:pt idx="5039">
                  <c:v>8.2999999997923624E-4</c:v>
                </c:pt>
                <c:pt idx="5040">
                  <c:v>1.490000000018199E-3</c:v>
                </c:pt>
                <c:pt idx="5041">
                  <c:v>0</c:v>
                </c:pt>
                <c:pt idx="5042">
                  <c:v>1.8499999999903594E-3</c:v>
                </c:pt>
                <c:pt idx="5043">
                  <c:v>8.6999999999193278E-4</c:v>
                </c:pt>
                <c:pt idx="5044">
                  <c:v>2.2900000000163345E-3</c:v>
                </c:pt>
                <c:pt idx="5045">
                  <c:v>0</c:v>
                </c:pt>
                <c:pt idx="5046">
                  <c:v>1.4899999999897773E-3</c:v>
                </c:pt>
                <c:pt idx="5047">
                  <c:v>5.0999999999135071E-4</c:v>
                </c:pt>
                <c:pt idx="5048">
                  <c:v>0</c:v>
                </c:pt>
                <c:pt idx="5049">
                  <c:v>3.3000000000242835E-3</c:v>
                </c:pt>
                <c:pt idx="5050">
                  <c:v>0</c:v>
                </c:pt>
                <c:pt idx="5051">
                  <c:v>0</c:v>
                </c:pt>
                <c:pt idx="5052">
                  <c:v>3.6000000000058208E-4</c:v>
                </c:pt>
                <c:pt idx="5053">
                  <c:v>7.2000000000116415E-4</c:v>
                </c:pt>
                <c:pt idx="5054">
                  <c:v>1.4299999999991542E-3</c:v>
                </c:pt>
                <c:pt idx="5055">
                  <c:v>0</c:v>
                </c:pt>
                <c:pt idx="5056">
                  <c:v>2.8299999999887859E-3</c:v>
                </c:pt>
                <c:pt idx="5057">
                  <c:v>0</c:v>
                </c:pt>
                <c:pt idx="5058">
                  <c:v>1.6699999999900683E-3</c:v>
                </c:pt>
                <c:pt idx="5059">
                  <c:v>0</c:v>
                </c:pt>
                <c:pt idx="5060">
                  <c:v>9.7999999999842657E-4</c:v>
                </c:pt>
                <c:pt idx="5061">
                  <c:v>0</c:v>
                </c:pt>
                <c:pt idx="5062">
                  <c:v>0</c:v>
                </c:pt>
                <c:pt idx="5063">
                  <c:v>1.4299999999991542E-3</c:v>
                </c:pt>
                <c:pt idx="5064">
                  <c:v>0</c:v>
                </c:pt>
                <c:pt idx="5065">
                  <c:v>1.3700000000085311E-3</c:v>
                </c:pt>
                <c:pt idx="5066">
                  <c:v>0</c:v>
                </c:pt>
                <c:pt idx="5067">
                  <c:v>2.0900000000096952E-3</c:v>
                </c:pt>
                <c:pt idx="5068">
                  <c:v>0</c:v>
                </c:pt>
                <c:pt idx="5069">
                  <c:v>2.99999999811007E-5</c:v>
                </c:pt>
                <c:pt idx="5070">
                  <c:v>3.6600000000248656E-3</c:v>
                </c:pt>
                <c:pt idx="5071">
                  <c:v>0</c:v>
                </c:pt>
                <c:pt idx="5072">
                  <c:v>0</c:v>
                </c:pt>
                <c:pt idx="5073">
                  <c:v>7.4999999998226485E-4</c:v>
                </c:pt>
                <c:pt idx="5074">
                  <c:v>8.3000000000765795E-4</c:v>
                </c:pt>
                <c:pt idx="5075">
                  <c:v>9.300000000109776E-4</c:v>
                </c:pt>
                <c:pt idx="5076">
                  <c:v>5.8999999998832209E-4</c:v>
                </c:pt>
                <c:pt idx="5077">
                  <c:v>2.1800000000098407E-3</c:v>
                </c:pt>
                <c:pt idx="5078">
                  <c:v>1.8000000000029104E-4</c:v>
                </c:pt>
                <c:pt idx="5079">
                  <c:v>1.8000000000029104E-4</c:v>
                </c:pt>
                <c:pt idx="5080">
                  <c:v>1.5199999999992997E-3</c:v>
                </c:pt>
                <c:pt idx="5081">
                  <c:v>1.2199999999893407E-3</c:v>
                </c:pt>
                <c:pt idx="5082">
                  <c:v>0</c:v>
                </c:pt>
                <c:pt idx="5083">
                  <c:v>1.7899999999997362E-3</c:v>
                </c:pt>
                <c:pt idx="5084">
                  <c:v>2.3999999999091415E-4</c:v>
                </c:pt>
                <c:pt idx="5085">
                  <c:v>3.8000000000693035E-4</c:v>
                </c:pt>
                <c:pt idx="5086">
                  <c:v>1.3399999999990087E-3</c:v>
                </c:pt>
                <c:pt idx="5087">
                  <c:v>0</c:v>
                </c:pt>
                <c:pt idx="5088">
                  <c:v>4.500000000007276E-3</c:v>
                </c:pt>
                <c:pt idx="5089">
                  <c:v>1.1599999999987176E-3</c:v>
                </c:pt>
                <c:pt idx="5090">
                  <c:v>0</c:v>
                </c:pt>
                <c:pt idx="5091">
                  <c:v>3.189999999989368E-3</c:v>
                </c:pt>
                <c:pt idx="5092">
                  <c:v>0</c:v>
                </c:pt>
                <c:pt idx="5093">
                  <c:v>0</c:v>
                </c:pt>
                <c:pt idx="5094">
                  <c:v>0</c:v>
                </c:pt>
                <c:pt idx="5095">
                  <c:v>0</c:v>
                </c:pt>
                <c:pt idx="5096">
                  <c:v>0</c:v>
                </c:pt>
                <c:pt idx="5097">
                  <c:v>3.000000000952241E-5</c:v>
                </c:pt>
                <c:pt idx="5098">
                  <c:v>2.0899999999812735E-3</c:v>
                </c:pt>
                <c:pt idx="5099">
                  <c:v>1.1000000000080945E-3</c:v>
                </c:pt>
                <c:pt idx="5100">
                  <c:v>0</c:v>
                </c:pt>
                <c:pt idx="5101">
                  <c:v>1.6099999999994452E-3</c:v>
                </c:pt>
                <c:pt idx="5102">
                  <c:v>0</c:v>
                </c:pt>
                <c:pt idx="5103">
                  <c:v>0</c:v>
                </c:pt>
                <c:pt idx="5104">
                  <c:v>1.5199999999992997E-3</c:v>
                </c:pt>
                <c:pt idx="5105">
                  <c:v>6.5000000000736691E-4</c:v>
                </c:pt>
                <c:pt idx="5106">
                  <c:v>0</c:v>
                </c:pt>
                <c:pt idx="5107">
                  <c:v>1.3500000000021828E-3</c:v>
                </c:pt>
                <c:pt idx="5108">
                  <c:v>2.5899999999978718E-3</c:v>
                </c:pt>
                <c:pt idx="5109">
                  <c:v>0</c:v>
                </c:pt>
                <c:pt idx="5110">
                  <c:v>0</c:v>
                </c:pt>
                <c:pt idx="5111">
                  <c:v>2.6499999999884949E-3</c:v>
                </c:pt>
                <c:pt idx="5112">
                  <c:v>0</c:v>
                </c:pt>
                <c:pt idx="5113">
                  <c:v>0</c:v>
                </c:pt>
                <c:pt idx="5114">
                  <c:v>3.000000000952241E-5</c:v>
                </c:pt>
                <c:pt idx="5115">
                  <c:v>3.0700000000081218E-3</c:v>
                </c:pt>
                <c:pt idx="5116">
                  <c:v>0</c:v>
                </c:pt>
                <c:pt idx="5117">
                  <c:v>0</c:v>
                </c:pt>
                <c:pt idx="5118">
                  <c:v>0</c:v>
                </c:pt>
                <c:pt idx="5119">
                  <c:v>1.2199999999893407E-3</c:v>
                </c:pt>
                <c:pt idx="5120">
                  <c:v>0</c:v>
                </c:pt>
                <c:pt idx="5121">
                  <c:v>2.7100000000075397E-3</c:v>
                </c:pt>
                <c:pt idx="5122">
                  <c:v>0</c:v>
                </c:pt>
                <c:pt idx="5123">
                  <c:v>0</c:v>
                </c:pt>
                <c:pt idx="5124">
                  <c:v>0</c:v>
                </c:pt>
                <c:pt idx="5125">
                  <c:v>2.8099999999824377E-3</c:v>
                </c:pt>
                <c:pt idx="5126">
                  <c:v>0</c:v>
                </c:pt>
                <c:pt idx="5127">
                  <c:v>0</c:v>
                </c:pt>
                <c:pt idx="5128">
                  <c:v>4.2300000000068394E-3</c:v>
                </c:pt>
                <c:pt idx="5129">
                  <c:v>0</c:v>
                </c:pt>
                <c:pt idx="5130">
                  <c:v>0</c:v>
                </c:pt>
                <c:pt idx="5131">
                  <c:v>1.9900000000063756E-3</c:v>
                </c:pt>
                <c:pt idx="5132">
                  <c:v>1.1100000000112686E-3</c:v>
                </c:pt>
                <c:pt idx="5133">
                  <c:v>0</c:v>
                </c:pt>
                <c:pt idx="5134">
                  <c:v>0</c:v>
                </c:pt>
                <c:pt idx="5135">
                  <c:v>4.6999999997865416E-4</c:v>
                </c:pt>
                <c:pt idx="5136">
                  <c:v>5.1000000001977241E-4</c:v>
                </c:pt>
                <c:pt idx="5137">
                  <c:v>9.0000000000145519E-5</c:v>
                </c:pt>
                <c:pt idx="5138">
                  <c:v>1.3699999999801094E-3</c:v>
                </c:pt>
                <c:pt idx="5139">
                  <c:v>3.7000000000091404E-3</c:v>
                </c:pt>
                <c:pt idx="5140">
                  <c:v>0</c:v>
                </c:pt>
                <c:pt idx="5141">
                  <c:v>0</c:v>
                </c:pt>
                <c:pt idx="5142">
                  <c:v>9.7999999999842657E-4</c:v>
                </c:pt>
                <c:pt idx="5143">
                  <c:v>0</c:v>
                </c:pt>
                <c:pt idx="5144">
                  <c:v>3.0000000000995897E-4</c:v>
                </c:pt>
                <c:pt idx="5145">
                  <c:v>2.709999999979118E-3</c:v>
                </c:pt>
                <c:pt idx="5146">
                  <c:v>0</c:v>
                </c:pt>
                <c:pt idx="5147">
                  <c:v>2.7000000000043656E-4</c:v>
                </c:pt>
                <c:pt idx="5148">
                  <c:v>1.9400000000189266E-3</c:v>
                </c:pt>
                <c:pt idx="5149">
                  <c:v>2.2600000000068121E-3</c:v>
                </c:pt>
                <c:pt idx="5150">
                  <c:v>0</c:v>
                </c:pt>
                <c:pt idx="5151">
                  <c:v>2.2699999999815645E-3</c:v>
                </c:pt>
                <c:pt idx="5152">
                  <c:v>3.000000000952241E-5</c:v>
                </c:pt>
                <c:pt idx="5153">
                  <c:v>0</c:v>
                </c:pt>
                <c:pt idx="5154">
                  <c:v>8.5999999998875865E-4</c:v>
                </c:pt>
                <c:pt idx="5155">
                  <c:v>2.8000000000076852E-3</c:v>
                </c:pt>
                <c:pt idx="5156">
                  <c:v>0</c:v>
                </c:pt>
                <c:pt idx="5157">
                  <c:v>1.3099999999894862E-3</c:v>
                </c:pt>
                <c:pt idx="5158">
                  <c:v>0</c:v>
                </c:pt>
                <c:pt idx="5159">
                  <c:v>2.3300000000006094E-3</c:v>
                </c:pt>
                <c:pt idx="5160">
                  <c:v>0</c:v>
                </c:pt>
                <c:pt idx="5161">
                  <c:v>6.5000000000736691E-4</c:v>
                </c:pt>
                <c:pt idx="5162">
                  <c:v>4.500000000007276E-4</c:v>
                </c:pt>
                <c:pt idx="5163">
                  <c:v>3.9000000001010449E-4</c:v>
                </c:pt>
                <c:pt idx="5164">
                  <c:v>3.4999999999740794E-4</c:v>
                </c:pt>
                <c:pt idx="5165">
                  <c:v>3.1299999999987449E-3</c:v>
                </c:pt>
                <c:pt idx="5166">
                  <c:v>1.4999999999076863E-4</c:v>
                </c:pt>
                <c:pt idx="5167">
                  <c:v>0</c:v>
                </c:pt>
                <c:pt idx="5168">
                  <c:v>2.479999999991378E-3</c:v>
                </c:pt>
                <c:pt idx="5169">
                  <c:v>6.8000000001688932E-4</c:v>
                </c:pt>
                <c:pt idx="5170">
                  <c:v>0</c:v>
                </c:pt>
                <c:pt idx="5171">
                  <c:v>3.970000000009577E-3</c:v>
                </c:pt>
                <c:pt idx="5172">
                  <c:v>0</c:v>
                </c:pt>
                <c:pt idx="5173">
                  <c:v>0</c:v>
                </c:pt>
                <c:pt idx="5174">
                  <c:v>0</c:v>
                </c:pt>
                <c:pt idx="5175">
                  <c:v>5.2999999999769898E-4</c:v>
                </c:pt>
                <c:pt idx="5176">
                  <c:v>1.1899999999798183E-3</c:v>
                </c:pt>
                <c:pt idx="5177">
                  <c:v>0</c:v>
                </c:pt>
                <c:pt idx="5178">
                  <c:v>7.5000000001068656E-4</c:v>
                </c:pt>
                <c:pt idx="5179">
                  <c:v>7.6999999998861313E-4</c:v>
                </c:pt>
                <c:pt idx="5180">
                  <c:v>6.0000000001991793E-4</c:v>
                </c:pt>
                <c:pt idx="5181">
                  <c:v>1.9700000000000273E-3</c:v>
                </c:pt>
                <c:pt idx="5182">
                  <c:v>9.7999999999842657E-4</c:v>
                </c:pt>
                <c:pt idx="5183">
                  <c:v>0</c:v>
                </c:pt>
                <c:pt idx="5184">
                  <c:v>0</c:v>
                </c:pt>
                <c:pt idx="5185">
                  <c:v>1.8199999999808369E-3</c:v>
                </c:pt>
                <c:pt idx="5186">
                  <c:v>0</c:v>
                </c:pt>
                <c:pt idx="5187">
                  <c:v>2.4000000001933586E-4</c:v>
                </c:pt>
                <c:pt idx="5188">
                  <c:v>5.999999999062311E-5</c:v>
                </c:pt>
                <c:pt idx="5189">
                  <c:v>1.5799999999899228E-3</c:v>
                </c:pt>
                <c:pt idx="5190">
                  <c:v>1.0400000000174714E-3</c:v>
                </c:pt>
                <c:pt idx="5191">
                  <c:v>0</c:v>
                </c:pt>
                <c:pt idx="5192">
                  <c:v>2.9199999999889314E-3</c:v>
                </c:pt>
                <c:pt idx="5193">
                  <c:v>0</c:v>
                </c:pt>
                <c:pt idx="5194">
                  <c:v>0</c:v>
                </c:pt>
                <c:pt idx="5195">
                  <c:v>5.7000000001039552E-4</c:v>
                </c:pt>
                <c:pt idx="5196">
                  <c:v>0</c:v>
                </c:pt>
                <c:pt idx="5197">
                  <c:v>3.4999999999740794E-4</c:v>
                </c:pt>
                <c:pt idx="5198">
                  <c:v>0</c:v>
                </c:pt>
                <c:pt idx="5199">
                  <c:v>1.1399999999923693E-3</c:v>
                </c:pt>
                <c:pt idx="5200">
                  <c:v>0</c:v>
                </c:pt>
                <c:pt idx="5201">
                  <c:v>0</c:v>
                </c:pt>
                <c:pt idx="5202">
                  <c:v>1.3399999999990087E-3</c:v>
                </c:pt>
                <c:pt idx="5203">
                  <c:v>0</c:v>
                </c:pt>
                <c:pt idx="5204">
                  <c:v>0</c:v>
                </c:pt>
                <c:pt idx="5205">
                  <c:v>0</c:v>
                </c:pt>
                <c:pt idx="5206">
                  <c:v>1.2000000000966793E-4</c:v>
                </c:pt>
                <c:pt idx="5207">
                  <c:v>0</c:v>
                </c:pt>
                <c:pt idx="5208">
                  <c:v>2.9499999999984539E-3</c:v>
                </c:pt>
                <c:pt idx="5209">
                  <c:v>0</c:v>
                </c:pt>
                <c:pt idx="5210">
                  <c:v>1.4600000000086766E-3</c:v>
                </c:pt>
                <c:pt idx="5211">
                  <c:v>0</c:v>
                </c:pt>
                <c:pt idx="5212">
                  <c:v>0</c:v>
                </c:pt>
                <c:pt idx="5213">
                  <c:v>0</c:v>
                </c:pt>
                <c:pt idx="5214">
                  <c:v>0</c:v>
                </c:pt>
                <c:pt idx="5215">
                  <c:v>0</c:v>
                </c:pt>
                <c:pt idx="5216">
                  <c:v>8.8999999999828106E-4</c:v>
                </c:pt>
                <c:pt idx="5217">
                  <c:v>0</c:v>
                </c:pt>
                <c:pt idx="5218">
                  <c:v>0</c:v>
                </c:pt>
                <c:pt idx="5219">
                  <c:v>2.9999999998153726E-4</c:v>
                </c:pt>
                <c:pt idx="5220">
                  <c:v>0</c:v>
                </c:pt>
                <c:pt idx="5221">
                  <c:v>7.0999999999799002E-4</c:v>
                </c:pt>
                <c:pt idx="5222">
                  <c:v>2.4000000001933586E-4</c:v>
                </c:pt>
                <c:pt idx="5223">
                  <c:v>0</c:v>
                </c:pt>
                <c:pt idx="5224">
                  <c:v>2.9999999998153726E-4</c:v>
                </c:pt>
                <c:pt idx="5225">
                  <c:v>0</c:v>
                </c:pt>
                <c:pt idx="5226">
                  <c:v>0</c:v>
                </c:pt>
                <c:pt idx="5227">
                  <c:v>0</c:v>
                </c:pt>
                <c:pt idx="5228">
                  <c:v>6.0000000001991793E-4</c:v>
                </c:pt>
                <c:pt idx="5229">
                  <c:v>0</c:v>
                </c:pt>
                <c:pt idx="5230">
                  <c:v>2.529999999978827E-3</c:v>
                </c:pt>
                <c:pt idx="5231">
                  <c:v>0</c:v>
                </c:pt>
                <c:pt idx="5232">
                  <c:v>0</c:v>
                </c:pt>
                <c:pt idx="5233">
                  <c:v>0</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0</c:v>
                </c:pt>
                <c:pt idx="5257">
                  <c:v>0</c:v>
                </c:pt>
                <c:pt idx="5258">
                  <c:v>0</c:v>
                </c:pt>
                <c:pt idx="5259">
                  <c:v>0</c:v>
                </c:pt>
                <c:pt idx="5260">
                  <c:v>0</c:v>
                </c:pt>
                <c:pt idx="5261">
                  <c:v>0</c:v>
                </c:pt>
                <c:pt idx="5262">
                  <c:v>0</c:v>
                </c:pt>
                <c:pt idx="5263">
                  <c:v>0</c:v>
                </c:pt>
                <c:pt idx="5264">
                  <c:v>0</c:v>
                </c:pt>
                <c:pt idx="5265">
                  <c:v>0</c:v>
                </c:pt>
                <c:pt idx="5266">
                  <c:v>0</c:v>
                </c:pt>
                <c:pt idx="5267">
                  <c:v>0</c:v>
                </c:pt>
                <c:pt idx="5268">
                  <c:v>0</c:v>
                </c:pt>
                <c:pt idx="5269">
                  <c:v>0</c:v>
                </c:pt>
                <c:pt idx="5270">
                  <c:v>0</c:v>
                </c:pt>
                <c:pt idx="5271">
                  <c:v>0</c:v>
                </c:pt>
                <c:pt idx="5272">
                  <c:v>0</c:v>
                </c:pt>
                <c:pt idx="5273">
                  <c:v>0</c:v>
                </c:pt>
                <c:pt idx="5274">
                  <c:v>3.2999999999105967E-4</c:v>
                </c:pt>
                <c:pt idx="5275">
                  <c:v>0</c:v>
                </c:pt>
                <c:pt idx="5276">
                  <c:v>0</c:v>
                </c:pt>
                <c:pt idx="5277">
                  <c:v>0</c:v>
                </c:pt>
                <c:pt idx="5278">
                  <c:v>0</c:v>
                </c:pt>
                <c:pt idx="5279">
                  <c:v>2.1000000000981345E-4</c:v>
                </c:pt>
                <c:pt idx="5280">
                  <c:v>0</c:v>
                </c:pt>
                <c:pt idx="5281">
                  <c:v>0</c:v>
                </c:pt>
                <c:pt idx="5282">
                  <c:v>0</c:v>
                </c:pt>
                <c:pt idx="5283">
                  <c:v>0</c:v>
                </c:pt>
                <c:pt idx="5284">
                  <c:v>1.4299999999991542E-3</c:v>
                </c:pt>
                <c:pt idx="5285">
                  <c:v>0</c:v>
                </c:pt>
                <c:pt idx="5286">
                  <c:v>0</c:v>
                </c:pt>
                <c:pt idx="5287">
                  <c:v>0</c:v>
                </c:pt>
                <c:pt idx="5288">
                  <c:v>0</c:v>
                </c:pt>
                <c:pt idx="5289">
                  <c:v>0</c:v>
                </c:pt>
                <c:pt idx="5290">
                  <c:v>0</c:v>
                </c:pt>
                <c:pt idx="5291">
                  <c:v>0</c:v>
                </c:pt>
                <c:pt idx="5292">
                  <c:v>0</c:v>
                </c:pt>
                <c:pt idx="5293">
                  <c:v>0</c:v>
                </c:pt>
                <c:pt idx="5294">
                  <c:v>1.3699999999801094E-3</c:v>
                </c:pt>
                <c:pt idx="5295">
                  <c:v>0</c:v>
                </c:pt>
                <c:pt idx="5296">
                  <c:v>0</c:v>
                </c:pt>
                <c:pt idx="5297">
                  <c:v>0</c:v>
                </c:pt>
                <c:pt idx="5298">
                  <c:v>0</c:v>
                </c:pt>
                <c:pt idx="5299">
                  <c:v>0</c:v>
                </c:pt>
                <c:pt idx="5300">
                  <c:v>0</c:v>
                </c:pt>
                <c:pt idx="5301">
                  <c:v>0</c:v>
                </c:pt>
                <c:pt idx="5302">
                  <c:v>0</c:v>
                </c:pt>
                <c:pt idx="5303">
                  <c:v>0</c:v>
                </c:pt>
                <c:pt idx="5304">
                  <c:v>0</c:v>
                </c:pt>
                <c:pt idx="5305">
                  <c:v>0</c:v>
                </c:pt>
                <c:pt idx="5306">
                  <c:v>0</c:v>
                </c:pt>
                <c:pt idx="5307">
                  <c:v>0</c:v>
                </c:pt>
                <c:pt idx="5308">
                  <c:v>3.9000000001010449E-4</c:v>
                </c:pt>
                <c:pt idx="5309">
                  <c:v>0</c:v>
                </c:pt>
                <c:pt idx="5310">
                  <c:v>0</c:v>
                </c:pt>
                <c:pt idx="5311">
                  <c:v>0</c:v>
                </c:pt>
                <c:pt idx="5312">
                  <c:v>0</c:v>
                </c:pt>
                <c:pt idx="5313">
                  <c:v>0</c:v>
                </c:pt>
                <c:pt idx="5314">
                  <c:v>2.9499999999984539E-3</c:v>
                </c:pt>
                <c:pt idx="5315">
                  <c:v>0</c:v>
                </c:pt>
                <c:pt idx="5316">
                  <c:v>0</c:v>
                </c:pt>
                <c:pt idx="5317">
                  <c:v>0</c:v>
                </c:pt>
                <c:pt idx="5318">
                  <c:v>0</c:v>
                </c:pt>
                <c:pt idx="5319">
                  <c:v>0</c:v>
                </c:pt>
                <c:pt idx="5320">
                  <c:v>0</c:v>
                </c:pt>
                <c:pt idx="5321">
                  <c:v>0</c:v>
                </c:pt>
                <c:pt idx="5322">
                  <c:v>0</c:v>
                </c:pt>
                <c:pt idx="5323">
                  <c:v>1.2199999999893407E-3</c:v>
                </c:pt>
                <c:pt idx="5324">
                  <c:v>0</c:v>
                </c:pt>
                <c:pt idx="5325">
                  <c:v>0</c:v>
                </c:pt>
                <c:pt idx="5326">
                  <c:v>0</c:v>
                </c:pt>
                <c:pt idx="5327">
                  <c:v>0</c:v>
                </c:pt>
                <c:pt idx="5328">
                  <c:v>0</c:v>
                </c:pt>
                <c:pt idx="5329">
                  <c:v>0</c:v>
                </c:pt>
                <c:pt idx="5330">
                  <c:v>0</c:v>
                </c:pt>
                <c:pt idx="5331">
                  <c:v>0</c:v>
                </c:pt>
                <c:pt idx="5332">
                  <c:v>6.8000000001688932E-4</c:v>
                </c:pt>
                <c:pt idx="5333">
                  <c:v>0</c:v>
                </c:pt>
                <c:pt idx="5334">
                  <c:v>0</c:v>
                </c:pt>
                <c:pt idx="5335">
                  <c:v>0</c:v>
                </c:pt>
                <c:pt idx="5336">
                  <c:v>0</c:v>
                </c:pt>
                <c:pt idx="5337">
                  <c:v>0</c:v>
                </c:pt>
                <c:pt idx="5338">
                  <c:v>0</c:v>
                </c:pt>
                <c:pt idx="5339">
                  <c:v>0</c:v>
                </c:pt>
                <c:pt idx="5340">
                  <c:v>2.0999999998139174E-4</c:v>
                </c:pt>
                <c:pt idx="5341">
                  <c:v>0</c:v>
                </c:pt>
                <c:pt idx="5342">
                  <c:v>3.0000000000995897E-4</c:v>
                </c:pt>
                <c:pt idx="5343">
                  <c:v>1.6400000000089676E-3</c:v>
                </c:pt>
                <c:pt idx="5344">
                  <c:v>0</c:v>
                </c:pt>
                <c:pt idx="5345">
                  <c:v>0</c:v>
                </c:pt>
                <c:pt idx="5346">
                  <c:v>5.8999999998832209E-4</c:v>
                </c:pt>
                <c:pt idx="5347">
                  <c:v>0</c:v>
                </c:pt>
                <c:pt idx="5348">
                  <c:v>0</c:v>
                </c:pt>
                <c:pt idx="5349">
                  <c:v>0</c:v>
                </c:pt>
                <c:pt idx="5350">
                  <c:v>0</c:v>
                </c:pt>
                <c:pt idx="5351">
                  <c:v>0</c:v>
                </c:pt>
                <c:pt idx="5352">
                  <c:v>0</c:v>
                </c:pt>
                <c:pt idx="5353">
                  <c:v>0</c:v>
                </c:pt>
                <c:pt idx="5354">
                  <c:v>0</c:v>
                </c:pt>
                <c:pt idx="5355">
                  <c:v>0</c:v>
                </c:pt>
                <c:pt idx="5356">
                  <c:v>1.2000000000114142E-3</c:v>
                </c:pt>
                <c:pt idx="5357">
                  <c:v>0</c:v>
                </c:pt>
                <c:pt idx="5358">
                  <c:v>0</c:v>
                </c:pt>
                <c:pt idx="5359">
                  <c:v>0</c:v>
                </c:pt>
                <c:pt idx="5360">
                  <c:v>1.1999999998124622E-4</c:v>
                </c:pt>
                <c:pt idx="5361">
                  <c:v>0</c:v>
                </c:pt>
                <c:pt idx="5362">
                  <c:v>5.0000000001659828E-4</c:v>
                </c:pt>
                <c:pt idx="5363">
                  <c:v>0</c:v>
                </c:pt>
                <c:pt idx="5364">
                  <c:v>1.2800000000083855E-3</c:v>
                </c:pt>
                <c:pt idx="5365">
                  <c:v>0</c:v>
                </c:pt>
                <c:pt idx="5366">
                  <c:v>0</c:v>
                </c:pt>
                <c:pt idx="5367">
                  <c:v>0</c:v>
                </c:pt>
                <c:pt idx="5368">
                  <c:v>0</c:v>
                </c:pt>
                <c:pt idx="5369">
                  <c:v>0</c:v>
                </c:pt>
                <c:pt idx="5370">
                  <c:v>9.599999999920783E-4</c:v>
                </c:pt>
                <c:pt idx="5371">
                  <c:v>0</c:v>
                </c:pt>
                <c:pt idx="5372">
                  <c:v>1.7599999999902138E-3</c:v>
                </c:pt>
                <c:pt idx="5373">
                  <c:v>8.8999999999828106E-4</c:v>
                </c:pt>
                <c:pt idx="5374">
                  <c:v>0</c:v>
                </c:pt>
                <c:pt idx="5375">
                  <c:v>6.6000000001054104E-4</c:v>
                </c:pt>
                <c:pt idx="5376">
                  <c:v>0</c:v>
                </c:pt>
                <c:pt idx="5377">
                  <c:v>2.1399999999971442E-3</c:v>
                </c:pt>
                <c:pt idx="5378">
                  <c:v>0</c:v>
                </c:pt>
                <c:pt idx="5379">
                  <c:v>0</c:v>
                </c:pt>
                <c:pt idx="5380">
                  <c:v>0</c:v>
                </c:pt>
                <c:pt idx="5381">
                  <c:v>5.0999999999135071E-4</c:v>
                </c:pt>
                <c:pt idx="5382">
                  <c:v>4.8000000001025001E-4</c:v>
                </c:pt>
                <c:pt idx="5383">
                  <c:v>9.4999999998890416E-4</c:v>
                </c:pt>
                <c:pt idx="5384">
                  <c:v>7.0999999999799002E-4</c:v>
                </c:pt>
                <c:pt idx="5385">
                  <c:v>0</c:v>
                </c:pt>
                <c:pt idx="5386">
                  <c:v>1.5800000000183445E-3</c:v>
                </c:pt>
                <c:pt idx="5387">
                  <c:v>0</c:v>
                </c:pt>
                <c:pt idx="5388">
                  <c:v>0</c:v>
                </c:pt>
                <c:pt idx="5389">
                  <c:v>0</c:v>
                </c:pt>
                <c:pt idx="5390">
                  <c:v>0</c:v>
                </c:pt>
                <c:pt idx="5391">
                  <c:v>8.3999999998241037E-4</c:v>
                </c:pt>
                <c:pt idx="5392">
                  <c:v>0</c:v>
                </c:pt>
                <c:pt idx="5393">
                  <c:v>9.2000000000780346E-4</c:v>
                </c:pt>
                <c:pt idx="5394">
                  <c:v>5.999999999062311E-5</c:v>
                </c:pt>
                <c:pt idx="5395">
                  <c:v>0</c:v>
                </c:pt>
                <c:pt idx="5396">
                  <c:v>1.4600000000086766E-3</c:v>
                </c:pt>
                <c:pt idx="5397">
                  <c:v>1.2199999999893407E-3</c:v>
                </c:pt>
                <c:pt idx="5398">
                  <c:v>0</c:v>
                </c:pt>
                <c:pt idx="5399">
                  <c:v>2.0300000000190721E-3</c:v>
                </c:pt>
                <c:pt idx="5400">
                  <c:v>0</c:v>
                </c:pt>
                <c:pt idx="5401">
                  <c:v>0</c:v>
                </c:pt>
                <c:pt idx="5402">
                  <c:v>0</c:v>
                </c:pt>
                <c:pt idx="5403">
                  <c:v>0</c:v>
                </c:pt>
                <c:pt idx="5404">
                  <c:v>0</c:v>
                </c:pt>
                <c:pt idx="5405">
                  <c:v>2.0999999998139174E-4</c:v>
                </c:pt>
                <c:pt idx="5406">
                  <c:v>7.7000000001703484E-4</c:v>
                </c:pt>
                <c:pt idx="5407">
                  <c:v>8.3999999998241037E-4</c:v>
                </c:pt>
                <c:pt idx="5408">
                  <c:v>0</c:v>
                </c:pt>
                <c:pt idx="5409">
                  <c:v>0</c:v>
                </c:pt>
                <c:pt idx="5410">
                  <c:v>8.0000000002655725E-4</c:v>
                </c:pt>
                <c:pt idx="5411">
                  <c:v>0</c:v>
                </c:pt>
                <c:pt idx="5412">
                  <c:v>1.2499999999988631E-3</c:v>
                </c:pt>
                <c:pt idx="5413">
                  <c:v>0</c:v>
                </c:pt>
                <c:pt idx="5414">
                  <c:v>0</c:v>
                </c:pt>
                <c:pt idx="5415">
                  <c:v>0</c:v>
                </c:pt>
                <c:pt idx="5416">
                  <c:v>0</c:v>
                </c:pt>
                <c:pt idx="5417">
                  <c:v>1.9700000000000273E-3</c:v>
                </c:pt>
                <c:pt idx="5418">
                  <c:v>0</c:v>
                </c:pt>
                <c:pt idx="5419">
                  <c:v>0</c:v>
                </c:pt>
                <c:pt idx="5420">
                  <c:v>0</c:v>
                </c:pt>
                <c:pt idx="5421">
                  <c:v>2.3999999999091415E-4</c:v>
                </c:pt>
                <c:pt idx="5422">
                  <c:v>0</c:v>
                </c:pt>
                <c:pt idx="5423">
                  <c:v>6.6000000001054104E-4</c:v>
                </c:pt>
                <c:pt idx="5424">
                  <c:v>0</c:v>
                </c:pt>
                <c:pt idx="5425">
                  <c:v>0</c:v>
                </c:pt>
                <c:pt idx="5426">
                  <c:v>1.1299999999891952E-3</c:v>
                </c:pt>
                <c:pt idx="5427">
                  <c:v>0</c:v>
                </c:pt>
                <c:pt idx="5428">
                  <c:v>0</c:v>
                </c:pt>
                <c:pt idx="5429">
                  <c:v>0</c:v>
                </c:pt>
                <c:pt idx="5430">
                  <c:v>0</c:v>
                </c:pt>
                <c:pt idx="5431">
                  <c:v>1.6099999999994452E-3</c:v>
                </c:pt>
                <c:pt idx="5432">
                  <c:v>0</c:v>
                </c:pt>
                <c:pt idx="5433">
                  <c:v>2.3999999999091415E-4</c:v>
                </c:pt>
                <c:pt idx="5434">
                  <c:v>3.2000000001630724E-4</c:v>
                </c:pt>
                <c:pt idx="5435">
                  <c:v>0</c:v>
                </c:pt>
                <c:pt idx="5436">
                  <c:v>2.3999999999091415E-4</c:v>
                </c:pt>
                <c:pt idx="5437">
                  <c:v>0</c:v>
                </c:pt>
                <c:pt idx="5438">
                  <c:v>0</c:v>
                </c:pt>
                <c:pt idx="5439">
                  <c:v>0</c:v>
                </c:pt>
                <c:pt idx="5440">
                  <c:v>4.1999999999120519E-4</c:v>
                </c:pt>
                <c:pt idx="5441">
                  <c:v>1.5500000000088221E-3</c:v>
                </c:pt>
                <c:pt idx="5442">
                  <c:v>0</c:v>
                </c:pt>
                <c:pt idx="5443">
                  <c:v>1.2000000000966793E-4</c:v>
                </c:pt>
                <c:pt idx="5444">
                  <c:v>1.6099999999994452E-3</c:v>
                </c:pt>
                <c:pt idx="5445">
                  <c:v>0</c:v>
                </c:pt>
                <c:pt idx="5446">
                  <c:v>4.9999999998817657E-4</c:v>
                </c:pt>
                <c:pt idx="5447">
                  <c:v>0</c:v>
                </c:pt>
                <c:pt idx="5448">
                  <c:v>0</c:v>
                </c:pt>
                <c:pt idx="5449">
                  <c:v>0</c:v>
                </c:pt>
                <c:pt idx="5450">
                  <c:v>1.4099999999928059E-3</c:v>
                </c:pt>
                <c:pt idx="5451">
                  <c:v>0</c:v>
                </c:pt>
                <c:pt idx="5452">
                  <c:v>6.199999999978445E-4</c:v>
                </c:pt>
                <c:pt idx="5453">
                  <c:v>6.0000000019044819E-5</c:v>
                </c:pt>
                <c:pt idx="5454">
                  <c:v>9.0000000000145519E-5</c:v>
                </c:pt>
                <c:pt idx="5455">
                  <c:v>1.999999999981128E-3</c:v>
                </c:pt>
                <c:pt idx="5456">
                  <c:v>0</c:v>
                </c:pt>
                <c:pt idx="5457">
                  <c:v>3.2000000001630724E-4</c:v>
                </c:pt>
                <c:pt idx="5458">
                  <c:v>1.5799999999899228E-3</c:v>
                </c:pt>
                <c:pt idx="5459">
                  <c:v>0</c:v>
                </c:pt>
                <c:pt idx="5460">
                  <c:v>9.599999999920783E-4</c:v>
                </c:pt>
                <c:pt idx="5461">
                  <c:v>0</c:v>
                </c:pt>
                <c:pt idx="5462">
                  <c:v>4.7000000000707587E-4</c:v>
                </c:pt>
                <c:pt idx="5463">
                  <c:v>0</c:v>
                </c:pt>
                <c:pt idx="5464">
                  <c:v>1.2900000000115597E-3</c:v>
                </c:pt>
                <c:pt idx="5465">
                  <c:v>2.2999999998774001E-4</c:v>
                </c:pt>
                <c:pt idx="5466">
                  <c:v>2.7500000000202363E-3</c:v>
                </c:pt>
                <c:pt idx="5467">
                  <c:v>0</c:v>
                </c:pt>
                <c:pt idx="5468">
                  <c:v>0</c:v>
                </c:pt>
                <c:pt idx="5469">
                  <c:v>8.2999999997923624E-4</c:v>
                </c:pt>
                <c:pt idx="5470">
                  <c:v>0</c:v>
                </c:pt>
                <c:pt idx="5471">
                  <c:v>0</c:v>
                </c:pt>
                <c:pt idx="5472">
                  <c:v>0</c:v>
                </c:pt>
                <c:pt idx="5473">
                  <c:v>1.3399999999990087E-3</c:v>
                </c:pt>
                <c:pt idx="5474">
                  <c:v>1.2499999999988631E-3</c:v>
                </c:pt>
                <c:pt idx="5475">
                  <c:v>0</c:v>
                </c:pt>
                <c:pt idx="5476">
                  <c:v>9.0000000000145519E-5</c:v>
                </c:pt>
                <c:pt idx="5477">
                  <c:v>0</c:v>
                </c:pt>
                <c:pt idx="5478">
                  <c:v>1.6099999999994452E-3</c:v>
                </c:pt>
                <c:pt idx="5479">
                  <c:v>0</c:v>
                </c:pt>
                <c:pt idx="5480">
                  <c:v>1.490000000018199E-3</c:v>
                </c:pt>
                <c:pt idx="5481">
                  <c:v>0</c:v>
                </c:pt>
                <c:pt idx="5482">
                  <c:v>1.2499999999988631E-3</c:v>
                </c:pt>
                <c:pt idx="5483">
                  <c:v>0</c:v>
                </c:pt>
                <c:pt idx="5484">
                  <c:v>1.8499999999903594E-3</c:v>
                </c:pt>
                <c:pt idx="5485">
                  <c:v>0</c:v>
                </c:pt>
                <c:pt idx="5486">
                  <c:v>0</c:v>
                </c:pt>
                <c:pt idx="5487">
                  <c:v>2.8000000000076852E-3</c:v>
                </c:pt>
                <c:pt idx="5488">
                  <c:v>0</c:v>
                </c:pt>
                <c:pt idx="5489">
                  <c:v>0</c:v>
                </c:pt>
                <c:pt idx="5490">
                  <c:v>0</c:v>
                </c:pt>
                <c:pt idx="5491">
                  <c:v>0</c:v>
                </c:pt>
                <c:pt idx="5492">
                  <c:v>8.1000000000130967E-4</c:v>
                </c:pt>
                <c:pt idx="5493">
                  <c:v>1.2499999999988631E-3</c:v>
                </c:pt>
                <c:pt idx="5494">
                  <c:v>5.9999999999149622E-4</c:v>
                </c:pt>
                <c:pt idx="5495">
                  <c:v>8.6000000001718035E-4</c:v>
                </c:pt>
                <c:pt idx="5496">
                  <c:v>0</c:v>
                </c:pt>
                <c:pt idx="5497">
                  <c:v>1.8199999999808369E-3</c:v>
                </c:pt>
                <c:pt idx="5498">
                  <c:v>0</c:v>
                </c:pt>
                <c:pt idx="5499">
                  <c:v>1.5000000001919034E-4</c:v>
                </c:pt>
                <c:pt idx="5500">
                  <c:v>1.8399999999871852E-3</c:v>
                </c:pt>
                <c:pt idx="5501">
                  <c:v>2.3999999999091415E-4</c:v>
                </c:pt>
                <c:pt idx="5502">
                  <c:v>0</c:v>
                </c:pt>
                <c:pt idx="5503">
                  <c:v>2.0600000000001728E-3</c:v>
                </c:pt>
                <c:pt idx="5504">
                  <c:v>6.3000000000101863E-4</c:v>
                </c:pt>
                <c:pt idx="5505">
                  <c:v>0</c:v>
                </c:pt>
                <c:pt idx="5506">
                  <c:v>2.5600000000167711E-3</c:v>
                </c:pt>
                <c:pt idx="5507">
                  <c:v>0</c:v>
                </c:pt>
                <c:pt idx="5508">
                  <c:v>0</c:v>
                </c:pt>
                <c:pt idx="5509">
                  <c:v>7.9999999999813554E-4</c:v>
                </c:pt>
                <c:pt idx="5510">
                  <c:v>0</c:v>
                </c:pt>
                <c:pt idx="5511">
                  <c:v>2.5699999999915235E-3</c:v>
                </c:pt>
                <c:pt idx="5512">
                  <c:v>5.999999999062311E-5</c:v>
                </c:pt>
                <c:pt idx="5513">
                  <c:v>2.5899999999978718E-3</c:v>
                </c:pt>
                <c:pt idx="5514">
                  <c:v>0</c:v>
                </c:pt>
                <c:pt idx="5515">
                  <c:v>0</c:v>
                </c:pt>
                <c:pt idx="5516">
                  <c:v>2.6200000000073942E-3</c:v>
                </c:pt>
                <c:pt idx="5517">
                  <c:v>2.7000000000043656E-4</c:v>
                </c:pt>
                <c:pt idx="5518">
                  <c:v>2.1399999999971442E-3</c:v>
                </c:pt>
                <c:pt idx="5519">
                  <c:v>0</c:v>
                </c:pt>
                <c:pt idx="5520">
                  <c:v>1.4700000000118507E-3</c:v>
                </c:pt>
                <c:pt idx="5521">
                  <c:v>0</c:v>
                </c:pt>
                <c:pt idx="5522">
                  <c:v>0</c:v>
                </c:pt>
                <c:pt idx="5523">
                  <c:v>2.4099999999975807E-3</c:v>
                </c:pt>
                <c:pt idx="5524">
                  <c:v>0</c:v>
                </c:pt>
                <c:pt idx="5525">
                  <c:v>1.4999999999076863E-4</c:v>
                </c:pt>
                <c:pt idx="5526">
                  <c:v>5.900000000167438E-4</c:v>
                </c:pt>
                <c:pt idx="5527">
                  <c:v>3.4599999999898046E-3</c:v>
                </c:pt>
                <c:pt idx="5528">
                  <c:v>0</c:v>
                </c:pt>
                <c:pt idx="5529">
                  <c:v>0</c:v>
                </c:pt>
                <c:pt idx="5530">
                  <c:v>0</c:v>
                </c:pt>
                <c:pt idx="5531">
                  <c:v>0</c:v>
                </c:pt>
                <c:pt idx="5532">
                  <c:v>1.6099999999994452E-3</c:v>
                </c:pt>
                <c:pt idx="5533">
                  <c:v>2.5300000000072487E-3</c:v>
                </c:pt>
                <c:pt idx="5534">
                  <c:v>0</c:v>
                </c:pt>
                <c:pt idx="5535">
                  <c:v>7.2000000000116415E-4</c:v>
                </c:pt>
                <c:pt idx="5536">
                  <c:v>6.7999999998846761E-4</c:v>
                </c:pt>
                <c:pt idx="5537">
                  <c:v>1.6099999999994452E-3</c:v>
                </c:pt>
                <c:pt idx="5538">
                  <c:v>1.2299999999925149E-3</c:v>
                </c:pt>
                <c:pt idx="5539">
                  <c:v>0</c:v>
                </c:pt>
                <c:pt idx="5540">
                  <c:v>2.1700000000066666E-3</c:v>
                </c:pt>
                <c:pt idx="5541">
                  <c:v>0</c:v>
                </c:pt>
                <c:pt idx="5542">
                  <c:v>0</c:v>
                </c:pt>
                <c:pt idx="5543">
                  <c:v>2.8599999999983083E-3</c:v>
                </c:pt>
                <c:pt idx="5544">
                  <c:v>0</c:v>
                </c:pt>
                <c:pt idx="5545">
                  <c:v>7.5000000001068656E-4</c:v>
                </c:pt>
                <c:pt idx="5546">
                  <c:v>3.0000000000995897E-4</c:v>
                </c:pt>
                <c:pt idx="5547">
                  <c:v>1.5999999999962711E-3</c:v>
                </c:pt>
                <c:pt idx="5548">
                  <c:v>9.2999999998255589E-4</c:v>
                </c:pt>
                <c:pt idx="5549">
                  <c:v>1.5000000001919034E-4</c:v>
                </c:pt>
                <c:pt idx="5550">
                  <c:v>1.0399999999890497E-3</c:v>
                </c:pt>
                <c:pt idx="5551">
                  <c:v>5.0999999999135071E-4</c:v>
                </c:pt>
                <c:pt idx="5552">
                  <c:v>1.90000000000623E-3</c:v>
                </c:pt>
                <c:pt idx="5553">
                  <c:v>1.0200000000111231E-3</c:v>
                </c:pt>
                <c:pt idx="5554">
                  <c:v>1.0099999999795273E-3</c:v>
                </c:pt>
                <c:pt idx="5555">
                  <c:v>0</c:v>
                </c:pt>
                <c:pt idx="5556">
                  <c:v>1.7300000000091131E-3</c:v>
                </c:pt>
                <c:pt idx="5557">
                  <c:v>1.2199999999893407E-3</c:v>
                </c:pt>
                <c:pt idx="5558">
                  <c:v>8.4000000001083208E-4</c:v>
                </c:pt>
                <c:pt idx="5559">
                  <c:v>0</c:v>
                </c:pt>
                <c:pt idx="5560">
                  <c:v>1.1599999999987176E-3</c:v>
                </c:pt>
                <c:pt idx="5561">
                  <c:v>0</c:v>
                </c:pt>
                <c:pt idx="5562">
                  <c:v>1.1000000000080945E-3</c:v>
                </c:pt>
                <c:pt idx="5563">
                  <c:v>4.500000000007276E-4</c:v>
                </c:pt>
                <c:pt idx="5564">
                  <c:v>2.4699999999882039E-3</c:v>
                </c:pt>
                <c:pt idx="5565">
                  <c:v>0</c:v>
                </c:pt>
                <c:pt idx="5566">
                  <c:v>5.1000000001977241E-4</c:v>
                </c:pt>
                <c:pt idx="5567">
                  <c:v>2.8299999999887859E-3</c:v>
                </c:pt>
                <c:pt idx="5568">
                  <c:v>0</c:v>
                </c:pt>
                <c:pt idx="5569">
                  <c:v>0</c:v>
                </c:pt>
                <c:pt idx="5570">
                  <c:v>0</c:v>
                </c:pt>
                <c:pt idx="5571">
                  <c:v>0</c:v>
                </c:pt>
                <c:pt idx="5572">
                  <c:v>1.4299999999991542E-3</c:v>
                </c:pt>
                <c:pt idx="5573">
                  <c:v>5.4000000000087311E-4</c:v>
                </c:pt>
                <c:pt idx="5574">
                  <c:v>4.3999999999755346E-4</c:v>
                </c:pt>
                <c:pt idx="5575">
                  <c:v>1.2000000000114142E-3</c:v>
                </c:pt>
                <c:pt idx="5576">
                  <c:v>1.5499999999804004E-3</c:v>
                </c:pt>
                <c:pt idx="5577">
                  <c:v>0</c:v>
                </c:pt>
                <c:pt idx="5578">
                  <c:v>1.699999999971169E-4</c:v>
                </c:pt>
                <c:pt idx="5579">
                  <c:v>0</c:v>
                </c:pt>
                <c:pt idx="5580">
                  <c:v>1.8500000000187811E-3</c:v>
                </c:pt>
                <c:pt idx="5581">
                  <c:v>0</c:v>
                </c:pt>
                <c:pt idx="5582">
                  <c:v>1.1999999998124622E-4</c:v>
                </c:pt>
                <c:pt idx="5583">
                  <c:v>1.010000000007949E-3</c:v>
                </c:pt>
                <c:pt idx="5584">
                  <c:v>0</c:v>
                </c:pt>
                <c:pt idx="5585">
                  <c:v>0</c:v>
                </c:pt>
                <c:pt idx="5586">
                  <c:v>2.9000000000110049E-3</c:v>
                </c:pt>
                <c:pt idx="5587">
                  <c:v>0</c:v>
                </c:pt>
                <c:pt idx="5588">
                  <c:v>4.0999999998803105E-4</c:v>
                </c:pt>
                <c:pt idx="5589">
                  <c:v>0</c:v>
                </c:pt>
                <c:pt idx="5590">
                  <c:v>3.000000000952241E-5</c:v>
                </c:pt>
                <c:pt idx="5591">
                  <c:v>2.9999999998153726E-4</c:v>
                </c:pt>
                <c:pt idx="5592">
                  <c:v>2.1000000000981345E-4</c:v>
                </c:pt>
                <c:pt idx="5593">
                  <c:v>1.4899999999897773E-3</c:v>
                </c:pt>
                <c:pt idx="5594">
                  <c:v>4.500000000007276E-4</c:v>
                </c:pt>
                <c:pt idx="5595">
                  <c:v>0</c:v>
                </c:pt>
                <c:pt idx="5596">
                  <c:v>2.2900000000163345E-3</c:v>
                </c:pt>
                <c:pt idx="5597">
                  <c:v>0</c:v>
                </c:pt>
                <c:pt idx="5598">
                  <c:v>6.8999999999164174E-4</c:v>
                </c:pt>
                <c:pt idx="5599">
                  <c:v>0</c:v>
                </c:pt>
                <c:pt idx="5600">
                  <c:v>7.9999999999813554E-4</c:v>
                </c:pt>
                <c:pt idx="5601">
                  <c:v>0</c:v>
                </c:pt>
                <c:pt idx="5602">
                  <c:v>7.5000000001068656E-4</c:v>
                </c:pt>
                <c:pt idx="5603">
                  <c:v>6.7999999998846761E-4</c:v>
                </c:pt>
                <c:pt idx="5604">
                  <c:v>2.2100000000193631E-3</c:v>
                </c:pt>
                <c:pt idx="5605">
                  <c:v>4.3999999999755346E-4</c:v>
                </c:pt>
                <c:pt idx="5606">
                  <c:v>9.0000000000145519E-4</c:v>
                </c:pt>
                <c:pt idx="5607">
                  <c:v>1.2199999999893407E-3</c:v>
                </c:pt>
                <c:pt idx="5608">
                  <c:v>5.9999999999149622E-4</c:v>
                </c:pt>
                <c:pt idx="5609">
                  <c:v>0</c:v>
                </c:pt>
                <c:pt idx="5610">
                  <c:v>3.0399999999985994E-3</c:v>
                </c:pt>
                <c:pt idx="5611">
                  <c:v>0</c:v>
                </c:pt>
                <c:pt idx="5612">
                  <c:v>2.38000000001648E-3</c:v>
                </c:pt>
                <c:pt idx="5613">
                  <c:v>0</c:v>
                </c:pt>
                <c:pt idx="5614">
                  <c:v>5.999999999062311E-5</c:v>
                </c:pt>
                <c:pt idx="5615">
                  <c:v>1.3999999999896318E-3</c:v>
                </c:pt>
                <c:pt idx="5616">
                  <c:v>1.1300000000176169E-3</c:v>
                </c:pt>
                <c:pt idx="5617">
                  <c:v>2.7000000000043656E-4</c:v>
                </c:pt>
                <c:pt idx="5618">
                  <c:v>1.3099999999894862E-3</c:v>
                </c:pt>
                <c:pt idx="5619">
                  <c:v>3.000000000952241E-5</c:v>
                </c:pt>
                <c:pt idx="5620">
                  <c:v>2.299999999991087E-3</c:v>
                </c:pt>
                <c:pt idx="5621">
                  <c:v>1.2200000000177624E-3</c:v>
                </c:pt>
                <c:pt idx="5622">
                  <c:v>1.2799999999799638E-3</c:v>
                </c:pt>
                <c:pt idx="5623">
                  <c:v>1.6099999999994452E-3</c:v>
                </c:pt>
                <c:pt idx="5624">
                  <c:v>0</c:v>
                </c:pt>
                <c:pt idx="5625">
                  <c:v>1.4299999999991542E-3</c:v>
                </c:pt>
                <c:pt idx="5626">
                  <c:v>2.0900000000096952E-3</c:v>
                </c:pt>
                <c:pt idx="5627">
                  <c:v>0</c:v>
                </c:pt>
                <c:pt idx="5628">
                  <c:v>4.0999999998803105E-4</c:v>
                </c:pt>
                <c:pt idx="5629">
                  <c:v>0</c:v>
                </c:pt>
                <c:pt idx="5630">
                  <c:v>1.140000000020791E-3</c:v>
                </c:pt>
                <c:pt idx="5631">
                  <c:v>1.7799999999965621E-3</c:v>
                </c:pt>
                <c:pt idx="5632">
                  <c:v>3.0999999999892225E-3</c:v>
                </c:pt>
                <c:pt idx="5633">
                  <c:v>0</c:v>
                </c:pt>
                <c:pt idx="5634">
                  <c:v>1.2000000000114142E-3</c:v>
                </c:pt>
                <c:pt idx="5635">
                  <c:v>0</c:v>
                </c:pt>
                <c:pt idx="5636">
                  <c:v>2.2599999999783904E-3</c:v>
                </c:pt>
                <c:pt idx="5637">
                  <c:v>0</c:v>
                </c:pt>
                <c:pt idx="5638">
                  <c:v>7.8000000002020897E-4</c:v>
                </c:pt>
                <c:pt idx="5639">
                  <c:v>0</c:v>
                </c:pt>
                <c:pt idx="5640">
                  <c:v>1.7799999999965621E-3</c:v>
                </c:pt>
                <c:pt idx="5641">
                  <c:v>2.1000000000981345E-4</c:v>
                </c:pt>
                <c:pt idx="5642">
                  <c:v>3.2499999999799911E-3</c:v>
                </c:pt>
                <c:pt idx="5643">
                  <c:v>1.5000000001919034E-4</c:v>
                </c:pt>
                <c:pt idx="5644">
                  <c:v>1.1299999999891952E-3</c:v>
                </c:pt>
                <c:pt idx="5645">
                  <c:v>9.0000000000145519E-4</c:v>
                </c:pt>
                <c:pt idx="5646">
                  <c:v>1.4600000000086766E-3</c:v>
                </c:pt>
                <c:pt idx="5647">
                  <c:v>0</c:v>
                </c:pt>
                <c:pt idx="5648">
                  <c:v>7.3999999997909072E-4</c:v>
                </c:pt>
                <c:pt idx="5649">
                  <c:v>5.7000000001039552E-4</c:v>
                </c:pt>
                <c:pt idx="5650">
                  <c:v>3.189999999989368E-3</c:v>
                </c:pt>
                <c:pt idx="5651">
                  <c:v>0</c:v>
                </c:pt>
                <c:pt idx="5652">
                  <c:v>1.0400000000174714E-3</c:v>
                </c:pt>
                <c:pt idx="5653">
                  <c:v>2.0999999998139174E-4</c:v>
                </c:pt>
                <c:pt idx="5654">
                  <c:v>0</c:v>
                </c:pt>
                <c:pt idx="5655">
                  <c:v>3.5400000000151977E-3</c:v>
                </c:pt>
                <c:pt idx="5656">
                  <c:v>0</c:v>
                </c:pt>
                <c:pt idx="5657">
                  <c:v>5.9999999999149622E-4</c:v>
                </c:pt>
                <c:pt idx="5658">
                  <c:v>2.7000000000043656E-4</c:v>
                </c:pt>
                <c:pt idx="5659">
                  <c:v>1.4600000000086766E-3</c:v>
                </c:pt>
                <c:pt idx="5660">
                  <c:v>1.5799999999899228E-3</c:v>
                </c:pt>
                <c:pt idx="5661">
                  <c:v>8.8999999999828106E-4</c:v>
                </c:pt>
                <c:pt idx="5662">
                  <c:v>0</c:v>
                </c:pt>
                <c:pt idx="5663">
                  <c:v>1.3700000000085311E-3</c:v>
                </c:pt>
                <c:pt idx="5664">
                  <c:v>2.1000000000981345E-4</c:v>
                </c:pt>
                <c:pt idx="5665">
                  <c:v>1.4299999999991542E-3</c:v>
                </c:pt>
                <c:pt idx="5666">
                  <c:v>3.0999999999892225E-3</c:v>
                </c:pt>
                <c:pt idx="5667">
                  <c:v>0</c:v>
                </c:pt>
                <c:pt idx="5668">
                  <c:v>0</c:v>
                </c:pt>
                <c:pt idx="5669">
                  <c:v>0</c:v>
                </c:pt>
                <c:pt idx="5670">
                  <c:v>0</c:v>
                </c:pt>
                <c:pt idx="5671">
                  <c:v>3.7599999999997635E-3</c:v>
                </c:pt>
                <c:pt idx="5672">
                  <c:v>0</c:v>
                </c:pt>
                <c:pt idx="5673">
                  <c:v>9.2000000000780346E-4</c:v>
                </c:pt>
                <c:pt idx="5674">
                  <c:v>2.99999999811007E-5</c:v>
                </c:pt>
                <c:pt idx="5675">
                  <c:v>1.010000000007949E-3</c:v>
                </c:pt>
                <c:pt idx="5676">
                  <c:v>1.2900000000115597E-3</c:v>
                </c:pt>
                <c:pt idx="5677">
                  <c:v>2.4399999999786814E-3</c:v>
                </c:pt>
                <c:pt idx="5678">
                  <c:v>0</c:v>
                </c:pt>
                <c:pt idx="5679">
                  <c:v>1.6400000000089676E-3</c:v>
                </c:pt>
                <c:pt idx="5680">
                  <c:v>0</c:v>
                </c:pt>
                <c:pt idx="5681">
                  <c:v>0</c:v>
                </c:pt>
                <c:pt idx="5682">
                  <c:v>1.6099999999994452E-3</c:v>
                </c:pt>
                <c:pt idx="5683">
                  <c:v>0</c:v>
                </c:pt>
                <c:pt idx="5684">
                  <c:v>6.5000000000736691E-4</c:v>
                </c:pt>
                <c:pt idx="5685">
                  <c:v>1.9700000000000273E-3</c:v>
                </c:pt>
                <c:pt idx="5686">
                  <c:v>1.19000000000824E-3</c:v>
                </c:pt>
                <c:pt idx="5687">
                  <c:v>7.7999999999178726E-4</c:v>
                </c:pt>
                <c:pt idx="5688">
                  <c:v>3.0000000000995897E-4</c:v>
                </c:pt>
                <c:pt idx="5689">
                  <c:v>0</c:v>
                </c:pt>
                <c:pt idx="5690">
                  <c:v>1.6399999999805459E-3</c:v>
                </c:pt>
                <c:pt idx="5691">
                  <c:v>6.199999999978445E-4</c:v>
                </c:pt>
                <c:pt idx="5692">
                  <c:v>1.3700000000085311E-3</c:v>
                </c:pt>
                <c:pt idx="5693">
                  <c:v>2.8900000000078307E-3</c:v>
                </c:pt>
                <c:pt idx="5694">
                  <c:v>0</c:v>
                </c:pt>
                <c:pt idx="5695">
                  <c:v>1.3399999999990087E-3</c:v>
                </c:pt>
                <c:pt idx="5696">
                  <c:v>0</c:v>
                </c:pt>
                <c:pt idx="5697">
                  <c:v>1.7299999999806914E-3</c:v>
                </c:pt>
                <c:pt idx="5698">
                  <c:v>0</c:v>
                </c:pt>
                <c:pt idx="5699">
                  <c:v>1.7299999999806914E-3</c:v>
                </c:pt>
                <c:pt idx="5700">
                  <c:v>2.179999999981419E-3</c:v>
                </c:pt>
                <c:pt idx="5701">
                  <c:v>0</c:v>
                </c:pt>
                <c:pt idx="5702">
                  <c:v>1.5800000000183445E-3</c:v>
                </c:pt>
                <c:pt idx="5703">
                  <c:v>5.8999999998832209E-4</c:v>
                </c:pt>
                <c:pt idx="5704">
                  <c:v>0</c:v>
                </c:pt>
                <c:pt idx="5705">
                  <c:v>4.500000000007276E-4</c:v>
                </c:pt>
                <c:pt idx="5706">
                  <c:v>3.9100000000189539E-3</c:v>
                </c:pt>
                <c:pt idx="5707">
                  <c:v>0</c:v>
                </c:pt>
                <c:pt idx="5708">
                  <c:v>0</c:v>
                </c:pt>
                <c:pt idx="5709">
                  <c:v>0</c:v>
                </c:pt>
                <c:pt idx="5710">
                  <c:v>0</c:v>
                </c:pt>
                <c:pt idx="5711">
                  <c:v>2.0799999999780994E-3</c:v>
                </c:pt>
                <c:pt idx="5712">
                  <c:v>0</c:v>
                </c:pt>
                <c:pt idx="5713">
                  <c:v>8.1000000000130967E-4</c:v>
                </c:pt>
                <c:pt idx="5714">
                  <c:v>8.8999999999828106E-4</c:v>
                </c:pt>
                <c:pt idx="5715">
                  <c:v>3.9000000001010449E-4</c:v>
                </c:pt>
                <c:pt idx="5716">
                  <c:v>0</c:v>
                </c:pt>
                <c:pt idx="5717">
                  <c:v>2.9499999999984539E-3</c:v>
                </c:pt>
                <c:pt idx="5718">
                  <c:v>0</c:v>
                </c:pt>
                <c:pt idx="5719">
                  <c:v>1.1299999999891952E-3</c:v>
                </c:pt>
                <c:pt idx="5720">
                  <c:v>7.5000000001068656E-4</c:v>
                </c:pt>
                <c:pt idx="5721">
                  <c:v>0</c:v>
                </c:pt>
                <c:pt idx="5722">
                  <c:v>3.3899999999960073E-3</c:v>
                </c:pt>
                <c:pt idx="5723">
                  <c:v>0</c:v>
                </c:pt>
                <c:pt idx="5724">
                  <c:v>0</c:v>
                </c:pt>
                <c:pt idx="5725">
                  <c:v>2.659999999991669E-3</c:v>
                </c:pt>
                <c:pt idx="5726">
                  <c:v>0</c:v>
                </c:pt>
                <c:pt idx="5727">
                  <c:v>5.0000000001659828E-4</c:v>
                </c:pt>
                <c:pt idx="5728">
                  <c:v>7.2000000000116415E-4</c:v>
                </c:pt>
                <c:pt idx="5729">
                  <c:v>0</c:v>
                </c:pt>
                <c:pt idx="5730">
                  <c:v>1.6999999999995907E-3</c:v>
                </c:pt>
                <c:pt idx="5731">
                  <c:v>0</c:v>
                </c:pt>
                <c:pt idx="5732">
                  <c:v>3.2799999999895135E-3</c:v>
                </c:pt>
                <c:pt idx="5733">
                  <c:v>0</c:v>
                </c:pt>
                <c:pt idx="5734">
                  <c:v>0</c:v>
                </c:pt>
                <c:pt idx="5735">
                  <c:v>7.4000000000751243E-4</c:v>
                </c:pt>
                <c:pt idx="5736">
                  <c:v>1.5799999999899228E-3</c:v>
                </c:pt>
                <c:pt idx="5737">
                  <c:v>1.6400000000089676E-3</c:v>
                </c:pt>
                <c:pt idx="5738">
                  <c:v>0</c:v>
                </c:pt>
                <c:pt idx="5739">
                  <c:v>0</c:v>
                </c:pt>
                <c:pt idx="5740">
                  <c:v>1.6400000000089676E-3</c:v>
                </c:pt>
                <c:pt idx="5741">
                  <c:v>9.4999999998890416E-4</c:v>
                </c:pt>
                <c:pt idx="5742">
                  <c:v>1.1000000000080945E-3</c:v>
                </c:pt>
                <c:pt idx="5743">
                  <c:v>9.0000000000145519E-5</c:v>
                </c:pt>
                <c:pt idx="5744">
                  <c:v>8.6999999999193278E-4</c:v>
                </c:pt>
                <c:pt idx="5745">
                  <c:v>1.3399999999990087E-3</c:v>
                </c:pt>
                <c:pt idx="5746">
                  <c:v>2.9499999999984539E-3</c:v>
                </c:pt>
                <c:pt idx="5747">
                  <c:v>0</c:v>
                </c:pt>
                <c:pt idx="5748">
                  <c:v>0</c:v>
                </c:pt>
                <c:pt idx="5749">
                  <c:v>0</c:v>
                </c:pt>
                <c:pt idx="5750">
                  <c:v>0</c:v>
                </c:pt>
                <c:pt idx="5751">
                  <c:v>6.8000000001688932E-4</c:v>
                </c:pt>
                <c:pt idx="5752">
                  <c:v>7.4999999998226485E-4</c:v>
                </c:pt>
                <c:pt idx="5753">
                  <c:v>0</c:v>
                </c:pt>
                <c:pt idx="5754">
                  <c:v>1.2800000000083855E-3</c:v>
                </c:pt>
                <c:pt idx="5755">
                  <c:v>0</c:v>
                </c:pt>
                <c:pt idx="5756">
                  <c:v>2.3899999999912325E-3</c:v>
                </c:pt>
                <c:pt idx="5757">
                  <c:v>0</c:v>
                </c:pt>
                <c:pt idx="5758">
                  <c:v>1.400000000160162E-4</c:v>
                </c:pt>
                <c:pt idx="5759">
                  <c:v>5.999999999062311E-5</c:v>
                </c:pt>
                <c:pt idx="5760">
                  <c:v>2.0000000000095497E-3</c:v>
                </c:pt>
                <c:pt idx="5761">
                  <c:v>2.3999999999091415E-4</c:v>
                </c:pt>
                <c:pt idx="5762">
                  <c:v>2.5300000000072487E-3</c:v>
                </c:pt>
                <c:pt idx="5763">
                  <c:v>0</c:v>
                </c:pt>
                <c:pt idx="5764">
                  <c:v>0</c:v>
                </c:pt>
                <c:pt idx="5765">
                  <c:v>3.3099999999990359E-3</c:v>
                </c:pt>
                <c:pt idx="5766">
                  <c:v>1.4999999999076863E-4</c:v>
                </c:pt>
                <c:pt idx="5767">
                  <c:v>1.6099999999994452E-3</c:v>
                </c:pt>
                <c:pt idx="5768">
                  <c:v>1.9700000000000273E-3</c:v>
                </c:pt>
                <c:pt idx="5769">
                  <c:v>5.8999999998832209E-4</c:v>
                </c:pt>
                <c:pt idx="5770">
                  <c:v>4.0900000000192449E-3</c:v>
                </c:pt>
                <c:pt idx="5771">
                  <c:v>0</c:v>
                </c:pt>
                <c:pt idx="5772">
                  <c:v>3.4499999999866304E-3</c:v>
                </c:pt>
                <c:pt idx="5773">
                  <c:v>4.500000000007276E-4</c:v>
                </c:pt>
                <c:pt idx="5774">
                  <c:v>3.1299999999987449E-3</c:v>
                </c:pt>
                <c:pt idx="5775">
                  <c:v>3.0100000000174987E-3</c:v>
                </c:pt>
                <c:pt idx="5776">
                  <c:v>2.0799999999780994E-3</c:v>
                </c:pt>
                <c:pt idx="5777">
                  <c:v>3.2800000000179352E-3</c:v>
                </c:pt>
                <c:pt idx="5778">
                  <c:v>3.669999999999618E-3</c:v>
                </c:pt>
                <c:pt idx="5779">
                  <c:v>0</c:v>
                </c:pt>
                <c:pt idx="5780">
                  <c:v>4.6499999999980446E-3</c:v>
                </c:pt>
                <c:pt idx="5781">
                  <c:v>0</c:v>
                </c:pt>
                <c:pt idx="5782">
                  <c:v>7.6999999998861313E-4</c:v>
                </c:pt>
                <c:pt idx="5783">
                  <c:v>2.5100000000009004E-3</c:v>
                </c:pt>
                <c:pt idx="5784">
                  <c:v>1.19000000000824E-3</c:v>
                </c:pt>
                <c:pt idx="5785">
                  <c:v>2.1399999999971442E-3</c:v>
                </c:pt>
                <c:pt idx="5786">
                  <c:v>4.0899999999908232E-3</c:v>
                </c:pt>
                <c:pt idx="5787">
                  <c:v>1.2499999999988631E-3</c:v>
                </c:pt>
                <c:pt idx="5788">
                  <c:v>0</c:v>
                </c:pt>
                <c:pt idx="5789">
                  <c:v>5.0099999999986267E-3</c:v>
                </c:pt>
                <c:pt idx="5790">
                  <c:v>0</c:v>
                </c:pt>
                <c:pt idx="5791">
                  <c:v>2.8300000000172076E-3</c:v>
                </c:pt>
                <c:pt idx="5792">
                  <c:v>0</c:v>
                </c:pt>
                <c:pt idx="5793">
                  <c:v>4.0999999998803105E-4</c:v>
                </c:pt>
                <c:pt idx="5794">
                  <c:v>1.8200000000092587E-3</c:v>
                </c:pt>
                <c:pt idx="5795">
                  <c:v>1.3099999999894862E-3</c:v>
                </c:pt>
                <c:pt idx="5796">
                  <c:v>2.6900000000011914E-3</c:v>
                </c:pt>
                <c:pt idx="5797">
                  <c:v>3.5400000000151977E-3</c:v>
                </c:pt>
                <c:pt idx="5798">
                  <c:v>0</c:v>
                </c:pt>
                <c:pt idx="5799">
                  <c:v>5.3699999999992087E-3</c:v>
                </c:pt>
                <c:pt idx="5800">
                  <c:v>0</c:v>
                </c:pt>
                <c:pt idx="5801">
                  <c:v>1.4299999999991542E-3</c:v>
                </c:pt>
                <c:pt idx="5802">
                  <c:v>1.7499999999870397E-3</c:v>
                </c:pt>
                <c:pt idx="5803">
                  <c:v>4.200000000196269E-4</c:v>
                </c:pt>
                <c:pt idx="5804">
                  <c:v>2.6799999999980173E-3</c:v>
                </c:pt>
                <c:pt idx="5805">
                  <c:v>1.7299999999806914E-3</c:v>
                </c:pt>
                <c:pt idx="5806">
                  <c:v>2.0000000000095497E-3</c:v>
                </c:pt>
                <c:pt idx="5807">
                  <c:v>1.8799999999998818E-3</c:v>
                </c:pt>
                <c:pt idx="5808">
                  <c:v>1.1599999999987176E-3</c:v>
                </c:pt>
                <c:pt idx="5809">
                  <c:v>2.9499999999984539E-3</c:v>
                </c:pt>
                <c:pt idx="5810">
                  <c:v>1.6099999999994452E-3</c:v>
                </c:pt>
                <c:pt idx="5811">
                  <c:v>5.7000000001039552E-4</c:v>
                </c:pt>
                <c:pt idx="5812">
                  <c:v>1.4599999999802549E-3</c:v>
                </c:pt>
                <c:pt idx="5813">
                  <c:v>0</c:v>
                </c:pt>
                <c:pt idx="5814">
                  <c:v>2.6500000000169166E-3</c:v>
                </c:pt>
                <c:pt idx="5815">
                  <c:v>1.5199999999992997E-3</c:v>
                </c:pt>
                <c:pt idx="5816">
                  <c:v>7.9999999999813554E-4</c:v>
                </c:pt>
                <c:pt idx="5817">
                  <c:v>1.1700000000018917E-3</c:v>
                </c:pt>
                <c:pt idx="5818">
                  <c:v>2.4699999999882039E-3</c:v>
                </c:pt>
                <c:pt idx="5819">
                  <c:v>7.7000000001703484E-4</c:v>
                </c:pt>
                <c:pt idx="5820">
                  <c:v>1.5199999999992997E-3</c:v>
                </c:pt>
                <c:pt idx="5821">
                  <c:v>1.5799999999899228E-3</c:v>
                </c:pt>
                <c:pt idx="5822">
                  <c:v>1.1399999999923693E-3</c:v>
                </c:pt>
                <c:pt idx="5823">
                  <c:v>8.6000000001718035E-4</c:v>
                </c:pt>
                <c:pt idx="5824">
                  <c:v>5.9999999999149622E-4</c:v>
                </c:pt>
                <c:pt idx="5825">
                  <c:v>3.0399999999985994E-3</c:v>
                </c:pt>
                <c:pt idx="5826">
                  <c:v>1.90000000000623E-3</c:v>
                </c:pt>
                <c:pt idx="5827">
                  <c:v>7.4999999998226485E-4</c:v>
                </c:pt>
                <c:pt idx="5828">
                  <c:v>7.1000000002641173E-4</c:v>
                </c:pt>
                <c:pt idx="5829">
                  <c:v>3.1599999999798456E-3</c:v>
                </c:pt>
                <c:pt idx="5830">
                  <c:v>0</c:v>
                </c:pt>
                <c:pt idx="5831">
                  <c:v>3.4600000000182263E-3</c:v>
                </c:pt>
                <c:pt idx="5832">
                  <c:v>0</c:v>
                </c:pt>
                <c:pt idx="5833">
                  <c:v>0</c:v>
                </c:pt>
                <c:pt idx="5834">
                  <c:v>1.1599999999987176E-3</c:v>
                </c:pt>
                <c:pt idx="5835">
                  <c:v>0</c:v>
                </c:pt>
                <c:pt idx="5836">
                  <c:v>1.7299999999806914E-3</c:v>
                </c:pt>
                <c:pt idx="5837">
                  <c:v>0</c:v>
                </c:pt>
                <c:pt idx="5838">
                  <c:v>7.8000000002020897E-4</c:v>
                </c:pt>
                <c:pt idx="5839">
                  <c:v>3.0299999999954252E-3</c:v>
                </c:pt>
                <c:pt idx="5840">
                  <c:v>0</c:v>
                </c:pt>
                <c:pt idx="5841">
                  <c:v>2.6900000000011914E-3</c:v>
                </c:pt>
                <c:pt idx="5842">
                  <c:v>5.999999999062311E-5</c:v>
                </c:pt>
                <c:pt idx="5843">
                  <c:v>0</c:v>
                </c:pt>
                <c:pt idx="5844">
                  <c:v>6.7999999998846761E-4</c:v>
                </c:pt>
                <c:pt idx="5845">
                  <c:v>2.2100000000193631E-3</c:v>
                </c:pt>
                <c:pt idx="5846">
                  <c:v>1.2499999999988631E-3</c:v>
                </c:pt>
                <c:pt idx="5847">
                  <c:v>2.5599999999883494E-3</c:v>
                </c:pt>
                <c:pt idx="5848">
                  <c:v>0</c:v>
                </c:pt>
                <c:pt idx="5849">
                  <c:v>1.9100000000094042E-3</c:v>
                </c:pt>
                <c:pt idx="5850">
                  <c:v>2.0000000000095497E-3</c:v>
                </c:pt>
                <c:pt idx="5851">
                  <c:v>0</c:v>
                </c:pt>
                <c:pt idx="5852">
                  <c:v>0</c:v>
                </c:pt>
                <c:pt idx="5853">
                  <c:v>3.7999999997850864E-4</c:v>
                </c:pt>
                <c:pt idx="5854">
                  <c:v>2.1800000000098407E-3</c:v>
                </c:pt>
                <c:pt idx="5855">
                  <c:v>2.3999999999091415E-4</c:v>
                </c:pt>
                <c:pt idx="5856">
                  <c:v>0</c:v>
                </c:pt>
                <c:pt idx="5857">
                  <c:v>3.0100000000174987E-3</c:v>
                </c:pt>
                <c:pt idx="5858">
                  <c:v>1.5199999999992997E-3</c:v>
                </c:pt>
                <c:pt idx="5859">
                  <c:v>0</c:v>
                </c:pt>
                <c:pt idx="5860">
                  <c:v>2.7999999999792635E-3</c:v>
                </c:pt>
                <c:pt idx="5861">
                  <c:v>8.3000000000765795E-4</c:v>
                </c:pt>
                <c:pt idx="5862">
                  <c:v>0</c:v>
                </c:pt>
                <c:pt idx="5863">
                  <c:v>1.6400000000089676E-3</c:v>
                </c:pt>
                <c:pt idx="5864">
                  <c:v>1.7599999999902138E-3</c:v>
                </c:pt>
                <c:pt idx="5865">
                  <c:v>0</c:v>
                </c:pt>
                <c:pt idx="5866">
                  <c:v>1.8799999999998818E-3</c:v>
                </c:pt>
                <c:pt idx="5867">
                  <c:v>0</c:v>
                </c:pt>
                <c:pt idx="5868">
                  <c:v>2.0000000000095497E-3</c:v>
                </c:pt>
                <c:pt idx="5869">
                  <c:v>0</c:v>
                </c:pt>
                <c:pt idx="5870">
                  <c:v>0</c:v>
                </c:pt>
                <c:pt idx="5871">
                  <c:v>4.0799999999876491E-3</c:v>
                </c:pt>
                <c:pt idx="5872">
                  <c:v>0</c:v>
                </c:pt>
                <c:pt idx="5873">
                  <c:v>0</c:v>
                </c:pt>
                <c:pt idx="5874">
                  <c:v>0</c:v>
                </c:pt>
                <c:pt idx="5875">
                  <c:v>2.4099999999975807E-3</c:v>
                </c:pt>
                <c:pt idx="5876">
                  <c:v>0</c:v>
                </c:pt>
                <c:pt idx="5877">
                  <c:v>6.6000000001054104E-4</c:v>
                </c:pt>
                <c:pt idx="5878">
                  <c:v>1.19000000000824E-3</c:v>
                </c:pt>
                <c:pt idx="5879">
                  <c:v>1.1999999998124622E-4</c:v>
                </c:pt>
                <c:pt idx="5880">
                  <c:v>2.1200000000192176E-3</c:v>
                </c:pt>
                <c:pt idx="5881">
                  <c:v>7.9999999996971383E-5</c:v>
                </c:pt>
                <c:pt idx="5882">
                  <c:v>8.6999999999193278E-4</c:v>
                </c:pt>
                <c:pt idx="5883">
                  <c:v>1.9700000000000273E-3</c:v>
                </c:pt>
                <c:pt idx="5884">
                  <c:v>4.7000000000707587E-4</c:v>
                </c:pt>
                <c:pt idx="5885">
                  <c:v>8.1000000000130967E-4</c:v>
                </c:pt>
                <c:pt idx="5886">
                  <c:v>1.5799999999899228E-3</c:v>
                </c:pt>
                <c:pt idx="5887">
                  <c:v>0</c:v>
                </c:pt>
                <c:pt idx="5888">
                  <c:v>6.8000000001688932E-4</c:v>
                </c:pt>
                <c:pt idx="5889">
                  <c:v>6.3000000000101863E-4</c:v>
                </c:pt>
                <c:pt idx="5890">
                  <c:v>1.0699999999985721E-3</c:v>
                </c:pt>
                <c:pt idx="5891">
                  <c:v>1.6399999999805459E-3</c:v>
                </c:pt>
                <c:pt idx="5892">
                  <c:v>0</c:v>
                </c:pt>
                <c:pt idx="5893">
                  <c:v>7.5000000001068656E-4</c:v>
                </c:pt>
                <c:pt idx="5894">
                  <c:v>0</c:v>
                </c:pt>
                <c:pt idx="5895">
                  <c:v>1.6899999999964166E-3</c:v>
                </c:pt>
                <c:pt idx="5896">
                  <c:v>0</c:v>
                </c:pt>
                <c:pt idx="5897">
                  <c:v>1.3199999999926604E-3</c:v>
                </c:pt>
                <c:pt idx="5898">
                  <c:v>0</c:v>
                </c:pt>
                <c:pt idx="5899">
                  <c:v>0</c:v>
                </c:pt>
                <c:pt idx="5900">
                  <c:v>1.5999999999962711E-3</c:v>
                </c:pt>
                <c:pt idx="5901">
                  <c:v>6.3000000000101863E-4</c:v>
                </c:pt>
                <c:pt idx="5902">
                  <c:v>5.1000000001977241E-4</c:v>
                </c:pt>
                <c:pt idx="5903">
                  <c:v>0</c:v>
                </c:pt>
                <c:pt idx="5904">
                  <c:v>4.3999999999755346E-4</c:v>
                </c:pt>
                <c:pt idx="5905">
                  <c:v>0</c:v>
                </c:pt>
                <c:pt idx="5906">
                  <c:v>1.6699999999900683E-3</c:v>
                </c:pt>
                <c:pt idx="5907">
                  <c:v>0</c:v>
                </c:pt>
                <c:pt idx="5908">
                  <c:v>0</c:v>
                </c:pt>
                <c:pt idx="5909">
                  <c:v>3.2799999999895135E-3</c:v>
                </c:pt>
                <c:pt idx="5910">
                  <c:v>0</c:v>
                </c:pt>
                <c:pt idx="5911">
                  <c:v>0</c:v>
                </c:pt>
                <c:pt idx="5912">
                  <c:v>8.7000000002035449E-4</c:v>
                </c:pt>
                <c:pt idx="5913">
                  <c:v>0</c:v>
                </c:pt>
                <c:pt idx="5914">
                  <c:v>8.5999999998875865E-4</c:v>
                </c:pt>
                <c:pt idx="5915">
                  <c:v>7.7000000001703484E-4</c:v>
                </c:pt>
                <c:pt idx="5916">
                  <c:v>0</c:v>
                </c:pt>
                <c:pt idx="5917">
                  <c:v>8.3999999998241037E-4</c:v>
                </c:pt>
                <c:pt idx="5918">
                  <c:v>0</c:v>
                </c:pt>
                <c:pt idx="5919">
                  <c:v>2.6799999999980173E-3</c:v>
                </c:pt>
                <c:pt idx="5920">
                  <c:v>0</c:v>
                </c:pt>
                <c:pt idx="5921">
                  <c:v>0</c:v>
                </c:pt>
                <c:pt idx="5922">
                  <c:v>1.010000000007949E-3</c:v>
                </c:pt>
                <c:pt idx="5923">
                  <c:v>0</c:v>
                </c:pt>
                <c:pt idx="5924">
                  <c:v>1.5199999999992997E-3</c:v>
                </c:pt>
                <c:pt idx="5925">
                  <c:v>0</c:v>
                </c:pt>
                <c:pt idx="5926">
                  <c:v>3.2500000000084128E-3</c:v>
                </c:pt>
                <c:pt idx="5927">
                  <c:v>0</c:v>
                </c:pt>
                <c:pt idx="5928">
                  <c:v>0</c:v>
                </c:pt>
                <c:pt idx="5929">
                  <c:v>0</c:v>
                </c:pt>
                <c:pt idx="5930">
                  <c:v>0</c:v>
                </c:pt>
                <c:pt idx="5931">
                  <c:v>1.6699999999900683E-3</c:v>
                </c:pt>
                <c:pt idx="5932">
                  <c:v>2.3999999999091415E-4</c:v>
                </c:pt>
                <c:pt idx="5933">
                  <c:v>1.0400000000174714E-3</c:v>
                </c:pt>
                <c:pt idx="5934">
                  <c:v>9.0000000000145519E-5</c:v>
                </c:pt>
                <c:pt idx="5935">
                  <c:v>2.709999999979118E-3</c:v>
                </c:pt>
                <c:pt idx="5936">
                  <c:v>2.1000000000981345E-4</c:v>
                </c:pt>
                <c:pt idx="5937">
                  <c:v>9.9000000000160071E-4</c:v>
                </c:pt>
                <c:pt idx="5938">
                  <c:v>1.3999999999896318E-3</c:v>
                </c:pt>
                <c:pt idx="5939">
                  <c:v>0</c:v>
                </c:pt>
                <c:pt idx="5940">
                  <c:v>1.9600000000252749E-3</c:v>
                </c:pt>
                <c:pt idx="5941">
                  <c:v>1.2299999999925149E-3</c:v>
                </c:pt>
                <c:pt idx="5942">
                  <c:v>6.199999999978445E-4</c:v>
                </c:pt>
                <c:pt idx="5943">
                  <c:v>1.2199999999893407E-3</c:v>
                </c:pt>
                <c:pt idx="5944">
                  <c:v>2.4000000001933586E-4</c:v>
                </c:pt>
                <c:pt idx="5945">
                  <c:v>1.4299999999991542E-3</c:v>
                </c:pt>
                <c:pt idx="5946">
                  <c:v>4.1499999999814463E-3</c:v>
                </c:pt>
                <c:pt idx="5947">
                  <c:v>0</c:v>
                </c:pt>
                <c:pt idx="5948">
                  <c:v>3.2000000001630724E-4</c:v>
                </c:pt>
                <c:pt idx="5949">
                  <c:v>0</c:v>
                </c:pt>
                <c:pt idx="5950">
                  <c:v>2.1199999999907959E-3</c:v>
                </c:pt>
                <c:pt idx="5951">
                  <c:v>0</c:v>
                </c:pt>
                <c:pt idx="5952">
                  <c:v>8.8999999999828106E-4</c:v>
                </c:pt>
                <c:pt idx="5953">
                  <c:v>0</c:v>
                </c:pt>
                <c:pt idx="5954">
                  <c:v>4.500000000007276E-3</c:v>
                </c:pt>
                <c:pt idx="5955">
                  <c:v>0</c:v>
                </c:pt>
                <c:pt idx="5956">
                  <c:v>1.8000000000029104E-4</c:v>
                </c:pt>
                <c:pt idx="5957">
                  <c:v>2.299999999991087E-3</c:v>
                </c:pt>
                <c:pt idx="5958">
                  <c:v>0</c:v>
                </c:pt>
                <c:pt idx="5959">
                  <c:v>5.2999999999769898E-4</c:v>
                </c:pt>
                <c:pt idx="5960">
                  <c:v>1.7899999999997362E-3</c:v>
                </c:pt>
                <c:pt idx="5961">
                  <c:v>0</c:v>
                </c:pt>
                <c:pt idx="5962">
                  <c:v>2.8300000000172076E-3</c:v>
                </c:pt>
                <c:pt idx="5963">
                  <c:v>0</c:v>
                </c:pt>
                <c:pt idx="5964">
                  <c:v>1.5799999999899228E-3</c:v>
                </c:pt>
                <c:pt idx="5965">
                  <c:v>1.5199999999992997E-3</c:v>
                </c:pt>
                <c:pt idx="5966">
                  <c:v>2.1500000000003183E-3</c:v>
                </c:pt>
                <c:pt idx="5967">
                  <c:v>1.2000000000966793E-4</c:v>
                </c:pt>
                <c:pt idx="5968">
                  <c:v>4.3499999999880856E-3</c:v>
                </c:pt>
                <c:pt idx="5969">
                  <c:v>0</c:v>
                </c:pt>
                <c:pt idx="5970">
                  <c:v>3.4300000000087039E-3</c:v>
                </c:pt>
                <c:pt idx="5971">
                  <c:v>0</c:v>
                </c:pt>
                <c:pt idx="5972">
                  <c:v>6.199999999978445E-4</c:v>
                </c:pt>
                <c:pt idx="5973">
                  <c:v>1.8799999999998818E-3</c:v>
                </c:pt>
                <c:pt idx="5974">
                  <c:v>2.5899999999978718E-3</c:v>
                </c:pt>
                <c:pt idx="5975">
                  <c:v>2.7000000000043656E-4</c:v>
                </c:pt>
                <c:pt idx="5976">
                  <c:v>3.4599999999898046E-3</c:v>
                </c:pt>
                <c:pt idx="5977">
                  <c:v>0</c:v>
                </c:pt>
                <c:pt idx="5978">
                  <c:v>2.38000000001648E-3</c:v>
                </c:pt>
                <c:pt idx="5979">
                  <c:v>1.3099999999894862E-3</c:v>
                </c:pt>
                <c:pt idx="5980">
                  <c:v>0</c:v>
                </c:pt>
                <c:pt idx="5981">
                  <c:v>3.0700000000081218E-3</c:v>
                </c:pt>
                <c:pt idx="5982">
                  <c:v>0</c:v>
                </c:pt>
                <c:pt idx="5983">
                  <c:v>1.1899999999798183E-3</c:v>
                </c:pt>
                <c:pt idx="5984">
                  <c:v>2.9000000000110049E-3</c:v>
                </c:pt>
                <c:pt idx="5985">
                  <c:v>0</c:v>
                </c:pt>
                <c:pt idx="5986">
                  <c:v>2.7100000000075397E-3</c:v>
                </c:pt>
                <c:pt idx="5987">
                  <c:v>0</c:v>
                </c:pt>
                <c:pt idx="5988">
                  <c:v>2.8000000000076852E-3</c:v>
                </c:pt>
                <c:pt idx="5989">
                  <c:v>4.799999999818283E-4</c:v>
                </c:pt>
                <c:pt idx="5990">
                  <c:v>2.9200000000173532E-3</c:v>
                </c:pt>
                <c:pt idx="5991">
                  <c:v>0</c:v>
                </c:pt>
                <c:pt idx="5992">
                  <c:v>2.0199999999874763E-3</c:v>
                </c:pt>
                <c:pt idx="5993">
                  <c:v>0</c:v>
                </c:pt>
                <c:pt idx="5994">
                  <c:v>2.2400000000004638E-3</c:v>
                </c:pt>
                <c:pt idx="5995">
                  <c:v>2.7000000000043656E-4</c:v>
                </c:pt>
                <c:pt idx="5996">
                  <c:v>2.7399999999886404E-3</c:v>
                </c:pt>
                <c:pt idx="5997">
                  <c:v>1.2800000000083855E-3</c:v>
                </c:pt>
                <c:pt idx="5998">
                  <c:v>2.5899999999978718E-3</c:v>
                </c:pt>
                <c:pt idx="5999">
                  <c:v>2.7000000000043656E-4</c:v>
                </c:pt>
                <c:pt idx="6000">
                  <c:v>1.8799999999998818E-3</c:v>
                </c:pt>
                <c:pt idx="6001">
                  <c:v>9.5000000001732587E-4</c:v>
                </c:pt>
                <c:pt idx="6002">
                  <c:v>1.7899999999997362E-3</c:v>
                </c:pt>
                <c:pt idx="6003">
                  <c:v>5.9999999999149622E-4</c:v>
                </c:pt>
                <c:pt idx="6004">
                  <c:v>3.5699999999962984E-3</c:v>
                </c:pt>
                <c:pt idx="6005">
                  <c:v>1.2800000000083855E-3</c:v>
                </c:pt>
                <c:pt idx="6006">
                  <c:v>5.4000000000087311E-4</c:v>
                </c:pt>
                <c:pt idx="6007">
                  <c:v>1.6099999999994452E-3</c:v>
                </c:pt>
                <c:pt idx="6008">
                  <c:v>2.2599999999783904E-3</c:v>
                </c:pt>
                <c:pt idx="6009">
                  <c:v>0</c:v>
                </c:pt>
                <c:pt idx="6010">
                  <c:v>3.6100000000089949E-3</c:v>
                </c:pt>
                <c:pt idx="6011">
                  <c:v>0</c:v>
                </c:pt>
                <c:pt idx="6012">
                  <c:v>5.999999999062311E-5</c:v>
                </c:pt>
                <c:pt idx="6013">
                  <c:v>4.3800000000260297E-3</c:v>
                </c:pt>
                <c:pt idx="6014">
                  <c:v>0</c:v>
                </c:pt>
                <c:pt idx="6015">
                  <c:v>1.5199999999992997E-3</c:v>
                </c:pt>
                <c:pt idx="6016">
                  <c:v>3.0399999999985994E-3</c:v>
                </c:pt>
                <c:pt idx="6017">
                  <c:v>0</c:v>
                </c:pt>
                <c:pt idx="6018">
                  <c:v>3.0699999999797001E-3</c:v>
                </c:pt>
                <c:pt idx="6019">
                  <c:v>3.000000000952241E-5</c:v>
                </c:pt>
                <c:pt idx="6020">
                  <c:v>1.8200000000092587E-3</c:v>
                </c:pt>
                <c:pt idx="6021">
                  <c:v>2.1699999999782449E-3</c:v>
                </c:pt>
                <c:pt idx="6022">
                  <c:v>0</c:v>
                </c:pt>
                <c:pt idx="6023">
                  <c:v>1.6999999999995907E-3</c:v>
                </c:pt>
                <c:pt idx="6024">
                  <c:v>2.4800000000197997E-3</c:v>
                </c:pt>
                <c:pt idx="6025">
                  <c:v>3.4999999999740794E-4</c:v>
                </c:pt>
                <c:pt idx="6026">
                  <c:v>1.3399999999990087E-3</c:v>
                </c:pt>
                <c:pt idx="6027">
                  <c:v>2.3300000000006094E-3</c:v>
                </c:pt>
                <c:pt idx="6028">
                  <c:v>0</c:v>
                </c:pt>
                <c:pt idx="6029">
                  <c:v>4.3200000000069849E-3</c:v>
                </c:pt>
                <c:pt idx="6030">
                  <c:v>0</c:v>
                </c:pt>
                <c:pt idx="6031">
                  <c:v>2.299999999991087E-3</c:v>
                </c:pt>
                <c:pt idx="6032">
                  <c:v>6.199999999978445E-4</c:v>
                </c:pt>
                <c:pt idx="6033">
                  <c:v>1.3099999999894862E-3</c:v>
                </c:pt>
                <c:pt idx="6034">
                  <c:v>3.4600000000182263E-3</c:v>
                </c:pt>
                <c:pt idx="6035">
                  <c:v>2.7000000000043656E-4</c:v>
                </c:pt>
                <c:pt idx="6036">
                  <c:v>2.99999999811007E-5</c:v>
                </c:pt>
                <c:pt idx="6037">
                  <c:v>3.0399999999985994E-3</c:v>
                </c:pt>
                <c:pt idx="6038">
                  <c:v>1.1000000000080945E-3</c:v>
                </c:pt>
                <c:pt idx="6039">
                  <c:v>2.3999999999091415E-4</c:v>
                </c:pt>
                <c:pt idx="6040">
                  <c:v>3.9000000000157797E-3</c:v>
                </c:pt>
                <c:pt idx="6041">
                  <c:v>0</c:v>
                </c:pt>
                <c:pt idx="6042">
                  <c:v>1.7599999999902138E-3</c:v>
                </c:pt>
                <c:pt idx="6043">
                  <c:v>2.8599999999983083E-3</c:v>
                </c:pt>
                <c:pt idx="6044">
                  <c:v>0</c:v>
                </c:pt>
                <c:pt idx="6045">
                  <c:v>1.7300000000091131E-3</c:v>
                </c:pt>
                <c:pt idx="6046">
                  <c:v>0</c:v>
                </c:pt>
                <c:pt idx="6047">
                  <c:v>3.2199999999988904E-3</c:v>
                </c:pt>
                <c:pt idx="6048">
                  <c:v>2.1500000000003183E-3</c:v>
                </c:pt>
                <c:pt idx="6049">
                  <c:v>0</c:v>
                </c:pt>
                <c:pt idx="6050">
                  <c:v>2.9499999999984539E-3</c:v>
                </c:pt>
                <c:pt idx="6051">
                  <c:v>0</c:v>
                </c:pt>
                <c:pt idx="6052">
                  <c:v>1.6600000000153159E-3</c:v>
                </c:pt>
                <c:pt idx="6053">
                  <c:v>3.0399999999985994E-3</c:v>
                </c:pt>
                <c:pt idx="6054">
                  <c:v>0</c:v>
                </c:pt>
                <c:pt idx="6055">
                  <c:v>2.1199999999907959E-3</c:v>
                </c:pt>
                <c:pt idx="6056">
                  <c:v>2.3799999999880583E-3</c:v>
                </c:pt>
                <c:pt idx="6057">
                  <c:v>5.1000000001977241E-4</c:v>
                </c:pt>
                <c:pt idx="6058">
                  <c:v>1.5799999999899228E-3</c:v>
                </c:pt>
                <c:pt idx="6059">
                  <c:v>1.4299999999991542E-3</c:v>
                </c:pt>
                <c:pt idx="6060">
                  <c:v>1.4600000000086766E-3</c:v>
                </c:pt>
                <c:pt idx="6061">
                  <c:v>2.1500000000003183E-3</c:v>
                </c:pt>
                <c:pt idx="6062">
                  <c:v>9.7999999999842657E-4</c:v>
                </c:pt>
                <c:pt idx="6063">
                  <c:v>3.369999999989659E-3</c:v>
                </c:pt>
                <c:pt idx="6064">
                  <c:v>1.010000000007949E-3</c:v>
                </c:pt>
                <c:pt idx="6065">
                  <c:v>0</c:v>
                </c:pt>
                <c:pt idx="6066">
                  <c:v>2.2400000000004638E-3</c:v>
                </c:pt>
                <c:pt idx="6067">
                  <c:v>2.1999999999877673E-3</c:v>
                </c:pt>
                <c:pt idx="6068">
                  <c:v>3.9000000001010449E-4</c:v>
                </c:pt>
                <c:pt idx="6069">
                  <c:v>3.0399999999985994E-3</c:v>
                </c:pt>
                <c:pt idx="6070">
                  <c:v>4.500000000007276E-4</c:v>
                </c:pt>
                <c:pt idx="6071">
                  <c:v>2.3799999999880583E-3</c:v>
                </c:pt>
                <c:pt idx="6072">
                  <c:v>9.5000000001732587E-4</c:v>
                </c:pt>
                <c:pt idx="6073">
                  <c:v>1.289999999983138E-3</c:v>
                </c:pt>
                <c:pt idx="6074">
                  <c:v>1.3700000000085311E-3</c:v>
                </c:pt>
                <c:pt idx="6075">
                  <c:v>3.6599999999964439E-3</c:v>
                </c:pt>
                <c:pt idx="6076">
                  <c:v>0</c:v>
                </c:pt>
                <c:pt idx="6077">
                  <c:v>3.7599999999997635E-3</c:v>
                </c:pt>
                <c:pt idx="6078">
                  <c:v>0</c:v>
                </c:pt>
                <c:pt idx="6079">
                  <c:v>1.5500000000088221E-3</c:v>
                </c:pt>
                <c:pt idx="6080">
                  <c:v>1.4899999999897773E-3</c:v>
                </c:pt>
                <c:pt idx="6081">
                  <c:v>9.0000000000145519E-5</c:v>
                </c:pt>
                <c:pt idx="6082">
                  <c:v>3.7800000000061118E-3</c:v>
                </c:pt>
                <c:pt idx="6083">
                  <c:v>2.0000000000095497E-3</c:v>
                </c:pt>
                <c:pt idx="6084">
                  <c:v>2.3999999999091415E-4</c:v>
                </c:pt>
                <c:pt idx="6085">
                  <c:v>1.7300000000091131E-3</c:v>
                </c:pt>
                <c:pt idx="6086">
                  <c:v>2.4999999999977263E-3</c:v>
                </c:pt>
                <c:pt idx="6087">
                  <c:v>1.3399999999990087E-3</c:v>
                </c:pt>
                <c:pt idx="6088">
                  <c:v>2.5899999999978718E-3</c:v>
                </c:pt>
                <c:pt idx="6089">
                  <c:v>1.5500000000088221E-3</c:v>
                </c:pt>
                <c:pt idx="6090">
                  <c:v>0</c:v>
                </c:pt>
                <c:pt idx="6091">
                  <c:v>3.189999999989368E-3</c:v>
                </c:pt>
                <c:pt idx="6092">
                  <c:v>0</c:v>
                </c:pt>
                <c:pt idx="6093">
                  <c:v>5.4299999999898318E-3</c:v>
                </c:pt>
                <c:pt idx="6094">
                  <c:v>0</c:v>
                </c:pt>
                <c:pt idx="6095">
                  <c:v>2.9800000000079763E-3</c:v>
                </c:pt>
                <c:pt idx="6096">
                  <c:v>1.3399999999990087E-3</c:v>
                </c:pt>
                <c:pt idx="6097">
                  <c:v>1.8000000000029104E-4</c:v>
                </c:pt>
                <c:pt idx="6098">
                  <c:v>2.2899999999879128E-3</c:v>
                </c:pt>
                <c:pt idx="6099">
                  <c:v>2.1500000000003183E-3</c:v>
                </c:pt>
                <c:pt idx="6100">
                  <c:v>2.3000000001616172E-4</c:v>
                </c:pt>
                <c:pt idx="6101">
                  <c:v>2.2099999999909414E-3</c:v>
                </c:pt>
                <c:pt idx="6102">
                  <c:v>1.5500000000088221E-3</c:v>
                </c:pt>
                <c:pt idx="6103">
                  <c:v>2.4400000000071032E-3</c:v>
                </c:pt>
                <c:pt idx="6104">
                  <c:v>3.2999999999105967E-4</c:v>
                </c:pt>
                <c:pt idx="6105">
                  <c:v>1.6999999999995907E-3</c:v>
                </c:pt>
                <c:pt idx="6106">
                  <c:v>2.3799999999880583E-3</c:v>
                </c:pt>
                <c:pt idx="6107">
                  <c:v>1.9700000000000273E-3</c:v>
                </c:pt>
                <c:pt idx="6108">
                  <c:v>0</c:v>
                </c:pt>
                <c:pt idx="6109">
                  <c:v>4.1099999999971715E-3</c:v>
                </c:pt>
                <c:pt idx="6110">
                  <c:v>0</c:v>
                </c:pt>
                <c:pt idx="6111">
                  <c:v>1.7600000000186355E-3</c:v>
                </c:pt>
                <c:pt idx="6112">
                  <c:v>2.7699999999981628E-3</c:v>
                </c:pt>
                <c:pt idx="6113">
                  <c:v>1.1700000000018917E-3</c:v>
                </c:pt>
                <c:pt idx="6114">
                  <c:v>1.3099999999894862E-3</c:v>
                </c:pt>
                <c:pt idx="6115">
                  <c:v>2.0800000000065211E-3</c:v>
                </c:pt>
                <c:pt idx="6116">
                  <c:v>3.0000000000995897E-4</c:v>
                </c:pt>
                <c:pt idx="6117">
                  <c:v>4.4699999999977535E-3</c:v>
                </c:pt>
                <c:pt idx="6118">
                  <c:v>0</c:v>
                </c:pt>
                <c:pt idx="6119">
                  <c:v>4.799999999818283E-4</c:v>
                </c:pt>
                <c:pt idx="6120">
                  <c:v>2.8000000000076852E-3</c:v>
                </c:pt>
                <c:pt idx="6121">
                  <c:v>1.2000000000966793E-4</c:v>
                </c:pt>
                <c:pt idx="6122">
                  <c:v>3.8699999999778356E-3</c:v>
                </c:pt>
                <c:pt idx="6123">
                  <c:v>3.0100000000174987E-3</c:v>
                </c:pt>
                <c:pt idx="6124">
                  <c:v>5.9999999999149622E-4</c:v>
                </c:pt>
                <c:pt idx="6125">
                  <c:v>3.1600000000082673E-3</c:v>
                </c:pt>
                <c:pt idx="6126">
                  <c:v>0</c:v>
                </c:pt>
                <c:pt idx="6127">
                  <c:v>2.3799999999880583E-3</c:v>
                </c:pt>
                <c:pt idx="6128">
                  <c:v>2.8900000000078307E-3</c:v>
                </c:pt>
                <c:pt idx="6129">
                  <c:v>1.1700000000018917E-3</c:v>
                </c:pt>
                <c:pt idx="6130">
                  <c:v>1.3399999999990087E-3</c:v>
                </c:pt>
                <c:pt idx="6131">
                  <c:v>1.0699999999985721E-3</c:v>
                </c:pt>
                <c:pt idx="6132">
                  <c:v>1.8499999999903594E-3</c:v>
                </c:pt>
                <c:pt idx="6133">
                  <c:v>2.5300000000072487E-3</c:v>
                </c:pt>
                <c:pt idx="6134">
                  <c:v>6.3000000000101863E-4</c:v>
                </c:pt>
                <c:pt idx="6135">
                  <c:v>3.000000000952241E-5</c:v>
                </c:pt>
                <c:pt idx="6136">
                  <c:v>5.3299999999865122E-3</c:v>
                </c:pt>
                <c:pt idx="6137">
                  <c:v>3.3000000001948138E-4</c:v>
                </c:pt>
                <c:pt idx="6138">
                  <c:v>3.189999999989368E-3</c:v>
                </c:pt>
                <c:pt idx="6139">
                  <c:v>1.010000000007949E-3</c:v>
                </c:pt>
                <c:pt idx="6140">
                  <c:v>0</c:v>
                </c:pt>
                <c:pt idx="6141">
                  <c:v>3.9400000000000546E-3</c:v>
                </c:pt>
                <c:pt idx="6142">
                  <c:v>9.7999999999842657E-4</c:v>
                </c:pt>
                <c:pt idx="6143">
                  <c:v>1.8499999999903594E-3</c:v>
                </c:pt>
                <c:pt idx="6144">
                  <c:v>1.3999999999896318E-3</c:v>
                </c:pt>
                <c:pt idx="6145">
                  <c:v>8.8999999999828106E-4</c:v>
                </c:pt>
                <c:pt idx="6146">
                  <c:v>2.2100000000193631E-3</c:v>
                </c:pt>
                <c:pt idx="6147">
                  <c:v>1.8100000000060845E-3</c:v>
                </c:pt>
                <c:pt idx="6148">
                  <c:v>2.7000000000043656E-4</c:v>
                </c:pt>
                <c:pt idx="6149">
                  <c:v>3.009999999989077E-3</c:v>
                </c:pt>
                <c:pt idx="6150">
                  <c:v>9.0000000000145519E-4</c:v>
                </c:pt>
                <c:pt idx="6151">
                  <c:v>1.0699999999985721E-3</c:v>
                </c:pt>
                <c:pt idx="6152">
                  <c:v>2.5300000000072487E-3</c:v>
                </c:pt>
                <c:pt idx="6153">
                  <c:v>7.7999999999178726E-4</c:v>
                </c:pt>
                <c:pt idx="6154">
                  <c:v>1.6099999999994452E-3</c:v>
                </c:pt>
                <c:pt idx="6155">
                  <c:v>2.4099999999975807E-3</c:v>
                </c:pt>
                <c:pt idx="6156">
                  <c:v>1.3099999999894862E-3</c:v>
                </c:pt>
                <c:pt idx="6157">
                  <c:v>6.0000000001991793E-4</c:v>
                </c:pt>
                <c:pt idx="6158">
                  <c:v>3.3099999999990359E-3</c:v>
                </c:pt>
                <c:pt idx="6159">
                  <c:v>4.0999999998803105E-4</c:v>
                </c:pt>
                <c:pt idx="6160">
                  <c:v>3.6400000000185173E-3</c:v>
                </c:pt>
                <c:pt idx="6161">
                  <c:v>0</c:v>
                </c:pt>
                <c:pt idx="6162">
                  <c:v>2.4399999999786814E-3</c:v>
                </c:pt>
                <c:pt idx="6163">
                  <c:v>2.4200000000007549E-3</c:v>
                </c:pt>
                <c:pt idx="6164">
                  <c:v>4.7000000000707587E-4</c:v>
                </c:pt>
                <c:pt idx="6165">
                  <c:v>2.5400000000104228E-3</c:v>
                </c:pt>
                <c:pt idx="6166">
                  <c:v>1.8999999999778083E-3</c:v>
                </c:pt>
                <c:pt idx="6167">
                  <c:v>0</c:v>
                </c:pt>
                <c:pt idx="6168">
                  <c:v>4.2100000000004911E-3</c:v>
                </c:pt>
                <c:pt idx="6169">
                  <c:v>2.9000000000678483E-4</c:v>
                </c:pt>
                <c:pt idx="6170">
                  <c:v>1.3800000000117052E-3</c:v>
                </c:pt>
                <c:pt idx="6171">
                  <c:v>1.9299999999873307E-3</c:v>
                </c:pt>
                <c:pt idx="6172">
                  <c:v>1.1399999999923693E-3</c:v>
                </c:pt>
                <c:pt idx="6173">
                  <c:v>3.6900000000059663E-3</c:v>
                </c:pt>
                <c:pt idx="6174">
                  <c:v>2.1000000000981345E-4</c:v>
                </c:pt>
                <c:pt idx="6175">
                  <c:v>2.5300000000072487E-3</c:v>
                </c:pt>
                <c:pt idx="6176">
                  <c:v>2.8299999999887859E-3</c:v>
                </c:pt>
                <c:pt idx="6177">
                  <c:v>0</c:v>
                </c:pt>
                <c:pt idx="6178">
                  <c:v>4.9500000000080036E-3</c:v>
                </c:pt>
                <c:pt idx="6179">
                  <c:v>0</c:v>
                </c:pt>
                <c:pt idx="6180">
                  <c:v>3.6000000000058208E-4</c:v>
                </c:pt>
                <c:pt idx="6181">
                  <c:v>3.3399999999801366E-3</c:v>
                </c:pt>
                <c:pt idx="6182">
                  <c:v>0</c:v>
                </c:pt>
                <c:pt idx="6183">
                  <c:v>3.1900000000177897E-3</c:v>
                </c:pt>
                <c:pt idx="6184">
                  <c:v>1.7499999999870397E-3</c:v>
                </c:pt>
                <c:pt idx="6185">
                  <c:v>1.8000000000029104E-4</c:v>
                </c:pt>
                <c:pt idx="6186">
                  <c:v>2.3900000000196542E-3</c:v>
                </c:pt>
                <c:pt idx="6187">
                  <c:v>2.6499999999884949E-3</c:v>
                </c:pt>
                <c:pt idx="6188">
                  <c:v>9.4999999998890416E-4</c:v>
                </c:pt>
                <c:pt idx="6189">
                  <c:v>3.5500000000183718E-3</c:v>
                </c:pt>
                <c:pt idx="6190">
                  <c:v>5.9999999999149622E-4</c:v>
                </c:pt>
                <c:pt idx="6191">
                  <c:v>2.2299999999972897E-3</c:v>
                </c:pt>
                <c:pt idx="6192">
                  <c:v>1.3700000000085311E-3</c:v>
                </c:pt>
                <c:pt idx="6193">
                  <c:v>1.3999999999896318E-3</c:v>
                </c:pt>
                <c:pt idx="6194">
                  <c:v>3.4600000000182263E-3</c:v>
                </c:pt>
                <c:pt idx="6195">
                  <c:v>0</c:v>
                </c:pt>
                <c:pt idx="6196">
                  <c:v>2.2899999999879128E-3</c:v>
                </c:pt>
                <c:pt idx="6197">
                  <c:v>1.3700000000085311E-3</c:v>
                </c:pt>
                <c:pt idx="6198">
                  <c:v>2.99999999811007E-5</c:v>
                </c:pt>
                <c:pt idx="6199">
                  <c:v>5.3100000000085856E-3</c:v>
                </c:pt>
                <c:pt idx="6200">
                  <c:v>0</c:v>
                </c:pt>
                <c:pt idx="6201">
                  <c:v>1.5199999999992997E-3</c:v>
                </c:pt>
                <c:pt idx="6202">
                  <c:v>2.4699999999882039E-3</c:v>
                </c:pt>
                <c:pt idx="6203">
                  <c:v>1.2000000000966793E-4</c:v>
                </c:pt>
                <c:pt idx="6204">
                  <c:v>3.3999999999991815E-3</c:v>
                </c:pt>
                <c:pt idx="6205">
                  <c:v>2.0299999999906504E-3</c:v>
                </c:pt>
                <c:pt idx="6206">
                  <c:v>6.2000000002626621E-4</c:v>
                </c:pt>
                <c:pt idx="6207">
                  <c:v>2.9199999999889314E-3</c:v>
                </c:pt>
                <c:pt idx="6208">
                  <c:v>2.6300000000105683E-3</c:v>
                </c:pt>
                <c:pt idx="6209">
                  <c:v>2.2999999998774001E-4</c:v>
                </c:pt>
                <c:pt idx="6210">
                  <c:v>4.3000000000006366E-3</c:v>
                </c:pt>
                <c:pt idx="6211">
                  <c:v>1.010000000007949E-3</c:v>
                </c:pt>
                <c:pt idx="6212">
                  <c:v>1.2499999999988631E-3</c:v>
                </c:pt>
                <c:pt idx="6213">
                  <c:v>2.6199999999789725E-3</c:v>
                </c:pt>
                <c:pt idx="6214">
                  <c:v>1.4600000000086766E-3</c:v>
                </c:pt>
                <c:pt idx="6215">
                  <c:v>2.5699999999915235E-3</c:v>
                </c:pt>
                <c:pt idx="6216">
                  <c:v>1.8400000000156069E-3</c:v>
                </c:pt>
                <c:pt idx="6217">
                  <c:v>1.1399999999923693E-3</c:v>
                </c:pt>
                <c:pt idx="6218">
                  <c:v>2.8599999999983083E-3</c:v>
                </c:pt>
                <c:pt idx="6219">
                  <c:v>1.3700000000085311E-3</c:v>
                </c:pt>
                <c:pt idx="6220">
                  <c:v>5.8999999999969077E-3</c:v>
                </c:pt>
                <c:pt idx="6221">
                  <c:v>0</c:v>
                </c:pt>
                <c:pt idx="6222">
                  <c:v>2.3199999999974352E-3</c:v>
                </c:pt>
                <c:pt idx="6223">
                  <c:v>1.1100000000112686E-3</c:v>
                </c:pt>
                <c:pt idx="6224">
                  <c:v>1.1299999999891952E-3</c:v>
                </c:pt>
                <c:pt idx="6225">
                  <c:v>3.5500000000183718E-3</c:v>
                </c:pt>
                <c:pt idx="6226">
                  <c:v>1.9899999999779538E-3</c:v>
                </c:pt>
                <c:pt idx="6227">
                  <c:v>1.7600000000186355E-3</c:v>
                </c:pt>
                <c:pt idx="6228">
                  <c:v>2.7699999999981628E-3</c:v>
                </c:pt>
                <c:pt idx="6229">
                  <c:v>1.9099999999809825E-3</c:v>
                </c:pt>
                <c:pt idx="6230">
                  <c:v>5.7000000001039552E-4</c:v>
                </c:pt>
                <c:pt idx="6231">
                  <c:v>3.7800000000061118E-3</c:v>
                </c:pt>
                <c:pt idx="6232">
                  <c:v>5.9999999999149622E-4</c:v>
                </c:pt>
                <c:pt idx="6233">
                  <c:v>2.2900000000163345E-3</c:v>
                </c:pt>
                <c:pt idx="6234">
                  <c:v>3.9999999999906777E-3</c:v>
                </c:pt>
                <c:pt idx="6235">
                  <c:v>1.7499999999870397E-3</c:v>
                </c:pt>
                <c:pt idx="6236">
                  <c:v>1.6400000000089676E-3</c:v>
                </c:pt>
                <c:pt idx="6237">
                  <c:v>3.8800000000094315E-3</c:v>
                </c:pt>
                <c:pt idx="6238">
                  <c:v>4.3999999999755346E-4</c:v>
                </c:pt>
                <c:pt idx="6239">
                  <c:v>2.9199999999889314E-3</c:v>
                </c:pt>
                <c:pt idx="6240">
                  <c:v>1.1100000000112686E-3</c:v>
                </c:pt>
                <c:pt idx="6241">
                  <c:v>3.9299999999968804E-3</c:v>
                </c:pt>
                <c:pt idx="6242">
                  <c:v>1.4999999999076863E-4</c:v>
                </c:pt>
                <c:pt idx="6243">
                  <c:v>2.4099999999975807E-3</c:v>
                </c:pt>
                <c:pt idx="6244">
                  <c:v>2.9200000000173532E-3</c:v>
                </c:pt>
                <c:pt idx="6245">
                  <c:v>1.9099999999809825E-3</c:v>
                </c:pt>
                <c:pt idx="6246">
                  <c:v>2.1800000000098407E-3</c:v>
                </c:pt>
                <c:pt idx="6247">
                  <c:v>2.7699999999981628E-3</c:v>
                </c:pt>
                <c:pt idx="6248">
                  <c:v>1.7300000000091131E-3</c:v>
                </c:pt>
                <c:pt idx="6249">
                  <c:v>3.0399999999985994E-3</c:v>
                </c:pt>
                <c:pt idx="6250">
                  <c:v>2.7399999999886404E-3</c:v>
                </c:pt>
                <c:pt idx="6251">
                  <c:v>1.4999999999076863E-4</c:v>
                </c:pt>
                <c:pt idx="6252">
                  <c:v>4.6500000000264663E-3</c:v>
                </c:pt>
                <c:pt idx="6253">
                  <c:v>1.4599999999802549E-3</c:v>
                </c:pt>
                <c:pt idx="6254">
                  <c:v>9.2000000000780346E-4</c:v>
                </c:pt>
                <c:pt idx="6255">
                  <c:v>4.1099999999971715E-3</c:v>
                </c:pt>
                <c:pt idx="6256">
                  <c:v>1.0800000000017462E-3</c:v>
                </c:pt>
                <c:pt idx="6257">
                  <c:v>1.9299999999873307E-3</c:v>
                </c:pt>
                <c:pt idx="6258">
                  <c:v>2.6000000000010459E-3</c:v>
                </c:pt>
                <c:pt idx="6259">
                  <c:v>4.7000000000707587E-4</c:v>
                </c:pt>
                <c:pt idx="6260">
                  <c:v>4.0899999999908232E-3</c:v>
                </c:pt>
                <c:pt idx="6261">
                  <c:v>1.490000000018199E-3</c:v>
                </c:pt>
                <c:pt idx="6262">
                  <c:v>1.6999999999995907E-3</c:v>
                </c:pt>
                <c:pt idx="6263">
                  <c:v>2.1999999999877673E-3</c:v>
                </c:pt>
                <c:pt idx="6264">
                  <c:v>2.9499999999984539E-3</c:v>
                </c:pt>
                <c:pt idx="6265">
                  <c:v>2.1800000000098407E-3</c:v>
                </c:pt>
                <c:pt idx="6266">
                  <c:v>2.5300000000072487E-3</c:v>
                </c:pt>
                <c:pt idx="6267">
                  <c:v>3.0999999999892225E-3</c:v>
                </c:pt>
                <c:pt idx="6268">
                  <c:v>1.19000000000824E-3</c:v>
                </c:pt>
                <c:pt idx="6269">
                  <c:v>3.2500000000084128E-3</c:v>
                </c:pt>
                <c:pt idx="6270">
                  <c:v>1.8799999999998818E-3</c:v>
                </c:pt>
                <c:pt idx="6271">
                  <c:v>3.6899999999775446E-3</c:v>
                </c:pt>
                <c:pt idx="6272">
                  <c:v>3.0000000000995897E-4</c:v>
                </c:pt>
                <c:pt idx="6273">
                  <c:v>3.0999999999892225E-3</c:v>
                </c:pt>
                <c:pt idx="6274">
                  <c:v>1.010000000007949E-3</c:v>
                </c:pt>
                <c:pt idx="6275">
                  <c:v>1.5799999999899228E-3</c:v>
                </c:pt>
                <c:pt idx="6276">
                  <c:v>3.6100000000089949E-3</c:v>
                </c:pt>
                <c:pt idx="6277">
                  <c:v>1.5199999999992997E-3</c:v>
                </c:pt>
                <c:pt idx="6278">
                  <c:v>2.1500000000003183E-3</c:v>
                </c:pt>
                <c:pt idx="6279">
                  <c:v>2.4999999999977263E-3</c:v>
                </c:pt>
                <c:pt idx="6280">
                  <c:v>3.9000000001010449E-4</c:v>
                </c:pt>
                <c:pt idx="6281">
                  <c:v>4.6499999999980446E-3</c:v>
                </c:pt>
                <c:pt idx="6282">
                  <c:v>2.4999999999977263E-3</c:v>
                </c:pt>
                <c:pt idx="6283">
                  <c:v>4.8000000001025001E-4</c:v>
                </c:pt>
                <c:pt idx="6284">
                  <c:v>2.3499999999785359E-3</c:v>
                </c:pt>
                <c:pt idx="6285">
                  <c:v>2.5600000000167711E-3</c:v>
                </c:pt>
                <c:pt idx="6286">
                  <c:v>1.7599999999902138E-3</c:v>
                </c:pt>
                <c:pt idx="6287">
                  <c:v>2.8300000000172076E-3</c:v>
                </c:pt>
                <c:pt idx="6288">
                  <c:v>2.8299999999887859E-3</c:v>
                </c:pt>
                <c:pt idx="6289">
                  <c:v>1.1700000000018917E-3</c:v>
                </c:pt>
                <c:pt idx="6290">
                  <c:v>1.7499999999870397E-3</c:v>
                </c:pt>
                <c:pt idx="6291">
                  <c:v>2.4500000000102773E-3</c:v>
                </c:pt>
                <c:pt idx="6292">
                  <c:v>3.3099999999990359E-3</c:v>
                </c:pt>
                <c:pt idx="6293">
                  <c:v>1.19000000000824E-3</c:v>
                </c:pt>
                <c:pt idx="6294">
                  <c:v>2.8599999999983083E-3</c:v>
                </c:pt>
                <c:pt idx="6295">
                  <c:v>1.1899999999798183E-3</c:v>
                </c:pt>
                <c:pt idx="6296">
                  <c:v>2.3300000000006094E-3</c:v>
                </c:pt>
                <c:pt idx="6297">
                  <c:v>4.0200000000254477E-3</c:v>
                </c:pt>
                <c:pt idx="6298">
                  <c:v>1.4299999999991542E-3</c:v>
                </c:pt>
                <c:pt idx="6299">
                  <c:v>2.1199999999907959E-3</c:v>
                </c:pt>
                <c:pt idx="6300">
                  <c:v>3.4499999999866304E-3</c:v>
                </c:pt>
                <c:pt idx="6301">
                  <c:v>0</c:v>
                </c:pt>
                <c:pt idx="6302">
                  <c:v>3.6400000000185173E-3</c:v>
                </c:pt>
                <c:pt idx="6303">
                  <c:v>2.0899999999812735E-3</c:v>
                </c:pt>
                <c:pt idx="6304">
                  <c:v>8.8999999999828106E-4</c:v>
                </c:pt>
                <c:pt idx="6305">
                  <c:v>3.2199999999988904E-3</c:v>
                </c:pt>
                <c:pt idx="6306">
                  <c:v>1.010000000007949E-3</c:v>
                </c:pt>
                <c:pt idx="6307">
                  <c:v>3.669999999999618E-3</c:v>
                </c:pt>
                <c:pt idx="6308">
                  <c:v>1.6099999999994452E-3</c:v>
                </c:pt>
                <c:pt idx="6309">
                  <c:v>1.4299999999991542E-3</c:v>
                </c:pt>
                <c:pt idx="6310">
                  <c:v>2.7400000000170621E-3</c:v>
                </c:pt>
                <c:pt idx="6311">
                  <c:v>1.5499999999804004E-3</c:v>
                </c:pt>
                <c:pt idx="6312">
                  <c:v>1.5500000000088221E-3</c:v>
                </c:pt>
                <c:pt idx="6313">
                  <c:v>4.4399999999882311E-3</c:v>
                </c:pt>
                <c:pt idx="6314">
                  <c:v>6.5000000000736691E-4</c:v>
                </c:pt>
                <c:pt idx="6315">
                  <c:v>2.3600000000101318E-3</c:v>
                </c:pt>
                <c:pt idx="6316">
                  <c:v>2.1399999999971442E-3</c:v>
                </c:pt>
                <c:pt idx="6317">
                  <c:v>1.8200000000092587E-3</c:v>
                </c:pt>
                <c:pt idx="6318">
                  <c:v>3.2199999999988904E-3</c:v>
                </c:pt>
                <c:pt idx="6319">
                  <c:v>1.0399999999890497E-3</c:v>
                </c:pt>
                <c:pt idx="6320">
                  <c:v>2.9499999999984539E-3</c:v>
                </c:pt>
                <c:pt idx="6321">
                  <c:v>1.6999999999995907E-3</c:v>
                </c:pt>
                <c:pt idx="6322">
                  <c:v>1.4299999999991542E-3</c:v>
                </c:pt>
                <c:pt idx="6323">
                  <c:v>3.9099999999905322E-3</c:v>
                </c:pt>
                <c:pt idx="6324">
                  <c:v>2.4100000000260025E-3</c:v>
                </c:pt>
                <c:pt idx="6325">
                  <c:v>0</c:v>
                </c:pt>
                <c:pt idx="6326">
                  <c:v>4.2299999999784177E-3</c:v>
                </c:pt>
                <c:pt idx="6327">
                  <c:v>0</c:v>
                </c:pt>
                <c:pt idx="6328">
                  <c:v>4.2400000000100135E-3</c:v>
                </c:pt>
                <c:pt idx="6329">
                  <c:v>4.3999999999755346E-4</c:v>
                </c:pt>
                <c:pt idx="6330">
                  <c:v>2.0900000000096952E-3</c:v>
                </c:pt>
                <c:pt idx="6331">
                  <c:v>2.9199999999889314E-3</c:v>
                </c:pt>
                <c:pt idx="6332">
                  <c:v>3.489999999999327E-3</c:v>
                </c:pt>
                <c:pt idx="6333">
                  <c:v>3.4999999999740794E-4</c:v>
                </c:pt>
                <c:pt idx="6334">
                  <c:v>3.8800000000094315E-3</c:v>
                </c:pt>
                <c:pt idx="6335">
                  <c:v>1.5799999999899228E-3</c:v>
                </c:pt>
                <c:pt idx="6336">
                  <c:v>1.2800000000083855E-3</c:v>
                </c:pt>
                <c:pt idx="6337">
                  <c:v>2.4699999999882039E-3</c:v>
                </c:pt>
                <c:pt idx="6338">
                  <c:v>1.9400000000189266E-3</c:v>
                </c:pt>
                <c:pt idx="6339">
                  <c:v>3.2499999999799911E-3</c:v>
                </c:pt>
                <c:pt idx="6340">
                  <c:v>8.6000000001718035E-4</c:v>
                </c:pt>
                <c:pt idx="6341">
                  <c:v>3.0999999999892225E-3</c:v>
                </c:pt>
                <c:pt idx="6342">
                  <c:v>3.4600000000182263E-3</c:v>
                </c:pt>
                <c:pt idx="6343">
                  <c:v>8.5999999998875865E-4</c:v>
                </c:pt>
                <c:pt idx="6344">
                  <c:v>3.0399999999985994E-3</c:v>
                </c:pt>
                <c:pt idx="6345">
                  <c:v>3.4300000000087039E-3</c:v>
                </c:pt>
                <c:pt idx="6346">
                  <c:v>0</c:v>
                </c:pt>
                <c:pt idx="6347">
                  <c:v>6.2599999999974898E-3</c:v>
                </c:pt>
                <c:pt idx="6348">
                  <c:v>0</c:v>
                </c:pt>
                <c:pt idx="6349">
                  <c:v>2.9799999999795546E-3</c:v>
                </c:pt>
                <c:pt idx="6350">
                  <c:v>1.7300000000091131E-3</c:v>
                </c:pt>
                <c:pt idx="6351">
                  <c:v>1.4299999999991542E-3</c:v>
                </c:pt>
                <c:pt idx="6352">
                  <c:v>2.9499999999984539E-3</c:v>
                </c:pt>
                <c:pt idx="6353">
                  <c:v>2.7699999999981628E-3</c:v>
                </c:pt>
                <c:pt idx="6354">
                  <c:v>1.2200000000177624E-3</c:v>
                </c:pt>
                <c:pt idx="6355">
                  <c:v>4.4399999999882311E-3</c:v>
                </c:pt>
                <c:pt idx="6356">
                  <c:v>1.0499999999922238E-3</c:v>
                </c:pt>
                <c:pt idx="6357">
                  <c:v>2.2600000000068121E-3</c:v>
                </c:pt>
                <c:pt idx="6358">
                  <c:v>2.4099999999975807E-3</c:v>
                </c:pt>
                <c:pt idx="6359">
                  <c:v>2.0600000000001728E-3</c:v>
                </c:pt>
                <c:pt idx="6360">
                  <c:v>4.7100000000170894E-3</c:v>
                </c:pt>
                <c:pt idx="6361">
                  <c:v>5.9999999999149622E-4</c:v>
                </c:pt>
                <c:pt idx="6362">
                  <c:v>3.9600000000064028E-3</c:v>
                </c:pt>
                <c:pt idx="6363">
                  <c:v>2.3799999999880583E-3</c:v>
                </c:pt>
                <c:pt idx="6364">
                  <c:v>1.7300000000091131E-3</c:v>
                </c:pt>
                <c:pt idx="6365">
                  <c:v>3.189999999989368E-3</c:v>
                </c:pt>
                <c:pt idx="6366">
                  <c:v>2.0000000000095497E-3</c:v>
                </c:pt>
                <c:pt idx="6367">
                  <c:v>1.1299999999891952E-3</c:v>
                </c:pt>
                <c:pt idx="6368">
                  <c:v>3.1900000000177897E-3</c:v>
                </c:pt>
                <c:pt idx="6369">
                  <c:v>8.5999999998875865E-4</c:v>
                </c:pt>
                <c:pt idx="6370">
                  <c:v>4.5599999999978991E-3</c:v>
                </c:pt>
                <c:pt idx="6371">
                  <c:v>1.2000000000114142E-3</c:v>
                </c:pt>
                <c:pt idx="6372">
                  <c:v>2.2299999999972897E-3</c:v>
                </c:pt>
                <c:pt idx="6373">
                  <c:v>3.7899999999808642E-3</c:v>
                </c:pt>
                <c:pt idx="6374">
                  <c:v>2.200000000016189E-3</c:v>
                </c:pt>
                <c:pt idx="6375">
                  <c:v>2.0000000000095497E-3</c:v>
                </c:pt>
                <c:pt idx="6376">
                  <c:v>3.9299999999968804E-3</c:v>
                </c:pt>
                <c:pt idx="6377">
                  <c:v>1.7599999999902138E-3</c:v>
                </c:pt>
                <c:pt idx="6378">
                  <c:v>2.7100000000075397E-3</c:v>
                </c:pt>
                <c:pt idx="6379">
                  <c:v>2.889999999979409E-3</c:v>
                </c:pt>
                <c:pt idx="6380">
                  <c:v>1.1100000000112686E-3</c:v>
                </c:pt>
                <c:pt idx="6381">
                  <c:v>4.019999999997026E-3</c:v>
                </c:pt>
                <c:pt idx="6382">
                  <c:v>2.1399999999971442E-3</c:v>
                </c:pt>
                <c:pt idx="6383">
                  <c:v>2.2700000000099863E-3</c:v>
                </c:pt>
                <c:pt idx="6384">
                  <c:v>3.899999999987358E-3</c:v>
                </c:pt>
                <c:pt idx="6385">
                  <c:v>0</c:v>
                </c:pt>
                <c:pt idx="6386">
                  <c:v>2.8900000000078307E-3</c:v>
                </c:pt>
                <c:pt idx="6387">
                  <c:v>2.479999999991378E-3</c:v>
                </c:pt>
                <c:pt idx="6388">
                  <c:v>4.1700000000162163E-3</c:v>
                </c:pt>
                <c:pt idx="6389">
                  <c:v>1.8799999999998818E-3</c:v>
                </c:pt>
                <c:pt idx="6390">
                  <c:v>2.6499999999884949E-3</c:v>
                </c:pt>
                <c:pt idx="6391">
                  <c:v>3.2500000000084128E-3</c:v>
                </c:pt>
                <c:pt idx="6392">
                  <c:v>1.9399999999905049E-3</c:v>
                </c:pt>
                <c:pt idx="6393">
                  <c:v>2.4700000000166256E-3</c:v>
                </c:pt>
                <c:pt idx="6394">
                  <c:v>3.2499999999799911E-3</c:v>
                </c:pt>
                <c:pt idx="6395">
                  <c:v>2.6200000000073942E-3</c:v>
                </c:pt>
                <c:pt idx="6396">
                  <c:v>1.4600000000086766E-3</c:v>
                </c:pt>
                <c:pt idx="6397">
                  <c:v>3.0699999999797001E-3</c:v>
                </c:pt>
                <c:pt idx="6398">
                  <c:v>1.9400000000189266E-3</c:v>
                </c:pt>
                <c:pt idx="6399">
                  <c:v>2.8599999999983083E-3</c:v>
                </c:pt>
                <c:pt idx="6400">
                  <c:v>3.2799999999895135E-3</c:v>
                </c:pt>
                <c:pt idx="6401">
                  <c:v>6.199999999978445E-4</c:v>
                </c:pt>
                <c:pt idx="6402">
                  <c:v>4.379999999997608E-3</c:v>
                </c:pt>
                <c:pt idx="6403">
                  <c:v>2.1200000000192176E-3</c:v>
                </c:pt>
                <c:pt idx="6404">
                  <c:v>4.7099999999886677E-3</c:v>
                </c:pt>
                <c:pt idx="6405">
                  <c:v>3.5699999999962984E-3</c:v>
                </c:pt>
                <c:pt idx="6406">
                  <c:v>7.689999999996644E-3</c:v>
                </c:pt>
                <c:pt idx="6407">
                  <c:v>1.4040000000022701E-2</c:v>
                </c:pt>
                <c:pt idx="6408">
                  <c:v>7.5099999999963529E-3</c:v>
                </c:pt>
                <c:pt idx="6409">
                  <c:v>5.5399999999963256E-3</c:v>
                </c:pt>
                <c:pt idx="6410">
                  <c:v>3.7599999999997635E-3</c:v>
                </c:pt>
                <c:pt idx="6411">
                  <c:v>8.4599999999852571E-3</c:v>
                </c:pt>
                <c:pt idx="6412">
                  <c:v>4.2899999999974625E-3</c:v>
                </c:pt>
                <c:pt idx="6413">
                  <c:v>4.8900000000173804E-3</c:v>
                </c:pt>
                <c:pt idx="6414">
                  <c:v>3.3999999999991815E-3</c:v>
                </c:pt>
                <c:pt idx="6415">
                  <c:v>3.5499999999899501E-3</c:v>
                </c:pt>
                <c:pt idx="6416">
                  <c:v>4.199999999997317E-3</c:v>
                </c:pt>
                <c:pt idx="6417">
                  <c:v>3.5400000000151977E-3</c:v>
                </c:pt>
                <c:pt idx="6418">
                  <c:v>4.0599999999813008E-3</c:v>
                </c:pt>
                <c:pt idx="6419">
                  <c:v>2.020000000015898E-3</c:v>
                </c:pt>
                <c:pt idx="6420">
                  <c:v>3.4599999999898046E-3</c:v>
                </c:pt>
                <c:pt idx="6421">
                  <c:v>4.019999999997026E-3</c:v>
                </c:pt>
                <c:pt idx="6422">
                  <c:v>2.3600000000101318E-3</c:v>
                </c:pt>
                <c:pt idx="6423">
                  <c:v>4.860000000007858E-3</c:v>
                </c:pt>
                <c:pt idx="6424">
                  <c:v>2.6199999999789725E-3</c:v>
                </c:pt>
                <c:pt idx="6425">
                  <c:v>2.7400000000170621E-3</c:v>
                </c:pt>
                <c:pt idx="6426">
                  <c:v>4.4100000000071304E-3</c:v>
                </c:pt>
                <c:pt idx="6427">
                  <c:v>1.2799999999799638E-3</c:v>
                </c:pt>
                <c:pt idx="6428">
                  <c:v>5.0099999999986267E-3</c:v>
                </c:pt>
                <c:pt idx="6429">
                  <c:v>3.7900000000092859E-3</c:v>
                </c:pt>
                <c:pt idx="6430">
                  <c:v>2.9199999999889314E-3</c:v>
                </c:pt>
                <c:pt idx="6431">
                  <c:v>3.1500000000050932E-3</c:v>
                </c:pt>
                <c:pt idx="6432">
                  <c:v>4.7399999999981901E-3</c:v>
                </c:pt>
                <c:pt idx="6433">
                  <c:v>5.7000000001039552E-4</c:v>
                </c:pt>
                <c:pt idx="6434">
                  <c:v>4.680000000007567E-3</c:v>
                </c:pt>
                <c:pt idx="6435">
                  <c:v>2.529999999978827E-3</c:v>
                </c:pt>
                <c:pt idx="6436">
                  <c:v>2.6799999999980173E-3</c:v>
                </c:pt>
                <c:pt idx="6437">
                  <c:v>4.500000000007276E-3</c:v>
                </c:pt>
                <c:pt idx="6438">
                  <c:v>2.1500000000003183E-3</c:v>
                </c:pt>
                <c:pt idx="6439">
                  <c:v>1.9400000000189266E-3</c:v>
                </c:pt>
                <c:pt idx="6440">
                  <c:v>2.1399999999971442E-3</c:v>
                </c:pt>
                <c:pt idx="6441">
                  <c:v>3.7899999999808642E-3</c:v>
                </c:pt>
                <c:pt idx="6442">
                  <c:v>4.1700000000162163E-3</c:v>
                </c:pt>
                <c:pt idx="6443">
                  <c:v>3.6399999999900956E-3</c:v>
                </c:pt>
                <c:pt idx="6444">
                  <c:v>5.2999999999769898E-4</c:v>
                </c:pt>
                <c:pt idx="6445">
                  <c:v>5.5800000000090222E-3</c:v>
                </c:pt>
                <c:pt idx="6446">
                  <c:v>1.5500000000088221E-3</c:v>
                </c:pt>
                <c:pt idx="6447">
                  <c:v>3.5399999999867759E-3</c:v>
                </c:pt>
                <c:pt idx="6448">
                  <c:v>1.6999999999995907E-3</c:v>
                </c:pt>
                <c:pt idx="6449">
                  <c:v>4.1099999999971715E-3</c:v>
                </c:pt>
                <c:pt idx="6450">
                  <c:v>4.980000000017526E-3</c:v>
                </c:pt>
                <c:pt idx="6451">
                  <c:v>8.5999999998875865E-4</c:v>
                </c:pt>
                <c:pt idx="6452">
                  <c:v>5.7600000000093132E-3</c:v>
                </c:pt>
                <c:pt idx="6453">
                  <c:v>4.9999999998817657E-4</c:v>
                </c:pt>
                <c:pt idx="6454">
                  <c:v>4.500000000007276E-3</c:v>
                </c:pt>
                <c:pt idx="6455">
                  <c:v>3.009999999989077E-3</c:v>
                </c:pt>
                <c:pt idx="6456">
                  <c:v>3.8199999999903866E-3</c:v>
                </c:pt>
                <c:pt idx="6457">
                  <c:v>1.1600000000271393E-3</c:v>
                </c:pt>
                <c:pt idx="6458">
                  <c:v>5.5399999999963256E-3</c:v>
                </c:pt>
                <c:pt idx="6459">
                  <c:v>1.0199999999827014E-3</c:v>
                </c:pt>
                <c:pt idx="6460">
                  <c:v>2.7100000000075397E-3</c:v>
                </c:pt>
                <c:pt idx="6461">
                  <c:v>4.8299999999983356E-3</c:v>
                </c:pt>
                <c:pt idx="6462">
                  <c:v>2.7699999999981628E-3</c:v>
                </c:pt>
                <c:pt idx="6463">
                  <c:v>4.8900000000173804E-3</c:v>
                </c:pt>
                <c:pt idx="6464">
                  <c:v>1.2499999999988631E-3</c:v>
                </c:pt>
                <c:pt idx="6465">
                  <c:v>3.6599999999964439E-3</c:v>
                </c:pt>
                <c:pt idx="6466">
                  <c:v>4.379999999997608E-3</c:v>
                </c:pt>
                <c:pt idx="6467">
                  <c:v>2.2099999999909414E-3</c:v>
                </c:pt>
                <c:pt idx="6468">
                  <c:v>4.500000000007276E-3</c:v>
                </c:pt>
                <c:pt idx="6469">
                  <c:v>2.3799999999880583E-3</c:v>
                </c:pt>
                <c:pt idx="6470">
                  <c:v>1.6099999999994452E-3</c:v>
                </c:pt>
                <c:pt idx="6471">
                  <c:v>5.7800000000156615E-3</c:v>
                </c:pt>
                <c:pt idx="6472">
                  <c:v>1.0499999999922238E-3</c:v>
                </c:pt>
                <c:pt idx="6473">
                  <c:v>6.0499999999876763E-3</c:v>
                </c:pt>
                <c:pt idx="6474">
                  <c:v>4.4000000002597517E-4</c:v>
                </c:pt>
                <c:pt idx="6475">
                  <c:v>4.0899999999908232E-3</c:v>
                </c:pt>
                <c:pt idx="6476">
                  <c:v>2.4999999999977263E-3</c:v>
                </c:pt>
                <c:pt idx="6477">
                  <c:v>4.2300000000068394E-3</c:v>
                </c:pt>
                <c:pt idx="6478">
                  <c:v>3.189999999989368E-3</c:v>
                </c:pt>
                <c:pt idx="6479">
                  <c:v>2.0600000000001728E-3</c:v>
                </c:pt>
                <c:pt idx="6480">
                  <c:v>4.0799999999876491E-3</c:v>
                </c:pt>
                <c:pt idx="6481">
                  <c:v>1.8799999999998818E-3</c:v>
                </c:pt>
                <c:pt idx="6482">
                  <c:v>5.0700000000176715E-3</c:v>
                </c:pt>
                <c:pt idx="6483">
                  <c:v>1.7499999999870397E-3</c:v>
                </c:pt>
                <c:pt idx="6484">
                  <c:v>3.1600000000082673E-3</c:v>
                </c:pt>
                <c:pt idx="6485">
                  <c:v>3.7299999999902411E-3</c:v>
                </c:pt>
                <c:pt idx="6486">
                  <c:v>1.9300000000157524E-3</c:v>
                </c:pt>
                <c:pt idx="6487">
                  <c:v>3.9400000000000546E-3</c:v>
                </c:pt>
                <c:pt idx="6488">
                  <c:v>3.4299999999802822E-3</c:v>
                </c:pt>
                <c:pt idx="6489">
                  <c:v>1.1000000000080945E-3</c:v>
                </c:pt>
                <c:pt idx="6490">
                  <c:v>4.5900000000074215E-3</c:v>
                </c:pt>
                <c:pt idx="6491">
                  <c:v>1.8799999999998818E-3</c:v>
                </c:pt>
                <c:pt idx="6492">
                  <c:v>4.3499999999880856E-3</c:v>
                </c:pt>
                <c:pt idx="6493">
                  <c:v>3.0399999999985994E-3</c:v>
                </c:pt>
                <c:pt idx="6494">
                  <c:v>2.7100000000075397E-3</c:v>
                </c:pt>
                <c:pt idx="6495">
                  <c:v>2.9499999999984539E-3</c:v>
                </c:pt>
                <c:pt idx="6496">
                  <c:v>3.9900000000159253E-3</c:v>
                </c:pt>
                <c:pt idx="6497">
                  <c:v>1.2499999999988631E-3</c:v>
                </c:pt>
                <c:pt idx="6498">
                  <c:v>7.1299999999894226E-3</c:v>
                </c:pt>
                <c:pt idx="6499">
                  <c:v>0</c:v>
                </c:pt>
                <c:pt idx="6500">
                  <c:v>3.5400000000151977E-3</c:v>
                </c:pt>
                <c:pt idx="6501">
                  <c:v>2.4200000000007549E-3</c:v>
                </c:pt>
                <c:pt idx="6502">
                  <c:v>3.719999999987067E-3</c:v>
                </c:pt>
                <c:pt idx="6503">
                  <c:v>4.6199999999885222E-3</c:v>
                </c:pt>
                <c:pt idx="6504">
                  <c:v>1.490000000018199E-3</c:v>
                </c:pt>
                <c:pt idx="6505">
                  <c:v>3.4599999999898046E-3</c:v>
                </c:pt>
                <c:pt idx="6506">
                  <c:v>5.3300000000149339E-3</c:v>
                </c:pt>
                <c:pt idx="6507">
                  <c:v>4.500000000007276E-4</c:v>
                </c:pt>
                <c:pt idx="6508">
                  <c:v>6.1699999999973443E-3</c:v>
                </c:pt>
                <c:pt idx="6509">
                  <c:v>2.0999999998139174E-4</c:v>
                </c:pt>
                <c:pt idx="6510">
                  <c:v>4.8900000000173804E-3</c:v>
                </c:pt>
                <c:pt idx="6511">
                  <c:v>3.009999999989077E-3</c:v>
                </c:pt>
                <c:pt idx="6512">
                  <c:v>3.189999999989368E-3</c:v>
                </c:pt>
                <c:pt idx="6513">
                  <c:v>4.7300000000234377E-3</c:v>
                </c:pt>
                <c:pt idx="6514">
                  <c:v>4.6799999999791453E-3</c:v>
                </c:pt>
                <c:pt idx="6515">
                  <c:v>0</c:v>
                </c:pt>
                <c:pt idx="6516">
                  <c:v>5.7500000000061391E-3</c:v>
                </c:pt>
                <c:pt idx="6517">
                  <c:v>2.6300000000105683E-3</c:v>
                </c:pt>
                <c:pt idx="6518">
                  <c:v>4.0799999999876491E-3</c:v>
                </c:pt>
                <c:pt idx="6519">
                  <c:v>2.4700000000166256E-3</c:v>
                </c:pt>
                <c:pt idx="6520">
                  <c:v>3.9400000000000546E-3</c:v>
                </c:pt>
                <c:pt idx="6521">
                  <c:v>1.7299999999806914E-3</c:v>
                </c:pt>
                <c:pt idx="6522">
                  <c:v>6.0799999999971988E-3</c:v>
                </c:pt>
                <c:pt idx="6523">
                  <c:v>1.6099999999994452E-3</c:v>
                </c:pt>
                <c:pt idx="6524">
                  <c:v>4.3200000000069849E-3</c:v>
                </c:pt>
                <c:pt idx="6525">
                  <c:v>3.1299999999987449E-3</c:v>
                </c:pt>
                <c:pt idx="6526">
                  <c:v>3.1500000000050932E-3</c:v>
                </c:pt>
                <c:pt idx="6527">
                  <c:v>2.299999999991087E-3</c:v>
                </c:pt>
                <c:pt idx="6528">
                  <c:v>4.860000000007858E-3</c:v>
                </c:pt>
                <c:pt idx="6529">
                  <c:v>1.9299999999873307E-3</c:v>
                </c:pt>
                <c:pt idx="6530">
                  <c:v>3.0400000000270211E-3</c:v>
                </c:pt>
                <c:pt idx="6531">
                  <c:v>2.5699999999915235E-3</c:v>
                </c:pt>
                <c:pt idx="6532">
                  <c:v>4.2300000000068394E-3</c:v>
                </c:pt>
                <c:pt idx="6533">
                  <c:v>2.709999999979118E-3</c:v>
                </c:pt>
                <c:pt idx="6534">
                  <c:v>3.669999999999618E-3</c:v>
                </c:pt>
                <c:pt idx="6535">
                  <c:v>2.7100000000075397E-3</c:v>
                </c:pt>
                <c:pt idx="6536">
                  <c:v>4.7099999999886677E-3</c:v>
                </c:pt>
                <c:pt idx="6537">
                  <c:v>8.6000000001718035E-4</c:v>
                </c:pt>
                <c:pt idx="6538">
                  <c:v>6.3800000000071577E-3</c:v>
                </c:pt>
                <c:pt idx="6539">
                  <c:v>1.5199999999992997E-3</c:v>
                </c:pt>
                <c:pt idx="6540">
                  <c:v>4.6799999999791453E-3</c:v>
                </c:pt>
                <c:pt idx="6541">
                  <c:v>5.4000000000087311E-4</c:v>
                </c:pt>
                <c:pt idx="6542">
                  <c:v>5.5399999999963256E-3</c:v>
                </c:pt>
                <c:pt idx="6543">
                  <c:v>3.4000000000276032E-3</c:v>
                </c:pt>
                <c:pt idx="6544">
                  <c:v>2.2899999999879128E-3</c:v>
                </c:pt>
                <c:pt idx="6545">
                  <c:v>2.9800000000079763E-3</c:v>
                </c:pt>
                <c:pt idx="6546">
                  <c:v>5.6299999999964712E-3</c:v>
                </c:pt>
                <c:pt idx="6547">
                  <c:v>0</c:v>
                </c:pt>
                <c:pt idx="6548">
                  <c:v>4.8299999999983356E-3</c:v>
                </c:pt>
                <c:pt idx="6549">
                  <c:v>2.4499999999818556E-3</c:v>
                </c:pt>
                <c:pt idx="6550">
                  <c:v>1.5500000000088221E-3</c:v>
                </c:pt>
                <c:pt idx="6551">
                  <c:v>4.9700000000143518E-3</c:v>
                </c:pt>
                <c:pt idx="6552">
                  <c:v>2.6199999999789725E-3</c:v>
                </c:pt>
                <c:pt idx="6553">
                  <c:v>3.0700000000081218E-3</c:v>
                </c:pt>
                <c:pt idx="6554">
                  <c:v>3.009999999989077E-3</c:v>
                </c:pt>
                <c:pt idx="6555">
                  <c:v>4.8300000000267573E-3</c:v>
                </c:pt>
                <c:pt idx="6556">
                  <c:v>1.2499999999988631E-3</c:v>
                </c:pt>
                <c:pt idx="6557">
                  <c:v>4.5299999999883767E-3</c:v>
                </c:pt>
                <c:pt idx="6558">
                  <c:v>2.6000000000010459E-3</c:v>
                </c:pt>
                <c:pt idx="6559">
                  <c:v>3.6599999999964439E-3</c:v>
                </c:pt>
                <c:pt idx="6560">
                  <c:v>4.7999999999888132E-3</c:v>
                </c:pt>
                <c:pt idx="6561">
                  <c:v>8.6000000001718035E-4</c:v>
                </c:pt>
                <c:pt idx="6562">
                  <c:v>5.6700000000091677E-3</c:v>
                </c:pt>
                <c:pt idx="6563">
                  <c:v>2.6199999999789725E-3</c:v>
                </c:pt>
                <c:pt idx="6564">
                  <c:v>4.0800000000160708E-3</c:v>
                </c:pt>
                <c:pt idx="6565">
                  <c:v>2.889999999979409E-3</c:v>
                </c:pt>
                <c:pt idx="6566">
                  <c:v>3.2199999999988904E-3</c:v>
                </c:pt>
                <c:pt idx="6567">
                  <c:v>3.7600000000281852E-3</c:v>
                </c:pt>
                <c:pt idx="6568">
                  <c:v>4.2599999999879401E-3</c:v>
                </c:pt>
                <c:pt idx="6569">
                  <c:v>8.5999999998875865E-4</c:v>
                </c:pt>
                <c:pt idx="6570">
                  <c:v>4.7399999999981901E-3</c:v>
                </c:pt>
                <c:pt idx="6571">
                  <c:v>3.3999999999991815E-3</c:v>
                </c:pt>
                <c:pt idx="6572">
                  <c:v>4.680000000007567E-3</c:v>
                </c:pt>
                <c:pt idx="6573">
                  <c:v>4.1099999999971715E-3</c:v>
                </c:pt>
                <c:pt idx="6574">
                  <c:v>1.6099999999994452E-3</c:v>
                </c:pt>
                <c:pt idx="6575">
                  <c:v>5.160000000017817E-3</c:v>
                </c:pt>
                <c:pt idx="6576">
                  <c:v>1.6699999999900683E-3</c:v>
                </c:pt>
                <c:pt idx="6577">
                  <c:v>6.3700000000039836E-3</c:v>
                </c:pt>
                <c:pt idx="6578">
                  <c:v>2.4499999999818556E-3</c:v>
                </c:pt>
                <c:pt idx="6579">
                  <c:v>2.8300000000172076E-3</c:v>
                </c:pt>
                <c:pt idx="6580">
                  <c:v>2.4400000000071032E-3</c:v>
                </c:pt>
                <c:pt idx="6581">
                  <c:v>4.4699999999977535E-3</c:v>
                </c:pt>
                <c:pt idx="6582">
                  <c:v>2.889999999979409E-3</c:v>
                </c:pt>
                <c:pt idx="6583">
                  <c:v>3.9400000000000546E-3</c:v>
                </c:pt>
                <c:pt idx="6584">
                  <c:v>3.0399999999985994E-3</c:v>
                </c:pt>
                <c:pt idx="6585">
                  <c:v>3.3600000000149066E-3</c:v>
                </c:pt>
                <c:pt idx="6586">
                  <c:v>4.150000000009868E-3</c:v>
                </c:pt>
                <c:pt idx="6587">
                  <c:v>1.9899999999779538E-3</c:v>
                </c:pt>
                <c:pt idx="6588">
                  <c:v>3.8800000000094315E-3</c:v>
                </c:pt>
                <c:pt idx="6589">
                  <c:v>4.2300000000068394E-3</c:v>
                </c:pt>
                <c:pt idx="6590">
                  <c:v>2.2899999999879128E-3</c:v>
                </c:pt>
                <c:pt idx="6591">
                  <c:v>5.5499999999994998E-3</c:v>
                </c:pt>
                <c:pt idx="6592">
                  <c:v>1.310000000017908E-3</c:v>
                </c:pt>
                <c:pt idx="6593">
                  <c:v>6.1699999999973443E-3</c:v>
                </c:pt>
                <c:pt idx="6594">
                  <c:v>6.7999999998846761E-4</c:v>
                </c:pt>
                <c:pt idx="6595">
                  <c:v>4.9500000000080036E-3</c:v>
                </c:pt>
                <c:pt idx="6596">
                  <c:v>3.0700000000081218E-3</c:v>
                </c:pt>
                <c:pt idx="6597">
                  <c:v>5.7199999999966167E-3</c:v>
                </c:pt>
                <c:pt idx="6598">
                  <c:v>0</c:v>
                </c:pt>
                <c:pt idx="6599">
                  <c:v>5.8699999999873853E-3</c:v>
                </c:pt>
                <c:pt idx="6600">
                  <c:v>2.8900000000078307E-3</c:v>
                </c:pt>
                <c:pt idx="6601">
                  <c:v>3.0700000000081218E-3</c:v>
                </c:pt>
                <c:pt idx="6602">
                  <c:v>4.6799999999791453E-3</c:v>
                </c:pt>
                <c:pt idx="6603">
                  <c:v>1.9100000000094042E-3</c:v>
                </c:pt>
                <c:pt idx="6604">
                  <c:v>5.3599999999960346E-3</c:v>
                </c:pt>
                <c:pt idx="6605">
                  <c:v>2.780000000001337E-3</c:v>
                </c:pt>
                <c:pt idx="6606">
                  <c:v>3.8700000000062573E-3</c:v>
                </c:pt>
                <c:pt idx="6607">
                  <c:v>4.500000000007276E-3</c:v>
                </c:pt>
                <c:pt idx="6608">
                  <c:v>3.2199999999988904E-3</c:v>
                </c:pt>
                <c:pt idx="6609">
                  <c:v>3.8699999999778356E-3</c:v>
                </c:pt>
                <c:pt idx="6610">
                  <c:v>3.3099999999990359E-3</c:v>
                </c:pt>
                <c:pt idx="6611">
                  <c:v>3.1299999999987449E-3</c:v>
                </c:pt>
                <c:pt idx="6612">
                  <c:v>3.4000000000276032E-3</c:v>
                </c:pt>
                <c:pt idx="6613">
                  <c:v>5.8399999999778629E-3</c:v>
                </c:pt>
                <c:pt idx="6614">
                  <c:v>2.6200000000073942E-3</c:v>
                </c:pt>
                <c:pt idx="6615">
                  <c:v>4.3499999999880856E-3</c:v>
                </c:pt>
                <c:pt idx="6616">
                  <c:v>4.3500000000165073E-3</c:v>
                </c:pt>
                <c:pt idx="6617">
                  <c:v>4.1799999999909687E-3</c:v>
                </c:pt>
                <c:pt idx="6618">
                  <c:v>4.379999999997608E-3</c:v>
                </c:pt>
                <c:pt idx="6619">
                  <c:v>1.4600000000086766E-3</c:v>
                </c:pt>
                <c:pt idx="6620">
                  <c:v>8.2500000000038654E-3</c:v>
                </c:pt>
                <c:pt idx="6621">
                  <c:v>3.8999999998168278E-4</c:v>
                </c:pt>
                <c:pt idx="6622">
                  <c:v>5.4000000000087311E-3</c:v>
                </c:pt>
                <c:pt idx="6623">
                  <c:v>3.9600000000064028E-3</c:v>
                </c:pt>
                <c:pt idx="6624">
                  <c:v>2.6499999999884949E-3</c:v>
                </c:pt>
                <c:pt idx="6625">
                  <c:v>4.7399999999981901E-3</c:v>
                </c:pt>
                <c:pt idx="6626">
                  <c:v>4.5900000000074215E-3</c:v>
                </c:pt>
                <c:pt idx="6627">
                  <c:v>2.6799999999980173E-3</c:v>
                </c:pt>
                <c:pt idx="6628">
                  <c:v>4.0800000000160708E-3</c:v>
                </c:pt>
                <c:pt idx="6629">
                  <c:v>4.2399999999815918E-3</c:v>
                </c:pt>
                <c:pt idx="6630">
                  <c:v>2.7400000000170621E-3</c:v>
                </c:pt>
                <c:pt idx="6631">
                  <c:v>5.210000000005266E-3</c:v>
                </c:pt>
                <c:pt idx="6632">
                  <c:v>1.8199999999808369E-3</c:v>
                </c:pt>
                <c:pt idx="6633">
                  <c:v>6.3800000000071577E-3</c:v>
                </c:pt>
                <c:pt idx="6634">
                  <c:v>2.6499999999884949E-3</c:v>
                </c:pt>
                <c:pt idx="6635">
                  <c:v>5.2200000000084401E-3</c:v>
                </c:pt>
                <c:pt idx="6636">
                  <c:v>3.009999999989077E-3</c:v>
                </c:pt>
                <c:pt idx="6637">
                  <c:v>5.7800000000156615E-3</c:v>
                </c:pt>
                <c:pt idx="6638">
                  <c:v>2.6499999999884949E-3</c:v>
                </c:pt>
                <c:pt idx="6639">
                  <c:v>3.8800000000094315E-3</c:v>
                </c:pt>
                <c:pt idx="6640">
                  <c:v>6.0200000000065756E-3</c:v>
                </c:pt>
                <c:pt idx="6641">
                  <c:v>0</c:v>
                </c:pt>
                <c:pt idx="6642">
                  <c:v>7.3600000000055843E-3</c:v>
                </c:pt>
                <c:pt idx="6643">
                  <c:v>2.9199999999889314E-3</c:v>
                </c:pt>
                <c:pt idx="6644">
                  <c:v>4.6499999999980446E-3</c:v>
                </c:pt>
                <c:pt idx="6645">
                  <c:v>2.9199999999889314E-3</c:v>
                </c:pt>
                <c:pt idx="6646">
                  <c:v>3.9600000000064028E-3</c:v>
                </c:pt>
                <c:pt idx="6647">
                  <c:v>5.8099999999967622E-3</c:v>
                </c:pt>
                <c:pt idx="6648">
                  <c:v>1.3399999999990087E-3</c:v>
                </c:pt>
                <c:pt idx="6649">
                  <c:v>5.6700000000091677E-3</c:v>
                </c:pt>
                <c:pt idx="6650">
                  <c:v>2.9800000000079763E-3</c:v>
                </c:pt>
                <c:pt idx="6651">
                  <c:v>3.9599999999779811E-3</c:v>
                </c:pt>
                <c:pt idx="6652">
                  <c:v>4.4100000000071304E-3</c:v>
                </c:pt>
                <c:pt idx="6653">
                  <c:v>4.8000000000172349E-3</c:v>
                </c:pt>
                <c:pt idx="6654">
                  <c:v>3.3399999999801366E-3</c:v>
                </c:pt>
                <c:pt idx="6655">
                  <c:v>3.7800000000061118E-3</c:v>
                </c:pt>
                <c:pt idx="6656">
                  <c:v>1.7599999999902138E-3</c:v>
                </c:pt>
                <c:pt idx="6657">
                  <c:v>5.5700000000058481E-3</c:v>
                </c:pt>
                <c:pt idx="6658">
                  <c:v>3.6400000000185173E-3</c:v>
                </c:pt>
                <c:pt idx="6659">
                  <c:v>2.709999999979118E-3</c:v>
                </c:pt>
                <c:pt idx="6660">
                  <c:v>3.9900000000159253E-3</c:v>
                </c:pt>
                <c:pt idx="6661">
                  <c:v>1.8499999999903594E-3</c:v>
                </c:pt>
                <c:pt idx="6662">
                  <c:v>4.2600000000163618E-3</c:v>
                </c:pt>
                <c:pt idx="6663">
                  <c:v>5.7599999999808915E-3</c:v>
                </c:pt>
                <c:pt idx="6664">
                  <c:v>1.4299999999991542E-3</c:v>
                </c:pt>
                <c:pt idx="6665">
                  <c:v>5.5399999999963256E-3</c:v>
                </c:pt>
                <c:pt idx="6666">
                  <c:v>3.1299999999987449E-3</c:v>
                </c:pt>
                <c:pt idx="6667">
                  <c:v>3.8700000000062573E-3</c:v>
                </c:pt>
                <c:pt idx="6668">
                  <c:v>4.2100000000004911E-3</c:v>
                </c:pt>
                <c:pt idx="6669">
                  <c:v>4.9700000000143518E-3</c:v>
                </c:pt>
                <c:pt idx="6670">
                  <c:v>1.6699999999900683E-3</c:v>
                </c:pt>
                <c:pt idx="6671">
                  <c:v>5.3399999999896863E-3</c:v>
                </c:pt>
                <c:pt idx="6672">
                  <c:v>1.5199999999992997E-3</c:v>
                </c:pt>
                <c:pt idx="6673">
                  <c:v>6.3400000000228829E-3</c:v>
                </c:pt>
                <c:pt idx="6674">
                  <c:v>1.0800000000017462E-3</c:v>
                </c:pt>
                <c:pt idx="6675">
                  <c:v>6.3699999999755619E-3</c:v>
                </c:pt>
                <c:pt idx="6676">
                  <c:v>2.9800000000079763E-3</c:v>
                </c:pt>
                <c:pt idx="6677">
                  <c:v>4.8899999999889587E-3</c:v>
                </c:pt>
                <c:pt idx="6678">
                  <c:v>3.7300000000186628E-3</c:v>
                </c:pt>
                <c:pt idx="6679">
                  <c:v>5.6899999999870943E-3</c:v>
                </c:pt>
                <c:pt idx="6680">
                  <c:v>3.7499999999965894E-3</c:v>
                </c:pt>
                <c:pt idx="6681">
                  <c:v>3.3700000000180808E-3</c:v>
                </c:pt>
                <c:pt idx="6682">
                  <c:v>4.680000000007567E-3</c:v>
                </c:pt>
                <c:pt idx="6683">
                  <c:v>4.4999999999788542E-3</c:v>
                </c:pt>
                <c:pt idx="6684">
                  <c:v>2.7100000000075397E-3</c:v>
                </c:pt>
                <c:pt idx="6685">
                  <c:v>6.859999999988986E-3</c:v>
                </c:pt>
                <c:pt idx="6686">
                  <c:v>1.67000000001849E-3</c:v>
                </c:pt>
                <c:pt idx="6687">
                  <c:v>6.6699999999855208E-3</c:v>
                </c:pt>
                <c:pt idx="6688">
                  <c:v>1.5800000000183445E-3</c:v>
                </c:pt>
                <c:pt idx="6689">
                  <c:v>5.6299999999964712E-3</c:v>
                </c:pt>
                <c:pt idx="6690">
                  <c:v>4.8299999999983356E-3</c:v>
                </c:pt>
                <c:pt idx="6691">
                  <c:v>1.1899999999798183E-3</c:v>
                </c:pt>
                <c:pt idx="6692">
                  <c:v>5.8199999999999363E-3</c:v>
                </c:pt>
                <c:pt idx="6693">
                  <c:v>5.0600000000144973E-3</c:v>
                </c:pt>
                <c:pt idx="6694">
                  <c:v>3.669999999999618E-3</c:v>
                </c:pt>
                <c:pt idx="6695">
                  <c:v>4.5900000000074215E-3</c:v>
                </c:pt>
                <c:pt idx="6696">
                  <c:v>4.199999999997317E-3</c:v>
                </c:pt>
                <c:pt idx="6697">
                  <c:v>3.009999999989077E-3</c:v>
                </c:pt>
                <c:pt idx="6698">
                  <c:v>5.4800000000057025E-3</c:v>
                </c:pt>
                <c:pt idx="6699">
                  <c:v>4.860000000007858E-3</c:v>
                </c:pt>
                <c:pt idx="6700">
                  <c:v>3.5199999999804277E-3</c:v>
                </c:pt>
                <c:pt idx="6701">
                  <c:v>4.7700000000077125E-3</c:v>
                </c:pt>
                <c:pt idx="6702">
                  <c:v>2.7100000000075397E-3</c:v>
                </c:pt>
                <c:pt idx="6703">
                  <c:v>6.1399999999878219E-3</c:v>
                </c:pt>
                <c:pt idx="6704">
                  <c:v>2.7699999999981628E-3</c:v>
                </c:pt>
                <c:pt idx="6705">
                  <c:v>5.3600000000244563E-3</c:v>
                </c:pt>
                <c:pt idx="6706">
                  <c:v>2.9499999999984539E-3</c:v>
                </c:pt>
                <c:pt idx="6707">
                  <c:v>4.3000000000006366E-3</c:v>
                </c:pt>
                <c:pt idx="6708">
                  <c:v>3.899999999987358E-3</c:v>
                </c:pt>
                <c:pt idx="6709">
                  <c:v>5.1300000000082946E-3</c:v>
                </c:pt>
                <c:pt idx="6710">
                  <c:v>2.3799999999880583E-3</c:v>
                </c:pt>
                <c:pt idx="6711">
                  <c:v>3.9000000000157797E-3</c:v>
                </c:pt>
                <c:pt idx="6712">
                  <c:v>4.2100000000004911E-3</c:v>
                </c:pt>
                <c:pt idx="6713">
                  <c:v>4.9999999999954525E-3</c:v>
                </c:pt>
                <c:pt idx="6714">
                  <c:v>3.5199999999804277E-3</c:v>
                </c:pt>
                <c:pt idx="6715">
                  <c:v>5.0400000000081491E-3</c:v>
                </c:pt>
                <c:pt idx="6716">
                  <c:v>4.3500000000165073E-3</c:v>
                </c:pt>
                <c:pt idx="6717">
                  <c:v>4.2299999999784177E-3</c:v>
                </c:pt>
                <c:pt idx="6718">
                  <c:v>3.0700000000081218E-3</c:v>
                </c:pt>
                <c:pt idx="6719">
                  <c:v>4.8899999999889587E-3</c:v>
                </c:pt>
                <c:pt idx="6720">
                  <c:v>4.5300000000167984E-3</c:v>
                </c:pt>
                <c:pt idx="6721">
                  <c:v>4.019999999997026E-3</c:v>
                </c:pt>
                <c:pt idx="6722">
                  <c:v>3.8099999999872125E-3</c:v>
                </c:pt>
                <c:pt idx="6723">
                  <c:v>3.9100000000189539E-3</c:v>
                </c:pt>
                <c:pt idx="6724">
                  <c:v>6.4399999999977808E-3</c:v>
                </c:pt>
                <c:pt idx="6725">
                  <c:v>1.6899999999964166E-3</c:v>
                </c:pt>
                <c:pt idx="6726">
                  <c:v>5.0099999999986267E-3</c:v>
                </c:pt>
                <c:pt idx="6727">
                  <c:v>5.2799999999990632E-3</c:v>
                </c:pt>
                <c:pt idx="6728">
                  <c:v>2.4400000000071032E-3</c:v>
                </c:pt>
                <c:pt idx="6729">
                  <c:v>6.7699999999888405E-3</c:v>
                </c:pt>
                <c:pt idx="6730">
                  <c:v>3.1199999999955708E-3</c:v>
                </c:pt>
                <c:pt idx="6731">
                  <c:v>2.3300000000006094E-3</c:v>
                </c:pt>
                <c:pt idx="6732">
                  <c:v>6.0500000000160981E-3</c:v>
                </c:pt>
                <c:pt idx="6733">
                  <c:v>4.5299999999883767E-3</c:v>
                </c:pt>
                <c:pt idx="6734">
                  <c:v>4.7999999999888132E-3</c:v>
                </c:pt>
                <c:pt idx="6735">
                  <c:v>2.86000000002673E-3</c:v>
                </c:pt>
                <c:pt idx="6736">
                  <c:v>4.8899999999889587E-3</c:v>
                </c:pt>
                <c:pt idx="6737">
                  <c:v>3.8700000000062573E-3</c:v>
                </c:pt>
                <c:pt idx="6738">
                  <c:v>5.1599999999893953E-3</c:v>
                </c:pt>
                <c:pt idx="6739">
                  <c:v>3.9600000000064028E-3</c:v>
                </c:pt>
                <c:pt idx="6740">
                  <c:v>4.8299999999983356E-3</c:v>
                </c:pt>
                <c:pt idx="6741">
                  <c:v>4.0799999999876491E-3</c:v>
                </c:pt>
                <c:pt idx="6742">
                  <c:v>3.7900000000092859E-3</c:v>
                </c:pt>
                <c:pt idx="6743">
                  <c:v>5.8999999999969077E-3</c:v>
                </c:pt>
                <c:pt idx="6744">
                  <c:v>6.1400000000162436E-3</c:v>
                </c:pt>
                <c:pt idx="6745">
                  <c:v>3.419999999977108E-3</c:v>
                </c:pt>
                <c:pt idx="6746">
                  <c:v>3.4600000000182263E-3</c:v>
                </c:pt>
                <c:pt idx="6747">
                  <c:v>4.7699999999792908E-3</c:v>
                </c:pt>
                <c:pt idx="6748">
                  <c:v>3.3999999999991815E-3</c:v>
                </c:pt>
                <c:pt idx="6749">
                  <c:v>6.0500000000160981E-3</c:v>
                </c:pt>
                <c:pt idx="6750">
                  <c:v>3.9899999999875035E-3</c:v>
                </c:pt>
                <c:pt idx="6751">
                  <c:v>4.5900000000074215E-3</c:v>
                </c:pt>
                <c:pt idx="6752">
                  <c:v>2.4999999999977263E-3</c:v>
                </c:pt>
                <c:pt idx="6753">
                  <c:v>5.160000000017817E-3</c:v>
                </c:pt>
                <c:pt idx="6754">
                  <c:v>4.5299999999883767E-3</c:v>
                </c:pt>
                <c:pt idx="6755">
                  <c:v>3.5699999999962984E-3</c:v>
                </c:pt>
                <c:pt idx="6756">
                  <c:v>6.0799999999971988E-3</c:v>
                </c:pt>
                <c:pt idx="6757">
                  <c:v>4.0600000000097225E-3</c:v>
                </c:pt>
                <c:pt idx="6758">
                  <c:v>3.0999999999892225E-3</c:v>
                </c:pt>
                <c:pt idx="6759">
                  <c:v>6.1699999999973443E-3</c:v>
                </c:pt>
                <c:pt idx="6760">
                  <c:v>4.0500000000065484E-3</c:v>
                </c:pt>
                <c:pt idx="6761">
                  <c:v>4.7700000000077125E-3</c:v>
                </c:pt>
                <c:pt idx="6762">
                  <c:v>2.2899999999879128E-3</c:v>
                </c:pt>
                <c:pt idx="6763">
                  <c:v>5.870000000015807E-3</c:v>
                </c:pt>
                <c:pt idx="6764">
                  <c:v>5.489999999980455E-3</c:v>
                </c:pt>
                <c:pt idx="6765">
                  <c:v>3.2400000000052387E-3</c:v>
                </c:pt>
                <c:pt idx="6766">
                  <c:v>2.299999999991087E-3</c:v>
                </c:pt>
                <c:pt idx="6767">
                  <c:v>9.6300000000155705E-3</c:v>
                </c:pt>
                <c:pt idx="6768">
                  <c:v>0</c:v>
                </c:pt>
                <c:pt idx="6769">
                  <c:v>6.9699999999954798E-3</c:v>
                </c:pt>
                <c:pt idx="6770">
                  <c:v>3.009999999989077E-3</c:v>
                </c:pt>
                <c:pt idx="6771">
                  <c:v>4.4700000000261753E-3</c:v>
                </c:pt>
                <c:pt idx="6772">
                  <c:v>3.489999999999327E-3</c:v>
                </c:pt>
                <c:pt idx="6773">
                  <c:v>4.8499999999762622E-3</c:v>
                </c:pt>
                <c:pt idx="6774">
                  <c:v>6.8300000000078853E-3</c:v>
                </c:pt>
                <c:pt idx="6775">
                  <c:v>2.0600000000001728E-3</c:v>
                </c:pt>
                <c:pt idx="6776">
                  <c:v>6.4299999999946067E-3</c:v>
                </c:pt>
                <c:pt idx="6777">
                  <c:v>4.2899999999974625E-3</c:v>
                </c:pt>
                <c:pt idx="6778">
                  <c:v>5.6399999999996453E-3</c:v>
                </c:pt>
                <c:pt idx="6779">
                  <c:v>2.38000000001648E-3</c:v>
                </c:pt>
                <c:pt idx="6780">
                  <c:v>6.8300000000078853E-3</c:v>
                </c:pt>
                <c:pt idx="6781">
                  <c:v>4.4999999999788542E-3</c:v>
                </c:pt>
                <c:pt idx="6782">
                  <c:v>3.6599999999964439E-3</c:v>
                </c:pt>
                <c:pt idx="6783">
                  <c:v>5.0999999999987722E-3</c:v>
                </c:pt>
                <c:pt idx="6784">
                  <c:v>5.3300000000149339E-3</c:v>
                </c:pt>
                <c:pt idx="6785">
                  <c:v>4.7999999999888132E-3</c:v>
                </c:pt>
                <c:pt idx="6786">
                  <c:v>3.9299999999968804E-3</c:v>
                </c:pt>
                <c:pt idx="6787">
                  <c:v>7.0400000000176988E-3</c:v>
                </c:pt>
                <c:pt idx="6788">
                  <c:v>2.0199999999874763E-3</c:v>
                </c:pt>
                <c:pt idx="6789">
                  <c:v>7.3700000000087584E-3</c:v>
                </c:pt>
                <c:pt idx="6790">
                  <c:v>3.8700000000062573E-3</c:v>
                </c:pt>
                <c:pt idx="6791">
                  <c:v>5.2799999999990632E-3</c:v>
                </c:pt>
                <c:pt idx="6792">
                  <c:v>4.019999999997026E-3</c:v>
                </c:pt>
                <c:pt idx="6793">
                  <c:v>6.5500000000042746E-3</c:v>
                </c:pt>
                <c:pt idx="6794">
                  <c:v>4.4800000000009277E-3</c:v>
                </c:pt>
                <c:pt idx="6795">
                  <c:v>4.1399999999782722E-3</c:v>
                </c:pt>
                <c:pt idx="6796">
                  <c:v>4.2900000000258842E-3</c:v>
                </c:pt>
                <c:pt idx="6797">
                  <c:v>5.8999999999969077E-3</c:v>
                </c:pt>
                <c:pt idx="6798">
                  <c:v>4.1699999999877946E-3</c:v>
                </c:pt>
                <c:pt idx="6799">
                  <c:v>7.0100000000081764E-3</c:v>
                </c:pt>
                <c:pt idx="6800">
                  <c:v>3.1799999999861939E-3</c:v>
                </c:pt>
                <c:pt idx="6801">
                  <c:v>4.5599999999978991E-3</c:v>
                </c:pt>
                <c:pt idx="6802">
                  <c:v>5.1899999999989177E-3</c:v>
                </c:pt>
                <c:pt idx="6803">
                  <c:v>4.1400000000066939E-3</c:v>
                </c:pt>
                <c:pt idx="6804">
                  <c:v>5.7800000000156615E-3</c:v>
                </c:pt>
                <c:pt idx="6805">
                  <c:v>3.3399999999801366E-3</c:v>
                </c:pt>
                <c:pt idx="6806">
                  <c:v>5.2500000000179625E-3</c:v>
                </c:pt>
                <c:pt idx="6807">
                  <c:v>6.3199999999881129E-3</c:v>
                </c:pt>
                <c:pt idx="6808">
                  <c:v>1.5999999999962711E-3</c:v>
                </c:pt>
                <c:pt idx="6809">
                  <c:v>7.9900000000066029E-3</c:v>
                </c:pt>
                <c:pt idx="6810">
                  <c:v>3.009999999989077E-3</c:v>
                </c:pt>
                <c:pt idx="6811">
                  <c:v>3.7000000000091404E-3</c:v>
                </c:pt>
                <c:pt idx="6812">
                  <c:v>7.1800000000052933E-3</c:v>
                </c:pt>
                <c:pt idx="6813">
                  <c:v>2.8299999999887859E-3</c:v>
                </c:pt>
                <c:pt idx="6814">
                  <c:v>6.7400000000077398E-3</c:v>
                </c:pt>
                <c:pt idx="6815">
                  <c:v>2.9499999999984539E-3</c:v>
                </c:pt>
                <c:pt idx="6816">
                  <c:v>6.5500000000042746E-3</c:v>
                </c:pt>
                <c:pt idx="6817">
                  <c:v>3.0700000000081218E-3</c:v>
                </c:pt>
                <c:pt idx="6818">
                  <c:v>6.5299999999979264E-3</c:v>
                </c:pt>
                <c:pt idx="6819">
                  <c:v>3.5499999999899501E-3</c:v>
                </c:pt>
                <c:pt idx="6820">
                  <c:v>5.1200000000051205E-3</c:v>
                </c:pt>
                <c:pt idx="6821">
                  <c:v>4.4699999999977535E-3</c:v>
                </c:pt>
                <c:pt idx="6822">
                  <c:v>3.0999999999892225E-3</c:v>
                </c:pt>
                <c:pt idx="6823">
                  <c:v>5.9600000000159525E-3</c:v>
                </c:pt>
                <c:pt idx="6824">
                  <c:v>6.2000000000068667E-3</c:v>
                </c:pt>
                <c:pt idx="6825">
                  <c:v>4.5299999999883767E-3</c:v>
                </c:pt>
                <c:pt idx="6826">
                  <c:v>4.1400000000066939E-3</c:v>
                </c:pt>
                <c:pt idx="6827">
                  <c:v>4.8899999999889587E-3</c:v>
                </c:pt>
                <c:pt idx="6828">
                  <c:v>5.3699999999992087E-3</c:v>
                </c:pt>
                <c:pt idx="6829">
                  <c:v>4.8500000000046839E-3</c:v>
                </c:pt>
                <c:pt idx="6830">
                  <c:v>4.2400000000100135E-3</c:v>
                </c:pt>
                <c:pt idx="6831">
                  <c:v>4.3499999999880856E-3</c:v>
                </c:pt>
                <c:pt idx="6832">
                  <c:v>5.2699999999958891E-3</c:v>
                </c:pt>
                <c:pt idx="6833">
                  <c:v>3.1299999999987449E-3</c:v>
                </c:pt>
                <c:pt idx="6834">
                  <c:v>6.3499999999976353E-3</c:v>
                </c:pt>
                <c:pt idx="6835">
                  <c:v>4.9199999999984811E-3</c:v>
                </c:pt>
                <c:pt idx="6836">
                  <c:v>4.6499999999980446E-3</c:v>
                </c:pt>
                <c:pt idx="6837">
                  <c:v>4.500000000007276E-3</c:v>
                </c:pt>
                <c:pt idx="6838">
                  <c:v>5.210000000005266E-3</c:v>
                </c:pt>
                <c:pt idx="6839">
                  <c:v>5.8400000000062846E-3</c:v>
                </c:pt>
                <c:pt idx="6840">
                  <c:v>5.4599999999993543E-3</c:v>
                </c:pt>
                <c:pt idx="6841">
                  <c:v>5.0599999999860756E-3</c:v>
                </c:pt>
                <c:pt idx="6842">
                  <c:v>5.1300000000082946E-3</c:v>
                </c:pt>
                <c:pt idx="6843">
                  <c:v>4.1400000000066939E-3</c:v>
                </c:pt>
                <c:pt idx="6844">
                  <c:v>6.1699999999973443E-3</c:v>
                </c:pt>
                <c:pt idx="6845">
                  <c:v>4.379999999997608E-3</c:v>
                </c:pt>
                <c:pt idx="6846">
                  <c:v>5.7500000000061391E-3</c:v>
                </c:pt>
                <c:pt idx="6847">
                  <c:v>4.5299999999883767E-3</c:v>
                </c:pt>
                <c:pt idx="6848">
                  <c:v>5.8400000000062846E-3</c:v>
                </c:pt>
                <c:pt idx="6849">
                  <c:v>3.7299999999902411E-3</c:v>
                </c:pt>
                <c:pt idx="6850">
                  <c:v>7.9000000000064574E-3</c:v>
                </c:pt>
                <c:pt idx="6851">
                  <c:v>1.3999999999896318E-3</c:v>
                </c:pt>
                <c:pt idx="6852">
                  <c:v>9.2400000000054661E-3</c:v>
                </c:pt>
                <c:pt idx="6853">
                  <c:v>1.310000000017908E-3</c:v>
                </c:pt>
                <c:pt idx="6854">
                  <c:v>8.399999999994634E-3</c:v>
                </c:pt>
                <c:pt idx="6855">
                  <c:v>2.2699999999815645E-3</c:v>
                </c:pt>
                <c:pt idx="6856">
                  <c:v>5.4500000000246018E-3</c:v>
                </c:pt>
                <c:pt idx="6857">
                  <c:v>6.2299999999879674E-3</c:v>
                </c:pt>
                <c:pt idx="6858">
                  <c:v>5.210000000005266E-3</c:v>
                </c:pt>
                <c:pt idx="6859">
                  <c:v>2.9799999999795546E-3</c:v>
                </c:pt>
                <c:pt idx="6860">
                  <c:v>7.1000000000083219E-3</c:v>
                </c:pt>
                <c:pt idx="6861">
                  <c:v>4.0800000000160708E-3</c:v>
                </c:pt>
                <c:pt idx="6862">
                  <c:v>5.2199999999800184E-3</c:v>
                </c:pt>
                <c:pt idx="6863">
                  <c:v>5.089999999995598E-3</c:v>
                </c:pt>
                <c:pt idx="6864">
                  <c:v>5.6100000000185446E-3</c:v>
                </c:pt>
                <c:pt idx="6865">
                  <c:v>4.2899999999974625E-3</c:v>
                </c:pt>
                <c:pt idx="6866">
                  <c:v>5.2399999999863667E-3</c:v>
                </c:pt>
                <c:pt idx="6867">
                  <c:v>5.870000000015807E-3</c:v>
                </c:pt>
                <c:pt idx="6868">
                  <c:v>5.8699999999873853E-3</c:v>
                </c:pt>
                <c:pt idx="6869">
                  <c:v>4.0000000000190994E-3</c:v>
                </c:pt>
                <c:pt idx="6870">
                  <c:v>6.199999999978445E-3</c:v>
                </c:pt>
                <c:pt idx="6871">
                  <c:v>3.2700000000147611E-3</c:v>
                </c:pt>
                <c:pt idx="6872">
                  <c:v>6.6199999999980719E-3</c:v>
                </c:pt>
                <c:pt idx="6873">
                  <c:v>5.8400000000062846E-3</c:v>
                </c:pt>
                <c:pt idx="6874">
                  <c:v>3.9099999999905322E-3</c:v>
                </c:pt>
                <c:pt idx="6875">
                  <c:v>5.7199999999966167E-3</c:v>
                </c:pt>
                <c:pt idx="6876">
                  <c:v>3.0399999999985994E-3</c:v>
                </c:pt>
                <c:pt idx="6877">
                  <c:v>7.0900000000051477E-3</c:v>
                </c:pt>
                <c:pt idx="6878">
                  <c:v>5.3699999999992087E-3</c:v>
                </c:pt>
                <c:pt idx="6879">
                  <c:v>4.0799999999876491E-3</c:v>
                </c:pt>
                <c:pt idx="6880">
                  <c:v>4.7400000000266118E-3</c:v>
                </c:pt>
                <c:pt idx="6881">
                  <c:v>6.909999999976435E-3</c:v>
                </c:pt>
                <c:pt idx="6882">
                  <c:v>2.4200000000007549E-3</c:v>
                </c:pt>
                <c:pt idx="6883">
                  <c:v>4.1099999999971715E-3</c:v>
                </c:pt>
                <c:pt idx="6884">
                  <c:v>8.4300000000041564E-3</c:v>
                </c:pt>
                <c:pt idx="6885">
                  <c:v>3.9400000000000546E-3</c:v>
                </c:pt>
                <c:pt idx="6886">
                  <c:v>6.4600000000041291E-3</c:v>
                </c:pt>
                <c:pt idx="6887">
                  <c:v>3.9099999999905322E-3</c:v>
                </c:pt>
                <c:pt idx="6888">
                  <c:v>6.3700000000039836E-3</c:v>
                </c:pt>
                <c:pt idx="6889">
                  <c:v>4.3900000000007822E-3</c:v>
                </c:pt>
                <c:pt idx="6890">
                  <c:v>6.8200000000047112E-3</c:v>
                </c:pt>
                <c:pt idx="6891">
                  <c:v>4.8000000000172349E-3</c:v>
                </c:pt>
                <c:pt idx="6892">
                  <c:v>5.2399999999863667E-3</c:v>
                </c:pt>
                <c:pt idx="6893">
                  <c:v>4.7999999999888132E-3</c:v>
                </c:pt>
                <c:pt idx="6894">
                  <c:v>5.160000000017817E-3</c:v>
                </c:pt>
                <c:pt idx="6895">
                  <c:v>4.7700000000077125E-3</c:v>
                </c:pt>
                <c:pt idx="6896">
                  <c:v>5.0299999999765532E-3</c:v>
                </c:pt>
                <c:pt idx="6897">
                  <c:v>6.8300000000078853E-3</c:v>
                </c:pt>
                <c:pt idx="6898">
                  <c:v>6.3800000000071577E-3</c:v>
                </c:pt>
                <c:pt idx="6899">
                  <c:v>3.3300000000053842E-3</c:v>
                </c:pt>
                <c:pt idx="6900">
                  <c:v>8.0199999999877036E-3</c:v>
                </c:pt>
                <c:pt idx="6901">
                  <c:v>6.3800000000071577E-3</c:v>
                </c:pt>
                <c:pt idx="6902">
                  <c:v>4.0799999999876491E-3</c:v>
                </c:pt>
                <c:pt idx="6903">
                  <c:v>5.4200000000150794E-3</c:v>
                </c:pt>
                <c:pt idx="6904">
                  <c:v>7.0699999999987995E-3</c:v>
                </c:pt>
                <c:pt idx="6905">
                  <c:v>6.0499999999876763E-3</c:v>
                </c:pt>
                <c:pt idx="6906">
                  <c:v>3.4799999999961528E-3</c:v>
                </c:pt>
                <c:pt idx="6907">
                  <c:v>4.7700000000077125E-3</c:v>
                </c:pt>
                <c:pt idx="6908">
                  <c:v>7.2399999999959164E-3</c:v>
                </c:pt>
                <c:pt idx="6909">
                  <c:v>1.6999999999995907E-3</c:v>
                </c:pt>
                <c:pt idx="6910">
                  <c:v>7.5099999999963529E-3</c:v>
                </c:pt>
                <c:pt idx="6911">
                  <c:v>4.500000000007276E-3</c:v>
                </c:pt>
                <c:pt idx="6912">
                  <c:v>4.7999999999888132E-3</c:v>
                </c:pt>
                <c:pt idx="6913">
                  <c:v>5.0400000000081491E-3</c:v>
                </c:pt>
                <c:pt idx="6914">
                  <c:v>5.7199999999966167E-3</c:v>
                </c:pt>
                <c:pt idx="6915">
                  <c:v>7.2100000000148157E-3</c:v>
                </c:pt>
                <c:pt idx="6916">
                  <c:v>3.009999999989077E-3</c:v>
                </c:pt>
                <c:pt idx="6917">
                  <c:v>7.5999999999964984E-3</c:v>
                </c:pt>
                <c:pt idx="6918">
                  <c:v>4.8000000000172349E-3</c:v>
                </c:pt>
                <c:pt idx="6919">
                  <c:v>6.3199999999881129E-3</c:v>
                </c:pt>
                <c:pt idx="6920">
                  <c:v>4.6499999999980446E-3</c:v>
                </c:pt>
                <c:pt idx="6921">
                  <c:v>8.1299999999941974E-3</c:v>
                </c:pt>
                <c:pt idx="6922">
                  <c:v>4.3300000000101591E-3</c:v>
                </c:pt>
                <c:pt idx="6923">
                  <c:v>4.0500000000065484E-3</c:v>
                </c:pt>
                <c:pt idx="6924">
                  <c:v>6.7899999999951888E-3</c:v>
                </c:pt>
                <c:pt idx="6925">
                  <c:v>5.6099999999901229E-3</c:v>
                </c:pt>
                <c:pt idx="6926">
                  <c:v>5.6299999999964712E-3</c:v>
                </c:pt>
                <c:pt idx="6927">
                  <c:v>4.8900000000173804E-3</c:v>
                </c:pt>
                <c:pt idx="6928">
                  <c:v>6.6999999999950433E-3</c:v>
                </c:pt>
                <c:pt idx="6929">
                  <c:v>3.2799999999895135E-3</c:v>
                </c:pt>
                <c:pt idx="6930">
                  <c:v>7.0000000000050022E-3</c:v>
                </c:pt>
                <c:pt idx="6931">
                  <c:v>5.5800000000090222E-3</c:v>
                </c:pt>
                <c:pt idx="6932">
                  <c:v>5.1799999999957436E-3</c:v>
                </c:pt>
                <c:pt idx="6933">
                  <c:v>3.7299999999902411E-3</c:v>
                </c:pt>
                <c:pt idx="6934">
                  <c:v>7.9800000000034288E-3</c:v>
                </c:pt>
                <c:pt idx="6935">
                  <c:v>2.7500000000202363E-3</c:v>
                </c:pt>
                <c:pt idx="6936">
                  <c:v>8.4299999999757347E-3</c:v>
                </c:pt>
                <c:pt idx="6937">
                  <c:v>3.5500000000183718E-3</c:v>
                </c:pt>
                <c:pt idx="6938">
                  <c:v>5.210000000005266E-3</c:v>
                </c:pt>
                <c:pt idx="6939">
                  <c:v>5.1899999999989177E-3</c:v>
                </c:pt>
                <c:pt idx="6940">
                  <c:v>5.4799999999772808E-3</c:v>
                </c:pt>
                <c:pt idx="6941">
                  <c:v>6.3200000000165346E-3</c:v>
                </c:pt>
                <c:pt idx="6942">
                  <c:v>3.5499999999899501E-3</c:v>
                </c:pt>
                <c:pt idx="6943">
                  <c:v>4.7900000000140608E-3</c:v>
                </c:pt>
                <c:pt idx="6944">
                  <c:v>5.0399999999797274E-3</c:v>
                </c:pt>
                <c:pt idx="6945">
                  <c:v>7.2700000000054388E-3</c:v>
                </c:pt>
                <c:pt idx="6946">
                  <c:v>5.2799999999990632E-3</c:v>
                </c:pt>
                <c:pt idx="6947">
                  <c:v>4.6200000000169439E-3</c:v>
                </c:pt>
                <c:pt idx="6948">
                  <c:v>7.389999999986685E-3</c:v>
                </c:pt>
                <c:pt idx="6949">
                  <c:v>3.009999999989077E-3</c:v>
                </c:pt>
                <c:pt idx="6950">
                  <c:v>6.580000000013797E-3</c:v>
                </c:pt>
                <c:pt idx="6951">
                  <c:v>7.6300000000060209E-3</c:v>
                </c:pt>
                <c:pt idx="6952">
                  <c:v>3.669999999999618E-3</c:v>
                </c:pt>
                <c:pt idx="6953">
                  <c:v>5.8999999999969077E-3</c:v>
                </c:pt>
                <c:pt idx="6954">
                  <c:v>5.2499999999895408E-3</c:v>
                </c:pt>
                <c:pt idx="6955">
                  <c:v>7.3299999999960619E-3</c:v>
                </c:pt>
                <c:pt idx="6956">
                  <c:v>5.690000000015516E-3</c:v>
                </c:pt>
                <c:pt idx="6957">
                  <c:v>4.2599999999879401E-3</c:v>
                </c:pt>
                <c:pt idx="6958">
                  <c:v>6.2300000000163891E-3</c:v>
                </c:pt>
                <c:pt idx="6959">
                  <c:v>6.1399999999878219E-3</c:v>
                </c:pt>
                <c:pt idx="6960">
                  <c:v>4.4400000000166528E-3</c:v>
                </c:pt>
                <c:pt idx="6961">
                  <c:v>9.5399999999870033E-3</c:v>
                </c:pt>
                <c:pt idx="6962">
                  <c:v>3.1299999999987449E-3</c:v>
                </c:pt>
                <c:pt idx="6963">
                  <c:v>7.0900000000051477E-3</c:v>
                </c:pt>
                <c:pt idx="6964">
                  <c:v>4.9500000000080036E-3</c:v>
                </c:pt>
                <c:pt idx="6965">
                  <c:v>7.569999999986976E-3</c:v>
                </c:pt>
                <c:pt idx="6966">
                  <c:v>6.3700000000039836E-3</c:v>
                </c:pt>
                <c:pt idx="6967">
                  <c:v>4.2300000000068394E-3</c:v>
                </c:pt>
                <c:pt idx="6968">
                  <c:v>5.6099999999901229E-3</c:v>
                </c:pt>
                <c:pt idx="6969">
                  <c:v>6.8799999999953343E-3</c:v>
                </c:pt>
                <c:pt idx="6970">
                  <c:v>2.6500000000169166E-3</c:v>
                </c:pt>
                <c:pt idx="6971">
                  <c:v>8.3799999999882857E-3</c:v>
                </c:pt>
                <c:pt idx="6972">
                  <c:v>3.5499999999899501E-3</c:v>
                </c:pt>
                <c:pt idx="6973">
                  <c:v>5.7800000000156615E-3</c:v>
                </c:pt>
                <c:pt idx="6974">
                  <c:v>6.1100000000067212E-3</c:v>
                </c:pt>
                <c:pt idx="6975">
                  <c:v>7.6299999999775991E-3</c:v>
                </c:pt>
                <c:pt idx="6976">
                  <c:v>3.7200000000154887E-3</c:v>
                </c:pt>
                <c:pt idx="6977">
                  <c:v>8.1099999999878492E-3</c:v>
                </c:pt>
                <c:pt idx="6978">
                  <c:v>2.9499999999984539E-3</c:v>
                </c:pt>
                <c:pt idx="6979">
                  <c:v>9.2400000000054661E-3</c:v>
                </c:pt>
                <c:pt idx="6980">
                  <c:v>2.9499999999984539E-3</c:v>
                </c:pt>
                <c:pt idx="6981">
                  <c:v>7.689999999996644E-3</c:v>
                </c:pt>
                <c:pt idx="6982">
                  <c:v>5.1200000000051205E-3</c:v>
                </c:pt>
                <c:pt idx="6983">
                  <c:v>5.9600000000159525E-3</c:v>
                </c:pt>
                <c:pt idx="6984">
                  <c:v>3.8799999999810098E-3</c:v>
                </c:pt>
                <c:pt idx="6985">
                  <c:v>7.4800000000152522E-3</c:v>
                </c:pt>
                <c:pt idx="6986">
                  <c:v>4.379999999997608E-3</c:v>
                </c:pt>
                <c:pt idx="6987">
                  <c:v>5.7500000000061391E-3</c:v>
                </c:pt>
                <c:pt idx="6988">
                  <c:v>5.2499999999895408E-3</c:v>
                </c:pt>
                <c:pt idx="6989">
                  <c:v>5.6600000000059936E-3</c:v>
                </c:pt>
                <c:pt idx="6990">
                  <c:v>4.5599999999978991E-3</c:v>
                </c:pt>
                <c:pt idx="6991">
                  <c:v>7.8399999999874126E-3</c:v>
                </c:pt>
                <c:pt idx="6992">
                  <c:v>2.9800000000079763E-3</c:v>
                </c:pt>
                <c:pt idx="6993">
                  <c:v>8.099999999984675E-3</c:v>
                </c:pt>
                <c:pt idx="6994">
                  <c:v>4.3200000000069849E-3</c:v>
                </c:pt>
                <c:pt idx="6995">
                  <c:v>8.049999999997226E-3</c:v>
                </c:pt>
                <c:pt idx="6996">
                  <c:v>3.1900000000177897E-3</c:v>
                </c:pt>
                <c:pt idx="6997">
                  <c:v>7.6299999999775991E-3</c:v>
                </c:pt>
                <c:pt idx="6998">
                  <c:v>3.9300000000253021E-3</c:v>
                </c:pt>
                <c:pt idx="6999">
                  <c:v>9.0899999999862757E-3</c:v>
                </c:pt>
                <c:pt idx="7000">
                  <c:v>2.0000000000095497E-3</c:v>
                </c:pt>
                <c:pt idx="7001">
                  <c:v>8.8499999999953616E-3</c:v>
                </c:pt>
                <c:pt idx="7002">
                  <c:v>3.3999999999991815E-3</c:v>
                </c:pt>
                <c:pt idx="7003">
                  <c:v>6.2299999999879674E-3</c:v>
                </c:pt>
                <c:pt idx="7004">
                  <c:v>6.4900000000136515E-3</c:v>
                </c:pt>
                <c:pt idx="7005">
                  <c:v>6.9799999999986539E-3</c:v>
                </c:pt>
                <c:pt idx="7006">
                  <c:v>5.089999999995598E-3</c:v>
                </c:pt>
                <c:pt idx="7007">
                  <c:v>5.3699999999992087E-3</c:v>
                </c:pt>
                <c:pt idx="7008">
                  <c:v>6.1699999999973443E-3</c:v>
                </c:pt>
                <c:pt idx="7009">
                  <c:v>5.8099999999967622E-3</c:v>
                </c:pt>
                <c:pt idx="7010">
                  <c:v>6.0799999999971988E-3</c:v>
                </c:pt>
                <c:pt idx="7011">
                  <c:v>7.0300000000145246E-3</c:v>
                </c:pt>
                <c:pt idx="7012">
                  <c:v>6.2900000000070122E-3</c:v>
                </c:pt>
                <c:pt idx="7013">
                  <c:v>5.0099999999986267E-3</c:v>
                </c:pt>
                <c:pt idx="7014">
                  <c:v>7.0599999999956253E-3</c:v>
                </c:pt>
                <c:pt idx="7015">
                  <c:v>5.7500000000061391E-3</c:v>
                </c:pt>
                <c:pt idx="7016">
                  <c:v>5.9299999999780084E-3</c:v>
                </c:pt>
                <c:pt idx="7017">
                  <c:v>6.4100000000166801E-3</c:v>
                </c:pt>
                <c:pt idx="7018">
                  <c:v>5.0999999999987722E-3</c:v>
                </c:pt>
                <c:pt idx="7019">
                  <c:v>7.4199999999962074E-3</c:v>
                </c:pt>
                <c:pt idx="7020">
                  <c:v>7.4199999999962074E-3</c:v>
                </c:pt>
                <c:pt idx="7021">
                  <c:v>5.0600000000144973E-3</c:v>
                </c:pt>
                <c:pt idx="7022">
                  <c:v>5.8999999999969077E-3</c:v>
                </c:pt>
                <c:pt idx="7023">
                  <c:v>5.2199999999800184E-3</c:v>
                </c:pt>
                <c:pt idx="7024">
                  <c:v>5.210000000005266E-3</c:v>
                </c:pt>
                <c:pt idx="7025">
                  <c:v>8.4099999999978081E-3</c:v>
                </c:pt>
                <c:pt idx="7026">
                  <c:v>4.4100000000071304E-3</c:v>
                </c:pt>
                <c:pt idx="7027">
                  <c:v>7.0599999999956253E-3</c:v>
                </c:pt>
                <c:pt idx="7028">
                  <c:v>7.159999999998945E-3</c:v>
                </c:pt>
                <c:pt idx="7029">
                  <c:v>5.6600000000059936E-3</c:v>
                </c:pt>
                <c:pt idx="7030">
                  <c:v>5.6299999999964712E-3</c:v>
                </c:pt>
                <c:pt idx="7031">
                  <c:v>8.170000000006894E-3</c:v>
                </c:pt>
                <c:pt idx="7032">
                  <c:v>3.2099999999957163E-3</c:v>
                </c:pt>
                <c:pt idx="7033">
                  <c:v>7.8400000000158343E-3</c:v>
                </c:pt>
                <c:pt idx="7034">
                  <c:v>4.2299999999784177E-3</c:v>
                </c:pt>
                <c:pt idx="7035">
                  <c:v>7.869999999996935E-3</c:v>
                </c:pt>
                <c:pt idx="7036">
                  <c:v>4.0000000000190994E-3</c:v>
                </c:pt>
                <c:pt idx="7037">
                  <c:v>8.5499999999854026E-3</c:v>
                </c:pt>
                <c:pt idx="7038">
                  <c:v>4.980000000017526E-3</c:v>
                </c:pt>
                <c:pt idx="7039">
                  <c:v>7.389999999986685E-3</c:v>
                </c:pt>
                <c:pt idx="7040">
                  <c:v>5.5399999999963256E-3</c:v>
                </c:pt>
                <c:pt idx="7041">
                  <c:v>7.6300000000060209E-3</c:v>
                </c:pt>
                <c:pt idx="7042">
                  <c:v>6.2900000000070122E-3</c:v>
                </c:pt>
                <c:pt idx="7043">
                  <c:v>3.9299999999968804E-3</c:v>
                </c:pt>
                <c:pt idx="7044">
                  <c:v>7.869999999996935E-3</c:v>
                </c:pt>
                <c:pt idx="7045">
                  <c:v>6.1699999999973443E-3</c:v>
                </c:pt>
                <c:pt idx="7046">
                  <c:v>6.3199999999881129E-3</c:v>
                </c:pt>
                <c:pt idx="7047">
                  <c:v>5.9600000000159525E-3</c:v>
                </c:pt>
                <c:pt idx="7048">
                  <c:v>5.3299999999865122E-3</c:v>
                </c:pt>
                <c:pt idx="7049">
                  <c:v>7.0699999999987995E-3</c:v>
                </c:pt>
                <c:pt idx="7050">
                  <c:v>5.6000000000153705E-3</c:v>
                </c:pt>
                <c:pt idx="7051">
                  <c:v>8.1899999999848205E-3</c:v>
                </c:pt>
                <c:pt idx="7052">
                  <c:v>5.4599999999993543E-3</c:v>
                </c:pt>
                <c:pt idx="7053">
                  <c:v>4.9200000000269029E-3</c:v>
                </c:pt>
                <c:pt idx="7054">
                  <c:v>8.1599999999752981E-3</c:v>
                </c:pt>
                <c:pt idx="7055">
                  <c:v>5.2500000000179625E-3</c:v>
                </c:pt>
                <c:pt idx="7056">
                  <c:v>8.1899999999848205E-3</c:v>
                </c:pt>
                <c:pt idx="7057">
                  <c:v>5.4900000000088767E-3</c:v>
                </c:pt>
                <c:pt idx="7058">
                  <c:v>7.1499999999957708E-3</c:v>
                </c:pt>
                <c:pt idx="7059">
                  <c:v>5.9600000000159525E-3</c:v>
                </c:pt>
                <c:pt idx="7060">
                  <c:v>9.0599999999767533E-3</c:v>
                </c:pt>
                <c:pt idx="7061">
                  <c:v>3.6900000000059663E-3</c:v>
                </c:pt>
                <c:pt idx="7062">
                  <c:v>8.7100000000077671E-3</c:v>
                </c:pt>
                <c:pt idx="7063">
                  <c:v>4.8500000000046839E-3</c:v>
                </c:pt>
                <c:pt idx="7064">
                  <c:v>5.7299999999997908E-3</c:v>
                </c:pt>
                <c:pt idx="7065">
                  <c:v>9.1999999999927695E-3</c:v>
                </c:pt>
                <c:pt idx="7066">
                  <c:v>4.4499999999914053E-3</c:v>
                </c:pt>
                <c:pt idx="7067">
                  <c:v>8.3700000000135333E-3</c:v>
                </c:pt>
                <c:pt idx="7068">
                  <c:v>5.0400000000081491E-3</c:v>
                </c:pt>
                <c:pt idx="7069">
                  <c:v>7.2999999999865395E-3</c:v>
                </c:pt>
                <c:pt idx="7070">
                  <c:v>6.9100000000048567E-3</c:v>
                </c:pt>
                <c:pt idx="7071">
                  <c:v>7.4199999999962074E-3</c:v>
                </c:pt>
                <c:pt idx="7072">
                  <c:v>5.3699999999992087E-3</c:v>
                </c:pt>
                <c:pt idx="7073">
                  <c:v>7.3600000000055843E-3</c:v>
                </c:pt>
                <c:pt idx="7074">
                  <c:v>5.0699999999892498E-3</c:v>
                </c:pt>
                <c:pt idx="7075">
                  <c:v>9.4699999999932061E-3</c:v>
                </c:pt>
                <c:pt idx="7076">
                  <c:v>3.1000000000176442E-3</c:v>
                </c:pt>
                <c:pt idx="7077">
                  <c:v>1.0040000000003602E-2</c:v>
                </c:pt>
                <c:pt idx="7078">
                  <c:v>3.7299999999902411E-3</c:v>
                </c:pt>
                <c:pt idx="7079">
                  <c:v>8.1399999999973716E-3</c:v>
                </c:pt>
                <c:pt idx="7080">
                  <c:v>5.690000000015516E-3</c:v>
                </c:pt>
                <c:pt idx="7081">
                  <c:v>6.379999999978736E-3</c:v>
                </c:pt>
                <c:pt idx="7082">
                  <c:v>7.7400000000125146E-3</c:v>
                </c:pt>
                <c:pt idx="7083">
                  <c:v>2.9899999999827287E-3</c:v>
                </c:pt>
                <c:pt idx="7084">
                  <c:v>9.0300000000240743E-3</c:v>
                </c:pt>
                <c:pt idx="7085">
                  <c:v>5.9299999999780084E-3</c:v>
                </c:pt>
                <c:pt idx="7086">
                  <c:v>8.7000000000045929E-3</c:v>
                </c:pt>
                <c:pt idx="7087">
                  <c:v>4.860000000007858E-3</c:v>
                </c:pt>
                <c:pt idx="7088">
                  <c:v>7.2999999999865395E-3</c:v>
                </c:pt>
                <c:pt idx="7089">
                  <c:v>6.880000000023756E-3</c:v>
                </c:pt>
                <c:pt idx="7090">
                  <c:v>6.4099999999882584E-3</c:v>
                </c:pt>
                <c:pt idx="7091">
                  <c:v>6.7600000000140881E-3</c:v>
                </c:pt>
                <c:pt idx="7092">
                  <c:v>6.7999999999983629E-3</c:v>
                </c:pt>
                <c:pt idx="7093">
                  <c:v>5.7199999999966167E-3</c:v>
                </c:pt>
                <c:pt idx="7094">
                  <c:v>7.6299999999775991E-3</c:v>
                </c:pt>
                <c:pt idx="7095">
                  <c:v>6.0800000000256205E-3</c:v>
                </c:pt>
                <c:pt idx="7096">
                  <c:v>5.8999999999969077E-3</c:v>
                </c:pt>
                <c:pt idx="7097">
                  <c:v>7.2399999999959164E-3</c:v>
                </c:pt>
                <c:pt idx="7098">
                  <c:v>3.9400000000000546E-3</c:v>
                </c:pt>
                <c:pt idx="7099">
                  <c:v>8.2199999999943429E-3</c:v>
                </c:pt>
                <c:pt idx="7100">
                  <c:v>6.3499999999976353E-3</c:v>
                </c:pt>
                <c:pt idx="7101">
                  <c:v>6.5000000000168257E-3</c:v>
                </c:pt>
                <c:pt idx="7102">
                  <c:v>7.7799999999967895E-3</c:v>
                </c:pt>
                <c:pt idx="7103">
                  <c:v>4.379999999997608E-3</c:v>
                </c:pt>
                <c:pt idx="7104">
                  <c:v>8.399999999994634E-3</c:v>
                </c:pt>
                <c:pt idx="7105">
                  <c:v>7.689999999996644E-3</c:v>
                </c:pt>
                <c:pt idx="7106">
                  <c:v>4.2899999999974625E-3</c:v>
                </c:pt>
                <c:pt idx="7107">
                  <c:v>8.2600000000070395E-3</c:v>
                </c:pt>
                <c:pt idx="7108">
                  <c:v>6.8200000000047112E-3</c:v>
                </c:pt>
                <c:pt idx="7109">
                  <c:v>6.4699999999788815E-3</c:v>
                </c:pt>
                <c:pt idx="7110">
                  <c:v>7.2400000000243381E-3</c:v>
                </c:pt>
                <c:pt idx="7111">
                  <c:v>6.909999999976435E-3</c:v>
                </c:pt>
                <c:pt idx="7112">
                  <c:v>3.8200000000188084E-3</c:v>
                </c:pt>
                <c:pt idx="7113">
                  <c:v>9.5699999999965257E-3</c:v>
                </c:pt>
                <c:pt idx="7114">
                  <c:v>5.4499999999961801E-3</c:v>
                </c:pt>
                <c:pt idx="7115">
                  <c:v>8.3700000000135333E-3</c:v>
                </c:pt>
                <c:pt idx="7116">
                  <c:v>5.0399999999797274E-3</c:v>
                </c:pt>
                <c:pt idx="7117">
                  <c:v>8.579999999994925E-3</c:v>
                </c:pt>
                <c:pt idx="7118">
                  <c:v>5.2200000000084401E-3</c:v>
                </c:pt>
                <c:pt idx="7119">
                  <c:v>1.0639999999995098E-2</c:v>
                </c:pt>
                <c:pt idx="7120">
                  <c:v>5.8400000000062846E-3</c:v>
                </c:pt>
                <c:pt idx="7121">
                  <c:v>7.8100000000063119E-3</c:v>
                </c:pt>
                <c:pt idx="7122">
                  <c:v>5.9300000000064301E-3</c:v>
                </c:pt>
                <c:pt idx="7123">
                  <c:v>7.8099999999778902E-3</c:v>
                </c:pt>
                <c:pt idx="7124">
                  <c:v>6.3700000000039836E-3</c:v>
                </c:pt>
                <c:pt idx="7125">
                  <c:v>6.3200000000165346E-3</c:v>
                </c:pt>
                <c:pt idx="7126">
                  <c:v>7.0999999999799002E-3</c:v>
                </c:pt>
                <c:pt idx="7127">
                  <c:v>7.3900000000151067E-3</c:v>
                </c:pt>
                <c:pt idx="7128">
                  <c:v>5.9300000000064301E-3</c:v>
                </c:pt>
                <c:pt idx="7129">
                  <c:v>8.3099999999944885E-3</c:v>
                </c:pt>
                <c:pt idx="7130">
                  <c:v>4.199999999997317E-3</c:v>
                </c:pt>
                <c:pt idx="7131">
                  <c:v>7.1000000000083219E-3</c:v>
                </c:pt>
                <c:pt idx="7132">
                  <c:v>6.5799999999853753E-3</c:v>
                </c:pt>
                <c:pt idx="7133">
                  <c:v>5.2200000000084401E-3</c:v>
                </c:pt>
                <c:pt idx="7134">
                  <c:v>8.7299999999856936E-3</c:v>
                </c:pt>
                <c:pt idx="7135">
                  <c:v>6.7999999999983629E-3</c:v>
                </c:pt>
                <c:pt idx="7136">
                  <c:v>6.3400000000228829E-3</c:v>
                </c:pt>
                <c:pt idx="7137">
                  <c:v>7.7799999999967895E-3</c:v>
                </c:pt>
                <c:pt idx="7138">
                  <c:v>6.2899999999785905E-3</c:v>
                </c:pt>
                <c:pt idx="7139">
                  <c:v>9.0900000000146974E-3</c:v>
                </c:pt>
                <c:pt idx="7140">
                  <c:v>7.2399999999959164E-3</c:v>
                </c:pt>
                <c:pt idx="7141">
                  <c:v>6.8899999999985084E-3</c:v>
                </c:pt>
                <c:pt idx="7142">
                  <c:v>5.7199999999966167E-3</c:v>
                </c:pt>
                <c:pt idx="7143">
                  <c:v>7.9300000000159798E-3</c:v>
                </c:pt>
                <c:pt idx="7144">
                  <c:v>5.1499999999862212E-3</c:v>
                </c:pt>
                <c:pt idx="7145">
                  <c:v>9.9299999999971078E-3</c:v>
                </c:pt>
                <c:pt idx="7146">
                  <c:v>3.5100000000056752E-3</c:v>
                </c:pt>
                <c:pt idx="7147">
                  <c:v>1.0610000000013997E-2</c:v>
                </c:pt>
                <c:pt idx="7148">
                  <c:v>5.1599999999893953E-3</c:v>
                </c:pt>
                <c:pt idx="7149">
                  <c:v>8.1000000000130967E-3</c:v>
                </c:pt>
                <c:pt idx="7150">
                  <c:v>4.8899999999889587E-3</c:v>
                </c:pt>
                <c:pt idx="7151">
                  <c:v>8.8499999999953616E-3</c:v>
                </c:pt>
                <c:pt idx="7152">
                  <c:v>4.7099999999886677E-3</c:v>
                </c:pt>
                <c:pt idx="7153">
                  <c:v>9.4200000000057571E-3</c:v>
                </c:pt>
                <c:pt idx="7154">
                  <c:v>5.9600000000159525E-3</c:v>
                </c:pt>
                <c:pt idx="7155">
                  <c:v>8.6100000000044474E-3</c:v>
                </c:pt>
                <c:pt idx="7156">
                  <c:v>5.4299999999898318E-3</c:v>
                </c:pt>
                <c:pt idx="7157">
                  <c:v>8.4300000000041564E-3</c:v>
                </c:pt>
                <c:pt idx="7158">
                  <c:v>7.0000000000050022E-3</c:v>
                </c:pt>
                <c:pt idx="7159">
                  <c:v>8.7699999999983902E-3</c:v>
                </c:pt>
                <c:pt idx="7160">
                  <c:v>6.2299999999879674E-3</c:v>
                </c:pt>
                <c:pt idx="7161">
                  <c:v>7.1800000000052933E-3</c:v>
                </c:pt>
                <c:pt idx="7162">
                  <c:v>7.6300000000060209E-3</c:v>
                </c:pt>
                <c:pt idx="7163">
                  <c:v>7.5099999999963529E-3</c:v>
                </c:pt>
                <c:pt idx="7164">
                  <c:v>8.0700000000035743E-3</c:v>
                </c:pt>
                <c:pt idx="7165">
                  <c:v>7.0699999999987995E-3</c:v>
                </c:pt>
                <c:pt idx="7166">
                  <c:v>9.1799999999864212E-3</c:v>
                </c:pt>
                <c:pt idx="7167">
                  <c:v>7.5700000000153977E-3</c:v>
                </c:pt>
                <c:pt idx="7168">
                  <c:v>6.3099999999849388E-3</c:v>
                </c:pt>
                <c:pt idx="7169">
                  <c:v>1.0700000000014143E-2</c:v>
                </c:pt>
                <c:pt idx="7170">
                  <c:v>8.1999999999879947E-3</c:v>
                </c:pt>
                <c:pt idx="7171">
                  <c:v>6.8200000000047112E-3</c:v>
                </c:pt>
                <c:pt idx="7172">
                  <c:v>8.1399999999973716E-3</c:v>
                </c:pt>
                <c:pt idx="7173">
                  <c:v>7.6599999999871216E-3</c:v>
                </c:pt>
                <c:pt idx="7174">
                  <c:v>8.2800000000133878E-3</c:v>
                </c:pt>
                <c:pt idx="7175">
                  <c:v>9.2999999999960892E-3</c:v>
                </c:pt>
                <c:pt idx="7176">
                  <c:v>7.1800000000052933E-3</c:v>
                </c:pt>
                <c:pt idx="7177">
                  <c:v>1.0259999999988167E-2</c:v>
                </c:pt>
                <c:pt idx="7178">
                  <c:v>7.4200000000246291E-3</c:v>
                </c:pt>
                <c:pt idx="7179">
                  <c:v>1.0159999999984848E-2</c:v>
                </c:pt>
                <c:pt idx="7180">
                  <c:v>9.2999999999960892E-3</c:v>
                </c:pt>
                <c:pt idx="7181">
                  <c:v>7.0000000000050022E-3</c:v>
                </c:pt>
                <c:pt idx="7182">
                  <c:v>1.1089999999995825E-2</c:v>
                </c:pt>
                <c:pt idx="7183">
                  <c:v>6.6400000000044201E-3</c:v>
                </c:pt>
                <c:pt idx="7184">
                  <c:v>1.0430000000013706E-2</c:v>
                </c:pt>
                <c:pt idx="7185">
                  <c:v>8.6799999999982447E-3</c:v>
                </c:pt>
                <c:pt idx="7186">
                  <c:v>9.0899999999862757E-3</c:v>
                </c:pt>
                <c:pt idx="7187">
                  <c:v>3.2799999999895135E-3</c:v>
                </c:pt>
                <c:pt idx="7188">
                  <c:v>1.1890000000022383E-2</c:v>
                </c:pt>
                <c:pt idx="7189">
                  <c:v>2.889999999979409E-3</c:v>
                </c:pt>
                <c:pt idx="7190">
                  <c:v>8.7000000000045929E-3</c:v>
                </c:pt>
                <c:pt idx="7191">
                  <c:v>7.4800000000152522E-3</c:v>
                </c:pt>
                <c:pt idx="7192">
                  <c:v>3.9299999999968804E-3</c:v>
                </c:pt>
                <c:pt idx="7193">
                  <c:v>1.0109999999997399E-2</c:v>
                </c:pt>
                <c:pt idx="7194">
                  <c:v>4.6199999999885222E-3</c:v>
                </c:pt>
                <c:pt idx="7195">
                  <c:v>1.0549999999994952E-2</c:v>
                </c:pt>
                <c:pt idx="7196">
                  <c:v>4.0500000000065484E-3</c:v>
                </c:pt>
                <c:pt idx="7197">
                  <c:v>9.3300000000056116E-3</c:v>
                </c:pt>
                <c:pt idx="7198">
                  <c:v>5.5999999999869488E-3</c:v>
                </c:pt>
                <c:pt idx="7199">
                  <c:v>9.4800000000248019E-3</c:v>
                </c:pt>
                <c:pt idx="7200">
                  <c:v>5.5399999999963256E-3</c:v>
                </c:pt>
                <c:pt idx="7201">
                  <c:v>6.9100000000048567E-3</c:v>
                </c:pt>
                <c:pt idx="7202">
                  <c:v>7.9299999999875581E-3</c:v>
                </c:pt>
                <c:pt idx="7203">
                  <c:v>6.0200000000065756E-3</c:v>
                </c:pt>
                <c:pt idx="7204">
                  <c:v>7.4199999999962074E-3</c:v>
                </c:pt>
                <c:pt idx="7205">
                  <c:v>5.6399999999996453E-3</c:v>
                </c:pt>
                <c:pt idx="7206">
                  <c:v>8.2199999999943429E-3</c:v>
                </c:pt>
                <c:pt idx="7207">
                  <c:v>5.6600000000059936E-3</c:v>
                </c:pt>
                <c:pt idx="7208">
                  <c:v>8.2600000000070395E-3</c:v>
                </c:pt>
                <c:pt idx="7209">
                  <c:v>5.1199999999766987E-3</c:v>
                </c:pt>
                <c:pt idx="7210">
                  <c:v>9.4800000000248019E-3</c:v>
                </c:pt>
                <c:pt idx="7211">
                  <c:v>6.1699999999973443E-3</c:v>
                </c:pt>
                <c:pt idx="7212">
                  <c:v>7.209999999986394E-3</c:v>
                </c:pt>
                <c:pt idx="7213">
                  <c:v>6.4100000000166801E-3</c:v>
                </c:pt>
                <c:pt idx="7214">
                  <c:v>8.049999999997226E-3</c:v>
                </c:pt>
                <c:pt idx="7215">
                  <c:v>7.0299999999861029E-3</c:v>
                </c:pt>
                <c:pt idx="7216">
                  <c:v>6.5299999999979264E-3</c:v>
                </c:pt>
                <c:pt idx="7217">
                  <c:v>8.399999999994634E-3</c:v>
                </c:pt>
                <c:pt idx="7218">
                  <c:v>8.1100000000162709E-3</c:v>
                </c:pt>
                <c:pt idx="7219">
                  <c:v>6.4299999999946067E-3</c:v>
                </c:pt>
                <c:pt idx="7220">
                  <c:v>8.7399999999888678E-3</c:v>
                </c:pt>
                <c:pt idx="7221">
                  <c:v>5.9900000000254749E-3</c:v>
                </c:pt>
                <c:pt idx="7222">
                  <c:v>6.0799999999971988E-3</c:v>
                </c:pt>
                <c:pt idx="7223">
                  <c:v>8.3699999999851116E-3</c:v>
                </c:pt>
                <c:pt idx="7224">
                  <c:v>7.5400000000058753E-3</c:v>
                </c:pt>
                <c:pt idx="7225">
                  <c:v>8.4400000000073305E-3</c:v>
                </c:pt>
                <c:pt idx="7226">
                  <c:v>6.2800000000038381E-3</c:v>
                </c:pt>
                <c:pt idx="7227">
                  <c:v>7.7499999999872671E-3</c:v>
                </c:pt>
                <c:pt idx="7228">
                  <c:v>9.2699999999865668E-3</c:v>
                </c:pt>
                <c:pt idx="7229">
                  <c:v>4.1100000000255932E-3</c:v>
                </c:pt>
                <c:pt idx="7230">
                  <c:v>1.1269999999996116E-2</c:v>
                </c:pt>
                <c:pt idx="7231">
                  <c:v>3.899999999987358E-3</c:v>
                </c:pt>
                <c:pt idx="7232">
                  <c:v>8.2900000000165619E-3</c:v>
                </c:pt>
                <c:pt idx="7233">
                  <c:v>8.3099999999944885E-3</c:v>
                </c:pt>
                <c:pt idx="7234">
                  <c:v>5.8699999999873853E-3</c:v>
                </c:pt>
                <c:pt idx="7235">
                  <c:v>9.5699999999965257E-3</c:v>
                </c:pt>
                <c:pt idx="7236">
                  <c:v>5.870000000015807E-3</c:v>
                </c:pt>
                <c:pt idx="7237">
                  <c:v>7.4500000000057298E-3</c:v>
                </c:pt>
                <c:pt idx="7238">
                  <c:v>8.6099999999760257E-3</c:v>
                </c:pt>
                <c:pt idx="7239">
                  <c:v>7.0699999999987995E-3</c:v>
                </c:pt>
                <c:pt idx="7240">
                  <c:v>6.4400000000262025E-3</c:v>
                </c:pt>
                <c:pt idx="7241">
                  <c:v>7.919999999984384E-3</c:v>
                </c:pt>
                <c:pt idx="7242">
                  <c:v>5.870000000015807E-3</c:v>
                </c:pt>
                <c:pt idx="7243">
                  <c:v>7.6299999999775991E-3</c:v>
                </c:pt>
                <c:pt idx="7244">
                  <c:v>7.3600000000055843E-3</c:v>
                </c:pt>
                <c:pt idx="7245">
                  <c:v>7.7200000000061664E-3</c:v>
                </c:pt>
                <c:pt idx="7246">
                  <c:v>7.9900000000066029E-3</c:v>
                </c:pt>
                <c:pt idx="7247">
                  <c:v>7.2399999999959164E-3</c:v>
                </c:pt>
                <c:pt idx="7248">
                  <c:v>5.0400000000081491E-3</c:v>
                </c:pt>
                <c:pt idx="7249">
                  <c:v>7.5999999999964984E-3</c:v>
                </c:pt>
                <c:pt idx="7250">
                  <c:v>8.1600000000037198E-3</c:v>
                </c:pt>
                <c:pt idx="7251">
                  <c:v>4.6799999999791453E-3</c:v>
                </c:pt>
                <c:pt idx="7252">
                  <c:v>1.0639999999995098E-2</c:v>
                </c:pt>
                <c:pt idx="7253">
                  <c:v>5.4000000000087311E-3</c:v>
                </c:pt>
                <c:pt idx="7254">
                  <c:v>8.7900000000047385E-3</c:v>
                </c:pt>
                <c:pt idx="7255">
                  <c:v>5.3299999999865122E-3</c:v>
                </c:pt>
                <c:pt idx="7256">
                  <c:v>8.9700000000050295E-3</c:v>
                </c:pt>
                <c:pt idx="7257">
                  <c:v>5.9899999999970532E-3</c:v>
                </c:pt>
                <c:pt idx="7258">
                  <c:v>7.9900000000066029E-3</c:v>
                </c:pt>
                <c:pt idx="7259">
                  <c:v>6.7999999999983629E-3</c:v>
                </c:pt>
                <c:pt idx="7260">
                  <c:v>7.2100000000148157E-3</c:v>
                </c:pt>
                <c:pt idx="7261">
                  <c:v>8.9099999999859847E-3</c:v>
                </c:pt>
                <c:pt idx="7262">
                  <c:v>6.1100000000067212E-3</c:v>
                </c:pt>
                <c:pt idx="7263">
                  <c:v>7.689999999996644E-3</c:v>
                </c:pt>
                <c:pt idx="7264">
                  <c:v>7.6600000000155433E-3</c:v>
                </c:pt>
                <c:pt idx="7265">
                  <c:v>6.729999999976144E-3</c:v>
                </c:pt>
                <c:pt idx="7266">
                  <c:v>7.4199999999962074E-3</c:v>
                </c:pt>
                <c:pt idx="7267">
                  <c:v>6.9500000000175532E-3</c:v>
                </c:pt>
                <c:pt idx="7268">
                  <c:v>6.8799999999953343E-3</c:v>
                </c:pt>
                <c:pt idx="7269">
                  <c:v>8.2600000000070395E-3</c:v>
                </c:pt>
                <c:pt idx="7270">
                  <c:v>6.4600000000041291E-3</c:v>
                </c:pt>
                <c:pt idx="7271">
                  <c:v>7.5999999999964984E-3</c:v>
                </c:pt>
                <c:pt idx="7272">
                  <c:v>9.7800000000063392E-3</c:v>
                </c:pt>
                <c:pt idx="7273">
                  <c:v>3.7799999999776901E-3</c:v>
                </c:pt>
                <c:pt idx="7274">
                  <c:v>1.0199999999997544E-2</c:v>
                </c:pt>
                <c:pt idx="7275">
                  <c:v>7.9200000000128057E-3</c:v>
                </c:pt>
                <c:pt idx="7276">
                  <c:v>6.3199999999881129E-3</c:v>
                </c:pt>
                <c:pt idx="7277">
                  <c:v>8.2299999999975171E-3</c:v>
                </c:pt>
                <c:pt idx="7278">
                  <c:v>7.0000000000050022E-3</c:v>
                </c:pt>
                <c:pt idx="7279">
                  <c:v>7.1499999999957708E-3</c:v>
                </c:pt>
                <c:pt idx="7280">
                  <c:v>1.0250000000013415E-2</c:v>
                </c:pt>
                <c:pt idx="7281">
                  <c:v>6.3499999999976353E-3</c:v>
                </c:pt>
                <c:pt idx="7282">
                  <c:v>8.4099999999978081E-3</c:v>
                </c:pt>
                <c:pt idx="7283">
                  <c:v>7.2100000000148157E-3</c:v>
                </c:pt>
                <c:pt idx="7284">
                  <c:v>8.3399999999755892E-3</c:v>
                </c:pt>
                <c:pt idx="7285">
                  <c:v>8.0800000000067485E-3</c:v>
                </c:pt>
                <c:pt idx="7286">
                  <c:v>9.0299999999956526E-3</c:v>
                </c:pt>
                <c:pt idx="7287">
                  <c:v>4.6200000000169439E-3</c:v>
                </c:pt>
                <c:pt idx="7288">
                  <c:v>1.0099999999994225E-2</c:v>
                </c:pt>
                <c:pt idx="7289">
                  <c:v>6.1100000000067212E-3</c:v>
                </c:pt>
                <c:pt idx="7290">
                  <c:v>1.0940000000005057E-2</c:v>
                </c:pt>
                <c:pt idx="7291">
                  <c:v>7.4199999999962074E-3</c:v>
                </c:pt>
                <c:pt idx="7292">
                  <c:v>9.7799999999779175E-3</c:v>
                </c:pt>
                <c:pt idx="7293">
                  <c:v>6.9700000000239015E-3</c:v>
                </c:pt>
                <c:pt idx="7294">
                  <c:v>1.2249999999994543E-2</c:v>
                </c:pt>
                <c:pt idx="7295">
                  <c:v>4.1699999999877946E-3</c:v>
                </c:pt>
                <c:pt idx="7296">
                  <c:v>1.2789999999995416E-2</c:v>
                </c:pt>
                <c:pt idx="7297">
                  <c:v>5.3000000000054115E-3</c:v>
                </c:pt>
                <c:pt idx="7298">
                  <c:v>9.540000000015425E-3</c:v>
                </c:pt>
                <c:pt idx="7299">
                  <c:v>6.6999999999950433E-3</c:v>
                </c:pt>
                <c:pt idx="7300">
                  <c:v>8.6399999999855481E-3</c:v>
                </c:pt>
                <c:pt idx="7301">
                  <c:v>7.689999999996644E-3</c:v>
                </c:pt>
                <c:pt idx="7302">
                  <c:v>7.6600000000155433E-3</c:v>
                </c:pt>
                <c:pt idx="7303">
                  <c:v>7.1900000000084674E-3</c:v>
                </c:pt>
                <c:pt idx="7304">
                  <c:v>9.6800000000030195E-3</c:v>
                </c:pt>
                <c:pt idx="7305">
                  <c:v>5.7199999999966167E-3</c:v>
                </c:pt>
                <c:pt idx="7306">
                  <c:v>9.1799999999864212E-3</c:v>
                </c:pt>
                <c:pt idx="7307">
                  <c:v>6.8600000000174077E-3</c:v>
                </c:pt>
                <c:pt idx="7308">
                  <c:v>7.689999999996644E-3</c:v>
                </c:pt>
                <c:pt idx="7309">
                  <c:v>8.579999999994925E-3</c:v>
                </c:pt>
                <c:pt idx="7310">
                  <c:v>7.2999999999865395E-3</c:v>
                </c:pt>
                <c:pt idx="7311">
                  <c:v>7.9000000000064574E-3</c:v>
                </c:pt>
                <c:pt idx="7312">
                  <c:v>9.0000000000145519E-3</c:v>
                </c:pt>
                <c:pt idx="7313">
                  <c:v>6.9399999999859574E-3</c:v>
                </c:pt>
                <c:pt idx="7314">
                  <c:v>7.7799999999967895E-3</c:v>
                </c:pt>
                <c:pt idx="7315">
                  <c:v>7.5099999999963529E-3</c:v>
                </c:pt>
                <c:pt idx="7316">
                  <c:v>8.7900000000047385E-3</c:v>
                </c:pt>
                <c:pt idx="7317">
                  <c:v>5.4900000000088767E-3</c:v>
                </c:pt>
                <c:pt idx="7318">
                  <c:v>9.8899999999844113E-3</c:v>
                </c:pt>
                <c:pt idx="7319">
                  <c:v>5.1300000000082946E-3</c:v>
                </c:pt>
                <c:pt idx="7320">
                  <c:v>9.5000000000027285E-3</c:v>
                </c:pt>
                <c:pt idx="7321">
                  <c:v>6.5899999999885495E-3</c:v>
                </c:pt>
                <c:pt idx="7322">
                  <c:v>8.4900000000232012E-3</c:v>
                </c:pt>
                <c:pt idx="7323">
                  <c:v>9.4799999999963802E-3</c:v>
                </c:pt>
                <c:pt idx="7324">
                  <c:v>5.9899999999970532E-3</c:v>
                </c:pt>
                <c:pt idx="7325">
                  <c:v>8.4599999999852571E-3</c:v>
                </c:pt>
                <c:pt idx="7326">
                  <c:v>7.6300000000060209E-3</c:v>
                </c:pt>
                <c:pt idx="7327">
                  <c:v>5.6399999999996453E-3</c:v>
                </c:pt>
                <c:pt idx="7328">
                  <c:v>1.0220000000003893E-2</c:v>
                </c:pt>
                <c:pt idx="7329">
                  <c:v>5.5399999999963256E-3</c:v>
                </c:pt>
                <c:pt idx="7330">
                  <c:v>1.0250000000013415E-2</c:v>
                </c:pt>
                <c:pt idx="7331">
                  <c:v>5.3999999999803094E-3</c:v>
                </c:pt>
                <c:pt idx="7332">
                  <c:v>1.0100000000022646E-2</c:v>
                </c:pt>
                <c:pt idx="7333">
                  <c:v>7.0099999999797546E-3</c:v>
                </c:pt>
                <c:pt idx="7334">
                  <c:v>1.0040000000003602E-2</c:v>
                </c:pt>
                <c:pt idx="7335">
                  <c:v>4.199999999997317E-3</c:v>
                </c:pt>
                <c:pt idx="7336">
                  <c:v>1.1439999999993233E-2</c:v>
                </c:pt>
                <c:pt idx="7337">
                  <c:v>5.2200000000084401E-3</c:v>
                </c:pt>
                <c:pt idx="7338">
                  <c:v>9.360000000015134E-3</c:v>
                </c:pt>
                <c:pt idx="7339">
                  <c:v>9.3299999999771899E-3</c:v>
                </c:pt>
                <c:pt idx="7340">
                  <c:v>7.8300000000126602E-3</c:v>
                </c:pt>
                <c:pt idx="7341">
                  <c:v>8.350000000007185E-3</c:v>
                </c:pt>
                <c:pt idx="7342">
                  <c:v>9.2999999999960892E-3</c:v>
                </c:pt>
                <c:pt idx="7343">
                  <c:v>6.2299999999879674E-3</c:v>
                </c:pt>
                <c:pt idx="7344">
                  <c:v>1.1260000000021364E-2</c:v>
                </c:pt>
                <c:pt idx="7345">
                  <c:v>6.5899999999885495E-3</c:v>
                </c:pt>
                <c:pt idx="7346">
                  <c:v>7.5099999999963529E-3</c:v>
                </c:pt>
                <c:pt idx="7347">
                  <c:v>7.4500000000057298E-3</c:v>
                </c:pt>
                <c:pt idx="7348">
                  <c:v>7.7799999999967895E-3</c:v>
                </c:pt>
                <c:pt idx="7349">
                  <c:v>6.9399999999859574E-3</c:v>
                </c:pt>
                <c:pt idx="7350">
                  <c:v>9.3000000000245109E-3</c:v>
                </c:pt>
                <c:pt idx="7351">
                  <c:v>8.5199999999758802E-3</c:v>
                </c:pt>
                <c:pt idx="7352">
                  <c:v>6.7700000000172622E-3</c:v>
                </c:pt>
                <c:pt idx="7353">
                  <c:v>7.1800000000052933E-3</c:v>
                </c:pt>
                <c:pt idx="7354">
                  <c:v>7.5099999999963529E-3</c:v>
                </c:pt>
                <c:pt idx="7355">
                  <c:v>8.6399999999855481E-3</c:v>
                </c:pt>
                <c:pt idx="7356">
                  <c:v>7.6600000000155433E-3</c:v>
                </c:pt>
                <c:pt idx="7357">
                  <c:v>7.1800000000052933E-3</c:v>
                </c:pt>
                <c:pt idx="7358">
                  <c:v>8.7999999999794909E-3</c:v>
                </c:pt>
                <c:pt idx="7359">
                  <c:v>7.9499999999939064E-3</c:v>
                </c:pt>
                <c:pt idx="7360">
                  <c:v>8.170000000006894E-3</c:v>
                </c:pt>
                <c:pt idx="7361">
                  <c:v>6.6700000000139426E-3</c:v>
                </c:pt>
                <c:pt idx="7362">
                  <c:v>9.3899999999962347E-3</c:v>
                </c:pt>
                <c:pt idx="7363">
                  <c:v>8.530000000007476E-3</c:v>
                </c:pt>
                <c:pt idx="7364">
                  <c:v>5.8099999999967622E-3</c:v>
                </c:pt>
                <c:pt idx="7365">
                  <c:v>8.9700000000050295E-3</c:v>
                </c:pt>
                <c:pt idx="7366">
                  <c:v>8.1599999999752981E-3</c:v>
                </c:pt>
                <c:pt idx="7367">
                  <c:v>6.4700000000073032E-3</c:v>
                </c:pt>
                <c:pt idx="7368">
                  <c:v>8.2000000000164164E-3</c:v>
                </c:pt>
                <c:pt idx="7369">
                  <c:v>8.1599999999752981E-3</c:v>
                </c:pt>
                <c:pt idx="7370">
                  <c:v>7.3300000000244836E-3</c:v>
                </c:pt>
                <c:pt idx="7371">
                  <c:v>6.0799999999971988E-3</c:v>
                </c:pt>
                <c:pt idx="7372">
                  <c:v>1.0019999999997253E-2</c:v>
                </c:pt>
                <c:pt idx="7373">
                  <c:v>6.6400000000044201E-3</c:v>
                </c:pt>
                <c:pt idx="7374">
                  <c:v>8.2899999999881402E-3</c:v>
                </c:pt>
                <c:pt idx="7375">
                  <c:v>8.8200000000142609E-3</c:v>
                </c:pt>
                <c:pt idx="7376">
                  <c:v>6.8499999999858119E-3</c:v>
                </c:pt>
                <c:pt idx="7377">
                  <c:v>7.4199999999962074E-3</c:v>
                </c:pt>
                <c:pt idx="7378">
                  <c:v>7.1300000000178443E-3</c:v>
                </c:pt>
                <c:pt idx="7379">
                  <c:v>9.1799999999864212E-3</c:v>
                </c:pt>
                <c:pt idx="7380">
                  <c:v>5.3599999999960346E-3</c:v>
                </c:pt>
                <c:pt idx="7381">
                  <c:v>6.5299999999979264E-3</c:v>
                </c:pt>
                <c:pt idx="7382">
                  <c:v>5.6299999999964712E-3</c:v>
                </c:pt>
                <c:pt idx="7383">
                  <c:v>4.6200000000169439E-3</c:v>
                </c:pt>
                <c:pt idx="7384">
                  <c:v>1.0699999999985721E-3</c:v>
                </c:pt>
                <c:pt idx="7385">
                  <c:v>2.0000000000095497E-3</c:v>
                </c:pt>
                <c:pt idx="7386">
                  <c:v>1.4599999999802549E-3</c:v>
                </c:pt>
                <c:pt idx="7387">
                  <c:v>1.5199999999992997E-3</c:v>
                </c:pt>
                <c:pt idx="7388">
                  <c:v>0</c:v>
                </c:pt>
                <c:pt idx="7389">
                  <c:v>9.2000000000780346E-4</c:v>
                </c:pt>
                <c:pt idx="7390">
                  <c:v>3.6000000000058208E-4</c:v>
                </c:pt>
                <c:pt idx="7391">
                  <c:v>1.4899999999897773E-3</c:v>
                </c:pt>
                <c:pt idx="7392">
                  <c:v>7.8000000002020897E-4</c:v>
                </c:pt>
                <c:pt idx="7393">
                  <c:v>9.1999999997938176E-4</c:v>
                </c:pt>
                <c:pt idx="7394">
                  <c:v>0</c:v>
                </c:pt>
                <c:pt idx="7395">
                  <c:v>2.4000000001933586E-4</c:v>
                </c:pt>
                <c:pt idx="7396">
                  <c:v>2.3999999999091415E-4</c:v>
                </c:pt>
                <c:pt idx="7397">
                  <c:v>0</c:v>
                </c:pt>
                <c:pt idx="7398">
                  <c:v>1.6999999999995907E-3</c:v>
                </c:pt>
                <c:pt idx="7399">
                  <c:v>0</c:v>
                </c:pt>
                <c:pt idx="7400">
                  <c:v>0</c:v>
                </c:pt>
                <c:pt idx="7401">
                  <c:v>0</c:v>
                </c:pt>
                <c:pt idx="7402">
                  <c:v>6.7999999998846761E-4</c:v>
                </c:pt>
                <c:pt idx="7403">
                  <c:v>6.6000000001054104E-4</c:v>
                </c:pt>
                <c:pt idx="7404">
                  <c:v>1.5799999999899228E-3</c:v>
                </c:pt>
                <c:pt idx="7405">
                  <c:v>5.8099999999967622E-3</c:v>
                </c:pt>
                <c:pt idx="7406">
                  <c:v>5.9900000000254749E-3</c:v>
                </c:pt>
                <c:pt idx="7407">
                  <c:v>8.399999999994634E-3</c:v>
                </c:pt>
                <c:pt idx="7408">
                  <c:v>3.6099999999805732E-3</c:v>
                </c:pt>
                <c:pt idx="7409">
                  <c:v>2.020000000015898E-3</c:v>
                </c:pt>
                <c:pt idx="7410">
                  <c:v>5.0999999999135071E-4</c:v>
                </c:pt>
                <c:pt idx="7411">
                  <c:v>4.9500000000080036E-3</c:v>
                </c:pt>
                <c:pt idx="7412">
                  <c:v>9.060000000005175E-3</c:v>
                </c:pt>
                <c:pt idx="7413">
                  <c:v>6.379999999978736E-3</c:v>
                </c:pt>
                <c:pt idx="7414">
                  <c:v>7.5100000000247746E-3</c:v>
                </c:pt>
                <c:pt idx="7415">
                  <c:v>5.9299999999780084E-3</c:v>
                </c:pt>
                <c:pt idx="7416">
                  <c:v>6.3200000000165346E-3</c:v>
                </c:pt>
                <c:pt idx="7417">
                  <c:v>6.7300000000045657E-3</c:v>
                </c:pt>
                <c:pt idx="7418">
                  <c:v>7.2399999999959164E-3</c:v>
                </c:pt>
                <c:pt idx="7419">
                  <c:v>7.5400000000058753E-3</c:v>
                </c:pt>
                <c:pt idx="7420">
                  <c:v>4.8599999999794363E-3</c:v>
                </c:pt>
                <c:pt idx="7421">
                  <c:v>8.170000000006894E-3</c:v>
                </c:pt>
                <c:pt idx="7422">
                  <c:v>8.2199999999943429E-3</c:v>
                </c:pt>
                <c:pt idx="7423">
                  <c:v>6.5000000000168257E-3</c:v>
                </c:pt>
                <c:pt idx="7424">
                  <c:v>8.5499999999854026E-3</c:v>
                </c:pt>
                <c:pt idx="7425">
                  <c:v>7.3000000000149612E-3</c:v>
                </c:pt>
                <c:pt idx="7426">
                  <c:v>5.3099999999801639E-3</c:v>
                </c:pt>
                <c:pt idx="7427">
                  <c:v>8.2800000000133878E-3</c:v>
                </c:pt>
                <c:pt idx="7428">
                  <c:v>5.4900000000088767E-3</c:v>
                </c:pt>
                <c:pt idx="7429">
                  <c:v>1.1079999999992651E-2</c:v>
                </c:pt>
                <c:pt idx="7430">
                  <c:v>3.0700000000081218E-3</c:v>
                </c:pt>
                <c:pt idx="7431">
                  <c:v>8.6799999999982447E-3</c:v>
                </c:pt>
                <c:pt idx="7432">
                  <c:v>4.609999999985348E-3</c:v>
                </c:pt>
                <c:pt idx="7433">
                  <c:v>7.1000000000083219E-3</c:v>
                </c:pt>
                <c:pt idx="7434">
                  <c:v>5.8999999999969077E-3</c:v>
                </c:pt>
                <c:pt idx="7435">
                  <c:v>8.880000000004884E-3</c:v>
                </c:pt>
                <c:pt idx="7436">
                  <c:v>4.0500000000065484E-3</c:v>
                </c:pt>
                <c:pt idx="7437">
                  <c:v>6.6199999999980719E-3</c:v>
                </c:pt>
                <c:pt idx="7438">
                  <c:v>7.5399999999774536E-3</c:v>
                </c:pt>
                <c:pt idx="7439">
                  <c:v>9.4200000000057571E-3</c:v>
                </c:pt>
                <c:pt idx="7440">
                  <c:v>7.1200000000146701E-3</c:v>
                </c:pt>
                <c:pt idx="7441">
                  <c:v>4.3499999999880856E-3</c:v>
                </c:pt>
                <c:pt idx="7442">
                  <c:v>1.186000000001286E-2</c:v>
                </c:pt>
                <c:pt idx="7443">
                  <c:v>3.2799999999895135E-3</c:v>
                </c:pt>
                <c:pt idx="7444">
                  <c:v>1.0789999999985866E-2</c:v>
                </c:pt>
                <c:pt idx="7445">
                  <c:v>7.4500000000057298E-3</c:v>
                </c:pt>
                <c:pt idx="7446">
                  <c:v>6.2300000000163891E-3</c:v>
                </c:pt>
                <c:pt idx="7447">
                  <c:v>5.6299999999964712E-3</c:v>
                </c:pt>
                <c:pt idx="7448">
                  <c:v>8.4300000000041564E-3</c:v>
                </c:pt>
                <c:pt idx="7449">
                  <c:v>6.3199999999881129E-3</c:v>
                </c:pt>
                <c:pt idx="7450">
                  <c:v>8.8200000000142609E-3</c:v>
                </c:pt>
                <c:pt idx="7451">
                  <c:v>7.0999999999799002E-3</c:v>
                </c:pt>
                <c:pt idx="7452">
                  <c:v>6.580000000013797E-3</c:v>
                </c:pt>
                <c:pt idx="7453">
                  <c:v>7.2399999999959164E-3</c:v>
                </c:pt>
                <c:pt idx="7454">
                  <c:v>1.0639999999995098E-2</c:v>
                </c:pt>
                <c:pt idx="7455">
                  <c:v>5.9400000000096043E-3</c:v>
                </c:pt>
                <c:pt idx="7456">
                  <c:v>1.018999999999437E-2</c:v>
                </c:pt>
                <c:pt idx="7457">
                  <c:v>6.5500000000042746E-3</c:v>
                </c:pt>
                <c:pt idx="7458">
                  <c:v>9.4200000000057571E-3</c:v>
                </c:pt>
                <c:pt idx="7459">
                  <c:v>7.3599999999771626E-3</c:v>
                </c:pt>
                <c:pt idx="7460">
                  <c:v>8.2300000000259388E-3</c:v>
                </c:pt>
                <c:pt idx="7461">
                  <c:v>6.2899999999785905E-3</c:v>
                </c:pt>
                <c:pt idx="7462">
                  <c:v>9.8600000000033106E-3</c:v>
                </c:pt>
                <c:pt idx="7463">
                  <c:v>4.8299999999983356E-3</c:v>
                </c:pt>
                <c:pt idx="7464">
                  <c:v>8.3099999999944885E-3</c:v>
                </c:pt>
                <c:pt idx="7465">
                  <c:v>8.5600000000169985E-3</c:v>
                </c:pt>
                <c:pt idx="7466">
                  <c:v>6.1699999999973443E-3</c:v>
                </c:pt>
                <c:pt idx="7467">
                  <c:v>9.9799999999845568E-3</c:v>
                </c:pt>
                <c:pt idx="7468">
                  <c:v>5.3300000000149339E-3</c:v>
                </c:pt>
                <c:pt idx="7469">
                  <c:v>1.0729999999995243E-2</c:v>
                </c:pt>
                <c:pt idx="7470">
                  <c:v>7.4500000000057298E-3</c:v>
                </c:pt>
                <c:pt idx="7471">
                  <c:v>8.4699999999884312E-3</c:v>
                </c:pt>
                <c:pt idx="7472">
                  <c:v>1.0100000000022646E-2</c:v>
                </c:pt>
                <c:pt idx="7473">
                  <c:v>9.2399999999770444E-3</c:v>
                </c:pt>
                <c:pt idx="7474">
                  <c:v>6.7600000000140881E-3</c:v>
                </c:pt>
                <c:pt idx="7475">
                  <c:v>9.2400000000054661E-3</c:v>
                </c:pt>
                <c:pt idx="7476">
                  <c:v>9.4799999999963802E-3</c:v>
                </c:pt>
                <c:pt idx="7477">
                  <c:v>7.7200000000061664E-3</c:v>
                </c:pt>
                <c:pt idx="7478">
                  <c:v>7.7199999999777447E-3</c:v>
                </c:pt>
                <c:pt idx="7479">
                  <c:v>8.8499999999953616E-3</c:v>
                </c:pt>
                <c:pt idx="7480">
                  <c:v>6.8200000000047112E-3</c:v>
                </c:pt>
                <c:pt idx="7481">
                  <c:v>8.0800000000067485E-3</c:v>
                </c:pt>
                <c:pt idx="7482">
                  <c:v>7.6300000000060209E-3</c:v>
                </c:pt>
                <c:pt idx="7483">
                  <c:v>8.5499999999854026E-3</c:v>
                </c:pt>
                <c:pt idx="7484">
                  <c:v>8.9100000000144064E-3</c:v>
                </c:pt>
                <c:pt idx="7485">
                  <c:v>6.5600000000074488E-3</c:v>
                </c:pt>
                <c:pt idx="7486">
                  <c:v>1.170999999999367E-2</c:v>
                </c:pt>
                <c:pt idx="7487">
                  <c:v>5.5800000000090222E-3</c:v>
                </c:pt>
                <c:pt idx="7488">
                  <c:v>1.3589999999993552E-2</c:v>
                </c:pt>
                <c:pt idx="7489">
                  <c:v>7.4799999999868305E-3</c:v>
                </c:pt>
                <c:pt idx="7490">
                  <c:v>9.3200000000024374E-3</c:v>
                </c:pt>
                <c:pt idx="7491">
                  <c:v>9.180000000014843E-3</c:v>
                </c:pt>
                <c:pt idx="7492">
                  <c:v>9.5399999999870033E-3</c:v>
                </c:pt>
                <c:pt idx="7493">
                  <c:v>8.4300000000041564E-3</c:v>
                </c:pt>
                <c:pt idx="7494">
                  <c:v>1.051999999998543E-2</c:v>
                </c:pt>
                <c:pt idx="7495">
                  <c:v>7.8100000000063119E-3</c:v>
                </c:pt>
                <c:pt idx="7496">
                  <c:v>7.3000000000149612E-3</c:v>
                </c:pt>
                <c:pt idx="7497">
                  <c:v>6.0799999999971988E-3</c:v>
                </c:pt>
                <c:pt idx="7498">
                  <c:v>9.8099999999874399E-3</c:v>
                </c:pt>
                <c:pt idx="7499">
                  <c:v>9.1500000000053205E-3</c:v>
                </c:pt>
                <c:pt idx="7500">
                  <c:v>7.5700000000153977E-3</c:v>
                </c:pt>
                <c:pt idx="7501">
                  <c:v>9.1199999999957981E-3</c:v>
                </c:pt>
                <c:pt idx="7502">
                  <c:v>7.9499999999939064E-3</c:v>
                </c:pt>
                <c:pt idx="7503">
                  <c:v>7.9299999999875581E-3</c:v>
                </c:pt>
                <c:pt idx="7504">
                  <c:v>1.1179999999995971E-2</c:v>
                </c:pt>
                <c:pt idx="7505">
                  <c:v>7.9900000000066029E-3</c:v>
                </c:pt>
                <c:pt idx="7506">
                  <c:v>7.4800000000152522E-3</c:v>
                </c:pt>
                <c:pt idx="7507">
                  <c:v>8.7000000000045929E-3</c:v>
                </c:pt>
                <c:pt idx="7508">
                  <c:v>6.199999999978445E-3</c:v>
                </c:pt>
                <c:pt idx="7509">
                  <c:v>1.1050000000011551E-2</c:v>
                </c:pt>
                <c:pt idx="7510">
                  <c:v>5.0400000000081491E-3</c:v>
                </c:pt>
                <c:pt idx="7511">
                  <c:v>9.5999999999776264E-3</c:v>
                </c:pt>
                <c:pt idx="7512">
                  <c:v>7.2100000000148157E-3</c:v>
                </c:pt>
                <c:pt idx="7513">
                  <c:v>8.2500000000038654E-3</c:v>
                </c:pt>
                <c:pt idx="7514">
                  <c:v>7.5400000000058753E-3</c:v>
                </c:pt>
                <c:pt idx="7515">
                  <c:v>9.869999999978063E-3</c:v>
                </c:pt>
                <c:pt idx="7516">
                  <c:v>8.2800000000133878E-3</c:v>
                </c:pt>
                <c:pt idx="7517">
                  <c:v>8.1399999999973716E-3</c:v>
                </c:pt>
                <c:pt idx="7518">
                  <c:v>5.9899999999970532E-3</c:v>
                </c:pt>
                <c:pt idx="7519">
                  <c:v>1.0369999999994661E-2</c:v>
                </c:pt>
                <c:pt idx="7520">
                  <c:v>9.2700000000149885E-3</c:v>
                </c:pt>
                <c:pt idx="7521">
                  <c:v>7.6599999999871216E-3</c:v>
                </c:pt>
                <c:pt idx="7522">
                  <c:v>8.7599999999952161E-3</c:v>
                </c:pt>
                <c:pt idx="7523">
                  <c:v>8.049999999997226E-3</c:v>
                </c:pt>
                <c:pt idx="7524">
                  <c:v>7.2400000000243381E-3</c:v>
                </c:pt>
                <c:pt idx="7525">
                  <c:v>1.051999999998543E-2</c:v>
                </c:pt>
                <c:pt idx="7526">
                  <c:v>6.1699999999973443E-3</c:v>
                </c:pt>
                <c:pt idx="7527">
                  <c:v>7.3600000000055843E-3</c:v>
                </c:pt>
                <c:pt idx="7528">
                  <c:v>6.9699999999954798E-3</c:v>
                </c:pt>
                <c:pt idx="7529">
                  <c:v>6.5600000000074488E-3</c:v>
                </c:pt>
                <c:pt idx="7530">
                  <c:v>1.1120000000005348E-2</c:v>
                </c:pt>
                <c:pt idx="7531">
                  <c:v>5.3899999999771353E-3</c:v>
                </c:pt>
                <c:pt idx="7532">
                  <c:v>1.0100000000022646E-2</c:v>
                </c:pt>
                <c:pt idx="7533">
                  <c:v>8.2599999999786178E-3</c:v>
                </c:pt>
                <c:pt idx="7534">
                  <c:v>9.590000000002874E-3</c:v>
                </c:pt>
                <c:pt idx="7535">
                  <c:v>7.0400000000176988E-3</c:v>
                </c:pt>
                <c:pt idx="7536">
                  <c:v>1.0009999999994079E-2</c:v>
                </c:pt>
                <c:pt idx="7537">
                  <c:v>7.2700000000054388E-3</c:v>
                </c:pt>
                <c:pt idx="7538">
                  <c:v>7.2199999999895681E-3</c:v>
                </c:pt>
                <c:pt idx="7539">
                  <c:v>6.4900000000136515E-3</c:v>
                </c:pt>
                <c:pt idx="7540">
                  <c:v>1.0079999999987876E-2</c:v>
                </c:pt>
                <c:pt idx="7541">
                  <c:v>5.8999999999969077E-3</c:v>
                </c:pt>
                <c:pt idx="7542">
                  <c:v>7.8599999999937609E-3</c:v>
                </c:pt>
                <c:pt idx="7543">
                  <c:v>7.6300000000060209E-3</c:v>
                </c:pt>
                <c:pt idx="7544">
                  <c:v>6.7700000000172622E-3</c:v>
                </c:pt>
                <c:pt idx="7545">
                  <c:v>7.089999999976726E-3</c:v>
                </c:pt>
                <c:pt idx="7546">
                  <c:v>9.180000000014843E-3</c:v>
                </c:pt>
                <c:pt idx="7547">
                  <c:v>6.1699999999973443E-3</c:v>
                </c:pt>
                <c:pt idx="7548">
                  <c:v>8.7900000000047385E-3</c:v>
                </c:pt>
                <c:pt idx="7549">
                  <c:v>7.7200000000061664E-3</c:v>
                </c:pt>
                <c:pt idx="7550">
                  <c:v>7.7199999999777447E-3</c:v>
                </c:pt>
                <c:pt idx="7551">
                  <c:v>9.4200000000057571E-3</c:v>
                </c:pt>
                <c:pt idx="7552">
                  <c:v>6.0799999999971988E-3</c:v>
                </c:pt>
                <c:pt idx="7553">
                  <c:v>9.5599999999933516E-3</c:v>
                </c:pt>
                <c:pt idx="7554">
                  <c:v>7.5100000000247746E-3</c:v>
                </c:pt>
                <c:pt idx="7555">
                  <c:v>8.4099999999978081E-3</c:v>
                </c:pt>
                <c:pt idx="7556">
                  <c:v>7.569999999986976E-3</c:v>
                </c:pt>
                <c:pt idx="7557">
                  <c:v>8.0700000000035743E-3</c:v>
                </c:pt>
                <c:pt idx="7558">
                  <c:v>7.2800000000086129E-3</c:v>
                </c:pt>
                <c:pt idx="7559">
                  <c:v>7.1499999999957708E-3</c:v>
                </c:pt>
                <c:pt idx="7560">
                  <c:v>8.6699999999950705E-3</c:v>
                </c:pt>
                <c:pt idx="7561">
                  <c:v>8.8199999999858392E-3</c:v>
                </c:pt>
                <c:pt idx="7562">
                  <c:v>6.7700000000172622E-3</c:v>
                </c:pt>
                <c:pt idx="7563">
                  <c:v>9.7999999999842657E-3</c:v>
                </c:pt>
                <c:pt idx="7564">
                  <c:v>6.7999999999983629E-3</c:v>
                </c:pt>
                <c:pt idx="7565">
                  <c:v>9.4400000000121054E-3</c:v>
                </c:pt>
                <c:pt idx="7566">
                  <c:v>9.0299999999956526E-3</c:v>
                </c:pt>
                <c:pt idx="7567">
                  <c:v>9.4500000000152795E-3</c:v>
                </c:pt>
                <c:pt idx="7568">
                  <c:v>5.6599999999775719E-3</c:v>
                </c:pt>
                <c:pt idx="7569">
                  <c:v>1.0050000000006776E-2</c:v>
                </c:pt>
                <c:pt idx="7570">
                  <c:v>8.0399999999940519E-3</c:v>
                </c:pt>
                <c:pt idx="7571">
                  <c:v>7.2200000000179898E-3</c:v>
                </c:pt>
                <c:pt idx="7572">
                  <c:v>9.3200000000024374E-3</c:v>
                </c:pt>
                <c:pt idx="7573">
                  <c:v>5.7599999999808915E-3</c:v>
                </c:pt>
                <c:pt idx="7574">
                  <c:v>8.9100000000144064E-3</c:v>
                </c:pt>
                <c:pt idx="7575">
                  <c:v>7.869999999996935E-3</c:v>
                </c:pt>
                <c:pt idx="7576">
                  <c:v>8.7599999999952161E-3</c:v>
                </c:pt>
                <c:pt idx="7577">
                  <c:v>7.5999999999964984E-3</c:v>
                </c:pt>
                <c:pt idx="7578">
                  <c:v>8.3700000000135333E-3</c:v>
                </c:pt>
                <c:pt idx="7579">
                  <c:v>8.2299999999975171E-3</c:v>
                </c:pt>
                <c:pt idx="7580">
                  <c:v>7.9499999999939064E-3</c:v>
                </c:pt>
                <c:pt idx="7581">
                  <c:v>8.530000000007476E-3</c:v>
                </c:pt>
                <c:pt idx="7582">
                  <c:v>8.5499999999854026E-3</c:v>
                </c:pt>
                <c:pt idx="7583">
                  <c:v>8.2000000000164164E-3</c:v>
                </c:pt>
                <c:pt idx="7584">
                  <c:v>7.9800000000034288E-3</c:v>
                </c:pt>
                <c:pt idx="7585">
                  <c:v>7.0999999999799002E-3</c:v>
                </c:pt>
                <c:pt idx="7586">
                  <c:v>8.4600000000136788E-3</c:v>
                </c:pt>
                <c:pt idx="7587">
                  <c:v>1.0850000000004911E-2</c:v>
                </c:pt>
                <c:pt idx="7588">
                  <c:v>4.6199999999885222E-3</c:v>
                </c:pt>
                <c:pt idx="7589">
                  <c:v>9.5000000000027285E-3</c:v>
                </c:pt>
                <c:pt idx="7590">
                  <c:v>5.5800000000090222E-3</c:v>
                </c:pt>
                <c:pt idx="7591">
                  <c:v>8.1600000000037198E-3</c:v>
                </c:pt>
                <c:pt idx="7592">
                  <c:v>8.3799999999882857E-3</c:v>
                </c:pt>
                <c:pt idx="7593">
                  <c:v>8.9099999999859847E-3</c:v>
                </c:pt>
                <c:pt idx="7594">
                  <c:v>7.4500000000057298E-3</c:v>
                </c:pt>
                <c:pt idx="7595">
                  <c:v>8.2500000000038654E-3</c:v>
                </c:pt>
                <c:pt idx="7596">
                  <c:v>7.5099999999963529E-3</c:v>
                </c:pt>
                <c:pt idx="7597">
                  <c:v>1.028999999999769E-2</c:v>
                </c:pt>
                <c:pt idx="7598">
                  <c:v>8.7900000000047385E-3</c:v>
                </c:pt>
                <c:pt idx="7599">
                  <c:v>7.4800000000152522E-3</c:v>
                </c:pt>
                <c:pt idx="7600">
                  <c:v>8.9399999999955071E-3</c:v>
                </c:pt>
                <c:pt idx="7601">
                  <c:v>7.2999999999865395E-3</c:v>
                </c:pt>
                <c:pt idx="7602">
                  <c:v>8.7300000000141154E-3</c:v>
                </c:pt>
                <c:pt idx="7603">
                  <c:v>7.8399999999874126E-3</c:v>
                </c:pt>
                <c:pt idx="7604">
                  <c:v>8.399999999994634E-3</c:v>
                </c:pt>
                <c:pt idx="7605">
                  <c:v>7.0400000000176988E-3</c:v>
                </c:pt>
                <c:pt idx="7606">
                  <c:v>7.1499999999957708E-3</c:v>
                </c:pt>
                <c:pt idx="7607">
                  <c:v>7.9299999999875581E-3</c:v>
                </c:pt>
                <c:pt idx="7608">
                  <c:v>9.8300000000222099E-3</c:v>
                </c:pt>
                <c:pt idx="7609">
                  <c:v>6.0499999999876763E-3</c:v>
                </c:pt>
                <c:pt idx="7610">
                  <c:v>8.4400000000073305E-3</c:v>
                </c:pt>
                <c:pt idx="7611">
                  <c:v>6.1399999999878219E-3</c:v>
                </c:pt>
                <c:pt idx="7612">
                  <c:v>1.0520000000013852E-2</c:v>
                </c:pt>
                <c:pt idx="7613">
                  <c:v>7.7200000000061664E-3</c:v>
                </c:pt>
                <c:pt idx="7614">
                  <c:v>1.0249999999984993E-2</c:v>
                </c:pt>
                <c:pt idx="7615">
                  <c:v>8.0100000000129512E-3</c:v>
                </c:pt>
                <c:pt idx="7616">
                  <c:v>9.3299999999771899E-3</c:v>
                </c:pt>
                <c:pt idx="7617">
                  <c:v>5.6600000000059936E-3</c:v>
                </c:pt>
                <c:pt idx="7618">
                  <c:v>1.0109999999997399E-2</c:v>
                </c:pt>
                <c:pt idx="7619">
                  <c:v>6.8799999999953343E-3</c:v>
                </c:pt>
                <c:pt idx="7620">
                  <c:v>9.3900000000246564E-3</c:v>
                </c:pt>
                <c:pt idx="7621">
                  <c:v>6.7899999999951888E-3</c:v>
                </c:pt>
                <c:pt idx="7622">
                  <c:v>7.5400000000058753E-3</c:v>
                </c:pt>
                <c:pt idx="7623">
                  <c:v>7.689999999996644E-3</c:v>
                </c:pt>
                <c:pt idx="7624">
                  <c:v>7.4199999999962074E-3</c:v>
                </c:pt>
                <c:pt idx="7625">
                  <c:v>8.9999999999861302E-3</c:v>
                </c:pt>
                <c:pt idx="7626">
                  <c:v>7.4299999999993815E-3</c:v>
                </c:pt>
                <c:pt idx="7627">
                  <c:v>7.2100000000148157E-3</c:v>
                </c:pt>
                <c:pt idx="7628">
                  <c:v>8.7900000000047385E-3</c:v>
                </c:pt>
                <c:pt idx="7629">
                  <c:v>8.1999999999879947E-3</c:v>
                </c:pt>
                <c:pt idx="7630">
                  <c:v>7.0300000000145246E-3</c:v>
                </c:pt>
                <c:pt idx="7631">
                  <c:v>1.0669999999976199E-2</c:v>
                </c:pt>
                <c:pt idx="7632">
                  <c:v>6.6700000000139426E-3</c:v>
                </c:pt>
                <c:pt idx="7633">
                  <c:v>1.0259999999988167E-2</c:v>
                </c:pt>
                <c:pt idx="7634">
                  <c:v>6.1599999999941701E-3</c:v>
                </c:pt>
                <c:pt idx="7635">
                  <c:v>9.9300000000255295E-3</c:v>
                </c:pt>
                <c:pt idx="7636">
                  <c:v>6.729999999976144E-3</c:v>
                </c:pt>
                <c:pt idx="7637">
                  <c:v>9.9000000000160071E-3</c:v>
                </c:pt>
                <c:pt idx="7638">
                  <c:v>6.8499999999858119E-3</c:v>
                </c:pt>
                <c:pt idx="7639">
                  <c:v>8.5899999999980992E-3</c:v>
                </c:pt>
                <c:pt idx="7640">
                  <c:v>7.1800000000052933E-3</c:v>
                </c:pt>
                <c:pt idx="7641">
                  <c:v>6.9100000000048567E-3</c:v>
                </c:pt>
                <c:pt idx="7642">
                  <c:v>9.360000000015134E-3</c:v>
                </c:pt>
                <c:pt idx="7643">
                  <c:v>1.003999999997518E-2</c:v>
                </c:pt>
                <c:pt idx="7644">
                  <c:v>8.7699999999983902E-3</c:v>
                </c:pt>
                <c:pt idx="7645">
                  <c:v>7.6200000000028467E-3</c:v>
                </c:pt>
                <c:pt idx="7646">
                  <c:v>9.8700000000064847E-3</c:v>
                </c:pt>
                <c:pt idx="7647">
                  <c:v>8.399999999994634E-3</c:v>
                </c:pt>
                <c:pt idx="7648">
                  <c:v>9.0299999999956526E-3</c:v>
                </c:pt>
                <c:pt idx="7649">
                  <c:v>6.7400000000077398E-3</c:v>
                </c:pt>
                <c:pt idx="7650">
                  <c:v>8.6400000000139698E-3</c:v>
                </c:pt>
                <c:pt idx="7651">
                  <c:v>7.6599999999871216E-3</c:v>
                </c:pt>
                <c:pt idx="7652">
                  <c:v>9.3300000000056116E-3</c:v>
                </c:pt>
                <c:pt idx="7653">
                  <c:v>6.6699999999855208E-3</c:v>
                </c:pt>
                <c:pt idx="7654">
                  <c:v>9.9600000000066302E-3</c:v>
                </c:pt>
                <c:pt idx="7655">
                  <c:v>5.5700000000058481E-3</c:v>
                </c:pt>
                <c:pt idx="7656">
                  <c:v>9.4200000000057571E-3</c:v>
                </c:pt>
                <c:pt idx="7657">
                  <c:v>7.8100000000063119E-3</c:v>
                </c:pt>
                <c:pt idx="7658">
                  <c:v>9.9199999999939337E-3</c:v>
                </c:pt>
                <c:pt idx="7659">
                  <c:v>8.9700000000050295E-3</c:v>
                </c:pt>
                <c:pt idx="7660">
                  <c:v>9.1199999999957981E-3</c:v>
                </c:pt>
                <c:pt idx="7661">
                  <c:v>6.9799999999986539E-3</c:v>
                </c:pt>
                <c:pt idx="7662">
                  <c:v>8.7900000000047385E-3</c:v>
                </c:pt>
                <c:pt idx="7663">
                  <c:v>9.590000000002874E-3</c:v>
                </c:pt>
                <c:pt idx="7664">
                  <c:v>8.1399999999973716E-3</c:v>
                </c:pt>
                <c:pt idx="7665">
                  <c:v>1.018999999999437E-2</c:v>
                </c:pt>
                <c:pt idx="7666">
                  <c:v>5.9899999999970532E-3</c:v>
                </c:pt>
                <c:pt idx="7667">
                  <c:v>8.9099999999859847E-3</c:v>
                </c:pt>
                <c:pt idx="7668">
                  <c:v>7.3900000000151067E-3</c:v>
                </c:pt>
                <c:pt idx="7669">
                  <c:v>8.4999999999979536E-3</c:v>
                </c:pt>
                <c:pt idx="7670">
                  <c:v>8.399999999994634E-3</c:v>
                </c:pt>
                <c:pt idx="7671">
                  <c:v>8.350000000007185E-3</c:v>
                </c:pt>
                <c:pt idx="7672">
                  <c:v>6.6400000000044201E-3</c:v>
                </c:pt>
                <c:pt idx="7673">
                  <c:v>1.0279999999994516E-2</c:v>
                </c:pt>
                <c:pt idx="7674">
                  <c:v>8.7699999999983902E-3</c:v>
                </c:pt>
                <c:pt idx="7675">
                  <c:v>9.5000000000027285E-3</c:v>
                </c:pt>
                <c:pt idx="7676">
                  <c:v>8.8499999999953616E-3</c:v>
                </c:pt>
                <c:pt idx="7677">
                  <c:v>8.1399999999973716E-3</c:v>
                </c:pt>
                <c:pt idx="7678">
                  <c:v>7.869999999996935E-3</c:v>
                </c:pt>
                <c:pt idx="7679">
                  <c:v>9.890000000012833E-3</c:v>
                </c:pt>
                <c:pt idx="7680">
                  <c:v>7.3299999999960619E-3</c:v>
                </c:pt>
                <c:pt idx="7681">
                  <c:v>8.3799999999882857E-3</c:v>
                </c:pt>
                <c:pt idx="7682">
                  <c:v>6.880000000023756E-3</c:v>
                </c:pt>
                <c:pt idx="7683">
                  <c:v>8.3499999999787633E-3</c:v>
                </c:pt>
                <c:pt idx="7684">
                  <c:v>7.869999999996935E-3</c:v>
                </c:pt>
                <c:pt idx="7685">
                  <c:v>8.2500000000038654E-3</c:v>
                </c:pt>
                <c:pt idx="7686">
                  <c:v>6.6199999999980719E-3</c:v>
                </c:pt>
                <c:pt idx="7687">
                  <c:v>1.1110000000002174E-2</c:v>
                </c:pt>
                <c:pt idx="7688">
                  <c:v>5.6700000000091677E-3</c:v>
                </c:pt>
                <c:pt idx="7689">
                  <c:v>1.0130000000003747E-2</c:v>
                </c:pt>
                <c:pt idx="7690">
                  <c:v>8.7000000000045929E-3</c:v>
                </c:pt>
                <c:pt idx="7691">
                  <c:v>7.869999999996935E-3</c:v>
                </c:pt>
                <c:pt idx="7692">
                  <c:v>1.1889999999993961E-2</c:v>
                </c:pt>
                <c:pt idx="7693">
                  <c:v>5.6899999999870943E-3</c:v>
                </c:pt>
                <c:pt idx="7694">
                  <c:v>1.2700000000023692E-2</c:v>
                </c:pt>
                <c:pt idx="7695">
                  <c:v>6.1099999999782995E-3</c:v>
                </c:pt>
                <c:pt idx="7696">
                  <c:v>1.0220000000003893E-2</c:v>
                </c:pt>
                <c:pt idx="7697">
                  <c:v>9.2099999999959437E-3</c:v>
                </c:pt>
                <c:pt idx="7698">
                  <c:v>8.0200000000161253E-3</c:v>
                </c:pt>
                <c:pt idx="7699">
                  <c:v>7.8900000000032833E-3</c:v>
                </c:pt>
                <c:pt idx="7700">
                  <c:v>8.9700000000050295E-3</c:v>
                </c:pt>
                <c:pt idx="7701">
                  <c:v>6.4699999999788815E-3</c:v>
                </c:pt>
                <c:pt idx="7702">
                  <c:v>9.6000000000060481E-3</c:v>
                </c:pt>
                <c:pt idx="7703">
                  <c:v>8.5500000000138243E-3</c:v>
                </c:pt>
                <c:pt idx="7704">
                  <c:v>8.9099999999859847E-3</c:v>
                </c:pt>
                <c:pt idx="7705">
                  <c:v>8.350000000007185E-3</c:v>
                </c:pt>
                <c:pt idx="7706">
                  <c:v>8.579999999994925E-3</c:v>
                </c:pt>
                <c:pt idx="7707">
                  <c:v>9.8600000000033106E-3</c:v>
                </c:pt>
                <c:pt idx="7708">
                  <c:v>8.6499999999887223E-3</c:v>
                </c:pt>
                <c:pt idx="7709">
                  <c:v>8.6100000000044474E-3</c:v>
                </c:pt>
                <c:pt idx="7710">
                  <c:v>8.579999999994925E-3</c:v>
                </c:pt>
                <c:pt idx="7711">
                  <c:v>9.1199999999957981E-3</c:v>
                </c:pt>
                <c:pt idx="7712">
                  <c:v>5.690000000015516E-3</c:v>
                </c:pt>
                <c:pt idx="7713">
                  <c:v>1.0079999999987876E-2</c:v>
                </c:pt>
                <c:pt idx="7714">
                  <c:v>5.6600000000059936E-3</c:v>
                </c:pt>
                <c:pt idx="7715">
                  <c:v>1.1590000000012424E-2</c:v>
                </c:pt>
                <c:pt idx="7716">
                  <c:v>4.5599999999978991E-3</c:v>
                </c:pt>
                <c:pt idx="7717">
                  <c:v>1.1149999999986449E-2</c:v>
                </c:pt>
                <c:pt idx="7718">
                  <c:v>5.2699999999958891E-3</c:v>
                </c:pt>
                <c:pt idx="7719">
                  <c:v>1.1269999999996116E-2</c:v>
                </c:pt>
                <c:pt idx="7720">
                  <c:v>6.0200000000065756E-3</c:v>
                </c:pt>
                <c:pt idx="7721">
                  <c:v>8.7900000000047385E-3</c:v>
                </c:pt>
                <c:pt idx="7722">
                  <c:v>9.5100000000059026E-3</c:v>
                </c:pt>
                <c:pt idx="7723">
                  <c:v>9.770000000003165E-3</c:v>
                </c:pt>
                <c:pt idx="7724">
                  <c:v>9.6000000000060481E-3</c:v>
                </c:pt>
                <c:pt idx="7725">
                  <c:v>7.5399999999774536E-3</c:v>
                </c:pt>
                <c:pt idx="7726">
                  <c:v>9.3899999999962347E-3</c:v>
                </c:pt>
                <c:pt idx="7727">
                  <c:v>8.8500000000237833E-3</c:v>
                </c:pt>
                <c:pt idx="7728">
                  <c:v>7.569999999986976E-3</c:v>
                </c:pt>
                <c:pt idx="7729">
                  <c:v>9.2400000000054661E-3</c:v>
                </c:pt>
                <c:pt idx="7730">
                  <c:v>7.209999999986394E-3</c:v>
                </c:pt>
                <c:pt idx="7731">
                  <c:v>6.7600000000140881E-3</c:v>
                </c:pt>
                <c:pt idx="7732">
                  <c:v>9.2999999999960892E-3</c:v>
                </c:pt>
                <c:pt idx="7733">
                  <c:v>5.9300000000064301E-3</c:v>
                </c:pt>
                <c:pt idx="7734">
                  <c:v>8.6200000000076216E-3</c:v>
                </c:pt>
                <c:pt idx="7735">
                  <c:v>9.3199999999740157E-3</c:v>
                </c:pt>
                <c:pt idx="7736">
                  <c:v>5.9600000000159525E-3</c:v>
                </c:pt>
                <c:pt idx="7737">
                  <c:v>9.2400000000054661E-3</c:v>
                </c:pt>
                <c:pt idx="7738">
                  <c:v>9.2400000000054661E-3</c:v>
                </c:pt>
                <c:pt idx="7739">
                  <c:v>5.8699999999873853E-3</c:v>
                </c:pt>
                <c:pt idx="7740">
                  <c:v>1.1419999999986885E-2</c:v>
                </c:pt>
                <c:pt idx="7741">
                  <c:v>7.1800000000052933E-3</c:v>
                </c:pt>
                <c:pt idx="7742">
                  <c:v>9.2400000000054661E-3</c:v>
                </c:pt>
                <c:pt idx="7743">
                  <c:v>6.6400000000044201E-3</c:v>
                </c:pt>
                <c:pt idx="7744">
                  <c:v>9.4499999999868578E-3</c:v>
                </c:pt>
                <c:pt idx="7745">
                  <c:v>9.2400000000054661E-3</c:v>
                </c:pt>
                <c:pt idx="7746">
                  <c:v>6.5600000000074488E-3</c:v>
                </c:pt>
                <c:pt idx="7747">
                  <c:v>8.9700000000050295E-3</c:v>
                </c:pt>
                <c:pt idx="7748">
                  <c:v>8.0700000000035743E-3</c:v>
                </c:pt>
                <c:pt idx="7749">
                  <c:v>6.4699999999788815E-3</c:v>
                </c:pt>
                <c:pt idx="7750">
                  <c:v>8.579999999994925E-3</c:v>
                </c:pt>
                <c:pt idx="7751">
                  <c:v>8.8500000000237833E-3</c:v>
                </c:pt>
                <c:pt idx="7752">
                  <c:v>7.6299999999775991E-3</c:v>
                </c:pt>
                <c:pt idx="7753">
                  <c:v>9.5700000000249474E-3</c:v>
                </c:pt>
                <c:pt idx="7754">
                  <c:v>7.6299999999775991E-3</c:v>
                </c:pt>
                <c:pt idx="7755">
                  <c:v>1.0070000000013124E-2</c:v>
                </c:pt>
                <c:pt idx="7756">
                  <c:v>1.1599999999987176E-2</c:v>
                </c:pt>
                <c:pt idx="7757">
                  <c:v>5.7500000000061391E-3</c:v>
                </c:pt>
                <c:pt idx="7758">
                  <c:v>1.0989999999992506E-2</c:v>
                </c:pt>
                <c:pt idx="7759">
                  <c:v>8.530000000007476E-3</c:v>
                </c:pt>
                <c:pt idx="7760">
                  <c:v>6.4399999999977808E-3</c:v>
                </c:pt>
                <c:pt idx="7761">
                  <c:v>1.016000000001327E-2</c:v>
                </c:pt>
                <c:pt idx="7762">
                  <c:v>6.8200000000047112E-3</c:v>
                </c:pt>
                <c:pt idx="7763">
                  <c:v>9.2399999999770444E-3</c:v>
                </c:pt>
                <c:pt idx="7764">
                  <c:v>9.4500000000152795E-3</c:v>
                </c:pt>
                <c:pt idx="7765">
                  <c:v>5.9899999999970532E-3</c:v>
                </c:pt>
                <c:pt idx="7766">
                  <c:v>9.0299999999956526E-3</c:v>
                </c:pt>
                <c:pt idx="7767">
                  <c:v>8.9399999999955071E-3</c:v>
                </c:pt>
                <c:pt idx="7768">
                  <c:v>9.0299999999956526E-3</c:v>
                </c:pt>
                <c:pt idx="7769">
                  <c:v>8.7600000000236378E-3</c:v>
                </c:pt>
                <c:pt idx="7770">
                  <c:v>9.3899999999962347E-3</c:v>
                </c:pt>
                <c:pt idx="7771">
                  <c:v>4.6799999999791453E-3</c:v>
                </c:pt>
                <c:pt idx="7772">
                  <c:v>1.1030000000005202E-2</c:v>
                </c:pt>
                <c:pt idx="7773">
                  <c:v>6.5500000000042746E-3</c:v>
                </c:pt>
                <c:pt idx="7774">
                  <c:v>1.0580000000004475E-2</c:v>
                </c:pt>
                <c:pt idx="7775">
                  <c:v>4.9799999999891043E-3</c:v>
                </c:pt>
                <c:pt idx="7776">
                  <c:v>1.0820000000023811E-2</c:v>
                </c:pt>
                <c:pt idx="7777">
                  <c:v>6.0199999999781539E-3</c:v>
                </c:pt>
                <c:pt idx="7778">
                  <c:v>1.3200000000011869E-2</c:v>
                </c:pt>
                <c:pt idx="7779">
                  <c:v>3.8399999999967349E-3</c:v>
                </c:pt>
                <c:pt idx="7780">
                  <c:v>1.1449999999996407E-2</c:v>
                </c:pt>
                <c:pt idx="7781">
                  <c:v>5.089999999995598E-3</c:v>
                </c:pt>
                <c:pt idx="7782">
                  <c:v>9.0900000000146974E-3</c:v>
                </c:pt>
                <c:pt idx="7783">
                  <c:v>8.7399999999888678E-3</c:v>
                </c:pt>
                <c:pt idx="7784">
                  <c:v>8.4899999999947795E-3</c:v>
                </c:pt>
                <c:pt idx="7785">
                  <c:v>9.3300000000056116E-3</c:v>
                </c:pt>
                <c:pt idx="7786">
                  <c:v>7.5400000000058753E-3</c:v>
                </c:pt>
                <c:pt idx="7787">
                  <c:v>7.6300000000060209E-3</c:v>
                </c:pt>
                <c:pt idx="7788">
                  <c:v>9.6199999999839747E-3</c:v>
                </c:pt>
                <c:pt idx="7789">
                  <c:v>6.0799999999971988E-3</c:v>
                </c:pt>
                <c:pt idx="7790">
                  <c:v>9.9900000000161526E-3</c:v>
                </c:pt>
                <c:pt idx="7791">
                  <c:v>5.2399999999863667E-3</c:v>
                </c:pt>
                <c:pt idx="7792">
                  <c:v>6.4399999999977808E-3</c:v>
                </c:pt>
                <c:pt idx="7793">
                  <c:v>8.8200000000142609E-3</c:v>
                </c:pt>
                <c:pt idx="7794">
                  <c:v>7.4199999999962074E-3</c:v>
                </c:pt>
                <c:pt idx="7795">
                  <c:v>9.4799999999963802E-3</c:v>
                </c:pt>
                <c:pt idx="7796">
                  <c:v>7.9000000000064574E-3</c:v>
                </c:pt>
                <c:pt idx="7797">
                  <c:v>6.6999999999950433E-3</c:v>
                </c:pt>
                <c:pt idx="7798">
                  <c:v>1.1089999999995825E-2</c:v>
                </c:pt>
                <c:pt idx="7799">
                  <c:v>8.5500000000138243E-3</c:v>
                </c:pt>
                <c:pt idx="7800">
                  <c:v>8.9999999999861302E-3</c:v>
                </c:pt>
                <c:pt idx="7801">
                  <c:v>6.2300000000163891E-3</c:v>
                </c:pt>
                <c:pt idx="7802">
                  <c:v>1.0459999999994807E-2</c:v>
                </c:pt>
                <c:pt idx="7803">
                  <c:v>7.6300000000060209E-3</c:v>
                </c:pt>
                <c:pt idx="7804">
                  <c:v>8.2599999999786178E-3</c:v>
                </c:pt>
                <c:pt idx="7805">
                  <c:v>8.8500000000237833E-3</c:v>
                </c:pt>
                <c:pt idx="7806">
                  <c:v>7.8099999999778902E-3</c:v>
                </c:pt>
                <c:pt idx="7807">
                  <c:v>9.1199999999957981E-3</c:v>
                </c:pt>
                <c:pt idx="7808">
                  <c:v>6.9100000000048567E-3</c:v>
                </c:pt>
                <c:pt idx="7809">
                  <c:v>8.399999999994634E-3</c:v>
                </c:pt>
                <c:pt idx="7810">
                  <c:v>6.5900000000169712E-3</c:v>
                </c:pt>
                <c:pt idx="7811">
                  <c:v>7.9900000000066029E-3</c:v>
                </c:pt>
                <c:pt idx="7812">
                  <c:v>9.1199999999957981E-3</c:v>
                </c:pt>
                <c:pt idx="7813">
                  <c:v>5.4499999999961801E-3</c:v>
                </c:pt>
                <c:pt idx="7814">
                  <c:v>1.0220000000003893E-2</c:v>
                </c:pt>
                <c:pt idx="7815">
                  <c:v>6.2000000000068667E-3</c:v>
                </c:pt>
                <c:pt idx="7816">
                  <c:v>8.9099999999859847E-3</c:v>
                </c:pt>
                <c:pt idx="7817">
                  <c:v>7.5099999999963529E-3</c:v>
                </c:pt>
                <c:pt idx="7818">
                  <c:v>1.067000000000462E-2</c:v>
                </c:pt>
                <c:pt idx="7819">
                  <c:v>5.0099999999986267E-3</c:v>
                </c:pt>
                <c:pt idx="7820">
                  <c:v>1.0610000000013997E-2</c:v>
                </c:pt>
                <c:pt idx="7821">
                  <c:v>5.2999999999769898E-3</c:v>
                </c:pt>
                <c:pt idx="7822">
                  <c:v>8.2900000000165619E-3</c:v>
                </c:pt>
                <c:pt idx="7823">
                  <c:v>9.1199999999957981E-3</c:v>
                </c:pt>
                <c:pt idx="7824">
                  <c:v>4.6499999999980446E-3</c:v>
                </c:pt>
                <c:pt idx="7825">
                  <c:v>9.0899999999862757E-3</c:v>
                </c:pt>
                <c:pt idx="7826">
                  <c:v>5.6600000000059936E-3</c:v>
                </c:pt>
                <c:pt idx="7827">
                  <c:v>8.0200000000161253E-3</c:v>
                </c:pt>
                <c:pt idx="7828">
                  <c:v>7.3599999999771626E-3</c:v>
                </c:pt>
                <c:pt idx="7829">
                  <c:v>8.2200000000227647E-3</c:v>
                </c:pt>
                <c:pt idx="7830">
                  <c:v>6.9799999999986539E-3</c:v>
                </c:pt>
                <c:pt idx="7831">
                  <c:v>1.051999999998543E-2</c:v>
                </c:pt>
                <c:pt idx="7832">
                  <c:v>4.8500000000046839E-3</c:v>
                </c:pt>
                <c:pt idx="7833">
                  <c:v>1.1390000000005784E-2</c:v>
                </c:pt>
                <c:pt idx="7834">
                  <c:v>9.1799999999864212E-3</c:v>
                </c:pt>
                <c:pt idx="7835">
                  <c:v>7.1500000000241926E-3</c:v>
                </c:pt>
                <c:pt idx="7836">
                  <c:v>9.2699999999865668E-3</c:v>
                </c:pt>
                <c:pt idx="7837">
                  <c:v>8.7599999999952161E-3</c:v>
                </c:pt>
                <c:pt idx="7838">
                  <c:v>8.0800000000067485E-3</c:v>
                </c:pt>
                <c:pt idx="7839">
                  <c:v>8.2199999999943429E-3</c:v>
                </c:pt>
                <c:pt idx="7840">
                  <c:v>8.1100000000162709E-3</c:v>
                </c:pt>
                <c:pt idx="7841">
                  <c:v>6.4099999999882584E-3</c:v>
                </c:pt>
                <c:pt idx="7842">
                  <c:v>9.410000000002583E-3</c:v>
                </c:pt>
                <c:pt idx="7843">
                  <c:v>5.8999999999969077E-3</c:v>
                </c:pt>
                <c:pt idx="7844">
                  <c:v>8.1999999999879947E-3</c:v>
                </c:pt>
                <c:pt idx="7845">
                  <c:v>9.8600000000033106E-3</c:v>
                </c:pt>
                <c:pt idx="7846">
                  <c:v>5.7000000000186901E-3</c:v>
                </c:pt>
                <c:pt idx="7847">
                  <c:v>1.0369999999994661E-2</c:v>
                </c:pt>
                <c:pt idx="7848">
                  <c:v>6.5199999999947522E-3</c:v>
                </c:pt>
                <c:pt idx="7849">
                  <c:v>7.869999999996935E-3</c:v>
                </c:pt>
                <c:pt idx="7850">
                  <c:v>9.360000000015134E-3</c:v>
                </c:pt>
                <c:pt idx="7851">
                  <c:v>6.4099999999882584E-3</c:v>
                </c:pt>
                <c:pt idx="7852">
                  <c:v>8.7900000000047385E-3</c:v>
                </c:pt>
                <c:pt idx="7853">
                  <c:v>7.869999999996935E-3</c:v>
                </c:pt>
                <c:pt idx="7854">
                  <c:v>7.8100000000063119E-3</c:v>
                </c:pt>
                <c:pt idx="7855">
                  <c:v>9.0299999999956526E-3</c:v>
                </c:pt>
                <c:pt idx="7856">
                  <c:v>7.0299999999861029E-3</c:v>
                </c:pt>
                <c:pt idx="7857">
                  <c:v>9.2400000000054661E-3</c:v>
                </c:pt>
                <c:pt idx="7858">
                  <c:v>7.3600000000055843E-3</c:v>
                </c:pt>
                <c:pt idx="7859">
                  <c:v>6.4099999999882584E-3</c:v>
                </c:pt>
                <c:pt idx="7860">
                  <c:v>9.6500000000219188E-3</c:v>
                </c:pt>
                <c:pt idx="7861">
                  <c:v>8.7899999999763168E-3</c:v>
                </c:pt>
                <c:pt idx="7862">
                  <c:v>9.3300000000056116E-3</c:v>
                </c:pt>
                <c:pt idx="7863">
                  <c:v>7.9300000000159798E-3</c:v>
                </c:pt>
                <c:pt idx="7864">
                  <c:v>7.569999999986976E-3</c:v>
                </c:pt>
                <c:pt idx="7865">
                  <c:v>1.4510000000001355E-2</c:v>
                </c:pt>
                <c:pt idx="7866">
                  <c:v>9.6900000000061937E-3</c:v>
                </c:pt>
                <c:pt idx="7867">
                  <c:v>1.5439999999983911E-2</c:v>
                </c:pt>
                <c:pt idx="7868">
                  <c:v>1.0610000000013997E-2</c:v>
                </c:pt>
                <c:pt idx="7869">
                  <c:v>1.1799999999993815E-2</c:v>
                </c:pt>
                <c:pt idx="7870">
                  <c:v>9.3300000000056116E-3</c:v>
                </c:pt>
                <c:pt idx="7871">
                  <c:v>1.322999999999297E-2</c:v>
                </c:pt>
                <c:pt idx="7872">
                  <c:v>7.7799999999967895E-3</c:v>
                </c:pt>
                <c:pt idx="7873">
                  <c:v>1.3200000000011869E-2</c:v>
                </c:pt>
                <c:pt idx="7874">
                  <c:v>9.5399999999870033E-3</c:v>
                </c:pt>
                <c:pt idx="7875">
                  <c:v>1.0280000000022937E-2</c:v>
                </c:pt>
                <c:pt idx="7876">
                  <c:v>1.1949999999984584E-2</c:v>
                </c:pt>
                <c:pt idx="7877">
                  <c:v>1.2159999999994398E-2</c:v>
                </c:pt>
                <c:pt idx="7878">
                  <c:v>9.7100000000125419E-3</c:v>
                </c:pt>
                <c:pt idx="7879">
                  <c:v>1.2280000000004065E-2</c:v>
                </c:pt>
                <c:pt idx="7880">
                  <c:v>9.9899999999877309E-3</c:v>
                </c:pt>
                <c:pt idx="7881">
                  <c:v>1.0989999999992506E-2</c:v>
                </c:pt>
                <c:pt idx="7882">
                  <c:v>1.0490000000004329E-2</c:v>
                </c:pt>
                <c:pt idx="7883">
                  <c:v>1.1120000000005348E-2</c:v>
                </c:pt>
                <c:pt idx="7884">
                  <c:v>9.1500000000053205E-3</c:v>
                </c:pt>
                <c:pt idx="7885">
                  <c:v>1.0940000000005057E-2</c:v>
                </c:pt>
                <c:pt idx="7886">
                  <c:v>7.5999999999964984E-3</c:v>
                </c:pt>
                <c:pt idx="7887">
                  <c:v>1.1259999999992942E-2</c:v>
                </c:pt>
                <c:pt idx="7888">
                  <c:v>9.5699999999965257E-3</c:v>
                </c:pt>
                <c:pt idx="7889">
                  <c:v>1.0009999999994079E-2</c:v>
                </c:pt>
                <c:pt idx="7890">
                  <c:v>9.7500000000252385E-3</c:v>
                </c:pt>
                <c:pt idx="7891">
                  <c:v>7.5399999999774536E-3</c:v>
                </c:pt>
                <c:pt idx="7892">
                  <c:v>1.0279999999994516E-2</c:v>
                </c:pt>
                <c:pt idx="7893">
                  <c:v>9.0000000000145519E-3</c:v>
                </c:pt>
                <c:pt idx="7894">
                  <c:v>1.0699999999985721E-2</c:v>
                </c:pt>
                <c:pt idx="7895">
                  <c:v>1.0430000000013706E-2</c:v>
                </c:pt>
                <c:pt idx="7896">
                  <c:v>1.0099999999994225E-2</c:v>
                </c:pt>
                <c:pt idx="7897">
                  <c:v>7.4199999999962074E-3</c:v>
                </c:pt>
                <c:pt idx="7898">
                  <c:v>1.2850000000014461E-2</c:v>
                </c:pt>
                <c:pt idx="7899">
                  <c:v>5.390000000005557E-3</c:v>
                </c:pt>
                <c:pt idx="7900">
                  <c:v>1.0609999999985575E-2</c:v>
                </c:pt>
                <c:pt idx="7901">
                  <c:v>7.0300000000145246E-3</c:v>
                </c:pt>
                <c:pt idx="7902">
                  <c:v>8.6799999999982447E-3</c:v>
                </c:pt>
                <c:pt idx="7903">
                  <c:v>9.590000000002874E-3</c:v>
                </c:pt>
                <c:pt idx="7904">
                  <c:v>4.8599999999794363E-3</c:v>
                </c:pt>
                <c:pt idx="7905">
                  <c:v>1.3350000000002638E-2</c:v>
                </c:pt>
                <c:pt idx="7906">
                  <c:v>7.6600000000155433E-3</c:v>
                </c:pt>
                <c:pt idx="7907">
                  <c:v>7.7799999999967895E-3</c:v>
                </c:pt>
                <c:pt idx="7908">
                  <c:v>1.0879999999986012E-2</c:v>
                </c:pt>
                <c:pt idx="7909">
                  <c:v>7.8400000000158343E-3</c:v>
                </c:pt>
                <c:pt idx="7910">
                  <c:v>9.289999999992915E-3</c:v>
                </c:pt>
                <c:pt idx="7911">
                  <c:v>9.9600000000066302E-3</c:v>
                </c:pt>
                <c:pt idx="7912">
                  <c:v>7.2999999999865395E-3</c:v>
                </c:pt>
                <c:pt idx="7913">
                  <c:v>9.770000000003165E-3</c:v>
                </c:pt>
                <c:pt idx="7914">
                  <c:v>7.4899999999900047E-3</c:v>
                </c:pt>
                <c:pt idx="7915">
                  <c:v>9.4400000000121054E-3</c:v>
                </c:pt>
                <c:pt idx="7916">
                  <c:v>7.5099999999963529E-3</c:v>
                </c:pt>
                <c:pt idx="7917">
                  <c:v>8.7100000000077671E-3</c:v>
                </c:pt>
                <c:pt idx="7918">
                  <c:v>8.3400000000040109E-3</c:v>
                </c:pt>
                <c:pt idx="7919">
                  <c:v>8.399999999994634E-3</c:v>
                </c:pt>
                <c:pt idx="7920">
                  <c:v>7.5099999999963529E-3</c:v>
                </c:pt>
                <c:pt idx="7921">
                  <c:v>6.9200000000080308E-3</c:v>
                </c:pt>
                <c:pt idx="7922">
                  <c:v>9.590000000002874E-3</c:v>
                </c:pt>
                <c:pt idx="7923">
                  <c:v>6.7699999999888405E-3</c:v>
                </c:pt>
                <c:pt idx="7924">
                  <c:v>1.0760000000004766E-2</c:v>
                </c:pt>
                <c:pt idx="7925">
                  <c:v>5.210000000005266E-3</c:v>
                </c:pt>
                <c:pt idx="7926">
                  <c:v>9.9599999999782085E-3</c:v>
                </c:pt>
                <c:pt idx="7927">
                  <c:v>8.7300000000141154E-3</c:v>
                </c:pt>
                <c:pt idx="7928">
                  <c:v>7.2999999999865395E-3</c:v>
                </c:pt>
                <c:pt idx="7929">
                  <c:v>7.1800000000052933E-3</c:v>
                </c:pt>
                <c:pt idx="7930">
                  <c:v>9.2400000000054661E-3</c:v>
                </c:pt>
                <c:pt idx="7931">
                  <c:v>5.3100000000085856E-3</c:v>
                </c:pt>
                <c:pt idx="7932">
                  <c:v>9.9799999999845568E-3</c:v>
                </c:pt>
                <c:pt idx="7933">
                  <c:v>6.9200000000080308E-3</c:v>
                </c:pt>
                <c:pt idx="7934">
                  <c:v>7.3299999999960619E-3</c:v>
                </c:pt>
                <c:pt idx="7935">
                  <c:v>6.4299999999946067E-3</c:v>
                </c:pt>
                <c:pt idx="7936">
                  <c:v>7.5999999999964984E-3</c:v>
                </c:pt>
                <c:pt idx="7937">
                  <c:v>6.8900000000269301E-3</c:v>
                </c:pt>
                <c:pt idx="7938">
                  <c:v>1.0669999999976199E-2</c:v>
                </c:pt>
                <c:pt idx="7939">
                  <c:v>5.0600000000144973E-3</c:v>
                </c:pt>
                <c:pt idx="7940">
                  <c:v>9.1799999999864212E-3</c:v>
                </c:pt>
                <c:pt idx="7941">
                  <c:v>6.7999999999983629E-3</c:v>
                </c:pt>
                <c:pt idx="7942">
                  <c:v>9.1500000000053205E-3</c:v>
                </c:pt>
                <c:pt idx="7943">
                  <c:v>5.8099999999967622E-3</c:v>
                </c:pt>
                <c:pt idx="7944">
                  <c:v>8.5500000000138243E-3</c:v>
                </c:pt>
                <c:pt idx="7945">
                  <c:v>6.2599999999974898E-3</c:v>
                </c:pt>
                <c:pt idx="7946">
                  <c:v>8.6100000000044474E-3</c:v>
                </c:pt>
                <c:pt idx="7947">
                  <c:v>4.1200000000003456E-3</c:v>
                </c:pt>
                <c:pt idx="7948">
                  <c:v>8.3400000000040109E-3</c:v>
                </c:pt>
                <c:pt idx="7949">
                  <c:v>5.3299999999865122E-3</c:v>
                </c:pt>
                <c:pt idx="7950">
                  <c:v>4.9799999999891043E-3</c:v>
                </c:pt>
                <c:pt idx="7951">
                  <c:v>7.9000000000064574E-3</c:v>
                </c:pt>
                <c:pt idx="7952">
                  <c:v>5.160000000017817E-3</c:v>
                </c:pt>
                <c:pt idx="7953">
                  <c:v>6.9399999999859574E-3</c:v>
                </c:pt>
                <c:pt idx="7954">
                  <c:v>6.8500000000142336E-3</c:v>
                </c:pt>
                <c:pt idx="7955">
                  <c:v>7.3099999999897136E-3</c:v>
                </c:pt>
                <c:pt idx="7956">
                  <c:v>7.3600000000055843E-3</c:v>
                </c:pt>
                <c:pt idx="7957">
                  <c:v>7.8599999999937609E-3</c:v>
                </c:pt>
                <c:pt idx="7958">
                  <c:v>6.0799999999971988E-3</c:v>
                </c:pt>
                <c:pt idx="7959">
                  <c:v>9.7200000000157161E-3</c:v>
                </c:pt>
                <c:pt idx="7960">
                  <c:v>4.5299999999883767E-3</c:v>
                </c:pt>
                <c:pt idx="7961">
                  <c:v>8.4599999999852571E-3</c:v>
                </c:pt>
                <c:pt idx="7962">
                  <c:v>6.170000000025766E-3</c:v>
                </c:pt>
                <c:pt idx="7963">
                  <c:v>6.379999999978736E-3</c:v>
                </c:pt>
                <c:pt idx="7964">
                  <c:v>6.9400000000143791E-3</c:v>
                </c:pt>
                <c:pt idx="7965">
                  <c:v>6.3800000000071577E-3</c:v>
                </c:pt>
                <c:pt idx="7966">
                  <c:v>3.0999999999892225E-3</c:v>
                </c:pt>
                <c:pt idx="7967">
                  <c:v>1.3769999999993843E-2</c:v>
                </c:pt>
                <c:pt idx="7968">
                  <c:v>2.6200000000073942E-3</c:v>
                </c:pt>
                <c:pt idx="7969">
                  <c:v>7.0100000000081764E-3</c:v>
                </c:pt>
                <c:pt idx="7970">
                  <c:v>7.4199999999962074E-3</c:v>
                </c:pt>
                <c:pt idx="7971">
                  <c:v>3.719999999987067E-3</c:v>
                </c:pt>
                <c:pt idx="7972">
                  <c:v>8.170000000006894E-3</c:v>
                </c:pt>
                <c:pt idx="7973">
                  <c:v>6.1100000000067212E-3</c:v>
                </c:pt>
                <c:pt idx="7974">
                  <c:v>8.5200000000043019E-3</c:v>
                </c:pt>
                <c:pt idx="7975">
                  <c:v>5.3099999999801639E-3</c:v>
                </c:pt>
                <c:pt idx="7976">
                  <c:v>9.2300000000022919E-3</c:v>
                </c:pt>
                <c:pt idx="7977">
                  <c:v>6.5600000000074488E-3</c:v>
                </c:pt>
                <c:pt idx="7978">
                  <c:v>7.6599999999871216E-3</c:v>
                </c:pt>
                <c:pt idx="7979">
                  <c:v>5.0400000000081491E-3</c:v>
                </c:pt>
                <c:pt idx="7980">
                  <c:v>7.1800000000052933E-3</c:v>
                </c:pt>
                <c:pt idx="7981">
                  <c:v>6.1100000000067212E-3</c:v>
                </c:pt>
                <c:pt idx="7982">
                  <c:v>5.2399999999863667E-3</c:v>
                </c:pt>
                <c:pt idx="7983">
                  <c:v>8.4700000000168529E-3</c:v>
                </c:pt>
                <c:pt idx="7984">
                  <c:v>5.1799999999957436E-3</c:v>
                </c:pt>
                <c:pt idx="7985">
                  <c:v>7.7499999999872671E-3</c:v>
                </c:pt>
                <c:pt idx="7986">
                  <c:v>5.2799999999990632E-3</c:v>
                </c:pt>
                <c:pt idx="7987">
                  <c:v>8.0100000000129512E-3</c:v>
                </c:pt>
                <c:pt idx="7988">
                  <c:v>7.339999999999236E-3</c:v>
                </c:pt>
                <c:pt idx="7989">
                  <c:v>7.7399999999840929E-3</c:v>
                </c:pt>
                <c:pt idx="7990">
                  <c:v>4.4100000000071304E-3</c:v>
                </c:pt>
                <c:pt idx="7991">
                  <c:v>8.1999999999879947E-3</c:v>
                </c:pt>
                <c:pt idx="7992">
                  <c:v>5.8400000000062846E-3</c:v>
                </c:pt>
                <c:pt idx="7993">
                  <c:v>6.4700000000073032E-3</c:v>
                </c:pt>
                <c:pt idx="7994">
                  <c:v>6.0200000000065756E-3</c:v>
                </c:pt>
                <c:pt idx="7995">
                  <c:v>7.209999999986394E-3</c:v>
                </c:pt>
                <c:pt idx="7996">
                  <c:v>6.7400000000077398E-3</c:v>
                </c:pt>
                <c:pt idx="7997">
                  <c:v>5.6899999999870943E-3</c:v>
                </c:pt>
                <c:pt idx="7998">
                  <c:v>5.5100000000152249E-3</c:v>
                </c:pt>
                <c:pt idx="7999">
                  <c:v>8.0800000000067485E-3</c:v>
                </c:pt>
                <c:pt idx="8000">
                  <c:v>4.9499999999795818E-3</c:v>
                </c:pt>
                <c:pt idx="8001">
                  <c:v>6.6400000000044201E-3</c:v>
                </c:pt>
                <c:pt idx="8002">
                  <c:v>5.8099999999967622E-3</c:v>
                </c:pt>
                <c:pt idx="8003">
                  <c:v>6.8600000000174077E-3</c:v>
                </c:pt>
                <c:pt idx="8004">
                  <c:v>7.7200000000061664E-3</c:v>
                </c:pt>
                <c:pt idx="8005">
                  <c:v>6.3399999999944612E-3</c:v>
                </c:pt>
                <c:pt idx="8006">
                  <c:v>6.5899999999885495E-3</c:v>
                </c:pt>
                <c:pt idx="8007">
                  <c:v>7.5999999999964984E-3</c:v>
                </c:pt>
                <c:pt idx="8008">
                  <c:v>4.1400000000066939E-3</c:v>
                </c:pt>
                <c:pt idx="8009">
                  <c:v>1.0050000000006776E-2</c:v>
                </c:pt>
                <c:pt idx="8010">
                  <c:v>3.5699999999962984E-3</c:v>
                </c:pt>
                <c:pt idx="8011">
                  <c:v>5.0699999999892498E-3</c:v>
                </c:pt>
                <c:pt idx="8012">
                  <c:v>7.0599999999956253E-3</c:v>
                </c:pt>
                <c:pt idx="8013">
                  <c:v>4.4100000000071304E-3</c:v>
                </c:pt>
                <c:pt idx="8014">
                  <c:v>8.170000000006894E-3</c:v>
                </c:pt>
                <c:pt idx="8015">
                  <c:v>4.5299999999883767E-3</c:v>
                </c:pt>
                <c:pt idx="8016">
                  <c:v>5.9899999999970532E-3</c:v>
                </c:pt>
                <c:pt idx="8017">
                  <c:v>6.6700000000139426E-3</c:v>
                </c:pt>
                <c:pt idx="8018">
                  <c:v>7.1299999999894226E-3</c:v>
                </c:pt>
                <c:pt idx="8019">
                  <c:v>5.390000000005557E-3</c:v>
                </c:pt>
                <c:pt idx="8020">
                  <c:v>8.2600000000070395E-3</c:v>
                </c:pt>
                <c:pt idx="8021">
                  <c:v>5.8699999999873853E-3</c:v>
                </c:pt>
                <c:pt idx="8022">
                  <c:v>5.6000000000153705E-3</c:v>
                </c:pt>
                <c:pt idx="8023">
                  <c:v>6.0200000000065756E-3</c:v>
                </c:pt>
                <c:pt idx="8024">
                  <c:v>6.8799999999953343E-3</c:v>
                </c:pt>
                <c:pt idx="8025">
                  <c:v>4.8299999999983356E-3</c:v>
                </c:pt>
                <c:pt idx="8026">
                  <c:v>7.1800000000052933E-3</c:v>
                </c:pt>
                <c:pt idx="8027">
                  <c:v>3.9699999999811553E-3</c:v>
                </c:pt>
                <c:pt idx="8028">
                  <c:v>7.1499999999957708E-3</c:v>
                </c:pt>
                <c:pt idx="8029">
                  <c:v>6.4700000000073032E-3</c:v>
                </c:pt>
                <c:pt idx="8030">
                  <c:v>1.9399999999905049E-3</c:v>
                </c:pt>
                <c:pt idx="8031">
                  <c:v>9.1100000000210457E-3</c:v>
                </c:pt>
                <c:pt idx="8032">
                  <c:v>5.6099999999901229E-3</c:v>
                </c:pt>
                <c:pt idx="8033">
                  <c:v>6.3499999999976353E-3</c:v>
                </c:pt>
                <c:pt idx="8034">
                  <c:v>4.4400000000166528E-3</c:v>
                </c:pt>
                <c:pt idx="8035">
                  <c:v>7.2699999999770171E-3</c:v>
                </c:pt>
                <c:pt idx="8036">
                  <c:v>5.0600000000144973E-3</c:v>
                </c:pt>
                <c:pt idx="8037">
                  <c:v>8.049999999997226E-3</c:v>
                </c:pt>
                <c:pt idx="8038">
                  <c:v>4.3200000000069849E-3</c:v>
                </c:pt>
                <c:pt idx="8039">
                  <c:v>6.5899999999885495E-3</c:v>
                </c:pt>
                <c:pt idx="8040">
                  <c:v>5.8099999999967622E-3</c:v>
                </c:pt>
                <c:pt idx="8041">
                  <c:v>5.1899999999989177E-3</c:v>
                </c:pt>
                <c:pt idx="8042">
                  <c:v>5.5100000000152249E-3</c:v>
                </c:pt>
                <c:pt idx="8043">
                  <c:v>6.1699999999973443E-3</c:v>
                </c:pt>
                <c:pt idx="8044">
                  <c:v>4.8299999999983356E-3</c:v>
                </c:pt>
                <c:pt idx="8045">
                  <c:v>7.5999999999964984E-3</c:v>
                </c:pt>
                <c:pt idx="8046">
                  <c:v>2.7699999999981628E-3</c:v>
                </c:pt>
                <c:pt idx="8047">
                  <c:v>8.399999999994634E-3</c:v>
                </c:pt>
                <c:pt idx="8048">
                  <c:v>7.8400000000158343E-3</c:v>
                </c:pt>
                <c:pt idx="8049">
                  <c:v>6.5299999999979264E-3</c:v>
                </c:pt>
                <c:pt idx="8050">
                  <c:v>8.2500000000038654E-3</c:v>
                </c:pt>
                <c:pt idx="8051">
                  <c:v>5.5399999999963256E-3</c:v>
                </c:pt>
                <c:pt idx="8052">
                  <c:v>9.6299999999871488E-3</c:v>
                </c:pt>
                <c:pt idx="8053">
                  <c:v>6.1100000000067212E-3</c:v>
                </c:pt>
                <c:pt idx="8054">
                  <c:v>8.6400000000139698E-3</c:v>
                </c:pt>
                <c:pt idx="8055">
                  <c:v>7.2999999999865395E-3</c:v>
                </c:pt>
                <c:pt idx="8056">
                  <c:v>9.1199999999957981E-3</c:v>
                </c:pt>
                <c:pt idx="8057">
                  <c:v>4.0899999999908232E-3</c:v>
                </c:pt>
                <c:pt idx="8058">
                  <c:v>9.060000000005175E-3</c:v>
                </c:pt>
                <c:pt idx="8059">
                  <c:v>6.3200000000165346E-3</c:v>
                </c:pt>
                <c:pt idx="8060">
                  <c:v>5.8099999999967622E-3</c:v>
                </c:pt>
                <c:pt idx="8061">
                  <c:v>7.6599999999871216E-3</c:v>
                </c:pt>
                <c:pt idx="8062">
                  <c:v>5.210000000005266E-3</c:v>
                </c:pt>
                <c:pt idx="8063">
                  <c:v>7.4800000000152522E-3</c:v>
                </c:pt>
                <c:pt idx="8064">
                  <c:v>6.679999999988695E-3</c:v>
                </c:pt>
                <c:pt idx="8065">
                  <c:v>6.6099999999948977E-3</c:v>
                </c:pt>
                <c:pt idx="8066">
                  <c:v>8.170000000006894E-3</c:v>
                </c:pt>
                <c:pt idx="8067">
                  <c:v>5.8099999999967622E-3</c:v>
                </c:pt>
                <c:pt idx="8068">
                  <c:v>7.2700000000054388E-3</c:v>
                </c:pt>
                <c:pt idx="8069">
                  <c:v>7.689999999996644E-3</c:v>
                </c:pt>
                <c:pt idx="8070">
                  <c:v>4.8299999999983356E-3</c:v>
                </c:pt>
                <c:pt idx="8071">
                  <c:v>9.4499999999868578E-3</c:v>
                </c:pt>
                <c:pt idx="8072">
                  <c:v>3.2199999999988904E-3</c:v>
                </c:pt>
                <c:pt idx="8073">
                  <c:v>1.135000000002151E-2</c:v>
                </c:pt>
                <c:pt idx="8074">
                  <c:v>3.369999999989659E-3</c:v>
                </c:pt>
                <c:pt idx="8075">
                  <c:v>8.0399999999940519E-3</c:v>
                </c:pt>
                <c:pt idx="8076">
                  <c:v>6.2900000000070122E-3</c:v>
                </c:pt>
                <c:pt idx="8077">
                  <c:v>7.8100000000063119E-3</c:v>
                </c:pt>
                <c:pt idx="8078">
                  <c:v>5.9899999999970532E-3</c:v>
                </c:pt>
                <c:pt idx="8079">
                  <c:v>5.5700000000058481E-3</c:v>
                </c:pt>
                <c:pt idx="8080">
                  <c:v>7.8100000000063119E-3</c:v>
                </c:pt>
                <c:pt idx="8081">
                  <c:v>7.0699999999987995E-3</c:v>
                </c:pt>
                <c:pt idx="8082">
                  <c:v>7.4499999999773081E-3</c:v>
                </c:pt>
                <c:pt idx="8083">
                  <c:v>7.2700000000054388E-3</c:v>
                </c:pt>
                <c:pt idx="8084">
                  <c:v>7.0900000000051477E-3</c:v>
                </c:pt>
                <c:pt idx="8085">
                  <c:v>7.9900000000066029E-3</c:v>
                </c:pt>
                <c:pt idx="8086">
                  <c:v>5.7500000000061391E-3</c:v>
                </c:pt>
                <c:pt idx="8087">
                  <c:v>7.2699999999770171E-3</c:v>
                </c:pt>
                <c:pt idx="8088">
                  <c:v>8.6400000000139698E-3</c:v>
                </c:pt>
                <c:pt idx="8089">
                  <c:v>3.7900000000092859E-3</c:v>
                </c:pt>
                <c:pt idx="8090">
                  <c:v>8.5199999999758802E-3</c:v>
                </c:pt>
                <c:pt idx="8091">
                  <c:v>4.2300000000068394E-3</c:v>
                </c:pt>
                <c:pt idx="8092">
                  <c:v>6.8300000000078853E-3</c:v>
                </c:pt>
                <c:pt idx="8093">
                  <c:v>9.6299999999871488E-3</c:v>
                </c:pt>
                <c:pt idx="8094">
                  <c:v>3.9000000000157797E-3</c:v>
                </c:pt>
                <c:pt idx="8095">
                  <c:v>8.1699999999784723E-3</c:v>
                </c:pt>
                <c:pt idx="8096">
                  <c:v>7.6200000000028467E-3</c:v>
                </c:pt>
                <c:pt idx="8097">
                  <c:v>4.450000000019827E-3</c:v>
                </c:pt>
                <c:pt idx="8098">
                  <c:v>9.289999999992915E-3</c:v>
                </c:pt>
                <c:pt idx="8099">
                  <c:v>5.8699999999873853E-3</c:v>
                </c:pt>
                <c:pt idx="8100">
                  <c:v>7.5400000000058753E-3</c:v>
                </c:pt>
                <c:pt idx="8101">
                  <c:v>6.2599999999974898E-3</c:v>
                </c:pt>
                <c:pt idx="8102">
                  <c:v>7.7799999999967895E-3</c:v>
                </c:pt>
                <c:pt idx="8103">
                  <c:v>5.8100000000251839E-3</c:v>
                </c:pt>
                <c:pt idx="8104">
                  <c:v>7.2999999999865395E-3</c:v>
                </c:pt>
                <c:pt idx="8105">
                  <c:v>5.3699999999992087E-3</c:v>
                </c:pt>
                <c:pt idx="8106">
                  <c:v>7.6599999999871216E-3</c:v>
                </c:pt>
                <c:pt idx="8107">
                  <c:v>4.9500000000080036E-3</c:v>
                </c:pt>
                <c:pt idx="8108">
                  <c:v>7.6200000000028467E-3</c:v>
                </c:pt>
                <c:pt idx="8109">
                  <c:v>5.4000000000087311E-3</c:v>
                </c:pt>
                <c:pt idx="8110">
                  <c:v>4.7699999999792908E-3</c:v>
                </c:pt>
                <c:pt idx="8111">
                  <c:v>7.6900000000250657E-3</c:v>
                </c:pt>
                <c:pt idx="8112">
                  <c:v>5.5699999999774263E-3</c:v>
                </c:pt>
                <c:pt idx="8113">
                  <c:v>7.7200000000061664E-3</c:v>
                </c:pt>
                <c:pt idx="8114">
                  <c:v>8.0200000000161253E-3</c:v>
                </c:pt>
                <c:pt idx="8115">
                  <c:v>4.9699999999859301E-3</c:v>
                </c:pt>
                <c:pt idx="8116">
                  <c:v>7.1800000000052933E-3</c:v>
                </c:pt>
                <c:pt idx="8117">
                  <c:v>7.6599999999871216E-3</c:v>
                </c:pt>
                <c:pt idx="8118">
                  <c:v>4.3500000000165073E-3</c:v>
                </c:pt>
                <c:pt idx="8119">
                  <c:v>6.4999999999884039E-3</c:v>
                </c:pt>
                <c:pt idx="8120">
                  <c:v>4.7700000000077125E-3</c:v>
                </c:pt>
                <c:pt idx="8121">
                  <c:v>6.1100000000067212E-3</c:v>
                </c:pt>
                <c:pt idx="8122">
                  <c:v>6.5299999999979264E-3</c:v>
                </c:pt>
                <c:pt idx="8123">
                  <c:v>4.379999999997608E-3</c:v>
                </c:pt>
                <c:pt idx="8124">
                  <c:v>6.3700000000039836E-3</c:v>
                </c:pt>
                <c:pt idx="8125">
                  <c:v>8.1399999999973716E-3</c:v>
                </c:pt>
                <c:pt idx="8126">
                  <c:v>4.0500000000065484E-3</c:v>
                </c:pt>
                <c:pt idx="8127">
                  <c:v>7.1899999999800457E-3</c:v>
                </c:pt>
                <c:pt idx="8128">
                  <c:v>6.4900000000136515E-3</c:v>
                </c:pt>
                <c:pt idx="8129">
                  <c:v>4.5599999999978991E-3</c:v>
                </c:pt>
                <c:pt idx="8130">
                  <c:v>8.1099999999878492E-3</c:v>
                </c:pt>
                <c:pt idx="8131">
                  <c:v>5.0999999999987722E-3</c:v>
                </c:pt>
                <c:pt idx="8132">
                  <c:v>7.4800000000152522E-3</c:v>
                </c:pt>
                <c:pt idx="8133">
                  <c:v>6.3999999999850843E-3</c:v>
                </c:pt>
                <c:pt idx="8134">
                  <c:v>6.7999999999983629E-3</c:v>
                </c:pt>
                <c:pt idx="8135">
                  <c:v>4.3200000000069849E-3</c:v>
                </c:pt>
                <c:pt idx="8136">
                  <c:v>9.4200000000057571E-3</c:v>
                </c:pt>
                <c:pt idx="8137">
                  <c:v>4.019999999997026E-3</c:v>
                </c:pt>
                <c:pt idx="8138">
                  <c:v>7.0900000000051477E-3</c:v>
                </c:pt>
                <c:pt idx="8139">
                  <c:v>5.5199999999899774E-3</c:v>
                </c:pt>
                <c:pt idx="8140">
                  <c:v>5.5700000000058481E-3</c:v>
                </c:pt>
                <c:pt idx="8141">
                  <c:v>6.1100000000067212E-3</c:v>
                </c:pt>
                <c:pt idx="8142">
                  <c:v>5.4800000000057025E-3</c:v>
                </c:pt>
                <c:pt idx="8143">
                  <c:v>7.1899999999800457E-3</c:v>
                </c:pt>
                <c:pt idx="8144">
                  <c:v>6.4900000000136515E-3</c:v>
                </c:pt>
                <c:pt idx="8145">
                  <c:v>4.9799999999891043E-3</c:v>
                </c:pt>
                <c:pt idx="8146">
                  <c:v>7.7799999999967895E-3</c:v>
                </c:pt>
                <c:pt idx="8147">
                  <c:v>6.580000000013797E-3</c:v>
                </c:pt>
                <c:pt idx="8148">
                  <c:v>4.3599999999912598E-3</c:v>
                </c:pt>
                <c:pt idx="8149">
                  <c:v>8.2199999999943429E-3</c:v>
                </c:pt>
                <c:pt idx="8150">
                  <c:v>3.9000000000157797E-3</c:v>
                </c:pt>
                <c:pt idx="8151">
                  <c:v>7.4899999999900047E-3</c:v>
                </c:pt>
                <c:pt idx="8152">
                  <c:v>5.6000000000153705E-3</c:v>
                </c:pt>
                <c:pt idx="8153">
                  <c:v>4.9999999999954525E-3</c:v>
                </c:pt>
                <c:pt idx="8154">
                  <c:v>7.7200000000061664E-3</c:v>
                </c:pt>
                <c:pt idx="8155">
                  <c:v>2.7999999999792635E-3</c:v>
                </c:pt>
                <c:pt idx="8156">
                  <c:v>8.8599999999985357E-3</c:v>
                </c:pt>
                <c:pt idx="8157">
                  <c:v>3.8100000000156342E-3</c:v>
                </c:pt>
                <c:pt idx="8158">
                  <c:v>8.4099999999978081E-3</c:v>
                </c:pt>
                <c:pt idx="8159">
                  <c:v>4.379999999997608E-3</c:v>
                </c:pt>
                <c:pt idx="8160">
                  <c:v>7.2700000000054388E-3</c:v>
                </c:pt>
                <c:pt idx="8161">
                  <c:v>5.8999999999969077E-3</c:v>
                </c:pt>
                <c:pt idx="8162">
                  <c:v>6.8200000000047112E-3</c:v>
                </c:pt>
                <c:pt idx="8163">
                  <c:v>5.1899999999989177E-3</c:v>
                </c:pt>
                <c:pt idx="8164">
                  <c:v>5.9899999999970532E-3</c:v>
                </c:pt>
                <c:pt idx="8165">
                  <c:v>8.9700000000050295E-3</c:v>
                </c:pt>
                <c:pt idx="8166">
                  <c:v>4.5299999999883767E-3</c:v>
                </c:pt>
                <c:pt idx="8167">
                  <c:v>6.3800000000071577E-3</c:v>
                </c:pt>
                <c:pt idx="8168">
                  <c:v>7.5400000000058753E-3</c:v>
                </c:pt>
                <c:pt idx="8169">
                  <c:v>4.4399999999882311E-3</c:v>
                </c:pt>
                <c:pt idx="8170">
                  <c:v>7.6300000000060209E-3</c:v>
                </c:pt>
                <c:pt idx="8171">
                  <c:v>3.4799999999961528E-3</c:v>
                </c:pt>
                <c:pt idx="8172">
                  <c:v>8.049999999997226E-3</c:v>
                </c:pt>
                <c:pt idx="8173">
                  <c:v>6.0799999999971988E-3</c:v>
                </c:pt>
                <c:pt idx="8174">
                  <c:v>7.0300000000145246E-3</c:v>
                </c:pt>
                <c:pt idx="8175">
                  <c:v>5.2199999999800184E-3</c:v>
                </c:pt>
                <c:pt idx="8176">
                  <c:v>1.0190000000022792E-2</c:v>
                </c:pt>
                <c:pt idx="8177">
                  <c:v>3.3399999999801366E-3</c:v>
                </c:pt>
                <c:pt idx="8178">
                  <c:v>9.4500000000152795E-3</c:v>
                </c:pt>
                <c:pt idx="8179">
                  <c:v>3.2199999999988904E-3</c:v>
                </c:pt>
                <c:pt idx="8180">
                  <c:v>7.919999999984384E-3</c:v>
                </c:pt>
                <c:pt idx="8181">
                  <c:v>7.2700000000054388E-3</c:v>
                </c:pt>
                <c:pt idx="8182">
                  <c:v>5.3100000000085856E-3</c:v>
                </c:pt>
                <c:pt idx="8183">
                  <c:v>5.4499999999961801E-3</c:v>
                </c:pt>
                <c:pt idx="8184">
                  <c:v>6.8899999999985084E-3</c:v>
                </c:pt>
                <c:pt idx="8185">
                  <c:v>3.6900000000059663E-3</c:v>
                </c:pt>
                <c:pt idx="8186">
                  <c:v>7.9900000000066029E-3</c:v>
                </c:pt>
                <c:pt idx="8187">
                  <c:v>6.0199999999781539E-3</c:v>
                </c:pt>
                <c:pt idx="8188">
                  <c:v>3.9600000000064028E-3</c:v>
                </c:pt>
                <c:pt idx="8189">
                  <c:v>6.1399999999878219E-3</c:v>
                </c:pt>
                <c:pt idx="8190">
                  <c:v>5.0400000000081491E-3</c:v>
                </c:pt>
                <c:pt idx="8191">
                  <c:v>6.2900000000070122E-3</c:v>
                </c:pt>
                <c:pt idx="8192">
                  <c:v>5.390000000005557E-3</c:v>
                </c:pt>
                <c:pt idx="8193">
                  <c:v>7.7200000000061664E-3</c:v>
                </c:pt>
                <c:pt idx="8194">
                  <c:v>6.4399999999977808E-3</c:v>
                </c:pt>
                <c:pt idx="8195">
                  <c:v>4.7099999999886677E-3</c:v>
                </c:pt>
                <c:pt idx="8196">
                  <c:v>5.6299999999964712E-3</c:v>
                </c:pt>
                <c:pt idx="8197">
                  <c:v>9.1500000000053205E-3</c:v>
                </c:pt>
                <c:pt idx="8198">
                  <c:v>1.1599999999987176E-3</c:v>
                </c:pt>
                <c:pt idx="8199">
                  <c:v>8.8499999999953616E-3</c:v>
                </c:pt>
                <c:pt idx="8200">
                  <c:v>3.669999999999618E-3</c:v>
                </c:pt>
                <c:pt idx="8201">
                  <c:v>5.5100000000152249E-3</c:v>
                </c:pt>
                <c:pt idx="8202">
                  <c:v>7.1799999999768715E-3</c:v>
                </c:pt>
                <c:pt idx="8203">
                  <c:v>3.9100000000189539E-3</c:v>
                </c:pt>
                <c:pt idx="8204">
                  <c:v>6.5299999999979264E-3</c:v>
                </c:pt>
                <c:pt idx="8205">
                  <c:v>5.7500000000061391E-3</c:v>
                </c:pt>
                <c:pt idx="8206">
                  <c:v>5.6299999999964712E-3</c:v>
                </c:pt>
                <c:pt idx="8207">
                  <c:v>5.7799999999872398E-3</c:v>
                </c:pt>
                <c:pt idx="8208">
                  <c:v>6.9699999999954798E-3</c:v>
                </c:pt>
                <c:pt idx="8209">
                  <c:v>2.960000000001628E-3</c:v>
                </c:pt>
                <c:pt idx="8210">
                  <c:v>8.0700000000035743E-3</c:v>
                </c:pt>
                <c:pt idx="8211">
                  <c:v>3.5500000000183718E-3</c:v>
                </c:pt>
                <c:pt idx="8212">
                  <c:v>7.7799999999967895E-3</c:v>
                </c:pt>
                <c:pt idx="8213">
                  <c:v>6.0199999999781539E-3</c:v>
                </c:pt>
                <c:pt idx="8214">
                  <c:v>6.3100000000133605E-3</c:v>
                </c:pt>
                <c:pt idx="8215">
                  <c:v>5.3100000000085856E-3</c:v>
                </c:pt>
                <c:pt idx="8216">
                  <c:v>6.7599999999856664E-3</c:v>
                </c:pt>
                <c:pt idx="8217">
                  <c:v>3.9999999999906777E-3</c:v>
                </c:pt>
                <c:pt idx="8218">
                  <c:v>5.1500000000146429E-3</c:v>
                </c:pt>
                <c:pt idx="8219">
                  <c:v>9.1799999999864212E-3</c:v>
                </c:pt>
                <c:pt idx="8220">
                  <c:v>1.2800000000083855E-3</c:v>
                </c:pt>
                <c:pt idx="8221">
                  <c:v>9.8100000000158616E-3</c:v>
                </c:pt>
                <c:pt idx="8222">
                  <c:v>3.189999999989368E-3</c:v>
                </c:pt>
                <c:pt idx="8223">
                  <c:v>8.579999999994925E-3</c:v>
                </c:pt>
                <c:pt idx="8224">
                  <c:v>4.5900000000074215E-3</c:v>
                </c:pt>
                <c:pt idx="8225">
                  <c:v>5.8999999999969077E-3</c:v>
                </c:pt>
                <c:pt idx="8226">
                  <c:v>7.9299999999875581E-3</c:v>
                </c:pt>
                <c:pt idx="8227">
                  <c:v>5.870000000015807E-3</c:v>
                </c:pt>
                <c:pt idx="8228">
                  <c:v>4.2899999999974625E-3</c:v>
                </c:pt>
                <c:pt idx="8229">
                  <c:v>4.3499999999880856E-3</c:v>
                </c:pt>
                <c:pt idx="8230">
                  <c:v>5.2200000000084401E-3</c:v>
                </c:pt>
                <c:pt idx="8231">
                  <c:v>6.6099999999948977E-3</c:v>
                </c:pt>
                <c:pt idx="8232">
                  <c:v>4.9500000000080036E-3</c:v>
                </c:pt>
                <c:pt idx="8233">
                  <c:v>4.7399999999981901E-3</c:v>
                </c:pt>
                <c:pt idx="8234">
                  <c:v>8.350000000007185E-3</c:v>
                </c:pt>
                <c:pt idx="8235">
                  <c:v>2.3199999999974352E-3</c:v>
                </c:pt>
                <c:pt idx="8236">
                  <c:v>5.6899999999870943E-3</c:v>
                </c:pt>
                <c:pt idx="8237">
                  <c:v>8.1399999999973716E-3</c:v>
                </c:pt>
                <c:pt idx="8238">
                  <c:v>4.8000000000172349E-3</c:v>
                </c:pt>
                <c:pt idx="8239">
                  <c:v>7.6599999999871216E-3</c:v>
                </c:pt>
                <c:pt idx="8240">
                  <c:v>5.1200000000051205E-3</c:v>
                </c:pt>
                <c:pt idx="8241">
                  <c:v>6.3800000000071577E-3</c:v>
                </c:pt>
                <c:pt idx="8242">
                  <c:v>4.8299999999983356E-3</c:v>
                </c:pt>
                <c:pt idx="8243">
                  <c:v>7.1499999999957708E-3</c:v>
                </c:pt>
                <c:pt idx="8244">
                  <c:v>5.5700000000058481E-3</c:v>
                </c:pt>
                <c:pt idx="8245">
                  <c:v>7.5400000000058753E-3</c:v>
                </c:pt>
                <c:pt idx="8246">
                  <c:v>3.1299999999987449E-3</c:v>
                </c:pt>
                <c:pt idx="8247">
                  <c:v>4.3499999999880856E-3</c:v>
                </c:pt>
                <c:pt idx="8248">
                  <c:v>8.530000000007476E-3</c:v>
                </c:pt>
                <c:pt idx="8249">
                  <c:v>2.4099999999975807E-3</c:v>
                </c:pt>
                <c:pt idx="8250">
                  <c:v>9.060000000005175E-3</c:v>
                </c:pt>
                <c:pt idx="8251">
                  <c:v>1.5799999999899228E-3</c:v>
                </c:pt>
                <c:pt idx="8252">
                  <c:v>7.3600000000055843E-3</c:v>
                </c:pt>
                <c:pt idx="8253">
                  <c:v>5.0400000000081491E-3</c:v>
                </c:pt>
                <c:pt idx="8254">
                  <c:v>7.2399999999959164E-3</c:v>
                </c:pt>
                <c:pt idx="8255">
                  <c:v>7.3299999999960619E-3</c:v>
                </c:pt>
                <c:pt idx="8256">
                  <c:v>7.6599999999871216E-3</c:v>
                </c:pt>
                <c:pt idx="8257">
                  <c:v>4.1700000000162163E-3</c:v>
                </c:pt>
                <c:pt idx="8258">
                  <c:v>9.3300000000056116E-3</c:v>
                </c:pt>
                <c:pt idx="8259">
                  <c:v>3.1599999999798456E-3</c:v>
                </c:pt>
                <c:pt idx="8260">
                  <c:v>5.6299999999964712E-3</c:v>
                </c:pt>
                <c:pt idx="8261">
                  <c:v>7.9600000000255022E-3</c:v>
                </c:pt>
                <c:pt idx="8262">
                  <c:v>3.0699999999797001E-3</c:v>
                </c:pt>
                <c:pt idx="8263">
                  <c:v>1.7220000000008895E-2</c:v>
                </c:pt>
                <c:pt idx="8264">
                  <c:v>2.1850000000000591E-2</c:v>
                </c:pt>
                <c:pt idx="8265">
                  <c:v>1.8180000000000973E-2</c:v>
                </c:pt>
                <c:pt idx="8266">
                  <c:v>1.1499999999983856E-2</c:v>
                </c:pt>
                <c:pt idx="8267">
                  <c:v>1.234000000002311E-2</c:v>
                </c:pt>
                <c:pt idx="8268">
                  <c:v>5.8099999999967622E-3</c:v>
                </c:pt>
                <c:pt idx="8269">
                  <c:v>9.9299999999971078E-3</c:v>
                </c:pt>
                <c:pt idx="8270">
                  <c:v>7.8100000000063119E-3</c:v>
                </c:pt>
                <c:pt idx="8271">
                  <c:v>1.0989999999992506E-2</c:v>
                </c:pt>
                <c:pt idx="8272">
                  <c:v>1.018999999999437E-2</c:v>
                </c:pt>
                <c:pt idx="8273">
                  <c:v>8.6799999999982447E-3</c:v>
                </c:pt>
                <c:pt idx="8274">
                  <c:v>7.8900000000032833E-3</c:v>
                </c:pt>
                <c:pt idx="8275">
                  <c:v>7.460000000008904E-3</c:v>
                </c:pt>
                <c:pt idx="8276">
                  <c:v>6.3399999999944612E-3</c:v>
                </c:pt>
                <c:pt idx="8277">
                  <c:v>8.4400000000073305E-3</c:v>
                </c:pt>
                <c:pt idx="8278">
                  <c:v>3.8099999999872125E-3</c:v>
                </c:pt>
                <c:pt idx="8279">
                  <c:v>6.9499999999891315E-3</c:v>
                </c:pt>
                <c:pt idx="8280">
                  <c:v>5.8400000000062846E-3</c:v>
                </c:pt>
                <c:pt idx="8281">
                  <c:v>5.9899999999970532E-3</c:v>
                </c:pt>
                <c:pt idx="8282">
                  <c:v>7.3900000000151067E-3</c:v>
                </c:pt>
                <c:pt idx="8283">
                  <c:v>3.7800000000061118E-3</c:v>
                </c:pt>
                <c:pt idx="8284">
                  <c:v>6.1099999999782995E-3</c:v>
                </c:pt>
                <c:pt idx="8285">
                  <c:v>6.6500000000075943E-3</c:v>
                </c:pt>
                <c:pt idx="8286">
                  <c:v>4.9799999999891043E-3</c:v>
                </c:pt>
                <c:pt idx="8287">
                  <c:v>6.700000000023465E-3</c:v>
                </c:pt>
                <c:pt idx="8288">
                  <c:v>6.2899999999785905E-3</c:v>
                </c:pt>
                <c:pt idx="8289">
                  <c:v>2.2300000000257114E-3</c:v>
                </c:pt>
                <c:pt idx="8290">
                  <c:v>8.3799999999882857E-3</c:v>
                </c:pt>
                <c:pt idx="8291">
                  <c:v>4.2300000000068394E-3</c:v>
                </c:pt>
                <c:pt idx="8292">
                  <c:v>5.7199999999966167E-3</c:v>
                </c:pt>
                <c:pt idx="8293">
                  <c:v>4.680000000007567E-3</c:v>
                </c:pt>
                <c:pt idx="8294">
                  <c:v>5.8099999999967622E-3</c:v>
                </c:pt>
                <c:pt idx="8295">
                  <c:v>5.3099999999801639E-3</c:v>
                </c:pt>
                <c:pt idx="8296">
                  <c:v>6.6400000000044201E-3</c:v>
                </c:pt>
                <c:pt idx="8297">
                  <c:v>2.5100000000009004E-3</c:v>
                </c:pt>
                <c:pt idx="8298">
                  <c:v>7.7799999999967895E-3</c:v>
                </c:pt>
                <c:pt idx="8299">
                  <c:v>4.0500000000065484E-3</c:v>
                </c:pt>
                <c:pt idx="8300">
                  <c:v>5.1799999999957436E-3</c:v>
                </c:pt>
                <c:pt idx="8301">
                  <c:v>5.0099999999986267E-3</c:v>
                </c:pt>
                <c:pt idx="8302">
                  <c:v>3.3400000000085583E-3</c:v>
                </c:pt>
                <c:pt idx="8303">
                  <c:v>6.5600000000074488E-3</c:v>
                </c:pt>
                <c:pt idx="8304">
                  <c:v>4.2899999999974625E-3</c:v>
                </c:pt>
                <c:pt idx="8305">
                  <c:v>3.8399999999967349E-3</c:v>
                </c:pt>
                <c:pt idx="8306">
                  <c:v>7.7499999999872671E-3</c:v>
                </c:pt>
                <c:pt idx="8307">
                  <c:v>3.1000000000176442E-3</c:v>
                </c:pt>
                <c:pt idx="8308">
                  <c:v>5.390000000005557E-3</c:v>
                </c:pt>
                <c:pt idx="8309">
                  <c:v>5.489999999980455E-3</c:v>
                </c:pt>
                <c:pt idx="8310">
                  <c:v>4.1400000000066939E-3</c:v>
                </c:pt>
                <c:pt idx="8311">
                  <c:v>4.4699999999977535E-3</c:v>
                </c:pt>
                <c:pt idx="8312">
                  <c:v>6.4700000000073032E-3</c:v>
                </c:pt>
                <c:pt idx="8313">
                  <c:v>2.7699999999981628E-3</c:v>
                </c:pt>
                <c:pt idx="8314">
                  <c:v>6.1100000000067212E-3</c:v>
                </c:pt>
                <c:pt idx="8315">
                  <c:v>4.1699999999877946E-3</c:v>
                </c:pt>
                <c:pt idx="8316">
                  <c:v>5.8400000000062846E-3</c:v>
                </c:pt>
                <c:pt idx="8317">
                  <c:v>5.7799999999872398E-3</c:v>
                </c:pt>
                <c:pt idx="8318">
                  <c:v>3.4600000000182263E-3</c:v>
                </c:pt>
                <c:pt idx="8319">
                  <c:v>3.7899999999808642E-3</c:v>
                </c:pt>
                <c:pt idx="8320">
                  <c:v>5.0300000000049749E-3</c:v>
                </c:pt>
                <c:pt idx="8321">
                  <c:v>4.8299999999983356E-3</c:v>
                </c:pt>
                <c:pt idx="8322">
                  <c:v>4.5599999999978991E-3</c:v>
                </c:pt>
                <c:pt idx="8323">
                  <c:v>4.5900000000074215E-3</c:v>
                </c:pt>
                <c:pt idx="8324">
                  <c:v>2.2099999999909414E-3</c:v>
                </c:pt>
                <c:pt idx="8325">
                  <c:v>1.0370000000023083E-2</c:v>
                </c:pt>
                <c:pt idx="8326">
                  <c:v>8.2999999997923624E-4</c:v>
                </c:pt>
                <c:pt idx="8327">
                  <c:v>4.5900000000074215E-3</c:v>
                </c:pt>
                <c:pt idx="8328">
                  <c:v>7.4799999999868305E-3</c:v>
                </c:pt>
                <c:pt idx="8329">
                  <c:v>5.7000000001039552E-4</c:v>
                </c:pt>
                <c:pt idx="8330">
                  <c:v>8.1900000000132422E-3</c:v>
                </c:pt>
                <c:pt idx="8331">
                  <c:v>2.6900000000011914E-3</c:v>
                </c:pt>
                <c:pt idx="8332">
                  <c:v>4.4999999999788542E-3</c:v>
                </c:pt>
                <c:pt idx="8333">
                  <c:v>5.3300000000149339E-3</c:v>
                </c:pt>
                <c:pt idx="8334">
                  <c:v>3.3099999999990359E-3</c:v>
                </c:pt>
                <c:pt idx="8335">
                  <c:v>5.5999999999869488E-3</c:v>
                </c:pt>
                <c:pt idx="8336">
                  <c:v>4.6499999999980446E-3</c:v>
                </c:pt>
                <c:pt idx="8337">
                  <c:v>2.4999999999977263E-3</c:v>
                </c:pt>
                <c:pt idx="8338">
                  <c:v>4.5300000000167984E-3</c:v>
                </c:pt>
                <c:pt idx="8339">
                  <c:v>5.5499999999994998E-3</c:v>
                </c:pt>
                <c:pt idx="8340">
                  <c:v>3.4200000000055297E-3</c:v>
                </c:pt>
                <c:pt idx="8341">
                  <c:v>4.9799999999891043E-3</c:v>
                </c:pt>
                <c:pt idx="8342">
                  <c:v>3.009999999989077E-3</c:v>
                </c:pt>
                <c:pt idx="8343">
                  <c:v>5.2500000000179625E-3</c:v>
                </c:pt>
                <c:pt idx="8344">
                  <c:v>5.3599999999960346E-3</c:v>
                </c:pt>
                <c:pt idx="8345">
                  <c:v>3.2199999999988904E-3</c:v>
                </c:pt>
                <c:pt idx="8346">
                  <c:v>4.9500000000080036E-3</c:v>
                </c:pt>
                <c:pt idx="8347">
                  <c:v>4.3199999999785632E-3</c:v>
                </c:pt>
                <c:pt idx="8348">
                  <c:v>2.680000000026439E-3</c:v>
                </c:pt>
                <c:pt idx="8349">
                  <c:v>6.5599999999790271E-3</c:v>
                </c:pt>
                <c:pt idx="8350">
                  <c:v>1.720000000005939E-3</c:v>
                </c:pt>
                <c:pt idx="8351">
                  <c:v>4.860000000007858E-3</c:v>
                </c:pt>
                <c:pt idx="8352">
                  <c:v>5.1899999999989177E-3</c:v>
                </c:pt>
                <c:pt idx="8353">
                  <c:v>3.8099999999872125E-3</c:v>
                </c:pt>
                <c:pt idx="8354">
                  <c:v>3.8800000000094315E-3</c:v>
                </c:pt>
                <c:pt idx="8355">
                  <c:v>6.0799999999971988E-3</c:v>
                </c:pt>
                <c:pt idx="8356">
                  <c:v>3.8000000000693035E-4</c:v>
                </c:pt>
                <c:pt idx="8357">
                  <c:v>6.0799999999971988E-3</c:v>
                </c:pt>
                <c:pt idx="8358">
                  <c:v>4.4100000000071304E-3</c:v>
                </c:pt>
                <c:pt idx="8359">
                  <c:v>3.7599999999997635E-3</c:v>
                </c:pt>
                <c:pt idx="8360">
                  <c:v>4.4699999999977535E-3</c:v>
                </c:pt>
                <c:pt idx="8361">
                  <c:v>4.6199999999885222E-3</c:v>
                </c:pt>
                <c:pt idx="8362">
                  <c:v>3.489999999999327E-3</c:v>
                </c:pt>
                <c:pt idx="8363">
                  <c:v>5.210000000005266E-3</c:v>
                </c:pt>
                <c:pt idx="8364">
                  <c:v>2.1500000000003183E-3</c:v>
                </c:pt>
                <c:pt idx="8365">
                  <c:v>6.9399999999859574E-3</c:v>
                </c:pt>
                <c:pt idx="8366">
                  <c:v>1.6400000000089676E-3</c:v>
                </c:pt>
                <c:pt idx="8367">
                  <c:v>2.6500000000169166E-3</c:v>
                </c:pt>
                <c:pt idx="8368">
                  <c:v>5.5199999999899774E-3</c:v>
                </c:pt>
                <c:pt idx="8369">
                  <c:v>5.1799999999957436E-3</c:v>
                </c:pt>
                <c:pt idx="8370">
                  <c:v>3.9400000000000546E-3</c:v>
                </c:pt>
                <c:pt idx="8371">
                  <c:v>3.009999999989077E-3</c:v>
                </c:pt>
                <c:pt idx="8372">
                  <c:v>4.379999999997608E-3</c:v>
                </c:pt>
                <c:pt idx="8373">
                  <c:v>5.4500000000246018E-3</c:v>
                </c:pt>
                <c:pt idx="8374">
                  <c:v>2.6499999999884949E-3</c:v>
                </c:pt>
                <c:pt idx="8375">
                  <c:v>4.0600000000097225E-3</c:v>
                </c:pt>
                <c:pt idx="8376">
                  <c:v>6.0199999999781539E-3</c:v>
                </c:pt>
                <c:pt idx="8377">
                  <c:v>3.1000000000176442E-3</c:v>
                </c:pt>
                <c:pt idx="8378">
                  <c:v>4.8500000000046839E-3</c:v>
                </c:pt>
                <c:pt idx="8379">
                  <c:v>4.8599999999794363E-3</c:v>
                </c:pt>
                <c:pt idx="8380">
                  <c:v>2.8599999999983083E-3</c:v>
                </c:pt>
                <c:pt idx="8381">
                  <c:v>6.0200000000065756E-3</c:v>
                </c:pt>
                <c:pt idx="8382">
                  <c:v>1.7899999999997362E-3</c:v>
                </c:pt>
                <c:pt idx="8383">
                  <c:v>3.2199999999988904E-3</c:v>
                </c:pt>
                <c:pt idx="8384">
                  <c:v>7.1499999999957708E-3</c:v>
                </c:pt>
                <c:pt idx="8385">
                  <c:v>2.8000000000076852E-3</c:v>
                </c:pt>
                <c:pt idx="8386">
                  <c:v>2.1199999999907959E-3</c:v>
                </c:pt>
                <c:pt idx="8387">
                  <c:v>5.9000000000253294E-3</c:v>
                </c:pt>
                <c:pt idx="8388">
                  <c:v>4.3199999999785632E-3</c:v>
                </c:pt>
                <c:pt idx="8389">
                  <c:v>5.5700000000058481E-3</c:v>
                </c:pt>
                <c:pt idx="8390">
                  <c:v>2.299999999991087E-3</c:v>
                </c:pt>
                <c:pt idx="8391">
                  <c:v>4.0500000000065484E-3</c:v>
                </c:pt>
                <c:pt idx="8392">
                  <c:v>3.8200000000188084E-3</c:v>
                </c:pt>
                <c:pt idx="8393">
                  <c:v>5.1499999999862212E-3</c:v>
                </c:pt>
                <c:pt idx="8394">
                  <c:v>4.2899999999974625E-3</c:v>
                </c:pt>
                <c:pt idx="8395">
                  <c:v>5.8500000000094587E-3</c:v>
                </c:pt>
                <c:pt idx="8396">
                  <c:v>2.0000000000663931E-4</c:v>
                </c:pt>
                <c:pt idx="8397">
                  <c:v>5.0699999999892498E-3</c:v>
                </c:pt>
                <c:pt idx="8398">
                  <c:v>5.5999999999869488E-3</c:v>
                </c:pt>
                <c:pt idx="8399">
                  <c:v>3.2800000000179352E-3</c:v>
                </c:pt>
                <c:pt idx="8400">
                  <c:v>3.4599999999898046E-3</c:v>
                </c:pt>
                <c:pt idx="8401">
                  <c:v>3.2500000000084128E-3</c:v>
                </c:pt>
                <c:pt idx="8402">
                  <c:v>5.6299999999964712E-3</c:v>
                </c:pt>
                <c:pt idx="8403">
                  <c:v>2.8599999999983083E-3</c:v>
                </c:pt>
                <c:pt idx="8404">
                  <c:v>4.9799999999891043E-3</c:v>
                </c:pt>
                <c:pt idx="8405">
                  <c:v>3.5700000000247201E-3</c:v>
                </c:pt>
                <c:pt idx="8406">
                  <c:v>3.7599999999997635E-3</c:v>
                </c:pt>
                <c:pt idx="8407">
                  <c:v>1.0099999999795273E-3</c:v>
                </c:pt>
                <c:pt idx="8408">
                  <c:v>7.5400000000058753E-3</c:v>
                </c:pt>
                <c:pt idx="8409">
                  <c:v>3.5799999999994725E-3</c:v>
                </c:pt>
                <c:pt idx="8410">
                  <c:v>2.0800000000065211E-3</c:v>
                </c:pt>
                <c:pt idx="8411">
                  <c:v>4.8299999999983356E-3</c:v>
                </c:pt>
                <c:pt idx="8412">
                  <c:v>1.5500000000088221E-3</c:v>
                </c:pt>
                <c:pt idx="8413">
                  <c:v>6.4699999999788815E-3</c:v>
                </c:pt>
                <c:pt idx="8414">
                  <c:v>3.2199999999988904E-3</c:v>
                </c:pt>
                <c:pt idx="8415">
                  <c:v>2.7699999999981628E-3</c:v>
                </c:pt>
                <c:pt idx="8416">
                  <c:v>3.6400000000185173E-3</c:v>
                </c:pt>
                <c:pt idx="8417">
                  <c:v>3.4799999999961528E-3</c:v>
                </c:pt>
                <c:pt idx="8418">
                  <c:v>2.659999999991669E-3</c:v>
                </c:pt>
                <c:pt idx="8419">
                  <c:v>5.4499999999961801E-3</c:v>
                </c:pt>
                <c:pt idx="8420">
                  <c:v>2.1399999999971442E-3</c:v>
                </c:pt>
                <c:pt idx="8421">
                  <c:v>4.6500000000264663E-3</c:v>
                </c:pt>
                <c:pt idx="8422">
                  <c:v>3.489999999999327E-3</c:v>
                </c:pt>
                <c:pt idx="8423">
                  <c:v>2.3599999999817101E-3</c:v>
                </c:pt>
                <c:pt idx="8424">
                  <c:v>7.2100000000148157E-3</c:v>
                </c:pt>
                <c:pt idx="8425">
                  <c:v>2.3999999999091415E-4</c:v>
                </c:pt>
                <c:pt idx="8426">
                  <c:v>2.7699999999981628E-3</c:v>
                </c:pt>
                <c:pt idx="8427">
                  <c:v>5.7799999999872398E-3</c:v>
                </c:pt>
                <c:pt idx="8428">
                  <c:v>3.1000000000176442E-3</c:v>
                </c:pt>
                <c:pt idx="8429">
                  <c:v>3.7800000000061118E-3</c:v>
                </c:pt>
                <c:pt idx="8430">
                  <c:v>3.6000000000058208E-4</c:v>
                </c:pt>
                <c:pt idx="8431">
                  <c:v>6.4399999999977808E-3</c:v>
                </c:pt>
                <c:pt idx="8432">
                  <c:v>1.9700000000000273E-3</c:v>
                </c:pt>
                <c:pt idx="8433">
                  <c:v>5.1799999999957436E-3</c:v>
                </c:pt>
                <c:pt idx="8434">
                  <c:v>2.8000000000076852E-3</c:v>
                </c:pt>
                <c:pt idx="8435">
                  <c:v>5.6599999999775719E-3</c:v>
                </c:pt>
                <c:pt idx="8436">
                  <c:v>1.4400000000023283E-3</c:v>
                </c:pt>
                <c:pt idx="8437">
                  <c:v>2.8599999999983083E-3</c:v>
                </c:pt>
                <c:pt idx="8438">
                  <c:v>4.9700000000143518E-3</c:v>
                </c:pt>
                <c:pt idx="8439">
                  <c:v>3.0999999999892225E-3</c:v>
                </c:pt>
                <c:pt idx="8440">
                  <c:v>4.7399999999981901E-3</c:v>
                </c:pt>
                <c:pt idx="8441">
                  <c:v>9.300000000109776E-4</c:v>
                </c:pt>
                <c:pt idx="8442">
                  <c:v>3.2999999999958618E-3</c:v>
                </c:pt>
                <c:pt idx="8443">
                  <c:v>5.0099999999986267E-3</c:v>
                </c:pt>
                <c:pt idx="8444">
                  <c:v>2.0900000000096952E-3</c:v>
                </c:pt>
                <c:pt idx="8445">
                  <c:v>4.500000000007276E-3</c:v>
                </c:pt>
                <c:pt idx="8446">
                  <c:v>3.4499999999866304E-3</c:v>
                </c:pt>
                <c:pt idx="8447">
                  <c:v>1.7300000000091131E-3</c:v>
                </c:pt>
                <c:pt idx="8448">
                  <c:v>4.5899999999789998E-3</c:v>
                </c:pt>
                <c:pt idx="8449">
                  <c:v>1.310000000017908E-3</c:v>
                </c:pt>
                <c:pt idx="8450">
                  <c:v>2.9199999999889314E-3</c:v>
                </c:pt>
                <c:pt idx="8451">
                  <c:v>5.0099999999986267E-3</c:v>
                </c:pt>
                <c:pt idx="8452">
                  <c:v>1.6400000000089676E-3</c:v>
                </c:pt>
                <c:pt idx="8453">
                  <c:v>4.680000000007567E-3</c:v>
                </c:pt>
                <c:pt idx="8454">
                  <c:v>3.5699999999962984E-3</c:v>
                </c:pt>
                <c:pt idx="8455">
                  <c:v>4.500000000007276E-4</c:v>
                </c:pt>
                <c:pt idx="8456">
                  <c:v>5.7500000000061391E-3</c:v>
                </c:pt>
                <c:pt idx="8457">
                  <c:v>4.799999999818283E-4</c:v>
                </c:pt>
                <c:pt idx="8458">
                  <c:v>5.1899999999989177E-3</c:v>
                </c:pt>
                <c:pt idx="8459">
                  <c:v>3.3300000000053842E-3</c:v>
                </c:pt>
                <c:pt idx="8460">
                  <c:v>1.6099999999994452E-3</c:v>
                </c:pt>
                <c:pt idx="8461">
                  <c:v>3.4300000000087039E-3</c:v>
                </c:pt>
                <c:pt idx="8462">
                  <c:v>3.2199999999988904E-3</c:v>
                </c:pt>
                <c:pt idx="8463">
                  <c:v>1.4599999999802549E-3</c:v>
                </c:pt>
                <c:pt idx="8464">
                  <c:v>4.9500000000080036E-3</c:v>
                </c:pt>
                <c:pt idx="8465">
                  <c:v>3.1299999999987449E-3</c:v>
                </c:pt>
                <c:pt idx="8466">
                  <c:v>8.3000000000765795E-4</c:v>
                </c:pt>
                <c:pt idx="8467">
                  <c:v>3.7299999999902411E-3</c:v>
                </c:pt>
                <c:pt idx="8468">
                  <c:v>3.7499999999965894E-3</c:v>
                </c:pt>
                <c:pt idx="8469">
                  <c:v>1.490000000018199E-3</c:v>
                </c:pt>
                <c:pt idx="8470">
                  <c:v>3.7899999999808642E-3</c:v>
                </c:pt>
                <c:pt idx="8471">
                  <c:v>1.3399999999990087E-3</c:v>
                </c:pt>
                <c:pt idx="8472">
                  <c:v>5.4200000000150794E-3</c:v>
                </c:pt>
                <c:pt idx="8473">
                  <c:v>3.1299999999987449E-3</c:v>
                </c:pt>
                <c:pt idx="8474">
                  <c:v>3.9000000001010449E-4</c:v>
                </c:pt>
                <c:pt idx="8475">
                  <c:v>4.3199999999785632E-3</c:v>
                </c:pt>
                <c:pt idx="8476">
                  <c:v>2.1100000000160435E-3</c:v>
                </c:pt>
                <c:pt idx="8477">
                  <c:v>2.0899999999812735E-3</c:v>
                </c:pt>
                <c:pt idx="8478">
                  <c:v>4.6200000000169439E-3</c:v>
                </c:pt>
                <c:pt idx="8479">
                  <c:v>1.9100000000094042E-3</c:v>
                </c:pt>
                <c:pt idx="8480">
                  <c:v>4.1699999999877946E-3</c:v>
                </c:pt>
                <c:pt idx="8481">
                  <c:v>1.3099999999894862E-3</c:v>
                </c:pt>
                <c:pt idx="8482">
                  <c:v>2.6500000000169166E-3</c:v>
                </c:pt>
                <c:pt idx="8483">
                  <c:v>5.0399999999797274E-3</c:v>
                </c:pt>
                <c:pt idx="8484">
                  <c:v>1.7300000000091131E-3</c:v>
                </c:pt>
                <c:pt idx="8485">
                  <c:v>4.5599999999978991E-3</c:v>
                </c:pt>
                <c:pt idx="8486">
                  <c:v>1.7600000000186355E-3</c:v>
                </c:pt>
                <c:pt idx="8487">
                  <c:v>2.0199999999874763E-3</c:v>
                </c:pt>
                <c:pt idx="8488">
                  <c:v>3.8499999999999091E-3</c:v>
                </c:pt>
                <c:pt idx="8489">
                  <c:v>2.1999999999877673E-3</c:v>
                </c:pt>
                <c:pt idx="8490">
                  <c:v>2.4200000000007549E-3</c:v>
                </c:pt>
                <c:pt idx="8491">
                  <c:v>4.680000000007567E-3</c:v>
                </c:pt>
                <c:pt idx="8492">
                  <c:v>1.2200000000177624E-3</c:v>
                </c:pt>
                <c:pt idx="8493">
                  <c:v>2.2899999999879128E-3</c:v>
                </c:pt>
                <c:pt idx="8494">
                  <c:v>4.7999999999888132E-3</c:v>
                </c:pt>
                <c:pt idx="8495">
                  <c:v>6.0000000001991793E-4</c:v>
                </c:pt>
                <c:pt idx="8496">
                  <c:v>2.1699999999782449E-3</c:v>
                </c:pt>
                <c:pt idx="8497">
                  <c:v>4.3500000000165073E-3</c:v>
                </c:pt>
                <c:pt idx="8498">
                  <c:v>4.500000000007276E-4</c:v>
                </c:pt>
                <c:pt idx="8499">
                  <c:v>4.4699999999977535E-3</c:v>
                </c:pt>
                <c:pt idx="8500">
                  <c:v>2.3899999999912325E-3</c:v>
                </c:pt>
                <c:pt idx="8501">
                  <c:v>1.2499999999988631E-3</c:v>
                </c:pt>
                <c:pt idx="8502">
                  <c:v>3.8700000000062573E-3</c:v>
                </c:pt>
                <c:pt idx="8503">
                  <c:v>0</c:v>
                </c:pt>
                <c:pt idx="8504">
                  <c:v>4.500000000007276E-3</c:v>
                </c:pt>
                <c:pt idx="8505">
                  <c:v>3.7599999999997635E-3</c:v>
                </c:pt>
                <c:pt idx="8506">
                  <c:v>0</c:v>
                </c:pt>
                <c:pt idx="8507">
                  <c:v>3.8099999999872125E-3</c:v>
                </c:pt>
                <c:pt idx="8508">
                  <c:v>2.4999999999977263E-3</c:v>
                </c:pt>
                <c:pt idx="8509">
                  <c:v>2.3000000000195087E-3</c:v>
                </c:pt>
                <c:pt idx="8510">
                  <c:v>2.0899999999812735E-3</c:v>
                </c:pt>
                <c:pt idx="8511">
                  <c:v>5.2999999999769898E-4</c:v>
                </c:pt>
                <c:pt idx="8512">
                  <c:v>5.1300000000082946E-3</c:v>
                </c:pt>
                <c:pt idx="8513">
                  <c:v>1.0399999999890497E-3</c:v>
                </c:pt>
                <c:pt idx="8514">
                  <c:v>4.1700000000162163E-3</c:v>
                </c:pt>
                <c:pt idx="8515">
                  <c:v>1.4299999999991542E-3</c:v>
                </c:pt>
                <c:pt idx="8516">
                  <c:v>1.4899999999897773E-3</c:v>
                </c:pt>
                <c:pt idx="8517">
                  <c:v>2.0000000000095497E-3</c:v>
                </c:pt>
                <c:pt idx="8518">
                  <c:v>3.3099999999990359E-3</c:v>
                </c:pt>
                <c:pt idx="8519">
                  <c:v>2.3799999999880583E-3</c:v>
                </c:pt>
                <c:pt idx="8520">
                  <c:v>3.8200000000188084E-3</c:v>
                </c:pt>
                <c:pt idx="8521">
                  <c:v>7.6999999998861313E-4</c:v>
                </c:pt>
                <c:pt idx="8522">
                  <c:v>1.6699999999900683E-3</c:v>
                </c:pt>
                <c:pt idx="8523">
                  <c:v>3.669999999999618E-3</c:v>
                </c:pt>
                <c:pt idx="8524">
                  <c:v>4.1000000001645276E-4</c:v>
                </c:pt>
                <c:pt idx="8525">
                  <c:v>2.659999999991669E-3</c:v>
                </c:pt>
                <c:pt idx="8526">
                  <c:v>3.5400000000151977E-3</c:v>
                </c:pt>
                <c:pt idx="8527">
                  <c:v>0</c:v>
                </c:pt>
                <c:pt idx="8528">
                  <c:v>4.379999999997608E-3</c:v>
                </c:pt>
                <c:pt idx="8529">
                  <c:v>0</c:v>
                </c:pt>
                <c:pt idx="8530">
                  <c:v>3.189999999989368E-3</c:v>
                </c:pt>
                <c:pt idx="8531">
                  <c:v>1.3399999999990087E-3</c:v>
                </c:pt>
                <c:pt idx="8532">
                  <c:v>3.2199999999988904E-3</c:v>
                </c:pt>
                <c:pt idx="8533">
                  <c:v>1.0800000000017462E-3</c:v>
                </c:pt>
                <c:pt idx="8534">
                  <c:v>4.6399999999948704E-3</c:v>
                </c:pt>
                <c:pt idx="8535">
                  <c:v>0</c:v>
                </c:pt>
                <c:pt idx="8536">
                  <c:v>3.7599999999997635E-3</c:v>
                </c:pt>
                <c:pt idx="8537">
                  <c:v>0</c:v>
                </c:pt>
                <c:pt idx="8538">
                  <c:v>2.4099999999975807E-3</c:v>
                </c:pt>
                <c:pt idx="8539">
                  <c:v>3.0700000000081218E-3</c:v>
                </c:pt>
                <c:pt idx="8540">
                  <c:v>1.6999999999995907E-3</c:v>
                </c:pt>
                <c:pt idx="8541">
                  <c:v>1.9100000000094042E-3</c:v>
                </c:pt>
                <c:pt idx="8542">
                  <c:v>3.369999999989659E-3</c:v>
                </c:pt>
                <c:pt idx="8543">
                  <c:v>0</c:v>
                </c:pt>
                <c:pt idx="8544">
                  <c:v>4.8000000000172349E-3</c:v>
                </c:pt>
                <c:pt idx="8545">
                  <c:v>7.9999999999813554E-4</c:v>
                </c:pt>
                <c:pt idx="8546">
                  <c:v>5.999999999062311E-5</c:v>
                </c:pt>
                <c:pt idx="8547">
                  <c:v>4.5299999999883767E-3</c:v>
                </c:pt>
                <c:pt idx="8548">
                  <c:v>1.5199999999992997E-3</c:v>
                </c:pt>
                <c:pt idx="8549">
                  <c:v>1.1000000000080945E-3</c:v>
                </c:pt>
                <c:pt idx="8550">
                  <c:v>3.4599999999898046E-3</c:v>
                </c:pt>
                <c:pt idx="8551">
                  <c:v>0</c:v>
                </c:pt>
                <c:pt idx="8552">
                  <c:v>2.8000000000076852E-3</c:v>
                </c:pt>
                <c:pt idx="8553">
                  <c:v>8.6999999999193278E-4</c:v>
                </c:pt>
                <c:pt idx="8554">
                  <c:v>2.3200000000258569E-3</c:v>
                </c:pt>
                <c:pt idx="8555">
                  <c:v>3.489999999999327E-3</c:v>
                </c:pt>
                <c:pt idx="8556">
                  <c:v>0</c:v>
                </c:pt>
                <c:pt idx="8557">
                  <c:v>1.0399999999890497E-3</c:v>
                </c:pt>
                <c:pt idx="8558">
                  <c:v>1.6999999999995907E-3</c:v>
                </c:pt>
                <c:pt idx="8559">
                  <c:v>1.8200000000092587E-3</c:v>
                </c:pt>
                <c:pt idx="8560">
                  <c:v>2.5599999999883494E-3</c:v>
                </c:pt>
                <c:pt idx="8561">
                  <c:v>0</c:v>
                </c:pt>
                <c:pt idx="8562">
                  <c:v>3.6399999999900956E-3</c:v>
                </c:pt>
                <c:pt idx="8563">
                  <c:v>1.5199999999992997E-3</c:v>
                </c:pt>
                <c:pt idx="8564">
                  <c:v>6.2000000002626621E-4</c:v>
                </c:pt>
                <c:pt idx="8565">
                  <c:v>3.0999999999892225E-3</c:v>
                </c:pt>
                <c:pt idx="8566">
                  <c:v>2.0600000000001728E-3</c:v>
                </c:pt>
                <c:pt idx="8567">
                  <c:v>0</c:v>
                </c:pt>
                <c:pt idx="8568">
                  <c:v>1.7899999999997362E-3</c:v>
                </c:pt>
                <c:pt idx="8569">
                  <c:v>4.9999999998817657E-4</c:v>
                </c:pt>
                <c:pt idx="8570">
                  <c:v>2.4800000000197997E-3</c:v>
                </c:pt>
                <c:pt idx="8571">
                  <c:v>1.3999999999896318E-3</c:v>
                </c:pt>
                <c:pt idx="8572">
                  <c:v>1.3999999999896318E-3</c:v>
                </c:pt>
                <c:pt idx="8573">
                  <c:v>1.8400000000156069E-3</c:v>
                </c:pt>
                <c:pt idx="8574">
                  <c:v>2.1500000000003183E-3</c:v>
                </c:pt>
                <c:pt idx="8575">
                  <c:v>0</c:v>
                </c:pt>
                <c:pt idx="8576">
                  <c:v>2.7000000000043656E-4</c:v>
                </c:pt>
                <c:pt idx="8577">
                  <c:v>4.860000000007858E-3</c:v>
                </c:pt>
                <c:pt idx="8578">
                  <c:v>0</c:v>
                </c:pt>
                <c:pt idx="8579">
                  <c:v>2.6199999999789725E-3</c:v>
                </c:pt>
                <c:pt idx="8580">
                  <c:v>0</c:v>
                </c:pt>
                <c:pt idx="8581">
                  <c:v>2.1000000000981345E-4</c:v>
                </c:pt>
                <c:pt idx="8582">
                  <c:v>1.8200000000092587E-3</c:v>
                </c:pt>
                <c:pt idx="8583">
                  <c:v>4.9999999987448973E-5</c:v>
                </c:pt>
                <c:pt idx="8584">
                  <c:v>2.9900000000111504E-3</c:v>
                </c:pt>
                <c:pt idx="8585">
                  <c:v>1.0099999999795273E-3</c:v>
                </c:pt>
                <c:pt idx="8586">
                  <c:v>0</c:v>
                </c:pt>
                <c:pt idx="8587">
                  <c:v>7.9999999999813554E-4</c:v>
                </c:pt>
                <c:pt idx="8588">
                  <c:v>3.000000000952241E-5</c:v>
                </c:pt>
                <c:pt idx="8589">
                  <c:v>1.8499999999903594E-3</c:v>
                </c:pt>
                <c:pt idx="8590">
                  <c:v>7.5000000001068656E-4</c:v>
                </c:pt>
                <c:pt idx="8591">
                  <c:v>0</c:v>
                </c:pt>
                <c:pt idx="8592">
                  <c:v>4.1699999999877946E-3</c:v>
                </c:pt>
                <c:pt idx="8593">
                  <c:v>0</c:v>
                </c:pt>
                <c:pt idx="8594">
                  <c:v>0</c:v>
                </c:pt>
                <c:pt idx="8595">
                  <c:v>2.500000000026148E-3</c:v>
                </c:pt>
                <c:pt idx="8596">
                  <c:v>0</c:v>
                </c:pt>
                <c:pt idx="8597">
                  <c:v>0</c:v>
                </c:pt>
                <c:pt idx="8598">
                  <c:v>0</c:v>
                </c:pt>
                <c:pt idx="8599">
                  <c:v>5.9999999999149622E-4</c:v>
                </c:pt>
                <c:pt idx="8600">
                  <c:v>1.4299999999991542E-3</c:v>
                </c:pt>
                <c:pt idx="8601">
                  <c:v>6.5000000000736691E-4</c:v>
                </c:pt>
                <c:pt idx="8602">
                  <c:v>0</c:v>
                </c:pt>
                <c:pt idx="8603">
                  <c:v>2.0600000000001728E-3</c:v>
                </c:pt>
                <c:pt idx="8604">
                  <c:v>0</c:v>
                </c:pt>
                <c:pt idx="8605">
                  <c:v>1.4999999999076863E-4</c:v>
                </c:pt>
                <c:pt idx="8606">
                  <c:v>1.3399999999990087E-3</c:v>
                </c:pt>
                <c:pt idx="8607">
                  <c:v>5.9999999999149622E-4</c:v>
                </c:pt>
                <c:pt idx="8608">
                  <c:v>0</c:v>
                </c:pt>
                <c:pt idx="8609">
                  <c:v>1.4299999999991542E-3</c:v>
                </c:pt>
                <c:pt idx="8610">
                  <c:v>0</c:v>
                </c:pt>
                <c:pt idx="8611">
                  <c:v>1.1599999999987176E-3</c:v>
                </c:pt>
                <c:pt idx="8612">
                  <c:v>3.0000000000995897E-4</c:v>
                </c:pt>
                <c:pt idx="8613">
                  <c:v>0</c:v>
                </c:pt>
                <c:pt idx="8614">
                  <c:v>1.8699999999967076E-3</c:v>
                </c:pt>
                <c:pt idx="8615">
                  <c:v>0</c:v>
                </c:pt>
                <c:pt idx="8616">
                  <c:v>8.4000000001083208E-4</c:v>
                </c:pt>
                <c:pt idx="8617">
                  <c:v>3.8999999998168278E-4</c:v>
                </c:pt>
                <c:pt idx="8618">
                  <c:v>1.19000000000824E-3</c:v>
                </c:pt>
                <c:pt idx="8619">
                  <c:v>1.2499999999988631E-3</c:v>
                </c:pt>
                <c:pt idx="8620">
                  <c:v>0</c:v>
                </c:pt>
                <c:pt idx="8621">
                  <c:v>2.0900000000096952E-3</c:v>
                </c:pt>
                <c:pt idx="8622">
                  <c:v>0</c:v>
                </c:pt>
                <c:pt idx="8623">
                  <c:v>1.3999999999896318E-3</c:v>
                </c:pt>
                <c:pt idx="8624">
                  <c:v>5.999999999062311E-5</c:v>
                </c:pt>
                <c:pt idx="8625">
                  <c:v>2.38000000001648E-3</c:v>
                </c:pt>
                <c:pt idx="8626">
                  <c:v>0</c:v>
                </c:pt>
                <c:pt idx="8627">
                  <c:v>8.6999999999193278E-4</c:v>
                </c:pt>
                <c:pt idx="8628">
                  <c:v>5.0000000001659828E-4</c:v>
                </c:pt>
                <c:pt idx="8629">
                  <c:v>2.0299999999906504E-3</c:v>
                </c:pt>
                <c:pt idx="8630">
                  <c:v>0</c:v>
                </c:pt>
                <c:pt idx="8631">
                  <c:v>6.7999999998846761E-4</c:v>
                </c:pt>
                <c:pt idx="8632">
                  <c:v>1.4600000000086766E-3</c:v>
                </c:pt>
                <c:pt idx="8633">
                  <c:v>6.3000000000101863E-4</c:v>
                </c:pt>
                <c:pt idx="8634">
                  <c:v>1.2800000000083855E-3</c:v>
                </c:pt>
                <c:pt idx="8635">
                  <c:v>1.3999999999896318E-3</c:v>
                </c:pt>
                <c:pt idx="8636">
                  <c:v>1.2499999999988631E-3</c:v>
                </c:pt>
                <c:pt idx="8637">
                  <c:v>4.500000000007276E-4</c:v>
                </c:pt>
                <c:pt idx="8638">
                  <c:v>3.5499999999899501E-3</c:v>
                </c:pt>
                <c:pt idx="8639">
                  <c:v>0</c:v>
                </c:pt>
                <c:pt idx="8640">
                  <c:v>1.490000000018199E-3</c:v>
                </c:pt>
                <c:pt idx="8641">
                  <c:v>7.0999999999799002E-4</c:v>
                </c:pt>
                <c:pt idx="8642">
                  <c:v>1.3399999999990087E-3</c:v>
                </c:pt>
                <c:pt idx="8643">
                  <c:v>3.4300000000087039E-3</c:v>
                </c:pt>
                <c:pt idx="8644">
                  <c:v>0</c:v>
                </c:pt>
                <c:pt idx="8645">
                  <c:v>2.4699999999882039E-3</c:v>
                </c:pt>
                <c:pt idx="8646">
                  <c:v>9.300000000109776E-4</c:v>
                </c:pt>
                <c:pt idx="8647">
                  <c:v>5.999999999062311E-5</c:v>
                </c:pt>
                <c:pt idx="8648">
                  <c:v>2.3199999999974352E-3</c:v>
                </c:pt>
                <c:pt idx="8649">
                  <c:v>1.7300000000091131E-3</c:v>
                </c:pt>
                <c:pt idx="8650">
                  <c:v>2.7000000000043656E-4</c:v>
                </c:pt>
                <c:pt idx="8651">
                  <c:v>2.0899999999812735E-3</c:v>
                </c:pt>
                <c:pt idx="8652">
                  <c:v>0</c:v>
                </c:pt>
                <c:pt idx="8653">
                  <c:v>2.0499999999969987E-3</c:v>
                </c:pt>
                <c:pt idx="8654">
                  <c:v>3.0400000000270211E-3</c:v>
                </c:pt>
                <c:pt idx="8655">
                  <c:v>2.99999999811007E-5</c:v>
                </c:pt>
                <c:pt idx="8656">
                  <c:v>1.8500000000187811E-3</c:v>
                </c:pt>
                <c:pt idx="8657">
                  <c:v>2.1199999999907959E-3</c:v>
                </c:pt>
                <c:pt idx="8658">
                  <c:v>1.5999999999962711E-3</c:v>
                </c:pt>
                <c:pt idx="8659">
                  <c:v>1.1700000000018917E-3</c:v>
                </c:pt>
                <c:pt idx="8660">
                  <c:v>2.2899999999879128E-3</c:v>
                </c:pt>
                <c:pt idx="8661">
                  <c:v>0</c:v>
                </c:pt>
                <c:pt idx="8662">
                  <c:v>3.1299999999987449E-3</c:v>
                </c:pt>
                <c:pt idx="8663">
                  <c:v>0</c:v>
                </c:pt>
                <c:pt idx="8664">
                  <c:v>3.3000000001948138E-4</c:v>
                </c:pt>
                <c:pt idx="8665">
                  <c:v>2.9199999999889314E-3</c:v>
                </c:pt>
                <c:pt idx="8666">
                  <c:v>0</c:v>
                </c:pt>
                <c:pt idx="8667">
                  <c:v>3.3099999999990359E-3</c:v>
                </c:pt>
                <c:pt idx="8668">
                  <c:v>0</c:v>
                </c:pt>
                <c:pt idx="8669">
                  <c:v>2.1000000000981345E-4</c:v>
                </c:pt>
                <c:pt idx="8670">
                  <c:v>2.0000000000663931E-4</c:v>
                </c:pt>
                <c:pt idx="8671">
                  <c:v>1.8000000000029104E-4</c:v>
                </c:pt>
                <c:pt idx="8672">
                  <c:v>2.0600000000001728E-3</c:v>
                </c:pt>
                <c:pt idx="8673">
                  <c:v>6.2999999997259692E-4</c:v>
                </c:pt>
                <c:pt idx="8674">
                  <c:v>0</c:v>
                </c:pt>
                <c:pt idx="8675">
                  <c:v>2.4100000000260025E-3</c:v>
                </c:pt>
                <c:pt idx="8676">
                  <c:v>0</c:v>
                </c:pt>
                <c:pt idx="8677">
                  <c:v>2.179999999981419E-3</c:v>
                </c:pt>
                <c:pt idx="8678">
                  <c:v>8.6000000001718035E-4</c:v>
                </c:pt>
                <c:pt idx="8679">
                  <c:v>9.0000000000145519E-5</c:v>
                </c:pt>
                <c:pt idx="8680">
                  <c:v>9.1999999997938176E-4</c:v>
                </c:pt>
                <c:pt idx="8681">
                  <c:v>0</c:v>
                </c:pt>
                <c:pt idx="8682">
                  <c:v>2.3000000000195087E-3</c:v>
                </c:pt>
                <c:pt idx="8683">
                  <c:v>0</c:v>
                </c:pt>
                <c:pt idx="8684">
                  <c:v>1.2499999999988631E-3</c:v>
                </c:pt>
                <c:pt idx="8685">
                  <c:v>0</c:v>
                </c:pt>
                <c:pt idx="8686">
                  <c:v>3.2999999999105967E-4</c:v>
                </c:pt>
                <c:pt idx="8687">
                  <c:v>0</c:v>
                </c:pt>
                <c:pt idx="8688">
                  <c:v>1.0699999999985721E-3</c:v>
                </c:pt>
                <c:pt idx="8689">
                  <c:v>1.2000000000966793E-4</c:v>
                </c:pt>
                <c:pt idx="8690">
                  <c:v>0</c:v>
                </c:pt>
                <c:pt idx="8691">
                  <c:v>0</c:v>
                </c:pt>
                <c:pt idx="8692">
                  <c:v>1.1999999998124622E-4</c:v>
                </c:pt>
                <c:pt idx="8693">
                  <c:v>0</c:v>
                </c:pt>
                <c:pt idx="8694">
                  <c:v>1.5500000000088221E-3</c:v>
                </c:pt>
                <c:pt idx="8695">
                  <c:v>0</c:v>
                </c:pt>
                <c:pt idx="8696">
                  <c:v>0</c:v>
                </c:pt>
                <c:pt idx="8697">
                  <c:v>7.4000000000751243E-4</c:v>
                </c:pt>
                <c:pt idx="8698">
                  <c:v>0</c:v>
                </c:pt>
                <c:pt idx="8699">
                  <c:v>4.799999999818283E-4</c:v>
                </c:pt>
                <c:pt idx="8700">
                  <c:v>0</c:v>
                </c:pt>
                <c:pt idx="8701">
                  <c:v>0</c:v>
                </c:pt>
                <c:pt idx="8702">
                  <c:v>1.1599999999987176E-3</c:v>
                </c:pt>
                <c:pt idx="8703">
                  <c:v>0</c:v>
                </c:pt>
                <c:pt idx="8704">
                  <c:v>1.2500000000272848E-3</c:v>
                </c:pt>
                <c:pt idx="8705">
                  <c:v>0</c:v>
                </c:pt>
                <c:pt idx="8706">
                  <c:v>0</c:v>
                </c:pt>
                <c:pt idx="8707">
                  <c:v>0</c:v>
                </c:pt>
                <c:pt idx="8708">
                  <c:v>0</c:v>
                </c:pt>
                <c:pt idx="8709">
                  <c:v>0</c:v>
                </c:pt>
                <c:pt idx="8710">
                  <c:v>0</c:v>
                </c:pt>
                <c:pt idx="8711">
                  <c:v>0</c:v>
                </c:pt>
                <c:pt idx="8712">
                  <c:v>0</c:v>
                </c:pt>
                <c:pt idx="8713">
                  <c:v>0</c:v>
                </c:pt>
                <c:pt idx="8714">
                  <c:v>0</c:v>
                </c:pt>
                <c:pt idx="8715">
                  <c:v>0</c:v>
                </c:pt>
                <c:pt idx="8716">
                  <c:v>0</c:v>
                </c:pt>
                <c:pt idx="8717">
                  <c:v>0</c:v>
                </c:pt>
                <c:pt idx="8718">
                  <c:v>0</c:v>
                </c:pt>
                <c:pt idx="8719">
                  <c:v>0</c:v>
                </c:pt>
                <c:pt idx="8720">
                  <c:v>0</c:v>
                </c:pt>
                <c:pt idx="8721">
                  <c:v>0</c:v>
                </c:pt>
                <c:pt idx="8722">
                  <c:v>0</c:v>
                </c:pt>
                <c:pt idx="8723">
                  <c:v>0</c:v>
                </c:pt>
                <c:pt idx="8724">
                  <c:v>0</c:v>
                </c:pt>
                <c:pt idx="8725">
                  <c:v>0</c:v>
                </c:pt>
                <c:pt idx="8726">
                  <c:v>0</c:v>
                </c:pt>
                <c:pt idx="8727">
                  <c:v>0</c:v>
                </c:pt>
                <c:pt idx="8728">
                  <c:v>0</c:v>
                </c:pt>
                <c:pt idx="8729">
                  <c:v>0</c:v>
                </c:pt>
                <c:pt idx="8730">
                  <c:v>0</c:v>
                </c:pt>
                <c:pt idx="8731">
                  <c:v>0</c:v>
                </c:pt>
                <c:pt idx="8732">
                  <c:v>0</c:v>
                </c:pt>
                <c:pt idx="8733">
                  <c:v>0</c:v>
                </c:pt>
                <c:pt idx="8734">
                  <c:v>0</c:v>
                </c:pt>
                <c:pt idx="8735">
                  <c:v>0</c:v>
                </c:pt>
                <c:pt idx="8736">
                  <c:v>0</c:v>
                </c:pt>
                <c:pt idx="8737">
                  <c:v>0</c:v>
                </c:pt>
                <c:pt idx="8738">
                  <c:v>0</c:v>
                </c:pt>
                <c:pt idx="8739">
                  <c:v>0</c:v>
                </c:pt>
                <c:pt idx="8740">
                  <c:v>0</c:v>
                </c:pt>
                <c:pt idx="8741">
                  <c:v>8.9000000002670276E-4</c:v>
                </c:pt>
                <c:pt idx="8742">
                  <c:v>0</c:v>
                </c:pt>
                <c:pt idx="8743">
                  <c:v>0</c:v>
                </c:pt>
                <c:pt idx="8744">
                  <c:v>5.999999999062311E-5</c:v>
                </c:pt>
                <c:pt idx="8745">
                  <c:v>2.0000000000095497E-3</c:v>
                </c:pt>
                <c:pt idx="8746">
                  <c:v>0</c:v>
                </c:pt>
                <c:pt idx="8747">
                  <c:v>0</c:v>
                </c:pt>
                <c:pt idx="8748">
                  <c:v>0</c:v>
                </c:pt>
                <c:pt idx="8749">
                  <c:v>2.3799999999880583E-3</c:v>
                </c:pt>
                <c:pt idx="8750">
                  <c:v>0</c:v>
                </c:pt>
                <c:pt idx="8751">
                  <c:v>3.000000000952241E-5</c:v>
                </c:pt>
                <c:pt idx="8752">
                  <c:v>9.0000000000145519E-5</c:v>
                </c:pt>
                <c:pt idx="8753">
                  <c:v>1.1999999998124622E-4</c:v>
                </c:pt>
                <c:pt idx="8754">
                  <c:v>1.8200000000092587E-3</c:v>
                </c:pt>
                <c:pt idx="8755">
                  <c:v>1.1599999999987176E-3</c:v>
                </c:pt>
                <c:pt idx="8756">
                  <c:v>0</c:v>
                </c:pt>
                <c:pt idx="8757">
                  <c:v>1.1299999999891952E-3</c:v>
                </c:pt>
                <c:pt idx="8758">
                  <c:v>0</c:v>
                </c:pt>
                <c:pt idx="8759">
                  <c:v>9.9000000000160071E-4</c:v>
                </c:pt>
                <c:pt idx="8760">
                  <c:v>0</c:v>
                </c:pt>
                <c:pt idx="8761">
                  <c:v>3.8000000000693035E-4</c:v>
                </c:pt>
                <c:pt idx="8762">
                  <c:v>7.7999999999178726E-4</c:v>
                </c:pt>
                <c:pt idx="8763">
                  <c:v>2.5300000000072487E-3</c:v>
                </c:pt>
                <c:pt idx="8764">
                  <c:v>0</c:v>
                </c:pt>
                <c:pt idx="8765">
                  <c:v>1.8499999999903594E-3</c:v>
                </c:pt>
                <c:pt idx="8766">
                  <c:v>0</c:v>
                </c:pt>
                <c:pt idx="8767">
                  <c:v>1.1000000000080945E-3</c:v>
                </c:pt>
                <c:pt idx="8768">
                  <c:v>0</c:v>
                </c:pt>
                <c:pt idx="8769">
                  <c:v>1.0400000000174714E-3</c:v>
                </c:pt>
                <c:pt idx="8770">
                  <c:v>1.1999999998124622E-4</c:v>
                </c:pt>
                <c:pt idx="8771">
                  <c:v>2.4000000001933586E-4</c:v>
                </c:pt>
                <c:pt idx="8772">
                  <c:v>4.799999999818283E-4</c:v>
                </c:pt>
                <c:pt idx="8773">
                  <c:v>1.4600000000086766E-3</c:v>
                </c:pt>
                <c:pt idx="8774">
                  <c:v>0</c:v>
                </c:pt>
                <c:pt idx="8775">
                  <c:v>2.7699999999981628E-3</c:v>
                </c:pt>
                <c:pt idx="8776">
                  <c:v>0</c:v>
                </c:pt>
                <c:pt idx="8777">
                  <c:v>0</c:v>
                </c:pt>
                <c:pt idx="8778">
                  <c:v>1.4600000000086766E-3</c:v>
                </c:pt>
                <c:pt idx="8779">
                  <c:v>3.2999999999105967E-4</c:v>
                </c:pt>
                <c:pt idx="8780">
                  <c:v>6.199999999978445E-4</c:v>
                </c:pt>
                <c:pt idx="8781">
                  <c:v>1.2299999999925149E-3</c:v>
                </c:pt>
                <c:pt idx="8782">
                  <c:v>8.3000000000765795E-4</c:v>
                </c:pt>
                <c:pt idx="8783">
                  <c:v>1.3099999999894862E-3</c:v>
                </c:pt>
                <c:pt idx="8784">
                  <c:v>2.7000000000043656E-4</c:v>
                </c:pt>
                <c:pt idx="8785">
                  <c:v>1.1000000000080945E-3</c:v>
                </c:pt>
                <c:pt idx="8786">
                  <c:v>1.6099999999994452E-3</c:v>
                </c:pt>
                <c:pt idx="8787">
                  <c:v>0</c:v>
                </c:pt>
                <c:pt idx="8788">
                  <c:v>3.189999999989368E-3</c:v>
                </c:pt>
                <c:pt idx="8789">
                  <c:v>0</c:v>
                </c:pt>
                <c:pt idx="8790">
                  <c:v>0</c:v>
                </c:pt>
                <c:pt idx="8791">
                  <c:v>2.0900000000096952E-3</c:v>
                </c:pt>
                <c:pt idx="8792">
                  <c:v>0</c:v>
                </c:pt>
                <c:pt idx="8793">
                  <c:v>2.7100000000075397E-3</c:v>
                </c:pt>
                <c:pt idx="8794">
                  <c:v>0</c:v>
                </c:pt>
                <c:pt idx="8795">
                  <c:v>6.3000000000101863E-4</c:v>
                </c:pt>
                <c:pt idx="8796">
                  <c:v>3.0399999999985994E-3</c:v>
                </c:pt>
                <c:pt idx="8797">
                  <c:v>0</c:v>
                </c:pt>
                <c:pt idx="8798">
                  <c:v>0</c:v>
                </c:pt>
                <c:pt idx="8799">
                  <c:v>2.7399999999886404E-3</c:v>
                </c:pt>
                <c:pt idx="8800">
                  <c:v>0</c:v>
                </c:pt>
                <c:pt idx="8801">
                  <c:v>2.4099999999975807E-3</c:v>
                </c:pt>
                <c:pt idx="8802">
                  <c:v>1.1300000000176169E-3</c:v>
                </c:pt>
                <c:pt idx="8803">
                  <c:v>9.599999999920783E-4</c:v>
                </c:pt>
                <c:pt idx="8804">
                  <c:v>1.8699999999967076E-3</c:v>
                </c:pt>
                <c:pt idx="8805">
                  <c:v>1.2000000000966793E-4</c:v>
                </c:pt>
                <c:pt idx="8806">
                  <c:v>1.4299999999991542E-3</c:v>
                </c:pt>
                <c:pt idx="8807">
                  <c:v>1.6400000000089676E-3</c:v>
                </c:pt>
                <c:pt idx="8808">
                  <c:v>1.2299999999925149E-3</c:v>
                </c:pt>
                <c:pt idx="8809">
                  <c:v>0</c:v>
                </c:pt>
                <c:pt idx="8810">
                  <c:v>3.8399999999967349E-3</c:v>
                </c:pt>
                <c:pt idx="8811">
                  <c:v>0</c:v>
                </c:pt>
                <c:pt idx="8812">
                  <c:v>1.6999999999995907E-3</c:v>
                </c:pt>
                <c:pt idx="8813">
                  <c:v>3.000000000952241E-5</c:v>
                </c:pt>
                <c:pt idx="8814">
                  <c:v>9.1999999997938176E-4</c:v>
                </c:pt>
                <c:pt idx="8815">
                  <c:v>3.3700000000180808E-3</c:v>
                </c:pt>
                <c:pt idx="8816">
                  <c:v>0</c:v>
                </c:pt>
                <c:pt idx="8817">
                  <c:v>1.3399999999990087E-3</c:v>
                </c:pt>
                <c:pt idx="8818">
                  <c:v>9.0000000000145519E-4</c:v>
                </c:pt>
                <c:pt idx="8819">
                  <c:v>1.5999999999962711E-3</c:v>
                </c:pt>
                <c:pt idx="8820">
                  <c:v>1.1700000000018917E-3</c:v>
                </c:pt>
                <c:pt idx="8821">
                  <c:v>1.8099999999776628E-3</c:v>
                </c:pt>
                <c:pt idx="8822">
                  <c:v>1.2000000000966793E-4</c:v>
                </c:pt>
                <c:pt idx="8823">
                  <c:v>4.1200000000003456E-3</c:v>
                </c:pt>
                <c:pt idx="8824">
                  <c:v>0</c:v>
                </c:pt>
                <c:pt idx="8825">
                  <c:v>1.8699999999967076E-3</c:v>
                </c:pt>
                <c:pt idx="8826">
                  <c:v>0</c:v>
                </c:pt>
                <c:pt idx="8827">
                  <c:v>0</c:v>
                </c:pt>
                <c:pt idx="8828">
                  <c:v>2.8900000000078307E-3</c:v>
                </c:pt>
                <c:pt idx="8829">
                  <c:v>2.479999999991378E-3</c:v>
                </c:pt>
                <c:pt idx="8830">
                  <c:v>5.900000000167438E-4</c:v>
                </c:pt>
                <c:pt idx="8831">
                  <c:v>1.3500000000021828E-3</c:v>
                </c:pt>
                <c:pt idx="8832">
                  <c:v>6.7999999998846761E-4</c:v>
                </c:pt>
                <c:pt idx="8833">
                  <c:v>3.5799999999994725E-3</c:v>
                </c:pt>
                <c:pt idx="8834">
                  <c:v>1.4600000000086766E-3</c:v>
                </c:pt>
                <c:pt idx="8835">
                  <c:v>0</c:v>
                </c:pt>
                <c:pt idx="8836">
                  <c:v>3.5699999999962984E-3</c:v>
                </c:pt>
                <c:pt idx="8837">
                  <c:v>0</c:v>
                </c:pt>
                <c:pt idx="8838">
                  <c:v>1.8799999999998818E-3</c:v>
                </c:pt>
                <c:pt idx="8839">
                  <c:v>1.4600000000086766E-3</c:v>
                </c:pt>
                <c:pt idx="8840">
                  <c:v>2.99999999811007E-5</c:v>
                </c:pt>
                <c:pt idx="8841">
                  <c:v>2.7699999999981628E-3</c:v>
                </c:pt>
                <c:pt idx="8842">
                  <c:v>6.9000000002006345E-4</c:v>
                </c:pt>
                <c:pt idx="8843">
                  <c:v>1.9099999999809825E-3</c:v>
                </c:pt>
                <c:pt idx="8844">
                  <c:v>2.5300000000072487E-3</c:v>
                </c:pt>
                <c:pt idx="8845">
                  <c:v>0</c:v>
                </c:pt>
                <c:pt idx="8846">
                  <c:v>3.3999999999991815E-3</c:v>
                </c:pt>
                <c:pt idx="8847">
                  <c:v>5.999999999062311E-5</c:v>
                </c:pt>
                <c:pt idx="8848">
                  <c:v>3.8000000000693035E-4</c:v>
                </c:pt>
                <c:pt idx="8849">
                  <c:v>3.9400000000000546E-3</c:v>
                </c:pt>
                <c:pt idx="8850">
                  <c:v>1.2800000000083855E-3</c:v>
                </c:pt>
                <c:pt idx="8851">
                  <c:v>2.0299999999906504E-3</c:v>
                </c:pt>
                <c:pt idx="8852">
                  <c:v>1.490000000018199E-3</c:v>
                </c:pt>
                <c:pt idx="8853">
                  <c:v>1.699999999971169E-4</c:v>
                </c:pt>
                <c:pt idx="8854">
                  <c:v>2.5100000000009004E-3</c:v>
                </c:pt>
                <c:pt idx="8855">
                  <c:v>1.9700000000000273E-3</c:v>
                </c:pt>
                <c:pt idx="8856">
                  <c:v>0</c:v>
                </c:pt>
                <c:pt idx="8857">
                  <c:v>3.7499999999965894E-3</c:v>
                </c:pt>
                <c:pt idx="8858">
                  <c:v>2.99999999811007E-5</c:v>
                </c:pt>
                <c:pt idx="8859">
                  <c:v>1.4000000000180535E-3</c:v>
                </c:pt>
                <c:pt idx="8860">
                  <c:v>2.7399999999886404E-3</c:v>
                </c:pt>
                <c:pt idx="8861">
                  <c:v>1.5500000000088221E-3</c:v>
                </c:pt>
                <c:pt idx="8862">
                  <c:v>2.6799999999980173E-3</c:v>
                </c:pt>
                <c:pt idx="8863">
                  <c:v>1.1999999999829924E-3</c:v>
                </c:pt>
                <c:pt idx="8864">
                  <c:v>9.8000000002684828E-4</c:v>
                </c:pt>
                <c:pt idx="8865">
                  <c:v>3.489999999999327E-3</c:v>
                </c:pt>
                <c:pt idx="8866">
                  <c:v>9.0000000000145519E-5</c:v>
                </c:pt>
                <c:pt idx="8867">
                  <c:v>1.3999999999896318E-3</c:v>
                </c:pt>
                <c:pt idx="8868">
                  <c:v>2.6499999999884949E-3</c:v>
                </c:pt>
                <c:pt idx="8869">
                  <c:v>3.000000000952241E-5</c:v>
                </c:pt>
                <c:pt idx="8870">
                  <c:v>3.7499999999965894E-3</c:v>
                </c:pt>
                <c:pt idx="8871">
                  <c:v>3.0399999999985994E-3</c:v>
                </c:pt>
                <c:pt idx="8872">
                  <c:v>3.9000000001010449E-4</c:v>
                </c:pt>
                <c:pt idx="8873">
                  <c:v>2.8900000000078307E-3</c:v>
                </c:pt>
                <c:pt idx="8874">
                  <c:v>1.1099999999828469E-3</c:v>
                </c:pt>
                <c:pt idx="8875">
                  <c:v>2.2900000000163345E-3</c:v>
                </c:pt>
                <c:pt idx="8876">
                  <c:v>2.7699999999981628E-3</c:v>
                </c:pt>
                <c:pt idx="8877">
                  <c:v>3.6000000000058208E-4</c:v>
                </c:pt>
                <c:pt idx="8878">
                  <c:v>3.1599999999798456E-3</c:v>
                </c:pt>
                <c:pt idx="8879">
                  <c:v>2.4700000000166256E-3</c:v>
                </c:pt>
                <c:pt idx="8880">
                  <c:v>1.2799999999799638E-3</c:v>
                </c:pt>
                <c:pt idx="8881">
                  <c:v>3.3999999999991815E-3</c:v>
                </c:pt>
                <c:pt idx="8882">
                  <c:v>1.1600000000271393E-3</c:v>
                </c:pt>
                <c:pt idx="8883">
                  <c:v>2.8299999999887859E-3</c:v>
                </c:pt>
                <c:pt idx="8884">
                  <c:v>3.1299999999987449E-3</c:v>
                </c:pt>
                <c:pt idx="8885">
                  <c:v>1.1399999999923693E-3</c:v>
                </c:pt>
                <c:pt idx="8886">
                  <c:v>2.4999999999977263E-3</c:v>
                </c:pt>
                <c:pt idx="8887">
                  <c:v>1.7899999999997362E-3</c:v>
                </c:pt>
                <c:pt idx="8888">
                  <c:v>7.7000000001703484E-4</c:v>
                </c:pt>
                <c:pt idx="8889">
                  <c:v>3.2199999999988904E-3</c:v>
                </c:pt>
                <c:pt idx="8890">
                  <c:v>2.1500000000003183E-3</c:v>
                </c:pt>
                <c:pt idx="8891">
                  <c:v>2.2899999999879128E-3</c:v>
                </c:pt>
                <c:pt idx="8892">
                  <c:v>3.2500000000084128E-3</c:v>
                </c:pt>
                <c:pt idx="8893">
                  <c:v>0</c:v>
                </c:pt>
                <c:pt idx="8894">
                  <c:v>3.5499999999899501E-3</c:v>
                </c:pt>
                <c:pt idx="8895">
                  <c:v>1.6099999999994452E-3</c:v>
                </c:pt>
                <c:pt idx="8896">
                  <c:v>1.9300000000157524E-3</c:v>
                </c:pt>
                <c:pt idx="8897">
                  <c:v>2.9199999999889314E-3</c:v>
                </c:pt>
                <c:pt idx="8898">
                  <c:v>0</c:v>
                </c:pt>
                <c:pt idx="8899">
                  <c:v>3.7000000000091404E-3</c:v>
                </c:pt>
                <c:pt idx="8900">
                  <c:v>3.5199999999804277E-3</c:v>
                </c:pt>
                <c:pt idx="8901">
                  <c:v>0</c:v>
                </c:pt>
                <c:pt idx="8902">
                  <c:v>3.6300000000153432E-3</c:v>
                </c:pt>
                <c:pt idx="8903">
                  <c:v>1.6699999999900683E-3</c:v>
                </c:pt>
                <c:pt idx="8904">
                  <c:v>1.5800000000183445E-3</c:v>
                </c:pt>
                <c:pt idx="8905">
                  <c:v>4.5899999999789998E-3</c:v>
                </c:pt>
                <c:pt idx="8906">
                  <c:v>1.5000000001919034E-4</c:v>
                </c:pt>
                <c:pt idx="8907">
                  <c:v>2.2599999999783904E-3</c:v>
                </c:pt>
                <c:pt idx="8908">
                  <c:v>2.780000000001337E-3</c:v>
                </c:pt>
                <c:pt idx="8909">
                  <c:v>1.4000000000180535E-3</c:v>
                </c:pt>
                <c:pt idx="8910">
                  <c:v>3.6000000000058208E-3</c:v>
                </c:pt>
                <c:pt idx="8911">
                  <c:v>2.0899999999812735E-3</c:v>
                </c:pt>
                <c:pt idx="8912">
                  <c:v>2.200000000016189E-3</c:v>
                </c:pt>
                <c:pt idx="8913">
                  <c:v>2.6299999999821466E-3</c:v>
                </c:pt>
                <c:pt idx="8914">
                  <c:v>1.3700000000085311E-3</c:v>
                </c:pt>
                <c:pt idx="8915">
                  <c:v>3.8099999999872125E-3</c:v>
                </c:pt>
                <c:pt idx="8916">
                  <c:v>1.19000000000824E-3</c:v>
                </c:pt>
                <c:pt idx="8917">
                  <c:v>2.659999999991669E-3</c:v>
                </c:pt>
                <c:pt idx="8918">
                  <c:v>3.0700000000081218E-3</c:v>
                </c:pt>
                <c:pt idx="8919">
                  <c:v>1.2499999999988631E-3</c:v>
                </c:pt>
                <c:pt idx="8920">
                  <c:v>2.4999999999977263E-3</c:v>
                </c:pt>
                <c:pt idx="8921">
                  <c:v>3.2199999999988904E-3</c:v>
                </c:pt>
                <c:pt idx="8922">
                  <c:v>2.1500000000003183E-3</c:v>
                </c:pt>
                <c:pt idx="8923">
                  <c:v>3.4799999999961528E-3</c:v>
                </c:pt>
                <c:pt idx="8924">
                  <c:v>2.2700000000099863E-3</c:v>
                </c:pt>
                <c:pt idx="8925">
                  <c:v>1.4899999999897773E-3</c:v>
                </c:pt>
                <c:pt idx="8926">
                  <c:v>3.6000000000058208E-3</c:v>
                </c:pt>
                <c:pt idx="8927">
                  <c:v>1.8500000000187811E-3</c:v>
                </c:pt>
                <c:pt idx="8928">
                  <c:v>2.6799999999980173E-3</c:v>
                </c:pt>
                <c:pt idx="8929">
                  <c:v>1.4899999999897773E-3</c:v>
                </c:pt>
                <c:pt idx="8930">
                  <c:v>2.3600000000101318E-3</c:v>
                </c:pt>
                <c:pt idx="8931">
                  <c:v>2.6499999999884949E-3</c:v>
                </c:pt>
                <c:pt idx="8932">
                  <c:v>4.2899999999974625E-3</c:v>
                </c:pt>
                <c:pt idx="8933">
                  <c:v>1.4999999999076863E-4</c:v>
                </c:pt>
                <c:pt idx="8934">
                  <c:v>4.6500000000264663E-3</c:v>
                </c:pt>
                <c:pt idx="8935">
                  <c:v>0</c:v>
                </c:pt>
                <c:pt idx="8936">
                  <c:v>4.9199999999984811E-3</c:v>
                </c:pt>
                <c:pt idx="8937">
                  <c:v>4.3999999999755346E-4</c:v>
                </c:pt>
                <c:pt idx="8938">
                  <c:v>3.9699999999811553E-3</c:v>
                </c:pt>
                <c:pt idx="8939">
                  <c:v>3.4799999999961528E-3</c:v>
                </c:pt>
                <c:pt idx="8940">
                  <c:v>3.3000000001948138E-4</c:v>
                </c:pt>
                <c:pt idx="8941">
                  <c:v>2.7399999999886404E-3</c:v>
                </c:pt>
                <c:pt idx="8942">
                  <c:v>5.1899999999989177E-3</c:v>
                </c:pt>
                <c:pt idx="8943">
                  <c:v>2.7000000000043656E-4</c:v>
                </c:pt>
                <c:pt idx="8944">
                  <c:v>4.5900000000074215E-3</c:v>
                </c:pt>
                <c:pt idx="8945">
                  <c:v>9.7999999999842657E-4</c:v>
                </c:pt>
                <c:pt idx="8946">
                  <c:v>2.6499999999884949E-3</c:v>
                </c:pt>
                <c:pt idx="8947">
                  <c:v>3.970000000009577E-3</c:v>
                </c:pt>
                <c:pt idx="8948">
                  <c:v>2.9499999999984539E-3</c:v>
                </c:pt>
                <c:pt idx="8949">
                  <c:v>1.1000000000080945E-3</c:v>
                </c:pt>
                <c:pt idx="8950">
                  <c:v>3.2500000000084128E-3</c:v>
                </c:pt>
                <c:pt idx="8951">
                  <c:v>1.4899999999897773E-3</c:v>
                </c:pt>
                <c:pt idx="8952">
                  <c:v>3.8700000000062573E-3</c:v>
                </c:pt>
                <c:pt idx="8953">
                  <c:v>2.5399999999820011E-3</c:v>
                </c:pt>
                <c:pt idx="8954">
                  <c:v>1.310000000017908E-3</c:v>
                </c:pt>
                <c:pt idx="8955">
                  <c:v>5.5999999999869488E-3</c:v>
                </c:pt>
                <c:pt idx="8956">
                  <c:v>6.3000000000101863E-4</c:v>
                </c:pt>
                <c:pt idx="8957">
                  <c:v>3.4200000000055297E-3</c:v>
                </c:pt>
                <c:pt idx="8958">
                  <c:v>3.2199999999988904E-3</c:v>
                </c:pt>
                <c:pt idx="8959">
                  <c:v>1.0800000000017462E-3</c:v>
                </c:pt>
                <c:pt idx="8960">
                  <c:v>3.4200000000055297E-3</c:v>
                </c:pt>
                <c:pt idx="8961">
                  <c:v>3.7599999999997635E-3</c:v>
                </c:pt>
                <c:pt idx="8962">
                  <c:v>8.2999999997923624E-4</c:v>
                </c:pt>
                <c:pt idx="8963">
                  <c:v>4.7100000000170894E-3</c:v>
                </c:pt>
                <c:pt idx="8964">
                  <c:v>2.5599999999883494E-3</c:v>
                </c:pt>
                <c:pt idx="8965">
                  <c:v>1.2299999999925149E-3</c:v>
                </c:pt>
                <c:pt idx="8966">
                  <c:v>5.8400000000062846E-3</c:v>
                </c:pt>
                <c:pt idx="8967">
                  <c:v>0</c:v>
                </c:pt>
                <c:pt idx="8968">
                  <c:v>3.5400000000151977E-3</c:v>
                </c:pt>
                <c:pt idx="8969">
                  <c:v>1.4299999999991542E-3</c:v>
                </c:pt>
                <c:pt idx="8970">
                  <c:v>2.8399999999919601E-3</c:v>
                </c:pt>
                <c:pt idx="8971">
                  <c:v>5.5100000000152249E-3</c:v>
                </c:pt>
                <c:pt idx="8972">
                  <c:v>2.9199999999889314E-3</c:v>
                </c:pt>
                <c:pt idx="8973">
                  <c:v>3.0700000000081218E-3</c:v>
                </c:pt>
                <c:pt idx="8974">
                  <c:v>2.5899999999978718E-3</c:v>
                </c:pt>
                <c:pt idx="8975">
                  <c:v>1.999999999981128E-3</c:v>
                </c:pt>
                <c:pt idx="8976">
                  <c:v>4.3500000000165073E-3</c:v>
                </c:pt>
                <c:pt idx="8977">
                  <c:v>3.7299999999902411E-3</c:v>
                </c:pt>
                <c:pt idx="8978">
                  <c:v>0</c:v>
                </c:pt>
                <c:pt idx="8979">
                  <c:v>7.6500000000123691E-3</c:v>
                </c:pt>
                <c:pt idx="8980">
                  <c:v>2.9999999998153726E-4</c:v>
                </c:pt>
                <c:pt idx="8981">
                  <c:v>3.0700000000081218E-3</c:v>
                </c:pt>
                <c:pt idx="8982">
                  <c:v>6.1399999999878219E-3</c:v>
                </c:pt>
                <c:pt idx="8983">
                  <c:v>8.1000000000130967E-4</c:v>
                </c:pt>
                <c:pt idx="8984">
                  <c:v>4.4400000000166528E-3</c:v>
                </c:pt>
                <c:pt idx="8985">
                  <c:v>3.2999999999958618E-3</c:v>
                </c:pt>
                <c:pt idx="8986">
                  <c:v>1.8499999999903594E-3</c:v>
                </c:pt>
                <c:pt idx="8987">
                  <c:v>6.3499999999976353E-3</c:v>
                </c:pt>
                <c:pt idx="8988">
                  <c:v>5.1000000001977241E-4</c:v>
                </c:pt>
                <c:pt idx="8989">
                  <c:v>4.3199999999785632E-3</c:v>
                </c:pt>
                <c:pt idx="8990">
                  <c:v>3.4600000000182263E-3</c:v>
                </c:pt>
                <c:pt idx="8991">
                  <c:v>2.9499999999984539E-3</c:v>
                </c:pt>
                <c:pt idx="8992">
                  <c:v>5.4800000000057025E-3</c:v>
                </c:pt>
                <c:pt idx="8993">
                  <c:v>2.5599999999883494E-3</c:v>
                </c:pt>
                <c:pt idx="8994">
                  <c:v>3.2799999999895135E-3</c:v>
                </c:pt>
                <c:pt idx="8995">
                  <c:v>3.7599999999997635E-3</c:v>
                </c:pt>
                <c:pt idx="8996">
                  <c:v>1.6900000000248383E-3</c:v>
                </c:pt>
                <c:pt idx="8997">
                  <c:v>4.1499999999814463E-3</c:v>
                </c:pt>
                <c:pt idx="8998">
                  <c:v>5.2699999999958891E-3</c:v>
                </c:pt>
                <c:pt idx="8999">
                  <c:v>0</c:v>
                </c:pt>
                <c:pt idx="9000">
                  <c:v>6.7099999999982174E-3</c:v>
                </c:pt>
                <c:pt idx="9001">
                  <c:v>1.4299999999991542E-3</c:v>
                </c:pt>
                <c:pt idx="9002">
                  <c:v>3.4000000000276032E-3</c:v>
                </c:pt>
                <c:pt idx="9003">
                  <c:v>5.5399999999963256E-3</c:v>
                </c:pt>
                <c:pt idx="9004">
                  <c:v>6.499999999789452E-4</c:v>
                </c:pt>
                <c:pt idx="9005">
                  <c:v>5.9899999999970532E-3</c:v>
                </c:pt>
                <c:pt idx="9006">
                  <c:v>3.2500000000084128E-3</c:v>
                </c:pt>
                <c:pt idx="9007">
                  <c:v>2.1500000000003183E-3</c:v>
                </c:pt>
                <c:pt idx="9008">
                  <c:v>5.2400000000147884E-3</c:v>
                </c:pt>
                <c:pt idx="9009">
                  <c:v>6.3000000000101863E-4</c:v>
                </c:pt>
                <c:pt idx="9010">
                  <c:v>4.0799999999876491E-3</c:v>
                </c:pt>
                <c:pt idx="9011">
                  <c:v>4.9199999999984811E-3</c:v>
                </c:pt>
                <c:pt idx="9012">
                  <c:v>3.009999999989077E-3</c:v>
                </c:pt>
                <c:pt idx="9013">
                  <c:v>5.5700000000058481E-3</c:v>
                </c:pt>
                <c:pt idx="9014">
                  <c:v>2.4000000001933586E-4</c:v>
                </c:pt>
                <c:pt idx="9015">
                  <c:v>4.4699999999977535E-3</c:v>
                </c:pt>
                <c:pt idx="9016">
                  <c:v>4.379999999997608E-3</c:v>
                </c:pt>
                <c:pt idx="9017">
                  <c:v>1.7599999999902138E-3</c:v>
                </c:pt>
                <c:pt idx="9018">
                  <c:v>5.0999999999987722E-3</c:v>
                </c:pt>
                <c:pt idx="9019">
                  <c:v>6.5199999999947522E-3</c:v>
                </c:pt>
                <c:pt idx="9020">
                  <c:v>0</c:v>
                </c:pt>
                <c:pt idx="9021">
                  <c:v>6.4100000000166801E-3</c:v>
                </c:pt>
                <c:pt idx="9022">
                  <c:v>2.8599999999983083E-3</c:v>
                </c:pt>
                <c:pt idx="9023">
                  <c:v>2.5699999999915235E-3</c:v>
                </c:pt>
                <c:pt idx="9024">
                  <c:v>5.3599999999960346E-3</c:v>
                </c:pt>
                <c:pt idx="9025">
                  <c:v>1.8200000000092587E-3</c:v>
                </c:pt>
                <c:pt idx="9026">
                  <c:v>6.4099999999882584E-3</c:v>
                </c:pt>
                <c:pt idx="9027">
                  <c:v>3.9600000000064028E-3</c:v>
                </c:pt>
                <c:pt idx="9028">
                  <c:v>2.2900000000163345E-3</c:v>
                </c:pt>
                <c:pt idx="9029">
                  <c:v>5.3999999999803094E-3</c:v>
                </c:pt>
                <c:pt idx="9030">
                  <c:v>2.4999999999977263E-3</c:v>
                </c:pt>
                <c:pt idx="9031">
                  <c:v>4.2600000000163618E-3</c:v>
                </c:pt>
                <c:pt idx="9032">
                  <c:v>4.5599999999978991E-3</c:v>
                </c:pt>
                <c:pt idx="9033">
                  <c:v>4.4699999999977535E-3</c:v>
                </c:pt>
                <c:pt idx="9034">
                  <c:v>3.2199999999988904E-3</c:v>
                </c:pt>
                <c:pt idx="9035">
                  <c:v>5.9899999999970532E-3</c:v>
                </c:pt>
                <c:pt idx="9036">
                  <c:v>1.5500000000088221E-3</c:v>
                </c:pt>
                <c:pt idx="9037">
                  <c:v>5.8099999999967622E-3</c:v>
                </c:pt>
                <c:pt idx="9038">
                  <c:v>2.6299999999821466E-3</c:v>
                </c:pt>
                <c:pt idx="9039">
                  <c:v>2.7700000000265845E-3</c:v>
                </c:pt>
                <c:pt idx="9040">
                  <c:v>8.3099999999944885E-3</c:v>
                </c:pt>
                <c:pt idx="9041">
                  <c:v>0</c:v>
                </c:pt>
                <c:pt idx="9042">
                  <c:v>6.9199999999796091E-3</c:v>
                </c:pt>
                <c:pt idx="9043">
                  <c:v>2.4100000000260025E-3</c:v>
                </c:pt>
                <c:pt idx="9044">
                  <c:v>5.4499999999961801E-3</c:v>
                </c:pt>
                <c:pt idx="9045">
                  <c:v>2.659999999991669E-3</c:v>
                </c:pt>
                <c:pt idx="9046">
                  <c:v>5.8999999999969077E-3</c:v>
                </c:pt>
                <c:pt idx="9047">
                  <c:v>2.6200000000073942E-3</c:v>
                </c:pt>
                <c:pt idx="9048">
                  <c:v>5.8699999999873853E-3</c:v>
                </c:pt>
                <c:pt idx="9049">
                  <c:v>3.2800000000179352E-3</c:v>
                </c:pt>
                <c:pt idx="9050">
                  <c:v>3.5799999999994725E-3</c:v>
                </c:pt>
                <c:pt idx="9051">
                  <c:v>5.2399999999863667E-3</c:v>
                </c:pt>
                <c:pt idx="9052">
                  <c:v>3.970000000009577E-3</c:v>
                </c:pt>
                <c:pt idx="9053">
                  <c:v>4.8199999999951615E-3</c:v>
                </c:pt>
                <c:pt idx="9054">
                  <c:v>3.8499999999999091E-3</c:v>
                </c:pt>
                <c:pt idx="9055">
                  <c:v>3.5399999999867759E-3</c:v>
                </c:pt>
                <c:pt idx="9056">
                  <c:v>4.5900000000074215E-3</c:v>
                </c:pt>
                <c:pt idx="9057">
                  <c:v>4.7700000000077125E-3</c:v>
                </c:pt>
                <c:pt idx="9058">
                  <c:v>2.8900000000078307E-3</c:v>
                </c:pt>
                <c:pt idx="9059">
                  <c:v>6.9499999999891315E-3</c:v>
                </c:pt>
                <c:pt idx="9060">
                  <c:v>2.4999999999977263E-3</c:v>
                </c:pt>
                <c:pt idx="9061">
                  <c:v>5.2200000000084401E-3</c:v>
                </c:pt>
                <c:pt idx="9062">
                  <c:v>4.729999999995016E-3</c:v>
                </c:pt>
                <c:pt idx="9063">
                  <c:v>3.2199999999988904E-3</c:v>
                </c:pt>
                <c:pt idx="9064">
                  <c:v>5.0400000000081491E-3</c:v>
                </c:pt>
                <c:pt idx="9065">
                  <c:v>5.6899999999870943E-3</c:v>
                </c:pt>
                <c:pt idx="9066">
                  <c:v>3.8499999999999091E-3</c:v>
                </c:pt>
                <c:pt idx="9067">
                  <c:v>5.6600000000059936E-3</c:v>
                </c:pt>
                <c:pt idx="9068">
                  <c:v>3.3099999999990359E-3</c:v>
                </c:pt>
                <c:pt idx="9069">
                  <c:v>5.8999999999969077E-3</c:v>
                </c:pt>
                <c:pt idx="9070">
                  <c:v>3.3400000000085583E-3</c:v>
                </c:pt>
                <c:pt idx="9071">
                  <c:v>2.0800000000065211E-3</c:v>
                </c:pt>
                <c:pt idx="9072">
                  <c:v>5.6899999999870943E-3</c:v>
                </c:pt>
                <c:pt idx="9073">
                  <c:v>4.7999999999888132E-3</c:v>
                </c:pt>
                <c:pt idx="9074">
                  <c:v>4.680000000007567E-3</c:v>
                </c:pt>
                <c:pt idx="9075">
                  <c:v>4.7399999999981901E-3</c:v>
                </c:pt>
                <c:pt idx="9076">
                  <c:v>3.5799999999994725E-3</c:v>
                </c:pt>
                <c:pt idx="9077">
                  <c:v>5.4200000000150794E-3</c:v>
                </c:pt>
                <c:pt idx="9078">
                  <c:v>3.6099999999805732E-3</c:v>
                </c:pt>
                <c:pt idx="9079">
                  <c:v>3.3600000000149066E-3</c:v>
                </c:pt>
                <c:pt idx="9080">
                  <c:v>6.1100000000067212E-3</c:v>
                </c:pt>
                <c:pt idx="9081">
                  <c:v>4.7999999999888132E-3</c:v>
                </c:pt>
                <c:pt idx="9082">
                  <c:v>2.2700000000099863E-3</c:v>
                </c:pt>
                <c:pt idx="9083">
                  <c:v>8.4899999999947795E-3</c:v>
                </c:pt>
                <c:pt idx="9084">
                  <c:v>2.0299999999906504E-3</c:v>
                </c:pt>
                <c:pt idx="9085">
                  <c:v>5.3300000000149339E-3</c:v>
                </c:pt>
                <c:pt idx="9086">
                  <c:v>4.3499999999880856E-3</c:v>
                </c:pt>
                <c:pt idx="9087">
                  <c:v>4.7700000000077125E-3</c:v>
                </c:pt>
                <c:pt idx="9088">
                  <c:v>6.3199999999881129E-3</c:v>
                </c:pt>
                <c:pt idx="9089">
                  <c:v>2.3199999999974352E-3</c:v>
                </c:pt>
                <c:pt idx="9090">
                  <c:v>4.3200000000069849E-3</c:v>
                </c:pt>
                <c:pt idx="9091">
                  <c:v>7.0699999999987995E-3</c:v>
                </c:pt>
                <c:pt idx="9092">
                  <c:v>1.90000000000623E-3</c:v>
                </c:pt>
                <c:pt idx="9093">
                  <c:v>7.159999999998945E-3</c:v>
                </c:pt>
                <c:pt idx="9094">
                  <c:v>5.6600000000059936E-3</c:v>
                </c:pt>
                <c:pt idx="9095">
                  <c:v>3.9599999999779811E-3</c:v>
                </c:pt>
                <c:pt idx="9096">
                  <c:v>5.7900000000188356E-3</c:v>
                </c:pt>
                <c:pt idx="9097">
                  <c:v>2.6499999999884949E-3</c:v>
                </c:pt>
                <c:pt idx="9098">
                  <c:v>8.2800000000133878E-3</c:v>
                </c:pt>
                <c:pt idx="9099">
                  <c:v>3.3399999999801366E-3</c:v>
                </c:pt>
                <c:pt idx="9100">
                  <c:v>2.6200000000073942E-3</c:v>
                </c:pt>
                <c:pt idx="9101">
                  <c:v>8.049999999997226E-3</c:v>
                </c:pt>
                <c:pt idx="9102">
                  <c:v>2.0000000000095497E-3</c:v>
                </c:pt>
                <c:pt idx="9103">
                  <c:v>5.089999999995598E-3</c:v>
                </c:pt>
                <c:pt idx="9104">
                  <c:v>8.170000000006894E-3</c:v>
                </c:pt>
                <c:pt idx="9105">
                  <c:v>0</c:v>
                </c:pt>
                <c:pt idx="9106">
                  <c:v>6.2599999999974898E-3</c:v>
                </c:pt>
                <c:pt idx="9107">
                  <c:v>5.210000000005266E-3</c:v>
                </c:pt>
                <c:pt idx="9108">
                  <c:v>2.2400000000004638E-3</c:v>
                </c:pt>
                <c:pt idx="9109">
                  <c:v>8.3099999999944885E-3</c:v>
                </c:pt>
                <c:pt idx="9110">
                  <c:v>1.4600000000086766E-3</c:v>
                </c:pt>
                <c:pt idx="9111">
                  <c:v>5.669999999980746E-3</c:v>
                </c:pt>
                <c:pt idx="9112">
                  <c:v>6.1600000000225918E-3</c:v>
                </c:pt>
                <c:pt idx="9113">
                  <c:v>4.2399999999815918E-3</c:v>
                </c:pt>
                <c:pt idx="9114">
                  <c:v>6.1400000000162436E-3</c:v>
                </c:pt>
                <c:pt idx="9115">
                  <c:v>5.8999999999969077E-3</c:v>
                </c:pt>
                <c:pt idx="9116">
                  <c:v>1.8099999999776628E-3</c:v>
                </c:pt>
                <c:pt idx="9117">
                  <c:v>7.6300000000060209E-3</c:v>
                </c:pt>
                <c:pt idx="9118">
                  <c:v>3.8499999999999091E-3</c:v>
                </c:pt>
                <c:pt idx="9119">
                  <c:v>3.4300000000087039E-3</c:v>
                </c:pt>
                <c:pt idx="9120">
                  <c:v>7.5099999999963529E-3</c:v>
                </c:pt>
                <c:pt idx="9121">
                  <c:v>2.2299999999972897E-3</c:v>
                </c:pt>
                <c:pt idx="9122">
                  <c:v>5.0099999999986267E-3</c:v>
                </c:pt>
                <c:pt idx="9123">
                  <c:v>9.060000000005175E-3</c:v>
                </c:pt>
                <c:pt idx="9124">
                  <c:v>1.3099999999894862E-3</c:v>
                </c:pt>
                <c:pt idx="9125">
                  <c:v>5.5400000000247474E-3</c:v>
                </c:pt>
                <c:pt idx="9126">
                  <c:v>5.1899999999989177E-3</c:v>
                </c:pt>
                <c:pt idx="9127">
                  <c:v>3.5999999999773991E-3</c:v>
                </c:pt>
                <c:pt idx="9128">
                  <c:v>7.0699999999987995E-3</c:v>
                </c:pt>
                <c:pt idx="9129">
                  <c:v>1.7300000000091131E-3</c:v>
                </c:pt>
                <c:pt idx="9130">
                  <c:v>8.4600000000136788E-3</c:v>
                </c:pt>
                <c:pt idx="9131">
                  <c:v>2.6799999999980173E-3</c:v>
                </c:pt>
                <c:pt idx="9132">
                  <c:v>4.3199999999785632E-3</c:v>
                </c:pt>
                <c:pt idx="9133">
                  <c:v>6.5900000000169712E-3</c:v>
                </c:pt>
                <c:pt idx="9134">
                  <c:v>6.6999999999950433E-3</c:v>
                </c:pt>
                <c:pt idx="9135">
                  <c:v>3.189999999989368E-3</c:v>
                </c:pt>
                <c:pt idx="9136">
                  <c:v>7.1000000000083219E-3</c:v>
                </c:pt>
                <c:pt idx="9137">
                  <c:v>2.5600000000167711E-3</c:v>
                </c:pt>
                <c:pt idx="9138">
                  <c:v>4.7999999999888132E-3</c:v>
                </c:pt>
                <c:pt idx="9139">
                  <c:v>7.2999999999865395E-3</c:v>
                </c:pt>
                <c:pt idx="9140">
                  <c:v>1.19000000000824E-3</c:v>
                </c:pt>
                <c:pt idx="9141">
                  <c:v>9.3899999999962347E-3</c:v>
                </c:pt>
                <c:pt idx="9142">
                  <c:v>4.7399999999981901E-3</c:v>
                </c:pt>
                <c:pt idx="9143">
                  <c:v>4.7100000000170894E-3</c:v>
                </c:pt>
                <c:pt idx="9144">
                  <c:v>5.4499999999961801E-3</c:v>
                </c:pt>
                <c:pt idx="9145">
                  <c:v>5.4499999999961801E-3</c:v>
                </c:pt>
                <c:pt idx="9146">
                  <c:v>4.8899999999889587E-3</c:v>
                </c:pt>
                <c:pt idx="9147">
                  <c:v>6.5299999999979264E-3</c:v>
                </c:pt>
                <c:pt idx="9148">
                  <c:v>2.5600000000167711E-3</c:v>
                </c:pt>
                <c:pt idx="9149">
                  <c:v>8.2600000000070395E-3</c:v>
                </c:pt>
                <c:pt idx="9150">
                  <c:v>3.899999999987358E-3</c:v>
                </c:pt>
                <c:pt idx="9151">
                  <c:v>4.8299999999983356E-3</c:v>
                </c:pt>
                <c:pt idx="9152">
                  <c:v>7.0000000000050022E-3</c:v>
                </c:pt>
                <c:pt idx="9153">
                  <c:v>4.3499999999880856E-3</c:v>
                </c:pt>
                <c:pt idx="9154">
                  <c:v>5.4900000000088767E-3</c:v>
                </c:pt>
                <c:pt idx="9155">
                  <c:v>6.2000000000068667E-3</c:v>
                </c:pt>
                <c:pt idx="9156">
                  <c:v>4.0799999999876491E-3</c:v>
                </c:pt>
                <c:pt idx="9157">
                  <c:v>6.9100000000048567E-3</c:v>
                </c:pt>
                <c:pt idx="9158">
                  <c:v>5.9599999999875308E-3</c:v>
                </c:pt>
                <c:pt idx="9159">
                  <c:v>3.6400000000185173E-3</c:v>
                </c:pt>
                <c:pt idx="9160">
                  <c:v>7.0299999999861029E-3</c:v>
                </c:pt>
                <c:pt idx="9161">
                  <c:v>3.7000000000091404E-3</c:v>
                </c:pt>
                <c:pt idx="9162">
                  <c:v>4.7999999999888132E-3</c:v>
                </c:pt>
                <c:pt idx="9163">
                  <c:v>6.6400000000044201E-3</c:v>
                </c:pt>
                <c:pt idx="9164">
                  <c:v>2.9800000000079763E-3</c:v>
                </c:pt>
                <c:pt idx="9165">
                  <c:v>7.7499999999872671E-3</c:v>
                </c:pt>
                <c:pt idx="9166">
                  <c:v>2.7100000000075397E-3</c:v>
                </c:pt>
                <c:pt idx="9167">
                  <c:v>5.2500000000179625E-3</c:v>
                </c:pt>
                <c:pt idx="9168">
                  <c:v>6.6099999999948977E-3</c:v>
                </c:pt>
                <c:pt idx="9169">
                  <c:v>3.5499999999899501E-3</c:v>
                </c:pt>
                <c:pt idx="9170">
                  <c:v>6.6199999999980719E-3</c:v>
                </c:pt>
                <c:pt idx="9171">
                  <c:v>3.7499999999965894E-3</c:v>
                </c:pt>
                <c:pt idx="9172">
                  <c:v>5.7500000000061391E-3</c:v>
                </c:pt>
                <c:pt idx="9173">
                  <c:v>4.500000000007276E-3</c:v>
                </c:pt>
                <c:pt idx="9174">
                  <c:v>7.569999999986976E-3</c:v>
                </c:pt>
                <c:pt idx="9175">
                  <c:v>2.3600000000101318E-3</c:v>
                </c:pt>
                <c:pt idx="9176">
                  <c:v>6.5799999999853753E-3</c:v>
                </c:pt>
                <c:pt idx="9177">
                  <c:v>3.8499999999999091E-3</c:v>
                </c:pt>
                <c:pt idx="9178">
                  <c:v>6.3800000000071577E-3</c:v>
                </c:pt>
                <c:pt idx="9179">
                  <c:v>5.7500000000061391E-3</c:v>
                </c:pt>
                <c:pt idx="9180">
                  <c:v>2.3500000000069576E-3</c:v>
                </c:pt>
                <c:pt idx="9181">
                  <c:v>6.379999999978736E-3</c:v>
                </c:pt>
                <c:pt idx="9182">
                  <c:v>3.9000000000157797E-3</c:v>
                </c:pt>
                <c:pt idx="9183">
                  <c:v>6.4700000000073032E-3</c:v>
                </c:pt>
                <c:pt idx="9184">
                  <c:v>4.3199999999785632E-3</c:v>
                </c:pt>
                <c:pt idx="9185">
                  <c:v>4.8000000000172349E-3</c:v>
                </c:pt>
                <c:pt idx="9186">
                  <c:v>5.1599999999893953E-3</c:v>
                </c:pt>
                <c:pt idx="9187">
                  <c:v>7.0900000000051477E-3</c:v>
                </c:pt>
                <c:pt idx="9188">
                  <c:v>8.5999999998875865E-4</c:v>
                </c:pt>
                <c:pt idx="9189">
                  <c:v>1.1240000000015016E-2</c:v>
                </c:pt>
                <c:pt idx="9190">
                  <c:v>1.999999999981128E-3</c:v>
                </c:pt>
                <c:pt idx="9191">
                  <c:v>6.4900000000136515E-3</c:v>
                </c:pt>
                <c:pt idx="9192">
                  <c:v>6.1100000000067212E-3</c:v>
                </c:pt>
                <c:pt idx="9193">
                  <c:v>4.2399999999815918E-3</c:v>
                </c:pt>
                <c:pt idx="9194">
                  <c:v>5.1500000000146429E-3</c:v>
                </c:pt>
                <c:pt idx="9195">
                  <c:v>7.1199999999862484E-3</c:v>
                </c:pt>
                <c:pt idx="9196">
                  <c:v>3.1600000000082673E-3</c:v>
                </c:pt>
                <c:pt idx="9197">
                  <c:v>7.0699999999987995E-3</c:v>
                </c:pt>
                <c:pt idx="9198">
                  <c:v>5.5399999999963256E-3</c:v>
                </c:pt>
                <c:pt idx="9199">
                  <c:v>5.0700000000176715E-3</c:v>
                </c:pt>
                <c:pt idx="9200">
                  <c:v>7.2699999999770171E-3</c:v>
                </c:pt>
                <c:pt idx="9201">
                  <c:v>2.5600000000167711E-3</c:v>
                </c:pt>
                <c:pt idx="9202">
                  <c:v>6.9100000000048567E-3</c:v>
                </c:pt>
                <c:pt idx="9203">
                  <c:v>6.8899999999985084E-3</c:v>
                </c:pt>
                <c:pt idx="9204">
                  <c:v>4.2899999999974625E-3</c:v>
                </c:pt>
                <c:pt idx="9205">
                  <c:v>6.3199999999881129E-3</c:v>
                </c:pt>
                <c:pt idx="9206">
                  <c:v>4.4699999999977535E-3</c:v>
                </c:pt>
                <c:pt idx="9207">
                  <c:v>5.8400000000062846E-3</c:v>
                </c:pt>
                <c:pt idx="9208">
                  <c:v>7.1499999999957708E-3</c:v>
                </c:pt>
                <c:pt idx="9209">
                  <c:v>5.6100000000185446E-3</c:v>
                </c:pt>
                <c:pt idx="9210">
                  <c:v>1.5699999999867487E-3</c:v>
                </c:pt>
                <c:pt idx="9211">
                  <c:v>9.2400000000054661E-3</c:v>
                </c:pt>
                <c:pt idx="9212">
                  <c:v>3.4300000000087039E-3</c:v>
                </c:pt>
                <c:pt idx="9213">
                  <c:v>7.9599999999970805E-3</c:v>
                </c:pt>
                <c:pt idx="9214">
                  <c:v>5.2999999999769898E-3</c:v>
                </c:pt>
                <c:pt idx="9215">
                  <c:v>4.1200000000003456E-3</c:v>
                </c:pt>
                <c:pt idx="9216">
                  <c:v>7.7400000000125146E-3</c:v>
                </c:pt>
                <c:pt idx="9217">
                  <c:v>3.7000000000091404E-3</c:v>
                </c:pt>
                <c:pt idx="9218">
                  <c:v>5.1899999999989177E-3</c:v>
                </c:pt>
                <c:pt idx="9219">
                  <c:v>7.4500000000057298E-3</c:v>
                </c:pt>
                <c:pt idx="9220">
                  <c:v>4.019999999997026E-3</c:v>
                </c:pt>
                <c:pt idx="9221">
                  <c:v>4.3499999999880856E-3</c:v>
                </c:pt>
                <c:pt idx="9222">
                  <c:v>8.7300000000141154E-3</c:v>
                </c:pt>
                <c:pt idx="9223">
                  <c:v>2.9499999999984539E-3</c:v>
                </c:pt>
                <c:pt idx="9224">
                  <c:v>8.9999999999861302E-3</c:v>
                </c:pt>
                <c:pt idx="9225">
                  <c:v>4.3200000000069849E-3</c:v>
                </c:pt>
                <c:pt idx="9226">
                  <c:v>5.1599999999893953E-3</c:v>
                </c:pt>
                <c:pt idx="9227">
                  <c:v>7.689999999996644E-3</c:v>
                </c:pt>
                <c:pt idx="9228">
                  <c:v>1.2200000000177624E-3</c:v>
                </c:pt>
                <c:pt idx="9229">
                  <c:v>9.7499999999968168E-3</c:v>
                </c:pt>
                <c:pt idx="9230">
                  <c:v>4.0799999999876491E-3</c:v>
                </c:pt>
                <c:pt idx="9231">
                  <c:v>5.9600000000159525E-3</c:v>
                </c:pt>
                <c:pt idx="9232">
                  <c:v>5.6600000000059936E-3</c:v>
                </c:pt>
                <c:pt idx="9233">
                  <c:v>8.049999999997226E-3</c:v>
                </c:pt>
                <c:pt idx="9234">
                  <c:v>2.8599999999983083E-3</c:v>
                </c:pt>
                <c:pt idx="9235">
                  <c:v>8.7299999999856936E-3</c:v>
                </c:pt>
                <c:pt idx="9236">
                  <c:v>4.0300000000002001E-3</c:v>
                </c:pt>
                <c:pt idx="9237">
                  <c:v>7.7400000000125146E-3</c:v>
                </c:pt>
                <c:pt idx="9238">
                  <c:v>6.2599999999974898E-3</c:v>
                </c:pt>
                <c:pt idx="9239">
                  <c:v>3.0999999999892225E-3</c:v>
                </c:pt>
                <c:pt idx="9240">
                  <c:v>9.5100000000059026E-3</c:v>
                </c:pt>
                <c:pt idx="9241">
                  <c:v>2.8299999999887859E-3</c:v>
                </c:pt>
                <c:pt idx="9242">
                  <c:v>6.3800000000071577E-3</c:v>
                </c:pt>
                <c:pt idx="9243">
                  <c:v>7.3000000000149612E-3</c:v>
                </c:pt>
                <c:pt idx="9244">
                  <c:v>5.9599999999875308E-3</c:v>
                </c:pt>
                <c:pt idx="9245">
                  <c:v>6.4399999999977808E-3</c:v>
                </c:pt>
                <c:pt idx="9246">
                  <c:v>6.6700000000139426E-3</c:v>
                </c:pt>
                <c:pt idx="9247">
                  <c:v>3.8199999999903866E-3</c:v>
                </c:pt>
                <c:pt idx="9248">
                  <c:v>8.3099999999944885E-3</c:v>
                </c:pt>
                <c:pt idx="9249">
                  <c:v>5.4900000000088767E-3</c:v>
                </c:pt>
                <c:pt idx="9250">
                  <c:v>4.7899999999856391E-3</c:v>
                </c:pt>
                <c:pt idx="9251">
                  <c:v>8.3199999999976626E-3</c:v>
                </c:pt>
                <c:pt idx="9252">
                  <c:v>4.6499999999980446E-3</c:v>
                </c:pt>
                <c:pt idx="9253">
                  <c:v>8.4300000000041564E-3</c:v>
                </c:pt>
                <c:pt idx="9254">
                  <c:v>6.1400000000162436E-3</c:v>
                </c:pt>
                <c:pt idx="9255">
                  <c:v>5.8999999999969077E-3</c:v>
                </c:pt>
                <c:pt idx="9256">
                  <c:v>7.0699999999987995E-3</c:v>
                </c:pt>
                <c:pt idx="9257">
                  <c:v>5.5399999999963256E-3</c:v>
                </c:pt>
                <c:pt idx="9258">
                  <c:v>5.0099999999986267E-3</c:v>
                </c:pt>
                <c:pt idx="9259">
                  <c:v>9.5000000000027285E-3</c:v>
                </c:pt>
                <c:pt idx="9260">
                  <c:v>3.5799999999994725E-3</c:v>
                </c:pt>
                <c:pt idx="9261">
                  <c:v>6.6400000000044201E-3</c:v>
                </c:pt>
                <c:pt idx="9262">
                  <c:v>8.6499999999887223E-3</c:v>
                </c:pt>
                <c:pt idx="9263">
                  <c:v>4.1400000000066939E-3</c:v>
                </c:pt>
                <c:pt idx="9264">
                  <c:v>7.689999999996644E-3</c:v>
                </c:pt>
                <c:pt idx="9265">
                  <c:v>6.2599999999974898E-3</c:v>
                </c:pt>
                <c:pt idx="9266">
                  <c:v>4.3500000000165073E-3</c:v>
                </c:pt>
                <c:pt idx="9267">
                  <c:v>1.018999999999437E-2</c:v>
                </c:pt>
                <c:pt idx="9268">
                  <c:v>4.860000000007858E-3</c:v>
                </c:pt>
                <c:pt idx="9269">
                  <c:v>7.1199999999862484E-3</c:v>
                </c:pt>
                <c:pt idx="9270">
                  <c:v>7.3000000000149612E-3</c:v>
                </c:pt>
                <c:pt idx="9271">
                  <c:v>3.8499999999999091E-3</c:v>
                </c:pt>
                <c:pt idx="9272">
                  <c:v>1.051999999998543E-2</c:v>
                </c:pt>
                <c:pt idx="9273">
                  <c:v>4.1099999999971715E-3</c:v>
                </c:pt>
                <c:pt idx="9274">
                  <c:v>6.0799999999971988E-3</c:v>
                </c:pt>
                <c:pt idx="9275">
                  <c:v>7.9599999999970805E-3</c:v>
                </c:pt>
                <c:pt idx="9276">
                  <c:v>4.019999999997026E-3</c:v>
                </c:pt>
                <c:pt idx="9277">
                  <c:v>8.0500000000256478E-3</c:v>
                </c:pt>
                <c:pt idx="9278">
                  <c:v>6.5199999999947522E-3</c:v>
                </c:pt>
                <c:pt idx="9279">
                  <c:v>5.6399999999996453E-3</c:v>
                </c:pt>
                <c:pt idx="9280">
                  <c:v>7.4199999999962074E-3</c:v>
                </c:pt>
                <c:pt idx="9281">
                  <c:v>7.9499999999939064E-3</c:v>
                </c:pt>
                <c:pt idx="9282">
                  <c:v>6.3800000000071577E-3</c:v>
                </c:pt>
                <c:pt idx="9283">
                  <c:v>5.0400000000081491E-3</c:v>
                </c:pt>
                <c:pt idx="9284">
                  <c:v>7.7199999999777447E-3</c:v>
                </c:pt>
                <c:pt idx="9285">
                  <c:v>5.390000000005557E-3</c:v>
                </c:pt>
                <c:pt idx="9286">
                  <c:v>9.060000000005175E-3</c:v>
                </c:pt>
                <c:pt idx="9287">
                  <c:v>3.2799999999895135E-3</c:v>
                </c:pt>
                <c:pt idx="9288">
                  <c:v>1.0190000000022792E-2</c:v>
                </c:pt>
                <c:pt idx="9289">
                  <c:v>5.7799999999872398E-3</c:v>
                </c:pt>
                <c:pt idx="9290">
                  <c:v>4.9799999999891043E-3</c:v>
                </c:pt>
                <c:pt idx="9291">
                  <c:v>8.2000000000164164E-3</c:v>
                </c:pt>
                <c:pt idx="9292">
                  <c:v>6.8499999999858119E-3</c:v>
                </c:pt>
                <c:pt idx="9293">
                  <c:v>5.7500000000061391E-3</c:v>
                </c:pt>
                <c:pt idx="9294">
                  <c:v>6.4099999999882584E-3</c:v>
                </c:pt>
                <c:pt idx="9295">
                  <c:v>6.9700000000239015E-3</c:v>
                </c:pt>
                <c:pt idx="9296">
                  <c:v>6.2299999999879674E-3</c:v>
                </c:pt>
                <c:pt idx="9297">
                  <c:v>9.7800000000063392E-3</c:v>
                </c:pt>
                <c:pt idx="9298">
                  <c:v>3.369999999989659E-3</c:v>
                </c:pt>
                <c:pt idx="9299">
                  <c:v>7.6600000000155433E-3</c:v>
                </c:pt>
                <c:pt idx="9300">
                  <c:v>8.0399999999940519E-3</c:v>
                </c:pt>
                <c:pt idx="9301">
                  <c:v>6.8300000000078853E-3</c:v>
                </c:pt>
                <c:pt idx="9302">
                  <c:v>7.7199999999777447E-3</c:v>
                </c:pt>
                <c:pt idx="9303">
                  <c:v>6.2800000000038381E-3</c:v>
                </c:pt>
                <c:pt idx="9304">
                  <c:v>5.1899999999989177E-3</c:v>
                </c:pt>
                <c:pt idx="9305">
                  <c:v>9.6800000000030195E-3</c:v>
                </c:pt>
                <c:pt idx="9306">
                  <c:v>4.2100000000004911E-3</c:v>
                </c:pt>
                <c:pt idx="9307">
                  <c:v>1.067000000000462E-2</c:v>
                </c:pt>
                <c:pt idx="9308">
                  <c:v>4.0500000000065484E-3</c:v>
                </c:pt>
                <c:pt idx="9309">
                  <c:v>6.2599999999974898E-3</c:v>
                </c:pt>
                <c:pt idx="9310">
                  <c:v>8.0700000000035743E-3</c:v>
                </c:pt>
                <c:pt idx="9311">
                  <c:v>7.2799999999801912E-3</c:v>
                </c:pt>
                <c:pt idx="9312">
                  <c:v>5.9900000000254749E-3</c:v>
                </c:pt>
                <c:pt idx="9313">
                  <c:v>7.4499999999773081E-3</c:v>
                </c:pt>
                <c:pt idx="9314">
                  <c:v>6.2599999999974898E-3</c:v>
                </c:pt>
                <c:pt idx="9315">
                  <c:v>8.7600000000236378E-3</c:v>
                </c:pt>
                <c:pt idx="9316">
                  <c:v>4.8299999999983356E-3</c:v>
                </c:pt>
                <c:pt idx="9317">
                  <c:v>7.6200000000028467E-3</c:v>
                </c:pt>
                <c:pt idx="9318">
                  <c:v>7.8099999999778902E-3</c:v>
                </c:pt>
                <c:pt idx="9319">
                  <c:v>5.4900000000088767E-3</c:v>
                </c:pt>
                <c:pt idx="9320">
                  <c:v>5.9300000000064301E-3</c:v>
                </c:pt>
                <c:pt idx="9321">
                  <c:v>8.1899999999848205E-3</c:v>
                </c:pt>
                <c:pt idx="9322">
                  <c:v>4.8299999999983356E-3</c:v>
                </c:pt>
                <c:pt idx="9323">
                  <c:v>7.9000000000064574E-3</c:v>
                </c:pt>
                <c:pt idx="9324">
                  <c:v>6.9100000000048567E-3</c:v>
                </c:pt>
                <c:pt idx="9325">
                  <c:v>3.7000000000091404E-3</c:v>
                </c:pt>
                <c:pt idx="9326">
                  <c:v>9.6199999999839747E-3</c:v>
                </c:pt>
                <c:pt idx="9327">
                  <c:v>5.1300000000082946E-3</c:v>
                </c:pt>
                <c:pt idx="9328">
                  <c:v>6.8200000000047112E-3</c:v>
                </c:pt>
                <c:pt idx="9329">
                  <c:v>8.4699999999884312E-3</c:v>
                </c:pt>
                <c:pt idx="9330">
                  <c:v>6.0500000000160981E-3</c:v>
                </c:pt>
                <c:pt idx="9331">
                  <c:v>7.4499999999773081E-3</c:v>
                </c:pt>
                <c:pt idx="9332">
                  <c:v>7.9599999999970805E-3</c:v>
                </c:pt>
                <c:pt idx="9333">
                  <c:v>4.7900000000140608E-3</c:v>
                </c:pt>
                <c:pt idx="9334">
                  <c:v>9.8399999999969623E-3</c:v>
                </c:pt>
                <c:pt idx="9335">
                  <c:v>4.0500000000065484E-3</c:v>
                </c:pt>
                <c:pt idx="9336">
                  <c:v>9.1199999999957981E-3</c:v>
                </c:pt>
                <c:pt idx="9337">
                  <c:v>7.0900000000051477E-3</c:v>
                </c:pt>
                <c:pt idx="9338">
                  <c:v>4.5599999999978991E-3</c:v>
                </c:pt>
                <c:pt idx="9339">
                  <c:v>7.5099999999963529E-3</c:v>
                </c:pt>
                <c:pt idx="9340">
                  <c:v>7.0100000000081764E-3</c:v>
                </c:pt>
                <c:pt idx="9341">
                  <c:v>6.4099999999882584E-3</c:v>
                </c:pt>
                <c:pt idx="9342">
                  <c:v>6.9400000000143791E-3</c:v>
                </c:pt>
                <c:pt idx="9343">
                  <c:v>5.7199999999966167E-3</c:v>
                </c:pt>
                <c:pt idx="9344">
                  <c:v>6.0799999999971988E-3</c:v>
                </c:pt>
                <c:pt idx="9345">
                  <c:v>8.7299999999856936E-3</c:v>
                </c:pt>
                <c:pt idx="9346">
                  <c:v>6.7099999999982174E-3</c:v>
                </c:pt>
                <c:pt idx="9347">
                  <c:v>7.9300000000159798E-3</c:v>
                </c:pt>
                <c:pt idx="9348">
                  <c:v>5.210000000005266E-3</c:v>
                </c:pt>
                <c:pt idx="9349">
                  <c:v>6.379999999978736E-3</c:v>
                </c:pt>
                <c:pt idx="9350">
                  <c:v>9.180000000014843E-3</c:v>
                </c:pt>
                <c:pt idx="9351">
                  <c:v>5.1799999999957436E-3</c:v>
                </c:pt>
                <c:pt idx="9352">
                  <c:v>6.859999999988986E-3</c:v>
                </c:pt>
                <c:pt idx="9353">
                  <c:v>8.2500000000038654E-3</c:v>
                </c:pt>
                <c:pt idx="9354">
                  <c:v>3.4600000000182263E-3</c:v>
                </c:pt>
                <c:pt idx="9355">
                  <c:v>8.4099999999978081E-3</c:v>
                </c:pt>
                <c:pt idx="9356">
                  <c:v>9.9199999999939337E-3</c:v>
                </c:pt>
                <c:pt idx="9357">
                  <c:v>1.6400000000089676E-3</c:v>
                </c:pt>
                <c:pt idx="9358">
                  <c:v>9.5999999999776264E-3</c:v>
                </c:pt>
                <c:pt idx="9359">
                  <c:v>5.4800000000057025E-3</c:v>
                </c:pt>
                <c:pt idx="9360">
                  <c:v>7.3299999999960619E-3</c:v>
                </c:pt>
                <c:pt idx="9361">
                  <c:v>7.2700000000054388E-3</c:v>
                </c:pt>
                <c:pt idx="9362">
                  <c:v>6.9500000000175532E-3</c:v>
                </c:pt>
                <c:pt idx="9363">
                  <c:v>7.5999999999964984E-3</c:v>
                </c:pt>
                <c:pt idx="9364">
                  <c:v>7.7100000000029922E-3</c:v>
                </c:pt>
                <c:pt idx="9365">
                  <c:v>5.1299999999798729E-3</c:v>
                </c:pt>
                <c:pt idx="9366">
                  <c:v>1.0610000000013997E-2</c:v>
                </c:pt>
                <c:pt idx="9367">
                  <c:v>5.2200000000084401E-3</c:v>
                </c:pt>
                <c:pt idx="9368">
                  <c:v>7.089999999976726E-3</c:v>
                </c:pt>
                <c:pt idx="9369">
                  <c:v>7.5400000000058753E-3</c:v>
                </c:pt>
                <c:pt idx="9370">
                  <c:v>6.3200000000165346E-3</c:v>
                </c:pt>
                <c:pt idx="9371">
                  <c:v>6.9699999999954798E-3</c:v>
                </c:pt>
                <c:pt idx="9372">
                  <c:v>8.7900000000047385E-3</c:v>
                </c:pt>
                <c:pt idx="9373">
                  <c:v>5.489999999980455E-3</c:v>
                </c:pt>
                <c:pt idx="9374">
                  <c:v>8.1900000000132422E-3</c:v>
                </c:pt>
                <c:pt idx="9375">
                  <c:v>5.9899999999970532E-3</c:v>
                </c:pt>
                <c:pt idx="9376">
                  <c:v>8.3199999999976626E-3</c:v>
                </c:pt>
                <c:pt idx="9377">
                  <c:v>8.399999999994634E-3</c:v>
                </c:pt>
                <c:pt idx="9378">
                  <c:v>6.5299999999979264E-3</c:v>
                </c:pt>
                <c:pt idx="9379">
                  <c:v>6.6400000000044201E-3</c:v>
                </c:pt>
                <c:pt idx="9380">
                  <c:v>9.3300000000056116E-3</c:v>
                </c:pt>
                <c:pt idx="9381">
                  <c:v>5.2200000000084401E-3</c:v>
                </c:pt>
                <c:pt idx="9382">
                  <c:v>7.5399999999774536E-3</c:v>
                </c:pt>
                <c:pt idx="9383">
                  <c:v>8.5800000000233467E-3</c:v>
                </c:pt>
                <c:pt idx="9384">
                  <c:v>5.4799999999772808E-3</c:v>
                </c:pt>
                <c:pt idx="9385">
                  <c:v>1.0310000000004038E-2</c:v>
                </c:pt>
                <c:pt idx="9386">
                  <c:v>5.3100000000085856E-3</c:v>
                </c:pt>
                <c:pt idx="9387">
                  <c:v>8.399999999994634E-3</c:v>
                </c:pt>
                <c:pt idx="9388">
                  <c:v>7.2499999999990905E-3</c:v>
                </c:pt>
                <c:pt idx="9389">
                  <c:v>6.5199999999947522E-3</c:v>
                </c:pt>
                <c:pt idx="9390">
                  <c:v>7.8400000000158343E-3</c:v>
                </c:pt>
                <c:pt idx="9391">
                  <c:v>6.1699999999973443E-3</c:v>
                </c:pt>
                <c:pt idx="9392">
                  <c:v>6.7599999999856664E-3</c:v>
                </c:pt>
                <c:pt idx="9393">
                  <c:v>9.1199999999957981E-3</c:v>
                </c:pt>
                <c:pt idx="9394">
                  <c:v>7.2800000000086129E-3</c:v>
                </c:pt>
                <c:pt idx="9395">
                  <c:v>8.0399999999940519E-3</c:v>
                </c:pt>
                <c:pt idx="9396">
                  <c:v>9.360000000015134E-3</c:v>
                </c:pt>
                <c:pt idx="9397">
                  <c:v>4.2599999999879401E-3</c:v>
                </c:pt>
                <c:pt idx="9398">
                  <c:v>9.060000000005175E-3</c:v>
                </c:pt>
                <c:pt idx="9399">
                  <c:v>6.2599999999974898E-3</c:v>
                </c:pt>
                <c:pt idx="9400">
                  <c:v>8.6400000000139698E-3</c:v>
                </c:pt>
                <c:pt idx="9401">
                  <c:v>6.1099999999782995E-3</c:v>
                </c:pt>
                <c:pt idx="9402">
                  <c:v>9.0300000000240743E-3</c:v>
                </c:pt>
                <c:pt idx="9403">
                  <c:v>3.8499999999999091E-3</c:v>
                </c:pt>
                <c:pt idx="9404">
                  <c:v>9.2399999999770444E-3</c:v>
                </c:pt>
                <c:pt idx="9405">
                  <c:v>4.5300000000167984E-3</c:v>
                </c:pt>
                <c:pt idx="9406">
                  <c:v>1.0130000000003747E-2</c:v>
                </c:pt>
                <c:pt idx="9407">
                  <c:v>6.7899999999951888E-3</c:v>
                </c:pt>
                <c:pt idx="9408">
                  <c:v>4.6499999999980446E-3</c:v>
                </c:pt>
                <c:pt idx="9409">
                  <c:v>1.0549999999994952E-2</c:v>
                </c:pt>
                <c:pt idx="9410">
                  <c:v>7.6600000000155433E-3</c:v>
                </c:pt>
                <c:pt idx="9411">
                  <c:v>6.0799999999971988E-3</c:v>
                </c:pt>
                <c:pt idx="9412">
                  <c:v>9.2699999999865668E-3</c:v>
                </c:pt>
                <c:pt idx="9413">
                  <c:v>4.9500000000080036E-3</c:v>
                </c:pt>
                <c:pt idx="9414">
                  <c:v>9.5299999999838292E-3</c:v>
                </c:pt>
                <c:pt idx="9415">
                  <c:v>6.3800000000071577E-3</c:v>
                </c:pt>
                <c:pt idx="9416">
                  <c:v>6.0799999999971988E-3</c:v>
                </c:pt>
                <c:pt idx="9417">
                  <c:v>1.0080000000016298E-2</c:v>
                </c:pt>
                <c:pt idx="9418">
                  <c:v>6.3099999999849388E-3</c:v>
                </c:pt>
                <c:pt idx="9419">
                  <c:v>4.9500000000080036E-3</c:v>
                </c:pt>
                <c:pt idx="9420">
                  <c:v>1.4450000000010732E-2</c:v>
                </c:pt>
                <c:pt idx="9421">
                  <c:v>1.4599999999802549E-3</c:v>
                </c:pt>
                <c:pt idx="9422">
                  <c:v>1.1030000000005202E-2</c:v>
                </c:pt>
                <c:pt idx="9423">
                  <c:v>7.1200000000146701E-3</c:v>
                </c:pt>
                <c:pt idx="9424">
                  <c:v>7.1299999999894226E-3</c:v>
                </c:pt>
                <c:pt idx="9425">
                  <c:v>9.6200000000123964E-3</c:v>
                </c:pt>
                <c:pt idx="9426">
                  <c:v>5.8399999999778629E-3</c:v>
                </c:pt>
                <c:pt idx="9427">
                  <c:v>8.7699999999983902E-3</c:v>
                </c:pt>
                <c:pt idx="9428">
                  <c:v>8.3400000000040109E-3</c:v>
                </c:pt>
                <c:pt idx="9429">
                  <c:v>7.5099999999963529E-3</c:v>
                </c:pt>
                <c:pt idx="9430">
                  <c:v>7.2399999999959164E-3</c:v>
                </c:pt>
                <c:pt idx="9431">
                  <c:v>9.060000000005175E-3</c:v>
                </c:pt>
                <c:pt idx="9432">
                  <c:v>6.7400000000077398E-3</c:v>
                </c:pt>
                <c:pt idx="9433">
                  <c:v>8.9700000000050295E-3</c:v>
                </c:pt>
                <c:pt idx="9434">
                  <c:v>6.8799999999953343E-3</c:v>
                </c:pt>
                <c:pt idx="9435">
                  <c:v>8.350000000007185E-3</c:v>
                </c:pt>
                <c:pt idx="9436">
                  <c:v>6.8799999999953343E-3</c:v>
                </c:pt>
                <c:pt idx="9437">
                  <c:v>6.4399999999977808E-3</c:v>
                </c:pt>
                <c:pt idx="9438">
                  <c:v>9.6599999999966712E-3</c:v>
                </c:pt>
                <c:pt idx="9439">
                  <c:v>6.6700000000139426E-3</c:v>
                </c:pt>
                <c:pt idx="9440">
                  <c:v>8.4699999999884312E-3</c:v>
                </c:pt>
                <c:pt idx="9441">
                  <c:v>7.9499999999939064E-3</c:v>
                </c:pt>
                <c:pt idx="9442">
                  <c:v>7.7799999999967895E-3</c:v>
                </c:pt>
                <c:pt idx="9443">
                  <c:v>7.4500000000057298E-3</c:v>
                </c:pt>
                <c:pt idx="9444">
                  <c:v>1.0970000000014579E-2</c:v>
                </c:pt>
                <c:pt idx="9445">
                  <c:v>5.6299999999964712E-3</c:v>
                </c:pt>
                <c:pt idx="9446">
                  <c:v>1.0909999999995534E-2</c:v>
                </c:pt>
                <c:pt idx="9447">
                  <c:v>5.3599999999960346E-3</c:v>
                </c:pt>
                <c:pt idx="9448">
                  <c:v>8.1999999999879947E-3</c:v>
                </c:pt>
                <c:pt idx="9449">
                  <c:v>7.0900000000051477E-3</c:v>
                </c:pt>
                <c:pt idx="9450">
                  <c:v>1.0050000000006776E-2</c:v>
                </c:pt>
                <c:pt idx="9451">
                  <c:v>5.089999999995598E-3</c:v>
                </c:pt>
                <c:pt idx="9452">
                  <c:v>9.8399999999969623E-3</c:v>
                </c:pt>
                <c:pt idx="9453">
                  <c:v>5.4200000000150794E-3</c:v>
                </c:pt>
                <c:pt idx="9454">
                  <c:v>1.0099999999994225E-2</c:v>
                </c:pt>
                <c:pt idx="9455">
                  <c:v>8.170000000006894E-3</c:v>
                </c:pt>
                <c:pt idx="9456">
                  <c:v>6.8200000000047112E-3</c:v>
                </c:pt>
                <c:pt idx="9457">
                  <c:v>9.2099999999959437E-3</c:v>
                </c:pt>
                <c:pt idx="9458">
                  <c:v>4.9799999999891043E-3</c:v>
                </c:pt>
                <c:pt idx="9459">
                  <c:v>8.3099999999944885E-3</c:v>
                </c:pt>
                <c:pt idx="9460">
                  <c:v>8.530000000007476E-3</c:v>
                </c:pt>
                <c:pt idx="9461">
                  <c:v>5.9300000000064301E-3</c:v>
                </c:pt>
                <c:pt idx="9462">
                  <c:v>8.3699999999851116E-3</c:v>
                </c:pt>
                <c:pt idx="9463">
                  <c:v>8.7699999999983902E-3</c:v>
                </c:pt>
                <c:pt idx="9464">
                  <c:v>5.2400000000147884E-3</c:v>
                </c:pt>
                <c:pt idx="9465">
                  <c:v>1.0969999999986157E-2</c:v>
                </c:pt>
                <c:pt idx="9466">
                  <c:v>6.0500000000160981E-3</c:v>
                </c:pt>
                <c:pt idx="9467">
                  <c:v>8.9700000000050295E-3</c:v>
                </c:pt>
                <c:pt idx="9468">
                  <c:v>7.7799999999967895E-3</c:v>
                </c:pt>
                <c:pt idx="9469">
                  <c:v>5.6899999999870943E-3</c:v>
                </c:pt>
                <c:pt idx="9470">
                  <c:v>9.0000000000145519E-3</c:v>
                </c:pt>
                <c:pt idx="9471">
                  <c:v>8.8199999999858392E-3</c:v>
                </c:pt>
                <c:pt idx="9472">
                  <c:v>6.7700000000172622E-3</c:v>
                </c:pt>
                <c:pt idx="9473">
                  <c:v>9.0899999999862757E-3</c:v>
                </c:pt>
                <c:pt idx="9474">
                  <c:v>7.1200000000146701E-3</c:v>
                </c:pt>
                <c:pt idx="9475">
                  <c:v>9.9499999999750344E-3</c:v>
                </c:pt>
                <c:pt idx="9476">
                  <c:v>8.9400000000239288E-3</c:v>
                </c:pt>
                <c:pt idx="9477">
                  <c:v>5.3399999999896863E-3</c:v>
                </c:pt>
                <c:pt idx="9478">
                  <c:v>9.3799999999930606E-3</c:v>
                </c:pt>
                <c:pt idx="9479">
                  <c:v>6.9500000000175532E-3</c:v>
                </c:pt>
                <c:pt idx="9480">
                  <c:v>7.6599999999871216E-3</c:v>
                </c:pt>
                <c:pt idx="9481">
                  <c:v>9.2400000000054661E-3</c:v>
                </c:pt>
                <c:pt idx="9482">
                  <c:v>7.5400000000058753E-3</c:v>
                </c:pt>
                <c:pt idx="9483">
                  <c:v>9.3499999999835381E-3</c:v>
                </c:pt>
                <c:pt idx="9484">
                  <c:v>6.7099999999982174E-3</c:v>
                </c:pt>
                <c:pt idx="9485">
                  <c:v>8.7300000000141154E-3</c:v>
                </c:pt>
                <c:pt idx="9486">
                  <c:v>9.0299999999956526E-3</c:v>
                </c:pt>
                <c:pt idx="9487">
                  <c:v>7.689999999996644E-3</c:v>
                </c:pt>
                <c:pt idx="9488">
                  <c:v>4.7999999999888132E-3</c:v>
                </c:pt>
                <c:pt idx="9489">
                  <c:v>1.1060000000014725E-2</c:v>
                </c:pt>
                <c:pt idx="9490">
                  <c:v>8.0099999999845295E-3</c:v>
                </c:pt>
                <c:pt idx="9491">
                  <c:v>6.6500000000075943E-3</c:v>
                </c:pt>
                <c:pt idx="9492">
                  <c:v>7.689999999996644E-3</c:v>
                </c:pt>
                <c:pt idx="9493">
                  <c:v>6.3200000000165346E-3</c:v>
                </c:pt>
                <c:pt idx="9494">
                  <c:v>9.0299999999956526E-3</c:v>
                </c:pt>
                <c:pt idx="9495">
                  <c:v>8.2199999999943429E-3</c:v>
                </c:pt>
                <c:pt idx="9496">
                  <c:v>4.4699999999977535E-3</c:v>
                </c:pt>
                <c:pt idx="9497">
                  <c:v>1.1650000000003047E-2</c:v>
                </c:pt>
                <c:pt idx="9498">
                  <c:v>5.6999999999902684E-3</c:v>
                </c:pt>
                <c:pt idx="9499">
                  <c:v>7.4200000000246291E-3</c:v>
                </c:pt>
                <c:pt idx="9500">
                  <c:v>1.0309999999975616E-2</c:v>
                </c:pt>
                <c:pt idx="9501">
                  <c:v>5.9300000000064301E-3</c:v>
                </c:pt>
                <c:pt idx="9502">
                  <c:v>9.6599999999966712E-3</c:v>
                </c:pt>
                <c:pt idx="9503">
                  <c:v>7.5099999999963529E-3</c:v>
                </c:pt>
                <c:pt idx="9504">
                  <c:v>6.9700000000239015E-3</c:v>
                </c:pt>
                <c:pt idx="9505">
                  <c:v>1.0489999999975907E-2</c:v>
                </c:pt>
                <c:pt idx="9506">
                  <c:v>5.9600000000159525E-3</c:v>
                </c:pt>
                <c:pt idx="9507">
                  <c:v>7.7799999999967895E-3</c:v>
                </c:pt>
                <c:pt idx="9508">
                  <c:v>8.5499999999854026E-3</c:v>
                </c:pt>
                <c:pt idx="9509">
                  <c:v>7.3000000000149612E-3</c:v>
                </c:pt>
                <c:pt idx="9510">
                  <c:v>8.7399999999888678E-3</c:v>
                </c:pt>
                <c:pt idx="9511">
                  <c:v>9.590000000002874E-3</c:v>
                </c:pt>
                <c:pt idx="9512">
                  <c:v>4.5599999999978991E-3</c:v>
                </c:pt>
                <c:pt idx="9513">
                  <c:v>1.0130000000003747E-2</c:v>
                </c:pt>
                <c:pt idx="9514">
                  <c:v>6.3499999999976353E-3</c:v>
                </c:pt>
                <c:pt idx="9515">
                  <c:v>9.2400000000054661E-3</c:v>
                </c:pt>
                <c:pt idx="9516">
                  <c:v>9.1500000000053205E-3</c:v>
                </c:pt>
                <c:pt idx="9517">
                  <c:v>5.9599999999875308E-3</c:v>
                </c:pt>
                <c:pt idx="9518">
                  <c:v>9.6900000000061937E-3</c:v>
                </c:pt>
                <c:pt idx="9519">
                  <c:v>7.5099999999963529E-3</c:v>
                </c:pt>
                <c:pt idx="9520">
                  <c:v>9.7100000000125419E-3</c:v>
                </c:pt>
                <c:pt idx="9521">
                  <c:v>7.1299999999894226E-3</c:v>
                </c:pt>
                <c:pt idx="9522">
                  <c:v>9.6200000000123964E-3</c:v>
                </c:pt>
                <c:pt idx="9523">
                  <c:v>7.0399999999892771E-3</c:v>
                </c:pt>
                <c:pt idx="9524">
                  <c:v>1.1830000000003338E-2</c:v>
                </c:pt>
                <c:pt idx="9525">
                  <c:v>0</c:v>
                </c:pt>
                <c:pt idx="9526">
                  <c:v>1.6750000000001819E-2</c:v>
                </c:pt>
                <c:pt idx="9527">
                  <c:v>6.2499999999943157E-3</c:v>
                </c:pt>
                <c:pt idx="9528">
                  <c:v>6.6800000000171167E-3</c:v>
                </c:pt>
                <c:pt idx="9529">
                  <c:v>1.0219999999975471E-2</c:v>
                </c:pt>
                <c:pt idx="9530">
                  <c:v>9.0000000000145519E-3</c:v>
                </c:pt>
                <c:pt idx="9531">
                  <c:v>9.4799999999963802E-3</c:v>
                </c:pt>
                <c:pt idx="9532">
                  <c:v>8.399999999994634E-3</c:v>
                </c:pt>
                <c:pt idx="9533">
                  <c:v>7.3900000000151067E-3</c:v>
                </c:pt>
                <c:pt idx="9534">
                  <c:v>9.869999999978063E-3</c:v>
                </c:pt>
                <c:pt idx="9535">
                  <c:v>9.660000000025093E-3</c:v>
                </c:pt>
                <c:pt idx="9536">
                  <c:v>6.4599999999757074E-3</c:v>
                </c:pt>
                <c:pt idx="9537">
                  <c:v>1.0910000000023956E-2</c:v>
                </c:pt>
                <c:pt idx="9538">
                  <c:v>7.5399999999774536E-3</c:v>
                </c:pt>
                <c:pt idx="9539">
                  <c:v>8.4900000000232012E-3</c:v>
                </c:pt>
                <c:pt idx="9540">
                  <c:v>1.0109999999997399E-2</c:v>
                </c:pt>
                <c:pt idx="9541">
                  <c:v>6.1099999999782995E-3</c:v>
                </c:pt>
                <c:pt idx="9542">
                  <c:v>9.9800000000129785E-3</c:v>
                </c:pt>
                <c:pt idx="9543">
                  <c:v>8.6399999999855481E-3</c:v>
                </c:pt>
                <c:pt idx="9544">
                  <c:v>7.1500000000241926E-3</c:v>
                </c:pt>
                <c:pt idx="9545">
                  <c:v>8.6199999999791999E-3</c:v>
                </c:pt>
                <c:pt idx="9546">
                  <c:v>7.2100000000148157E-3</c:v>
                </c:pt>
                <c:pt idx="9547">
                  <c:v>7.1199999999862484E-3</c:v>
                </c:pt>
                <c:pt idx="9548">
                  <c:v>1.0700000000014143E-2</c:v>
                </c:pt>
                <c:pt idx="9549">
                  <c:v>6.9799999999986539E-3</c:v>
                </c:pt>
                <c:pt idx="9550">
                  <c:v>9.6800000000030195E-3</c:v>
                </c:pt>
                <c:pt idx="9551">
                  <c:v>9.0899999999862757E-3</c:v>
                </c:pt>
                <c:pt idx="9552">
                  <c:v>6.1400000000162436E-3</c:v>
                </c:pt>
                <c:pt idx="9553">
                  <c:v>1.132999999998674E-2</c:v>
                </c:pt>
                <c:pt idx="9554">
                  <c:v>7.2700000000054388E-3</c:v>
                </c:pt>
                <c:pt idx="9555">
                  <c:v>7.9800000000034288E-3</c:v>
                </c:pt>
                <c:pt idx="9556">
                  <c:v>9.8999999999875854E-3</c:v>
                </c:pt>
                <c:pt idx="9557">
                  <c:v>6.6099999999948977E-3</c:v>
                </c:pt>
                <c:pt idx="9558">
                  <c:v>8.7100000000077671E-3</c:v>
                </c:pt>
                <c:pt idx="9559">
                  <c:v>8.3099999999944885E-3</c:v>
                </c:pt>
                <c:pt idx="9560">
                  <c:v>9.1500000000053205E-3</c:v>
                </c:pt>
                <c:pt idx="9561">
                  <c:v>7.869999999996935E-3</c:v>
                </c:pt>
                <c:pt idx="9562">
                  <c:v>7.1200000000146701E-3</c:v>
                </c:pt>
                <c:pt idx="9563">
                  <c:v>7.7200000000061664E-3</c:v>
                </c:pt>
                <c:pt idx="9564">
                  <c:v>1.2069999999994252E-2</c:v>
                </c:pt>
                <c:pt idx="9565">
                  <c:v>3.6399999999900956E-3</c:v>
                </c:pt>
                <c:pt idx="9566">
                  <c:v>1.1560000000002901E-2</c:v>
                </c:pt>
                <c:pt idx="9567">
                  <c:v>8.3099999999944885E-3</c:v>
                </c:pt>
                <c:pt idx="9568">
                  <c:v>7.4299999999993815E-3</c:v>
                </c:pt>
                <c:pt idx="9569">
                  <c:v>9.5599999999933516E-3</c:v>
                </c:pt>
                <c:pt idx="9570">
                  <c:v>9.9900000000161526E-3</c:v>
                </c:pt>
                <c:pt idx="9571">
                  <c:v>4.8799999999857846E-3</c:v>
                </c:pt>
                <c:pt idx="9572">
                  <c:v>1.1030000000005202E-2</c:v>
                </c:pt>
                <c:pt idx="9573">
                  <c:v>5.2500000000179625E-3</c:v>
                </c:pt>
                <c:pt idx="9574">
                  <c:v>1.0989999999992506E-2</c:v>
                </c:pt>
                <c:pt idx="9575">
                  <c:v>8.4699999999884312E-3</c:v>
                </c:pt>
                <c:pt idx="9576">
                  <c:v>6.9100000000048567E-3</c:v>
                </c:pt>
                <c:pt idx="9577">
                  <c:v>1.067000000000462E-2</c:v>
                </c:pt>
                <c:pt idx="9578">
                  <c:v>7.2700000000054388E-3</c:v>
                </c:pt>
                <c:pt idx="9579">
                  <c:v>8.049999999997226E-3</c:v>
                </c:pt>
                <c:pt idx="9580">
                  <c:v>1.1290000000002465E-2</c:v>
                </c:pt>
                <c:pt idx="9581">
                  <c:v>7.9299999999875581E-3</c:v>
                </c:pt>
                <c:pt idx="9582">
                  <c:v>8.7300000000141154E-3</c:v>
                </c:pt>
                <c:pt idx="9583">
                  <c:v>1.0579999999976053E-2</c:v>
                </c:pt>
                <c:pt idx="9584">
                  <c:v>6.2300000000163891E-3</c:v>
                </c:pt>
                <c:pt idx="9585">
                  <c:v>1.2159999999994398E-2</c:v>
                </c:pt>
                <c:pt idx="9586">
                  <c:v>6.6500000000075943E-3</c:v>
                </c:pt>
                <c:pt idx="9587">
                  <c:v>9.770000000003165E-3</c:v>
                </c:pt>
                <c:pt idx="9588">
                  <c:v>9.3300000000056116E-3</c:v>
                </c:pt>
                <c:pt idx="9589">
                  <c:v>8.6099999999760257E-3</c:v>
                </c:pt>
                <c:pt idx="9590">
                  <c:v>8.6400000000139698E-3</c:v>
                </c:pt>
                <c:pt idx="9591">
                  <c:v>8.6799999999982447E-3</c:v>
                </c:pt>
                <c:pt idx="9592">
                  <c:v>7.4199999999962074E-3</c:v>
                </c:pt>
                <c:pt idx="9593">
                  <c:v>1.0400000000004184E-2</c:v>
                </c:pt>
                <c:pt idx="9594">
                  <c:v>8.1399999999973716E-3</c:v>
                </c:pt>
                <c:pt idx="9595">
                  <c:v>7.9800000000034288E-3</c:v>
                </c:pt>
                <c:pt idx="9596">
                  <c:v>1.0369999999994661E-2</c:v>
                </c:pt>
                <c:pt idx="9597">
                  <c:v>6.1400000000162436E-3</c:v>
                </c:pt>
                <c:pt idx="9598">
                  <c:v>8.8499999999953616E-3</c:v>
                </c:pt>
                <c:pt idx="9599">
                  <c:v>1.0079999999987876E-2</c:v>
                </c:pt>
                <c:pt idx="9600">
                  <c:v>6.4299999999946067E-3</c:v>
                </c:pt>
                <c:pt idx="9601">
                  <c:v>7.7200000000061664E-3</c:v>
                </c:pt>
                <c:pt idx="9602">
                  <c:v>9.0299999999956526E-3</c:v>
                </c:pt>
                <c:pt idx="9603">
                  <c:v>6.2599999999974898E-3</c:v>
                </c:pt>
                <c:pt idx="9604">
                  <c:v>1.0729999999995243E-2</c:v>
                </c:pt>
                <c:pt idx="9605">
                  <c:v>7.8700000000253567E-3</c:v>
                </c:pt>
                <c:pt idx="9606">
                  <c:v>8.9699999999766078E-3</c:v>
                </c:pt>
                <c:pt idx="9607">
                  <c:v>8.6400000000139698E-3</c:v>
                </c:pt>
                <c:pt idx="9608">
                  <c:v>6.0200000000065756E-3</c:v>
                </c:pt>
                <c:pt idx="9609">
                  <c:v>1.3059999999995853E-2</c:v>
                </c:pt>
                <c:pt idx="9610">
                  <c:v>7.2399999999959164E-3</c:v>
                </c:pt>
                <c:pt idx="9611">
                  <c:v>7.6300000000060209E-3</c:v>
                </c:pt>
                <c:pt idx="9612">
                  <c:v>1.0279999999994516E-2</c:v>
                </c:pt>
                <c:pt idx="9613">
                  <c:v>6.9399999999859574E-3</c:v>
                </c:pt>
                <c:pt idx="9614">
                  <c:v>1.0110000000025821E-2</c:v>
                </c:pt>
                <c:pt idx="9615">
                  <c:v>9.5599999999933516E-3</c:v>
                </c:pt>
                <c:pt idx="9616">
                  <c:v>7.0900000000051477E-3</c:v>
                </c:pt>
                <c:pt idx="9617">
                  <c:v>8.8899999999796364E-3</c:v>
                </c:pt>
                <c:pt idx="9618">
                  <c:v>7.4199999999962074E-3</c:v>
                </c:pt>
                <c:pt idx="9619">
                  <c:v>8.3400000000040109E-3</c:v>
                </c:pt>
                <c:pt idx="9620">
                  <c:v>9.1500000000053205E-3</c:v>
                </c:pt>
                <c:pt idx="9621">
                  <c:v>7.1200000000146701E-3</c:v>
                </c:pt>
                <c:pt idx="9622">
                  <c:v>9.0299999999956526E-3</c:v>
                </c:pt>
                <c:pt idx="9623">
                  <c:v>1.0109999999997399E-2</c:v>
                </c:pt>
                <c:pt idx="9624">
                  <c:v>6.0799999999971988E-3</c:v>
                </c:pt>
                <c:pt idx="9625">
                  <c:v>1.0780000000011114E-2</c:v>
                </c:pt>
                <c:pt idx="9626">
                  <c:v>6.4099999999882584E-3</c:v>
                </c:pt>
                <c:pt idx="9627">
                  <c:v>8.7299999999856936E-3</c:v>
                </c:pt>
                <c:pt idx="9628">
                  <c:v>8.8600000000269574E-3</c:v>
                </c:pt>
                <c:pt idx="9629">
                  <c:v>1.0929999999973461E-2</c:v>
                </c:pt>
                <c:pt idx="9630">
                  <c:v>3.489999999999327E-3</c:v>
                </c:pt>
                <c:pt idx="9631">
                  <c:v>1.4390000000020109E-2</c:v>
                </c:pt>
                <c:pt idx="9632">
                  <c:v>4.3900000000007822E-3</c:v>
                </c:pt>
                <c:pt idx="9633">
                  <c:v>1.1290000000002465E-2</c:v>
                </c:pt>
                <c:pt idx="9634">
                  <c:v>6.9999999999765805E-3</c:v>
                </c:pt>
                <c:pt idx="9635">
                  <c:v>8.1100000000162709E-3</c:v>
                </c:pt>
                <c:pt idx="9636">
                  <c:v>1.1059999999986303E-2</c:v>
                </c:pt>
                <c:pt idx="9637">
                  <c:v>5.2700000000243108E-3</c:v>
                </c:pt>
                <c:pt idx="9638">
                  <c:v>9.3299999999771899E-3</c:v>
                </c:pt>
                <c:pt idx="9639">
                  <c:v>1.0010000000022501E-2</c:v>
                </c:pt>
                <c:pt idx="9640">
                  <c:v>7.0399999999892771E-3</c:v>
                </c:pt>
                <c:pt idx="9641">
                  <c:v>1.0400000000004184E-2</c:v>
                </c:pt>
                <c:pt idx="9642">
                  <c:v>8.9999999999861302E-3</c:v>
                </c:pt>
                <c:pt idx="9643">
                  <c:v>7.689999999996644E-3</c:v>
                </c:pt>
                <c:pt idx="9644">
                  <c:v>1.1770000000012715E-2</c:v>
                </c:pt>
                <c:pt idx="9645">
                  <c:v>7.0900000000051477E-3</c:v>
                </c:pt>
                <c:pt idx="9646">
                  <c:v>8.9999999999861302E-3</c:v>
                </c:pt>
                <c:pt idx="9647">
                  <c:v>1.016000000001327E-2</c:v>
                </c:pt>
                <c:pt idx="9648">
                  <c:v>7.8399999999874126E-3</c:v>
                </c:pt>
                <c:pt idx="9649">
                  <c:v>1.0790000000014288E-2</c:v>
                </c:pt>
                <c:pt idx="9650">
                  <c:v>7.2999999999865395E-3</c:v>
                </c:pt>
                <c:pt idx="9651">
                  <c:v>7.3299999999960619E-3</c:v>
                </c:pt>
                <c:pt idx="9652">
                  <c:v>9.6900000000061937E-3</c:v>
                </c:pt>
                <c:pt idx="9653">
                  <c:v>7.5999999999964984E-3</c:v>
                </c:pt>
                <c:pt idx="9654">
                  <c:v>7.0000000000050022E-3</c:v>
                </c:pt>
                <c:pt idx="9655">
                  <c:v>1.1570000000006075E-2</c:v>
                </c:pt>
                <c:pt idx="9656">
                  <c:v>4.9999999999954525E-3</c:v>
                </c:pt>
                <c:pt idx="9657">
                  <c:v>8.3799999999882857E-3</c:v>
                </c:pt>
                <c:pt idx="9658">
                  <c:v>1.1680000000012569E-2</c:v>
                </c:pt>
                <c:pt idx="9659">
                  <c:v>5.9899999999970532E-3</c:v>
                </c:pt>
                <c:pt idx="9660">
                  <c:v>1.1680000000012569E-2</c:v>
                </c:pt>
                <c:pt idx="9661">
                  <c:v>8.0199999999877036E-3</c:v>
                </c:pt>
                <c:pt idx="9662">
                  <c:v>7.9900000000066029E-3</c:v>
                </c:pt>
                <c:pt idx="9663">
                  <c:v>1.0760000000004766E-2</c:v>
                </c:pt>
                <c:pt idx="9664">
                  <c:v>7.4199999999962074E-3</c:v>
                </c:pt>
                <c:pt idx="9665">
                  <c:v>1.1020000000002028E-2</c:v>
                </c:pt>
                <c:pt idx="9666">
                  <c:v>7.8100000000063119E-3</c:v>
                </c:pt>
                <c:pt idx="9667">
                  <c:v>7.8399999999874126E-3</c:v>
                </c:pt>
                <c:pt idx="9668">
                  <c:v>9.9500000000034561E-3</c:v>
                </c:pt>
                <c:pt idx="9669">
                  <c:v>1.0699999999985721E-2</c:v>
                </c:pt>
                <c:pt idx="9670">
                  <c:v>5.6399999999996453E-3</c:v>
                </c:pt>
                <c:pt idx="9671">
                  <c:v>1.257000000001085E-2</c:v>
                </c:pt>
                <c:pt idx="9672">
                  <c:v>5.0699999999892498E-3</c:v>
                </c:pt>
                <c:pt idx="9673">
                  <c:v>1.234000000002311E-2</c:v>
                </c:pt>
                <c:pt idx="9674">
                  <c:v>6.5799999999853753E-3</c:v>
                </c:pt>
                <c:pt idx="9675">
                  <c:v>7.7200000000061664E-3</c:v>
                </c:pt>
                <c:pt idx="9676">
                  <c:v>1.0009999999994079E-2</c:v>
                </c:pt>
                <c:pt idx="9677">
                  <c:v>8.0800000000067485E-3</c:v>
                </c:pt>
                <c:pt idx="9678">
                  <c:v>7.869999999996935E-3</c:v>
                </c:pt>
                <c:pt idx="9679">
                  <c:v>9.4200000000057571E-3</c:v>
                </c:pt>
                <c:pt idx="9680">
                  <c:v>9.3799999999930606E-3</c:v>
                </c:pt>
                <c:pt idx="9681">
                  <c:v>7.1900000000084674E-3</c:v>
                </c:pt>
                <c:pt idx="9682">
                  <c:v>1.1470000000002756E-2</c:v>
                </c:pt>
                <c:pt idx="9683">
                  <c:v>3.6099999999805732E-3</c:v>
                </c:pt>
                <c:pt idx="9684">
                  <c:v>1.2130000000013297E-2</c:v>
                </c:pt>
                <c:pt idx="9685">
                  <c:v>6.2499999999943157E-3</c:v>
                </c:pt>
                <c:pt idx="9686">
                  <c:v>7.3999999999898591E-3</c:v>
                </c:pt>
                <c:pt idx="9687">
                  <c:v>1.2300000000010414E-2</c:v>
                </c:pt>
                <c:pt idx="9688">
                  <c:v>8.049999999997226E-3</c:v>
                </c:pt>
                <c:pt idx="9689">
                  <c:v>8.399999999994634E-3</c:v>
                </c:pt>
                <c:pt idx="9690">
                  <c:v>1.0410000000007358E-2</c:v>
                </c:pt>
                <c:pt idx="9691">
                  <c:v>6.8799999999953343E-3</c:v>
                </c:pt>
                <c:pt idx="9692">
                  <c:v>1.0430000000013706E-2</c:v>
                </c:pt>
                <c:pt idx="9693">
                  <c:v>8.2899999999881402E-3</c:v>
                </c:pt>
                <c:pt idx="9694">
                  <c:v>7.4800000000152522E-3</c:v>
                </c:pt>
                <c:pt idx="9695">
                  <c:v>1.2009999999975207E-2</c:v>
                </c:pt>
                <c:pt idx="9696">
                  <c:v>5.9600000000159525E-3</c:v>
                </c:pt>
                <c:pt idx="9697">
                  <c:v>8.4899999999947795E-3</c:v>
                </c:pt>
                <c:pt idx="9698">
                  <c:v>1.0520000000013852E-2</c:v>
                </c:pt>
                <c:pt idx="9699">
                  <c:v>7.8399999999874126E-3</c:v>
                </c:pt>
                <c:pt idx="9700">
                  <c:v>1.0099999999994225E-2</c:v>
                </c:pt>
                <c:pt idx="9701">
                  <c:v>8.9100000000144064E-3</c:v>
                </c:pt>
                <c:pt idx="9702">
                  <c:v>7.0999999999799002E-3</c:v>
                </c:pt>
                <c:pt idx="9703">
                  <c:v>1.0960000000011405E-2</c:v>
                </c:pt>
                <c:pt idx="9704">
                  <c:v>8.4999999999979536E-3</c:v>
                </c:pt>
                <c:pt idx="9705">
                  <c:v>9.0900000000146974E-3</c:v>
                </c:pt>
                <c:pt idx="9706">
                  <c:v>9.3799999999930606E-3</c:v>
                </c:pt>
                <c:pt idx="9707">
                  <c:v>8.170000000006894E-3</c:v>
                </c:pt>
                <c:pt idx="9708">
                  <c:v>1.322999999999297E-2</c:v>
                </c:pt>
                <c:pt idx="9709">
                  <c:v>6.679999999988695E-3</c:v>
                </c:pt>
                <c:pt idx="9710">
                  <c:v>8.8200000000142609E-3</c:v>
                </c:pt>
                <c:pt idx="9711">
                  <c:v>1.0459999999994807E-2</c:v>
                </c:pt>
                <c:pt idx="9712">
                  <c:v>6.5600000000074488E-3</c:v>
                </c:pt>
                <c:pt idx="9713">
                  <c:v>9.8899999999844113E-3</c:v>
                </c:pt>
                <c:pt idx="9714">
                  <c:v>9.7499999999968168E-3</c:v>
                </c:pt>
                <c:pt idx="9715">
                  <c:v>8.2800000000133878E-3</c:v>
                </c:pt>
                <c:pt idx="9716">
                  <c:v>7.7799999999967895E-3</c:v>
                </c:pt>
                <c:pt idx="9717">
                  <c:v>1.0819999999995389E-2</c:v>
                </c:pt>
                <c:pt idx="9718">
                  <c:v>6.7300000000045657E-3</c:v>
                </c:pt>
                <c:pt idx="9719">
                  <c:v>1.0369999999994661E-2</c:v>
                </c:pt>
                <c:pt idx="9720">
                  <c:v>9.540000000015425E-3</c:v>
                </c:pt>
                <c:pt idx="9721">
                  <c:v>7.6599999999871216E-3</c:v>
                </c:pt>
                <c:pt idx="9722">
                  <c:v>1.1059999999986303E-2</c:v>
                </c:pt>
                <c:pt idx="9723">
                  <c:v>6.700000000023465E-3</c:v>
                </c:pt>
                <c:pt idx="9724">
                  <c:v>1.1889999999993961E-2</c:v>
                </c:pt>
                <c:pt idx="9725">
                  <c:v>7.4199999999962074E-3</c:v>
                </c:pt>
                <c:pt idx="9726">
                  <c:v>9.1799999999864212E-3</c:v>
                </c:pt>
                <c:pt idx="9727">
                  <c:v>9.9300000000255295E-3</c:v>
                </c:pt>
                <c:pt idx="9728">
                  <c:v>9.5099999999774809E-3</c:v>
                </c:pt>
                <c:pt idx="9729">
                  <c:v>6.8200000000047112E-3</c:v>
                </c:pt>
                <c:pt idx="9730">
                  <c:v>1.1269999999996116E-2</c:v>
                </c:pt>
                <c:pt idx="9731">
                  <c:v>6.580000000013797E-3</c:v>
                </c:pt>
                <c:pt idx="9732">
                  <c:v>9.8700000000064847E-3</c:v>
                </c:pt>
                <c:pt idx="9733">
                  <c:v>8.7899999999763168E-3</c:v>
                </c:pt>
                <c:pt idx="9734">
                  <c:v>6.4600000000041291E-3</c:v>
                </c:pt>
                <c:pt idx="9735">
                  <c:v>1.2700000000023692E-2</c:v>
                </c:pt>
                <c:pt idx="9736">
                  <c:v>5.2499999999895408E-3</c:v>
                </c:pt>
                <c:pt idx="9737">
                  <c:v>1.0809999999992215E-2</c:v>
                </c:pt>
                <c:pt idx="9738">
                  <c:v>1.0790000000014288E-2</c:v>
                </c:pt>
                <c:pt idx="9739">
                  <c:v>6.1099999999782995E-3</c:v>
                </c:pt>
                <c:pt idx="9740">
                  <c:v>1.0430000000013706E-2</c:v>
                </c:pt>
                <c:pt idx="9741">
                  <c:v>8.9099999999859847E-3</c:v>
                </c:pt>
                <c:pt idx="9742">
                  <c:v>8.350000000007185E-3</c:v>
                </c:pt>
                <c:pt idx="9743">
                  <c:v>1.1650000000003047E-2</c:v>
                </c:pt>
                <c:pt idx="9744">
                  <c:v>6.0499999999876763E-3</c:v>
                </c:pt>
                <c:pt idx="9745">
                  <c:v>8.0200000000161253E-3</c:v>
                </c:pt>
                <c:pt idx="9746">
                  <c:v>1.051999999998543E-2</c:v>
                </c:pt>
                <c:pt idx="9747">
                  <c:v>8.6100000000044474E-3</c:v>
                </c:pt>
                <c:pt idx="9748">
                  <c:v>1.018999999999437E-2</c:v>
                </c:pt>
                <c:pt idx="9749">
                  <c:v>9.8100000000158616E-3</c:v>
                </c:pt>
                <c:pt idx="9750">
                  <c:v>6.9399999999859574E-3</c:v>
                </c:pt>
                <c:pt idx="9751">
                  <c:v>1.0110000000025821E-2</c:v>
                </c:pt>
                <c:pt idx="9752">
                  <c:v>8.8499999999953616E-3</c:v>
                </c:pt>
                <c:pt idx="9753">
                  <c:v>9.5000000000027285E-3</c:v>
                </c:pt>
                <c:pt idx="9754">
                  <c:v>9.8399999999969623E-3</c:v>
                </c:pt>
                <c:pt idx="9755">
                  <c:v>7.1799999999768715E-3</c:v>
                </c:pt>
                <c:pt idx="9756">
                  <c:v>1.0250000000013415E-2</c:v>
                </c:pt>
                <c:pt idx="9757">
                  <c:v>9.2400000000054661E-3</c:v>
                </c:pt>
                <c:pt idx="9758">
                  <c:v>8.7000000000045929E-3</c:v>
                </c:pt>
                <c:pt idx="9759">
                  <c:v>7.7799999999967895E-3</c:v>
                </c:pt>
                <c:pt idx="9760">
                  <c:v>1.1030000000005202E-2</c:v>
                </c:pt>
                <c:pt idx="9761">
                  <c:v>7.089999999976726E-3</c:v>
                </c:pt>
                <c:pt idx="9762">
                  <c:v>1.0580000000004475E-2</c:v>
                </c:pt>
                <c:pt idx="9763">
                  <c:v>6.7700000000172622E-3</c:v>
                </c:pt>
                <c:pt idx="9764">
                  <c:v>1.0310000000004038E-2</c:v>
                </c:pt>
                <c:pt idx="9765">
                  <c:v>8.6399999999855481E-3</c:v>
                </c:pt>
                <c:pt idx="9766">
                  <c:v>6.7099999999982174E-3</c:v>
                </c:pt>
                <c:pt idx="9767">
                  <c:v>1.0780000000011114E-2</c:v>
                </c:pt>
                <c:pt idx="9768">
                  <c:v>9.060000000005175E-3</c:v>
                </c:pt>
                <c:pt idx="9769">
                  <c:v>6.6499999999791726E-3</c:v>
                </c:pt>
                <c:pt idx="9770">
                  <c:v>1.0970000000014579E-2</c:v>
                </c:pt>
                <c:pt idx="9771">
                  <c:v>5.1200000000051205E-3</c:v>
                </c:pt>
                <c:pt idx="9772">
                  <c:v>1.1389999999977363E-2</c:v>
                </c:pt>
                <c:pt idx="9773">
                  <c:v>6.4700000000073032E-3</c:v>
                </c:pt>
                <c:pt idx="9774">
                  <c:v>7.0300000000145246E-3</c:v>
                </c:pt>
                <c:pt idx="9775">
                  <c:v>1.051999999998543E-2</c:v>
                </c:pt>
                <c:pt idx="9776">
                  <c:v>6.4399999999977808E-3</c:v>
                </c:pt>
                <c:pt idx="9777">
                  <c:v>7.8599999999937609E-3</c:v>
                </c:pt>
                <c:pt idx="9778">
                  <c:v>1.1270000000024538E-2</c:v>
                </c:pt>
                <c:pt idx="9779">
                  <c:v>4.5299999999883767E-3</c:v>
                </c:pt>
                <c:pt idx="9780">
                  <c:v>9.4499999999868578E-3</c:v>
                </c:pt>
                <c:pt idx="9781">
                  <c:v>1.0370000000023083E-2</c:v>
                </c:pt>
                <c:pt idx="9782">
                  <c:v>4.4099999999787087E-3</c:v>
                </c:pt>
                <c:pt idx="9783">
                  <c:v>1.2310000000013588E-2</c:v>
                </c:pt>
                <c:pt idx="9784">
                  <c:v>7.389999999986685E-3</c:v>
                </c:pt>
                <c:pt idx="9785">
                  <c:v>6.3800000000071577E-3</c:v>
                </c:pt>
                <c:pt idx="9786">
                  <c:v>1.2239999999991369E-2</c:v>
                </c:pt>
                <c:pt idx="9787">
                  <c:v>7.339999999999236E-3</c:v>
                </c:pt>
                <c:pt idx="9788">
                  <c:v>7.7400000000125146E-3</c:v>
                </c:pt>
                <c:pt idx="9789">
                  <c:v>1.0699999999985721E-2</c:v>
                </c:pt>
                <c:pt idx="9790">
                  <c:v>5.9600000000159525E-3</c:v>
                </c:pt>
                <c:pt idx="9791">
                  <c:v>9.6900000000061937E-3</c:v>
                </c:pt>
                <c:pt idx="9792">
                  <c:v>8.4300000000041564E-3</c:v>
                </c:pt>
                <c:pt idx="9793">
                  <c:v>7.1899999999800457E-3</c:v>
                </c:pt>
                <c:pt idx="9794">
                  <c:v>1.0580000000004475E-2</c:v>
                </c:pt>
                <c:pt idx="9795">
                  <c:v>6.580000000013797E-3</c:v>
                </c:pt>
                <c:pt idx="9796">
                  <c:v>1.018999999999437E-2</c:v>
                </c:pt>
                <c:pt idx="9797">
                  <c:v>8.3199999999976626E-3</c:v>
                </c:pt>
                <c:pt idx="9798">
                  <c:v>1.0879999999986012E-2</c:v>
                </c:pt>
                <c:pt idx="9799">
                  <c:v>7.1200000000146701E-3</c:v>
                </c:pt>
                <c:pt idx="9800">
                  <c:v>1.2460000000004356E-2</c:v>
                </c:pt>
                <c:pt idx="9801">
                  <c:v>5.6899999999870943E-3</c:v>
                </c:pt>
                <c:pt idx="9802">
                  <c:v>1.2040000000013151E-2</c:v>
                </c:pt>
                <c:pt idx="9803">
                  <c:v>8.6399999999855481E-3</c:v>
                </c:pt>
                <c:pt idx="9804">
                  <c:v>8.650000000017144E-3</c:v>
                </c:pt>
                <c:pt idx="9805">
                  <c:v>1.1200000000002319E-2</c:v>
                </c:pt>
                <c:pt idx="9806">
                  <c:v>6.4999999999884039E-3</c:v>
                </c:pt>
                <c:pt idx="9807">
                  <c:v>1.0429999999985284E-2</c:v>
                </c:pt>
                <c:pt idx="9808">
                  <c:v>1.0430000000013706E-2</c:v>
                </c:pt>
                <c:pt idx="9809">
                  <c:v>7.1800000000052933E-3</c:v>
                </c:pt>
                <c:pt idx="9810">
                  <c:v>1.0729999999995243E-2</c:v>
                </c:pt>
                <c:pt idx="9811">
                  <c:v>7.869999999996935E-3</c:v>
                </c:pt>
                <c:pt idx="9812">
                  <c:v>9.770000000003165E-3</c:v>
                </c:pt>
                <c:pt idx="9813">
                  <c:v>9.8999999999875854E-3</c:v>
                </c:pt>
                <c:pt idx="9814">
                  <c:v>7.6600000000155433E-3</c:v>
                </c:pt>
                <c:pt idx="9815">
                  <c:v>1.1079999999992651E-2</c:v>
                </c:pt>
                <c:pt idx="9816">
                  <c:v>8.9700000000050295E-3</c:v>
                </c:pt>
                <c:pt idx="9817">
                  <c:v>7.3700000000087584E-3</c:v>
                </c:pt>
                <c:pt idx="9818">
                  <c:v>9.4399999999836837E-3</c:v>
                </c:pt>
                <c:pt idx="9819">
                  <c:v>1.0050000000006776E-2</c:v>
                </c:pt>
                <c:pt idx="9820">
                  <c:v>8.3400000000040109E-3</c:v>
                </c:pt>
                <c:pt idx="9821">
                  <c:v>8.8199999999858392E-3</c:v>
                </c:pt>
                <c:pt idx="9822">
                  <c:v>8.0800000000067485E-3</c:v>
                </c:pt>
                <c:pt idx="9823">
                  <c:v>9.2400000000054661E-3</c:v>
                </c:pt>
                <c:pt idx="9824">
                  <c:v>9.4399999999836837E-3</c:v>
                </c:pt>
                <c:pt idx="9825">
                  <c:v>7.1000000000083219E-3</c:v>
                </c:pt>
                <c:pt idx="9826">
                  <c:v>9.6499999999934971E-3</c:v>
                </c:pt>
                <c:pt idx="9827">
                  <c:v>1.0490000000004329E-2</c:v>
                </c:pt>
                <c:pt idx="9828">
                  <c:v>5.9300000000064301E-3</c:v>
                </c:pt>
                <c:pt idx="9829">
                  <c:v>1.148000000000593E-2</c:v>
                </c:pt>
                <c:pt idx="9830">
                  <c:v>7.0900000000051477E-3</c:v>
                </c:pt>
                <c:pt idx="9831">
                  <c:v>1.1029999999976781E-2</c:v>
                </c:pt>
                <c:pt idx="9832">
                  <c:v>9.1500000000053205E-3</c:v>
                </c:pt>
                <c:pt idx="9833">
                  <c:v>7.3299999999960619E-3</c:v>
                </c:pt>
                <c:pt idx="9834">
                  <c:v>1.016000000001327E-2</c:v>
                </c:pt>
                <c:pt idx="9835">
                  <c:v>7.5999999999964984E-3</c:v>
                </c:pt>
                <c:pt idx="9836">
                  <c:v>1.0310000000004038E-2</c:v>
                </c:pt>
                <c:pt idx="9837">
                  <c:v>8.6799999999982447E-3</c:v>
                </c:pt>
                <c:pt idx="9838">
                  <c:v>8.2199999999943429E-3</c:v>
                </c:pt>
                <c:pt idx="9839">
                  <c:v>7.4199999999962074E-3</c:v>
                </c:pt>
                <c:pt idx="9840">
                  <c:v>1.2100000000003774E-2</c:v>
                </c:pt>
                <c:pt idx="9841">
                  <c:v>3.6100000000089949E-3</c:v>
                </c:pt>
                <c:pt idx="9842">
                  <c:v>1.3559999999984029E-2</c:v>
                </c:pt>
                <c:pt idx="9843">
                  <c:v>5.870000000015807E-3</c:v>
                </c:pt>
                <c:pt idx="9844">
                  <c:v>8.3099999999944885E-3</c:v>
                </c:pt>
                <c:pt idx="9845">
                  <c:v>1.0549999999994952E-2</c:v>
                </c:pt>
                <c:pt idx="9846">
                  <c:v>7.3299999999960619E-3</c:v>
                </c:pt>
                <c:pt idx="9847">
                  <c:v>1.1060000000014725E-2</c:v>
                </c:pt>
                <c:pt idx="9848">
                  <c:v>1.0130000000003747E-2</c:v>
                </c:pt>
                <c:pt idx="9849">
                  <c:v>5.3699999999992087E-3</c:v>
                </c:pt>
                <c:pt idx="9850">
                  <c:v>1.2550000000004502E-2</c:v>
                </c:pt>
                <c:pt idx="9851">
                  <c:v>7.919999999984384E-3</c:v>
                </c:pt>
                <c:pt idx="9852">
                  <c:v>7.6300000000060209E-3</c:v>
                </c:pt>
                <c:pt idx="9853">
                  <c:v>1.2759999999985894E-2</c:v>
                </c:pt>
                <c:pt idx="9854">
                  <c:v>4.2300000000068394E-3</c:v>
                </c:pt>
                <c:pt idx="9855">
                  <c:v>1.0880000000014434E-2</c:v>
                </c:pt>
                <c:pt idx="9856">
                  <c:v>9.8600000000033106E-3</c:v>
                </c:pt>
                <c:pt idx="9857">
                  <c:v>8.2599999999786178E-3</c:v>
                </c:pt>
                <c:pt idx="9858">
                  <c:v>9.4700000000216278E-3</c:v>
                </c:pt>
                <c:pt idx="9859">
                  <c:v>9.5399999999870033E-3</c:v>
                </c:pt>
                <c:pt idx="9860">
                  <c:v>7.4799999999868305E-3</c:v>
                </c:pt>
                <c:pt idx="9861">
                  <c:v>1.219000000000392E-2</c:v>
                </c:pt>
                <c:pt idx="9862">
                  <c:v>4.7399999999981901E-3</c:v>
                </c:pt>
                <c:pt idx="9863">
                  <c:v>1.5050000000002228E-2</c:v>
                </c:pt>
                <c:pt idx="9864">
                  <c:v>4.0500000000065484E-3</c:v>
                </c:pt>
                <c:pt idx="9865">
                  <c:v>1.0430000000013706E-2</c:v>
                </c:pt>
                <c:pt idx="9866">
                  <c:v>7.389999999986685E-3</c:v>
                </c:pt>
                <c:pt idx="9867">
                  <c:v>1.0050000000006776E-2</c:v>
                </c:pt>
                <c:pt idx="9868">
                  <c:v>7.0599999999956253E-3</c:v>
                </c:pt>
                <c:pt idx="9869">
                  <c:v>9.1199999999957981E-3</c:v>
                </c:pt>
                <c:pt idx="9870">
                  <c:v>3.489999999999327E-3</c:v>
                </c:pt>
                <c:pt idx="9871">
                  <c:v>3.8399999999967349E-3</c:v>
                </c:pt>
                <c:pt idx="9872">
                  <c:v>9.0000000000145519E-4</c:v>
                </c:pt>
                <c:pt idx="9873">
                  <c:v>0</c:v>
                </c:pt>
                <c:pt idx="9874">
                  <c:v>2.2299999999972897E-3</c:v>
                </c:pt>
                <c:pt idx="9875">
                  <c:v>9.0000000000145519E-5</c:v>
                </c:pt>
                <c:pt idx="9876">
                  <c:v>0</c:v>
                </c:pt>
                <c:pt idx="9877">
                  <c:v>2.7400000000170621E-3</c:v>
                </c:pt>
                <c:pt idx="9878">
                  <c:v>0</c:v>
                </c:pt>
                <c:pt idx="9879">
                  <c:v>0</c:v>
                </c:pt>
                <c:pt idx="9880">
                  <c:v>0</c:v>
                </c:pt>
                <c:pt idx="9881">
                  <c:v>0</c:v>
                </c:pt>
                <c:pt idx="9882">
                  <c:v>8.5599999999885767E-3</c:v>
                </c:pt>
                <c:pt idx="9883">
                  <c:v>1.0430000000013706E-2</c:v>
                </c:pt>
                <c:pt idx="9884">
                  <c:v>6.0499999999876763E-3</c:v>
                </c:pt>
                <c:pt idx="9885">
                  <c:v>9.5300000000122509E-3</c:v>
                </c:pt>
                <c:pt idx="9886">
                  <c:v>8.7299999999856936E-3</c:v>
                </c:pt>
                <c:pt idx="9887">
                  <c:v>7.1000000000083219E-3</c:v>
                </c:pt>
                <c:pt idx="9888">
                  <c:v>1.1290000000002465E-2</c:v>
                </c:pt>
                <c:pt idx="9889">
                  <c:v>5.1599999999893953E-3</c:v>
                </c:pt>
                <c:pt idx="9890">
                  <c:v>1.1470000000002756E-2</c:v>
                </c:pt>
                <c:pt idx="9891">
                  <c:v>6.4700000000073032E-3</c:v>
                </c:pt>
                <c:pt idx="9892">
                  <c:v>7.4500000000057298E-3</c:v>
                </c:pt>
                <c:pt idx="9893">
                  <c:v>1.1149999999986449E-2</c:v>
                </c:pt>
                <c:pt idx="9894">
                  <c:v>7.2399999999959164E-3</c:v>
                </c:pt>
                <c:pt idx="9895">
                  <c:v>7.0599999999956253E-3</c:v>
                </c:pt>
                <c:pt idx="9896">
                  <c:v>1.0250000000013415E-2</c:v>
                </c:pt>
                <c:pt idx="9897">
                  <c:v>6.859999999988986E-3</c:v>
                </c:pt>
                <c:pt idx="9898">
                  <c:v>1.0279999999994516E-2</c:v>
                </c:pt>
                <c:pt idx="9899">
                  <c:v>9.2100000000243654E-3</c:v>
                </c:pt>
                <c:pt idx="9900">
                  <c:v>8.3699999999851116E-3</c:v>
                </c:pt>
                <c:pt idx="9901">
                  <c:v>1.0459999999994807E-2</c:v>
                </c:pt>
                <c:pt idx="9902">
                  <c:v>8.1399999999973716E-3</c:v>
                </c:pt>
                <c:pt idx="9903">
                  <c:v>8.1399999999973716E-3</c:v>
                </c:pt>
                <c:pt idx="9904">
                  <c:v>1.3200000000011869E-2</c:v>
                </c:pt>
                <c:pt idx="9905">
                  <c:v>5.9599999999875308E-3</c:v>
                </c:pt>
                <c:pt idx="9906">
                  <c:v>1.0880000000014434E-2</c:v>
                </c:pt>
                <c:pt idx="9907">
                  <c:v>8.1600000000037198E-3</c:v>
                </c:pt>
                <c:pt idx="9908">
                  <c:v>7.6300000000060209E-3</c:v>
                </c:pt>
                <c:pt idx="9909">
                  <c:v>1.0669999999976199E-2</c:v>
                </c:pt>
                <c:pt idx="9910">
                  <c:v>7.0000000000050022E-3</c:v>
                </c:pt>
                <c:pt idx="9911">
                  <c:v>8.8900000000080581E-3</c:v>
                </c:pt>
                <c:pt idx="9912">
                  <c:v>1.1770000000012715E-2</c:v>
                </c:pt>
                <c:pt idx="9913">
                  <c:v>5.4199999999866577E-3</c:v>
                </c:pt>
                <c:pt idx="9914">
                  <c:v>1.1539999999996553E-2</c:v>
                </c:pt>
                <c:pt idx="9915">
                  <c:v>8.6100000000044474E-3</c:v>
                </c:pt>
                <c:pt idx="9916">
                  <c:v>1.0369999999994661E-2</c:v>
                </c:pt>
                <c:pt idx="9917">
                  <c:v>8.6699999999950705E-3</c:v>
                </c:pt>
                <c:pt idx="9918">
                  <c:v>1.0970000000014579E-2</c:v>
                </c:pt>
                <c:pt idx="9919">
                  <c:v>4.860000000007858E-3</c:v>
                </c:pt>
                <c:pt idx="9920">
                  <c:v>1.2279999999975644E-2</c:v>
                </c:pt>
                <c:pt idx="9921">
                  <c:v>5.3000000000054115E-3</c:v>
                </c:pt>
                <c:pt idx="9922">
                  <c:v>1.1500000000012278E-2</c:v>
                </c:pt>
                <c:pt idx="9923">
                  <c:v>8.4699999999884312E-3</c:v>
                </c:pt>
                <c:pt idx="9924">
                  <c:v>5.3599999999960346E-3</c:v>
                </c:pt>
                <c:pt idx="9925">
                  <c:v>1.1390000000005784E-2</c:v>
                </c:pt>
                <c:pt idx="9926">
                  <c:v>5.3599999999960346E-3</c:v>
                </c:pt>
                <c:pt idx="9927">
                  <c:v>8.5200000000043019E-3</c:v>
                </c:pt>
                <c:pt idx="9928">
                  <c:v>1.028999999999769E-2</c:v>
                </c:pt>
                <c:pt idx="9929">
                  <c:v>7.2100000000148157E-3</c:v>
                </c:pt>
                <c:pt idx="9930">
                  <c:v>6.6699999999855208E-3</c:v>
                </c:pt>
                <c:pt idx="9931">
                  <c:v>1.1089999999995825E-2</c:v>
                </c:pt>
                <c:pt idx="9932">
                  <c:v>5.390000000005557E-3</c:v>
                </c:pt>
                <c:pt idx="9933">
                  <c:v>1.1449999999996407E-2</c:v>
                </c:pt>
                <c:pt idx="9934">
                  <c:v>7.7799999999967895E-3</c:v>
                </c:pt>
                <c:pt idx="9935">
                  <c:v>3.1299999999987449E-3</c:v>
                </c:pt>
                <c:pt idx="9936">
                  <c:v>9.6200000000123964E-3</c:v>
                </c:pt>
                <c:pt idx="9937">
                  <c:v>3.8499999999999091E-3</c:v>
                </c:pt>
                <c:pt idx="9938">
                  <c:v>7.0000000000050022E-3</c:v>
                </c:pt>
                <c:pt idx="9939">
                  <c:v>9.8399999999969623E-3</c:v>
                </c:pt>
                <c:pt idx="9940">
                  <c:v>3.0899999999860484E-3</c:v>
                </c:pt>
                <c:pt idx="9941">
                  <c:v>1.2700000000023692E-2</c:v>
                </c:pt>
                <c:pt idx="9942">
                  <c:v>4.4699999999977535E-3</c:v>
                </c:pt>
                <c:pt idx="9943">
                  <c:v>8.579999999994925E-3</c:v>
                </c:pt>
                <c:pt idx="9944">
                  <c:v>1.0320000000007212E-2</c:v>
                </c:pt>
                <c:pt idx="9945">
                  <c:v>8.3699999999851116E-3</c:v>
                </c:pt>
                <c:pt idx="9946">
                  <c:v>9.540000000015425E-3</c:v>
                </c:pt>
                <c:pt idx="9947">
                  <c:v>1.0279999999994516E-2</c:v>
                </c:pt>
                <c:pt idx="9948">
                  <c:v>6.1699999999973443E-3</c:v>
                </c:pt>
                <c:pt idx="9949">
                  <c:v>1.1650000000003047E-2</c:v>
                </c:pt>
                <c:pt idx="9950">
                  <c:v>8.6100000000044474E-3</c:v>
                </c:pt>
                <c:pt idx="9951">
                  <c:v>5.3099999999801639E-3</c:v>
                </c:pt>
                <c:pt idx="9952">
                  <c:v>1.1200000000002319E-2</c:v>
                </c:pt>
                <c:pt idx="9953">
                  <c:v>6.5299999999979264E-3</c:v>
                </c:pt>
                <c:pt idx="9954">
                  <c:v>1.0580000000004475E-2</c:v>
                </c:pt>
                <c:pt idx="9955">
                  <c:v>9.360000000015134E-3</c:v>
                </c:pt>
                <c:pt idx="9956">
                  <c:v>6.9399999999859574E-3</c:v>
                </c:pt>
                <c:pt idx="9957">
                  <c:v>9.4500000000152795E-3</c:v>
                </c:pt>
                <c:pt idx="9958">
                  <c:v>7.389999999986685E-3</c:v>
                </c:pt>
                <c:pt idx="9959">
                  <c:v>6.679999999988695E-3</c:v>
                </c:pt>
                <c:pt idx="9960">
                  <c:v>1.1530000000021801E-2</c:v>
                </c:pt>
                <c:pt idx="9961">
                  <c:v>6.0799999999971988E-3</c:v>
                </c:pt>
                <c:pt idx="9962">
                  <c:v>8.3400000000040109E-3</c:v>
                </c:pt>
                <c:pt idx="9963">
                  <c:v>1.0349999999988313E-2</c:v>
                </c:pt>
                <c:pt idx="9964">
                  <c:v>7.0599999999956253E-3</c:v>
                </c:pt>
                <c:pt idx="9965">
                  <c:v>1.2370000000004211E-2</c:v>
                </c:pt>
                <c:pt idx="9966">
                  <c:v>6.8500000000142336E-3</c:v>
                </c:pt>
                <c:pt idx="9967">
                  <c:v>8.3499999999787633E-3</c:v>
                </c:pt>
                <c:pt idx="9968">
                  <c:v>1.2010000000003629E-2</c:v>
                </c:pt>
                <c:pt idx="9969">
                  <c:v>4.5599999999978991E-3</c:v>
                </c:pt>
                <c:pt idx="9970">
                  <c:v>9.3500000000119599E-3</c:v>
                </c:pt>
                <c:pt idx="9971">
                  <c:v>1.0459999999994807E-2</c:v>
                </c:pt>
                <c:pt idx="9972">
                  <c:v>6.2299999999879674E-3</c:v>
                </c:pt>
                <c:pt idx="9973">
                  <c:v>8.7400000000172895E-3</c:v>
                </c:pt>
                <c:pt idx="9974">
                  <c:v>1.0130000000003747E-2</c:v>
                </c:pt>
                <c:pt idx="9975">
                  <c:v>6.4999999999884039E-3</c:v>
                </c:pt>
                <c:pt idx="9976">
                  <c:v>1.0840000000001737E-2</c:v>
                </c:pt>
                <c:pt idx="9977">
                  <c:v>7.2700000000054388E-3</c:v>
                </c:pt>
                <c:pt idx="9978">
                  <c:v>7.1900000000084674E-3</c:v>
                </c:pt>
                <c:pt idx="9979">
                  <c:v>1.203999999998473E-2</c:v>
                </c:pt>
                <c:pt idx="9980">
                  <c:v>6.4900000000136515E-3</c:v>
                </c:pt>
                <c:pt idx="9981">
                  <c:v>1.0459999999994807E-2</c:v>
                </c:pt>
                <c:pt idx="9982">
                  <c:v>1.0850000000004911E-2</c:v>
                </c:pt>
                <c:pt idx="9983">
                  <c:v>6.8899999999985084E-3</c:v>
                </c:pt>
                <c:pt idx="9984">
                  <c:v>1.0699999999985721E-2</c:v>
                </c:pt>
                <c:pt idx="9985">
                  <c:v>9.0900000000146974E-3</c:v>
                </c:pt>
                <c:pt idx="9986">
                  <c:v>7.5999999999964984E-3</c:v>
                </c:pt>
                <c:pt idx="9987">
                  <c:v>1.0369999999994661E-2</c:v>
                </c:pt>
                <c:pt idx="9988">
                  <c:v>6.9699999999954798E-3</c:v>
                </c:pt>
                <c:pt idx="9989">
                  <c:v>9.8100000000158616E-3</c:v>
                </c:pt>
                <c:pt idx="9990">
                  <c:v>9.7999999999842657E-3</c:v>
                </c:pt>
                <c:pt idx="9991">
                  <c:v>3.369999999989659E-3</c:v>
                </c:pt>
                <c:pt idx="9992">
                  <c:v>1.3290000000012014E-2</c:v>
                </c:pt>
                <c:pt idx="9993">
                  <c:v>8.5200000000043019E-3</c:v>
                </c:pt>
                <c:pt idx="9994">
                  <c:v>1.1149999999986449E-2</c:v>
                </c:pt>
                <c:pt idx="9995">
                  <c:v>1.0460000000023228E-2</c:v>
                </c:pt>
                <c:pt idx="9996">
                  <c:v>8.0799999999783267E-3</c:v>
                </c:pt>
                <c:pt idx="9997">
                  <c:v>8.0400000000224736E-3</c:v>
                </c:pt>
                <c:pt idx="9998">
                  <c:v>1.4399999999994861E-2</c:v>
                </c:pt>
                <c:pt idx="9999">
                  <c:v>3.8699999999778356E-3</c:v>
                </c:pt>
                <c:pt idx="10000">
                  <c:v>1.3830000000012888E-2</c:v>
                </c:pt>
                <c:pt idx="10001">
                  <c:v>5.9300000000064301E-3</c:v>
                </c:pt>
                <c:pt idx="10002">
                  <c:v>9.8399999999969623E-3</c:v>
                </c:pt>
                <c:pt idx="10003">
                  <c:v>1.051999999998543E-2</c:v>
                </c:pt>
                <c:pt idx="10004">
                  <c:v>1.0460000000023228E-2</c:v>
                </c:pt>
                <c:pt idx="10005">
                  <c:v>7.7499999999872671E-3</c:v>
                </c:pt>
                <c:pt idx="10006">
                  <c:v>1.1169999999992797E-2</c:v>
                </c:pt>
                <c:pt idx="10007">
                  <c:v>5.6299999999964712E-3</c:v>
                </c:pt>
                <c:pt idx="10008">
                  <c:v>1.234000000002311E-2</c:v>
                </c:pt>
                <c:pt idx="10009">
                  <c:v>8.7899999999763168E-3</c:v>
                </c:pt>
                <c:pt idx="10010">
                  <c:v>7.3600000000055843E-3</c:v>
                </c:pt>
                <c:pt idx="10011">
                  <c:v>1.3800000000003365E-2</c:v>
                </c:pt>
                <c:pt idx="10012">
                  <c:v>6.1400000000162436E-3</c:v>
                </c:pt>
                <c:pt idx="10013">
                  <c:v>1.0489999999975907E-2</c:v>
                </c:pt>
                <c:pt idx="10014">
                  <c:v>1.1920000000003483E-2</c:v>
                </c:pt>
                <c:pt idx="10015">
                  <c:v>8.530000000007476E-3</c:v>
                </c:pt>
                <c:pt idx="10016">
                  <c:v>7.6300000000060209E-3</c:v>
                </c:pt>
                <c:pt idx="10017">
                  <c:v>1.3019999999983156E-2</c:v>
                </c:pt>
                <c:pt idx="10018">
                  <c:v>4.0200000000254477E-3</c:v>
                </c:pt>
                <c:pt idx="10019">
                  <c:v>1.2639999999976226E-2</c:v>
                </c:pt>
                <c:pt idx="10020">
                  <c:v>6.3800000000071577E-3</c:v>
                </c:pt>
                <c:pt idx="10021">
                  <c:v>8.2199999999943429E-3</c:v>
                </c:pt>
                <c:pt idx="10022">
                  <c:v>1.0729999999995243E-2</c:v>
                </c:pt>
                <c:pt idx="10023">
                  <c:v>5.870000000015807E-3</c:v>
                </c:pt>
                <c:pt idx="10024">
                  <c:v>1.1300000000005639E-2</c:v>
                </c:pt>
                <c:pt idx="10025">
                  <c:v>1.0699999999985721E-2</c:v>
                </c:pt>
                <c:pt idx="10026">
                  <c:v>7.7200000000061664E-3</c:v>
                </c:pt>
                <c:pt idx="10027">
                  <c:v>1.2040000000013151E-2</c:v>
                </c:pt>
                <c:pt idx="10028">
                  <c:v>7.389999999986685E-3</c:v>
                </c:pt>
                <c:pt idx="10029">
                  <c:v>7.2999999999865395E-3</c:v>
                </c:pt>
                <c:pt idx="10030">
                  <c:v>1.3980000000003656E-2</c:v>
                </c:pt>
                <c:pt idx="10031">
                  <c:v>2.5600000000167711E-3</c:v>
                </c:pt>
                <c:pt idx="10032">
                  <c:v>1.251999999999498E-2</c:v>
                </c:pt>
                <c:pt idx="10033">
                  <c:v>8.9999999999861302E-3</c:v>
                </c:pt>
                <c:pt idx="10034">
                  <c:v>8.2500000000038654E-3</c:v>
                </c:pt>
                <c:pt idx="10035">
                  <c:v>7.8100000000063119E-3</c:v>
                </c:pt>
                <c:pt idx="10036">
                  <c:v>1.0940000000005057E-2</c:v>
                </c:pt>
                <c:pt idx="10037">
                  <c:v>7.0299999999861029E-3</c:v>
                </c:pt>
                <c:pt idx="10038">
                  <c:v>1.0040000000003602E-2</c:v>
                </c:pt>
                <c:pt idx="10039">
                  <c:v>6.4700000000073032E-3</c:v>
                </c:pt>
                <c:pt idx="10040">
                  <c:v>1.0070000000013124E-2</c:v>
                </c:pt>
                <c:pt idx="10041">
                  <c:v>1.0019999999997253E-2</c:v>
                </c:pt>
                <c:pt idx="10042">
                  <c:v>7.869999999996935E-3</c:v>
                </c:pt>
                <c:pt idx="10043">
                  <c:v>1.1349999999993088E-2</c:v>
                </c:pt>
                <c:pt idx="10044">
                  <c:v>1.051999999998543E-2</c:v>
                </c:pt>
                <c:pt idx="10045">
                  <c:v>6.1100000000067212E-3</c:v>
                </c:pt>
                <c:pt idx="10046">
                  <c:v>1.1770000000012715E-2</c:v>
                </c:pt>
                <c:pt idx="10047">
                  <c:v>8.4400000000073305E-3</c:v>
                </c:pt>
                <c:pt idx="10048">
                  <c:v>9.5299999999838292E-3</c:v>
                </c:pt>
                <c:pt idx="10049">
                  <c:v>7.0399999999892771E-3</c:v>
                </c:pt>
                <c:pt idx="10050">
                  <c:v>7.5100000000247746E-3</c:v>
                </c:pt>
                <c:pt idx="10051">
                  <c:v>9.5599999999933516E-3</c:v>
                </c:pt>
                <c:pt idx="10052">
                  <c:v>6.0499999999876763E-3</c:v>
                </c:pt>
                <c:pt idx="10053">
                  <c:v>1.0639999999995098E-2</c:v>
                </c:pt>
                <c:pt idx="10054">
                  <c:v>7.3900000000151067E-3</c:v>
                </c:pt>
                <c:pt idx="10055">
                  <c:v>9.2099999999959437E-3</c:v>
                </c:pt>
                <c:pt idx="10056">
                  <c:v>6.7999999999983629E-3</c:v>
                </c:pt>
                <c:pt idx="10057">
                  <c:v>1.0760000000004766E-2</c:v>
                </c:pt>
                <c:pt idx="10058">
                  <c:v>6.100000000003547E-3</c:v>
                </c:pt>
                <c:pt idx="10059">
                  <c:v>1.1570000000006075E-2</c:v>
                </c:pt>
                <c:pt idx="10060">
                  <c:v>6.6099999999948977E-3</c:v>
                </c:pt>
                <c:pt idx="10061">
                  <c:v>8.9999999999861302E-3</c:v>
                </c:pt>
                <c:pt idx="10062">
                  <c:v>9.1500000000053205E-3</c:v>
                </c:pt>
                <c:pt idx="10063">
                  <c:v>5.9899999999970532E-3</c:v>
                </c:pt>
                <c:pt idx="10064">
                  <c:v>9.8399999999969623E-3</c:v>
                </c:pt>
                <c:pt idx="10065">
                  <c:v>8.8499999999953616E-3</c:v>
                </c:pt>
                <c:pt idx="10066">
                  <c:v>6.7700000000172622E-3</c:v>
                </c:pt>
                <c:pt idx="10067">
                  <c:v>1.1079999999992651E-2</c:v>
                </c:pt>
                <c:pt idx="10068">
                  <c:v>5.8999999999969077E-3</c:v>
                </c:pt>
                <c:pt idx="10069">
                  <c:v>8.2900000000165619E-3</c:v>
                </c:pt>
                <c:pt idx="10070">
                  <c:v>1.1110000000002174E-2</c:v>
                </c:pt>
                <c:pt idx="10071">
                  <c:v>4.4399999999882311E-3</c:v>
                </c:pt>
                <c:pt idx="10072">
                  <c:v>1.0109999999997399E-2</c:v>
                </c:pt>
                <c:pt idx="10073">
                  <c:v>1.1290000000002465E-2</c:v>
                </c:pt>
                <c:pt idx="10074">
                  <c:v>6.0499999999876763E-3</c:v>
                </c:pt>
                <c:pt idx="10075">
                  <c:v>1.1950000000013006E-2</c:v>
                </c:pt>
                <c:pt idx="10076">
                  <c:v>9.8700000000064847E-3</c:v>
                </c:pt>
                <c:pt idx="10077">
                  <c:v>5.8400000000062846E-3</c:v>
                </c:pt>
                <c:pt idx="10078">
                  <c:v>1.1499999999983856E-2</c:v>
                </c:pt>
                <c:pt idx="10079">
                  <c:v>5.8999999999969077E-3</c:v>
                </c:pt>
                <c:pt idx="10080">
                  <c:v>8.8000000000079126E-3</c:v>
                </c:pt>
                <c:pt idx="10081">
                  <c:v>1.0130000000003747E-2</c:v>
                </c:pt>
                <c:pt idx="10082">
                  <c:v>5.9599999999875308E-3</c:v>
                </c:pt>
                <c:pt idx="10083">
                  <c:v>9.2099999999959437E-3</c:v>
                </c:pt>
                <c:pt idx="10084">
                  <c:v>7.7799999999967895E-3</c:v>
                </c:pt>
                <c:pt idx="10085">
                  <c:v>7.6800000000218915E-3</c:v>
                </c:pt>
                <c:pt idx="10086">
                  <c:v>1.203999999998473E-2</c:v>
                </c:pt>
                <c:pt idx="10087">
                  <c:v>6.9200000000080308E-3</c:v>
                </c:pt>
                <c:pt idx="10088">
                  <c:v>8.7900000000047385E-3</c:v>
                </c:pt>
                <c:pt idx="10089">
                  <c:v>1.2219999999985021E-2</c:v>
                </c:pt>
                <c:pt idx="10090">
                  <c:v>4.4100000000071304E-3</c:v>
                </c:pt>
                <c:pt idx="10091">
                  <c:v>1.2869999999992388E-2</c:v>
                </c:pt>
                <c:pt idx="10092">
                  <c:v>9.9000000000160071E-3</c:v>
                </c:pt>
                <c:pt idx="10093">
                  <c:v>8.170000000006894E-3</c:v>
                </c:pt>
                <c:pt idx="10094">
                  <c:v>7.8299999999842385E-3</c:v>
                </c:pt>
                <c:pt idx="10095">
                  <c:v>1.0520000000013852E-2</c:v>
                </c:pt>
                <c:pt idx="10096">
                  <c:v>5.1899999999989177E-3</c:v>
                </c:pt>
                <c:pt idx="10097">
                  <c:v>1.4359999999982165E-2</c:v>
                </c:pt>
                <c:pt idx="10098">
                  <c:v>3.1600000000082673E-3</c:v>
                </c:pt>
                <c:pt idx="10099">
                  <c:v>1.2220000000013442E-2</c:v>
                </c:pt>
                <c:pt idx="10100">
                  <c:v>7.689999999996644E-3</c:v>
                </c:pt>
                <c:pt idx="10101">
                  <c:v>7.3599999999771626E-3</c:v>
                </c:pt>
                <c:pt idx="10102">
                  <c:v>1.0550000000023374E-2</c:v>
                </c:pt>
                <c:pt idx="10103">
                  <c:v>1.0489999999975907E-2</c:v>
                </c:pt>
                <c:pt idx="10104">
                  <c:v>9.4500000000152795E-3</c:v>
                </c:pt>
                <c:pt idx="10105">
                  <c:v>1.051999999998543E-2</c:v>
                </c:pt>
                <c:pt idx="10106">
                  <c:v>1.0610000000013997E-2</c:v>
                </c:pt>
                <c:pt idx="10107">
                  <c:v>9.0899999999862757E-3</c:v>
                </c:pt>
                <c:pt idx="10108">
                  <c:v>1.3080000000002201E-2</c:v>
                </c:pt>
                <c:pt idx="10109">
                  <c:v>2.0000000000095497E-3</c:v>
                </c:pt>
                <c:pt idx="10110">
                  <c:v>2.6579999999995607E-2</c:v>
                </c:pt>
                <c:pt idx="10111">
                  <c:v>8.878000000001407E-2</c:v>
                </c:pt>
                <c:pt idx="10112">
                  <c:v>8.6499999999887223E-3</c:v>
                </c:pt>
                <c:pt idx="10113">
                  <c:v>6.0500000000160981E-3</c:v>
                </c:pt>
                <c:pt idx="10114">
                  <c:v>7.6999999998861313E-4</c:v>
                </c:pt>
                <c:pt idx="10115">
                  <c:v>4.1699999999877946E-3</c:v>
                </c:pt>
                <c:pt idx="10116">
                  <c:v>0</c:v>
                </c:pt>
                <c:pt idx="10117">
                  <c:v>0</c:v>
                </c:pt>
                <c:pt idx="10118">
                  <c:v>0</c:v>
                </c:pt>
                <c:pt idx="10119">
                  <c:v>0</c:v>
                </c:pt>
                <c:pt idx="10120">
                  <c:v>0</c:v>
                </c:pt>
                <c:pt idx="10121">
                  <c:v>0</c:v>
                </c:pt>
                <c:pt idx="10122">
                  <c:v>0</c:v>
                </c:pt>
                <c:pt idx="10123">
                  <c:v>0</c:v>
                </c:pt>
                <c:pt idx="10124">
                  <c:v>3.8499999999999091E-3</c:v>
                </c:pt>
                <c:pt idx="10125">
                  <c:v>5.390000000005557E-3</c:v>
                </c:pt>
                <c:pt idx="10126">
                  <c:v>9.6300000000155705E-3</c:v>
                </c:pt>
                <c:pt idx="10127">
                  <c:v>6.5599999999790271E-3</c:v>
                </c:pt>
                <c:pt idx="10128">
                  <c:v>5.9899999999970532E-3</c:v>
                </c:pt>
                <c:pt idx="10129">
                  <c:v>9.1100000000210457E-3</c:v>
                </c:pt>
                <c:pt idx="10130">
                  <c:v>4.2699999999911142E-3</c:v>
                </c:pt>
                <c:pt idx="10131">
                  <c:v>1.0549999999994952E-2</c:v>
                </c:pt>
                <c:pt idx="10132">
                  <c:v>5.6299999999964712E-3</c:v>
                </c:pt>
                <c:pt idx="10133">
                  <c:v>7.9599999999970805E-3</c:v>
                </c:pt>
                <c:pt idx="10134">
                  <c:v>8.9100000000144064E-3</c:v>
                </c:pt>
                <c:pt idx="10135">
                  <c:v>9.3899999999962347E-3</c:v>
                </c:pt>
                <c:pt idx="10136">
                  <c:v>7.3900000000151067E-3</c:v>
                </c:pt>
                <c:pt idx="10137">
                  <c:v>7.5099999999963529E-3</c:v>
                </c:pt>
                <c:pt idx="10138">
                  <c:v>7.0299999999861029E-3</c:v>
                </c:pt>
                <c:pt idx="10139">
                  <c:v>1.0700000000014143E-2</c:v>
                </c:pt>
                <c:pt idx="10140">
                  <c:v>7.5399999999774536E-3</c:v>
                </c:pt>
                <c:pt idx="10141">
                  <c:v>6.9400000000143791E-3</c:v>
                </c:pt>
                <c:pt idx="10142">
                  <c:v>9.2099999999959437E-3</c:v>
                </c:pt>
                <c:pt idx="10143">
                  <c:v>7.4199999999962074E-3</c:v>
                </c:pt>
                <c:pt idx="10144">
                  <c:v>4.8900000000173804E-3</c:v>
                </c:pt>
                <c:pt idx="10145">
                  <c:v>1.0399999999975762E-2</c:v>
                </c:pt>
                <c:pt idx="10146">
                  <c:v>6.0200000000065756E-3</c:v>
                </c:pt>
                <c:pt idx="10147">
                  <c:v>9.0900000000146974E-3</c:v>
                </c:pt>
                <c:pt idx="10148">
                  <c:v>6.7999999999983629E-3</c:v>
                </c:pt>
                <c:pt idx="10149">
                  <c:v>7.4799999999868305E-3</c:v>
                </c:pt>
                <c:pt idx="10150">
                  <c:v>9.2300000000022919E-3</c:v>
                </c:pt>
                <c:pt idx="10151">
                  <c:v>7.0699999999987995E-3</c:v>
                </c:pt>
                <c:pt idx="10152">
                  <c:v>8.0700000000035743E-3</c:v>
                </c:pt>
                <c:pt idx="10153">
                  <c:v>1.0259999999988167E-2</c:v>
                </c:pt>
                <c:pt idx="10154">
                  <c:v>6.9400000000143791E-3</c:v>
                </c:pt>
                <c:pt idx="10155">
                  <c:v>9.7800000000063392E-3</c:v>
                </c:pt>
                <c:pt idx="10156">
                  <c:v>8.8199999999858392E-3</c:v>
                </c:pt>
                <c:pt idx="10157">
                  <c:v>4.1700000000162163E-3</c:v>
                </c:pt>
                <c:pt idx="10158">
                  <c:v>1.2720000000001619E-2</c:v>
                </c:pt>
                <c:pt idx="10159">
                  <c:v>5.5499999999994998E-3</c:v>
                </c:pt>
                <c:pt idx="10160">
                  <c:v>7.7499999999872671E-3</c:v>
                </c:pt>
                <c:pt idx="10161">
                  <c:v>9.770000000003165E-3</c:v>
                </c:pt>
                <c:pt idx="10162">
                  <c:v>6.0200000000065756E-3</c:v>
                </c:pt>
                <c:pt idx="10163">
                  <c:v>8.2599999999786178E-3</c:v>
                </c:pt>
                <c:pt idx="10164">
                  <c:v>9.6800000000030195E-3</c:v>
                </c:pt>
                <c:pt idx="10165">
                  <c:v>6.8600000000174077E-3</c:v>
                </c:pt>
                <c:pt idx="10166">
                  <c:v>1.1110000000002174E-2</c:v>
                </c:pt>
                <c:pt idx="10167">
                  <c:v>6.9199999999796091E-3</c:v>
                </c:pt>
                <c:pt idx="10168">
                  <c:v>7.9300000000159798E-3</c:v>
                </c:pt>
                <c:pt idx="10169">
                  <c:v>1.1589999999984002E-2</c:v>
                </c:pt>
                <c:pt idx="10170">
                  <c:v>5.0600000000144973E-3</c:v>
                </c:pt>
                <c:pt idx="10171">
                  <c:v>1.1390000000005784E-2</c:v>
                </c:pt>
                <c:pt idx="10172">
                  <c:v>6.0199999999781539E-3</c:v>
                </c:pt>
                <c:pt idx="10173">
                  <c:v>8.4600000000136788E-3</c:v>
                </c:pt>
                <c:pt idx="10174">
                  <c:v>8.9399999999955071E-3</c:v>
                </c:pt>
                <c:pt idx="10175">
                  <c:v>9.0900000000146974E-3</c:v>
                </c:pt>
                <c:pt idx="10176">
                  <c:v>6.7099999999982174E-3</c:v>
                </c:pt>
                <c:pt idx="10177">
                  <c:v>9.9799999999845568E-3</c:v>
                </c:pt>
                <c:pt idx="10178">
                  <c:v>2.1200000000192176E-3</c:v>
                </c:pt>
                <c:pt idx="10179">
                  <c:v>1.5619999999984202E-2</c:v>
                </c:pt>
                <c:pt idx="10180">
                  <c:v>4.909999999995307E-3</c:v>
                </c:pt>
                <c:pt idx="10181">
                  <c:v>9.4200000000057571E-3</c:v>
                </c:pt>
                <c:pt idx="10182">
                  <c:v>9.360000000015134E-3</c:v>
                </c:pt>
                <c:pt idx="10183">
                  <c:v>7.569999999986976E-3</c:v>
                </c:pt>
                <c:pt idx="10184">
                  <c:v>8.3099999999944885E-3</c:v>
                </c:pt>
                <c:pt idx="10185">
                  <c:v>1.1690000000015743E-2</c:v>
                </c:pt>
                <c:pt idx="10186">
                  <c:v>5.4799999999772808E-3</c:v>
                </c:pt>
                <c:pt idx="10187">
                  <c:v>1.0430000000013706E-2</c:v>
                </c:pt>
                <c:pt idx="10188">
                  <c:v>6.9100000000048567E-3</c:v>
                </c:pt>
                <c:pt idx="10189">
                  <c:v>6.4099999999882584E-3</c:v>
                </c:pt>
                <c:pt idx="10190">
                  <c:v>9.360000000015134E-3</c:v>
                </c:pt>
                <c:pt idx="10191">
                  <c:v>7.1199999999862484E-3</c:v>
                </c:pt>
                <c:pt idx="10192">
                  <c:v>9.3899999999962347E-3</c:v>
                </c:pt>
                <c:pt idx="10193">
                  <c:v>6.6800000000171167E-3</c:v>
                </c:pt>
                <c:pt idx="10194">
                  <c:v>6.6699999999855208E-3</c:v>
                </c:pt>
                <c:pt idx="10195">
                  <c:v>8.6100000000044474E-3</c:v>
                </c:pt>
                <c:pt idx="10196">
                  <c:v>1.0079999999987876E-2</c:v>
                </c:pt>
                <c:pt idx="10197">
                  <c:v>5.6300000000248929E-3</c:v>
                </c:pt>
                <c:pt idx="10198">
                  <c:v>1.0669999999976199E-2</c:v>
                </c:pt>
                <c:pt idx="10199">
                  <c:v>7.7500000000156888E-3</c:v>
                </c:pt>
                <c:pt idx="10200">
                  <c:v>8.3400000000040109E-3</c:v>
                </c:pt>
                <c:pt idx="10201">
                  <c:v>1.1300000000005639E-2</c:v>
                </c:pt>
                <c:pt idx="10202">
                  <c:v>4.9699999999859301E-3</c:v>
                </c:pt>
                <c:pt idx="10203">
                  <c:v>9.9299999999971078E-3</c:v>
                </c:pt>
                <c:pt idx="10204">
                  <c:v>8.2199999999943429E-3</c:v>
                </c:pt>
                <c:pt idx="10205">
                  <c:v>5.4300000000182536E-3</c:v>
                </c:pt>
                <c:pt idx="10206">
                  <c:v>1.0279999999994516E-2</c:v>
                </c:pt>
                <c:pt idx="10207">
                  <c:v>6.2000000000068667E-3</c:v>
                </c:pt>
                <c:pt idx="10208">
                  <c:v>7.0599999999956253E-3</c:v>
                </c:pt>
                <c:pt idx="10209">
                  <c:v>1.132999999998674E-2</c:v>
                </c:pt>
                <c:pt idx="10210">
                  <c:v>4.6200000000169439E-3</c:v>
                </c:pt>
                <c:pt idx="10211">
                  <c:v>8.6399999999855481E-3</c:v>
                </c:pt>
                <c:pt idx="10212">
                  <c:v>8.880000000004884E-3</c:v>
                </c:pt>
                <c:pt idx="10213">
                  <c:v>7.9599999999970805E-3</c:v>
                </c:pt>
                <c:pt idx="10214">
                  <c:v>9.180000000014843E-3</c:v>
                </c:pt>
                <c:pt idx="10215">
                  <c:v>9.7099999999841202E-3</c:v>
                </c:pt>
                <c:pt idx="10216">
                  <c:v>5.1300000000082946E-3</c:v>
                </c:pt>
                <c:pt idx="10217">
                  <c:v>1.138000000000261E-2</c:v>
                </c:pt>
                <c:pt idx="10218">
                  <c:v>3.9099999999905322E-3</c:v>
                </c:pt>
                <c:pt idx="10219">
                  <c:v>1.1320000000011987E-2</c:v>
                </c:pt>
                <c:pt idx="10220">
                  <c:v>6.9199999999796091E-3</c:v>
                </c:pt>
                <c:pt idx="10221">
                  <c:v>7.3000000000149612E-3</c:v>
                </c:pt>
                <c:pt idx="10222">
                  <c:v>5.7500000000061391E-3</c:v>
                </c:pt>
                <c:pt idx="10223">
                  <c:v>1.051999999998543E-2</c:v>
                </c:pt>
                <c:pt idx="10224">
                  <c:v>5.0400000000081491E-3</c:v>
                </c:pt>
                <c:pt idx="10225">
                  <c:v>1.1049999999983129E-2</c:v>
                </c:pt>
                <c:pt idx="10226">
                  <c:v>5.0099999999986267E-3</c:v>
                </c:pt>
                <c:pt idx="10227">
                  <c:v>9.1200000000242198E-3</c:v>
                </c:pt>
                <c:pt idx="10228">
                  <c:v>7.3599999999771626E-3</c:v>
                </c:pt>
                <c:pt idx="10229">
                  <c:v>7.6900000000250657E-3</c:v>
                </c:pt>
                <c:pt idx="10230">
                  <c:v>1.0249999999984993E-2</c:v>
                </c:pt>
                <c:pt idx="10231">
                  <c:v>6.0200000000065756E-3</c:v>
                </c:pt>
                <c:pt idx="10232">
                  <c:v>8.7900000000047385E-3</c:v>
                </c:pt>
                <c:pt idx="10233">
                  <c:v>8.5299999999790543E-3</c:v>
                </c:pt>
                <c:pt idx="10234">
                  <c:v>7.6300000000060209E-3</c:v>
                </c:pt>
                <c:pt idx="10235">
                  <c:v>7.8000000000031378E-3</c:v>
                </c:pt>
                <c:pt idx="10236">
                  <c:v>1.0199999999997544E-2</c:v>
                </c:pt>
                <c:pt idx="10237">
                  <c:v>4.6700000000043929E-3</c:v>
                </c:pt>
                <c:pt idx="10238">
                  <c:v>1.0079999999987876E-2</c:v>
                </c:pt>
                <c:pt idx="10239">
                  <c:v>4.0200000000254477E-3</c:v>
                </c:pt>
                <c:pt idx="10240">
                  <c:v>1.0759999999976344E-2</c:v>
                </c:pt>
                <c:pt idx="10241">
                  <c:v>5.4200000000150794E-3</c:v>
                </c:pt>
                <c:pt idx="10242">
                  <c:v>8.350000000007185E-3</c:v>
                </c:pt>
                <c:pt idx="10243">
                  <c:v>6.1099999999782995E-3</c:v>
                </c:pt>
                <c:pt idx="10244">
                  <c:v>1.0310000000004038E-2</c:v>
                </c:pt>
                <c:pt idx="10245">
                  <c:v>5.3300000000149339E-3</c:v>
                </c:pt>
                <c:pt idx="10246">
                  <c:v>1.1689999999987322E-2</c:v>
                </c:pt>
                <c:pt idx="10247">
                  <c:v>4.9400000000048294E-3</c:v>
                </c:pt>
                <c:pt idx="10248">
                  <c:v>9.060000000005175E-3</c:v>
                </c:pt>
                <c:pt idx="10249">
                  <c:v>6.3499999999976353E-3</c:v>
                </c:pt>
                <c:pt idx="10250">
                  <c:v>5.6299999999964712E-3</c:v>
                </c:pt>
                <c:pt idx="10251">
                  <c:v>9.9299999999971078E-3</c:v>
                </c:pt>
                <c:pt idx="10252">
                  <c:v>5.0400000000081491E-3</c:v>
                </c:pt>
                <c:pt idx="10253">
                  <c:v>7.6499999999839474E-3</c:v>
                </c:pt>
                <c:pt idx="10254">
                  <c:v>7.8400000000158343E-3</c:v>
                </c:pt>
                <c:pt idx="10255">
                  <c:v>6.6500000000075943E-3</c:v>
                </c:pt>
                <c:pt idx="10256">
                  <c:v>7.6599999999871216E-3</c:v>
                </c:pt>
                <c:pt idx="10257">
                  <c:v>7.3299999999960619E-3</c:v>
                </c:pt>
                <c:pt idx="10258">
                  <c:v>5.8099999999967622E-3</c:v>
                </c:pt>
                <c:pt idx="10259">
                  <c:v>1.0009999999994079E-2</c:v>
                </c:pt>
                <c:pt idx="10260">
                  <c:v>6.1400000000162436E-3</c:v>
                </c:pt>
                <c:pt idx="10261">
                  <c:v>8.6799999999982447E-3</c:v>
                </c:pt>
                <c:pt idx="10262">
                  <c:v>1.0429999999985284E-2</c:v>
                </c:pt>
                <c:pt idx="10263">
                  <c:v>6.9100000000048567E-3</c:v>
                </c:pt>
                <c:pt idx="10264">
                  <c:v>7.5700000000153977E-3</c:v>
                </c:pt>
                <c:pt idx="10265">
                  <c:v>8.2899999999881402E-3</c:v>
                </c:pt>
                <c:pt idx="10266">
                  <c:v>6.220000000013215E-3</c:v>
                </c:pt>
                <c:pt idx="10267">
                  <c:v>8.4399999999789088E-3</c:v>
                </c:pt>
                <c:pt idx="10268">
                  <c:v>6.2600000000259115E-3</c:v>
                </c:pt>
                <c:pt idx="10269">
                  <c:v>5.8399999999778629E-3</c:v>
                </c:pt>
                <c:pt idx="10270">
                  <c:v>1.0310000000004038E-2</c:v>
                </c:pt>
                <c:pt idx="10271">
                  <c:v>2.9800000000079763E-3</c:v>
                </c:pt>
                <c:pt idx="10272">
                  <c:v>8.9099999999859847E-3</c:v>
                </c:pt>
                <c:pt idx="10273">
                  <c:v>8.2000000000164164E-3</c:v>
                </c:pt>
                <c:pt idx="10274">
                  <c:v>5.210000000005266E-3</c:v>
                </c:pt>
                <c:pt idx="10275">
                  <c:v>9.2999999999960892E-3</c:v>
                </c:pt>
                <c:pt idx="10276">
                  <c:v>7.8399999999874126E-3</c:v>
                </c:pt>
                <c:pt idx="10277">
                  <c:v>5.8400000000062846E-3</c:v>
                </c:pt>
                <c:pt idx="10278">
                  <c:v>9.3300000000056116E-3</c:v>
                </c:pt>
                <c:pt idx="10279">
                  <c:v>4.0799999999876491E-3</c:v>
                </c:pt>
                <c:pt idx="10280">
                  <c:v>1.0700000000014143E-2</c:v>
                </c:pt>
                <c:pt idx="10281">
                  <c:v>6.9699999999954798E-3</c:v>
                </c:pt>
                <c:pt idx="10282">
                  <c:v>4.4699999999977535E-3</c:v>
                </c:pt>
                <c:pt idx="10283">
                  <c:v>1.1030000000005202E-2</c:v>
                </c:pt>
                <c:pt idx="10284">
                  <c:v>4.860000000007858E-3</c:v>
                </c:pt>
                <c:pt idx="10285">
                  <c:v>7.4199999999962074E-3</c:v>
                </c:pt>
                <c:pt idx="10286">
                  <c:v>8.5200000000043019E-3</c:v>
                </c:pt>
                <c:pt idx="10287">
                  <c:v>5.5199999999899774E-3</c:v>
                </c:pt>
                <c:pt idx="10288">
                  <c:v>8.099999999984675E-3</c:v>
                </c:pt>
                <c:pt idx="10289">
                  <c:v>6.6199999999980719E-3</c:v>
                </c:pt>
                <c:pt idx="10290">
                  <c:v>6.880000000023756E-3</c:v>
                </c:pt>
                <c:pt idx="10291">
                  <c:v>8.8499999999953616E-3</c:v>
                </c:pt>
                <c:pt idx="10292">
                  <c:v>7.4500000000057298E-3</c:v>
                </c:pt>
                <c:pt idx="10293">
                  <c:v>7.4799999999868305E-3</c:v>
                </c:pt>
                <c:pt idx="10294">
                  <c:v>8.0800000000067485E-3</c:v>
                </c:pt>
                <c:pt idx="10295">
                  <c:v>6.6500000000075943E-3</c:v>
                </c:pt>
                <c:pt idx="10296">
                  <c:v>9.3599999999867123E-3</c:v>
                </c:pt>
                <c:pt idx="10297">
                  <c:v>8.0399999999940519E-3</c:v>
                </c:pt>
                <c:pt idx="10298">
                  <c:v>4.1700000000162163E-3</c:v>
                </c:pt>
                <c:pt idx="10299">
                  <c:v>8.5899999999980992E-3</c:v>
                </c:pt>
                <c:pt idx="10300">
                  <c:v>6.1699999999973443E-3</c:v>
                </c:pt>
                <c:pt idx="10301">
                  <c:v>7.0299999999861029E-3</c:v>
                </c:pt>
                <c:pt idx="10302">
                  <c:v>7.689999999996644E-3</c:v>
                </c:pt>
                <c:pt idx="10303">
                  <c:v>7.3000000000149612E-3</c:v>
                </c:pt>
                <c:pt idx="10304">
                  <c:v>6.8799999999953343E-3</c:v>
                </c:pt>
                <c:pt idx="10305">
                  <c:v>7.4800000000152522E-3</c:v>
                </c:pt>
                <c:pt idx="10306">
                  <c:v>5.1599999999893953E-3</c:v>
                </c:pt>
                <c:pt idx="10307">
                  <c:v>1.0609999999985575E-2</c:v>
                </c:pt>
                <c:pt idx="10308">
                  <c:v>5.870000000015807E-3</c:v>
                </c:pt>
                <c:pt idx="10309">
                  <c:v>5.7799999999872398E-3</c:v>
                </c:pt>
                <c:pt idx="10310">
                  <c:v>1.0019999999997253E-2</c:v>
                </c:pt>
                <c:pt idx="10311">
                  <c:v>3.9600000000064028E-3</c:v>
                </c:pt>
                <c:pt idx="10312">
                  <c:v>1.0880000000014434E-2</c:v>
                </c:pt>
                <c:pt idx="10313">
                  <c:v>7.3299999999960619E-3</c:v>
                </c:pt>
                <c:pt idx="10314">
                  <c:v>4.5900000000074215E-3</c:v>
                </c:pt>
                <c:pt idx="10315">
                  <c:v>6.909999999976435E-3</c:v>
                </c:pt>
                <c:pt idx="10316">
                  <c:v>6.2599999999974898E-3</c:v>
                </c:pt>
                <c:pt idx="10317">
                  <c:v>6.7700000000172622E-3</c:v>
                </c:pt>
                <c:pt idx="10318">
                  <c:v>6.7300000000045657E-3</c:v>
                </c:pt>
                <c:pt idx="10319">
                  <c:v>3.8799999999810098E-3</c:v>
                </c:pt>
                <c:pt idx="10320">
                  <c:v>8.1600000000037198E-3</c:v>
                </c:pt>
                <c:pt idx="10321">
                  <c:v>5.8999999999969077E-3</c:v>
                </c:pt>
                <c:pt idx="10322">
                  <c:v>7.2200000000179898E-3</c:v>
                </c:pt>
                <c:pt idx="10323">
                  <c:v>8.1899999999848205E-3</c:v>
                </c:pt>
                <c:pt idx="10324">
                  <c:v>7.6300000000060209E-3</c:v>
                </c:pt>
                <c:pt idx="10325">
                  <c:v>3.7299999999902411E-3</c:v>
                </c:pt>
                <c:pt idx="10326">
                  <c:v>1.2420000000020082E-2</c:v>
                </c:pt>
                <c:pt idx="10327">
                  <c:v>3.2499999999799911E-3</c:v>
                </c:pt>
                <c:pt idx="10328">
                  <c:v>9.180000000014843E-3</c:v>
                </c:pt>
                <c:pt idx="10329">
                  <c:v>6.0499999999876763E-3</c:v>
                </c:pt>
                <c:pt idx="10330">
                  <c:v>4.500000000007276E-3</c:v>
                </c:pt>
                <c:pt idx="10331">
                  <c:v>1.0009999999994079E-2</c:v>
                </c:pt>
                <c:pt idx="10332">
                  <c:v>1.2600000000020373E-3</c:v>
                </c:pt>
                <c:pt idx="10333">
                  <c:v>9.6800000000030195E-3</c:v>
                </c:pt>
                <c:pt idx="10334">
                  <c:v>5.7799999999872398E-3</c:v>
                </c:pt>
                <c:pt idx="10335">
                  <c:v>5.5200000000183991E-3</c:v>
                </c:pt>
                <c:pt idx="10336">
                  <c:v>7.389999999986685E-3</c:v>
                </c:pt>
                <c:pt idx="10337">
                  <c:v>7.0300000000145246E-3</c:v>
                </c:pt>
                <c:pt idx="10338">
                  <c:v>5.5099999999868032E-3</c:v>
                </c:pt>
                <c:pt idx="10339">
                  <c:v>8.2000000000164164E-3</c:v>
                </c:pt>
                <c:pt idx="10340">
                  <c:v>3.9599999999779811E-3</c:v>
                </c:pt>
                <c:pt idx="10341">
                  <c:v>9.1200000000242198E-3</c:v>
                </c:pt>
                <c:pt idx="10342">
                  <c:v>5.5199999999899774E-3</c:v>
                </c:pt>
                <c:pt idx="10343">
                  <c:v>4.9999999999954525E-3</c:v>
                </c:pt>
                <c:pt idx="10344">
                  <c:v>6.6500000000075943E-3</c:v>
                </c:pt>
                <c:pt idx="10345">
                  <c:v>7.6300000000060209E-3</c:v>
                </c:pt>
                <c:pt idx="10346">
                  <c:v>2.1199999999907959E-3</c:v>
                </c:pt>
                <c:pt idx="10347">
                  <c:v>1.2300000000010414E-2</c:v>
                </c:pt>
                <c:pt idx="10348">
                  <c:v>1.6099999999994452E-3</c:v>
                </c:pt>
                <c:pt idx="10349">
                  <c:v>7.9899999999781812E-3</c:v>
                </c:pt>
                <c:pt idx="10350">
                  <c:v>5.160000000017817E-3</c:v>
                </c:pt>
                <c:pt idx="10351">
                  <c:v>4.1699999999877946E-3</c:v>
                </c:pt>
                <c:pt idx="10352">
                  <c:v>9.1500000000053205E-3</c:v>
                </c:pt>
                <c:pt idx="10353">
                  <c:v>1.8399999999871852E-3</c:v>
                </c:pt>
                <c:pt idx="10354">
                  <c:v>7.7200000000061664E-3</c:v>
                </c:pt>
                <c:pt idx="10355">
                  <c:v>7.869999999996935E-3</c:v>
                </c:pt>
                <c:pt idx="10356">
                  <c:v>5.7800000000156615E-3</c:v>
                </c:pt>
                <c:pt idx="10357">
                  <c:v>6.9499999999891315E-3</c:v>
                </c:pt>
                <c:pt idx="10358">
                  <c:v>6.6400000000044201E-3</c:v>
                </c:pt>
                <c:pt idx="10359">
                  <c:v>4.379999999997608E-3</c:v>
                </c:pt>
                <c:pt idx="10360">
                  <c:v>9.1500000000053205E-3</c:v>
                </c:pt>
                <c:pt idx="10361">
                  <c:v>2.0600000000001728E-3</c:v>
                </c:pt>
                <c:pt idx="10362">
                  <c:v>1.018999999999437E-2</c:v>
                </c:pt>
                <c:pt idx="10363">
                  <c:v>3.970000000009577E-3</c:v>
                </c:pt>
                <c:pt idx="10364">
                  <c:v>4.909999999995307E-3</c:v>
                </c:pt>
                <c:pt idx="10365">
                  <c:v>7.8399999999874126E-3</c:v>
                </c:pt>
                <c:pt idx="10366">
                  <c:v>6.2900000000070122E-3</c:v>
                </c:pt>
                <c:pt idx="10367">
                  <c:v>3.6100000000089949E-3</c:v>
                </c:pt>
                <c:pt idx="10368">
                  <c:v>9.8600000000033106E-3</c:v>
                </c:pt>
                <c:pt idx="10369">
                  <c:v>3.1599999999798456E-3</c:v>
                </c:pt>
                <c:pt idx="10370">
                  <c:v>8.7600000000236378E-3</c:v>
                </c:pt>
                <c:pt idx="10371">
                  <c:v>4.4099999999787087E-3</c:v>
                </c:pt>
                <c:pt idx="10372">
                  <c:v>5.8400000000062846E-3</c:v>
                </c:pt>
                <c:pt idx="10373">
                  <c:v>8.8200000000142609E-3</c:v>
                </c:pt>
                <c:pt idx="10374">
                  <c:v>3.5799999999994725E-3</c:v>
                </c:pt>
                <c:pt idx="10375">
                  <c:v>6.4099999999882584E-3</c:v>
                </c:pt>
                <c:pt idx="10376">
                  <c:v>7.0900000000051477E-3</c:v>
                </c:pt>
                <c:pt idx="10377">
                  <c:v>4.4399999999882311E-3</c:v>
                </c:pt>
                <c:pt idx="10378">
                  <c:v>7.3000000000149612E-3</c:v>
                </c:pt>
                <c:pt idx="10379">
                  <c:v>5.6099999999901229E-3</c:v>
                </c:pt>
                <c:pt idx="10380">
                  <c:v>4.909999999995307E-3</c:v>
                </c:pt>
                <c:pt idx="10381">
                  <c:v>7.9300000000159798E-3</c:v>
                </c:pt>
                <c:pt idx="10382">
                  <c:v>3.009999999989077E-3</c:v>
                </c:pt>
                <c:pt idx="10383">
                  <c:v>7.1800000000052933E-3</c:v>
                </c:pt>
                <c:pt idx="10384">
                  <c:v>7.2499999999990905E-3</c:v>
                </c:pt>
                <c:pt idx="10385">
                  <c:v>4.7600000000045384E-3</c:v>
                </c:pt>
                <c:pt idx="10386">
                  <c:v>7.2499999999990905E-3</c:v>
                </c:pt>
                <c:pt idx="10387">
                  <c:v>5.8699999999873853E-3</c:v>
                </c:pt>
                <c:pt idx="10388">
                  <c:v>6.9699999999954798E-3</c:v>
                </c:pt>
                <c:pt idx="10389">
                  <c:v>6.4100000000166801E-3</c:v>
                </c:pt>
                <c:pt idx="10390">
                  <c:v>4.7999999999888132E-3</c:v>
                </c:pt>
                <c:pt idx="10391">
                  <c:v>4.9400000000048294E-3</c:v>
                </c:pt>
                <c:pt idx="10392">
                  <c:v>7.689999999996644E-3</c:v>
                </c:pt>
                <c:pt idx="10393">
                  <c:v>1.4000000000180535E-3</c:v>
                </c:pt>
                <c:pt idx="10394">
                  <c:v>9.2399999999770444E-3</c:v>
                </c:pt>
                <c:pt idx="10395">
                  <c:v>5.7800000000156615E-3</c:v>
                </c:pt>
                <c:pt idx="10396">
                  <c:v>9.8099999999874399E-3</c:v>
                </c:pt>
                <c:pt idx="10397">
                  <c:v>6.4700000000073032E-3</c:v>
                </c:pt>
                <c:pt idx="10398">
                  <c:v>4.729999999995016E-3</c:v>
                </c:pt>
                <c:pt idx="10399">
                  <c:v>5.9300000000064301E-3</c:v>
                </c:pt>
                <c:pt idx="10400">
                  <c:v>7.9900000000066029E-3</c:v>
                </c:pt>
                <c:pt idx="10401">
                  <c:v>3.9999999999906777E-3</c:v>
                </c:pt>
                <c:pt idx="10402">
                  <c:v>8.4899999999947795E-3</c:v>
                </c:pt>
                <c:pt idx="10403">
                  <c:v>5.390000000005557E-3</c:v>
                </c:pt>
                <c:pt idx="10404">
                  <c:v>6.0799999999971988E-3</c:v>
                </c:pt>
                <c:pt idx="10405">
                  <c:v>8.5600000000169985E-3</c:v>
                </c:pt>
                <c:pt idx="10406">
                  <c:v>4.019999999997026E-3</c:v>
                </c:pt>
                <c:pt idx="10407">
                  <c:v>6.8199999999762895E-3</c:v>
                </c:pt>
                <c:pt idx="10408">
                  <c:v>6.5900000000169712E-3</c:v>
                </c:pt>
                <c:pt idx="10409">
                  <c:v>3.3999999999991815E-3</c:v>
                </c:pt>
                <c:pt idx="10410">
                  <c:v>1.0819999999995389E-2</c:v>
                </c:pt>
                <c:pt idx="10411">
                  <c:v>2.7399999999886404E-3</c:v>
                </c:pt>
                <c:pt idx="10412">
                  <c:v>4.0200000000254477E-3</c:v>
                </c:pt>
                <c:pt idx="10413">
                  <c:v>9.1799999999864212E-3</c:v>
                </c:pt>
                <c:pt idx="10414">
                  <c:v>1.2199999999893407E-3</c:v>
                </c:pt>
                <c:pt idx="10415">
                  <c:v>8.880000000004884E-3</c:v>
                </c:pt>
                <c:pt idx="10416">
                  <c:v>6.0500000000160981E-3</c:v>
                </c:pt>
                <c:pt idx="10417">
                  <c:v>6.199999999978445E-3</c:v>
                </c:pt>
                <c:pt idx="10418">
                  <c:v>7.4800000000152522E-3</c:v>
                </c:pt>
                <c:pt idx="10419">
                  <c:v>6.2599999999974898E-3</c:v>
                </c:pt>
                <c:pt idx="10420">
                  <c:v>4.379999999997608E-3</c:v>
                </c:pt>
                <c:pt idx="10421">
                  <c:v>1.0279999999994516E-2</c:v>
                </c:pt>
                <c:pt idx="10422">
                  <c:v>1.2600000000020373E-3</c:v>
                </c:pt>
                <c:pt idx="10423">
                  <c:v>9.1199999999957981E-3</c:v>
                </c:pt>
                <c:pt idx="10424">
                  <c:v>5.1500000000146429E-3</c:v>
                </c:pt>
                <c:pt idx="10425">
                  <c:v>4.7399999999981901E-3</c:v>
                </c:pt>
                <c:pt idx="10426">
                  <c:v>8.6100000000044474E-3</c:v>
                </c:pt>
                <c:pt idx="10427">
                  <c:v>5.0399999999797274E-3</c:v>
                </c:pt>
                <c:pt idx="10428">
                  <c:v>5.4200000000150794E-3</c:v>
                </c:pt>
                <c:pt idx="10429">
                  <c:v>7.7799999999967895E-3</c:v>
                </c:pt>
                <c:pt idx="10430">
                  <c:v>4.7099999999886677E-3</c:v>
                </c:pt>
                <c:pt idx="10431">
                  <c:v>9.6300000000155705E-3</c:v>
                </c:pt>
                <c:pt idx="10432">
                  <c:v>4.7099999999886677E-3</c:v>
                </c:pt>
                <c:pt idx="10433">
                  <c:v>5.089999999995598E-3</c:v>
                </c:pt>
                <c:pt idx="10434">
                  <c:v>1.0010000000022501E-2</c:v>
                </c:pt>
                <c:pt idx="10435">
                  <c:v>4.3000000000006366E-3</c:v>
                </c:pt>
                <c:pt idx="10436">
                  <c:v>7.209999999986394E-3</c:v>
                </c:pt>
                <c:pt idx="10437">
                  <c:v>7.5400000000058753E-3</c:v>
                </c:pt>
                <c:pt idx="10438">
                  <c:v>7.389999999986685E-3</c:v>
                </c:pt>
                <c:pt idx="10439">
                  <c:v>5.1300000000082946E-3</c:v>
                </c:pt>
                <c:pt idx="10440">
                  <c:v>7.7699999999936153E-3</c:v>
                </c:pt>
                <c:pt idx="10441">
                  <c:v>3.6100000000089949E-3</c:v>
                </c:pt>
                <c:pt idx="10442">
                  <c:v>8.5499999999854026E-3</c:v>
                </c:pt>
                <c:pt idx="10443">
                  <c:v>4.2400000000100135E-3</c:v>
                </c:pt>
                <c:pt idx="10444">
                  <c:v>7.9499999999939064E-3</c:v>
                </c:pt>
                <c:pt idx="10445">
                  <c:v>6.3200000000165346E-3</c:v>
                </c:pt>
                <c:pt idx="10446">
                  <c:v>4.8299999999983356E-3</c:v>
                </c:pt>
                <c:pt idx="10447">
                  <c:v>7.4199999999962074E-3</c:v>
                </c:pt>
                <c:pt idx="10448">
                  <c:v>7.869999999996935E-3</c:v>
                </c:pt>
                <c:pt idx="10449">
                  <c:v>3.6599999999964439E-3</c:v>
                </c:pt>
                <c:pt idx="10450">
                  <c:v>1.0940000000005057E-2</c:v>
                </c:pt>
                <c:pt idx="10451">
                  <c:v>3.009999999989077E-3</c:v>
                </c:pt>
                <c:pt idx="10452">
                  <c:v>7.4800000000152522E-3</c:v>
                </c:pt>
                <c:pt idx="10453">
                  <c:v>7.389999999986685E-3</c:v>
                </c:pt>
                <c:pt idx="10454">
                  <c:v>3.0700000000081218E-3</c:v>
                </c:pt>
                <c:pt idx="10455">
                  <c:v>7.6300000000060209E-3</c:v>
                </c:pt>
                <c:pt idx="10456">
                  <c:v>7.2999999999865395E-3</c:v>
                </c:pt>
                <c:pt idx="10457">
                  <c:v>4.7100000000170894E-3</c:v>
                </c:pt>
                <c:pt idx="10458">
                  <c:v>7.4799999999868305E-3</c:v>
                </c:pt>
                <c:pt idx="10459">
                  <c:v>6.5600000000074488E-3</c:v>
                </c:pt>
                <c:pt idx="10460">
                  <c:v>5.4499999999961801E-3</c:v>
                </c:pt>
                <c:pt idx="10461">
                  <c:v>8.049999999997226E-3</c:v>
                </c:pt>
                <c:pt idx="10462">
                  <c:v>3.369999999989659E-3</c:v>
                </c:pt>
                <c:pt idx="10463">
                  <c:v>9.180000000014843E-3</c:v>
                </c:pt>
                <c:pt idx="10464">
                  <c:v>5.7500000000061391E-3</c:v>
                </c:pt>
                <c:pt idx="10465">
                  <c:v>6.2899999999785905E-3</c:v>
                </c:pt>
                <c:pt idx="10466">
                  <c:v>8.6100000000044474E-3</c:v>
                </c:pt>
                <c:pt idx="10467">
                  <c:v>5.7199999999966167E-3</c:v>
                </c:pt>
                <c:pt idx="10468">
                  <c:v>6.1400000000162436E-3</c:v>
                </c:pt>
                <c:pt idx="10469">
                  <c:v>8.2799999999849661E-3</c:v>
                </c:pt>
                <c:pt idx="10470">
                  <c:v>4.0600000000097225E-3</c:v>
                </c:pt>
                <c:pt idx="10471">
                  <c:v>8.2500000000038654E-3</c:v>
                </c:pt>
                <c:pt idx="10472">
                  <c:v>6.5899999999885495E-3</c:v>
                </c:pt>
                <c:pt idx="10473">
                  <c:v>4.4400000000166528E-3</c:v>
                </c:pt>
                <c:pt idx="10474">
                  <c:v>9.1199999999957981E-3</c:v>
                </c:pt>
                <c:pt idx="10475">
                  <c:v>3.3400000000085583E-3</c:v>
                </c:pt>
                <c:pt idx="10476">
                  <c:v>6.5199999999947522E-3</c:v>
                </c:pt>
                <c:pt idx="10477">
                  <c:v>7.9900000000066029E-3</c:v>
                </c:pt>
                <c:pt idx="10478">
                  <c:v>7.089999999976726E-3</c:v>
                </c:pt>
                <c:pt idx="10479">
                  <c:v>5.2799999999990632E-3</c:v>
                </c:pt>
                <c:pt idx="10480">
                  <c:v>8.8200000000142609E-3</c:v>
                </c:pt>
                <c:pt idx="10481">
                  <c:v>2.6799999999980173E-3</c:v>
                </c:pt>
                <c:pt idx="10482">
                  <c:v>1.099999999999568E-2</c:v>
                </c:pt>
                <c:pt idx="10483">
                  <c:v>3.8399999999967349E-3</c:v>
                </c:pt>
                <c:pt idx="10484">
                  <c:v>7.6600000000155433E-3</c:v>
                </c:pt>
                <c:pt idx="10485">
                  <c:v>7.5999999999964984E-3</c:v>
                </c:pt>
                <c:pt idx="10486">
                  <c:v>3.7599999999997635E-3</c:v>
                </c:pt>
                <c:pt idx="10487">
                  <c:v>9.6199999999839747E-3</c:v>
                </c:pt>
                <c:pt idx="10488">
                  <c:v>4.0600000000097225E-3</c:v>
                </c:pt>
                <c:pt idx="10489">
                  <c:v>6.8500000000142336E-3</c:v>
                </c:pt>
                <c:pt idx="10490">
                  <c:v>7.1799999999768715E-3</c:v>
                </c:pt>
                <c:pt idx="10491">
                  <c:v>3.489999999999327E-3</c:v>
                </c:pt>
                <c:pt idx="10492">
                  <c:v>7.2700000000054388E-3</c:v>
                </c:pt>
                <c:pt idx="10493">
                  <c:v>8.2000000000164164E-3</c:v>
                </c:pt>
                <c:pt idx="10494">
                  <c:v>3.4299999999802822E-3</c:v>
                </c:pt>
                <c:pt idx="10495">
                  <c:v>9.590000000002874E-3</c:v>
                </c:pt>
                <c:pt idx="10496">
                  <c:v>4.980000000017526E-3</c:v>
                </c:pt>
                <c:pt idx="10497">
                  <c:v>5.5699999999774263E-3</c:v>
                </c:pt>
                <c:pt idx="10498">
                  <c:v>8.7000000000045929E-3</c:v>
                </c:pt>
                <c:pt idx="10499">
                  <c:v>6.2000000000068667E-3</c:v>
                </c:pt>
                <c:pt idx="10500">
                  <c:v>6.1100000000067212E-3</c:v>
                </c:pt>
                <c:pt idx="10501">
                  <c:v>7.0099999999797546E-3</c:v>
                </c:pt>
                <c:pt idx="10502">
                  <c:v>3.2400000000052387E-3</c:v>
                </c:pt>
                <c:pt idx="10503">
                  <c:v>8.049999999997226E-3</c:v>
                </c:pt>
                <c:pt idx="10504">
                  <c:v>6.4700000000073032E-3</c:v>
                </c:pt>
                <c:pt idx="10505">
                  <c:v>3.6900000000059663E-3</c:v>
                </c:pt>
                <c:pt idx="10506">
                  <c:v>8.049999999997226E-3</c:v>
                </c:pt>
                <c:pt idx="10507">
                  <c:v>5.3399999999896863E-3</c:v>
                </c:pt>
                <c:pt idx="10508">
                  <c:v>3.9000000000157797E-3</c:v>
                </c:pt>
                <c:pt idx="10509">
                  <c:v>1.0159999999984848E-2</c:v>
                </c:pt>
                <c:pt idx="10510">
                  <c:v>3.2199999999988904E-3</c:v>
                </c:pt>
                <c:pt idx="10511">
                  <c:v>9.3300000000056116E-3</c:v>
                </c:pt>
                <c:pt idx="10512">
                  <c:v>3.7800000000061118E-3</c:v>
                </c:pt>
                <c:pt idx="10513">
                  <c:v>4.4399999999882311E-3</c:v>
                </c:pt>
                <c:pt idx="10514">
                  <c:v>1.028999999999769E-2</c:v>
                </c:pt>
                <c:pt idx="10515">
                  <c:v>3.9900000000159253E-3</c:v>
                </c:pt>
                <c:pt idx="10516">
                  <c:v>7.5400000000058753E-3</c:v>
                </c:pt>
                <c:pt idx="10517">
                  <c:v>6.7899999999951888E-3</c:v>
                </c:pt>
                <c:pt idx="10518">
                  <c:v>6.5899999999885495E-3</c:v>
                </c:pt>
                <c:pt idx="10519">
                  <c:v>4.9500000000080036E-3</c:v>
                </c:pt>
                <c:pt idx="10520">
                  <c:v>7.5400000000058753E-3</c:v>
                </c:pt>
                <c:pt idx="10521">
                  <c:v>3.0999999999892225E-3</c:v>
                </c:pt>
                <c:pt idx="10522">
                  <c:v>1.0340000000013561E-2</c:v>
                </c:pt>
                <c:pt idx="10523">
                  <c:v>2.8299999999887859E-3</c:v>
                </c:pt>
                <c:pt idx="10524">
                  <c:v>6.8200000000047112E-3</c:v>
                </c:pt>
                <c:pt idx="10525">
                  <c:v>7.3099999999897136E-3</c:v>
                </c:pt>
                <c:pt idx="10526">
                  <c:v>5.390000000005557E-3</c:v>
                </c:pt>
                <c:pt idx="10527">
                  <c:v>7.5099999999963529E-3</c:v>
                </c:pt>
                <c:pt idx="10528">
                  <c:v>7.4199999999962074E-3</c:v>
                </c:pt>
                <c:pt idx="10529">
                  <c:v>4.0800000000160708E-3</c:v>
                </c:pt>
                <c:pt idx="10530">
                  <c:v>7.4199999999962074E-3</c:v>
                </c:pt>
                <c:pt idx="10531">
                  <c:v>4.6199999999885222E-3</c:v>
                </c:pt>
                <c:pt idx="10532">
                  <c:v>5.4000000000087311E-3</c:v>
                </c:pt>
                <c:pt idx="10533">
                  <c:v>8.049999999997226E-3</c:v>
                </c:pt>
                <c:pt idx="10534">
                  <c:v>3.8399999999967349E-3</c:v>
                </c:pt>
                <c:pt idx="10535">
                  <c:v>6.0200000000065756E-3</c:v>
                </c:pt>
                <c:pt idx="10536">
                  <c:v>7.9599999999970805E-3</c:v>
                </c:pt>
                <c:pt idx="10537">
                  <c:v>3.1600000000082673E-3</c:v>
                </c:pt>
                <c:pt idx="10538">
                  <c:v>8.4899999999947795E-3</c:v>
                </c:pt>
                <c:pt idx="10539">
                  <c:v>7.389999999986685E-3</c:v>
                </c:pt>
                <c:pt idx="10540">
                  <c:v>3.8499999999999091E-3</c:v>
                </c:pt>
                <c:pt idx="10541">
                  <c:v>9.1400000000021464E-3</c:v>
                </c:pt>
                <c:pt idx="10542">
                  <c:v>4.2700000000195359E-3</c:v>
                </c:pt>
                <c:pt idx="10543">
                  <c:v>8.2199999999943429E-3</c:v>
                </c:pt>
                <c:pt idx="10544">
                  <c:v>8.4699999999884312E-3</c:v>
                </c:pt>
                <c:pt idx="10545">
                  <c:v>3.0900000000144701E-3</c:v>
                </c:pt>
                <c:pt idx="10546">
                  <c:v>7.689999999996644E-3</c:v>
                </c:pt>
                <c:pt idx="10547">
                  <c:v>6.4099999999882584E-3</c:v>
                </c:pt>
                <c:pt idx="10548">
                  <c:v>5.7800000000156615E-3</c:v>
                </c:pt>
                <c:pt idx="10549">
                  <c:v>8.6199999999791999E-3</c:v>
                </c:pt>
                <c:pt idx="10550">
                  <c:v>2.8300000000172076E-3</c:v>
                </c:pt>
                <c:pt idx="10551">
                  <c:v>8.1600000000037198E-3</c:v>
                </c:pt>
                <c:pt idx="10552">
                  <c:v>5.1899999999989177E-3</c:v>
                </c:pt>
                <c:pt idx="10553">
                  <c:v>4.680000000007567E-3</c:v>
                </c:pt>
                <c:pt idx="10554">
                  <c:v>7.1199999999862484E-3</c:v>
                </c:pt>
                <c:pt idx="10555">
                  <c:v>5.390000000005557E-3</c:v>
                </c:pt>
                <c:pt idx="10556">
                  <c:v>6.5600000000074488E-3</c:v>
                </c:pt>
                <c:pt idx="10557">
                  <c:v>6.1399999999878219E-3</c:v>
                </c:pt>
                <c:pt idx="10558">
                  <c:v>7.7499999999872671E-3</c:v>
                </c:pt>
                <c:pt idx="10559">
                  <c:v>5.9900000000254749E-3</c:v>
                </c:pt>
                <c:pt idx="10560">
                  <c:v>7.0299999999861029E-3</c:v>
                </c:pt>
                <c:pt idx="10561">
                  <c:v>3.8499999999999091E-3</c:v>
                </c:pt>
                <c:pt idx="10562">
                  <c:v>7.8900000000032833E-3</c:v>
                </c:pt>
                <c:pt idx="10563">
                  <c:v>5.2799999999990632E-3</c:v>
                </c:pt>
                <c:pt idx="10564">
                  <c:v>4.6199999999885222E-3</c:v>
                </c:pt>
                <c:pt idx="10565">
                  <c:v>7.5400000000058753E-3</c:v>
                </c:pt>
                <c:pt idx="10566">
                  <c:v>5.2699999999958891E-3</c:v>
                </c:pt>
                <c:pt idx="10567">
                  <c:v>5.3699999999992087E-3</c:v>
                </c:pt>
                <c:pt idx="10568">
                  <c:v>7.0300000000145246E-3</c:v>
                </c:pt>
                <c:pt idx="10569">
                  <c:v>3.3400000000085583E-3</c:v>
                </c:pt>
                <c:pt idx="10570">
                  <c:v>8.4299999999757347E-3</c:v>
                </c:pt>
                <c:pt idx="10571">
                  <c:v>3.7900000000092859E-3</c:v>
                </c:pt>
                <c:pt idx="10572">
                  <c:v>5.390000000005557E-3</c:v>
                </c:pt>
                <c:pt idx="10573">
                  <c:v>8.7299999999856936E-3</c:v>
                </c:pt>
                <c:pt idx="10574">
                  <c:v>4.4800000000009277E-3</c:v>
                </c:pt>
                <c:pt idx="10575">
                  <c:v>6.5199999999947522E-3</c:v>
                </c:pt>
                <c:pt idx="10576">
                  <c:v>7.8700000000253567E-3</c:v>
                </c:pt>
                <c:pt idx="10577">
                  <c:v>5.8399999999778629E-3</c:v>
                </c:pt>
                <c:pt idx="10578">
                  <c:v>5.2200000000084401E-3</c:v>
                </c:pt>
                <c:pt idx="10579">
                  <c:v>7.4800000000152522E-3</c:v>
                </c:pt>
                <c:pt idx="10580">
                  <c:v>2.9199999999889314E-3</c:v>
                </c:pt>
                <c:pt idx="10581">
                  <c:v>7.8399999999874126E-3</c:v>
                </c:pt>
                <c:pt idx="10582">
                  <c:v>6.1600000000225918E-3</c:v>
                </c:pt>
                <c:pt idx="10583">
                  <c:v>3.9099999999905322E-3</c:v>
                </c:pt>
                <c:pt idx="10584">
                  <c:v>6.6699999999855208E-3</c:v>
                </c:pt>
                <c:pt idx="10585">
                  <c:v>5.8800000000189812E-3</c:v>
                </c:pt>
                <c:pt idx="10586">
                  <c:v>5.210000000005266E-3</c:v>
                </c:pt>
                <c:pt idx="10587">
                  <c:v>8.1699999999784723E-3</c:v>
                </c:pt>
                <c:pt idx="10588">
                  <c:v>4.9700000000143518E-3</c:v>
                </c:pt>
                <c:pt idx="10589">
                  <c:v>7.0399999999892771E-3</c:v>
                </c:pt>
                <c:pt idx="10590">
                  <c:v>4.7100000000170894E-3</c:v>
                </c:pt>
                <c:pt idx="10591">
                  <c:v>3.7799999999776901E-3</c:v>
                </c:pt>
                <c:pt idx="10592">
                  <c:v>9.660000000025093E-3</c:v>
                </c:pt>
                <c:pt idx="10593">
                  <c:v>4.4399999999882311E-3</c:v>
                </c:pt>
                <c:pt idx="10594">
                  <c:v>5.5700000000058481E-3</c:v>
                </c:pt>
                <c:pt idx="10595">
                  <c:v>7.0000000000050022E-3</c:v>
                </c:pt>
                <c:pt idx="10596">
                  <c:v>5.9599999999875308E-3</c:v>
                </c:pt>
                <c:pt idx="10597">
                  <c:v>5.9300000000064301E-3</c:v>
                </c:pt>
                <c:pt idx="10598">
                  <c:v>8.1399999999973716E-3</c:v>
                </c:pt>
                <c:pt idx="10599">
                  <c:v>6.8999999999164174E-4</c:v>
                </c:pt>
                <c:pt idx="10600">
                  <c:v>9.9800000000129785E-3</c:v>
                </c:pt>
                <c:pt idx="10601">
                  <c:v>4.5599999999978991E-3</c:v>
                </c:pt>
                <c:pt idx="10602">
                  <c:v>4.1099999999971715E-3</c:v>
                </c:pt>
                <c:pt idx="10603">
                  <c:v>9.1199999999957981E-3</c:v>
                </c:pt>
                <c:pt idx="10604">
                  <c:v>3.9099999999905322E-3</c:v>
                </c:pt>
                <c:pt idx="10605">
                  <c:v>7.6300000000060209E-3</c:v>
                </c:pt>
                <c:pt idx="10606">
                  <c:v>7.3900000000151067E-3</c:v>
                </c:pt>
                <c:pt idx="10607">
                  <c:v>4.2899999999974625E-3</c:v>
                </c:pt>
                <c:pt idx="10608">
                  <c:v>8.0700000000035743E-3</c:v>
                </c:pt>
                <c:pt idx="10609">
                  <c:v>3.7299999999902411E-3</c:v>
                </c:pt>
                <c:pt idx="10610">
                  <c:v>5.8699999999873853E-3</c:v>
                </c:pt>
                <c:pt idx="10611">
                  <c:v>7.9599999999970805E-3</c:v>
                </c:pt>
                <c:pt idx="10612">
                  <c:v>2.020000000015898E-3</c:v>
                </c:pt>
                <c:pt idx="10613">
                  <c:v>7.9900000000066029E-3</c:v>
                </c:pt>
                <c:pt idx="10614">
                  <c:v>4.6199999999885222E-3</c:v>
                </c:pt>
                <c:pt idx="10615">
                  <c:v>6.2599999999974898E-3</c:v>
                </c:pt>
                <c:pt idx="10616">
                  <c:v>5.8099999999967622E-3</c:v>
                </c:pt>
                <c:pt idx="10617">
                  <c:v>5.5100000000152249E-3</c:v>
                </c:pt>
                <c:pt idx="10618">
                  <c:v>4.0599999999813008E-3</c:v>
                </c:pt>
                <c:pt idx="10619">
                  <c:v>7.9200000000128057E-3</c:v>
                </c:pt>
                <c:pt idx="10620">
                  <c:v>5.0999999999135071E-4</c:v>
                </c:pt>
                <c:pt idx="10621">
                  <c:v>1.0220000000003893E-2</c:v>
                </c:pt>
                <c:pt idx="10622">
                  <c:v>5.1899999999989177E-3</c:v>
                </c:pt>
                <c:pt idx="10623">
                  <c:v>4.680000000007567E-3</c:v>
                </c:pt>
                <c:pt idx="10624">
                  <c:v>7.1199999999862484E-3</c:v>
                </c:pt>
                <c:pt idx="10625">
                  <c:v>6.0200000000065756E-3</c:v>
                </c:pt>
                <c:pt idx="10626">
                  <c:v>4.379999999997608E-3</c:v>
                </c:pt>
                <c:pt idx="10627">
                  <c:v>7.5700000000153977E-3</c:v>
                </c:pt>
                <c:pt idx="10628">
                  <c:v>3.9999999999906777E-3</c:v>
                </c:pt>
                <c:pt idx="10629">
                  <c:v>5.8999999999969077E-3</c:v>
                </c:pt>
                <c:pt idx="10630">
                  <c:v>5.6299999999964712E-3</c:v>
                </c:pt>
                <c:pt idx="10631">
                  <c:v>3.6100000000089949E-3</c:v>
                </c:pt>
                <c:pt idx="10632">
                  <c:v>7.8900000000032833E-3</c:v>
                </c:pt>
                <c:pt idx="10633">
                  <c:v>4.199999999997317E-3</c:v>
                </c:pt>
                <c:pt idx="10634">
                  <c:v>6.2000000000068667E-3</c:v>
                </c:pt>
                <c:pt idx="10635">
                  <c:v>5.0099999999986267E-3</c:v>
                </c:pt>
                <c:pt idx="10636">
                  <c:v>5.5399999999963256E-3</c:v>
                </c:pt>
                <c:pt idx="10637">
                  <c:v>5.9599999999875308E-3</c:v>
                </c:pt>
                <c:pt idx="10638">
                  <c:v>7.6300000000060209E-3</c:v>
                </c:pt>
                <c:pt idx="10639">
                  <c:v>2.9800000000079763E-3</c:v>
                </c:pt>
                <c:pt idx="10640">
                  <c:v>6.859999999988986E-3</c:v>
                </c:pt>
                <c:pt idx="10641">
                  <c:v>5.0300000000049749E-3</c:v>
                </c:pt>
                <c:pt idx="10642">
                  <c:v>5.969999999990705E-3</c:v>
                </c:pt>
                <c:pt idx="10643">
                  <c:v>6.0200000000065756E-3</c:v>
                </c:pt>
                <c:pt idx="10644">
                  <c:v>2.3199999999974352E-3</c:v>
                </c:pt>
                <c:pt idx="10645">
                  <c:v>6.6199999999980719E-3</c:v>
                </c:pt>
                <c:pt idx="10646">
                  <c:v>6.4299999999946067E-3</c:v>
                </c:pt>
                <c:pt idx="10647">
                  <c:v>2.9200000000173532E-3</c:v>
                </c:pt>
                <c:pt idx="10648">
                  <c:v>6.8899999999985084E-3</c:v>
                </c:pt>
                <c:pt idx="10649">
                  <c:v>4.379999999997608E-3</c:v>
                </c:pt>
                <c:pt idx="10650">
                  <c:v>5.0400000000081491E-3</c:v>
                </c:pt>
                <c:pt idx="10651">
                  <c:v>6.8799999999953343E-3</c:v>
                </c:pt>
                <c:pt idx="10652">
                  <c:v>3.8399999999967349E-3</c:v>
                </c:pt>
                <c:pt idx="10653">
                  <c:v>6.7699999999888405E-3</c:v>
                </c:pt>
                <c:pt idx="10654">
                  <c:v>6.4100000000166801E-3</c:v>
                </c:pt>
                <c:pt idx="10655">
                  <c:v>3.3099999999990359E-3</c:v>
                </c:pt>
                <c:pt idx="10656">
                  <c:v>8.880000000004884E-3</c:v>
                </c:pt>
                <c:pt idx="10657">
                  <c:v>5.2999999999769898E-3</c:v>
                </c:pt>
                <c:pt idx="10658">
                  <c:v>4.2000000000257387E-3</c:v>
                </c:pt>
                <c:pt idx="10659">
                  <c:v>8.9999999999861302E-3</c:v>
                </c:pt>
                <c:pt idx="10660">
                  <c:v>6.3000000000101863E-4</c:v>
                </c:pt>
                <c:pt idx="10661">
                  <c:v>8.0800000000067485E-3</c:v>
                </c:pt>
                <c:pt idx="10662">
                  <c:v>4.2599999999879401E-3</c:v>
                </c:pt>
                <c:pt idx="10663">
                  <c:v>4.1099999999971715E-3</c:v>
                </c:pt>
                <c:pt idx="10664">
                  <c:v>5.3599999999960346E-3</c:v>
                </c:pt>
                <c:pt idx="10665">
                  <c:v>8.3800000000167074E-3</c:v>
                </c:pt>
                <c:pt idx="10666">
                  <c:v>5.4000000000087311E-4</c:v>
                </c:pt>
                <c:pt idx="10667">
                  <c:v>9.1500000000053205E-3</c:v>
                </c:pt>
                <c:pt idx="10668">
                  <c:v>1.7199999999775173E-3</c:v>
                </c:pt>
                <c:pt idx="10669">
                  <c:v>3.8200000000188084E-3</c:v>
                </c:pt>
                <c:pt idx="10670">
                  <c:v>6.5799999999853753E-3</c:v>
                </c:pt>
                <c:pt idx="10671">
                  <c:v>4.8900000000173804E-3</c:v>
                </c:pt>
                <c:pt idx="10672">
                  <c:v>5.5499999999994998E-3</c:v>
                </c:pt>
                <c:pt idx="10673">
                  <c:v>4.5299999999883767E-3</c:v>
                </c:pt>
                <c:pt idx="10674">
                  <c:v>2.3500000000069576E-3</c:v>
                </c:pt>
                <c:pt idx="10675">
                  <c:v>7.1499999999957708E-3</c:v>
                </c:pt>
                <c:pt idx="10676">
                  <c:v>3.8499999999999091E-3</c:v>
                </c:pt>
                <c:pt idx="10677">
                  <c:v>3.8099999999872125E-3</c:v>
                </c:pt>
                <c:pt idx="10678">
                  <c:v>6.5600000000074488E-3</c:v>
                </c:pt>
                <c:pt idx="10679">
                  <c:v>3.3400000000085583E-3</c:v>
                </c:pt>
                <c:pt idx="10680">
                  <c:v>6.2499999999943157E-3</c:v>
                </c:pt>
                <c:pt idx="10681">
                  <c:v>6.5899999999885495E-3</c:v>
                </c:pt>
                <c:pt idx="10682">
                  <c:v>3.6000000000058208E-4</c:v>
                </c:pt>
                <c:pt idx="10683">
                  <c:v>8.2200000000227647E-3</c:v>
                </c:pt>
                <c:pt idx="10684">
                  <c:v>5.0099999999986267E-3</c:v>
                </c:pt>
                <c:pt idx="10685">
                  <c:v>3.2799999999895135E-3</c:v>
                </c:pt>
                <c:pt idx="10686">
                  <c:v>5.9899999999970532E-3</c:v>
                </c:pt>
                <c:pt idx="10687">
                  <c:v>4.680000000007567E-3</c:v>
                </c:pt>
                <c:pt idx="10688">
                  <c:v>5.5099999999868032E-3</c:v>
                </c:pt>
                <c:pt idx="10689">
                  <c:v>5.5700000000058481E-3</c:v>
                </c:pt>
                <c:pt idx="10690">
                  <c:v>2.6900000000011914E-3</c:v>
                </c:pt>
                <c:pt idx="10691">
                  <c:v>7.0300000000145246E-3</c:v>
                </c:pt>
                <c:pt idx="10692">
                  <c:v>5.1299999999798729E-3</c:v>
                </c:pt>
                <c:pt idx="10693">
                  <c:v>3.0399999999985994E-3</c:v>
                </c:pt>
                <c:pt idx="10694">
                  <c:v>5.5399999999963256E-3</c:v>
                </c:pt>
                <c:pt idx="10695">
                  <c:v>6.1400000000162436E-3</c:v>
                </c:pt>
                <c:pt idx="10696">
                  <c:v>2.0000000000095497E-3</c:v>
                </c:pt>
                <c:pt idx="10697">
                  <c:v>8.0699999999751526E-3</c:v>
                </c:pt>
                <c:pt idx="10698">
                  <c:v>2.0600000000001728E-3</c:v>
                </c:pt>
                <c:pt idx="10699">
                  <c:v>8.4000000000230557E-3</c:v>
                </c:pt>
                <c:pt idx="10700">
                  <c:v>2.299999999991087E-3</c:v>
                </c:pt>
                <c:pt idx="10701">
                  <c:v>6.3199999999881129E-3</c:v>
                </c:pt>
                <c:pt idx="10702">
                  <c:v>6.1300000000130694E-3</c:v>
                </c:pt>
                <c:pt idx="10703">
                  <c:v>5.1300000000082946E-3</c:v>
                </c:pt>
                <c:pt idx="10704">
                  <c:v>2.9799999999795546E-3</c:v>
                </c:pt>
                <c:pt idx="10705">
                  <c:v>1.2160000000022819E-2</c:v>
                </c:pt>
                <c:pt idx="10706">
                  <c:v>0</c:v>
                </c:pt>
                <c:pt idx="10707">
                  <c:v>6.5899999999885495E-3</c:v>
                </c:pt>
                <c:pt idx="10708">
                  <c:v>4.1400000000066939E-3</c:v>
                </c:pt>
                <c:pt idx="10709">
                  <c:v>3.009999999989077E-3</c:v>
                </c:pt>
                <c:pt idx="10710">
                  <c:v>7.2399999999959164E-3</c:v>
                </c:pt>
                <c:pt idx="10711">
                  <c:v>1.4000000000180535E-3</c:v>
                </c:pt>
                <c:pt idx="10712">
                  <c:v>6.2299999999879674E-3</c:v>
                </c:pt>
                <c:pt idx="10713">
                  <c:v>6.6199999999980719E-3</c:v>
                </c:pt>
                <c:pt idx="10714">
                  <c:v>3.0999999999892225E-3</c:v>
                </c:pt>
                <c:pt idx="10715">
                  <c:v>7.1200000000146701E-3</c:v>
                </c:pt>
                <c:pt idx="10716">
                  <c:v>4.6499999999980446E-3</c:v>
                </c:pt>
                <c:pt idx="10717">
                  <c:v>3.3999999999991815E-3</c:v>
                </c:pt>
                <c:pt idx="10718">
                  <c:v>8.8200000000142609E-3</c:v>
                </c:pt>
                <c:pt idx="10719">
                  <c:v>1.8999999999778083E-3</c:v>
                </c:pt>
                <c:pt idx="10720">
                  <c:v>7.159999999998945E-3</c:v>
                </c:pt>
                <c:pt idx="10721">
                  <c:v>4.7600000000045384E-3</c:v>
                </c:pt>
                <c:pt idx="10722">
                  <c:v>2.1800000000098407E-3</c:v>
                </c:pt>
                <c:pt idx="10723">
                  <c:v>8.2600000000070395E-3</c:v>
                </c:pt>
                <c:pt idx="10724">
                  <c:v>3.419999999977108E-3</c:v>
                </c:pt>
                <c:pt idx="10725">
                  <c:v>5.4599999999993543E-3</c:v>
                </c:pt>
                <c:pt idx="10726">
                  <c:v>5.2700000000243108E-3</c:v>
                </c:pt>
                <c:pt idx="10727">
                  <c:v>3.6399999999900956E-3</c:v>
                </c:pt>
                <c:pt idx="10728">
                  <c:v>4.9199999999984811E-3</c:v>
                </c:pt>
                <c:pt idx="10729">
                  <c:v>6.5799999999853753E-3</c:v>
                </c:pt>
                <c:pt idx="10730">
                  <c:v>1.2800000000083855E-3</c:v>
                </c:pt>
                <c:pt idx="10731">
                  <c:v>7.7200000000061664E-3</c:v>
                </c:pt>
                <c:pt idx="10732">
                  <c:v>5.8099999999967622E-3</c:v>
                </c:pt>
                <c:pt idx="10733">
                  <c:v>3.8499999999999091E-3</c:v>
                </c:pt>
                <c:pt idx="10734">
                  <c:v>5.089999999995598E-3</c:v>
                </c:pt>
                <c:pt idx="10735">
                  <c:v>6.7099999999982174E-3</c:v>
                </c:pt>
                <c:pt idx="10736">
                  <c:v>3.5500000000183718E-3</c:v>
                </c:pt>
                <c:pt idx="10737">
                  <c:v>6.6399999999759984E-3</c:v>
                </c:pt>
                <c:pt idx="10738">
                  <c:v>1.8800000000283035E-3</c:v>
                </c:pt>
                <c:pt idx="10739">
                  <c:v>7.3599999999771626E-3</c:v>
                </c:pt>
                <c:pt idx="10740">
                  <c:v>2.7400000000170621E-3</c:v>
                </c:pt>
                <c:pt idx="10741">
                  <c:v>4.3199999999785632E-3</c:v>
                </c:pt>
                <c:pt idx="10742">
                  <c:v>6.350000000026057E-3</c:v>
                </c:pt>
                <c:pt idx="10743">
                  <c:v>3.4599999999898046E-3</c:v>
                </c:pt>
                <c:pt idx="10744">
                  <c:v>4.680000000007567E-3</c:v>
                </c:pt>
                <c:pt idx="10745">
                  <c:v>6.6099999999948977E-3</c:v>
                </c:pt>
                <c:pt idx="10746">
                  <c:v>1.9399999999905049E-3</c:v>
                </c:pt>
                <c:pt idx="10747">
                  <c:v>7.9300000000159798E-3</c:v>
                </c:pt>
                <c:pt idx="10748">
                  <c:v>4.1699999999877946E-3</c:v>
                </c:pt>
                <c:pt idx="10749">
                  <c:v>2.5599999999883494E-3</c:v>
                </c:pt>
                <c:pt idx="10750">
                  <c:v>8.0500000000256478E-3</c:v>
                </c:pt>
                <c:pt idx="10751">
                  <c:v>9.7999999999842657E-4</c:v>
                </c:pt>
                <c:pt idx="10752">
                  <c:v>5.9599999999875308E-3</c:v>
                </c:pt>
                <c:pt idx="10753">
                  <c:v>5.7299999999997908E-3</c:v>
                </c:pt>
                <c:pt idx="10754">
                  <c:v>2.5599999999883494E-3</c:v>
                </c:pt>
                <c:pt idx="10755">
                  <c:v>7.8100000000063119E-3</c:v>
                </c:pt>
                <c:pt idx="10756">
                  <c:v>2.1700000000066666E-3</c:v>
                </c:pt>
                <c:pt idx="10757">
                  <c:v>3.3400000000085583E-3</c:v>
                </c:pt>
                <c:pt idx="10758">
                  <c:v>8.0199999999877036E-3</c:v>
                </c:pt>
                <c:pt idx="10759">
                  <c:v>2.9499999999984539E-3</c:v>
                </c:pt>
                <c:pt idx="10760">
                  <c:v>3.8100000000156342E-3</c:v>
                </c:pt>
                <c:pt idx="10761">
                  <c:v>6.5899999999885495E-3</c:v>
                </c:pt>
                <c:pt idx="10762">
                  <c:v>2.4699999999882039E-3</c:v>
                </c:pt>
                <c:pt idx="10763">
                  <c:v>5.8100000000251839E-3</c:v>
                </c:pt>
                <c:pt idx="10764">
                  <c:v>5.9899999999970532E-3</c:v>
                </c:pt>
                <c:pt idx="10765">
                  <c:v>4.1200000000003456E-3</c:v>
                </c:pt>
                <c:pt idx="10766">
                  <c:v>4.8499999999762622E-3</c:v>
                </c:pt>
                <c:pt idx="10767">
                  <c:v>7.8400000000158343E-3</c:v>
                </c:pt>
                <c:pt idx="10768">
                  <c:v>0</c:v>
                </c:pt>
                <c:pt idx="10769">
                  <c:v>8.2299999999975171E-3</c:v>
                </c:pt>
                <c:pt idx="10770">
                  <c:v>2.4999999999977263E-3</c:v>
                </c:pt>
                <c:pt idx="10771">
                  <c:v>4.199999999997317E-3</c:v>
                </c:pt>
                <c:pt idx="10772">
                  <c:v>6.5600000000074488E-3</c:v>
                </c:pt>
                <c:pt idx="10773">
                  <c:v>4.1099999999971715E-3</c:v>
                </c:pt>
                <c:pt idx="10774">
                  <c:v>2.6000000000010459E-3</c:v>
                </c:pt>
                <c:pt idx="10775">
                  <c:v>7.5099999999963529E-3</c:v>
                </c:pt>
                <c:pt idx="10776">
                  <c:v>1.6400000000089676E-3</c:v>
                </c:pt>
                <c:pt idx="10777">
                  <c:v>7.3299999999960619E-3</c:v>
                </c:pt>
                <c:pt idx="10778">
                  <c:v>2.1399999999971442E-3</c:v>
                </c:pt>
                <c:pt idx="10779">
                  <c:v>6.5299999999979264E-3</c:v>
                </c:pt>
                <c:pt idx="10780">
                  <c:v>4.8899999999889587E-3</c:v>
                </c:pt>
                <c:pt idx="10781">
                  <c:v>5.3600000000244563E-3</c:v>
                </c:pt>
                <c:pt idx="10782">
                  <c:v>2.2699999999815645E-3</c:v>
                </c:pt>
                <c:pt idx="10783">
                  <c:v>7.8000000000031378E-3</c:v>
                </c:pt>
                <c:pt idx="10784">
                  <c:v>1.3199999999926604E-3</c:v>
                </c:pt>
                <c:pt idx="10785">
                  <c:v>7.8600000000221826E-3</c:v>
                </c:pt>
                <c:pt idx="10786">
                  <c:v>3.3399999999801366E-3</c:v>
                </c:pt>
                <c:pt idx="10787">
                  <c:v>1.8500000000187811E-3</c:v>
                </c:pt>
                <c:pt idx="10788">
                  <c:v>7.389999999986685E-3</c:v>
                </c:pt>
                <c:pt idx="10789">
                  <c:v>2.2099999999909414E-3</c:v>
                </c:pt>
                <c:pt idx="10790">
                  <c:v>4.1100000000255932E-3</c:v>
                </c:pt>
                <c:pt idx="10791">
                  <c:v>6.909999999976435E-3</c:v>
                </c:pt>
                <c:pt idx="10792">
                  <c:v>1.8200000000092587E-3</c:v>
                </c:pt>
                <c:pt idx="10793">
                  <c:v>6.5899999999885495E-3</c:v>
                </c:pt>
                <c:pt idx="10794">
                  <c:v>5.4800000000057025E-3</c:v>
                </c:pt>
                <c:pt idx="10795">
                  <c:v>2.7100000000075397E-3</c:v>
                </c:pt>
                <c:pt idx="10796">
                  <c:v>7.209999999986394E-3</c:v>
                </c:pt>
                <c:pt idx="10797">
                  <c:v>3.7900000000092859E-3</c:v>
                </c:pt>
                <c:pt idx="10798">
                  <c:v>4.9199999999984811E-3</c:v>
                </c:pt>
                <c:pt idx="10799">
                  <c:v>6.1100000000067212E-3</c:v>
                </c:pt>
                <c:pt idx="10800">
                  <c:v>1.3999999999896318E-3</c:v>
                </c:pt>
                <c:pt idx="10801">
                  <c:v>5.0600000000144973E-3</c:v>
                </c:pt>
                <c:pt idx="10802">
                  <c:v>6.7699999999888405E-3</c:v>
                </c:pt>
                <c:pt idx="10803">
                  <c:v>1.8200000000092587E-3</c:v>
                </c:pt>
                <c:pt idx="10804">
                  <c:v>7.1499999999957708E-3</c:v>
                </c:pt>
                <c:pt idx="10805">
                  <c:v>1.9100000000094042E-3</c:v>
                </c:pt>
                <c:pt idx="10806">
                  <c:v>5.4199999999866577E-3</c:v>
                </c:pt>
                <c:pt idx="10807">
                  <c:v>4.9500000000080036E-3</c:v>
                </c:pt>
                <c:pt idx="10808">
                  <c:v>1.3700000000085311E-3</c:v>
                </c:pt>
                <c:pt idx="10809">
                  <c:v>6.6099999999948977E-3</c:v>
                </c:pt>
                <c:pt idx="10810">
                  <c:v>2.5399999999820011E-3</c:v>
                </c:pt>
                <c:pt idx="10811">
                  <c:v>6.170000000025766E-3</c:v>
                </c:pt>
                <c:pt idx="10812">
                  <c:v>3.5999999999773991E-3</c:v>
                </c:pt>
                <c:pt idx="10813">
                  <c:v>6.3200000000165346E-3</c:v>
                </c:pt>
                <c:pt idx="10814">
                  <c:v>1.4599999999802549E-3</c:v>
                </c:pt>
                <c:pt idx="10815">
                  <c:v>7.3300000000244836E-3</c:v>
                </c:pt>
                <c:pt idx="10816">
                  <c:v>3.5499999999899501E-3</c:v>
                </c:pt>
                <c:pt idx="10817">
                  <c:v>3.3099999999990359E-3</c:v>
                </c:pt>
                <c:pt idx="10818">
                  <c:v>6.3199999999881129E-3</c:v>
                </c:pt>
                <c:pt idx="10819">
                  <c:v>1.3700000000085311E-3</c:v>
                </c:pt>
                <c:pt idx="10820">
                  <c:v>7.0300000000145246E-3</c:v>
                </c:pt>
                <c:pt idx="10821">
                  <c:v>3.6899999999775446E-3</c:v>
                </c:pt>
                <c:pt idx="10822">
                  <c:v>3.6100000000089949E-3</c:v>
                </c:pt>
                <c:pt idx="10823">
                  <c:v>6.1399999999878219E-3</c:v>
                </c:pt>
                <c:pt idx="10824">
                  <c:v>2.4700000000166256E-3</c:v>
                </c:pt>
                <c:pt idx="10825">
                  <c:v>6.7699999999888405E-3</c:v>
                </c:pt>
                <c:pt idx="10826">
                  <c:v>3.5500000000183718E-3</c:v>
                </c:pt>
                <c:pt idx="10827">
                  <c:v>1.8699999999967076E-3</c:v>
                </c:pt>
                <c:pt idx="10828">
                  <c:v>7.159999999998945E-3</c:v>
                </c:pt>
                <c:pt idx="10829">
                  <c:v>3.2999999999958618E-3</c:v>
                </c:pt>
                <c:pt idx="10830">
                  <c:v>1.8499999999903594E-3</c:v>
                </c:pt>
                <c:pt idx="10831">
                  <c:v>8.8200000000142609E-3</c:v>
                </c:pt>
                <c:pt idx="10832">
                  <c:v>3.0699999999797001E-3</c:v>
                </c:pt>
                <c:pt idx="10833">
                  <c:v>2.3300000000006094E-3</c:v>
                </c:pt>
                <c:pt idx="10834">
                  <c:v>5.7800000000156615E-3</c:v>
                </c:pt>
                <c:pt idx="10835">
                  <c:v>3.6000000000058208E-4</c:v>
                </c:pt>
                <c:pt idx="10836">
                  <c:v>7.2999999999865395E-3</c:v>
                </c:pt>
                <c:pt idx="10837">
                  <c:v>2.4099999999975807E-3</c:v>
                </c:pt>
                <c:pt idx="10838">
                  <c:v>2.680000000026439E-3</c:v>
                </c:pt>
                <c:pt idx="10839">
                  <c:v>5.7899999999904139E-3</c:v>
                </c:pt>
                <c:pt idx="10840">
                  <c:v>3.9899999999875035E-3</c:v>
                </c:pt>
                <c:pt idx="10841">
                  <c:v>5.690000000015516E-3</c:v>
                </c:pt>
                <c:pt idx="10842">
                  <c:v>3.7599999999997635E-3</c:v>
                </c:pt>
                <c:pt idx="10843">
                  <c:v>2.1999999999877673E-3</c:v>
                </c:pt>
                <c:pt idx="10844">
                  <c:v>6.2599999999974898E-3</c:v>
                </c:pt>
                <c:pt idx="10845">
                  <c:v>2.3000000000195087E-3</c:v>
                </c:pt>
                <c:pt idx="10846">
                  <c:v>1.6299999999773718E-3</c:v>
                </c:pt>
                <c:pt idx="10847">
                  <c:v>6.7999999999983629E-3</c:v>
                </c:pt>
                <c:pt idx="10848">
                  <c:v>2.680000000026439E-3</c:v>
                </c:pt>
                <c:pt idx="10849">
                  <c:v>3.3399999999801366E-3</c:v>
                </c:pt>
                <c:pt idx="10850">
                  <c:v>3.6400000000185173E-3</c:v>
                </c:pt>
                <c:pt idx="10851">
                  <c:v>5.2099999999768443E-3</c:v>
                </c:pt>
                <c:pt idx="10852">
                  <c:v>2.3000000000195087E-3</c:v>
                </c:pt>
                <c:pt idx="10853">
                  <c:v>4.5899999999789998E-3</c:v>
                </c:pt>
                <c:pt idx="10854">
                  <c:v>1.8100000000060845E-3</c:v>
                </c:pt>
                <c:pt idx="10855">
                  <c:v>6.0500000000160981E-3</c:v>
                </c:pt>
                <c:pt idx="10856">
                  <c:v>2.709999999979118E-3</c:v>
                </c:pt>
                <c:pt idx="10857">
                  <c:v>3.1000000000176442E-3</c:v>
                </c:pt>
                <c:pt idx="10858">
                  <c:v>6.5899999999885495E-3</c:v>
                </c:pt>
                <c:pt idx="10859">
                  <c:v>2.9200000000173532E-3</c:v>
                </c:pt>
                <c:pt idx="10860">
                  <c:v>4.2299999999784177E-3</c:v>
                </c:pt>
                <c:pt idx="10861">
                  <c:v>5.5800000000090222E-3</c:v>
                </c:pt>
                <c:pt idx="10862">
                  <c:v>1.7799999999965621E-3</c:v>
                </c:pt>
                <c:pt idx="10863">
                  <c:v>5.6099999999901229E-3</c:v>
                </c:pt>
                <c:pt idx="10864">
                  <c:v>2.2300000000257114E-3</c:v>
                </c:pt>
                <c:pt idx="10865">
                  <c:v>3.0399999999985994E-3</c:v>
                </c:pt>
                <c:pt idx="10866">
                  <c:v>4.6799999999791453E-3</c:v>
                </c:pt>
                <c:pt idx="10867">
                  <c:v>2.8300000000172076E-3</c:v>
                </c:pt>
                <c:pt idx="10868">
                  <c:v>2.7999999999792635E-3</c:v>
                </c:pt>
                <c:pt idx="10869">
                  <c:v>5.870000000015807E-3</c:v>
                </c:pt>
                <c:pt idx="10870">
                  <c:v>1.469999999983429E-3</c:v>
                </c:pt>
                <c:pt idx="10871">
                  <c:v>6.1600000000225918E-3</c:v>
                </c:pt>
                <c:pt idx="10872">
                  <c:v>3.369999999989659E-3</c:v>
                </c:pt>
                <c:pt idx="10873">
                  <c:v>3.669999999999618E-3</c:v>
                </c:pt>
                <c:pt idx="10874">
                  <c:v>4.7099999999886677E-3</c:v>
                </c:pt>
                <c:pt idx="10875">
                  <c:v>3.5400000000151977E-3</c:v>
                </c:pt>
                <c:pt idx="10876">
                  <c:v>3.4300000000087039E-3</c:v>
                </c:pt>
                <c:pt idx="10877">
                  <c:v>5.5699999999774263E-3</c:v>
                </c:pt>
                <c:pt idx="10878">
                  <c:v>4.200000000196269E-4</c:v>
                </c:pt>
                <c:pt idx="10879">
                  <c:v>5.7799999999872398E-3</c:v>
                </c:pt>
                <c:pt idx="10880">
                  <c:v>5.0400000000081491E-3</c:v>
                </c:pt>
                <c:pt idx="10881">
                  <c:v>5.4000000000087311E-4</c:v>
                </c:pt>
                <c:pt idx="10882">
                  <c:v>5.8099999999967622E-3</c:v>
                </c:pt>
                <c:pt idx="10883">
                  <c:v>2.1700000000066666E-3</c:v>
                </c:pt>
                <c:pt idx="10884">
                  <c:v>4.1400000000066939E-3</c:v>
                </c:pt>
                <c:pt idx="10885">
                  <c:v>4.0899999999908232E-3</c:v>
                </c:pt>
                <c:pt idx="10886">
                  <c:v>0</c:v>
                </c:pt>
                <c:pt idx="10887">
                  <c:v>6.4299999999946067E-3</c:v>
                </c:pt>
                <c:pt idx="10888">
                  <c:v>1.5199999999992997E-3</c:v>
                </c:pt>
                <c:pt idx="10889">
                  <c:v>4.6499999999980446E-3</c:v>
                </c:pt>
                <c:pt idx="10890">
                  <c:v>3.3999999999991815E-3</c:v>
                </c:pt>
                <c:pt idx="10891">
                  <c:v>4.7700000000077125E-3</c:v>
                </c:pt>
                <c:pt idx="10892">
                  <c:v>1.9399999999905049E-3</c:v>
                </c:pt>
                <c:pt idx="10893">
                  <c:v>6.5500000000042746E-3</c:v>
                </c:pt>
                <c:pt idx="10894">
                  <c:v>0</c:v>
                </c:pt>
                <c:pt idx="10895">
                  <c:v>6.8300000000078853E-3</c:v>
                </c:pt>
                <c:pt idx="10896">
                  <c:v>2.1999999999877673E-3</c:v>
                </c:pt>
                <c:pt idx="10897">
                  <c:v>1.7899999999997362E-3</c:v>
                </c:pt>
                <c:pt idx="10898">
                  <c:v>5.8999999999969077E-3</c:v>
                </c:pt>
                <c:pt idx="10899">
                  <c:v>7.2000000000116415E-4</c:v>
                </c:pt>
                <c:pt idx="10900">
                  <c:v>4.8299999999983356E-3</c:v>
                </c:pt>
                <c:pt idx="10901">
                  <c:v>3.9900000000159253E-3</c:v>
                </c:pt>
                <c:pt idx="10902">
                  <c:v>1.6099999999994452E-3</c:v>
                </c:pt>
                <c:pt idx="10903">
                  <c:v>5.390000000005557E-3</c:v>
                </c:pt>
                <c:pt idx="10904">
                  <c:v>2.9499999999984539E-3</c:v>
                </c:pt>
                <c:pt idx="10905">
                  <c:v>2.179999999981419E-3</c:v>
                </c:pt>
                <c:pt idx="10906">
                  <c:v>6.0200000000065756E-3</c:v>
                </c:pt>
                <c:pt idx="10907">
                  <c:v>3.2999999999105967E-4</c:v>
                </c:pt>
                <c:pt idx="10908">
                  <c:v>4.6200000000169439E-3</c:v>
                </c:pt>
                <c:pt idx="10909">
                  <c:v>4.5599999999978991E-3</c:v>
                </c:pt>
                <c:pt idx="10910">
                  <c:v>1.8699999999967076E-3</c:v>
                </c:pt>
                <c:pt idx="10911">
                  <c:v>4.5299999999883767E-3</c:v>
                </c:pt>
                <c:pt idx="10912">
                  <c:v>2.7500000000202363E-3</c:v>
                </c:pt>
                <c:pt idx="10913">
                  <c:v>1.9599999999968531E-3</c:v>
                </c:pt>
                <c:pt idx="10914">
                  <c:v>7.4500000000057298E-3</c:v>
                </c:pt>
                <c:pt idx="10915">
                  <c:v>0</c:v>
                </c:pt>
                <c:pt idx="10916">
                  <c:v>4.8899999999889587E-3</c:v>
                </c:pt>
                <c:pt idx="10917">
                  <c:v>2.8299999999887859E-3</c:v>
                </c:pt>
                <c:pt idx="10918">
                  <c:v>1.5199999999992997E-3</c:v>
                </c:pt>
                <c:pt idx="10919">
                  <c:v>3.2199999999988904E-3</c:v>
                </c:pt>
                <c:pt idx="10920">
                  <c:v>4.9500000000080036E-3</c:v>
                </c:pt>
                <c:pt idx="10921">
                  <c:v>2.1100000000160435E-3</c:v>
                </c:pt>
                <c:pt idx="10922">
                  <c:v>5.1899999999989177E-3</c:v>
                </c:pt>
                <c:pt idx="10923">
                  <c:v>1.1899999999798183E-3</c:v>
                </c:pt>
                <c:pt idx="10924">
                  <c:v>5.6600000000059936E-3</c:v>
                </c:pt>
                <c:pt idx="10925">
                  <c:v>3.7900000000092859E-3</c:v>
                </c:pt>
                <c:pt idx="10926">
                  <c:v>0</c:v>
                </c:pt>
                <c:pt idx="10927">
                  <c:v>5.9599999999875308E-3</c:v>
                </c:pt>
                <c:pt idx="10928">
                  <c:v>1.6099999999994452E-3</c:v>
                </c:pt>
                <c:pt idx="10929">
                  <c:v>3.2199999999988904E-3</c:v>
                </c:pt>
                <c:pt idx="10930">
                  <c:v>4.680000000007567E-3</c:v>
                </c:pt>
                <c:pt idx="10931">
                  <c:v>2.3799999999880583E-3</c:v>
                </c:pt>
                <c:pt idx="10932">
                  <c:v>4.0200000000254477E-3</c:v>
                </c:pt>
                <c:pt idx="10933">
                  <c:v>3.6099999999805732E-3</c:v>
                </c:pt>
                <c:pt idx="10934">
                  <c:v>1.8500000000187811E-3</c:v>
                </c:pt>
                <c:pt idx="10935">
                  <c:v>6.0199999999781539E-3</c:v>
                </c:pt>
                <c:pt idx="10936">
                  <c:v>2.2600000000068121E-3</c:v>
                </c:pt>
                <c:pt idx="10937">
                  <c:v>2.8300000000172076E-3</c:v>
                </c:pt>
                <c:pt idx="10938">
                  <c:v>4.7699999999792908E-3</c:v>
                </c:pt>
                <c:pt idx="10939">
                  <c:v>2.2100000000193631E-3</c:v>
                </c:pt>
                <c:pt idx="10940">
                  <c:v>3.8099999999872125E-3</c:v>
                </c:pt>
                <c:pt idx="10941">
                  <c:v>5.0999999999987722E-3</c:v>
                </c:pt>
                <c:pt idx="10942">
                  <c:v>1.1299999999891952E-3</c:v>
                </c:pt>
                <c:pt idx="10943">
                  <c:v>5.3100000000085856E-3</c:v>
                </c:pt>
                <c:pt idx="10944">
                  <c:v>2.4099999999975807E-3</c:v>
                </c:pt>
                <c:pt idx="10945">
                  <c:v>1.8799999999998818E-3</c:v>
                </c:pt>
                <c:pt idx="10946">
                  <c:v>6.4900000000136515E-3</c:v>
                </c:pt>
                <c:pt idx="10947">
                  <c:v>1.4999999999076863E-4</c:v>
                </c:pt>
                <c:pt idx="10948">
                  <c:v>5.0400000000081491E-3</c:v>
                </c:pt>
                <c:pt idx="10949">
                  <c:v>5.0699999999892498E-3</c:v>
                </c:pt>
                <c:pt idx="10950">
                  <c:v>8.3000000000765795E-4</c:v>
                </c:pt>
                <c:pt idx="10951">
                  <c:v>5.4800000000057025E-3</c:v>
                </c:pt>
                <c:pt idx="10952">
                  <c:v>1.6999999999995907E-3</c:v>
                </c:pt>
                <c:pt idx="10953">
                  <c:v>2.2699999999815645E-3</c:v>
                </c:pt>
                <c:pt idx="10954">
                  <c:v>6.0500000000160981E-3</c:v>
                </c:pt>
                <c:pt idx="10955">
                  <c:v>1.2199999999893407E-3</c:v>
                </c:pt>
                <c:pt idx="10956">
                  <c:v>5.8099999999967622E-3</c:v>
                </c:pt>
                <c:pt idx="10957">
                  <c:v>2.3300000000006094E-3</c:v>
                </c:pt>
                <c:pt idx="10958">
                  <c:v>1.720000000005939E-3</c:v>
                </c:pt>
                <c:pt idx="10959">
                  <c:v>3.8800000000094315E-3</c:v>
                </c:pt>
                <c:pt idx="10960">
                  <c:v>4.3499999999880856E-3</c:v>
                </c:pt>
                <c:pt idx="10961">
                  <c:v>6.5000000000736691E-4</c:v>
                </c:pt>
                <c:pt idx="10962">
                  <c:v>5.5199999999899774E-3</c:v>
                </c:pt>
                <c:pt idx="10963">
                  <c:v>0</c:v>
                </c:pt>
                <c:pt idx="10964">
                  <c:v>5.5399999999963256E-3</c:v>
                </c:pt>
                <c:pt idx="10965">
                  <c:v>2.8000000000076852E-3</c:v>
                </c:pt>
                <c:pt idx="10966">
                  <c:v>1.0499999999922238E-3</c:v>
                </c:pt>
                <c:pt idx="10967">
                  <c:v>4.4400000000166528E-3</c:v>
                </c:pt>
                <c:pt idx="10968">
                  <c:v>3.2699999999863394E-3</c:v>
                </c:pt>
                <c:pt idx="10969">
                  <c:v>2.5400000000104228E-3</c:v>
                </c:pt>
                <c:pt idx="10970">
                  <c:v>4.2300000000068394E-3</c:v>
                </c:pt>
                <c:pt idx="10971">
                  <c:v>2.7399999999886404E-3</c:v>
                </c:pt>
                <c:pt idx="10972">
                  <c:v>2.5599999999883494E-3</c:v>
                </c:pt>
                <c:pt idx="10973">
                  <c:v>2.960000000001628E-3</c:v>
                </c:pt>
                <c:pt idx="10974">
                  <c:v>3.0100000000174987E-3</c:v>
                </c:pt>
                <c:pt idx="10975">
                  <c:v>6.100000000003547E-3</c:v>
                </c:pt>
                <c:pt idx="10976">
                  <c:v>1.0199999999827014E-3</c:v>
                </c:pt>
                <c:pt idx="10977">
                  <c:v>3.6900000000059663E-3</c:v>
                </c:pt>
                <c:pt idx="10978">
                  <c:v>2.6300000000105683E-3</c:v>
                </c:pt>
                <c:pt idx="10979">
                  <c:v>3.5399999999867759E-3</c:v>
                </c:pt>
                <c:pt idx="10980">
                  <c:v>1.9399999999905049E-3</c:v>
                </c:pt>
                <c:pt idx="10981">
                  <c:v>6.4100000000166801E-3</c:v>
                </c:pt>
                <c:pt idx="10982">
                  <c:v>0</c:v>
                </c:pt>
                <c:pt idx="10983">
                  <c:v>6.5500000000042746E-3</c:v>
                </c:pt>
                <c:pt idx="10984">
                  <c:v>1.7299999999806914E-3</c:v>
                </c:pt>
                <c:pt idx="10985">
                  <c:v>2.8300000000172076E-3</c:v>
                </c:pt>
                <c:pt idx="10986">
                  <c:v>4.1799999999909687E-3</c:v>
                </c:pt>
                <c:pt idx="10987">
                  <c:v>6.5000000000736691E-4</c:v>
                </c:pt>
                <c:pt idx="10988">
                  <c:v>5.6299999999964712E-3</c:v>
                </c:pt>
                <c:pt idx="10989">
                  <c:v>3.7900000000092859E-3</c:v>
                </c:pt>
                <c:pt idx="10990">
                  <c:v>2.7000000000043656E-4</c:v>
                </c:pt>
                <c:pt idx="10991">
                  <c:v>5.3299999999865122E-3</c:v>
                </c:pt>
                <c:pt idx="10992">
                  <c:v>2.2400000000004638E-3</c:v>
                </c:pt>
                <c:pt idx="10993">
                  <c:v>2.0800000000065211E-3</c:v>
                </c:pt>
                <c:pt idx="10994">
                  <c:v>4.8899999999889587E-3</c:v>
                </c:pt>
                <c:pt idx="10995">
                  <c:v>1.5000000001919034E-4</c:v>
                </c:pt>
                <c:pt idx="10996">
                  <c:v>4.6199999999885222E-3</c:v>
                </c:pt>
                <c:pt idx="10997">
                  <c:v>4.5599999999978991E-3</c:v>
                </c:pt>
                <c:pt idx="10998">
                  <c:v>0</c:v>
                </c:pt>
                <c:pt idx="10999">
                  <c:v>6.9400000000143791E-3</c:v>
                </c:pt>
                <c:pt idx="11000">
                  <c:v>9.2999999998255589E-4</c:v>
                </c:pt>
                <c:pt idx="11001">
                  <c:v>3.0100000000174987E-3</c:v>
                </c:pt>
                <c:pt idx="11002">
                  <c:v>4.4099999999787087E-3</c:v>
                </c:pt>
                <c:pt idx="11003">
                  <c:v>1.9900000000063756E-3</c:v>
                </c:pt>
                <c:pt idx="11004">
                  <c:v>2.7200000000107138E-3</c:v>
                </c:pt>
                <c:pt idx="11005">
                  <c:v>2.9799999999795546E-3</c:v>
                </c:pt>
                <c:pt idx="11006">
                  <c:v>9.5000000001732587E-4</c:v>
                </c:pt>
                <c:pt idx="11007">
                  <c:v>5.4800000000057025E-3</c:v>
                </c:pt>
                <c:pt idx="11008">
                  <c:v>2.659999999991669E-3</c:v>
                </c:pt>
                <c:pt idx="11009">
                  <c:v>2.1399999999971442E-3</c:v>
                </c:pt>
                <c:pt idx="11010">
                  <c:v>2.8900000000078307E-3</c:v>
                </c:pt>
                <c:pt idx="11011">
                  <c:v>3.1299999999987449E-3</c:v>
                </c:pt>
                <c:pt idx="11012">
                  <c:v>3.1599999999798456E-3</c:v>
                </c:pt>
                <c:pt idx="11013">
                  <c:v>4.4100000000071304E-3</c:v>
                </c:pt>
                <c:pt idx="11014">
                  <c:v>8.7000000002035449E-4</c:v>
                </c:pt>
                <c:pt idx="11015">
                  <c:v>4.5299999999883767E-3</c:v>
                </c:pt>
                <c:pt idx="11016">
                  <c:v>2.1099999999876218E-3</c:v>
                </c:pt>
                <c:pt idx="11017">
                  <c:v>3.5500000000183718E-3</c:v>
                </c:pt>
                <c:pt idx="11018">
                  <c:v>4.2299999999784177E-3</c:v>
                </c:pt>
                <c:pt idx="11019">
                  <c:v>2.3500000000069576E-3</c:v>
                </c:pt>
                <c:pt idx="11020">
                  <c:v>3.0700000000081218E-3</c:v>
                </c:pt>
                <c:pt idx="11021">
                  <c:v>3.009999999989077E-3</c:v>
                </c:pt>
                <c:pt idx="11022">
                  <c:v>1.9400000000189266E-3</c:v>
                </c:pt>
                <c:pt idx="11023">
                  <c:v>5.3999999999803094E-3</c:v>
                </c:pt>
                <c:pt idx="11024">
                  <c:v>1.6899999999964166E-3</c:v>
                </c:pt>
                <c:pt idx="11025">
                  <c:v>3.1600000000082673E-3</c:v>
                </c:pt>
                <c:pt idx="11026">
                  <c:v>4.1800000000193904E-3</c:v>
                </c:pt>
                <c:pt idx="11027">
                  <c:v>2.99999999811007E-5</c:v>
                </c:pt>
                <c:pt idx="11028">
                  <c:v>5.2699999999958891E-3</c:v>
                </c:pt>
                <c:pt idx="11029">
                  <c:v>3.5200000000088494E-3</c:v>
                </c:pt>
                <c:pt idx="11030">
                  <c:v>9.2000000000780346E-4</c:v>
                </c:pt>
                <c:pt idx="11031">
                  <c:v>5.0099999999986267E-3</c:v>
                </c:pt>
                <c:pt idx="11032">
                  <c:v>2.9199999999889314E-3</c:v>
                </c:pt>
                <c:pt idx="11033">
                  <c:v>2.1100000000160435E-3</c:v>
                </c:pt>
                <c:pt idx="11034">
                  <c:v>5.969999999990705E-3</c:v>
                </c:pt>
                <c:pt idx="11035">
                  <c:v>0</c:v>
                </c:pt>
                <c:pt idx="11036">
                  <c:v>5.7500000000061391E-3</c:v>
                </c:pt>
                <c:pt idx="11037">
                  <c:v>6.199999999978445E-4</c:v>
                </c:pt>
                <c:pt idx="11038">
                  <c:v>2.9800000000079763E-3</c:v>
                </c:pt>
                <c:pt idx="11039">
                  <c:v>4.4399999999882311E-3</c:v>
                </c:pt>
                <c:pt idx="11040">
                  <c:v>2.7499999999918145E-3</c:v>
                </c:pt>
                <c:pt idx="11041">
                  <c:v>4.3999999999755346E-4</c:v>
                </c:pt>
                <c:pt idx="11042">
                  <c:v>7.1000000000083219E-3</c:v>
                </c:pt>
                <c:pt idx="11043">
                  <c:v>0</c:v>
                </c:pt>
                <c:pt idx="11044">
                  <c:v>3.9600000000064028E-3</c:v>
                </c:pt>
                <c:pt idx="11045">
                  <c:v>2.0299999999906504E-3</c:v>
                </c:pt>
                <c:pt idx="11046">
                  <c:v>1.90000000000623E-3</c:v>
                </c:pt>
                <c:pt idx="11047">
                  <c:v>3.369999999989659E-3</c:v>
                </c:pt>
                <c:pt idx="11048">
                  <c:v>3.4300000000087039E-3</c:v>
                </c:pt>
                <c:pt idx="11049">
                  <c:v>1.9100000000094042E-3</c:v>
                </c:pt>
                <c:pt idx="11050">
                  <c:v>3.5699999999962984E-3</c:v>
                </c:pt>
                <c:pt idx="11051">
                  <c:v>1.8799999999998818E-3</c:v>
                </c:pt>
                <c:pt idx="11052">
                  <c:v>2.6499999999884949E-3</c:v>
                </c:pt>
                <c:pt idx="11053">
                  <c:v>3.4600000000182263E-3</c:v>
                </c:pt>
                <c:pt idx="11054">
                  <c:v>2.0499999999969987E-3</c:v>
                </c:pt>
                <c:pt idx="11055">
                  <c:v>3.9400000000000546E-3</c:v>
                </c:pt>
                <c:pt idx="11056">
                  <c:v>1.3999999999896318E-3</c:v>
                </c:pt>
                <c:pt idx="11057">
                  <c:v>1.9399999999905049E-3</c:v>
                </c:pt>
                <c:pt idx="11058">
                  <c:v>3.8399999999967349E-3</c:v>
                </c:pt>
                <c:pt idx="11059">
                  <c:v>1.2499999999988631E-3</c:v>
                </c:pt>
                <c:pt idx="11060">
                  <c:v>3.3100000000274576E-3</c:v>
                </c:pt>
                <c:pt idx="11061">
                  <c:v>2.9799999999795546E-3</c:v>
                </c:pt>
                <c:pt idx="11062">
                  <c:v>0</c:v>
                </c:pt>
                <c:pt idx="11063">
                  <c:v>6.1400000000162436E-3</c:v>
                </c:pt>
                <c:pt idx="11064">
                  <c:v>1.1299999999891952E-3</c:v>
                </c:pt>
                <c:pt idx="11065">
                  <c:v>1.8799999999998818E-3</c:v>
                </c:pt>
                <c:pt idx="11066">
                  <c:v>4.3200000000069849E-3</c:v>
                </c:pt>
                <c:pt idx="11067">
                  <c:v>0</c:v>
                </c:pt>
                <c:pt idx="11068">
                  <c:v>1.5799999999899228E-3</c:v>
                </c:pt>
                <c:pt idx="11069">
                  <c:v>5.1899999999989177E-3</c:v>
                </c:pt>
                <c:pt idx="11070">
                  <c:v>0</c:v>
                </c:pt>
                <c:pt idx="11071">
                  <c:v>3.8700000000062573E-3</c:v>
                </c:pt>
                <c:pt idx="11072">
                  <c:v>1.4299999999991542E-3</c:v>
                </c:pt>
                <c:pt idx="11073">
                  <c:v>5.0999999999135071E-4</c:v>
                </c:pt>
                <c:pt idx="11074">
                  <c:v>5.1500000000146429E-3</c:v>
                </c:pt>
                <c:pt idx="11075">
                  <c:v>0</c:v>
                </c:pt>
                <c:pt idx="11076">
                  <c:v>2.9199999999889314E-3</c:v>
                </c:pt>
                <c:pt idx="11077">
                  <c:v>2.659999999991669E-3</c:v>
                </c:pt>
                <c:pt idx="11078">
                  <c:v>1.4000000000180535E-3</c:v>
                </c:pt>
                <c:pt idx="11079">
                  <c:v>2.8900000000078307E-3</c:v>
                </c:pt>
                <c:pt idx="11080">
                  <c:v>2.1399999999971442E-3</c:v>
                </c:pt>
                <c:pt idx="11081">
                  <c:v>9.0000000000145519E-4</c:v>
                </c:pt>
                <c:pt idx="11082">
                  <c:v>4.7099999999886677E-3</c:v>
                </c:pt>
                <c:pt idx="11083">
                  <c:v>0</c:v>
                </c:pt>
                <c:pt idx="11084">
                  <c:v>3.2799999999895135E-3</c:v>
                </c:pt>
                <c:pt idx="11085">
                  <c:v>2.4400000000071032E-3</c:v>
                </c:pt>
                <c:pt idx="11086">
                  <c:v>0</c:v>
                </c:pt>
                <c:pt idx="11087">
                  <c:v>4.9500000000080036E-3</c:v>
                </c:pt>
                <c:pt idx="11088">
                  <c:v>5.8999999998832209E-4</c:v>
                </c:pt>
                <c:pt idx="11089">
                  <c:v>1.9700000000000273E-3</c:v>
                </c:pt>
                <c:pt idx="11090">
                  <c:v>2.6500000000169166E-3</c:v>
                </c:pt>
                <c:pt idx="11091">
                  <c:v>2.5399999999820011E-3</c:v>
                </c:pt>
                <c:pt idx="11092">
                  <c:v>2.5300000000072487E-3</c:v>
                </c:pt>
                <c:pt idx="11093">
                  <c:v>2.0800000000065211E-3</c:v>
                </c:pt>
                <c:pt idx="11094">
                  <c:v>3.9999999999906777E-3</c:v>
                </c:pt>
                <c:pt idx="11095">
                  <c:v>2.5300000000072487E-3</c:v>
                </c:pt>
                <c:pt idx="11096">
                  <c:v>8.6999999999193278E-4</c:v>
                </c:pt>
                <c:pt idx="11097">
                  <c:v>4.4699999999977535E-3</c:v>
                </c:pt>
                <c:pt idx="11098">
                  <c:v>3.3300000000053842E-3</c:v>
                </c:pt>
                <c:pt idx="11099">
                  <c:v>0</c:v>
                </c:pt>
                <c:pt idx="11100">
                  <c:v>1.4600000000086766E-3</c:v>
                </c:pt>
                <c:pt idx="11101">
                  <c:v>4.0599999999813008E-3</c:v>
                </c:pt>
                <c:pt idx="11102">
                  <c:v>1.5000000001919034E-4</c:v>
                </c:pt>
                <c:pt idx="11103">
                  <c:v>3.4499999999866304E-3</c:v>
                </c:pt>
                <c:pt idx="11104">
                  <c:v>5.7000000001039552E-4</c:v>
                </c:pt>
                <c:pt idx="11105">
                  <c:v>5.5099999999868032E-3</c:v>
                </c:pt>
                <c:pt idx="11106">
                  <c:v>2.1000000000981345E-4</c:v>
                </c:pt>
                <c:pt idx="11107">
                  <c:v>3.3400000000085583E-3</c:v>
                </c:pt>
                <c:pt idx="11108">
                  <c:v>2.0899999999812735E-3</c:v>
                </c:pt>
                <c:pt idx="11109">
                  <c:v>1.6899999999964166E-3</c:v>
                </c:pt>
                <c:pt idx="11110">
                  <c:v>6.0000000019044819E-5</c:v>
                </c:pt>
                <c:pt idx="11111">
                  <c:v>5.8699999999873853E-3</c:v>
                </c:pt>
                <c:pt idx="11112">
                  <c:v>2.2100000000193631E-3</c:v>
                </c:pt>
                <c:pt idx="11113">
                  <c:v>0</c:v>
                </c:pt>
                <c:pt idx="11114">
                  <c:v>5.5399999999963256E-3</c:v>
                </c:pt>
                <c:pt idx="11115">
                  <c:v>0</c:v>
                </c:pt>
                <c:pt idx="11116">
                  <c:v>2.3599999999817101E-3</c:v>
                </c:pt>
                <c:pt idx="11117">
                  <c:v>4.1099999999971715E-3</c:v>
                </c:pt>
                <c:pt idx="11118">
                  <c:v>5.7000000001039552E-4</c:v>
                </c:pt>
                <c:pt idx="11119">
                  <c:v>1.7300000000091131E-3</c:v>
                </c:pt>
                <c:pt idx="11120">
                  <c:v>2.5899999999978718E-3</c:v>
                </c:pt>
                <c:pt idx="11121">
                  <c:v>1.6999999999995907E-3</c:v>
                </c:pt>
                <c:pt idx="11122">
                  <c:v>4.2599999999879401E-3</c:v>
                </c:pt>
                <c:pt idx="11123">
                  <c:v>9.7999999999842657E-4</c:v>
                </c:pt>
                <c:pt idx="11124">
                  <c:v>2.0900000000096952E-3</c:v>
                </c:pt>
                <c:pt idx="11125">
                  <c:v>7.0900000000051477E-3</c:v>
                </c:pt>
                <c:pt idx="11126">
                  <c:v>0</c:v>
                </c:pt>
                <c:pt idx="11127">
                  <c:v>1.8499999999903594E-3</c:v>
                </c:pt>
                <c:pt idx="11128">
                  <c:v>1.010000000007949E-3</c:v>
                </c:pt>
                <c:pt idx="11129">
                  <c:v>2.3999999999091415E-4</c:v>
                </c:pt>
                <c:pt idx="11130">
                  <c:v>4.019999999997026E-3</c:v>
                </c:pt>
                <c:pt idx="11131">
                  <c:v>2.1200000000192176E-3</c:v>
                </c:pt>
                <c:pt idx="11132">
                  <c:v>7.6999999998861313E-4</c:v>
                </c:pt>
                <c:pt idx="11133">
                  <c:v>3.3099999999990359E-3</c:v>
                </c:pt>
                <c:pt idx="11134">
                  <c:v>3.189999999989368E-3</c:v>
                </c:pt>
                <c:pt idx="11135">
                  <c:v>1.0699999999985721E-3</c:v>
                </c:pt>
                <c:pt idx="11136">
                  <c:v>1.8200000000092587E-3</c:v>
                </c:pt>
                <c:pt idx="11137">
                  <c:v>2.3300000000006094E-3</c:v>
                </c:pt>
                <c:pt idx="11138">
                  <c:v>2.020000000015898E-3</c:v>
                </c:pt>
                <c:pt idx="11139">
                  <c:v>3.009999999989077E-3</c:v>
                </c:pt>
                <c:pt idx="11140">
                  <c:v>5.7000000001039552E-4</c:v>
                </c:pt>
                <c:pt idx="11141">
                  <c:v>5.2499999999895408E-3</c:v>
                </c:pt>
                <c:pt idx="11142">
                  <c:v>0</c:v>
                </c:pt>
                <c:pt idx="11143">
                  <c:v>2.8299999999887859E-3</c:v>
                </c:pt>
                <c:pt idx="11144">
                  <c:v>1.0400000000174714E-3</c:v>
                </c:pt>
                <c:pt idx="11145">
                  <c:v>2.7999999999792635E-3</c:v>
                </c:pt>
                <c:pt idx="11146">
                  <c:v>1.5500000000088221E-3</c:v>
                </c:pt>
                <c:pt idx="11147">
                  <c:v>3.9600000000064028E-3</c:v>
                </c:pt>
                <c:pt idx="11148">
                  <c:v>0</c:v>
                </c:pt>
                <c:pt idx="11149">
                  <c:v>2.2099999999909414E-3</c:v>
                </c:pt>
                <c:pt idx="11150">
                  <c:v>1.1599999999987176E-3</c:v>
                </c:pt>
                <c:pt idx="11151">
                  <c:v>3.3999999999991815E-3</c:v>
                </c:pt>
                <c:pt idx="11152">
                  <c:v>2.6500000000169166E-3</c:v>
                </c:pt>
                <c:pt idx="11153">
                  <c:v>0</c:v>
                </c:pt>
                <c:pt idx="11154">
                  <c:v>4.4999999999788542E-3</c:v>
                </c:pt>
                <c:pt idx="11155">
                  <c:v>6.0000000019044819E-5</c:v>
                </c:pt>
                <c:pt idx="11156">
                  <c:v>1.7599999999902138E-3</c:v>
                </c:pt>
                <c:pt idx="11157">
                  <c:v>4.7700000000077125E-3</c:v>
                </c:pt>
                <c:pt idx="11158">
                  <c:v>0</c:v>
                </c:pt>
                <c:pt idx="11159">
                  <c:v>1.6099999999994452E-3</c:v>
                </c:pt>
                <c:pt idx="11160">
                  <c:v>2.1999999999877673E-3</c:v>
                </c:pt>
                <c:pt idx="11161">
                  <c:v>1.2000000000114142E-3</c:v>
                </c:pt>
                <c:pt idx="11162">
                  <c:v>3.5399999999867759E-3</c:v>
                </c:pt>
                <c:pt idx="11163">
                  <c:v>0</c:v>
                </c:pt>
                <c:pt idx="11164">
                  <c:v>3.8499999999999091E-3</c:v>
                </c:pt>
                <c:pt idx="11165">
                  <c:v>6.199999999978445E-4</c:v>
                </c:pt>
                <c:pt idx="11166">
                  <c:v>4.8000000001025001E-4</c:v>
                </c:pt>
                <c:pt idx="11167">
                  <c:v>4.5299999999883767E-3</c:v>
                </c:pt>
                <c:pt idx="11168">
                  <c:v>0</c:v>
                </c:pt>
                <c:pt idx="11169">
                  <c:v>1.4600000000086766E-3</c:v>
                </c:pt>
                <c:pt idx="11170">
                  <c:v>3.1000000000176442E-3</c:v>
                </c:pt>
                <c:pt idx="11171">
                  <c:v>1.4899999999897773E-3</c:v>
                </c:pt>
                <c:pt idx="11172">
                  <c:v>3.0000000000995897E-4</c:v>
                </c:pt>
                <c:pt idx="11173">
                  <c:v>3.5399999999867759E-3</c:v>
                </c:pt>
                <c:pt idx="11174">
                  <c:v>3.6399999999900956E-3</c:v>
                </c:pt>
                <c:pt idx="11175">
                  <c:v>0</c:v>
                </c:pt>
                <c:pt idx="11176">
                  <c:v>3.9900000000159253E-3</c:v>
                </c:pt>
                <c:pt idx="11177">
                  <c:v>0</c:v>
                </c:pt>
                <c:pt idx="11178">
                  <c:v>1.9099999999809825E-3</c:v>
                </c:pt>
                <c:pt idx="11179">
                  <c:v>2.38000000001648E-3</c:v>
                </c:pt>
                <c:pt idx="11180">
                  <c:v>2.7000000000043656E-4</c:v>
                </c:pt>
                <c:pt idx="11181">
                  <c:v>3.6100000000089949E-3</c:v>
                </c:pt>
                <c:pt idx="11182">
                  <c:v>0</c:v>
                </c:pt>
                <c:pt idx="11183">
                  <c:v>2.889999999979409E-3</c:v>
                </c:pt>
                <c:pt idx="11184">
                  <c:v>0</c:v>
                </c:pt>
                <c:pt idx="11185">
                  <c:v>3.7200000000154887E-3</c:v>
                </c:pt>
                <c:pt idx="11186">
                  <c:v>5.6999999998197382E-4</c:v>
                </c:pt>
                <c:pt idx="11187">
                  <c:v>9.7999999999842657E-4</c:v>
                </c:pt>
                <c:pt idx="11188">
                  <c:v>1.7300000000091131E-3</c:v>
                </c:pt>
                <c:pt idx="11189">
                  <c:v>2.9200000000173532E-3</c:v>
                </c:pt>
                <c:pt idx="11190">
                  <c:v>8.6999999999193278E-4</c:v>
                </c:pt>
                <c:pt idx="11191">
                  <c:v>1.3399999999990087E-3</c:v>
                </c:pt>
                <c:pt idx="11192">
                  <c:v>2.6200000000073942E-3</c:v>
                </c:pt>
                <c:pt idx="11193">
                  <c:v>0</c:v>
                </c:pt>
                <c:pt idx="11194">
                  <c:v>4.379999999997608E-3</c:v>
                </c:pt>
                <c:pt idx="11195">
                  <c:v>0</c:v>
                </c:pt>
                <c:pt idx="11196">
                  <c:v>2.0600000000001728E-3</c:v>
                </c:pt>
                <c:pt idx="11197">
                  <c:v>3.5999999999773991E-3</c:v>
                </c:pt>
                <c:pt idx="11198">
                  <c:v>0</c:v>
                </c:pt>
                <c:pt idx="11199">
                  <c:v>2.4000000001933586E-4</c:v>
                </c:pt>
                <c:pt idx="11200">
                  <c:v>3.6399999999900956E-3</c:v>
                </c:pt>
                <c:pt idx="11201">
                  <c:v>0</c:v>
                </c:pt>
                <c:pt idx="11202">
                  <c:v>3.7800000000061118E-3</c:v>
                </c:pt>
                <c:pt idx="11203">
                  <c:v>0</c:v>
                </c:pt>
                <c:pt idx="11204">
                  <c:v>1.3500000000021828E-3</c:v>
                </c:pt>
                <c:pt idx="11205">
                  <c:v>2.9499999999984539E-3</c:v>
                </c:pt>
                <c:pt idx="11206">
                  <c:v>0</c:v>
                </c:pt>
                <c:pt idx="11207">
                  <c:v>2.9800000000079763E-3</c:v>
                </c:pt>
                <c:pt idx="11208">
                  <c:v>0</c:v>
                </c:pt>
                <c:pt idx="11209">
                  <c:v>2.4999999999977263E-3</c:v>
                </c:pt>
                <c:pt idx="11210">
                  <c:v>1.3399999999990087E-3</c:v>
                </c:pt>
                <c:pt idx="11211">
                  <c:v>4.799999999818283E-4</c:v>
                </c:pt>
                <c:pt idx="11212">
                  <c:v>1.7300000000091131E-3</c:v>
                </c:pt>
                <c:pt idx="11213">
                  <c:v>3.2999999999958618E-3</c:v>
                </c:pt>
                <c:pt idx="11214">
                  <c:v>7.2000000000116415E-4</c:v>
                </c:pt>
                <c:pt idx="11215">
                  <c:v>1.9700000000000273E-3</c:v>
                </c:pt>
                <c:pt idx="11216">
                  <c:v>2.3500000000069576E-3</c:v>
                </c:pt>
                <c:pt idx="11217">
                  <c:v>5.7000000001039552E-4</c:v>
                </c:pt>
                <c:pt idx="11218">
                  <c:v>1.5499999999804004E-3</c:v>
                </c:pt>
                <c:pt idx="11219">
                  <c:v>5.900000000167438E-4</c:v>
                </c:pt>
                <c:pt idx="11220">
                  <c:v>2.5399999999820011E-3</c:v>
                </c:pt>
                <c:pt idx="11221">
                  <c:v>2.1100000000160435E-3</c:v>
                </c:pt>
                <c:pt idx="11222">
                  <c:v>0</c:v>
                </c:pt>
                <c:pt idx="11223">
                  <c:v>3.6999999999807187E-3</c:v>
                </c:pt>
                <c:pt idx="11224">
                  <c:v>0</c:v>
                </c:pt>
                <c:pt idx="11225">
                  <c:v>2.8599999999983083E-3</c:v>
                </c:pt>
                <c:pt idx="11226">
                  <c:v>2.4000000001933586E-4</c:v>
                </c:pt>
                <c:pt idx="11227">
                  <c:v>1.5199999999992997E-3</c:v>
                </c:pt>
                <c:pt idx="11228">
                  <c:v>9.1999999997938176E-4</c:v>
                </c:pt>
                <c:pt idx="11229">
                  <c:v>1.5800000000183445E-3</c:v>
                </c:pt>
                <c:pt idx="11230">
                  <c:v>1.5799999999899228E-3</c:v>
                </c:pt>
                <c:pt idx="11231">
                  <c:v>2.0000000000095497E-3</c:v>
                </c:pt>
                <c:pt idx="11232">
                  <c:v>0</c:v>
                </c:pt>
                <c:pt idx="11233">
                  <c:v>2.1700000000066666E-3</c:v>
                </c:pt>
                <c:pt idx="11234">
                  <c:v>2.6499999999884949E-3</c:v>
                </c:pt>
                <c:pt idx="11235">
                  <c:v>1.2600000000020373E-3</c:v>
                </c:pt>
                <c:pt idx="11236">
                  <c:v>1.2499999999988631E-3</c:v>
                </c:pt>
                <c:pt idx="11237">
                  <c:v>2.5599999999883494E-3</c:v>
                </c:pt>
                <c:pt idx="11238">
                  <c:v>0</c:v>
                </c:pt>
                <c:pt idx="11239">
                  <c:v>1.1300000000176169E-3</c:v>
                </c:pt>
                <c:pt idx="11240">
                  <c:v>3.0399999999985994E-3</c:v>
                </c:pt>
                <c:pt idx="11241">
                  <c:v>0</c:v>
                </c:pt>
                <c:pt idx="11242">
                  <c:v>3.6100000000089949E-3</c:v>
                </c:pt>
                <c:pt idx="11243">
                  <c:v>0</c:v>
                </c:pt>
                <c:pt idx="11244">
                  <c:v>9.0000000000145519E-5</c:v>
                </c:pt>
                <c:pt idx="11245">
                  <c:v>4.3199999999785632E-3</c:v>
                </c:pt>
                <c:pt idx="11246">
                  <c:v>0</c:v>
                </c:pt>
                <c:pt idx="11247">
                  <c:v>1.8000000000029104E-4</c:v>
                </c:pt>
                <c:pt idx="11248">
                  <c:v>1.7300000000091131E-3</c:v>
                </c:pt>
                <c:pt idx="11249">
                  <c:v>1.4999999999076863E-4</c:v>
                </c:pt>
                <c:pt idx="11250">
                  <c:v>2.8900000000078307E-3</c:v>
                </c:pt>
                <c:pt idx="11251">
                  <c:v>6.199999999978445E-4</c:v>
                </c:pt>
                <c:pt idx="11252">
                  <c:v>1.6699999999900683E-3</c:v>
                </c:pt>
                <c:pt idx="11253">
                  <c:v>3.4600000000182263E-3</c:v>
                </c:pt>
                <c:pt idx="11254">
                  <c:v>0</c:v>
                </c:pt>
                <c:pt idx="11255">
                  <c:v>2.0299999999906504E-3</c:v>
                </c:pt>
                <c:pt idx="11256">
                  <c:v>2.200000000016189E-3</c:v>
                </c:pt>
                <c:pt idx="11257">
                  <c:v>0</c:v>
                </c:pt>
                <c:pt idx="11258">
                  <c:v>3.2799999999895135E-3</c:v>
                </c:pt>
                <c:pt idx="11259">
                  <c:v>0</c:v>
                </c:pt>
                <c:pt idx="11260">
                  <c:v>7.4000000000751243E-4</c:v>
                </c:pt>
                <c:pt idx="11261">
                  <c:v>1.3999999999896318E-3</c:v>
                </c:pt>
                <c:pt idx="11262">
                  <c:v>1.0499999999922238E-3</c:v>
                </c:pt>
                <c:pt idx="11263">
                  <c:v>3.2199999999988904E-3</c:v>
                </c:pt>
                <c:pt idx="11264">
                  <c:v>0</c:v>
                </c:pt>
                <c:pt idx="11265">
                  <c:v>2.2299999999972897E-3</c:v>
                </c:pt>
                <c:pt idx="11266">
                  <c:v>6.3000000000101863E-4</c:v>
                </c:pt>
                <c:pt idx="11267">
                  <c:v>0</c:v>
                </c:pt>
                <c:pt idx="11268">
                  <c:v>1.4299999999991542E-3</c:v>
                </c:pt>
                <c:pt idx="11269">
                  <c:v>1.7300000000091131E-3</c:v>
                </c:pt>
                <c:pt idx="11270">
                  <c:v>1.1299999999891952E-3</c:v>
                </c:pt>
                <c:pt idx="11271">
                  <c:v>2.0600000000001728E-3</c:v>
                </c:pt>
                <c:pt idx="11272">
                  <c:v>7.4000000000751243E-4</c:v>
                </c:pt>
                <c:pt idx="11273">
                  <c:v>9.5000000001732587E-4</c:v>
                </c:pt>
                <c:pt idx="11274">
                  <c:v>1.9399999999905049E-3</c:v>
                </c:pt>
                <c:pt idx="11275">
                  <c:v>8.6999999999193278E-4</c:v>
                </c:pt>
                <c:pt idx="11276">
                  <c:v>1.7500000000154614E-3</c:v>
                </c:pt>
                <c:pt idx="11277">
                  <c:v>1.9099999999809825E-3</c:v>
                </c:pt>
                <c:pt idx="11278">
                  <c:v>9.0000000000145519E-5</c:v>
                </c:pt>
                <c:pt idx="11279">
                  <c:v>1.1300000000176169E-3</c:v>
                </c:pt>
                <c:pt idx="11280">
                  <c:v>2.9199999999889314E-3</c:v>
                </c:pt>
                <c:pt idx="11281">
                  <c:v>0</c:v>
                </c:pt>
                <c:pt idx="11282">
                  <c:v>2.6300000000105683E-3</c:v>
                </c:pt>
                <c:pt idx="11283">
                  <c:v>0</c:v>
                </c:pt>
                <c:pt idx="11284">
                  <c:v>1.0699999999985721E-3</c:v>
                </c:pt>
                <c:pt idx="11285">
                  <c:v>2.7100000000075397E-3</c:v>
                </c:pt>
                <c:pt idx="11286">
                  <c:v>0</c:v>
                </c:pt>
                <c:pt idx="11287">
                  <c:v>2.2099999999909414E-3</c:v>
                </c:pt>
                <c:pt idx="11288">
                  <c:v>0</c:v>
                </c:pt>
                <c:pt idx="11289">
                  <c:v>8.3000000000765795E-4</c:v>
                </c:pt>
                <c:pt idx="11290">
                  <c:v>2.179999999981419E-3</c:v>
                </c:pt>
                <c:pt idx="11291">
                  <c:v>1.8000000000029104E-4</c:v>
                </c:pt>
                <c:pt idx="11292">
                  <c:v>5.0000000015870683E-5</c:v>
                </c:pt>
                <c:pt idx="11293">
                  <c:v>2.4200000000007549E-3</c:v>
                </c:pt>
                <c:pt idx="11294">
                  <c:v>0</c:v>
                </c:pt>
                <c:pt idx="11295">
                  <c:v>4.199999999997317E-3</c:v>
                </c:pt>
                <c:pt idx="11296">
                  <c:v>1.4999999999076863E-4</c:v>
                </c:pt>
                <c:pt idx="11297">
                  <c:v>0</c:v>
                </c:pt>
                <c:pt idx="11298">
                  <c:v>3.5200000000088494E-3</c:v>
                </c:pt>
                <c:pt idx="11299">
                  <c:v>0</c:v>
                </c:pt>
                <c:pt idx="11300">
                  <c:v>5.999999999062311E-5</c:v>
                </c:pt>
                <c:pt idx="11301">
                  <c:v>2.4999999999977263E-3</c:v>
                </c:pt>
                <c:pt idx="11302">
                  <c:v>0</c:v>
                </c:pt>
                <c:pt idx="11303">
                  <c:v>1.6400000000089676E-3</c:v>
                </c:pt>
                <c:pt idx="11304">
                  <c:v>0</c:v>
                </c:pt>
                <c:pt idx="11305">
                  <c:v>1.8199999999808369E-3</c:v>
                </c:pt>
                <c:pt idx="11306">
                  <c:v>3.2000000001630724E-4</c:v>
                </c:pt>
                <c:pt idx="11307">
                  <c:v>1.5799999999899228E-3</c:v>
                </c:pt>
                <c:pt idx="11308">
                  <c:v>4.500000000007276E-4</c:v>
                </c:pt>
                <c:pt idx="11309">
                  <c:v>9.5000000001732587E-4</c:v>
                </c:pt>
                <c:pt idx="11310">
                  <c:v>2.7000000000043656E-4</c:v>
                </c:pt>
                <c:pt idx="11311">
                  <c:v>2.889999999979409E-3</c:v>
                </c:pt>
                <c:pt idx="11312">
                  <c:v>1.5500000000088221E-3</c:v>
                </c:pt>
                <c:pt idx="11313">
                  <c:v>0</c:v>
                </c:pt>
                <c:pt idx="11314">
                  <c:v>2.8900000000078307E-3</c:v>
                </c:pt>
                <c:pt idx="11315">
                  <c:v>7.2000000000116415E-4</c:v>
                </c:pt>
                <c:pt idx="11316">
                  <c:v>6.5999999998211933E-4</c:v>
                </c:pt>
                <c:pt idx="11317">
                  <c:v>1.8400000000156069E-3</c:v>
                </c:pt>
                <c:pt idx="11318">
                  <c:v>2.0999999998139174E-4</c:v>
                </c:pt>
                <c:pt idx="11319">
                  <c:v>3.6000000000058208E-4</c:v>
                </c:pt>
                <c:pt idx="11320">
                  <c:v>2.4400000000071032E-3</c:v>
                </c:pt>
                <c:pt idx="11321">
                  <c:v>0</c:v>
                </c:pt>
                <c:pt idx="11322">
                  <c:v>1.2499999999988631E-3</c:v>
                </c:pt>
                <c:pt idx="11323">
                  <c:v>1.0200000000111231E-3</c:v>
                </c:pt>
                <c:pt idx="11324">
                  <c:v>7.0999999999799002E-4</c:v>
                </c:pt>
                <c:pt idx="11325">
                  <c:v>2.5699999999915235E-3</c:v>
                </c:pt>
                <c:pt idx="11326">
                  <c:v>0</c:v>
                </c:pt>
                <c:pt idx="11327">
                  <c:v>2.2600000000068121E-3</c:v>
                </c:pt>
                <c:pt idx="11328">
                  <c:v>0</c:v>
                </c:pt>
                <c:pt idx="11329">
                  <c:v>0</c:v>
                </c:pt>
                <c:pt idx="11330">
                  <c:v>1.8799999999998818E-3</c:v>
                </c:pt>
                <c:pt idx="11331">
                  <c:v>1.3999999999896318E-3</c:v>
                </c:pt>
                <c:pt idx="11332">
                  <c:v>0</c:v>
                </c:pt>
                <c:pt idx="11333">
                  <c:v>1.9700000000000273E-3</c:v>
                </c:pt>
                <c:pt idx="11334">
                  <c:v>1.8000000000029104E-4</c:v>
                </c:pt>
                <c:pt idx="11335">
                  <c:v>7.9999999996971383E-5</c:v>
                </c:pt>
                <c:pt idx="11336">
                  <c:v>4.2400000000100135E-3</c:v>
                </c:pt>
                <c:pt idx="11337">
                  <c:v>0</c:v>
                </c:pt>
                <c:pt idx="11338">
                  <c:v>0</c:v>
                </c:pt>
                <c:pt idx="11339">
                  <c:v>0</c:v>
                </c:pt>
                <c:pt idx="11340">
                  <c:v>9.2000000000780346E-4</c:v>
                </c:pt>
                <c:pt idx="11341">
                  <c:v>2.6200000000073942E-3</c:v>
                </c:pt>
                <c:pt idx="11342">
                  <c:v>0</c:v>
                </c:pt>
                <c:pt idx="11343">
                  <c:v>2.0899999999812735E-3</c:v>
                </c:pt>
                <c:pt idx="11344">
                  <c:v>6.5000000000736691E-4</c:v>
                </c:pt>
                <c:pt idx="11345">
                  <c:v>0</c:v>
                </c:pt>
                <c:pt idx="11346">
                  <c:v>1.4899999999897773E-3</c:v>
                </c:pt>
                <c:pt idx="11347">
                  <c:v>9.9000000000160071E-4</c:v>
                </c:pt>
                <c:pt idx="11348">
                  <c:v>4.200000000196269E-4</c:v>
                </c:pt>
                <c:pt idx="11349">
                  <c:v>6.499999999789452E-4</c:v>
                </c:pt>
                <c:pt idx="11350">
                  <c:v>1.9100000000094042E-3</c:v>
                </c:pt>
                <c:pt idx="11351">
                  <c:v>7.9999999999813554E-4</c:v>
                </c:pt>
                <c:pt idx="11352">
                  <c:v>0</c:v>
                </c:pt>
                <c:pt idx="11353">
                  <c:v>2.7699999999981628E-3</c:v>
                </c:pt>
                <c:pt idx="11354">
                  <c:v>6.3000000000101863E-4</c:v>
                </c:pt>
                <c:pt idx="11355">
                  <c:v>5.7000000001039552E-4</c:v>
                </c:pt>
                <c:pt idx="11356">
                  <c:v>3.009999999989077E-3</c:v>
                </c:pt>
                <c:pt idx="11357">
                  <c:v>0</c:v>
                </c:pt>
                <c:pt idx="11358">
                  <c:v>5.6000000000722139E-4</c:v>
                </c:pt>
                <c:pt idx="11359">
                  <c:v>0</c:v>
                </c:pt>
                <c:pt idx="11360">
                  <c:v>2.6299999999821466E-3</c:v>
                </c:pt>
                <c:pt idx="11361">
                  <c:v>0</c:v>
                </c:pt>
                <c:pt idx="11362">
                  <c:v>2.0800000000065211E-3</c:v>
                </c:pt>
                <c:pt idx="11363">
                  <c:v>0</c:v>
                </c:pt>
                <c:pt idx="11364">
                  <c:v>1.310000000017908E-3</c:v>
                </c:pt>
                <c:pt idx="11365">
                  <c:v>2.299999999991087E-3</c:v>
                </c:pt>
                <c:pt idx="11366">
                  <c:v>0</c:v>
                </c:pt>
                <c:pt idx="11367">
                  <c:v>4.9999999998817657E-4</c:v>
                </c:pt>
                <c:pt idx="11368">
                  <c:v>0</c:v>
                </c:pt>
                <c:pt idx="11369">
                  <c:v>0</c:v>
                </c:pt>
                <c:pt idx="11370">
                  <c:v>1.5500000000088221E-3</c:v>
                </c:pt>
                <c:pt idx="11371">
                  <c:v>2.299999999991087E-3</c:v>
                </c:pt>
                <c:pt idx="11372">
                  <c:v>0</c:v>
                </c:pt>
                <c:pt idx="11373">
                  <c:v>4.8000000001025001E-4</c:v>
                </c:pt>
                <c:pt idx="11374">
                  <c:v>8.8999999999828106E-4</c:v>
                </c:pt>
                <c:pt idx="11375">
                  <c:v>2.7000000000043656E-4</c:v>
                </c:pt>
                <c:pt idx="11376">
                  <c:v>1.3999999999896318E-3</c:v>
                </c:pt>
                <c:pt idx="11377">
                  <c:v>0</c:v>
                </c:pt>
                <c:pt idx="11378">
                  <c:v>3.2800000000179352E-3</c:v>
                </c:pt>
                <c:pt idx="11379">
                  <c:v>0</c:v>
                </c:pt>
                <c:pt idx="11380">
                  <c:v>0</c:v>
                </c:pt>
                <c:pt idx="11381">
                  <c:v>0</c:v>
                </c:pt>
                <c:pt idx="11382">
                  <c:v>0</c:v>
                </c:pt>
                <c:pt idx="11383">
                  <c:v>0</c:v>
                </c:pt>
                <c:pt idx="11384">
                  <c:v>0</c:v>
                </c:pt>
                <c:pt idx="11385">
                  <c:v>5.999999999062311E-5</c:v>
                </c:pt>
                <c:pt idx="11386">
                  <c:v>0</c:v>
                </c:pt>
                <c:pt idx="11387">
                  <c:v>8.5999999998875865E-4</c:v>
                </c:pt>
                <c:pt idx="11388">
                  <c:v>0</c:v>
                </c:pt>
                <c:pt idx="11389">
                  <c:v>6.6000000001054104E-4</c:v>
                </c:pt>
                <c:pt idx="11390">
                  <c:v>0</c:v>
                </c:pt>
                <c:pt idx="11391">
                  <c:v>2.7100000000075397E-3</c:v>
                </c:pt>
                <c:pt idx="11392">
                  <c:v>0</c:v>
                </c:pt>
                <c:pt idx="11393">
                  <c:v>0</c:v>
                </c:pt>
                <c:pt idx="11394">
                  <c:v>1.0699999999985721E-3</c:v>
                </c:pt>
                <c:pt idx="11395">
                  <c:v>9.0000000000145519E-5</c:v>
                </c:pt>
                <c:pt idx="11396">
                  <c:v>0</c:v>
                </c:pt>
                <c:pt idx="11397">
                  <c:v>3.6000000000058208E-4</c:v>
                </c:pt>
                <c:pt idx="11398">
                  <c:v>0</c:v>
                </c:pt>
                <c:pt idx="11399">
                  <c:v>7.0999999999799002E-4</c:v>
                </c:pt>
                <c:pt idx="11400">
                  <c:v>0</c:v>
                </c:pt>
                <c:pt idx="11401">
                  <c:v>0</c:v>
                </c:pt>
                <c:pt idx="11402">
                  <c:v>5.4000000000087311E-4</c:v>
                </c:pt>
                <c:pt idx="11403">
                  <c:v>0</c:v>
                </c:pt>
                <c:pt idx="11404">
                  <c:v>0</c:v>
                </c:pt>
                <c:pt idx="11405">
                  <c:v>1.6999999999995907E-3</c:v>
                </c:pt>
                <c:pt idx="11406">
                  <c:v>0</c:v>
                </c:pt>
                <c:pt idx="11407">
                  <c:v>0</c:v>
                </c:pt>
                <c:pt idx="11408">
                  <c:v>0</c:v>
                </c:pt>
                <c:pt idx="11409">
                  <c:v>0</c:v>
                </c:pt>
                <c:pt idx="11410">
                  <c:v>1.2800000000083855E-3</c:v>
                </c:pt>
                <c:pt idx="11411">
                  <c:v>5.0999999999135071E-4</c:v>
                </c:pt>
                <c:pt idx="11412">
                  <c:v>0</c:v>
                </c:pt>
                <c:pt idx="11413">
                  <c:v>0</c:v>
                </c:pt>
                <c:pt idx="11414">
                  <c:v>1.2000000000966793E-4</c:v>
                </c:pt>
                <c:pt idx="11415">
                  <c:v>1.1999999998124622E-4</c:v>
                </c:pt>
                <c:pt idx="11416">
                  <c:v>1.5800000000183445E-3</c:v>
                </c:pt>
                <c:pt idx="11417">
                  <c:v>0</c:v>
                </c:pt>
                <c:pt idx="11418">
                  <c:v>3.1999999998788553E-4</c:v>
                </c:pt>
                <c:pt idx="11419">
                  <c:v>0</c:v>
                </c:pt>
                <c:pt idx="11420">
                  <c:v>0</c:v>
                </c:pt>
                <c:pt idx="11421">
                  <c:v>1.3999999999896318E-3</c:v>
                </c:pt>
                <c:pt idx="11422">
                  <c:v>0</c:v>
                </c:pt>
                <c:pt idx="11423">
                  <c:v>0</c:v>
                </c:pt>
                <c:pt idx="11424">
                  <c:v>0</c:v>
                </c:pt>
                <c:pt idx="11425">
                  <c:v>1.7300000000091131E-3</c:v>
                </c:pt>
                <c:pt idx="11426">
                  <c:v>0</c:v>
                </c:pt>
                <c:pt idx="11427">
                  <c:v>0</c:v>
                </c:pt>
                <c:pt idx="11428">
                  <c:v>9.0000000000145519E-5</c:v>
                </c:pt>
                <c:pt idx="11429">
                  <c:v>3.6000000000058208E-4</c:v>
                </c:pt>
                <c:pt idx="11430">
                  <c:v>3.000000000952241E-5</c:v>
                </c:pt>
                <c:pt idx="11431">
                  <c:v>6.3000000000101863E-4</c:v>
                </c:pt>
                <c:pt idx="11432">
                  <c:v>3.1999999998788553E-4</c:v>
                </c:pt>
                <c:pt idx="11433">
                  <c:v>0</c:v>
                </c:pt>
                <c:pt idx="11434">
                  <c:v>1.4299999999991542E-3</c:v>
                </c:pt>
                <c:pt idx="11435">
                  <c:v>0</c:v>
                </c:pt>
                <c:pt idx="11436">
                  <c:v>5.4000000000087311E-4</c:v>
                </c:pt>
                <c:pt idx="11437">
                  <c:v>2.1800000000098407E-3</c:v>
                </c:pt>
                <c:pt idx="11438">
                  <c:v>0</c:v>
                </c:pt>
                <c:pt idx="11439">
                  <c:v>0</c:v>
                </c:pt>
                <c:pt idx="11440">
                  <c:v>0</c:v>
                </c:pt>
                <c:pt idx="11441">
                  <c:v>0</c:v>
                </c:pt>
                <c:pt idx="11442">
                  <c:v>1.5199999999992997E-3</c:v>
                </c:pt>
                <c:pt idx="11443">
                  <c:v>0</c:v>
                </c:pt>
                <c:pt idx="11444">
                  <c:v>7.6999999998861313E-4</c:v>
                </c:pt>
                <c:pt idx="11445">
                  <c:v>1.7899999999997362E-3</c:v>
                </c:pt>
                <c:pt idx="11446">
                  <c:v>0</c:v>
                </c:pt>
                <c:pt idx="11447">
                  <c:v>0</c:v>
                </c:pt>
                <c:pt idx="11448">
                  <c:v>1.5500000000088221E-3</c:v>
                </c:pt>
                <c:pt idx="11449">
                  <c:v>0</c:v>
                </c:pt>
                <c:pt idx="11450">
                  <c:v>0</c:v>
                </c:pt>
                <c:pt idx="11451">
                  <c:v>5.8999999998832209E-4</c:v>
                </c:pt>
                <c:pt idx="11452">
                  <c:v>0</c:v>
                </c:pt>
                <c:pt idx="11453">
                  <c:v>4.500000000007276E-4</c:v>
                </c:pt>
                <c:pt idx="11454">
                  <c:v>9.0000000000145519E-4</c:v>
                </c:pt>
                <c:pt idx="11455">
                  <c:v>0</c:v>
                </c:pt>
                <c:pt idx="11456">
                  <c:v>2.4999999999977263E-3</c:v>
                </c:pt>
                <c:pt idx="11457">
                  <c:v>0</c:v>
                </c:pt>
                <c:pt idx="11458">
                  <c:v>7.7000000001703484E-4</c:v>
                </c:pt>
                <c:pt idx="11459">
                  <c:v>0</c:v>
                </c:pt>
                <c:pt idx="11460">
                  <c:v>0</c:v>
                </c:pt>
                <c:pt idx="11461">
                  <c:v>2.3999999999091415E-4</c:v>
                </c:pt>
                <c:pt idx="11462">
                  <c:v>9.0000000000145519E-5</c:v>
                </c:pt>
                <c:pt idx="11463">
                  <c:v>0</c:v>
                </c:pt>
                <c:pt idx="11464">
                  <c:v>1.5799999999899228E-3</c:v>
                </c:pt>
                <c:pt idx="11465">
                  <c:v>0</c:v>
                </c:pt>
                <c:pt idx="11466">
                  <c:v>3.6000000000058208E-4</c:v>
                </c:pt>
                <c:pt idx="11467">
                  <c:v>0</c:v>
                </c:pt>
                <c:pt idx="11468">
                  <c:v>7.4000000000751243E-4</c:v>
                </c:pt>
                <c:pt idx="11469">
                  <c:v>3.9000000001010449E-4</c:v>
                </c:pt>
                <c:pt idx="11470">
                  <c:v>0</c:v>
                </c:pt>
                <c:pt idx="11471">
                  <c:v>9.0000000000145519E-4</c:v>
                </c:pt>
                <c:pt idx="11472">
                  <c:v>0</c:v>
                </c:pt>
                <c:pt idx="11473">
                  <c:v>1.0999999997807208E-4</c:v>
                </c:pt>
                <c:pt idx="11474">
                  <c:v>3.5500000000183718E-3</c:v>
                </c:pt>
                <c:pt idx="11475">
                  <c:v>0</c:v>
                </c:pt>
                <c:pt idx="11476">
                  <c:v>0</c:v>
                </c:pt>
                <c:pt idx="11477">
                  <c:v>1.1999999998124622E-4</c:v>
                </c:pt>
                <c:pt idx="11478">
                  <c:v>1.8000000000029104E-4</c:v>
                </c:pt>
                <c:pt idx="11479">
                  <c:v>0</c:v>
                </c:pt>
                <c:pt idx="11480">
                  <c:v>1.4299999999991542E-3</c:v>
                </c:pt>
                <c:pt idx="11481">
                  <c:v>0</c:v>
                </c:pt>
                <c:pt idx="11482">
                  <c:v>1.3700000000085311E-3</c:v>
                </c:pt>
                <c:pt idx="11483">
                  <c:v>0</c:v>
                </c:pt>
                <c:pt idx="11484">
                  <c:v>0</c:v>
                </c:pt>
                <c:pt idx="11485">
                  <c:v>0</c:v>
                </c:pt>
                <c:pt idx="11486">
                  <c:v>0</c:v>
                </c:pt>
                <c:pt idx="11487">
                  <c:v>1.010000000007949E-3</c:v>
                </c:pt>
                <c:pt idx="11488">
                  <c:v>9.0000000000145519E-4</c:v>
                </c:pt>
                <c:pt idx="11489">
                  <c:v>0</c:v>
                </c:pt>
                <c:pt idx="11490">
                  <c:v>1.2499999999988631E-3</c:v>
                </c:pt>
                <c:pt idx="11491">
                  <c:v>1.4999999999076863E-4</c:v>
                </c:pt>
                <c:pt idx="11492">
                  <c:v>0</c:v>
                </c:pt>
                <c:pt idx="11493">
                  <c:v>0</c:v>
                </c:pt>
                <c:pt idx="11494">
                  <c:v>8.6000000001718035E-4</c:v>
                </c:pt>
                <c:pt idx="11495">
                  <c:v>5.999999999062311E-5</c:v>
                </c:pt>
                <c:pt idx="11496">
                  <c:v>7.7999999999178726E-4</c:v>
                </c:pt>
                <c:pt idx="11497">
                  <c:v>0</c:v>
                </c:pt>
                <c:pt idx="11498">
                  <c:v>8.3000000000765795E-4</c:v>
                </c:pt>
                <c:pt idx="11499">
                  <c:v>0</c:v>
                </c:pt>
                <c:pt idx="11500">
                  <c:v>0</c:v>
                </c:pt>
                <c:pt idx="11501">
                  <c:v>6.8999999999164174E-4</c:v>
                </c:pt>
                <c:pt idx="11502">
                  <c:v>0</c:v>
                </c:pt>
                <c:pt idx="11503">
                  <c:v>8.3000000000765795E-4</c:v>
                </c:pt>
                <c:pt idx="11504">
                  <c:v>0</c:v>
                </c:pt>
                <c:pt idx="11505">
                  <c:v>0</c:v>
                </c:pt>
                <c:pt idx="11506">
                  <c:v>0</c:v>
                </c:pt>
                <c:pt idx="11507">
                  <c:v>0</c:v>
                </c:pt>
                <c:pt idx="11508">
                  <c:v>7.2000000000116415E-4</c:v>
                </c:pt>
                <c:pt idx="11509">
                  <c:v>1.4600000000086766E-3</c:v>
                </c:pt>
                <c:pt idx="11510">
                  <c:v>0</c:v>
                </c:pt>
                <c:pt idx="11511">
                  <c:v>0</c:v>
                </c:pt>
                <c:pt idx="11512">
                  <c:v>2.7000000000043656E-4</c:v>
                </c:pt>
                <c:pt idx="11513">
                  <c:v>0</c:v>
                </c:pt>
                <c:pt idx="11514">
                  <c:v>0</c:v>
                </c:pt>
                <c:pt idx="11515">
                  <c:v>4.0999999998803105E-4</c:v>
                </c:pt>
                <c:pt idx="11516">
                  <c:v>0</c:v>
                </c:pt>
                <c:pt idx="11517">
                  <c:v>1.9100000000094042E-3</c:v>
                </c:pt>
                <c:pt idx="11518">
                  <c:v>0</c:v>
                </c:pt>
                <c:pt idx="11519">
                  <c:v>0</c:v>
                </c:pt>
                <c:pt idx="11520">
                  <c:v>0</c:v>
                </c:pt>
                <c:pt idx="11521">
                  <c:v>0</c:v>
                </c:pt>
                <c:pt idx="11522">
                  <c:v>0</c:v>
                </c:pt>
                <c:pt idx="11523">
                  <c:v>0</c:v>
                </c:pt>
                <c:pt idx="11524">
                  <c:v>5.6999999998197382E-4</c:v>
                </c:pt>
                <c:pt idx="11525">
                  <c:v>0</c:v>
                </c:pt>
                <c:pt idx="11526">
                  <c:v>1.1000000000080945E-3</c:v>
                </c:pt>
                <c:pt idx="11527">
                  <c:v>0</c:v>
                </c:pt>
                <c:pt idx="11528">
                  <c:v>0</c:v>
                </c:pt>
                <c:pt idx="11529">
                  <c:v>0</c:v>
                </c:pt>
                <c:pt idx="11530">
                  <c:v>1.2000000000966793E-4</c:v>
                </c:pt>
                <c:pt idx="11531">
                  <c:v>0</c:v>
                </c:pt>
                <c:pt idx="11532">
                  <c:v>1.8000000000029104E-4</c:v>
                </c:pt>
                <c:pt idx="11533">
                  <c:v>1.3999999999896318E-3</c:v>
                </c:pt>
                <c:pt idx="11534">
                  <c:v>0</c:v>
                </c:pt>
                <c:pt idx="11535">
                  <c:v>0</c:v>
                </c:pt>
                <c:pt idx="11536">
                  <c:v>5.2999999999769898E-4</c:v>
                </c:pt>
                <c:pt idx="11537">
                  <c:v>0</c:v>
                </c:pt>
                <c:pt idx="11538">
                  <c:v>1.4999999999076863E-4</c:v>
                </c:pt>
                <c:pt idx="11539">
                  <c:v>0</c:v>
                </c:pt>
                <c:pt idx="11540">
                  <c:v>1.8200000000092587E-3</c:v>
                </c:pt>
                <c:pt idx="11541">
                  <c:v>0</c:v>
                </c:pt>
                <c:pt idx="11542">
                  <c:v>0</c:v>
                </c:pt>
                <c:pt idx="11543">
                  <c:v>3.6000000000058208E-4</c:v>
                </c:pt>
                <c:pt idx="11544">
                  <c:v>0</c:v>
                </c:pt>
                <c:pt idx="11545">
                  <c:v>0</c:v>
                </c:pt>
                <c:pt idx="11546">
                  <c:v>0</c:v>
                </c:pt>
                <c:pt idx="11547">
                  <c:v>2.7000000000043656E-4</c:v>
                </c:pt>
                <c:pt idx="11548">
                  <c:v>0</c:v>
                </c:pt>
                <c:pt idx="11549">
                  <c:v>0</c:v>
                </c:pt>
                <c:pt idx="11550">
                  <c:v>2.3999999999091415E-4</c:v>
                </c:pt>
                <c:pt idx="11551">
                  <c:v>0</c:v>
                </c:pt>
                <c:pt idx="11552">
                  <c:v>0</c:v>
                </c:pt>
                <c:pt idx="11553">
                  <c:v>0</c:v>
                </c:pt>
                <c:pt idx="11554">
                  <c:v>0</c:v>
                </c:pt>
                <c:pt idx="11555">
                  <c:v>0</c:v>
                </c:pt>
                <c:pt idx="11556">
                  <c:v>0</c:v>
                </c:pt>
                <c:pt idx="11557">
                  <c:v>1.310000000017908E-3</c:v>
                </c:pt>
                <c:pt idx="11558">
                  <c:v>0</c:v>
                </c:pt>
                <c:pt idx="11559">
                  <c:v>0</c:v>
                </c:pt>
                <c:pt idx="11560">
                  <c:v>0</c:v>
                </c:pt>
                <c:pt idx="11561">
                  <c:v>1.2499999999988631E-3</c:v>
                </c:pt>
                <c:pt idx="11562">
                  <c:v>0</c:v>
                </c:pt>
                <c:pt idx="11563">
                  <c:v>0</c:v>
                </c:pt>
                <c:pt idx="11564">
                  <c:v>3.2999999999105967E-4</c:v>
                </c:pt>
                <c:pt idx="11565">
                  <c:v>0</c:v>
                </c:pt>
                <c:pt idx="11566">
                  <c:v>0</c:v>
                </c:pt>
                <c:pt idx="11567">
                  <c:v>0</c:v>
                </c:pt>
                <c:pt idx="11568">
                  <c:v>0</c:v>
                </c:pt>
                <c:pt idx="11569">
                  <c:v>0</c:v>
                </c:pt>
                <c:pt idx="11570">
                  <c:v>0</c:v>
                </c:pt>
                <c:pt idx="11571">
                  <c:v>0</c:v>
                </c:pt>
                <c:pt idx="11572">
                  <c:v>0</c:v>
                </c:pt>
                <c:pt idx="11573">
                  <c:v>0</c:v>
                </c:pt>
                <c:pt idx="11574">
                  <c:v>0</c:v>
                </c:pt>
                <c:pt idx="11575">
                  <c:v>0</c:v>
                </c:pt>
                <c:pt idx="11576">
                  <c:v>0</c:v>
                </c:pt>
                <c:pt idx="11577">
                  <c:v>0</c:v>
                </c:pt>
                <c:pt idx="11578">
                  <c:v>0</c:v>
                </c:pt>
                <c:pt idx="11579">
                  <c:v>0</c:v>
                </c:pt>
                <c:pt idx="11580">
                  <c:v>3.000000000952241E-5</c:v>
                </c:pt>
                <c:pt idx="11581">
                  <c:v>0</c:v>
                </c:pt>
                <c:pt idx="11582">
                  <c:v>1.3999999998759449E-4</c:v>
                </c:pt>
                <c:pt idx="11583">
                  <c:v>0</c:v>
                </c:pt>
                <c:pt idx="11584">
                  <c:v>0</c:v>
                </c:pt>
                <c:pt idx="11585">
                  <c:v>0</c:v>
                </c:pt>
                <c:pt idx="11586">
                  <c:v>0</c:v>
                </c:pt>
                <c:pt idx="11587">
                  <c:v>0</c:v>
                </c:pt>
                <c:pt idx="11588">
                  <c:v>0</c:v>
                </c:pt>
                <c:pt idx="11589">
                  <c:v>0</c:v>
                </c:pt>
                <c:pt idx="11590">
                  <c:v>0</c:v>
                </c:pt>
                <c:pt idx="11591">
                  <c:v>0</c:v>
                </c:pt>
                <c:pt idx="11592">
                  <c:v>0</c:v>
                </c:pt>
                <c:pt idx="11593">
                  <c:v>0</c:v>
                </c:pt>
                <c:pt idx="11594">
                  <c:v>0</c:v>
                </c:pt>
                <c:pt idx="11595">
                  <c:v>0</c:v>
                </c:pt>
                <c:pt idx="11596">
                  <c:v>0</c:v>
                </c:pt>
                <c:pt idx="11597">
                  <c:v>0</c:v>
                </c:pt>
                <c:pt idx="11598">
                  <c:v>0</c:v>
                </c:pt>
                <c:pt idx="11599">
                  <c:v>0</c:v>
                </c:pt>
                <c:pt idx="11600">
                  <c:v>0</c:v>
                </c:pt>
                <c:pt idx="11601">
                  <c:v>0</c:v>
                </c:pt>
                <c:pt idx="11602">
                  <c:v>0</c:v>
                </c:pt>
                <c:pt idx="11603">
                  <c:v>0</c:v>
                </c:pt>
                <c:pt idx="11604">
                  <c:v>0</c:v>
                </c:pt>
                <c:pt idx="11605">
                  <c:v>0</c:v>
                </c:pt>
                <c:pt idx="11606">
                  <c:v>0</c:v>
                </c:pt>
                <c:pt idx="11607">
                  <c:v>0</c:v>
                </c:pt>
                <c:pt idx="11608">
                  <c:v>0</c:v>
                </c:pt>
                <c:pt idx="11609">
                  <c:v>0</c:v>
                </c:pt>
                <c:pt idx="11610">
                  <c:v>0</c:v>
                </c:pt>
                <c:pt idx="11611">
                  <c:v>0</c:v>
                </c:pt>
                <c:pt idx="11612">
                  <c:v>0</c:v>
                </c:pt>
                <c:pt idx="11613">
                  <c:v>0</c:v>
                </c:pt>
                <c:pt idx="11614">
                  <c:v>0</c:v>
                </c:pt>
                <c:pt idx="11615">
                  <c:v>0</c:v>
                </c:pt>
                <c:pt idx="11616">
                  <c:v>0</c:v>
                </c:pt>
                <c:pt idx="11617">
                  <c:v>0</c:v>
                </c:pt>
                <c:pt idx="11618">
                  <c:v>0</c:v>
                </c:pt>
                <c:pt idx="11619">
                  <c:v>0</c:v>
                </c:pt>
                <c:pt idx="11620">
                  <c:v>0</c:v>
                </c:pt>
                <c:pt idx="11621">
                  <c:v>0</c:v>
                </c:pt>
                <c:pt idx="11622">
                  <c:v>0</c:v>
                </c:pt>
                <c:pt idx="11623">
                  <c:v>0</c:v>
                </c:pt>
                <c:pt idx="11624">
                  <c:v>0</c:v>
                </c:pt>
                <c:pt idx="11625">
                  <c:v>0</c:v>
                </c:pt>
                <c:pt idx="11626">
                  <c:v>0</c:v>
                </c:pt>
                <c:pt idx="11627">
                  <c:v>0</c:v>
                </c:pt>
                <c:pt idx="11628">
                  <c:v>0</c:v>
                </c:pt>
                <c:pt idx="11629">
                  <c:v>0</c:v>
                </c:pt>
                <c:pt idx="11630">
                  <c:v>0</c:v>
                </c:pt>
                <c:pt idx="11631">
                  <c:v>0</c:v>
                </c:pt>
                <c:pt idx="11632">
                  <c:v>0</c:v>
                </c:pt>
                <c:pt idx="11633">
                  <c:v>0</c:v>
                </c:pt>
                <c:pt idx="11634">
                  <c:v>0</c:v>
                </c:pt>
                <c:pt idx="11635">
                  <c:v>0</c:v>
                </c:pt>
                <c:pt idx="11636">
                  <c:v>0</c:v>
                </c:pt>
                <c:pt idx="11637">
                  <c:v>0</c:v>
                </c:pt>
                <c:pt idx="11638">
                  <c:v>0</c:v>
                </c:pt>
                <c:pt idx="11639">
                  <c:v>2.9000000000678483E-4</c:v>
                </c:pt>
                <c:pt idx="11640">
                  <c:v>0</c:v>
                </c:pt>
                <c:pt idx="11641">
                  <c:v>1.7999999997186933E-4</c:v>
                </c:pt>
                <c:pt idx="11642">
                  <c:v>0</c:v>
                </c:pt>
                <c:pt idx="11643">
                  <c:v>0</c:v>
                </c:pt>
                <c:pt idx="11644">
                  <c:v>1.2500000000272848E-3</c:v>
                </c:pt>
                <c:pt idx="11645">
                  <c:v>0</c:v>
                </c:pt>
                <c:pt idx="11646">
                  <c:v>0</c:v>
                </c:pt>
                <c:pt idx="11647">
                  <c:v>7.4999999998226485E-4</c:v>
                </c:pt>
                <c:pt idx="11648">
                  <c:v>0</c:v>
                </c:pt>
                <c:pt idx="11649">
                  <c:v>5.999999999062311E-5</c:v>
                </c:pt>
                <c:pt idx="11650">
                  <c:v>1.5000000001919034E-4</c:v>
                </c:pt>
                <c:pt idx="11651">
                  <c:v>0</c:v>
                </c:pt>
                <c:pt idx="11652">
                  <c:v>2.3500000000069576E-3</c:v>
                </c:pt>
                <c:pt idx="11653">
                  <c:v>0</c:v>
                </c:pt>
                <c:pt idx="11654">
                  <c:v>0</c:v>
                </c:pt>
                <c:pt idx="11655">
                  <c:v>0</c:v>
                </c:pt>
                <c:pt idx="11656">
                  <c:v>0</c:v>
                </c:pt>
                <c:pt idx="11657">
                  <c:v>0</c:v>
                </c:pt>
                <c:pt idx="11658">
                  <c:v>1.4999999999076863E-4</c:v>
                </c:pt>
                <c:pt idx="11659">
                  <c:v>0</c:v>
                </c:pt>
                <c:pt idx="11660">
                  <c:v>7.2000000000116415E-4</c:v>
                </c:pt>
                <c:pt idx="11661">
                  <c:v>1.2000000000966793E-4</c:v>
                </c:pt>
                <c:pt idx="11662">
                  <c:v>2.8999999997836312E-4</c:v>
                </c:pt>
                <c:pt idx="11663">
                  <c:v>9.300000000109776E-4</c:v>
                </c:pt>
                <c:pt idx="11664">
                  <c:v>0</c:v>
                </c:pt>
                <c:pt idx="11665">
                  <c:v>7.6999999998861313E-4</c:v>
                </c:pt>
                <c:pt idx="11666">
                  <c:v>0</c:v>
                </c:pt>
                <c:pt idx="11667">
                  <c:v>0</c:v>
                </c:pt>
                <c:pt idx="11668">
                  <c:v>3.0000000000995897E-4</c:v>
                </c:pt>
                <c:pt idx="11669">
                  <c:v>0</c:v>
                </c:pt>
                <c:pt idx="11670">
                  <c:v>1.9399999999905049E-3</c:v>
                </c:pt>
                <c:pt idx="11671">
                  <c:v>0</c:v>
                </c:pt>
                <c:pt idx="11672">
                  <c:v>0</c:v>
                </c:pt>
                <c:pt idx="11673">
                  <c:v>1.5000000001919034E-4</c:v>
                </c:pt>
                <c:pt idx="11674">
                  <c:v>0</c:v>
                </c:pt>
                <c:pt idx="11675">
                  <c:v>0</c:v>
                </c:pt>
                <c:pt idx="11676">
                  <c:v>1.1599999999987176E-3</c:v>
                </c:pt>
                <c:pt idx="11677">
                  <c:v>0</c:v>
                </c:pt>
                <c:pt idx="11678">
                  <c:v>0</c:v>
                </c:pt>
                <c:pt idx="11679">
                  <c:v>1.0699999999985721E-3</c:v>
                </c:pt>
                <c:pt idx="11680">
                  <c:v>3.6000000000058208E-4</c:v>
                </c:pt>
                <c:pt idx="11681">
                  <c:v>0</c:v>
                </c:pt>
                <c:pt idx="11682">
                  <c:v>1.0699999999985721E-3</c:v>
                </c:pt>
                <c:pt idx="11683">
                  <c:v>0</c:v>
                </c:pt>
                <c:pt idx="11684">
                  <c:v>1.7899999999997362E-3</c:v>
                </c:pt>
                <c:pt idx="11685">
                  <c:v>0</c:v>
                </c:pt>
                <c:pt idx="11686">
                  <c:v>0</c:v>
                </c:pt>
                <c:pt idx="11687">
                  <c:v>1.6699999999900683E-3</c:v>
                </c:pt>
                <c:pt idx="11688">
                  <c:v>0</c:v>
                </c:pt>
                <c:pt idx="11689">
                  <c:v>0</c:v>
                </c:pt>
                <c:pt idx="11690">
                  <c:v>0</c:v>
                </c:pt>
                <c:pt idx="11691">
                  <c:v>5.9999999999149622E-4</c:v>
                </c:pt>
                <c:pt idx="11692">
                  <c:v>0</c:v>
                </c:pt>
                <c:pt idx="11693">
                  <c:v>1.3700000000085311E-3</c:v>
                </c:pt>
                <c:pt idx="11694">
                  <c:v>0</c:v>
                </c:pt>
                <c:pt idx="11695">
                  <c:v>2.9000000000678483E-4</c:v>
                </c:pt>
                <c:pt idx="11696">
                  <c:v>0</c:v>
                </c:pt>
                <c:pt idx="11697">
                  <c:v>7.4999999998226485E-4</c:v>
                </c:pt>
                <c:pt idx="11698">
                  <c:v>0</c:v>
                </c:pt>
                <c:pt idx="11699">
                  <c:v>0</c:v>
                </c:pt>
                <c:pt idx="11700">
                  <c:v>2.2600000000068121E-3</c:v>
                </c:pt>
                <c:pt idx="11701">
                  <c:v>0</c:v>
                </c:pt>
                <c:pt idx="11702">
                  <c:v>0</c:v>
                </c:pt>
                <c:pt idx="11703">
                  <c:v>8.1000000000130967E-4</c:v>
                </c:pt>
                <c:pt idx="11704">
                  <c:v>0</c:v>
                </c:pt>
                <c:pt idx="11705">
                  <c:v>1.2800000000083855E-3</c:v>
                </c:pt>
                <c:pt idx="11706">
                  <c:v>0</c:v>
                </c:pt>
                <c:pt idx="11707">
                  <c:v>0</c:v>
                </c:pt>
                <c:pt idx="11708">
                  <c:v>1.3999999999896318E-3</c:v>
                </c:pt>
                <c:pt idx="11709">
                  <c:v>0</c:v>
                </c:pt>
                <c:pt idx="11710">
                  <c:v>7.5000000001068656E-4</c:v>
                </c:pt>
                <c:pt idx="11711">
                  <c:v>0</c:v>
                </c:pt>
                <c:pt idx="11712">
                  <c:v>9.2000000000780346E-4</c:v>
                </c:pt>
                <c:pt idx="11713">
                  <c:v>1.8000000000029104E-4</c:v>
                </c:pt>
                <c:pt idx="11714">
                  <c:v>6.7999999998846761E-4</c:v>
                </c:pt>
                <c:pt idx="11715">
                  <c:v>0</c:v>
                </c:pt>
                <c:pt idx="11716">
                  <c:v>1.1700000000018917E-3</c:v>
                </c:pt>
                <c:pt idx="11717">
                  <c:v>0</c:v>
                </c:pt>
                <c:pt idx="11718">
                  <c:v>9.7999999999842657E-4</c:v>
                </c:pt>
                <c:pt idx="11719">
                  <c:v>0</c:v>
                </c:pt>
                <c:pt idx="11720">
                  <c:v>4.500000000007276E-4</c:v>
                </c:pt>
                <c:pt idx="11721">
                  <c:v>3.6599999999964439E-3</c:v>
                </c:pt>
                <c:pt idx="11722">
                  <c:v>0</c:v>
                </c:pt>
                <c:pt idx="11723">
                  <c:v>0</c:v>
                </c:pt>
                <c:pt idx="11724">
                  <c:v>0</c:v>
                </c:pt>
                <c:pt idx="11725">
                  <c:v>0</c:v>
                </c:pt>
                <c:pt idx="11726">
                  <c:v>4.500000000007276E-4</c:v>
                </c:pt>
                <c:pt idx="11727">
                  <c:v>0</c:v>
                </c:pt>
                <c:pt idx="11728">
                  <c:v>0</c:v>
                </c:pt>
                <c:pt idx="11729">
                  <c:v>1.3099999999894862E-3</c:v>
                </c:pt>
                <c:pt idx="11730">
                  <c:v>0</c:v>
                </c:pt>
                <c:pt idx="11731">
                  <c:v>1.2200000000177624E-3</c:v>
                </c:pt>
                <c:pt idx="11732">
                  <c:v>0</c:v>
                </c:pt>
                <c:pt idx="11733">
                  <c:v>0</c:v>
                </c:pt>
                <c:pt idx="11734">
                  <c:v>0</c:v>
                </c:pt>
                <c:pt idx="11735">
                  <c:v>6.5999999998211933E-4</c:v>
                </c:pt>
                <c:pt idx="11736">
                  <c:v>0</c:v>
                </c:pt>
                <c:pt idx="11737">
                  <c:v>1.1599999999987176E-3</c:v>
                </c:pt>
                <c:pt idx="11738">
                  <c:v>0</c:v>
                </c:pt>
                <c:pt idx="11739">
                  <c:v>1.3700000000085311E-3</c:v>
                </c:pt>
                <c:pt idx="11740">
                  <c:v>0</c:v>
                </c:pt>
                <c:pt idx="11741">
                  <c:v>4.1999999999120519E-4</c:v>
                </c:pt>
                <c:pt idx="11742">
                  <c:v>5.4000000000087311E-4</c:v>
                </c:pt>
                <c:pt idx="11743">
                  <c:v>0</c:v>
                </c:pt>
                <c:pt idx="11744">
                  <c:v>0</c:v>
                </c:pt>
                <c:pt idx="11745">
                  <c:v>6.5000000000736691E-4</c:v>
                </c:pt>
                <c:pt idx="11746">
                  <c:v>0</c:v>
                </c:pt>
                <c:pt idx="11747">
                  <c:v>4.200000000196269E-4</c:v>
                </c:pt>
                <c:pt idx="11748">
                  <c:v>0</c:v>
                </c:pt>
                <c:pt idx="11749">
                  <c:v>8.8999999999828106E-4</c:v>
                </c:pt>
                <c:pt idx="11750">
                  <c:v>1.4899999999897773E-3</c:v>
                </c:pt>
                <c:pt idx="11751">
                  <c:v>0</c:v>
                </c:pt>
                <c:pt idx="11752">
                  <c:v>4.500000000007276E-4</c:v>
                </c:pt>
                <c:pt idx="11753">
                  <c:v>1.8000000000029104E-4</c:v>
                </c:pt>
                <c:pt idx="11754">
                  <c:v>0</c:v>
                </c:pt>
                <c:pt idx="11755">
                  <c:v>1.7300000000091131E-3</c:v>
                </c:pt>
                <c:pt idx="11756">
                  <c:v>0</c:v>
                </c:pt>
                <c:pt idx="11757">
                  <c:v>0</c:v>
                </c:pt>
                <c:pt idx="11758">
                  <c:v>4.3999999999755346E-4</c:v>
                </c:pt>
                <c:pt idx="11759">
                  <c:v>5.0999999999135071E-4</c:v>
                </c:pt>
                <c:pt idx="11760">
                  <c:v>5.7000000001039552E-4</c:v>
                </c:pt>
                <c:pt idx="11761">
                  <c:v>1.1899999999798183E-3</c:v>
                </c:pt>
                <c:pt idx="11762">
                  <c:v>4.200000000196269E-4</c:v>
                </c:pt>
                <c:pt idx="11763">
                  <c:v>0</c:v>
                </c:pt>
                <c:pt idx="11764">
                  <c:v>1.4299999999991542E-3</c:v>
                </c:pt>
                <c:pt idx="11765">
                  <c:v>0</c:v>
                </c:pt>
                <c:pt idx="11766">
                  <c:v>1.2499999999988631E-3</c:v>
                </c:pt>
                <c:pt idx="11767">
                  <c:v>0</c:v>
                </c:pt>
                <c:pt idx="11768">
                  <c:v>5.8999999998832209E-4</c:v>
                </c:pt>
                <c:pt idx="11769">
                  <c:v>1.0800000000017462E-3</c:v>
                </c:pt>
                <c:pt idx="11770">
                  <c:v>0</c:v>
                </c:pt>
                <c:pt idx="11771">
                  <c:v>1.9900000000063756E-3</c:v>
                </c:pt>
                <c:pt idx="11772">
                  <c:v>0</c:v>
                </c:pt>
                <c:pt idx="11773">
                  <c:v>0</c:v>
                </c:pt>
                <c:pt idx="11774">
                  <c:v>5.0999999999135071E-4</c:v>
                </c:pt>
                <c:pt idx="11775">
                  <c:v>5.0999999999135071E-4</c:v>
                </c:pt>
                <c:pt idx="11776">
                  <c:v>0</c:v>
                </c:pt>
                <c:pt idx="11777">
                  <c:v>1.5500000000088221E-3</c:v>
                </c:pt>
                <c:pt idx="11778">
                  <c:v>0</c:v>
                </c:pt>
                <c:pt idx="11779">
                  <c:v>5.6000000000722139E-4</c:v>
                </c:pt>
                <c:pt idx="11780">
                  <c:v>0</c:v>
                </c:pt>
                <c:pt idx="11781">
                  <c:v>1.6099999999994452E-3</c:v>
                </c:pt>
                <c:pt idx="11782">
                  <c:v>1.4899999999897773E-3</c:v>
                </c:pt>
                <c:pt idx="11783">
                  <c:v>0</c:v>
                </c:pt>
                <c:pt idx="11784">
                  <c:v>6.0000000019044819E-5</c:v>
                </c:pt>
                <c:pt idx="11785">
                  <c:v>7.2000000000116415E-4</c:v>
                </c:pt>
                <c:pt idx="11786">
                  <c:v>0</c:v>
                </c:pt>
                <c:pt idx="11787">
                  <c:v>2.9999999998153726E-4</c:v>
                </c:pt>
                <c:pt idx="11788">
                  <c:v>1.4000000000180535E-3</c:v>
                </c:pt>
                <c:pt idx="11789">
                  <c:v>0</c:v>
                </c:pt>
                <c:pt idx="11790">
                  <c:v>2.0499999999969987E-3</c:v>
                </c:pt>
                <c:pt idx="11791">
                  <c:v>0</c:v>
                </c:pt>
                <c:pt idx="11792">
                  <c:v>1.9700000000000273E-3</c:v>
                </c:pt>
                <c:pt idx="11793">
                  <c:v>0</c:v>
                </c:pt>
                <c:pt idx="11794">
                  <c:v>0</c:v>
                </c:pt>
                <c:pt idx="11795">
                  <c:v>1.8799999999998818E-3</c:v>
                </c:pt>
                <c:pt idx="11796">
                  <c:v>0</c:v>
                </c:pt>
                <c:pt idx="11797">
                  <c:v>0</c:v>
                </c:pt>
                <c:pt idx="11798">
                  <c:v>1.7299999999806914E-3</c:v>
                </c:pt>
                <c:pt idx="11799">
                  <c:v>0</c:v>
                </c:pt>
                <c:pt idx="11800">
                  <c:v>2.0000000000663931E-4</c:v>
                </c:pt>
                <c:pt idx="11801">
                  <c:v>1.3199999999926604E-3</c:v>
                </c:pt>
                <c:pt idx="11802">
                  <c:v>0</c:v>
                </c:pt>
                <c:pt idx="11803">
                  <c:v>0</c:v>
                </c:pt>
                <c:pt idx="11804">
                  <c:v>5.900000000167438E-4</c:v>
                </c:pt>
                <c:pt idx="11805">
                  <c:v>0</c:v>
                </c:pt>
                <c:pt idx="11806">
                  <c:v>1.5499999999804004E-3</c:v>
                </c:pt>
                <c:pt idx="11807">
                  <c:v>0</c:v>
                </c:pt>
                <c:pt idx="11808">
                  <c:v>9.300000000109776E-4</c:v>
                </c:pt>
                <c:pt idx="11809">
                  <c:v>6.7999999998846761E-4</c:v>
                </c:pt>
                <c:pt idx="11810">
                  <c:v>0</c:v>
                </c:pt>
                <c:pt idx="11811">
                  <c:v>1.9700000000000273E-3</c:v>
                </c:pt>
                <c:pt idx="11812">
                  <c:v>0</c:v>
                </c:pt>
                <c:pt idx="11813">
                  <c:v>0</c:v>
                </c:pt>
                <c:pt idx="11814">
                  <c:v>5.900000000167438E-4</c:v>
                </c:pt>
                <c:pt idx="11815">
                  <c:v>2.4200000000007549E-3</c:v>
                </c:pt>
                <c:pt idx="11816">
                  <c:v>0</c:v>
                </c:pt>
                <c:pt idx="11817">
                  <c:v>1.3399999999990087E-3</c:v>
                </c:pt>
                <c:pt idx="11818">
                  <c:v>0</c:v>
                </c:pt>
                <c:pt idx="11819">
                  <c:v>0</c:v>
                </c:pt>
                <c:pt idx="11820">
                  <c:v>1.2199999999893407E-3</c:v>
                </c:pt>
                <c:pt idx="11821">
                  <c:v>0</c:v>
                </c:pt>
                <c:pt idx="11822">
                  <c:v>2.3600000000101318E-3</c:v>
                </c:pt>
                <c:pt idx="11823">
                  <c:v>0</c:v>
                </c:pt>
                <c:pt idx="11824">
                  <c:v>0</c:v>
                </c:pt>
                <c:pt idx="11825">
                  <c:v>5.6000000000722139E-4</c:v>
                </c:pt>
                <c:pt idx="11826">
                  <c:v>0</c:v>
                </c:pt>
                <c:pt idx="11827">
                  <c:v>1.4999999999076863E-4</c:v>
                </c:pt>
                <c:pt idx="11828">
                  <c:v>1.8200000000092587E-3</c:v>
                </c:pt>
                <c:pt idx="11829">
                  <c:v>0</c:v>
                </c:pt>
                <c:pt idx="11830">
                  <c:v>1.5199999999992997E-3</c:v>
                </c:pt>
                <c:pt idx="11831">
                  <c:v>0</c:v>
                </c:pt>
                <c:pt idx="11832">
                  <c:v>1.3999999999896318E-3</c:v>
                </c:pt>
                <c:pt idx="11833">
                  <c:v>0</c:v>
                </c:pt>
                <c:pt idx="11834">
                  <c:v>1.3999999999896318E-3</c:v>
                </c:pt>
                <c:pt idx="11835">
                  <c:v>1.8200000000092587E-3</c:v>
                </c:pt>
                <c:pt idx="11836">
                  <c:v>0</c:v>
                </c:pt>
                <c:pt idx="11837">
                  <c:v>0</c:v>
                </c:pt>
                <c:pt idx="11838">
                  <c:v>1.5799999999899228E-3</c:v>
                </c:pt>
                <c:pt idx="11839">
                  <c:v>0</c:v>
                </c:pt>
                <c:pt idx="11840">
                  <c:v>9.2000000000780346E-4</c:v>
                </c:pt>
                <c:pt idx="11841">
                  <c:v>5.4000000000087311E-4</c:v>
                </c:pt>
                <c:pt idx="11842">
                  <c:v>1.3700000000085311E-3</c:v>
                </c:pt>
                <c:pt idx="11843">
                  <c:v>0</c:v>
                </c:pt>
                <c:pt idx="11844">
                  <c:v>8.3000000000765795E-4</c:v>
                </c:pt>
                <c:pt idx="11845">
                  <c:v>0</c:v>
                </c:pt>
                <c:pt idx="11846">
                  <c:v>1.9700000000000273E-3</c:v>
                </c:pt>
                <c:pt idx="11847">
                  <c:v>0</c:v>
                </c:pt>
                <c:pt idx="11848">
                  <c:v>4.1999999999120519E-4</c:v>
                </c:pt>
                <c:pt idx="11849">
                  <c:v>7.6999999998861313E-4</c:v>
                </c:pt>
                <c:pt idx="11850">
                  <c:v>0</c:v>
                </c:pt>
                <c:pt idx="11851">
                  <c:v>1.8799999999998818E-3</c:v>
                </c:pt>
                <c:pt idx="11852">
                  <c:v>0</c:v>
                </c:pt>
                <c:pt idx="11853">
                  <c:v>8.3000000000765795E-4</c:v>
                </c:pt>
                <c:pt idx="11854">
                  <c:v>1.9700000000000273E-3</c:v>
                </c:pt>
                <c:pt idx="11855">
                  <c:v>7.7999999999178726E-4</c:v>
                </c:pt>
                <c:pt idx="11856">
                  <c:v>0</c:v>
                </c:pt>
                <c:pt idx="11857">
                  <c:v>8.8999999999828106E-4</c:v>
                </c:pt>
                <c:pt idx="11858">
                  <c:v>4.200000000196269E-4</c:v>
                </c:pt>
                <c:pt idx="11859">
                  <c:v>1.5499999999804004E-3</c:v>
                </c:pt>
                <c:pt idx="11860">
                  <c:v>1.2499999999988631E-3</c:v>
                </c:pt>
                <c:pt idx="11861">
                  <c:v>3.000000000952241E-5</c:v>
                </c:pt>
                <c:pt idx="11862">
                  <c:v>2.8900000000078307E-3</c:v>
                </c:pt>
                <c:pt idx="11863">
                  <c:v>0</c:v>
                </c:pt>
                <c:pt idx="11864">
                  <c:v>0</c:v>
                </c:pt>
                <c:pt idx="11865">
                  <c:v>1.5499999999804004E-3</c:v>
                </c:pt>
                <c:pt idx="11866">
                  <c:v>0</c:v>
                </c:pt>
                <c:pt idx="11867">
                  <c:v>1.1600000000271393E-3</c:v>
                </c:pt>
                <c:pt idx="11868">
                  <c:v>0</c:v>
                </c:pt>
                <c:pt idx="11869">
                  <c:v>1.1999999998124622E-4</c:v>
                </c:pt>
                <c:pt idx="11870">
                  <c:v>1.5500000000088221E-3</c:v>
                </c:pt>
                <c:pt idx="11871">
                  <c:v>3.9000000001010449E-4</c:v>
                </c:pt>
                <c:pt idx="11872">
                  <c:v>1.7899999999997362E-3</c:v>
                </c:pt>
                <c:pt idx="11873">
                  <c:v>3.1999999998788553E-4</c:v>
                </c:pt>
                <c:pt idx="11874">
                  <c:v>9.0000000000145519E-4</c:v>
                </c:pt>
                <c:pt idx="11875">
                  <c:v>2.8000000000076852E-3</c:v>
                </c:pt>
                <c:pt idx="11876">
                  <c:v>0</c:v>
                </c:pt>
                <c:pt idx="11877">
                  <c:v>0</c:v>
                </c:pt>
                <c:pt idx="11878">
                  <c:v>1.2199999999893407E-3</c:v>
                </c:pt>
                <c:pt idx="11879">
                  <c:v>0</c:v>
                </c:pt>
                <c:pt idx="11880">
                  <c:v>3.0000000000995897E-4</c:v>
                </c:pt>
                <c:pt idx="11881">
                  <c:v>2.9799999999795546E-3</c:v>
                </c:pt>
                <c:pt idx="11882">
                  <c:v>0</c:v>
                </c:pt>
                <c:pt idx="11883">
                  <c:v>1.67000000001849E-3</c:v>
                </c:pt>
                <c:pt idx="11884">
                  <c:v>0</c:v>
                </c:pt>
                <c:pt idx="11885">
                  <c:v>1.2799999999799638E-3</c:v>
                </c:pt>
                <c:pt idx="11886">
                  <c:v>0</c:v>
                </c:pt>
                <c:pt idx="11887">
                  <c:v>9.7999999999842657E-4</c:v>
                </c:pt>
                <c:pt idx="11888">
                  <c:v>3.3000000001948138E-4</c:v>
                </c:pt>
                <c:pt idx="11889">
                  <c:v>1.6099999999994452E-3</c:v>
                </c:pt>
                <c:pt idx="11890">
                  <c:v>1.8000000000029104E-4</c:v>
                </c:pt>
                <c:pt idx="11891">
                  <c:v>1.4299999999991542E-3</c:v>
                </c:pt>
                <c:pt idx="11892">
                  <c:v>5.6999999998197382E-4</c:v>
                </c:pt>
                <c:pt idx="11893">
                  <c:v>5.6000000000722139E-4</c:v>
                </c:pt>
                <c:pt idx="11894">
                  <c:v>2.5600000000167711E-3</c:v>
                </c:pt>
                <c:pt idx="11895">
                  <c:v>2.7000000000043656E-4</c:v>
                </c:pt>
                <c:pt idx="11896">
                  <c:v>0</c:v>
                </c:pt>
                <c:pt idx="11897">
                  <c:v>2.0600000000001728E-3</c:v>
                </c:pt>
                <c:pt idx="11898">
                  <c:v>0</c:v>
                </c:pt>
                <c:pt idx="11899">
                  <c:v>9.4999999998890416E-4</c:v>
                </c:pt>
                <c:pt idx="11900">
                  <c:v>7.2000000000116415E-4</c:v>
                </c:pt>
                <c:pt idx="11901">
                  <c:v>9.2000000000780346E-4</c:v>
                </c:pt>
                <c:pt idx="11902">
                  <c:v>1.7299999999806914E-3</c:v>
                </c:pt>
                <c:pt idx="11903">
                  <c:v>0</c:v>
                </c:pt>
                <c:pt idx="11904">
                  <c:v>0</c:v>
                </c:pt>
                <c:pt idx="11905">
                  <c:v>3.9900000000159253E-3</c:v>
                </c:pt>
                <c:pt idx="11906">
                  <c:v>0</c:v>
                </c:pt>
                <c:pt idx="11907">
                  <c:v>1.3799999999832835E-3</c:v>
                </c:pt>
                <c:pt idx="11908">
                  <c:v>3.8000000000693035E-4</c:v>
                </c:pt>
                <c:pt idx="11909">
                  <c:v>9.300000000109776E-4</c:v>
                </c:pt>
                <c:pt idx="11910">
                  <c:v>0</c:v>
                </c:pt>
                <c:pt idx="11911">
                  <c:v>1.3099999999894862E-3</c:v>
                </c:pt>
                <c:pt idx="11912">
                  <c:v>2.200000000016189E-3</c:v>
                </c:pt>
                <c:pt idx="11913">
                  <c:v>5.9999999999149622E-4</c:v>
                </c:pt>
                <c:pt idx="11914">
                  <c:v>0</c:v>
                </c:pt>
                <c:pt idx="11915">
                  <c:v>3.0700000000081218E-3</c:v>
                </c:pt>
                <c:pt idx="11916">
                  <c:v>0</c:v>
                </c:pt>
                <c:pt idx="11917">
                  <c:v>0</c:v>
                </c:pt>
                <c:pt idx="11918">
                  <c:v>2.2899999999879128E-3</c:v>
                </c:pt>
                <c:pt idx="11919">
                  <c:v>0</c:v>
                </c:pt>
                <c:pt idx="11920">
                  <c:v>5.999999999062311E-5</c:v>
                </c:pt>
                <c:pt idx="11921">
                  <c:v>3.5200000000088494E-3</c:v>
                </c:pt>
                <c:pt idx="11922">
                  <c:v>0</c:v>
                </c:pt>
                <c:pt idx="11923">
                  <c:v>0</c:v>
                </c:pt>
                <c:pt idx="11924">
                  <c:v>0</c:v>
                </c:pt>
                <c:pt idx="11925">
                  <c:v>1.5799999999899228E-3</c:v>
                </c:pt>
                <c:pt idx="11926">
                  <c:v>1.7899999999997362E-3</c:v>
                </c:pt>
                <c:pt idx="11927">
                  <c:v>9.7999999999842657E-4</c:v>
                </c:pt>
                <c:pt idx="11928">
                  <c:v>1.4299999999991542E-3</c:v>
                </c:pt>
                <c:pt idx="11929">
                  <c:v>5.4000000000087311E-4</c:v>
                </c:pt>
                <c:pt idx="11930">
                  <c:v>9.0000000000145519E-5</c:v>
                </c:pt>
                <c:pt idx="11931">
                  <c:v>1.6999999999995907E-3</c:v>
                </c:pt>
                <c:pt idx="11932">
                  <c:v>1.0699999999985721E-3</c:v>
                </c:pt>
                <c:pt idx="11933">
                  <c:v>0</c:v>
                </c:pt>
                <c:pt idx="11934">
                  <c:v>1.490000000018199E-3</c:v>
                </c:pt>
                <c:pt idx="11935">
                  <c:v>1.8200000000092587E-3</c:v>
                </c:pt>
                <c:pt idx="11936">
                  <c:v>0</c:v>
                </c:pt>
                <c:pt idx="11937">
                  <c:v>1.2199999999893407E-3</c:v>
                </c:pt>
                <c:pt idx="11938">
                  <c:v>1.3700000000085311E-3</c:v>
                </c:pt>
                <c:pt idx="11939">
                  <c:v>0</c:v>
                </c:pt>
                <c:pt idx="11940">
                  <c:v>0</c:v>
                </c:pt>
                <c:pt idx="11941">
                  <c:v>2.9799999999795546E-3</c:v>
                </c:pt>
                <c:pt idx="11942">
                  <c:v>8.8999999999828106E-4</c:v>
                </c:pt>
                <c:pt idx="11943">
                  <c:v>0</c:v>
                </c:pt>
                <c:pt idx="11944">
                  <c:v>9.0000000000145519E-4</c:v>
                </c:pt>
                <c:pt idx="11945">
                  <c:v>0</c:v>
                </c:pt>
                <c:pt idx="11946">
                  <c:v>1.1300000000176169E-3</c:v>
                </c:pt>
                <c:pt idx="11947">
                  <c:v>1.1999999998124622E-4</c:v>
                </c:pt>
                <c:pt idx="11948">
                  <c:v>2.0300000000190721E-3</c:v>
                </c:pt>
                <c:pt idx="11949">
                  <c:v>0</c:v>
                </c:pt>
                <c:pt idx="11950">
                  <c:v>3.0399999999985994E-3</c:v>
                </c:pt>
                <c:pt idx="11951">
                  <c:v>2.5999999999726242E-4</c:v>
                </c:pt>
                <c:pt idx="11952">
                  <c:v>1.8000000000029104E-4</c:v>
                </c:pt>
                <c:pt idx="11953">
                  <c:v>2.6000000000010459E-3</c:v>
                </c:pt>
                <c:pt idx="11954">
                  <c:v>0</c:v>
                </c:pt>
                <c:pt idx="11955">
                  <c:v>2.3500000000069576E-3</c:v>
                </c:pt>
                <c:pt idx="11956">
                  <c:v>0</c:v>
                </c:pt>
                <c:pt idx="11957">
                  <c:v>0</c:v>
                </c:pt>
                <c:pt idx="11958">
                  <c:v>1.7899999999997362E-3</c:v>
                </c:pt>
                <c:pt idx="11959">
                  <c:v>0</c:v>
                </c:pt>
                <c:pt idx="11960">
                  <c:v>0</c:v>
                </c:pt>
                <c:pt idx="11961">
                  <c:v>3.2499999999799911E-3</c:v>
                </c:pt>
                <c:pt idx="11962">
                  <c:v>0</c:v>
                </c:pt>
                <c:pt idx="11963">
                  <c:v>0</c:v>
                </c:pt>
                <c:pt idx="11964">
                  <c:v>9.5000000001732587E-4</c:v>
                </c:pt>
                <c:pt idx="11965">
                  <c:v>0</c:v>
                </c:pt>
                <c:pt idx="11966">
                  <c:v>1.5499999999804004E-3</c:v>
                </c:pt>
                <c:pt idx="11967">
                  <c:v>0</c:v>
                </c:pt>
                <c:pt idx="11968">
                  <c:v>3.1900000000177897E-3</c:v>
                </c:pt>
                <c:pt idx="11969">
                  <c:v>3.6000000000058208E-4</c:v>
                </c:pt>
                <c:pt idx="11970">
                  <c:v>0</c:v>
                </c:pt>
                <c:pt idx="11971">
                  <c:v>1.4899999999897773E-3</c:v>
                </c:pt>
                <c:pt idx="11972">
                  <c:v>0</c:v>
                </c:pt>
                <c:pt idx="11973">
                  <c:v>7.9999999999813554E-4</c:v>
                </c:pt>
                <c:pt idx="11974">
                  <c:v>1.6400000000089676E-3</c:v>
                </c:pt>
                <c:pt idx="11975">
                  <c:v>1.3700000000085311E-3</c:v>
                </c:pt>
                <c:pt idx="11976">
                  <c:v>0</c:v>
                </c:pt>
                <c:pt idx="11977">
                  <c:v>1.3999999999896318E-3</c:v>
                </c:pt>
                <c:pt idx="11978">
                  <c:v>1.3099999999894862E-3</c:v>
                </c:pt>
                <c:pt idx="11979">
                  <c:v>0</c:v>
                </c:pt>
                <c:pt idx="11980">
                  <c:v>1.5500000000088221E-3</c:v>
                </c:pt>
                <c:pt idx="11981">
                  <c:v>2.4200000000007549E-3</c:v>
                </c:pt>
                <c:pt idx="11982">
                  <c:v>3.2999999999105967E-4</c:v>
                </c:pt>
                <c:pt idx="11983">
                  <c:v>0</c:v>
                </c:pt>
                <c:pt idx="11984">
                  <c:v>2.3199999999974352E-3</c:v>
                </c:pt>
                <c:pt idx="11985">
                  <c:v>3.3000000001948138E-4</c:v>
                </c:pt>
                <c:pt idx="11986">
                  <c:v>0</c:v>
                </c:pt>
                <c:pt idx="11987">
                  <c:v>3.3099999999990359E-3</c:v>
                </c:pt>
                <c:pt idx="11988">
                  <c:v>0</c:v>
                </c:pt>
                <c:pt idx="11989">
                  <c:v>1.4899999999897773E-3</c:v>
                </c:pt>
                <c:pt idx="11990">
                  <c:v>0</c:v>
                </c:pt>
                <c:pt idx="11991">
                  <c:v>2.7699999999981628E-3</c:v>
                </c:pt>
                <c:pt idx="11992">
                  <c:v>0</c:v>
                </c:pt>
                <c:pt idx="11993">
                  <c:v>1.5199999999992997E-3</c:v>
                </c:pt>
                <c:pt idx="11994">
                  <c:v>0</c:v>
                </c:pt>
                <c:pt idx="11995">
                  <c:v>2.4999999999977263E-3</c:v>
                </c:pt>
                <c:pt idx="11996">
                  <c:v>3.000000000952241E-5</c:v>
                </c:pt>
                <c:pt idx="11997">
                  <c:v>0</c:v>
                </c:pt>
                <c:pt idx="11998">
                  <c:v>3.5200000000088494E-3</c:v>
                </c:pt>
                <c:pt idx="11999">
                  <c:v>0</c:v>
                </c:pt>
                <c:pt idx="12000">
                  <c:v>5.999999999062311E-5</c:v>
                </c:pt>
                <c:pt idx="12001">
                  <c:v>2.8000000000076852E-3</c:v>
                </c:pt>
                <c:pt idx="12002">
                  <c:v>3.2999999999105967E-4</c:v>
                </c:pt>
                <c:pt idx="12003">
                  <c:v>1.2000000000966793E-4</c:v>
                </c:pt>
                <c:pt idx="12004">
                  <c:v>5.5999999997879968E-4</c:v>
                </c:pt>
                <c:pt idx="12005">
                  <c:v>1.010000000007949E-3</c:v>
                </c:pt>
                <c:pt idx="12006">
                  <c:v>1.9100000000094042E-3</c:v>
                </c:pt>
                <c:pt idx="12007">
                  <c:v>0</c:v>
                </c:pt>
                <c:pt idx="12008">
                  <c:v>1.0499999999922238E-3</c:v>
                </c:pt>
                <c:pt idx="12009">
                  <c:v>3.5100000000056752E-3</c:v>
                </c:pt>
                <c:pt idx="12010">
                  <c:v>0</c:v>
                </c:pt>
                <c:pt idx="12011">
                  <c:v>7.7999999999178726E-4</c:v>
                </c:pt>
                <c:pt idx="12012">
                  <c:v>0</c:v>
                </c:pt>
                <c:pt idx="12013">
                  <c:v>7.9999999999813554E-4</c:v>
                </c:pt>
                <c:pt idx="12014">
                  <c:v>9.7999999999842657E-4</c:v>
                </c:pt>
                <c:pt idx="12015">
                  <c:v>1.4400000000023283E-3</c:v>
                </c:pt>
                <c:pt idx="12016">
                  <c:v>0</c:v>
                </c:pt>
                <c:pt idx="12017">
                  <c:v>1.4600000000086766E-3</c:v>
                </c:pt>
                <c:pt idx="12018">
                  <c:v>2.4999999999977263E-3</c:v>
                </c:pt>
                <c:pt idx="12019">
                  <c:v>2.7000000000043656E-4</c:v>
                </c:pt>
                <c:pt idx="12020">
                  <c:v>0</c:v>
                </c:pt>
                <c:pt idx="12021">
                  <c:v>1.9900000000063756E-3</c:v>
                </c:pt>
                <c:pt idx="12022">
                  <c:v>3.6099999999805732E-3</c:v>
                </c:pt>
                <c:pt idx="12023">
                  <c:v>1.6099999999994452E-3</c:v>
                </c:pt>
                <c:pt idx="12024">
                  <c:v>0</c:v>
                </c:pt>
                <c:pt idx="12025">
                  <c:v>3.8100000000156342E-3</c:v>
                </c:pt>
                <c:pt idx="12026">
                  <c:v>1.6699999999900683E-3</c:v>
                </c:pt>
                <c:pt idx="12027">
                  <c:v>3.5200000000088494E-3</c:v>
                </c:pt>
                <c:pt idx="12028">
                  <c:v>1.8000000000029104E-4</c:v>
                </c:pt>
                <c:pt idx="12029">
                  <c:v>1.5799999999899228E-3</c:v>
                </c:pt>
                <c:pt idx="12030">
                  <c:v>2.2900000000163345E-3</c:v>
                </c:pt>
                <c:pt idx="12031">
                  <c:v>0</c:v>
                </c:pt>
                <c:pt idx="12032">
                  <c:v>6.6199999999980719E-3</c:v>
                </c:pt>
                <c:pt idx="12033">
                  <c:v>0</c:v>
                </c:pt>
                <c:pt idx="12034">
                  <c:v>1.2499999999988631E-3</c:v>
                </c:pt>
                <c:pt idx="12035">
                  <c:v>1.8199999999808369E-3</c:v>
                </c:pt>
                <c:pt idx="12036">
                  <c:v>2.6200000000073942E-3</c:v>
                </c:pt>
                <c:pt idx="12037">
                  <c:v>5.999999999062311E-5</c:v>
                </c:pt>
                <c:pt idx="12038">
                  <c:v>3.9900000000159253E-3</c:v>
                </c:pt>
                <c:pt idx="12039">
                  <c:v>0</c:v>
                </c:pt>
                <c:pt idx="12040">
                  <c:v>2.7499999999918145E-3</c:v>
                </c:pt>
                <c:pt idx="12041">
                  <c:v>1.7799999999965621E-3</c:v>
                </c:pt>
                <c:pt idx="12042">
                  <c:v>1.8200000000092587E-3</c:v>
                </c:pt>
                <c:pt idx="12043">
                  <c:v>1.9700000000000273E-3</c:v>
                </c:pt>
                <c:pt idx="12044">
                  <c:v>1.2199999999893407E-3</c:v>
                </c:pt>
                <c:pt idx="12045">
                  <c:v>1.67000000001849E-3</c:v>
                </c:pt>
                <c:pt idx="12046">
                  <c:v>2.4399999999786814E-3</c:v>
                </c:pt>
                <c:pt idx="12047">
                  <c:v>0</c:v>
                </c:pt>
                <c:pt idx="12048">
                  <c:v>2.8400000000203818E-3</c:v>
                </c:pt>
                <c:pt idx="12049">
                  <c:v>1.2199999999893407E-3</c:v>
                </c:pt>
                <c:pt idx="12050">
                  <c:v>1.0699999999985721E-3</c:v>
                </c:pt>
                <c:pt idx="12051">
                  <c:v>4.500000000007276E-3</c:v>
                </c:pt>
                <c:pt idx="12052">
                  <c:v>0</c:v>
                </c:pt>
                <c:pt idx="12053">
                  <c:v>1.2499999999988631E-3</c:v>
                </c:pt>
                <c:pt idx="12054">
                  <c:v>3.8199999999903866E-3</c:v>
                </c:pt>
                <c:pt idx="12055">
                  <c:v>6.8000000001688932E-4</c:v>
                </c:pt>
                <c:pt idx="12056">
                  <c:v>2.299999999991087E-3</c:v>
                </c:pt>
                <c:pt idx="12057">
                  <c:v>1.7300000000091131E-3</c:v>
                </c:pt>
                <c:pt idx="12058">
                  <c:v>8.2999999997923624E-4</c:v>
                </c:pt>
                <c:pt idx="12059">
                  <c:v>3.9000000001010449E-4</c:v>
                </c:pt>
                <c:pt idx="12060">
                  <c:v>2.3199999999974352E-3</c:v>
                </c:pt>
                <c:pt idx="12061">
                  <c:v>2.3600000000101318E-3</c:v>
                </c:pt>
                <c:pt idx="12062">
                  <c:v>3.3899999999960073E-3</c:v>
                </c:pt>
                <c:pt idx="12063">
                  <c:v>0</c:v>
                </c:pt>
                <c:pt idx="12064">
                  <c:v>1.4299999999991542E-3</c:v>
                </c:pt>
                <c:pt idx="12065">
                  <c:v>3.4599999999898046E-3</c:v>
                </c:pt>
                <c:pt idx="12066">
                  <c:v>0</c:v>
                </c:pt>
                <c:pt idx="12067">
                  <c:v>2.9499999999984539E-3</c:v>
                </c:pt>
                <c:pt idx="12068">
                  <c:v>0</c:v>
                </c:pt>
                <c:pt idx="12069">
                  <c:v>0</c:v>
                </c:pt>
                <c:pt idx="12070">
                  <c:v>2.5899999999978718E-3</c:v>
                </c:pt>
                <c:pt idx="12071">
                  <c:v>7.5000000001068656E-4</c:v>
                </c:pt>
                <c:pt idx="12072">
                  <c:v>1.4999999999076863E-4</c:v>
                </c:pt>
                <c:pt idx="12073">
                  <c:v>3.0100000000174987E-3</c:v>
                </c:pt>
                <c:pt idx="12074">
                  <c:v>6.199999999978445E-4</c:v>
                </c:pt>
                <c:pt idx="12075">
                  <c:v>3.2199999999988904E-3</c:v>
                </c:pt>
                <c:pt idx="12076">
                  <c:v>3.0000000000995897E-4</c:v>
                </c:pt>
                <c:pt idx="12077">
                  <c:v>7.4999999998226485E-4</c:v>
                </c:pt>
                <c:pt idx="12078">
                  <c:v>1.7799999999965621E-3</c:v>
                </c:pt>
                <c:pt idx="12079">
                  <c:v>0</c:v>
                </c:pt>
                <c:pt idx="12080">
                  <c:v>1.3800000000117052E-3</c:v>
                </c:pt>
                <c:pt idx="12081">
                  <c:v>3.6299999999869215E-3</c:v>
                </c:pt>
                <c:pt idx="12082">
                  <c:v>0</c:v>
                </c:pt>
                <c:pt idx="12083">
                  <c:v>1.8799999999998818E-3</c:v>
                </c:pt>
                <c:pt idx="12084">
                  <c:v>0</c:v>
                </c:pt>
                <c:pt idx="12085">
                  <c:v>2.3199999999974352E-3</c:v>
                </c:pt>
                <c:pt idx="12086">
                  <c:v>1.0500000000206455E-3</c:v>
                </c:pt>
                <c:pt idx="12087">
                  <c:v>1.2499999999988631E-3</c:v>
                </c:pt>
                <c:pt idx="12088">
                  <c:v>1.5199999999992997E-3</c:v>
                </c:pt>
                <c:pt idx="12089">
                  <c:v>0</c:v>
                </c:pt>
                <c:pt idx="12090">
                  <c:v>0</c:v>
                </c:pt>
                <c:pt idx="12091">
                  <c:v>1.6399999999805459E-3</c:v>
                </c:pt>
                <c:pt idx="12092">
                  <c:v>0</c:v>
                </c:pt>
                <c:pt idx="12093">
                  <c:v>1.4299999999991542E-3</c:v>
                </c:pt>
                <c:pt idx="12094">
                  <c:v>1.3400000000274304E-3</c:v>
                </c:pt>
                <c:pt idx="12095">
                  <c:v>1.3399999999990087E-3</c:v>
                </c:pt>
                <c:pt idx="12096">
                  <c:v>1.1299999999891952E-3</c:v>
                </c:pt>
                <c:pt idx="12097">
                  <c:v>6.3000000000101863E-4</c:v>
                </c:pt>
                <c:pt idx="12098">
                  <c:v>3.6000000000058208E-4</c:v>
                </c:pt>
                <c:pt idx="12099">
                  <c:v>1.9599999999968531E-3</c:v>
                </c:pt>
                <c:pt idx="12100">
                  <c:v>0</c:v>
                </c:pt>
                <c:pt idx="12101">
                  <c:v>6.3000000000101863E-4</c:v>
                </c:pt>
                <c:pt idx="12102">
                  <c:v>2.0000000000095497E-3</c:v>
                </c:pt>
                <c:pt idx="12103">
                  <c:v>1.4599999999802549E-3</c:v>
                </c:pt>
                <c:pt idx="12104">
                  <c:v>9.5000000001732587E-4</c:v>
                </c:pt>
                <c:pt idx="12105">
                  <c:v>9.1999999997938176E-4</c:v>
                </c:pt>
                <c:pt idx="12106">
                  <c:v>0</c:v>
                </c:pt>
                <c:pt idx="12107">
                  <c:v>3.8800000000094315E-3</c:v>
                </c:pt>
                <c:pt idx="12108">
                  <c:v>0</c:v>
                </c:pt>
                <c:pt idx="12109">
                  <c:v>0</c:v>
                </c:pt>
                <c:pt idx="12110">
                  <c:v>9.0000000000145519E-5</c:v>
                </c:pt>
                <c:pt idx="12111">
                  <c:v>2.3199999999974352E-3</c:v>
                </c:pt>
                <c:pt idx="12112">
                  <c:v>8.6999999999193278E-4</c:v>
                </c:pt>
                <c:pt idx="12113">
                  <c:v>0</c:v>
                </c:pt>
                <c:pt idx="12114">
                  <c:v>1.4600000000086766E-3</c:v>
                </c:pt>
                <c:pt idx="12115">
                  <c:v>2.4099999999975807E-3</c:v>
                </c:pt>
                <c:pt idx="12116">
                  <c:v>0</c:v>
                </c:pt>
                <c:pt idx="12117">
                  <c:v>1.010000000007949E-3</c:v>
                </c:pt>
                <c:pt idx="12118">
                  <c:v>1.1700000000018917E-3</c:v>
                </c:pt>
                <c:pt idx="12119">
                  <c:v>0</c:v>
                </c:pt>
                <c:pt idx="12120">
                  <c:v>0</c:v>
                </c:pt>
                <c:pt idx="12121">
                  <c:v>2.3799999999880583E-3</c:v>
                </c:pt>
                <c:pt idx="12122">
                  <c:v>0</c:v>
                </c:pt>
                <c:pt idx="12123">
                  <c:v>1.3399999999990087E-3</c:v>
                </c:pt>
                <c:pt idx="12124">
                  <c:v>4.200000000196269E-4</c:v>
                </c:pt>
                <c:pt idx="12125">
                  <c:v>3.8399999999967349E-3</c:v>
                </c:pt>
                <c:pt idx="12126">
                  <c:v>0</c:v>
                </c:pt>
                <c:pt idx="12127">
                  <c:v>0</c:v>
                </c:pt>
                <c:pt idx="12128">
                  <c:v>2.2099999999909414E-3</c:v>
                </c:pt>
                <c:pt idx="12129">
                  <c:v>0</c:v>
                </c:pt>
                <c:pt idx="12130">
                  <c:v>0</c:v>
                </c:pt>
                <c:pt idx="12131">
                  <c:v>1.5199999999992997E-3</c:v>
                </c:pt>
                <c:pt idx="12132">
                  <c:v>2.7000000000043656E-4</c:v>
                </c:pt>
                <c:pt idx="12133">
                  <c:v>3.2000000001630724E-4</c:v>
                </c:pt>
                <c:pt idx="12134">
                  <c:v>7.4999999998226485E-4</c:v>
                </c:pt>
                <c:pt idx="12135">
                  <c:v>1.3399999999990087E-3</c:v>
                </c:pt>
                <c:pt idx="12136">
                  <c:v>4.8000000001025001E-4</c:v>
                </c:pt>
                <c:pt idx="12137">
                  <c:v>2.1399999999971442E-3</c:v>
                </c:pt>
                <c:pt idx="12138">
                  <c:v>7.2000000000116415E-4</c:v>
                </c:pt>
                <c:pt idx="12139">
                  <c:v>5.999999999062311E-5</c:v>
                </c:pt>
                <c:pt idx="12140">
                  <c:v>3.8000000000693035E-4</c:v>
                </c:pt>
                <c:pt idx="12141">
                  <c:v>1.2900000000115597E-3</c:v>
                </c:pt>
                <c:pt idx="12142">
                  <c:v>1.2499999999988631E-3</c:v>
                </c:pt>
                <c:pt idx="12143">
                  <c:v>3.6000000000058208E-4</c:v>
                </c:pt>
                <c:pt idx="12144">
                  <c:v>1.7799999999965621E-3</c:v>
                </c:pt>
                <c:pt idx="12145">
                  <c:v>2.9999999998153726E-4</c:v>
                </c:pt>
                <c:pt idx="12146">
                  <c:v>0</c:v>
                </c:pt>
                <c:pt idx="12147">
                  <c:v>2.7699999999981628E-3</c:v>
                </c:pt>
                <c:pt idx="12148">
                  <c:v>0</c:v>
                </c:pt>
                <c:pt idx="12149">
                  <c:v>0</c:v>
                </c:pt>
                <c:pt idx="12150">
                  <c:v>6.0000000019044819E-5</c:v>
                </c:pt>
                <c:pt idx="12151">
                  <c:v>0</c:v>
                </c:pt>
                <c:pt idx="12152">
                  <c:v>1.7299999999806914E-3</c:v>
                </c:pt>
                <c:pt idx="12153">
                  <c:v>0</c:v>
                </c:pt>
                <c:pt idx="12154">
                  <c:v>7.8000000002020897E-4</c:v>
                </c:pt>
                <c:pt idx="12155">
                  <c:v>2.2599999999783904E-3</c:v>
                </c:pt>
                <c:pt idx="12156">
                  <c:v>0</c:v>
                </c:pt>
                <c:pt idx="12157">
                  <c:v>0</c:v>
                </c:pt>
                <c:pt idx="12158">
                  <c:v>1.19000000000824E-3</c:v>
                </c:pt>
                <c:pt idx="12159">
                  <c:v>0</c:v>
                </c:pt>
                <c:pt idx="12160">
                  <c:v>1.1100000000112686E-3</c:v>
                </c:pt>
                <c:pt idx="12161">
                  <c:v>0</c:v>
                </c:pt>
                <c:pt idx="12162">
                  <c:v>0</c:v>
                </c:pt>
                <c:pt idx="12163">
                  <c:v>8.5999999998875865E-4</c:v>
                </c:pt>
                <c:pt idx="12164">
                  <c:v>0</c:v>
                </c:pt>
                <c:pt idx="12165">
                  <c:v>1.010000000007949E-3</c:v>
                </c:pt>
                <c:pt idx="12166">
                  <c:v>0</c:v>
                </c:pt>
                <c:pt idx="12167">
                  <c:v>8.4000000001083208E-4</c:v>
                </c:pt>
                <c:pt idx="12168">
                  <c:v>1.1999999998124622E-4</c:v>
                </c:pt>
                <c:pt idx="12169">
                  <c:v>9.0000000000145519E-5</c:v>
                </c:pt>
                <c:pt idx="12170">
                  <c:v>1.4000000000180535E-3</c:v>
                </c:pt>
                <c:pt idx="12171">
                  <c:v>0</c:v>
                </c:pt>
                <c:pt idx="12172">
                  <c:v>1.1899999999798183E-3</c:v>
                </c:pt>
                <c:pt idx="12173">
                  <c:v>6.6000000001054104E-4</c:v>
                </c:pt>
                <c:pt idx="12174">
                  <c:v>5.2999999999769898E-4</c:v>
                </c:pt>
                <c:pt idx="12175">
                  <c:v>0</c:v>
                </c:pt>
                <c:pt idx="12176">
                  <c:v>2.0900000000096952E-3</c:v>
                </c:pt>
                <c:pt idx="12177">
                  <c:v>0</c:v>
                </c:pt>
                <c:pt idx="12178">
                  <c:v>8.8999999999828106E-4</c:v>
                </c:pt>
                <c:pt idx="12179">
                  <c:v>2.0999999998139174E-4</c:v>
                </c:pt>
                <c:pt idx="12180">
                  <c:v>8.8999999999828106E-4</c:v>
                </c:pt>
                <c:pt idx="12181">
                  <c:v>4.500000000007276E-4</c:v>
                </c:pt>
                <c:pt idx="12182">
                  <c:v>1.7300000000091131E-3</c:v>
                </c:pt>
                <c:pt idx="12183">
                  <c:v>7.5000000001068656E-4</c:v>
                </c:pt>
                <c:pt idx="12184">
                  <c:v>0</c:v>
                </c:pt>
                <c:pt idx="12185">
                  <c:v>1.3099999999894862E-3</c:v>
                </c:pt>
                <c:pt idx="12186">
                  <c:v>1.3999999999896318E-3</c:v>
                </c:pt>
                <c:pt idx="12187">
                  <c:v>3.000000000952241E-5</c:v>
                </c:pt>
                <c:pt idx="12188">
                  <c:v>1.7300000000091131E-3</c:v>
                </c:pt>
                <c:pt idx="12189">
                  <c:v>9.7999999999842657E-4</c:v>
                </c:pt>
                <c:pt idx="12190">
                  <c:v>1.6099999999994452E-3</c:v>
                </c:pt>
                <c:pt idx="12191">
                  <c:v>5.0999999999135071E-4</c:v>
                </c:pt>
                <c:pt idx="12192">
                  <c:v>2.4999999999977263E-3</c:v>
                </c:pt>
                <c:pt idx="12193">
                  <c:v>0</c:v>
                </c:pt>
                <c:pt idx="12194">
                  <c:v>1.19000000000824E-3</c:v>
                </c:pt>
                <c:pt idx="12195">
                  <c:v>1.3999999999896318E-3</c:v>
                </c:pt>
                <c:pt idx="12196">
                  <c:v>1.8500000000187811E-3</c:v>
                </c:pt>
                <c:pt idx="12197">
                  <c:v>0</c:v>
                </c:pt>
                <c:pt idx="12198">
                  <c:v>1.2499999999988631E-3</c:v>
                </c:pt>
                <c:pt idx="12199">
                  <c:v>0</c:v>
                </c:pt>
                <c:pt idx="12200">
                  <c:v>3.669999999999618E-3</c:v>
                </c:pt>
                <c:pt idx="12201">
                  <c:v>0</c:v>
                </c:pt>
                <c:pt idx="12202">
                  <c:v>8.5999999998875865E-4</c:v>
                </c:pt>
                <c:pt idx="12203">
                  <c:v>3.2199999999988904E-3</c:v>
                </c:pt>
                <c:pt idx="12204">
                  <c:v>0</c:v>
                </c:pt>
                <c:pt idx="12205">
                  <c:v>7.4000000000751243E-4</c:v>
                </c:pt>
                <c:pt idx="12206">
                  <c:v>1.5199999999992997E-3</c:v>
                </c:pt>
                <c:pt idx="12207">
                  <c:v>0</c:v>
                </c:pt>
                <c:pt idx="12208">
                  <c:v>2.7200000000107138E-3</c:v>
                </c:pt>
                <c:pt idx="12209">
                  <c:v>1.0099999999795273E-3</c:v>
                </c:pt>
                <c:pt idx="12210">
                  <c:v>1.5199999999992997E-3</c:v>
                </c:pt>
                <c:pt idx="12211">
                  <c:v>3.0000000000995897E-4</c:v>
                </c:pt>
                <c:pt idx="12212">
                  <c:v>1.9599999999968531E-3</c:v>
                </c:pt>
                <c:pt idx="12213">
                  <c:v>1.2000000000114142E-3</c:v>
                </c:pt>
                <c:pt idx="12214">
                  <c:v>1.0699999999985721E-3</c:v>
                </c:pt>
                <c:pt idx="12215">
                  <c:v>1.5199999999992997E-3</c:v>
                </c:pt>
                <c:pt idx="12216">
                  <c:v>2.6499999999884949E-3</c:v>
                </c:pt>
                <c:pt idx="12217">
                  <c:v>2.6200000000073942E-3</c:v>
                </c:pt>
                <c:pt idx="12218">
                  <c:v>0</c:v>
                </c:pt>
                <c:pt idx="12219">
                  <c:v>3.5200000000088494E-3</c:v>
                </c:pt>
                <c:pt idx="12220">
                  <c:v>1.5499999999804004E-3</c:v>
                </c:pt>
                <c:pt idx="12221">
                  <c:v>2.0900000000096952E-3</c:v>
                </c:pt>
                <c:pt idx="12222">
                  <c:v>1.4600000000086766E-3</c:v>
                </c:pt>
                <c:pt idx="12223">
                  <c:v>3.9299999999968804E-3</c:v>
                </c:pt>
                <c:pt idx="12224">
                  <c:v>1.3099999999894862E-3</c:v>
                </c:pt>
                <c:pt idx="12225">
                  <c:v>2.9800000000079763E-3</c:v>
                </c:pt>
                <c:pt idx="12226">
                  <c:v>1.4599999999802549E-3</c:v>
                </c:pt>
                <c:pt idx="12227">
                  <c:v>2.4500000000102773E-3</c:v>
                </c:pt>
                <c:pt idx="12228">
                  <c:v>1.1599999999987176E-3</c:v>
                </c:pt>
                <c:pt idx="12229">
                  <c:v>1.9100000000094042E-3</c:v>
                </c:pt>
                <c:pt idx="12230">
                  <c:v>1.2800000000083855E-3</c:v>
                </c:pt>
                <c:pt idx="12231">
                  <c:v>1.3999999999896318E-3</c:v>
                </c:pt>
                <c:pt idx="12232">
                  <c:v>3.1299999999987449E-3</c:v>
                </c:pt>
                <c:pt idx="12233">
                  <c:v>8.8999999999828106E-4</c:v>
                </c:pt>
                <c:pt idx="12234">
                  <c:v>3.0700000000081218E-3</c:v>
                </c:pt>
                <c:pt idx="12235">
                  <c:v>7.2000000000116415E-4</c:v>
                </c:pt>
                <c:pt idx="12236">
                  <c:v>2.1699999999782449E-3</c:v>
                </c:pt>
                <c:pt idx="12237">
                  <c:v>2.3600000000101318E-3</c:v>
                </c:pt>
                <c:pt idx="12238">
                  <c:v>7.9999999999813554E-4</c:v>
                </c:pt>
                <c:pt idx="12239">
                  <c:v>1.3700000000085311E-3</c:v>
                </c:pt>
                <c:pt idx="12240">
                  <c:v>3.189999999989368E-3</c:v>
                </c:pt>
                <c:pt idx="12241">
                  <c:v>0</c:v>
                </c:pt>
                <c:pt idx="12242">
                  <c:v>1.19000000000824E-3</c:v>
                </c:pt>
                <c:pt idx="12243">
                  <c:v>3.489999999999327E-3</c:v>
                </c:pt>
                <c:pt idx="12244">
                  <c:v>0</c:v>
                </c:pt>
                <c:pt idx="12245">
                  <c:v>1.9700000000000273E-3</c:v>
                </c:pt>
                <c:pt idx="12246">
                  <c:v>2.8599999999983083E-3</c:v>
                </c:pt>
                <c:pt idx="12247">
                  <c:v>0</c:v>
                </c:pt>
                <c:pt idx="12248">
                  <c:v>3.5399999999867759E-3</c:v>
                </c:pt>
                <c:pt idx="12249">
                  <c:v>4.8000000001025001E-4</c:v>
                </c:pt>
                <c:pt idx="12250">
                  <c:v>2.1000000000981345E-4</c:v>
                </c:pt>
                <c:pt idx="12251">
                  <c:v>3.4599999999898046E-3</c:v>
                </c:pt>
                <c:pt idx="12252">
                  <c:v>5.2999999999769898E-4</c:v>
                </c:pt>
                <c:pt idx="12253">
                  <c:v>2.7200000000107138E-3</c:v>
                </c:pt>
                <c:pt idx="12254">
                  <c:v>3.0399999999985994E-3</c:v>
                </c:pt>
                <c:pt idx="12255">
                  <c:v>0</c:v>
                </c:pt>
                <c:pt idx="12256">
                  <c:v>2.7399999999886404E-3</c:v>
                </c:pt>
                <c:pt idx="12257">
                  <c:v>2.6799999999980173E-3</c:v>
                </c:pt>
                <c:pt idx="12258">
                  <c:v>0</c:v>
                </c:pt>
                <c:pt idx="12259">
                  <c:v>2.2299999999972897E-3</c:v>
                </c:pt>
                <c:pt idx="12260">
                  <c:v>9.300000000109776E-4</c:v>
                </c:pt>
                <c:pt idx="12261">
                  <c:v>1.1299999999891952E-3</c:v>
                </c:pt>
                <c:pt idx="12262">
                  <c:v>2.2400000000004638E-3</c:v>
                </c:pt>
                <c:pt idx="12263">
                  <c:v>1.1000000000080945E-3</c:v>
                </c:pt>
                <c:pt idx="12264">
                  <c:v>2.9800000000079763E-3</c:v>
                </c:pt>
                <c:pt idx="12265">
                  <c:v>7.0999999999799002E-4</c:v>
                </c:pt>
                <c:pt idx="12266">
                  <c:v>2.3600000000101318E-3</c:v>
                </c:pt>
                <c:pt idx="12267">
                  <c:v>2.6199999999789725E-3</c:v>
                </c:pt>
                <c:pt idx="12268">
                  <c:v>0</c:v>
                </c:pt>
                <c:pt idx="12269">
                  <c:v>2.6500000000169166E-3</c:v>
                </c:pt>
                <c:pt idx="12270">
                  <c:v>1.1399999999923693E-3</c:v>
                </c:pt>
                <c:pt idx="12271">
                  <c:v>2.2999999998774001E-4</c:v>
                </c:pt>
                <c:pt idx="12272">
                  <c:v>3.3400000000085583E-3</c:v>
                </c:pt>
                <c:pt idx="12273">
                  <c:v>8.4000000001083208E-4</c:v>
                </c:pt>
                <c:pt idx="12274">
                  <c:v>2.5599999999883494E-3</c:v>
                </c:pt>
                <c:pt idx="12275">
                  <c:v>2.0000000000095497E-3</c:v>
                </c:pt>
                <c:pt idx="12276">
                  <c:v>6.7999999998846761E-4</c:v>
                </c:pt>
                <c:pt idx="12277">
                  <c:v>2.3900000000196542E-3</c:v>
                </c:pt>
                <c:pt idx="12278">
                  <c:v>1.8000000000029104E-4</c:v>
                </c:pt>
                <c:pt idx="12279">
                  <c:v>1.3999999999896318E-3</c:v>
                </c:pt>
                <c:pt idx="12280">
                  <c:v>3.2999999999958618E-3</c:v>
                </c:pt>
                <c:pt idx="12281">
                  <c:v>0</c:v>
                </c:pt>
                <c:pt idx="12282">
                  <c:v>2.5100000000009004E-3</c:v>
                </c:pt>
                <c:pt idx="12283">
                  <c:v>1.8699999999967076E-3</c:v>
                </c:pt>
                <c:pt idx="12284">
                  <c:v>3.1299999999987449E-3</c:v>
                </c:pt>
                <c:pt idx="12285">
                  <c:v>0</c:v>
                </c:pt>
                <c:pt idx="12286">
                  <c:v>3.1600000000082673E-3</c:v>
                </c:pt>
                <c:pt idx="12287">
                  <c:v>2.9999999998153726E-4</c:v>
                </c:pt>
                <c:pt idx="12288">
                  <c:v>2.4500000000102773E-3</c:v>
                </c:pt>
                <c:pt idx="12289">
                  <c:v>2.1399999999971442E-3</c:v>
                </c:pt>
                <c:pt idx="12290">
                  <c:v>0</c:v>
                </c:pt>
                <c:pt idx="12291">
                  <c:v>2.0300000000190721E-3</c:v>
                </c:pt>
                <c:pt idx="12292">
                  <c:v>1.4299999999991542E-3</c:v>
                </c:pt>
                <c:pt idx="12293">
                  <c:v>3.1599999999798456E-3</c:v>
                </c:pt>
                <c:pt idx="12294">
                  <c:v>7.4000000000751243E-4</c:v>
                </c:pt>
                <c:pt idx="12295">
                  <c:v>1.6699999999900683E-3</c:v>
                </c:pt>
                <c:pt idx="12296">
                  <c:v>2.5899999999978718E-3</c:v>
                </c:pt>
                <c:pt idx="12297">
                  <c:v>4.200000000196269E-4</c:v>
                </c:pt>
                <c:pt idx="12298">
                  <c:v>1.9399999999905049E-3</c:v>
                </c:pt>
                <c:pt idx="12299">
                  <c:v>1.9700000000000273E-3</c:v>
                </c:pt>
                <c:pt idx="12300">
                  <c:v>4.7000000000707587E-4</c:v>
                </c:pt>
                <c:pt idx="12301">
                  <c:v>3.0399999999985994E-3</c:v>
                </c:pt>
                <c:pt idx="12302">
                  <c:v>7.5000000001068656E-4</c:v>
                </c:pt>
                <c:pt idx="12303">
                  <c:v>2.3499999999785359E-3</c:v>
                </c:pt>
                <c:pt idx="12304">
                  <c:v>2.9499999999984539E-3</c:v>
                </c:pt>
                <c:pt idx="12305">
                  <c:v>0</c:v>
                </c:pt>
                <c:pt idx="12306">
                  <c:v>1.2800000000083855E-3</c:v>
                </c:pt>
                <c:pt idx="12307">
                  <c:v>3.8499999999999091E-3</c:v>
                </c:pt>
                <c:pt idx="12308">
                  <c:v>0</c:v>
                </c:pt>
                <c:pt idx="12309">
                  <c:v>2.1099999999876218E-3</c:v>
                </c:pt>
                <c:pt idx="12310">
                  <c:v>1.8000000000029104E-4</c:v>
                </c:pt>
                <c:pt idx="12311">
                  <c:v>2.2700000000099863E-3</c:v>
                </c:pt>
                <c:pt idx="12312">
                  <c:v>9.7999999999842657E-4</c:v>
                </c:pt>
                <c:pt idx="12313">
                  <c:v>2.4400000000071032E-3</c:v>
                </c:pt>
                <c:pt idx="12314">
                  <c:v>1.3500000000021828E-3</c:v>
                </c:pt>
                <c:pt idx="12315">
                  <c:v>3.6900000000059663E-3</c:v>
                </c:pt>
                <c:pt idx="12316">
                  <c:v>0</c:v>
                </c:pt>
                <c:pt idx="12317">
                  <c:v>3.2799999999895135E-3</c:v>
                </c:pt>
                <c:pt idx="12318">
                  <c:v>0</c:v>
                </c:pt>
                <c:pt idx="12319">
                  <c:v>1.7599999999902138E-3</c:v>
                </c:pt>
                <c:pt idx="12320">
                  <c:v>9.2000000000780346E-4</c:v>
                </c:pt>
                <c:pt idx="12321">
                  <c:v>1.4899999999897773E-3</c:v>
                </c:pt>
                <c:pt idx="12322">
                  <c:v>8.4000000001083208E-4</c:v>
                </c:pt>
                <c:pt idx="12323">
                  <c:v>3.1299999999987449E-3</c:v>
                </c:pt>
                <c:pt idx="12324">
                  <c:v>2.3000000001616172E-4</c:v>
                </c:pt>
                <c:pt idx="12325">
                  <c:v>2.4200000000007549E-3</c:v>
                </c:pt>
                <c:pt idx="12326">
                  <c:v>0</c:v>
                </c:pt>
                <c:pt idx="12327">
                  <c:v>3.9599999999779811E-3</c:v>
                </c:pt>
                <c:pt idx="12328">
                  <c:v>0</c:v>
                </c:pt>
                <c:pt idx="12329">
                  <c:v>2.7400000000170621E-3</c:v>
                </c:pt>
                <c:pt idx="12330">
                  <c:v>0</c:v>
                </c:pt>
                <c:pt idx="12331">
                  <c:v>3.5199999999804277E-3</c:v>
                </c:pt>
                <c:pt idx="12332">
                  <c:v>0</c:v>
                </c:pt>
                <c:pt idx="12333">
                  <c:v>3.7900000000092859E-3</c:v>
                </c:pt>
                <c:pt idx="12334">
                  <c:v>1.3999999998759449E-4</c:v>
                </c:pt>
                <c:pt idx="12335">
                  <c:v>2.7200000000107138E-3</c:v>
                </c:pt>
                <c:pt idx="12336">
                  <c:v>9.4999999998890416E-4</c:v>
                </c:pt>
                <c:pt idx="12337">
                  <c:v>1.4300000000275759E-3</c:v>
                </c:pt>
                <c:pt idx="12338">
                  <c:v>1.4299999999991542E-3</c:v>
                </c:pt>
                <c:pt idx="12339">
                  <c:v>1.3099999999894862E-3</c:v>
                </c:pt>
                <c:pt idx="12340">
                  <c:v>0</c:v>
                </c:pt>
                <c:pt idx="12341">
                  <c:v>2.7699999999981628E-3</c:v>
                </c:pt>
                <c:pt idx="12342">
                  <c:v>9.300000000109776E-4</c:v>
                </c:pt>
                <c:pt idx="12343">
                  <c:v>1.4599999999802549E-3</c:v>
                </c:pt>
                <c:pt idx="12344">
                  <c:v>3.1299999999987449E-3</c:v>
                </c:pt>
                <c:pt idx="12345">
                  <c:v>5.2999999999769898E-4</c:v>
                </c:pt>
                <c:pt idx="12346">
                  <c:v>1.5800000000183445E-3</c:v>
                </c:pt>
                <c:pt idx="12347">
                  <c:v>5.1899999999989177E-3</c:v>
                </c:pt>
                <c:pt idx="12348">
                  <c:v>0</c:v>
                </c:pt>
                <c:pt idx="12349">
                  <c:v>2.1700000000066666E-3</c:v>
                </c:pt>
                <c:pt idx="12350">
                  <c:v>0</c:v>
                </c:pt>
                <c:pt idx="12351">
                  <c:v>2.9999999998153726E-4</c:v>
                </c:pt>
                <c:pt idx="12352">
                  <c:v>3.3099999999990359E-3</c:v>
                </c:pt>
                <c:pt idx="12353">
                  <c:v>8.6000000001718035E-4</c:v>
                </c:pt>
                <c:pt idx="12354">
                  <c:v>2.2099999999909414E-3</c:v>
                </c:pt>
                <c:pt idx="12355">
                  <c:v>1.4899999999897773E-3</c:v>
                </c:pt>
                <c:pt idx="12356">
                  <c:v>9.7999999999842657E-4</c:v>
                </c:pt>
                <c:pt idx="12357">
                  <c:v>2.1800000000098407E-3</c:v>
                </c:pt>
                <c:pt idx="12358">
                  <c:v>1.3399999999990087E-3</c:v>
                </c:pt>
                <c:pt idx="12359">
                  <c:v>1.2199999999893407E-3</c:v>
                </c:pt>
                <c:pt idx="12360">
                  <c:v>2.0300000000190721E-3</c:v>
                </c:pt>
                <c:pt idx="12361">
                  <c:v>7.0999999999799002E-4</c:v>
                </c:pt>
                <c:pt idx="12362">
                  <c:v>1.1099999999828469E-3</c:v>
                </c:pt>
                <c:pt idx="12363">
                  <c:v>3.7800000000061118E-3</c:v>
                </c:pt>
                <c:pt idx="12364">
                  <c:v>1.4600000000086766E-3</c:v>
                </c:pt>
                <c:pt idx="12365">
                  <c:v>2.5400000000104228E-3</c:v>
                </c:pt>
                <c:pt idx="12366">
                  <c:v>1.0399999999890497E-3</c:v>
                </c:pt>
                <c:pt idx="12367">
                  <c:v>1.8499999999903594E-3</c:v>
                </c:pt>
                <c:pt idx="12368">
                  <c:v>2.4999999999977263E-3</c:v>
                </c:pt>
                <c:pt idx="12369">
                  <c:v>9.7999999999842657E-4</c:v>
                </c:pt>
                <c:pt idx="12370">
                  <c:v>1.7899999999997362E-3</c:v>
                </c:pt>
                <c:pt idx="12371">
                  <c:v>1.310000000017908E-3</c:v>
                </c:pt>
                <c:pt idx="12372">
                  <c:v>3.6000000000058208E-4</c:v>
                </c:pt>
                <c:pt idx="12373">
                  <c:v>3.669999999999618E-3</c:v>
                </c:pt>
                <c:pt idx="12374">
                  <c:v>3.4999999999740794E-4</c:v>
                </c:pt>
                <c:pt idx="12375">
                  <c:v>2.6000000000010459E-3</c:v>
                </c:pt>
                <c:pt idx="12376">
                  <c:v>2.8299999999887859E-3</c:v>
                </c:pt>
                <c:pt idx="12377">
                  <c:v>0</c:v>
                </c:pt>
                <c:pt idx="12378">
                  <c:v>2.1700000000066666E-3</c:v>
                </c:pt>
                <c:pt idx="12379">
                  <c:v>1.6699999999900683E-3</c:v>
                </c:pt>
                <c:pt idx="12380">
                  <c:v>0</c:v>
                </c:pt>
                <c:pt idx="12381">
                  <c:v>4.1700000000162163E-3</c:v>
                </c:pt>
                <c:pt idx="12382">
                  <c:v>0</c:v>
                </c:pt>
                <c:pt idx="12383">
                  <c:v>2.2400000000004638E-3</c:v>
                </c:pt>
                <c:pt idx="12384">
                  <c:v>2.8599999999983083E-3</c:v>
                </c:pt>
                <c:pt idx="12385">
                  <c:v>1.0699999999985721E-3</c:v>
                </c:pt>
                <c:pt idx="12386">
                  <c:v>4.500000000007276E-4</c:v>
                </c:pt>
                <c:pt idx="12387">
                  <c:v>2.5899999999978718E-3</c:v>
                </c:pt>
                <c:pt idx="12388">
                  <c:v>1.2499999999988631E-3</c:v>
                </c:pt>
                <c:pt idx="12389">
                  <c:v>1.2299999999925149E-3</c:v>
                </c:pt>
                <c:pt idx="12390">
                  <c:v>2.8300000000172076E-3</c:v>
                </c:pt>
                <c:pt idx="12391">
                  <c:v>0</c:v>
                </c:pt>
                <c:pt idx="12392">
                  <c:v>2.2299999999972897E-3</c:v>
                </c:pt>
                <c:pt idx="12393">
                  <c:v>1.4599999999802549E-3</c:v>
                </c:pt>
                <c:pt idx="12394">
                  <c:v>1.9400000000189266E-3</c:v>
                </c:pt>
                <c:pt idx="12395">
                  <c:v>2.4099999999975807E-3</c:v>
                </c:pt>
                <c:pt idx="12396">
                  <c:v>3.2999999999105967E-4</c:v>
                </c:pt>
                <c:pt idx="12397">
                  <c:v>3.3400000000085583E-3</c:v>
                </c:pt>
                <c:pt idx="12398">
                  <c:v>5.6999999998197382E-4</c:v>
                </c:pt>
                <c:pt idx="12399">
                  <c:v>9.0000000000145519E-5</c:v>
                </c:pt>
                <c:pt idx="12400">
                  <c:v>2.500000000026148E-3</c:v>
                </c:pt>
                <c:pt idx="12401">
                  <c:v>1.3699999999801094E-3</c:v>
                </c:pt>
                <c:pt idx="12402">
                  <c:v>1.19000000000824E-3</c:v>
                </c:pt>
                <c:pt idx="12403">
                  <c:v>1.4899999999897773E-3</c:v>
                </c:pt>
                <c:pt idx="12404">
                  <c:v>3.0100000000174987E-3</c:v>
                </c:pt>
                <c:pt idx="12405">
                  <c:v>1.2499999999988631E-3</c:v>
                </c:pt>
                <c:pt idx="12406">
                  <c:v>5.4000000000087311E-4</c:v>
                </c:pt>
                <c:pt idx="12407">
                  <c:v>2.2099999999909414E-3</c:v>
                </c:pt>
                <c:pt idx="12408">
                  <c:v>2.8000000000076852E-3</c:v>
                </c:pt>
                <c:pt idx="12409">
                  <c:v>0</c:v>
                </c:pt>
                <c:pt idx="12410">
                  <c:v>2.2600000000068121E-3</c:v>
                </c:pt>
                <c:pt idx="12411">
                  <c:v>1.1999999998124622E-4</c:v>
                </c:pt>
                <c:pt idx="12412">
                  <c:v>8.1000000000130967E-4</c:v>
                </c:pt>
                <c:pt idx="12413">
                  <c:v>4.4100000000071304E-3</c:v>
                </c:pt>
                <c:pt idx="12414">
                  <c:v>2.5999999999726242E-4</c:v>
                </c:pt>
                <c:pt idx="12415">
                  <c:v>3.0700000000081218E-3</c:v>
                </c:pt>
                <c:pt idx="12416">
                  <c:v>1.2299999999925149E-3</c:v>
                </c:pt>
                <c:pt idx="12417">
                  <c:v>6.7999999998846761E-4</c:v>
                </c:pt>
                <c:pt idx="12418">
                  <c:v>3.489999999999327E-3</c:v>
                </c:pt>
                <c:pt idx="12419">
                  <c:v>1.4000000000180535E-3</c:v>
                </c:pt>
                <c:pt idx="12420">
                  <c:v>6.3000000000101863E-4</c:v>
                </c:pt>
                <c:pt idx="12421">
                  <c:v>3.1199999999955708E-3</c:v>
                </c:pt>
                <c:pt idx="12422">
                  <c:v>0</c:v>
                </c:pt>
                <c:pt idx="12423">
                  <c:v>2.9299999999921056E-3</c:v>
                </c:pt>
                <c:pt idx="12424">
                  <c:v>2.3199999999974352E-3</c:v>
                </c:pt>
                <c:pt idx="12425">
                  <c:v>1.9700000000000273E-3</c:v>
                </c:pt>
                <c:pt idx="12426">
                  <c:v>1.7300000000091131E-3</c:v>
                </c:pt>
                <c:pt idx="12427">
                  <c:v>3.6900000000059663E-3</c:v>
                </c:pt>
                <c:pt idx="12428">
                  <c:v>0</c:v>
                </c:pt>
                <c:pt idx="12429">
                  <c:v>3.4599999999898046E-3</c:v>
                </c:pt>
                <c:pt idx="12430">
                  <c:v>0</c:v>
                </c:pt>
                <c:pt idx="12431">
                  <c:v>4.2600000000163618E-3</c:v>
                </c:pt>
                <c:pt idx="12432">
                  <c:v>0</c:v>
                </c:pt>
                <c:pt idx="12433">
                  <c:v>2.4399999999786814E-3</c:v>
                </c:pt>
                <c:pt idx="12434">
                  <c:v>1.6099999999994452E-3</c:v>
                </c:pt>
                <c:pt idx="12435">
                  <c:v>2.4500000000102773E-3</c:v>
                </c:pt>
                <c:pt idx="12436">
                  <c:v>4.0999999998803105E-4</c:v>
                </c:pt>
                <c:pt idx="12437">
                  <c:v>2.4200000000007549E-3</c:v>
                </c:pt>
                <c:pt idx="12438">
                  <c:v>2.6200000000073942E-3</c:v>
                </c:pt>
                <c:pt idx="12439">
                  <c:v>5.4000000000087311E-4</c:v>
                </c:pt>
                <c:pt idx="12440">
                  <c:v>2.4999999999977263E-3</c:v>
                </c:pt>
                <c:pt idx="12441">
                  <c:v>2.4400000000071032E-3</c:v>
                </c:pt>
                <c:pt idx="12442">
                  <c:v>2.5699999999915235E-3</c:v>
                </c:pt>
                <c:pt idx="12443">
                  <c:v>1.19000000000824E-3</c:v>
                </c:pt>
                <c:pt idx="12444">
                  <c:v>2.4400000000071032E-3</c:v>
                </c:pt>
                <c:pt idx="12445">
                  <c:v>1.2199999999893407E-3</c:v>
                </c:pt>
                <c:pt idx="12446">
                  <c:v>2.659999999991669E-3</c:v>
                </c:pt>
                <c:pt idx="12447">
                  <c:v>1.8699999999967076E-3</c:v>
                </c:pt>
                <c:pt idx="12448">
                  <c:v>3.2199999999988904E-3</c:v>
                </c:pt>
                <c:pt idx="12449">
                  <c:v>1.5000000001919034E-4</c:v>
                </c:pt>
                <c:pt idx="12450">
                  <c:v>1.7299999999806914E-3</c:v>
                </c:pt>
                <c:pt idx="12451">
                  <c:v>3.3700000000180808E-3</c:v>
                </c:pt>
                <c:pt idx="12452">
                  <c:v>0</c:v>
                </c:pt>
                <c:pt idx="12453">
                  <c:v>3.8399999999967349E-3</c:v>
                </c:pt>
                <c:pt idx="12454">
                  <c:v>5.0999999999135071E-4</c:v>
                </c:pt>
                <c:pt idx="12455">
                  <c:v>2.9200000000173532E-3</c:v>
                </c:pt>
                <c:pt idx="12456">
                  <c:v>2.7699999999981628E-3</c:v>
                </c:pt>
                <c:pt idx="12457">
                  <c:v>0</c:v>
                </c:pt>
                <c:pt idx="12458">
                  <c:v>3.9699999999811553E-3</c:v>
                </c:pt>
                <c:pt idx="12459">
                  <c:v>1.5800000000183445E-3</c:v>
                </c:pt>
                <c:pt idx="12460">
                  <c:v>0</c:v>
                </c:pt>
                <c:pt idx="12461">
                  <c:v>3.2699999999863394E-3</c:v>
                </c:pt>
                <c:pt idx="12462">
                  <c:v>8.6999999999193278E-4</c:v>
                </c:pt>
                <c:pt idx="12463">
                  <c:v>2.6200000000073942E-3</c:v>
                </c:pt>
                <c:pt idx="12464">
                  <c:v>3.1600000000082673E-3</c:v>
                </c:pt>
                <c:pt idx="12465">
                  <c:v>7.6999999998861313E-4</c:v>
                </c:pt>
                <c:pt idx="12466">
                  <c:v>3.3700000000180808E-3</c:v>
                </c:pt>
                <c:pt idx="12467">
                  <c:v>5.6999999998197382E-4</c:v>
                </c:pt>
                <c:pt idx="12468">
                  <c:v>3.1299999999987449E-3</c:v>
                </c:pt>
                <c:pt idx="12469">
                  <c:v>1.3700000000085311E-3</c:v>
                </c:pt>
                <c:pt idx="12470">
                  <c:v>1.7300000000091131E-3</c:v>
                </c:pt>
                <c:pt idx="12471">
                  <c:v>2.529999999978827E-3</c:v>
                </c:pt>
                <c:pt idx="12472">
                  <c:v>1.6400000000089676E-3</c:v>
                </c:pt>
                <c:pt idx="12473">
                  <c:v>2.38000000001648E-3</c:v>
                </c:pt>
                <c:pt idx="12474">
                  <c:v>2.2099999999909414E-3</c:v>
                </c:pt>
                <c:pt idx="12475">
                  <c:v>4.3200000000069849E-3</c:v>
                </c:pt>
                <c:pt idx="12476">
                  <c:v>0</c:v>
                </c:pt>
                <c:pt idx="12477">
                  <c:v>2.4699999999882039E-3</c:v>
                </c:pt>
                <c:pt idx="12478">
                  <c:v>2.9800000000079763E-3</c:v>
                </c:pt>
                <c:pt idx="12479">
                  <c:v>9.9000000000160071E-4</c:v>
                </c:pt>
                <c:pt idx="12480">
                  <c:v>2.3199999999974352E-3</c:v>
                </c:pt>
                <c:pt idx="12481">
                  <c:v>1.6400000000089676E-3</c:v>
                </c:pt>
                <c:pt idx="12482">
                  <c:v>1.3399999999990087E-3</c:v>
                </c:pt>
                <c:pt idx="12483">
                  <c:v>4.2299999999784177E-3</c:v>
                </c:pt>
                <c:pt idx="12484">
                  <c:v>5.4000000000087311E-4</c:v>
                </c:pt>
                <c:pt idx="12485">
                  <c:v>2.8300000000172076E-3</c:v>
                </c:pt>
                <c:pt idx="12486">
                  <c:v>2.6799999999980173E-3</c:v>
                </c:pt>
                <c:pt idx="12487">
                  <c:v>9.0000000000145519E-4</c:v>
                </c:pt>
                <c:pt idx="12488">
                  <c:v>3.899999999987358E-3</c:v>
                </c:pt>
                <c:pt idx="12489">
                  <c:v>7.5000000001068656E-4</c:v>
                </c:pt>
                <c:pt idx="12490">
                  <c:v>2.4999999999977263E-3</c:v>
                </c:pt>
                <c:pt idx="12491">
                  <c:v>2.179999999981419E-3</c:v>
                </c:pt>
                <c:pt idx="12492">
                  <c:v>1.9300000000157524E-3</c:v>
                </c:pt>
                <c:pt idx="12493">
                  <c:v>2.9499999999984539E-3</c:v>
                </c:pt>
                <c:pt idx="12494">
                  <c:v>8.6999999999193278E-4</c:v>
                </c:pt>
                <c:pt idx="12495">
                  <c:v>3.6900000000059663E-3</c:v>
                </c:pt>
                <c:pt idx="12496">
                  <c:v>2.5400000000104228E-3</c:v>
                </c:pt>
                <c:pt idx="12497">
                  <c:v>4.9999999998817657E-4</c:v>
                </c:pt>
                <c:pt idx="12498">
                  <c:v>3.7599999999997635E-3</c:v>
                </c:pt>
                <c:pt idx="12499">
                  <c:v>1.5199999999992997E-3</c:v>
                </c:pt>
                <c:pt idx="12500">
                  <c:v>2.9200000000173532E-3</c:v>
                </c:pt>
                <c:pt idx="12501">
                  <c:v>1.3699999999801094E-3</c:v>
                </c:pt>
                <c:pt idx="12502">
                  <c:v>1.8500000000187811E-3</c:v>
                </c:pt>
                <c:pt idx="12503">
                  <c:v>3.189999999989368E-3</c:v>
                </c:pt>
                <c:pt idx="12504">
                  <c:v>3.5399999999867759E-3</c:v>
                </c:pt>
                <c:pt idx="12505">
                  <c:v>1.9700000000000273E-3</c:v>
                </c:pt>
                <c:pt idx="12506">
                  <c:v>2.5600000000167711E-3</c:v>
                </c:pt>
                <c:pt idx="12507">
                  <c:v>2.7699999999981628E-3</c:v>
                </c:pt>
                <c:pt idx="12508">
                  <c:v>1.289999999983138E-3</c:v>
                </c:pt>
                <c:pt idx="12509">
                  <c:v>2.0500000000254204E-3</c:v>
                </c:pt>
                <c:pt idx="12510">
                  <c:v>2.479999999991378E-3</c:v>
                </c:pt>
                <c:pt idx="12511">
                  <c:v>0</c:v>
                </c:pt>
                <c:pt idx="12512">
                  <c:v>4.2300000000068394E-3</c:v>
                </c:pt>
                <c:pt idx="12513">
                  <c:v>1.1599999999987176E-3</c:v>
                </c:pt>
                <c:pt idx="12514">
                  <c:v>3.7899999999808642E-3</c:v>
                </c:pt>
                <c:pt idx="12515">
                  <c:v>1.4000000000180535E-3</c:v>
                </c:pt>
                <c:pt idx="12516">
                  <c:v>2.529999999978827E-3</c:v>
                </c:pt>
                <c:pt idx="12517">
                  <c:v>1.6400000000089676E-3</c:v>
                </c:pt>
                <c:pt idx="12518">
                  <c:v>3.4799999999961528E-3</c:v>
                </c:pt>
                <c:pt idx="12519">
                  <c:v>6.0000000019044819E-5</c:v>
                </c:pt>
                <c:pt idx="12520">
                  <c:v>3.009999999989077E-3</c:v>
                </c:pt>
                <c:pt idx="12521">
                  <c:v>2.2400000000004638E-3</c:v>
                </c:pt>
                <c:pt idx="12522">
                  <c:v>1.7300000000091131E-3</c:v>
                </c:pt>
                <c:pt idx="12523">
                  <c:v>4.7099999999886677E-3</c:v>
                </c:pt>
                <c:pt idx="12524">
                  <c:v>1.2800000000083855E-3</c:v>
                </c:pt>
                <c:pt idx="12525">
                  <c:v>2.7699999999981628E-3</c:v>
                </c:pt>
                <c:pt idx="12526">
                  <c:v>2.4099999999975807E-3</c:v>
                </c:pt>
                <c:pt idx="12527">
                  <c:v>2.2400000000004638E-3</c:v>
                </c:pt>
                <c:pt idx="12528">
                  <c:v>2.7399999999886404E-3</c:v>
                </c:pt>
                <c:pt idx="12529">
                  <c:v>9.5000000001732587E-4</c:v>
                </c:pt>
                <c:pt idx="12530">
                  <c:v>2.179999999981419E-3</c:v>
                </c:pt>
                <c:pt idx="12531">
                  <c:v>2.3000000000195087E-3</c:v>
                </c:pt>
                <c:pt idx="12532">
                  <c:v>2.0199999999874763E-3</c:v>
                </c:pt>
                <c:pt idx="12533">
                  <c:v>2.8000000000076852E-3</c:v>
                </c:pt>
                <c:pt idx="12534">
                  <c:v>2.6299999999821466E-3</c:v>
                </c:pt>
                <c:pt idx="12535">
                  <c:v>0</c:v>
                </c:pt>
                <c:pt idx="12536">
                  <c:v>6.1400000000162436E-3</c:v>
                </c:pt>
                <c:pt idx="12537">
                  <c:v>0</c:v>
                </c:pt>
                <c:pt idx="12538">
                  <c:v>2.8900000000078307E-3</c:v>
                </c:pt>
                <c:pt idx="12539">
                  <c:v>2.6499999999884949E-3</c:v>
                </c:pt>
                <c:pt idx="12540">
                  <c:v>0</c:v>
                </c:pt>
                <c:pt idx="12541">
                  <c:v>3.2199999999988904E-3</c:v>
                </c:pt>
                <c:pt idx="12542">
                  <c:v>1.1299999999891952E-3</c:v>
                </c:pt>
                <c:pt idx="12543">
                  <c:v>2.8900000000078307E-3</c:v>
                </c:pt>
                <c:pt idx="12544">
                  <c:v>2.0600000000001728E-3</c:v>
                </c:pt>
                <c:pt idx="12545">
                  <c:v>2.6500000000169166E-3</c:v>
                </c:pt>
                <c:pt idx="12546">
                  <c:v>2.1999999999877673E-3</c:v>
                </c:pt>
                <c:pt idx="12547">
                  <c:v>3.5499999999899501E-3</c:v>
                </c:pt>
                <c:pt idx="12548">
                  <c:v>5.4000000000087311E-4</c:v>
                </c:pt>
                <c:pt idx="12549">
                  <c:v>4.0500000000065484E-3</c:v>
                </c:pt>
                <c:pt idx="12550">
                  <c:v>5.0999999999135071E-4</c:v>
                </c:pt>
                <c:pt idx="12551">
                  <c:v>3.2500000000084128E-3</c:v>
                </c:pt>
                <c:pt idx="12552">
                  <c:v>1.6300000000057935E-3</c:v>
                </c:pt>
                <c:pt idx="12553">
                  <c:v>2.780000000001337E-3</c:v>
                </c:pt>
                <c:pt idx="12554">
                  <c:v>3.2999999999958618E-3</c:v>
                </c:pt>
                <c:pt idx="12555">
                  <c:v>1.5199999999992997E-3</c:v>
                </c:pt>
                <c:pt idx="12556">
                  <c:v>2.299999999991087E-3</c:v>
                </c:pt>
                <c:pt idx="12557">
                  <c:v>1.8799999999998818E-3</c:v>
                </c:pt>
                <c:pt idx="12558">
                  <c:v>4.1400000000066939E-3</c:v>
                </c:pt>
                <c:pt idx="12559">
                  <c:v>9.4999999998890416E-4</c:v>
                </c:pt>
                <c:pt idx="12560">
                  <c:v>1.7600000000186355E-3</c:v>
                </c:pt>
                <c:pt idx="12561">
                  <c:v>1.6699999999900683E-3</c:v>
                </c:pt>
                <c:pt idx="12562">
                  <c:v>2.0000000000095497E-3</c:v>
                </c:pt>
                <c:pt idx="12563">
                  <c:v>2.8900000000078307E-3</c:v>
                </c:pt>
                <c:pt idx="12564">
                  <c:v>2.3799999999880583E-3</c:v>
                </c:pt>
                <c:pt idx="12565">
                  <c:v>1.9100000000094042E-3</c:v>
                </c:pt>
                <c:pt idx="12566">
                  <c:v>3.3399999999801366E-3</c:v>
                </c:pt>
                <c:pt idx="12567">
                  <c:v>1.1300000000176169E-3</c:v>
                </c:pt>
                <c:pt idx="12568">
                  <c:v>3.8700000000062573E-3</c:v>
                </c:pt>
                <c:pt idx="12569">
                  <c:v>1.7899999999997362E-3</c:v>
                </c:pt>
                <c:pt idx="12570">
                  <c:v>7.1999999997274244E-4</c:v>
                </c:pt>
                <c:pt idx="12571">
                  <c:v>5.0300000000049749E-3</c:v>
                </c:pt>
                <c:pt idx="12572">
                  <c:v>0</c:v>
                </c:pt>
                <c:pt idx="12573">
                  <c:v>3.489999999999327E-3</c:v>
                </c:pt>
                <c:pt idx="12574">
                  <c:v>7.8000000002020897E-4</c:v>
                </c:pt>
                <c:pt idx="12575">
                  <c:v>3.009999999989077E-3</c:v>
                </c:pt>
                <c:pt idx="12576">
                  <c:v>3.9299999999968804E-3</c:v>
                </c:pt>
                <c:pt idx="12577">
                  <c:v>2.3999999999091415E-4</c:v>
                </c:pt>
                <c:pt idx="12578">
                  <c:v>2.3500000000069576E-3</c:v>
                </c:pt>
                <c:pt idx="12579">
                  <c:v>4.3500000000165073E-3</c:v>
                </c:pt>
                <c:pt idx="12580">
                  <c:v>0</c:v>
                </c:pt>
                <c:pt idx="12581">
                  <c:v>4.4099999999787087E-3</c:v>
                </c:pt>
                <c:pt idx="12582">
                  <c:v>0</c:v>
                </c:pt>
                <c:pt idx="12583">
                  <c:v>2.780000000001337E-3</c:v>
                </c:pt>
                <c:pt idx="12584">
                  <c:v>4.2300000000068394E-3</c:v>
                </c:pt>
                <c:pt idx="12585">
                  <c:v>1.5199999999992997E-3</c:v>
                </c:pt>
                <c:pt idx="12586">
                  <c:v>1.6099999999994452E-3</c:v>
                </c:pt>
                <c:pt idx="12587">
                  <c:v>2.8900000000078307E-3</c:v>
                </c:pt>
                <c:pt idx="12588">
                  <c:v>2.0199999999874763E-3</c:v>
                </c:pt>
                <c:pt idx="12589">
                  <c:v>2.3000000000195087E-3</c:v>
                </c:pt>
                <c:pt idx="12590">
                  <c:v>2.0299999999906504E-3</c:v>
                </c:pt>
                <c:pt idx="12591">
                  <c:v>1.8699999999967076E-3</c:v>
                </c:pt>
                <c:pt idx="12592">
                  <c:v>1.8499999999903594E-3</c:v>
                </c:pt>
                <c:pt idx="12593">
                  <c:v>1.9100000000094042E-3</c:v>
                </c:pt>
                <c:pt idx="12594">
                  <c:v>3.7800000000061118E-3</c:v>
                </c:pt>
                <c:pt idx="12595">
                  <c:v>2.5399999999820011E-3</c:v>
                </c:pt>
                <c:pt idx="12596">
                  <c:v>2.9000000000678483E-4</c:v>
                </c:pt>
                <c:pt idx="12597">
                  <c:v>4.5599999999978991E-3</c:v>
                </c:pt>
                <c:pt idx="12598">
                  <c:v>2.1200000000192176E-3</c:v>
                </c:pt>
                <c:pt idx="12599">
                  <c:v>3.2199999999988904E-3</c:v>
                </c:pt>
                <c:pt idx="12600">
                  <c:v>2.7000000000043656E-4</c:v>
                </c:pt>
                <c:pt idx="12601">
                  <c:v>3.4799999999961528E-3</c:v>
                </c:pt>
                <c:pt idx="12602">
                  <c:v>5.999999999062311E-5</c:v>
                </c:pt>
                <c:pt idx="12603">
                  <c:v>3.669999999999618E-3</c:v>
                </c:pt>
                <c:pt idx="12604">
                  <c:v>3.489999999999327E-3</c:v>
                </c:pt>
                <c:pt idx="12605">
                  <c:v>5.6000000000722139E-4</c:v>
                </c:pt>
                <c:pt idx="12606">
                  <c:v>3.7599999999997635E-3</c:v>
                </c:pt>
                <c:pt idx="12607">
                  <c:v>1.4299999999991542E-3</c:v>
                </c:pt>
                <c:pt idx="12608">
                  <c:v>3.3099999999990359E-3</c:v>
                </c:pt>
                <c:pt idx="12609">
                  <c:v>3.1999999998788553E-4</c:v>
                </c:pt>
                <c:pt idx="12610">
                  <c:v>3.4300000000087039E-3</c:v>
                </c:pt>
                <c:pt idx="12611">
                  <c:v>3.2199999999988904E-3</c:v>
                </c:pt>
                <c:pt idx="12612">
                  <c:v>1.1000000000080945E-3</c:v>
                </c:pt>
                <c:pt idx="12613">
                  <c:v>3.3400000000085583E-3</c:v>
                </c:pt>
                <c:pt idx="12614">
                  <c:v>1.7599999999902138E-3</c:v>
                </c:pt>
                <c:pt idx="12615">
                  <c:v>3.2199999999988904E-3</c:v>
                </c:pt>
                <c:pt idx="12616">
                  <c:v>3.0700000000081218E-3</c:v>
                </c:pt>
                <c:pt idx="12617">
                  <c:v>1.4899999999897773E-3</c:v>
                </c:pt>
                <c:pt idx="12618">
                  <c:v>2.5899999999978718E-3</c:v>
                </c:pt>
                <c:pt idx="12619">
                  <c:v>2.4699999999882039E-3</c:v>
                </c:pt>
                <c:pt idx="12620">
                  <c:v>1.5000000001919034E-4</c:v>
                </c:pt>
                <c:pt idx="12621">
                  <c:v>3.5799999999994725E-3</c:v>
                </c:pt>
                <c:pt idx="12622">
                  <c:v>3.0700000000081218E-3</c:v>
                </c:pt>
                <c:pt idx="12623">
                  <c:v>0</c:v>
                </c:pt>
                <c:pt idx="12624">
                  <c:v>4.4099999999787087E-3</c:v>
                </c:pt>
                <c:pt idx="12625">
                  <c:v>1.8200000000092587E-3</c:v>
                </c:pt>
                <c:pt idx="12626">
                  <c:v>2.3799999999880583E-3</c:v>
                </c:pt>
                <c:pt idx="12627">
                  <c:v>3.669999999999618E-3</c:v>
                </c:pt>
                <c:pt idx="12628">
                  <c:v>1.6999999999995907E-3</c:v>
                </c:pt>
                <c:pt idx="12629">
                  <c:v>2.8000000000076852E-3</c:v>
                </c:pt>
                <c:pt idx="12630">
                  <c:v>1.5800000000183445E-3</c:v>
                </c:pt>
                <c:pt idx="12631">
                  <c:v>2.6799999999980173E-3</c:v>
                </c:pt>
                <c:pt idx="12632">
                  <c:v>6.7999999998846761E-4</c:v>
                </c:pt>
                <c:pt idx="12633">
                  <c:v>0</c:v>
                </c:pt>
              </c:numCache>
            </c:numRef>
          </c:yVal>
          <c:smooth val="1"/>
          <c:extLst>
            <c:ext xmlns:c16="http://schemas.microsoft.com/office/drawing/2014/chart" uri="{C3380CC4-5D6E-409C-BE32-E72D297353CC}">
              <c16:uniqueId val="{00000000-BC88-48EB-9167-2A855F05FB8B}"/>
            </c:ext>
          </c:extLst>
        </c:ser>
        <c:dLbls>
          <c:showLegendKey val="0"/>
          <c:showVal val="0"/>
          <c:showCatName val="0"/>
          <c:showSerName val="0"/>
          <c:showPercent val="0"/>
          <c:showBubbleSize val="0"/>
        </c:dLbls>
        <c:axId val="292171512"/>
        <c:axId val="292168888"/>
      </c:scatterChart>
      <c:valAx>
        <c:axId val="292171512"/>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168888"/>
        <c:crosses val="autoZero"/>
        <c:crossBetween val="midCat"/>
      </c:valAx>
      <c:valAx>
        <c:axId val="292168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21715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Absolute</a:t>
            </a:r>
            <a:r>
              <a:rPr lang="en-US" baseline="0" dirty="0"/>
              <a:t> s</a:t>
            </a:r>
            <a:r>
              <a:rPr lang="en-US" dirty="0"/>
              <a:t>tep Movement</a:t>
            </a:r>
          </a:p>
        </c:rich>
      </c:tx>
      <c:layout>
        <c:manualLayout>
          <c:xMode val="edge"/>
          <c:yMode val="edge"/>
          <c:x val="0.23875938867896182"/>
          <c:y val="5.928966319719233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yVal>
            <c:numRef>
              <c:f>'protocol_capaNCDT 6500_2023-03-'!$C$14:$C$12651</c:f>
              <c:numCache>
                <c:formatCode>General</c:formatCode>
                <c:ptCount val="12638"/>
                <c:pt idx="0">
                  <c:v>0</c:v>
                </c:pt>
                <c:pt idx="1">
                  <c:v>0</c:v>
                </c:pt>
                <c:pt idx="2">
                  <c:v>6.0800000000256205E-3</c:v>
                </c:pt>
                <c:pt idx="3">
                  <c:v>9.6499999999934971E-3</c:v>
                </c:pt>
                <c:pt idx="4">
                  <c:v>5.4299999999898318E-3</c:v>
                </c:pt>
                <c:pt idx="5">
                  <c:v>6.8500000000142336E-3</c:v>
                </c:pt>
                <c:pt idx="6">
                  <c:v>6.2899999999785905E-3</c:v>
                </c:pt>
                <c:pt idx="7">
                  <c:v>6.6700000000139426E-3</c:v>
                </c:pt>
                <c:pt idx="8">
                  <c:v>7.159999999998945E-3</c:v>
                </c:pt>
                <c:pt idx="9">
                  <c:v>6.3800000000071577E-3</c:v>
                </c:pt>
                <c:pt idx="10">
                  <c:v>9.0500000000020009E-3</c:v>
                </c:pt>
                <c:pt idx="11">
                  <c:v>7.159999999998945E-3</c:v>
                </c:pt>
                <c:pt idx="12">
                  <c:v>5.9599999999875308E-3</c:v>
                </c:pt>
                <c:pt idx="13">
                  <c:v>1.0040000000003602E-2</c:v>
                </c:pt>
                <c:pt idx="14">
                  <c:v>1.6699999999900683E-3</c:v>
                </c:pt>
                <c:pt idx="15">
                  <c:v>8.9399999999955071E-3</c:v>
                </c:pt>
                <c:pt idx="16">
                  <c:v>5.2800000000274849E-3</c:v>
                </c:pt>
                <c:pt idx="17">
                  <c:v>6.1899999999752708E-3</c:v>
                </c:pt>
                <c:pt idx="18">
                  <c:v>6.1400000000162436E-3</c:v>
                </c:pt>
                <c:pt idx="19">
                  <c:v>1.0079999999987876E-2</c:v>
                </c:pt>
                <c:pt idx="20">
                  <c:v>4.7399999999981901E-3</c:v>
                </c:pt>
                <c:pt idx="21">
                  <c:v>9.3800000000214823E-3</c:v>
                </c:pt>
                <c:pt idx="22">
                  <c:v>8.5599999999885767E-3</c:v>
                </c:pt>
                <c:pt idx="23">
                  <c:v>4.1400000000066939E-3</c:v>
                </c:pt>
                <c:pt idx="24">
                  <c:v>9.5100000000059026E-3</c:v>
                </c:pt>
                <c:pt idx="25">
                  <c:v>6.6699999999855208E-3</c:v>
                </c:pt>
                <c:pt idx="26">
                  <c:v>6.2299999999879674E-3</c:v>
                </c:pt>
                <c:pt idx="27">
                  <c:v>7.7500000000156888E-3</c:v>
                </c:pt>
                <c:pt idx="28">
                  <c:v>6.8799999999953343E-3</c:v>
                </c:pt>
                <c:pt idx="29">
                  <c:v>1.2040000000013151E-2</c:v>
                </c:pt>
                <c:pt idx="30">
                  <c:v>3.8499999999999091E-3</c:v>
                </c:pt>
                <c:pt idx="31">
                  <c:v>9.3899999999962347E-3</c:v>
                </c:pt>
                <c:pt idx="32">
                  <c:v>9.2099999999959437E-3</c:v>
                </c:pt>
                <c:pt idx="33">
                  <c:v>6.6999999999950433E-3</c:v>
                </c:pt>
                <c:pt idx="34">
                  <c:v>6.9100000000048567E-3</c:v>
                </c:pt>
                <c:pt idx="35">
                  <c:v>1.0969999999986157E-2</c:v>
                </c:pt>
                <c:pt idx="36">
                  <c:v>6.5600000000074488E-3</c:v>
                </c:pt>
                <c:pt idx="37">
                  <c:v>7.5999999999964984E-3</c:v>
                </c:pt>
                <c:pt idx="38">
                  <c:v>7.8100000000063119E-3</c:v>
                </c:pt>
                <c:pt idx="39">
                  <c:v>8.7599999999952161E-3</c:v>
                </c:pt>
                <c:pt idx="40">
                  <c:v>9.2700000000149885E-3</c:v>
                </c:pt>
                <c:pt idx="41">
                  <c:v>4.7899999999856391E-3</c:v>
                </c:pt>
                <c:pt idx="42">
                  <c:v>1.148000000000593E-2</c:v>
                </c:pt>
                <c:pt idx="43">
                  <c:v>1.0400000000004184E-2</c:v>
                </c:pt>
                <c:pt idx="44">
                  <c:v>6.5600000000074488E-3</c:v>
                </c:pt>
                <c:pt idx="45">
                  <c:v>1.0279999999994516E-2</c:v>
                </c:pt>
                <c:pt idx="46">
                  <c:v>6.9699999999954798E-3</c:v>
                </c:pt>
                <c:pt idx="47">
                  <c:v>8.7900000000047385E-3</c:v>
                </c:pt>
                <c:pt idx="48">
                  <c:v>9.2400000000054661E-3</c:v>
                </c:pt>
                <c:pt idx="49">
                  <c:v>5.9899999999970532E-3</c:v>
                </c:pt>
                <c:pt idx="50">
                  <c:v>1.4279999999985193E-2</c:v>
                </c:pt>
                <c:pt idx="51">
                  <c:v>2.4400000000071032E-3</c:v>
                </c:pt>
                <c:pt idx="52">
                  <c:v>9.9299999999971078E-3</c:v>
                </c:pt>
                <c:pt idx="53">
                  <c:v>9.410000000002583E-3</c:v>
                </c:pt>
                <c:pt idx="54">
                  <c:v>5.9300000000064301E-3</c:v>
                </c:pt>
                <c:pt idx="55">
                  <c:v>6.4999999999884039E-3</c:v>
                </c:pt>
                <c:pt idx="56">
                  <c:v>5.8099999999967622E-3</c:v>
                </c:pt>
                <c:pt idx="57">
                  <c:v>8.7599999999952161E-3</c:v>
                </c:pt>
                <c:pt idx="58">
                  <c:v>5.8800000000189812E-3</c:v>
                </c:pt>
                <c:pt idx="59">
                  <c:v>8.1299999999941974E-3</c:v>
                </c:pt>
                <c:pt idx="60">
                  <c:v>5.2799999999990632E-3</c:v>
                </c:pt>
                <c:pt idx="61">
                  <c:v>1.051999999998543E-2</c:v>
                </c:pt>
                <c:pt idx="62">
                  <c:v>3.8100000000156342E-3</c:v>
                </c:pt>
                <c:pt idx="63">
                  <c:v>1.0339999999985139E-2</c:v>
                </c:pt>
                <c:pt idx="64">
                  <c:v>8.5900000000265209E-3</c:v>
                </c:pt>
                <c:pt idx="65">
                  <c:v>5.7499999999777174E-3</c:v>
                </c:pt>
                <c:pt idx="66">
                  <c:v>9.3899999999962347E-3</c:v>
                </c:pt>
                <c:pt idx="67">
                  <c:v>6.0200000000065756E-3</c:v>
                </c:pt>
                <c:pt idx="68">
                  <c:v>4.7000000000139153E-3</c:v>
                </c:pt>
                <c:pt idx="69">
                  <c:v>9.1500000000053205E-3</c:v>
                </c:pt>
                <c:pt idx="70">
                  <c:v>5.3399999999896863E-3</c:v>
                </c:pt>
                <c:pt idx="71">
                  <c:v>1.0220000000003893E-2</c:v>
                </c:pt>
                <c:pt idx="72">
                  <c:v>2.7999999999792635E-3</c:v>
                </c:pt>
                <c:pt idx="73">
                  <c:v>1.1090000000024247E-2</c:v>
                </c:pt>
                <c:pt idx="74">
                  <c:v>8.3699999999851116E-3</c:v>
                </c:pt>
                <c:pt idx="75">
                  <c:v>6.5600000000074488E-3</c:v>
                </c:pt>
                <c:pt idx="76">
                  <c:v>6.7599999999856664E-3</c:v>
                </c:pt>
                <c:pt idx="77">
                  <c:v>8.5600000000169985E-3</c:v>
                </c:pt>
                <c:pt idx="78">
                  <c:v>5.2699999999958891E-3</c:v>
                </c:pt>
                <c:pt idx="79">
                  <c:v>9.2400000000054661E-3</c:v>
                </c:pt>
                <c:pt idx="80">
                  <c:v>8.880000000004884E-3</c:v>
                </c:pt>
                <c:pt idx="81">
                  <c:v>6.9799999999986539E-3</c:v>
                </c:pt>
                <c:pt idx="82">
                  <c:v>9.4399999999836837E-3</c:v>
                </c:pt>
                <c:pt idx="83">
                  <c:v>7.9900000000066029E-3</c:v>
                </c:pt>
                <c:pt idx="84">
                  <c:v>8.7599999999952161E-3</c:v>
                </c:pt>
                <c:pt idx="85">
                  <c:v>7.7799999999967895E-3</c:v>
                </c:pt>
                <c:pt idx="86">
                  <c:v>6.4399999999977808E-3</c:v>
                </c:pt>
                <c:pt idx="87">
                  <c:v>8.7900000000047385E-3</c:v>
                </c:pt>
                <c:pt idx="88">
                  <c:v>6.6199999999980719E-3</c:v>
                </c:pt>
                <c:pt idx="89">
                  <c:v>5.690000000015516E-3</c:v>
                </c:pt>
                <c:pt idx="90">
                  <c:v>1.2280000000004065E-2</c:v>
                </c:pt>
                <c:pt idx="91">
                  <c:v>5.5099999999868032E-3</c:v>
                </c:pt>
                <c:pt idx="92">
                  <c:v>9.3300000000056116E-3</c:v>
                </c:pt>
                <c:pt idx="93">
                  <c:v>8.7599999999952161E-3</c:v>
                </c:pt>
                <c:pt idx="94">
                  <c:v>6.3800000000071577E-3</c:v>
                </c:pt>
                <c:pt idx="95">
                  <c:v>1.067000000000462E-2</c:v>
                </c:pt>
                <c:pt idx="96">
                  <c:v>4.8199999999951615E-3</c:v>
                </c:pt>
                <c:pt idx="97">
                  <c:v>1.0819999999995389E-2</c:v>
                </c:pt>
                <c:pt idx="98">
                  <c:v>6.4700000000073032E-3</c:v>
                </c:pt>
                <c:pt idx="99">
                  <c:v>7.8399999999874126E-3</c:v>
                </c:pt>
                <c:pt idx="100">
                  <c:v>8.1900000000132422E-3</c:v>
                </c:pt>
                <c:pt idx="101">
                  <c:v>9.3299999999771899E-3</c:v>
                </c:pt>
                <c:pt idx="102">
                  <c:v>6.7999999999983629E-3</c:v>
                </c:pt>
                <c:pt idx="103">
                  <c:v>9.770000000003165E-3</c:v>
                </c:pt>
                <c:pt idx="104">
                  <c:v>8.530000000007476E-3</c:v>
                </c:pt>
                <c:pt idx="105">
                  <c:v>7.7100000000029922E-3</c:v>
                </c:pt>
                <c:pt idx="106">
                  <c:v>7.9599999999970805E-3</c:v>
                </c:pt>
                <c:pt idx="107">
                  <c:v>7.3299999999960619E-3</c:v>
                </c:pt>
                <c:pt idx="108">
                  <c:v>7.5999999999964984E-3</c:v>
                </c:pt>
                <c:pt idx="109">
                  <c:v>8.2000000000164164E-3</c:v>
                </c:pt>
                <c:pt idx="110">
                  <c:v>6.2000000000068667E-3</c:v>
                </c:pt>
                <c:pt idx="111">
                  <c:v>1.1319999999983565E-2</c:v>
                </c:pt>
                <c:pt idx="112">
                  <c:v>4.0800000000160708E-3</c:v>
                </c:pt>
                <c:pt idx="113">
                  <c:v>1.0319999999978791E-2</c:v>
                </c:pt>
                <c:pt idx="114">
                  <c:v>1.0220000000003893E-2</c:v>
                </c:pt>
                <c:pt idx="115">
                  <c:v>4.9500000000080036E-3</c:v>
                </c:pt>
                <c:pt idx="116">
                  <c:v>8.3699999999851116E-3</c:v>
                </c:pt>
                <c:pt idx="117">
                  <c:v>7.869999999996935E-3</c:v>
                </c:pt>
                <c:pt idx="118">
                  <c:v>7.8100000000063119E-3</c:v>
                </c:pt>
                <c:pt idx="119">
                  <c:v>7.689999999996644E-3</c:v>
                </c:pt>
                <c:pt idx="120">
                  <c:v>8.3700000000135333E-3</c:v>
                </c:pt>
                <c:pt idx="121">
                  <c:v>6.5899999999885495E-3</c:v>
                </c:pt>
                <c:pt idx="122">
                  <c:v>1.0310000000004038E-2</c:v>
                </c:pt>
                <c:pt idx="123">
                  <c:v>8.9399999999955071E-3</c:v>
                </c:pt>
                <c:pt idx="124">
                  <c:v>8.8200000000142609E-3</c:v>
                </c:pt>
                <c:pt idx="125">
                  <c:v>8.880000000004884E-3</c:v>
                </c:pt>
                <c:pt idx="126">
                  <c:v>7.1499999999957708E-3</c:v>
                </c:pt>
                <c:pt idx="127">
                  <c:v>1.0459999999994807E-2</c:v>
                </c:pt>
                <c:pt idx="128">
                  <c:v>6.2599999999974898E-3</c:v>
                </c:pt>
                <c:pt idx="129">
                  <c:v>9.0900000000146974E-3</c:v>
                </c:pt>
                <c:pt idx="130">
                  <c:v>1.01399999999785E-2</c:v>
                </c:pt>
                <c:pt idx="131">
                  <c:v>5.4499999999961801E-3</c:v>
                </c:pt>
                <c:pt idx="132">
                  <c:v>9.0900000000146974E-3</c:v>
                </c:pt>
                <c:pt idx="133">
                  <c:v>9.2400000000054661E-3</c:v>
                </c:pt>
                <c:pt idx="134">
                  <c:v>7.2399999999959164E-3</c:v>
                </c:pt>
                <c:pt idx="135">
                  <c:v>9.4200000000057571E-3</c:v>
                </c:pt>
                <c:pt idx="136">
                  <c:v>5.1499999999862212E-3</c:v>
                </c:pt>
                <c:pt idx="137">
                  <c:v>1.0109999999997399E-2</c:v>
                </c:pt>
                <c:pt idx="138">
                  <c:v>7.4199999999962074E-3</c:v>
                </c:pt>
                <c:pt idx="139">
                  <c:v>6.3400000000228829E-3</c:v>
                </c:pt>
                <c:pt idx="140">
                  <c:v>9.5399999999870033E-3</c:v>
                </c:pt>
                <c:pt idx="141">
                  <c:v>9.4500000000152795E-3</c:v>
                </c:pt>
                <c:pt idx="142">
                  <c:v>6.6399999999759984E-3</c:v>
                </c:pt>
                <c:pt idx="143">
                  <c:v>1.0260000000016589E-2</c:v>
                </c:pt>
                <c:pt idx="144">
                  <c:v>7.689999999996644E-3</c:v>
                </c:pt>
                <c:pt idx="145">
                  <c:v>8.2500000000038654E-3</c:v>
                </c:pt>
                <c:pt idx="146">
                  <c:v>8.6399999999855481E-3</c:v>
                </c:pt>
                <c:pt idx="147">
                  <c:v>7.7799999999967895E-3</c:v>
                </c:pt>
                <c:pt idx="148">
                  <c:v>7.1200000000146701E-3</c:v>
                </c:pt>
                <c:pt idx="149">
                  <c:v>8.6799999999982447E-3</c:v>
                </c:pt>
                <c:pt idx="150">
                  <c:v>6.7300000000045657E-3</c:v>
                </c:pt>
                <c:pt idx="151">
                  <c:v>1.2489999999985457E-2</c:v>
                </c:pt>
                <c:pt idx="152">
                  <c:v>4.5900000000074215E-3</c:v>
                </c:pt>
                <c:pt idx="153">
                  <c:v>1.0580000000004475E-2</c:v>
                </c:pt>
                <c:pt idx="154">
                  <c:v>1.0609999999985575E-2</c:v>
                </c:pt>
                <c:pt idx="155">
                  <c:v>6.2300000000163891E-3</c:v>
                </c:pt>
                <c:pt idx="156">
                  <c:v>1.0729999999995243E-2</c:v>
                </c:pt>
                <c:pt idx="157">
                  <c:v>8.7900000000047385E-3</c:v>
                </c:pt>
                <c:pt idx="158">
                  <c:v>6.9399999999859574E-3</c:v>
                </c:pt>
                <c:pt idx="159">
                  <c:v>9.2400000000054661E-3</c:v>
                </c:pt>
                <c:pt idx="160">
                  <c:v>9.7800000000063392E-3</c:v>
                </c:pt>
                <c:pt idx="161">
                  <c:v>6.7300000000045657E-3</c:v>
                </c:pt>
                <c:pt idx="162">
                  <c:v>8.4599999999852571E-3</c:v>
                </c:pt>
                <c:pt idx="163">
                  <c:v>7.2499999999990905E-3</c:v>
                </c:pt>
                <c:pt idx="164">
                  <c:v>8.8200000000142609E-3</c:v>
                </c:pt>
                <c:pt idx="165">
                  <c:v>8.9099999999859847E-3</c:v>
                </c:pt>
                <c:pt idx="166">
                  <c:v>5.6000000000153705E-3</c:v>
                </c:pt>
                <c:pt idx="167">
                  <c:v>1.0400000000004184E-2</c:v>
                </c:pt>
                <c:pt idx="168">
                  <c:v>6.2599999999974898E-3</c:v>
                </c:pt>
                <c:pt idx="169">
                  <c:v>8.1999999999879947E-3</c:v>
                </c:pt>
                <c:pt idx="170">
                  <c:v>9.890000000012833E-3</c:v>
                </c:pt>
                <c:pt idx="171">
                  <c:v>6.3499999999976353E-3</c:v>
                </c:pt>
                <c:pt idx="172">
                  <c:v>1.0339999999985139E-2</c:v>
                </c:pt>
                <c:pt idx="173">
                  <c:v>8.5500000000138243E-3</c:v>
                </c:pt>
                <c:pt idx="174">
                  <c:v>6.4999999999884039E-3</c:v>
                </c:pt>
                <c:pt idx="175">
                  <c:v>1.0070000000013124E-2</c:v>
                </c:pt>
                <c:pt idx="176">
                  <c:v>6.2299999999879674E-3</c:v>
                </c:pt>
                <c:pt idx="177">
                  <c:v>7.2700000000054388E-3</c:v>
                </c:pt>
                <c:pt idx="178">
                  <c:v>7.569999999986976E-3</c:v>
                </c:pt>
                <c:pt idx="179">
                  <c:v>7.6600000000155433E-3</c:v>
                </c:pt>
                <c:pt idx="180">
                  <c:v>6.5899999999885495E-3</c:v>
                </c:pt>
                <c:pt idx="181">
                  <c:v>1.0490000000004329E-2</c:v>
                </c:pt>
                <c:pt idx="182">
                  <c:v>3.189999999989368E-3</c:v>
                </c:pt>
                <c:pt idx="183">
                  <c:v>1.064000000002352E-2</c:v>
                </c:pt>
                <c:pt idx="184">
                  <c:v>8.7599999999952161E-3</c:v>
                </c:pt>
                <c:pt idx="185">
                  <c:v>7.9000000000064574E-3</c:v>
                </c:pt>
                <c:pt idx="186">
                  <c:v>6.9999999999765805E-3</c:v>
                </c:pt>
                <c:pt idx="187">
                  <c:v>5.690000000015516E-3</c:v>
                </c:pt>
                <c:pt idx="188">
                  <c:v>1.1660000000006221E-2</c:v>
                </c:pt>
                <c:pt idx="189">
                  <c:v>7.689999999996644E-3</c:v>
                </c:pt>
                <c:pt idx="190">
                  <c:v>4.9699999999859301E-3</c:v>
                </c:pt>
                <c:pt idx="191">
                  <c:v>1.251999999999498E-2</c:v>
                </c:pt>
                <c:pt idx="192">
                  <c:v>4.980000000017526E-3</c:v>
                </c:pt>
                <c:pt idx="193">
                  <c:v>8.3699999999851116E-3</c:v>
                </c:pt>
                <c:pt idx="194">
                  <c:v>9.3899999999962347E-3</c:v>
                </c:pt>
                <c:pt idx="195">
                  <c:v>5.8400000000062846E-3</c:v>
                </c:pt>
                <c:pt idx="196">
                  <c:v>7.9300000000159798E-3</c:v>
                </c:pt>
                <c:pt idx="197">
                  <c:v>8.5499999999854026E-3</c:v>
                </c:pt>
                <c:pt idx="198">
                  <c:v>5.8999999999969077E-3</c:v>
                </c:pt>
                <c:pt idx="199">
                  <c:v>9.360000000015134E-3</c:v>
                </c:pt>
                <c:pt idx="200">
                  <c:v>9.1500000000053205E-3</c:v>
                </c:pt>
                <c:pt idx="201">
                  <c:v>7.9299999999875581E-3</c:v>
                </c:pt>
                <c:pt idx="202">
                  <c:v>9.0299999999956526E-3</c:v>
                </c:pt>
                <c:pt idx="203">
                  <c:v>7.8000000000031378E-3</c:v>
                </c:pt>
                <c:pt idx="204">
                  <c:v>1.1779999999987467E-2</c:v>
                </c:pt>
                <c:pt idx="205">
                  <c:v>4.9700000000143518E-3</c:v>
                </c:pt>
                <c:pt idx="206">
                  <c:v>8.9999999999861302E-3</c:v>
                </c:pt>
                <c:pt idx="207">
                  <c:v>1.0110000000025821E-2</c:v>
                </c:pt>
                <c:pt idx="208">
                  <c:v>8.1899999999848205E-3</c:v>
                </c:pt>
                <c:pt idx="209">
                  <c:v>7.2399999999959164E-3</c:v>
                </c:pt>
                <c:pt idx="210">
                  <c:v>1.1570000000006075E-2</c:v>
                </c:pt>
                <c:pt idx="211">
                  <c:v>7.5400000000058753E-3</c:v>
                </c:pt>
                <c:pt idx="212">
                  <c:v>7.3299999999960619E-3</c:v>
                </c:pt>
                <c:pt idx="213">
                  <c:v>9.060000000005175E-3</c:v>
                </c:pt>
                <c:pt idx="214">
                  <c:v>7.9000000000064574E-3</c:v>
                </c:pt>
                <c:pt idx="215">
                  <c:v>7.7399999999840929E-3</c:v>
                </c:pt>
                <c:pt idx="216">
                  <c:v>6.7700000000172622E-3</c:v>
                </c:pt>
                <c:pt idx="217">
                  <c:v>1.0249999999984993E-2</c:v>
                </c:pt>
                <c:pt idx="218">
                  <c:v>6.3800000000071577E-3</c:v>
                </c:pt>
                <c:pt idx="219">
                  <c:v>1.0400000000004184E-2</c:v>
                </c:pt>
                <c:pt idx="220">
                  <c:v>4.7999999999888132E-3</c:v>
                </c:pt>
                <c:pt idx="221">
                  <c:v>1.2130000000013297E-2</c:v>
                </c:pt>
                <c:pt idx="222">
                  <c:v>7.689999999996644E-3</c:v>
                </c:pt>
                <c:pt idx="223">
                  <c:v>7.3299999999960619E-3</c:v>
                </c:pt>
                <c:pt idx="224">
                  <c:v>1.0549999999994952E-2</c:v>
                </c:pt>
                <c:pt idx="225">
                  <c:v>6.4399999999977808E-3</c:v>
                </c:pt>
                <c:pt idx="226">
                  <c:v>9.8299999999937882E-3</c:v>
                </c:pt>
                <c:pt idx="227">
                  <c:v>8.4899999999947795E-3</c:v>
                </c:pt>
                <c:pt idx="228">
                  <c:v>8.1400000000257933E-3</c:v>
                </c:pt>
                <c:pt idx="229">
                  <c:v>8.8799999999764623E-3</c:v>
                </c:pt>
                <c:pt idx="230">
                  <c:v>7.1500000000241926E-3</c:v>
                </c:pt>
                <c:pt idx="231">
                  <c:v>7.8099999999778902E-3</c:v>
                </c:pt>
                <c:pt idx="232">
                  <c:v>1.0250000000013415E-2</c:v>
                </c:pt>
                <c:pt idx="233">
                  <c:v>5.7899999999904139E-3</c:v>
                </c:pt>
                <c:pt idx="234">
                  <c:v>9.8000000000126875E-3</c:v>
                </c:pt>
                <c:pt idx="235">
                  <c:v>8.6100000000044474E-3</c:v>
                </c:pt>
                <c:pt idx="236">
                  <c:v>7.2199999999895681E-3</c:v>
                </c:pt>
                <c:pt idx="237">
                  <c:v>7.7699999999936153E-3</c:v>
                </c:pt>
                <c:pt idx="238">
                  <c:v>1.2069999999994252E-2</c:v>
                </c:pt>
                <c:pt idx="239">
                  <c:v>4.4699999999977535E-3</c:v>
                </c:pt>
                <c:pt idx="240">
                  <c:v>1.1090000000024247E-2</c:v>
                </c:pt>
                <c:pt idx="241">
                  <c:v>7.4499999999773081E-3</c:v>
                </c:pt>
                <c:pt idx="242">
                  <c:v>5.9600000000159525E-3</c:v>
                </c:pt>
                <c:pt idx="243">
                  <c:v>9.8999999999875854E-3</c:v>
                </c:pt>
                <c:pt idx="244">
                  <c:v>7.3299999999960619E-3</c:v>
                </c:pt>
                <c:pt idx="245">
                  <c:v>8.9700000000050295E-3</c:v>
                </c:pt>
                <c:pt idx="246">
                  <c:v>7.4800000000152522E-3</c:v>
                </c:pt>
                <c:pt idx="247">
                  <c:v>6.5299999999979264E-3</c:v>
                </c:pt>
                <c:pt idx="248">
                  <c:v>1.138000000000261E-2</c:v>
                </c:pt>
                <c:pt idx="249">
                  <c:v>4.2299999999784177E-3</c:v>
                </c:pt>
                <c:pt idx="250">
                  <c:v>9.7200000000157161E-3</c:v>
                </c:pt>
                <c:pt idx="251">
                  <c:v>9.0899999999862757E-3</c:v>
                </c:pt>
                <c:pt idx="252">
                  <c:v>6.3800000000071577E-3</c:v>
                </c:pt>
                <c:pt idx="253">
                  <c:v>8.1299999999941974E-3</c:v>
                </c:pt>
                <c:pt idx="254">
                  <c:v>7.6300000000060209E-3</c:v>
                </c:pt>
                <c:pt idx="255">
                  <c:v>6.859999999988986E-3</c:v>
                </c:pt>
                <c:pt idx="256">
                  <c:v>6.6400000000044201E-3</c:v>
                </c:pt>
                <c:pt idx="257">
                  <c:v>8.5200000000043019E-3</c:v>
                </c:pt>
                <c:pt idx="258">
                  <c:v>6.2000000000068667E-3</c:v>
                </c:pt>
                <c:pt idx="259">
                  <c:v>6.3199999999881129E-3</c:v>
                </c:pt>
                <c:pt idx="260">
                  <c:v>6.0200000000065756E-3</c:v>
                </c:pt>
                <c:pt idx="261">
                  <c:v>8.6699999999950705E-3</c:v>
                </c:pt>
                <c:pt idx="262">
                  <c:v>6.7700000000172622E-3</c:v>
                </c:pt>
                <c:pt idx="263">
                  <c:v>4.5599999999978991E-3</c:v>
                </c:pt>
                <c:pt idx="264">
                  <c:v>8.3400000000040109E-3</c:v>
                </c:pt>
                <c:pt idx="265">
                  <c:v>4.4399999999882311E-3</c:v>
                </c:pt>
                <c:pt idx="266">
                  <c:v>5.6099999999901229E-3</c:v>
                </c:pt>
                <c:pt idx="267">
                  <c:v>9.060000000005175E-3</c:v>
                </c:pt>
                <c:pt idx="268">
                  <c:v>2.9800000000079763E-3</c:v>
                </c:pt>
                <c:pt idx="269">
                  <c:v>8.5200000000043019E-3</c:v>
                </c:pt>
                <c:pt idx="270">
                  <c:v>4.1099999999971715E-3</c:v>
                </c:pt>
                <c:pt idx="271">
                  <c:v>5.8699999999873853E-3</c:v>
                </c:pt>
                <c:pt idx="272">
                  <c:v>5.3100000000085856E-3</c:v>
                </c:pt>
                <c:pt idx="273">
                  <c:v>3.6900000000059663E-3</c:v>
                </c:pt>
                <c:pt idx="274">
                  <c:v>6.7099999999982174E-3</c:v>
                </c:pt>
                <c:pt idx="275">
                  <c:v>4.680000000007567E-3</c:v>
                </c:pt>
                <c:pt idx="276">
                  <c:v>3.9299999999968804E-3</c:v>
                </c:pt>
                <c:pt idx="277">
                  <c:v>5.8099999999967622E-3</c:v>
                </c:pt>
                <c:pt idx="278">
                  <c:v>6.2900000000070122E-3</c:v>
                </c:pt>
                <c:pt idx="279">
                  <c:v>3.009999999989077E-3</c:v>
                </c:pt>
                <c:pt idx="280">
                  <c:v>8.9099999999859847E-3</c:v>
                </c:pt>
                <c:pt idx="281">
                  <c:v>4.5300000000167984E-3</c:v>
                </c:pt>
                <c:pt idx="282">
                  <c:v>4.9199999999984811E-3</c:v>
                </c:pt>
                <c:pt idx="283">
                  <c:v>5.8099999999967622E-3</c:v>
                </c:pt>
                <c:pt idx="284">
                  <c:v>3.0999999999892225E-3</c:v>
                </c:pt>
                <c:pt idx="285">
                  <c:v>4.4699999999977535E-3</c:v>
                </c:pt>
                <c:pt idx="286">
                  <c:v>4.1400000000066939E-3</c:v>
                </c:pt>
                <c:pt idx="287">
                  <c:v>3.9400000000000546E-3</c:v>
                </c:pt>
                <c:pt idx="288">
                  <c:v>7.1200000000146701E-3</c:v>
                </c:pt>
                <c:pt idx="289">
                  <c:v>9.599999999920783E-4</c:v>
                </c:pt>
                <c:pt idx="290">
                  <c:v>6.8500000000142336E-3</c:v>
                </c:pt>
                <c:pt idx="291">
                  <c:v>6.3199999999881129E-3</c:v>
                </c:pt>
                <c:pt idx="292">
                  <c:v>1.6400000000089676E-3</c:v>
                </c:pt>
                <c:pt idx="293">
                  <c:v>5.3899999999771353E-3</c:v>
                </c:pt>
                <c:pt idx="294">
                  <c:v>4.860000000007858E-3</c:v>
                </c:pt>
                <c:pt idx="295">
                  <c:v>3.2800000000179352E-3</c:v>
                </c:pt>
                <c:pt idx="296">
                  <c:v>4.5299999999883767E-3</c:v>
                </c:pt>
                <c:pt idx="297">
                  <c:v>5.4199999999866577E-3</c:v>
                </c:pt>
                <c:pt idx="298">
                  <c:v>3.669999999999618E-3</c:v>
                </c:pt>
                <c:pt idx="299">
                  <c:v>4.8500000000046839E-3</c:v>
                </c:pt>
                <c:pt idx="300">
                  <c:v>3.8499999999999091E-3</c:v>
                </c:pt>
                <c:pt idx="301">
                  <c:v>6.5600000000074488E-3</c:v>
                </c:pt>
                <c:pt idx="302">
                  <c:v>4.5900000000074215E-3</c:v>
                </c:pt>
                <c:pt idx="303">
                  <c:v>2.3799999999880583E-3</c:v>
                </c:pt>
                <c:pt idx="304">
                  <c:v>6.5299999999979264E-3</c:v>
                </c:pt>
                <c:pt idx="305">
                  <c:v>4.379999999997608E-3</c:v>
                </c:pt>
                <c:pt idx="306">
                  <c:v>3.9000000000157797E-3</c:v>
                </c:pt>
                <c:pt idx="307">
                  <c:v>6.5599999999790271E-3</c:v>
                </c:pt>
                <c:pt idx="308">
                  <c:v>3.8100000000156342E-3</c:v>
                </c:pt>
                <c:pt idx="309">
                  <c:v>4.7099999999886677E-3</c:v>
                </c:pt>
                <c:pt idx="310">
                  <c:v>7.5400000000058753E-3</c:v>
                </c:pt>
                <c:pt idx="311">
                  <c:v>5.2799999999990632E-3</c:v>
                </c:pt>
                <c:pt idx="312">
                  <c:v>6.8200000000047112E-3</c:v>
                </c:pt>
                <c:pt idx="313">
                  <c:v>2.4400000000071032E-3</c:v>
                </c:pt>
                <c:pt idx="314">
                  <c:v>7.4799999999868305E-3</c:v>
                </c:pt>
                <c:pt idx="315">
                  <c:v>5.8199999999999363E-3</c:v>
                </c:pt>
                <c:pt idx="316">
                  <c:v>5.5100000000152249E-3</c:v>
                </c:pt>
                <c:pt idx="317">
                  <c:v>7.389999999986685E-3</c:v>
                </c:pt>
                <c:pt idx="318">
                  <c:v>7.3600000000055843E-3</c:v>
                </c:pt>
                <c:pt idx="319">
                  <c:v>3.5200000000088494E-3</c:v>
                </c:pt>
                <c:pt idx="320">
                  <c:v>8.579999999994925E-3</c:v>
                </c:pt>
                <c:pt idx="321">
                  <c:v>5.4900000000088767E-3</c:v>
                </c:pt>
                <c:pt idx="322">
                  <c:v>8.4299999999757347E-3</c:v>
                </c:pt>
                <c:pt idx="323">
                  <c:v>7.060000000024047E-3</c:v>
                </c:pt>
                <c:pt idx="324">
                  <c:v>4.7099999999886677E-3</c:v>
                </c:pt>
                <c:pt idx="325">
                  <c:v>8.880000000004884E-3</c:v>
                </c:pt>
                <c:pt idx="326">
                  <c:v>4.5899999999789998E-3</c:v>
                </c:pt>
                <c:pt idx="327">
                  <c:v>6.0500000000160981E-3</c:v>
                </c:pt>
                <c:pt idx="328">
                  <c:v>8.7000000000045929E-3</c:v>
                </c:pt>
                <c:pt idx="329">
                  <c:v>5.0099999999986267E-3</c:v>
                </c:pt>
                <c:pt idx="330">
                  <c:v>8.0800000000067485E-3</c:v>
                </c:pt>
                <c:pt idx="331">
                  <c:v>6.6399999999759984E-3</c:v>
                </c:pt>
                <c:pt idx="332">
                  <c:v>6.0500000000160981E-3</c:v>
                </c:pt>
                <c:pt idx="333">
                  <c:v>8.9700000000050295E-3</c:v>
                </c:pt>
                <c:pt idx="334">
                  <c:v>5.0699999999892498E-3</c:v>
                </c:pt>
                <c:pt idx="335">
                  <c:v>6.2000000000068667E-3</c:v>
                </c:pt>
                <c:pt idx="336">
                  <c:v>1.0249999999984993E-2</c:v>
                </c:pt>
                <c:pt idx="337">
                  <c:v>2.9800000000079763E-3</c:v>
                </c:pt>
                <c:pt idx="338">
                  <c:v>8.1099999999878492E-3</c:v>
                </c:pt>
                <c:pt idx="339">
                  <c:v>8.2800000000133878E-3</c:v>
                </c:pt>
                <c:pt idx="340">
                  <c:v>7.4500000000057298E-3</c:v>
                </c:pt>
                <c:pt idx="341">
                  <c:v>7.8100000000063119E-3</c:v>
                </c:pt>
                <c:pt idx="342">
                  <c:v>7.2999999999865395E-3</c:v>
                </c:pt>
                <c:pt idx="343">
                  <c:v>9.7200000000157161E-3</c:v>
                </c:pt>
                <c:pt idx="344">
                  <c:v>8.8799999999764623E-3</c:v>
                </c:pt>
                <c:pt idx="345">
                  <c:v>4.3500000000165073E-3</c:v>
                </c:pt>
                <c:pt idx="346">
                  <c:v>1.1390000000005784E-2</c:v>
                </c:pt>
                <c:pt idx="347">
                  <c:v>6.2799999999754164E-3</c:v>
                </c:pt>
                <c:pt idx="348">
                  <c:v>6.3499999999976353E-3</c:v>
                </c:pt>
                <c:pt idx="349">
                  <c:v>8.8200000000142609E-3</c:v>
                </c:pt>
                <c:pt idx="350">
                  <c:v>7.9599999999970805E-3</c:v>
                </c:pt>
                <c:pt idx="351">
                  <c:v>1.1120000000005348E-2</c:v>
                </c:pt>
                <c:pt idx="352">
                  <c:v>3.9299999999968804E-3</c:v>
                </c:pt>
                <c:pt idx="353">
                  <c:v>1.0490000000004329E-2</c:v>
                </c:pt>
                <c:pt idx="354">
                  <c:v>1.0609999999985575E-2</c:v>
                </c:pt>
                <c:pt idx="355">
                  <c:v>5.2200000000084401E-3</c:v>
                </c:pt>
                <c:pt idx="356">
                  <c:v>9.3500000000119599E-3</c:v>
                </c:pt>
                <c:pt idx="357">
                  <c:v>9.8999999999875854E-3</c:v>
                </c:pt>
                <c:pt idx="358">
                  <c:v>7.6300000000060209E-3</c:v>
                </c:pt>
                <c:pt idx="359">
                  <c:v>8.0700000000035743E-3</c:v>
                </c:pt>
                <c:pt idx="360">
                  <c:v>1.099999999999568E-2</c:v>
                </c:pt>
                <c:pt idx="361">
                  <c:v>8.4300000000041564E-3</c:v>
                </c:pt>
                <c:pt idx="362">
                  <c:v>1.1210000000005493E-2</c:v>
                </c:pt>
                <c:pt idx="363">
                  <c:v>7.569999999986976E-3</c:v>
                </c:pt>
                <c:pt idx="364">
                  <c:v>1.2040000000013151E-2</c:v>
                </c:pt>
                <c:pt idx="365">
                  <c:v>1.1059999999986303E-2</c:v>
                </c:pt>
                <c:pt idx="366">
                  <c:v>6.4299999999946067E-3</c:v>
                </c:pt>
                <c:pt idx="367">
                  <c:v>1.0909999999995534E-2</c:v>
                </c:pt>
                <c:pt idx="368">
                  <c:v>1.0970000000014579E-2</c:v>
                </c:pt>
                <c:pt idx="369">
                  <c:v>6.4999999999884039E-3</c:v>
                </c:pt>
                <c:pt idx="370">
                  <c:v>1.0840000000001737E-2</c:v>
                </c:pt>
                <c:pt idx="371">
                  <c:v>8.7699999999983902E-3</c:v>
                </c:pt>
                <c:pt idx="372">
                  <c:v>1.4750000000020691E-2</c:v>
                </c:pt>
                <c:pt idx="373">
                  <c:v>6.0199999999781539E-3</c:v>
                </c:pt>
                <c:pt idx="374">
                  <c:v>1.0549999999994952E-2</c:v>
                </c:pt>
                <c:pt idx="375">
                  <c:v>1.4480000000020254E-2</c:v>
                </c:pt>
                <c:pt idx="376">
                  <c:v>1.0429999999985284E-2</c:v>
                </c:pt>
                <c:pt idx="377">
                  <c:v>9.9900000000161526E-3</c:v>
                </c:pt>
                <c:pt idx="378">
                  <c:v>9.8600000000033106E-3</c:v>
                </c:pt>
                <c:pt idx="379">
                  <c:v>1.3949999999994134E-2</c:v>
                </c:pt>
                <c:pt idx="380">
                  <c:v>8.5499999999854026E-3</c:v>
                </c:pt>
                <c:pt idx="381">
                  <c:v>1.1240000000015016E-2</c:v>
                </c:pt>
                <c:pt idx="382">
                  <c:v>1.0310000000004038E-2</c:v>
                </c:pt>
                <c:pt idx="383">
                  <c:v>1.170999999999367E-2</c:v>
                </c:pt>
                <c:pt idx="384">
                  <c:v>8.9399999999955071E-3</c:v>
                </c:pt>
                <c:pt idx="385">
                  <c:v>1.3149999999995998E-2</c:v>
                </c:pt>
                <c:pt idx="386">
                  <c:v>1.1020000000002028E-2</c:v>
                </c:pt>
                <c:pt idx="387">
                  <c:v>9.7800000000063392E-3</c:v>
                </c:pt>
                <c:pt idx="388">
                  <c:v>1.3769999999993843E-2</c:v>
                </c:pt>
                <c:pt idx="389">
                  <c:v>1.1830000000003338E-2</c:v>
                </c:pt>
                <c:pt idx="390">
                  <c:v>1.1349999999993088E-2</c:v>
                </c:pt>
                <c:pt idx="391">
                  <c:v>9.360000000015134E-3</c:v>
                </c:pt>
                <c:pt idx="392">
                  <c:v>1.2699999999995271E-2</c:v>
                </c:pt>
                <c:pt idx="393">
                  <c:v>1.322999999999297E-2</c:v>
                </c:pt>
                <c:pt idx="394">
                  <c:v>8.7900000000047385E-3</c:v>
                </c:pt>
                <c:pt idx="395">
                  <c:v>1.2730000000004793E-2</c:v>
                </c:pt>
                <c:pt idx="396">
                  <c:v>1.3849999999990814E-2</c:v>
                </c:pt>
                <c:pt idx="397">
                  <c:v>6.4100000000166801E-3</c:v>
                </c:pt>
                <c:pt idx="398">
                  <c:v>1.3439999999974361E-2</c:v>
                </c:pt>
                <c:pt idx="399">
                  <c:v>1.0100000000022646E-2</c:v>
                </c:pt>
                <c:pt idx="400">
                  <c:v>9.4199999999773354E-3</c:v>
                </c:pt>
                <c:pt idx="401">
                  <c:v>9.9600000000066302E-3</c:v>
                </c:pt>
                <c:pt idx="402">
                  <c:v>1.4870000000001937E-2</c:v>
                </c:pt>
                <c:pt idx="403">
                  <c:v>9.2099999999959437E-3</c:v>
                </c:pt>
                <c:pt idx="404">
                  <c:v>1.3880000000000337E-2</c:v>
                </c:pt>
                <c:pt idx="405">
                  <c:v>1.044000000001688E-2</c:v>
                </c:pt>
                <c:pt idx="406">
                  <c:v>1.2450000000001182E-2</c:v>
                </c:pt>
                <c:pt idx="407">
                  <c:v>1.0309999999975616E-2</c:v>
                </c:pt>
                <c:pt idx="408">
                  <c:v>1.1210000000005493E-2</c:v>
                </c:pt>
                <c:pt idx="409">
                  <c:v>1.1269999999996116E-2</c:v>
                </c:pt>
                <c:pt idx="410">
                  <c:v>1.0690000000010969E-2</c:v>
                </c:pt>
                <c:pt idx="411">
                  <c:v>1.0349999999988313E-2</c:v>
                </c:pt>
                <c:pt idx="412">
                  <c:v>1.4480000000020254E-2</c:v>
                </c:pt>
                <c:pt idx="413">
                  <c:v>7.1800000000052933E-3</c:v>
                </c:pt>
                <c:pt idx="414">
                  <c:v>1.1679999999984148E-2</c:v>
                </c:pt>
                <c:pt idx="415">
                  <c:v>1.1780000000015889E-2</c:v>
                </c:pt>
                <c:pt idx="416">
                  <c:v>1.0369999999994661E-2</c:v>
                </c:pt>
                <c:pt idx="417">
                  <c:v>1.067000000000462E-2</c:v>
                </c:pt>
                <c:pt idx="418">
                  <c:v>8.7899999999763168E-3</c:v>
                </c:pt>
                <c:pt idx="419">
                  <c:v>1.234000000002311E-2</c:v>
                </c:pt>
                <c:pt idx="420">
                  <c:v>9.7399999999936426E-3</c:v>
                </c:pt>
                <c:pt idx="421">
                  <c:v>1.0699999999985721E-2</c:v>
                </c:pt>
                <c:pt idx="422">
                  <c:v>1.1590000000012424E-2</c:v>
                </c:pt>
                <c:pt idx="423">
                  <c:v>1.2939999999986185E-2</c:v>
                </c:pt>
                <c:pt idx="424">
                  <c:v>9.360000000015134E-3</c:v>
                </c:pt>
                <c:pt idx="425">
                  <c:v>1.2990000000002055E-2</c:v>
                </c:pt>
                <c:pt idx="426">
                  <c:v>1.0249999999984993E-2</c:v>
                </c:pt>
                <c:pt idx="427">
                  <c:v>1.0520000000013852E-2</c:v>
                </c:pt>
                <c:pt idx="428">
                  <c:v>1.2460000000004356E-2</c:v>
                </c:pt>
                <c:pt idx="429">
                  <c:v>8.7899999999763168E-3</c:v>
                </c:pt>
                <c:pt idx="430">
                  <c:v>9.7800000000063392E-3</c:v>
                </c:pt>
                <c:pt idx="431">
                  <c:v>9.2600000000118143E-3</c:v>
                </c:pt>
                <c:pt idx="432">
                  <c:v>1.0529999999988604E-2</c:v>
                </c:pt>
                <c:pt idx="433">
                  <c:v>1.1500000000012278E-2</c:v>
                </c:pt>
                <c:pt idx="434">
                  <c:v>7.5099999999963529E-3</c:v>
                </c:pt>
                <c:pt idx="435">
                  <c:v>1.0040000000003602E-2</c:v>
                </c:pt>
                <c:pt idx="436">
                  <c:v>1.0490000000004329E-2</c:v>
                </c:pt>
                <c:pt idx="437">
                  <c:v>6.1699999999973443E-3</c:v>
                </c:pt>
                <c:pt idx="438">
                  <c:v>1.0220000000003893E-2</c:v>
                </c:pt>
                <c:pt idx="439">
                  <c:v>7.8399999999874126E-3</c:v>
                </c:pt>
                <c:pt idx="440">
                  <c:v>7.2100000000148157E-3</c:v>
                </c:pt>
                <c:pt idx="441">
                  <c:v>8.5899999999980992E-3</c:v>
                </c:pt>
                <c:pt idx="442">
                  <c:v>1.0789999999985866E-2</c:v>
                </c:pt>
                <c:pt idx="443">
                  <c:v>6.3100000000133605E-3</c:v>
                </c:pt>
                <c:pt idx="444">
                  <c:v>1.0909999999995534E-2</c:v>
                </c:pt>
                <c:pt idx="445">
                  <c:v>7.6300000000060209E-3</c:v>
                </c:pt>
                <c:pt idx="446">
                  <c:v>9.1199999999957981E-3</c:v>
                </c:pt>
                <c:pt idx="447">
                  <c:v>7.689999999996644E-3</c:v>
                </c:pt>
                <c:pt idx="448">
                  <c:v>7.8100000000063119E-3</c:v>
                </c:pt>
                <c:pt idx="449">
                  <c:v>1.0429999999985284E-2</c:v>
                </c:pt>
                <c:pt idx="450">
                  <c:v>6.6400000000044201E-3</c:v>
                </c:pt>
                <c:pt idx="451">
                  <c:v>8.170000000006894E-3</c:v>
                </c:pt>
                <c:pt idx="452">
                  <c:v>9.7199999999872944E-3</c:v>
                </c:pt>
                <c:pt idx="453">
                  <c:v>8.1000000000130967E-3</c:v>
                </c:pt>
                <c:pt idx="454">
                  <c:v>9.3300000000056116E-3</c:v>
                </c:pt>
                <c:pt idx="455">
                  <c:v>1.0489999999975907E-2</c:v>
                </c:pt>
                <c:pt idx="456">
                  <c:v>7.5400000000058753E-3</c:v>
                </c:pt>
                <c:pt idx="457">
                  <c:v>9.360000000015134E-3</c:v>
                </c:pt>
                <c:pt idx="458">
                  <c:v>6.8499999999858119E-3</c:v>
                </c:pt>
                <c:pt idx="459">
                  <c:v>8.5899999999980992E-3</c:v>
                </c:pt>
                <c:pt idx="460">
                  <c:v>9.890000000012833E-3</c:v>
                </c:pt>
                <c:pt idx="461">
                  <c:v>6.4099999999882584E-3</c:v>
                </c:pt>
                <c:pt idx="462">
                  <c:v>8.4899999999947795E-3</c:v>
                </c:pt>
                <c:pt idx="463">
                  <c:v>1.0820000000023811E-2</c:v>
                </c:pt>
                <c:pt idx="464">
                  <c:v>4.8299999999983356E-3</c:v>
                </c:pt>
                <c:pt idx="465">
                  <c:v>1.2779999999992242E-2</c:v>
                </c:pt>
                <c:pt idx="466">
                  <c:v>6.5299999999979264E-3</c:v>
                </c:pt>
                <c:pt idx="467">
                  <c:v>7.869999999996935E-3</c:v>
                </c:pt>
                <c:pt idx="468">
                  <c:v>1.0819999999995389E-2</c:v>
                </c:pt>
                <c:pt idx="469">
                  <c:v>5.9300000000064301E-3</c:v>
                </c:pt>
                <c:pt idx="470">
                  <c:v>8.7000000000045929E-3</c:v>
                </c:pt>
                <c:pt idx="471">
                  <c:v>8.6399999999855481E-3</c:v>
                </c:pt>
                <c:pt idx="472">
                  <c:v>9.9000000000160071E-3</c:v>
                </c:pt>
                <c:pt idx="473">
                  <c:v>8.099999999984675E-3</c:v>
                </c:pt>
                <c:pt idx="474">
                  <c:v>6.9799999999986539E-3</c:v>
                </c:pt>
                <c:pt idx="475">
                  <c:v>9.0900000000146974E-3</c:v>
                </c:pt>
                <c:pt idx="476">
                  <c:v>9.7999999999842657E-3</c:v>
                </c:pt>
                <c:pt idx="477">
                  <c:v>5.5100000000152249E-3</c:v>
                </c:pt>
                <c:pt idx="478">
                  <c:v>8.1099999999878492E-3</c:v>
                </c:pt>
                <c:pt idx="479">
                  <c:v>8.9700000000050295E-3</c:v>
                </c:pt>
                <c:pt idx="480">
                  <c:v>5.3100000000085856E-3</c:v>
                </c:pt>
                <c:pt idx="481">
                  <c:v>1.018999999999437E-2</c:v>
                </c:pt>
                <c:pt idx="482">
                  <c:v>8.2500000000038654E-3</c:v>
                </c:pt>
                <c:pt idx="483">
                  <c:v>5.4900000000088767E-3</c:v>
                </c:pt>
                <c:pt idx="484">
                  <c:v>1.2599999999991951E-2</c:v>
                </c:pt>
                <c:pt idx="485">
                  <c:v>5.669999999980746E-3</c:v>
                </c:pt>
                <c:pt idx="486">
                  <c:v>1.1140000000011696E-2</c:v>
                </c:pt>
                <c:pt idx="487">
                  <c:v>8.3799999999882857E-3</c:v>
                </c:pt>
                <c:pt idx="488">
                  <c:v>8.1600000000037198E-3</c:v>
                </c:pt>
                <c:pt idx="489">
                  <c:v>9.5699999999965257E-3</c:v>
                </c:pt>
                <c:pt idx="490">
                  <c:v>6.3800000000071577E-3</c:v>
                </c:pt>
                <c:pt idx="491">
                  <c:v>4.199999999997317E-3</c:v>
                </c:pt>
                <c:pt idx="492">
                  <c:v>1.0909999999995534E-2</c:v>
                </c:pt>
                <c:pt idx="493">
                  <c:v>2.5300000000072487E-3</c:v>
                </c:pt>
                <c:pt idx="494">
                  <c:v>9.1199999999957981E-3</c:v>
                </c:pt>
                <c:pt idx="495">
                  <c:v>8.1600000000037198E-3</c:v>
                </c:pt>
                <c:pt idx="496">
                  <c:v>6.2900000000070122E-3</c:v>
                </c:pt>
                <c:pt idx="497">
                  <c:v>5.9599999999875308E-3</c:v>
                </c:pt>
                <c:pt idx="498">
                  <c:v>6.9200000000080308E-3</c:v>
                </c:pt>
                <c:pt idx="499">
                  <c:v>7.5999999999964984E-3</c:v>
                </c:pt>
                <c:pt idx="500">
                  <c:v>6.5199999999947522E-3</c:v>
                </c:pt>
                <c:pt idx="501">
                  <c:v>8.6200000000076216E-3</c:v>
                </c:pt>
                <c:pt idx="502">
                  <c:v>7.4500000000057298E-3</c:v>
                </c:pt>
                <c:pt idx="503">
                  <c:v>8.5500000000138243E-3</c:v>
                </c:pt>
                <c:pt idx="504">
                  <c:v>4.379999999997608E-3</c:v>
                </c:pt>
                <c:pt idx="505">
                  <c:v>1.0399999999975762E-2</c:v>
                </c:pt>
                <c:pt idx="506">
                  <c:v>7.9600000000255022E-3</c:v>
                </c:pt>
                <c:pt idx="507">
                  <c:v>3.009999999989077E-3</c:v>
                </c:pt>
                <c:pt idx="508">
                  <c:v>1.0729999999995243E-2</c:v>
                </c:pt>
                <c:pt idx="509">
                  <c:v>5.8099999999967622E-3</c:v>
                </c:pt>
                <c:pt idx="510">
                  <c:v>5.0999999999987722E-3</c:v>
                </c:pt>
                <c:pt idx="511">
                  <c:v>9.1199999999957981E-3</c:v>
                </c:pt>
                <c:pt idx="512">
                  <c:v>6.4900000000136515E-3</c:v>
                </c:pt>
                <c:pt idx="513">
                  <c:v>8.2299999999975171E-3</c:v>
                </c:pt>
                <c:pt idx="514">
                  <c:v>6.4399999999977808E-3</c:v>
                </c:pt>
                <c:pt idx="515">
                  <c:v>7.4800000000152522E-3</c:v>
                </c:pt>
                <c:pt idx="516">
                  <c:v>1.0489999999975907E-2</c:v>
                </c:pt>
                <c:pt idx="517">
                  <c:v>3.7500000000250111E-3</c:v>
                </c:pt>
                <c:pt idx="518">
                  <c:v>9.2699999999865668E-3</c:v>
                </c:pt>
                <c:pt idx="519">
                  <c:v>7.3299999999960619E-3</c:v>
                </c:pt>
                <c:pt idx="520">
                  <c:v>5.0400000000081491E-3</c:v>
                </c:pt>
                <c:pt idx="521">
                  <c:v>8.6699999999950705E-3</c:v>
                </c:pt>
                <c:pt idx="522">
                  <c:v>9.8600000000033106E-3</c:v>
                </c:pt>
                <c:pt idx="523">
                  <c:v>5.2799999999990632E-3</c:v>
                </c:pt>
                <c:pt idx="524">
                  <c:v>9.5699999999965257E-3</c:v>
                </c:pt>
                <c:pt idx="525">
                  <c:v>7.8000000000031378E-3</c:v>
                </c:pt>
                <c:pt idx="526">
                  <c:v>7.2499999999990905E-3</c:v>
                </c:pt>
                <c:pt idx="527">
                  <c:v>7.7499999999872671E-3</c:v>
                </c:pt>
                <c:pt idx="528">
                  <c:v>7.6800000000218915E-3</c:v>
                </c:pt>
                <c:pt idx="529">
                  <c:v>7.689999999996644E-3</c:v>
                </c:pt>
                <c:pt idx="530">
                  <c:v>6.8899999999985084E-3</c:v>
                </c:pt>
                <c:pt idx="531">
                  <c:v>6.0499999999876763E-3</c:v>
                </c:pt>
                <c:pt idx="532">
                  <c:v>1.290000000000191E-2</c:v>
                </c:pt>
                <c:pt idx="533">
                  <c:v>1.8200000000092587E-3</c:v>
                </c:pt>
                <c:pt idx="534">
                  <c:v>1.0249999999984993E-2</c:v>
                </c:pt>
                <c:pt idx="535">
                  <c:v>9.9299999999971078E-3</c:v>
                </c:pt>
                <c:pt idx="536">
                  <c:v>5.5700000000058481E-3</c:v>
                </c:pt>
                <c:pt idx="537">
                  <c:v>7.5700000000153977E-3</c:v>
                </c:pt>
                <c:pt idx="538">
                  <c:v>8.5499999999854026E-3</c:v>
                </c:pt>
                <c:pt idx="539">
                  <c:v>6.7400000000077398E-3</c:v>
                </c:pt>
                <c:pt idx="540">
                  <c:v>6.3199999999881129E-3</c:v>
                </c:pt>
                <c:pt idx="541">
                  <c:v>8.2200000000227647E-3</c:v>
                </c:pt>
                <c:pt idx="542">
                  <c:v>7.9599999999970805E-3</c:v>
                </c:pt>
                <c:pt idx="543">
                  <c:v>8.7299999999856936E-3</c:v>
                </c:pt>
                <c:pt idx="544">
                  <c:v>7.0900000000051477E-3</c:v>
                </c:pt>
                <c:pt idx="545">
                  <c:v>8.3199999999976626E-3</c:v>
                </c:pt>
                <c:pt idx="546">
                  <c:v>7.4800000000152522E-3</c:v>
                </c:pt>
                <c:pt idx="547">
                  <c:v>6.1699999999973443E-3</c:v>
                </c:pt>
                <c:pt idx="548">
                  <c:v>1.0639999999995098E-2</c:v>
                </c:pt>
                <c:pt idx="549">
                  <c:v>6.4299999999946067E-3</c:v>
                </c:pt>
                <c:pt idx="550">
                  <c:v>6.7400000000077398E-3</c:v>
                </c:pt>
                <c:pt idx="551">
                  <c:v>1.0580000000004475E-2</c:v>
                </c:pt>
                <c:pt idx="552">
                  <c:v>5.5699999999774263E-3</c:v>
                </c:pt>
                <c:pt idx="553">
                  <c:v>9.0900000000146974E-3</c:v>
                </c:pt>
                <c:pt idx="554">
                  <c:v>8.1399999999973716E-3</c:v>
                </c:pt>
                <c:pt idx="555">
                  <c:v>6.4099999999882584E-3</c:v>
                </c:pt>
                <c:pt idx="556">
                  <c:v>9.890000000012833E-3</c:v>
                </c:pt>
                <c:pt idx="557">
                  <c:v>4.6199999999885222E-3</c:v>
                </c:pt>
                <c:pt idx="558">
                  <c:v>1.0310000000004038E-2</c:v>
                </c:pt>
                <c:pt idx="559">
                  <c:v>7.0000000000050022E-3</c:v>
                </c:pt>
                <c:pt idx="560">
                  <c:v>5.7600000000093132E-3</c:v>
                </c:pt>
                <c:pt idx="561">
                  <c:v>7.9800000000034288E-3</c:v>
                </c:pt>
                <c:pt idx="562">
                  <c:v>1.01399999999785E-2</c:v>
                </c:pt>
                <c:pt idx="563">
                  <c:v>5.1799999999957436E-3</c:v>
                </c:pt>
                <c:pt idx="564">
                  <c:v>1.1030000000005202E-2</c:v>
                </c:pt>
                <c:pt idx="565">
                  <c:v>7.3900000000151067E-3</c:v>
                </c:pt>
                <c:pt idx="566">
                  <c:v>8.399999999994634E-3</c:v>
                </c:pt>
                <c:pt idx="567">
                  <c:v>7.9599999999970805E-3</c:v>
                </c:pt>
                <c:pt idx="568">
                  <c:v>8.350000000007185E-3</c:v>
                </c:pt>
                <c:pt idx="569">
                  <c:v>7.8599999999937609E-3</c:v>
                </c:pt>
                <c:pt idx="570">
                  <c:v>6.5600000000074488E-3</c:v>
                </c:pt>
                <c:pt idx="571">
                  <c:v>6.3499999999976353E-3</c:v>
                </c:pt>
                <c:pt idx="572">
                  <c:v>1.1200000000002319E-2</c:v>
                </c:pt>
                <c:pt idx="573">
                  <c:v>4.0300000000002001E-3</c:v>
                </c:pt>
                <c:pt idx="574">
                  <c:v>9.2099999999959437E-3</c:v>
                </c:pt>
                <c:pt idx="575">
                  <c:v>9.3200000000024374E-3</c:v>
                </c:pt>
                <c:pt idx="576">
                  <c:v>7.339999999999236E-3</c:v>
                </c:pt>
                <c:pt idx="577">
                  <c:v>7.5899999999933243E-3</c:v>
                </c:pt>
                <c:pt idx="578">
                  <c:v>7.8100000000063119E-3</c:v>
                </c:pt>
                <c:pt idx="579">
                  <c:v>7.4500000000057298E-3</c:v>
                </c:pt>
                <c:pt idx="580">
                  <c:v>7.4499999999773081E-3</c:v>
                </c:pt>
                <c:pt idx="581">
                  <c:v>9.2100000000243654E-3</c:v>
                </c:pt>
                <c:pt idx="582">
                  <c:v>8.1999999999879947E-3</c:v>
                </c:pt>
                <c:pt idx="583">
                  <c:v>9.890000000012833E-3</c:v>
                </c:pt>
                <c:pt idx="584">
                  <c:v>6.6199999999980719E-3</c:v>
                </c:pt>
                <c:pt idx="585">
                  <c:v>1.1119999999976926E-2</c:v>
                </c:pt>
                <c:pt idx="586">
                  <c:v>6.7900000000236105E-3</c:v>
                </c:pt>
                <c:pt idx="587">
                  <c:v>6.7099999999982174E-3</c:v>
                </c:pt>
                <c:pt idx="588">
                  <c:v>9.7999999999842657E-3</c:v>
                </c:pt>
                <c:pt idx="589">
                  <c:v>7.0900000000051477E-3</c:v>
                </c:pt>
                <c:pt idx="590">
                  <c:v>8.049999999997226E-3</c:v>
                </c:pt>
                <c:pt idx="591">
                  <c:v>9.5699999999965257E-3</c:v>
                </c:pt>
                <c:pt idx="592">
                  <c:v>7.2399999999959164E-3</c:v>
                </c:pt>
                <c:pt idx="593">
                  <c:v>9.770000000003165E-3</c:v>
                </c:pt>
                <c:pt idx="594">
                  <c:v>6.9799999999986539E-3</c:v>
                </c:pt>
                <c:pt idx="595">
                  <c:v>9.0299999999956526E-3</c:v>
                </c:pt>
                <c:pt idx="596">
                  <c:v>1.0190000000022792E-2</c:v>
                </c:pt>
                <c:pt idx="597">
                  <c:v>5.8099999999967622E-3</c:v>
                </c:pt>
                <c:pt idx="598">
                  <c:v>9.3599999999867123E-3</c:v>
                </c:pt>
                <c:pt idx="599">
                  <c:v>8.4600000000136788E-3</c:v>
                </c:pt>
                <c:pt idx="600">
                  <c:v>5.489999999980455E-3</c:v>
                </c:pt>
                <c:pt idx="601">
                  <c:v>8.6700000000234922E-3</c:v>
                </c:pt>
                <c:pt idx="602">
                  <c:v>9.2699999999865668E-3</c:v>
                </c:pt>
                <c:pt idx="603">
                  <c:v>6.3200000000165346E-3</c:v>
                </c:pt>
                <c:pt idx="604">
                  <c:v>9.5299999999838292E-3</c:v>
                </c:pt>
                <c:pt idx="605">
                  <c:v>5.1599999999893953E-3</c:v>
                </c:pt>
                <c:pt idx="606">
                  <c:v>1.064000000002352E-2</c:v>
                </c:pt>
                <c:pt idx="607">
                  <c:v>6.909999999976435E-3</c:v>
                </c:pt>
                <c:pt idx="608">
                  <c:v>6.6800000000171167E-3</c:v>
                </c:pt>
                <c:pt idx="609">
                  <c:v>1.0279999999994516E-2</c:v>
                </c:pt>
                <c:pt idx="610">
                  <c:v>6.6199999999980719E-3</c:v>
                </c:pt>
                <c:pt idx="611">
                  <c:v>7.1200000000146701E-3</c:v>
                </c:pt>
                <c:pt idx="612">
                  <c:v>1.0249999999984993E-2</c:v>
                </c:pt>
                <c:pt idx="613">
                  <c:v>6.1400000000162436E-3</c:v>
                </c:pt>
                <c:pt idx="614">
                  <c:v>1.0729999999995243E-2</c:v>
                </c:pt>
                <c:pt idx="615">
                  <c:v>7.8100000000063119E-3</c:v>
                </c:pt>
                <c:pt idx="616">
                  <c:v>6.2899999999785905E-3</c:v>
                </c:pt>
                <c:pt idx="617">
                  <c:v>9.7100000000125419E-3</c:v>
                </c:pt>
                <c:pt idx="618">
                  <c:v>6.8300000000078853E-3</c:v>
                </c:pt>
                <c:pt idx="619">
                  <c:v>9.0299999999956526E-3</c:v>
                </c:pt>
                <c:pt idx="620">
                  <c:v>8.6699999999950705E-3</c:v>
                </c:pt>
                <c:pt idx="621">
                  <c:v>6.9399999999859574E-3</c:v>
                </c:pt>
                <c:pt idx="622">
                  <c:v>9.9299999999971078E-3</c:v>
                </c:pt>
                <c:pt idx="623">
                  <c:v>1.1080000000021073E-2</c:v>
                </c:pt>
                <c:pt idx="624">
                  <c:v>5.5199999999899774E-3</c:v>
                </c:pt>
                <c:pt idx="625">
                  <c:v>1.3020000000011578E-2</c:v>
                </c:pt>
                <c:pt idx="626">
                  <c:v>7.0000000000050022E-3</c:v>
                </c:pt>
                <c:pt idx="627">
                  <c:v>9.5399999999870033E-3</c:v>
                </c:pt>
                <c:pt idx="628">
                  <c:v>1.0699999999985721E-2</c:v>
                </c:pt>
                <c:pt idx="629">
                  <c:v>7.5100000000247746E-3</c:v>
                </c:pt>
                <c:pt idx="630">
                  <c:v>1.1919999999975062E-2</c:v>
                </c:pt>
                <c:pt idx="631">
                  <c:v>8.0199999999877036E-3</c:v>
                </c:pt>
                <c:pt idx="632">
                  <c:v>9.4700000000216278E-3</c:v>
                </c:pt>
                <c:pt idx="633">
                  <c:v>1.2789999999995416E-2</c:v>
                </c:pt>
                <c:pt idx="634">
                  <c:v>5.4499999999961801E-3</c:v>
                </c:pt>
                <c:pt idx="635">
                  <c:v>1.4250000000004093E-2</c:v>
                </c:pt>
                <c:pt idx="636">
                  <c:v>1.0760000000004766E-2</c:v>
                </c:pt>
                <c:pt idx="637">
                  <c:v>8.3099999999944885E-3</c:v>
                </c:pt>
                <c:pt idx="638">
                  <c:v>1.163000000002512E-2</c:v>
                </c:pt>
                <c:pt idx="639">
                  <c:v>1.2009999999975207E-2</c:v>
                </c:pt>
                <c:pt idx="640">
                  <c:v>9.770000000003165E-3</c:v>
                </c:pt>
                <c:pt idx="641">
                  <c:v>1.1770000000012715E-2</c:v>
                </c:pt>
                <c:pt idx="642">
                  <c:v>1.3469999999983884E-2</c:v>
                </c:pt>
                <c:pt idx="643">
                  <c:v>7.9600000000255022E-3</c:v>
                </c:pt>
                <c:pt idx="644">
                  <c:v>1.61200000000008E-2</c:v>
                </c:pt>
                <c:pt idx="645">
                  <c:v>7.4799999999868305E-3</c:v>
                </c:pt>
                <c:pt idx="646">
                  <c:v>1.5649999999993724E-2</c:v>
                </c:pt>
                <c:pt idx="647">
                  <c:v>9.180000000014843E-3</c:v>
                </c:pt>
                <c:pt idx="648">
                  <c:v>1.1179999999967549E-2</c:v>
                </c:pt>
                <c:pt idx="649">
                  <c:v>1.2660000000039418E-2</c:v>
                </c:pt>
                <c:pt idx="650">
                  <c:v>9.2999999999960892E-3</c:v>
                </c:pt>
                <c:pt idx="651">
                  <c:v>1.0069999999984702E-2</c:v>
                </c:pt>
                <c:pt idx="652">
                  <c:v>1.5109999999992851E-2</c:v>
                </c:pt>
                <c:pt idx="653">
                  <c:v>8.6699999999950705E-3</c:v>
                </c:pt>
                <c:pt idx="654">
                  <c:v>1.0699999999985721E-2</c:v>
                </c:pt>
                <c:pt idx="655">
                  <c:v>1.3440000000002783E-2</c:v>
                </c:pt>
                <c:pt idx="656">
                  <c:v>8.5000000000263753E-3</c:v>
                </c:pt>
                <c:pt idx="657">
                  <c:v>1.0249999999984993E-2</c:v>
                </c:pt>
                <c:pt idx="658">
                  <c:v>9.2400000000338878E-3</c:v>
                </c:pt>
                <c:pt idx="659">
                  <c:v>1.0879999999986012E-2</c:v>
                </c:pt>
                <c:pt idx="660">
                  <c:v>7.5400000000058753E-3</c:v>
                </c:pt>
                <c:pt idx="661">
                  <c:v>1.0459999999966385E-2</c:v>
                </c:pt>
                <c:pt idx="662">
                  <c:v>9.5300000000406726E-3</c:v>
                </c:pt>
                <c:pt idx="663">
                  <c:v>9.9599999999782085E-3</c:v>
                </c:pt>
                <c:pt idx="664">
                  <c:v>7.8399999999874126E-3</c:v>
                </c:pt>
                <c:pt idx="665">
                  <c:v>1.1200000000030741E-2</c:v>
                </c:pt>
                <c:pt idx="666">
                  <c:v>8.350000000007185E-3</c:v>
                </c:pt>
                <c:pt idx="667">
                  <c:v>4.9999999999954525E-3</c:v>
                </c:pt>
                <c:pt idx="668">
                  <c:v>9.9599999999782085E-3</c:v>
                </c:pt>
                <c:pt idx="669">
                  <c:v>8.6999999999761712E-3</c:v>
                </c:pt>
                <c:pt idx="670">
                  <c:v>7.2100000000432374E-3</c:v>
                </c:pt>
                <c:pt idx="671">
                  <c:v>8.4099999999693864E-3</c:v>
                </c:pt>
                <c:pt idx="672">
                  <c:v>1.0960000000011405E-2</c:v>
                </c:pt>
                <c:pt idx="673">
                  <c:v>7.4500000000057298E-3</c:v>
                </c:pt>
                <c:pt idx="674">
                  <c:v>6.7099999999982174E-3</c:v>
                </c:pt>
                <c:pt idx="675">
                  <c:v>1.051999999998543E-2</c:v>
                </c:pt>
                <c:pt idx="676">
                  <c:v>9.7200000000157161E-3</c:v>
                </c:pt>
                <c:pt idx="677">
                  <c:v>4.0199999999686042E-3</c:v>
                </c:pt>
                <c:pt idx="678">
                  <c:v>1.1740000000031614E-2</c:v>
                </c:pt>
                <c:pt idx="679">
                  <c:v>9.0299999999956526E-3</c:v>
                </c:pt>
                <c:pt idx="680">
                  <c:v>5.6599999999775719E-3</c:v>
                </c:pt>
                <c:pt idx="681">
                  <c:v>8.0800000000067485E-3</c:v>
                </c:pt>
                <c:pt idx="682">
                  <c:v>1.2730000000033215E-2</c:v>
                </c:pt>
                <c:pt idx="683">
                  <c:v>6.5799999999853753E-3</c:v>
                </c:pt>
                <c:pt idx="684">
                  <c:v>1.0699999999985721E-2</c:v>
                </c:pt>
                <c:pt idx="685">
                  <c:v>1.0820000000023811E-2</c:v>
                </c:pt>
                <c:pt idx="686">
                  <c:v>8.2199999999943429E-3</c:v>
                </c:pt>
                <c:pt idx="687">
                  <c:v>4.6199999999885222E-3</c:v>
                </c:pt>
                <c:pt idx="688">
                  <c:v>8.0500000000256478E-3</c:v>
                </c:pt>
                <c:pt idx="689">
                  <c:v>8.8499999999953616E-3</c:v>
                </c:pt>
                <c:pt idx="690">
                  <c:v>4.3200000000069849E-3</c:v>
                </c:pt>
                <c:pt idx="691">
                  <c:v>6.5599999999790271E-3</c:v>
                </c:pt>
                <c:pt idx="692">
                  <c:v>1.2130000000013297E-2</c:v>
                </c:pt>
                <c:pt idx="693">
                  <c:v>3.4299999999802822E-3</c:v>
                </c:pt>
                <c:pt idx="694">
                  <c:v>9.6800000000030195E-3</c:v>
                </c:pt>
                <c:pt idx="695">
                  <c:v>1.0159999999984848E-2</c:v>
                </c:pt>
                <c:pt idx="696">
                  <c:v>6.0799999999971988E-3</c:v>
                </c:pt>
                <c:pt idx="697">
                  <c:v>8.6200000000076216E-3</c:v>
                </c:pt>
                <c:pt idx="698">
                  <c:v>8.5200000000327236E-3</c:v>
                </c:pt>
                <c:pt idx="699">
                  <c:v>9.6599999999966712E-3</c:v>
                </c:pt>
                <c:pt idx="700">
                  <c:v>6.6400000000044201E-3</c:v>
                </c:pt>
                <c:pt idx="701">
                  <c:v>8.8799999999764623E-3</c:v>
                </c:pt>
                <c:pt idx="702">
                  <c:v>9.9000000000160071E-3</c:v>
                </c:pt>
                <c:pt idx="703">
                  <c:v>8.6699999999950705E-3</c:v>
                </c:pt>
                <c:pt idx="704">
                  <c:v>8.0199999999877036E-3</c:v>
                </c:pt>
                <c:pt idx="705">
                  <c:v>1.2929999999983011E-2</c:v>
                </c:pt>
                <c:pt idx="706">
                  <c:v>1.0130000000003747E-2</c:v>
                </c:pt>
                <c:pt idx="707">
                  <c:v>5.2800000000274849E-3</c:v>
                </c:pt>
                <c:pt idx="708">
                  <c:v>1.3229999999964548E-2</c:v>
                </c:pt>
                <c:pt idx="709">
                  <c:v>9.9600000000350519E-3</c:v>
                </c:pt>
                <c:pt idx="710">
                  <c:v>5.2400000000147884E-3</c:v>
                </c:pt>
                <c:pt idx="711">
                  <c:v>1.0579999999947631E-2</c:v>
                </c:pt>
                <c:pt idx="712">
                  <c:v>8.8800000000333057E-3</c:v>
                </c:pt>
                <c:pt idx="713">
                  <c:v>1.0339999999985139E-2</c:v>
                </c:pt>
                <c:pt idx="714">
                  <c:v>7.8100000000063119E-3</c:v>
                </c:pt>
                <c:pt idx="715">
                  <c:v>1.2099999999975353E-2</c:v>
                </c:pt>
                <c:pt idx="716">
                  <c:v>1.2220000000013442E-2</c:v>
                </c:pt>
                <c:pt idx="717">
                  <c:v>4.2300000000068394E-3</c:v>
                </c:pt>
                <c:pt idx="718">
                  <c:v>1.3980000000003656E-2</c:v>
                </c:pt>
                <c:pt idx="719">
                  <c:v>8.6099999999760257E-3</c:v>
                </c:pt>
                <c:pt idx="720">
                  <c:v>8.670000000051914E-3</c:v>
                </c:pt>
                <c:pt idx="721">
                  <c:v>1.028999999999769E-2</c:v>
                </c:pt>
                <c:pt idx="722">
                  <c:v>1.2659999999982574E-2</c:v>
                </c:pt>
                <c:pt idx="723">
                  <c:v>8.0800000000067485E-3</c:v>
                </c:pt>
                <c:pt idx="724">
                  <c:v>1.2310000000013588E-2</c:v>
                </c:pt>
                <c:pt idx="725">
                  <c:v>1.1889999999993961E-2</c:v>
                </c:pt>
                <c:pt idx="726">
                  <c:v>8.4599999999568354E-3</c:v>
                </c:pt>
                <c:pt idx="727">
                  <c:v>9.9600000000350519E-3</c:v>
                </c:pt>
                <c:pt idx="728">
                  <c:v>9.9799999999845568E-3</c:v>
                </c:pt>
                <c:pt idx="729">
                  <c:v>8.579999999994925E-3</c:v>
                </c:pt>
                <c:pt idx="730">
                  <c:v>9.6000000000344698E-3</c:v>
                </c:pt>
                <c:pt idx="731">
                  <c:v>7.2999999999865395E-3</c:v>
                </c:pt>
                <c:pt idx="732">
                  <c:v>1.4689999999973224E-2</c:v>
                </c:pt>
                <c:pt idx="733">
                  <c:v>7.2200000000179898E-3</c:v>
                </c:pt>
                <c:pt idx="734">
                  <c:v>1.1199999999973898E-2</c:v>
                </c:pt>
                <c:pt idx="735">
                  <c:v>1.2370000000032633E-2</c:v>
                </c:pt>
                <c:pt idx="736">
                  <c:v>8.1900000000132422E-3</c:v>
                </c:pt>
                <c:pt idx="737">
                  <c:v>1.1719999999968422E-2</c:v>
                </c:pt>
                <c:pt idx="738">
                  <c:v>6.3200000000165346E-3</c:v>
                </c:pt>
                <c:pt idx="739">
                  <c:v>1.3789999999971769E-2</c:v>
                </c:pt>
                <c:pt idx="740">
                  <c:v>6.2599999999974898E-3</c:v>
                </c:pt>
                <c:pt idx="741">
                  <c:v>8.1100000000446926E-3</c:v>
                </c:pt>
                <c:pt idx="742">
                  <c:v>9.3899999999962347E-3</c:v>
                </c:pt>
                <c:pt idx="743">
                  <c:v>1.0779999999954271E-2</c:v>
                </c:pt>
                <c:pt idx="744">
                  <c:v>4.9800000000459477E-3</c:v>
                </c:pt>
                <c:pt idx="745">
                  <c:v>1.158999999995558E-2</c:v>
                </c:pt>
                <c:pt idx="746">
                  <c:v>8.2600000000070395E-3</c:v>
                </c:pt>
                <c:pt idx="747">
                  <c:v>6.2300000000163891E-3</c:v>
                </c:pt>
                <c:pt idx="748">
                  <c:v>1.0280000000022937E-2</c:v>
                </c:pt>
                <c:pt idx="749">
                  <c:v>7.7499999999872671E-3</c:v>
                </c:pt>
                <c:pt idx="750">
                  <c:v>6.1699999999973443E-3</c:v>
                </c:pt>
                <c:pt idx="751">
                  <c:v>7.389999999986685E-3</c:v>
                </c:pt>
                <c:pt idx="752">
                  <c:v>7.1500000000241926E-3</c:v>
                </c:pt>
                <c:pt idx="753">
                  <c:v>8.4099999999693864E-3</c:v>
                </c:pt>
                <c:pt idx="754">
                  <c:v>4.5299999999883767E-3</c:v>
                </c:pt>
                <c:pt idx="755">
                  <c:v>8.2200000000511864E-3</c:v>
                </c:pt>
                <c:pt idx="756">
                  <c:v>1.0789999999985866E-2</c:v>
                </c:pt>
                <c:pt idx="757">
                  <c:v>1.9699999999716056E-3</c:v>
                </c:pt>
                <c:pt idx="758">
                  <c:v>8.4300000000325781E-3</c:v>
                </c:pt>
                <c:pt idx="759">
                  <c:v>6.9699999999670581E-3</c:v>
                </c:pt>
                <c:pt idx="760">
                  <c:v>5.2800000000274849E-3</c:v>
                </c:pt>
                <c:pt idx="761">
                  <c:v>3.8099999999872125E-3</c:v>
                </c:pt>
                <c:pt idx="762">
                  <c:v>9.4199999999773354E-3</c:v>
                </c:pt>
                <c:pt idx="763">
                  <c:v>6.5299999999979264E-3</c:v>
                </c:pt>
                <c:pt idx="764">
                  <c:v>5.4200000000150794E-3</c:v>
                </c:pt>
                <c:pt idx="765">
                  <c:v>7.7200000000061664E-3</c:v>
                </c:pt>
                <c:pt idx="766">
                  <c:v>6.4699999999788815E-3</c:v>
                </c:pt>
                <c:pt idx="767">
                  <c:v>6.6100000000233194E-3</c:v>
                </c:pt>
                <c:pt idx="768">
                  <c:v>3.5500000000183718E-3</c:v>
                </c:pt>
                <c:pt idx="769">
                  <c:v>7.389999999986685E-3</c:v>
                </c:pt>
                <c:pt idx="770">
                  <c:v>5.1900000000273394E-3</c:v>
                </c:pt>
                <c:pt idx="771">
                  <c:v>4.6199999999885222E-3</c:v>
                </c:pt>
                <c:pt idx="772">
                  <c:v>7.2700000000054388E-3</c:v>
                </c:pt>
                <c:pt idx="773">
                  <c:v>5.3899999999771353E-3</c:v>
                </c:pt>
                <c:pt idx="774">
                  <c:v>6.379999999978736E-3</c:v>
                </c:pt>
                <c:pt idx="775">
                  <c:v>6.5900000000169712E-3</c:v>
                </c:pt>
                <c:pt idx="776">
                  <c:v>6.5500000000042746E-3</c:v>
                </c:pt>
                <c:pt idx="777">
                  <c:v>5.3100000000085856E-3</c:v>
                </c:pt>
                <c:pt idx="778">
                  <c:v>3.3399999999801366E-3</c:v>
                </c:pt>
                <c:pt idx="779">
                  <c:v>8.4600000000136788E-3</c:v>
                </c:pt>
                <c:pt idx="780">
                  <c:v>4.7099999999886677E-3</c:v>
                </c:pt>
                <c:pt idx="781">
                  <c:v>4.680000000007567E-3</c:v>
                </c:pt>
                <c:pt idx="782">
                  <c:v>4.860000000007858E-3</c:v>
                </c:pt>
                <c:pt idx="783">
                  <c:v>8.579999999994925E-3</c:v>
                </c:pt>
                <c:pt idx="784">
                  <c:v>2.9499999999984539E-3</c:v>
                </c:pt>
                <c:pt idx="785">
                  <c:v>6.2599999999974898E-3</c:v>
                </c:pt>
                <c:pt idx="786">
                  <c:v>6.379999999978736E-3</c:v>
                </c:pt>
                <c:pt idx="787">
                  <c:v>2.9499999999984539E-3</c:v>
                </c:pt>
                <c:pt idx="788">
                  <c:v>6.5200000000231739E-3</c:v>
                </c:pt>
                <c:pt idx="789">
                  <c:v>4.0000000000190994E-3</c:v>
                </c:pt>
                <c:pt idx="790">
                  <c:v>4.729999999995016E-3</c:v>
                </c:pt>
                <c:pt idx="791">
                  <c:v>2.9499999999984539E-3</c:v>
                </c:pt>
                <c:pt idx="792">
                  <c:v>3.9699999999811553E-3</c:v>
                </c:pt>
                <c:pt idx="793">
                  <c:v>8.7000000000330147E-3</c:v>
                </c:pt>
                <c:pt idx="794">
                  <c:v>0</c:v>
                </c:pt>
                <c:pt idx="795">
                  <c:v>4.6799999999507236E-3</c:v>
                </c:pt>
                <c:pt idx="796">
                  <c:v>8.3400000000324326E-3</c:v>
                </c:pt>
                <c:pt idx="797">
                  <c:v>2.659999999991669E-3</c:v>
                </c:pt>
                <c:pt idx="798">
                  <c:v>4.2300000000068394E-3</c:v>
                </c:pt>
                <c:pt idx="799">
                  <c:v>3.8700000000062573E-3</c:v>
                </c:pt>
                <c:pt idx="800">
                  <c:v>4.0599999999813008E-3</c:v>
                </c:pt>
                <c:pt idx="801">
                  <c:v>4.1699999999877946E-3</c:v>
                </c:pt>
                <c:pt idx="802">
                  <c:v>4.4400000000450746E-3</c:v>
                </c:pt>
                <c:pt idx="803">
                  <c:v>4.6499999999696229E-3</c:v>
                </c:pt>
                <c:pt idx="804">
                  <c:v>3.3999999999991815E-3</c:v>
                </c:pt>
                <c:pt idx="805">
                  <c:v>4.3200000000069849E-3</c:v>
                </c:pt>
                <c:pt idx="806">
                  <c:v>6.5799999999853753E-3</c:v>
                </c:pt>
                <c:pt idx="807">
                  <c:v>3.6400000000185173E-3</c:v>
                </c:pt>
                <c:pt idx="808">
                  <c:v>2.1699999999782449E-3</c:v>
                </c:pt>
                <c:pt idx="809">
                  <c:v>6.8600000000174077E-3</c:v>
                </c:pt>
                <c:pt idx="810">
                  <c:v>3.4299999999802822E-3</c:v>
                </c:pt>
                <c:pt idx="811">
                  <c:v>3.1000000000176442E-3</c:v>
                </c:pt>
                <c:pt idx="812">
                  <c:v>7.7099999999745705E-3</c:v>
                </c:pt>
                <c:pt idx="813">
                  <c:v>4.4800000000009277E-3</c:v>
                </c:pt>
                <c:pt idx="814">
                  <c:v>5.0000000000522959E-3</c:v>
                </c:pt>
                <c:pt idx="815">
                  <c:v>4.0599999999813008E-3</c:v>
                </c:pt>
                <c:pt idx="816">
                  <c:v>5.3300000000149339E-3</c:v>
                </c:pt>
                <c:pt idx="817">
                  <c:v>6.7300000000045657E-3</c:v>
                </c:pt>
                <c:pt idx="818">
                  <c:v>2.1499999999718966E-3</c:v>
                </c:pt>
                <c:pt idx="819">
                  <c:v>7.4200000000246291E-3</c:v>
                </c:pt>
                <c:pt idx="820">
                  <c:v>4.6499999999696229E-3</c:v>
                </c:pt>
                <c:pt idx="821">
                  <c:v>1.0399999999890497E-3</c:v>
                </c:pt>
                <c:pt idx="822">
                  <c:v>5.5199999999899774E-3</c:v>
                </c:pt>
                <c:pt idx="823">
                  <c:v>7.3600000000055843E-3</c:v>
                </c:pt>
                <c:pt idx="824">
                  <c:v>9.2000000000780346E-4</c:v>
                </c:pt>
                <c:pt idx="825">
                  <c:v>8.4400000000073305E-3</c:v>
                </c:pt>
                <c:pt idx="826">
                  <c:v>5.1200000000335422E-3</c:v>
                </c:pt>
                <c:pt idx="827">
                  <c:v>4.3199999999501415E-3</c:v>
                </c:pt>
                <c:pt idx="828">
                  <c:v>5.7600000000093132E-3</c:v>
                </c:pt>
                <c:pt idx="829">
                  <c:v>5.4499999999961801E-3</c:v>
                </c:pt>
                <c:pt idx="830">
                  <c:v>7.060000000024047E-3</c:v>
                </c:pt>
                <c:pt idx="831">
                  <c:v>5.8999999999969077E-3</c:v>
                </c:pt>
                <c:pt idx="832">
                  <c:v>4.2899999999690408E-3</c:v>
                </c:pt>
                <c:pt idx="833">
                  <c:v>1.0700000000042564E-2</c:v>
                </c:pt>
                <c:pt idx="834">
                  <c:v>3.3699999999612373E-3</c:v>
                </c:pt>
                <c:pt idx="835">
                  <c:v>9.0000000000145519E-3</c:v>
                </c:pt>
                <c:pt idx="836">
                  <c:v>1.0550000000023374E-2</c:v>
                </c:pt>
                <c:pt idx="837">
                  <c:v>5.2200000000084401E-3</c:v>
                </c:pt>
                <c:pt idx="838">
                  <c:v>8.4599999999568354E-3</c:v>
                </c:pt>
                <c:pt idx="839">
                  <c:v>8.579999999994925E-3</c:v>
                </c:pt>
                <c:pt idx="840">
                  <c:v>8.3800000000451291E-3</c:v>
                </c:pt>
                <c:pt idx="841">
                  <c:v>8.7899999999763168E-3</c:v>
                </c:pt>
                <c:pt idx="842">
                  <c:v>1.0159999999984848E-2</c:v>
                </c:pt>
                <c:pt idx="843">
                  <c:v>9.2999999999960892E-3</c:v>
                </c:pt>
                <c:pt idx="844">
                  <c:v>1.0520000000042273E-2</c:v>
                </c:pt>
                <c:pt idx="845">
                  <c:v>8.6099999999760257E-3</c:v>
                </c:pt>
                <c:pt idx="846">
                  <c:v>1.2400000000013733E-2</c:v>
                </c:pt>
                <c:pt idx="847">
                  <c:v>7.8699999999685133E-3</c:v>
                </c:pt>
                <c:pt idx="848">
                  <c:v>7.9900000000066029E-3</c:v>
                </c:pt>
                <c:pt idx="849">
                  <c:v>1.3140000000021246E-2</c:v>
                </c:pt>
                <c:pt idx="850">
                  <c:v>8.2299999999690954E-3</c:v>
                </c:pt>
                <c:pt idx="851">
                  <c:v>8.850000000052205E-3</c:v>
                </c:pt>
                <c:pt idx="852">
                  <c:v>1.0039999999946758E-2</c:v>
                </c:pt>
                <c:pt idx="853">
                  <c:v>8.5500000000138243E-3</c:v>
                </c:pt>
                <c:pt idx="854">
                  <c:v>1.0820000000023811E-2</c:v>
                </c:pt>
                <c:pt idx="855">
                  <c:v>6.7399999999793181E-3</c:v>
                </c:pt>
                <c:pt idx="856">
                  <c:v>1.089999999999236E-2</c:v>
                </c:pt>
                <c:pt idx="857">
                  <c:v>1.2580000000014024E-2</c:v>
                </c:pt>
                <c:pt idx="858">
                  <c:v>5.5399999999963256E-3</c:v>
                </c:pt>
                <c:pt idx="859">
                  <c:v>9.8700000000349064E-3</c:v>
                </c:pt>
                <c:pt idx="860">
                  <c:v>9.8599999999464671E-3</c:v>
                </c:pt>
                <c:pt idx="861">
                  <c:v>7.3300000000244836E-3</c:v>
                </c:pt>
                <c:pt idx="862">
                  <c:v>1.1030000000005202E-2</c:v>
                </c:pt>
                <c:pt idx="863">
                  <c:v>8.4699999999884312E-3</c:v>
                </c:pt>
                <c:pt idx="864">
                  <c:v>1.0040000000003602E-2</c:v>
                </c:pt>
                <c:pt idx="865">
                  <c:v>1.1889999999993961E-2</c:v>
                </c:pt>
                <c:pt idx="866">
                  <c:v>6.5600000000358705E-3</c:v>
                </c:pt>
                <c:pt idx="867">
                  <c:v>1.381999999995287E-2</c:v>
                </c:pt>
                <c:pt idx="868">
                  <c:v>9.3300000000340333E-3</c:v>
                </c:pt>
                <c:pt idx="869">
                  <c:v>1.01699999999596E-2</c:v>
                </c:pt>
                <c:pt idx="870">
                  <c:v>1.60900000000197E-2</c:v>
                </c:pt>
                <c:pt idx="871">
                  <c:v>9.3300000000340333E-3</c:v>
                </c:pt>
                <c:pt idx="872">
                  <c:v>1.477999999997337E-2</c:v>
                </c:pt>
                <c:pt idx="873">
                  <c:v>1.4150000000029195E-2</c:v>
                </c:pt>
                <c:pt idx="874">
                  <c:v>1.335999999997739E-2</c:v>
                </c:pt>
                <c:pt idx="875">
                  <c:v>1.3469999999983884E-2</c:v>
                </c:pt>
                <c:pt idx="876">
                  <c:v>1.1110000000030595E-2</c:v>
                </c:pt>
                <c:pt idx="877">
                  <c:v>1.2699999999995271E-2</c:v>
                </c:pt>
                <c:pt idx="878">
                  <c:v>1.6390000000001237E-2</c:v>
                </c:pt>
                <c:pt idx="879">
                  <c:v>9.1199999999957981E-3</c:v>
                </c:pt>
                <c:pt idx="880">
                  <c:v>1.3499999999964984E-2</c:v>
                </c:pt>
                <c:pt idx="881">
                  <c:v>1.3230000000021391E-2</c:v>
                </c:pt>
                <c:pt idx="882">
                  <c:v>1.0910000000023956E-2</c:v>
                </c:pt>
                <c:pt idx="883">
                  <c:v>1.1409999999955289E-2</c:v>
                </c:pt>
                <c:pt idx="884">
                  <c:v>1.3590000000021973E-2</c:v>
                </c:pt>
                <c:pt idx="885">
                  <c:v>1.0580000000004475E-2</c:v>
                </c:pt>
                <c:pt idx="886">
                  <c:v>1.3449999999977535E-2</c:v>
                </c:pt>
                <c:pt idx="887">
                  <c:v>6.700000000023465E-3</c:v>
                </c:pt>
                <c:pt idx="888">
                  <c:v>1.4419999999972788E-2</c:v>
                </c:pt>
                <c:pt idx="889">
                  <c:v>7.8700000000253567E-3</c:v>
                </c:pt>
                <c:pt idx="890">
                  <c:v>7.8399999999874126E-3</c:v>
                </c:pt>
                <c:pt idx="891">
                  <c:v>1.132999999998674E-2</c:v>
                </c:pt>
                <c:pt idx="892">
                  <c:v>8.9700000000334512E-3</c:v>
                </c:pt>
                <c:pt idx="893">
                  <c:v>8.3399999999755892E-3</c:v>
                </c:pt>
                <c:pt idx="894">
                  <c:v>1.2699999999995271E-2</c:v>
                </c:pt>
                <c:pt idx="895">
                  <c:v>9.1500000000337423E-3</c:v>
                </c:pt>
                <c:pt idx="896">
                  <c:v>1.1289999999974043E-2</c:v>
                </c:pt>
                <c:pt idx="897">
                  <c:v>7.7200000000061664E-3</c:v>
                </c:pt>
                <c:pt idx="898">
                  <c:v>9.4199999999773354E-3</c:v>
                </c:pt>
                <c:pt idx="899">
                  <c:v>1.2130000000013297E-2</c:v>
                </c:pt>
                <c:pt idx="900">
                  <c:v>4.3800000000260297E-3</c:v>
                </c:pt>
                <c:pt idx="901">
                  <c:v>1.1259999999992942E-2</c:v>
                </c:pt>
                <c:pt idx="902">
                  <c:v>9.6899999999777719E-3</c:v>
                </c:pt>
                <c:pt idx="903">
                  <c:v>5.4200000000150794E-3</c:v>
                </c:pt>
                <c:pt idx="904">
                  <c:v>9.2999999999960892E-3</c:v>
                </c:pt>
                <c:pt idx="905">
                  <c:v>1.3140000000021246E-2</c:v>
                </c:pt>
                <c:pt idx="906">
                  <c:v>6.3499999999976353E-3</c:v>
                </c:pt>
                <c:pt idx="907">
                  <c:v>1.2909999999976662E-2</c:v>
                </c:pt>
                <c:pt idx="908">
                  <c:v>8.2500000000322871E-3</c:v>
                </c:pt>
                <c:pt idx="909">
                  <c:v>1.0279999999966094E-2</c:v>
                </c:pt>
                <c:pt idx="910">
                  <c:v>7.9600000000255022E-3</c:v>
                </c:pt>
                <c:pt idx="911">
                  <c:v>6.8799999999669126E-3</c:v>
                </c:pt>
                <c:pt idx="912">
                  <c:v>1.1540000000024975E-2</c:v>
                </c:pt>
                <c:pt idx="913">
                  <c:v>5.9899999999970532E-3</c:v>
                </c:pt>
                <c:pt idx="914">
                  <c:v>7.7200000000061664E-3</c:v>
                </c:pt>
                <c:pt idx="915">
                  <c:v>9.8600000000033106E-3</c:v>
                </c:pt>
                <c:pt idx="916">
                  <c:v>8.8799999999764623E-3</c:v>
                </c:pt>
                <c:pt idx="917">
                  <c:v>8.3799999999882857E-3</c:v>
                </c:pt>
                <c:pt idx="918">
                  <c:v>1.1740000000031614E-2</c:v>
                </c:pt>
                <c:pt idx="919">
                  <c:v>7.9599999999686588E-3</c:v>
                </c:pt>
                <c:pt idx="920">
                  <c:v>1.0490000000004329E-2</c:v>
                </c:pt>
                <c:pt idx="921">
                  <c:v>6.2599999999974898E-3</c:v>
                </c:pt>
                <c:pt idx="922">
                  <c:v>1.3320000000021537E-2</c:v>
                </c:pt>
                <c:pt idx="923">
                  <c:v>9.180000000014843E-3</c:v>
                </c:pt>
                <c:pt idx="924">
                  <c:v>5.4499999999961801E-3</c:v>
                </c:pt>
                <c:pt idx="925">
                  <c:v>1.0999999999967258E-2</c:v>
                </c:pt>
                <c:pt idx="926">
                  <c:v>1.2310000000013588E-2</c:v>
                </c:pt>
                <c:pt idx="927">
                  <c:v>6.1400000000162436E-3</c:v>
                </c:pt>
                <c:pt idx="928">
                  <c:v>1.3699999999971624E-2</c:v>
                </c:pt>
                <c:pt idx="929">
                  <c:v>7.2499999999990905E-3</c:v>
                </c:pt>
                <c:pt idx="930">
                  <c:v>9.9500000000034561E-3</c:v>
                </c:pt>
                <c:pt idx="931">
                  <c:v>7.4200000000246291E-3</c:v>
                </c:pt>
                <c:pt idx="932">
                  <c:v>7.6899999999682223E-3</c:v>
                </c:pt>
                <c:pt idx="933">
                  <c:v>1.1210000000005493E-2</c:v>
                </c:pt>
                <c:pt idx="934">
                  <c:v>6.3100000000417822E-3</c:v>
                </c:pt>
                <c:pt idx="935">
                  <c:v>8.6199999999507781E-3</c:v>
                </c:pt>
                <c:pt idx="936">
                  <c:v>1.1470000000031177E-2</c:v>
                </c:pt>
                <c:pt idx="937">
                  <c:v>7.5099999999679312E-3</c:v>
                </c:pt>
                <c:pt idx="938">
                  <c:v>9.7200000000157161E-3</c:v>
                </c:pt>
                <c:pt idx="939">
                  <c:v>1.1920000000031905E-2</c:v>
                </c:pt>
                <c:pt idx="940">
                  <c:v>8.9399999999955071E-3</c:v>
                </c:pt>
                <c:pt idx="941">
                  <c:v>9.0299999999956526E-3</c:v>
                </c:pt>
                <c:pt idx="942">
                  <c:v>7.209999999986394E-3</c:v>
                </c:pt>
                <c:pt idx="943">
                  <c:v>1.2369999999975789E-2</c:v>
                </c:pt>
                <c:pt idx="944">
                  <c:v>9.3000000000529326E-3</c:v>
                </c:pt>
                <c:pt idx="945">
                  <c:v>7.1199999999862484E-3</c:v>
                </c:pt>
                <c:pt idx="946">
                  <c:v>1.1379999999974189E-2</c:v>
                </c:pt>
                <c:pt idx="947">
                  <c:v>1.2850000000014461E-2</c:v>
                </c:pt>
                <c:pt idx="948">
                  <c:v>5.2999999999769898E-3</c:v>
                </c:pt>
                <c:pt idx="949">
                  <c:v>1.3770000000022264E-2</c:v>
                </c:pt>
                <c:pt idx="950">
                  <c:v>9.8399999999969623E-3</c:v>
                </c:pt>
                <c:pt idx="951">
                  <c:v>1.0339999999985139E-2</c:v>
                </c:pt>
                <c:pt idx="952">
                  <c:v>1.0850000000004911E-2</c:v>
                </c:pt>
                <c:pt idx="953">
                  <c:v>9.3800000000214823E-3</c:v>
                </c:pt>
                <c:pt idx="954">
                  <c:v>1.1030000000005202E-2</c:v>
                </c:pt>
                <c:pt idx="955">
                  <c:v>9.3299999999771899E-3</c:v>
                </c:pt>
                <c:pt idx="956">
                  <c:v>9.6199999999839747E-3</c:v>
                </c:pt>
                <c:pt idx="957">
                  <c:v>1.3210000000015043E-2</c:v>
                </c:pt>
                <c:pt idx="958">
                  <c:v>8.3700000000135333E-3</c:v>
                </c:pt>
                <c:pt idx="959">
                  <c:v>9.869999999978063E-3</c:v>
                </c:pt>
                <c:pt idx="960">
                  <c:v>1.2660000000039418E-2</c:v>
                </c:pt>
                <c:pt idx="961">
                  <c:v>9.8099999999590182E-3</c:v>
                </c:pt>
                <c:pt idx="962">
                  <c:v>9.5000000000027285E-3</c:v>
                </c:pt>
                <c:pt idx="963">
                  <c:v>7.1300000000178443E-3</c:v>
                </c:pt>
                <c:pt idx="964">
                  <c:v>1.3080000000002201E-2</c:v>
                </c:pt>
                <c:pt idx="965">
                  <c:v>7.8699999999685133E-3</c:v>
                </c:pt>
                <c:pt idx="966">
                  <c:v>7.9000000000064574E-3</c:v>
                </c:pt>
                <c:pt idx="967">
                  <c:v>1.1200000000030741E-2</c:v>
                </c:pt>
                <c:pt idx="968">
                  <c:v>1.1529999999993379E-2</c:v>
                </c:pt>
                <c:pt idx="969">
                  <c:v>5.8500000000094587E-3</c:v>
                </c:pt>
                <c:pt idx="970">
                  <c:v>1.2959999999964111E-2</c:v>
                </c:pt>
                <c:pt idx="971">
                  <c:v>9.360000000015134E-3</c:v>
                </c:pt>
                <c:pt idx="972">
                  <c:v>9.6800000000030195E-3</c:v>
                </c:pt>
                <c:pt idx="973">
                  <c:v>9.6300000000155705E-3</c:v>
                </c:pt>
                <c:pt idx="974">
                  <c:v>9.8899999999844113E-3</c:v>
                </c:pt>
                <c:pt idx="975">
                  <c:v>1.0199999999997544E-2</c:v>
                </c:pt>
                <c:pt idx="976">
                  <c:v>6.8200000000047112E-3</c:v>
                </c:pt>
                <c:pt idx="977">
                  <c:v>1.0159999999984848E-2</c:v>
                </c:pt>
                <c:pt idx="978">
                  <c:v>1.0379999999997835E-2</c:v>
                </c:pt>
                <c:pt idx="979">
                  <c:v>5.7500000000345608E-3</c:v>
                </c:pt>
                <c:pt idx="980">
                  <c:v>1.089999999999236E-2</c:v>
                </c:pt>
                <c:pt idx="981">
                  <c:v>9.9599999999782085E-3</c:v>
                </c:pt>
                <c:pt idx="982">
                  <c:v>8.6400000000139698E-3</c:v>
                </c:pt>
                <c:pt idx="983">
                  <c:v>8.9399999999955071E-3</c:v>
                </c:pt>
                <c:pt idx="984">
                  <c:v>6.8600000000174077E-3</c:v>
                </c:pt>
                <c:pt idx="985">
                  <c:v>9.0299999999956526E-3</c:v>
                </c:pt>
                <c:pt idx="986">
                  <c:v>7.0900000000051477E-3</c:v>
                </c:pt>
                <c:pt idx="987">
                  <c:v>5.2699999999958891E-3</c:v>
                </c:pt>
                <c:pt idx="988">
                  <c:v>8.0800000000067485E-3</c:v>
                </c:pt>
                <c:pt idx="989">
                  <c:v>9.2699999999581451E-3</c:v>
                </c:pt>
                <c:pt idx="990">
                  <c:v>1.970000000028449E-3</c:v>
                </c:pt>
                <c:pt idx="991">
                  <c:v>1.0069999999984702E-2</c:v>
                </c:pt>
                <c:pt idx="992">
                  <c:v>7.9600000000255022E-3</c:v>
                </c:pt>
                <c:pt idx="993">
                  <c:v>4.680000000007567E-3</c:v>
                </c:pt>
                <c:pt idx="994">
                  <c:v>8.3399999999755892E-3</c:v>
                </c:pt>
                <c:pt idx="995">
                  <c:v>6.6199999999980719E-3</c:v>
                </c:pt>
                <c:pt idx="996">
                  <c:v>7.2700000000054388E-3</c:v>
                </c:pt>
                <c:pt idx="997">
                  <c:v>7.0900000000051477E-3</c:v>
                </c:pt>
                <c:pt idx="998">
                  <c:v>6.4100000000166801E-3</c:v>
                </c:pt>
                <c:pt idx="999">
                  <c:v>1.1349999999993088E-2</c:v>
                </c:pt>
                <c:pt idx="1000">
                  <c:v>5.2200000000084401E-3</c:v>
                </c:pt>
                <c:pt idx="1001">
                  <c:v>7.0900000000051477E-3</c:v>
                </c:pt>
                <c:pt idx="1002">
                  <c:v>1.1299999999948795E-2</c:v>
                </c:pt>
                <c:pt idx="1003">
                  <c:v>5.0000000000522959E-3</c:v>
                </c:pt>
                <c:pt idx="1004">
                  <c:v>7.3699999999803367E-3</c:v>
                </c:pt>
                <c:pt idx="1005">
                  <c:v>7.4199999999677857E-3</c:v>
                </c:pt>
                <c:pt idx="1006">
                  <c:v>8.3100000000513319E-3</c:v>
                </c:pt>
                <c:pt idx="1007">
                  <c:v>8.4899999999947795E-3</c:v>
                </c:pt>
                <c:pt idx="1008">
                  <c:v>4.5599999999694774E-3</c:v>
                </c:pt>
                <c:pt idx="1009">
                  <c:v>7.7800000000252112E-3</c:v>
                </c:pt>
                <c:pt idx="1010">
                  <c:v>9.869999999978063E-3</c:v>
                </c:pt>
                <c:pt idx="1011">
                  <c:v>4.4700000000261753E-3</c:v>
                </c:pt>
                <c:pt idx="1012">
                  <c:v>1.0490000000004329E-2</c:v>
                </c:pt>
                <c:pt idx="1013">
                  <c:v>8.1299999999941974E-3</c:v>
                </c:pt>
                <c:pt idx="1014">
                  <c:v>5.8199999999715146E-3</c:v>
                </c:pt>
                <c:pt idx="1015">
                  <c:v>9.8899999999844113E-3</c:v>
                </c:pt>
                <c:pt idx="1016">
                  <c:v>8.0500000000256478E-3</c:v>
                </c:pt>
                <c:pt idx="1017">
                  <c:v>7.9200000000128057E-3</c:v>
                </c:pt>
                <c:pt idx="1018">
                  <c:v>7.2799999999801912E-3</c:v>
                </c:pt>
                <c:pt idx="1019">
                  <c:v>7.6200000000312684E-3</c:v>
                </c:pt>
                <c:pt idx="1020">
                  <c:v>1.1239999999986594E-2</c:v>
                </c:pt>
                <c:pt idx="1021">
                  <c:v>5.6299999999964712E-3</c:v>
                </c:pt>
                <c:pt idx="1022">
                  <c:v>7.7200000000061664E-3</c:v>
                </c:pt>
                <c:pt idx="1023">
                  <c:v>1.2309999999956744E-2</c:v>
                </c:pt>
                <c:pt idx="1024">
                  <c:v>6.6200000000549153E-3</c:v>
                </c:pt>
                <c:pt idx="1025">
                  <c:v>7.5999999999680767E-3</c:v>
                </c:pt>
                <c:pt idx="1026">
                  <c:v>8.8200000000142609E-3</c:v>
                </c:pt>
                <c:pt idx="1027">
                  <c:v>8.2199999999943429E-3</c:v>
                </c:pt>
                <c:pt idx="1028">
                  <c:v>9.360000000015134E-3</c:v>
                </c:pt>
                <c:pt idx="1029">
                  <c:v>7.4199999999677857E-3</c:v>
                </c:pt>
                <c:pt idx="1030">
                  <c:v>1.0340000000041982E-2</c:v>
                </c:pt>
                <c:pt idx="1031">
                  <c:v>1.4279999999985193E-2</c:v>
                </c:pt>
                <c:pt idx="1032">
                  <c:v>4.5299999999883767E-3</c:v>
                </c:pt>
                <c:pt idx="1033">
                  <c:v>1.373999999998432E-2</c:v>
                </c:pt>
                <c:pt idx="1034">
                  <c:v>9.3500000000403816E-3</c:v>
                </c:pt>
                <c:pt idx="1035">
                  <c:v>9.6899999999777719E-3</c:v>
                </c:pt>
                <c:pt idx="1036">
                  <c:v>1.2009999999975207E-2</c:v>
                </c:pt>
                <c:pt idx="1037">
                  <c:v>9.1199999999957981E-3</c:v>
                </c:pt>
                <c:pt idx="1038">
                  <c:v>1.2730000000033215E-2</c:v>
                </c:pt>
                <c:pt idx="1039">
                  <c:v>8.2199999999943429E-3</c:v>
                </c:pt>
                <c:pt idx="1040">
                  <c:v>8.170000000006894E-3</c:v>
                </c:pt>
                <c:pt idx="1041">
                  <c:v>1.4180000000010295E-2</c:v>
                </c:pt>
                <c:pt idx="1042">
                  <c:v>6.8899999999985084E-3</c:v>
                </c:pt>
                <c:pt idx="1043">
                  <c:v>9.1799999999579995E-3</c:v>
                </c:pt>
                <c:pt idx="1044">
                  <c:v>1.3470000000040727E-2</c:v>
                </c:pt>
                <c:pt idx="1045">
                  <c:v>7.0900000000051477E-3</c:v>
                </c:pt>
                <c:pt idx="1046">
                  <c:v>1.1919999999975062E-2</c:v>
                </c:pt>
                <c:pt idx="1047">
                  <c:v>1.0249999999984993E-2</c:v>
                </c:pt>
                <c:pt idx="1048">
                  <c:v>9.2999999999960892E-3</c:v>
                </c:pt>
                <c:pt idx="1049">
                  <c:v>1.282000000003336E-2</c:v>
                </c:pt>
                <c:pt idx="1050">
                  <c:v>1.0490000000004329E-2</c:v>
                </c:pt>
                <c:pt idx="1051">
                  <c:v>1.0459999999966385E-2</c:v>
                </c:pt>
                <c:pt idx="1052">
                  <c:v>1.5610000000037871E-2</c:v>
                </c:pt>
                <c:pt idx="1053">
                  <c:v>6.0199999999781539E-3</c:v>
                </c:pt>
                <c:pt idx="1054">
                  <c:v>1.5289999999993142E-2</c:v>
                </c:pt>
                <c:pt idx="1055">
                  <c:v>1.1000000000024102E-2</c:v>
                </c:pt>
                <c:pt idx="1056">
                  <c:v>7.7499999999872671E-3</c:v>
                </c:pt>
                <c:pt idx="1057">
                  <c:v>1.290000000000191E-2</c:v>
                </c:pt>
                <c:pt idx="1058">
                  <c:v>1.0850000000004911E-2</c:v>
                </c:pt>
                <c:pt idx="1059">
                  <c:v>1.036999999996624E-2</c:v>
                </c:pt>
                <c:pt idx="1060">
                  <c:v>1.2040000000013151E-2</c:v>
                </c:pt>
                <c:pt idx="1061">
                  <c:v>1.0249999999984993E-2</c:v>
                </c:pt>
                <c:pt idx="1062">
                  <c:v>1.4580000000023574E-2</c:v>
                </c:pt>
                <c:pt idx="1063">
                  <c:v>9.6199999999839747E-3</c:v>
                </c:pt>
                <c:pt idx="1064">
                  <c:v>1.0230000000035488E-2</c:v>
                </c:pt>
                <c:pt idx="1065">
                  <c:v>1.61200000000008E-2</c:v>
                </c:pt>
                <c:pt idx="1066">
                  <c:v>1.0699999999985721E-2</c:v>
                </c:pt>
                <c:pt idx="1067">
                  <c:v>9.360000000015134E-3</c:v>
                </c:pt>
                <c:pt idx="1068">
                  <c:v>1.4209999999991396E-2</c:v>
                </c:pt>
                <c:pt idx="1069">
                  <c:v>1.0049999999978354E-2</c:v>
                </c:pt>
                <c:pt idx="1070">
                  <c:v>1.2929999999983011E-2</c:v>
                </c:pt>
                <c:pt idx="1071">
                  <c:v>9.8900000000412547E-3</c:v>
                </c:pt>
                <c:pt idx="1072">
                  <c:v>1.2400000000013733E-2</c:v>
                </c:pt>
                <c:pt idx="1073">
                  <c:v>1.4719999999954325E-2</c:v>
                </c:pt>
                <c:pt idx="1074">
                  <c:v>7.2800000000370346E-3</c:v>
                </c:pt>
                <c:pt idx="1075">
                  <c:v>1.7040000000008604E-2</c:v>
                </c:pt>
                <c:pt idx="1076">
                  <c:v>1.120999999994865E-2</c:v>
                </c:pt>
                <c:pt idx="1077">
                  <c:v>1.1590000000012424E-2</c:v>
                </c:pt>
                <c:pt idx="1078">
                  <c:v>1.386000000002241E-2</c:v>
                </c:pt>
                <c:pt idx="1079">
                  <c:v>1.2720000000001619E-2</c:v>
                </c:pt>
                <c:pt idx="1080">
                  <c:v>1.2609999999995125E-2</c:v>
                </c:pt>
                <c:pt idx="1081">
                  <c:v>1.3080000000002201E-2</c:v>
                </c:pt>
                <c:pt idx="1082">
                  <c:v>1.0850000000004911E-2</c:v>
                </c:pt>
                <c:pt idx="1083">
                  <c:v>1.5919999999994161E-2</c:v>
                </c:pt>
                <c:pt idx="1084">
                  <c:v>9.6199999999839747E-3</c:v>
                </c:pt>
                <c:pt idx="1085">
                  <c:v>1.2069999999994252E-2</c:v>
                </c:pt>
                <c:pt idx="1086">
                  <c:v>1.470000000000482E-2</c:v>
                </c:pt>
                <c:pt idx="1087">
                  <c:v>8.3099999999944885E-3</c:v>
                </c:pt>
                <c:pt idx="1088">
                  <c:v>1.3590000000021973E-2</c:v>
                </c:pt>
                <c:pt idx="1089">
                  <c:v>1.2869999999963966E-2</c:v>
                </c:pt>
                <c:pt idx="1090">
                  <c:v>1.067000000000462E-2</c:v>
                </c:pt>
                <c:pt idx="1091">
                  <c:v>1.198000000005095E-2</c:v>
                </c:pt>
                <c:pt idx="1092">
                  <c:v>1.3329999999996289E-2</c:v>
                </c:pt>
                <c:pt idx="1093">
                  <c:v>9.2399999999770444E-3</c:v>
                </c:pt>
                <c:pt idx="1094">
                  <c:v>1.4059999999972206E-2</c:v>
                </c:pt>
                <c:pt idx="1095">
                  <c:v>6.9200000000364525E-3</c:v>
                </c:pt>
                <c:pt idx="1096">
                  <c:v>1.2990000000002055E-2</c:v>
                </c:pt>
                <c:pt idx="1097">
                  <c:v>1.0310000000004038E-2</c:v>
                </c:pt>
                <c:pt idx="1098">
                  <c:v>1.0220000000003893E-2</c:v>
                </c:pt>
                <c:pt idx="1099">
                  <c:v>1.4520000000004529E-2</c:v>
                </c:pt>
                <c:pt idx="1100">
                  <c:v>8.1899999999563988E-3</c:v>
                </c:pt>
                <c:pt idx="1101">
                  <c:v>1.2910000000033506E-2</c:v>
                </c:pt>
                <c:pt idx="1102">
                  <c:v>1.2099999999975353E-2</c:v>
                </c:pt>
                <c:pt idx="1103">
                  <c:v>9.5000000000027285E-3</c:v>
                </c:pt>
                <c:pt idx="1104">
                  <c:v>1.4490000000023429E-2</c:v>
                </c:pt>
                <c:pt idx="1105">
                  <c:v>1.0310000000004038E-2</c:v>
                </c:pt>
                <c:pt idx="1106">
                  <c:v>1.1919999999975062E-2</c:v>
                </c:pt>
                <c:pt idx="1107">
                  <c:v>1.5320000000031087E-2</c:v>
                </c:pt>
                <c:pt idx="1108">
                  <c:v>9.6499999999650754E-3</c:v>
                </c:pt>
                <c:pt idx="1109">
                  <c:v>1.4729999999985921E-2</c:v>
                </c:pt>
                <c:pt idx="1110">
                  <c:v>1.3620000000003074E-2</c:v>
                </c:pt>
                <c:pt idx="1111">
                  <c:v>1.0580000000004475E-2</c:v>
                </c:pt>
                <c:pt idx="1112">
                  <c:v>1.3320000000021537E-2</c:v>
                </c:pt>
                <c:pt idx="1113">
                  <c:v>1.5080000000011751E-2</c:v>
                </c:pt>
                <c:pt idx="1114">
                  <c:v>1.1349999999993088E-2</c:v>
                </c:pt>
                <c:pt idx="1115">
                  <c:v>1.7499999999984084E-2</c:v>
                </c:pt>
                <c:pt idx="1116">
                  <c:v>1.0010000000022501E-2</c:v>
                </c:pt>
                <c:pt idx="1117">
                  <c:v>1.371000000000322E-2</c:v>
                </c:pt>
                <c:pt idx="1118">
                  <c:v>1.0069999999984702E-2</c:v>
                </c:pt>
                <c:pt idx="1119">
                  <c:v>1.064000000002352E-2</c:v>
                </c:pt>
                <c:pt idx="1120">
                  <c:v>1.4839999999992415E-2</c:v>
                </c:pt>
                <c:pt idx="1121">
                  <c:v>1.0019999999997253E-2</c:v>
                </c:pt>
                <c:pt idx="1122">
                  <c:v>1.1679999999955726E-2</c:v>
                </c:pt>
                <c:pt idx="1123">
                  <c:v>1.4870000000030359E-2</c:v>
                </c:pt>
                <c:pt idx="1124">
                  <c:v>9.3299999999771899E-3</c:v>
                </c:pt>
                <c:pt idx="1125">
                  <c:v>1.3410000000021682E-2</c:v>
                </c:pt>
                <c:pt idx="1126">
                  <c:v>1.2729999999976371E-2</c:v>
                </c:pt>
                <c:pt idx="1127">
                  <c:v>1.0550000000023374E-2</c:v>
                </c:pt>
                <c:pt idx="1128">
                  <c:v>1.1799999999993815E-2</c:v>
                </c:pt>
                <c:pt idx="1129">
                  <c:v>1.1590000000012424E-2</c:v>
                </c:pt>
                <c:pt idx="1130">
                  <c:v>1.1269999999967695E-2</c:v>
                </c:pt>
                <c:pt idx="1131">
                  <c:v>1.3820000000009713E-2</c:v>
                </c:pt>
                <c:pt idx="1132">
                  <c:v>1.067000000000462E-2</c:v>
                </c:pt>
                <c:pt idx="1133">
                  <c:v>1.2879999999995562E-2</c:v>
                </c:pt>
                <c:pt idx="1134">
                  <c:v>1.3350000000002638E-2</c:v>
                </c:pt>
                <c:pt idx="1135">
                  <c:v>8.579999999994925E-3</c:v>
                </c:pt>
                <c:pt idx="1136">
                  <c:v>1.5559999999993579E-2</c:v>
                </c:pt>
                <c:pt idx="1137">
                  <c:v>1.0130000000003747E-2</c:v>
                </c:pt>
                <c:pt idx="1138">
                  <c:v>1.148000000000593E-2</c:v>
                </c:pt>
                <c:pt idx="1139">
                  <c:v>1.3230000000021391E-2</c:v>
                </c:pt>
                <c:pt idx="1140">
                  <c:v>1.1140000000011696E-2</c:v>
                </c:pt>
                <c:pt idx="1141">
                  <c:v>1.3679999999965275E-2</c:v>
                </c:pt>
                <c:pt idx="1142">
                  <c:v>1.1540000000024975E-2</c:v>
                </c:pt>
                <c:pt idx="1143">
                  <c:v>1.1349999999993088E-2</c:v>
                </c:pt>
                <c:pt idx="1144">
                  <c:v>1.2490000000013879E-2</c:v>
                </c:pt>
                <c:pt idx="1145">
                  <c:v>1.290000000000191E-2</c:v>
                </c:pt>
                <c:pt idx="1146">
                  <c:v>1.1889999999993961E-2</c:v>
                </c:pt>
                <c:pt idx="1147">
                  <c:v>1.2999999999976808E-2</c:v>
                </c:pt>
                <c:pt idx="1148">
                  <c:v>5.6600000000344153E-3</c:v>
                </c:pt>
                <c:pt idx="1149">
                  <c:v>1.1619999999993524E-2</c:v>
                </c:pt>
                <c:pt idx="1150">
                  <c:v>1.067000000000462E-2</c:v>
                </c:pt>
                <c:pt idx="1151">
                  <c:v>9.6299999999587271E-3</c:v>
                </c:pt>
                <c:pt idx="1152">
                  <c:v>9.8000000000411092E-3</c:v>
                </c:pt>
                <c:pt idx="1153">
                  <c:v>1.0459999999966385E-2</c:v>
                </c:pt>
                <c:pt idx="1154">
                  <c:v>9.360000000015134E-3</c:v>
                </c:pt>
                <c:pt idx="1155">
                  <c:v>1.3800000000003365E-2</c:v>
                </c:pt>
                <c:pt idx="1156">
                  <c:v>6.0500000000160981E-3</c:v>
                </c:pt>
                <c:pt idx="1157">
                  <c:v>1.4309999999966294E-2</c:v>
                </c:pt>
                <c:pt idx="1158">
                  <c:v>8.8800000000333057E-3</c:v>
                </c:pt>
                <c:pt idx="1159">
                  <c:v>6.3700000000039836E-3</c:v>
                </c:pt>
                <c:pt idx="1160">
                  <c:v>1.4759999999967022E-2</c:v>
                </c:pt>
                <c:pt idx="1161">
                  <c:v>9.1199999999957981E-3</c:v>
                </c:pt>
                <c:pt idx="1162">
                  <c:v>1.1590000000012424E-2</c:v>
                </c:pt>
                <c:pt idx="1163">
                  <c:v>1.1000000000024102E-2</c:v>
                </c:pt>
                <c:pt idx="1164">
                  <c:v>9.1199999999957981E-3</c:v>
                </c:pt>
                <c:pt idx="1165">
                  <c:v>7.0599999999672036E-3</c:v>
                </c:pt>
                <c:pt idx="1166">
                  <c:v>1.2990000000002055E-2</c:v>
                </c:pt>
                <c:pt idx="1167">
                  <c:v>7.7499999999872671E-3</c:v>
                </c:pt>
                <c:pt idx="1168">
                  <c:v>9.0900000000146974E-3</c:v>
                </c:pt>
                <c:pt idx="1169">
                  <c:v>6.7700000000172622E-3</c:v>
                </c:pt>
                <c:pt idx="1170">
                  <c:v>6.9399999999859574E-3</c:v>
                </c:pt>
                <c:pt idx="1171">
                  <c:v>5.9299999999780084E-3</c:v>
                </c:pt>
                <c:pt idx="1172">
                  <c:v>0</c:v>
                </c:pt>
                <c:pt idx="1173">
                  <c:v>0</c:v>
                </c:pt>
                <c:pt idx="1174">
                  <c:v>0</c:v>
                </c:pt>
                <c:pt idx="1175">
                  <c:v>0</c:v>
                </c:pt>
                <c:pt idx="1176">
                  <c:v>1.4000000000464752E-3</c:v>
                </c:pt>
                <c:pt idx="1177">
                  <c:v>0</c:v>
                </c:pt>
                <c:pt idx="1178">
                  <c:v>0</c:v>
                </c:pt>
                <c:pt idx="1179">
                  <c:v>5.6999999998197382E-4</c:v>
                </c:pt>
                <c:pt idx="1180">
                  <c:v>0</c:v>
                </c:pt>
                <c:pt idx="1181">
                  <c:v>3.8999999998168278E-4</c:v>
                </c:pt>
                <c:pt idx="1182">
                  <c:v>1.9300000000157524E-3</c:v>
                </c:pt>
                <c:pt idx="1183">
                  <c:v>1.19000000000824E-3</c:v>
                </c:pt>
                <c:pt idx="1184">
                  <c:v>4.2699999999626925E-3</c:v>
                </c:pt>
                <c:pt idx="1185">
                  <c:v>7.7000000004545655E-4</c:v>
                </c:pt>
                <c:pt idx="1186">
                  <c:v>1.1089999999967404E-2</c:v>
                </c:pt>
                <c:pt idx="1187">
                  <c:v>1.1200000000030741E-2</c:v>
                </c:pt>
                <c:pt idx="1188">
                  <c:v>2.2399999999720421E-3</c:v>
                </c:pt>
                <c:pt idx="1189">
                  <c:v>9.4200000000341788E-3</c:v>
                </c:pt>
                <c:pt idx="1190">
                  <c:v>8.9399999999955071E-3</c:v>
                </c:pt>
                <c:pt idx="1191">
                  <c:v>8.6099999999760257E-3</c:v>
                </c:pt>
                <c:pt idx="1192">
                  <c:v>9.6900000000346154E-3</c:v>
                </c:pt>
                <c:pt idx="1193">
                  <c:v>8.8499999999953616E-3</c:v>
                </c:pt>
                <c:pt idx="1194">
                  <c:v>3.5099999999488318E-3</c:v>
                </c:pt>
                <c:pt idx="1195">
                  <c:v>1.1780000000044311E-2</c:v>
                </c:pt>
                <c:pt idx="1196">
                  <c:v>5.1799999999957436E-3</c:v>
                </c:pt>
                <c:pt idx="1197">
                  <c:v>9.1199999999957981E-3</c:v>
                </c:pt>
                <c:pt idx="1198">
                  <c:v>4.1099999999687498E-3</c:v>
                </c:pt>
                <c:pt idx="1199">
                  <c:v>5.4000000000087311E-3</c:v>
                </c:pt>
                <c:pt idx="1200">
                  <c:v>8.5500000000138243E-3</c:v>
                </c:pt>
                <c:pt idx="1201">
                  <c:v>5.6299999999964712E-3</c:v>
                </c:pt>
                <c:pt idx="1202">
                  <c:v>8.2899999999881402E-3</c:v>
                </c:pt>
                <c:pt idx="1203">
                  <c:v>1.1680000000012569E-2</c:v>
                </c:pt>
                <c:pt idx="1204">
                  <c:v>6.5599999999790271E-3</c:v>
                </c:pt>
                <c:pt idx="1205">
                  <c:v>1.1740000000031614E-2</c:v>
                </c:pt>
                <c:pt idx="1206">
                  <c:v>1.2429999999994834E-2</c:v>
                </c:pt>
                <c:pt idx="1207">
                  <c:v>6.0500000000160981E-3</c:v>
                </c:pt>
                <c:pt idx="1208">
                  <c:v>1.0459999999966385E-2</c:v>
                </c:pt>
                <c:pt idx="1209">
                  <c:v>1.1529999999993379E-2</c:v>
                </c:pt>
                <c:pt idx="1210">
                  <c:v>1.0160000000041691E-2</c:v>
                </c:pt>
                <c:pt idx="1211">
                  <c:v>1.0760000000004766E-2</c:v>
                </c:pt>
                <c:pt idx="1212">
                  <c:v>9.7499999999968168E-3</c:v>
                </c:pt>
                <c:pt idx="1213">
                  <c:v>1.2159999999994398E-2</c:v>
                </c:pt>
                <c:pt idx="1214">
                  <c:v>1.2509999999963384E-2</c:v>
                </c:pt>
                <c:pt idx="1215">
                  <c:v>6.0799999999971988E-3</c:v>
                </c:pt>
                <c:pt idx="1216">
                  <c:v>1.6070000000013351E-2</c:v>
                </c:pt>
                <c:pt idx="1217">
                  <c:v>7.890000000031705E-3</c:v>
                </c:pt>
                <c:pt idx="1218">
                  <c:v>9.3299999999771899E-3</c:v>
                </c:pt>
                <c:pt idx="1219">
                  <c:v>1.1570000000006075E-2</c:v>
                </c:pt>
                <c:pt idx="1220">
                  <c:v>9.1199999999957981E-3</c:v>
                </c:pt>
                <c:pt idx="1221">
                  <c:v>9.7099999999841202E-3</c:v>
                </c:pt>
                <c:pt idx="1222">
                  <c:v>1.0400000000004184E-2</c:v>
                </c:pt>
                <c:pt idx="1223">
                  <c:v>8.3799999999882857E-3</c:v>
                </c:pt>
                <c:pt idx="1224">
                  <c:v>1.0930000000030304E-2</c:v>
                </c:pt>
                <c:pt idx="1225">
                  <c:v>8.0800000000067485E-3</c:v>
                </c:pt>
                <c:pt idx="1226">
                  <c:v>8.4099999999693864E-3</c:v>
                </c:pt>
                <c:pt idx="1227">
                  <c:v>1.2300000000038835E-2</c:v>
                </c:pt>
                <c:pt idx="1228">
                  <c:v>4.3799999999691863E-3</c:v>
                </c:pt>
                <c:pt idx="1229">
                  <c:v>1.0910000000023956E-2</c:v>
                </c:pt>
                <c:pt idx="1230">
                  <c:v>1.0490000000004329E-2</c:v>
                </c:pt>
                <c:pt idx="1231">
                  <c:v>6.2599999999974898E-3</c:v>
                </c:pt>
                <c:pt idx="1232">
                  <c:v>1.0549999999966531E-2</c:v>
                </c:pt>
                <c:pt idx="1233">
                  <c:v>1.2550000000032924E-2</c:v>
                </c:pt>
                <c:pt idx="1234">
                  <c:v>5.9599999999591091E-3</c:v>
                </c:pt>
                <c:pt idx="1235">
                  <c:v>1.1320000000011987E-2</c:v>
                </c:pt>
                <c:pt idx="1236">
                  <c:v>6.7099999999982174E-3</c:v>
                </c:pt>
                <c:pt idx="1237">
                  <c:v>1.2069999999994252E-2</c:v>
                </c:pt>
                <c:pt idx="1238">
                  <c:v>7.840000000044256E-3</c:v>
                </c:pt>
                <c:pt idx="1239">
                  <c:v>6.2499999999658939E-3</c:v>
                </c:pt>
                <c:pt idx="1240">
                  <c:v>1.0530000000017026E-2</c:v>
                </c:pt>
                <c:pt idx="1241">
                  <c:v>8.1000000000130967E-3</c:v>
                </c:pt>
                <c:pt idx="1242">
                  <c:v>6.1399999999594002E-3</c:v>
                </c:pt>
                <c:pt idx="1243">
                  <c:v>1.1030000000005202E-2</c:v>
                </c:pt>
                <c:pt idx="1244">
                  <c:v>7.6599999999871216E-3</c:v>
                </c:pt>
                <c:pt idx="1245">
                  <c:v>7.0000000000050022E-3</c:v>
                </c:pt>
                <c:pt idx="1246">
                  <c:v>1.1270000000024538E-2</c:v>
                </c:pt>
                <c:pt idx="1247">
                  <c:v>5.9600000000159525E-3</c:v>
                </c:pt>
                <c:pt idx="1248">
                  <c:v>8.7299999999572719E-3</c:v>
                </c:pt>
                <c:pt idx="1249">
                  <c:v>7.6000000000249202E-3</c:v>
                </c:pt>
                <c:pt idx="1250">
                  <c:v>7.6000000000249202E-3</c:v>
                </c:pt>
                <c:pt idx="1251">
                  <c:v>9.7099999999841202E-3</c:v>
                </c:pt>
                <c:pt idx="1252">
                  <c:v>7.2999999999865395E-3</c:v>
                </c:pt>
                <c:pt idx="1253">
                  <c:v>9.0299999999956526E-3</c:v>
                </c:pt>
                <c:pt idx="1254">
                  <c:v>1.0820000000023811E-2</c:v>
                </c:pt>
                <c:pt idx="1255">
                  <c:v>5.4299999999898318E-3</c:v>
                </c:pt>
                <c:pt idx="1256">
                  <c:v>1.0249999999984993E-2</c:v>
                </c:pt>
                <c:pt idx="1257">
                  <c:v>6.5600000000358705E-3</c:v>
                </c:pt>
                <c:pt idx="1258">
                  <c:v>6.9999999999481588E-3</c:v>
                </c:pt>
                <c:pt idx="1259">
                  <c:v>6.5900000000169712E-3</c:v>
                </c:pt>
                <c:pt idx="1260">
                  <c:v>6.2800000000038381E-3</c:v>
                </c:pt>
                <c:pt idx="1261">
                  <c:v>5.5800000000090222E-3</c:v>
                </c:pt>
                <c:pt idx="1262">
                  <c:v>7.4500000000057298E-3</c:v>
                </c:pt>
                <c:pt idx="1263">
                  <c:v>6.3700000000039836E-3</c:v>
                </c:pt>
                <c:pt idx="1264">
                  <c:v>9.9599999999782085E-3</c:v>
                </c:pt>
                <c:pt idx="1265">
                  <c:v>4.8300000000267573E-3</c:v>
                </c:pt>
                <c:pt idx="1266">
                  <c:v>7.6899999999682223E-3</c:v>
                </c:pt>
                <c:pt idx="1267">
                  <c:v>9.770000000003165E-3</c:v>
                </c:pt>
                <c:pt idx="1268">
                  <c:v>4.860000000007858E-3</c:v>
                </c:pt>
                <c:pt idx="1269">
                  <c:v>9.3899999999962347E-3</c:v>
                </c:pt>
                <c:pt idx="1270">
                  <c:v>5.9600000000159525E-3</c:v>
                </c:pt>
                <c:pt idx="1271">
                  <c:v>5.4499999999961801E-3</c:v>
                </c:pt>
                <c:pt idx="1272">
                  <c:v>7.8699999999685133E-3</c:v>
                </c:pt>
                <c:pt idx="1273">
                  <c:v>8.4000000000514774E-3</c:v>
                </c:pt>
                <c:pt idx="1274">
                  <c:v>3.489999999999327E-3</c:v>
                </c:pt>
                <c:pt idx="1275">
                  <c:v>9.9500000000034561E-3</c:v>
                </c:pt>
                <c:pt idx="1276">
                  <c:v>4.4399999999882311E-3</c:v>
                </c:pt>
                <c:pt idx="1277">
                  <c:v>8.8900000000080581E-3</c:v>
                </c:pt>
                <c:pt idx="1278">
                  <c:v>6.8799999999669126E-3</c:v>
                </c:pt>
                <c:pt idx="1279">
                  <c:v>4.7400000000266118E-3</c:v>
                </c:pt>
                <c:pt idx="1280">
                  <c:v>9.5099999999774809E-3</c:v>
                </c:pt>
                <c:pt idx="1281">
                  <c:v>5.8399999999778629E-3</c:v>
                </c:pt>
                <c:pt idx="1282">
                  <c:v>4.5300000000452201E-3</c:v>
                </c:pt>
                <c:pt idx="1283">
                  <c:v>1.0069999999984702E-2</c:v>
                </c:pt>
                <c:pt idx="1284">
                  <c:v>5.0400000000081491E-3</c:v>
                </c:pt>
                <c:pt idx="1285">
                  <c:v>5.5699999999774263E-3</c:v>
                </c:pt>
                <c:pt idx="1286">
                  <c:v>9.9200000000223554E-3</c:v>
                </c:pt>
                <c:pt idx="1287">
                  <c:v>3.2199999999988904E-3</c:v>
                </c:pt>
                <c:pt idx="1288">
                  <c:v>8.8499999999953616E-3</c:v>
                </c:pt>
                <c:pt idx="1289">
                  <c:v>6.0500000000160981E-3</c:v>
                </c:pt>
                <c:pt idx="1290">
                  <c:v>5.0999999999703505E-3</c:v>
                </c:pt>
                <c:pt idx="1291">
                  <c:v>8.7300000000141154E-3</c:v>
                </c:pt>
                <c:pt idx="1292">
                  <c:v>3.4299999999802822E-3</c:v>
                </c:pt>
                <c:pt idx="1293">
                  <c:v>8.3700000000135333E-3</c:v>
                </c:pt>
                <c:pt idx="1294">
                  <c:v>9.9599999999782085E-3</c:v>
                </c:pt>
                <c:pt idx="1295">
                  <c:v>1.5800000000467662E-3</c:v>
                </c:pt>
                <c:pt idx="1296">
                  <c:v>1.2329999999963093E-2</c:v>
                </c:pt>
                <c:pt idx="1297">
                  <c:v>5.3700000000276304E-3</c:v>
                </c:pt>
                <c:pt idx="1298">
                  <c:v>5.7199999999966167E-3</c:v>
                </c:pt>
                <c:pt idx="1299">
                  <c:v>6.199999999978445E-3</c:v>
                </c:pt>
                <c:pt idx="1300">
                  <c:v>7.060000000024047E-3</c:v>
                </c:pt>
                <c:pt idx="1301">
                  <c:v>5.4000000000087311E-3</c:v>
                </c:pt>
                <c:pt idx="1302">
                  <c:v>8.2199999999943429E-3</c:v>
                </c:pt>
                <c:pt idx="1303">
                  <c:v>5.0699999999892498E-3</c:v>
                </c:pt>
                <c:pt idx="1304">
                  <c:v>1.0429999999985284E-2</c:v>
                </c:pt>
                <c:pt idx="1305">
                  <c:v>6.0500000000160981E-3</c:v>
                </c:pt>
                <c:pt idx="1306">
                  <c:v>5.9299999999780084E-3</c:v>
                </c:pt>
                <c:pt idx="1307">
                  <c:v>8.399999999994634E-3</c:v>
                </c:pt>
                <c:pt idx="1308">
                  <c:v>4.5100000000388718E-3</c:v>
                </c:pt>
                <c:pt idx="1309">
                  <c:v>8.5199999999758802E-3</c:v>
                </c:pt>
                <c:pt idx="1310">
                  <c:v>7.5400000000058753E-3</c:v>
                </c:pt>
                <c:pt idx="1311">
                  <c:v>5.2699999999958891E-3</c:v>
                </c:pt>
                <c:pt idx="1312">
                  <c:v>7.2499999999990905E-3</c:v>
                </c:pt>
                <c:pt idx="1313">
                  <c:v>8.9699999999766078E-3</c:v>
                </c:pt>
                <c:pt idx="1314">
                  <c:v>2.8000000000361069E-3</c:v>
                </c:pt>
                <c:pt idx="1315">
                  <c:v>8.7300000000141154E-3</c:v>
                </c:pt>
                <c:pt idx="1316">
                  <c:v>6.3499999999976353E-3</c:v>
                </c:pt>
                <c:pt idx="1317">
                  <c:v>7.0900000000051477E-3</c:v>
                </c:pt>
                <c:pt idx="1318">
                  <c:v>5.2499999999895408E-3</c:v>
                </c:pt>
                <c:pt idx="1319">
                  <c:v>5.0299999999765532E-3</c:v>
                </c:pt>
                <c:pt idx="1320">
                  <c:v>9.5699999999965257E-3</c:v>
                </c:pt>
                <c:pt idx="1321">
                  <c:v>5.8400000000347063E-3</c:v>
                </c:pt>
                <c:pt idx="1322">
                  <c:v>6.7699999999604188E-3</c:v>
                </c:pt>
                <c:pt idx="1323">
                  <c:v>8.8200000000142609E-3</c:v>
                </c:pt>
                <c:pt idx="1324">
                  <c:v>6.0199999999781539E-3</c:v>
                </c:pt>
                <c:pt idx="1325">
                  <c:v>5.4200000000150794E-3</c:v>
                </c:pt>
                <c:pt idx="1326">
                  <c:v>8.9399999999955071E-3</c:v>
                </c:pt>
                <c:pt idx="1327">
                  <c:v>5.8999999999969077E-3</c:v>
                </c:pt>
                <c:pt idx="1328">
                  <c:v>7.9900000000066029E-3</c:v>
                </c:pt>
                <c:pt idx="1329">
                  <c:v>6.0200000000349974E-3</c:v>
                </c:pt>
                <c:pt idx="1330">
                  <c:v>5.9899999999970532E-3</c:v>
                </c:pt>
                <c:pt idx="1331">
                  <c:v>9.089999999957854E-3</c:v>
                </c:pt>
                <c:pt idx="1332">
                  <c:v>5.7500000000345608E-3</c:v>
                </c:pt>
                <c:pt idx="1333">
                  <c:v>7.7200000000061664E-3</c:v>
                </c:pt>
                <c:pt idx="1334">
                  <c:v>8.399999999994634E-3</c:v>
                </c:pt>
                <c:pt idx="1335">
                  <c:v>3.4599999999613829E-3</c:v>
                </c:pt>
                <c:pt idx="1336">
                  <c:v>8.9100000000144064E-3</c:v>
                </c:pt>
                <c:pt idx="1337">
                  <c:v>6.650000000036016E-3</c:v>
                </c:pt>
                <c:pt idx="1338">
                  <c:v>5.599999999958527E-3</c:v>
                </c:pt>
                <c:pt idx="1339">
                  <c:v>9.360000000015134E-3</c:v>
                </c:pt>
                <c:pt idx="1340">
                  <c:v>5.8999999999969077E-3</c:v>
                </c:pt>
                <c:pt idx="1341">
                  <c:v>8.0199999999877036E-3</c:v>
                </c:pt>
                <c:pt idx="1342">
                  <c:v>6.7900000000236105E-3</c:v>
                </c:pt>
                <c:pt idx="1343">
                  <c:v>6.2300000000163891E-3</c:v>
                </c:pt>
                <c:pt idx="1344">
                  <c:v>9.9799999999845568E-3</c:v>
                </c:pt>
                <c:pt idx="1345">
                  <c:v>6.9199999999796091E-3</c:v>
                </c:pt>
                <c:pt idx="1346">
                  <c:v>7.060000000024047E-3</c:v>
                </c:pt>
                <c:pt idx="1347">
                  <c:v>8.9999999999577085E-3</c:v>
                </c:pt>
                <c:pt idx="1348">
                  <c:v>5.9900000000538967E-3</c:v>
                </c:pt>
                <c:pt idx="1349">
                  <c:v>6.3499999999976353E-3</c:v>
                </c:pt>
                <c:pt idx="1350">
                  <c:v>9.8299999999653664E-3</c:v>
                </c:pt>
                <c:pt idx="1351">
                  <c:v>4.4700000000261753E-3</c:v>
                </c:pt>
                <c:pt idx="1352">
                  <c:v>7.0699999999987995E-3</c:v>
                </c:pt>
                <c:pt idx="1353">
                  <c:v>1.0009999999965657E-2</c:v>
                </c:pt>
                <c:pt idx="1354">
                  <c:v>4.170000000044638E-3</c:v>
                </c:pt>
                <c:pt idx="1355">
                  <c:v>1.0259999999959746E-2</c:v>
                </c:pt>
                <c:pt idx="1356">
                  <c:v>5.3000000000338332E-3</c:v>
                </c:pt>
                <c:pt idx="1357">
                  <c:v>9.1499999999768988E-3</c:v>
                </c:pt>
                <c:pt idx="1358">
                  <c:v>7.2400000000243381E-3</c:v>
                </c:pt>
                <c:pt idx="1359">
                  <c:v>4.2599999999879401E-3</c:v>
                </c:pt>
                <c:pt idx="1360">
                  <c:v>9.180000000014843E-3</c:v>
                </c:pt>
                <c:pt idx="1361">
                  <c:v>4.3499999999880856E-3</c:v>
                </c:pt>
                <c:pt idx="1362">
                  <c:v>6.8299999999794636E-3</c:v>
                </c:pt>
                <c:pt idx="1363">
                  <c:v>9.2400000000338878E-3</c:v>
                </c:pt>
                <c:pt idx="1364">
                  <c:v>7.0900000000051477E-3</c:v>
                </c:pt>
                <c:pt idx="1365">
                  <c:v>5.009999999970205E-3</c:v>
                </c:pt>
                <c:pt idx="1366">
                  <c:v>6.880000000023756E-3</c:v>
                </c:pt>
                <c:pt idx="1367">
                  <c:v>4.0199999999686042E-3</c:v>
                </c:pt>
                <c:pt idx="1368">
                  <c:v>7.7800000000252112E-3</c:v>
                </c:pt>
                <c:pt idx="1369">
                  <c:v>5.0699999999892498E-3</c:v>
                </c:pt>
                <c:pt idx="1370">
                  <c:v>4.2899999999690408E-3</c:v>
                </c:pt>
                <c:pt idx="1371">
                  <c:v>8.350000000007185E-3</c:v>
                </c:pt>
                <c:pt idx="1372">
                  <c:v>2.9499999999984539E-3</c:v>
                </c:pt>
                <c:pt idx="1373">
                  <c:v>7.0300000000429463E-3</c:v>
                </c:pt>
                <c:pt idx="1374">
                  <c:v>8.6699999999950705E-3</c:v>
                </c:pt>
                <c:pt idx="1375">
                  <c:v>1.7899999999713145E-3</c:v>
                </c:pt>
                <c:pt idx="1376">
                  <c:v>1.0699999999985721E-2</c:v>
                </c:pt>
                <c:pt idx="1377">
                  <c:v>3.5200000000372711E-3</c:v>
                </c:pt>
                <c:pt idx="1378">
                  <c:v>4.8199999999951615E-3</c:v>
                </c:pt>
                <c:pt idx="1379">
                  <c:v>7.2499999999990905E-3</c:v>
                </c:pt>
                <c:pt idx="1380">
                  <c:v>5.3599999999960346E-3</c:v>
                </c:pt>
                <c:pt idx="1381">
                  <c:v>6.1099999999782995E-3</c:v>
                </c:pt>
                <c:pt idx="1382">
                  <c:v>6.0500000000160981E-3</c:v>
                </c:pt>
                <c:pt idx="1383">
                  <c:v>5.6599999999775719E-3</c:v>
                </c:pt>
                <c:pt idx="1384">
                  <c:v>7.4200000000246291E-3</c:v>
                </c:pt>
                <c:pt idx="1385">
                  <c:v>3.1900000000177897E-3</c:v>
                </c:pt>
                <c:pt idx="1386">
                  <c:v>5.3100000000085856E-3</c:v>
                </c:pt>
                <c:pt idx="1387">
                  <c:v>7.5399999999490319E-3</c:v>
                </c:pt>
                <c:pt idx="1388">
                  <c:v>3.990000000044347E-3</c:v>
                </c:pt>
                <c:pt idx="1389">
                  <c:v>4.0199999999686042E-3</c:v>
                </c:pt>
                <c:pt idx="1390">
                  <c:v>9.9000000000160071E-3</c:v>
                </c:pt>
                <c:pt idx="1391">
                  <c:v>5.2999999996927727E-4</c:v>
                </c:pt>
                <c:pt idx="1392">
                  <c:v>5.4900000000088767E-3</c:v>
                </c:pt>
                <c:pt idx="1393">
                  <c:v>9.4500000000152795E-3</c:v>
                </c:pt>
                <c:pt idx="1394">
                  <c:v>1.5999999999962711E-3</c:v>
                </c:pt>
                <c:pt idx="1395">
                  <c:v>8.530000000007476E-3</c:v>
                </c:pt>
                <c:pt idx="1396">
                  <c:v>1.9899999999779538E-3</c:v>
                </c:pt>
                <c:pt idx="1397">
                  <c:v>4.860000000007858E-3</c:v>
                </c:pt>
                <c:pt idx="1398">
                  <c:v>5.8099999999967622E-3</c:v>
                </c:pt>
                <c:pt idx="1399">
                  <c:v>2.5699999999915235E-3</c:v>
                </c:pt>
                <c:pt idx="1400">
                  <c:v>8.3400000000324326E-3</c:v>
                </c:pt>
                <c:pt idx="1401">
                  <c:v>4.6499999999696229E-3</c:v>
                </c:pt>
                <c:pt idx="1402">
                  <c:v>2.7100000000359614E-3</c:v>
                </c:pt>
                <c:pt idx="1403">
                  <c:v>9.360000000015134E-3</c:v>
                </c:pt>
                <c:pt idx="1404">
                  <c:v>4.9499999999511601E-3</c:v>
                </c:pt>
                <c:pt idx="1405">
                  <c:v>1.4900000000466207E-3</c:v>
                </c:pt>
                <c:pt idx="1406">
                  <c:v>7.6899999999682223E-3</c:v>
                </c:pt>
                <c:pt idx="1407">
                  <c:v>4.3499999999880856E-3</c:v>
                </c:pt>
                <c:pt idx="1408">
                  <c:v>4.9800000000459477E-3</c:v>
                </c:pt>
                <c:pt idx="1409">
                  <c:v>5.3899999999771353E-3</c:v>
                </c:pt>
                <c:pt idx="1410">
                  <c:v>3.1599999999798456E-3</c:v>
                </c:pt>
                <c:pt idx="1411">
                  <c:v>8.3400000000324326E-3</c:v>
                </c:pt>
                <c:pt idx="1412">
                  <c:v>2.0000000000095497E-3</c:v>
                </c:pt>
                <c:pt idx="1413">
                  <c:v>5.1299999999514512E-3</c:v>
                </c:pt>
                <c:pt idx="1414">
                  <c:v>8.2199999999943429E-3</c:v>
                </c:pt>
                <c:pt idx="1415">
                  <c:v>2.980000000036398E-3</c:v>
                </c:pt>
                <c:pt idx="1416">
                  <c:v>7.0900000000051477E-3</c:v>
                </c:pt>
                <c:pt idx="1417">
                  <c:v>5.369999999970787E-3</c:v>
                </c:pt>
                <c:pt idx="1418">
                  <c:v>2.8300000000172076E-3</c:v>
                </c:pt>
                <c:pt idx="1419">
                  <c:v>7.1800000000052933E-3</c:v>
                </c:pt>
                <c:pt idx="1420">
                  <c:v>3.8799999999810098E-3</c:v>
                </c:pt>
                <c:pt idx="1421">
                  <c:v>5.1500000000146429E-3</c:v>
                </c:pt>
                <c:pt idx="1422">
                  <c:v>6.6800000000171167E-3</c:v>
                </c:pt>
                <c:pt idx="1423">
                  <c:v>2.7699999999981628E-3</c:v>
                </c:pt>
                <c:pt idx="1424">
                  <c:v>7.8399999999874126E-3</c:v>
                </c:pt>
                <c:pt idx="1425">
                  <c:v>4.9399999999764077E-3</c:v>
                </c:pt>
                <c:pt idx="1426">
                  <c:v>4.0000000000190994E-3</c:v>
                </c:pt>
                <c:pt idx="1427">
                  <c:v>7.6900000000250657E-3</c:v>
                </c:pt>
                <c:pt idx="1428">
                  <c:v>2.6499999999600732E-3</c:v>
                </c:pt>
                <c:pt idx="1429">
                  <c:v>5.2499999999895408E-3</c:v>
                </c:pt>
                <c:pt idx="1430">
                  <c:v>9.4400000000405271E-3</c:v>
                </c:pt>
                <c:pt idx="1431">
                  <c:v>3.7299999999618194E-3</c:v>
                </c:pt>
                <c:pt idx="1432">
                  <c:v>8.4899999999947795E-3</c:v>
                </c:pt>
                <c:pt idx="1433">
                  <c:v>8.2300000000259388E-3</c:v>
                </c:pt>
                <c:pt idx="1434">
                  <c:v>4.7999999999888132E-3</c:v>
                </c:pt>
                <c:pt idx="1435">
                  <c:v>9.2000000000211912E-3</c:v>
                </c:pt>
                <c:pt idx="1436">
                  <c:v>6.7999999999983629E-3</c:v>
                </c:pt>
                <c:pt idx="1437">
                  <c:v>7.4500000000057298E-3</c:v>
                </c:pt>
                <c:pt idx="1438">
                  <c:v>6.0499999999592546E-3</c:v>
                </c:pt>
                <c:pt idx="1439">
                  <c:v>6.5600000000358705E-3</c:v>
                </c:pt>
                <c:pt idx="1440">
                  <c:v>7.9799999999750071E-3</c:v>
                </c:pt>
                <c:pt idx="1441">
                  <c:v>5.9300000000348518E-3</c:v>
                </c:pt>
                <c:pt idx="1442">
                  <c:v>6.2299999999595457E-3</c:v>
                </c:pt>
                <c:pt idx="1443">
                  <c:v>9.7499999999968168E-3</c:v>
                </c:pt>
                <c:pt idx="1444">
                  <c:v>5.870000000015807E-3</c:v>
                </c:pt>
                <c:pt idx="1445">
                  <c:v>6.880000000023756E-3</c:v>
                </c:pt>
                <c:pt idx="1446">
                  <c:v>9.8099999999590182E-3</c:v>
                </c:pt>
                <c:pt idx="1447">
                  <c:v>5.0000000000522959E-3</c:v>
                </c:pt>
                <c:pt idx="1448">
                  <c:v>1.01399999999785E-2</c:v>
                </c:pt>
                <c:pt idx="1449">
                  <c:v>6.0199999999781539E-3</c:v>
                </c:pt>
                <c:pt idx="1450">
                  <c:v>7.3600000000055843E-3</c:v>
                </c:pt>
                <c:pt idx="1451">
                  <c:v>1.0429999999985284E-2</c:v>
                </c:pt>
                <c:pt idx="1452">
                  <c:v>7.6000000000249202E-3</c:v>
                </c:pt>
                <c:pt idx="1453">
                  <c:v>7.7200000000061664E-3</c:v>
                </c:pt>
                <c:pt idx="1454">
                  <c:v>1.0130000000003747E-2</c:v>
                </c:pt>
                <c:pt idx="1455">
                  <c:v>5.5100000000152249E-3</c:v>
                </c:pt>
                <c:pt idx="1456">
                  <c:v>1.0699999999985721E-2</c:v>
                </c:pt>
                <c:pt idx="1457">
                  <c:v>7.2499999999990905E-3</c:v>
                </c:pt>
                <c:pt idx="1458">
                  <c:v>6.9399999999859574E-3</c:v>
                </c:pt>
                <c:pt idx="1459">
                  <c:v>9.8300000000222099E-3</c:v>
                </c:pt>
                <c:pt idx="1460">
                  <c:v>7.6300000000060209E-3</c:v>
                </c:pt>
                <c:pt idx="1461">
                  <c:v>8.5299999999506326E-3</c:v>
                </c:pt>
                <c:pt idx="1462">
                  <c:v>6.5800000000422187E-3</c:v>
                </c:pt>
                <c:pt idx="1463">
                  <c:v>8.5899999999696774E-3</c:v>
                </c:pt>
                <c:pt idx="1464">
                  <c:v>1.064000000002352E-2</c:v>
                </c:pt>
                <c:pt idx="1465">
                  <c:v>9.590000000002874E-3</c:v>
                </c:pt>
                <c:pt idx="1466">
                  <c:v>7.5999999999680767E-3</c:v>
                </c:pt>
                <c:pt idx="1467">
                  <c:v>1.0700000000042564E-2</c:v>
                </c:pt>
                <c:pt idx="1468">
                  <c:v>1.0220000000003893E-2</c:v>
                </c:pt>
                <c:pt idx="1469">
                  <c:v>6.7399999999793181E-3</c:v>
                </c:pt>
                <c:pt idx="1470">
                  <c:v>1.0220000000003893E-2</c:v>
                </c:pt>
                <c:pt idx="1471">
                  <c:v>8.2899999999881402E-3</c:v>
                </c:pt>
                <c:pt idx="1472">
                  <c:v>9.7400000000220643E-3</c:v>
                </c:pt>
                <c:pt idx="1473">
                  <c:v>1.1210000000005493E-2</c:v>
                </c:pt>
                <c:pt idx="1474">
                  <c:v>7.3599999999487409E-3</c:v>
                </c:pt>
                <c:pt idx="1475">
                  <c:v>1.2690000000020518E-2</c:v>
                </c:pt>
                <c:pt idx="1476">
                  <c:v>5.9300000000348518E-3</c:v>
                </c:pt>
                <c:pt idx="1477">
                  <c:v>1.2789999999995416E-2</c:v>
                </c:pt>
                <c:pt idx="1478">
                  <c:v>7.9599999999686588E-3</c:v>
                </c:pt>
                <c:pt idx="1479">
                  <c:v>7.8000000000315595E-3</c:v>
                </c:pt>
                <c:pt idx="1480">
                  <c:v>1.371000000000322E-2</c:v>
                </c:pt>
                <c:pt idx="1481">
                  <c:v>8.8299999999890133E-3</c:v>
                </c:pt>
                <c:pt idx="1482">
                  <c:v>7.1199999999862484E-3</c:v>
                </c:pt>
                <c:pt idx="1483">
                  <c:v>1.4509999999972933E-2</c:v>
                </c:pt>
                <c:pt idx="1484">
                  <c:v>9.8399999999969623E-3</c:v>
                </c:pt>
                <c:pt idx="1485">
                  <c:v>9.8600000000033106E-3</c:v>
                </c:pt>
                <c:pt idx="1486">
                  <c:v>1.1060000000043146E-2</c:v>
                </c:pt>
                <c:pt idx="1487">
                  <c:v>8.7899999999763168E-3</c:v>
                </c:pt>
                <c:pt idx="1488">
                  <c:v>1.3350000000002638E-2</c:v>
                </c:pt>
                <c:pt idx="1489">
                  <c:v>6.8600000000174077E-3</c:v>
                </c:pt>
                <c:pt idx="1490">
                  <c:v>8.4599999999568354E-3</c:v>
                </c:pt>
                <c:pt idx="1491">
                  <c:v>1.3140000000021246E-2</c:v>
                </c:pt>
                <c:pt idx="1492">
                  <c:v>7.4200000000246291E-3</c:v>
                </c:pt>
                <c:pt idx="1493">
                  <c:v>7.4500000000057298E-3</c:v>
                </c:pt>
                <c:pt idx="1494">
                  <c:v>1.2849999999957618E-2</c:v>
                </c:pt>
                <c:pt idx="1495">
                  <c:v>4.4700000000261753E-3</c:v>
                </c:pt>
                <c:pt idx="1496">
                  <c:v>1.0339999999985139E-2</c:v>
                </c:pt>
                <c:pt idx="1497">
                  <c:v>6.6800000000171167E-3</c:v>
                </c:pt>
                <c:pt idx="1498">
                  <c:v>5.7499999999777174E-3</c:v>
                </c:pt>
                <c:pt idx="1499">
                  <c:v>6.9399999999859574E-3</c:v>
                </c:pt>
                <c:pt idx="1500">
                  <c:v>6.6800000000171167E-3</c:v>
                </c:pt>
                <c:pt idx="1501">
                  <c:v>7.5100000000247746E-3</c:v>
                </c:pt>
                <c:pt idx="1502">
                  <c:v>4.5299999999883767E-3</c:v>
                </c:pt>
                <c:pt idx="1503">
                  <c:v>6.7300000000045657E-3</c:v>
                </c:pt>
                <c:pt idx="1504">
                  <c:v>9.540000000015425E-3</c:v>
                </c:pt>
                <c:pt idx="1505">
                  <c:v>3.2499999999799911E-3</c:v>
                </c:pt>
                <c:pt idx="1506">
                  <c:v>5.089999999995598E-3</c:v>
                </c:pt>
                <c:pt idx="1507">
                  <c:v>9.4799999999963802E-3</c:v>
                </c:pt>
                <c:pt idx="1508">
                  <c:v>3.9600000000064028E-3</c:v>
                </c:pt>
                <c:pt idx="1509">
                  <c:v>4.5600000000263208E-3</c:v>
                </c:pt>
                <c:pt idx="1510">
                  <c:v>9.4199999999773354E-3</c:v>
                </c:pt>
                <c:pt idx="1511">
                  <c:v>5.0999999999703505E-3</c:v>
                </c:pt>
                <c:pt idx="1512">
                  <c:v>6.5000000000168257E-3</c:v>
                </c:pt>
                <c:pt idx="1513">
                  <c:v>8.3099999999944885E-3</c:v>
                </c:pt>
                <c:pt idx="1514">
                  <c:v>5.0100000000270484E-3</c:v>
                </c:pt>
                <c:pt idx="1515">
                  <c:v>1.0549999999966531E-2</c:v>
                </c:pt>
                <c:pt idx="1516">
                  <c:v>8.9000000002670276E-4</c:v>
                </c:pt>
                <c:pt idx="1517">
                  <c:v>1.135999999996784E-2</c:v>
                </c:pt>
                <c:pt idx="1518">
                  <c:v>6.2200000000416367E-3</c:v>
                </c:pt>
                <c:pt idx="1519">
                  <c:v>1.9100000000094042E-3</c:v>
                </c:pt>
                <c:pt idx="1520">
                  <c:v>9.9599999999782085E-3</c:v>
                </c:pt>
                <c:pt idx="1521">
                  <c:v>6.0500000000160981E-3</c:v>
                </c:pt>
                <c:pt idx="1522">
                  <c:v>4.3499999999880856E-3</c:v>
                </c:pt>
                <c:pt idx="1523">
                  <c:v>6.7300000000045657E-3</c:v>
                </c:pt>
                <c:pt idx="1524">
                  <c:v>6.6799999999602733E-3</c:v>
                </c:pt>
                <c:pt idx="1525">
                  <c:v>6.4400000000546243E-3</c:v>
                </c:pt>
                <c:pt idx="1526">
                  <c:v>7.1199999999862484E-3</c:v>
                </c:pt>
                <c:pt idx="1527">
                  <c:v>4.7399999999697684E-3</c:v>
                </c:pt>
                <c:pt idx="1528">
                  <c:v>8.399999999994634E-3</c:v>
                </c:pt>
                <c:pt idx="1529">
                  <c:v>5.5399999999963256E-3</c:v>
                </c:pt>
                <c:pt idx="1530">
                  <c:v>4.3000000000006366E-3</c:v>
                </c:pt>
                <c:pt idx="1531">
                  <c:v>1.0690000000010969E-2</c:v>
                </c:pt>
                <c:pt idx="1532">
                  <c:v>1.0500000000206455E-3</c:v>
                </c:pt>
                <c:pt idx="1533">
                  <c:v>8.7300000000141154E-3</c:v>
                </c:pt>
                <c:pt idx="1534">
                  <c:v>7.9900000000066029E-3</c:v>
                </c:pt>
                <c:pt idx="1535">
                  <c:v>2.529999999978827E-3</c:v>
                </c:pt>
                <c:pt idx="1536">
                  <c:v>7.9000000000064574E-3</c:v>
                </c:pt>
                <c:pt idx="1537">
                  <c:v>5.9299999999780084E-3</c:v>
                </c:pt>
                <c:pt idx="1538">
                  <c:v>6.3800000000355794E-3</c:v>
                </c:pt>
                <c:pt idx="1539">
                  <c:v>4.8799999999573629E-3</c:v>
                </c:pt>
                <c:pt idx="1540">
                  <c:v>4.4100000000071304E-3</c:v>
                </c:pt>
                <c:pt idx="1541">
                  <c:v>1.0760000000004766E-2</c:v>
                </c:pt>
                <c:pt idx="1542">
                  <c:v>6.8899999999985084E-3</c:v>
                </c:pt>
                <c:pt idx="1543">
                  <c:v>2.9799999999795546E-3</c:v>
                </c:pt>
                <c:pt idx="1544">
                  <c:v>1.1590000000012424E-2</c:v>
                </c:pt>
                <c:pt idx="1545">
                  <c:v>3.4300000000371256E-3</c:v>
                </c:pt>
                <c:pt idx="1546">
                  <c:v>5.1799999999957436E-3</c:v>
                </c:pt>
                <c:pt idx="1547">
                  <c:v>8.7899999999763168E-3</c:v>
                </c:pt>
                <c:pt idx="1548">
                  <c:v>6.5900000000169712E-3</c:v>
                </c:pt>
                <c:pt idx="1549">
                  <c:v>3.9600000000064028E-3</c:v>
                </c:pt>
                <c:pt idx="1550">
                  <c:v>6.6799999999602733E-3</c:v>
                </c:pt>
                <c:pt idx="1551">
                  <c:v>7.0300000000429463E-3</c:v>
                </c:pt>
                <c:pt idx="1552">
                  <c:v>7.0399999999608553E-3</c:v>
                </c:pt>
                <c:pt idx="1553">
                  <c:v>3.5700000000247201E-3</c:v>
                </c:pt>
                <c:pt idx="1554">
                  <c:v>8.679999999969823E-3</c:v>
                </c:pt>
                <c:pt idx="1555">
                  <c:v>9.260000000040236E-3</c:v>
                </c:pt>
                <c:pt idx="1556">
                  <c:v>1.1999999998124622E-4</c:v>
                </c:pt>
                <c:pt idx="1557">
                  <c:v>1.1570000000006075E-2</c:v>
                </c:pt>
                <c:pt idx="1558">
                  <c:v>6.2300000000163891E-3</c:v>
                </c:pt>
                <c:pt idx="1559">
                  <c:v>3.6599999999680222E-3</c:v>
                </c:pt>
                <c:pt idx="1560">
                  <c:v>9.2099999999959437E-3</c:v>
                </c:pt>
                <c:pt idx="1561">
                  <c:v>5.9600000000159525E-3</c:v>
                </c:pt>
                <c:pt idx="1562">
                  <c:v>7.8399999999874126E-3</c:v>
                </c:pt>
                <c:pt idx="1563">
                  <c:v>7.569999999986976E-3</c:v>
                </c:pt>
                <c:pt idx="1564">
                  <c:v>4.7100000000455111E-3</c:v>
                </c:pt>
                <c:pt idx="1565">
                  <c:v>9.770000000003165E-3</c:v>
                </c:pt>
                <c:pt idx="1566">
                  <c:v>6.7999999999983629E-3</c:v>
                </c:pt>
                <c:pt idx="1567">
                  <c:v>4.3799999999691863E-3</c:v>
                </c:pt>
                <c:pt idx="1568">
                  <c:v>9.5100000000343243E-3</c:v>
                </c:pt>
                <c:pt idx="1569">
                  <c:v>4.3199999999501415E-3</c:v>
                </c:pt>
                <c:pt idx="1570">
                  <c:v>7.0300000000429463E-3</c:v>
                </c:pt>
                <c:pt idx="1571">
                  <c:v>6.2299999999595457E-3</c:v>
                </c:pt>
                <c:pt idx="1572">
                  <c:v>3.8400000000251566E-3</c:v>
                </c:pt>
                <c:pt idx="1573">
                  <c:v>8.1099999999878492E-3</c:v>
                </c:pt>
                <c:pt idx="1574">
                  <c:v>8.0800000000067485E-3</c:v>
                </c:pt>
                <c:pt idx="1575">
                  <c:v>5.089999999995598E-3</c:v>
                </c:pt>
                <c:pt idx="1576">
                  <c:v>9.7499999999968168E-3</c:v>
                </c:pt>
                <c:pt idx="1577">
                  <c:v>5.0600000000144973E-3</c:v>
                </c:pt>
                <c:pt idx="1578">
                  <c:v>6.2599999999974898E-3</c:v>
                </c:pt>
                <c:pt idx="1579">
                  <c:v>6.3200000000165346E-3</c:v>
                </c:pt>
                <c:pt idx="1580">
                  <c:v>5.7199999999966167E-3</c:v>
                </c:pt>
                <c:pt idx="1581">
                  <c:v>7.4199999999677857E-3</c:v>
                </c:pt>
                <c:pt idx="1582">
                  <c:v>5.3700000000276304E-3</c:v>
                </c:pt>
                <c:pt idx="1583">
                  <c:v>6.2599999999974898E-3</c:v>
                </c:pt>
                <c:pt idx="1584">
                  <c:v>8.5500000000138243E-3</c:v>
                </c:pt>
                <c:pt idx="1585">
                  <c:v>5.6899999999586726E-3</c:v>
                </c:pt>
                <c:pt idx="1586">
                  <c:v>4.6500000000264663E-3</c:v>
                </c:pt>
                <c:pt idx="1587">
                  <c:v>8.8200000000142609E-3</c:v>
                </c:pt>
                <c:pt idx="1588">
                  <c:v>2.479999999991378E-3</c:v>
                </c:pt>
                <c:pt idx="1589">
                  <c:v>7.9499999999939064E-3</c:v>
                </c:pt>
                <c:pt idx="1590">
                  <c:v>6.2599999999974898E-3</c:v>
                </c:pt>
                <c:pt idx="1591">
                  <c:v>5.009999999970205E-3</c:v>
                </c:pt>
                <c:pt idx="1592">
                  <c:v>5.3900000000339787E-3</c:v>
                </c:pt>
                <c:pt idx="1593">
                  <c:v>6.4399999999977808E-3</c:v>
                </c:pt>
                <c:pt idx="1594">
                  <c:v>6.7099999999982174E-3</c:v>
                </c:pt>
                <c:pt idx="1595">
                  <c:v>5.7800000000156615E-3</c:v>
                </c:pt>
                <c:pt idx="1596">
                  <c:v>3.0699999999797001E-3</c:v>
                </c:pt>
                <c:pt idx="1597">
                  <c:v>7.5400000000058753E-3</c:v>
                </c:pt>
                <c:pt idx="1598">
                  <c:v>5.9899999999970532E-3</c:v>
                </c:pt>
                <c:pt idx="1599">
                  <c:v>1.7899999999713145E-3</c:v>
                </c:pt>
                <c:pt idx="1600">
                  <c:v>7.060000000024047E-3</c:v>
                </c:pt>
                <c:pt idx="1601">
                  <c:v>3.3999999999991815E-3</c:v>
                </c:pt>
                <c:pt idx="1602">
                  <c:v>5.7499999999777174E-3</c:v>
                </c:pt>
                <c:pt idx="1603">
                  <c:v>4.9200000000269029E-3</c:v>
                </c:pt>
                <c:pt idx="1604">
                  <c:v>4.0199999999686042E-3</c:v>
                </c:pt>
                <c:pt idx="1605">
                  <c:v>7.0000000000050022E-3</c:v>
                </c:pt>
                <c:pt idx="1606">
                  <c:v>2.5400000000104228E-3</c:v>
                </c:pt>
                <c:pt idx="1607">
                  <c:v>6.0500000000160981E-3</c:v>
                </c:pt>
                <c:pt idx="1608">
                  <c:v>5.8399999999778629E-3</c:v>
                </c:pt>
                <c:pt idx="1609">
                  <c:v>2.8599999999983083E-3</c:v>
                </c:pt>
                <c:pt idx="1610">
                  <c:v>5.5100000000152249E-3</c:v>
                </c:pt>
                <c:pt idx="1611">
                  <c:v>6.2899999999785905E-3</c:v>
                </c:pt>
                <c:pt idx="1612">
                  <c:v>1.6700000000469117E-3</c:v>
                </c:pt>
                <c:pt idx="1613">
                  <c:v>6.2299999999595457E-3</c:v>
                </c:pt>
                <c:pt idx="1614">
                  <c:v>6.4300000000230284E-3</c:v>
                </c:pt>
                <c:pt idx="1615">
                  <c:v>1.3500000000021828E-3</c:v>
                </c:pt>
                <c:pt idx="1616">
                  <c:v>5.7499999999777174E-3</c:v>
                </c:pt>
                <c:pt idx="1617">
                  <c:v>2.0800000000349428E-3</c:v>
                </c:pt>
                <c:pt idx="1618">
                  <c:v>4.5900000000074215E-3</c:v>
                </c:pt>
                <c:pt idx="1619">
                  <c:v>4.2899999999690408E-3</c:v>
                </c:pt>
                <c:pt idx="1620">
                  <c:v>6.9000000002006345E-4</c:v>
                </c:pt>
                <c:pt idx="1621">
                  <c:v>8.1399999999689499E-3</c:v>
                </c:pt>
                <c:pt idx="1622">
                  <c:v>1.6899999999964166E-3</c:v>
                </c:pt>
                <c:pt idx="1623">
                  <c:v>2.2700000000099863E-3</c:v>
                </c:pt>
                <c:pt idx="1624">
                  <c:v>6.9700000000239015E-3</c:v>
                </c:pt>
                <c:pt idx="1625">
                  <c:v>3.4599999999613829E-3</c:v>
                </c:pt>
                <c:pt idx="1626">
                  <c:v>2.6799999999980173E-3</c:v>
                </c:pt>
                <c:pt idx="1627">
                  <c:v>3.8200000000188084E-3</c:v>
                </c:pt>
                <c:pt idx="1628">
                  <c:v>3.719999999987067E-3</c:v>
                </c:pt>
                <c:pt idx="1629">
                  <c:v>2.4800000000482214E-3</c:v>
                </c:pt>
                <c:pt idx="1630">
                  <c:v>3.7499999999681677E-3</c:v>
                </c:pt>
                <c:pt idx="1631">
                  <c:v>2.4700000000166256E-3</c:v>
                </c:pt>
                <c:pt idx="1632">
                  <c:v>6.4399999999977808E-3</c:v>
                </c:pt>
                <c:pt idx="1633">
                  <c:v>0</c:v>
                </c:pt>
                <c:pt idx="1634">
                  <c:v>3.4600000000182263E-3</c:v>
                </c:pt>
                <c:pt idx="1635">
                  <c:v>7.5999999999680767E-3</c:v>
                </c:pt>
                <c:pt idx="1636">
                  <c:v>0</c:v>
                </c:pt>
                <c:pt idx="1637">
                  <c:v>5.0600000000144973E-3</c:v>
                </c:pt>
                <c:pt idx="1638">
                  <c:v>3.1900000000177897E-3</c:v>
                </c:pt>
                <c:pt idx="1639">
                  <c:v>3.3699999999612373E-3</c:v>
                </c:pt>
                <c:pt idx="1640">
                  <c:v>1.9100000000094042E-3</c:v>
                </c:pt>
                <c:pt idx="1641">
                  <c:v>4.4100000000071304E-3</c:v>
                </c:pt>
                <c:pt idx="1642">
                  <c:v>5.8399999999778629E-3</c:v>
                </c:pt>
                <c:pt idx="1643">
                  <c:v>6.3000000000101863E-4</c:v>
                </c:pt>
                <c:pt idx="1644">
                  <c:v>1.7799999999965621E-3</c:v>
                </c:pt>
                <c:pt idx="1645">
                  <c:v>8.170000000006894E-3</c:v>
                </c:pt>
                <c:pt idx="1646">
                  <c:v>1.9100000000094042E-3</c:v>
                </c:pt>
                <c:pt idx="1647">
                  <c:v>0</c:v>
                </c:pt>
                <c:pt idx="1648">
                  <c:v>8.5199999999758802E-3</c:v>
                </c:pt>
                <c:pt idx="1649">
                  <c:v>3.5200000000372711E-3</c:v>
                </c:pt>
                <c:pt idx="1650">
                  <c:v>2.9799999999795546E-3</c:v>
                </c:pt>
                <c:pt idx="1651">
                  <c:v>7.3600000000055843E-3</c:v>
                </c:pt>
                <c:pt idx="1652">
                  <c:v>1.1299999999891952E-3</c:v>
                </c:pt>
                <c:pt idx="1653">
                  <c:v>4.860000000007858E-3</c:v>
                </c:pt>
                <c:pt idx="1654">
                  <c:v>6.2599999999974898E-3</c:v>
                </c:pt>
                <c:pt idx="1655">
                  <c:v>2.8000000000361069E-3</c:v>
                </c:pt>
                <c:pt idx="1656">
                  <c:v>6.8799999999669126E-3</c:v>
                </c:pt>
                <c:pt idx="1657">
                  <c:v>0</c:v>
                </c:pt>
                <c:pt idx="1658">
                  <c:v>9.5699999999965257E-3</c:v>
                </c:pt>
                <c:pt idx="1659">
                  <c:v>2.2400000000288856E-3</c:v>
                </c:pt>
                <c:pt idx="1660">
                  <c:v>0</c:v>
                </c:pt>
                <c:pt idx="1661">
                  <c:v>9.590000000002874E-3</c:v>
                </c:pt>
                <c:pt idx="1662">
                  <c:v>4.1099999999687498E-3</c:v>
                </c:pt>
                <c:pt idx="1663">
                  <c:v>1.9399999999905049E-3</c:v>
                </c:pt>
                <c:pt idx="1664">
                  <c:v>3.8200000000188084E-3</c:v>
                </c:pt>
                <c:pt idx="1665">
                  <c:v>7.0000000000050022E-3</c:v>
                </c:pt>
                <c:pt idx="1666">
                  <c:v>4.2300000000068394E-3</c:v>
                </c:pt>
                <c:pt idx="1667">
                  <c:v>2.8299999999603642E-3</c:v>
                </c:pt>
                <c:pt idx="1668">
                  <c:v>4.6200000000453656E-3</c:v>
                </c:pt>
                <c:pt idx="1669">
                  <c:v>6.3499999999976353E-3</c:v>
                </c:pt>
                <c:pt idx="1670">
                  <c:v>1.9100000000094042E-3</c:v>
                </c:pt>
                <c:pt idx="1671">
                  <c:v>4.4999999999504325E-3</c:v>
                </c:pt>
                <c:pt idx="1672">
                  <c:v>8.3100000000513319E-3</c:v>
                </c:pt>
                <c:pt idx="1673">
                  <c:v>0</c:v>
                </c:pt>
                <c:pt idx="1674">
                  <c:v>5.5199999999899774E-3</c:v>
                </c:pt>
                <c:pt idx="1675">
                  <c:v>8.2199999999943429E-3</c:v>
                </c:pt>
                <c:pt idx="1676">
                  <c:v>0</c:v>
                </c:pt>
                <c:pt idx="1677">
                  <c:v>5.3399999999896863E-3</c:v>
                </c:pt>
                <c:pt idx="1678">
                  <c:v>3.4800000000245745E-3</c:v>
                </c:pt>
                <c:pt idx="1679">
                  <c:v>7.0699999999987995E-3</c:v>
                </c:pt>
                <c:pt idx="1680">
                  <c:v>5.5999999995037797E-4</c:v>
                </c:pt>
                <c:pt idx="1681">
                  <c:v>4.3800000000260297E-3</c:v>
                </c:pt>
                <c:pt idx="1682">
                  <c:v>9.9599999999782085E-3</c:v>
                </c:pt>
                <c:pt idx="1683">
                  <c:v>4.7000000000707587E-4</c:v>
                </c:pt>
                <c:pt idx="1684">
                  <c:v>3.0700000000365435E-3</c:v>
                </c:pt>
                <c:pt idx="1685">
                  <c:v>1.0789999999985866E-2</c:v>
                </c:pt>
                <c:pt idx="1686">
                  <c:v>4.0900000000192449E-3</c:v>
                </c:pt>
                <c:pt idx="1687">
                  <c:v>1.6999999996869519E-4</c:v>
                </c:pt>
                <c:pt idx="1688">
                  <c:v>9.3299999999771899E-3</c:v>
                </c:pt>
                <c:pt idx="1689">
                  <c:v>3.7000000000375621E-3</c:v>
                </c:pt>
                <c:pt idx="1690">
                  <c:v>2.529999999978827E-3</c:v>
                </c:pt>
                <c:pt idx="1691">
                  <c:v>3.7000000000375621E-3</c:v>
                </c:pt>
                <c:pt idx="1692">
                  <c:v>7.2999999999865395E-3</c:v>
                </c:pt>
                <c:pt idx="1693">
                  <c:v>4.680000000007567E-3</c:v>
                </c:pt>
                <c:pt idx="1694">
                  <c:v>2.9799999999795546E-3</c:v>
                </c:pt>
                <c:pt idx="1695">
                  <c:v>7.060000000024047E-3</c:v>
                </c:pt>
                <c:pt idx="1696">
                  <c:v>6.9099999999480133E-3</c:v>
                </c:pt>
                <c:pt idx="1697">
                  <c:v>0</c:v>
                </c:pt>
                <c:pt idx="1698">
                  <c:v>8.1400000000257933E-3</c:v>
                </c:pt>
                <c:pt idx="1699">
                  <c:v>5.2800000000274849E-3</c:v>
                </c:pt>
                <c:pt idx="1700">
                  <c:v>0</c:v>
                </c:pt>
                <c:pt idx="1701">
                  <c:v>8.2499999999754436E-3</c:v>
                </c:pt>
                <c:pt idx="1702">
                  <c:v>6.379999999978736E-3</c:v>
                </c:pt>
                <c:pt idx="1703">
                  <c:v>4.0500000000065484E-3</c:v>
                </c:pt>
                <c:pt idx="1704">
                  <c:v>2.4500000000102773E-3</c:v>
                </c:pt>
                <c:pt idx="1705">
                  <c:v>6.6100000000233194E-3</c:v>
                </c:pt>
                <c:pt idx="1706">
                  <c:v>9.5399999999585816E-3</c:v>
                </c:pt>
                <c:pt idx="1707">
                  <c:v>0</c:v>
                </c:pt>
                <c:pt idx="1708">
                  <c:v>5.690000000015516E-3</c:v>
                </c:pt>
                <c:pt idx="1709">
                  <c:v>9.8399999999969623E-3</c:v>
                </c:pt>
                <c:pt idx="1710">
                  <c:v>4.4000000002597517E-4</c:v>
                </c:pt>
                <c:pt idx="1711">
                  <c:v>4.6499999999696229E-3</c:v>
                </c:pt>
                <c:pt idx="1712">
                  <c:v>8.170000000006894E-3</c:v>
                </c:pt>
                <c:pt idx="1713">
                  <c:v>3.8400000000251566E-3</c:v>
                </c:pt>
                <c:pt idx="1714">
                  <c:v>7.6300000000060209E-3</c:v>
                </c:pt>
                <c:pt idx="1715">
                  <c:v>6.2899999999785905E-3</c:v>
                </c:pt>
                <c:pt idx="1716">
                  <c:v>4.1699999999877946E-3</c:v>
                </c:pt>
                <c:pt idx="1717">
                  <c:v>8.4100000000262298E-3</c:v>
                </c:pt>
                <c:pt idx="1718">
                  <c:v>5.419999999958236E-3</c:v>
                </c:pt>
                <c:pt idx="1719">
                  <c:v>5.3599999999960346E-3</c:v>
                </c:pt>
                <c:pt idx="1720">
                  <c:v>5.4900000000088767E-3</c:v>
                </c:pt>
                <c:pt idx="1721">
                  <c:v>3.9000000000442014E-3</c:v>
                </c:pt>
                <c:pt idx="1722">
                  <c:v>8.4699999999884312E-3</c:v>
                </c:pt>
                <c:pt idx="1723">
                  <c:v>3.4499999999866304E-3</c:v>
                </c:pt>
                <c:pt idx="1724">
                  <c:v>5.5800000000090222E-3</c:v>
                </c:pt>
                <c:pt idx="1725">
                  <c:v>7.3600000000055843E-3</c:v>
                </c:pt>
                <c:pt idx="1726">
                  <c:v>4.8899999999889587E-3</c:v>
                </c:pt>
                <c:pt idx="1727">
                  <c:v>3.5399999999867759E-3</c:v>
                </c:pt>
                <c:pt idx="1728">
                  <c:v>5.8999999999969077E-3</c:v>
                </c:pt>
                <c:pt idx="1729">
                  <c:v>5.4299999999898318E-3</c:v>
                </c:pt>
                <c:pt idx="1730">
                  <c:v>7.0000000000050022E-3</c:v>
                </c:pt>
                <c:pt idx="1731">
                  <c:v>3.7000000000375621E-3</c:v>
                </c:pt>
                <c:pt idx="1732">
                  <c:v>5.6599999999775719E-3</c:v>
                </c:pt>
                <c:pt idx="1733">
                  <c:v>5.1199999999766987E-3</c:v>
                </c:pt>
                <c:pt idx="1734">
                  <c:v>4.8900000000458022E-3</c:v>
                </c:pt>
                <c:pt idx="1735">
                  <c:v>6.1699999999973443E-3</c:v>
                </c:pt>
                <c:pt idx="1736">
                  <c:v>5.7499999999777174E-3</c:v>
                </c:pt>
                <c:pt idx="1737">
                  <c:v>1.1099999999828469E-3</c:v>
                </c:pt>
                <c:pt idx="1738">
                  <c:v>1.0930000000030304E-2</c:v>
                </c:pt>
                <c:pt idx="1739">
                  <c:v>1.19000000000824E-3</c:v>
                </c:pt>
                <c:pt idx="1740">
                  <c:v>2.7200000000107138E-3</c:v>
                </c:pt>
                <c:pt idx="1741">
                  <c:v>6.7599999999856664E-3</c:v>
                </c:pt>
                <c:pt idx="1742">
                  <c:v>4.4399999999882311E-3</c:v>
                </c:pt>
                <c:pt idx="1743">
                  <c:v>4.0599999999813008E-3</c:v>
                </c:pt>
                <c:pt idx="1744">
                  <c:v>2.8599999999983083E-3</c:v>
                </c:pt>
                <c:pt idx="1745">
                  <c:v>4.8800000000142063E-3</c:v>
                </c:pt>
                <c:pt idx="1746">
                  <c:v>7.9299999999875581E-3</c:v>
                </c:pt>
                <c:pt idx="1747">
                  <c:v>1.7300000000091131E-3</c:v>
                </c:pt>
                <c:pt idx="1748">
                  <c:v>2.9499999999984539E-3</c:v>
                </c:pt>
                <c:pt idx="1749">
                  <c:v>6.9399999999859574E-3</c:v>
                </c:pt>
                <c:pt idx="1750">
                  <c:v>4.8000000003867171E-4</c:v>
                </c:pt>
                <c:pt idx="1751">
                  <c:v>3.1899999999609463E-3</c:v>
                </c:pt>
                <c:pt idx="1752">
                  <c:v>8.7600000000520595E-3</c:v>
                </c:pt>
                <c:pt idx="1753">
                  <c:v>0</c:v>
                </c:pt>
                <c:pt idx="1754">
                  <c:v>3.5199999999804277E-3</c:v>
                </c:pt>
                <c:pt idx="1755">
                  <c:v>5.690000000015516E-3</c:v>
                </c:pt>
                <c:pt idx="1756">
                  <c:v>0</c:v>
                </c:pt>
                <c:pt idx="1757">
                  <c:v>5.4799999999772808E-3</c:v>
                </c:pt>
                <c:pt idx="1758">
                  <c:v>2.9599999999732063E-3</c:v>
                </c:pt>
                <c:pt idx="1759">
                  <c:v>6.3400000000228829E-3</c:v>
                </c:pt>
                <c:pt idx="1760">
                  <c:v>1.9100000000094042E-3</c:v>
                </c:pt>
                <c:pt idx="1761">
                  <c:v>1.7899999999713145E-3</c:v>
                </c:pt>
                <c:pt idx="1762">
                  <c:v>9.3899999999962347E-3</c:v>
                </c:pt>
                <c:pt idx="1763">
                  <c:v>4.4000000002597517E-4</c:v>
                </c:pt>
                <c:pt idx="1764">
                  <c:v>3.6400000000185173E-3</c:v>
                </c:pt>
                <c:pt idx="1765">
                  <c:v>5.7799999999588181E-3</c:v>
                </c:pt>
                <c:pt idx="1766">
                  <c:v>4.4100000000071304E-3</c:v>
                </c:pt>
                <c:pt idx="1767">
                  <c:v>7.8000000002020897E-4</c:v>
                </c:pt>
                <c:pt idx="1768">
                  <c:v>6.1099999999782995E-3</c:v>
                </c:pt>
                <c:pt idx="1769">
                  <c:v>2.2900000000163345E-3</c:v>
                </c:pt>
                <c:pt idx="1770">
                  <c:v>4.1100000000255932E-3</c:v>
                </c:pt>
                <c:pt idx="1771">
                  <c:v>1.1399999999639476E-3</c:v>
                </c:pt>
                <c:pt idx="1772">
                  <c:v>3.0100000000174987E-3</c:v>
                </c:pt>
                <c:pt idx="1773">
                  <c:v>5.7499999999777174E-3</c:v>
                </c:pt>
                <c:pt idx="1774">
                  <c:v>0</c:v>
                </c:pt>
                <c:pt idx="1775">
                  <c:v>3.5100000000056752E-3</c:v>
                </c:pt>
                <c:pt idx="1776">
                  <c:v>4.3000000000006366E-3</c:v>
                </c:pt>
                <c:pt idx="1777">
                  <c:v>0</c:v>
                </c:pt>
                <c:pt idx="1778">
                  <c:v>4.2300000000068394E-3</c:v>
                </c:pt>
                <c:pt idx="1779">
                  <c:v>2.2900000000163345E-3</c:v>
                </c:pt>
                <c:pt idx="1780">
                  <c:v>4.799999999818283E-4</c:v>
                </c:pt>
                <c:pt idx="1781">
                  <c:v>3.3399999999801366E-3</c:v>
                </c:pt>
                <c:pt idx="1782">
                  <c:v>3.4800000000245745E-3</c:v>
                </c:pt>
                <c:pt idx="1783">
                  <c:v>2.889999999979409E-3</c:v>
                </c:pt>
                <c:pt idx="1784">
                  <c:v>0</c:v>
                </c:pt>
                <c:pt idx="1785">
                  <c:v>2.0600000000285945E-3</c:v>
                </c:pt>
                <c:pt idx="1786">
                  <c:v>8.0499999999688043E-3</c:v>
                </c:pt>
                <c:pt idx="1787">
                  <c:v>0</c:v>
                </c:pt>
                <c:pt idx="1788">
                  <c:v>2.4000000001933586E-4</c:v>
                </c:pt>
                <c:pt idx="1789">
                  <c:v>5.2400000000147884E-3</c:v>
                </c:pt>
                <c:pt idx="1790">
                  <c:v>0</c:v>
                </c:pt>
                <c:pt idx="1791">
                  <c:v>0</c:v>
                </c:pt>
                <c:pt idx="1792">
                  <c:v>4.7099999999886677E-3</c:v>
                </c:pt>
                <c:pt idx="1793">
                  <c:v>1.3700000000085311E-3</c:v>
                </c:pt>
                <c:pt idx="1794">
                  <c:v>1.8799999999714601E-3</c:v>
                </c:pt>
                <c:pt idx="1795">
                  <c:v>2.1700000000350883E-3</c:v>
                </c:pt>
                <c:pt idx="1796">
                  <c:v>2.2700000000099863E-3</c:v>
                </c:pt>
                <c:pt idx="1797">
                  <c:v>1.7299999999522697E-3</c:v>
                </c:pt>
                <c:pt idx="1798">
                  <c:v>0</c:v>
                </c:pt>
                <c:pt idx="1799">
                  <c:v>5.1500000000146429E-3</c:v>
                </c:pt>
                <c:pt idx="1800">
                  <c:v>0</c:v>
                </c:pt>
                <c:pt idx="1801">
                  <c:v>0</c:v>
                </c:pt>
                <c:pt idx="1802">
                  <c:v>3.6099999999805732E-3</c:v>
                </c:pt>
                <c:pt idx="1803">
                  <c:v>8.9000000002670276E-4</c:v>
                </c:pt>
                <c:pt idx="1804">
                  <c:v>0</c:v>
                </c:pt>
                <c:pt idx="1805">
                  <c:v>1.5799999999899228E-3</c:v>
                </c:pt>
                <c:pt idx="1806">
                  <c:v>4.1200000000003456E-3</c:v>
                </c:pt>
                <c:pt idx="1807">
                  <c:v>4.9999999998817657E-4</c:v>
                </c:pt>
                <c:pt idx="1808">
                  <c:v>0</c:v>
                </c:pt>
                <c:pt idx="1809">
                  <c:v>2.3000000000479304E-3</c:v>
                </c:pt>
                <c:pt idx="1810">
                  <c:v>3.4799999999677311E-3</c:v>
                </c:pt>
                <c:pt idx="1811">
                  <c:v>0</c:v>
                </c:pt>
                <c:pt idx="1812">
                  <c:v>3.3000000001948138E-4</c:v>
                </c:pt>
                <c:pt idx="1813">
                  <c:v>6.7699999999604188E-3</c:v>
                </c:pt>
                <c:pt idx="1814">
                  <c:v>0</c:v>
                </c:pt>
                <c:pt idx="1815">
                  <c:v>0</c:v>
                </c:pt>
                <c:pt idx="1816">
                  <c:v>5.7500000000345608E-3</c:v>
                </c:pt>
                <c:pt idx="1817">
                  <c:v>0</c:v>
                </c:pt>
                <c:pt idx="1818">
                  <c:v>2.4000000001933586E-4</c:v>
                </c:pt>
                <c:pt idx="1819">
                  <c:v>4.909999999995307E-3</c:v>
                </c:pt>
                <c:pt idx="1820">
                  <c:v>9.0000000000145519E-4</c:v>
                </c:pt>
                <c:pt idx="1821">
                  <c:v>0</c:v>
                </c:pt>
                <c:pt idx="1822">
                  <c:v>3.8099999999872125E-3</c:v>
                </c:pt>
                <c:pt idx="1823">
                  <c:v>7.7499999999872671E-3</c:v>
                </c:pt>
                <c:pt idx="1824">
                  <c:v>0</c:v>
                </c:pt>
                <c:pt idx="1825">
                  <c:v>0</c:v>
                </c:pt>
                <c:pt idx="1826">
                  <c:v>8.5599999999885767E-3</c:v>
                </c:pt>
                <c:pt idx="1827">
                  <c:v>0</c:v>
                </c:pt>
                <c:pt idx="1828">
                  <c:v>0</c:v>
                </c:pt>
                <c:pt idx="1829">
                  <c:v>6.9100000000048567E-3</c:v>
                </c:pt>
                <c:pt idx="1830">
                  <c:v>5.1000000001977241E-4</c:v>
                </c:pt>
                <c:pt idx="1831">
                  <c:v>1.4600000000086766E-3</c:v>
                </c:pt>
                <c:pt idx="1832">
                  <c:v>2.3799999999596366E-3</c:v>
                </c:pt>
                <c:pt idx="1833">
                  <c:v>5.2200000000084401E-3</c:v>
                </c:pt>
                <c:pt idx="1834">
                  <c:v>2.5600000000167711E-3</c:v>
                </c:pt>
                <c:pt idx="1835">
                  <c:v>0</c:v>
                </c:pt>
                <c:pt idx="1836">
                  <c:v>5.690000000015516E-3</c:v>
                </c:pt>
                <c:pt idx="1837">
                  <c:v>5.5099999999583815E-3</c:v>
                </c:pt>
                <c:pt idx="1838">
                  <c:v>7.9999999968549673E-5</c:v>
                </c:pt>
                <c:pt idx="1839">
                  <c:v>6.2199999999847932E-3</c:v>
                </c:pt>
                <c:pt idx="1840">
                  <c:v>1.1099999999828469E-3</c:v>
                </c:pt>
                <c:pt idx="1841">
                  <c:v>0</c:v>
                </c:pt>
                <c:pt idx="1842">
                  <c:v>7.7200000000061664E-3</c:v>
                </c:pt>
                <c:pt idx="1843">
                  <c:v>5.6600000000344153E-3</c:v>
                </c:pt>
                <c:pt idx="1844">
                  <c:v>1.9699999999716056E-3</c:v>
                </c:pt>
                <c:pt idx="1845">
                  <c:v>1.4300000000275759E-3</c:v>
                </c:pt>
                <c:pt idx="1846">
                  <c:v>8.7899999999763168E-3</c:v>
                </c:pt>
                <c:pt idx="1847">
                  <c:v>6.5200000000231739E-3</c:v>
                </c:pt>
                <c:pt idx="1848">
                  <c:v>0</c:v>
                </c:pt>
                <c:pt idx="1849">
                  <c:v>4.2699999999626925E-3</c:v>
                </c:pt>
                <c:pt idx="1850">
                  <c:v>9.7100000000409636E-3</c:v>
                </c:pt>
                <c:pt idx="1851">
                  <c:v>0</c:v>
                </c:pt>
                <c:pt idx="1852">
                  <c:v>0</c:v>
                </c:pt>
                <c:pt idx="1853">
                  <c:v>1.492999999999256E-2</c:v>
                </c:pt>
                <c:pt idx="1854">
                  <c:v>0</c:v>
                </c:pt>
                <c:pt idx="1855">
                  <c:v>1.1599999999702959E-3</c:v>
                </c:pt>
                <c:pt idx="1856">
                  <c:v>1.1540000000024975E-2</c:v>
                </c:pt>
                <c:pt idx="1857">
                  <c:v>1.699999999971169E-3</c:v>
                </c:pt>
                <c:pt idx="1858">
                  <c:v>2.7400000000170621E-3</c:v>
                </c:pt>
                <c:pt idx="1859">
                  <c:v>5.7499999999777174E-3</c:v>
                </c:pt>
                <c:pt idx="1860">
                  <c:v>1.2100000000032196E-2</c:v>
                </c:pt>
                <c:pt idx="1861">
                  <c:v>0</c:v>
                </c:pt>
                <c:pt idx="1862">
                  <c:v>3.7300000000186628E-3</c:v>
                </c:pt>
                <c:pt idx="1863">
                  <c:v>1.4059999999972206E-2</c:v>
                </c:pt>
                <c:pt idx="1864">
                  <c:v>0</c:v>
                </c:pt>
                <c:pt idx="1865">
                  <c:v>4.500000000007276E-4</c:v>
                </c:pt>
                <c:pt idx="1866">
                  <c:v>1.4990000000011605E-2</c:v>
                </c:pt>
                <c:pt idx="1867">
                  <c:v>3.1900000000177897E-3</c:v>
                </c:pt>
                <c:pt idx="1868">
                  <c:v>0</c:v>
                </c:pt>
                <c:pt idx="1869">
                  <c:v>8.6999999999761712E-3</c:v>
                </c:pt>
                <c:pt idx="1870">
                  <c:v>7.7799999999683678E-3</c:v>
                </c:pt>
                <c:pt idx="1871">
                  <c:v>8.7300000000141154E-3</c:v>
                </c:pt>
                <c:pt idx="1872">
                  <c:v>0</c:v>
                </c:pt>
                <c:pt idx="1873">
                  <c:v>9.8399999999969623E-3</c:v>
                </c:pt>
                <c:pt idx="1874">
                  <c:v>6.0799999999971988E-3</c:v>
                </c:pt>
                <c:pt idx="1875">
                  <c:v>4.2900000000258842E-3</c:v>
                </c:pt>
                <c:pt idx="1876">
                  <c:v>6.9100000000048567E-3</c:v>
                </c:pt>
                <c:pt idx="1877">
                  <c:v>8.530000000007476E-3</c:v>
                </c:pt>
                <c:pt idx="1878">
                  <c:v>7.9999999968549673E-5</c:v>
                </c:pt>
                <c:pt idx="1879">
                  <c:v>1.1419999999986885E-2</c:v>
                </c:pt>
                <c:pt idx="1880">
                  <c:v>4.5300000000452201E-3</c:v>
                </c:pt>
                <c:pt idx="1881">
                  <c:v>5.4000000000087311E-4</c:v>
                </c:pt>
                <c:pt idx="1882">
                  <c:v>6.5799999999853753E-3</c:v>
                </c:pt>
                <c:pt idx="1883">
                  <c:v>7.0900000000051477E-3</c:v>
                </c:pt>
                <c:pt idx="1884">
                  <c:v>2.4199999999723332E-3</c:v>
                </c:pt>
                <c:pt idx="1885">
                  <c:v>3.0100000000174987E-3</c:v>
                </c:pt>
                <c:pt idx="1886">
                  <c:v>5.2400000000147884E-3</c:v>
                </c:pt>
                <c:pt idx="1887">
                  <c:v>7.8699999999685133E-3</c:v>
                </c:pt>
                <c:pt idx="1888">
                  <c:v>0</c:v>
                </c:pt>
                <c:pt idx="1889">
                  <c:v>4.0500000000065484E-3</c:v>
                </c:pt>
                <c:pt idx="1890">
                  <c:v>7.4600000000373257E-3</c:v>
                </c:pt>
                <c:pt idx="1891">
                  <c:v>1.9999999949504854E-5</c:v>
                </c:pt>
                <c:pt idx="1892">
                  <c:v>2.4800000000482214E-3</c:v>
                </c:pt>
                <c:pt idx="1893">
                  <c:v>8.4299999999757347E-3</c:v>
                </c:pt>
                <c:pt idx="1894">
                  <c:v>1.140000000020791E-3</c:v>
                </c:pt>
                <c:pt idx="1895">
                  <c:v>5.3599999999960346E-3</c:v>
                </c:pt>
                <c:pt idx="1896">
                  <c:v>5.1599999999893953E-3</c:v>
                </c:pt>
                <c:pt idx="1897">
                  <c:v>4.7599999999761167E-3</c:v>
                </c:pt>
                <c:pt idx="1898">
                  <c:v>4.7999999999888132E-3</c:v>
                </c:pt>
                <c:pt idx="1899">
                  <c:v>4.2300000000068394E-3</c:v>
                </c:pt>
                <c:pt idx="1900">
                  <c:v>8.5000000000263753E-3</c:v>
                </c:pt>
                <c:pt idx="1901">
                  <c:v>1.5000000001919034E-4</c:v>
                </c:pt>
                <c:pt idx="1902">
                  <c:v>6.1699999999973443E-3</c:v>
                </c:pt>
                <c:pt idx="1903">
                  <c:v>9.6800000000030195E-3</c:v>
                </c:pt>
                <c:pt idx="1904">
                  <c:v>1.519999999970878E-3</c:v>
                </c:pt>
                <c:pt idx="1905">
                  <c:v>2.7400000000170621E-3</c:v>
                </c:pt>
                <c:pt idx="1906">
                  <c:v>1.1750000000006366E-2</c:v>
                </c:pt>
                <c:pt idx="1907">
                  <c:v>1.6299999999773718E-3</c:v>
                </c:pt>
                <c:pt idx="1908">
                  <c:v>2.2700000000099863E-3</c:v>
                </c:pt>
                <c:pt idx="1909">
                  <c:v>7.3299999999676402E-3</c:v>
                </c:pt>
                <c:pt idx="1910">
                  <c:v>4.5300000000452201E-3</c:v>
                </c:pt>
                <c:pt idx="1911">
                  <c:v>2.4399999999786814E-3</c:v>
                </c:pt>
                <c:pt idx="1912">
                  <c:v>2.15000000002874E-3</c:v>
                </c:pt>
                <c:pt idx="1913">
                  <c:v>6.9699999999670581E-3</c:v>
                </c:pt>
                <c:pt idx="1914">
                  <c:v>4.8899999999889587E-3</c:v>
                </c:pt>
                <c:pt idx="1915">
                  <c:v>0</c:v>
                </c:pt>
                <c:pt idx="1916">
                  <c:v>3.0700000000365435E-3</c:v>
                </c:pt>
                <c:pt idx="1917">
                  <c:v>8.2600000000070395E-3</c:v>
                </c:pt>
                <c:pt idx="1918">
                  <c:v>0</c:v>
                </c:pt>
                <c:pt idx="1919">
                  <c:v>5.5099999999583815E-3</c:v>
                </c:pt>
                <c:pt idx="1920">
                  <c:v>2.2600000000352338E-3</c:v>
                </c:pt>
                <c:pt idx="1921">
                  <c:v>0</c:v>
                </c:pt>
                <c:pt idx="1922">
                  <c:v>4.0300000000002001E-3</c:v>
                </c:pt>
                <c:pt idx="1923">
                  <c:v>5.8399999999778629E-3</c:v>
                </c:pt>
                <c:pt idx="1924">
                  <c:v>0</c:v>
                </c:pt>
                <c:pt idx="1925">
                  <c:v>0</c:v>
                </c:pt>
                <c:pt idx="1926">
                  <c:v>5.5100000000152249E-3</c:v>
                </c:pt>
                <c:pt idx="1927">
                  <c:v>4.4399999999882311E-3</c:v>
                </c:pt>
                <c:pt idx="1928">
                  <c:v>0</c:v>
                </c:pt>
                <c:pt idx="1929">
                  <c:v>2.299999999991087E-3</c:v>
                </c:pt>
                <c:pt idx="1930">
                  <c:v>6.2900000000354339E-3</c:v>
                </c:pt>
                <c:pt idx="1931">
                  <c:v>0</c:v>
                </c:pt>
                <c:pt idx="1932">
                  <c:v>2.5999999996884071E-4</c:v>
                </c:pt>
                <c:pt idx="1933">
                  <c:v>9.9599999999782085E-3</c:v>
                </c:pt>
                <c:pt idx="1934">
                  <c:v>0</c:v>
                </c:pt>
                <c:pt idx="1935">
                  <c:v>1.1600000000271393E-3</c:v>
                </c:pt>
                <c:pt idx="1936">
                  <c:v>6.3200000000165346E-3</c:v>
                </c:pt>
                <c:pt idx="1937">
                  <c:v>2.9999999998153726E-4</c:v>
                </c:pt>
                <c:pt idx="1938">
                  <c:v>4.3200000000069849E-3</c:v>
                </c:pt>
                <c:pt idx="1939">
                  <c:v>2.9499999999984539E-3</c:v>
                </c:pt>
                <c:pt idx="1940">
                  <c:v>6.199999999978445E-3</c:v>
                </c:pt>
                <c:pt idx="1941">
                  <c:v>1.3999999999896318E-3</c:v>
                </c:pt>
                <c:pt idx="1942">
                  <c:v>2.1100000000160435E-3</c:v>
                </c:pt>
                <c:pt idx="1943">
                  <c:v>1.1360000000024684E-2</c:v>
                </c:pt>
                <c:pt idx="1944">
                  <c:v>0</c:v>
                </c:pt>
                <c:pt idx="1945">
                  <c:v>1.4600000000086766E-3</c:v>
                </c:pt>
                <c:pt idx="1946">
                  <c:v>9.5699999999965257E-3</c:v>
                </c:pt>
                <c:pt idx="1947">
                  <c:v>0</c:v>
                </c:pt>
                <c:pt idx="1948">
                  <c:v>9.2000000000780346E-4</c:v>
                </c:pt>
                <c:pt idx="1949">
                  <c:v>8.7599999999952161E-3</c:v>
                </c:pt>
                <c:pt idx="1950">
                  <c:v>9.5999999996365659E-4</c:v>
                </c:pt>
                <c:pt idx="1951">
                  <c:v>6.5000000000736691E-4</c:v>
                </c:pt>
                <c:pt idx="1952">
                  <c:v>7.9600000000255022E-3</c:v>
                </c:pt>
                <c:pt idx="1953">
                  <c:v>2.7999999999792635E-3</c:v>
                </c:pt>
                <c:pt idx="1954">
                  <c:v>4.500000000007276E-3</c:v>
                </c:pt>
                <c:pt idx="1955">
                  <c:v>2.8300000000172076E-3</c:v>
                </c:pt>
                <c:pt idx="1956">
                  <c:v>6.0199999999781539E-3</c:v>
                </c:pt>
                <c:pt idx="1957">
                  <c:v>5.3399999999896863E-3</c:v>
                </c:pt>
                <c:pt idx="1958">
                  <c:v>0</c:v>
                </c:pt>
                <c:pt idx="1959">
                  <c:v>1.0010000000022501E-2</c:v>
                </c:pt>
                <c:pt idx="1960">
                  <c:v>3.2999999996263796E-4</c:v>
                </c:pt>
                <c:pt idx="1961">
                  <c:v>0</c:v>
                </c:pt>
                <c:pt idx="1962">
                  <c:v>1.0850000000004911E-2</c:v>
                </c:pt>
                <c:pt idx="1963">
                  <c:v>3.5400000000436194E-3</c:v>
                </c:pt>
                <c:pt idx="1964">
                  <c:v>0</c:v>
                </c:pt>
                <c:pt idx="1965">
                  <c:v>5.4899999999520332E-3</c:v>
                </c:pt>
                <c:pt idx="1966">
                  <c:v>8.5500000000138243E-3</c:v>
                </c:pt>
                <c:pt idx="1967">
                  <c:v>0</c:v>
                </c:pt>
                <c:pt idx="1968">
                  <c:v>6.5500000000042746E-3</c:v>
                </c:pt>
                <c:pt idx="1969">
                  <c:v>4.3299999999817373E-3</c:v>
                </c:pt>
                <c:pt idx="1970">
                  <c:v>6.8200000000047112E-3</c:v>
                </c:pt>
                <c:pt idx="1971">
                  <c:v>1.1000000000080945E-3</c:v>
                </c:pt>
                <c:pt idx="1972">
                  <c:v>6.5000000000168257E-3</c:v>
                </c:pt>
                <c:pt idx="1973">
                  <c:v>9.5999999999776264E-3</c:v>
                </c:pt>
                <c:pt idx="1974">
                  <c:v>0</c:v>
                </c:pt>
                <c:pt idx="1975">
                  <c:v>3.7500000000250111E-3</c:v>
                </c:pt>
                <c:pt idx="1976">
                  <c:v>9.4799999999963802E-3</c:v>
                </c:pt>
                <c:pt idx="1977">
                  <c:v>0</c:v>
                </c:pt>
                <c:pt idx="1978">
                  <c:v>5.0400000000081491E-3</c:v>
                </c:pt>
                <c:pt idx="1979">
                  <c:v>5.9899999999970532E-3</c:v>
                </c:pt>
                <c:pt idx="1980">
                  <c:v>4.8800000000142063E-3</c:v>
                </c:pt>
                <c:pt idx="1981">
                  <c:v>1.3399999999705869E-3</c:v>
                </c:pt>
                <c:pt idx="1982">
                  <c:v>9.7200000000157161E-3</c:v>
                </c:pt>
                <c:pt idx="1983">
                  <c:v>6.9699999999670581E-3</c:v>
                </c:pt>
                <c:pt idx="1984">
                  <c:v>0</c:v>
                </c:pt>
                <c:pt idx="1985">
                  <c:v>4.5600000000263208E-3</c:v>
                </c:pt>
                <c:pt idx="1986">
                  <c:v>1.5109999999992851E-2</c:v>
                </c:pt>
                <c:pt idx="1987">
                  <c:v>0</c:v>
                </c:pt>
                <c:pt idx="1988">
                  <c:v>1.3700000000085311E-3</c:v>
                </c:pt>
                <c:pt idx="1989">
                  <c:v>9.3299999999771899E-3</c:v>
                </c:pt>
                <c:pt idx="1990">
                  <c:v>4.500000000007276E-4</c:v>
                </c:pt>
                <c:pt idx="1991">
                  <c:v>1.3999999999896318E-3</c:v>
                </c:pt>
                <c:pt idx="1992">
                  <c:v>1.1590000000012424E-2</c:v>
                </c:pt>
                <c:pt idx="1993">
                  <c:v>3.2500000000368345E-3</c:v>
                </c:pt>
                <c:pt idx="1994">
                  <c:v>3.2499999999799911E-3</c:v>
                </c:pt>
                <c:pt idx="1995">
                  <c:v>7.3600000000055843E-3</c:v>
                </c:pt>
                <c:pt idx="1996">
                  <c:v>7.3299999999676402E-3</c:v>
                </c:pt>
                <c:pt idx="1997">
                  <c:v>2.5100000000293221E-3</c:v>
                </c:pt>
                <c:pt idx="1998">
                  <c:v>2.0799999999780994E-3</c:v>
                </c:pt>
                <c:pt idx="1999">
                  <c:v>1.4190000000041891E-2</c:v>
                </c:pt>
                <c:pt idx="2000">
                  <c:v>0</c:v>
                </c:pt>
                <c:pt idx="2001">
                  <c:v>0</c:v>
                </c:pt>
                <c:pt idx="2002">
                  <c:v>1.3440000000002783E-2</c:v>
                </c:pt>
                <c:pt idx="2003">
                  <c:v>3.1599999999798456E-3</c:v>
                </c:pt>
                <c:pt idx="2004">
                  <c:v>0</c:v>
                </c:pt>
                <c:pt idx="2005">
                  <c:v>6.0799999999971988E-3</c:v>
                </c:pt>
                <c:pt idx="2006">
                  <c:v>9.7099999999841202E-3</c:v>
                </c:pt>
                <c:pt idx="2007">
                  <c:v>2.479999999991378E-3</c:v>
                </c:pt>
                <c:pt idx="2008">
                  <c:v>4.3800000000260297E-3</c:v>
                </c:pt>
                <c:pt idx="2009">
                  <c:v>6.6999999999666215E-3</c:v>
                </c:pt>
                <c:pt idx="2010">
                  <c:v>7.7500000000441105E-3</c:v>
                </c:pt>
                <c:pt idx="2011">
                  <c:v>7.7999999996336555E-4</c:v>
                </c:pt>
                <c:pt idx="2012">
                  <c:v>8.2800000000133878E-3</c:v>
                </c:pt>
                <c:pt idx="2013">
                  <c:v>7.6900000000250657E-3</c:v>
                </c:pt>
                <c:pt idx="2014">
                  <c:v>2.1799999999529973E-3</c:v>
                </c:pt>
                <c:pt idx="2015">
                  <c:v>9.030000000052496E-3</c:v>
                </c:pt>
                <c:pt idx="2016">
                  <c:v>8.7599999999952161E-3</c:v>
                </c:pt>
                <c:pt idx="2017">
                  <c:v>3.1299999999987449E-3</c:v>
                </c:pt>
                <c:pt idx="2018">
                  <c:v>8.2499999999754436E-3</c:v>
                </c:pt>
                <c:pt idx="2019">
                  <c:v>5.8999999999969077E-3</c:v>
                </c:pt>
                <c:pt idx="2020">
                  <c:v>6.0799999999971988E-3</c:v>
                </c:pt>
                <c:pt idx="2021">
                  <c:v>4.9799999999891043E-3</c:v>
                </c:pt>
                <c:pt idx="2022">
                  <c:v>5.6299999999964712E-3</c:v>
                </c:pt>
                <c:pt idx="2023">
                  <c:v>9.7500000000536602E-3</c:v>
                </c:pt>
                <c:pt idx="2024">
                  <c:v>3.3999999999991815E-3</c:v>
                </c:pt>
                <c:pt idx="2025">
                  <c:v>5.1499999999577994E-3</c:v>
                </c:pt>
                <c:pt idx="2026">
                  <c:v>1.1270000000024538E-2</c:v>
                </c:pt>
                <c:pt idx="2027">
                  <c:v>2.9799999999795546E-3</c:v>
                </c:pt>
                <c:pt idx="2028">
                  <c:v>6.3800000000355794E-3</c:v>
                </c:pt>
                <c:pt idx="2029">
                  <c:v>8.9999999999577085E-3</c:v>
                </c:pt>
                <c:pt idx="2030">
                  <c:v>2.7699999999981628E-3</c:v>
                </c:pt>
                <c:pt idx="2031">
                  <c:v>7.2100000000432374E-3</c:v>
                </c:pt>
                <c:pt idx="2032">
                  <c:v>9.7999999999842657E-3</c:v>
                </c:pt>
                <c:pt idx="2033">
                  <c:v>4.7700000000077125E-3</c:v>
                </c:pt>
                <c:pt idx="2034">
                  <c:v>7.1800000000052933E-3</c:v>
                </c:pt>
                <c:pt idx="2035">
                  <c:v>8.9499999999702595E-3</c:v>
                </c:pt>
                <c:pt idx="2036">
                  <c:v>6.1600000000225918E-3</c:v>
                </c:pt>
                <c:pt idx="2037">
                  <c:v>7.6899999999682223E-3</c:v>
                </c:pt>
                <c:pt idx="2038">
                  <c:v>2.2400000000288856E-3</c:v>
                </c:pt>
                <c:pt idx="2039">
                  <c:v>1.1770000000012715E-2</c:v>
                </c:pt>
                <c:pt idx="2040">
                  <c:v>3.6399999999616739E-3</c:v>
                </c:pt>
                <c:pt idx="2041">
                  <c:v>0</c:v>
                </c:pt>
                <c:pt idx="2042">
                  <c:v>7.3000000000433829E-3</c:v>
                </c:pt>
                <c:pt idx="2043">
                  <c:v>8.2999999995081453E-4</c:v>
                </c:pt>
                <c:pt idx="2044">
                  <c:v>2.4800000000482214E-3</c:v>
                </c:pt>
                <c:pt idx="2045">
                  <c:v>2.4099999999975807E-3</c:v>
                </c:pt>
                <c:pt idx="2046">
                  <c:v>4.3199999999501415E-3</c:v>
                </c:pt>
                <c:pt idx="2047">
                  <c:v>8.7000000002035449E-4</c:v>
                </c:pt>
                <c:pt idx="2048">
                  <c:v>1.7199999999775173E-3</c:v>
                </c:pt>
                <c:pt idx="2049">
                  <c:v>2.1800000000098407E-3</c:v>
                </c:pt>
                <c:pt idx="2050">
                  <c:v>2.2099999999909414E-3</c:v>
                </c:pt>
                <c:pt idx="2051">
                  <c:v>8.0000000025393092E-5</c:v>
                </c:pt>
                <c:pt idx="2052">
                  <c:v>3.2800000000179352E-3</c:v>
                </c:pt>
                <c:pt idx="2053">
                  <c:v>5.1599999999893953E-3</c:v>
                </c:pt>
                <c:pt idx="2054">
                  <c:v>0</c:v>
                </c:pt>
                <c:pt idx="2055">
                  <c:v>1.2800000000083855E-3</c:v>
                </c:pt>
                <c:pt idx="2056">
                  <c:v>4.2300000000068394E-3</c:v>
                </c:pt>
                <c:pt idx="2057">
                  <c:v>0</c:v>
                </c:pt>
                <c:pt idx="2058">
                  <c:v>1.3699999999516876E-3</c:v>
                </c:pt>
                <c:pt idx="2059">
                  <c:v>7.2000000000116415E-4</c:v>
                </c:pt>
                <c:pt idx="2060">
                  <c:v>1.3700000000085311E-3</c:v>
                </c:pt>
                <c:pt idx="2061">
                  <c:v>1.1600000000271393E-3</c:v>
                </c:pt>
                <c:pt idx="2062">
                  <c:v>0</c:v>
                </c:pt>
                <c:pt idx="2063">
                  <c:v>5.3100000000085856E-3</c:v>
                </c:pt>
                <c:pt idx="2064">
                  <c:v>0</c:v>
                </c:pt>
                <c:pt idx="2065">
                  <c:v>0</c:v>
                </c:pt>
                <c:pt idx="2066">
                  <c:v>4.0500000000065484E-3</c:v>
                </c:pt>
                <c:pt idx="2067">
                  <c:v>0</c:v>
                </c:pt>
                <c:pt idx="2068">
                  <c:v>0</c:v>
                </c:pt>
                <c:pt idx="2069">
                  <c:v>1.8499999999903594E-3</c:v>
                </c:pt>
                <c:pt idx="2070">
                  <c:v>0</c:v>
                </c:pt>
                <c:pt idx="2071">
                  <c:v>0</c:v>
                </c:pt>
                <c:pt idx="2072">
                  <c:v>2.0499999999969987E-3</c:v>
                </c:pt>
                <c:pt idx="2073">
                  <c:v>0</c:v>
                </c:pt>
                <c:pt idx="2074">
                  <c:v>9.2999999998255589E-4</c:v>
                </c:pt>
                <c:pt idx="2075">
                  <c:v>8.5999999998875865E-4</c:v>
                </c:pt>
                <c:pt idx="2076">
                  <c:v>2.15000000002874E-3</c:v>
                </c:pt>
                <c:pt idx="2077">
                  <c:v>1.8200000000092587E-3</c:v>
                </c:pt>
                <c:pt idx="2078">
                  <c:v>0</c:v>
                </c:pt>
                <c:pt idx="2079">
                  <c:v>4.1999999999688953E-3</c:v>
                </c:pt>
                <c:pt idx="2080">
                  <c:v>0</c:v>
                </c:pt>
                <c:pt idx="2081">
                  <c:v>1.7599999999902138E-3</c:v>
                </c:pt>
                <c:pt idx="2082">
                  <c:v>2.2299999999972897E-3</c:v>
                </c:pt>
                <c:pt idx="2083">
                  <c:v>0</c:v>
                </c:pt>
                <c:pt idx="2084">
                  <c:v>0</c:v>
                </c:pt>
                <c:pt idx="2085">
                  <c:v>2.4000000001933586E-4</c:v>
                </c:pt>
                <c:pt idx="2086">
                  <c:v>1.7899999999713145E-3</c:v>
                </c:pt>
                <c:pt idx="2087">
                  <c:v>0</c:v>
                </c:pt>
                <c:pt idx="2088">
                  <c:v>0</c:v>
                </c:pt>
                <c:pt idx="2089">
                  <c:v>2.3600000000101318E-3</c:v>
                </c:pt>
                <c:pt idx="2090">
                  <c:v>4.4000000002597517E-4</c:v>
                </c:pt>
                <c:pt idx="2091">
                  <c:v>0</c:v>
                </c:pt>
                <c:pt idx="2092">
                  <c:v>0</c:v>
                </c:pt>
                <c:pt idx="2093">
                  <c:v>2.4499999999534339E-3</c:v>
                </c:pt>
                <c:pt idx="2094">
                  <c:v>1.6699999999900683E-3</c:v>
                </c:pt>
                <c:pt idx="2095">
                  <c:v>8.0000000002655725E-4</c:v>
                </c:pt>
                <c:pt idx="2096">
                  <c:v>3.9400000000000546E-3</c:v>
                </c:pt>
                <c:pt idx="2097">
                  <c:v>2.980000000036398E-3</c:v>
                </c:pt>
                <c:pt idx="2098">
                  <c:v>2.3000000004458343E-4</c:v>
                </c:pt>
                <c:pt idx="2099">
                  <c:v>2.4199999999723332E-3</c:v>
                </c:pt>
                <c:pt idx="2100">
                  <c:v>0</c:v>
                </c:pt>
                <c:pt idx="2101">
                  <c:v>0</c:v>
                </c:pt>
                <c:pt idx="2102">
                  <c:v>0</c:v>
                </c:pt>
                <c:pt idx="2103">
                  <c:v>7.569999999986976E-3</c:v>
                </c:pt>
                <c:pt idx="2104">
                  <c:v>1.19000000000824E-3</c:v>
                </c:pt>
                <c:pt idx="2105">
                  <c:v>0</c:v>
                </c:pt>
                <c:pt idx="2106">
                  <c:v>6.1300000000414911E-3</c:v>
                </c:pt>
                <c:pt idx="2107">
                  <c:v>8.3000000000765795E-4</c:v>
                </c:pt>
                <c:pt idx="2108">
                  <c:v>0</c:v>
                </c:pt>
                <c:pt idx="2109">
                  <c:v>3.5500000000183718E-3</c:v>
                </c:pt>
                <c:pt idx="2110">
                  <c:v>0</c:v>
                </c:pt>
                <c:pt idx="2111">
                  <c:v>3.0000000037944119E-5</c:v>
                </c:pt>
                <c:pt idx="2112">
                  <c:v>3.719999999987067E-3</c:v>
                </c:pt>
                <c:pt idx="2113">
                  <c:v>0</c:v>
                </c:pt>
                <c:pt idx="2114">
                  <c:v>0</c:v>
                </c:pt>
                <c:pt idx="2115">
                  <c:v>3.3400000000369801E-3</c:v>
                </c:pt>
                <c:pt idx="2116">
                  <c:v>5.4000000000087311E-4</c:v>
                </c:pt>
                <c:pt idx="2117">
                  <c:v>7.6999999998861313E-4</c:v>
                </c:pt>
                <c:pt idx="2118">
                  <c:v>0</c:v>
                </c:pt>
                <c:pt idx="2119">
                  <c:v>8.9399999999955071E-3</c:v>
                </c:pt>
                <c:pt idx="2120">
                  <c:v>0</c:v>
                </c:pt>
                <c:pt idx="2121">
                  <c:v>5.8999999998832209E-4</c:v>
                </c:pt>
                <c:pt idx="2122">
                  <c:v>6.9399999999859574E-3</c:v>
                </c:pt>
                <c:pt idx="2123">
                  <c:v>0</c:v>
                </c:pt>
                <c:pt idx="2124">
                  <c:v>0</c:v>
                </c:pt>
                <c:pt idx="2125">
                  <c:v>2.38000000001648E-3</c:v>
                </c:pt>
                <c:pt idx="2126">
                  <c:v>2.2700000000099863E-3</c:v>
                </c:pt>
                <c:pt idx="2127">
                  <c:v>8.5999999998875865E-4</c:v>
                </c:pt>
                <c:pt idx="2128">
                  <c:v>3.489999999999327E-3</c:v>
                </c:pt>
                <c:pt idx="2129">
                  <c:v>1.8799999999714601E-3</c:v>
                </c:pt>
                <c:pt idx="2130">
                  <c:v>5.4800000000341242E-3</c:v>
                </c:pt>
                <c:pt idx="2131">
                  <c:v>0</c:v>
                </c:pt>
                <c:pt idx="2132">
                  <c:v>3.5799999999994725E-3</c:v>
                </c:pt>
                <c:pt idx="2133">
                  <c:v>3.2199999999988904E-3</c:v>
                </c:pt>
                <c:pt idx="2134">
                  <c:v>1.1299999999891952E-3</c:v>
                </c:pt>
                <c:pt idx="2135">
                  <c:v>4.5900000000074215E-3</c:v>
                </c:pt>
                <c:pt idx="2136">
                  <c:v>3.1000000000176442E-3</c:v>
                </c:pt>
                <c:pt idx="2137">
                  <c:v>1.7599999999902138E-3</c:v>
                </c:pt>
                <c:pt idx="2138">
                  <c:v>6.2299999999595457E-3</c:v>
                </c:pt>
                <c:pt idx="2139">
                  <c:v>2.7699999999981628E-3</c:v>
                </c:pt>
                <c:pt idx="2140">
                  <c:v>1.6700000000469117E-3</c:v>
                </c:pt>
                <c:pt idx="2141">
                  <c:v>3.4499999999866304E-3</c:v>
                </c:pt>
                <c:pt idx="2142">
                  <c:v>6.5599999999790271E-3</c:v>
                </c:pt>
                <c:pt idx="2143">
                  <c:v>3.3099999999990359E-3</c:v>
                </c:pt>
                <c:pt idx="2144">
                  <c:v>2.9499999999984539E-3</c:v>
                </c:pt>
                <c:pt idx="2145">
                  <c:v>4.9700000000143518E-3</c:v>
                </c:pt>
                <c:pt idx="2146">
                  <c:v>9.2700000000149885E-3</c:v>
                </c:pt>
                <c:pt idx="2147">
                  <c:v>1.4299999999707325E-3</c:v>
                </c:pt>
                <c:pt idx="2148">
                  <c:v>4.4100000000071304E-3</c:v>
                </c:pt>
                <c:pt idx="2149">
                  <c:v>7.4599999999804822E-3</c:v>
                </c:pt>
                <c:pt idx="2150">
                  <c:v>2.4700000000166256E-3</c:v>
                </c:pt>
                <c:pt idx="2151">
                  <c:v>5.0699999999892498E-3</c:v>
                </c:pt>
                <c:pt idx="2152">
                  <c:v>6.8500000000426553E-3</c:v>
                </c:pt>
                <c:pt idx="2153">
                  <c:v>3.3999999999991815E-3</c:v>
                </c:pt>
                <c:pt idx="2154">
                  <c:v>5.599999999958527E-3</c:v>
                </c:pt>
                <c:pt idx="2155">
                  <c:v>9.0900000000146974E-3</c:v>
                </c:pt>
                <c:pt idx="2156">
                  <c:v>3.2199999999988904E-3</c:v>
                </c:pt>
                <c:pt idx="2157">
                  <c:v>7.0900000000051477E-3</c:v>
                </c:pt>
                <c:pt idx="2158">
                  <c:v>3.9600000000064028E-3</c:v>
                </c:pt>
                <c:pt idx="2159">
                  <c:v>8.3199999999692409E-3</c:v>
                </c:pt>
                <c:pt idx="2160">
                  <c:v>1.1300000000460386E-3</c:v>
                </c:pt>
                <c:pt idx="2161">
                  <c:v>4.3499999999880856E-3</c:v>
                </c:pt>
                <c:pt idx="2162">
                  <c:v>9.1499999999768988E-3</c:v>
                </c:pt>
                <c:pt idx="2163">
                  <c:v>1.3099999999894862E-3</c:v>
                </c:pt>
                <c:pt idx="2164">
                  <c:v>3.4300000000371256E-3</c:v>
                </c:pt>
                <c:pt idx="2165">
                  <c:v>7.209999999986394E-3</c:v>
                </c:pt>
                <c:pt idx="2166">
                  <c:v>2.7499999999918145E-3</c:v>
                </c:pt>
                <c:pt idx="2167">
                  <c:v>2.3199999999974352E-3</c:v>
                </c:pt>
                <c:pt idx="2168">
                  <c:v>5.870000000015807E-3</c:v>
                </c:pt>
                <c:pt idx="2169">
                  <c:v>1.2199999999893407E-3</c:v>
                </c:pt>
                <c:pt idx="2170">
                  <c:v>5.3399999999896863E-3</c:v>
                </c:pt>
                <c:pt idx="2171">
                  <c:v>1.4900000000466207E-3</c:v>
                </c:pt>
                <c:pt idx="2172">
                  <c:v>5.3299999999580905E-3</c:v>
                </c:pt>
                <c:pt idx="2173">
                  <c:v>2.479999999991378E-3</c:v>
                </c:pt>
                <c:pt idx="2174">
                  <c:v>0</c:v>
                </c:pt>
                <c:pt idx="2175">
                  <c:v>7.6300000000060209E-3</c:v>
                </c:pt>
                <c:pt idx="2176">
                  <c:v>2.4999999999977263E-3</c:v>
                </c:pt>
                <c:pt idx="2177">
                  <c:v>0</c:v>
                </c:pt>
                <c:pt idx="2178">
                  <c:v>6.3200000000165346E-3</c:v>
                </c:pt>
                <c:pt idx="2179">
                  <c:v>1.5000000001919034E-4</c:v>
                </c:pt>
                <c:pt idx="2180">
                  <c:v>0</c:v>
                </c:pt>
                <c:pt idx="2181">
                  <c:v>5.4499999999961801E-3</c:v>
                </c:pt>
                <c:pt idx="2182">
                  <c:v>1.9399999999905049E-3</c:v>
                </c:pt>
                <c:pt idx="2183">
                  <c:v>0</c:v>
                </c:pt>
                <c:pt idx="2184">
                  <c:v>5.2999999996927727E-4</c:v>
                </c:pt>
                <c:pt idx="2185">
                  <c:v>2.8600000000551518E-3</c:v>
                </c:pt>
                <c:pt idx="2186">
                  <c:v>3.5499999999615284E-3</c:v>
                </c:pt>
                <c:pt idx="2187">
                  <c:v>0</c:v>
                </c:pt>
                <c:pt idx="2188">
                  <c:v>6.9000000002006345E-4</c:v>
                </c:pt>
                <c:pt idx="2189">
                  <c:v>3.3899999999675856E-3</c:v>
                </c:pt>
                <c:pt idx="2190">
                  <c:v>0</c:v>
                </c:pt>
                <c:pt idx="2191">
                  <c:v>0</c:v>
                </c:pt>
                <c:pt idx="2192">
                  <c:v>3.5500000000183718E-3</c:v>
                </c:pt>
                <c:pt idx="2193">
                  <c:v>0</c:v>
                </c:pt>
                <c:pt idx="2194">
                  <c:v>0</c:v>
                </c:pt>
                <c:pt idx="2195">
                  <c:v>0</c:v>
                </c:pt>
                <c:pt idx="2196">
                  <c:v>1.7599999999902138E-3</c:v>
                </c:pt>
                <c:pt idx="2197">
                  <c:v>3.6000000000058208E-4</c:v>
                </c:pt>
                <c:pt idx="2198">
                  <c:v>0</c:v>
                </c:pt>
                <c:pt idx="2199">
                  <c:v>3.4499999999866304E-3</c:v>
                </c:pt>
                <c:pt idx="2200">
                  <c:v>0</c:v>
                </c:pt>
                <c:pt idx="2201">
                  <c:v>2.1699999999782449E-3</c:v>
                </c:pt>
                <c:pt idx="2202">
                  <c:v>1.790000000028158E-3</c:v>
                </c:pt>
                <c:pt idx="2203">
                  <c:v>0</c:v>
                </c:pt>
                <c:pt idx="2204">
                  <c:v>0</c:v>
                </c:pt>
                <c:pt idx="2205">
                  <c:v>0</c:v>
                </c:pt>
                <c:pt idx="2206">
                  <c:v>0</c:v>
                </c:pt>
                <c:pt idx="2207">
                  <c:v>0</c:v>
                </c:pt>
                <c:pt idx="2208">
                  <c:v>3.160000000036689E-3</c:v>
                </c:pt>
                <c:pt idx="2209">
                  <c:v>0</c:v>
                </c:pt>
                <c:pt idx="2210">
                  <c:v>0</c:v>
                </c:pt>
                <c:pt idx="2211">
                  <c:v>5.09999999962929E-4</c:v>
                </c:pt>
                <c:pt idx="2212">
                  <c:v>3.6000000000058208E-4</c:v>
                </c:pt>
                <c:pt idx="2213">
                  <c:v>0</c:v>
                </c:pt>
                <c:pt idx="2214">
                  <c:v>3.990000000044347E-3</c:v>
                </c:pt>
                <c:pt idx="2215">
                  <c:v>5.99999999622014E-5</c:v>
                </c:pt>
                <c:pt idx="2216">
                  <c:v>0</c:v>
                </c:pt>
                <c:pt idx="2217">
                  <c:v>1.3400000000274304E-3</c:v>
                </c:pt>
                <c:pt idx="2218">
                  <c:v>2.1499999999718966E-3</c:v>
                </c:pt>
                <c:pt idx="2219">
                  <c:v>2.9499999999984539E-3</c:v>
                </c:pt>
                <c:pt idx="2220">
                  <c:v>0</c:v>
                </c:pt>
                <c:pt idx="2221">
                  <c:v>4.4100000000071304E-3</c:v>
                </c:pt>
                <c:pt idx="2222">
                  <c:v>4.7400000000266118E-3</c:v>
                </c:pt>
                <c:pt idx="2223">
                  <c:v>1.2199999999893407E-3</c:v>
                </c:pt>
                <c:pt idx="2224">
                  <c:v>9.1999999995096005E-4</c:v>
                </c:pt>
                <c:pt idx="2225">
                  <c:v>3.5799999999994725E-3</c:v>
                </c:pt>
                <c:pt idx="2226">
                  <c:v>0</c:v>
                </c:pt>
                <c:pt idx="2227">
                  <c:v>6.8000000004531103E-4</c:v>
                </c:pt>
                <c:pt idx="2228">
                  <c:v>2.9799999999795546E-3</c:v>
                </c:pt>
                <c:pt idx="2229">
                  <c:v>2.7999999999792635E-3</c:v>
                </c:pt>
                <c:pt idx="2230">
                  <c:v>0</c:v>
                </c:pt>
                <c:pt idx="2231">
                  <c:v>2.7100000000359614E-3</c:v>
                </c:pt>
                <c:pt idx="2232">
                  <c:v>3.9699999999811553E-3</c:v>
                </c:pt>
                <c:pt idx="2233">
                  <c:v>0</c:v>
                </c:pt>
                <c:pt idx="2234">
                  <c:v>0</c:v>
                </c:pt>
                <c:pt idx="2235">
                  <c:v>7.4200000000246291E-3</c:v>
                </c:pt>
                <c:pt idx="2236">
                  <c:v>0</c:v>
                </c:pt>
                <c:pt idx="2237">
                  <c:v>4.8000000003867171E-4</c:v>
                </c:pt>
                <c:pt idx="2238">
                  <c:v>3.4300000000371256E-3</c:v>
                </c:pt>
                <c:pt idx="2239">
                  <c:v>2.3999999996249244E-4</c:v>
                </c:pt>
                <c:pt idx="2240">
                  <c:v>0</c:v>
                </c:pt>
                <c:pt idx="2241">
                  <c:v>0</c:v>
                </c:pt>
                <c:pt idx="2242">
                  <c:v>4.350000000044929E-3</c:v>
                </c:pt>
                <c:pt idx="2243">
                  <c:v>2.9799999999795546E-3</c:v>
                </c:pt>
                <c:pt idx="2244">
                  <c:v>2.38000000001648E-3</c:v>
                </c:pt>
                <c:pt idx="2245">
                  <c:v>2.7400000000170621E-3</c:v>
                </c:pt>
                <c:pt idx="2246">
                  <c:v>0</c:v>
                </c:pt>
                <c:pt idx="2247">
                  <c:v>0</c:v>
                </c:pt>
                <c:pt idx="2248">
                  <c:v>0</c:v>
                </c:pt>
                <c:pt idx="2249">
                  <c:v>2.529999999978827E-3</c:v>
                </c:pt>
                <c:pt idx="2250">
                  <c:v>0</c:v>
                </c:pt>
                <c:pt idx="2251">
                  <c:v>3.2800000000179352E-3</c:v>
                </c:pt>
                <c:pt idx="2252">
                  <c:v>0</c:v>
                </c:pt>
                <c:pt idx="2253">
                  <c:v>2.9499999999984539E-3</c:v>
                </c:pt>
                <c:pt idx="2254">
                  <c:v>4.799999999818283E-4</c:v>
                </c:pt>
                <c:pt idx="2255">
                  <c:v>0</c:v>
                </c:pt>
                <c:pt idx="2256">
                  <c:v>4.2900000000258842E-3</c:v>
                </c:pt>
                <c:pt idx="2257">
                  <c:v>0</c:v>
                </c:pt>
                <c:pt idx="2258">
                  <c:v>1.7599999999902138E-3</c:v>
                </c:pt>
                <c:pt idx="2259">
                  <c:v>0</c:v>
                </c:pt>
                <c:pt idx="2260">
                  <c:v>3.210000000024138E-3</c:v>
                </c:pt>
                <c:pt idx="2261">
                  <c:v>2.0999999998139174E-4</c:v>
                </c:pt>
                <c:pt idx="2262">
                  <c:v>0</c:v>
                </c:pt>
                <c:pt idx="2263">
                  <c:v>4.3499999999880856E-3</c:v>
                </c:pt>
                <c:pt idx="2264">
                  <c:v>1.3200000000210821E-3</c:v>
                </c:pt>
                <c:pt idx="2265">
                  <c:v>0</c:v>
                </c:pt>
                <c:pt idx="2266">
                  <c:v>1.3999999999896318E-3</c:v>
                </c:pt>
                <c:pt idx="2267">
                  <c:v>3.3599999999864849E-3</c:v>
                </c:pt>
                <c:pt idx="2268">
                  <c:v>3.8999999998168278E-4</c:v>
                </c:pt>
                <c:pt idx="2269">
                  <c:v>1.2000000003808964E-4</c:v>
                </c:pt>
                <c:pt idx="2270">
                  <c:v>4.5900000000074215E-3</c:v>
                </c:pt>
                <c:pt idx="2271">
                  <c:v>0</c:v>
                </c:pt>
                <c:pt idx="2272">
                  <c:v>1.2499999999704414E-3</c:v>
                </c:pt>
                <c:pt idx="2273">
                  <c:v>0</c:v>
                </c:pt>
                <c:pt idx="2274">
                  <c:v>5.1900000000273394E-3</c:v>
                </c:pt>
                <c:pt idx="2275">
                  <c:v>0</c:v>
                </c:pt>
                <c:pt idx="2276">
                  <c:v>0</c:v>
                </c:pt>
                <c:pt idx="2277">
                  <c:v>2.0799999999780994E-3</c:v>
                </c:pt>
                <c:pt idx="2278">
                  <c:v>0</c:v>
                </c:pt>
                <c:pt idx="2279">
                  <c:v>0</c:v>
                </c:pt>
                <c:pt idx="2280">
                  <c:v>3.8200000000188084E-3</c:v>
                </c:pt>
                <c:pt idx="2281">
                  <c:v>0</c:v>
                </c:pt>
                <c:pt idx="2282">
                  <c:v>0</c:v>
                </c:pt>
                <c:pt idx="2283">
                  <c:v>2.2599999999783904E-3</c:v>
                </c:pt>
                <c:pt idx="2284">
                  <c:v>1.2300000000209366E-3</c:v>
                </c:pt>
                <c:pt idx="2285">
                  <c:v>0</c:v>
                </c:pt>
                <c:pt idx="2286">
                  <c:v>0</c:v>
                </c:pt>
                <c:pt idx="2287">
                  <c:v>3.9600000000064028E-3</c:v>
                </c:pt>
                <c:pt idx="2288">
                  <c:v>1.519999999970878E-3</c:v>
                </c:pt>
                <c:pt idx="2289">
                  <c:v>0</c:v>
                </c:pt>
                <c:pt idx="2290">
                  <c:v>2.0000000000095497E-3</c:v>
                </c:pt>
                <c:pt idx="2291">
                  <c:v>4.9999999998817657E-4</c:v>
                </c:pt>
                <c:pt idx="2292">
                  <c:v>0</c:v>
                </c:pt>
                <c:pt idx="2293">
                  <c:v>0</c:v>
                </c:pt>
                <c:pt idx="2294">
                  <c:v>2.3899999999912325E-3</c:v>
                </c:pt>
                <c:pt idx="2295">
                  <c:v>2.0000000000663931E-4</c:v>
                </c:pt>
                <c:pt idx="2296">
                  <c:v>1.9100000000094042E-3</c:v>
                </c:pt>
                <c:pt idx="2297">
                  <c:v>6.3000000000101863E-4</c:v>
                </c:pt>
                <c:pt idx="2298">
                  <c:v>1.4600000000086766E-3</c:v>
                </c:pt>
                <c:pt idx="2299">
                  <c:v>4.500000000007276E-4</c:v>
                </c:pt>
                <c:pt idx="2300">
                  <c:v>4.3999999996913175E-4</c:v>
                </c:pt>
                <c:pt idx="2301">
                  <c:v>3.9100000000189539E-3</c:v>
                </c:pt>
                <c:pt idx="2302">
                  <c:v>0</c:v>
                </c:pt>
                <c:pt idx="2303">
                  <c:v>0</c:v>
                </c:pt>
                <c:pt idx="2304">
                  <c:v>1.7300000000091131E-3</c:v>
                </c:pt>
                <c:pt idx="2305">
                  <c:v>0</c:v>
                </c:pt>
                <c:pt idx="2306">
                  <c:v>0</c:v>
                </c:pt>
                <c:pt idx="2307">
                  <c:v>1.2800000000083855E-3</c:v>
                </c:pt>
                <c:pt idx="2308">
                  <c:v>0</c:v>
                </c:pt>
                <c:pt idx="2309">
                  <c:v>6.1999999996942279E-4</c:v>
                </c:pt>
                <c:pt idx="2310">
                  <c:v>0</c:v>
                </c:pt>
                <c:pt idx="2311">
                  <c:v>4.1500000000382897E-3</c:v>
                </c:pt>
                <c:pt idx="2312">
                  <c:v>0</c:v>
                </c:pt>
                <c:pt idx="2313">
                  <c:v>0</c:v>
                </c:pt>
                <c:pt idx="2314">
                  <c:v>0</c:v>
                </c:pt>
                <c:pt idx="2315">
                  <c:v>4.7000000000707587E-4</c:v>
                </c:pt>
                <c:pt idx="2316">
                  <c:v>0</c:v>
                </c:pt>
                <c:pt idx="2317">
                  <c:v>1.2799999999515421E-3</c:v>
                </c:pt>
                <c:pt idx="2318">
                  <c:v>0</c:v>
                </c:pt>
                <c:pt idx="2319">
                  <c:v>0</c:v>
                </c:pt>
                <c:pt idx="2320">
                  <c:v>2.3300000000290311E-3</c:v>
                </c:pt>
                <c:pt idx="2321">
                  <c:v>0</c:v>
                </c:pt>
                <c:pt idx="2322">
                  <c:v>2.709999999979118E-3</c:v>
                </c:pt>
                <c:pt idx="2323">
                  <c:v>0</c:v>
                </c:pt>
                <c:pt idx="2324">
                  <c:v>1.6400000000089676E-3</c:v>
                </c:pt>
                <c:pt idx="2325">
                  <c:v>2.8300000000172076E-3</c:v>
                </c:pt>
                <c:pt idx="2326">
                  <c:v>6.3000000000101863E-4</c:v>
                </c:pt>
                <c:pt idx="2327">
                  <c:v>8.6999999996351107E-4</c:v>
                </c:pt>
                <c:pt idx="2328">
                  <c:v>2.2600000000352338E-3</c:v>
                </c:pt>
                <c:pt idx="2329">
                  <c:v>0</c:v>
                </c:pt>
                <c:pt idx="2330">
                  <c:v>0</c:v>
                </c:pt>
                <c:pt idx="2331">
                  <c:v>4.1999999996278348E-4</c:v>
                </c:pt>
                <c:pt idx="2332">
                  <c:v>2.9200000000173532E-3</c:v>
                </c:pt>
                <c:pt idx="2333">
                  <c:v>0</c:v>
                </c:pt>
                <c:pt idx="2334">
                  <c:v>0</c:v>
                </c:pt>
                <c:pt idx="2335">
                  <c:v>2.7100000000359614E-3</c:v>
                </c:pt>
                <c:pt idx="2336">
                  <c:v>8.3999999998241037E-4</c:v>
                </c:pt>
                <c:pt idx="2337">
                  <c:v>0</c:v>
                </c:pt>
                <c:pt idx="2338">
                  <c:v>2.2599999999783904E-3</c:v>
                </c:pt>
                <c:pt idx="2339">
                  <c:v>0</c:v>
                </c:pt>
                <c:pt idx="2340">
                  <c:v>0</c:v>
                </c:pt>
                <c:pt idx="2341">
                  <c:v>9.0000000000145519E-4</c:v>
                </c:pt>
                <c:pt idx="2342">
                  <c:v>0</c:v>
                </c:pt>
                <c:pt idx="2343">
                  <c:v>0</c:v>
                </c:pt>
                <c:pt idx="2344">
                  <c:v>0</c:v>
                </c:pt>
                <c:pt idx="2345">
                  <c:v>0</c:v>
                </c:pt>
                <c:pt idx="2346">
                  <c:v>0</c:v>
                </c:pt>
                <c:pt idx="2347">
                  <c:v>0</c:v>
                </c:pt>
                <c:pt idx="2348">
                  <c:v>3.3599999999864849E-3</c:v>
                </c:pt>
                <c:pt idx="2349">
                  <c:v>8.7000000002035449E-4</c:v>
                </c:pt>
                <c:pt idx="2350">
                  <c:v>0</c:v>
                </c:pt>
                <c:pt idx="2351">
                  <c:v>0</c:v>
                </c:pt>
                <c:pt idx="2352">
                  <c:v>2.2599999999783904E-3</c:v>
                </c:pt>
                <c:pt idx="2353">
                  <c:v>0</c:v>
                </c:pt>
                <c:pt idx="2354">
                  <c:v>0</c:v>
                </c:pt>
                <c:pt idx="2355">
                  <c:v>0</c:v>
                </c:pt>
                <c:pt idx="2356">
                  <c:v>5.4000000000087311E-4</c:v>
                </c:pt>
                <c:pt idx="2357">
                  <c:v>0</c:v>
                </c:pt>
                <c:pt idx="2358">
                  <c:v>0</c:v>
                </c:pt>
                <c:pt idx="2359">
                  <c:v>4.3800000000260297E-3</c:v>
                </c:pt>
                <c:pt idx="2360">
                  <c:v>0</c:v>
                </c:pt>
                <c:pt idx="2361">
                  <c:v>0</c:v>
                </c:pt>
                <c:pt idx="2362">
                  <c:v>5.4000000000087311E-4</c:v>
                </c:pt>
                <c:pt idx="2363">
                  <c:v>0</c:v>
                </c:pt>
                <c:pt idx="2364">
                  <c:v>0</c:v>
                </c:pt>
                <c:pt idx="2365">
                  <c:v>3.8099999999872125E-3</c:v>
                </c:pt>
                <c:pt idx="2366">
                  <c:v>3.3700000000180808E-3</c:v>
                </c:pt>
                <c:pt idx="2367">
                  <c:v>0</c:v>
                </c:pt>
                <c:pt idx="2368">
                  <c:v>0</c:v>
                </c:pt>
                <c:pt idx="2369">
                  <c:v>2.3499999999785359E-3</c:v>
                </c:pt>
                <c:pt idx="2370">
                  <c:v>4.8300000000267573E-3</c:v>
                </c:pt>
                <c:pt idx="2371">
                  <c:v>0</c:v>
                </c:pt>
                <c:pt idx="2372">
                  <c:v>0</c:v>
                </c:pt>
                <c:pt idx="2373">
                  <c:v>2.299999999991087E-3</c:v>
                </c:pt>
                <c:pt idx="2374">
                  <c:v>0</c:v>
                </c:pt>
                <c:pt idx="2375">
                  <c:v>0</c:v>
                </c:pt>
                <c:pt idx="2376">
                  <c:v>0</c:v>
                </c:pt>
                <c:pt idx="2377">
                  <c:v>3.2499999999799911E-3</c:v>
                </c:pt>
                <c:pt idx="2378">
                  <c:v>0</c:v>
                </c:pt>
                <c:pt idx="2379">
                  <c:v>0</c:v>
                </c:pt>
                <c:pt idx="2380">
                  <c:v>5.3900000000339787E-3</c:v>
                </c:pt>
                <c:pt idx="2381">
                  <c:v>0</c:v>
                </c:pt>
                <c:pt idx="2382">
                  <c:v>0</c:v>
                </c:pt>
                <c:pt idx="2383">
                  <c:v>1.5799999999899228E-3</c:v>
                </c:pt>
                <c:pt idx="2384">
                  <c:v>0</c:v>
                </c:pt>
                <c:pt idx="2385">
                  <c:v>0</c:v>
                </c:pt>
                <c:pt idx="2386">
                  <c:v>6.2300000000163891E-3</c:v>
                </c:pt>
                <c:pt idx="2387">
                  <c:v>0</c:v>
                </c:pt>
                <c:pt idx="2388">
                  <c:v>0</c:v>
                </c:pt>
                <c:pt idx="2389">
                  <c:v>2.9199999999605097E-3</c:v>
                </c:pt>
                <c:pt idx="2390">
                  <c:v>0</c:v>
                </c:pt>
                <c:pt idx="2391">
                  <c:v>1.8499999999903594E-3</c:v>
                </c:pt>
                <c:pt idx="2392">
                  <c:v>0</c:v>
                </c:pt>
                <c:pt idx="2393">
                  <c:v>1.4300000000275759E-3</c:v>
                </c:pt>
                <c:pt idx="2394">
                  <c:v>2.0499999999969987E-3</c:v>
                </c:pt>
                <c:pt idx="2395">
                  <c:v>0</c:v>
                </c:pt>
                <c:pt idx="2396">
                  <c:v>8.1000000000130967E-4</c:v>
                </c:pt>
                <c:pt idx="2397">
                  <c:v>1.9100000000094042E-3</c:v>
                </c:pt>
                <c:pt idx="2398">
                  <c:v>0</c:v>
                </c:pt>
                <c:pt idx="2399">
                  <c:v>0</c:v>
                </c:pt>
                <c:pt idx="2400">
                  <c:v>7.9999999968549673E-5</c:v>
                </c:pt>
                <c:pt idx="2401">
                  <c:v>2.2400000000288856E-3</c:v>
                </c:pt>
                <c:pt idx="2402">
                  <c:v>0</c:v>
                </c:pt>
                <c:pt idx="2403">
                  <c:v>5.1000000001977241E-4</c:v>
                </c:pt>
                <c:pt idx="2404">
                  <c:v>2.7399999999602187E-3</c:v>
                </c:pt>
                <c:pt idx="2405">
                  <c:v>0</c:v>
                </c:pt>
                <c:pt idx="2406">
                  <c:v>2.4000000001933586E-4</c:v>
                </c:pt>
                <c:pt idx="2407">
                  <c:v>5.0299999999765532E-3</c:v>
                </c:pt>
                <c:pt idx="2408">
                  <c:v>0</c:v>
                </c:pt>
                <c:pt idx="2409">
                  <c:v>0</c:v>
                </c:pt>
                <c:pt idx="2410">
                  <c:v>2.2099999999909414E-3</c:v>
                </c:pt>
                <c:pt idx="2411">
                  <c:v>0</c:v>
                </c:pt>
                <c:pt idx="2412">
                  <c:v>3.0000000003838068E-4</c:v>
                </c:pt>
                <c:pt idx="2413">
                  <c:v>0</c:v>
                </c:pt>
                <c:pt idx="2414">
                  <c:v>1.8999999999778083E-3</c:v>
                </c:pt>
                <c:pt idx="2415">
                  <c:v>2.0299999999906504E-3</c:v>
                </c:pt>
                <c:pt idx="2416">
                  <c:v>0</c:v>
                </c:pt>
                <c:pt idx="2417">
                  <c:v>1.3400000000274304E-3</c:v>
                </c:pt>
                <c:pt idx="2418">
                  <c:v>0</c:v>
                </c:pt>
                <c:pt idx="2419">
                  <c:v>0</c:v>
                </c:pt>
                <c:pt idx="2420">
                  <c:v>0</c:v>
                </c:pt>
                <c:pt idx="2421">
                  <c:v>1.2800000000083855E-3</c:v>
                </c:pt>
                <c:pt idx="2422">
                  <c:v>5.6999999998197382E-4</c:v>
                </c:pt>
                <c:pt idx="2423">
                  <c:v>9.0000000000145519E-5</c:v>
                </c:pt>
                <c:pt idx="2424">
                  <c:v>2.4999999999977263E-3</c:v>
                </c:pt>
                <c:pt idx="2425">
                  <c:v>0</c:v>
                </c:pt>
                <c:pt idx="2426">
                  <c:v>0</c:v>
                </c:pt>
                <c:pt idx="2427">
                  <c:v>0</c:v>
                </c:pt>
                <c:pt idx="2428">
                  <c:v>1.7599999999902138E-3</c:v>
                </c:pt>
                <c:pt idx="2429">
                  <c:v>0</c:v>
                </c:pt>
                <c:pt idx="2430">
                  <c:v>0</c:v>
                </c:pt>
                <c:pt idx="2431">
                  <c:v>2.2400000000288856E-3</c:v>
                </c:pt>
                <c:pt idx="2432">
                  <c:v>0</c:v>
                </c:pt>
                <c:pt idx="2433">
                  <c:v>0</c:v>
                </c:pt>
                <c:pt idx="2434">
                  <c:v>0</c:v>
                </c:pt>
                <c:pt idx="2435">
                  <c:v>0</c:v>
                </c:pt>
                <c:pt idx="2436">
                  <c:v>0</c:v>
                </c:pt>
                <c:pt idx="2437">
                  <c:v>3.0000000037944119E-5</c:v>
                </c:pt>
                <c:pt idx="2438">
                  <c:v>0</c:v>
                </c:pt>
                <c:pt idx="2439">
                  <c:v>0</c:v>
                </c:pt>
                <c:pt idx="2440">
                  <c:v>0</c:v>
                </c:pt>
                <c:pt idx="2441">
                  <c:v>7.7000000004545655E-4</c:v>
                </c:pt>
                <c:pt idx="2442">
                  <c:v>0</c:v>
                </c:pt>
                <c:pt idx="2443">
                  <c:v>0</c:v>
                </c:pt>
                <c:pt idx="2444">
                  <c:v>2.99999999811007E-5</c:v>
                </c:pt>
                <c:pt idx="2445">
                  <c:v>5.1000000001977241E-4</c:v>
                </c:pt>
                <c:pt idx="2446">
                  <c:v>1.8000000000029104E-4</c:v>
                </c:pt>
                <c:pt idx="2447">
                  <c:v>0</c:v>
                </c:pt>
                <c:pt idx="2448">
                  <c:v>1.9599999999968531E-3</c:v>
                </c:pt>
                <c:pt idx="2449">
                  <c:v>3.6399999999616739E-3</c:v>
                </c:pt>
                <c:pt idx="2450">
                  <c:v>0</c:v>
                </c:pt>
                <c:pt idx="2451">
                  <c:v>0</c:v>
                </c:pt>
                <c:pt idx="2452">
                  <c:v>1.9399999999905049E-3</c:v>
                </c:pt>
                <c:pt idx="2453">
                  <c:v>0</c:v>
                </c:pt>
                <c:pt idx="2454">
                  <c:v>0</c:v>
                </c:pt>
                <c:pt idx="2455">
                  <c:v>3.8000000000693035E-4</c:v>
                </c:pt>
                <c:pt idx="2456">
                  <c:v>0</c:v>
                </c:pt>
                <c:pt idx="2457">
                  <c:v>6.3000000000101863E-4</c:v>
                </c:pt>
                <c:pt idx="2458">
                  <c:v>0</c:v>
                </c:pt>
                <c:pt idx="2459">
                  <c:v>0</c:v>
                </c:pt>
                <c:pt idx="2460">
                  <c:v>2.1000000003823516E-4</c:v>
                </c:pt>
                <c:pt idx="2461">
                  <c:v>0</c:v>
                </c:pt>
                <c:pt idx="2462">
                  <c:v>3.3699999999612373E-3</c:v>
                </c:pt>
                <c:pt idx="2463">
                  <c:v>0</c:v>
                </c:pt>
                <c:pt idx="2464">
                  <c:v>0</c:v>
                </c:pt>
                <c:pt idx="2465">
                  <c:v>2.0499999999969987E-3</c:v>
                </c:pt>
                <c:pt idx="2466">
                  <c:v>0</c:v>
                </c:pt>
                <c:pt idx="2467">
                  <c:v>0</c:v>
                </c:pt>
                <c:pt idx="2468">
                  <c:v>0</c:v>
                </c:pt>
                <c:pt idx="2469">
                  <c:v>0</c:v>
                </c:pt>
                <c:pt idx="2470">
                  <c:v>0</c:v>
                </c:pt>
                <c:pt idx="2471">
                  <c:v>0</c:v>
                </c:pt>
                <c:pt idx="2472">
                  <c:v>0</c:v>
                </c:pt>
                <c:pt idx="2473">
                  <c:v>0</c:v>
                </c:pt>
                <c:pt idx="2474">
                  <c:v>0</c:v>
                </c:pt>
                <c:pt idx="2475">
                  <c:v>3.0000000037944119E-5</c:v>
                </c:pt>
                <c:pt idx="2476">
                  <c:v>0</c:v>
                </c:pt>
                <c:pt idx="2477">
                  <c:v>0</c:v>
                </c:pt>
                <c:pt idx="2478">
                  <c:v>1.7899999999713145E-3</c:v>
                </c:pt>
                <c:pt idx="2479">
                  <c:v>1.3999999999896318E-3</c:v>
                </c:pt>
                <c:pt idx="2480">
                  <c:v>0</c:v>
                </c:pt>
                <c:pt idx="2481">
                  <c:v>2.9499999999984539E-3</c:v>
                </c:pt>
                <c:pt idx="2482">
                  <c:v>0</c:v>
                </c:pt>
                <c:pt idx="2483">
                  <c:v>0</c:v>
                </c:pt>
                <c:pt idx="2484">
                  <c:v>1.2000000003808964E-4</c:v>
                </c:pt>
                <c:pt idx="2485">
                  <c:v>3.6000000000058208E-4</c:v>
                </c:pt>
                <c:pt idx="2486">
                  <c:v>3.4599999999613829E-3</c:v>
                </c:pt>
                <c:pt idx="2487">
                  <c:v>0</c:v>
                </c:pt>
                <c:pt idx="2488">
                  <c:v>2.4099999999975807E-3</c:v>
                </c:pt>
                <c:pt idx="2489">
                  <c:v>2.8900000000362525E-3</c:v>
                </c:pt>
                <c:pt idx="2490">
                  <c:v>1.0699999999701504E-3</c:v>
                </c:pt>
                <c:pt idx="2491">
                  <c:v>3.3700000000180808E-3</c:v>
                </c:pt>
                <c:pt idx="2492">
                  <c:v>7.4200000000246291E-3</c:v>
                </c:pt>
                <c:pt idx="2493">
                  <c:v>1.3999999999896318E-3</c:v>
                </c:pt>
                <c:pt idx="2494">
                  <c:v>4.5599999999694774E-3</c:v>
                </c:pt>
                <c:pt idx="2495">
                  <c:v>7.0100000000365981E-3</c:v>
                </c:pt>
                <c:pt idx="2496">
                  <c:v>3.9299999999684587E-3</c:v>
                </c:pt>
                <c:pt idx="2497">
                  <c:v>1.0820000000023811E-2</c:v>
                </c:pt>
                <c:pt idx="2498">
                  <c:v>6.1999999996942279E-4</c:v>
                </c:pt>
                <c:pt idx="2499">
                  <c:v>1.0850000000004911E-2</c:v>
                </c:pt>
                <c:pt idx="2500">
                  <c:v>5.4800000000341242E-3</c:v>
                </c:pt>
                <c:pt idx="2501">
                  <c:v>5.5800000000090222E-3</c:v>
                </c:pt>
                <c:pt idx="2502">
                  <c:v>9.4999999999458851E-3</c:v>
                </c:pt>
                <c:pt idx="2503">
                  <c:v>4.5600000000263208E-3</c:v>
                </c:pt>
                <c:pt idx="2504">
                  <c:v>7.2200000000179898E-3</c:v>
                </c:pt>
                <c:pt idx="2505">
                  <c:v>3.1599999999798456E-3</c:v>
                </c:pt>
                <c:pt idx="2506">
                  <c:v>8.9399999999955071E-3</c:v>
                </c:pt>
                <c:pt idx="2507">
                  <c:v>4.3800000000260297E-3</c:v>
                </c:pt>
                <c:pt idx="2508">
                  <c:v>5.8099999999967622E-3</c:v>
                </c:pt>
                <c:pt idx="2509">
                  <c:v>6.7300000000045657E-3</c:v>
                </c:pt>
                <c:pt idx="2510">
                  <c:v>2.8099999999540159E-3</c:v>
                </c:pt>
                <c:pt idx="2511">
                  <c:v>5.2100000000336877E-3</c:v>
                </c:pt>
                <c:pt idx="2512">
                  <c:v>4.5900000000074215E-3</c:v>
                </c:pt>
                <c:pt idx="2513">
                  <c:v>6.2599999999974898E-3</c:v>
                </c:pt>
                <c:pt idx="2514">
                  <c:v>2.2899999999594911E-3</c:v>
                </c:pt>
                <c:pt idx="2515">
                  <c:v>1.4600000000086766E-3</c:v>
                </c:pt>
                <c:pt idx="2516">
                  <c:v>7.660000000043965E-3</c:v>
                </c:pt>
                <c:pt idx="2517">
                  <c:v>1.9099999999525608E-3</c:v>
                </c:pt>
                <c:pt idx="2518">
                  <c:v>3.8499999999999091E-3</c:v>
                </c:pt>
                <c:pt idx="2519">
                  <c:v>5.6600000000344153E-3</c:v>
                </c:pt>
                <c:pt idx="2520">
                  <c:v>2.9999999998153726E-4</c:v>
                </c:pt>
                <c:pt idx="2521">
                  <c:v>6.6400000000044201E-3</c:v>
                </c:pt>
                <c:pt idx="2522">
                  <c:v>2.4000000001933586E-4</c:v>
                </c:pt>
                <c:pt idx="2523">
                  <c:v>5.2499999999895408E-3</c:v>
                </c:pt>
                <c:pt idx="2524">
                  <c:v>1.9300000000157524E-3</c:v>
                </c:pt>
                <c:pt idx="2525">
                  <c:v>3.5499999999615284E-3</c:v>
                </c:pt>
                <c:pt idx="2526">
                  <c:v>1.0700000000269938E-3</c:v>
                </c:pt>
                <c:pt idx="2527">
                  <c:v>3.8199999999619649E-3</c:v>
                </c:pt>
                <c:pt idx="2528">
                  <c:v>3.9600000000064028E-3</c:v>
                </c:pt>
                <c:pt idx="2529">
                  <c:v>3.669999999999618E-3</c:v>
                </c:pt>
                <c:pt idx="2530">
                  <c:v>0</c:v>
                </c:pt>
                <c:pt idx="2531">
                  <c:v>2.8300000000172076E-3</c:v>
                </c:pt>
                <c:pt idx="2532">
                  <c:v>7.4799999999868305E-3</c:v>
                </c:pt>
                <c:pt idx="2533">
                  <c:v>0</c:v>
                </c:pt>
                <c:pt idx="2534">
                  <c:v>2.7000000000043656E-4</c:v>
                </c:pt>
                <c:pt idx="2535">
                  <c:v>2.5600000000167711E-3</c:v>
                </c:pt>
                <c:pt idx="2536">
                  <c:v>0</c:v>
                </c:pt>
                <c:pt idx="2537">
                  <c:v>4.2000000000257387E-3</c:v>
                </c:pt>
                <c:pt idx="2538">
                  <c:v>9.0000000000145519E-5</c:v>
                </c:pt>
                <c:pt idx="2539">
                  <c:v>2.2699999999531428E-3</c:v>
                </c:pt>
                <c:pt idx="2540">
                  <c:v>2.3199999999974352E-3</c:v>
                </c:pt>
                <c:pt idx="2541">
                  <c:v>0</c:v>
                </c:pt>
                <c:pt idx="2542">
                  <c:v>2.7100000000359614E-3</c:v>
                </c:pt>
                <c:pt idx="2543">
                  <c:v>1.0699999999701504E-3</c:v>
                </c:pt>
                <c:pt idx="2544">
                  <c:v>3.0000000003838068E-4</c:v>
                </c:pt>
                <c:pt idx="2545">
                  <c:v>3.0399999999985994E-3</c:v>
                </c:pt>
                <c:pt idx="2546">
                  <c:v>0</c:v>
                </c:pt>
                <c:pt idx="2547">
                  <c:v>1.7599999999902138E-3</c:v>
                </c:pt>
                <c:pt idx="2548">
                  <c:v>3.2800000000179352E-3</c:v>
                </c:pt>
                <c:pt idx="2549">
                  <c:v>0</c:v>
                </c:pt>
                <c:pt idx="2550">
                  <c:v>2.7000000000043656E-4</c:v>
                </c:pt>
                <c:pt idx="2551">
                  <c:v>1.3999999999896318E-3</c:v>
                </c:pt>
                <c:pt idx="2552">
                  <c:v>0</c:v>
                </c:pt>
                <c:pt idx="2553">
                  <c:v>4.9999999998817657E-4</c:v>
                </c:pt>
                <c:pt idx="2554">
                  <c:v>1.7300000000091131E-3</c:v>
                </c:pt>
                <c:pt idx="2555">
                  <c:v>0</c:v>
                </c:pt>
                <c:pt idx="2556">
                  <c:v>2.6899999999727697E-3</c:v>
                </c:pt>
                <c:pt idx="2557">
                  <c:v>6.2000000002626621E-4</c:v>
                </c:pt>
                <c:pt idx="2558">
                  <c:v>3.0699999999797001E-3</c:v>
                </c:pt>
                <c:pt idx="2559">
                  <c:v>3.1900000000177897E-3</c:v>
                </c:pt>
                <c:pt idx="2560">
                  <c:v>0</c:v>
                </c:pt>
                <c:pt idx="2561">
                  <c:v>4.4699999999693318E-3</c:v>
                </c:pt>
                <c:pt idx="2562">
                  <c:v>0</c:v>
                </c:pt>
                <c:pt idx="2563">
                  <c:v>3.5200000000372711E-3</c:v>
                </c:pt>
                <c:pt idx="2564">
                  <c:v>6.3999999999850843E-3</c:v>
                </c:pt>
                <c:pt idx="2565">
                  <c:v>6.0000000001991793E-4</c:v>
                </c:pt>
                <c:pt idx="2566">
                  <c:v>4.6199999999885222E-3</c:v>
                </c:pt>
                <c:pt idx="2567">
                  <c:v>5.1599999999893953E-3</c:v>
                </c:pt>
                <c:pt idx="2568">
                  <c:v>1.5500000000088221E-3</c:v>
                </c:pt>
                <c:pt idx="2569">
                  <c:v>5.4499999999961801E-3</c:v>
                </c:pt>
                <c:pt idx="2570">
                  <c:v>1.9699999999716056E-3</c:v>
                </c:pt>
                <c:pt idx="2571">
                  <c:v>7.4800000000436739E-3</c:v>
                </c:pt>
                <c:pt idx="2572">
                  <c:v>1.8999999999778083E-3</c:v>
                </c:pt>
                <c:pt idx="2573">
                  <c:v>2.5099999999724787E-3</c:v>
                </c:pt>
                <c:pt idx="2574">
                  <c:v>7.0000000000050022E-3</c:v>
                </c:pt>
                <c:pt idx="2575">
                  <c:v>2.5300000000356704E-3</c:v>
                </c:pt>
                <c:pt idx="2576">
                  <c:v>1.699999999971169E-3</c:v>
                </c:pt>
                <c:pt idx="2577">
                  <c:v>9.1199999999957981E-3</c:v>
                </c:pt>
                <c:pt idx="2578">
                  <c:v>2.0300000000474938E-3</c:v>
                </c:pt>
                <c:pt idx="2579">
                  <c:v>1.9699999999716056E-3</c:v>
                </c:pt>
                <c:pt idx="2580">
                  <c:v>9.7099999999841202E-3</c:v>
                </c:pt>
                <c:pt idx="2581">
                  <c:v>1.2800000000083855E-3</c:v>
                </c:pt>
                <c:pt idx="2582">
                  <c:v>3.4300000000371256E-3</c:v>
                </c:pt>
                <c:pt idx="2583">
                  <c:v>7.9299999999875581E-3</c:v>
                </c:pt>
                <c:pt idx="2584">
                  <c:v>3.0699999999797001E-3</c:v>
                </c:pt>
                <c:pt idx="2585">
                  <c:v>6.880000000023756E-3</c:v>
                </c:pt>
                <c:pt idx="2586">
                  <c:v>3.8999999998168278E-4</c:v>
                </c:pt>
                <c:pt idx="2587">
                  <c:v>6.4100000000166801E-3</c:v>
                </c:pt>
                <c:pt idx="2588">
                  <c:v>6.7899999999667671E-3</c:v>
                </c:pt>
                <c:pt idx="2589">
                  <c:v>0</c:v>
                </c:pt>
                <c:pt idx="2590">
                  <c:v>6.7400000000361615E-3</c:v>
                </c:pt>
                <c:pt idx="2591">
                  <c:v>3.6599999999680222E-3</c:v>
                </c:pt>
                <c:pt idx="2592">
                  <c:v>1.5200000000277214E-3</c:v>
                </c:pt>
                <c:pt idx="2593">
                  <c:v>5.1300000000082946E-3</c:v>
                </c:pt>
                <c:pt idx="2594">
                  <c:v>8.3399999999755892E-3</c:v>
                </c:pt>
                <c:pt idx="2595">
                  <c:v>1.5799999999899228E-3</c:v>
                </c:pt>
                <c:pt idx="2596">
                  <c:v>4.860000000007858E-3</c:v>
                </c:pt>
                <c:pt idx="2597">
                  <c:v>5.5100000000152249E-3</c:v>
                </c:pt>
                <c:pt idx="2598">
                  <c:v>3.8799999999810098E-3</c:v>
                </c:pt>
                <c:pt idx="2599">
                  <c:v>4.0200000000254477E-3</c:v>
                </c:pt>
                <c:pt idx="2600">
                  <c:v>3.4299999999802822E-3</c:v>
                </c:pt>
                <c:pt idx="2601">
                  <c:v>1.0339999999985139E-2</c:v>
                </c:pt>
                <c:pt idx="2602">
                  <c:v>0</c:v>
                </c:pt>
                <c:pt idx="2603">
                  <c:v>4.2599999999879401E-3</c:v>
                </c:pt>
                <c:pt idx="2604">
                  <c:v>9.5700000000533691E-3</c:v>
                </c:pt>
                <c:pt idx="2605">
                  <c:v>0</c:v>
                </c:pt>
                <c:pt idx="2606">
                  <c:v>3.0999999999608008E-3</c:v>
                </c:pt>
                <c:pt idx="2607">
                  <c:v>8.5500000000138243E-3</c:v>
                </c:pt>
                <c:pt idx="2608">
                  <c:v>3.0399999999985994E-3</c:v>
                </c:pt>
                <c:pt idx="2609">
                  <c:v>3.9300000000253021E-3</c:v>
                </c:pt>
                <c:pt idx="2610">
                  <c:v>3.4599999999613829E-3</c:v>
                </c:pt>
                <c:pt idx="2611">
                  <c:v>7.1199999999862484E-3</c:v>
                </c:pt>
                <c:pt idx="2612">
                  <c:v>2.8400000000488035E-3</c:v>
                </c:pt>
                <c:pt idx="2613">
                  <c:v>1.929999999958909E-3</c:v>
                </c:pt>
                <c:pt idx="2614">
                  <c:v>9.180000000014843E-3</c:v>
                </c:pt>
                <c:pt idx="2615">
                  <c:v>2.0900000000096952E-3</c:v>
                </c:pt>
                <c:pt idx="2616">
                  <c:v>3.3700000000180808E-3</c:v>
                </c:pt>
                <c:pt idx="2617">
                  <c:v>8.4899999999947795E-3</c:v>
                </c:pt>
                <c:pt idx="2618">
                  <c:v>2.8299999999603642E-3</c:v>
                </c:pt>
                <c:pt idx="2619">
                  <c:v>4.200000000196269E-4</c:v>
                </c:pt>
                <c:pt idx="2620">
                  <c:v>1.2159999999994398E-2</c:v>
                </c:pt>
                <c:pt idx="2621">
                  <c:v>0</c:v>
                </c:pt>
                <c:pt idx="2622">
                  <c:v>7.7800000000252112E-3</c:v>
                </c:pt>
                <c:pt idx="2623">
                  <c:v>3.1199999999671491E-3</c:v>
                </c:pt>
                <c:pt idx="2624">
                  <c:v>9.0099999999893043E-3</c:v>
                </c:pt>
                <c:pt idx="2625">
                  <c:v>3.210000000024138E-3</c:v>
                </c:pt>
                <c:pt idx="2626">
                  <c:v>6.5299999999979264E-3</c:v>
                </c:pt>
                <c:pt idx="2627">
                  <c:v>4.2000000000257387E-3</c:v>
                </c:pt>
                <c:pt idx="2628">
                  <c:v>1.01399999999785E-2</c:v>
                </c:pt>
                <c:pt idx="2629">
                  <c:v>5.1799999999957436E-3</c:v>
                </c:pt>
                <c:pt idx="2630">
                  <c:v>1.6699999999900683E-3</c:v>
                </c:pt>
                <c:pt idx="2631">
                  <c:v>1.1000000000024102E-2</c:v>
                </c:pt>
                <c:pt idx="2632">
                  <c:v>2.4700000000166256E-3</c:v>
                </c:pt>
                <c:pt idx="2633">
                  <c:v>6.9999999999481588E-3</c:v>
                </c:pt>
                <c:pt idx="2634">
                  <c:v>3.160000000036689E-3</c:v>
                </c:pt>
                <c:pt idx="2635">
                  <c:v>6.8899999999985084E-3</c:v>
                </c:pt>
                <c:pt idx="2636">
                  <c:v>6.2899999999785905E-3</c:v>
                </c:pt>
                <c:pt idx="2637">
                  <c:v>0</c:v>
                </c:pt>
                <c:pt idx="2638">
                  <c:v>9.2900000000213367E-3</c:v>
                </c:pt>
                <c:pt idx="2639">
                  <c:v>3.7599999999997635E-3</c:v>
                </c:pt>
                <c:pt idx="2640">
                  <c:v>2.8300000000172076E-3</c:v>
                </c:pt>
                <c:pt idx="2641">
                  <c:v>7.2699999999485954E-3</c:v>
                </c:pt>
                <c:pt idx="2642">
                  <c:v>3.669999999999618E-3</c:v>
                </c:pt>
                <c:pt idx="2643">
                  <c:v>5.4500000000530235E-3</c:v>
                </c:pt>
                <c:pt idx="2644">
                  <c:v>3.489999999999327E-3</c:v>
                </c:pt>
                <c:pt idx="2645">
                  <c:v>6.7899999999667671E-3</c:v>
                </c:pt>
                <c:pt idx="2646">
                  <c:v>2.9200000000173532E-3</c:v>
                </c:pt>
                <c:pt idx="2647">
                  <c:v>5.7600000000093132E-3</c:v>
                </c:pt>
                <c:pt idx="2648">
                  <c:v>8.8799999999764623E-3</c:v>
                </c:pt>
                <c:pt idx="2649">
                  <c:v>1.8699999999967076E-3</c:v>
                </c:pt>
                <c:pt idx="2650">
                  <c:v>4.3600000000196815E-3</c:v>
                </c:pt>
                <c:pt idx="2651">
                  <c:v>6.3999999999850843E-3</c:v>
                </c:pt>
                <c:pt idx="2652">
                  <c:v>7.0400000000176988E-3</c:v>
                </c:pt>
                <c:pt idx="2653">
                  <c:v>0</c:v>
                </c:pt>
                <c:pt idx="2654">
                  <c:v>6.3099999999849388E-3</c:v>
                </c:pt>
                <c:pt idx="2655">
                  <c:v>7.0999999999799002E-3</c:v>
                </c:pt>
                <c:pt idx="2656">
                  <c:v>1.2000000003808964E-4</c:v>
                </c:pt>
                <c:pt idx="2657">
                  <c:v>5.9299999999780084E-3</c:v>
                </c:pt>
                <c:pt idx="2658">
                  <c:v>7.4799999999868305E-3</c:v>
                </c:pt>
                <c:pt idx="2659">
                  <c:v>1.1600000000271393E-3</c:v>
                </c:pt>
                <c:pt idx="2660">
                  <c:v>6.3499999999976353E-3</c:v>
                </c:pt>
                <c:pt idx="2661">
                  <c:v>4.1699999999877946E-3</c:v>
                </c:pt>
                <c:pt idx="2662">
                  <c:v>4.3499999999880856E-3</c:v>
                </c:pt>
                <c:pt idx="2663">
                  <c:v>2.8900000000362525E-3</c:v>
                </c:pt>
                <c:pt idx="2664">
                  <c:v>7.5400000000058753E-3</c:v>
                </c:pt>
                <c:pt idx="2665">
                  <c:v>3.9099999999621105E-3</c:v>
                </c:pt>
                <c:pt idx="2666">
                  <c:v>3.4800000000245745E-3</c:v>
                </c:pt>
                <c:pt idx="2667">
                  <c:v>5.2799999999706415E-3</c:v>
                </c:pt>
                <c:pt idx="2668">
                  <c:v>7.8700000000253567E-3</c:v>
                </c:pt>
                <c:pt idx="2669">
                  <c:v>2.7999999999792635E-3</c:v>
                </c:pt>
                <c:pt idx="2670">
                  <c:v>4.4700000000261753E-3</c:v>
                </c:pt>
                <c:pt idx="2671">
                  <c:v>7.4799999999868305E-3</c:v>
                </c:pt>
                <c:pt idx="2672">
                  <c:v>3.3999999999991815E-3</c:v>
                </c:pt>
                <c:pt idx="2673">
                  <c:v>5.9600000000159525E-3</c:v>
                </c:pt>
                <c:pt idx="2674">
                  <c:v>8.9399999999955071E-3</c:v>
                </c:pt>
                <c:pt idx="2675">
                  <c:v>5.1799999999957436E-3</c:v>
                </c:pt>
                <c:pt idx="2676">
                  <c:v>7.4199999999677857E-3</c:v>
                </c:pt>
                <c:pt idx="2677">
                  <c:v>6.3800000000355794E-3</c:v>
                </c:pt>
                <c:pt idx="2678">
                  <c:v>8.1999999999879947E-3</c:v>
                </c:pt>
                <c:pt idx="2679">
                  <c:v>8.6099999999760257E-3</c:v>
                </c:pt>
                <c:pt idx="2680">
                  <c:v>4.4100000000071304E-3</c:v>
                </c:pt>
                <c:pt idx="2681">
                  <c:v>1.1740000000031614E-2</c:v>
                </c:pt>
                <c:pt idx="2682">
                  <c:v>6.4699999999788815E-3</c:v>
                </c:pt>
                <c:pt idx="2683">
                  <c:v>7.7200000000061664E-3</c:v>
                </c:pt>
                <c:pt idx="2684">
                  <c:v>8.6699999999950705E-3</c:v>
                </c:pt>
                <c:pt idx="2685">
                  <c:v>6.8899999999985084E-3</c:v>
                </c:pt>
                <c:pt idx="2686">
                  <c:v>9.1100000000210457E-3</c:v>
                </c:pt>
                <c:pt idx="2687">
                  <c:v>1.0409999999978936E-2</c:v>
                </c:pt>
                <c:pt idx="2688">
                  <c:v>6.6400000000044201E-3</c:v>
                </c:pt>
                <c:pt idx="2689">
                  <c:v>5.4299999999898318E-3</c:v>
                </c:pt>
                <c:pt idx="2690">
                  <c:v>1.0220000000003893E-2</c:v>
                </c:pt>
                <c:pt idx="2691">
                  <c:v>6.2599999999974898E-3</c:v>
                </c:pt>
                <c:pt idx="2692">
                  <c:v>7.8599999999937609E-3</c:v>
                </c:pt>
                <c:pt idx="2693">
                  <c:v>4.8300000000267573E-3</c:v>
                </c:pt>
                <c:pt idx="2694">
                  <c:v>8.8499999999953616E-3</c:v>
                </c:pt>
                <c:pt idx="2695">
                  <c:v>7.7200000000061664E-3</c:v>
                </c:pt>
                <c:pt idx="2696">
                  <c:v>4.7999999999888132E-3</c:v>
                </c:pt>
                <c:pt idx="2697">
                  <c:v>8.2899999999881402E-3</c:v>
                </c:pt>
                <c:pt idx="2698">
                  <c:v>6.4899999999852298E-3</c:v>
                </c:pt>
                <c:pt idx="2699">
                  <c:v>3.3999999999991815E-3</c:v>
                </c:pt>
                <c:pt idx="2700">
                  <c:v>1.1290000000030886E-2</c:v>
                </c:pt>
                <c:pt idx="2701">
                  <c:v>3.3999999999991815E-3</c:v>
                </c:pt>
                <c:pt idx="2702">
                  <c:v>7.389999999986685E-3</c:v>
                </c:pt>
                <c:pt idx="2703">
                  <c:v>8.7700000000268119E-3</c:v>
                </c:pt>
                <c:pt idx="2704">
                  <c:v>4.2899999999690408E-3</c:v>
                </c:pt>
                <c:pt idx="2705">
                  <c:v>6.0500000000160981E-3</c:v>
                </c:pt>
                <c:pt idx="2706">
                  <c:v>7.9799999999750071E-3</c:v>
                </c:pt>
                <c:pt idx="2707">
                  <c:v>4.4700000000261753E-3</c:v>
                </c:pt>
                <c:pt idx="2708">
                  <c:v>6.8600000000174077E-3</c:v>
                </c:pt>
                <c:pt idx="2709">
                  <c:v>3.899999999987358E-3</c:v>
                </c:pt>
                <c:pt idx="2710">
                  <c:v>7.6599999999871216E-3</c:v>
                </c:pt>
                <c:pt idx="2711">
                  <c:v>7.569999999986976E-3</c:v>
                </c:pt>
                <c:pt idx="2712">
                  <c:v>0</c:v>
                </c:pt>
                <c:pt idx="2713">
                  <c:v>9.1500000000337423E-3</c:v>
                </c:pt>
                <c:pt idx="2714">
                  <c:v>7.2999999999865395E-3</c:v>
                </c:pt>
                <c:pt idx="2715">
                  <c:v>1.8000000000029104E-4</c:v>
                </c:pt>
                <c:pt idx="2716">
                  <c:v>9.8100000000158616E-3</c:v>
                </c:pt>
                <c:pt idx="2717">
                  <c:v>6.1099999999782995E-3</c:v>
                </c:pt>
                <c:pt idx="2718">
                  <c:v>1.2199999999893407E-3</c:v>
                </c:pt>
                <c:pt idx="2719">
                  <c:v>7.9499999999939064E-3</c:v>
                </c:pt>
                <c:pt idx="2720">
                  <c:v>3.8499999999999091E-3</c:v>
                </c:pt>
                <c:pt idx="2721">
                  <c:v>5.2400000000147884E-3</c:v>
                </c:pt>
                <c:pt idx="2722">
                  <c:v>5.0699999999892498E-3</c:v>
                </c:pt>
                <c:pt idx="2723">
                  <c:v>5.7800000000156615E-3</c:v>
                </c:pt>
                <c:pt idx="2724">
                  <c:v>4.3499999999880856E-3</c:v>
                </c:pt>
                <c:pt idx="2725">
                  <c:v>2.5400000000104228E-3</c:v>
                </c:pt>
                <c:pt idx="2726">
                  <c:v>8.5199999999758802E-3</c:v>
                </c:pt>
                <c:pt idx="2727">
                  <c:v>8.3200000000260843E-3</c:v>
                </c:pt>
                <c:pt idx="2728">
                  <c:v>0</c:v>
                </c:pt>
                <c:pt idx="2729">
                  <c:v>4.5600000000263208E-3</c:v>
                </c:pt>
                <c:pt idx="2730">
                  <c:v>6.9699999999670581E-3</c:v>
                </c:pt>
                <c:pt idx="2731">
                  <c:v>1.9100000000094042E-3</c:v>
                </c:pt>
                <c:pt idx="2732">
                  <c:v>2.7999999999792635E-3</c:v>
                </c:pt>
                <c:pt idx="2733">
                  <c:v>6.4300000000230284E-3</c:v>
                </c:pt>
                <c:pt idx="2734">
                  <c:v>4.5299999999883767E-3</c:v>
                </c:pt>
                <c:pt idx="2735">
                  <c:v>5.1599999999893953E-3</c:v>
                </c:pt>
                <c:pt idx="2736">
                  <c:v>2.8599999999983083E-3</c:v>
                </c:pt>
                <c:pt idx="2737">
                  <c:v>7.0100000000365981E-3</c:v>
                </c:pt>
                <c:pt idx="2738">
                  <c:v>4.2300000000068394E-3</c:v>
                </c:pt>
                <c:pt idx="2739">
                  <c:v>4.3999999996913175E-4</c:v>
                </c:pt>
                <c:pt idx="2740">
                  <c:v>1.2550000000032924E-2</c:v>
                </c:pt>
                <c:pt idx="2741">
                  <c:v>0</c:v>
                </c:pt>
                <c:pt idx="2742">
                  <c:v>3.3099999999990359E-3</c:v>
                </c:pt>
                <c:pt idx="2743">
                  <c:v>1.0069999999984702E-2</c:v>
                </c:pt>
                <c:pt idx="2744">
                  <c:v>6.3000000000101863E-4</c:v>
                </c:pt>
                <c:pt idx="2745">
                  <c:v>3.3999999999991815E-3</c:v>
                </c:pt>
                <c:pt idx="2746">
                  <c:v>9.919999999965512E-3</c:v>
                </c:pt>
                <c:pt idx="2747">
                  <c:v>2.4700000000166256E-3</c:v>
                </c:pt>
                <c:pt idx="2748">
                  <c:v>2.8000000000361069E-3</c:v>
                </c:pt>
                <c:pt idx="2749">
                  <c:v>4.8899999999889587E-3</c:v>
                </c:pt>
                <c:pt idx="2750">
                  <c:v>7.4500000000057298E-3</c:v>
                </c:pt>
                <c:pt idx="2751">
                  <c:v>5.3999999999518877E-3</c:v>
                </c:pt>
                <c:pt idx="2752">
                  <c:v>0</c:v>
                </c:pt>
                <c:pt idx="2753">
                  <c:v>1.0040000000003602E-2</c:v>
                </c:pt>
                <c:pt idx="2754">
                  <c:v>2.8599999999983083E-3</c:v>
                </c:pt>
                <c:pt idx="2755">
                  <c:v>3.900000000385262E-4</c:v>
                </c:pt>
                <c:pt idx="2756">
                  <c:v>8.9699999999766078E-3</c:v>
                </c:pt>
                <c:pt idx="2757">
                  <c:v>6.5600000000358705E-3</c:v>
                </c:pt>
                <c:pt idx="2758">
                  <c:v>0</c:v>
                </c:pt>
                <c:pt idx="2759">
                  <c:v>7.7099999999745705E-3</c:v>
                </c:pt>
                <c:pt idx="2760">
                  <c:v>3.5199999999804277E-3</c:v>
                </c:pt>
                <c:pt idx="2761">
                  <c:v>3.2199999999988904E-3</c:v>
                </c:pt>
                <c:pt idx="2762">
                  <c:v>5.2800000000274849E-3</c:v>
                </c:pt>
                <c:pt idx="2763">
                  <c:v>5.7199999999966167E-3</c:v>
                </c:pt>
                <c:pt idx="2764">
                  <c:v>4.9700000000143518E-3</c:v>
                </c:pt>
                <c:pt idx="2765">
                  <c:v>0</c:v>
                </c:pt>
                <c:pt idx="2766">
                  <c:v>9.089999999957854E-3</c:v>
                </c:pt>
                <c:pt idx="2767">
                  <c:v>7.7500000000441105E-3</c:v>
                </c:pt>
                <c:pt idx="2768">
                  <c:v>3.7299999999618194E-3</c:v>
                </c:pt>
                <c:pt idx="2769">
                  <c:v>3.8100000000440559E-3</c:v>
                </c:pt>
                <c:pt idx="2770">
                  <c:v>1.1239999999986594E-2</c:v>
                </c:pt>
                <c:pt idx="2771">
                  <c:v>1.8200000000092587E-3</c:v>
                </c:pt>
                <c:pt idx="2772">
                  <c:v>5.5099999999583815E-3</c:v>
                </c:pt>
                <c:pt idx="2773">
                  <c:v>5.8999999999969077E-3</c:v>
                </c:pt>
                <c:pt idx="2774">
                  <c:v>5.4200000000150794E-3</c:v>
                </c:pt>
                <c:pt idx="2775">
                  <c:v>9.2700000000149885E-3</c:v>
                </c:pt>
                <c:pt idx="2776">
                  <c:v>0</c:v>
                </c:pt>
                <c:pt idx="2777">
                  <c:v>8.6200000000076216E-3</c:v>
                </c:pt>
                <c:pt idx="2778">
                  <c:v>5.9599999999591091E-3</c:v>
                </c:pt>
                <c:pt idx="2779">
                  <c:v>2.6000000002568413E-4</c:v>
                </c:pt>
                <c:pt idx="2780">
                  <c:v>9.360000000015134E-3</c:v>
                </c:pt>
                <c:pt idx="2781">
                  <c:v>5.3399999999896863E-3</c:v>
                </c:pt>
                <c:pt idx="2782">
                  <c:v>4.5299999999883767E-3</c:v>
                </c:pt>
                <c:pt idx="2783">
                  <c:v>6.2599999999974898E-3</c:v>
                </c:pt>
                <c:pt idx="2784">
                  <c:v>8.8499999999953616E-3</c:v>
                </c:pt>
                <c:pt idx="2785">
                  <c:v>5.6000000000722139E-4</c:v>
                </c:pt>
                <c:pt idx="2786">
                  <c:v>8.9700000000334512E-3</c:v>
                </c:pt>
                <c:pt idx="2787">
                  <c:v>7.5999999999680767E-3</c:v>
                </c:pt>
                <c:pt idx="2788">
                  <c:v>4.7099999999886677E-3</c:v>
                </c:pt>
                <c:pt idx="2789">
                  <c:v>4.3800000000260297E-3</c:v>
                </c:pt>
                <c:pt idx="2790">
                  <c:v>7.159999999998945E-3</c:v>
                </c:pt>
                <c:pt idx="2791">
                  <c:v>8.1299999999941974E-3</c:v>
                </c:pt>
                <c:pt idx="2792">
                  <c:v>3.3000000001948138E-4</c:v>
                </c:pt>
                <c:pt idx="2793">
                  <c:v>6.3199999999596912E-3</c:v>
                </c:pt>
                <c:pt idx="2794">
                  <c:v>9.4400000000405271E-3</c:v>
                </c:pt>
                <c:pt idx="2795">
                  <c:v>5.4000000000087311E-4</c:v>
                </c:pt>
                <c:pt idx="2796">
                  <c:v>7.389999999986685E-3</c:v>
                </c:pt>
                <c:pt idx="2797">
                  <c:v>7.389999999986685E-3</c:v>
                </c:pt>
                <c:pt idx="2798">
                  <c:v>3.9100000000189539E-3</c:v>
                </c:pt>
                <c:pt idx="2799">
                  <c:v>7.0000000000050022E-3</c:v>
                </c:pt>
                <c:pt idx="2800">
                  <c:v>7.5099999999679312E-3</c:v>
                </c:pt>
                <c:pt idx="2801">
                  <c:v>7.9000000000064574E-3</c:v>
                </c:pt>
                <c:pt idx="2802">
                  <c:v>4.0799999999876491E-3</c:v>
                </c:pt>
                <c:pt idx="2803">
                  <c:v>8.1400000000257933E-3</c:v>
                </c:pt>
                <c:pt idx="2804">
                  <c:v>6.3200000000165346E-3</c:v>
                </c:pt>
                <c:pt idx="2805">
                  <c:v>5.4499999999961801E-3</c:v>
                </c:pt>
                <c:pt idx="2806">
                  <c:v>4.7699999999508691E-3</c:v>
                </c:pt>
                <c:pt idx="2807">
                  <c:v>8.9400000000523505E-3</c:v>
                </c:pt>
                <c:pt idx="2808">
                  <c:v>2.6799999999980173E-3</c:v>
                </c:pt>
                <c:pt idx="2809">
                  <c:v>5.2799999999706415E-3</c:v>
                </c:pt>
                <c:pt idx="2810">
                  <c:v>9.1400000000021464E-3</c:v>
                </c:pt>
                <c:pt idx="2811">
                  <c:v>8.1000000000130967E-4</c:v>
                </c:pt>
                <c:pt idx="2812">
                  <c:v>6.880000000023756E-3</c:v>
                </c:pt>
                <c:pt idx="2813">
                  <c:v>7.7799999999683678E-3</c:v>
                </c:pt>
                <c:pt idx="2814">
                  <c:v>1.6100000000278669E-3</c:v>
                </c:pt>
                <c:pt idx="2815">
                  <c:v>8.1399999999689499E-3</c:v>
                </c:pt>
                <c:pt idx="2816">
                  <c:v>3.0700000000365435E-3</c:v>
                </c:pt>
                <c:pt idx="2817">
                  <c:v>8.0699999999751526E-3</c:v>
                </c:pt>
                <c:pt idx="2818">
                  <c:v>4.7400000000266118E-3</c:v>
                </c:pt>
                <c:pt idx="2819">
                  <c:v>3.8799999999810098E-3</c:v>
                </c:pt>
                <c:pt idx="2820">
                  <c:v>8.399999999994634E-3</c:v>
                </c:pt>
                <c:pt idx="2821">
                  <c:v>4.6500000000264663E-3</c:v>
                </c:pt>
                <c:pt idx="2822">
                  <c:v>5.8999999999969077E-3</c:v>
                </c:pt>
                <c:pt idx="2823">
                  <c:v>6.2599999999974898E-3</c:v>
                </c:pt>
                <c:pt idx="2824">
                  <c:v>4.8299999999699139E-3</c:v>
                </c:pt>
                <c:pt idx="2825">
                  <c:v>4.4399999999882311E-3</c:v>
                </c:pt>
                <c:pt idx="2826">
                  <c:v>8.8200000000142609E-3</c:v>
                </c:pt>
                <c:pt idx="2827">
                  <c:v>2.889999999979409E-3</c:v>
                </c:pt>
                <c:pt idx="2828">
                  <c:v>5.8100000000536056E-3</c:v>
                </c:pt>
                <c:pt idx="2829">
                  <c:v>7.4199999999677857E-3</c:v>
                </c:pt>
                <c:pt idx="2830">
                  <c:v>6.0799999999971988E-3</c:v>
                </c:pt>
                <c:pt idx="2831">
                  <c:v>5.4900000000088767E-3</c:v>
                </c:pt>
                <c:pt idx="2832">
                  <c:v>6.1600000000225918E-3</c:v>
                </c:pt>
                <c:pt idx="2833">
                  <c:v>5.4899999999520332E-3</c:v>
                </c:pt>
                <c:pt idx="2834">
                  <c:v>7.0300000000429463E-3</c:v>
                </c:pt>
                <c:pt idx="2835">
                  <c:v>3.9699999999811553E-3</c:v>
                </c:pt>
                <c:pt idx="2836">
                  <c:v>7.0900000000051477E-3</c:v>
                </c:pt>
                <c:pt idx="2837">
                  <c:v>8.1000000000130967E-3</c:v>
                </c:pt>
                <c:pt idx="2838">
                  <c:v>3.0999999999608008E-3</c:v>
                </c:pt>
                <c:pt idx="2839">
                  <c:v>9.4799999999963802E-3</c:v>
                </c:pt>
                <c:pt idx="2840">
                  <c:v>3.0100000000174987E-3</c:v>
                </c:pt>
                <c:pt idx="2841">
                  <c:v>7.6599999999871216E-3</c:v>
                </c:pt>
                <c:pt idx="2842">
                  <c:v>8.0200000000445471E-3</c:v>
                </c:pt>
                <c:pt idx="2843">
                  <c:v>6.8200000000047112E-3</c:v>
                </c:pt>
                <c:pt idx="2844">
                  <c:v>4.8899999999889587E-3</c:v>
                </c:pt>
                <c:pt idx="2845">
                  <c:v>9.9500000000034561E-3</c:v>
                </c:pt>
                <c:pt idx="2846">
                  <c:v>6.8599999999605643E-3</c:v>
                </c:pt>
                <c:pt idx="2847">
                  <c:v>9.2400000000338878E-3</c:v>
                </c:pt>
                <c:pt idx="2848">
                  <c:v>7.209999999986394E-3</c:v>
                </c:pt>
                <c:pt idx="2849">
                  <c:v>7.0900000000051477E-3</c:v>
                </c:pt>
                <c:pt idx="2850">
                  <c:v>8.4699999999884312E-3</c:v>
                </c:pt>
                <c:pt idx="2851">
                  <c:v>6.0199999999781539E-3</c:v>
                </c:pt>
                <c:pt idx="2852">
                  <c:v>9.9200000000223554E-3</c:v>
                </c:pt>
                <c:pt idx="2853">
                  <c:v>7.4500000000057298E-3</c:v>
                </c:pt>
                <c:pt idx="2854">
                  <c:v>4.7400000000266118E-3</c:v>
                </c:pt>
                <c:pt idx="2855">
                  <c:v>1.0429999999985284E-2</c:v>
                </c:pt>
                <c:pt idx="2856">
                  <c:v>6.4699999999788815E-3</c:v>
                </c:pt>
                <c:pt idx="2857">
                  <c:v>6.7300000000045657E-3</c:v>
                </c:pt>
                <c:pt idx="2858">
                  <c:v>1.0490000000004329E-2</c:v>
                </c:pt>
                <c:pt idx="2859">
                  <c:v>6.6499999999791726E-3</c:v>
                </c:pt>
                <c:pt idx="2860">
                  <c:v>8.1900000000132422E-3</c:v>
                </c:pt>
                <c:pt idx="2861">
                  <c:v>7.6000000000249202E-3</c:v>
                </c:pt>
                <c:pt idx="2862">
                  <c:v>7.9299999999875581E-3</c:v>
                </c:pt>
                <c:pt idx="2863">
                  <c:v>9.8100000000158616E-3</c:v>
                </c:pt>
                <c:pt idx="2864">
                  <c:v>4.6799999999507236E-3</c:v>
                </c:pt>
                <c:pt idx="2865">
                  <c:v>7.5100000000247746E-3</c:v>
                </c:pt>
                <c:pt idx="2866">
                  <c:v>1.0100000000022646E-2</c:v>
                </c:pt>
                <c:pt idx="2867">
                  <c:v>3.5399999999867759E-3</c:v>
                </c:pt>
                <c:pt idx="2868">
                  <c:v>8.4999999999695319E-3</c:v>
                </c:pt>
                <c:pt idx="2869">
                  <c:v>8.4600000000136788E-3</c:v>
                </c:pt>
                <c:pt idx="2870">
                  <c:v>4.8899999999889587E-3</c:v>
                </c:pt>
                <c:pt idx="2871">
                  <c:v>6.6800000000171167E-3</c:v>
                </c:pt>
                <c:pt idx="2872">
                  <c:v>6.5799999999853753E-3</c:v>
                </c:pt>
                <c:pt idx="2873">
                  <c:v>4.3200000000069849E-3</c:v>
                </c:pt>
                <c:pt idx="2874">
                  <c:v>1.0310000000004038E-2</c:v>
                </c:pt>
                <c:pt idx="2875">
                  <c:v>4.4199999999818829E-3</c:v>
                </c:pt>
                <c:pt idx="2876">
                  <c:v>6.9100000000048567E-3</c:v>
                </c:pt>
                <c:pt idx="2877">
                  <c:v>7.8700000000253567E-3</c:v>
                </c:pt>
                <c:pt idx="2878">
                  <c:v>3.5399999999867759E-3</c:v>
                </c:pt>
                <c:pt idx="2879">
                  <c:v>1.0170000000016444E-2</c:v>
                </c:pt>
                <c:pt idx="2880">
                  <c:v>3.719999999987067E-3</c:v>
                </c:pt>
                <c:pt idx="2881">
                  <c:v>5.7499999999777174E-3</c:v>
                </c:pt>
                <c:pt idx="2882">
                  <c:v>1.1180000000024393E-2</c:v>
                </c:pt>
                <c:pt idx="2883">
                  <c:v>3.669999999999618E-3</c:v>
                </c:pt>
                <c:pt idx="2884">
                  <c:v>5.2699999999958891E-3</c:v>
                </c:pt>
                <c:pt idx="2885">
                  <c:v>1.0100000000022646E-2</c:v>
                </c:pt>
                <c:pt idx="2886">
                  <c:v>3.5499999999615284E-3</c:v>
                </c:pt>
                <c:pt idx="2887">
                  <c:v>5.690000000015516E-3</c:v>
                </c:pt>
                <c:pt idx="2888">
                  <c:v>7.1500000000241926E-3</c:v>
                </c:pt>
                <c:pt idx="2889">
                  <c:v>6.5299999999979264E-3</c:v>
                </c:pt>
                <c:pt idx="2890">
                  <c:v>7.4199999999677857E-3</c:v>
                </c:pt>
                <c:pt idx="2891">
                  <c:v>6.5900000000169712E-3</c:v>
                </c:pt>
                <c:pt idx="2892">
                  <c:v>8.8799999999764623E-3</c:v>
                </c:pt>
                <c:pt idx="2893">
                  <c:v>6.4100000000166801E-3</c:v>
                </c:pt>
                <c:pt idx="2894">
                  <c:v>5.3000000000338332E-3</c:v>
                </c:pt>
                <c:pt idx="2895">
                  <c:v>8.6699999999950705E-3</c:v>
                </c:pt>
                <c:pt idx="2896">
                  <c:v>5.8199999999715146E-3</c:v>
                </c:pt>
                <c:pt idx="2897">
                  <c:v>3.9600000000064028E-3</c:v>
                </c:pt>
                <c:pt idx="2898">
                  <c:v>1.2130000000013297E-2</c:v>
                </c:pt>
                <c:pt idx="2899">
                  <c:v>3.0999999999608008E-3</c:v>
                </c:pt>
                <c:pt idx="2900">
                  <c:v>6.2000000000352884E-3</c:v>
                </c:pt>
                <c:pt idx="2901">
                  <c:v>1.0699999999985721E-2</c:v>
                </c:pt>
                <c:pt idx="2902">
                  <c:v>3.8700000000062573E-3</c:v>
                </c:pt>
                <c:pt idx="2903">
                  <c:v>5.8999999999969077E-3</c:v>
                </c:pt>
                <c:pt idx="2904">
                  <c:v>7.2700000000054388E-3</c:v>
                </c:pt>
                <c:pt idx="2905">
                  <c:v>6.7700000000172622E-3</c:v>
                </c:pt>
                <c:pt idx="2906">
                  <c:v>7.9299999999875581E-3</c:v>
                </c:pt>
                <c:pt idx="2907">
                  <c:v>3.4499999999866304E-3</c:v>
                </c:pt>
                <c:pt idx="2908">
                  <c:v>8.7100000000077671E-3</c:v>
                </c:pt>
                <c:pt idx="2909">
                  <c:v>7.569999999986976E-3</c:v>
                </c:pt>
                <c:pt idx="2910">
                  <c:v>4.4399999999882311E-3</c:v>
                </c:pt>
                <c:pt idx="2911">
                  <c:v>7.5100000000247746E-3</c:v>
                </c:pt>
                <c:pt idx="2912">
                  <c:v>1.1770000000012715E-2</c:v>
                </c:pt>
                <c:pt idx="2913">
                  <c:v>2.5899999999978718E-3</c:v>
                </c:pt>
                <c:pt idx="2914">
                  <c:v>1.1239999999986594E-2</c:v>
                </c:pt>
                <c:pt idx="2915">
                  <c:v>6.0199999999781539E-3</c:v>
                </c:pt>
                <c:pt idx="2916">
                  <c:v>4.8199999999951615E-3</c:v>
                </c:pt>
                <c:pt idx="2917">
                  <c:v>1.0730000000023665E-2</c:v>
                </c:pt>
                <c:pt idx="2918">
                  <c:v>4.4100000000071304E-3</c:v>
                </c:pt>
                <c:pt idx="2919">
                  <c:v>1.2490000000013879E-2</c:v>
                </c:pt>
                <c:pt idx="2920">
                  <c:v>3.7599999999997635E-3</c:v>
                </c:pt>
                <c:pt idx="2921">
                  <c:v>1.1379999999974189E-2</c:v>
                </c:pt>
                <c:pt idx="2922">
                  <c:v>6.470000000035725E-3</c:v>
                </c:pt>
                <c:pt idx="2923">
                  <c:v>9.3299999999771899E-3</c:v>
                </c:pt>
                <c:pt idx="2924">
                  <c:v>7.6500000000123691E-3</c:v>
                </c:pt>
                <c:pt idx="2925">
                  <c:v>9.6299999999587271E-3</c:v>
                </c:pt>
                <c:pt idx="2926">
                  <c:v>9.5100000000343243E-3</c:v>
                </c:pt>
                <c:pt idx="2927">
                  <c:v>8.8799999999764623E-3</c:v>
                </c:pt>
                <c:pt idx="2928">
                  <c:v>9.6000000000344698E-3</c:v>
                </c:pt>
                <c:pt idx="2929">
                  <c:v>7.1199999999862484E-3</c:v>
                </c:pt>
                <c:pt idx="2930">
                  <c:v>1.3379999999983738E-2</c:v>
                </c:pt>
                <c:pt idx="2931">
                  <c:v>7.4799999999868305E-3</c:v>
                </c:pt>
                <c:pt idx="2932">
                  <c:v>7.3900000000435284E-3</c:v>
                </c:pt>
                <c:pt idx="2933">
                  <c:v>9.5699999999965257E-3</c:v>
                </c:pt>
                <c:pt idx="2934">
                  <c:v>6.5199999999663305E-3</c:v>
                </c:pt>
                <c:pt idx="2935">
                  <c:v>9.6300000000155705E-3</c:v>
                </c:pt>
                <c:pt idx="2936">
                  <c:v>8.1099999999878492E-3</c:v>
                </c:pt>
                <c:pt idx="2937">
                  <c:v>8.399999999994634E-3</c:v>
                </c:pt>
                <c:pt idx="2938">
                  <c:v>1.0610000000042419E-2</c:v>
                </c:pt>
                <c:pt idx="2939">
                  <c:v>6.1399999999594002E-3</c:v>
                </c:pt>
                <c:pt idx="2940">
                  <c:v>1.0700000000042564E-2</c:v>
                </c:pt>
                <c:pt idx="2941">
                  <c:v>8.8799999999764623E-3</c:v>
                </c:pt>
                <c:pt idx="2942">
                  <c:v>7.7800000000252112E-3</c:v>
                </c:pt>
                <c:pt idx="2943">
                  <c:v>7.1799999999484498E-3</c:v>
                </c:pt>
                <c:pt idx="2944">
                  <c:v>1.1030000000005202E-2</c:v>
                </c:pt>
                <c:pt idx="2945">
                  <c:v>7.7200000000061664E-3</c:v>
                </c:pt>
                <c:pt idx="2946">
                  <c:v>9.4400000000405271E-3</c:v>
                </c:pt>
                <c:pt idx="2947">
                  <c:v>7.7499999999872671E-3</c:v>
                </c:pt>
                <c:pt idx="2948">
                  <c:v>6.7399999999793181E-3</c:v>
                </c:pt>
                <c:pt idx="2949">
                  <c:v>8.4600000000136788E-3</c:v>
                </c:pt>
                <c:pt idx="2950">
                  <c:v>5.9299999999780084E-3</c:v>
                </c:pt>
                <c:pt idx="2951">
                  <c:v>1.1360000000024684E-2</c:v>
                </c:pt>
                <c:pt idx="2952">
                  <c:v>7.9499999999939064E-3</c:v>
                </c:pt>
                <c:pt idx="2953">
                  <c:v>5.4599999999709325E-3</c:v>
                </c:pt>
                <c:pt idx="2954">
                  <c:v>1.1800000000050659E-2</c:v>
                </c:pt>
                <c:pt idx="2955">
                  <c:v>6.7899999999667671E-3</c:v>
                </c:pt>
                <c:pt idx="2956">
                  <c:v>7.8100000000063119E-3</c:v>
                </c:pt>
                <c:pt idx="2957">
                  <c:v>1.1570000000006075E-2</c:v>
                </c:pt>
                <c:pt idx="2958">
                  <c:v>6.0500000000160981E-3</c:v>
                </c:pt>
                <c:pt idx="2959">
                  <c:v>1.1769999999955871E-2</c:v>
                </c:pt>
                <c:pt idx="2960">
                  <c:v>5.8099999999967622E-3</c:v>
                </c:pt>
                <c:pt idx="2961">
                  <c:v>1.2310000000013588E-2</c:v>
                </c:pt>
                <c:pt idx="2962">
                  <c:v>8.7900000000331602E-3</c:v>
                </c:pt>
                <c:pt idx="2963">
                  <c:v>9.2999999999960892E-3</c:v>
                </c:pt>
                <c:pt idx="2964">
                  <c:v>6.2899999999785905E-3</c:v>
                </c:pt>
                <c:pt idx="2965">
                  <c:v>1.3379999999983738E-2</c:v>
                </c:pt>
                <c:pt idx="2966">
                  <c:v>6.880000000023756E-3</c:v>
                </c:pt>
                <c:pt idx="2967">
                  <c:v>1.1059999999986303E-2</c:v>
                </c:pt>
                <c:pt idx="2968">
                  <c:v>1.1169999999992797E-2</c:v>
                </c:pt>
                <c:pt idx="2969">
                  <c:v>7.5700000000438195E-3</c:v>
                </c:pt>
                <c:pt idx="2970">
                  <c:v>1.1689999999987322E-2</c:v>
                </c:pt>
                <c:pt idx="2971">
                  <c:v>8.8499999999953616E-3</c:v>
                </c:pt>
                <c:pt idx="2972">
                  <c:v>1.1349999999993088E-2</c:v>
                </c:pt>
                <c:pt idx="2973">
                  <c:v>1.2249999999994543E-2</c:v>
                </c:pt>
                <c:pt idx="2974">
                  <c:v>6.9100000000048567E-3</c:v>
                </c:pt>
                <c:pt idx="2975">
                  <c:v>1.2940000000014606E-2</c:v>
                </c:pt>
                <c:pt idx="2976">
                  <c:v>8.1099999999878492E-3</c:v>
                </c:pt>
                <c:pt idx="2977">
                  <c:v>9.5600000000217733E-3</c:v>
                </c:pt>
                <c:pt idx="2978">
                  <c:v>1.4219999999966149E-2</c:v>
                </c:pt>
                <c:pt idx="2979">
                  <c:v>7.060000000024047E-3</c:v>
                </c:pt>
                <c:pt idx="2980">
                  <c:v>1.1300000000005639E-2</c:v>
                </c:pt>
                <c:pt idx="2981">
                  <c:v>1.0580000000004475E-2</c:v>
                </c:pt>
                <c:pt idx="2982">
                  <c:v>1.1019999999973606E-2</c:v>
                </c:pt>
                <c:pt idx="2983">
                  <c:v>9.7200000000157161E-3</c:v>
                </c:pt>
                <c:pt idx="2984">
                  <c:v>1.0609999999985575E-2</c:v>
                </c:pt>
                <c:pt idx="2985">
                  <c:v>9.0599999999767533E-3</c:v>
                </c:pt>
                <c:pt idx="2986">
                  <c:v>1.2720000000001619E-2</c:v>
                </c:pt>
                <c:pt idx="2987">
                  <c:v>6.3200000000165346E-3</c:v>
                </c:pt>
                <c:pt idx="2988">
                  <c:v>1.1059999999986303E-2</c:v>
                </c:pt>
                <c:pt idx="2989">
                  <c:v>1.2249999999994543E-2</c:v>
                </c:pt>
                <c:pt idx="2990">
                  <c:v>6.1400000000162436E-3</c:v>
                </c:pt>
                <c:pt idx="2991">
                  <c:v>1.2780000000020664E-2</c:v>
                </c:pt>
                <c:pt idx="2992">
                  <c:v>1.0040000000003602E-2</c:v>
                </c:pt>
                <c:pt idx="2993">
                  <c:v>5.6399999999712236E-3</c:v>
                </c:pt>
                <c:pt idx="2994">
                  <c:v>1.4029999999991105E-2</c:v>
                </c:pt>
                <c:pt idx="2995">
                  <c:v>6.6800000000171167E-3</c:v>
                </c:pt>
                <c:pt idx="2996">
                  <c:v>9.4199999999773354E-3</c:v>
                </c:pt>
                <c:pt idx="2997">
                  <c:v>1.0250000000041837E-2</c:v>
                </c:pt>
                <c:pt idx="2998">
                  <c:v>7.3600000000055843E-3</c:v>
                </c:pt>
                <c:pt idx="2999">
                  <c:v>1.3440000000002783E-2</c:v>
                </c:pt>
                <c:pt idx="3000">
                  <c:v>7.9599999999686588E-3</c:v>
                </c:pt>
                <c:pt idx="3001">
                  <c:v>1.2280000000032487E-2</c:v>
                </c:pt>
                <c:pt idx="3002">
                  <c:v>1.0069999999984702E-2</c:v>
                </c:pt>
                <c:pt idx="3003">
                  <c:v>1.0159999999984848E-2</c:v>
                </c:pt>
                <c:pt idx="3004">
                  <c:v>1.1509999999987031E-2</c:v>
                </c:pt>
                <c:pt idx="3005">
                  <c:v>1.3590000000021973E-2</c:v>
                </c:pt>
                <c:pt idx="3006">
                  <c:v>7.9799999999750071E-3</c:v>
                </c:pt>
                <c:pt idx="3007">
                  <c:v>1.2429999999994834E-2</c:v>
                </c:pt>
                <c:pt idx="3008">
                  <c:v>1.1360000000024684E-2</c:v>
                </c:pt>
                <c:pt idx="3009">
                  <c:v>9.9799999999845568E-3</c:v>
                </c:pt>
                <c:pt idx="3010">
                  <c:v>1.490000000001146E-2</c:v>
                </c:pt>
                <c:pt idx="3011">
                  <c:v>7.7499999999872671E-3</c:v>
                </c:pt>
                <c:pt idx="3012">
                  <c:v>1.30500000000211E-2</c:v>
                </c:pt>
                <c:pt idx="3013">
                  <c:v>1.3320000000021537E-2</c:v>
                </c:pt>
                <c:pt idx="3014">
                  <c:v>8.1699999999500506E-3</c:v>
                </c:pt>
                <c:pt idx="3015">
                  <c:v>1.3950000000022555E-2</c:v>
                </c:pt>
                <c:pt idx="3016">
                  <c:v>1.0460000000023228E-2</c:v>
                </c:pt>
                <c:pt idx="3017">
                  <c:v>8.6699999999950705E-3</c:v>
                </c:pt>
                <c:pt idx="3018">
                  <c:v>1.7139999999983502E-2</c:v>
                </c:pt>
                <c:pt idx="3019">
                  <c:v>8.8799999999764623E-3</c:v>
                </c:pt>
                <c:pt idx="3020">
                  <c:v>1.3230000000021391E-2</c:v>
                </c:pt>
                <c:pt idx="3021">
                  <c:v>1.4540000000010878E-2</c:v>
                </c:pt>
                <c:pt idx="3022">
                  <c:v>1.2159999999994398E-2</c:v>
                </c:pt>
                <c:pt idx="3023">
                  <c:v>1.3320000000021537E-2</c:v>
                </c:pt>
                <c:pt idx="3024">
                  <c:v>1.239999999995689E-2</c:v>
                </c:pt>
                <c:pt idx="3025">
                  <c:v>1.1300000000005639E-2</c:v>
                </c:pt>
                <c:pt idx="3026">
                  <c:v>1.6870000000039909E-2</c:v>
                </c:pt>
                <c:pt idx="3027">
                  <c:v>8.0699999999751526E-3</c:v>
                </c:pt>
                <c:pt idx="3028">
                  <c:v>1.3590000000021973E-2</c:v>
                </c:pt>
                <c:pt idx="3029">
                  <c:v>1.3379999999983738E-2</c:v>
                </c:pt>
                <c:pt idx="3030">
                  <c:v>9.2999999999960892E-3</c:v>
                </c:pt>
                <c:pt idx="3031">
                  <c:v>1.4130000000022847E-2</c:v>
                </c:pt>
                <c:pt idx="3032">
                  <c:v>1.3469999999983884E-2</c:v>
                </c:pt>
                <c:pt idx="3033">
                  <c:v>1.0549999999966531E-2</c:v>
                </c:pt>
                <c:pt idx="3034">
                  <c:v>1.4480000000048676E-2</c:v>
                </c:pt>
                <c:pt idx="3035">
                  <c:v>1.1149999999986449E-2</c:v>
                </c:pt>
                <c:pt idx="3036">
                  <c:v>1.0909999999967113E-2</c:v>
                </c:pt>
                <c:pt idx="3037">
                  <c:v>1.2600000000020373E-2</c:v>
                </c:pt>
                <c:pt idx="3038">
                  <c:v>8.170000000006894E-3</c:v>
                </c:pt>
                <c:pt idx="3039">
                  <c:v>1.6689999999982774E-2</c:v>
                </c:pt>
                <c:pt idx="3040">
                  <c:v>6.3499999999976353E-3</c:v>
                </c:pt>
                <c:pt idx="3041">
                  <c:v>1.1950000000013006E-2</c:v>
                </c:pt>
                <c:pt idx="3042">
                  <c:v>1.2040000000013151E-2</c:v>
                </c:pt>
                <c:pt idx="3043">
                  <c:v>7.1800000000052933E-3</c:v>
                </c:pt>
                <c:pt idx="3044">
                  <c:v>9.6599999999966712E-3</c:v>
                </c:pt>
                <c:pt idx="3045">
                  <c:v>1.3319999999964693E-2</c:v>
                </c:pt>
                <c:pt idx="3046">
                  <c:v>7.0900000000051477E-3</c:v>
                </c:pt>
                <c:pt idx="3047">
                  <c:v>8.8200000000142609E-3</c:v>
                </c:pt>
                <c:pt idx="3048">
                  <c:v>9.2399999999770444E-3</c:v>
                </c:pt>
                <c:pt idx="3049">
                  <c:v>9.9500000000034561E-3</c:v>
                </c:pt>
                <c:pt idx="3050">
                  <c:v>1.0940000000005057E-2</c:v>
                </c:pt>
                <c:pt idx="3051">
                  <c:v>5.6000000000153705E-3</c:v>
                </c:pt>
                <c:pt idx="3052">
                  <c:v>1.0229999999978645E-2</c:v>
                </c:pt>
                <c:pt idx="3053">
                  <c:v>1.1410000000012133E-2</c:v>
                </c:pt>
                <c:pt idx="3054">
                  <c:v>4.7700000000077125E-3</c:v>
                </c:pt>
                <c:pt idx="3055">
                  <c:v>1.2690000000020518E-2</c:v>
                </c:pt>
                <c:pt idx="3056">
                  <c:v>7.2799999999801912E-3</c:v>
                </c:pt>
                <c:pt idx="3057">
                  <c:v>6.2300000000163891E-3</c:v>
                </c:pt>
                <c:pt idx="3058">
                  <c:v>1.3319999999964693E-2</c:v>
                </c:pt>
                <c:pt idx="3059">
                  <c:v>4.909999999995307E-3</c:v>
                </c:pt>
                <c:pt idx="3060">
                  <c:v>1.2310000000013588E-2</c:v>
                </c:pt>
                <c:pt idx="3061">
                  <c:v>1.0280000000022937E-2</c:v>
                </c:pt>
                <c:pt idx="3062">
                  <c:v>8.2299999999690954E-3</c:v>
                </c:pt>
                <c:pt idx="3063">
                  <c:v>1.1030000000005202E-2</c:v>
                </c:pt>
                <c:pt idx="3064">
                  <c:v>9.3500000000403816E-3</c:v>
                </c:pt>
                <c:pt idx="3065">
                  <c:v>9.2099999999959437E-3</c:v>
                </c:pt>
                <c:pt idx="3066">
                  <c:v>1.1269999999967695E-2</c:v>
                </c:pt>
                <c:pt idx="3067">
                  <c:v>7.2400000000243381E-3</c:v>
                </c:pt>
                <c:pt idx="3068">
                  <c:v>9.1199999999957981E-3</c:v>
                </c:pt>
                <c:pt idx="3069">
                  <c:v>1.1300000000005639E-2</c:v>
                </c:pt>
                <c:pt idx="3070">
                  <c:v>4.0500000000065484E-3</c:v>
                </c:pt>
                <c:pt idx="3071">
                  <c:v>1.4149999999972351E-2</c:v>
                </c:pt>
                <c:pt idx="3072">
                  <c:v>7.6300000000060209E-3</c:v>
                </c:pt>
                <c:pt idx="3073">
                  <c:v>7.569999999986976E-3</c:v>
                </c:pt>
                <c:pt idx="3074">
                  <c:v>1.1419999999986885E-2</c:v>
                </c:pt>
                <c:pt idx="3075">
                  <c:v>6.0200000000349974E-3</c:v>
                </c:pt>
                <c:pt idx="3076">
                  <c:v>1.0819999999966967E-2</c:v>
                </c:pt>
                <c:pt idx="3077">
                  <c:v>1.0130000000003747E-2</c:v>
                </c:pt>
                <c:pt idx="3078">
                  <c:v>6.650000000036016E-3</c:v>
                </c:pt>
                <c:pt idx="3079">
                  <c:v>1.1799999999993815E-2</c:v>
                </c:pt>
                <c:pt idx="3080">
                  <c:v>5.8099999999967622E-3</c:v>
                </c:pt>
                <c:pt idx="3081">
                  <c:v>1.2339999999994689E-2</c:v>
                </c:pt>
                <c:pt idx="3082">
                  <c:v>8.8499999999953616E-3</c:v>
                </c:pt>
                <c:pt idx="3083">
                  <c:v>7.6599999999871216E-3</c:v>
                </c:pt>
                <c:pt idx="3084">
                  <c:v>9.8000000000411092E-3</c:v>
                </c:pt>
                <c:pt idx="3085">
                  <c:v>1.0969999999986157E-2</c:v>
                </c:pt>
                <c:pt idx="3086">
                  <c:v>5.8099999999967622E-3</c:v>
                </c:pt>
                <c:pt idx="3087">
                  <c:v>1.0850000000004911E-2</c:v>
                </c:pt>
                <c:pt idx="3088">
                  <c:v>9.919999999965512E-3</c:v>
                </c:pt>
                <c:pt idx="3089">
                  <c:v>6.4399999999977808E-3</c:v>
                </c:pt>
                <c:pt idx="3090">
                  <c:v>1.2870000000020809E-2</c:v>
                </c:pt>
                <c:pt idx="3091">
                  <c:v>6.5900000000169712E-3</c:v>
                </c:pt>
                <c:pt idx="3092">
                  <c:v>1.0159999999984848E-2</c:v>
                </c:pt>
                <c:pt idx="3093">
                  <c:v>1.132999999998674E-2</c:v>
                </c:pt>
                <c:pt idx="3094">
                  <c:v>7.060000000024047E-3</c:v>
                </c:pt>
                <c:pt idx="3095">
                  <c:v>1.4689999999973224E-2</c:v>
                </c:pt>
                <c:pt idx="3096">
                  <c:v>7.660000000043965E-3</c:v>
                </c:pt>
                <c:pt idx="3097">
                  <c:v>1.0699999999985721E-2</c:v>
                </c:pt>
                <c:pt idx="3098">
                  <c:v>1.4749999999992269E-2</c:v>
                </c:pt>
                <c:pt idx="3099">
                  <c:v>8.4999999999695319E-3</c:v>
                </c:pt>
                <c:pt idx="3100">
                  <c:v>1.2400000000013733E-2</c:v>
                </c:pt>
                <c:pt idx="3101">
                  <c:v>1.1560000000031323E-2</c:v>
                </c:pt>
                <c:pt idx="3102">
                  <c:v>1.1649999999974625E-2</c:v>
                </c:pt>
                <c:pt idx="3103">
                  <c:v>1.0080000000016298E-2</c:v>
                </c:pt>
                <c:pt idx="3104">
                  <c:v>1.2389999999982138E-2</c:v>
                </c:pt>
                <c:pt idx="3105">
                  <c:v>1.0760000000004766E-2</c:v>
                </c:pt>
                <c:pt idx="3106">
                  <c:v>1.183000000003176E-2</c:v>
                </c:pt>
                <c:pt idx="3107">
                  <c:v>8.9399999999955071E-3</c:v>
                </c:pt>
                <c:pt idx="3108">
                  <c:v>1.2129999999956453E-2</c:v>
                </c:pt>
                <c:pt idx="3109">
                  <c:v>1.4100000000041746E-2</c:v>
                </c:pt>
                <c:pt idx="3110">
                  <c:v>7.9599999999686588E-3</c:v>
                </c:pt>
                <c:pt idx="3111">
                  <c:v>1.5260000000012042E-2</c:v>
                </c:pt>
                <c:pt idx="3112">
                  <c:v>1.0960000000011405E-2</c:v>
                </c:pt>
                <c:pt idx="3113">
                  <c:v>7.6899999999682223E-3</c:v>
                </c:pt>
                <c:pt idx="3114">
                  <c:v>1.8329999999991742E-2</c:v>
                </c:pt>
                <c:pt idx="3115">
                  <c:v>8.2900000000449836E-3</c:v>
                </c:pt>
                <c:pt idx="3116">
                  <c:v>1.0869999999954416E-2</c:v>
                </c:pt>
                <c:pt idx="3117">
                  <c:v>1.2460000000032778E-2</c:v>
                </c:pt>
                <c:pt idx="3118">
                  <c:v>8.4899999999947795E-3</c:v>
                </c:pt>
                <c:pt idx="3119">
                  <c:v>1.5019999999992706E-2</c:v>
                </c:pt>
                <c:pt idx="3120">
                  <c:v>9.9299999999971078E-3</c:v>
                </c:pt>
                <c:pt idx="3121">
                  <c:v>1.2429999999994834E-2</c:v>
                </c:pt>
                <c:pt idx="3122">
                  <c:v>1.079000000004271E-2</c:v>
                </c:pt>
                <c:pt idx="3123">
                  <c:v>1.0099999999965803E-2</c:v>
                </c:pt>
                <c:pt idx="3124">
                  <c:v>1.30500000000211E-2</c:v>
                </c:pt>
                <c:pt idx="3125">
                  <c:v>1.1889999999993961E-2</c:v>
                </c:pt>
                <c:pt idx="3126">
                  <c:v>1.1629999999968277E-2</c:v>
                </c:pt>
                <c:pt idx="3127">
                  <c:v>1.30500000000211E-2</c:v>
                </c:pt>
                <c:pt idx="3128">
                  <c:v>1.2130000000013297E-2</c:v>
                </c:pt>
                <c:pt idx="3129">
                  <c:v>9.0900000000146974E-3</c:v>
                </c:pt>
                <c:pt idx="3130">
                  <c:v>1.4509999999972933E-2</c:v>
                </c:pt>
                <c:pt idx="3131">
                  <c:v>1.2459999999975935E-2</c:v>
                </c:pt>
                <c:pt idx="3132">
                  <c:v>5.8999999999969077E-3</c:v>
                </c:pt>
                <c:pt idx="3133">
                  <c:v>1.6720000000020718E-2</c:v>
                </c:pt>
                <c:pt idx="3134">
                  <c:v>9.0900000000146974E-3</c:v>
                </c:pt>
                <c:pt idx="3135">
                  <c:v>1.0850000000004911E-2</c:v>
                </c:pt>
                <c:pt idx="3136">
                  <c:v>1.2339999999994689E-2</c:v>
                </c:pt>
                <c:pt idx="3137">
                  <c:v>8.3099999999944885E-3</c:v>
                </c:pt>
                <c:pt idx="3138">
                  <c:v>1.2789999999995416E-2</c:v>
                </c:pt>
                <c:pt idx="3139">
                  <c:v>7.7400000000125146E-3</c:v>
                </c:pt>
                <c:pt idx="3140">
                  <c:v>1.2879999999995562E-2</c:v>
                </c:pt>
                <c:pt idx="3141">
                  <c:v>1.1059999999986303E-2</c:v>
                </c:pt>
                <c:pt idx="3142">
                  <c:v>9.3800000000214823E-3</c:v>
                </c:pt>
                <c:pt idx="3143">
                  <c:v>1.0429999999985284E-2</c:v>
                </c:pt>
                <c:pt idx="3144">
                  <c:v>1.3800000000003365E-2</c:v>
                </c:pt>
                <c:pt idx="3145">
                  <c:v>6.8600000000174077E-3</c:v>
                </c:pt>
                <c:pt idx="3146">
                  <c:v>1.158999999995558E-2</c:v>
                </c:pt>
                <c:pt idx="3147">
                  <c:v>1.0730000000023665E-2</c:v>
                </c:pt>
                <c:pt idx="3148">
                  <c:v>6.8200000000047112E-3</c:v>
                </c:pt>
                <c:pt idx="3149">
                  <c:v>1.2819999999976517E-2</c:v>
                </c:pt>
                <c:pt idx="3150">
                  <c:v>9.8900000000412547E-3</c:v>
                </c:pt>
                <c:pt idx="3151">
                  <c:v>8.3799999999882857E-3</c:v>
                </c:pt>
                <c:pt idx="3152">
                  <c:v>9.9799999999845568E-3</c:v>
                </c:pt>
                <c:pt idx="3153">
                  <c:v>7.9600000000255022E-3</c:v>
                </c:pt>
                <c:pt idx="3154">
                  <c:v>1.4029999999991105E-2</c:v>
                </c:pt>
                <c:pt idx="3155">
                  <c:v>8.1999999999879947E-3</c:v>
                </c:pt>
                <c:pt idx="3156">
                  <c:v>9.540000000015425E-3</c:v>
                </c:pt>
                <c:pt idx="3157">
                  <c:v>1.4180000000010295E-2</c:v>
                </c:pt>
                <c:pt idx="3158">
                  <c:v>7.6899999999682223E-3</c:v>
                </c:pt>
                <c:pt idx="3159">
                  <c:v>1.1799999999993815E-2</c:v>
                </c:pt>
                <c:pt idx="3160">
                  <c:v>1.4040000000022701E-2</c:v>
                </c:pt>
                <c:pt idx="3161">
                  <c:v>7.569999999986976E-3</c:v>
                </c:pt>
                <c:pt idx="3162">
                  <c:v>1.0159999999984848E-2</c:v>
                </c:pt>
                <c:pt idx="3163">
                  <c:v>1.1540000000024975E-2</c:v>
                </c:pt>
                <c:pt idx="3164">
                  <c:v>1.1500000000012278E-2</c:v>
                </c:pt>
                <c:pt idx="3165">
                  <c:v>9.6899999999777719E-3</c:v>
                </c:pt>
                <c:pt idx="3166">
                  <c:v>1.1050000000011551E-2</c:v>
                </c:pt>
                <c:pt idx="3167">
                  <c:v>1.3980000000003656E-2</c:v>
                </c:pt>
                <c:pt idx="3168">
                  <c:v>1.477999999997337E-2</c:v>
                </c:pt>
                <c:pt idx="3169">
                  <c:v>1.6450000000020282E-2</c:v>
                </c:pt>
                <c:pt idx="3170">
                  <c:v>0.22050999999999021</c:v>
                </c:pt>
                <c:pt idx="3171">
                  <c:v>3.915999999998121E-2</c:v>
                </c:pt>
                <c:pt idx="3172">
                  <c:v>6.2300000000163891E-3</c:v>
                </c:pt>
                <c:pt idx="3173">
                  <c:v>1.3469999999983884E-2</c:v>
                </c:pt>
                <c:pt idx="3174">
                  <c:v>2.0600000000285945E-3</c:v>
                </c:pt>
                <c:pt idx="3175">
                  <c:v>9.5600000000217733E-3</c:v>
                </c:pt>
                <c:pt idx="3176">
                  <c:v>9.7499999999968168E-3</c:v>
                </c:pt>
                <c:pt idx="3177">
                  <c:v>5.3599999999960346E-3</c:v>
                </c:pt>
                <c:pt idx="3178">
                  <c:v>7.2999999999865395E-3</c:v>
                </c:pt>
                <c:pt idx="3179">
                  <c:v>4.8899999999889587E-3</c:v>
                </c:pt>
                <c:pt idx="3180">
                  <c:v>9.1499999999768988E-3</c:v>
                </c:pt>
                <c:pt idx="3181">
                  <c:v>2.7700000000550062E-3</c:v>
                </c:pt>
                <c:pt idx="3182">
                  <c:v>7.0699999999987995E-3</c:v>
                </c:pt>
                <c:pt idx="3183">
                  <c:v>7.4199999999677857E-3</c:v>
                </c:pt>
                <c:pt idx="3184">
                  <c:v>8.2800000000133878E-3</c:v>
                </c:pt>
                <c:pt idx="3185">
                  <c:v>3.4299999999802822E-3</c:v>
                </c:pt>
                <c:pt idx="3186">
                  <c:v>8.9700000000334512E-3</c:v>
                </c:pt>
                <c:pt idx="3187">
                  <c:v>7.6300000000060209E-3</c:v>
                </c:pt>
                <c:pt idx="3188">
                  <c:v>3.1299999999987449E-3</c:v>
                </c:pt>
                <c:pt idx="3189">
                  <c:v>9.6199999999839747E-3</c:v>
                </c:pt>
                <c:pt idx="3190">
                  <c:v>7.5400000000058753E-3</c:v>
                </c:pt>
                <c:pt idx="3191">
                  <c:v>5.0400000000081491E-3</c:v>
                </c:pt>
                <c:pt idx="3192">
                  <c:v>9.0599999999767533E-3</c:v>
                </c:pt>
                <c:pt idx="3193">
                  <c:v>5.8399999999778629E-3</c:v>
                </c:pt>
                <c:pt idx="3194">
                  <c:v>9.4799999999963802E-3</c:v>
                </c:pt>
                <c:pt idx="3195">
                  <c:v>6.0500000000160981E-3</c:v>
                </c:pt>
                <c:pt idx="3196">
                  <c:v>7.6900000000250657E-3</c:v>
                </c:pt>
                <c:pt idx="3197">
                  <c:v>1.1259999999992942E-2</c:v>
                </c:pt>
                <c:pt idx="3198">
                  <c:v>4.9199999999700594E-3</c:v>
                </c:pt>
                <c:pt idx="3199">
                  <c:v>6.9100000000048567E-3</c:v>
                </c:pt>
                <c:pt idx="3200">
                  <c:v>1.1690000000044165E-2</c:v>
                </c:pt>
                <c:pt idx="3201">
                  <c:v>5.4499999999961801E-3</c:v>
                </c:pt>
                <c:pt idx="3202">
                  <c:v>7.7499999999872671E-3</c:v>
                </c:pt>
                <c:pt idx="3203">
                  <c:v>1.0850000000004911E-2</c:v>
                </c:pt>
                <c:pt idx="3204">
                  <c:v>5.1199999999766987E-3</c:v>
                </c:pt>
                <c:pt idx="3205">
                  <c:v>9.0000000000145519E-3</c:v>
                </c:pt>
                <c:pt idx="3206">
                  <c:v>8.4699999999884312E-3</c:v>
                </c:pt>
                <c:pt idx="3207">
                  <c:v>7.7200000000061664E-3</c:v>
                </c:pt>
                <c:pt idx="3208">
                  <c:v>1.0310000000004038E-2</c:v>
                </c:pt>
                <c:pt idx="3209">
                  <c:v>6.2599999999974898E-3</c:v>
                </c:pt>
                <c:pt idx="3210">
                  <c:v>1.3080000000002201E-2</c:v>
                </c:pt>
                <c:pt idx="3211">
                  <c:v>7.1800000000052933E-3</c:v>
                </c:pt>
                <c:pt idx="3212">
                  <c:v>7.0399999999608553E-3</c:v>
                </c:pt>
                <c:pt idx="3213">
                  <c:v>1.3700000000028467E-2</c:v>
                </c:pt>
                <c:pt idx="3214">
                  <c:v>7.0999999999799002E-3</c:v>
                </c:pt>
                <c:pt idx="3215">
                  <c:v>9.4700000000216278E-3</c:v>
                </c:pt>
                <c:pt idx="3216">
                  <c:v>1.3269999999977244E-2</c:v>
                </c:pt>
                <c:pt idx="3217">
                  <c:v>5.3300000000149339E-3</c:v>
                </c:pt>
                <c:pt idx="3218">
                  <c:v>1.5919999999994161E-2</c:v>
                </c:pt>
                <c:pt idx="3219">
                  <c:v>7.6000000000249202E-3</c:v>
                </c:pt>
                <c:pt idx="3220">
                  <c:v>1.2239999999962947E-2</c:v>
                </c:pt>
                <c:pt idx="3221">
                  <c:v>1.0260000000016589E-2</c:v>
                </c:pt>
                <c:pt idx="3222">
                  <c:v>1.1410000000012133E-2</c:v>
                </c:pt>
                <c:pt idx="3223">
                  <c:v>9.2999999999960892E-3</c:v>
                </c:pt>
                <c:pt idx="3224">
                  <c:v>1.4869999999973516E-2</c:v>
                </c:pt>
                <c:pt idx="3225">
                  <c:v>8.3200000000260843E-3</c:v>
                </c:pt>
                <c:pt idx="3226">
                  <c:v>1.3379999999983738E-2</c:v>
                </c:pt>
                <c:pt idx="3227">
                  <c:v>1.3230000000021391E-2</c:v>
                </c:pt>
                <c:pt idx="3228">
                  <c:v>9.2999999999960892E-3</c:v>
                </c:pt>
                <c:pt idx="3229">
                  <c:v>1.5550000000018827E-2</c:v>
                </c:pt>
                <c:pt idx="3230">
                  <c:v>1.0400000000004184E-2</c:v>
                </c:pt>
                <c:pt idx="3231">
                  <c:v>1.4009999999984757E-2</c:v>
                </c:pt>
                <c:pt idx="3232">
                  <c:v>9.3899999999962347E-3</c:v>
                </c:pt>
                <c:pt idx="3233">
                  <c:v>8.6099999999760257E-3</c:v>
                </c:pt>
                <c:pt idx="3234">
                  <c:v>1.4340000000004238E-2</c:v>
                </c:pt>
                <c:pt idx="3235">
                  <c:v>8.8499999999953616E-3</c:v>
                </c:pt>
                <c:pt idx="3236">
                  <c:v>9.9500000000034561E-3</c:v>
                </c:pt>
                <c:pt idx="3237">
                  <c:v>1.7290000000002692E-2</c:v>
                </c:pt>
                <c:pt idx="3238">
                  <c:v>8.4899999999947795E-3</c:v>
                </c:pt>
                <c:pt idx="3239">
                  <c:v>1.386000000002241E-2</c:v>
                </c:pt>
                <c:pt idx="3240">
                  <c:v>1.5019999999992706E-2</c:v>
                </c:pt>
                <c:pt idx="3241">
                  <c:v>1.2159999999994398E-2</c:v>
                </c:pt>
                <c:pt idx="3242">
                  <c:v>1.4189999999985048E-2</c:v>
                </c:pt>
                <c:pt idx="3243">
                  <c:v>1.5399999999999636E-2</c:v>
                </c:pt>
                <c:pt idx="3244">
                  <c:v>1.1660000000006221E-2</c:v>
                </c:pt>
                <c:pt idx="3245">
                  <c:v>1.6270000000019991E-2</c:v>
                </c:pt>
                <c:pt idx="3246">
                  <c:v>1.2369999999975789E-2</c:v>
                </c:pt>
                <c:pt idx="3247">
                  <c:v>1.4330000000029486E-2</c:v>
                </c:pt>
                <c:pt idx="3248">
                  <c:v>1.60900000000197E-2</c:v>
                </c:pt>
                <c:pt idx="3249">
                  <c:v>8.4699999999884312E-3</c:v>
                </c:pt>
                <c:pt idx="3250">
                  <c:v>1.7429999999990287E-2</c:v>
                </c:pt>
                <c:pt idx="3251">
                  <c:v>1.3770000000022264E-2</c:v>
                </c:pt>
                <c:pt idx="3252">
                  <c:v>1.1619999999993524E-2</c:v>
                </c:pt>
                <c:pt idx="3253">
                  <c:v>1.6599999999982629E-2</c:v>
                </c:pt>
                <c:pt idx="3254">
                  <c:v>1.3149999999995998E-2</c:v>
                </c:pt>
                <c:pt idx="3255">
                  <c:v>1.4630000000011023E-2</c:v>
                </c:pt>
                <c:pt idx="3256">
                  <c:v>1.5850000000000364E-2</c:v>
                </c:pt>
                <c:pt idx="3257">
                  <c:v>1.2879999999995562E-2</c:v>
                </c:pt>
                <c:pt idx="3258">
                  <c:v>1.9459999999980937E-2</c:v>
                </c:pt>
                <c:pt idx="3259">
                  <c:v>1.3140000000021246E-2</c:v>
                </c:pt>
                <c:pt idx="3260">
                  <c:v>1.8899999999973716E-2</c:v>
                </c:pt>
                <c:pt idx="3261">
                  <c:v>1.6150000000038744E-2</c:v>
                </c:pt>
                <c:pt idx="3262">
                  <c:v>1.6390000000001237E-2</c:v>
                </c:pt>
                <c:pt idx="3263">
                  <c:v>1.5349999999955344E-2</c:v>
                </c:pt>
                <c:pt idx="3264">
                  <c:v>1.9519999999999982E-2</c:v>
                </c:pt>
                <c:pt idx="3265">
                  <c:v>1.267000000001417E-2</c:v>
                </c:pt>
                <c:pt idx="3266">
                  <c:v>1.8000000000029104E-2</c:v>
                </c:pt>
                <c:pt idx="3267">
                  <c:v>1.7099999999970805E-2</c:v>
                </c:pt>
                <c:pt idx="3268">
                  <c:v>1.5109999999992851E-2</c:v>
                </c:pt>
                <c:pt idx="3269">
                  <c:v>1.827000000002954E-2</c:v>
                </c:pt>
                <c:pt idx="3270">
                  <c:v>1.6359999999963293E-2</c:v>
                </c:pt>
                <c:pt idx="3271">
                  <c:v>1.8540000000029977E-2</c:v>
                </c:pt>
                <c:pt idx="3272">
                  <c:v>1.8210000000010496E-2</c:v>
                </c:pt>
                <c:pt idx="3273">
                  <c:v>1.2579999999957181E-2</c:v>
                </c:pt>
                <c:pt idx="3274">
                  <c:v>2.1720000000016171E-2</c:v>
                </c:pt>
                <c:pt idx="3275">
                  <c:v>1.2760000000014315E-2</c:v>
                </c:pt>
                <c:pt idx="3276">
                  <c:v>1.6480000000001382E-2</c:v>
                </c:pt>
                <c:pt idx="3277">
                  <c:v>1.8799999999998818E-2</c:v>
                </c:pt>
                <c:pt idx="3278">
                  <c:v>1.3269999999977244E-2</c:v>
                </c:pt>
                <c:pt idx="3279">
                  <c:v>1.946000000003778E-2</c:v>
                </c:pt>
                <c:pt idx="3280">
                  <c:v>1.3769999999965421E-2</c:v>
                </c:pt>
                <c:pt idx="3281">
                  <c:v>1.8650000000036471E-2</c:v>
                </c:pt>
                <c:pt idx="3282">
                  <c:v>1.3199999999983447E-2</c:v>
                </c:pt>
                <c:pt idx="3283">
                  <c:v>1.8899999999973716E-2</c:v>
                </c:pt>
                <c:pt idx="3284">
                  <c:v>1.3920000000041455E-2</c:v>
                </c:pt>
                <c:pt idx="3285">
                  <c:v>1.703999999995176E-2</c:v>
                </c:pt>
                <c:pt idx="3286">
                  <c:v>1.5410000000031232E-2</c:v>
                </c:pt>
                <c:pt idx="3287">
                  <c:v>1.3649999999984175E-2</c:v>
                </c:pt>
                <c:pt idx="3288">
                  <c:v>1.8540000000029977E-2</c:v>
                </c:pt>
                <c:pt idx="3289">
                  <c:v>1.0130000000003747E-2</c:v>
                </c:pt>
                <c:pt idx="3290">
                  <c:v>2.0889999999951669E-2</c:v>
                </c:pt>
                <c:pt idx="3291">
                  <c:v>1.1420000000043729E-2</c:v>
                </c:pt>
                <c:pt idx="3292">
                  <c:v>1.3759999999990669E-2</c:v>
                </c:pt>
                <c:pt idx="3293">
                  <c:v>1.7139999999983502E-2</c:v>
                </c:pt>
                <c:pt idx="3294">
                  <c:v>1.1300000000005639E-2</c:v>
                </c:pt>
                <c:pt idx="3295">
                  <c:v>1.4299999999991542E-2</c:v>
                </c:pt>
                <c:pt idx="3296">
                  <c:v>1.4960000000030504E-2</c:v>
                </c:pt>
                <c:pt idx="3297">
                  <c:v>1.2639999999976226E-2</c:v>
                </c:pt>
                <c:pt idx="3298">
                  <c:v>1.7069999999989705E-2</c:v>
                </c:pt>
                <c:pt idx="3299">
                  <c:v>1.1270000000024538E-2</c:v>
                </c:pt>
                <c:pt idx="3300">
                  <c:v>1.7079999999964457E-2</c:v>
                </c:pt>
                <c:pt idx="3301">
                  <c:v>1.186000000001286E-2</c:v>
                </c:pt>
                <c:pt idx="3302">
                  <c:v>1.5230000000030941E-2</c:v>
                </c:pt>
                <c:pt idx="3303">
                  <c:v>1.2159999999994398E-2</c:v>
                </c:pt>
                <c:pt idx="3304">
                  <c:v>1.6750000000001819E-2</c:v>
                </c:pt>
                <c:pt idx="3305">
                  <c:v>7.7400000000125146E-3</c:v>
                </c:pt>
                <c:pt idx="3306">
                  <c:v>1.573999999999387E-2</c:v>
                </c:pt>
                <c:pt idx="3307">
                  <c:v>1.3319999999964693E-2</c:v>
                </c:pt>
                <c:pt idx="3308">
                  <c:v>1.0130000000003747E-2</c:v>
                </c:pt>
                <c:pt idx="3309">
                  <c:v>1.586000000003196E-2</c:v>
                </c:pt>
                <c:pt idx="3310">
                  <c:v>1.0729999999966822E-2</c:v>
                </c:pt>
                <c:pt idx="3311">
                  <c:v>1.371000000000322E-2</c:v>
                </c:pt>
                <c:pt idx="3312">
                  <c:v>1.1889999999993961E-2</c:v>
                </c:pt>
                <c:pt idx="3313">
                  <c:v>9.2400000000338878E-3</c:v>
                </c:pt>
                <c:pt idx="3314">
                  <c:v>1.3879999999971915E-2</c:v>
                </c:pt>
                <c:pt idx="3315">
                  <c:v>9.6000000000344698E-3</c:v>
                </c:pt>
                <c:pt idx="3316">
                  <c:v>1.1679999999955726E-2</c:v>
                </c:pt>
                <c:pt idx="3317">
                  <c:v>1.2910000000033506E-2</c:v>
                </c:pt>
                <c:pt idx="3318">
                  <c:v>9.5599999999649299E-3</c:v>
                </c:pt>
                <c:pt idx="3319">
                  <c:v>1.163000000002512E-2</c:v>
                </c:pt>
                <c:pt idx="3320">
                  <c:v>1.3260000000002492E-2</c:v>
                </c:pt>
                <c:pt idx="3321">
                  <c:v>9.8600000000033106E-3</c:v>
                </c:pt>
                <c:pt idx="3322">
                  <c:v>9.360000000015134E-3</c:v>
                </c:pt>
                <c:pt idx="3323">
                  <c:v>1.4579999999966731E-2</c:v>
                </c:pt>
                <c:pt idx="3324">
                  <c:v>8.5200000000327236E-3</c:v>
                </c:pt>
                <c:pt idx="3325">
                  <c:v>1.2630000000001473E-2</c:v>
                </c:pt>
                <c:pt idx="3326">
                  <c:v>9.2699999999581451E-3</c:v>
                </c:pt>
                <c:pt idx="3327">
                  <c:v>1.0520000000042273E-2</c:v>
                </c:pt>
                <c:pt idx="3328">
                  <c:v>1.373999999998432E-2</c:v>
                </c:pt>
                <c:pt idx="3329">
                  <c:v>7.6300000000060209E-3</c:v>
                </c:pt>
                <c:pt idx="3330">
                  <c:v>1.5559999999993579E-2</c:v>
                </c:pt>
                <c:pt idx="3331">
                  <c:v>8.579999999994925E-3</c:v>
                </c:pt>
                <c:pt idx="3332">
                  <c:v>1.1059999999986303E-2</c:v>
                </c:pt>
                <c:pt idx="3333">
                  <c:v>1.3410000000021682E-2</c:v>
                </c:pt>
                <c:pt idx="3334">
                  <c:v>9.5099999999774809E-3</c:v>
                </c:pt>
                <c:pt idx="3335">
                  <c:v>9.6199999999839747E-3</c:v>
                </c:pt>
                <c:pt idx="3336">
                  <c:v>1.4750000000049113E-2</c:v>
                </c:pt>
                <c:pt idx="3337">
                  <c:v>8.9499999999702595E-3</c:v>
                </c:pt>
                <c:pt idx="3338">
                  <c:v>1.3530000000002929E-2</c:v>
                </c:pt>
                <c:pt idx="3339">
                  <c:v>1.0310000000004038E-2</c:v>
                </c:pt>
                <c:pt idx="3340">
                  <c:v>1.4540000000010878E-2</c:v>
                </c:pt>
                <c:pt idx="3341">
                  <c:v>9.4499999999584361E-3</c:v>
                </c:pt>
                <c:pt idx="3342">
                  <c:v>9.6500000000219188E-3</c:v>
                </c:pt>
                <c:pt idx="3343">
                  <c:v>9.4500000000152795E-3</c:v>
                </c:pt>
                <c:pt idx="3344">
                  <c:v>1.1619999999993524E-2</c:v>
                </c:pt>
                <c:pt idx="3345">
                  <c:v>4.860000000007858E-3</c:v>
                </c:pt>
                <c:pt idx="3346">
                  <c:v>1.3949999999965712E-2</c:v>
                </c:pt>
                <c:pt idx="3347">
                  <c:v>8.3100000000513319E-3</c:v>
                </c:pt>
                <c:pt idx="3348">
                  <c:v>5.9399999999527608E-3</c:v>
                </c:pt>
                <c:pt idx="3349">
                  <c:v>1.3910000000009859E-2</c:v>
                </c:pt>
                <c:pt idx="3350">
                  <c:v>8.1099999999878492E-3</c:v>
                </c:pt>
                <c:pt idx="3351">
                  <c:v>8.5200000000327236E-3</c:v>
                </c:pt>
                <c:pt idx="3352">
                  <c:v>1.0909999999967113E-2</c:v>
                </c:pt>
                <c:pt idx="3353">
                  <c:v>7.1500000000241926E-3</c:v>
                </c:pt>
                <c:pt idx="3354">
                  <c:v>1.2069999999994252E-2</c:v>
                </c:pt>
                <c:pt idx="3355">
                  <c:v>6.9199999999796091E-3</c:v>
                </c:pt>
                <c:pt idx="3356">
                  <c:v>9.0900000000146974E-3</c:v>
                </c:pt>
                <c:pt idx="3357">
                  <c:v>1.3559999999984029E-2</c:v>
                </c:pt>
                <c:pt idx="3358">
                  <c:v>5.5700000000342698E-3</c:v>
                </c:pt>
                <c:pt idx="3359">
                  <c:v>1.0400000000004184E-2</c:v>
                </c:pt>
                <c:pt idx="3360">
                  <c:v>1.2879999999995562E-2</c:v>
                </c:pt>
                <c:pt idx="3361">
                  <c:v>6.3999999999850843E-3</c:v>
                </c:pt>
                <c:pt idx="3362">
                  <c:v>8.1400000000257933E-3</c:v>
                </c:pt>
                <c:pt idx="3363">
                  <c:v>1.1499999999955435E-2</c:v>
                </c:pt>
                <c:pt idx="3364">
                  <c:v>6.2000000000352884E-3</c:v>
                </c:pt>
                <c:pt idx="3365">
                  <c:v>8.9699999999766078E-3</c:v>
                </c:pt>
                <c:pt idx="3366">
                  <c:v>8.0500000000256478E-3</c:v>
                </c:pt>
                <c:pt idx="3367">
                  <c:v>8.8499999999953616E-3</c:v>
                </c:pt>
                <c:pt idx="3368">
                  <c:v>8.3700000000135333E-3</c:v>
                </c:pt>
                <c:pt idx="3369">
                  <c:v>2.3899999999912325E-3</c:v>
                </c:pt>
                <c:pt idx="3370">
                  <c:v>1.4810000000011314E-2</c:v>
                </c:pt>
                <c:pt idx="3371">
                  <c:v>5.3599999999960346E-3</c:v>
                </c:pt>
                <c:pt idx="3372">
                  <c:v>3.3999999999991815E-3</c:v>
                </c:pt>
                <c:pt idx="3373">
                  <c:v>1.1739999999974771E-2</c:v>
                </c:pt>
                <c:pt idx="3374">
                  <c:v>4.1499999999814463E-3</c:v>
                </c:pt>
                <c:pt idx="3375">
                  <c:v>4.7400000000266118E-3</c:v>
                </c:pt>
                <c:pt idx="3376">
                  <c:v>9.6500000000219188E-3</c:v>
                </c:pt>
                <c:pt idx="3377">
                  <c:v>4.8599999999510146E-3</c:v>
                </c:pt>
                <c:pt idx="3378">
                  <c:v>6.3800000000355794E-3</c:v>
                </c:pt>
                <c:pt idx="3379">
                  <c:v>4.0500000000065484E-3</c:v>
                </c:pt>
                <c:pt idx="3380">
                  <c:v>7.0900000000051477E-3</c:v>
                </c:pt>
                <c:pt idx="3381">
                  <c:v>6.9199999999796091E-3</c:v>
                </c:pt>
                <c:pt idx="3382">
                  <c:v>2.4700000000166256E-3</c:v>
                </c:pt>
                <c:pt idx="3383">
                  <c:v>8.0199999999877036E-3</c:v>
                </c:pt>
                <c:pt idx="3384">
                  <c:v>7.209999999986394E-3</c:v>
                </c:pt>
                <c:pt idx="3385">
                  <c:v>0</c:v>
                </c:pt>
                <c:pt idx="3386">
                  <c:v>7.6599999999871216E-3</c:v>
                </c:pt>
                <c:pt idx="3387">
                  <c:v>7.1200000000430919E-3</c:v>
                </c:pt>
                <c:pt idx="3388">
                  <c:v>5.6999999998197382E-4</c:v>
                </c:pt>
                <c:pt idx="3389">
                  <c:v>7.4500000000057298E-3</c:v>
                </c:pt>
                <c:pt idx="3390">
                  <c:v>4.680000000007567E-3</c:v>
                </c:pt>
                <c:pt idx="3391">
                  <c:v>7.5999999999680767E-3</c:v>
                </c:pt>
                <c:pt idx="3392">
                  <c:v>3.6600000000248656E-3</c:v>
                </c:pt>
                <c:pt idx="3393">
                  <c:v>5.690000000015516E-3</c:v>
                </c:pt>
                <c:pt idx="3394">
                  <c:v>1.1179999999967549E-2</c:v>
                </c:pt>
                <c:pt idx="3395">
                  <c:v>2.2700000000099863E-3</c:v>
                </c:pt>
                <c:pt idx="3396">
                  <c:v>8.1000000000130967E-3</c:v>
                </c:pt>
                <c:pt idx="3397">
                  <c:v>1.0429999999985284E-2</c:v>
                </c:pt>
                <c:pt idx="3398">
                  <c:v>2.5400000000104228E-3</c:v>
                </c:pt>
                <c:pt idx="3399">
                  <c:v>8.0100000000129512E-3</c:v>
                </c:pt>
                <c:pt idx="3400">
                  <c:v>9.2699999999581451E-3</c:v>
                </c:pt>
                <c:pt idx="3401">
                  <c:v>7.0000000000050022E-3</c:v>
                </c:pt>
                <c:pt idx="3402">
                  <c:v>6.1100000000351429E-3</c:v>
                </c:pt>
                <c:pt idx="3403">
                  <c:v>1.0789999999985866E-2</c:v>
                </c:pt>
                <c:pt idx="3404">
                  <c:v>9.2399999999770444E-3</c:v>
                </c:pt>
                <c:pt idx="3405">
                  <c:v>9.7200000000157161E-3</c:v>
                </c:pt>
                <c:pt idx="3406">
                  <c:v>7.6900000000250657E-3</c:v>
                </c:pt>
                <c:pt idx="3407">
                  <c:v>1.2359999999944193E-2</c:v>
                </c:pt>
                <c:pt idx="3408">
                  <c:v>1.1180000000024393E-2</c:v>
                </c:pt>
                <c:pt idx="3409">
                  <c:v>8.1400000000257933E-3</c:v>
                </c:pt>
                <c:pt idx="3410">
                  <c:v>1.8289999999979045E-2</c:v>
                </c:pt>
                <c:pt idx="3411">
                  <c:v>8.8299999999890133E-3</c:v>
                </c:pt>
                <c:pt idx="3412">
                  <c:v>1.067000000000462E-2</c:v>
                </c:pt>
                <c:pt idx="3413">
                  <c:v>1.5370000000018536E-2</c:v>
                </c:pt>
                <c:pt idx="3414">
                  <c:v>1.3440000000002783E-2</c:v>
                </c:pt>
                <c:pt idx="3415">
                  <c:v>1.3829999999984466E-2</c:v>
                </c:pt>
                <c:pt idx="3416">
                  <c:v>1.2999999999976808E-2</c:v>
                </c:pt>
                <c:pt idx="3417">
                  <c:v>1.4840000000049258E-2</c:v>
                </c:pt>
                <c:pt idx="3418">
                  <c:v>1.7099999999970805E-2</c:v>
                </c:pt>
                <c:pt idx="3419">
                  <c:v>1.3120000000014898E-2</c:v>
                </c:pt>
                <c:pt idx="3420">
                  <c:v>1.8919999999980064E-2</c:v>
                </c:pt>
                <c:pt idx="3421">
                  <c:v>1.5170000000011896E-2</c:v>
                </c:pt>
                <c:pt idx="3422">
                  <c:v>1.5859999999975116E-2</c:v>
                </c:pt>
                <c:pt idx="3423">
                  <c:v>1.6180000000019845E-2</c:v>
                </c:pt>
                <c:pt idx="3424">
                  <c:v>2.0199999999988449E-2</c:v>
                </c:pt>
                <c:pt idx="3425">
                  <c:v>1.4340000000004238E-2</c:v>
                </c:pt>
                <c:pt idx="3426">
                  <c:v>2.2050000000035652E-2</c:v>
                </c:pt>
                <c:pt idx="3427">
                  <c:v>1.9109999999955107E-2</c:v>
                </c:pt>
                <c:pt idx="3428">
                  <c:v>1.9700000000000273E-2</c:v>
                </c:pt>
                <c:pt idx="3429">
                  <c:v>2.2590000000036525E-2</c:v>
                </c:pt>
                <c:pt idx="3430">
                  <c:v>1.9429999999999836E-2</c:v>
                </c:pt>
                <c:pt idx="3431">
                  <c:v>2.3329999999987194E-2</c:v>
                </c:pt>
                <c:pt idx="3432">
                  <c:v>2.253000000001748E-2</c:v>
                </c:pt>
                <c:pt idx="3433">
                  <c:v>1.9139999999993051E-2</c:v>
                </c:pt>
                <c:pt idx="3434">
                  <c:v>2.544999999997799E-2</c:v>
                </c:pt>
                <c:pt idx="3435">
                  <c:v>1.931000000001859E-2</c:v>
                </c:pt>
                <c:pt idx="3436">
                  <c:v>1.9249999999999545E-2</c:v>
                </c:pt>
                <c:pt idx="3437">
                  <c:v>2.2919999999999163E-2</c:v>
                </c:pt>
                <c:pt idx="3438">
                  <c:v>1.5649999999993724E-2</c:v>
                </c:pt>
                <c:pt idx="3439">
                  <c:v>2.4850000000014916E-2</c:v>
                </c:pt>
                <c:pt idx="3440">
                  <c:v>1.5349999999955344E-2</c:v>
                </c:pt>
                <c:pt idx="3441">
                  <c:v>1.9220000000018445E-2</c:v>
                </c:pt>
                <c:pt idx="3442">
                  <c:v>7.9000000000064574E-3</c:v>
                </c:pt>
                <c:pt idx="3443">
                  <c:v>0</c:v>
                </c:pt>
                <c:pt idx="3444">
                  <c:v>0</c:v>
                </c:pt>
                <c:pt idx="3445">
                  <c:v>1.9699999999716056E-3</c:v>
                </c:pt>
                <c:pt idx="3446">
                  <c:v>0</c:v>
                </c:pt>
                <c:pt idx="3447">
                  <c:v>0</c:v>
                </c:pt>
                <c:pt idx="3448">
                  <c:v>6.5000000000736691E-4</c:v>
                </c:pt>
                <c:pt idx="3449">
                  <c:v>0</c:v>
                </c:pt>
                <c:pt idx="3450">
                  <c:v>0</c:v>
                </c:pt>
                <c:pt idx="3451">
                  <c:v>0</c:v>
                </c:pt>
                <c:pt idx="3452">
                  <c:v>0</c:v>
                </c:pt>
                <c:pt idx="3453">
                  <c:v>0</c:v>
                </c:pt>
                <c:pt idx="3454">
                  <c:v>0</c:v>
                </c:pt>
                <c:pt idx="3455">
                  <c:v>0</c:v>
                </c:pt>
                <c:pt idx="3456">
                  <c:v>0</c:v>
                </c:pt>
                <c:pt idx="3457">
                  <c:v>0</c:v>
                </c:pt>
                <c:pt idx="3458">
                  <c:v>2.2700000000099863E-3</c:v>
                </c:pt>
                <c:pt idx="3459">
                  <c:v>0</c:v>
                </c:pt>
                <c:pt idx="3460">
                  <c:v>5.6999999998197382E-4</c:v>
                </c:pt>
                <c:pt idx="3461">
                  <c:v>1.1599999999702959E-3</c:v>
                </c:pt>
                <c:pt idx="3462">
                  <c:v>0</c:v>
                </c:pt>
                <c:pt idx="3463">
                  <c:v>9.1500000000337423E-3</c:v>
                </c:pt>
                <c:pt idx="3464">
                  <c:v>1.3199999999983447E-2</c:v>
                </c:pt>
                <c:pt idx="3465">
                  <c:v>5.9100000000285036E-3</c:v>
                </c:pt>
                <c:pt idx="3466">
                  <c:v>1.2929999999983011E-2</c:v>
                </c:pt>
                <c:pt idx="3467">
                  <c:v>8.9100000000144064E-3</c:v>
                </c:pt>
                <c:pt idx="3468">
                  <c:v>1.0220000000003893E-2</c:v>
                </c:pt>
                <c:pt idx="3469">
                  <c:v>1.0459999999966385E-2</c:v>
                </c:pt>
                <c:pt idx="3470">
                  <c:v>8.3999999998241037E-4</c:v>
                </c:pt>
                <c:pt idx="3471">
                  <c:v>1.2780000000020664E-2</c:v>
                </c:pt>
                <c:pt idx="3472">
                  <c:v>1.267000000001417E-2</c:v>
                </c:pt>
                <c:pt idx="3473">
                  <c:v>7.8100000000063119E-3</c:v>
                </c:pt>
                <c:pt idx="3474">
                  <c:v>2.2019999999997708E-2</c:v>
                </c:pt>
                <c:pt idx="3475">
                  <c:v>1.3350000000002638E-2</c:v>
                </c:pt>
                <c:pt idx="3476">
                  <c:v>1.4959999999973661E-2</c:v>
                </c:pt>
                <c:pt idx="3477">
                  <c:v>1.7940000000010059E-2</c:v>
                </c:pt>
                <c:pt idx="3478">
                  <c:v>1.4819999999986067E-2</c:v>
                </c:pt>
                <c:pt idx="3479">
                  <c:v>1.9900000000006912E-2</c:v>
                </c:pt>
                <c:pt idx="3480">
                  <c:v>1.1000000000024102E-2</c:v>
                </c:pt>
                <c:pt idx="3481">
                  <c:v>1.7519999999990432E-2</c:v>
                </c:pt>
                <c:pt idx="3482">
                  <c:v>1.3390000000015334E-2</c:v>
                </c:pt>
                <c:pt idx="3483">
                  <c:v>1.2540000000001328E-2</c:v>
                </c:pt>
                <c:pt idx="3484">
                  <c:v>1.6599999999982629E-2</c:v>
                </c:pt>
                <c:pt idx="3485">
                  <c:v>1.589000000001306E-2</c:v>
                </c:pt>
                <c:pt idx="3486">
                  <c:v>1.1979999999994106E-2</c:v>
                </c:pt>
                <c:pt idx="3487">
                  <c:v>2.3509999999987485E-2</c:v>
                </c:pt>
                <c:pt idx="3488">
                  <c:v>2.3660000000006676E-2</c:v>
                </c:pt>
                <c:pt idx="3489">
                  <c:v>5.9370000000001255E-2</c:v>
                </c:pt>
                <c:pt idx="3490">
                  <c:v>0.35498000000001184</c:v>
                </c:pt>
                <c:pt idx="3491">
                  <c:v>2.2499999999979536E-2</c:v>
                </c:pt>
                <c:pt idx="3492">
                  <c:v>1.9790000000000418E-2</c:v>
                </c:pt>
                <c:pt idx="3493">
                  <c:v>1.6570000000001528E-2</c:v>
                </c:pt>
                <c:pt idx="3494">
                  <c:v>1.5489999999999782E-2</c:v>
                </c:pt>
                <c:pt idx="3495">
                  <c:v>1.9909999999981665E-2</c:v>
                </c:pt>
                <c:pt idx="3496">
                  <c:v>1.490000000001146E-2</c:v>
                </c:pt>
                <c:pt idx="3497">
                  <c:v>1.3649999999984175E-2</c:v>
                </c:pt>
                <c:pt idx="3498">
                  <c:v>2.2230000000035943E-2</c:v>
                </c:pt>
                <c:pt idx="3499">
                  <c:v>1.3149999999995998E-2</c:v>
                </c:pt>
                <c:pt idx="3500">
                  <c:v>1.4569999999991978E-2</c:v>
                </c:pt>
                <c:pt idx="3501">
                  <c:v>7.9900000000066029E-3</c:v>
                </c:pt>
                <c:pt idx="3502">
                  <c:v>7.2700000000054388E-3</c:v>
                </c:pt>
                <c:pt idx="3503">
                  <c:v>2.1430000000009386E-2</c:v>
                </c:pt>
                <c:pt idx="3504">
                  <c:v>1.3080000000002201E-2</c:v>
                </c:pt>
                <c:pt idx="3505">
                  <c:v>1.7409999999983938E-2</c:v>
                </c:pt>
                <c:pt idx="3506">
                  <c:v>1.5399999999999636E-2</c:v>
                </c:pt>
                <c:pt idx="3507">
                  <c:v>1.2609999999995125E-2</c:v>
                </c:pt>
                <c:pt idx="3508">
                  <c:v>1.558999999997468E-2</c:v>
                </c:pt>
                <c:pt idx="3509">
                  <c:v>1.4000000000010004E-2</c:v>
                </c:pt>
                <c:pt idx="3510">
                  <c:v>1.0910000000023956E-2</c:v>
                </c:pt>
                <c:pt idx="3511">
                  <c:v>1.8030000000010205E-2</c:v>
                </c:pt>
                <c:pt idx="3512">
                  <c:v>1.4070000000003802E-2</c:v>
                </c:pt>
                <c:pt idx="3513">
                  <c:v>1.2279999999975644E-2</c:v>
                </c:pt>
                <c:pt idx="3514">
                  <c:v>2.0109999999988304E-2</c:v>
                </c:pt>
                <c:pt idx="3515">
                  <c:v>1.4099999999984902E-2</c:v>
                </c:pt>
                <c:pt idx="3516">
                  <c:v>1.424000000002934E-2</c:v>
                </c:pt>
                <c:pt idx="3517">
                  <c:v>1.8010000000003856E-2</c:v>
                </c:pt>
                <c:pt idx="3518">
                  <c:v>1.3730000000009568E-2</c:v>
                </c:pt>
                <c:pt idx="3519">
                  <c:v>1.5049999999973807E-2</c:v>
                </c:pt>
                <c:pt idx="3520">
                  <c:v>1.4790000000004966E-2</c:v>
                </c:pt>
                <c:pt idx="3521">
                  <c:v>1.5229999999974098E-2</c:v>
                </c:pt>
                <c:pt idx="3522">
                  <c:v>1.9990000000007058E-2</c:v>
                </c:pt>
                <c:pt idx="3523">
                  <c:v>1.1950000000013006E-2</c:v>
                </c:pt>
                <c:pt idx="3524">
                  <c:v>1.8090000000029249E-2</c:v>
                </c:pt>
                <c:pt idx="3525">
                  <c:v>1.9819999999981519E-2</c:v>
                </c:pt>
                <c:pt idx="3526">
                  <c:v>1.4040000000022701E-2</c:v>
                </c:pt>
                <c:pt idx="3527">
                  <c:v>1.6269999999963147E-2</c:v>
                </c:pt>
                <c:pt idx="3528">
                  <c:v>1.8540000000029977E-2</c:v>
                </c:pt>
                <c:pt idx="3529">
                  <c:v>1.3350000000002638E-2</c:v>
                </c:pt>
                <c:pt idx="3530">
                  <c:v>1.6509999999982483E-2</c:v>
                </c:pt>
                <c:pt idx="3531">
                  <c:v>1.3440000000002783E-2</c:v>
                </c:pt>
                <c:pt idx="3532">
                  <c:v>1.4810000000011314E-2</c:v>
                </c:pt>
                <c:pt idx="3533">
                  <c:v>1.7529999999965185E-2</c:v>
                </c:pt>
                <c:pt idx="3534">
                  <c:v>1.0730000000023665E-2</c:v>
                </c:pt>
                <c:pt idx="3535">
                  <c:v>1.7879999999991014E-2</c:v>
                </c:pt>
                <c:pt idx="3536">
                  <c:v>1.477999999997337E-2</c:v>
                </c:pt>
                <c:pt idx="3537">
                  <c:v>1.2430000000051677E-2</c:v>
                </c:pt>
                <c:pt idx="3538">
                  <c:v>1.7399999999952342E-2</c:v>
                </c:pt>
                <c:pt idx="3539">
                  <c:v>1.3380000000040582E-2</c:v>
                </c:pt>
                <c:pt idx="3540">
                  <c:v>1.2789999999995416E-2</c:v>
                </c:pt>
                <c:pt idx="3541">
                  <c:v>1.6570000000001528E-2</c:v>
                </c:pt>
                <c:pt idx="3542">
                  <c:v>1.1320000000011987E-2</c:v>
                </c:pt>
                <c:pt idx="3543">
                  <c:v>1.8389999999953943E-2</c:v>
                </c:pt>
                <c:pt idx="3544">
                  <c:v>1.3080000000002201E-2</c:v>
                </c:pt>
                <c:pt idx="3545">
                  <c:v>1.5379999999993288E-2</c:v>
                </c:pt>
                <c:pt idx="3546">
                  <c:v>1.5290000000049986E-2</c:v>
                </c:pt>
                <c:pt idx="3547">
                  <c:v>1.3530000000002929E-2</c:v>
                </c:pt>
                <c:pt idx="3548">
                  <c:v>1.4809999999954471E-2</c:v>
                </c:pt>
                <c:pt idx="3549">
                  <c:v>1.7200000000002547E-2</c:v>
                </c:pt>
                <c:pt idx="3550">
                  <c:v>9.8900000000412547E-3</c:v>
                </c:pt>
                <c:pt idx="3551">
                  <c:v>1.4899999999954616E-2</c:v>
                </c:pt>
                <c:pt idx="3552">
                  <c:v>1.5800000000012915E-2</c:v>
                </c:pt>
                <c:pt idx="3553">
                  <c:v>1.2010000000003629E-2</c:v>
                </c:pt>
                <c:pt idx="3554">
                  <c:v>1.7670000000009622E-2</c:v>
                </c:pt>
                <c:pt idx="3555">
                  <c:v>1.0279999999994516E-2</c:v>
                </c:pt>
                <c:pt idx="3556">
                  <c:v>1.7230000000012069E-2</c:v>
                </c:pt>
                <c:pt idx="3557">
                  <c:v>1.4039999999994279E-2</c:v>
                </c:pt>
                <c:pt idx="3558">
                  <c:v>1.1319999999983565E-2</c:v>
                </c:pt>
                <c:pt idx="3559">
                  <c:v>1.8900000000002137E-2</c:v>
                </c:pt>
                <c:pt idx="3560">
                  <c:v>1.0930000000001883E-2</c:v>
                </c:pt>
                <c:pt idx="3561">
                  <c:v>9.9900000000161526E-3</c:v>
                </c:pt>
                <c:pt idx="3562">
                  <c:v>1.5789999999981319E-2</c:v>
                </c:pt>
                <c:pt idx="3563">
                  <c:v>8.530000000007476E-3</c:v>
                </c:pt>
                <c:pt idx="3564">
                  <c:v>1.393999999999096E-2</c:v>
                </c:pt>
                <c:pt idx="3565">
                  <c:v>1.2609999999995125E-2</c:v>
                </c:pt>
                <c:pt idx="3566">
                  <c:v>1.2430000000023256E-2</c:v>
                </c:pt>
                <c:pt idx="3567">
                  <c:v>1.4119999999991251E-2</c:v>
                </c:pt>
                <c:pt idx="3568">
                  <c:v>1.3830000000012888E-2</c:v>
                </c:pt>
                <c:pt idx="3569">
                  <c:v>1.2669999999985748E-2</c:v>
                </c:pt>
                <c:pt idx="3570">
                  <c:v>2.0499999999998408E-2</c:v>
                </c:pt>
                <c:pt idx="3571">
                  <c:v>1.1950000000013006E-2</c:v>
                </c:pt>
                <c:pt idx="3572">
                  <c:v>1.6189999999994598E-2</c:v>
                </c:pt>
                <c:pt idx="3573">
                  <c:v>1.6739999999998645E-2</c:v>
                </c:pt>
                <c:pt idx="3574">
                  <c:v>1.4009999999984757E-2</c:v>
                </c:pt>
                <c:pt idx="3575">
                  <c:v>1.5110000000021273E-2</c:v>
                </c:pt>
                <c:pt idx="3576">
                  <c:v>1.5709999999984348E-2</c:v>
                </c:pt>
                <c:pt idx="3577">
                  <c:v>1.1110000000002174E-2</c:v>
                </c:pt>
                <c:pt idx="3578">
                  <c:v>1.4669999999995298E-2</c:v>
                </c:pt>
                <c:pt idx="3579">
                  <c:v>7.7100000000029922E-3</c:v>
                </c:pt>
                <c:pt idx="3580">
                  <c:v>1.8059999999991305E-2</c:v>
                </c:pt>
                <c:pt idx="3581">
                  <c:v>8.4700000000168529E-3</c:v>
                </c:pt>
                <c:pt idx="3582">
                  <c:v>1.322999999999297E-2</c:v>
                </c:pt>
                <c:pt idx="3583">
                  <c:v>1.6510000000010905E-2</c:v>
                </c:pt>
                <c:pt idx="3584">
                  <c:v>1.1089999999995825E-2</c:v>
                </c:pt>
                <c:pt idx="3585">
                  <c:v>1.4209999999991396E-2</c:v>
                </c:pt>
                <c:pt idx="3586">
                  <c:v>1.4610000000004675E-2</c:v>
                </c:pt>
                <c:pt idx="3587">
                  <c:v>1.6570000000001528E-2</c:v>
                </c:pt>
                <c:pt idx="3588">
                  <c:v>1.0400000000004184E-2</c:v>
                </c:pt>
                <c:pt idx="3589">
                  <c:v>1.7580000000009477E-2</c:v>
                </c:pt>
                <c:pt idx="3590">
                  <c:v>1.3559999999984029E-2</c:v>
                </c:pt>
                <c:pt idx="3591">
                  <c:v>1.7519999999990432E-2</c:v>
                </c:pt>
                <c:pt idx="3592">
                  <c:v>1.1450000000024829E-2</c:v>
                </c:pt>
                <c:pt idx="3593">
                  <c:v>1.6599999999982629E-2</c:v>
                </c:pt>
                <c:pt idx="3594">
                  <c:v>1.5590000000003101E-2</c:v>
                </c:pt>
                <c:pt idx="3595">
                  <c:v>9.9800000000129785E-3</c:v>
                </c:pt>
                <c:pt idx="3596">
                  <c:v>1.7339999999990141E-2</c:v>
                </c:pt>
                <c:pt idx="3597">
                  <c:v>1.2699999999995271E-2</c:v>
                </c:pt>
                <c:pt idx="3598">
                  <c:v>1.3949999999994134E-2</c:v>
                </c:pt>
                <c:pt idx="3599">
                  <c:v>1.5970000000010032E-2</c:v>
                </c:pt>
                <c:pt idx="3600">
                  <c:v>1.2969999999995707E-2</c:v>
                </c:pt>
                <c:pt idx="3601">
                  <c:v>1.7549999999999955E-2</c:v>
                </c:pt>
                <c:pt idx="3602">
                  <c:v>1.1290000000002465E-2</c:v>
                </c:pt>
                <c:pt idx="3603">
                  <c:v>1.4610000000004675E-2</c:v>
                </c:pt>
                <c:pt idx="3604">
                  <c:v>1.8529999999998381E-2</c:v>
                </c:pt>
                <c:pt idx="3605">
                  <c:v>1.1149999999986449E-2</c:v>
                </c:pt>
                <c:pt idx="3606">
                  <c:v>1.6060000000010177E-2</c:v>
                </c:pt>
                <c:pt idx="3607">
                  <c:v>1.4820000000014488E-2</c:v>
                </c:pt>
                <c:pt idx="3608">
                  <c:v>1.4419999999972788E-2</c:v>
                </c:pt>
                <c:pt idx="3609">
                  <c:v>1.290000000000191E-2</c:v>
                </c:pt>
                <c:pt idx="3610">
                  <c:v>1.5950000000003683E-2</c:v>
                </c:pt>
                <c:pt idx="3611">
                  <c:v>1.1680000000012569E-2</c:v>
                </c:pt>
                <c:pt idx="3612">
                  <c:v>1.541000000000281E-2</c:v>
                </c:pt>
                <c:pt idx="3613">
                  <c:v>1.1799999999993815E-2</c:v>
                </c:pt>
                <c:pt idx="3614">
                  <c:v>1.5940000000000509E-2</c:v>
                </c:pt>
                <c:pt idx="3615">
                  <c:v>1.470000000000482E-2</c:v>
                </c:pt>
                <c:pt idx="3616">
                  <c:v>7.5999999999964984E-3</c:v>
                </c:pt>
                <c:pt idx="3617">
                  <c:v>1.6689999999982774E-2</c:v>
                </c:pt>
                <c:pt idx="3618">
                  <c:v>9.5300000000122509E-3</c:v>
                </c:pt>
                <c:pt idx="3619">
                  <c:v>1.1830000000003338E-2</c:v>
                </c:pt>
                <c:pt idx="3620">
                  <c:v>1.4669999999995298E-2</c:v>
                </c:pt>
                <c:pt idx="3621">
                  <c:v>9.9500000000034561E-3</c:v>
                </c:pt>
                <c:pt idx="3622">
                  <c:v>1.6040000000003829E-2</c:v>
                </c:pt>
                <c:pt idx="3623">
                  <c:v>9.2300000000022919E-3</c:v>
                </c:pt>
                <c:pt idx="3624">
                  <c:v>1.1660000000006221E-2</c:v>
                </c:pt>
                <c:pt idx="3625">
                  <c:v>1.5819999999990841E-2</c:v>
                </c:pt>
                <c:pt idx="3626">
                  <c:v>8.0199999999877036E-3</c:v>
                </c:pt>
                <c:pt idx="3627">
                  <c:v>1.2310000000013588E-2</c:v>
                </c:pt>
                <c:pt idx="3628">
                  <c:v>1.3319999999993115E-2</c:v>
                </c:pt>
                <c:pt idx="3629">
                  <c:v>1.1200000000002319E-2</c:v>
                </c:pt>
                <c:pt idx="3630">
                  <c:v>1.1300000000005639E-2</c:v>
                </c:pt>
                <c:pt idx="3631">
                  <c:v>1.6089999999991278E-2</c:v>
                </c:pt>
                <c:pt idx="3632">
                  <c:v>1.0459999999994807E-2</c:v>
                </c:pt>
                <c:pt idx="3633">
                  <c:v>1.5200000000021419E-2</c:v>
                </c:pt>
                <c:pt idx="3634">
                  <c:v>1.0279999999994516E-2</c:v>
                </c:pt>
                <c:pt idx="3635">
                  <c:v>1.3469999999983884E-2</c:v>
                </c:pt>
                <c:pt idx="3636">
                  <c:v>1.3329999999996289E-2</c:v>
                </c:pt>
                <c:pt idx="3637">
                  <c:v>9.8300000000222099E-3</c:v>
                </c:pt>
                <c:pt idx="3638">
                  <c:v>1.5799999999984493E-2</c:v>
                </c:pt>
                <c:pt idx="3639">
                  <c:v>1.2010000000003629E-2</c:v>
                </c:pt>
                <c:pt idx="3640">
                  <c:v>1.0130000000003747E-2</c:v>
                </c:pt>
                <c:pt idx="3641">
                  <c:v>1.4360000000010587E-2</c:v>
                </c:pt>
                <c:pt idx="3642">
                  <c:v>9.2999999999960892E-3</c:v>
                </c:pt>
                <c:pt idx="3643">
                  <c:v>1.5709999999984348E-2</c:v>
                </c:pt>
                <c:pt idx="3644">
                  <c:v>8.4300000000041564E-3</c:v>
                </c:pt>
                <c:pt idx="3645">
                  <c:v>1.186000000001286E-2</c:v>
                </c:pt>
                <c:pt idx="3646">
                  <c:v>1.5889999999984639E-2</c:v>
                </c:pt>
                <c:pt idx="3647">
                  <c:v>9.6200000000123964E-3</c:v>
                </c:pt>
                <c:pt idx="3648">
                  <c:v>1.4250000000004093E-2</c:v>
                </c:pt>
                <c:pt idx="3649">
                  <c:v>1.5799999999984493E-2</c:v>
                </c:pt>
                <c:pt idx="3650">
                  <c:v>1.2720000000001619E-2</c:v>
                </c:pt>
                <c:pt idx="3651">
                  <c:v>1.1950000000013006E-2</c:v>
                </c:pt>
                <c:pt idx="3652">
                  <c:v>1.5590000000003101E-2</c:v>
                </c:pt>
                <c:pt idx="3653">
                  <c:v>1.3019999999983156E-2</c:v>
                </c:pt>
                <c:pt idx="3654">
                  <c:v>1.5080000000011751E-2</c:v>
                </c:pt>
                <c:pt idx="3655">
                  <c:v>1.1799999999993815E-2</c:v>
                </c:pt>
                <c:pt idx="3656">
                  <c:v>1.3859999999993988E-2</c:v>
                </c:pt>
                <c:pt idx="3657">
                  <c:v>1.4399999999994861E-2</c:v>
                </c:pt>
                <c:pt idx="3658">
                  <c:v>9.9800000000129785E-3</c:v>
                </c:pt>
                <c:pt idx="3659">
                  <c:v>1.7139999999983502E-2</c:v>
                </c:pt>
                <c:pt idx="3660">
                  <c:v>1.3290000000012014E-2</c:v>
                </c:pt>
                <c:pt idx="3661">
                  <c:v>1.1830000000003338E-2</c:v>
                </c:pt>
                <c:pt idx="3662">
                  <c:v>1.5439999999983911E-2</c:v>
                </c:pt>
                <c:pt idx="3663">
                  <c:v>1.2390000000010559E-2</c:v>
                </c:pt>
                <c:pt idx="3664">
                  <c:v>1.4129999999994425E-2</c:v>
                </c:pt>
                <c:pt idx="3665">
                  <c:v>1.4309999999994716E-2</c:v>
                </c:pt>
                <c:pt idx="3666">
                  <c:v>9.8300000000222099E-3</c:v>
                </c:pt>
                <c:pt idx="3667">
                  <c:v>1.9700000000000273E-2</c:v>
                </c:pt>
                <c:pt idx="3668">
                  <c:v>9.8399999999969623E-3</c:v>
                </c:pt>
                <c:pt idx="3669">
                  <c:v>1.5909999999990987E-2</c:v>
                </c:pt>
                <c:pt idx="3670">
                  <c:v>1.7490000000009331E-2</c:v>
                </c:pt>
                <c:pt idx="3671">
                  <c:v>8.3199999999976626E-3</c:v>
                </c:pt>
                <c:pt idx="3672">
                  <c:v>1.1619999999993524E-2</c:v>
                </c:pt>
                <c:pt idx="3673">
                  <c:v>1.419000000001347E-2</c:v>
                </c:pt>
                <c:pt idx="3674">
                  <c:v>7.089999999976726E-3</c:v>
                </c:pt>
                <c:pt idx="3675">
                  <c:v>1.4960000000002083E-2</c:v>
                </c:pt>
                <c:pt idx="3676">
                  <c:v>1.0010000000022501E-2</c:v>
                </c:pt>
                <c:pt idx="3677">
                  <c:v>1.3149999999995998E-2</c:v>
                </c:pt>
                <c:pt idx="3678">
                  <c:v>1.290000000000191E-2</c:v>
                </c:pt>
                <c:pt idx="3679">
                  <c:v>9.7199999999872944E-3</c:v>
                </c:pt>
                <c:pt idx="3680">
                  <c:v>1.5170000000011896E-2</c:v>
                </c:pt>
                <c:pt idx="3681">
                  <c:v>1.2569999999982429E-2</c:v>
                </c:pt>
                <c:pt idx="3682">
                  <c:v>9.9900000000161526E-3</c:v>
                </c:pt>
                <c:pt idx="3683">
                  <c:v>1.7129999999980328E-2</c:v>
                </c:pt>
                <c:pt idx="3684">
                  <c:v>1.1950000000013006E-2</c:v>
                </c:pt>
                <c:pt idx="3685">
                  <c:v>1.0459999999994807E-2</c:v>
                </c:pt>
                <c:pt idx="3686">
                  <c:v>1.895999999999276E-2</c:v>
                </c:pt>
                <c:pt idx="3687">
                  <c:v>6.7600000000140881E-3</c:v>
                </c:pt>
                <c:pt idx="3688">
                  <c:v>1.7139999999983502E-2</c:v>
                </c:pt>
                <c:pt idx="3689">
                  <c:v>1.1060000000014725E-2</c:v>
                </c:pt>
                <c:pt idx="3690">
                  <c:v>1.2370000000004211E-2</c:v>
                </c:pt>
                <c:pt idx="3691">
                  <c:v>1.6649999999998499E-2</c:v>
                </c:pt>
                <c:pt idx="3692">
                  <c:v>1.0379999999997835E-2</c:v>
                </c:pt>
                <c:pt idx="3693">
                  <c:v>1.5050000000002228E-2</c:v>
                </c:pt>
                <c:pt idx="3694">
                  <c:v>1.6269999999991569E-2</c:v>
                </c:pt>
                <c:pt idx="3695">
                  <c:v>8.880000000004884E-3</c:v>
                </c:pt>
                <c:pt idx="3696">
                  <c:v>1.5999999999991132E-2</c:v>
                </c:pt>
                <c:pt idx="3697">
                  <c:v>1.4039999999994279E-2</c:v>
                </c:pt>
                <c:pt idx="3698">
                  <c:v>1.1270000000024538E-2</c:v>
                </c:pt>
                <c:pt idx="3699">
                  <c:v>1.6179999999991423E-2</c:v>
                </c:pt>
                <c:pt idx="3700">
                  <c:v>1.1200000000002319E-2</c:v>
                </c:pt>
                <c:pt idx="3701">
                  <c:v>1.622000000000412E-2</c:v>
                </c:pt>
                <c:pt idx="3702">
                  <c:v>1.2929999999983011E-2</c:v>
                </c:pt>
                <c:pt idx="3703">
                  <c:v>1.0760000000004766E-2</c:v>
                </c:pt>
                <c:pt idx="3704">
                  <c:v>1.4870000000001937E-2</c:v>
                </c:pt>
                <c:pt idx="3705">
                  <c:v>1.1619999999993524E-2</c:v>
                </c:pt>
                <c:pt idx="3706">
                  <c:v>9.4500000000152795E-3</c:v>
                </c:pt>
                <c:pt idx="3707">
                  <c:v>1.9429999999999836E-2</c:v>
                </c:pt>
                <c:pt idx="3708">
                  <c:v>1.0609999999985575E-2</c:v>
                </c:pt>
                <c:pt idx="3709">
                  <c:v>1.5950000000003683E-2</c:v>
                </c:pt>
                <c:pt idx="3710">
                  <c:v>1.4749999999992269E-2</c:v>
                </c:pt>
                <c:pt idx="3711">
                  <c:v>1.3230000000021391E-2</c:v>
                </c:pt>
                <c:pt idx="3712">
                  <c:v>1.5999999999991132E-2</c:v>
                </c:pt>
                <c:pt idx="3713">
                  <c:v>1.2550000000004502E-2</c:v>
                </c:pt>
                <c:pt idx="3714">
                  <c:v>1.2849999999986039E-2</c:v>
                </c:pt>
                <c:pt idx="3715">
                  <c:v>1.5370000000018536E-2</c:v>
                </c:pt>
                <c:pt idx="3716">
                  <c:v>8.9399999999955071E-3</c:v>
                </c:pt>
                <c:pt idx="3717">
                  <c:v>1.5109999999992851E-2</c:v>
                </c:pt>
                <c:pt idx="3718">
                  <c:v>1.3800000000003365E-2</c:v>
                </c:pt>
                <c:pt idx="3719">
                  <c:v>7.2399999999959164E-3</c:v>
                </c:pt>
                <c:pt idx="3720">
                  <c:v>1.5649999999993724E-2</c:v>
                </c:pt>
                <c:pt idx="3721">
                  <c:v>1.1300000000005639E-2</c:v>
                </c:pt>
                <c:pt idx="3722">
                  <c:v>1.2660000000010996E-2</c:v>
                </c:pt>
                <c:pt idx="3723">
                  <c:v>1.2100000000003774E-2</c:v>
                </c:pt>
                <c:pt idx="3724">
                  <c:v>1.003999999997518E-2</c:v>
                </c:pt>
                <c:pt idx="3725">
                  <c:v>1.5560000000022001E-2</c:v>
                </c:pt>
                <c:pt idx="3726">
                  <c:v>7.569999999986976E-3</c:v>
                </c:pt>
                <c:pt idx="3727">
                  <c:v>1.0909999999995534E-2</c:v>
                </c:pt>
                <c:pt idx="3728">
                  <c:v>1.442000000000121E-2</c:v>
                </c:pt>
                <c:pt idx="3729">
                  <c:v>6.9799999999986539E-3</c:v>
                </c:pt>
                <c:pt idx="3730">
                  <c:v>1.2280000000004065E-2</c:v>
                </c:pt>
                <c:pt idx="3731">
                  <c:v>1.3910000000009859E-2</c:v>
                </c:pt>
                <c:pt idx="3732">
                  <c:v>1.0819999999995389E-2</c:v>
                </c:pt>
                <c:pt idx="3733">
                  <c:v>1.132999999998674E-2</c:v>
                </c:pt>
                <c:pt idx="3734">
                  <c:v>1.3140000000021246E-2</c:v>
                </c:pt>
                <c:pt idx="3735">
                  <c:v>1.0699999999985721E-2</c:v>
                </c:pt>
                <c:pt idx="3736">
                  <c:v>1.3350000000002638E-2</c:v>
                </c:pt>
                <c:pt idx="3737">
                  <c:v>8.9100000000144064E-3</c:v>
                </c:pt>
                <c:pt idx="3738">
                  <c:v>1.3170000000002346E-2</c:v>
                </c:pt>
                <c:pt idx="3739">
                  <c:v>1.3829999999984466E-2</c:v>
                </c:pt>
                <c:pt idx="3740">
                  <c:v>8.6100000000044474E-3</c:v>
                </c:pt>
                <c:pt idx="3741">
                  <c:v>1.8210000000010496E-2</c:v>
                </c:pt>
                <c:pt idx="3742">
                  <c:v>1.1209999999977072E-2</c:v>
                </c:pt>
                <c:pt idx="3743">
                  <c:v>9.8000000000126875E-3</c:v>
                </c:pt>
                <c:pt idx="3744">
                  <c:v>1.3859999999993988E-2</c:v>
                </c:pt>
                <c:pt idx="3745">
                  <c:v>1.1269999999996116E-2</c:v>
                </c:pt>
                <c:pt idx="3746">
                  <c:v>1.290000000000191E-2</c:v>
                </c:pt>
                <c:pt idx="3747">
                  <c:v>1.0940000000005057E-2</c:v>
                </c:pt>
                <c:pt idx="3748">
                  <c:v>1.2220000000013442E-2</c:v>
                </c:pt>
                <c:pt idx="3749">
                  <c:v>1.4359999999982165E-2</c:v>
                </c:pt>
                <c:pt idx="3750">
                  <c:v>9.4200000000057571E-3</c:v>
                </c:pt>
                <c:pt idx="3751">
                  <c:v>1.3470000000012305E-2</c:v>
                </c:pt>
                <c:pt idx="3752">
                  <c:v>1.3769999999993843E-2</c:v>
                </c:pt>
                <c:pt idx="3753">
                  <c:v>1.0369999999994661E-2</c:v>
                </c:pt>
                <c:pt idx="3754">
                  <c:v>1.132999999998674E-2</c:v>
                </c:pt>
                <c:pt idx="3755">
                  <c:v>1.4600000000001501E-2</c:v>
                </c:pt>
                <c:pt idx="3756">
                  <c:v>9.7400000000220643E-3</c:v>
                </c:pt>
                <c:pt idx="3757">
                  <c:v>1.5019999999992706E-2</c:v>
                </c:pt>
                <c:pt idx="3758">
                  <c:v>1.0079999999987876E-2</c:v>
                </c:pt>
                <c:pt idx="3759">
                  <c:v>1.4010000000013179E-2</c:v>
                </c:pt>
                <c:pt idx="3760">
                  <c:v>1.3289999999983593E-2</c:v>
                </c:pt>
                <c:pt idx="3761">
                  <c:v>9.590000000002874E-3</c:v>
                </c:pt>
                <c:pt idx="3762">
                  <c:v>1.7110000000002401E-2</c:v>
                </c:pt>
                <c:pt idx="3763">
                  <c:v>1.2249999999994543E-2</c:v>
                </c:pt>
                <c:pt idx="3764">
                  <c:v>1.0040000000003602E-2</c:v>
                </c:pt>
                <c:pt idx="3765">
                  <c:v>1.7470000000002983E-2</c:v>
                </c:pt>
                <c:pt idx="3766">
                  <c:v>9.7100000000125419E-3</c:v>
                </c:pt>
                <c:pt idx="3767">
                  <c:v>1.0459999999994807E-2</c:v>
                </c:pt>
                <c:pt idx="3768">
                  <c:v>1.4719999999982747E-2</c:v>
                </c:pt>
                <c:pt idx="3769">
                  <c:v>9.540000000015425E-3</c:v>
                </c:pt>
                <c:pt idx="3770">
                  <c:v>1.5440000000012333E-2</c:v>
                </c:pt>
                <c:pt idx="3771">
                  <c:v>9.9799999999845568E-3</c:v>
                </c:pt>
                <c:pt idx="3772">
                  <c:v>1.6390000000001237E-2</c:v>
                </c:pt>
                <c:pt idx="3773">
                  <c:v>1.3830000000012888E-2</c:v>
                </c:pt>
                <c:pt idx="3774">
                  <c:v>1.2879999999995562E-2</c:v>
                </c:pt>
                <c:pt idx="3775">
                  <c:v>1.3440000000002783E-2</c:v>
                </c:pt>
                <c:pt idx="3776">
                  <c:v>1.7820000000000391E-2</c:v>
                </c:pt>
                <c:pt idx="3777">
                  <c:v>8.1099999999878492E-3</c:v>
                </c:pt>
                <c:pt idx="3778">
                  <c:v>1.9069999999999254E-2</c:v>
                </c:pt>
                <c:pt idx="3779">
                  <c:v>1.4330000000001064E-2</c:v>
                </c:pt>
                <c:pt idx="3780">
                  <c:v>1.3830000000012888E-2</c:v>
                </c:pt>
                <c:pt idx="3781">
                  <c:v>1.5079999999983329E-2</c:v>
                </c:pt>
                <c:pt idx="3782">
                  <c:v>9.2700000000149885E-3</c:v>
                </c:pt>
                <c:pt idx="3783">
                  <c:v>1.3379999999983738E-2</c:v>
                </c:pt>
                <c:pt idx="3784">
                  <c:v>1.2159999999994398E-2</c:v>
                </c:pt>
                <c:pt idx="3785">
                  <c:v>8.7900000000047385E-3</c:v>
                </c:pt>
                <c:pt idx="3786">
                  <c:v>1.6750000000001819E-2</c:v>
                </c:pt>
                <c:pt idx="3787">
                  <c:v>9.9000000000160071E-3</c:v>
                </c:pt>
                <c:pt idx="3788">
                  <c:v>1.089999999999236E-2</c:v>
                </c:pt>
                <c:pt idx="3789">
                  <c:v>1.6989999999992733E-2</c:v>
                </c:pt>
                <c:pt idx="3790">
                  <c:v>8.3199999999976626E-3</c:v>
                </c:pt>
                <c:pt idx="3791">
                  <c:v>1.5170000000011896E-2</c:v>
                </c:pt>
                <c:pt idx="3792">
                  <c:v>1.2869999999992388E-2</c:v>
                </c:pt>
                <c:pt idx="3793">
                  <c:v>1.3650000000012597E-2</c:v>
                </c:pt>
                <c:pt idx="3794">
                  <c:v>1.5769999999974971E-2</c:v>
                </c:pt>
                <c:pt idx="3795">
                  <c:v>1.779000000001929E-2</c:v>
                </c:pt>
                <c:pt idx="3796">
                  <c:v>1.4269999999982019E-2</c:v>
                </c:pt>
                <c:pt idx="3797">
                  <c:v>1.8420000000020309E-2</c:v>
                </c:pt>
                <c:pt idx="3798">
                  <c:v>1.0609999999985575E-2</c:v>
                </c:pt>
                <c:pt idx="3799">
                  <c:v>1.8390000000010787E-2</c:v>
                </c:pt>
                <c:pt idx="3800">
                  <c:v>1.6809999999992442E-2</c:v>
                </c:pt>
                <c:pt idx="3801">
                  <c:v>1.3110000000011723E-2</c:v>
                </c:pt>
                <c:pt idx="3802">
                  <c:v>1.8630000000001701E-2</c:v>
                </c:pt>
                <c:pt idx="3803">
                  <c:v>1.5050000000002228E-2</c:v>
                </c:pt>
                <c:pt idx="3804">
                  <c:v>1.4299999999991542E-2</c:v>
                </c:pt>
                <c:pt idx="3805">
                  <c:v>1.8869999999992615E-2</c:v>
                </c:pt>
                <c:pt idx="3806">
                  <c:v>1.338000000001216E-2</c:v>
                </c:pt>
                <c:pt idx="3807">
                  <c:v>1.6899999999992588E-2</c:v>
                </c:pt>
                <c:pt idx="3808">
                  <c:v>1.5080000000011751E-2</c:v>
                </c:pt>
                <c:pt idx="3809">
                  <c:v>1.4179999999981874E-2</c:v>
                </c:pt>
                <c:pt idx="3810">
                  <c:v>1.9910000000010086E-2</c:v>
                </c:pt>
                <c:pt idx="3811">
                  <c:v>1.1120000000005348E-2</c:v>
                </c:pt>
                <c:pt idx="3812">
                  <c:v>1.6599999999982629E-2</c:v>
                </c:pt>
                <c:pt idx="3813">
                  <c:v>1.7279999999999518E-2</c:v>
                </c:pt>
                <c:pt idx="3814">
                  <c:v>1.3650000000012597E-2</c:v>
                </c:pt>
                <c:pt idx="3815">
                  <c:v>1.2159999999994398E-2</c:v>
                </c:pt>
                <c:pt idx="3816">
                  <c:v>2.0180000000010523E-2</c:v>
                </c:pt>
                <c:pt idx="3817">
                  <c:v>1.1079999999992651E-2</c:v>
                </c:pt>
                <c:pt idx="3818">
                  <c:v>1.8149999999991451E-2</c:v>
                </c:pt>
                <c:pt idx="3819">
                  <c:v>1.6420000000010759E-2</c:v>
                </c:pt>
                <c:pt idx="3820">
                  <c:v>1.4279999999985193E-2</c:v>
                </c:pt>
                <c:pt idx="3821">
                  <c:v>1.8270000000001119E-2</c:v>
                </c:pt>
                <c:pt idx="3822">
                  <c:v>1.1770000000012715E-2</c:v>
                </c:pt>
                <c:pt idx="3823">
                  <c:v>2.16700000000003E-2</c:v>
                </c:pt>
                <c:pt idx="3824">
                  <c:v>1.4269999999982019E-2</c:v>
                </c:pt>
                <c:pt idx="3825">
                  <c:v>1.1650000000003047E-2</c:v>
                </c:pt>
                <c:pt idx="3826">
                  <c:v>2.182000000001949E-2</c:v>
                </c:pt>
                <c:pt idx="3827">
                  <c:v>1.1650000000003047E-2</c:v>
                </c:pt>
                <c:pt idx="3828">
                  <c:v>1.4279999999985193E-2</c:v>
                </c:pt>
                <c:pt idx="3829">
                  <c:v>2.0229999999997972E-2</c:v>
                </c:pt>
                <c:pt idx="3830">
                  <c:v>1.1650000000003047E-2</c:v>
                </c:pt>
                <c:pt idx="3831">
                  <c:v>1.5800000000012915E-2</c:v>
                </c:pt>
                <c:pt idx="3832">
                  <c:v>1.6629999999992151E-2</c:v>
                </c:pt>
                <c:pt idx="3833">
                  <c:v>1.7670000000009622E-2</c:v>
                </c:pt>
                <c:pt idx="3834">
                  <c:v>1.3709999999974798E-2</c:v>
                </c:pt>
                <c:pt idx="3835">
                  <c:v>1.6010000000022728E-2</c:v>
                </c:pt>
                <c:pt idx="3836">
                  <c:v>1.2659999999982574E-2</c:v>
                </c:pt>
                <c:pt idx="3837">
                  <c:v>1.541000000000281E-2</c:v>
                </c:pt>
                <c:pt idx="3838">
                  <c:v>1.2699999999995271E-2</c:v>
                </c:pt>
                <c:pt idx="3839">
                  <c:v>1.45700000000204E-2</c:v>
                </c:pt>
                <c:pt idx="3840">
                  <c:v>1.6179999999991423E-2</c:v>
                </c:pt>
                <c:pt idx="3841">
                  <c:v>1.0879999999986012E-2</c:v>
                </c:pt>
                <c:pt idx="3842">
                  <c:v>1.7850000000009913E-2</c:v>
                </c:pt>
                <c:pt idx="3843">
                  <c:v>1.3980000000003656E-2</c:v>
                </c:pt>
                <c:pt idx="3844">
                  <c:v>1.1140000000011696E-2</c:v>
                </c:pt>
                <c:pt idx="3845">
                  <c:v>1.6689999999982774E-2</c:v>
                </c:pt>
                <c:pt idx="3846">
                  <c:v>1.1300000000005639E-2</c:v>
                </c:pt>
                <c:pt idx="3847">
                  <c:v>1.3980000000003656E-2</c:v>
                </c:pt>
                <c:pt idx="3848">
                  <c:v>1.7309999999980619E-2</c:v>
                </c:pt>
                <c:pt idx="3849">
                  <c:v>1.1650000000003047E-2</c:v>
                </c:pt>
                <c:pt idx="3850">
                  <c:v>1.4870000000001937E-2</c:v>
                </c:pt>
                <c:pt idx="3851">
                  <c:v>1.4460000000013906E-2</c:v>
                </c:pt>
                <c:pt idx="3852">
                  <c:v>1.5469999999993433E-2</c:v>
                </c:pt>
                <c:pt idx="3853">
                  <c:v>1.290000000000191E-2</c:v>
                </c:pt>
                <c:pt idx="3854">
                  <c:v>1.4659999999992124E-2</c:v>
                </c:pt>
                <c:pt idx="3855">
                  <c:v>1.2550000000004502E-2</c:v>
                </c:pt>
                <c:pt idx="3856">
                  <c:v>1.725999999999317E-2</c:v>
                </c:pt>
                <c:pt idx="3857">
                  <c:v>9.2000000000211912E-3</c:v>
                </c:pt>
                <c:pt idx="3858">
                  <c:v>1.5140000000002374E-2</c:v>
                </c:pt>
                <c:pt idx="3859">
                  <c:v>1.6009999999994307E-2</c:v>
                </c:pt>
                <c:pt idx="3860">
                  <c:v>8.1299999999941974E-3</c:v>
                </c:pt>
                <c:pt idx="3861">
                  <c:v>1.7200000000002547E-2</c:v>
                </c:pt>
                <c:pt idx="3862">
                  <c:v>1.0879999999986012E-2</c:v>
                </c:pt>
                <c:pt idx="3863">
                  <c:v>9.9200000000223554E-3</c:v>
                </c:pt>
                <c:pt idx="3864">
                  <c:v>1.7019999999973834E-2</c:v>
                </c:pt>
                <c:pt idx="3865">
                  <c:v>1.1740000000003192E-2</c:v>
                </c:pt>
                <c:pt idx="3866">
                  <c:v>1.3800000000003365E-2</c:v>
                </c:pt>
                <c:pt idx="3867">
                  <c:v>1.4540000000010878E-2</c:v>
                </c:pt>
                <c:pt idx="3868">
                  <c:v>1.1149999999986449E-2</c:v>
                </c:pt>
                <c:pt idx="3869">
                  <c:v>1.7670000000009622E-2</c:v>
                </c:pt>
                <c:pt idx="3870">
                  <c:v>1.1120000000005348E-2</c:v>
                </c:pt>
                <c:pt idx="3871">
                  <c:v>1.4479999999991833E-2</c:v>
                </c:pt>
                <c:pt idx="3872">
                  <c:v>1.5469999999993433E-2</c:v>
                </c:pt>
                <c:pt idx="3873">
                  <c:v>1.3980000000003656E-2</c:v>
                </c:pt>
                <c:pt idx="3874">
                  <c:v>1.2630000000001473E-2</c:v>
                </c:pt>
                <c:pt idx="3875">
                  <c:v>1.6750000000001819E-2</c:v>
                </c:pt>
                <c:pt idx="3876">
                  <c:v>9.180000000014843E-3</c:v>
                </c:pt>
                <c:pt idx="3877">
                  <c:v>1.3289999999983593E-2</c:v>
                </c:pt>
                <c:pt idx="3878">
                  <c:v>1.419000000001347E-2</c:v>
                </c:pt>
                <c:pt idx="3879">
                  <c:v>1.1560000000002901E-2</c:v>
                </c:pt>
                <c:pt idx="3880">
                  <c:v>1.4579999999995152E-2</c:v>
                </c:pt>
                <c:pt idx="3881">
                  <c:v>1.0310000000004038E-2</c:v>
                </c:pt>
                <c:pt idx="3882">
                  <c:v>1.5999999999991132E-2</c:v>
                </c:pt>
                <c:pt idx="3883">
                  <c:v>1.2399999999985312E-2</c:v>
                </c:pt>
                <c:pt idx="3884">
                  <c:v>9.540000000015425E-3</c:v>
                </c:pt>
                <c:pt idx="3885">
                  <c:v>1.6629999999992151E-2</c:v>
                </c:pt>
                <c:pt idx="3886">
                  <c:v>1.1590000000012424E-2</c:v>
                </c:pt>
                <c:pt idx="3887">
                  <c:v>9.6800000000030195E-3</c:v>
                </c:pt>
                <c:pt idx="3888">
                  <c:v>1.9549999999981083E-2</c:v>
                </c:pt>
                <c:pt idx="3889">
                  <c:v>7.8100000000063119E-3</c:v>
                </c:pt>
                <c:pt idx="3890">
                  <c:v>1.1509999999987031E-2</c:v>
                </c:pt>
                <c:pt idx="3891">
                  <c:v>1.30500000000211E-2</c:v>
                </c:pt>
                <c:pt idx="3892">
                  <c:v>8.2799999999849661E-3</c:v>
                </c:pt>
                <c:pt idx="3893">
                  <c:v>1.0610000000013997E-2</c:v>
                </c:pt>
                <c:pt idx="3894">
                  <c:v>1.0230000000007067E-2</c:v>
                </c:pt>
                <c:pt idx="3895">
                  <c:v>9.7099999999841202E-3</c:v>
                </c:pt>
                <c:pt idx="3896">
                  <c:v>1.4250000000004093E-2</c:v>
                </c:pt>
                <c:pt idx="3897">
                  <c:v>6.5500000000042746E-3</c:v>
                </c:pt>
                <c:pt idx="3898">
                  <c:v>1.3239999999996144E-2</c:v>
                </c:pt>
                <c:pt idx="3899">
                  <c:v>1.2810000000001764E-2</c:v>
                </c:pt>
                <c:pt idx="3900">
                  <c:v>5.4900000000088767E-3</c:v>
                </c:pt>
                <c:pt idx="3901">
                  <c:v>1.7069999999989705E-2</c:v>
                </c:pt>
                <c:pt idx="3902">
                  <c:v>1.0459999999994807E-2</c:v>
                </c:pt>
                <c:pt idx="3903">
                  <c:v>9.0000000000145519E-3</c:v>
                </c:pt>
                <c:pt idx="3904">
                  <c:v>1.5559999999993579E-2</c:v>
                </c:pt>
                <c:pt idx="3905">
                  <c:v>9.0899999999862757E-3</c:v>
                </c:pt>
                <c:pt idx="3906">
                  <c:v>1.018999999999437E-2</c:v>
                </c:pt>
                <c:pt idx="3907">
                  <c:v>1.4550000000014052E-2</c:v>
                </c:pt>
                <c:pt idx="3908">
                  <c:v>7.9800000000034288E-3</c:v>
                </c:pt>
                <c:pt idx="3909">
                  <c:v>1.371000000000322E-2</c:v>
                </c:pt>
                <c:pt idx="3910">
                  <c:v>1.0699999999985721E-2</c:v>
                </c:pt>
                <c:pt idx="3911">
                  <c:v>1.0369999999994661E-2</c:v>
                </c:pt>
                <c:pt idx="3912">
                  <c:v>1.6180000000019845E-2</c:v>
                </c:pt>
                <c:pt idx="3913">
                  <c:v>6.8899999999985084E-3</c:v>
                </c:pt>
                <c:pt idx="3914">
                  <c:v>1.2219999999985021E-2</c:v>
                </c:pt>
                <c:pt idx="3915">
                  <c:v>1.6300000000001091E-2</c:v>
                </c:pt>
                <c:pt idx="3916">
                  <c:v>4.2300000000068394E-3</c:v>
                </c:pt>
                <c:pt idx="3917">
                  <c:v>1.4100000000013324E-2</c:v>
                </c:pt>
                <c:pt idx="3918">
                  <c:v>1.274999999998272E-2</c:v>
                </c:pt>
                <c:pt idx="3919">
                  <c:v>1.0230000000007067E-2</c:v>
                </c:pt>
                <c:pt idx="3920">
                  <c:v>1.2129999999984875E-2</c:v>
                </c:pt>
                <c:pt idx="3921">
                  <c:v>9.1400000000021464E-3</c:v>
                </c:pt>
                <c:pt idx="3922">
                  <c:v>1.1750000000006366E-2</c:v>
                </c:pt>
                <c:pt idx="3923">
                  <c:v>1.1650000000003047E-2</c:v>
                </c:pt>
                <c:pt idx="3924">
                  <c:v>7.3000000000149612E-3</c:v>
                </c:pt>
                <c:pt idx="3925">
                  <c:v>1.1739999999974771E-2</c:v>
                </c:pt>
                <c:pt idx="3926">
                  <c:v>1.0250000000013415E-2</c:v>
                </c:pt>
                <c:pt idx="3927">
                  <c:v>9.0099999999893043E-3</c:v>
                </c:pt>
                <c:pt idx="3928">
                  <c:v>1.6540000000020427E-2</c:v>
                </c:pt>
                <c:pt idx="3929">
                  <c:v>7.3599999999771626E-3</c:v>
                </c:pt>
                <c:pt idx="3930">
                  <c:v>9.180000000014843E-3</c:v>
                </c:pt>
                <c:pt idx="3931">
                  <c:v>1.5140000000002374E-2</c:v>
                </c:pt>
                <c:pt idx="3932">
                  <c:v>8.7299999999856936E-3</c:v>
                </c:pt>
                <c:pt idx="3933">
                  <c:v>1.1890000000022383E-2</c:v>
                </c:pt>
                <c:pt idx="3934">
                  <c:v>1.2219999999985021E-2</c:v>
                </c:pt>
                <c:pt idx="3935">
                  <c:v>9.060000000005175E-3</c:v>
                </c:pt>
                <c:pt idx="3936">
                  <c:v>1.4540000000010878E-2</c:v>
                </c:pt>
                <c:pt idx="3937">
                  <c:v>9.3899999999962347E-3</c:v>
                </c:pt>
                <c:pt idx="3938">
                  <c:v>1.2129999999984875E-2</c:v>
                </c:pt>
                <c:pt idx="3939">
                  <c:v>1.3409999999993261E-2</c:v>
                </c:pt>
                <c:pt idx="3940">
                  <c:v>6.1699999999973443E-3</c:v>
                </c:pt>
                <c:pt idx="3941">
                  <c:v>1.5230000000002519E-2</c:v>
                </c:pt>
                <c:pt idx="3942">
                  <c:v>1.1950000000013006E-2</c:v>
                </c:pt>
                <c:pt idx="3943">
                  <c:v>7.1199999999862484E-3</c:v>
                </c:pt>
                <c:pt idx="3944">
                  <c:v>1.5740000000022292E-2</c:v>
                </c:pt>
                <c:pt idx="3945">
                  <c:v>1.018999999999437E-2</c:v>
                </c:pt>
                <c:pt idx="3946">
                  <c:v>6.4700000000073032E-3</c:v>
                </c:pt>
                <c:pt idx="3947">
                  <c:v>1.4719999999982747E-2</c:v>
                </c:pt>
                <c:pt idx="3948">
                  <c:v>5.6299999999964712E-3</c:v>
                </c:pt>
                <c:pt idx="3949">
                  <c:v>1.4010000000013179E-2</c:v>
                </c:pt>
                <c:pt idx="3950">
                  <c:v>9.3300000000056116E-3</c:v>
                </c:pt>
                <c:pt idx="3951">
                  <c:v>1.1589999999984002E-2</c:v>
                </c:pt>
                <c:pt idx="3952">
                  <c:v>1.2490000000013879E-2</c:v>
                </c:pt>
                <c:pt idx="3953">
                  <c:v>7.8000000000031378E-3</c:v>
                </c:pt>
                <c:pt idx="3954">
                  <c:v>9.4499999999868578E-3</c:v>
                </c:pt>
                <c:pt idx="3955">
                  <c:v>1.3470000000012305E-2</c:v>
                </c:pt>
                <c:pt idx="3956">
                  <c:v>5.4299999999898318E-3</c:v>
                </c:pt>
                <c:pt idx="3957">
                  <c:v>1.2689999999992096E-2</c:v>
                </c:pt>
                <c:pt idx="3958">
                  <c:v>1.0019999999997253E-2</c:v>
                </c:pt>
                <c:pt idx="3959">
                  <c:v>9.8600000000033106E-3</c:v>
                </c:pt>
                <c:pt idx="3960">
                  <c:v>1.0520000000013852E-2</c:v>
                </c:pt>
                <c:pt idx="3961">
                  <c:v>1.0369999999994661E-2</c:v>
                </c:pt>
                <c:pt idx="3962">
                  <c:v>1.1950000000013006E-2</c:v>
                </c:pt>
                <c:pt idx="3963">
                  <c:v>1.2099999999975353E-2</c:v>
                </c:pt>
                <c:pt idx="3964">
                  <c:v>8.880000000004884E-3</c:v>
                </c:pt>
                <c:pt idx="3965">
                  <c:v>1.4309999999994716E-2</c:v>
                </c:pt>
                <c:pt idx="3966">
                  <c:v>1.1110000000002174E-2</c:v>
                </c:pt>
                <c:pt idx="3967">
                  <c:v>9.3300000000056116E-3</c:v>
                </c:pt>
                <c:pt idx="3968">
                  <c:v>1.6629999999992151E-2</c:v>
                </c:pt>
                <c:pt idx="3969">
                  <c:v>8.2900000000165619E-3</c:v>
                </c:pt>
                <c:pt idx="3970">
                  <c:v>1.0909999999995534E-2</c:v>
                </c:pt>
                <c:pt idx="3971">
                  <c:v>1.6979999999989559E-2</c:v>
                </c:pt>
                <c:pt idx="3972">
                  <c:v>8.4099999999978081E-3</c:v>
                </c:pt>
                <c:pt idx="3973">
                  <c:v>1.1890000000022383E-2</c:v>
                </c:pt>
                <c:pt idx="3974">
                  <c:v>1.444999999998231E-2</c:v>
                </c:pt>
                <c:pt idx="3975">
                  <c:v>1.0019999999997253E-2</c:v>
                </c:pt>
                <c:pt idx="3976">
                  <c:v>1.6030000000000655E-2</c:v>
                </c:pt>
                <c:pt idx="3977">
                  <c:v>8.2500000000038654E-3</c:v>
                </c:pt>
                <c:pt idx="3978">
                  <c:v>1.4399999999994861E-2</c:v>
                </c:pt>
                <c:pt idx="3979">
                  <c:v>1.6660000000001673E-2</c:v>
                </c:pt>
                <c:pt idx="3980">
                  <c:v>5.8999999999969077E-3</c:v>
                </c:pt>
                <c:pt idx="3981">
                  <c:v>1.7820000000000391E-2</c:v>
                </c:pt>
                <c:pt idx="3982">
                  <c:v>1.2760000000014315E-2</c:v>
                </c:pt>
                <c:pt idx="3983">
                  <c:v>9.2999999999960892E-3</c:v>
                </c:pt>
                <c:pt idx="3984">
                  <c:v>1.6739999999998645E-2</c:v>
                </c:pt>
                <c:pt idx="3985">
                  <c:v>1.1570000000006075E-2</c:v>
                </c:pt>
                <c:pt idx="3986">
                  <c:v>9.4399999999836837E-3</c:v>
                </c:pt>
                <c:pt idx="3987">
                  <c:v>1.6430000000013933E-2</c:v>
                </c:pt>
                <c:pt idx="3988">
                  <c:v>1.0040000000003602E-2</c:v>
                </c:pt>
                <c:pt idx="3989">
                  <c:v>1.5649999999993724E-2</c:v>
                </c:pt>
                <c:pt idx="3990">
                  <c:v>1.0279999999994516E-2</c:v>
                </c:pt>
                <c:pt idx="3991">
                  <c:v>1.3620000000003074E-2</c:v>
                </c:pt>
                <c:pt idx="3992">
                  <c:v>1.5670000000000073E-2</c:v>
                </c:pt>
                <c:pt idx="3993">
                  <c:v>8.2600000000070395E-3</c:v>
                </c:pt>
                <c:pt idx="3994">
                  <c:v>1.1799999999993815E-2</c:v>
                </c:pt>
                <c:pt idx="3995">
                  <c:v>1.492999999999256E-2</c:v>
                </c:pt>
                <c:pt idx="3996">
                  <c:v>5.0700000000176715E-3</c:v>
                </c:pt>
                <c:pt idx="3997">
                  <c:v>1.3679999999993697E-2</c:v>
                </c:pt>
                <c:pt idx="3998">
                  <c:v>1.2040000000013151E-2</c:v>
                </c:pt>
                <c:pt idx="3999">
                  <c:v>6.6999999999950433E-3</c:v>
                </c:pt>
                <c:pt idx="4000">
                  <c:v>1.3409999999993261E-2</c:v>
                </c:pt>
                <c:pt idx="4001">
                  <c:v>4.860000000007858E-3</c:v>
                </c:pt>
                <c:pt idx="4002">
                  <c:v>8.049999999997226E-3</c:v>
                </c:pt>
                <c:pt idx="4003">
                  <c:v>1.0400000000004184E-2</c:v>
                </c:pt>
                <c:pt idx="4004">
                  <c:v>5.9299999999780084E-3</c:v>
                </c:pt>
                <c:pt idx="4005">
                  <c:v>1.0520000000013852E-2</c:v>
                </c:pt>
                <c:pt idx="4006">
                  <c:v>6.1699999999973443E-3</c:v>
                </c:pt>
                <c:pt idx="4007">
                  <c:v>7.9000000000064574E-3</c:v>
                </c:pt>
                <c:pt idx="4008">
                  <c:v>1.5279999999989968E-2</c:v>
                </c:pt>
                <c:pt idx="4009">
                  <c:v>4.9799999999891043E-3</c:v>
                </c:pt>
                <c:pt idx="4010">
                  <c:v>1.0970000000014579E-2</c:v>
                </c:pt>
                <c:pt idx="4011">
                  <c:v>1.0850000000004911E-2</c:v>
                </c:pt>
                <c:pt idx="4012">
                  <c:v>7.4500000000057298E-3</c:v>
                </c:pt>
                <c:pt idx="4013">
                  <c:v>8.5499999999854026E-3</c:v>
                </c:pt>
                <c:pt idx="4014">
                  <c:v>1.3620000000003074E-2</c:v>
                </c:pt>
                <c:pt idx="4015">
                  <c:v>7.0599999999956253E-3</c:v>
                </c:pt>
                <c:pt idx="4016">
                  <c:v>1.1240000000015016E-2</c:v>
                </c:pt>
                <c:pt idx="4017">
                  <c:v>9.9799999999845568E-3</c:v>
                </c:pt>
                <c:pt idx="4018">
                  <c:v>8.4099999999978081E-3</c:v>
                </c:pt>
                <c:pt idx="4019">
                  <c:v>1.1830000000003338E-2</c:v>
                </c:pt>
                <c:pt idx="4020">
                  <c:v>6.2300000000163891E-3</c:v>
                </c:pt>
                <c:pt idx="4021">
                  <c:v>1.2399999999985312E-2</c:v>
                </c:pt>
                <c:pt idx="4022">
                  <c:v>9.109999999992624E-3</c:v>
                </c:pt>
                <c:pt idx="4023">
                  <c:v>7.0100000000081764E-3</c:v>
                </c:pt>
                <c:pt idx="4024">
                  <c:v>1.5530000000012478E-2</c:v>
                </c:pt>
                <c:pt idx="4025">
                  <c:v>5.7199999999966167E-3</c:v>
                </c:pt>
                <c:pt idx="4026">
                  <c:v>9.0899999999862757E-3</c:v>
                </c:pt>
                <c:pt idx="4027">
                  <c:v>1.5199999999992997E-2</c:v>
                </c:pt>
                <c:pt idx="4028">
                  <c:v>7.8600000000221826E-3</c:v>
                </c:pt>
                <c:pt idx="4029">
                  <c:v>1.2100000000003774E-2</c:v>
                </c:pt>
                <c:pt idx="4030">
                  <c:v>1.1979999999994106E-2</c:v>
                </c:pt>
                <c:pt idx="4031">
                  <c:v>9.7199999999872944E-3</c:v>
                </c:pt>
                <c:pt idx="4032">
                  <c:v>1.2490000000013879E-2</c:v>
                </c:pt>
                <c:pt idx="4033">
                  <c:v>9.9799999999845568E-3</c:v>
                </c:pt>
                <c:pt idx="4034">
                  <c:v>9.0000000000145519E-3</c:v>
                </c:pt>
                <c:pt idx="4035">
                  <c:v>1.3620000000003074E-2</c:v>
                </c:pt>
                <c:pt idx="4036">
                  <c:v>6.5599999999790271E-3</c:v>
                </c:pt>
                <c:pt idx="4037">
                  <c:v>1.3560000000012451E-2</c:v>
                </c:pt>
                <c:pt idx="4038">
                  <c:v>1.2219999999985021E-2</c:v>
                </c:pt>
                <c:pt idx="4039">
                  <c:v>7.5100000000247746E-3</c:v>
                </c:pt>
                <c:pt idx="4040">
                  <c:v>1.644999999999186E-2</c:v>
                </c:pt>
                <c:pt idx="4041">
                  <c:v>9.3300000000056116E-3</c:v>
                </c:pt>
                <c:pt idx="4042">
                  <c:v>1.0549999999994952E-2</c:v>
                </c:pt>
                <c:pt idx="4043">
                  <c:v>1.3669999999990523E-2</c:v>
                </c:pt>
                <c:pt idx="4044">
                  <c:v>1.1330000000015161E-2</c:v>
                </c:pt>
                <c:pt idx="4045">
                  <c:v>1.3890000000003511E-2</c:v>
                </c:pt>
                <c:pt idx="4046">
                  <c:v>1.1649999999974625E-2</c:v>
                </c:pt>
                <c:pt idx="4047">
                  <c:v>1.0610000000013997E-2</c:v>
                </c:pt>
                <c:pt idx="4048">
                  <c:v>1.6269999999991569E-2</c:v>
                </c:pt>
                <c:pt idx="4049">
                  <c:v>7.3000000000149612E-3</c:v>
                </c:pt>
                <c:pt idx="4050">
                  <c:v>1.5829999999994016E-2</c:v>
                </c:pt>
                <c:pt idx="4051">
                  <c:v>1.2779999999992242E-2</c:v>
                </c:pt>
                <c:pt idx="4052">
                  <c:v>1.180999999999699E-2</c:v>
                </c:pt>
                <c:pt idx="4053">
                  <c:v>1.1080000000021073E-2</c:v>
                </c:pt>
                <c:pt idx="4054">
                  <c:v>1.6659999999973252E-2</c:v>
                </c:pt>
                <c:pt idx="4055">
                  <c:v>8.350000000007185E-3</c:v>
                </c:pt>
                <c:pt idx="4056">
                  <c:v>1.3290000000012014E-2</c:v>
                </c:pt>
                <c:pt idx="4057">
                  <c:v>1.1049999999983129E-2</c:v>
                </c:pt>
                <c:pt idx="4058">
                  <c:v>1.0050000000006776E-2</c:v>
                </c:pt>
                <c:pt idx="4059">
                  <c:v>1.2990000000002055E-2</c:v>
                </c:pt>
                <c:pt idx="4060">
                  <c:v>9.5699999999965257E-3</c:v>
                </c:pt>
                <c:pt idx="4061">
                  <c:v>1.4010000000013179E-2</c:v>
                </c:pt>
                <c:pt idx="4062">
                  <c:v>1.1499999999983856E-2</c:v>
                </c:pt>
                <c:pt idx="4063">
                  <c:v>7.5999999999964984E-3</c:v>
                </c:pt>
                <c:pt idx="4064">
                  <c:v>1.6750000000001819E-2</c:v>
                </c:pt>
                <c:pt idx="4065">
                  <c:v>9.3900000000246564E-3</c:v>
                </c:pt>
                <c:pt idx="4066">
                  <c:v>9.7099999999841202E-3</c:v>
                </c:pt>
                <c:pt idx="4067">
                  <c:v>1.6060000000010177E-2</c:v>
                </c:pt>
                <c:pt idx="4068">
                  <c:v>8.1399999999973716E-3</c:v>
                </c:pt>
                <c:pt idx="4069">
                  <c:v>1.3049999999992679E-2</c:v>
                </c:pt>
                <c:pt idx="4070">
                  <c:v>1.3859999999993988E-2</c:v>
                </c:pt>
                <c:pt idx="4071">
                  <c:v>1.1979999999994106E-2</c:v>
                </c:pt>
                <c:pt idx="4072">
                  <c:v>1.3230000000021391E-2</c:v>
                </c:pt>
                <c:pt idx="4073">
                  <c:v>1.1300000000005639E-2</c:v>
                </c:pt>
                <c:pt idx="4074">
                  <c:v>1.2759999999985894E-2</c:v>
                </c:pt>
                <c:pt idx="4075">
                  <c:v>1.563999999999055E-2</c:v>
                </c:pt>
                <c:pt idx="4076">
                  <c:v>6.8600000000174077E-3</c:v>
                </c:pt>
                <c:pt idx="4077">
                  <c:v>1.4989999999983183E-2</c:v>
                </c:pt>
                <c:pt idx="4078">
                  <c:v>1.30500000000211E-2</c:v>
                </c:pt>
                <c:pt idx="4079">
                  <c:v>8.5499999999854026E-3</c:v>
                </c:pt>
                <c:pt idx="4080">
                  <c:v>1.5620000000012624E-2</c:v>
                </c:pt>
                <c:pt idx="4081">
                  <c:v>1.018999999999437E-2</c:v>
                </c:pt>
                <c:pt idx="4082">
                  <c:v>1.0109999999997399E-2</c:v>
                </c:pt>
                <c:pt idx="4083">
                  <c:v>1.3499999999993406E-2</c:v>
                </c:pt>
                <c:pt idx="4084">
                  <c:v>9.5300000000122509E-3</c:v>
                </c:pt>
                <c:pt idx="4085">
                  <c:v>1.1629999999996699E-2</c:v>
                </c:pt>
                <c:pt idx="4086">
                  <c:v>1.1920000000003483E-2</c:v>
                </c:pt>
                <c:pt idx="4087">
                  <c:v>7.7100000000029922E-3</c:v>
                </c:pt>
                <c:pt idx="4088">
                  <c:v>1.7499999999984084E-2</c:v>
                </c:pt>
                <c:pt idx="4089">
                  <c:v>7.1499999999957708E-3</c:v>
                </c:pt>
                <c:pt idx="4090">
                  <c:v>1.2400000000013733E-2</c:v>
                </c:pt>
                <c:pt idx="4091">
                  <c:v>1.4070000000003802E-2</c:v>
                </c:pt>
                <c:pt idx="4092">
                  <c:v>9.1699999999832471E-3</c:v>
                </c:pt>
                <c:pt idx="4093">
                  <c:v>1.1510000000015452E-2</c:v>
                </c:pt>
                <c:pt idx="4094">
                  <c:v>1.6059999999981756E-2</c:v>
                </c:pt>
                <c:pt idx="4095">
                  <c:v>4.5599999999978991E-3</c:v>
                </c:pt>
                <c:pt idx="4096">
                  <c:v>1.338000000001216E-2</c:v>
                </c:pt>
                <c:pt idx="4097">
                  <c:v>1.300000000000523E-2</c:v>
                </c:pt>
                <c:pt idx="4098">
                  <c:v>9.5599999999933516E-3</c:v>
                </c:pt>
                <c:pt idx="4099">
                  <c:v>1.2280000000004065E-2</c:v>
                </c:pt>
                <c:pt idx="4100">
                  <c:v>1.0310000000004038E-2</c:v>
                </c:pt>
                <c:pt idx="4101">
                  <c:v>1.373999999998432E-2</c:v>
                </c:pt>
                <c:pt idx="4102">
                  <c:v>1.0940000000005057E-2</c:v>
                </c:pt>
                <c:pt idx="4103">
                  <c:v>7.1800000000052933E-3</c:v>
                </c:pt>
                <c:pt idx="4104">
                  <c:v>1.8180000000000973E-2</c:v>
                </c:pt>
                <c:pt idx="4105">
                  <c:v>9.0899999999862757E-3</c:v>
                </c:pt>
                <c:pt idx="4106">
                  <c:v>8.1400000000257933E-3</c:v>
                </c:pt>
                <c:pt idx="4107">
                  <c:v>1.715999999998985E-2</c:v>
                </c:pt>
                <c:pt idx="4108">
                  <c:v>8.1099999999878492E-3</c:v>
                </c:pt>
                <c:pt idx="4109">
                  <c:v>1.1770000000012715E-2</c:v>
                </c:pt>
                <c:pt idx="4110">
                  <c:v>1.1509999999987031E-2</c:v>
                </c:pt>
                <c:pt idx="4111">
                  <c:v>9.1400000000021464E-3</c:v>
                </c:pt>
                <c:pt idx="4112">
                  <c:v>1.1660000000006221E-2</c:v>
                </c:pt>
                <c:pt idx="4113">
                  <c:v>7.2399999999959164E-3</c:v>
                </c:pt>
                <c:pt idx="4114">
                  <c:v>1.0340000000013561E-2</c:v>
                </c:pt>
                <c:pt idx="4115">
                  <c:v>1.3139999999992824E-2</c:v>
                </c:pt>
                <c:pt idx="4116">
                  <c:v>6.1100000000067212E-3</c:v>
                </c:pt>
                <c:pt idx="4117">
                  <c:v>1.3859999999993988E-2</c:v>
                </c:pt>
                <c:pt idx="4118">
                  <c:v>1.3049999999992679E-2</c:v>
                </c:pt>
                <c:pt idx="4119">
                  <c:v>5.5200000000183991E-3</c:v>
                </c:pt>
                <c:pt idx="4120">
                  <c:v>1.5940000000000509E-2</c:v>
                </c:pt>
                <c:pt idx="4121">
                  <c:v>1.0819999999995389E-2</c:v>
                </c:pt>
                <c:pt idx="4122">
                  <c:v>9.7499999999968168E-3</c:v>
                </c:pt>
                <c:pt idx="4123">
                  <c:v>1.4209999999991396E-2</c:v>
                </c:pt>
                <c:pt idx="4124">
                  <c:v>1.067000000000462E-2</c:v>
                </c:pt>
                <c:pt idx="4125">
                  <c:v>1.251999999999498E-2</c:v>
                </c:pt>
                <c:pt idx="4126">
                  <c:v>1.2220000000013442E-2</c:v>
                </c:pt>
                <c:pt idx="4127">
                  <c:v>8.7299999999856936E-3</c:v>
                </c:pt>
                <c:pt idx="4128">
                  <c:v>1.8030000000010205E-2</c:v>
                </c:pt>
                <c:pt idx="4129">
                  <c:v>7.1199999999862484E-3</c:v>
                </c:pt>
                <c:pt idx="4130">
                  <c:v>1.3590000000021973E-2</c:v>
                </c:pt>
                <c:pt idx="4131">
                  <c:v>1.454999999998563E-2</c:v>
                </c:pt>
                <c:pt idx="4132">
                  <c:v>8.3099999999944885E-3</c:v>
                </c:pt>
                <c:pt idx="4133">
                  <c:v>1.1590000000012424E-2</c:v>
                </c:pt>
                <c:pt idx="4134">
                  <c:v>1.4819999999986067E-2</c:v>
                </c:pt>
                <c:pt idx="4135">
                  <c:v>6.0500000000160981E-3</c:v>
                </c:pt>
                <c:pt idx="4136">
                  <c:v>1.4299999999991542E-2</c:v>
                </c:pt>
                <c:pt idx="4137">
                  <c:v>1.1650000000003047E-2</c:v>
                </c:pt>
                <c:pt idx="4138">
                  <c:v>1.0079999999987876E-2</c:v>
                </c:pt>
                <c:pt idx="4139">
                  <c:v>1.0810000000020636E-2</c:v>
                </c:pt>
                <c:pt idx="4140">
                  <c:v>8.4399999999789088E-3</c:v>
                </c:pt>
                <c:pt idx="4141">
                  <c:v>1.2960000000020955E-2</c:v>
                </c:pt>
                <c:pt idx="4142">
                  <c:v>1.1659999999977799E-2</c:v>
                </c:pt>
                <c:pt idx="4143">
                  <c:v>6.1900000000036925E-3</c:v>
                </c:pt>
                <c:pt idx="4144">
                  <c:v>1.3560000000012451E-2</c:v>
                </c:pt>
                <c:pt idx="4145">
                  <c:v>7.2800000000086129E-3</c:v>
                </c:pt>
                <c:pt idx="4146">
                  <c:v>8.579999999994925E-3</c:v>
                </c:pt>
                <c:pt idx="4147">
                  <c:v>1.4569999999991978E-2</c:v>
                </c:pt>
                <c:pt idx="4148">
                  <c:v>6.7400000000077398E-3</c:v>
                </c:pt>
                <c:pt idx="4149">
                  <c:v>1.0220000000003893E-2</c:v>
                </c:pt>
                <c:pt idx="4150">
                  <c:v>1.3079999999973779E-2</c:v>
                </c:pt>
                <c:pt idx="4151">
                  <c:v>9.8700000000064847E-3</c:v>
                </c:pt>
                <c:pt idx="4152">
                  <c:v>9.8299999999937882E-3</c:v>
                </c:pt>
                <c:pt idx="4153">
                  <c:v>1.0550000000023374E-2</c:v>
                </c:pt>
                <c:pt idx="4154">
                  <c:v>1.0729999999995243E-2</c:v>
                </c:pt>
                <c:pt idx="4155">
                  <c:v>1.4340000000004238E-2</c:v>
                </c:pt>
                <c:pt idx="4156">
                  <c:v>7.569999999986976E-3</c:v>
                </c:pt>
                <c:pt idx="4157">
                  <c:v>1.3319999999993115E-2</c:v>
                </c:pt>
                <c:pt idx="4158">
                  <c:v>1.30500000000211E-2</c:v>
                </c:pt>
                <c:pt idx="4159">
                  <c:v>5.4799999999772808E-3</c:v>
                </c:pt>
                <c:pt idx="4160">
                  <c:v>1.7110000000002401E-2</c:v>
                </c:pt>
                <c:pt idx="4161">
                  <c:v>9.6599999999966712E-3</c:v>
                </c:pt>
                <c:pt idx="4162">
                  <c:v>9.2700000000149885E-3</c:v>
                </c:pt>
                <c:pt idx="4163">
                  <c:v>1.2599999999991951E-2</c:v>
                </c:pt>
                <c:pt idx="4164">
                  <c:v>8.3199999999976626E-3</c:v>
                </c:pt>
                <c:pt idx="4165">
                  <c:v>1.0369999999994661E-2</c:v>
                </c:pt>
                <c:pt idx="4166">
                  <c:v>1.0010000000022501E-2</c:v>
                </c:pt>
                <c:pt idx="4167">
                  <c:v>7.5399999999774536E-3</c:v>
                </c:pt>
                <c:pt idx="4168">
                  <c:v>1.4600000000001501E-2</c:v>
                </c:pt>
                <c:pt idx="4169">
                  <c:v>6.170000000025766E-3</c:v>
                </c:pt>
                <c:pt idx="4170">
                  <c:v>1.1299999999977217E-2</c:v>
                </c:pt>
                <c:pt idx="4171">
                  <c:v>1.4660000000020545E-2</c:v>
                </c:pt>
                <c:pt idx="4172">
                  <c:v>7.2699999999770171E-3</c:v>
                </c:pt>
                <c:pt idx="4173">
                  <c:v>1.1750000000006366E-2</c:v>
                </c:pt>
                <c:pt idx="4174">
                  <c:v>1.2930000000011432E-2</c:v>
                </c:pt>
                <c:pt idx="4175">
                  <c:v>8.049999999997226E-3</c:v>
                </c:pt>
                <c:pt idx="4176">
                  <c:v>1.2219999999985021E-2</c:v>
                </c:pt>
                <c:pt idx="4177">
                  <c:v>1.1200000000002319E-2</c:v>
                </c:pt>
                <c:pt idx="4178">
                  <c:v>1.099999999999568E-2</c:v>
                </c:pt>
                <c:pt idx="4179">
                  <c:v>1.3500000000021828E-2</c:v>
                </c:pt>
                <c:pt idx="4180">
                  <c:v>8.3400000000040109E-3</c:v>
                </c:pt>
                <c:pt idx="4181">
                  <c:v>1.776999999998452E-2</c:v>
                </c:pt>
                <c:pt idx="4182">
                  <c:v>9.770000000003165E-3</c:v>
                </c:pt>
                <c:pt idx="4183">
                  <c:v>7.209999999986394E-3</c:v>
                </c:pt>
                <c:pt idx="4184">
                  <c:v>1.7350000000021737E-2</c:v>
                </c:pt>
                <c:pt idx="4185">
                  <c:v>6.7300000000045657E-3</c:v>
                </c:pt>
                <c:pt idx="4186">
                  <c:v>9.7199999999872944E-3</c:v>
                </c:pt>
                <c:pt idx="4187">
                  <c:v>1.4119999999991251E-2</c:v>
                </c:pt>
                <c:pt idx="4188">
                  <c:v>6.5299999999979264E-3</c:v>
                </c:pt>
                <c:pt idx="4189">
                  <c:v>1.2250000000022965E-2</c:v>
                </c:pt>
                <c:pt idx="4190">
                  <c:v>7.209999999986394E-3</c:v>
                </c:pt>
                <c:pt idx="4191">
                  <c:v>1.148000000000593E-2</c:v>
                </c:pt>
                <c:pt idx="4192">
                  <c:v>1.089999999999236E-2</c:v>
                </c:pt>
                <c:pt idx="4193">
                  <c:v>8.9700000000050295E-3</c:v>
                </c:pt>
                <c:pt idx="4194">
                  <c:v>1.0819999999995389E-2</c:v>
                </c:pt>
                <c:pt idx="4195">
                  <c:v>1.2760000000014315E-2</c:v>
                </c:pt>
                <c:pt idx="4196">
                  <c:v>4.3499999999880856E-3</c:v>
                </c:pt>
                <c:pt idx="4197">
                  <c:v>1.2990000000002055E-2</c:v>
                </c:pt>
                <c:pt idx="4198">
                  <c:v>1.3090000000005375E-2</c:v>
                </c:pt>
                <c:pt idx="4199">
                  <c:v>7.6300000000060209E-3</c:v>
                </c:pt>
                <c:pt idx="4200">
                  <c:v>1.3790000000000191E-2</c:v>
                </c:pt>
                <c:pt idx="4201">
                  <c:v>1.0789999999985866E-2</c:v>
                </c:pt>
                <c:pt idx="4202">
                  <c:v>8.530000000007476E-3</c:v>
                </c:pt>
                <c:pt idx="4203">
                  <c:v>1.1169999999992797E-2</c:v>
                </c:pt>
                <c:pt idx="4204">
                  <c:v>8.9700000000050295E-3</c:v>
                </c:pt>
                <c:pt idx="4205">
                  <c:v>1.2730000000004793E-2</c:v>
                </c:pt>
                <c:pt idx="4206">
                  <c:v>1.0069999999984702E-2</c:v>
                </c:pt>
                <c:pt idx="4207">
                  <c:v>7.0900000000051477E-3</c:v>
                </c:pt>
                <c:pt idx="4208">
                  <c:v>1.8149999999991451E-2</c:v>
                </c:pt>
                <c:pt idx="4209">
                  <c:v>3.669999999999618E-3</c:v>
                </c:pt>
                <c:pt idx="4210">
                  <c:v>1.138000000000261E-2</c:v>
                </c:pt>
                <c:pt idx="4211">
                  <c:v>1.6009999999994307E-2</c:v>
                </c:pt>
                <c:pt idx="4212">
                  <c:v>7.1500000000241926E-3</c:v>
                </c:pt>
                <c:pt idx="4213">
                  <c:v>1.1269999999996116E-2</c:v>
                </c:pt>
                <c:pt idx="4214">
                  <c:v>1.4179999999981874E-2</c:v>
                </c:pt>
                <c:pt idx="4215">
                  <c:v>7.060000000024047E-3</c:v>
                </c:pt>
                <c:pt idx="4216">
                  <c:v>1.4279999999985193E-2</c:v>
                </c:pt>
                <c:pt idx="4217">
                  <c:v>8.6100000000044474E-3</c:v>
                </c:pt>
                <c:pt idx="4218">
                  <c:v>1.2399999999985312E-2</c:v>
                </c:pt>
                <c:pt idx="4219">
                  <c:v>1.4340000000004238E-2</c:v>
                </c:pt>
                <c:pt idx="4220">
                  <c:v>5.4200000000150794E-3</c:v>
                </c:pt>
                <c:pt idx="4221">
                  <c:v>1.170999999999367E-2</c:v>
                </c:pt>
                <c:pt idx="4222">
                  <c:v>7.4799999999868305E-3</c:v>
                </c:pt>
                <c:pt idx="4223">
                  <c:v>6.5900000000169712E-3</c:v>
                </c:pt>
                <c:pt idx="4224">
                  <c:v>1.4009999999984757E-2</c:v>
                </c:pt>
                <c:pt idx="4225">
                  <c:v>5.7199999999966167E-3</c:v>
                </c:pt>
                <c:pt idx="4226">
                  <c:v>6.8500000000142336E-3</c:v>
                </c:pt>
                <c:pt idx="4227">
                  <c:v>1.6160000000013497E-2</c:v>
                </c:pt>
                <c:pt idx="4228">
                  <c:v>5.3599999999960346E-3</c:v>
                </c:pt>
                <c:pt idx="4229">
                  <c:v>1.0579999999976053E-2</c:v>
                </c:pt>
                <c:pt idx="4230">
                  <c:v>1.1530000000021801E-2</c:v>
                </c:pt>
                <c:pt idx="4231">
                  <c:v>8.9700000000050295E-3</c:v>
                </c:pt>
                <c:pt idx="4232">
                  <c:v>1.1239999999986594E-2</c:v>
                </c:pt>
                <c:pt idx="4233">
                  <c:v>9.3899999999962347E-3</c:v>
                </c:pt>
                <c:pt idx="4234">
                  <c:v>9.2600000000118143E-3</c:v>
                </c:pt>
                <c:pt idx="4235">
                  <c:v>1.3890000000003511E-2</c:v>
                </c:pt>
                <c:pt idx="4236">
                  <c:v>4.9199999999984811E-3</c:v>
                </c:pt>
                <c:pt idx="4237">
                  <c:v>1.2069999999994252E-2</c:v>
                </c:pt>
                <c:pt idx="4238">
                  <c:v>1.2010000000003629E-2</c:v>
                </c:pt>
                <c:pt idx="4239">
                  <c:v>4.2599999999879401E-3</c:v>
                </c:pt>
                <c:pt idx="4240">
                  <c:v>1.4399999999994861E-2</c:v>
                </c:pt>
                <c:pt idx="4241">
                  <c:v>1.0490000000004329E-2</c:v>
                </c:pt>
                <c:pt idx="4242">
                  <c:v>6.0799999999971988E-3</c:v>
                </c:pt>
                <c:pt idx="4243">
                  <c:v>1.257000000001085E-2</c:v>
                </c:pt>
                <c:pt idx="4244">
                  <c:v>8.8199999999858392E-3</c:v>
                </c:pt>
                <c:pt idx="4245">
                  <c:v>1.0140000000006921E-2</c:v>
                </c:pt>
                <c:pt idx="4246">
                  <c:v>8.2500000000038654E-3</c:v>
                </c:pt>
                <c:pt idx="4247">
                  <c:v>6.4700000000073032E-3</c:v>
                </c:pt>
                <c:pt idx="4248">
                  <c:v>1.4659999999992124E-2</c:v>
                </c:pt>
                <c:pt idx="4249">
                  <c:v>4.3200000000069849E-3</c:v>
                </c:pt>
                <c:pt idx="4250">
                  <c:v>1.0320000000007212E-2</c:v>
                </c:pt>
                <c:pt idx="4251">
                  <c:v>1.1349999999993088E-2</c:v>
                </c:pt>
                <c:pt idx="4252">
                  <c:v>5.8999999999969077E-3</c:v>
                </c:pt>
                <c:pt idx="4253">
                  <c:v>8.1099999999878492E-3</c:v>
                </c:pt>
                <c:pt idx="4254">
                  <c:v>1.1710000000022092E-2</c:v>
                </c:pt>
                <c:pt idx="4255">
                  <c:v>5.1899999999989177E-3</c:v>
                </c:pt>
                <c:pt idx="4256">
                  <c:v>1.0549999999994952E-2</c:v>
                </c:pt>
                <c:pt idx="4257">
                  <c:v>9.3499999999835381E-3</c:v>
                </c:pt>
                <c:pt idx="4258">
                  <c:v>7.2200000000179898E-3</c:v>
                </c:pt>
                <c:pt idx="4259">
                  <c:v>1.2389999999982138E-2</c:v>
                </c:pt>
                <c:pt idx="4260">
                  <c:v>6.2900000000070122E-3</c:v>
                </c:pt>
                <c:pt idx="4261">
                  <c:v>1.0970000000014579E-2</c:v>
                </c:pt>
                <c:pt idx="4262">
                  <c:v>8.7599999999952161E-3</c:v>
                </c:pt>
                <c:pt idx="4263">
                  <c:v>4.8899999999889587E-3</c:v>
                </c:pt>
                <c:pt idx="4264">
                  <c:v>1.4010000000013179E-2</c:v>
                </c:pt>
                <c:pt idx="4265">
                  <c:v>8.880000000004884E-3</c:v>
                </c:pt>
                <c:pt idx="4266">
                  <c:v>4.7899999999856391E-3</c:v>
                </c:pt>
                <c:pt idx="4267">
                  <c:v>1.5500000000002956E-2</c:v>
                </c:pt>
                <c:pt idx="4268">
                  <c:v>5.5700000000058481E-3</c:v>
                </c:pt>
                <c:pt idx="4269">
                  <c:v>8.7699999999983902E-3</c:v>
                </c:pt>
                <c:pt idx="4270">
                  <c:v>1.2479999999982283E-2</c:v>
                </c:pt>
                <c:pt idx="4271">
                  <c:v>5.8500000000094587E-3</c:v>
                </c:pt>
                <c:pt idx="4272">
                  <c:v>9.8000000000126875E-3</c:v>
                </c:pt>
                <c:pt idx="4273">
                  <c:v>9.6299999999871488E-3</c:v>
                </c:pt>
                <c:pt idx="4274">
                  <c:v>6.580000000013797E-3</c:v>
                </c:pt>
                <c:pt idx="4275">
                  <c:v>1.1239999999986594E-2</c:v>
                </c:pt>
                <c:pt idx="4276">
                  <c:v>3.3400000000085583E-3</c:v>
                </c:pt>
                <c:pt idx="4277">
                  <c:v>8.6699999999950705E-3</c:v>
                </c:pt>
                <c:pt idx="4278">
                  <c:v>1.0699999999985721E-2</c:v>
                </c:pt>
                <c:pt idx="4279">
                  <c:v>2.0800000000065211E-3</c:v>
                </c:pt>
                <c:pt idx="4280">
                  <c:v>1.115000000001487E-2</c:v>
                </c:pt>
                <c:pt idx="4281">
                  <c:v>6.7599999999856664E-3</c:v>
                </c:pt>
                <c:pt idx="4282">
                  <c:v>3.5500000000183718E-3</c:v>
                </c:pt>
                <c:pt idx="4283">
                  <c:v>1.132999999998674E-2</c:v>
                </c:pt>
                <c:pt idx="4284">
                  <c:v>4.2899999999974625E-3</c:v>
                </c:pt>
                <c:pt idx="4285">
                  <c:v>5.3300000000149339E-3</c:v>
                </c:pt>
                <c:pt idx="4286">
                  <c:v>1.0489999999975907E-2</c:v>
                </c:pt>
                <c:pt idx="4287">
                  <c:v>2.1800000000098407E-3</c:v>
                </c:pt>
                <c:pt idx="4288">
                  <c:v>1.0909999999995534E-2</c:v>
                </c:pt>
                <c:pt idx="4289">
                  <c:v>4.9700000000143518E-3</c:v>
                </c:pt>
                <c:pt idx="4290">
                  <c:v>6.9799999999986539E-3</c:v>
                </c:pt>
                <c:pt idx="4291">
                  <c:v>8.9099999999859847E-3</c:v>
                </c:pt>
                <c:pt idx="4292">
                  <c:v>4.8299999999983356E-3</c:v>
                </c:pt>
                <c:pt idx="4293">
                  <c:v>6.6400000000044201E-3</c:v>
                </c:pt>
                <c:pt idx="4294">
                  <c:v>1.2010000000003629E-2</c:v>
                </c:pt>
                <c:pt idx="4295">
                  <c:v>1.8799999999998818E-3</c:v>
                </c:pt>
                <c:pt idx="4296">
                  <c:v>9.7199999999872944E-3</c:v>
                </c:pt>
                <c:pt idx="4297">
                  <c:v>7.9800000000034288E-3</c:v>
                </c:pt>
                <c:pt idx="4298">
                  <c:v>4.3200000000069849E-3</c:v>
                </c:pt>
                <c:pt idx="4299">
                  <c:v>9.0900000000146974E-3</c:v>
                </c:pt>
                <c:pt idx="4300">
                  <c:v>5.1599999999893953E-3</c:v>
                </c:pt>
                <c:pt idx="4301">
                  <c:v>7.7499999999872671E-3</c:v>
                </c:pt>
                <c:pt idx="4302">
                  <c:v>6.5500000000042746E-3</c:v>
                </c:pt>
                <c:pt idx="4303">
                  <c:v>6.2900000000070122E-3</c:v>
                </c:pt>
                <c:pt idx="4304">
                  <c:v>9.6599999999966712E-3</c:v>
                </c:pt>
                <c:pt idx="4305">
                  <c:v>6.4700000000073032E-3</c:v>
                </c:pt>
                <c:pt idx="4306">
                  <c:v>4.0799999999876491E-3</c:v>
                </c:pt>
                <c:pt idx="4307">
                  <c:v>1.3800000000003365E-2</c:v>
                </c:pt>
                <c:pt idx="4308">
                  <c:v>3.8399999999967349E-3</c:v>
                </c:pt>
                <c:pt idx="4309">
                  <c:v>5.9600000000159525E-3</c:v>
                </c:pt>
                <c:pt idx="4310">
                  <c:v>1.0879999999986012E-2</c:v>
                </c:pt>
                <c:pt idx="4311">
                  <c:v>5.5700000000058481E-3</c:v>
                </c:pt>
                <c:pt idx="4312">
                  <c:v>8.0199999999877036E-3</c:v>
                </c:pt>
                <c:pt idx="4313">
                  <c:v>9.660000000025093E-3</c:v>
                </c:pt>
                <c:pt idx="4314">
                  <c:v>3.3599999999864849E-3</c:v>
                </c:pt>
                <c:pt idx="4315">
                  <c:v>1.0259999999988167E-2</c:v>
                </c:pt>
                <c:pt idx="4316">
                  <c:v>5.9000000000253294E-3</c:v>
                </c:pt>
                <c:pt idx="4317">
                  <c:v>6.9699999999954798E-3</c:v>
                </c:pt>
                <c:pt idx="4318">
                  <c:v>9.7499999999968168E-3</c:v>
                </c:pt>
                <c:pt idx="4319">
                  <c:v>1.9599999999968531E-3</c:v>
                </c:pt>
                <c:pt idx="4320">
                  <c:v>1.1920000000003483E-2</c:v>
                </c:pt>
                <c:pt idx="4321">
                  <c:v>8.049999999997226E-3</c:v>
                </c:pt>
                <c:pt idx="4322">
                  <c:v>2.5599999999883494E-3</c:v>
                </c:pt>
                <c:pt idx="4323">
                  <c:v>1.3440000000002783E-2</c:v>
                </c:pt>
                <c:pt idx="4324">
                  <c:v>5.5200000000183991E-3</c:v>
                </c:pt>
                <c:pt idx="4325">
                  <c:v>4.0799999999876491E-3</c:v>
                </c:pt>
                <c:pt idx="4326">
                  <c:v>1.2990000000002055E-2</c:v>
                </c:pt>
                <c:pt idx="4327">
                  <c:v>5.0400000000081491E-3</c:v>
                </c:pt>
                <c:pt idx="4328">
                  <c:v>9.2999999999960892E-3</c:v>
                </c:pt>
                <c:pt idx="4329">
                  <c:v>8.6699999999950705E-3</c:v>
                </c:pt>
                <c:pt idx="4330">
                  <c:v>4.0500000000065484E-3</c:v>
                </c:pt>
                <c:pt idx="4331">
                  <c:v>9.9299999999971078E-3</c:v>
                </c:pt>
                <c:pt idx="4332">
                  <c:v>2.7399999999886404E-3</c:v>
                </c:pt>
                <c:pt idx="4333">
                  <c:v>9.3899999999962347E-3</c:v>
                </c:pt>
                <c:pt idx="4334">
                  <c:v>1.2220000000013442E-2</c:v>
                </c:pt>
                <c:pt idx="4335">
                  <c:v>2.8000000000076852E-3</c:v>
                </c:pt>
                <c:pt idx="4336">
                  <c:v>8.9099999999859847E-3</c:v>
                </c:pt>
                <c:pt idx="4337">
                  <c:v>1.0940000000005057E-2</c:v>
                </c:pt>
                <c:pt idx="4338">
                  <c:v>3.189999999989368E-3</c:v>
                </c:pt>
                <c:pt idx="4339">
                  <c:v>1.2930000000011432E-2</c:v>
                </c:pt>
                <c:pt idx="4340">
                  <c:v>8.049999999997226E-3</c:v>
                </c:pt>
                <c:pt idx="4341">
                  <c:v>4.9700000000143518E-3</c:v>
                </c:pt>
                <c:pt idx="4342">
                  <c:v>1.1829999999974916E-2</c:v>
                </c:pt>
                <c:pt idx="4343">
                  <c:v>8.5600000000169985E-3</c:v>
                </c:pt>
                <c:pt idx="4344">
                  <c:v>7.9000000000064574E-3</c:v>
                </c:pt>
                <c:pt idx="4345">
                  <c:v>1.2779999999992242E-2</c:v>
                </c:pt>
                <c:pt idx="4346">
                  <c:v>7.6599999999871216E-3</c:v>
                </c:pt>
                <c:pt idx="4347">
                  <c:v>1.1920000000003483E-2</c:v>
                </c:pt>
                <c:pt idx="4348">
                  <c:v>7.0300000000145246E-3</c:v>
                </c:pt>
                <c:pt idx="4349">
                  <c:v>6.8299999999794636E-3</c:v>
                </c:pt>
                <c:pt idx="4350">
                  <c:v>6.3800000000071577E-3</c:v>
                </c:pt>
                <c:pt idx="4351">
                  <c:v>0</c:v>
                </c:pt>
                <c:pt idx="4352">
                  <c:v>0</c:v>
                </c:pt>
                <c:pt idx="4353">
                  <c:v>1.7300000000091131E-3</c:v>
                </c:pt>
                <c:pt idx="4354">
                  <c:v>0</c:v>
                </c:pt>
                <c:pt idx="4355">
                  <c:v>0</c:v>
                </c:pt>
                <c:pt idx="4356">
                  <c:v>0</c:v>
                </c:pt>
                <c:pt idx="4357">
                  <c:v>0</c:v>
                </c:pt>
                <c:pt idx="4358">
                  <c:v>5.6000000000722139E-4</c:v>
                </c:pt>
                <c:pt idx="4359">
                  <c:v>0</c:v>
                </c:pt>
                <c:pt idx="4360">
                  <c:v>0</c:v>
                </c:pt>
                <c:pt idx="4361">
                  <c:v>7.2000000000116415E-4</c:v>
                </c:pt>
                <c:pt idx="4362">
                  <c:v>0</c:v>
                </c:pt>
                <c:pt idx="4363">
                  <c:v>2.889999999979409E-3</c:v>
                </c:pt>
                <c:pt idx="4364">
                  <c:v>0</c:v>
                </c:pt>
                <c:pt idx="4365">
                  <c:v>0</c:v>
                </c:pt>
                <c:pt idx="4366">
                  <c:v>5.6600000000059936E-3</c:v>
                </c:pt>
                <c:pt idx="4367">
                  <c:v>3.4599999999898046E-3</c:v>
                </c:pt>
                <c:pt idx="4368">
                  <c:v>8.8500000000237833E-3</c:v>
                </c:pt>
                <c:pt idx="4369">
                  <c:v>1.1499999999983856E-2</c:v>
                </c:pt>
                <c:pt idx="4370">
                  <c:v>3.9999999999906777E-3</c:v>
                </c:pt>
                <c:pt idx="4371">
                  <c:v>9.6200000000123964E-3</c:v>
                </c:pt>
                <c:pt idx="4372">
                  <c:v>6.9799999999986539E-3</c:v>
                </c:pt>
                <c:pt idx="4373">
                  <c:v>5.390000000005557E-3</c:v>
                </c:pt>
                <c:pt idx="4374">
                  <c:v>6.1399999999878219E-3</c:v>
                </c:pt>
                <c:pt idx="4375">
                  <c:v>9.2000000000780346E-4</c:v>
                </c:pt>
                <c:pt idx="4376">
                  <c:v>5.9599999999875308E-3</c:v>
                </c:pt>
                <c:pt idx="4377">
                  <c:v>8.4400000000073305E-3</c:v>
                </c:pt>
                <c:pt idx="4378">
                  <c:v>4.7000000000707587E-4</c:v>
                </c:pt>
                <c:pt idx="4379">
                  <c:v>1.1149999999986449E-2</c:v>
                </c:pt>
                <c:pt idx="4380">
                  <c:v>1.0220000000003893E-2</c:v>
                </c:pt>
                <c:pt idx="4381">
                  <c:v>5.1899999999989177E-3</c:v>
                </c:pt>
                <c:pt idx="4382">
                  <c:v>1.5940000000000509E-2</c:v>
                </c:pt>
                <c:pt idx="4383">
                  <c:v>6.2000000000068667E-3</c:v>
                </c:pt>
                <c:pt idx="4384">
                  <c:v>8.9100000000144064E-3</c:v>
                </c:pt>
                <c:pt idx="4385">
                  <c:v>1.3949999999994134E-2</c:v>
                </c:pt>
                <c:pt idx="4386">
                  <c:v>4.8299999999983356E-3</c:v>
                </c:pt>
                <c:pt idx="4387">
                  <c:v>1.4209999999991396E-2</c:v>
                </c:pt>
                <c:pt idx="4388">
                  <c:v>7.2499999999990905E-3</c:v>
                </c:pt>
                <c:pt idx="4389">
                  <c:v>1.0660000000001446E-2</c:v>
                </c:pt>
                <c:pt idx="4390">
                  <c:v>1.1899999999997135E-2</c:v>
                </c:pt>
                <c:pt idx="4391">
                  <c:v>6.1300000000130694E-3</c:v>
                </c:pt>
                <c:pt idx="4392">
                  <c:v>1.067000000000462E-2</c:v>
                </c:pt>
                <c:pt idx="4393">
                  <c:v>1.6189999999994598E-2</c:v>
                </c:pt>
                <c:pt idx="4394">
                  <c:v>6.3099999999849388E-3</c:v>
                </c:pt>
                <c:pt idx="4395">
                  <c:v>1.4460000000013906E-2</c:v>
                </c:pt>
                <c:pt idx="4396">
                  <c:v>1.0969999999986157E-2</c:v>
                </c:pt>
                <c:pt idx="4397">
                  <c:v>9.2099999999959437E-3</c:v>
                </c:pt>
                <c:pt idx="4398">
                  <c:v>1.7369999999999663E-2</c:v>
                </c:pt>
                <c:pt idx="4399">
                  <c:v>7.9000000000064574E-3</c:v>
                </c:pt>
                <c:pt idx="4400">
                  <c:v>9.0900000000146974E-3</c:v>
                </c:pt>
                <c:pt idx="4401">
                  <c:v>1.4780000000001792E-2</c:v>
                </c:pt>
                <c:pt idx="4402">
                  <c:v>6.3199999999881129E-3</c:v>
                </c:pt>
                <c:pt idx="4403">
                  <c:v>1.492999999999256E-2</c:v>
                </c:pt>
                <c:pt idx="4404">
                  <c:v>1.1290000000002465E-2</c:v>
                </c:pt>
                <c:pt idx="4405">
                  <c:v>4.6200000000169439E-3</c:v>
                </c:pt>
                <c:pt idx="4406">
                  <c:v>1.7349999999993315E-2</c:v>
                </c:pt>
                <c:pt idx="4407">
                  <c:v>7.1199999999862484E-3</c:v>
                </c:pt>
                <c:pt idx="4408">
                  <c:v>1.0340000000013561E-2</c:v>
                </c:pt>
                <c:pt idx="4409">
                  <c:v>1.322999999999297E-2</c:v>
                </c:pt>
                <c:pt idx="4410">
                  <c:v>9.7499999999968168E-3</c:v>
                </c:pt>
                <c:pt idx="4411">
                  <c:v>1.0400000000004184E-2</c:v>
                </c:pt>
                <c:pt idx="4412">
                  <c:v>1.4010000000013179E-2</c:v>
                </c:pt>
                <c:pt idx="4413">
                  <c:v>8.3099999999944885E-3</c:v>
                </c:pt>
                <c:pt idx="4414">
                  <c:v>1.3859999999993988E-2</c:v>
                </c:pt>
                <c:pt idx="4415">
                  <c:v>1.0369999999994661E-2</c:v>
                </c:pt>
                <c:pt idx="4416">
                  <c:v>1.1420000000015307E-2</c:v>
                </c:pt>
                <c:pt idx="4417">
                  <c:v>1.2599999999991951E-2</c:v>
                </c:pt>
                <c:pt idx="4418">
                  <c:v>7.1499999999957708E-3</c:v>
                </c:pt>
                <c:pt idx="4419">
                  <c:v>1.3620000000003074E-2</c:v>
                </c:pt>
                <c:pt idx="4420">
                  <c:v>1.2789999999995416E-2</c:v>
                </c:pt>
                <c:pt idx="4421">
                  <c:v>5.6600000000059936E-3</c:v>
                </c:pt>
                <c:pt idx="4422">
                  <c:v>1.7050000000011778E-2</c:v>
                </c:pt>
                <c:pt idx="4423">
                  <c:v>5.9599999999875308E-3</c:v>
                </c:pt>
                <c:pt idx="4424">
                  <c:v>7.7499999999872671E-3</c:v>
                </c:pt>
                <c:pt idx="4425">
                  <c:v>1.4960000000002083E-2</c:v>
                </c:pt>
                <c:pt idx="4426">
                  <c:v>5.9899999999970532E-3</c:v>
                </c:pt>
                <c:pt idx="4427">
                  <c:v>1.1470000000002756E-2</c:v>
                </c:pt>
                <c:pt idx="4428">
                  <c:v>1.1920000000003483E-2</c:v>
                </c:pt>
                <c:pt idx="4429">
                  <c:v>8.7100000000077671E-3</c:v>
                </c:pt>
                <c:pt idx="4430">
                  <c:v>9.9800000000129785E-3</c:v>
                </c:pt>
                <c:pt idx="4431">
                  <c:v>1.1179999999995971E-2</c:v>
                </c:pt>
                <c:pt idx="4432">
                  <c:v>6.1599999999941701E-3</c:v>
                </c:pt>
                <c:pt idx="4433">
                  <c:v>1.2489999999985457E-2</c:v>
                </c:pt>
                <c:pt idx="4434">
                  <c:v>9.9600000000066302E-3</c:v>
                </c:pt>
                <c:pt idx="4435">
                  <c:v>7.1499999999957708E-3</c:v>
                </c:pt>
                <c:pt idx="4436">
                  <c:v>1.2400000000013733E-2</c:v>
                </c:pt>
                <c:pt idx="4437">
                  <c:v>7.8900000000032833E-3</c:v>
                </c:pt>
                <c:pt idx="4438">
                  <c:v>1.1059999999986303E-2</c:v>
                </c:pt>
                <c:pt idx="4439">
                  <c:v>1.0070000000013124E-2</c:v>
                </c:pt>
                <c:pt idx="4440">
                  <c:v>5.849999999981037E-3</c:v>
                </c:pt>
                <c:pt idx="4441">
                  <c:v>1.2960000000020955E-2</c:v>
                </c:pt>
                <c:pt idx="4442">
                  <c:v>6.2299999999879674E-3</c:v>
                </c:pt>
                <c:pt idx="4443">
                  <c:v>6.9100000000048567E-3</c:v>
                </c:pt>
                <c:pt idx="4444">
                  <c:v>1.3090000000005375E-2</c:v>
                </c:pt>
                <c:pt idx="4445">
                  <c:v>7.2399999999959164E-3</c:v>
                </c:pt>
                <c:pt idx="4446">
                  <c:v>7.2999999999865395E-3</c:v>
                </c:pt>
                <c:pt idx="4447">
                  <c:v>1.2490000000013879E-2</c:v>
                </c:pt>
                <c:pt idx="4448">
                  <c:v>7.4199999999962074E-3</c:v>
                </c:pt>
                <c:pt idx="4449">
                  <c:v>7.9499999999939064E-3</c:v>
                </c:pt>
                <c:pt idx="4450">
                  <c:v>9.0000000000145519E-3</c:v>
                </c:pt>
                <c:pt idx="4451">
                  <c:v>6.4099999999882584E-3</c:v>
                </c:pt>
                <c:pt idx="4452">
                  <c:v>1.1390000000005784E-2</c:v>
                </c:pt>
                <c:pt idx="4453">
                  <c:v>4.019999999997026E-3</c:v>
                </c:pt>
                <c:pt idx="4454">
                  <c:v>9.4499999999868578E-3</c:v>
                </c:pt>
                <c:pt idx="4455">
                  <c:v>9.3800000000214823E-3</c:v>
                </c:pt>
                <c:pt idx="4456">
                  <c:v>3.0699999999797001E-3</c:v>
                </c:pt>
                <c:pt idx="4457">
                  <c:v>1.0790000000014288E-2</c:v>
                </c:pt>
                <c:pt idx="4458">
                  <c:v>7.0699999999987995E-3</c:v>
                </c:pt>
                <c:pt idx="4459">
                  <c:v>3.5699999999962984E-3</c:v>
                </c:pt>
                <c:pt idx="4460">
                  <c:v>1.115000000001487E-2</c:v>
                </c:pt>
                <c:pt idx="4461">
                  <c:v>5.3599999999960346E-3</c:v>
                </c:pt>
                <c:pt idx="4462">
                  <c:v>6.2899999999785905E-3</c:v>
                </c:pt>
                <c:pt idx="4463">
                  <c:v>9.4500000000152795E-3</c:v>
                </c:pt>
                <c:pt idx="4464">
                  <c:v>3.369999999989659E-3</c:v>
                </c:pt>
                <c:pt idx="4465">
                  <c:v>8.7300000000141154E-3</c:v>
                </c:pt>
                <c:pt idx="4466">
                  <c:v>5.7500000000061391E-3</c:v>
                </c:pt>
                <c:pt idx="4467">
                  <c:v>5.8999999999969077E-3</c:v>
                </c:pt>
                <c:pt idx="4468">
                  <c:v>8.8199999999858392E-3</c:v>
                </c:pt>
                <c:pt idx="4469">
                  <c:v>3.5500000000183718E-3</c:v>
                </c:pt>
                <c:pt idx="4470">
                  <c:v>7.1799999999768715E-3</c:v>
                </c:pt>
                <c:pt idx="4471">
                  <c:v>9.3899999999962347E-3</c:v>
                </c:pt>
                <c:pt idx="4472">
                  <c:v>1.8200000000092587E-3</c:v>
                </c:pt>
                <c:pt idx="4473">
                  <c:v>8.7599999999952161E-3</c:v>
                </c:pt>
                <c:pt idx="4474">
                  <c:v>7.3000000000149612E-3</c:v>
                </c:pt>
                <c:pt idx="4475">
                  <c:v>1.8499999999903594E-3</c:v>
                </c:pt>
                <c:pt idx="4476">
                  <c:v>1.0009999999994079E-2</c:v>
                </c:pt>
                <c:pt idx="4477">
                  <c:v>3.9400000000000546E-3</c:v>
                </c:pt>
                <c:pt idx="4478">
                  <c:v>7.3900000000151067E-3</c:v>
                </c:pt>
                <c:pt idx="4479">
                  <c:v>6.8200000000047112E-3</c:v>
                </c:pt>
                <c:pt idx="4480">
                  <c:v>2.1500000000003183E-3</c:v>
                </c:pt>
                <c:pt idx="4481">
                  <c:v>1.1049999999983129E-2</c:v>
                </c:pt>
                <c:pt idx="4482">
                  <c:v>4.5300000000167984E-3</c:v>
                </c:pt>
                <c:pt idx="4483">
                  <c:v>3.3999999999991815E-3</c:v>
                </c:pt>
                <c:pt idx="4484">
                  <c:v>1.0909999999995534E-2</c:v>
                </c:pt>
                <c:pt idx="4485">
                  <c:v>2.6499999999884949E-3</c:v>
                </c:pt>
                <c:pt idx="4486">
                  <c:v>4.7100000000170894E-3</c:v>
                </c:pt>
                <c:pt idx="4487">
                  <c:v>1.0099999999994225E-2</c:v>
                </c:pt>
                <c:pt idx="4488">
                  <c:v>3.3400000000085583E-3</c:v>
                </c:pt>
                <c:pt idx="4489">
                  <c:v>6.0499999999876763E-3</c:v>
                </c:pt>
                <c:pt idx="4490">
                  <c:v>7.9299999999875581E-3</c:v>
                </c:pt>
                <c:pt idx="4491">
                  <c:v>4.7399999999981901E-3</c:v>
                </c:pt>
                <c:pt idx="4492">
                  <c:v>8.9700000000050295E-3</c:v>
                </c:pt>
                <c:pt idx="4493">
                  <c:v>1.4600000000086766E-3</c:v>
                </c:pt>
                <c:pt idx="4494">
                  <c:v>7.5999999999964984E-3</c:v>
                </c:pt>
                <c:pt idx="4495">
                  <c:v>7.9499999999939064E-3</c:v>
                </c:pt>
                <c:pt idx="4496">
                  <c:v>0</c:v>
                </c:pt>
                <c:pt idx="4497">
                  <c:v>9.5100000000059026E-3</c:v>
                </c:pt>
                <c:pt idx="4498">
                  <c:v>5.0099999999986267E-3</c:v>
                </c:pt>
                <c:pt idx="4499">
                  <c:v>1.7300000000091131E-3</c:v>
                </c:pt>
                <c:pt idx="4500">
                  <c:v>1.018999999999437E-2</c:v>
                </c:pt>
                <c:pt idx="4501">
                  <c:v>2.3500000000069576E-3</c:v>
                </c:pt>
                <c:pt idx="4502">
                  <c:v>5.7799999999872398E-3</c:v>
                </c:pt>
                <c:pt idx="4503">
                  <c:v>8.5899999999980992E-3</c:v>
                </c:pt>
                <c:pt idx="4504">
                  <c:v>5.6000000000722139E-4</c:v>
                </c:pt>
                <c:pt idx="4505">
                  <c:v>1.067000000000462E-2</c:v>
                </c:pt>
                <c:pt idx="4506">
                  <c:v>2.9800000000079763E-3</c:v>
                </c:pt>
                <c:pt idx="4507">
                  <c:v>5.2499999999895408E-3</c:v>
                </c:pt>
                <c:pt idx="4508">
                  <c:v>9.3599999999867123E-3</c:v>
                </c:pt>
                <c:pt idx="4509">
                  <c:v>3.5100000000056752E-3</c:v>
                </c:pt>
                <c:pt idx="4510">
                  <c:v>4.7100000000170894E-3</c:v>
                </c:pt>
                <c:pt idx="4511">
                  <c:v>1.203999999998473E-2</c:v>
                </c:pt>
                <c:pt idx="4512">
                  <c:v>1.5000000001919034E-4</c:v>
                </c:pt>
                <c:pt idx="4513">
                  <c:v>8.0199999999877036E-3</c:v>
                </c:pt>
                <c:pt idx="4514">
                  <c:v>5.5700000000058481E-3</c:v>
                </c:pt>
                <c:pt idx="4515">
                  <c:v>5.0699999999892498E-3</c:v>
                </c:pt>
                <c:pt idx="4516">
                  <c:v>8.880000000004884E-3</c:v>
                </c:pt>
                <c:pt idx="4517">
                  <c:v>1.1299999999891952E-3</c:v>
                </c:pt>
                <c:pt idx="4518">
                  <c:v>9.7499999999968168E-3</c:v>
                </c:pt>
                <c:pt idx="4519">
                  <c:v>6.2300000000163891E-3</c:v>
                </c:pt>
                <c:pt idx="4520">
                  <c:v>3.6599999999964439E-3</c:v>
                </c:pt>
                <c:pt idx="4521">
                  <c:v>1.0070000000013124E-2</c:v>
                </c:pt>
                <c:pt idx="4522">
                  <c:v>5.3699999999992087E-3</c:v>
                </c:pt>
                <c:pt idx="4523">
                  <c:v>2.8299999999887859E-3</c:v>
                </c:pt>
                <c:pt idx="4524">
                  <c:v>1.2159999999994398E-2</c:v>
                </c:pt>
                <c:pt idx="4525">
                  <c:v>2.9200000000173532E-3</c:v>
                </c:pt>
                <c:pt idx="4526">
                  <c:v>7.689999999996644E-3</c:v>
                </c:pt>
                <c:pt idx="4527">
                  <c:v>7.2999999999865395E-3</c:v>
                </c:pt>
                <c:pt idx="4528">
                  <c:v>5.3599999999960346E-3</c:v>
                </c:pt>
                <c:pt idx="4529">
                  <c:v>9.4799999999963802E-3</c:v>
                </c:pt>
                <c:pt idx="4530">
                  <c:v>4.7100000000170894E-3</c:v>
                </c:pt>
                <c:pt idx="4531">
                  <c:v>5.7799999999872398E-3</c:v>
                </c:pt>
                <c:pt idx="4532">
                  <c:v>1.0610000000013997E-2</c:v>
                </c:pt>
                <c:pt idx="4533">
                  <c:v>9.9000000000160071E-4</c:v>
                </c:pt>
                <c:pt idx="4534">
                  <c:v>9.0299999999956526E-3</c:v>
                </c:pt>
                <c:pt idx="4535">
                  <c:v>8.399999999994634E-3</c:v>
                </c:pt>
                <c:pt idx="4536">
                  <c:v>1.1299999999891952E-3</c:v>
                </c:pt>
                <c:pt idx="4537">
                  <c:v>9.3900000000246564E-3</c:v>
                </c:pt>
                <c:pt idx="4538">
                  <c:v>7.1199999999862484E-3</c:v>
                </c:pt>
                <c:pt idx="4539">
                  <c:v>4.680000000007567E-3</c:v>
                </c:pt>
                <c:pt idx="4540">
                  <c:v>7.869999999996935E-3</c:v>
                </c:pt>
                <c:pt idx="4541">
                  <c:v>5.8099999999967622E-3</c:v>
                </c:pt>
                <c:pt idx="4542">
                  <c:v>6.3499999999976353E-3</c:v>
                </c:pt>
                <c:pt idx="4543">
                  <c:v>8.2500000000038654E-3</c:v>
                </c:pt>
                <c:pt idx="4544">
                  <c:v>2.1800000000098407E-3</c:v>
                </c:pt>
                <c:pt idx="4545">
                  <c:v>1.1289999999974043E-2</c:v>
                </c:pt>
                <c:pt idx="4546">
                  <c:v>2.3300000000006094E-3</c:v>
                </c:pt>
                <c:pt idx="4547">
                  <c:v>5.2400000000147884E-3</c:v>
                </c:pt>
                <c:pt idx="4548">
                  <c:v>9.4200000000057571E-3</c:v>
                </c:pt>
                <c:pt idx="4549">
                  <c:v>4.1400000000066939E-3</c:v>
                </c:pt>
                <c:pt idx="4550">
                  <c:v>5.9899999999970532E-3</c:v>
                </c:pt>
                <c:pt idx="4551">
                  <c:v>9.6299999999871488E-3</c:v>
                </c:pt>
                <c:pt idx="4552">
                  <c:v>1.3099999999894862E-3</c:v>
                </c:pt>
                <c:pt idx="4553">
                  <c:v>9.4500000000152795E-3</c:v>
                </c:pt>
                <c:pt idx="4554">
                  <c:v>4.8299999999983356E-3</c:v>
                </c:pt>
                <c:pt idx="4555">
                  <c:v>5.4499999999961801E-3</c:v>
                </c:pt>
                <c:pt idx="4556">
                  <c:v>8.3800000000167074E-3</c:v>
                </c:pt>
                <c:pt idx="4557">
                  <c:v>3.3899999999960073E-3</c:v>
                </c:pt>
                <c:pt idx="4558">
                  <c:v>8.6799999999982447E-3</c:v>
                </c:pt>
                <c:pt idx="4559">
                  <c:v>7.4199999999962074E-3</c:v>
                </c:pt>
                <c:pt idx="4560">
                  <c:v>2.0800000000065211E-3</c:v>
                </c:pt>
                <c:pt idx="4561">
                  <c:v>1.084999999997649E-2</c:v>
                </c:pt>
                <c:pt idx="4562">
                  <c:v>3.1900000000177897E-3</c:v>
                </c:pt>
                <c:pt idx="4563">
                  <c:v>2.7100000000075397E-3</c:v>
                </c:pt>
                <c:pt idx="4564">
                  <c:v>1.0879999999986012E-2</c:v>
                </c:pt>
                <c:pt idx="4565">
                  <c:v>2.4999999999977263E-3</c:v>
                </c:pt>
                <c:pt idx="4566">
                  <c:v>6.2900000000070122E-3</c:v>
                </c:pt>
                <c:pt idx="4567">
                  <c:v>6.5299999999979264E-3</c:v>
                </c:pt>
                <c:pt idx="4568">
                  <c:v>3.6299999999869215E-3</c:v>
                </c:pt>
                <c:pt idx="4569">
                  <c:v>9.0900000000146974E-3</c:v>
                </c:pt>
                <c:pt idx="4570">
                  <c:v>2.7499999999918145E-3</c:v>
                </c:pt>
                <c:pt idx="4571">
                  <c:v>6.4600000000041291E-3</c:v>
                </c:pt>
                <c:pt idx="4572">
                  <c:v>8.5899999999980992E-3</c:v>
                </c:pt>
                <c:pt idx="4573">
                  <c:v>1.400000000160162E-4</c:v>
                </c:pt>
                <c:pt idx="4574">
                  <c:v>7.8999999999780357E-3</c:v>
                </c:pt>
                <c:pt idx="4575">
                  <c:v>7.5099999999963529E-3</c:v>
                </c:pt>
                <c:pt idx="4576">
                  <c:v>0</c:v>
                </c:pt>
                <c:pt idx="4577">
                  <c:v>9.7200000000157161E-3</c:v>
                </c:pt>
                <c:pt idx="4578">
                  <c:v>2.2899999999879128E-3</c:v>
                </c:pt>
                <c:pt idx="4579">
                  <c:v>2.4200000000007549E-3</c:v>
                </c:pt>
                <c:pt idx="4580">
                  <c:v>9.0900000000146974E-3</c:v>
                </c:pt>
                <c:pt idx="4581">
                  <c:v>1.6999999999995907E-3</c:v>
                </c:pt>
                <c:pt idx="4582">
                  <c:v>5.9300000000064301E-3</c:v>
                </c:pt>
                <c:pt idx="4583">
                  <c:v>8.1599999999752981E-3</c:v>
                </c:pt>
                <c:pt idx="4584">
                  <c:v>1.1300000000176169E-3</c:v>
                </c:pt>
                <c:pt idx="4585">
                  <c:v>7.339999999999236E-3</c:v>
                </c:pt>
                <c:pt idx="4586">
                  <c:v>4.5299999999883767E-3</c:v>
                </c:pt>
                <c:pt idx="4587">
                  <c:v>2.9200000000173532E-3</c:v>
                </c:pt>
                <c:pt idx="4588">
                  <c:v>8.6099999999760257E-3</c:v>
                </c:pt>
                <c:pt idx="4589">
                  <c:v>2.0300000000190721E-3</c:v>
                </c:pt>
                <c:pt idx="4590">
                  <c:v>4.3499999999880856E-3</c:v>
                </c:pt>
                <c:pt idx="4591">
                  <c:v>7.1800000000052933E-3</c:v>
                </c:pt>
                <c:pt idx="4592">
                  <c:v>5.4000000000087311E-4</c:v>
                </c:pt>
                <c:pt idx="4593">
                  <c:v>6.7300000000045657E-3</c:v>
                </c:pt>
                <c:pt idx="4594">
                  <c:v>6.0499999999876763E-3</c:v>
                </c:pt>
                <c:pt idx="4595">
                  <c:v>0</c:v>
                </c:pt>
                <c:pt idx="4596">
                  <c:v>7.1200000000146701E-3</c:v>
                </c:pt>
                <c:pt idx="4597">
                  <c:v>5.3699999999992087E-3</c:v>
                </c:pt>
                <c:pt idx="4598">
                  <c:v>2.9999999998153726E-4</c:v>
                </c:pt>
                <c:pt idx="4599">
                  <c:v>8.6100000000044474E-3</c:v>
                </c:pt>
                <c:pt idx="4600">
                  <c:v>2.0800000000065211E-3</c:v>
                </c:pt>
                <c:pt idx="4601">
                  <c:v>2.9900000000111504E-3</c:v>
                </c:pt>
                <c:pt idx="4602">
                  <c:v>8.8799999999764623E-3</c:v>
                </c:pt>
                <c:pt idx="4603">
                  <c:v>0</c:v>
                </c:pt>
                <c:pt idx="4604">
                  <c:v>8.3100000000229102E-3</c:v>
                </c:pt>
                <c:pt idx="4605">
                  <c:v>1.7299999999806914E-3</c:v>
                </c:pt>
                <c:pt idx="4606">
                  <c:v>4.3500000000165073E-3</c:v>
                </c:pt>
                <c:pt idx="4607">
                  <c:v>5.8699999999873853E-3</c:v>
                </c:pt>
                <c:pt idx="4608">
                  <c:v>2.6799999999980173E-3</c:v>
                </c:pt>
                <c:pt idx="4609">
                  <c:v>2.3900000000196542E-3</c:v>
                </c:pt>
                <c:pt idx="4610">
                  <c:v>8.3399999999755892E-3</c:v>
                </c:pt>
                <c:pt idx="4611">
                  <c:v>6.3000000000101863E-4</c:v>
                </c:pt>
                <c:pt idx="4612">
                  <c:v>6.9100000000048567E-3</c:v>
                </c:pt>
                <c:pt idx="4613">
                  <c:v>4.4699999999977535E-3</c:v>
                </c:pt>
                <c:pt idx="4614">
                  <c:v>1.5500000000088221E-3</c:v>
                </c:pt>
                <c:pt idx="4615">
                  <c:v>7.2999999999865395E-3</c:v>
                </c:pt>
                <c:pt idx="4616">
                  <c:v>2.4800000000197997E-3</c:v>
                </c:pt>
                <c:pt idx="4617">
                  <c:v>3.6599999999964439E-3</c:v>
                </c:pt>
                <c:pt idx="4618">
                  <c:v>6.0799999999971988E-3</c:v>
                </c:pt>
                <c:pt idx="4619">
                  <c:v>1.8499999999903594E-3</c:v>
                </c:pt>
                <c:pt idx="4620">
                  <c:v>6.2300000000163891E-3</c:v>
                </c:pt>
                <c:pt idx="4621">
                  <c:v>3.9600000000064028E-3</c:v>
                </c:pt>
                <c:pt idx="4622">
                  <c:v>1.8000000000029104E-4</c:v>
                </c:pt>
                <c:pt idx="4623">
                  <c:v>8.6699999999950705E-3</c:v>
                </c:pt>
                <c:pt idx="4624">
                  <c:v>3.6000000000058208E-4</c:v>
                </c:pt>
                <c:pt idx="4625">
                  <c:v>2.6000000000010459E-3</c:v>
                </c:pt>
                <c:pt idx="4626">
                  <c:v>6.4299999999946067E-3</c:v>
                </c:pt>
                <c:pt idx="4627">
                  <c:v>0</c:v>
                </c:pt>
                <c:pt idx="4628">
                  <c:v>3.7599999999997635E-3</c:v>
                </c:pt>
                <c:pt idx="4629">
                  <c:v>4.7999999999888132E-3</c:v>
                </c:pt>
                <c:pt idx="4630">
                  <c:v>6.5000000000736691E-4</c:v>
                </c:pt>
                <c:pt idx="4631">
                  <c:v>6.1100000000067212E-3</c:v>
                </c:pt>
                <c:pt idx="4632">
                  <c:v>8.1000000000130967E-4</c:v>
                </c:pt>
                <c:pt idx="4633">
                  <c:v>2.4399999999786814E-3</c:v>
                </c:pt>
                <c:pt idx="4634">
                  <c:v>6.4700000000073032E-3</c:v>
                </c:pt>
                <c:pt idx="4635">
                  <c:v>0</c:v>
                </c:pt>
                <c:pt idx="4636">
                  <c:v>3.2700000000147611E-3</c:v>
                </c:pt>
                <c:pt idx="4637">
                  <c:v>3.5499999999899501E-3</c:v>
                </c:pt>
                <c:pt idx="4638">
                  <c:v>0</c:v>
                </c:pt>
                <c:pt idx="4639">
                  <c:v>5.2799999999990632E-3</c:v>
                </c:pt>
                <c:pt idx="4640">
                  <c:v>1.5799999999899228E-3</c:v>
                </c:pt>
                <c:pt idx="4641">
                  <c:v>4.4000000002597517E-4</c:v>
                </c:pt>
                <c:pt idx="4642">
                  <c:v>5.4299999999898318E-3</c:v>
                </c:pt>
                <c:pt idx="4643">
                  <c:v>0</c:v>
                </c:pt>
                <c:pt idx="4644">
                  <c:v>2.9800000000079763E-3</c:v>
                </c:pt>
                <c:pt idx="4645">
                  <c:v>2.4699999999882039E-3</c:v>
                </c:pt>
                <c:pt idx="4646">
                  <c:v>0</c:v>
                </c:pt>
                <c:pt idx="4647">
                  <c:v>4.1699999999877946E-3</c:v>
                </c:pt>
                <c:pt idx="4648">
                  <c:v>0</c:v>
                </c:pt>
                <c:pt idx="4649">
                  <c:v>1.3399999999990087E-3</c:v>
                </c:pt>
                <c:pt idx="4650">
                  <c:v>5.4900000000088767E-3</c:v>
                </c:pt>
                <c:pt idx="4651">
                  <c:v>0</c:v>
                </c:pt>
                <c:pt idx="4652">
                  <c:v>1.19000000000824E-3</c:v>
                </c:pt>
                <c:pt idx="4653">
                  <c:v>7.0999999999799002E-4</c:v>
                </c:pt>
                <c:pt idx="4654">
                  <c:v>0</c:v>
                </c:pt>
                <c:pt idx="4655">
                  <c:v>2.299999999991087E-3</c:v>
                </c:pt>
                <c:pt idx="4656">
                  <c:v>0</c:v>
                </c:pt>
                <c:pt idx="4657">
                  <c:v>0</c:v>
                </c:pt>
                <c:pt idx="4658">
                  <c:v>1.3399999999990087E-3</c:v>
                </c:pt>
                <c:pt idx="4659">
                  <c:v>0</c:v>
                </c:pt>
                <c:pt idx="4660">
                  <c:v>8.7000000002035449E-4</c:v>
                </c:pt>
                <c:pt idx="4661">
                  <c:v>0</c:v>
                </c:pt>
                <c:pt idx="4662">
                  <c:v>0</c:v>
                </c:pt>
                <c:pt idx="4663">
                  <c:v>1.4299999999991542E-3</c:v>
                </c:pt>
                <c:pt idx="4664">
                  <c:v>0</c:v>
                </c:pt>
                <c:pt idx="4665">
                  <c:v>0</c:v>
                </c:pt>
                <c:pt idx="4666">
                  <c:v>0</c:v>
                </c:pt>
                <c:pt idx="4667">
                  <c:v>0</c:v>
                </c:pt>
                <c:pt idx="4668">
                  <c:v>2.1000000000981345E-4</c:v>
                </c:pt>
                <c:pt idx="4669">
                  <c:v>0</c:v>
                </c:pt>
                <c:pt idx="4670">
                  <c:v>2.0900000000096952E-3</c:v>
                </c:pt>
                <c:pt idx="4671">
                  <c:v>0</c:v>
                </c:pt>
                <c:pt idx="4672">
                  <c:v>6.499999999789452E-4</c:v>
                </c:pt>
                <c:pt idx="4673">
                  <c:v>0</c:v>
                </c:pt>
                <c:pt idx="4674">
                  <c:v>0</c:v>
                </c:pt>
                <c:pt idx="4675">
                  <c:v>2.9900000000111504E-3</c:v>
                </c:pt>
                <c:pt idx="4676">
                  <c:v>0</c:v>
                </c:pt>
                <c:pt idx="4677">
                  <c:v>0</c:v>
                </c:pt>
                <c:pt idx="4678">
                  <c:v>0</c:v>
                </c:pt>
                <c:pt idx="4679">
                  <c:v>1.4999999999076863E-4</c:v>
                </c:pt>
                <c:pt idx="4680">
                  <c:v>0</c:v>
                </c:pt>
                <c:pt idx="4681">
                  <c:v>0</c:v>
                </c:pt>
                <c:pt idx="4682">
                  <c:v>4.7100000000170894E-3</c:v>
                </c:pt>
                <c:pt idx="4683">
                  <c:v>0</c:v>
                </c:pt>
                <c:pt idx="4684">
                  <c:v>1.0800000000017462E-3</c:v>
                </c:pt>
                <c:pt idx="4685">
                  <c:v>1.4299999999991542E-3</c:v>
                </c:pt>
                <c:pt idx="4686">
                  <c:v>0</c:v>
                </c:pt>
                <c:pt idx="4687">
                  <c:v>5.5099999999868032E-3</c:v>
                </c:pt>
                <c:pt idx="4688">
                  <c:v>0</c:v>
                </c:pt>
                <c:pt idx="4689">
                  <c:v>0</c:v>
                </c:pt>
                <c:pt idx="4690">
                  <c:v>5.3000000000054115E-3</c:v>
                </c:pt>
                <c:pt idx="4691">
                  <c:v>1.4099999999928059E-3</c:v>
                </c:pt>
                <c:pt idx="4692">
                  <c:v>3.0100000000174987E-3</c:v>
                </c:pt>
                <c:pt idx="4693">
                  <c:v>3.6299999999869215E-3</c:v>
                </c:pt>
                <c:pt idx="4694">
                  <c:v>0</c:v>
                </c:pt>
                <c:pt idx="4695">
                  <c:v>8.6100000000044474E-3</c:v>
                </c:pt>
                <c:pt idx="4696">
                  <c:v>0</c:v>
                </c:pt>
                <c:pt idx="4697">
                  <c:v>0</c:v>
                </c:pt>
                <c:pt idx="4698">
                  <c:v>9.1799999999864212E-3</c:v>
                </c:pt>
                <c:pt idx="4699">
                  <c:v>0</c:v>
                </c:pt>
                <c:pt idx="4700">
                  <c:v>5.4300000000182536E-3</c:v>
                </c:pt>
                <c:pt idx="4701">
                  <c:v>6.4299999999946067E-3</c:v>
                </c:pt>
                <c:pt idx="4702">
                  <c:v>1.1999999999829924E-3</c:v>
                </c:pt>
                <c:pt idx="4703">
                  <c:v>6.4900000000136515E-3</c:v>
                </c:pt>
                <c:pt idx="4704">
                  <c:v>3.2199999999988904E-3</c:v>
                </c:pt>
                <c:pt idx="4705">
                  <c:v>4.9799999999891043E-3</c:v>
                </c:pt>
                <c:pt idx="4706">
                  <c:v>4.7700000000077125E-3</c:v>
                </c:pt>
                <c:pt idx="4707">
                  <c:v>5.2400000000147884E-3</c:v>
                </c:pt>
                <c:pt idx="4708">
                  <c:v>4.7699999999792908E-3</c:v>
                </c:pt>
                <c:pt idx="4709">
                  <c:v>9.5100000000059026E-3</c:v>
                </c:pt>
                <c:pt idx="4710">
                  <c:v>2.5600000000167711E-3</c:v>
                </c:pt>
                <c:pt idx="4711">
                  <c:v>1.0099999999994225E-2</c:v>
                </c:pt>
                <c:pt idx="4712">
                  <c:v>5.6999999999902684E-3</c:v>
                </c:pt>
                <c:pt idx="4713">
                  <c:v>3.7200000000154887E-3</c:v>
                </c:pt>
                <c:pt idx="4714">
                  <c:v>1.2219999999985021E-2</c:v>
                </c:pt>
                <c:pt idx="4715">
                  <c:v>1.6999999999995907E-3</c:v>
                </c:pt>
                <c:pt idx="4716">
                  <c:v>7.2700000000054388E-3</c:v>
                </c:pt>
                <c:pt idx="4717">
                  <c:v>1.0069999999984702E-2</c:v>
                </c:pt>
                <c:pt idx="4718">
                  <c:v>5.2200000000084401E-3</c:v>
                </c:pt>
                <c:pt idx="4719">
                  <c:v>1.018999999999437E-2</c:v>
                </c:pt>
                <c:pt idx="4720">
                  <c:v>1.0019999999997253E-2</c:v>
                </c:pt>
                <c:pt idx="4721">
                  <c:v>6.220000000013215E-3</c:v>
                </c:pt>
                <c:pt idx="4722">
                  <c:v>1.3360000000005812E-2</c:v>
                </c:pt>
                <c:pt idx="4723">
                  <c:v>7.4799999999868305E-3</c:v>
                </c:pt>
                <c:pt idx="4724">
                  <c:v>1.170999999999367E-2</c:v>
                </c:pt>
                <c:pt idx="4725">
                  <c:v>9.0900000000146974E-3</c:v>
                </c:pt>
                <c:pt idx="4726">
                  <c:v>9.3899999999962347E-3</c:v>
                </c:pt>
                <c:pt idx="4727">
                  <c:v>8.7900000000047385E-3</c:v>
                </c:pt>
                <c:pt idx="4728">
                  <c:v>9.6800000000030195E-3</c:v>
                </c:pt>
                <c:pt idx="4729">
                  <c:v>6.3800000000071577E-3</c:v>
                </c:pt>
                <c:pt idx="4730">
                  <c:v>1.1679999999984148E-2</c:v>
                </c:pt>
                <c:pt idx="4731">
                  <c:v>8.350000000007185E-3</c:v>
                </c:pt>
                <c:pt idx="4732">
                  <c:v>7.6300000000060209E-3</c:v>
                </c:pt>
                <c:pt idx="4733">
                  <c:v>1.0729999999995243E-2</c:v>
                </c:pt>
                <c:pt idx="4734">
                  <c:v>3.9600000000064028E-3</c:v>
                </c:pt>
                <c:pt idx="4735">
                  <c:v>1.1269999999996116E-2</c:v>
                </c:pt>
                <c:pt idx="4736">
                  <c:v>7.1800000000052933E-3</c:v>
                </c:pt>
                <c:pt idx="4737">
                  <c:v>4.3199999999785632E-3</c:v>
                </c:pt>
                <c:pt idx="4738">
                  <c:v>1.2490000000013879E-2</c:v>
                </c:pt>
                <c:pt idx="4739">
                  <c:v>2.0499999999969987E-3</c:v>
                </c:pt>
                <c:pt idx="4740">
                  <c:v>9.1500000000053205E-3</c:v>
                </c:pt>
                <c:pt idx="4741">
                  <c:v>8.4999999999979536E-3</c:v>
                </c:pt>
                <c:pt idx="4742">
                  <c:v>2.4999999999977263E-3</c:v>
                </c:pt>
                <c:pt idx="4743">
                  <c:v>7.9900000000066029E-3</c:v>
                </c:pt>
                <c:pt idx="4744">
                  <c:v>4.4099999999787087E-3</c:v>
                </c:pt>
                <c:pt idx="4745">
                  <c:v>5.0900000000240198E-3</c:v>
                </c:pt>
                <c:pt idx="4746">
                  <c:v>5.6899999999870943E-3</c:v>
                </c:pt>
                <c:pt idx="4747">
                  <c:v>3.9099999999905322E-3</c:v>
                </c:pt>
                <c:pt idx="4748">
                  <c:v>3.3999999999991815E-3</c:v>
                </c:pt>
                <c:pt idx="4749">
                  <c:v>8.8200000000142609E-3</c:v>
                </c:pt>
                <c:pt idx="4750">
                  <c:v>1.6099999999994452E-3</c:v>
                </c:pt>
                <c:pt idx="4751">
                  <c:v>4.7399999999981901E-3</c:v>
                </c:pt>
                <c:pt idx="4752">
                  <c:v>6.6400000000044201E-3</c:v>
                </c:pt>
                <c:pt idx="4753">
                  <c:v>1.0999999999796728E-3</c:v>
                </c:pt>
                <c:pt idx="4754">
                  <c:v>8.3200000000260843E-3</c:v>
                </c:pt>
                <c:pt idx="4755">
                  <c:v>2.8599999999983083E-3</c:v>
                </c:pt>
                <c:pt idx="4756">
                  <c:v>2.6799999999980173E-3</c:v>
                </c:pt>
                <c:pt idx="4757">
                  <c:v>8.1099999999878492E-3</c:v>
                </c:pt>
                <c:pt idx="4758">
                  <c:v>1.3399999999990087E-3</c:v>
                </c:pt>
                <c:pt idx="4759">
                  <c:v>6.9699999999954798E-3</c:v>
                </c:pt>
                <c:pt idx="4760">
                  <c:v>5.7900000000188356E-3</c:v>
                </c:pt>
                <c:pt idx="4761">
                  <c:v>4.3999999999755346E-4</c:v>
                </c:pt>
                <c:pt idx="4762">
                  <c:v>9.6000000000060481E-3</c:v>
                </c:pt>
                <c:pt idx="4763">
                  <c:v>1.4299999999991542E-3</c:v>
                </c:pt>
                <c:pt idx="4764">
                  <c:v>5.8399999999778629E-3</c:v>
                </c:pt>
                <c:pt idx="4765">
                  <c:v>5.5100000000152249E-3</c:v>
                </c:pt>
                <c:pt idx="4766">
                  <c:v>2.6000000000010459E-3</c:v>
                </c:pt>
                <c:pt idx="4767">
                  <c:v>4.4399999999882311E-3</c:v>
                </c:pt>
                <c:pt idx="4768">
                  <c:v>5.690000000015516E-3</c:v>
                </c:pt>
                <c:pt idx="4769">
                  <c:v>2.7699999999981628E-3</c:v>
                </c:pt>
                <c:pt idx="4770">
                  <c:v>7.4500000000057298E-3</c:v>
                </c:pt>
                <c:pt idx="4771">
                  <c:v>1.1899999999798183E-3</c:v>
                </c:pt>
                <c:pt idx="4772">
                  <c:v>4.4400000000166528E-3</c:v>
                </c:pt>
                <c:pt idx="4773">
                  <c:v>6.5599999999790271E-3</c:v>
                </c:pt>
                <c:pt idx="4774">
                  <c:v>0</c:v>
                </c:pt>
                <c:pt idx="4775">
                  <c:v>6.6199999999980719E-3</c:v>
                </c:pt>
                <c:pt idx="4776">
                  <c:v>4.3500000000165073E-3</c:v>
                </c:pt>
                <c:pt idx="4777">
                  <c:v>1.1299999999891952E-3</c:v>
                </c:pt>
                <c:pt idx="4778">
                  <c:v>9.4200000000057571E-3</c:v>
                </c:pt>
                <c:pt idx="4779">
                  <c:v>1.3700000000085311E-3</c:v>
                </c:pt>
                <c:pt idx="4780">
                  <c:v>4.5599999999978991E-3</c:v>
                </c:pt>
                <c:pt idx="4781">
                  <c:v>4.9199999999984811E-3</c:v>
                </c:pt>
                <c:pt idx="4782">
                  <c:v>2.8299999999887859E-3</c:v>
                </c:pt>
                <c:pt idx="4783">
                  <c:v>5.390000000005557E-3</c:v>
                </c:pt>
                <c:pt idx="4784">
                  <c:v>3.009999999989077E-3</c:v>
                </c:pt>
                <c:pt idx="4785">
                  <c:v>3.6400000000185173E-3</c:v>
                </c:pt>
                <c:pt idx="4786">
                  <c:v>7.1499999999957708E-3</c:v>
                </c:pt>
                <c:pt idx="4787">
                  <c:v>1.5500000000088221E-3</c:v>
                </c:pt>
                <c:pt idx="4788">
                  <c:v>3.5199999999804277E-3</c:v>
                </c:pt>
                <c:pt idx="4789">
                  <c:v>7.9200000000128057E-3</c:v>
                </c:pt>
                <c:pt idx="4790">
                  <c:v>0</c:v>
                </c:pt>
                <c:pt idx="4791">
                  <c:v>4.6199999999885222E-3</c:v>
                </c:pt>
                <c:pt idx="4792">
                  <c:v>5.3699999999992087E-3</c:v>
                </c:pt>
                <c:pt idx="4793">
                  <c:v>2.5600000000167711E-3</c:v>
                </c:pt>
                <c:pt idx="4794">
                  <c:v>5.1899999999989177E-3</c:v>
                </c:pt>
                <c:pt idx="4795">
                  <c:v>1.5499999999804004E-3</c:v>
                </c:pt>
                <c:pt idx="4796">
                  <c:v>4.9700000000143518E-3</c:v>
                </c:pt>
                <c:pt idx="4797">
                  <c:v>4.860000000007858E-3</c:v>
                </c:pt>
                <c:pt idx="4798">
                  <c:v>0</c:v>
                </c:pt>
                <c:pt idx="4799">
                  <c:v>5.4499999999961801E-3</c:v>
                </c:pt>
                <c:pt idx="4800">
                  <c:v>5.0699999999892498E-3</c:v>
                </c:pt>
                <c:pt idx="4801">
                  <c:v>0</c:v>
                </c:pt>
                <c:pt idx="4802">
                  <c:v>7.3000000000149612E-3</c:v>
                </c:pt>
                <c:pt idx="4803">
                  <c:v>5.6999999998197382E-4</c:v>
                </c:pt>
                <c:pt idx="4804">
                  <c:v>1.4000000000180535E-3</c:v>
                </c:pt>
                <c:pt idx="4805">
                  <c:v>7.2699999999770171E-3</c:v>
                </c:pt>
                <c:pt idx="4806">
                  <c:v>0</c:v>
                </c:pt>
                <c:pt idx="4807">
                  <c:v>5.3100000000085856E-3</c:v>
                </c:pt>
                <c:pt idx="4808">
                  <c:v>2.5300000000072487E-3</c:v>
                </c:pt>
                <c:pt idx="4809">
                  <c:v>1.8799999999998818E-3</c:v>
                </c:pt>
                <c:pt idx="4810">
                  <c:v>5.5700000000058481E-3</c:v>
                </c:pt>
                <c:pt idx="4811">
                  <c:v>0</c:v>
                </c:pt>
                <c:pt idx="4812">
                  <c:v>4.1099999999971715E-3</c:v>
                </c:pt>
                <c:pt idx="4813">
                  <c:v>4.4399999999882311E-3</c:v>
                </c:pt>
                <c:pt idx="4814">
                  <c:v>0</c:v>
                </c:pt>
                <c:pt idx="4815">
                  <c:v>2.6600000000200907E-3</c:v>
                </c:pt>
                <c:pt idx="4816">
                  <c:v>3.009999999989077E-3</c:v>
                </c:pt>
                <c:pt idx="4817">
                  <c:v>6.5000000000736691E-4</c:v>
                </c:pt>
                <c:pt idx="4818">
                  <c:v>5.9299999999780084E-3</c:v>
                </c:pt>
                <c:pt idx="4819">
                  <c:v>9.0000000000145519E-5</c:v>
                </c:pt>
                <c:pt idx="4820">
                  <c:v>3.4300000000087039E-3</c:v>
                </c:pt>
                <c:pt idx="4821">
                  <c:v>5.1500000000146429E-3</c:v>
                </c:pt>
                <c:pt idx="4822">
                  <c:v>0</c:v>
                </c:pt>
                <c:pt idx="4823">
                  <c:v>5.3999999999803094E-3</c:v>
                </c:pt>
                <c:pt idx="4824">
                  <c:v>0</c:v>
                </c:pt>
                <c:pt idx="4825">
                  <c:v>0</c:v>
                </c:pt>
                <c:pt idx="4826">
                  <c:v>6.7300000000045657E-3</c:v>
                </c:pt>
                <c:pt idx="4827">
                  <c:v>0</c:v>
                </c:pt>
                <c:pt idx="4828">
                  <c:v>5.999999999062311E-5</c:v>
                </c:pt>
                <c:pt idx="4829">
                  <c:v>6.1400000000162436E-3</c:v>
                </c:pt>
                <c:pt idx="4830">
                  <c:v>0</c:v>
                </c:pt>
                <c:pt idx="4831">
                  <c:v>2.3600000000101318E-3</c:v>
                </c:pt>
                <c:pt idx="4832">
                  <c:v>0</c:v>
                </c:pt>
                <c:pt idx="4833">
                  <c:v>1.9299999999873307E-3</c:v>
                </c:pt>
                <c:pt idx="4834">
                  <c:v>2.9800000000079763E-3</c:v>
                </c:pt>
                <c:pt idx="4835">
                  <c:v>0</c:v>
                </c:pt>
                <c:pt idx="4836">
                  <c:v>6.5999999998211933E-4</c:v>
                </c:pt>
                <c:pt idx="4837">
                  <c:v>6.3499999999976353E-3</c:v>
                </c:pt>
                <c:pt idx="4838">
                  <c:v>0</c:v>
                </c:pt>
                <c:pt idx="4839">
                  <c:v>1.67000000001849E-3</c:v>
                </c:pt>
                <c:pt idx="4840">
                  <c:v>5.8999999998832209E-4</c:v>
                </c:pt>
                <c:pt idx="4841">
                  <c:v>7.5000000001068656E-4</c:v>
                </c:pt>
                <c:pt idx="4842">
                  <c:v>4.7699999999792908E-3</c:v>
                </c:pt>
                <c:pt idx="4843">
                  <c:v>0</c:v>
                </c:pt>
                <c:pt idx="4844">
                  <c:v>3.5700000000247201E-3</c:v>
                </c:pt>
                <c:pt idx="4845">
                  <c:v>2.4499999999818556E-3</c:v>
                </c:pt>
                <c:pt idx="4846">
                  <c:v>0</c:v>
                </c:pt>
                <c:pt idx="4847">
                  <c:v>2.0800000000065211E-3</c:v>
                </c:pt>
                <c:pt idx="4848">
                  <c:v>1.1700000000018917E-3</c:v>
                </c:pt>
                <c:pt idx="4849">
                  <c:v>2.4400000000071032E-3</c:v>
                </c:pt>
                <c:pt idx="4850">
                  <c:v>1.0699999999985721E-3</c:v>
                </c:pt>
                <c:pt idx="4851">
                  <c:v>0</c:v>
                </c:pt>
                <c:pt idx="4852">
                  <c:v>5.2199999999800184E-3</c:v>
                </c:pt>
                <c:pt idx="4853">
                  <c:v>0</c:v>
                </c:pt>
                <c:pt idx="4854">
                  <c:v>1.7899999999997362E-3</c:v>
                </c:pt>
                <c:pt idx="4855">
                  <c:v>3.4200000000055297E-3</c:v>
                </c:pt>
                <c:pt idx="4856">
                  <c:v>4.8000000001025001E-4</c:v>
                </c:pt>
                <c:pt idx="4857">
                  <c:v>2.0600000000001728E-3</c:v>
                </c:pt>
                <c:pt idx="4858">
                  <c:v>2.3500000000069576E-3</c:v>
                </c:pt>
                <c:pt idx="4859">
                  <c:v>7.4999999998226485E-4</c:v>
                </c:pt>
                <c:pt idx="4860">
                  <c:v>1.9900000000063756E-3</c:v>
                </c:pt>
                <c:pt idx="4861">
                  <c:v>0</c:v>
                </c:pt>
                <c:pt idx="4862">
                  <c:v>3.0000000000995897E-4</c:v>
                </c:pt>
                <c:pt idx="4863">
                  <c:v>6.379999999978736E-3</c:v>
                </c:pt>
                <c:pt idx="4864">
                  <c:v>0</c:v>
                </c:pt>
                <c:pt idx="4865">
                  <c:v>3.1900000000177897E-3</c:v>
                </c:pt>
                <c:pt idx="4866">
                  <c:v>3.1999999998788553E-4</c:v>
                </c:pt>
                <c:pt idx="4867">
                  <c:v>0</c:v>
                </c:pt>
                <c:pt idx="4868">
                  <c:v>5.0400000000081491E-3</c:v>
                </c:pt>
                <c:pt idx="4869">
                  <c:v>0</c:v>
                </c:pt>
                <c:pt idx="4870">
                  <c:v>0</c:v>
                </c:pt>
                <c:pt idx="4871">
                  <c:v>1.6999999999995907E-3</c:v>
                </c:pt>
                <c:pt idx="4872">
                  <c:v>0</c:v>
                </c:pt>
                <c:pt idx="4873">
                  <c:v>2.0299999999906504E-3</c:v>
                </c:pt>
                <c:pt idx="4874">
                  <c:v>2.9000000000678483E-4</c:v>
                </c:pt>
                <c:pt idx="4875">
                  <c:v>1.6999999999995907E-3</c:v>
                </c:pt>
                <c:pt idx="4876">
                  <c:v>1.5199999999992997E-3</c:v>
                </c:pt>
                <c:pt idx="4877">
                  <c:v>6.6000000001054104E-4</c:v>
                </c:pt>
                <c:pt idx="4878">
                  <c:v>0</c:v>
                </c:pt>
                <c:pt idx="4879">
                  <c:v>4.2599999999879401E-3</c:v>
                </c:pt>
                <c:pt idx="4880">
                  <c:v>0</c:v>
                </c:pt>
                <c:pt idx="4881">
                  <c:v>1.1599999999987176E-3</c:v>
                </c:pt>
                <c:pt idx="4882">
                  <c:v>2.0000000000095497E-3</c:v>
                </c:pt>
                <c:pt idx="4883">
                  <c:v>0</c:v>
                </c:pt>
                <c:pt idx="4884">
                  <c:v>1.7599999999902138E-3</c:v>
                </c:pt>
                <c:pt idx="4885">
                  <c:v>2.4999999999977263E-3</c:v>
                </c:pt>
                <c:pt idx="4886">
                  <c:v>0</c:v>
                </c:pt>
                <c:pt idx="4887">
                  <c:v>2.8000000000076852E-3</c:v>
                </c:pt>
                <c:pt idx="4888">
                  <c:v>0</c:v>
                </c:pt>
                <c:pt idx="4889">
                  <c:v>1.3099999999894862E-3</c:v>
                </c:pt>
                <c:pt idx="4890">
                  <c:v>2.2400000000004638E-3</c:v>
                </c:pt>
                <c:pt idx="4891">
                  <c:v>0</c:v>
                </c:pt>
                <c:pt idx="4892">
                  <c:v>1.4600000000086766E-3</c:v>
                </c:pt>
                <c:pt idx="4893">
                  <c:v>1.8000000000029104E-4</c:v>
                </c:pt>
                <c:pt idx="4894">
                  <c:v>0</c:v>
                </c:pt>
                <c:pt idx="4895">
                  <c:v>2.8900000000078307E-3</c:v>
                </c:pt>
                <c:pt idx="4896">
                  <c:v>0</c:v>
                </c:pt>
                <c:pt idx="4897">
                  <c:v>0</c:v>
                </c:pt>
                <c:pt idx="4898">
                  <c:v>1.1000000000080945E-3</c:v>
                </c:pt>
                <c:pt idx="4899">
                  <c:v>0</c:v>
                </c:pt>
                <c:pt idx="4900">
                  <c:v>1.6399999999805459E-3</c:v>
                </c:pt>
                <c:pt idx="4901">
                  <c:v>0</c:v>
                </c:pt>
                <c:pt idx="4902">
                  <c:v>0</c:v>
                </c:pt>
                <c:pt idx="4903">
                  <c:v>1.0699999999985721E-3</c:v>
                </c:pt>
                <c:pt idx="4904">
                  <c:v>0</c:v>
                </c:pt>
                <c:pt idx="4905">
                  <c:v>9.0000000000145519E-5</c:v>
                </c:pt>
                <c:pt idx="4906">
                  <c:v>2.9200000000173532E-3</c:v>
                </c:pt>
                <c:pt idx="4907">
                  <c:v>0</c:v>
                </c:pt>
                <c:pt idx="4908">
                  <c:v>0</c:v>
                </c:pt>
                <c:pt idx="4909">
                  <c:v>0</c:v>
                </c:pt>
                <c:pt idx="4910">
                  <c:v>0</c:v>
                </c:pt>
                <c:pt idx="4911">
                  <c:v>1.1999999998124622E-4</c:v>
                </c:pt>
                <c:pt idx="4912">
                  <c:v>1.5799999999899228E-3</c:v>
                </c:pt>
                <c:pt idx="4913">
                  <c:v>0</c:v>
                </c:pt>
                <c:pt idx="4914">
                  <c:v>0</c:v>
                </c:pt>
                <c:pt idx="4915">
                  <c:v>0</c:v>
                </c:pt>
                <c:pt idx="4916">
                  <c:v>0</c:v>
                </c:pt>
                <c:pt idx="4917">
                  <c:v>0</c:v>
                </c:pt>
                <c:pt idx="4918">
                  <c:v>0</c:v>
                </c:pt>
                <c:pt idx="4919">
                  <c:v>4.500000000007276E-4</c:v>
                </c:pt>
                <c:pt idx="4920">
                  <c:v>0</c:v>
                </c:pt>
                <c:pt idx="4921">
                  <c:v>0</c:v>
                </c:pt>
                <c:pt idx="4922">
                  <c:v>0</c:v>
                </c:pt>
                <c:pt idx="4923">
                  <c:v>0</c:v>
                </c:pt>
                <c:pt idx="4924">
                  <c:v>0</c:v>
                </c:pt>
                <c:pt idx="4925">
                  <c:v>0</c:v>
                </c:pt>
                <c:pt idx="4926">
                  <c:v>0</c:v>
                </c:pt>
                <c:pt idx="4927">
                  <c:v>6.6000000001054104E-4</c:v>
                </c:pt>
                <c:pt idx="4928">
                  <c:v>0</c:v>
                </c:pt>
                <c:pt idx="4929">
                  <c:v>0</c:v>
                </c:pt>
                <c:pt idx="4930">
                  <c:v>0</c:v>
                </c:pt>
                <c:pt idx="4931">
                  <c:v>0</c:v>
                </c:pt>
                <c:pt idx="4932">
                  <c:v>0</c:v>
                </c:pt>
                <c:pt idx="4933">
                  <c:v>0</c:v>
                </c:pt>
                <c:pt idx="4934">
                  <c:v>0</c:v>
                </c:pt>
                <c:pt idx="4935">
                  <c:v>0</c:v>
                </c:pt>
                <c:pt idx="4936">
                  <c:v>0</c:v>
                </c:pt>
                <c:pt idx="4937">
                  <c:v>0</c:v>
                </c:pt>
                <c:pt idx="4938">
                  <c:v>3.4999999999740794E-4</c:v>
                </c:pt>
                <c:pt idx="4939">
                  <c:v>0</c:v>
                </c:pt>
                <c:pt idx="4940">
                  <c:v>2.889999999979409E-3</c:v>
                </c:pt>
                <c:pt idx="4941">
                  <c:v>0</c:v>
                </c:pt>
                <c:pt idx="4942">
                  <c:v>0</c:v>
                </c:pt>
                <c:pt idx="4943">
                  <c:v>2.1500000000003183E-3</c:v>
                </c:pt>
                <c:pt idx="4944">
                  <c:v>0</c:v>
                </c:pt>
                <c:pt idx="4945">
                  <c:v>1.4299999999991542E-3</c:v>
                </c:pt>
                <c:pt idx="4946">
                  <c:v>0</c:v>
                </c:pt>
                <c:pt idx="4947">
                  <c:v>0</c:v>
                </c:pt>
                <c:pt idx="4948">
                  <c:v>4.1400000000066939E-3</c:v>
                </c:pt>
                <c:pt idx="4949">
                  <c:v>0</c:v>
                </c:pt>
                <c:pt idx="4950">
                  <c:v>0</c:v>
                </c:pt>
                <c:pt idx="4951">
                  <c:v>1.490000000018199E-3</c:v>
                </c:pt>
                <c:pt idx="4952">
                  <c:v>0</c:v>
                </c:pt>
                <c:pt idx="4953">
                  <c:v>1.8000000000029104E-4</c:v>
                </c:pt>
                <c:pt idx="4954">
                  <c:v>0</c:v>
                </c:pt>
                <c:pt idx="4955">
                  <c:v>0</c:v>
                </c:pt>
                <c:pt idx="4956">
                  <c:v>2.179999999981419E-3</c:v>
                </c:pt>
                <c:pt idx="4957">
                  <c:v>0</c:v>
                </c:pt>
                <c:pt idx="4958">
                  <c:v>0</c:v>
                </c:pt>
                <c:pt idx="4959">
                  <c:v>1.4600000000086766E-3</c:v>
                </c:pt>
                <c:pt idx="4960">
                  <c:v>0</c:v>
                </c:pt>
                <c:pt idx="4961">
                  <c:v>2.8599999999983083E-3</c:v>
                </c:pt>
                <c:pt idx="4962">
                  <c:v>0</c:v>
                </c:pt>
                <c:pt idx="4963">
                  <c:v>0</c:v>
                </c:pt>
                <c:pt idx="4964">
                  <c:v>1.5199999999992997E-3</c:v>
                </c:pt>
                <c:pt idx="4965">
                  <c:v>0</c:v>
                </c:pt>
                <c:pt idx="4966">
                  <c:v>0</c:v>
                </c:pt>
                <c:pt idx="4967">
                  <c:v>0</c:v>
                </c:pt>
                <c:pt idx="4968">
                  <c:v>0</c:v>
                </c:pt>
                <c:pt idx="4969">
                  <c:v>1.19000000000824E-3</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0</c:v>
                </c:pt>
                <c:pt idx="4988">
                  <c:v>0</c:v>
                </c:pt>
                <c:pt idx="4989">
                  <c:v>0</c:v>
                </c:pt>
                <c:pt idx="4990">
                  <c:v>0</c:v>
                </c:pt>
                <c:pt idx="4991">
                  <c:v>0</c:v>
                </c:pt>
                <c:pt idx="4992">
                  <c:v>0</c:v>
                </c:pt>
                <c:pt idx="4993">
                  <c:v>0</c:v>
                </c:pt>
                <c:pt idx="4994">
                  <c:v>0</c:v>
                </c:pt>
                <c:pt idx="4995">
                  <c:v>0</c:v>
                </c:pt>
                <c:pt idx="4996">
                  <c:v>0</c:v>
                </c:pt>
                <c:pt idx="4997">
                  <c:v>0</c:v>
                </c:pt>
                <c:pt idx="4998">
                  <c:v>0</c:v>
                </c:pt>
                <c:pt idx="4999">
                  <c:v>0</c:v>
                </c:pt>
                <c:pt idx="5000">
                  <c:v>0</c:v>
                </c:pt>
                <c:pt idx="5001">
                  <c:v>0</c:v>
                </c:pt>
                <c:pt idx="5002">
                  <c:v>0</c:v>
                </c:pt>
                <c:pt idx="5003">
                  <c:v>0</c:v>
                </c:pt>
                <c:pt idx="5004">
                  <c:v>0</c:v>
                </c:pt>
                <c:pt idx="5005">
                  <c:v>0</c:v>
                </c:pt>
                <c:pt idx="5006">
                  <c:v>0</c:v>
                </c:pt>
                <c:pt idx="5007">
                  <c:v>0</c:v>
                </c:pt>
                <c:pt idx="5008">
                  <c:v>0</c:v>
                </c:pt>
                <c:pt idx="5009">
                  <c:v>0</c:v>
                </c:pt>
                <c:pt idx="5010">
                  <c:v>1.5000000001919034E-4</c:v>
                </c:pt>
                <c:pt idx="5011">
                  <c:v>2.8599999999983083E-3</c:v>
                </c:pt>
                <c:pt idx="5012">
                  <c:v>5.4000000000087311E-4</c:v>
                </c:pt>
                <c:pt idx="5013">
                  <c:v>6.4299999999946067E-3</c:v>
                </c:pt>
                <c:pt idx="5014">
                  <c:v>2.1000000000981345E-4</c:v>
                </c:pt>
                <c:pt idx="5015">
                  <c:v>4.6199999999885222E-3</c:v>
                </c:pt>
                <c:pt idx="5016">
                  <c:v>5.6899999999870943E-3</c:v>
                </c:pt>
                <c:pt idx="5017">
                  <c:v>0</c:v>
                </c:pt>
                <c:pt idx="5018">
                  <c:v>4.5900000000074215E-3</c:v>
                </c:pt>
                <c:pt idx="5019">
                  <c:v>2.5400000000104228E-3</c:v>
                </c:pt>
                <c:pt idx="5020">
                  <c:v>1.010000000007949E-3</c:v>
                </c:pt>
                <c:pt idx="5021">
                  <c:v>6.1399999999878219E-3</c:v>
                </c:pt>
                <c:pt idx="5022">
                  <c:v>7.0999999999799002E-4</c:v>
                </c:pt>
                <c:pt idx="5023">
                  <c:v>7.0699999999987995E-3</c:v>
                </c:pt>
                <c:pt idx="5024">
                  <c:v>3.719999999987067E-3</c:v>
                </c:pt>
                <c:pt idx="5025">
                  <c:v>1.2000000000966793E-4</c:v>
                </c:pt>
                <c:pt idx="5026">
                  <c:v>6.7999999999983629E-3</c:v>
                </c:pt>
                <c:pt idx="5027">
                  <c:v>3.3899999999960073E-3</c:v>
                </c:pt>
                <c:pt idx="5028">
                  <c:v>1.1100000000112686E-3</c:v>
                </c:pt>
                <c:pt idx="5029">
                  <c:v>4.4699999999977535E-3</c:v>
                </c:pt>
                <c:pt idx="5030">
                  <c:v>9.7999999999842657E-4</c:v>
                </c:pt>
                <c:pt idx="5031">
                  <c:v>4.4400000000166528E-3</c:v>
                </c:pt>
                <c:pt idx="5032">
                  <c:v>3.7299999999902411E-3</c:v>
                </c:pt>
                <c:pt idx="5033">
                  <c:v>0</c:v>
                </c:pt>
                <c:pt idx="5034">
                  <c:v>8.1299999999941974E-3</c:v>
                </c:pt>
                <c:pt idx="5035">
                  <c:v>1.19000000000824E-3</c:v>
                </c:pt>
                <c:pt idx="5036">
                  <c:v>0</c:v>
                </c:pt>
                <c:pt idx="5037">
                  <c:v>5.7899999999904139E-3</c:v>
                </c:pt>
                <c:pt idx="5038">
                  <c:v>0</c:v>
                </c:pt>
                <c:pt idx="5039">
                  <c:v>4.5300000000167984E-3</c:v>
                </c:pt>
                <c:pt idx="5040">
                  <c:v>2.9499999999984539E-3</c:v>
                </c:pt>
                <c:pt idx="5041">
                  <c:v>0</c:v>
                </c:pt>
                <c:pt idx="5042">
                  <c:v>5.1799999999957436E-3</c:v>
                </c:pt>
                <c:pt idx="5043">
                  <c:v>3.009999999989077E-3</c:v>
                </c:pt>
                <c:pt idx="5044">
                  <c:v>2.1000000000981345E-4</c:v>
                </c:pt>
                <c:pt idx="5045">
                  <c:v>6.1399999999878219E-3</c:v>
                </c:pt>
                <c:pt idx="5046">
                  <c:v>0</c:v>
                </c:pt>
                <c:pt idx="5047">
                  <c:v>3.1299999999987449E-3</c:v>
                </c:pt>
                <c:pt idx="5048">
                  <c:v>2.3500000000069576E-3</c:v>
                </c:pt>
                <c:pt idx="5049">
                  <c:v>0</c:v>
                </c:pt>
                <c:pt idx="5050">
                  <c:v>3.009999999989077E-3</c:v>
                </c:pt>
                <c:pt idx="5051">
                  <c:v>2.5400000000104228E-3</c:v>
                </c:pt>
                <c:pt idx="5052">
                  <c:v>1.2000000000966793E-4</c:v>
                </c:pt>
                <c:pt idx="5053">
                  <c:v>4.9399999999764077E-3</c:v>
                </c:pt>
                <c:pt idx="5054">
                  <c:v>3.3000000001948138E-4</c:v>
                </c:pt>
                <c:pt idx="5055">
                  <c:v>2.5300000000072487E-3</c:v>
                </c:pt>
                <c:pt idx="5056">
                  <c:v>3.4299999999802822E-3</c:v>
                </c:pt>
                <c:pt idx="5057">
                  <c:v>0</c:v>
                </c:pt>
                <c:pt idx="5058">
                  <c:v>4.1099999999971715E-3</c:v>
                </c:pt>
                <c:pt idx="5059">
                  <c:v>8.1000000000130967E-4</c:v>
                </c:pt>
                <c:pt idx="5060">
                  <c:v>0</c:v>
                </c:pt>
                <c:pt idx="5061">
                  <c:v>5.4800000000057025E-3</c:v>
                </c:pt>
                <c:pt idx="5062">
                  <c:v>0</c:v>
                </c:pt>
                <c:pt idx="5063">
                  <c:v>1.4299999999991542E-3</c:v>
                </c:pt>
                <c:pt idx="5064">
                  <c:v>4.4100000000071304E-3</c:v>
                </c:pt>
                <c:pt idx="5065">
                  <c:v>0</c:v>
                </c:pt>
                <c:pt idx="5066">
                  <c:v>9.0000000000145519E-4</c:v>
                </c:pt>
                <c:pt idx="5067">
                  <c:v>1.9900000000063756E-3</c:v>
                </c:pt>
                <c:pt idx="5068">
                  <c:v>0</c:v>
                </c:pt>
                <c:pt idx="5069">
                  <c:v>3.4299999999802822E-3</c:v>
                </c:pt>
                <c:pt idx="5070">
                  <c:v>0</c:v>
                </c:pt>
                <c:pt idx="5071">
                  <c:v>1.2499999999988631E-3</c:v>
                </c:pt>
                <c:pt idx="5072">
                  <c:v>2.8000000000076852E-3</c:v>
                </c:pt>
                <c:pt idx="5073">
                  <c:v>0</c:v>
                </c:pt>
                <c:pt idx="5074">
                  <c:v>2.8399999999919601E-3</c:v>
                </c:pt>
                <c:pt idx="5075">
                  <c:v>0</c:v>
                </c:pt>
                <c:pt idx="5076">
                  <c:v>0</c:v>
                </c:pt>
                <c:pt idx="5077">
                  <c:v>2.4999999999977263E-3</c:v>
                </c:pt>
                <c:pt idx="5078">
                  <c:v>3.000000000952241E-5</c:v>
                </c:pt>
                <c:pt idx="5079">
                  <c:v>1.6999999999995907E-3</c:v>
                </c:pt>
                <c:pt idx="5080">
                  <c:v>1.3999999999896318E-3</c:v>
                </c:pt>
                <c:pt idx="5081">
                  <c:v>0</c:v>
                </c:pt>
                <c:pt idx="5082">
                  <c:v>1.3700000000085311E-3</c:v>
                </c:pt>
                <c:pt idx="5083">
                  <c:v>0</c:v>
                </c:pt>
                <c:pt idx="5084">
                  <c:v>0</c:v>
                </c:pt>
                <c:pt idx="5085">
                  <c:v>5.0400000000081491E-3</c:v>
                </c:pt>
                <c:pt idx="5086">
                  <c:v>0</c:v>
                </c:pt>
                <c:pt idx="5087">
                  <c:v>0</c:v>
                </c:pt>
                <c:pt idx="5088">
                  <c:v>0</c:v>
                </c:pt>
                <c:pt idx="5089">
                  <c:v>0</c:v>
                </c:pt>
                <c:pt idx="5090">
                  <c:v>5.2999999999769898E-4</c:v>
                </c:pt>
                <c:pt idx="5091">
                  <c:v>0</c:v>
                </c:pt>
                <c:pt idx="5092">
                  <c:v>9.0000000000145519E-5</c:v>
                </c:pt>
                <c:pt idx="5093">
                  <c:v>1.4600000000086766E-3</c:v>
                </c:pt>
                <c:pt idx="5094">
                  <c:v>0</c:v>
                </c:pt>
                <c:pt idx="5095">
                  <c:v>1.0699999999985721E-3</c:v>
                </c:pt>
                <c:pt idx="5096">
                  <c:v>0</c:v>
                </c:pt>
                <c:pt idx="5097">
                  <c:v>0</c:v>
                </c:pt>
                <c:pt idx="5098">
                  <c:v>6.3000000000101863E-4</c:v>
                </c:pt>
                <c:pt idx="5099">
                  <c:v>0</c:v>
                </c:pt>
                <c:pt idx="5100">
                  <c:v>0</c:v>
                </c:pt>
                <c:pt idx="5101">
                  <c:v>0</c:v>
                </c:pt>
                <c:pt idx="5102">
                  <c:v>0</c:v>
                </c:pt>
                <c:pt idx="5103">
                  <c:v>9.4999999998890416E-4</c:v>
                </c:pt>
                <c:pt idx="5104">
                  <c:v>1.1700000000018917E-3</c:v>
                </c:pt>
                <c:pt idx="5105">
                  <c:v>0</c:v>
                </c:pt>
                <c:pt idx="5106">
                  <c:v>3.8700000000062573E-3</c:v>
                </c:pt>
                <c:pt idx="5107">
                  <c:v>0</c:v>
                </c:pt>
                <c:pt idx="5108">
                  <c:v>0</c:v>
                </c:pt>
                <c:pt idx="5109">
                  <c:v>1.7299999999806914E-3</c:v>
                </c:pt>
                <c:pt idx="5110">
                  <c:v>0</c:v>
                </c:pt>
                <c:pt idx="5111">
                  <c:v>7.4000000000751243E-4</c:v>
                </c:pt>
                <c:pt idx="5112">
                  <c:v>0</c:v>
                </c:pt>
                <c:pt idx="5113">
                  <c:v>1.8000000000029104E-4</c:v>
                </c:pt>
                <c:pt idx="5114">
                  <c:v>2.3300000000006094E-3</c:v>
                </c:pt>
                <c:pt idx="5115">
                  <c:v>0</c:v>
                </c:pt>
                <c:pt idx="5116">
                  <c:v>1.1599999999987176E-3</c:v>
                </c:pt>
                <c:pt idx="5117">
                  <c:v>2.4099999999975807E-3</c:v>
                </c:pt>
                <c:pt idx="5118">
                  <c:v>0</c:v>
                </c:pt>
                <c:pt idx="5119">
                  <c:v>1.6999999999995907E-3</c:v>
                </c:pt>
                <c:pt idx="5120">
                  <c:v>1.6099999999994452E-3</c:v>
                </c:pt>
                <c:pt idx="5121">
                  <c:v>0</c:v>
                </c:pt>
                <c:pt idx="5122">
                  <c:v>3.1000000000176442E-3</c:v>
                </c:pt>
                <c:pt idx="5123">
                  <c:v>0</c:v>
                </c:pt>
                <c:pt idx="5124">
                  <c:v>5.4000000000087311E-4</c:v>
                </c:pt>
                <c:pt idx="5125">
                  <c:v>4.7099999999886677E-3</c:v>
                </c:pt>
                <c:pt idx="5126">
                  <c:v>0</c:v>
                </c:pt>
                <c:pt idx="5127">
                  <c:v>1.8699999999967076E-3</c:v>
                </c:pt>
                <c:pt idx="5128">
                  <c:v>0</c:v>
                </c:pt>
                <c:pt idx="5129">
                  <c:v>1.1100000000112686E-3</c:v>
                </c:pt>
                <c:pt idx="5130">
                  <c:v>1.7299999999806914E-3</c:v>
                </c:pt>
                <c:pt idx="5131">
                  <c:v>0</c:v>
                </c:pt>
                <c:pt idx="5132">
                  <c:v>1.90000000000623E-3</c:v>
                </c:pt>
                <c:pt idx="5133">
                  <c:v>2.1200000000192176E-3</c:v>
                </c:pt>
                <c:pt idx="5134">
                  <c:v>0</c:v>
                </c:pt>
                <c:pt idx="5135">
                  <c:v>3.6099999999805732E-3</c:v>
                </c:pt>
                <c:pt idx="5136">
                  <c:v>2.5999999999726242E-4</c:v>
                </c:pt>
                <c:pt idx="5137">
                  <c:v>0</c:v>
                </c:pt>
                <c:pt idx="5138">
                  <c:v>4.4400000000166528E-3</c:v>
                </c:pt>
                <c:pt idx="5139">
                  <c:v>9.0000000000145519E-5</c:v>
                </c:pt>
                <c:pt idx="5140">
                  <c:v>9.9000000000160071E-4</c:v>
                </c:pt>
                <c:pt idx="5141">
                  <c:v>2.5599999999883494E-3</c:v>
                </c:pt>
                <c:pt idx="5142">
                  <c:v>0</c:v>
                </c:pt>
                <c:pt idx="5143">
                  <c:v>1.2800000000083855E-3</c:v>
                </c:pt>
                <c:pt idx="5144">
                  <c:v>3.189999999989368E-3</c:v>
                </c:pt>
                <c:pt idx="5145">
                  <c:v>0</c:v>
                </c:pt>
                <c:pt idx="5146">
                  <c:v>3.7000000000091404E-3</c:v>
                </c:pt>
                <c:pt idx="5147">
                  <c:v>0</c:v>
                </c:pt>
                <c:pt idx="5148">
                  <c:v>0</c:v>
                </c:pt>
                <c:pt idx="5149">
                  <c:v>4.5299999999883767E-3</c:v>
                </c:pt>
                <c:pt idx="5150">
                  <c:v>0</c:v>
                </c:pt>
                <c:pt idx="5151">
                  <c:v>2.8900000000078307E-3</c:v>
                </c:pt>
                <c:pt idx="5152">
                  <c:v>1.1299999999891952E-3</c:v>
                </c:pt>
                <c:pt idx="5153">
                  <c:v>8.6000000001718035E-4</c:v>
                </c:pt>
                <c:pt idx="5154">
                  <c:v>3.489999999999327E-3</c:v>
                </c:pt>
                <c:pt idx="5155">
                  <c:v>3.0700000000081218E-3</c:v>
                </c:pt>
                <c:pt idx="5156">
                  <c:v>0</c:v>
                </c:pt>
                <c:pt idx="5157">
                  <c:v>4.4999999999788542E-3</c:v>
                </c:pt>
                <c:pt idx="5158">
                  <c:v>0</c:v>
                </c:pt>
                <c:pt idx="5159">
                  <c:v>4.200000000196269E-4</c:v>
                </c:pt>
                <c:pt idx="5160">
                  <c:v>3.8099999999872125E-3</c:v>
                </c:pt>
                <c:pt idx="5161">
                  <c:v>0</c:v>
                </c:pt>
                <c:pt idx="5162">
                  <c:v>3.1600000000082673E-3</c:v>
                </c:pt>
                <c:pt idx="5163">
                  <c:v>1.6399999999805459E-3</c:v>
                </c:pt>
                <c:pt idx="5164">
                  <c:v>0</c:v>
                </c:pt>
                <c:pt idx="5165">
                  <c:v>4.6200000000169439E-3</c:v>
                </c:pt>
                <c:pt idx="5166">
                  <c:v>0</c:v>
                </c:pt>
                <c:pt idx="5167">
                  <c:v>1.1300000000176169E-3</c:v>
                </c:pt>
                <c:pt idx="5168">
                  <c:v>2.2600000000068121E-3</c:v>
                </c:pt>
                <c:pt idx="5169">
                  <c:v>0</c:v>
                </c:pt>
                <c:pt idx="5170">
                  <c:v>1.9100000000094042E-3</c:v>
                </c:pt>
                <c:pt idx="5171">
                  <c:v>1.7599999999902138E-3</c:v>
                </c:pt>
                <c:pt idx="5172">
                  <c:v>0</c:v>
                </c:pt>
                <c:pt idx="5173">
                  <c:v>3.4200000000055297E-3</c:v>
                </c:pt>
                <c:pt idx="5174">
                  <c:v>0</c:v>
                </c:pt>
                <c:pt idx="5175">
                  <c:v>2.0900000000096952E-3</c:v>
                </c:pt>
                <c:pt idx="5176">
                  <c:v>2.6799999999980173E-3</c:v>
                </c:pt>
                <c:pt idx="5177">
                  <c:v>0</c:v>
                </c:pt>
                <c:pt idx="5178">
                  <c:v>1.4999999999076863E-4</c:v>
                </c:pt>
                <c:pt idx="5179">
                  <c:v>4.4399999999882311E-3</c:v>
                </c:pt>
                <c:pt idx="5180">
                  <c:v>0</c:v>
                </c:pt>
                <c:pt idx="5181">
                  <c:v>2.9800000000079763E-3</c:v>
                </c:pt>
                <c:pt idx="5182">
                  <c:v>0</c:v>
                </c:pt>
                <c:pt idx="5183">
                  <c:v>2.8000000000076852E-3</c:v>
                </c:pt>
                <c:pt idx="5184">
                  <c:v>2.7200000000107138E-3</c:v>
                </c:pt>
                <c:pt idx="5185">
                  <c:v>0</c:v>
                </c:pt>
                <c:pt idx="5186">
                  <c:v>1.9899999999779538E-3</c:v>
                </c:pt>
                <c:pt idx="5187">
                  <c:v>4.1200000000003456E-3</c:v>
                </c:pt>
                <c:pt idx="5188">
                  <c:v>0</c:v>
                </c:pt>
                <c:pt idx="5189">
                  <c:v>1.1599999999987176E-3</c:v>
                </c:pt>
                <c:pt idx="5190">
                  <c:v>7.7000000001703484E-4</c:v>
                </c:pt>
                <c:pt idx="5191">
                  <c:v>1.2199999999893407E-3</c:v>
                </c:pt>
                <c:pt idx="5192">
                  <c:v>3.1900000000177897E-3</c:v>
                </c:pt>
                <c:pt idx="5193">
                  <c:v>0</c:v>
                </c:pt>
                <c:pt idx="5194">
                  <c:v>3.5799999999994725E-3</c:v>
                </c:pt>
                <c:pt idx="5195">
                  <c:v>9.4999999998890416E-4</c:v>
                </c:pt>
                <c:pt idx="5196">
                  <c:v>0</c:v>
                </c:pt>
                <c:pt idx="5197">
                  <c:v>5.2200000000084401E-3</c:v>
                </c:pt>
                <c:pt idx="5198">
                  <c:v>0</c:v>
                </c:pt>
                <c:pt idx="5199">
                  <c:v>2.9999999998153726E-4</c:v>
                </c:pt>
                <c:pt idx="5200">
                  <c:v>4.5900000000074215E-3</c:v>
                </c:pt>
                <c:pt idx="5201">
                  <c:v>0</c:v>
                </c:pt>
                <c:pt idx="5202">
                  <c:v>1.7300000000091131E-3</c:v>
                </c:pt>
                <c:pt idx="5203">
                  <c:v>2.6199999999789725E-3</c:v>
                </c:pt>
                <c:pt idx="5204">
                  <c:v>3.3000000001948138E-4</c:v>
                </c:pt>
                <c:pt idx="5205">
                  <c:v>3.6900000000059663E-3</c:v>
                </c:pt>
                <c:pt idx="5206">
                  <c:v>9.2999999998255589E-4</c:v>
                </c:pt>
                <c:pt idx="5207">
                  <c:v>2.1399999999971442E-3</c:v>
                </c:pt>
                <c:pt idx="5208">
                  <c:v>3.2199999999988904E-3</c:v>
                </c:pt>
                <c:pt idx="5209">
                  <c:v>0</c:v>
                </c:pt>
                <c:pt idx="5210">
                  <c:v>3.9900000000159253E-3</c:v>
                </c:pt>
                <c:pt idx="5211">
                  <c:v>1.6099999999994452E-3</c:v>
                </c:pt>
                <c:pt idx="5212">
                  <c:v>0</c:v>
                </c:pt>
                <c:pt idx="5213">
                  <c:v>5.6600000000059936E-3</c:v>
                </c:pt>
                <c:pt idx="5214">
                  <c:v>2.3300000000006094E-3</c:v>
                </c:pt>
                <c:pt idx="5215">
                  <c:v>7.6999999998861313E-4</c:v>
                </c:pt>
                <c:pt idx="5216">
                  <c:v>6.3199999999881129E-3</c:v>
                </c:pt>
                <c:pt idx="5217">
                  <c:v>0</c:v>
                </c:pt>
                <c:pt idx="5218">
                  <c:v>3.4300000000087039E-3</c:v>
                </c:pt>
                <c:pt idx="5219">
                  <c:v>4.4699999999977535E-3</c:v>
                </c:pt>
                <c:pt idx="5220">
                  <c:v>0</c:v>
                </c:pt>
                <c:pt idx="5221">
                  <c:v>5.7199999999966167E-3</c:v>
                </c:pt>
                <c:pt idx="5222">
                  <c:v>1.5500000000088221E-3</c:v>
                </c:pt>
                <c:pt idx="5223">
                  <c:v>7.7999999999178726E-4</c:v>
                </c:pt>
                <c:pt idx="5224">
                  <c:v>6.6099999999948977E-3</c:v>
                </c:pt>
                <c:pt idx="5225">
                  <c:v>0</c:v>
                </c:pt>
                <c:pt idx="5226">
                  <c:v>4.5900000000074215E-3</c:v>
                </c:pt>
                <c:pt idx="5227">
                  <c:v>3.7000000000091404E-3</c:v>
                </c:pt>
                <c:pt idx="5228">
                  <c:v>0</c:v>
                </c:pt>
                <c:pt idx="5229">
                  <c:v>2.8599999999983083E-3</c:v>
                </c:pt>
                <c:pt idx="5230">
                  <c:v>2.3199999999974352E-3</c:v>
                </c:pt>
                <c:pt idx="5231">
                  <c:v>6.3000000000101863E-4</c:v>
                </c:pt>
                <c:pt idx="5232">
                  <c:v>4.0500000000065484E-3</c:v>
                </c:pt>
                <c:pt idx="5233">
                  <c:v>1.6399999999805459E-3</c:v>
                </c:pt>
                <c:pt idx="5234">
                  <c:v>2.6500000000169166E-3</c:v>
                </c:pt>
                <c:pt idx="5235">
                  <c:v>4.1799999999909687E-3</c:v>
                </c:pt>
                <c:pt idx="5236">
                  <c:v>3.000000000952241E-5</c:v>
                </c:pt>
                <c:pt idx="5237">
                  <c:v>3.2699999999863394E-3</c:v>
                </c:pt>
                <c:pt idx="5238">
                  <c:v>2.9200000000173532E-3</c:v>
                </c:pt>
                <c:pt idx="5239">
                  <c:v>2.0999999998139174E-4</c:v>
                </c:pt>
                <c:pt idx="5240">
                  <c:v>6.2900000000070122E-3</c:v>
                </c:pt>
                <c:pt idx="5241">
                  <c:v>0</c:v>
                </c:pt>
                <c:pt idx="5242">
                  <c:v>1.8799999999998818E-3</c:v>
                </c:pt>
                <c:pt idx="5243">
                  <c:v>7.1800000000052933E-3</c:v>
                </c:pt>
                <c:pt idx="5244">
                  <c:v>0</c:v>
                </c:pt>
                <c:pt idx="5245">
                  <c:v>4.6499999999980446E-3</c:v>
                </c:pt>
                <c:pt idx="5246">
                  <c:v>2.0299999999906504E-3</c:v>
                </c:pt>
                <c:pt idx="5247">
                  <c:v>0</c:v>
                </c:pt>
                <c:pt idx="5248">
                  <c:v>6.5199999999947522E-3</c:v>
                </c:pt>
                <c:pt idx="5249">
                  <c:v>7.8000000002020897E-4</c:v>
                </c:pt>
                <c:pt idx="5250">
                  <c:v>3.7800000000061118E-3</c:v>
                </c:pt>
                <c:pt idx="5251">
                  <c:v>4.4099999999787087E-3</c:v>
                </c:pt>
                <c:pt idx="5252">
                  <c:v>1.5000000001919034E-4</c:v>
                </c:pt>
                <c:pt idx="5253">
                  <c:v>6.3499999999976353E-3</c:v>
                </c:pt>
                <c:pt idx="5254">
                  <c:v>1.8199999999808369E-3</c:v>
                </c:pt>
                <c:pt idx="5255">
                  <c:v>4.8000000001025001E-4</c:v>
                </c:pt>
                <c:pt idx="5256">
                  <c:v>6.1399999999878219E-3</c:v>
                </c:pt>
                <c:pt idx="5257">
                  <c:v>1.3399999999990087E-3</c:v>
                </c:pt>
                <c:pt idx="5258">
                  <c:v>1.7800000000249838E-3</c:v>
                </c:pt>
                <c:pt idx="5259">
                  <c:v>6.8299999999794636E-3</c:v>
                </c:pt>
                <c:pt idx="5260">
                  <c:v>3.6000000000058208E-4</c:v>
                </c:pt>
                <c:pt idx="5261">
                  <c:v>4.680000000007567E-3</c:v>
                </c:pt>
                <c:pt idx="5262">
                  <c:v>7.1800000000052933E-3</c:v>
                </c:pt>
                <c:pt idx="5263">
                  <c:v>0</c:v>
                </c:pt>
                <c:pt idx="5264">
                  <c:v>8.2799999999849661E-3</c:v>
                </c:pt>
                <c:pt idx="5265">
                  <c:v>1.5500000000088221E-3</c:v>
                </c:pt>
                <c:pt idx="5266">
                  <c:v>3.2799999999895135E-3</c:v>
                </c:pt>
                <c:pt idx="5267">
                  <c:v>5.9300000000064301E-3</c:v>
                </c:pt>
                <c:pt idx="5268">
                  <c:v>3.6000000000058208E-4</c:v>
                </c:pt>
                <c:pt idx="5269">
                  <c:v>7.3900000000151067E-3</c:v>
                </c:pt>
                <c:pt idx="5270">
                  <c:v>3.6399999999900956E-3</c:v>
                </c:pt>
                <c:pt idx="5271">
                  <c:v>4.1699999999877946E-3</c:v>
                </c:pt>
                <c:pt idx="5272">
                  <c:v>5.0099999999986267E-3</c:v>
                </c:pt>
                <c:pt idx="5273">
                  <c:v>3.9000000000157797E-3</c:v>
                </c:pt>
                <c:pt idx="5274">
                  <c:v>4.2599999999879401E-3</c:v>
                </c:pt>
                <c:pt idx="5275">
                  <c:v>7.7799999999967895E-3</c:v>
                </c:pt>
                <c:pt idx="5276">
                  <c:v>8.6000000001718035E-4</c:v>
                </c:pt>
                <c:pt idx="5277">
                  <c:v>3.1299999999987449E-3</c:v>
                </c:pt>
                <c:pt idx="5278">
                  <c:v>6.5899999999885495E-3</c:v>
                </c:pt>
                <c:pt idx="5279">
                  <c:v>1.2499999999988631E-3</c:v>
                </c:pt>
                <c:pt idx="5280">
                  <c:v>5.7500000000061391E-3</c:v>
                </c:pt>
                <c:pt idx="5281">
                  <c:v>4.7100000000170894E-3</c:v>
                </c:pt>
                <c:pt idx="5282">
                  <c:v>1.4299999999991542E-3</c:v>
                </c:pt>
                <c:pt idx="5283">
                  <c:v>7.8099999999778902E-3</c:v>
                </c:pt>
                <c:pt idx="5284">
                  <c:v>0</c:v>
                </c:pt>
                <c:pt idx="5285">
                  <c:v>5.690000000015516E-3</c:v>
                </c:pt>
                <c:pt idx="5286">
                  <c:v>3.1599999999798456E-3</c:v>
                </c:pt>
                <c:pt idx="5287">
                  <c:v>7.5000000001068656E-4</c:v>
                </c:pt>
                <c:pt idx="5288">
                  <c:v>7.8400000000158343E-3</c:v>
                </c:pt>
                <c:pt idx="5289">
                  <c:v>7.3999999997909072E-4</c:v>
                </c:pt>
                <c:pt idx="5290">
                  <c:v>2.1800000000098407E-3</c:v>
                </c:pt>
                <c:pt idx="5291">
                  <c:v>5.5099999999868032E-3</c:v>
                </c:pt>
                <c:pt idx="5292">
                  <c:v>2.5300000000072487E-3</c:v>
                </c:pt>
                <c:pt idx="5293">
                  <c:v>2.6500000000169166E-3</c:v>
                </c:pt>
                <c:pt idx="5294">
                  <c:v>7.4899999999900047E-3</c:v>
                </c:pt>
                <c:pt idx="5295">
                  <c:v>0</c:v>
                </c:pt>
                <c:pt idx="5296">
                  <c:v>3.2099999999957163E-3</c:v>
                </c:pt>
                <c:pt idx="5297">
                  <c:v>4.1799999999909687E-3</c:v>
                </c:pt>
                <c:pt idx="5298">
                  <c:v>3.8000000000693035E-4</c:v>
                </c:pt>
                <c:pt idx="5299">
                  <c:v>6.4399999999977808E-3</c:v>
                </c:pt>
                <c:pt idx="5300">
                  <c:v>7.2000000000116415E-4</c:v>
                </c:pt>
                <c:pt idx="5301">
                  <c:v>2.7400000000170621E-3</c:v>
                </c:pt>
                <c:pt idx="5302">
                  <c:v>6.379999999978736E-3</c:v>
                </c:pt>
                <c:pt idx="5303">
                  <c:v>0</c:v>
                </c:pt>
                <c:pt idx="5304">
                  <c:v>4.9400000000048294E-3</c:v>
                </c:pt>
                <c:pt idx="5305">
                  <c:v>7.5000000001068656E-4</c:v>
                </c:pt>
                <c:pt idx="5306">
                  <c:v>2.1700000000066666E-3</c:v>
                </c:pt>
                <c:pt idx="5307">
                  <c:v>4.6799999999791453E-3</c:v>
                </c:pt>
                <c:pt idx="5308">
                  <c:v>0</c:v>
                </c:pt>
                <c:pt idx="5309">
                  <c:v>3.3999999999991815E-3</c:v>
                </c:pt>
                <c:pt idx="5310">
                  <c:v>3.7300000000186628E-3</c:v>
                </c:pt>
                <c:pt idx="5311">
                  <c:v>0</c:v>
                </c:pt>
                <c:pt idx="5312">
                  <c:v>5.0599999999860756E-3</c:v>
                </c:pt>
                <c:pt idx="5313">
                  <c:v>1.9700000000000273E-3</c:v>
                </c:pt>
                <c:pt idx="5314">
                  <c:v>0</c:v>
                </c:pt>
                <c:pt idx="5315">
                  <c:v>5.5700000000058481E-3</c:v>
                </c:pt>
                <c:pt idx="5316">
                  <c:v>0</c:v>
                </c:pt>
                <c:pt idx="5317">
                  <c:v>1.8000000000029104E-4</c:v>
                </c:pt>
                <c:pt idx="5318">
                  <c:v>5.1300000000082946E-3</c:v>
                </c:pt>
                <c:pt idx="5319">
                  <c:v>0</c:v>
                </c:pt>
                <c:pt idx="5320">
                  <c:v>2.7699999999981628E-3</c:v>
                </c:pt>
                <c:pt idx="5321">
                  <c:v>1.3099999999894862E-3</c:v>
                </c:pt>
                <c:pt idx="5322">
                  <c:v>0</c:v>
                </c:pt>
                <c:pt idx="5323">
                  <c:v>6.7899999999951888E-3</c:v>
                </c:pt>
                <c:pt idx="5324">
                  <c:v>0</c:v>
                </c:pt>
                <c:pt idx="5325">
                  <c:v>1.7899999999997362E-3</c:v>
                </c:pt>
                <c:pt idx="5326">
                  <c:v>2.3300000000006094E-3</c:v>
                </c:pt>
                <c:pt idx="5327">
                  <c:v>0</c:v>
                </c:pt>
                <c:pt idx="5328">
                  <c:v>4.6200000000169439E-3</c:v>
                </c:pt>
                <c:pt idx="5329">
                  <c:v>0</c:v>
                </c:pt>
                <c:pt idx="5330">
                  <c:v>0</c:v>
                </c:pt>
                <c:pt idx="5331">
                  <c:v>4.4999999999788542E-3</c:v>
                </c:pt>
                <c:pt idx="5332">
                  <c:v>0</c:v>
                </c:pt>
                <c:pt idx="5333">
                  <c:v>2.4999999999977263E-3</c:v>
                </c:pt>
                <c:pt idx="5334">
                  <c:v>2.6799999999980173E-3</c:v>
                </c:pt>
                <c:pt idx="5335">
                  <c:v>0</c:v>
                </c:pt>
                <c:pt idx="5336">
                  <c:v>3.6700000000280397E-3</c:v>
                </c:pt>
                <c:pt idx="5337">
                  <c:v>2.2299999999972897E-3</c:v>
                </c:pt>
                <c:pt idx="5338">
                  <c:v>0</c:v>
                </c:pt>
                <c:pt idx="5339">
                  <c:v>5.3099999999801639E-3</c:v>
                </c:pt>
                <c:pt idx="5340">
                  <c:v>0</c:v>
                </c:pt>
                <c:pt idx="5341">
                  <c:v>2.7100000000075397E-3</c:v>
                </c:pt>
                <c:pt idx="5342">
                  <c:v>5.0099999999986267E-3</c:v>
                </c:pt>
                <c:pt idx="5343">
                  <c:v>0</c:v>
                </c:pt>
                <c:pt idx="5344">
                  <c:v>3.1600000000082673E-3</c:v>
                </c:pt>
                <c:pt idx="5345">
                  <c:v>2.5300000000072487E-3</c:v>
                </c:pt>
                <c:pt idx="5346">
                  <c:v>0</c:v>
                </c:pt>
                <c:pt idx="5347">
                  <c:v>5.0699999999892498E-3</c:v>
                </c:pt>
                <c:pt idx="5348">
                  <c:v>0</c:v>
                </c:pt>
                <c:pt idx="5349">
                  <c:v>3.5399999999867759E-3</c:v>
                </c:pt>
                <c:pt idx="5350">
                  <c:v>3.970000000009577E-3</c:v>
                </c:pt>
                <c:pt idx="5351">
                  <c:v>0</c:v>
                </c:pt>
                <c:pt idx="5352">
                  <c:v>4.5299999999883767E-3</c:v>
                </c:pt>
                <c:pt idx="5353">
                  <c:v>1.8400000000156069E-3</c:v>
                </c:pt>
                <c:pt idx="5354">
                  <c:v>2.8000000000076852E-3</c:v>
                </c:pt>
                <c:pt idx="5355">
                  <c:v>6.7399999999793181E-3</c:v>
                </c:pt>
                <c:pt idx="5356">
                  <c:v>0</c:v>
                </c:pt>
                <c:pt idx="5357">
                  <c:v>3.9600000000064028E-3</c:v>
                </c:pt>
                <c:pt idx="5358">
                  <c:v>4.500000000007276E-3</c:v>
                </c:pt>
                <c:pt idx="5359">
                  <c:v>0</c:v>
                </c:pt>
                <c:pt idx="5360">
                  <c:v>6.0200000000065756E-3</c:v>
                </c:pt>
                <c:pt idx="5361">
                  <c:v>2.8599999999983083E-3</c:v>
                </c:pt>
                <c:pt idx="5362">
                  <c:v>1.6999999999995907E-3</c:v>
                </c:pt>
                <c:pt idx="5363">
                  <c:v>7.9599999999970805E-3</c:v>
                </c:pt>
                <c:pt idx="5364">
                  <c:v>0</c:v>
                </c:pt>
                <c:pt idx="5365">
                  <c:v>5.390000000005557E-3</c:v>
                </c:pt>
                <c:pt idx="5366">
                  <c:v>3.4299999999802822E-3</c:v>
                </c:pt>
                <c:pt idx="5367">
                  <c:v>0</c:v>
                </c:pt>
                <c:pt idx="5368">
                  <c:v>8.0200000000161253E-3</c:v>
                </c:pt>
                <c:pt idx="5369">
                  <c:v>7.9999999999813554E-4</c:v>
                </c:pt>
                <c:pt idx="5370">
                  <c:v>3.189999999989368E-3</c:v>
                </c:pt>
                <c:pt idx="5371">
                  <c:v>7.4500000000057298E-3</c:v>
                </c:pt>
                <c:pt idx="5372">
                  <c:v>1.1399999999923693E-3</c:v>
                </c:pt>
                <c:pt idx="5373">
                  <c:v>5.390000000005557E-3</c:v>
                </c:pt>
                <c:pt idx="5374">
                  <c:v>6.4999999999884039E-3</c:v>
                </c:pt>
                <c:pt idx="5375">
                  <c:v>4.7000000000707587E-4</c:v>
                </c:pt>
                <c:pt idx="5376">
                  <c:v>5.7299999999997908E-3</c:v>
                </c:pt>
                <c:pt idx="5377">
                  <c:v>2.5899999999978718E-3</c:v>
                </c:pt>
                <c:pt idx="5378">
                  <c:v>1.67000000001849E-3</c:v>
                </c:pt>
                <c:pt idx="5379">
                  <c:v>7.7199999999777447E-3</c:v>
                </c:pt>
                <c:pt idx="5380">
                  <c:v>1.1599999999987176E-3</c:v>
                </c:pt>
                <c:pt idx="5381">
                  <c:v>4.4700000000261753E-3</c:v>
                </c:pt>
                <c:pt idx="5382">
                  <c:v>7.4499999999773081E-3</c:v>
                </c:pt>
                <c:pt idx="5383">
                  <c:v>0</c:v>
                </c:pt>
                <c:pt idx="5384">
                  <c:v>8.7300000000141154E-3</c:v>
                </c:pt>
                <c:pt idx="5385">
                  <c:v>4.860000000007858E-3</c:v>
                </c:pt>
                <c:pt idx="5386">
                  <c:v>3.009999999989077E-3</c:v>
                </c:pt>
                <c:pt idx="5387">
                  <c:v>8.2500000000038654E-3</c:v>
                </c:pt>
                <c:pt idx="5388">
                  <c:v>2.0299999999906504E-3</c:v>
                </c:pt>
                <c:pt idx="5389">
                  <c:v>8.1399999999973716E-3</c:v>
                </c:pt>
                <c:pt idx="5390">
                  <c:v>5.210000000005266E-3</c:v>
                </c:pt>
                <c:pt idx="5391">
                  <c:v>2.299999999991087E-3</c:v>
                </c:pt>
                <c:pt idx="5392">
                  <c:v>1.0010000000022501E-2</c:v>
                </c:pt>
                <c:pt idx="5393">
                  <c:v>5.5999999999869488E-3</c:v>
                </c:pt>
                <c:pt idx="5394">
                  <c:v>3.009999999989077E-3</c:v>
                </c:pt>
                <c:pt idx="5395">
                  <c:v>9.2400000000054661E-3</c:v>
                </c:pt>
                <c:pt idx="5396">
                  <c:v>9.0000000000145519E-4</c:v>
                </c:pt>
                <c:pt idx="5397">
                  <c:v>6.8200000000047112E-3</c:v>
                </c:pt>
                <c:pt idx="5398">
                  <c:v>6.5299999999979264E-3</c:v>
                </c:pt>
                <c:pt idx="5399">
                  <c:v>2.4099999999975807E-3</c:v>
                </c:pt>
                <c:pt idx="5400">
                  <c:v>7.5400000000058753E-3</c:v>
                </c:pt>
                <c:pt idx="5401">
                  <c:v>6.8300000000078853E-3</c:v>
                </c:pt>
                <c:pt idx="5402">
                  <c:v>1.3999999999896318E-3</c:v>
                </c:pt>
                <c:pt idx="5403">
                  <c:v>1.0279999999994516E-2</c:v>
                </c:pt>
                <c:pt idx="5404">
                  <c:v>3.3000000001948138E-4</c:v>
                </c:pt>
                <c:pt idx="5405">
                  <c:v>6.6399999999759984E-3</c:v>
                </c:pt>
                <c:pt idx="5406">
                  <c:v>4.8900000000173804E-3</c:v>
                </c:pt>
                <c:pt idx="5407">
                  <c:v>2.0600000000001728E-3</c:v>
                </c:pt>
                <c:pt idx="5408">
                  <c:v>7.6599999999871216E-3</c:v>
                </c:pt>
                <c:pt idx="5409">
                  <c:v>3.9900000000159253E-3</c:v>
                </c:pt>
                <c:pt idx="5410">
                  <c:v>1.8499999999903594E-3</c:v>
                </c:pt>
                <c:pt idx="5411">
                  <c:v>7.1800000000052933E-3</c:v>
                </c:pt>
                <c:pt idx="5412">
                  <c:v>1.7300000000091131E-3</c:v>
                </c:pt>
                <c:pt idx="5413">
                  <c:v>5.2999999999769898E-3</c:v>
                </c:pt>
                <c:pt idx="5414">
                  <c:v>6.2900000000070122E-3</c:v>
                </c:pt>
                <c:pt idx="5415">
                  <c:v>1.010000000007949E-3</c:v>
                </c:pt>
                <c:pt idx="5416">
                  <c:v>4.0899999999908232E-3</c:v>
                </c:pt>
                <c:pt idx="5417">
                  <c:v>6.3200000000165346E-3</c:v>
                </c:pt>
                <c:pt idx="5418">
                  <c:v>9.4999999998890416E-4</c:v>
                </c:pt>
                <c:pt idx="5419">
                  <c:v>8.5499999999854026E-3</c:v>
                </c:pt>
                <c:pt idx="5420">
                  <c:v>1.6999999999995907E-3</c:v>
                </c:pt>
                <c:pt idx="5421">
                  <c:v>4.1100000000255932E-3</c:v>
                </c:pt>
                <c:pt idx="5422">
                  <c:v>8.6799999999982447E-3</c:v>
                </c:pt>
                <c:pt idx="5423">
                  <c:v>0</c:v>
                </c:pt>
                <c:pt idx="5424">
                  <c:v>7.2999999999865395E-3</c:v>
                </c:pt>
                <c:pt idx="5425">
                  <c:v>4.2899999999974625E-3</c:v>
                </c:pt>
                <c:pt idx="5426">
                  <c:v>1.4600000000086766E-3</c:v>
                </c:pt>
                <c:pt idx="5427">
                  <c:v>7.0900000000051477E-3</c:v>
                </c:pt>
                <c:pt idx="5428">
                  <c:v>1.5799999999899228E-3</c:v>
                </c:pt>
                <c:pt idx="5429">
                  <c:v>5.6099999999901229E-3</c:v>
                </c:pt>
                <c:pt idx="5430">
                  <c:v>5.4500000000246018E-3</c:v>
                </c:pt>
                <c:pt idx="5431">
                  <c:v>2.1999999999877673E-3</c:v>
                </c:pt>
                <c:pt idx="5432">
                  <c:v>5.4900000000088767E-3</c:v>
                </c:pt>
                <c:pt idx="5433">
                  <c:v>5.5099999999868032E-3</c:v>
                </c:pt>
                <c:pt idx="5434">
                  <c:v>2.7100000000075397E-3</c:v>
                </c:pt>
                <c:pt idx="5435">
                  <c:v>6.2299999999879674E-3</c:v>
                </c:pt>
                <c:pt idx="5436">
                  <c:v>3.3099999999990359E-3</c:v>
                </c:pt>
                <c:pt idx="5437">
                  <c:v>3.7599999999997635E-3</c:v>
                </c:pt>
                <c:pt idx="5438">
                  <c:v>7.5400000000058753E-3</c:v>
                </c:pt>
                <c:pt idx="5439">
                  <c:v>2.5999999999726242E-4</c:v>
                </c:pt>
                <c:pt idx="5440">
                  <c:v>6.5299999999979264E-3</c:v>
                </c:pt>
                <c:pt idx="5441">
                  <c:v>6.7099999999982174E-3</c:v>
                </c:pt>
                <c:pt idx="5442">
                  <c:v>3.2000000001630724E-4</c:v>
                </c:pt>
                <c:pt idx="5443">
                  <c:v>8.6799999999982447E-3</c:v>
                </c:pt>
                <c:pt idx="5444">
                  <c:v>8.8999999999828106E-4</c:v>
                </c:pt>
                <c:pt idx="5445">
                  <c:v>5.8400000000062846E-3</c:v>
                </c:pt>
                <c:pt idx="5446">
                  <c:v>6.1099999999782995E-3</c:v>
                </c:pt>
                <c:pt idx="5447">
                  <c:v>7.8000000002020897E-4</c:v>
                </c:pt>
                <c:pt idx="5448">
                  <c:v>7.389999999986685E-3</c:v>
                </c:pt>
                <c:pt idx="5449">
                  <c:v>3.8700000000062573E-3</c:v>
                </c:pt>
                <c:pt idx="5450">
                  <c:v>1.7300000000091131E-3</c:v>
                </c:pt>
                <c:pt idx="5451">
                  <c:v>7.3599999999771626E-3</c:v>
                </c:pt>
                <c:pt idx="5452">
                  <c:v>2.7100000000075397E-3</c:v>
                </c:pt>
                <c:pt idx="5453">
                  <c:v>5.3100000000085856E-3</c:v>
                </c:pt>
                <c:pt idx="5454">
                  <c:v>5.2399999999863667E-3</c:v>
                </c:pt>
                <c:pt idx="5455">
                  <c:v>5.7000000001039552E-4</c:v>
                </c:pt>
                <c:pt idx="5456">
                  <c:v>6.4999999999884039E-3</c:v>
                </c:pt>
                <c:pt idx="5457">
                  <c:v>4.0200000000254477E-3</c:v>
                </c:pt>
                <c:pt idx="5458">
                  <c:v>2.2899999999879128E-3</c:v>
                </c:pt>
                <c:pt idx="5459">
                  <c:v>7.9900000000066029E-3</c:v>
                </c:pt>
                <c:pt idx="5460">
                  <c:v>9.1999999997938176E-4</c:v>
                </c:pt>
                <c:pt idx="5461">
                  <c:v>4.7100000000170894E-3</c:v>
                </c:pt>
                <c:pt idx="5462">
                  <c:v>8.9999999999861302E-3</c:v>
                </c:pt>
                <c:pt idx="5463">
                  <c:v>3.3000000001948138E-4</c:v>
                </c:pt>
                <c:pt idx="5464">
                  <c:v>6.9799999999986539E-3</c:v>
                </c:pt>
                <c:pt idx="5465">
                  <c:v>4.6399999999948704E-3</c:v>
                </c:pt>
                <c:pt idx="5466">
                  <c:v>3.970000000009577E-3</c:v>
                </c:pt>
                <c:pt idx="5467">
                  <c:v>7.4499999999773081E-3</c:v>
                </c:pt>
                <c:pt idx="5468">
                  <c:v>3.7499999999965894E-3</c:v>
                </c:pt>
                <c:pt idx="5469">
                  <c:v>5.5800000000090222E-3</c:v>
                </c:pt>
                <c:pt idx="5470">
                  <c:v>8.3400000000040109E-3</c:v>
                </c:pt>
                <c:pt idx="5471">
                  <c:v>3.0000000000995897E-4</c:v>
                </c:pt>
                <c:pt idx="5472">
                  <c:v>9.8299999999937882E-3</c:v>
                </c:pt>
                <c:pt idx="5473">
                  <c:v>3.8199999999903866E-3</c:v>
                </c:pt>
                <c:pt idx="5474">
                  <c:v>4.4699999999977535E-3</c:v>
                </c:pt>
                <c:pt idx="5475">
                  <c:v>7.9599999999970805E-3</c:v>
                </c:pt>
                <c:pt idx="5476">
                  <c:v>2.7400000000170621E-3</c:v>
                </c:pt>
                <c:pt idx="5477">
                  <c:v>5.7500000000061391E-3</c:v>
                </c:pt>
                <c:pt idx="5478">
                  <c:v>7.2999999999865395E-3</c:v>
                </c:pt>
                <c:pt idx="5479">
                  <c:v>2.5100000000009004E-3</c:v>
                </c:pt>
                <c:pt idx="5480">
                  <c:v>6.5199999999947522E-3</c:v>
                </c:pt>
                <c:pt idx="5481">
                  <c:v>9.6599999999966712E-3</c:v>
                </c:pt>
                <c:pt idx="5482">
                  <c:v>3.000000000952241E-5</c:v>
                </c:pt>
                <c:pt idx="5483">
                  <c:v>1.2460000000004356E-2</c:v>
                </c:pt>
                <c:pt idx="5484">
                  <c:v>2.1399999999971442E-3</c:v>
                </c:pt>
                <c:pt idx="5485">
                  <c:v>6.5899999999885495E-3</c:v>
                </c:pt>
                <c:pt idx="5486">
                  <c:v>7.0900000000051477E-3</c:v>
                </c:pt>
                <c:pt idx="5487">
                  <c:v>1.2499999999988631E-3</c:v>
                </c:pt>
                <c:pt idx="5488">
                  <c:v>1.0080000000016298E-2</c:v>
                </c:pt>
                <c:pt idx="5489">
                  <c:v>6.2199999999847932E-3</c:v>
                </c:pt>
                <c:pt idx="5490">
                  <c:v>3.6100000000089949E-3</c:v>
                </c:pt>
                <c:pt idx="5491">
                  <c:v>1.1120000000005348E-2</c:v>
                </c:pt>
                <c:pt idx="5492">
                  <c:v>6.0799999999971988E-3</c:v>
                </c:pt>
                <c:pt idx="5493">
                  <c:v>6.1699999999973443E-3</c:v>
                </c:pt>
                <c:pt idx="5494">
                  <c:v>9.5599999999933516E-3</c:v>
                </c:pt>
                <c:pt idx="5495">
                  <c:v>6.0200000000065756E-3</c:v>
                </c:pt>
                <c:pt idx="5496">
                  <c:v>8.1099999999878492E-3</c:v>
                </c:pt>
                <c:pt idx="5497">
                  <c:v>8.5500000000138243E-3</c:v>
                </c:pt>
                <c:pt idx="5498">
                  <c:v>4.6199999999885222E-3</c:v>
                </c:pt>
                <c:pt idx="5499">
                  <c:v>1.0909999999995534E-2</c:v>
                </c:pt>
                <c:pt idx="5500">
                  <c:v>5.3300000000149339E-3</c:v>
                </c:pt>
                <c:pt idx="5501">
                  <c:v>7.0699999999987995E-3</c:v>
                </c:pt>
                <c:pt idx="5502">
                  <c:v>1.1529999999993379E-2</c:v>
                </c:pt>
                <c:pt idx="5503">
                  <c:v>3.1600000000082673E-3</c:v>
                </c:pt>
                <c:pt idx="5504">
                  <c:v>8.399999999994634E-3</c:v>
                </c:pt>
                <c:pt idx="5505">
                  <c:v>8.0800000000067485E-3</c:v>
                </c:pt>
                <c:pt idx="5506">
                  <c:v>1.8799999999998818E-3</c:v>
                </c:pt>
                <c:pt idx="5507">
                  <c:v>1.1619999999993524E-2</c:v>
                </c:pt>
                <c:pt idx="5508">
                  <c:v>3.669999999999618E-3</c:v>
                </c:pt>
                <c:pt idx="5509">
                  <c:v>6.9100000000048567E-3</c:v>
                </c:pt>
                <c:pt idx="5510">
                  <c:v>1.099999999999568E-2</c:v>
                </c:pt>
                <c:pt idx="5511">
                  <c:v>4.2300000000068394E-3</c:v>
                </c:pt>
                <c:pt idx="5512">
                  <c:v>9.7399999999936426E-3</c:v>
                </c:pt>
                <c:pt idx="5513">
                  <c:v>8.880000000004884E-3</c:v>
                </c:pt>
                <c:pt idx="5514">
                  <c:v>4.0899999999908232E-3</c:v>
                </c:pt>
                <c:pt idx="5515">
                  <c:v>1.0989999999992506E-2</c:v>
                </c:pt>
                <c:pt idx="5516">
                  <c:v>1.0199999999997544E-2</c:v>
                </c:pt>
                <c:pt idx="5517">
                  <c:v>1.9790000000000418E-2</c:v>
                </c:pt>
                <c:pt idx="5518">
                  <c:v>5.0030000000020891E-2</c:v>
                </c:pt>
                <c:pt idx="5519">
                  <c:v>1.5230000000002519E-2</c:v>
                </c:pt>
                <c:pt idx="5520">
                  <c:v>9.0599999999767533E-3</c:v>
                </c:pt>
                <c:pt idx="5521">
                  <c:v>1.3030000000014752E-2</c:v>
                </c:pt>
                <c:pt idx="5522">
                  <c:v>2.6799999999980173E-3</c:v>
                </c:pt>
                <c:pt idx="5523">
                  <c:v>9.5100000000059026E-3</c:v>
                </c:pt>
                <c:pt idx="5524">
                  <c:v>9.2300000000022919E-3</c:v>
                </c:pt>
                <c:pt idx="5525">
                  <c:v>4.6199999999885222E-3</c:v>
                </c:pt>
                <c:pt idx="5526">
                  <c:v>1.1600000000015598E-2</c:v>
                </c:pt>
                <c:pt idx="5527">
                  <c:v>5.4499999999961801E-3</c:v>
                </c:pt>
                <c:pt idx="5528">
                  <c:v>1.0580000000004475E-2</c:v>
                </c:pt>
                <c:pt idx="5529">
                  <c:v>1.018999999999437E-2</c:v>
                </c:pt>
                <c:pt idx="5530">
                  <c:v>9.0299999999956526E-3</c:v>
                </c:pt>
                <c:pt idx="5531">
                  <c:v>9.7499999999968168E-3</c:v>
                </c:pt>
                <c:pt idx="5532">
                  <c:v>1.0639999999995098E-2</c:v>
                </c:pt>
                <c:pt idx="5533">
                  <c:v>7.3299999999960619E-3</c:v>
                </c:pt>
                <c:pt idx="5534">
                  <c:v>1.2840000000011287E-2</c:v>
                </c:pt>
                <c:pt idx="5535">
                  <c:v>7.159999999998945E-3</c:v>
                </c:pt>
                <c:pt idx="5536">
                  <c:v>8.2199999999943429E-3</c:v>
                </c:pt>
                <c:pt idx="5537">
                  <c:v>1.2249999999994543E-2</c:v>
                </c:pt>
                <c:pt idx="5538">
                  <c:v>7.4800000000152522E-3</c:v>
                </c:pt>
                <c:pt idx="5539">
                  <c:v>9.3599999999867123E-3</c:v>
                </c:pt>
                <c:pt idx="5540">
                  <c:v>1.3110000000011723E-2</c:v>
                </c:pt>
                <c:pt idx="5541">
                  <c:v>2.0000000000095497E-3</c:v>
                </c:pt>
                <c:pt idx="5542">
                  <c:v>1.5229999999974098E-2</c:v>
                </c:pt>
                <c:pt idx="5543">
                  <c:v>6.170000000025766E-3</c:v>
                </c:pt>
                <c:pt idx="5544">
                  <c:v>9.6499999999934971E-3</c:v>
                </c:pt>
                <c:pt idx="5545">
                  <c:v>9.2999999999960892E-3</c:v>
                </c:pt>
                <c:pt idx="5546">
                  <c:v>4.5900000000074215E-3</c:v>
                </c:pt>
                <c:pt idx="5547">
                  <c:v>1.0130000000003747E-2</c:v>
                </c:pt>
                <c:pt idx="5548">
                  <c:v>7.5399999999774536E-3</c:v>
                </c:pt>
                <c:pt idx="5549">
                  <c:v>4.1200000000003456E-3</c:v>
                </c:pt>
                <c:pt idx="5550">
                  <c:v>1.2360000000001037E-2</c:v>
                </c:pt>
                <c:pt idx="5551">
                  <c:v>5.340000000018108E-3</c:v>
                </c:pt>
                <c:pt idx="5552">
                  <c:v>7.7799999999967895E-3</c:v>
                </c:pt>
                <c:pt idx="5553">
                  <c:v>9.7999999999842657E-3</c:v>
                </c:pt>
                <c:pt idx="5554">
                  <c:v>3.8200000000188084E-3</c:v>
                </c:pt>
                <c:pt idx="5555">
                  <c:v>7.5399999999774536E-3</c:v>
                </c:pt>
                <c:pt idx="5556">
                  <c:v>9.0900000000146974E-3</c:v>
                </c:pt>
                <c:pt idx="5557">
                  <c:v>3.5399999999867759E-3</c:v>
                </c:pt>
                <c:pt idx="5558">
                  <c:v>1.0019999999997253E-2</c:v>
                </c:pt>
                <c:pt idx="5559">
                  <c:v>4.6200000000169439E-3</c:v>
                </c:pt>
                <c:pt idx="5560">
                  <c:v>5.9599999999875308E-3</c:v>
                </c:pt>
                <c:pt idx="5561">
                  <c:v>1.1770000000012715E-2</c:v>
                </c:pt>
                <c:pt idx="5562">
                  <c:v>3.2199999999988904E-3</c:v>
                </c:pt>
                <c:pt idx="5563">
                  <c:v>8.0700000000035743E-3</c:v>
                </c:pt>
                <c:pt idx="5564">
                  <c:v>6.9499999999891315E-3</c:v>
                </c:pt>
                <c:pt idx="5565">
                  <c:v>3.0100000000174987E-3</c:v>
                </c:pt>
                <c:pt idx="5566">
                  <c:v>8.1599999999752981E-3</c:v>
                </c:pt>
                <c:pt idx="5567">
                  <c:v>6.5299999999979264E-3</c:v>
                </c:pt>
                <c:pt idx="5568">
                  <c:v>4.2900000000258842E-3</c:v>
                </c:pt>
                <c:pt idx="5569">
                  <c:v>7.1199999999862484E-3</c:v>
                </c:pt>
                <c:pt idx="5570">
                  <c:v>4.8899999999889587E-3</c:v>
                </c:pt>
                <c:pt idx="5571">
                  <c:v>4.6200000000169439E-3</c:v>
                </c:pt>
                <c:pt idx="5572">
                  <c:v>7.569999999986976E-3</c:v>
                </c:pt>
                <c:pt idx="5573">
                  <c:v>3.4600000000182263E-3</c:v>
                </c:pt>
                <c:pt idx="5574">
                  <c:v>6.3199999999881129E-3</c:v>
                </c:pt>
                <c:pt idx="5575">
                  <c:v>3.5400000000151977E-3</c:v>
                </c:pt>
                <c:pt idx="5576">
                  <c:v>2.7999999999792635E-3</c:v>
                </c:pt>
                <c:pt idx="5577">
                  <c:v>1.0170000000016444E-2</c:v>
                </c:pt>
                <c:pt idx="5578">
                  <c:v>1.1999999998124622E-4</c:v>
                </c:pt>
                <c:pt idx="5579">
                  <c:v>4.6700000000043929E-3</c:v>
                </c:pt>
                <c:pt idx="5580">
                  <c:v>7.339999999999236E-3</c:v>
                </c:pt>
                <c:pt idx="5581">
                  <c:v>0</c:v>
                </c:pt>
                <c:pt idx="5582">
                  <c:v>8.3400000000040109E-3</c:v>
                </c:pt>
                <c:pt idx="5583">
                  <c:v>3.3099999999990359E-3</c:v>
                </c:pt>
                <c:pt idx="5584">
                  <c:v>2.38000000001648E-3</c:v>
                </c:pt>
                <c:pt idx="5585">
                  <c:v>5.9299999999780084E-3</c:v>
                </c:pt>
                <c:pt idx="5586">
                  <c:v>0</c:v>
                </c:pt>
                <c:pt idx="5587">
                  <c:v>7.2800000000086129E-3</c:v>
                </c:pt>
                <c:pt idx="5588">
                  <c:v>3.7499999999965894E-3</c:v>
                </c:pt>
                <c:pt idx="5589">
                  <c:v>6.6000000001054104E-4</c:v>
                </c:pt>
                <c:pt idx="5590">
                  <c:v>8.8499999999953616E-3</c:v>
                </c:pt>
                <c:pt idx="5591">
                  <c:v>1.2800000000083855E-3</c:v>
                </c:pt>
                <c:pt idx="5592">
                  <c:v>2.4699999999882039E-3</c:v>
                </c:pt>
                <c:pt idx="5593">
                  <c:v>6.0799999999971988E-3</c:v>
                </c:pt>
                <c:pt idx="5594">
                  <c:v>1.0499999999922238E-3</c:v>
                </c:pt>
                <c:pt idx="5595">
                  <c:v>1.4299999999991542E-3</c:v>
                </c:pt>
                <c:pt idx="5596">
                  <c:v>7.4500000000057298E-3</c:v>
                </c:pt>
                <c:pt idx="5597">
                  <c:v>0</c:v>
                </c:pt>
                <c:pt idx="5598">
                  <c:v>5.4800000000057025E-3</c:v>
                </c:pt>
                <c:pt idx="5599">
                  <c:v>3.2500000000084128E-3</c:v>
                </c:pt>
                <c:pt idx="5600">
                  <c:v>2.889999999979409E-3</c:v>
                </c:pt>
                <c:pt idx="5601">
                  <c:v>7.1500000000241926E-3</c:v>
                </c:pt>
                <c:pt idx="5602">
                  <c:v>6.3000000000101863E-4</c:v>
                </c:pt>
                <c:pt idx="5603">
                  <c:v>5.0599999999860756E-3</c:v>
                </c:pt>
                <c:pt idx="5604">
                  <c:v>3.369999999989659E-3</c:v>
                </c:pt>
                <c:pt idx="5605">
                  <c:v>5.7000000001039552E-4</c:v>
                </c:pt>
                <c:pt idx="5606">
                  <c:v>6.6999999999950433E-3</c:v>
                </c:pt>
                <c:pt idx="5607">
                  <c:v>2.3000000000195087E-3</c:v>
                </c:pt>
                <c:pt idx="5608">
                  <c:v>2.709999999979118E-3</c:v>
                </c:pt>
                <c:pt idx="5609">
                  <c:v>7.7500000000156888E-3</c:v>
                </c:pt>
                <c:pt idx="5610">
                  <c:v>2.1199999999907959E-3</c:v>
                </c:pt>
                <c:pt idx="5611">
                  <c:v>3.4200000000055297E-3</c:v>
                </c:pt>
                <c:pt idx="5612">
                  <c:v>6.5600000000074488E-3</c:v>
                </c:pt>
                <c:pt idx="5613">
                  <c:v>2.1099999999876218E-3</c:v>
                </c:pt>
                <c:pt idx="5614">
                  <c:v>3.7299999999902411E-3</c:v>
                </c:pt>
                <c:pt idx="5615">
                  <c:v>6.4700000000073032E-3</c:v>
                </c:pt>
                <c:pt idx="5616">
                  <c:v>0</c:v>
                </c:pt>
                <c:pt idx="5617">
                  <c:v>5.4800000000057025E-3</c:v>
                </c:pt>
                <c:pt idx="5618">
                  <c:v>6.5299999999979264E-3</c:v>
                </c:pt>
                <c:pt idx="5619">
                  <c:v>5.6000000000722139E-4</c:v>
                </c:pt>
                <c:pt idx="5620">
                  <c:v>8.8599999999985357E-3</c:v>
                </c:pt>
                <c:pt idx="5621">
                  <c:v>2.0000000000663931E-4</c:v>
                </c:pt>
                <c:pt idx="5622">
                  <c:v>6.5299999999979264E-3</c:v>
                </c:pt>
                <c:pt idx="5623">
                  <c:v>7.0299999999861029E-3</c:v>
                </c:pt>
                <c:pt idx="5624">
                  <c:v>0</c:v>
                </c:pt>
                <c:pt idx="5625">
                  <c:v>7.0100000000081764E-3</c:v>
                </c:pt>
                <c:pt idx="5626">
                  <c:v>4.680000000007567E-3</c:v>
                </c:pt>
                <c:pt idx="5627">
                  <c:v>2.1999999999877673E-3</c:v>
                </c:pt>
                <c:pt idx="5628">
                  <c:v>7.2999999999865395E-3</c:v>
                </c:pt>
                <c:pt idx="5629">
                  <c:v>3.3400000000085583E-3</c:v>
                </c:pt>
                <c:pt idx="5630">
                  <c:v>5.7500000000061391E-3</c:v>
                </c:pt>
                <c:pt idx="5631">
                  <c:v>5.5199999999899774E-3</c:v>
                </c:pt>
                <c:pt idx="5632">
                  <c:v>3.6900000000059663E-3</c:v>
                </c:pt>
                <c:pt idx="5633">
                  <c:v>3.489999999999327E-3</c:v>
                </c:pt>
                <c:pt idx="5634">
                  <c:v>4.860000000007858E-3</c:v>
                </c:pt>
                <c:pt idx="5635">
                  <c:v>4.0500000000065484E-3</c:v>
                </c:pt>
                <c:pt idx="5636">
                  <c:v>6.4099999999882584E-3</c:v>
                </c:pt>
                <c:pt idx="5637">
                  <c:v>4.1400000000066939E-3</c:v>
                </c:pt>
                <c:pt idx="5638">
                  <c:v>5.0400000000081491E-3</c:v>
                </c:pt>
                <c:pt idx="5639">
                  <c:v>8.9699999999766078E-3</c:v>
                </c:pt>
                <c:pt idx="5640">
                  <c:v>0</c:v>
                </c:pt>
                <c:pt idx="5641">
                  <c:v>8.1000000000130967E-3</c:v>
                </c:pt>
                <c:pt idx="5642">
                  <c:v>5.6700000000091677E-3</c:v>
                </c:pt>
                <c:pt idx="5643">
                  <c:v>1.7199999999775173E-3</c:v>
                </c:pt>
                <c:pt idx="5644">
                  <c:v>9.2700000000149885E-3</c:v>
                </c:pt>
                <c:pt idx="5645">
                  <c:v>2.6299999999821466E-3</c:v>
                </c:pt>
                <c:pt idx="5646">
                  <c:v>5.5100000000152249E-3</c:v>
                </c:pt>
                <c:pt idx="5647">
                  <c:v>6.4399999999977808E-3</c:v>
                </c:pt>
                <c:pt idx="5648">
                  <c:v>2.0000000000663931E-4</c:v>
                </c:pt>
                <c:pt idx="5649">
                  <c:v>6.7399999999793181E-3</c:v>
                </c:pt>
                <c:pt idx="5650">
                  <c:v>6.2600000000259115E-3</c:v>
                </c:pt>
                <c:pt idx="5651">
                  <c:v>1.4599999999802549E-3</c:v>
                </c:pt>
                <c:pt idx="5652">
                  <c:v>5.5100000000152249E-3</c:v>
                </c:pt>
                <c:pt idx="5653">
                  <c:v>4.4699999999977535E-3</c:v>
                </c:pt>
                <c:pt idx="5654">
                  <c:v>3.2799999999895135E-3</c:v>
                </c:pt>
                <c:pt idx="5655">
                  <c:v>7.5999999999964984E-3</c:v>
                </c:pt>
                <c:pt idx="5656">
                  <c:v>1.6099999999994452E-3</c:v>
                </c:pt>
                <c:pt idx="5657">
                  <c:v>7.9300000000159798E-3</c:v>
                </c:pt>
                <c:pt idx="5658">
                  <c:v>7.5400000000058753E-3</c:v>
                </c:pt>
                <c:pt idx="5659">
                  <c:v>0</c:v>
                </c:pt>
                <c:pt idx="5660">
                  <c:v>9.3199999999740157E-3</c:v>
                </c:pt>
                <c:pt idx="5661">
                  <c:v>3.8200000000188084E-3</c:v>
                </c:pt>
                <c:pt idx="5662">
                  <c:v>2.8299999999887859E-3</c:v>
                </c:pt>
                <c:pt idx="5663">
                  <c:v>9.2400000000054661E-3</c:v>
                </c:pt>
                <c:pt idx="5664">
                  <c:v>7.6999999998861313E-4</c:v>
                </c:pt>
                <c:pt idx="5665">
                  <c:v>8.650000000017144E-3</c:v>
                </c:pt>
                <c:pt idx="5666">
                  <c:v>5.2699999999958891E-3</c:v>
                </c:pt>
                <c:pt idx="5667">
                  <c:v>2.8900000000078307E-3</c:v>
                </c:pt>
                <c:pt idx="5668">
                  <c:v>8.9699999999766078E-3</c:v>
                </c:pt>
                <c:pt idx="5669">
                  <c:v>3.5800000000278942E-3</c:v>
                </c:pt>
                <c:pt idx="5670">
                  <c:v>6.7399999999793181E-3</c:v>
                </c:pt>
                <c:pt idx="5671">
                  <c:v>8.6400000000139698E-3</c:v>
                </c:pt>
                <c:pt idx="5672">
                  <c:v>4.2899999999974625E-3</c:v>
                </c:pt>
                <c:pt idx="5673">
                  <c:v>5.210000000005266E-3</c:v>
                </c:pt>
                <c:pt idx="5674">
                  <c:v>1.0939999999976635E-2</c:v>
                </c:pt>
                <c:pt idx="5675">
                  <c:v>2.3300000000006094E-3</c:v>
                </c:pt>
                <c:pt idx="5676">
                  <c:v>1.0430000000013706E-2</c:v>
                </c:pt>
                <c:pt idx="5677">
                  <c:v>9.8600000000033106E-3</c:v>
                </c:pt>
                <c:pt idx="5678">
                  <c:v>2.479999999991378E-3</c:v>
                </c:pt>
                <c:pt idx="5679">
                  <c:v>1.3110000000011723E-2</c:v>
                </c:pt>
                <c:pt idx="5680">
                  <c:v>6.7999999998846761E-4</c:v>
                </c:pt>
                <c:pt idx="5681">
                  <c:v>1.2310000000013588E-2</c:v>
                </c:pt>
                <c:pt idx="5682">
                  <c:v>6.5599999999790271E-3</c:v>
                </c:pt>
                <c:pt idx="5683">
                  <c:v>3.489999999999327E-3</c:v>
                </c:pt>
                <c:pt idx="5684">
                  <c:v>1.0810000000020636E-2</c:v>
                </c:pt>
                <c:pt idx="5685">
                  <c:v>4.9499999999795818E-3</c:v>
                </c:pt>
                <c:pt idx="5686">
                  <c:v>3.7599999999997635E-3</c:v>
                </c:pt>
                <c:pt idx="5687">
                  <c:v>1.1710000000022092E-2</c:v>
                </c:pt>
                <c:pt idx="5688">
                  <c:v>3.4599999999898046E-3</c:v>
                </c:pt>
                <c:pt idx="5689">
                  <c:v>8.1600000000037198E-3</c:v>
                </c:pt>
                <c:pt idx="5690">
                  <c:v>9.2699999999865668E-3</c:v>
                </c:pt>
                <c:pt idx="5691">
                  <c:v>3.4300000000087039E-3</c:v>
                </c:pt>
                <c:pt idx="5692">
                  <c:v>7.0900000000051477E-3</c:v>
                </c:pt>
                <c:pt idx="5693">
                  <c:v>7.6300000000060209E-3</c:v>
                </c:pt>
                <c:pt idx="5694">
                  <c:v>4.0499999999781267E-3</c:v>
                </c:pt>
                <c:pt idx="5695">
                  <c:v>9.660000000025093E-3</c:v>
                </c:pt>
                <c:pt idx="5696">
                  <c:v>5.0099999999986267E-3</c:v>
                </c:pt>
                <c:pt idx="5697">
                  <c:v>7.3599999999771626E-3</c:v>
                </c:pt>
                <c:pt idx="5698">
                  <c:v>1.0760000000004766E-2</c:v>
                </c:pt>
                <c:pt idx="5699">
                  <c:v>2.1100000000160435E-3</c:v>
                </c:pt>
                <c:pt idx="5700">
                  <c:v>1.0490000000004329E-2</c:v>
                </c:pt>
                <c:pt idx="5701">
                  <c:v>5.6599999999775719E-3</c:v>
                </c:pt>
                <c:pt idx="5702">
                  <c:v>3.3700000000180808E-3</c:v>
                </c:pt>
                <c:pt idx="5703">
                  <c:v>1.0669999999976199E-2</c:v>
                </c:pt>
                <c:pt idx="5704">
                  <c:v>2.3600000000101318E-3</c:v>
                </c:pt>
                <c:pt idx="5705">
                  <c:v>8.1900000000132422E-3</c:v>
                </c:pt>
                <c:pt idx="5706">
                  <c:v>7.2399999999959164E-3</c:v>
                </c:pt>
                <c:pt idx="5707">
                  <c:v>3.7299999999902411E-3</c:v>
                </c:pt>
                <c:pt idx="5708">
                  <c:v>1.0099999999994225E-2</c:v>
                </c:pt>
                <c:pt idx="5709">
                  <c:v>4.7100000000170894E-3</c:v>
                </c:pt>
                <c:pt idx="5710">
                  <c:v>6.3199999999881129E-3</c:v>
                </c:pt>
                <c:pt idx="5711">
                  <c:v>8.1900000000132422E-3</c:v>
                </c:pt>
                <c:pt idx="5712">
                  <c:v>4.6199999999885222E-3</c:v>
                </c:pt>
                <c:pt idx="5713">
                  <c:v>6.0500000000160981E-3</c:v>
                </c:pt>
                <c:pt idx="5714">
                  <c:v>7.6299999999775991E-3</c:v>
                </c:pt>
                <c:pt idx="5715">
                  <c:v>4.4100000000071304E-3</c:v>
                </c:pt>
                <c:pt idx="5716">
                  <c:v>7.0100000000081764E-3</c:v>
                </c:pt>
                <c:pt idx="5717">
                  <c:v>1.1049999999983129E-2</c:v>
                </c:pt>
                <c:pt idx="5718">
                  <c:v>1.490000000018199E-3</c:v>
                </c:pt>
                <c:pt idx="5719">
                  <c:v>1.4369999999985339E-2</c:v>
                </c:pt>
                <c:pt idx="5720">
                  <c:v>2.2299999999972897E-3</c:v>
                </c:pt>
                <c:pt idx="5721">
                  <c:v>9.7800000000063392E-3</c:v>
                </c:pt>
                <c:pt idx="5722">
                  <c:v>6.3200000000165346E-3</c:v>
                </c:pt>
                <c:pt idx="5723">
                  <c:v>4.5599999999978991E-3</c:v>
                </c:pt>
                <c:pt idx="5724">
                  <c:v>1.274999999998272E-2</c:v>
                </c:pt>
                <c:pt idx="5725">
                  <c:v>3.8499999999999091E-3</c:v>
                </c:pt>
                <c:pt idx="5726">
                  <c:v>6.6700000000139426E-3</c:v>
                </c:pt>
                <c:pt idx="5727">
                  <c:v>1.0400000000004184E-2</c:v>
                </c:pt>
                <c:pt idx="5728">
                  <c:v>3.7899999999808642E-3</c:v>
                </c:pt>
                <c:pt idx="5729">
                  <c:v>8.399999999994634E-3</c:v>
                </c:pt>
                <c:pt idx="5730">
                  <c:v>1.0460000000023228E-2</c:v>
                </c:pt>
                <c:pt idx="5731">
                  <c:v>4.6199999999885222E-3</c:v>
                </c:pt>
                <c:pt idx="5732">
                  <c:v>8.5899999999980992E-3</c:v>
                </c:pt>
                <c:pt idx="5733">
                  <c:v>7.9800000000034288E-3</c:v>
                </c:pt>
                <c:pt idx="5734">
                  <c:v>4.7399999999981901E-3</c:v>
                </c:pt>
                <c:pt idx="5735">
                  <c:v>1.2069999999994252E-2</c:v>
                </c:pt>
                <c:pt idx="5736">
                  <c:v>5.5700000000058481E-3</c:v>
                </c:pt>
                <c:pt idx="5737">
                  <c:v>7.5099999999963529E-3</c:v>
                </c:pt>
                <c:pt idx="5738">
                  <c:v>1.3390000000015334E-2</c:v>
                </c:pt>
                <c:pt idx="5739">
                  <c:v>2.4699999999882039E-3</c:v>
                </c:pt>
                <c:pt idx="5740">
                  <c:v>1.3200000000011869E-2</c:v>
                </c:pt>
                <c:pt idx="5741">
                  <c:v>6.1099999999782995E-3</c:v>
                </c:pt>
                <c:pt idx="5742">
                  <c:v>6.3800000000071577E-3</c:v>
                </c:pt>
                <c:pt idx="5743">
                  <c:v>1.2840000000011287E-2</c:v>
                </c:pt>
                <c:pt idx="5744">
                  <c:v>4.1499999999814463E-3</c:v>
                </c:pt>
                <c:pt idx="5745">
                  <c:v>9.0000000000145519E-3</c:v>
                </c:pt>
                <c:pt idx="5746">
                  <c:v>1.0279999999994516E-2</c:v>
                </c:pt>
                <c:pt idx="5747">
                  <c:v>5.3599999999960346E-3</c:v>
                </c:pt>
                <c:pt idx="5748">
                  <c:v>1.1449999999996407E-2</c:v>
                </c:pt>
                <c:pt idx="5749">
                  <c:v>8.9400000000239288E-3</c:v>
                </c:pt>
                <c:pt idx="5750">
                  <c:v>5.9299999999780084E-3</c:v>
                </c:pt>
                <c:pt idx="5751">
                  <c:v>1.0459999999994807E-2</c:v>
                </c:pt>
                <c:pt idx="5752">
                  <c:v>6.2600000000259115E-3</c:v>
                </c:pt>
                <c:pt idx="5753">
                  <c:v>8.8199999999858392E-3</c:v>
                </c:pt>
                <c:pt idx="5754">
                  <c:v>1.0400000000004184E-2</c:v>
                </c:pt>
                <c:pt idx="5755">
                  <c:v>4.4699999999977535E-3</c:v>
                </c:pt>
                <c:pt idx="5756">
                  <c:v>1.0070000000013124E-2</c:v>
                </c:pt>
                <c:pt idx="5757">
                  <c:v>9.5099999999774809E-3</c:v>
                </c:pt>
                <c:pt idx="5758">
                  <c:v>3.2199999999988904E-3</c:v>
                </c:pt>
                <c:pt idx="5759">
                  <c:v>1.0940000000005057E-2</c:v>
                </c:pt>
                <c:pt idx="5760">
                  <c:v>2.4400000000071032E-3</c:v>
                </c:pt>
                <c:pt idx="5761">
                  <c:v>1.0789999999985866E-2</c:v>
                </c:pt>
                <c:pt idx="5762">
                  <c:v>7.3000000000149612E-3</c:v>
                </c:pt>
                <c:pt idx="5763">
                  <c:v>3.1600000000082673E-3</c:v>
                </c:pt>
                <c:pt idx="5764">
                  <c:v>1.1919999999975062E-2</c:v>
                </c:pt>
                <c:pt idx="5765">
                  <c:v>5.2700000000243108E-3</c:v>
                </c:pt>
                <c:pt idx="5766">
                  <c:v>7.339999999999236E-3</c:v>
                </c:pt>
                <c:pt idx="5767">
                  <c:v>1.0400000000004184E-2</c:v>
                </c:pt>
                <c:pt idx="5768">
                  <c:v>5.1799999999957436E-3</c:v>
                </c:pt>
                <c:pt idx="5769">
                  <c:v>9.0899999999862757E-3</c:v>
                </c:pt>
                <c:pt idx="5770">
                  <c:v>1.0310000000004038E-2</c:v>
                </c:pt>
                <c:pt idx="5771">
                  <c:v>5.7600000000093132E-3</c:v>
                </c:pt>
                <c:pt idx="5772">
                  <c:v>7.2399999999959164E-3</c:v>
                </c:pt>
                <c:pt idx="5773">
                  <c:v>1.0069999999984702E-2</c:v>
                </c:pt>
                <c:pt idx="5774">
                  <c:v>5.9600000000159525E-3</c:v>
                </c:pt>
                <c:pt idx="5775">
                  <c:v>9.9899999999877309E-3</c:v>
                </c:pt>
                <c:pt idx="5776">
                  <c:v>5.4200000000150794E-3</c:v>
                </c:pt>
                <c:pt idx="5777">
                  <c:v>8.1399999999973716E-3</c:v>
                </c:pt>
                <c:pt idx="5778">
                  <c:v>1.2990000000002055E-2</c:v>
                </c:pt>
                <c:pt idx="5779">
                  <c:v>2.8299999999887859E-3</c:v>
                </c:pt>
                <c:pt idx="5780">
                  <c:v>1.2040000000013151E-2</c:v>
                </c:pt>
                <c:pt idx="5781">
                  <c:v>5.8399999999778629E-3</c:v>
                </c:pt>
                <c:pt idx="5782">
                  <c:v>6.350000000026057E-3</c:v>
                </c:pt>
                <c:pt idx="5783">
                  <c:v>1.2309999999985166E-2</c:v>
                </c:pt>
                <c:pt idx="5784">
                  <c:v>5.3000000000054115E-3</c:v>
                </c:pt>
                <c:pt idx="5785">
                  <c:v>9.060000000005175E-3</c:v>
                </c:pt>
                <c:pt idx="5786">
                  <c:v>8.6799999999982447E-3</c:v>
                </c:pt>
                <c:pt idx="5787">
                  <c:v>5.9599999999875308E-3</c:v>
                </c:pt>
                <c:pt idx="5788">
                  <c:v>1.0580000000004475E-2</c:v>
                </c:pt>
                <c:pt idx="5789">
                  <c:v>6.1100000000067212E-3</c:v>
                </c:pt>
                <c:pt idx="5790">
                  <c:v>6.1299999999846477E-3</c:v>
                </c:pt>
                <c:pt idx="5791">
                  <c:v>1.1930000000006658E-2</c:v>
                </c:pt>
                <c:pt idx="5792">
                  <c:v>3.6000000000058208E-3</c:v>
                </c:pt>
                <c:pt idx="5793">
                  <c:v>9.2400000000054661E-3</c:v>
                </c:pt>
                <c:pt idx="5794">
                  <c:v>9.3899999999962347E-3</c:v>
                </c:pt>
                <c:pt idx="5795">
                  <c:v>3.9899999999875035E-3</c:v>
                </c:pt>
                <c:pt idx="5796">
                  <c:v>1.1179999999995971E-2</c:v>
                </c:pt>
                <c:pt idx="5797">
                  <c:v>1.0490000000004329E-2</c:v>
                </c:pt>
                <c:pt idx="5798">
                  <c:v>3.4799999999961528E-3</c:v>
                </c:pt>
                <c:pt idx="5799">
                  <c:v>1.4280000000013615E-2</c:v>
                </c:pt>
                <c:pt idx="5800">
                  <c:v>4.1699999999877946E-3</c:v>
                </c:pt>
                <c:pt idx="5801">
                  <c:v>1.1179999999995971E-2</c:v>
                </c:pt>
                <c:pt idx="5802">
                  <c:v>9.9500000000034561E-3</c:v>
                </c:pt>
                <c:pt idx="5803">
                  <c:v>4.9500000000080036E-3</c:v>
                </c:pt>
                <c:pt idx="5804">
                  <c:v>1.1680000000012569E-2</c:v>
                </c:pt>
                <c:pt idx="5805">
                  <c:v>7.209999999986394E-3</c:v>
                </c:pt>
                <c:pt idx="5806">
                  <c:v>8.0200000000161253E-3</c:v>
                </c:pt>
                <c:pt idx="5807">
                  <c:v>1.1979999999994106E-2</c:v>
                </c:pt>
                <c:pt idx="5808">
                  <c:v>4.2899999999974625E-3</c:v>
                </c:pt>
                <c:pt idx="5809">
                  <c:v>1.0169999999988022E-2</c:v>
                </c:pt>
                <c:pt idx="5810">
                  <c:v>8.9700000000050295E-3</c:v>
                </c:pt>
                <c:pt idx="5811">
                  <c:v>4.0800000000160708E-3</c:v>
                </c:pt>
                <c:pt idx="5812">
                  <c:v>9.7399999999936426E-3</c:v>
                </c:pt>
                <c:pt idx="5813">
                  <c:v>5.7899999999904139E-3</c:v>
                </c:pt>
                <c:pt idx="5814">
                  <c:v>6.5199999999947522E-3</c:v>
                </c:pt>
                <c:pt idx="5815">
                  <c:v>8.7900000000047385E-3</c:v>
                </c:pt>
                <c:pt idx="5816">
                  <c:v>5.3699999999992087E-3</c:v>
                </c:pt>
                <c:pt idx="5817">
                  <c:v>8.1299999999941974E-3</c:v>
                </c:pt>
                <c:pt idx="5818">
                  <c:v>1.064000000002352E-2</c:v>
                </c:pt>
                <c:pt idx="5819">
                  <c:v>4.5899999999789998E-3</c:v>
                </c:pt>
                <c:pt idx="5820">
                  <c:v>1.0019999999997253E-2</c:v>
                </c:pt>
                <c:pt idx="5821">
                  <c:v>7.0300000000145246E-3</c:v>
                </c:pt>
                <c:pt idx="5822">
                  <c:v>5.1899999999989177E-3</c:v>
                </c:pt>
                <c:pt idx="5823">
                  <c:v>1.1560000000002901E-2</c:v>
                </c:pt>
                <c:pt idx="5824">
                  <c:v>4.7699999999792908E-3</c:v>
                </c:pt>
                <c:pt idx="5825">
                  <c:v>8.3400000000040109E-3</c:v>
                </c:pt>
                <c:pt idx="5826">
                  <c:v>8.8200000000142609E-3</c:v>
                </c:pt>
                <c:pt idx="5827">
                  <c:v>6.4099999999882584E-3</c:v>
                </c:pt>
                <c:pt idx="5828">
                  <c:v>1.115000000001487E-2</c:v>
                </c:pt>
                <c:pt idx="5829">
                  <c:v>5.1200000000051205E-3</c:v>
                </c:pt>
                <c:pt idx="5830">
                  <c:v>8.6799999999982447E-3</c:v>
                </c:pt>
                <c:pt idx="5831">
                  <c:v>1.0639999999995098E-2</c:v>
                </c:pt>
                <c:pt idx="5832">
                  <c:v>5.6899999999870943E-3</c:v>
                </c:pt>
                <c:pt idx="5833">
                  <c:v>8.6400000000139698E-3</c:v>
                </c:pt>
                <c:pt idx="5834">
                  <c:v>8.1399999999973716E-3</c:v>
                </c:pt>
                <c:pt idx="5835">
                  <c:v>5.1799999999957436E-3</c:v>
                </c:pt>
                <c:pt idx="5836">
                  <c:v>9.6299999999871488E-3</c:v>
                </c:pt>
                <c:pt idx="5837">
                  <c:v>8.7300000000141154E-3</c:v>
                </c:pt>
                <c:pt idx="5838">
                  <c:v>5.5999999999869488E-3</c:v>
                </c:pt>
                <c:pt idx="5839">
                  <c:v>1.0199999999997544E-2</c:v>
                </c:pt>
                <c:pt idx="5840">
                  <c:v>6.3400000000228829E-3</c:v>
                </c:pt>
                <c:pt idx="5841">
                  <c:v>8.6799999999982447E-3</c:v>
                </c:pt>
                <c:pt idx="5842">
                  <c:v>8.7299999999856936E-3</c:v>
                </c:pt>
                <c:pt idx="5843">
                  <c:v>5.2400000000147884E-3</c:v>
                </c:pt>
                <c:pt idx="5844">
                  <c:v>8.6499999999887223E-3</c:v>
                </c:pt>
                <c:pt idx="5845">
                  <c:v>6.6700000000139426E-3</c:v>
                </c:pt>
                <c:pt idx="5846">
                  <c:v>6.679999999988695E-3</c:v>
                </c:pt>
                <c:pt idx="5847">
                  <c:v>9.9199999999939337E-3</c:v>
                </c:pt>
                <c:pt idx="5848">
                  <c:v>4.0800000000160708E-3</c:v>
                </c:pt>
                <c:pt idx="5849">
                  <c:v>8.3799999999882857E-3</c:v>
                </c:pt>
                <c:pt idx="5850">
                  <c:v>9.9500000000034561E-3</c:v>
                </c:pt>
                <c:pt idx="5851">
                  <c:v>6.0200000000065756E-3</c:v>
                </c:pt>
                <c:pt idx="5852">
                  <c:v>7.5400000000058753E-3</c:v>
                </c:pt>
                <c:pt idx="5853">
                  <c:v>5.8399999999778629E-3</c:v>
                </c:pt>
                <c:pt idx="5854">
                  <c:v>5.8800000000189812E-3</c:v>
                </c:pt>
                <c:pt idx="5855">
                  <c:v>7.4799999999868305E-3</c:v>
                </c:pt>
                <c:pt idx="5856">
                  <c:v>5.4499999999961801E-3</c:v>
                </c:pt>
                <c:pt idx="5857">
                  <c:v>8.1900000000132422E-3</c:v>
                </c:pt>
                <c:pt idx="5858">
                  <c:v>9.0099999999893043E-3</c:v>
                </c:pt>
                <c:pt idx="5859">
                  <c:v>2.8900000000078307E-3</c:v>
                </c:pt>
                <c:pt idx="5860">
                  <c:v>8.9999999999861302E-3</c:v>
                </c:pt>
                <c:pt idx="5861">
                  <c:v>9.410000000002583E-3</c:v>
                </c:pt>
                <c:pt idx="5862">
                  <c:v>2.3600000000101318E-3</c:v>
                </c:pt>
                <c:pt idx="5863">
                  <c:v>8.4899999999947795E-3</c:v>
                </c:pt>
                <c:pt idx="5864">
                  <c:v>4.5900000000074215E-3</c:v>
                </c:pt>
                <c:pt idx="5865">
                  <c:v>4.7099999999886677E-3</c:v>
                </c:pt>
                <c:pt idx="5866">
                  <c:v>8.399999999994634E-3</c:v>
                </c:pt>
                <c:pt idx="5867">
                  <c:v>3.6400000000185173E-3</c:v>
                </c:pt>
                <c:pt idx="5868">
                  <c:v>7.1199999999862484E-3</c:v>
                </c:pt>
                <c:pt idx="5869">
                  <c:v>3.8200000000188084E-3</c:v>
                </c:pt>
                <c:pt idx="5870">
                  <c:v>4.0499999999781267E-3</c:v>
                </c:pt>
                <c:pt idx="5871">
                  <c:v>7.060000000024047E-3</c:v>
                </c:pt>
                <c:pt idx="5872">
                  <c:v>1.8799999999998818E-3</c:v>
                </c:pt>
                <c:pt idx="5873">
                  <c:v>7.9299999999875581E-3</c:v>
                </c:pt>
                <c:pt idx="5874">
                  <c:v>5.6600000000059936E-3</c:v>
                </c:pt>
                <c:pt idx="5875">
                  <c:v>1.7299999999806914E-3</c:v>
                </c:pt>
                <c:pt idx="5876">
                  <c:v>5.7500000000061391E-3</c:v>
                </c:pt>
                <c:pt idx="5877">
                  <c:v>7.4500000000057298E-3</c:v>
                </c:pt>
                <c:pt idx="5878">
                  <c:v>2.4200000000007549E-3</c:v>
                </c:pt>
                <c:pt idx="5879">
                  <c:v>7.2399999999959164E-3</c:v>
                </c:pt>
                <c:pt idx="5880">
                  <c:v>4.0800000000160708E-3</c:v>
                </c:pt>
                <c:pt idx="5881">
                  <c:v>6.6499999999791726E-3</c:v>
                </c:pt>
                <c:pt idx="5882">
                  <c:v>5.7199999999966167E-3</c:v>
                </c:pt>
                <c:pt idx="5883">
                  <c:v>2.4100000000260025E-3</c:v>
                </c:pt>
                <c:pt idx="5884">
                  <c:v>5.1299999999798729E-3</c:v>
                </c:pt>
                <c:pt idx="5885">
                  <c:v>4.379999999997608E-3</c:v>
                </c:pt>
                <c:pt idx="5886">
                  <c:v>2.8599999999983083E-3</c:v>
                </c:pt>
                <c:pt idx="5887">
                  <c:v>7.9300000000159798E-3</c:v>
                </c:pt>
                <c:pt idx="5888">
                  <c:v>1.6699999999900683E-3</c:v>
                </c:pt>
                <c:pt idx="5889">
                  <c:v>7.2399999999959164E-3</c:v>
                </c:pt>
                <c:pt idx="5890">
                  <c:v>7.0000000000050022E-3</c:v>
                </c:pt>
                <c:pt idx="5891">
                  <c:v>2.0600000000001728E-3</c:v>
                </c:pt>
                <c:pt idx="5892">
                  <c:v>5.6600000000059936E-3</c:v>
                </c:pt>
                <c:pt idx="5893">
                  <c:v>3.9400000000000546E-3</c:v>
                </c:pt>
                <c:pt idx="5894">
                  <c:v>5.210000000005266E-3</c:v>
                </c:pt>
                <c:pt idx="5895">
                  <c:v>4.7399999999981901E-3</c:v>
                </c:pt>
                <c:pt idx="5896">
                  <c:v>4.9499999999795818E-3</c:v>
                </c:pt>
                <c:pt idx="5897">
                  <c:v>4.8500000000046839E-3</c:v>
                </c:pt>
                <c:pt idx="5898">
                  <c:v>7.4900000000184264E-3</c:v>
                </c:pt>
                <c:pt idx="5899">
                  <c:v>1.2799999999799638E-3</c:v>
                </c:pt>
                <c:pt idx="5900">
                  <c:v>8.6700000000234922E-3</c:v>
                </c:pt>
                <c:pt idx="5901">
                  <c:v>6.5299999999979264E-3</c:v>
                </c:pt>
                <c:pt idx="5902">
                  <c:v>2.2599999999783904E-3</c:v>
                </c:pt>
                <c:pt idx="5903">
                  <c:v>8.4600000000136788E-3</c:v>
                </c:pt>
                <c:pt idx="5904">
                  <c:v>3.0999999999892225E-3</c:v>
                </c:pt>
                <c:pt idx="5905">
                  <c:v>5.4000000000087311E-3</c:v>
                </c:pt>
                <c:pt idx="5906">
                  <c:v>6.8799999999953343E-3</c:v>
                </c:pt>
                <c:pt idx="5907">
                  <c:v>6.4100000000166801E-3</c:v>
                </c:pt>
                <c:pt idx="5908">
                  <c:v>8.1999999999879947E-3</c:v>
                </c:pt>
                <c:pt idx="5909">
                  <c:v>4.199999999997317E-3</c:v>
                </c:pt>
                <c:pt idx="5910">
                  <c:v>5.8999999999969077E-3</c:v>
                </c:pt>
                <c:pt idx="5911">
                  <c:v>1.0700000000014143E-2</c:v>
                </c:pt>
                <c:pt idx="5912">
                  <c:v>4.7399999999981901E-3</c:v>
                </c:pt>
                <c:pt idx="5913">
                  <c:v>1.1139999999983274E-2</c:v>
                </c:pt>
                <c:pt idx="5914">
                  <c:v>8.170000000006894E-3</c:v>
                </c:pt>
                <c:pt idx="5915">
                  <c:v>5.8999999999969077E-3</c:v>
                </c:pt>
                <c:pt idx="5916">
                  <c:v>9.2700000000149885E-3</c:v>
                </c:pt>
                <c:pt idx="5917">
                  <c:v>1.0369999999994661E-2</c:v>
                </c:pt>
                <c:pt idx="5918">
                  <c:v>6.6400000000044201E-3</c:v>
                </c:pt>
                <c:pt idx="5919">
                  <c:v>1.2069999999994252E-2</c:v>
                </c:pt>
                <c:pt idx="5920">
                  <c:v>7.460000000008904E-3</c:v>
                </c:pt>
                <c:pt idx="5921">
                  <c:v>8.9399999999955071E-3</c:v>
                </c:pt>
                <c:pt idx="5922">
                  <c:v>9.1199999999957981E-3</c:v>
                </c:pt>
                <c:pt idx="5923">
                  <c:v>4.7600000000045384E-3</c:v>
                </c:pt>
                <c:pt idx="5924">
                  <c:v>9.8099999999874399E-3</c:v>
                </c:pt>
                <c:pt idx="5925">
                  <c:v>6.1400000000162436E-3</c:v>
                </c:pt>
                <c:pt idx="5926">
                  <c:v>7.869999999996935E-3</c:v>
                </c:pt>
                <c:pt idx="5927">
                  <c:v>1.203999999998473E-2</c:v>
                </c:pt>
                <c:pt idx="5928">
                  <c:v>7.5099999999963529E-3</c:v>
                </c:pt>
                <c:pt idx="5929">
                  <c:v>8.4300000000041564E-3</c:v>
                </c:pt>
                <c:pt idx="5930">
                  <c:v>7.869999999996935E-3</c:v>
                </c:pt>
                <c:pt idx="5931">
                  <c:v>7.4500000000057298E-3</c:v>
                </c:pt>
                <c:pt idx="5932">
                  <c:v>9.5100000000059026E-3</c:v>
                </c:pt>
                <c:pt idx="5933">
                  <c:v>7.8000000000031378E-3</c:v>
                </c:pt>
                <c:pt idx="5934">
                  <c:v>8.7100000000077671E-3</c:v>
                </c:pt>
                <c:pt idx="5935">
                  <c:v>9.2099999999959437E-3</c:v>
                </c:pt>
                <c:pt idx="5936">
                  <c:v>6.8499999999858119E-3</c:v>
                </c:pt>
                <c:pt idx="5937">
                  <c:v>9.180000000014843E-3</c:v>
                </c:pt>
                <c:pt idx="5938">
                  <c:v>1.219000000000392E-2</c:v>
                </c:pt>
                <c:pt idx="5939">
                  <c:v>4.8299999999983356E-3</c:v>
                </c:pt>
                <c:pt idx="5940">
                  <c:v>1.2360000000001037E-2</c:v>
                </c:pt>
                <c:pt idx="5941">
                  <c:v>9.1499999999768988E-3</c:v>
                </c:pt>
                <c:pt idx="5942">
                  <c:v>8.4400000000073305E-3</c:v>
                </c:pt>
                <c:pt idx="5943">
                  <c:v>1.0819999999995389E-2</c:v>
                </c:pt>
                <c:pt idx="5944">
                  <c:v>7.1499999999957708E-3</c:v>
                </c:pt>
                <c:pt idx="5945">
                  <c:v>9.2700000000149885E-3</c:v>
                </c:pt>
                <c:pt idx="5946">
                  <c:v>7.1199999999862484E-3</c:v>
                </c:pt>
                <c:pt idx="5947">
                  <c:v>6.8500000000142336E-3</c:v>
                </c:pt>
                <c:pt idx="5948">
                  <c:v>1.2699999999995271E-2</c:v>
                </c:pt>
                <c:pt idx="5949">
                  <c:v>4.6199999999885222E-3</c:v>
                </c:pt>
                <c:pt idx="5950">
                  <c:v>8.6400000000139698E-3</c:v>
                </c:pt>
                <c:pt idx="5951">
                  <c:v>1.0699999999985721E-2</c:v>
                </c:pt>
                <c:pt idx="5952">
                  <c:v>6.5000000000168257E-3</c:v>
                </c:pt>
                <c:pt idx="5953">
                  <c:v>7.9299999999875581E-3</c:v>
                </c:pt>
                <c:pt idx="5954">
                  <c:v>9.2300000000022919E-3</c:v>
                </c:pt>
                <c:pt idx="5955">
                  <c:v>6.5900000000169712E-3</c:v>
                </c:pt>
                <c:pt idx="5956">
                  <c:v>9.9799999999845568E-3</c:v>
                </c:pt>
                <c:pt idx="5957">
                  <c:v>7.2200000000179898E-3</c:v>
                </c:pt>
                <c:pt idx="5958">
                  <c:v>8.6099999999760257E-3</c:v>
                </c:pt>
                <c:pt idx="5959">
                  <c:v>1.2070000000022674E-2</c:v>
                </c:pt>
                <c:pt idx="5960">
                  <c:v>4.2599999999879401E-3</c:v>
                </c:pt>
                <c:pt idx="5961">
                  <c:v>1.2069999999994252E-2</c:v>
                </c:pt>
                <c:pt idx="5962">
                  <c:v>8.7900000000047385E-3</c:v>
                </c:pt>
                <c:pt idx="5963">
                  <c:v>4.6199999999885222E-3</c:v>
                </c:pt>
                <c:pt idx="5964">
                  <c:v>1.2220000000013442E-2</c:v>
                </c:pt>
                <c:pt idx="5965">
                  <c:v>6.2000000000068667E-3</c:v>
                </c:pt>
                <c:pt idx="5966">
                  <c:v>8.1999999999879947E-3</c:v>
                </c:pt>
                <c:pt idx="5967">
                  <c:v>9.7399999999936426E-3</c:v>
                </c:pt>
                <c:pt idx="5968">
                  <c:v>7.3600000000055843E-3</c:v>
                </c:pt>
                <c:pt idx="5969">
                  <c:v>8.4700000000168529E-3</c:v>
                </c:pt>
                <c:pt idx="5970">
                  <c:v>8.4599999999852571E-3</c:v>
                </c:pt>
                <c:pt idx="5971">
                  <c:v>7.9300000000159798E-3</c:v>
                </c:pt>
                <c:pt idx="5972">
                  <c:v>1.0219999999975471E-2</c:v>
                </c:pt>
                <c:pt idx="5973">
                  <c:v>5.3300000000149339E-3</c:v>
                </c:pt>
                <c:pt idx="5974">
                  <c:v>9.4799999999963802E-3</c:v>
                </c:pt>
                <c:pt idx="5975">
                  <c:v>9.1500000000053205E-3</c:v>
                </c:pt>
                <c:pt idx="5976">
                  <c:v>4.5599999999978991E-3</c:v>
                </c:pt>
                <c:pt idx="5977">
                  <c:v>5.0400000000081491E-3</c:v>
                </c:pt>
                <c:pt idx="5978">
                  <c:v>1.2159999999994398E-2</c:v>
                </c:pt>
                <c:pt idx="5979">
                  <c:v>3.0700000000081218E-3</c:v>
                </c:pt>
                <c:pt idx="5980">
                  <c:v>9.8299999999937882E-3</c:v>
                </c:pt>
                <c:pt idx="5981">
                  <c:v>5.5700000000058481E-3</c:v>
                </c:pt>
                <c:pt idx="5982">
                  <c:v>7.4499999999773081E-3</c:v>
                </c:pt>
                <c:pt idx="5983">
                  <c:v>8.9100000000144064E-3</c:v>
                </c:pt>
                <c:pt idx="5984">
                  <c:v>5.2200000000084401E-3</c:v>
                </c:pt>
                <c:pt idx="5985">
                  <c:v>8.5199999999758802E-3</c:v>
                </c:pt>
                <c:pt idx="5986">
                  <c:v>6.3800000000071577E-3</c:v>
                </c:pt>
                <c:pt idx="5987">
                  <c:v>5.8099999999967622E-3</c:v>
                </c:pt>
                <c:pt idx="5988">
                  <c:v>1.1269999999996116E-2</c:v>
                </c:pt>
                <c:pt idx="5989">
                  <c:v>3.3099999999990359E-3</c:v>
                </c:pt>
                <c:pt idx="5990">
                  <c:v>6.7900000000236105E-3</c:v>
                </c:pt>
                <c:pt idx="5991">
                  <c:v>1.170999999999367E-2</c:v>
                </c:pt>
                <c:pt idx="5992">
                  <c:v>4.9500000000080036E-3</c:v>
                </c:pt>
                <c:pt idx="5993">
                  <c:v>6.3199999999881129E-3</c:v>
                </c:pt>
                <c:pt idx="5994">
                  <c:v>6.3800000000071577E-3</c:v>
                </c:pt>
                <c:pt idx="5995">
                  <c:v>6.7899999999951888E-3</c:v>
                </c:pt>
                <c:pt idx="5996">
                  <c:v>7.1800000000052933E-3</c:v>
                </c:pt>
                <c:pt idx="5997">
                  <c:v>6.9799999999986539E-3</c:v>
                </c:pt>
                <c:pt idx="5998">
                  <c:v>5.3000000000054115E-3</c:v>
                </c:pt>
                <c:pt idx="5999">
                  <c:v>9.869999999978063E-3</c:v>
                </c:pt>
                <c:pt idx="6000">
                  <c:v>2.8900000000078307E-3</c:v>
                </c:pt>
                <c:pt idx="6001">
                  <c:v>9.8600000000033106E-3</c:v>
                </c:pt>
                <c:pt idx="6002">
                  <c:v>6.4999999999884039E-3</c:v>
                </c:pt>
                <c:pt idx="6003">
                  <c:v>2.1700000000066666E-3</c:v>
                </c:pt>
                <c:pt idx="6004">
                  <c:v>1.0109999999997399E-2</c:v>
                </c:pt>
                <c:pt idx="6005">
                  <c:v>3.7200000000154887E-3</c:v>
                </c:pt>
                <c:pt idx="6006">
                  <c:v>5.1599999999893953E-3</c:v>
                </c:pt>
                <c:pt idx="6007">
                  <c:v>5.0400000000081491E-3</c:v>
                </c:pt>
                <c:pt idx="6008">
                  <c:v>4.8500000000046839E-3</c:v>
                </c:pt>
                <c:pt idx="6009">
                  <c:v>6.3199999999881129E-3</c:v>
                </c:pt>
                <c:pt idx="6010">
                  <c:v>2.6499999999884949E-3</c:v>
                </c:pt>
                <c:pt idx="6011">
                  <c:v>3.8200000000188084E-3</c:v>
                </c:pt>
                <c:pt idx="6012">
                  <c:v>7.0900000000051477E-3</c:v>
                </c:pt>
                <c:pt idx="6013">
                  <c:v>2.5899999999978718E-3</c:v>
                </c:pt>
                <c:pt idx="6014">
                  <c:v>3.7899999999808642E-3</c:v>
                </c:pt>
                <c:pt idx="6015">
                  <c:v>5.0400000000081491E-3</c:v>
                </c:pt>
                <c:pt idx="6016">
                  <c:v>7.4000000000751243E-4</c:v>
                </c:pt>
                <c:pt idx="6017">
                  <c:v>4.0500000000065484E-3</c:v>
                </c:pt>
                <c:pt idx="6018">
                  <c:v>6.6499999999791726E-3</c:v>
                </c:pt>
                <c:pt idx="6019">
                  <c:v>1.8000000000029104E-4</c:v>
                </c:pt>
                <c:pt idx="6020">
                  <c:v>6.1699999999973443E-3</c:v>
                </c:pt>
                <c:pt idx="6021">
                  <c:v>2.9200000000173532E-3</c:v>
                </c:pt>
                <c:pt idx="6022">
                  <c:v>6.1699999999973443E-3</c:v>
                </c:pt>
                <c:pt idx="6023">
                  <c:v>4.7099999999886677E-3</c:v>
                </c:pt>
                <c:pt idx="6024">
                  <c:v>7.4000000000751243E-4</c:v>
                </c:pt>
                <c:pt idx="6025">
                  <c:v>7.8100000000063119E-3</c:v>
                </c:pt>
                <c:pt idx="6026">
                  <c:v>3.0699999999797001E-3</c:v>
                </c:pt>
                <c:pt idx="6027">
                  <c:v>2.38000000001648E-3</c:v>
                </c:pt>
                <c:pt idx="6028">
                  <c:v>8.170000000006894E-3</c:v>
                </c:pt>
                <c:pt idx="6029">
                  <c:v>3.0399999999985994E-3</c:v>
                </c:pt>
                <c:pt idx="6030">
                  <c:v>5.1499999999862212E-3</c:v>
                </c:pt>
                <c:pt idx="6031">
                  <c:v>5.8500000000094587E-3</c:v>
                </c:pt>
                <c:pt idx="6032">
                  <c:v>1.7499999999870397E-3</c:v>
                </c:pt>
                <c:pt idx="6033">
                  <c:v>6.4399999999977808E-3</c:v>
                </c:pt>
                <c:pt idx="6034">
                  <c:v>3.3099999999990359E-3</c:v>
                </c:pt>
                <c:pt idx="6035">
                  <c:v>5.210000000005266E-3</c:v>
                </c:pt>
                <c:pt idx="6036">
                  <c:v>7.2499999999990905E-3</c:v>
                </c:pt>
                <c:pt idx="6037">
                  <c:v>4.1099999999971715E-3</c:v>
                </c:pt>
                <c:pt idx="6038">
                  <c:v>5.4499999999961801E-3</c:v>
                </c:pt>
                <c:pt idx="6039">
                  <c:v>8.350000000007185E-3</c:v>
                </c:pt>
                <c:pt idx="6040">
                  <c:v>1.19000000000824E-3</c:v>
                </c:pt>
                <c:pt idx="6041">
                  <c:v>1.0310000000004038E-2</c:v>
                </c:pt>
                <c:pt idx="6042">
                  <c:v>3.8799999999810098E-3</c:v>
                </c:pt>
                <c:pt idx="6043">
                  <c:v>5.390000000005557E-3</c:v>
                </c:pt>
                <c:pt idx="6044">
                  <c:v>7.3000000000149612E-3</c:v>
                </c:pt>
                <c:pt idx="6045">
                  <c:v>4.5899999999789998E-3</c:v>
                </c:pt>
                <c:pt idx="6046">
                  <c:v>7.7200000000061664E-3</c:v>
                </c:pt>
                <c:pt idx="6047">
                  <c:v>5.8099999999967622E-3</c:v>
                </c:pt>
                <c:pt idx="6048">
                  <c:v>3.970000000009577E-3</c:v>
                </c:pt>
                <c:pt idx="6049">
                  <c:v>1.0490000000004329E-2</c:v>
                </c:pt>
                <c:pt idx="6050">
                  <c:v>4.3200000000069849E-3</c:v>
                </c:pt>
                <c:pt idx="6051">
                  <c:v>5.2999999999769898E-3</c:v>
                </c:pt>
                <c:pt idx="6052">
                  <c:v>8.0200000000161253E-3</c:v>
                </c:pt>
                <c:pt idx="6053">
                  <c:v>4.019999999997026E-3</c:v>
                </c:pt>
                <c:pt idx="6054">
                  <c:v>7.0900000000051477E-3</c:v>
                </c:pt>
                <c:pt idx="6055">
                  <c:v>6.679999999988695E-3</c:v>
                </c:pt>
                <c:pt idx="6056">
                  <c:v>3.7000000000091404E-3</c:v>
                </c:pt>
                <c:pt idx="6057">
                  <c:v>8.2799999999849661E-3</c:v>
                </c:pt>
                <c:pt idx="6058">
                  <c:v>6.2900000000070122E-3</c:v>
                </c:pt>
                <c:pt idx="6059">
                  <c:v>4.9500000000080036E-3</c:v>
                </c:pt>
                <c:pt idx="6060">
                  <c:v>9.9799999999845568E-3</c:v>
                </c:pt>
                <c:pt idx="6061">
                  <c:v>2.0000000000095497E-3</c:v>
                </c:pt>
                <c:pt idx="6062">
                  <c:v>1.0960000000011405E-2</c:v>
                </c:pt>
                <c:pt idx="6063">
                  <c:v>6.9799999999986539E-3</c:v>
                </c:pt>
                <c:pt idx="6064">
                  <c:v>4.7699999999792908E-3</c:v>
                </c:pt>
                <c:pt idx="6065">
                  <c:v>1.0400000000004184E-2</c:v>
                </c:pt>
                <c:pt idx="6066">
                  <c:v>5.690000000015516E-3</c:v>
                </c:pt>
                <c:pt idx="6067">
                  <c:v>7.3600000000055843E-3</c:v>
                </c:pt>
                <c:pt idx="6068">
                  <c:v>9.2999999999960892E-3</c:v>
                </c:pt>
                <c:pt idx="6069">
                  <c:v>6.5899999999885495E-3</c:v>
                </c:pt>
                <c:pt idx="6070">
                  <c:v>9.3799999999930606E-3</c:v>
                </c:pt>
                <c:pt idx="6071">
                  <c:v>8.0200000000161253E-3</c:v>
                </c:pt>
                <c:pt idx="6072">
                  <c:v>5.0699999999892498E-3</c:v>
                </c:pt>
                <c:pt idx="6073">
                  <c:v>9.6800000000030195E-3</c:v>
                </c:pt>
                <c:pt idx="6074">
                  <c:v>7.7200000000061664E-3</c:v>
                </c:pt>
                <c:pt idx="6075">
                  <c:v>5.3100000000085856E-3</c:v>
                </c:pt>
                <c:pt idx="6076">
                  <c:v>1.0989999999992506E-2</c:v>
                </c:pt>
                <c:pt idx="6077">
                  <c:v>5.8999999999969077E-3</c:v>
                </c:pt>
                <c:pt idx="6078">
                  <c:v>9.2099999999959437E-3</c:v>
                </c:pt>
                <c:pt idx="6079">
                  <c:v>1.3560000000012451E-2</c:v>
                </c:pt>
                <c:pt idx="6080">
                  <c:v>1.9099999999809825E-3</c:v>
                </c:pt>
                <c:pt idx="6081">
                  <c:v>1.3679999999993697E-2</c:v>
                </c:pt>
                <c:pt idx="6082">
                  <c:v>6.0800000000256205E-3</c:v>
                </c:pt>
                <c:pt idx="6083">
                  <c:v>9.5999999999776264E-3</c:v>
                </c:pt>
                <c:pt idx="6084">
                  <c:v>1.2210000000010268E-2</c:v>
                </c:pt>
                <c:pt idx="6085">
                  <c:v>6.7400000000077398E-3</c:v>
                </c:pt>
                <c:pt idx="6086">
                  <c:v>8.6399999999855481E-3</c:v>
                </c:pt>
                <c:pt idx="6087">
                  <c:v>7.0400000000176988E-3</c:v>
                </c:pt>
                <c:pt idx="6088">
                  <c:v>3.9899999999875035E-3</c:v>
                </c:pt>
                <c:pt idx="6089">
                  <c:v>1.1830000000003338E-2</c:v>
                </c:pt>
                <c:pt idx="6090">
                  <c:v>4.9500000000080036E-3</c:v>
                </c:pt>
                <c:pt idx="6091">
                  <c:v>7.389999999986685E-3</c:v>
                </c:pt>
                <c:pt idx="6092">
                  <c:v>1.1230000000011842E-2</c:v>
                </c:pt>
                <c:pt idx="6093">
                  <c:v>3.8799999999810098E-3</c:v>
                </c:pt>
                <c:pt idx="6094">
                  <c:v>8.8500000000237833E-3</c:v>
                </c:pt>
                <c:pt idx="6095">
                  <c:v>8.1699999999784723E-3</c:v>
                </c:pt>
                <c:pt idx="6096">
                  <c:v>6.0200000000065756E-3</c:v>
                </c:pt>
                <c:pt idx="6097">
                  <c:v>1.0369999999994661E-2</c:v>
                </c:pt>
                <c:pt idx="6098">
                  <c:v>1.1170000000021219E-2</c:v>
                </c:pt>
                <c:pt idx="6099">
                  <c:v>5.5199999999899774E-3</c:v>
                </c:pt>
                <c:pt idx="6100">
                  <c:v>1.2390000000010559E-2</c:v>
                </c:pt>
                <c:pt idx="6101">
                  <c:v>7.4299999999993815E-3</c:v>
                </c:pt>
                <c:pt idx="6102">
                  <c:v>1.0929999999973461E-2</c:v>
                </c:pt>
                <c:pt idx="6103">
                  <c:v>8.5600000000169985E-3</c:v>
                </c:pt>
                <c:pt idx="6104">
                  <c:v>4.6999999999854936E-3</c:v>
                </c:pt>
                <c:pt idx="6105">
                  <c:v>1.180999999999699E-2</c:v>
                </c:pt>
                <c:pt idx="6106">
                  <c:v>6.7900000000236105E-3</c:v>
                </c:pt>
                <c:pt idx="6107">
                  <c:v>9.0599999999767533E-3</c:v>
                </c:pt>
                <c:pt idx="6108">
                  <c:v>1.1390000000005784E-2</c:v>
                </c:pt>
                <c:pt idx="6109">
                  <c:v>6.4600000000041291E-3</c:v>
                </c:pt>
                <c:pt idx="6110">
                  <c:v>8.880000000004884E-3</c:v>
                </c:pt>
                <c:pt idx="6111">
                  <c:v>1.0699999999985721E-2</c:v>
                </c:pt>
                <c:pt idx="6112">
                  <c:v>6.8600000000174077E-3</c:v>
                </c:pt>
                <c:pt idx="6113">
                  <c:v>9.3300000000056116E-3</c:v>
                </c:pt>
                <c:pt idx="6114">
                  <c:v>7.209999999986394E-3</c:v>
                </c:pt>
                <c:pt idx="6115">
                  <c:v>8.5500000000138243E-3</c:v>
                </c:pt>
                <c:pt idx="6116">
                  <c:v>9.5099999999774809E-3</c:v>
                </c:pt>
                <c:pt idx="6117">
                  <c:v>5.6000000000153705E-3</c:v>
                </c:pt>
                <c:pt idx="6118">
                  <c:v>9.2400000000054661E-3</c:v>
                </c:pt>
                <c:pt idx="6119">
                  <c:v>1.1059999999986303E-2</c:v>
                </c:pt>
                <c:pt idx="6120">
                  <c:v>4.1400000000066939E-3</c:v>
                </c:pt>
                <c:pt idx="6121">
                  <c:v>1.138000000000261E-2</c:v>
                </c:pt>
                <c:pt idx="6122">
                  <c:v>6.8899999999985084E-3</c:v>
                </c:pt>
                <c:pt idx="6123">
                  <c:v>8.399999999994634E-3</c:v>
                </c:pt>
                <c:pt idx="6124">
                  <c:v>8.7599999999952161E-3</c:v>
                </c:pt>
                <c:pt idx="6125">
                  <c:v>6.5000000000168257E-3</c:v>
                </c:pt>
                <c:pt idx="6126">
                  <c:v>9.2999999999960892E-3</c:v>
                </c:pt>
                <c:pt idx="6127">
                  <c:v>8.1600000000037198E-3</c:v>
                </c:pt>
                <c:pt idx="6128">
                  <c:v>6.9499999999891315E-3</c:v>
                </c:pt>
                <c:pt idx="6129">
                  <c:v>1.2990000000002055E-2</c:v>
                </c:pt>
                <c:pt idx="6130">
                  <c:v>5.1300000000082946E-3</c:v>
                </c:pt>
                <c:pt idx="6131">
                  <c:v>9.7999999999842657E-3</c:v>
                </c:pt>
                <c:pt idx="6132">
                  <c:v>1.1390000000005784E-2</c:v>
                </c:pt>
                <c:pt idx="6133">
                  <c:v>6.1699999999973443E-3</c:v>
                </c:pt>
                <c:pt idx="6134">
                  <c:v>8.1900000000132422E-3</c:v>
                </c:pt>
                <c:pt idx="6135">
                  <c:v>8.3799999999882857E-3</c:v>
                </c:pt>
                <c:pt idx="6136">
                  <c:v>8.1000000000130967E-3</c:v>
                </c:pt>
                <c:pt idx="6137">
                  <c:v>8.2299999999975171E-3</c:v>
                </c:pt>
                <c:pt idx="6138">
                  <c:v>1.0009999999994079E-2</c:v>
                </c:pt>
                <c:pt idx="6139">
                  <c:v>7.9000000000064574E-3</c:v>
                </c:pt>
                <c:pt idx="6140">
                  <c:v>1.1859999999984439E-2</c:v>
                </c:pt>
                <c:pt idx="6141">
                  <c:v>5.0400000000081491E-3</c:v>
                </c:pt>
                <c:pt idx="6142">
                  <c:v>1.0249999999984993E-2</c:v>
                </c:pt>
                <c:pt idx="6143">
                  <c:v>6.3200000000165346E-3</c:v>
                </c:pt>
                <c:pt idx="6144">
                  <c:v>5.7199999999966167E-3</c:v>
                </c:pt>
                <c:pt idx="6145">
                  <c:v>1.0909999999995534E-2</c:v>
                </c:pt>
                <c:pt idx="6146">
                  <c:v>4.7700000000077125E-3</c:v>
                </c:pt>
                <c:pt idx="6147">
                  <c:v>8.099999999984675E-3</c:v>
                </c:pt>
                <c:pt idx="6148">
                  <c:v>8.4700000000168529E-3</c:v>
                </c:pt>
                <c:pt idx="6149">
                  <c:v>5.9599999999875308E-3</c:v>
                </c:pt>
                <c:pt idx="6150">
                  <c:v>9.3500000000119599E-3</c:v>
                </c:pt>
                <c:pt idx="6151">
                  <c:v>6.4099999999882584E-3</c:v>
                </c:pt>
                <c:pt idx="6152">
                  <c:v>6.9200000000080308E-3</c:v>
                </c:pt>
                <c:pt idx="6153">
                  <c:v>9.2300000000022919E-3</c:v>
                </c:pt>
                <c:pt idx="6154">
                  <c:v>5.3100000000085856E-3</c:v>
                </c:pt>
                <c:pt idx="6155">
                  <c:v>7.209999999986394E-3</c:v>
                </c:pt>
                <c:pt idx="6156">
                  <c:v>9.5699999999965257E-3</c:v>
                </c:pt>
                <c:pt idx="6157">
                  <c:v>5.9300000000064301E-3</c:v>
                </c:pt>
                <c:pt idx="6158">
                  <c:v>7.8100000000063119E-3</c:v>
                </c:pt>
                <c:pt idx="6159">
                  <c:v>1.1799999999993815E-2</c:v>
                </c:pt>
                <c:pt idx="6160">
                  <c:v>2.9499999999984539E-3</c:v>
                </c:pt>
                <c:pt idx="6161">
                  <c:v>1.3080000000002201E-2</c:v>
                </c:pt>
                <c:pt idx="6162">
                  <c:v>5.7199999999966167E-3</c:v>
                </c:pt>
                <c:pt idx="6163">
                  <c:v>7.9300000000159798E-3</c:v>
                </c:pt>
                <c:pt idx="6164">
                  <c:v>9.2399999999770444E-3</c:v>
                </c:pt>
                <c:pt idx="6165">
                  <c:v>4.6499999999980446E-3</c:v>
                </c:pt>
                <c:pt idx="6166">
                  <c:v>9.540000000015425E-3</c:v>
                </c:pt>
                <c:pt idx="6167">
                  <c:v>5.1499999999862212E-3</c:v>
                </c:pt>
                <c:pt idx="6168">
                  <c:v>5.9300000000064301E-3</c:v>
                </c:pt>
                <c:pt idx="6169">
                  <c:v>1.0279999999994516E-2</c:v>
                </c:pt>
                <c:pt idx="6170">
                  <c:v>8.8599999999985357E-3</c:v>
                </c:pt>
                <c:pt idx="6171">
                  <c:v>5.3000000000054115E-3</c:v>
                </c:pt>
                <c:pt idx="6172">
                  <c:v>8.2000000000164164E-3</c:v>
                </c:pt>
                <c:pt idx="6173">
                  <c:v>5.1499999999862212E-3</c:v>
                </c:pt>
                <c:pt idx="6174">
                  <c:v>1.3560000000012451E-2</c:v>
                </c:pt>
                <c:pt idx="6175">
                  <c:v>5.6899999999870943E-3</c:v>
                </c:pt>
                <c:pt idx="6176">
                  <c:v>9.540000000015425E-3</c:v>
                </c:pt>
                <c:pt idx="6177">
                  <c:v>7.1799999999768715E-3</c:v>
                </c:pt>
                <c:pt idx="6178">
                  <c:v>9.060000000005175E-3</c:v>
                </c:pt>
                <c:pt idx="6179">
                  <c:v>8.2600000000070395E-3</c:v>
                </c:pt>
                <c:pt idx="6180">
                  <c:v>7.2700000000054388E-3</c:v>
                </c:pt>
                <c:pt idx="6181">
                  <c:v>8.7000000000045929E-3</c:v>
                </c:pt>
                <c:pt idx="6182">
                  <c:v>6.4999999999884039E-3</c:v>
                </c:pt>
                <c:pt idx="6183">
                  <c:v>7.389999999986685E-3</c:v>
                </c:pt>
                <c:pt idx="6184">
                  <c:v>1.016000000001327E-2</c:v>
                </c:pt>
                <c:pt idx="6185">
                  <c:v>5.5199999999899774E-3</c:v>
                </c:pt>
                <c:pt idx="6186">
                  <c:v>8.5500000000138243E-3</c:v>
                </c:pt>
                <c:pt idx="6187">
                  <c:v>9.4499999999868578E-3</c:v>
                </c:pt>
                <c:pt idx="6188">
                  <c:v>6.1100000000067212E-3</c:v>
                </c:pt>
                <c:pt idx="6189">
                  <c:v>8.2500000000038654E-3</c:v>
                </c:pt>
                <c:pt idx="6190">
                  <c:v>7.6300000000060209E-3</c:v>
                </c:pt>
                <c:pt idx="6191">
                  <c:v>7.1499999999957708E-3</c:v>
                </c:pt>
                <c:pt idx="6192">
                  <c:v>9.6900000000061937E-3</c:v>
                </c:pt>
                <c:pt idx="6193">
                  <c:v>4.6799999999791453E-3</c:v>
                </c:pt>
                <c:pt idx="6194">
                  <c:v>9.1500000000053205E-3</c:v>
                </c:pt>
                <c:pt idx="6195">
                  <c:v>1.290000000000191E-2</c:v>
                </c:pt>
                <c:pt idx="6196">
                  <c:v>1.4600000000086766E-3</c:v>
                </c:pt>
                <c:pt idx="6197">
                  <c:v>1.0429999999985284E-2</c:v>
                </c:pt>
                <c:pt idx="6198">
                  <c:v>5.4000000000087311E-3</c:v>
                </c:pt>
                <c:pt idx="6199">
                  <c:v>5.089999999995598E-3</c:v>
                </c:pt>
                <c:pt idx="6200">
                  <c:v>1.0350000000016735E-2</c:v>
                </c:pt>
                <c:pt idx="6201">
                  <c:v>4.7899999999856391E-3</c:v>
                </c:pt>
                <c:pt idx="6202">
                  <c:v>8.530000000007476E-3</c:v>
                </c:pt>
                <c:pt idx="6203">
                  <c:v>7.0900000000051477E-3</c:v>
                </c:pt>
                <c:pt idx="6204">
                  <c:v>6.5299999999979264E-3</c:v>
                </c:pt>
                <c:pt idx="6205">
                  <c:v>9.1500000000053205E-3</c:v>
                </c:pt>
                <c:pt idx="6206">
                  <c:v>5.7499999999777174E-3</c:v>
                </c:pt>
                <c:pt idx="6207">
                  <c:v>7.0900000000051477E-3</c:v>
                </c:pt>
                <c:pt idx="6208">
                  <c:v>1.2460000000004356E-2</c:v>
                </c:pt>
                <c:pt idx="6209">
                  <c:v>6.3800000000071577E-3</c:v>
                </c:pt>
                <c:pt idx="6210">
                  <c:v>7.8299999999842385E-3</c:v>
                </c:pt>
                <c:pt idx="6211">
                  <c:v>6.9200000000080308E-3</c:v>
                </c:pt>
                <c:pt idx="6212">
                  <c:v>6.0799999999971988E-3</c:v>
                </c:pt>
                <c:pt idx="6213">
                  <c:v>9.8299999999937882E-3</c:v>
                </c:pt>
                <c:pt idx="6214">
                  <c:v>6.5299999999979264E-3</c:v>
                </c:pt>
                <c:pt idx="6215">
                  <c:v>7.4500000000057298E-3</c:v>
                </c:pt>
                <c:pt idx="6216">
                  <c:v>1.3499999999993406E-2</c:v>
                </c:pt>
                <c:pt idx="6217">
                  <c:v>2.1800000000098407E-3</c:v>
                </c:pt>
                <c:pt idx="6218">
                  <c:v>1.4180000000010295E-2</c:v>
                </c:pt>
                <c:pt idx="6219">
                  <c:v>5.5499999999994998E-3</c:v>
                </c:pt>
                <c:pt idx="6220">
                  <c:v>7.2399999999959164E-3</c:v>
                </c:pt>
                <c:pt idx="6221">
                  <c:v>1.2129999999984875E-2</c:v>
                </c:pt>
                <c:pt idx="6222">
                  <c:v>4.8200000000235832E-3</c:v>
                </c:pt>
                <c:pt idx="6223">
                  <c:v>1.0499999999979082E-2</c:v>
                </c:pt>
                <c:pt idx="6224">
                  <c:v>7.6200000000028467E-3</c:v>
                </c:pt>
                <c:pt idx="6225">
                  <c:v>7.8400000000158343E-3</c:v>
                </c:pt>
                <c:pt idx="6226">
                  <c:v>1.1029999999976781E-2</c:v>
                </c:pt>
                <c:pt idx="6227">
                  <c:v>6.6800000000171167E-3</c:v>
                </c:pt>
                <c:pt idx="6228">
                  <c:v>8.880000000004884E-3</c:v>
                </c:pt>
                <c:pt idx="6229">
                  <c:v>9.9500000000034561E-3</c:v>
                </c:pt>
                <c:pt idx="6230">
                  <c:v>6.679999999988695E-3</c:v>
                </c:pt>
                <c:pt idx="6231">
                  <c:v>7.9800000000034288E-3</c:v>
                </c:pt>
                <c:pt idx="6232">
                  <c:v>1.0760000000004766E-2</c:v>
                </c:pt>
                <c:pt idx="6233">
                  <c:v>7.4199999999962074E-3</c:v>
                </c:pt>
                <c:pt idx="6234">
                  <c:v>1.0079999999987876E-2</c:v>
                </c:pt>
                <c:pt idx="6235">
                  <c:v>1.1080000000021073E-2</c:v>
                </c:pt>
                <c:pt idx="6236">
                  <c:v>7.7499999999872671E-3</c:v>
                </c:pt>
                <c:pt idx="6237">
                  <c:v>1.5500000000002956E-2</c:v>
                </c:pt>
                <c:pt idx="6238">
                  <c:v>5.3000000000054115E-3</c:v>
                </c:pt>
                <c:pt idx="6239">
                  <c:v>1.2730000000004793E-2</c:v>
                </c:pt>
                <c:pt idx="6240">
                  <c:v>8.7599999999952161E-3</c:v>
                </c:pt>
                <c:pt idx="6241">
                  <c:v>7.4499999999773081E-3</c:v>
                </c:pt>
                <c:pt idx="6242">
                  <c:v>1.2070000000022674E-2</c:v>
                </c:pt>
                <c:pt idx="6243">
                  <c:v>5.8999999999969077E-3</c:v>
                </c:pt>
                <c:pt idx="6244">
                  <c:v>6.1100000000067212E-3</c:v>
                </c:pt>
                <c:pt idx="6245">
                  <c:v>1.1859999999984439E-2</c:v>
                </c:pt>
                <c:pt idx="6246">
                  <c:v>6.1400000000162436E-3</c:v>
                </c:pt>
                <c:pt idx="6247">
                  <c:v>8.9099999999859847E-3</c:v>
                </c:pt>
                <c:pt idx="6248">
                  <c:v>9.0900000000146974E-3</c:v>
                </c:pt>
                <c:pt idx="6249">
                  <c:v>7.7799999999967895E-3</c:v>
                </c:pt>
                <c:pt idx="6250">
                  <c:v>8.5199999999758802E-3</c:v>
                </c:pt>
                <c:pt idx="6251">
                  <c:v>4.860000000007858E-3</c:v>
                </c:pt>
                <c:pt idx="6252">
                  <c:v>1.067000000000462E-2</c:v>
                </c:pt>
                <c:pt idx="6253">
                  <c:v>4.9799999999891043E-3</c:v>
                </c:pt>
                <c:pt idx="6254">
                  <c:v>5.8100000000251839E-3</c:v>
                </c:pt>
                <c:pt idx="6255">
                  <c:v>8.3399999999755892E-3</c:v>
                </c:pt>
                <c:pt idx="6256">
                  <c:v>9.6000000000060481E-3</c:v>
                </c:pt>
                <c:pt idx="6257">
                  <c:v>3.669999999999618E-3</c:v>
                </c:pt>
                <c:pt idx="6258">
                  <c:v>9.8600000000033106E-3</c:v>
                </c:pt>
                <c:pt idx="6259">
                  <c:v>1.0700000000014143E-2</c:v>
                </c:pt>
                <c:pt idx="6260">
                  <c:v>4.1399999999782722E-3</c:v>
                </c:pt>
                <c:pt idx="6261">
                  <c:v>8.6200000000076216E-3</c:v>
                </c:pt>
                <c:pt idx="6262">
                  <c:v>7.0000000000050022E-3</c:v>
                </c:pt>
                <c:pt idx="6263">
                  <c:v>7.1499999999957708E-3</c:v>
                </c:pt>
                <c:pt idx="6264">
                  <c:v>9.2400000000054661E-3</c:v>
                </c:pt>
                <c:pt idx="6265">
                  <c:v>5.7799999999872398E-3</c:v>
                </c:pt>
                <c:pt idx="6266">
                  <c:v>1.1680000000012569E-2</c:v>
                </c:pt>
                <c:pt idx="6267">
                  <c:v>2.5100000000009004E-3</c:v>
                </c:pt>
                <c:pt idx="6268">
                  <c:v>8.4599999999852571E-3</c:v>
                </c:pt>
                <c:pt idx="6269">
                  <c:v>1.148000000000593E-2</c:v>
                </c:pt>
                <c:pt idx="6270">
                  <c:v>4.8500000000046839E-3</c:v>
                </c:pt>
                <c:pt idx="6271">
                  <c:v>6.2900000000070122E-3</c:v>
                </c:pt>
                <c:pt idx="6272">
                  <c:v>9.1500000000053205E-3</c:v>
                </c:pt>
                <c:pt idx="6273">
                  <c:v>6.8799999999953343E-3</c:v>
                </c:pt>
                <c:pt idx="6274">
                  <c:v>5.4599999999993543E-3</c:v>
                </c:pt>
                <c:pt idx="6275">
                  <c:v>8.9999999999861302E-3</c:v>
                </c:pt>
                <c:pt idx="6276">
                  <c:v>6.7300000000045657E-3</c:v>
                </c:pt>
                <c:pt idx="6277">
                  <c:v>9.3300000000056116E-3</c:v>
                </c:pt>
                <c:pt idx="6278">
                  <c:v>5.0099999999986267E-3</c:v>
                </c:pt>
                <c:pt idx="6279">
                  <c:v>9.0899999999862757E-3</c:v>
                </c:pt>
                <c:pt idx="6280">
                  <c:v>8.9100000000144064E-3</c:v>
                </c:pt>
                <c:pt idx="6281">
                  <c:v>2.7399999999886404E-3</c:v>
                </c:pt>
                <c:pt idx="6282">
                  <c:v>1.2640000000004648E-2</c:v>
                </c:pt>
                <c:pt idx="6283">
                  <c:v>5.6000000000153705E-3</c:v>
                </c:pt>
                <c:pt idx="6284">
                  <c:v>6.3199999999881129E-3</c:v>
                </c:pt>
                <c:pt idx="6285">
                  <c:v>9.5699999999965257E-3</c:v>
                </c:pt>
                <c:pt idx="6286">
                  <c:v>8.4899999999947795E-3</c:v>
                </c:pt>
                <c:pt idx="6287">
                  <c:v>7.9900000000066029E-3</c:v>
                </c:pt>
                <c:pt idx="6288">
                  <c:v>5.6600000000059936E-3</c:v>
                </c:pt>
                <c:pt idx="6289">
                  <c:v>1.0220000000003893E-2</c:v>
                </c:pt>
                <c:pt idx="6290">
                  <c:v>1.1210000000005493E-2</c:v>
                </c:pt>
                <c:pt idx="6291">
                  <c:v>3.419999999977108E-3</c:v>
                </c:pt>
                <c:pt idx="6292">
                  <c:v>8.9100000000144064E-3</c:v>
                </c:pt>
                <c:pt idx="6293">
                  <c:v>8.049999999997226E-3</c:v>
                </c:pt>
                <c:pt idx="6294">
                  <c:v>7.0299999999861029E-3</c:v>
                </c:pt>
                <c:pt idx="6295">
                  <c:v>6.4100000000166801E-3</c:v>
                </c:pt>
                <c:pt idx="6296">
                  <c:v>1.1419999999986885E-2</c:v>
                </c:pt>
                <c:pt idx="6297">
                  <c:v>7.6600000000155433E-3</c:v>
                </c:pt>
                <c:pt idx="6298">
                  <c:v>1.0040000000003602E-2</c:v>
                </c:pt>
                <c:pt idx="6299">
                  <c:v>8.8799999999764623E-3</c:v>
                </c:pt>
                <c:pt idx="6300">
                  <c:v>1.0490000000004329E-2</c:v>
                </c:pt>
                <c:pt idx="6301">
                  <c:v>9.6900000000061937E-3</c:v>
                </c:pt>
                <c:pt idx="6302">
                  <c:v>4.7900000000140608E-3</c:v>
                </c:pt>
                <c:pt idx="6303">
                  <c:v>1.2369999999975789E-2</c:v>
                </c:pt>
                <c:pt idx="6304">
                  <c:v>7.3600000000055843E-3</c:v>
                </c:pt>
                <c:pt idx="6305">
                  <c:v>5.0700000000176715E-3</c:v>
                </c:pt>
                <c:pt idx="6306">
                  <c:v>9.6299999999871488E-3</c:v>
                </c:pt>
                <c:pt idx="6307">
                  <c:v>6.2800000000038381E-3</c:v>
                </c:pt>
                <c:pt idx="6308">
                  <c:v>7.7799999999967895E-3</c:v>
                </c:pt>
                <c:pt idx="6309">
                  <c:v>6.6500000000075943E-3</c:v>
                </c:pt>
                <c:pt idx="6310">
                  <c:v>9.2999999999960892E-3</c:v>
                </c:pt>
                <c:pt idx="6311">
                  <c:v>9.3799999999930606E-3</c:v>
                </c:pt>
                <c:pt idx="6312">
                  <c:v>4.7399999999981901E-3</c:v>
                </c:pt>
                <c:pt idx="6313">
                  <c:v>1.1179999999995971E-2</c:v>
                </c:pt>
                <c:pt idx="6314">
                  <c:v>7.2100000000148157E-3</c:v>
                </c:pt>
                <c:pt idx="6315">
                  <c:v>6.2599999999974898E-3</c:v>
                </c:pt>
                <c:pt idx="6316">
                  <c:v>7.8399999999874126E-3</c:v>
                </c:pt>
                <c:pt idx="6317">
                  <c:v>1.0940000000005057E-2</c:v>
                </c:pt>
                <c:pt idx="6318">
                  <c:v>7.3900000000151067E-3</c:v>
                </c:pt>
                <c:pt idx="6319">
                  <c:v>1.1560000000002901E-2</c:v>
                </c:pt>
                <c:pt idx="6320">
                  <c:v>9.5099999999774809E-3</c:v>
                </c:pt>
                <c:pt idx="6321">
                  <c:v>9.9500000000034561E-3</c:v>
                </c:pt>
                <c:pt idx="6322">
                  <c:v>8.6400000000139698E-3</c:v>
                </c:pt>
                <c:pt idx="6323">
                  <c:v>6.0499999999876763E-3</c:v>
                </c:pt>
                <c:pt idx="6324">
                  <c:v>1.1330000000015161E-2</c:v>
                </c:pt>
                <c:pt idx="6325">
                  <c:v>7.2699999999770171E-3</c:v>
                </c:pt>
                <c:pt idx="6326">
                  <c:v>7.1800000000052933E-3</c:v>
                </c:pt>
                <c:pt idx="6327">
                  <c:v>1.1979999999994106E-2</c:v>
                </c:pt>
                <c:pt idx="6328">
                  <c:v>7.9600000000255022E-3</c:v>
                </c:pt>
                <c:pt idx="6329">
                  <c:v>9.2999999999960892E-3</c:v>
                </c:pt>
                <c:pt idx="6330">
                  <c:v>9.060000000005175E-3</c:v>
                </c:pt>
                <c:pt idx="6331">
                  <c:v>1.1379999999974189E-2</c:v>
                </c:pt>
                <c:pt idx="6332">
                  <c:v>1.0430000000013706E-2</c:v>
                </c:pt>
                <c:pt idx="6333">
                  <c:v>5.2799999999990632E-3</c:v>
                </c:pt>
                <c:pt idx="6334">
                  <c:v>1.257000000001085E-2</c:v>
                </c:pt>
                <c:pt idx="6335">
                  <c:v>9.1499999999768988E-3</c:v>
                </c:pt>
                <c:pt idx="6336">
                  <c:v>7.339999999999236E-3</c:v>
                </c:pt>
                <c:pt idx="6337">
                  <c:v>9.410000000002583E-3</c:v>
                </c:pt>
                <c:pt idx="6338">
                  <c:v>1.3210000000015043E-2</c:v>
                </c:pt>
                <c:pt idx="6339">
                  <c:v>6.6400000000044201E-3</c:v>
                </c:pt>
                <c:pt idx="6340">
                  <c:v>1.1059999999986303E-2</c:v>
                </c:pt>
                <c:pt idx="6341">
                  <c:v>1.067000000000462E-2</c:v>
                </c:pt>
                <c:pt idx="6342">
                  <c:v>1.0819999999995389E-2</c:v>
                </c:pt>
                <c:pt idx="6343">
                  <c:v>8.8499999999953616E-3</c:v>
                </c:pt>
                <c:pt idx="6344">
                  <c:v>9.6500000000219188E-3</c:v>
                </c:pt>
                <c:pt idx="6345">
                  <c:v>9.3599999999867123E-3</c:v>
                </c:pt>
                <c:pt idx="6346">
                  <c:v>9.9500000000034561E-3</c:v>
                </c:pt>
                <c:pt idx="6347">
                  <c:v>9.8399999999969623E-3</c:v>
                </c:pt>
                <c:pt idx="6348">
                  <c:v>1.4870000000001937E-2</c:v>
                </c:pt>
                <c:pt idx="6349">
                  <c:v>5.3699999999992087E-3</c:v>
                </c:pt>
                <c:pt idx="6350">
                  <c:v>1.138000000000261E-2</c:v>
                </c:pt>
                <c:pt idx="6351">
                  <c:v>1.2579999999985603E-2</c:v>
                </c:pt>
                <c:pt idx="6352">
                  <c:v>1.0190000000022792E-2</c:v>
                </c:pt>
                <c:pt idx="6353">
                  <c:v>1.2069999999994252E-2</c:v>
                </c:pt>
                <c:pt idx="6354">
                  <c:v>7.0000000000050022E-3</c:v>
                </c:pt>
                <c:pt idx="6355">
                  <c:v>1.2609999999995125E-2</c:v>
                </c:pt>
                <c:pt idx="6356">
                  <c:v>1.0549999999994952E-2</c:v>
                </c:pt>
                <c:pt idx="6357">
                  <c:v>8.9399999999955071E-3</c:v>
                </c:pt>
                <c:pt idx="6358">
                  <c:v>9.4799999999963802E-3</c:v>
                </c:pt>
                <c:pt idx="6359">
                  <c:v>1.3820000000009713E-2</c:v>
                </c:pt>
                <c:pt idx="6360">
                  <c:v>5.3100000000085856E-3</c:v>
                </c:pt>
                <c:pt idx="6361">
                  <c:v>1.2069999999994252E-2</c:v>
                </c:pt>
                <c:pt idx="6362">
                  <c:v>1.1470000000002756E-2</c:v>
                </c:pt>
                <c:pt idx="6363">
                  <c:v>7.869999999996935E-3</c:v>
                </c:pt>
                <c:pt idx="6364">
                  <c:v>1.0819999999995389E-2</c:v>
                </c:pt>
                <c:pt idx="6365">
                  <c:v>9.8600000000033106E-3</c:v>
                </c:pt>
                <c:pt idx="6366">
                  <c:v>9.7800000000063392E-3</c:v>
                </c:pt>
                <c:pt idx="6367">
                  <c:v>9.2399999999770444E-3</c:v>
                </c:pt>
                <c:pt idx="6368">
                  <c:v>8.2200000000227647E-3</c:v>
                </c:pt>
                <c:pt idx="6369">
                  <c:v>1.4429999999975962E-2</c:v>
                </c:pt>
                <c:pt idx="6370">
                  <c:v>6.4600000000041291E-3</c:v>
                </c:pt>
                <c:pt idx="6371">
                  <c:v>9.7499999999968168E-3</c:v>
                </c:pt>
                <c:pt idx="6372">
                  <c:v>1.2840000000011287E-2</c:v>
                </c:pt>
                <c:pt idx="6373">
                  <c:v>8.8299999999890133E-3</c:v>
                </c:pt>
                <c:pt idx="6374">
                  <c:v>9.9800000000129785E-3</c:v>
                </c:pt>
                <c:pt idx="6375">
                  <c:v>7.5400000000058753E-3</c:v>
                </c:pt>
                <c:pt idx="6376">
                  <c:v>1.2429999999994834E-2</c:v>
                </c:pt>
                <c:pt idx="6377">
                  <c:v>8.3400000000040109E-3</c:v>
                </c:pt>
                <c:pt idx="6378">
                  <c:v>1.0549999999994952E-2</c:v>
                </c:pt>
                <c:pt idx="6379">
                  <c:v>8.7000000000045929E-3</c:v>
                </c:pt>
                <c:pt idx="6380">
                  <c:v>1.3559999999984029E-2</c:v>
                </c:pt>
                <c:pt idx="6381">
                  <c:v>7.5100000000247746E-3</c:v>
                </c:pt>
                <c:pt idx="6382">
                  <c:v>1.1299999999977217E-2</c:v>
                </c:pt>
                <c:pt idx="6383">
                  <c:v>1.1470000000002756E-2</c:v>
                </c:pt>
                <c:pt idx="6384">
                  <c:v>7.869999999996935E-3</c:v>
                </c:pt>
                <c:pt idx="6385">
                  <c:v>9.9900000000161526E-3</c:v>
                </c:pt>
                <c:pt idx="6386">
                  <c:v>1.089999999999236E-2</c:v>
                </c:pt>
                <c:pt idx="6387">
                  <c:v>7.7499999999872671E-3</c:v>
                </c:pt>
                <c:pt idx="6388">
                  <c:v>8.7900000000047385E-3</c:v>
                </c:pt>
                <c:pt idx="6389">
                  <c:v>8.6799999999982447E-3</c:v>
                </c:pt>
                <c:pt idx="6390">
                  <c:v>1.2330000000019936E-2</c:v>
                </c:pt>
                <c:pt idx="6391">
                  <c:v>7.2499999999990905E-3</c:v>
                </c:pt>
                <c:pt idx="6392">
                  <c:v>1.0009999999994079E-2</c:v>
                </c:pt>
                <c:pt idx="6393">
                  <c:v>1.1059999999986303E-2</c:v>
                </c:pt>
                <c:pt idx="6394">
                  <c:v>9.2900000000213367E-3</c:v>
                </c:pt>
                <c:pt idx="6395">
                  <c:v>9.6299999999871488E-3</c:v>
                </c:pt>
                <c:pt idx="6396">
                  <c:v>9.2700000000149885E-3</c:v>
                </c:pt>
                <c:pt idx="6397">
                  <c:v>8.6099999999760257E-3</c:v>
                </c:pt>
                <c:pt idx="6398">
                  <c:v>9.3300000000056116E-3</c:v>
                </c:pt>
                <c:pt idx="6399">
                  <c:v>8.8499999999953616E-3</c:v>
                </c:pt>
                <c:pt idx="6400">
                  <c:v>9.2400000000054661E-3</c:v>
                </c:pt>
                <c:pt idx="6401">
                  <c:v>1.1740000000003192E-2</c:v>
                </c:pt>
                <c:pt idx="6402">
                  <c:v>5.6399999999996453E-3</c:v>
                </c:pt>
                <c:pt idx="6403">
                  <c:v>1.087000000001126E-2</c:v>
                </c:pt>
                <c:pt idx="6404">
                  <c:v>1.0369999999994661E-2</c:v>
                </c:pt>
                <c:pt idx="6405">
                  <c:v>6.4099999999882584E-3</c:v>
                </c:pt>
                <c:pt idx="6406">
                  <c:v>1.1210000000005493E-2</c:v>
                </c:pt>
                <c:pt idx="6407">
                  <c:v>8.9700000000050295E-3</c:v>
                </c:pt>
                <c:pt idx="6408">
                  <c:v>8.0700000000035743E-3</c:v>
                </c:pt>
                <c:pt idx="6409">
                  <c:v>8.9399999999955071E-3</c:v>
                </c:pt>
                <c:pt idx="6410">
                  <c:v>7.339999999999236E-3</c:v>
                </c:pt>
                <c:pt idx="6411">
                  <c:v>1.2300000000010414E-2</c:v>
                </c:pt>
                <c:pt idx="6412">
                  <c:v>6.1399999999878219E-3</c:v>
                </c:pt>
                <c:pt idx="6413">
                  <c:v>1.0459999999994807E-2</c:v>
                </c:pt>
                <c:pt idx="6414">
                  <c:v>9.6300000000155705E-3</c:v>
                </c:pt>
                <c:pt idx="6415">
                  <c:v>6.4699999999788815E-3</c:v>
                </c:pt>
                <c:pt idx="6416">
                  <c:v>5.4200000000150794E-3</c:v>
                </c:pt>
                <c:pt idx="6417">
                  <c:v>8.350000000007185E-3</c:v>
                </c:pt>
                <c:pt idx="6418">
                  <c:v>7.3599999999771626E-3</c:v>
                </c:pt>
                <c:pt idx="6419">
                  <c:v>8.1600000000037198E-3</c:v>
                </c:pt>
                <c:pt idx="6420">
                  <c:v>7.0699999999987995E-3</c:v>
                </c:pt>
                <c:pt idx="6421">
                  <c:v>9.8600000000033106E-3</c:v>
                </c:pt>
                <c:pt idx="6422">
                  <c:v>9.360000000015134E-3</c:v>
                </c:pt>
                <c:pt idx="6423">
                  <c:v>5.9299999999780084E-3</c:v>
                </c:pt>
                <c:pt idx="6424">
                  <c:v>1.1120000000005348E-2</c:v>
                </c:pt>
                <c:pt idx="6425">
                  <c:v>1.016000000001327E-2</c:v>
                </c:pt>
                <c:pt idx="6426">
                  <c:v>7.0599999999956253E-3</c:v>
                </c:pt>
                <c:pt idx="6427">
                  <c:v>8.1099999999878492E-3</c:v>
                </c:pt>
                <c:pt idx="6428">
                  <c:v>8.4600000000136788E-3</c:v>
                </c:pt>
                <c:pt idx="6429">
                  <c:v>9.5699999999965257E-3</c:v>
                </c:pt>
                <c:pt idx="6430">
                  <c:v>8.8499999999953616E-3</c:v>
                </c:pt>
                <c:pt idx="6431">
                  <c:v>5.8999999999969077E-3</c:v>
                </c:pt>
                <c:pt idx="6432">
                  <c:v>1.1030000000005202E-2</c:v>
                </c:pt>
                <c:pt idx="6433">
                  <c:v>5.2400000000147884E-3</c:v>
                </c:pt>
                <c:pt idx="6434">
                  <c:v>9.1199999999957981E-3</c:v>
                </c:pt>
                <c:pt idx="6435">
                  <c:v>9.4200000000057571E-3</c:v>
                </c:pt>
                <c:pt idx="6436">
                  <c:v>7.689999999996644E-3</c:v>
                </c:pt>
                <c:pt idx="6437">
                  <c:v>6.7899999999951888E-3</c:v>
                </c:pt>
                <c:pt idx="6438">
                  <c:v>8.5599999999885767E-3</c:v>
                </c:pt>
                <c:pt idx="6439">
                  <c:v>7.1200000000146701E-3</c:v>
                </c:pt>
                <c:pt idx="6440">
                  <c:v>8.9999999999861302E-3</c:v>
                </c:pt>
                <c:pt idx="6441">
                  <c:v>7.1200000000146701E-3</c:v>
                </c:pt>
                <c:pt idx="6442">
                  <c:v>6.0799999999971988E-3</c:v>
                </c:pt>
                <c:pt idx="6443">
                  <c:v>1.2339999999994689E-2</c:v>
                </c:pt>
                <c:pt idx="6444">
                  <c:v>2.9199999999889314E-3</c:v>
                </c:pt>
                <c:pt idx="6445">
                  <c:v>1.1740000000003192E-2</c:v>
                </c:pt>
                <c:pt idx="6446">
                  <c:v>7.1000000000083219E-3</c:v>
                </c:pt>
                <c:pt idx="6447">
                  <c:v>5.7500000000061391E-3</c:v>
                </c:pt>
                <c:pt idx="6448">
                  <c:v>8.4300000000041564E-3</c:v>
                </c:pt>
                <c:pt idx="6449">
                  <c:v>5.7499999999777174E-3</c:v>
                </c:pt>
                <c:pt idx="6450">
                  <c:v>7.3900000000151067E-3</c:v>
                </c:pt>
                <c:pt idx="6451">
                  <c:v>7.9900000000066029E-3</c:v>
                </c:pt>
                <c:pt idx="6452">
                  <c:v>5.3099999999801639E-3</c:v>
                </c:pt>
                <c:pt idx="6453">
                  <c:v>1.1200000000002319E-2</c:v>
                </c:pt>
                <c:pt idx="6454">
                  <c:v>5.0700000000176715E-3</c:v>
                </c:pt>
                <c:pt idx="6455">
                  <c:v>5.9599999999875308E-3</c:v>
                </c:pt>
                <c:pt idx="6456">
                  <c:v>7.869999999996935E-3</c:v>
                </c:pt>
                <c:pt idx="6457">
                  <c:v>6.7899999999951888E-3</c:v>
                </c:pt>
                <c:pt idx="6458">
                  <c:v>8.4099999999978081E-3</c:v>
                </c:pt>
                <c:pt idx="6459">
                  <c:v>7.5400000000058753E-3</c:v>
                </c:pt>
                <c:pt idx="6460">
                  <c:v>4.2600000000163618E-3</c:v>
                </c:pt>
                <c:pt idx="6461">
                  <c:v>8.3099999999944885E-3</c:v>
                </c:pt>
                <c:pt idx="6462">
                  <c:v>9.9600000000066302E-3</c:v>
                </c:pt>
                <c:pt idx="6463">
                  <c:v>1.8099999999776628E-3</c:v>
                </c:pt>
                <c:pt idx="6464">
                  <c:v>1.0760000000004766E-2</c:v>
                </c:pt>
                <c:pt idx="6465">
                  <c:v>4.6200000000169439E-3</c:v>
                </c:pt>
                <c:pt idx="6466">
                  <c:v>8.3799999999882857E-3</c:v>
                </c:pt>
                <c:pt idx="6467">
                  <c:v>7.689999999996644E-3</c:v>
                </c:pt>
                <c:pt idx="6468">
                  <c:v>3.8100000000156342E-3</c:v>
                </c:pt>
                <c:pt idx="6469">
                  <c:v>1.003999999997518E-2</c:v>
                </c:pt>
                <c:pt idx="6470">
                  <c:v>4.860000000007858E-3</c:v>
                </c:pt>
                <c:pt idx="6471">
                  <c:v>5.4599999999993543E-3</c:v>
                </c:pt>
                <c:pt idx="6472">
                  <c:v>7.6300000000060209E-3</c:v>
                </c:pt>
                <c:pt idx="6473">
                  <c:v>6.3100000000133605E-3</c:v>
                </c:pt>
                <c:pt idx="6474">
                  <c:v>6.5899999999885495E-3</c:v>
                </c:pt>
                <c:pt idx="6475">
                  <c:v>6.4399999999977808E-3</c:v>
                </c:pt>
                <c:pt idx="6476">
                  <c:v>4.379999999997608E-3</c:v>
                </c:pt>
                <c:pt idx="6477">
                  <c:v>8.7300000000141154E-3</c:v>
                </c:pt>
                <c:pt idx="6478">
                  <c:v>5.1899999999989177E-3</c:v>
                </c:pt>
                <c:pt idx="6479">
                  <c:v>5.7799999999872398E-3</c:v>
                </c:pt>
                <c:pt idx="6480">
                  <c:v>7.4500000000057298E-3</c:v>
                </c:pt>
                <c:pt idx="6481">
                  <c:v>6.2000000000068667E-3</c:v>
                </c:pt>
                <c:pt idx="6482">
                  <c:v>6.3699999999755619E-3</c:v>
                </c:pt>
                <c:pt idx="6483">
                  <c:v>8.4400000000073305E-3</c:v>
                </c:pt>
                <c:pt idx="6484">
                  <c:v>3.9299999999968804E-3</c:v>
                </c:pt>
                <c:pt idx="6485">
                  <c:v>9.4500000000152795E-3</c:v>
                </c:pt>
                <c:pt idx="6486">
                  <c:v>8.049999999997226E-3</c:v>
                </c:pt>
                <c:pt idx="6487">
                  <c:v>2.9800000000079763E-3</c:v>
                </c:pt>
                <c:pt idx="6488">
                  <c:v>8.2799999999849661E-3</c:v>
                </c:pt>
                <c:pt idx="6489">
                  <c:v>5.6299999999964712E-3</c:v>
                </c:pt>
                <c:pt idx="6490">
                  <c:v>6.7400000000077398E-3</c:v>
                </c:pt>
                <c:pt idx="6491">
                  <c:v>5.4800000000057025E-3</c:v>
                </c:pt>
                <c:pt idx="6492">
                  <c:v>7.4500000000057298E-3</c:v>
                </c:pt>
                <c:pt idx="6493">
                  <c:v>8.0199999999877036E-3</c:v>
                </c:pt>
                <c:pt idx="6494">
                  <c:v>4.6499999999980446E-3</c:v>
                </c:pt>
                <c:pt idx="6495">
                  <c:v>6.2300000000163891E-3</c:v>
                </c:pt>
                <c:pt idx="6496">
                  <c:v>7.8099999999778902E-3</c:v>
                </c:pt>
                <c:pt idx="6497">
                  <c:v>3.6300000000153432E-3</c:v>
                </c:pt>
                <c:pt idx="6498">
                  <c:v>6.6199999999980719E-3</c:v>
                </c:pt>
                <c:pt idx="6499">
                  <c:v>7.8100000000063119E-3</c:v>
                </c:pt>
                <c:pt idx="6500">
                  <c:v>5.7499999999777174E-3</c:v>
                </c:pt>
                <c:pt idx="6501">
                  <c:v>6.5299999999979264E-3</c:v>
                </c:pt>
                <c:pt idx="6502">
                  <c:v>1.0280000000022937E-2</c:v>
                </c:pt>
                <c:pt idx="6503">
                  <c:v>2.3799999999880583E-3</c:v>
                </c:pt>
                <c:pt idx="6504">
                  <c:v>9.6300000000155705E-3</c:v>
                </c:pt>
                <c:pt idx="6505">
                  <c:v>6.6699999999855208E-3</c:v>
                </c:pt>
                <c:pt idx="6506">
                  <c:v>9.5399999999870033E-3</c:v>
                </c:pt>
                <c:pt idx="6507">
                  <c:v>6.5300000000263481E-3</c:v>
                </c:pt>
                <c:pt idx="6508">
                  <c:v>5.8099999999967622E-3</c:v>
                </c:pt>
                <c:pt idx="6509">
                  <c:v>7.9299999999875581E-3</c:v>
                </c:pt>
                <c:pt idx="6510">
                  <c:v>7.0599999999956253E-3</c:v>
                </c:pt>
                <c:pt idx="6511">
                  <c:v>3.8399999999967349E-3</c:v>
                </c:pt>
                <c:pt idx="6512">
                  <c:v>1.1330000000015161E-2</c:v>
                </c:pt>
                <c:pt idx="6513">
                  <c:v>4.3499999999880856E-3</c:v>
                </c:pt>
                <c:pt idx="6514">
                  <c:v>8.1100000000162709E-3</c:v>
                </c:pt>
                <c:pt idx="6515">
                  <c:v>9.0299999999956526E-3</c:v>
                </c:pt>
                <c:pt idx="6516">
                  <c:v>6.1900000000036925E-3</c:v>
                </c:pt>
                <c:pt idx="6517">
                  <c:v>7.569999999986976E-3</c:v>
                </c:pt>
                <c:pt idx="6518">
                  <c:v>7.7799999999967895E-3</c:v>
                </c:pt>
                <c:pt idx="6519">
                  <c:v>8.049999999997226E-3</c:v>
                </c:pt>
                <c:pt idx="6520">
                  <c:v>7.5700000000153977E-3</c:v>
                </c:pt>
                <c:pt idx="6521">
                  <c:v>7.9900000000066029E-3</c:v>
                </c:pt>
                <c:pt idx="6522">
                  <c:v>8.099999999984675E-3</c:v>
                </c:pt>
                <c:pt idx="6523">
                  <c:v>9.6300000000155705E-3</c:v>
                </c:pt>
                <c:pt idx="6524">
                  <c:v>6.0799999999971988E-3</c:v>
                </c:pt>
                <c:pt idx="6525">
                  <c:v>8.8499999999953616E-3</c:v>
                </c:pt>
                <c:pt idx="6526">
                  <c:v>8.1099999999878492E-3</c:v>
                </c:pt>
                <c:pt idx="6527">
                  <c:v>6.3700000000039836E-3</c:v>
                </c:pt>
                <c:pt idx="6528">
                  <c:v>9.540000000015425E-3</c:v>
                </c:pt>
                <c:pt idx="6529">
                  <c:v>5.1899999999989177E-3</c:v>
                </c:pt>
                <c:pt idx="6530">
                  <c:v>7.1799999999768715E-3</c:v>
                </c:pt>
                <c:pt idx="6531">
                  <c:v>1.0250000000013415E-2</c:v>
                </c:pt>
                <c:pt idx="6532">
                  <c:v>7.0900000000051477E-3</c:v>
                </c:pt>
                <c:pt idx="6533">
                  <c:v>1.0310000000004038E-2</c:v>
                </c:pt>
                <c:pt idx="6534">
                  <c:v>6.5599999999790271E-3</c:v>
                </c:pt>
                <c:pt idx="6535">
                  <c:v>9.9600000000066302E-3</c:v>
                </c:pt>
                <c:pt idx="6536">
                  <c:v>8.1900000000132422E-3</c:v>
                </c:pt>
                <c:pt idx="6537">
                  <c:v>7.7499999999872671E-3</c:v>
                </c:pt>
                <c:pt idx="6538">
                  <c:v>8.9100000000144064E-3</c:v>
                </c:pt>
                <c:pt idx="6539">
                  <c:v>8.9699999999766078E-3</c:v>
                </c:pt>
                <c:pt idx="6540">
                  <c:v>6.4700000000073032E-3</c:v>
                </c:pt>
                <c:pt idx="6541">
                  <c:v>8.9700000000050295E-3</c:v>
                </c:pt>
                <c:pt idx="6542">
                  <c:v>1.138000000000261E-2</c:v>
                </c:pt>
                <c:pt idx="6543">
                  <c:v>4.1200000000003456E-3</c:v>
                </c:pt>
                <c:pt idx="6544">
                  <c:v>1.0930000000001883E-2</c:v>
                </c:pt>
                <c:pt idx="6545">
                  <c:v>1.0400000000004184E-2</c:v>
                </c:pt>
                <c:pt idx="6546">
                  <c:v>7.9599999999970805E-3</c:v>
                </c:pt>
                <c:pt idx="6547">
                  <c:v>9.5699999999965257E-3</c:v>
                </c:pt>
                <c:pt idx="6548">
                  <c:v>7.5400000000058753E-3</c:v>
                </c:pt>
                <c:pt idx="6549">
                  <c:v>9.3300000000056116E-3</c:v>
                </c:pt>
                <c:pt idx="6550">
                  <c:v>1.0309999999975616E-2</c:v>
                </c:pt>
                <c:pt idx="6551">
                  <c:v>8.4600000000136788E-3</c:v>
                </c:pt>
                <c:pt idx="6552">
                  <c:v>1.322999999999297E-2</c:v>
                </c:pt>
                <c:pt idx="6553">
                  <c:v>6.4700000000073032E-3</c:v>
                </c:pt>
                <c:pt idx="6554">
                  <c:v>1.2100000000003774E-2</c:v>
                </c:pt>
                <c:pt idx="6555">
                  <c:v>1.1799999999993815E-2</c:v>
                </c:pt>
                <c:pt idx="6556">
                  <c:v>8.7300000000141154E-3</c:v>
                </c:pt>
                <c:pt idx="6557">
                  <c:v>9.8399999999969623E-3</c:v>
                </c:pt>
                <c:pt idx="6558">
                  <c:v>9.6299999999871488E-3</c:v>
                </c:pt>
                <c:pt idx="6559">
                  <c:v>9.5000000000027285E-3</c:v>
                </c:pt>
                <c:pt idx="6560">
                  <c:v>9.6599999999966712E-3</c:v>
                </c:pt>
                <c:pt idx="6561">
                  <c:v>1.0400000000004184E-2</c:v>
                </c:pt>
                <c:pt idx="6562">
                  <c:v>9.770000000003165E-3</c:v>
                </c:pt>
                <c:pt idx="6563">
                  <c:v>1.2609999999995125E-2</c:v>
                </c:pt>
                <c:pt idx="6564">
                  <c:v>8.7900000000047385E-3</c:v>
                </c:pt>
                <c:pt idx="6565">
                  <c:v>1.2609999999995125E-2</c:v>
                </c:pt>
                <c:pt idx="6566">
                  <c:v>1.0340000000013561E-2</c:v>
                </c:pt>
                <c:pt idx="6567">
                  <c:v>8.9999999999861302E-3</c:v>
                </c:pt>
                <c:pt idx="6568">
                  <c:v>1.2760000000014315E-2</c:v>
                </c:pt>
                <c:pt idx="6569">
                  <c:v>9.4699999999932061E-3</c:v>
                </c:pt>
                <c:pt idx="6570">
                  <c:v>1.1539999999996553E-2</c:v>
                </c:pt>
                <c:pt idx="6571">
                  <c:v>1.2509999999991805E-2</c:v>
                </c:pt>
                <c:pt idx="6572">
                  <c:v>9.8399999999969623E-3</c:v>
                </c:pt>
                <c:pt idx="6573">
                  <c:v>1.2490000000013879E-2</c:v>
                </c:pt>
                <c:pt idx="6574">
                  <c:v>1.2360000000001037E-2</c:v>
                </c:pt>
                <c:pt idx="6575">
                  <c:v>1.1179999999995971E-2</c:v>
                </c:pt>
                <c:pt idx="6576">
                  <c:v>1.1149999999986449E-2</c:v>
                </c:pt>
                <c:pt idx="6577">
                  <c:v>9.5000000000027285E-3</c:v>
                </c:pt>
                <c:pt idx="6578">
                  <c:v>1.1740000000003192E-2</c:v>
                </c:pt>
                <c:pt idx="6579">
                  <c:v>1.2730000000004793E-2</c:v>
                </c:pt>
                <c:pt idx="6580">
                  <c:v>8.7599999999952161E-3</c:v>
                </c:pt>
                <c:pt idx="6581">
                  <c:v>1.0400000000004184E-2</c:v>
                </c:pt>
                <c:pt idx="6582">
                  <c:v>1.4729999999985921E-2</c:v>
                </c:pt>
                <c:pt idx="6583">
                  <c:v>7.6500000000123691E-3</c:v>
                </c:pt>
                <c:pt idx="6584">
                  <c:v>1.4370000000013761E-2</c:v>
                </c:pt>
                <c:pt idx="6585">
                  <c:v>8.9999999999861302E-3</c:v>
                </c:pt>
                <c:pt idx="6586">
                  <c:v>1.2840000000011287E-2</c:v>
                </c:pt>
                <c:pt idx="6587">
                  <c:v>1.0909999999995534E-2</c:v>
                </c:pt>
                <c:pt idx="6588">
                  <c:v>1.0699999999985721E-2</c:v>
                </c:pt>
                <c:pt idx="6589">
                  <c:v>1.30500000000211E-2</c:v>
                </c:pt>
                <c:pt idx="6590">
                  <c:v>1.0259999999988167E-2</c:v>
                </c:pt>
                <c:pt idx="6591">
                  <c:v>1.0520000000013852E-2</c:v>
                </c:pt>
                <c:pt idx="6592">
                  <c:v>1.4839999999992415E-2</c:v>
                </c:pt>
                <c:pt idx="6593">
                  <c:v>1.0040000000003602E-2</c:v>
                </c:pt>
                <c:pt idx="6594">
                  <c:v>1.3919999999984611E-2</c:v>
                </c:pt>
                <c:pt idx="6595">
                  <c:v>1.4100000000013324E-2</c:v>
                </c:pt>
                <c:pt idx="6596">
                  <c:v>8.7599999999952161E-3</c:v>
                </c:pt>
                <c:pt idx="6597">
                  <c:v>1.2779999999992242E-2</c:v>
                </c:pt>
                <c:pt idx="6598">
                  <c:v>1.2370000000004211E-2</c:v>
                </c:pt>
                <c:pt idx="6599">
                  <c:v>1.0250000000013415E-2</c:v>
                </c:pt>
                <c:pt idx="6600">
                  <c:v>1.1799999999993815E-2</c:v>
                </c:pt>
                <c:pt idx="6601">
                  <c:v>1.4639999999985776E-2</c:v>
                </c:pt>
                <c:pt idx="6602">
                  <c:v>1.0400000000004184E-2</c:v>
                </c:pt>
                <c:pt idx="6603">
                  <c:v>1.3020000000011578E-2</c:v>
                </c:pt>
                <c:pt idx="6604">
                  <c:v>1.0429999999985284E-2</c:v>
                </c:pt>
                <c:pt idx="6605">
                  <c:v>1.3120000000014898E-2</c:v>
                </c:pt>
                <c:pt idx="6606">
                  <c:v>1.0040000000003602E-2</c:v>
                </c:pt>
                <c:pt idx="6607">
                  <c:v>1.0759999999976344E-2</c:v>
                </c:pt>
                <c:pt idx="6608">
                  <c:v>1.2490000000013879E-2</c:v>
                </c:pt>
                <c:pt idx="6609">
                  <c:v>1.0429999999985284E-2</c:v>
                </c:pt>
                <c:pt idx="6610">
                  <c:v>9.9800000000129785E-3</c:v>
                </c:pt>
                <c:pt idx="6611">
                  <c:v>1.6089999999991278E-2</c:v>
                </c:pt>
                <c:pt idx="6612">
                  <c:v>9.2400000000054661E-3</c:v>
                </c:pt>
                <c:pt idx="6613">
                  <c:v>1.0970000000014579E-2</c:v>
                </c:pt>
                <c:pt idx="6614">
                  <c:v>1.4179999999981874E-2</c:v>
                </c:pt>
                <c:pt idx="6615">
                  <c:v>1.0760000000004766E-2</c:v>
                </c:pt>
                <c:pt idx="6616">
                  <c:v>1.1359999999996262E-2</c:v>
                </c:pt>
                <c:pt idx="6617">
                  <c:v>1.1470000000002756E-2</c:v>
                </c:pt>
                <c:pt idx="6618">
                  <c:v>1.3290000000012014E-2</c:v>
                </c:pt>
                <c:pt idx="6619">
                  <c:v>8.9399999999955071E-3</c:v>
                </c:pt>
                <c:pt idx="6620">
                  <c:v>1.1750000000006366E-2</c:v>
                </c:pt>
                <c:pt idx="6621">
                  <c:v>1.0369999999994661E-2</c:v>
                </c:pt>
                <c:pt idx="6622">
                  <c:v>1.3649999999984175E-2</c:v>
                </c:pt>
                <c:pt idx="6623">
                  <c:v>9.360000000015134E-3</c:v>
                </c:pt>
                <c:pt idx="6624">
                  <c:v>1.4089999999981728E-2</c:v>
                </c:pt>
                <c:pt idx="6625">
                  <c:v>1.1830000000003338E-2</c:v>
                </c:pt>
                <c:pt idx="6626">
                  <c:v>8.2299999999975171E-3</c:v>
                </c:pt>
                <c:pt idx="6627">
                  <c:v>1.3260000000002492E-2</c:v>
                </c:pt>
                <c:pt idx="6628">
                  <c:v>1.2070000000022674E-2</c:v>
                </c:pt>
                <c:pt idx="6629">
                  <c:v>8.5499999999854026E-3</c:v>
                </c:pt>
                <c:pt idx="6630">
                  <c:v>1.1840000000006512E-2</c:v>
                </c:pt>
                <c:pt idx="6631">
                  <c:v>1.1200000000002319E-2</c:v>
                </c:pt>
                <c:pt idx="6632">
                  <c:v>1.2309999999985166E-2</c:v>
                </c:pt>
                <c:pt idx="6633">
                  <c:v>9.9800000000129785E-3</c:v>
                </c:pt>
                <c:pt idx="6634">
                  <c:v>1.1719999999996844E-2</c:v>
                </c:pt>
                <c:pt idx="6635">
                  <c:v>1.1259999999992942E-2</c:v>
                </c:pt>
                <c:pt idx="6636">
                  <c:v>7.0300000000145246E-3</c:v>
                </c:pt>
                <c:pt idx="6637">
                  <c:v>1.1239999999986594E-2</c:v>
                </c:pt>
                <c:pt idx="6638">
                  <c:v>1.0070000000013124E-2</c:v>
                </c:pt>
                <c:pt idx="6639">
                  <c:v>7.2699999999770171E-3</c:v>
                </c:pt>
                <c:pt idx="6640">
                  <c:v>9.9900000000161526E-3</c:v>
                </c:pt>
                <c:pt idx="6641">
                  <c:v>1.3379999999983738E-2</c:v>
                </c:pt>
                <c:pt idx="6642">
                  <c:v>5.7200000000250384E-3</c:v>
                </c:pt>
                <c:pt idx="6643">
                  <c:v>1.1919999999975062E-2</c:v>
                </c:pt>
                <c:pt idx="6644">
                  <c:v>1.0550000000023374E-2</c:v>
                </c:pt>
                <c:pt idx="6645">
                  <c:v>9.8399999999969623E-3</c:v>
                </c:pt>
                <c:pt idx="6646">
                  <c:v>1.0310000000004038E-2</c:v>
                </c:pt>
                <c:pt idx="6647">
                  <c:v>8.3399999999755892E-3</c:v>
                </c:pt>
                <c:pt idx="6648">
                  <c:v>9.2700000000149885E-3</c:v>
                </c:pt>
                <c:pt idx="6649">
                  <c:v>9.060000000005175E-3</c:v>
                </c:pt>
                <c:pt idx="6650">
                  <c:v>9.0299999999956526E-3</c:v>
                </c:pt>
                <c:pt idx="6651">
                  <c:v>1.2969999999995707E-2</c:v>
                </c:pt>
                <c:pt idx="6652">
                  <c:v>4.1700000000162163E-3</c:v>
                </c:pt>
                <c:pt idx="6653">
                  <c:v>1.0939999999976635E-2</c:v>
                </c:pt>
                <c:pt idx="6654">
                  <c:v>1.2070000000022674E-2</c:v>
                </c:pt>
                <c:pt idx="6655">
                  <c:v>4.729999999995016E-3</c:v>
                </c:pt>
                <c:pt idx="6656">
                  <c:v>1.2280000000004065E-2</c:v>
                </c:pt>
                <c:pt idx="6657">
                  <c:v>8.7699999999983902E-3</c:v>
                </c:pt>
                <c:pt idx="6658">
                  <c:v>8.5199999999758802E-3</c:v>
                </c:pt>
                <c:pt idx="6659">
                  <c:v>9.1200000000242198E-3</c:v>
                </c:pt>
                <c:pt idx="6660">
                  <c:v>1.3170000000002346E-2</c:v>
                </c:pt>
                <c:pt idx="6661">
                  <c:v>6.859999999988986E-3</c:v>
                </c:pt>
                <c:pt idx="6662">
                  <c:v>1.2329999999991514E-2</c:v>
                </c:pt>
                <c:pt idx="6663">
                  <c:v>9.6599999999966712E-3</c:v>
                </c:pt>
                <c:pt idx="6664">
                  <c:v>8.3700000000135333E-3</c:v>
                </c:pt>
                <c:pt idx="6665">
                  <c:v>9.2999999999960892E-3</c:v>
                </c:pt>
                <c:pt idx="6666">
                  <c:v>9.6000000000060481E-3</c:v>
                </c:pt>
                <c:pt idx="6667">
                  <c:v>1.0490000000004329E-2</c:v>
                </c:pt>
                <c:pt idx="6668">
                  <c:v>6.5299999999979264E-3</c:v>
                </c:pt>
                <c:pt idx="6669">
                  <c:v>7.8000000000031378E-3</c:v>
                </c:pt>
                <c:pt idx="6670">
                  <c:v>1.3709999999974798E-2</c:v>
                </c:pt>
                <c:pt idx="6671">
                  <c:v>6.5900000000169712E-3</c:v>
                </c:pt>
                <c:pt idx="6672">
                  <c:v>1.0850000000004911E-2</c:v>
                </c:pt>
                <c:pt idx="6673">
                  <c:v>1.1259999999992942E-2</c:v>
                </c:pt>
                <c:pt idx="6674">
                  <c:v>8.6699999999950705E-3</c:v>
                </c:pt>
                <c:pt idx="6675">
                  <c:v>1.196000000001618E-2</c:v>
                </c:pt>
                <c:pt idx="6676">
                  <c:v>6.6099999999948977E-3</c:v>
                </c:pt>
                <c:pt idx="6677">
                  <c:v>1.2640000000004648E-2</c:v>
                </c:pt>
                <c:pt idx="6678">
                  <c:v>7.3299999999960619E-3</c:v>
                </c:pt>
                <c:pt idx="6679">
                  <c:v>1.1149999999986449E-2</c:v>
                </c:pt>
                <c:pt idx="6680">
                  <c:v>1.1230000000011842E-2</c:v>
                </c:pt>
                <c:pt idx="6681">
                  <c:v>1.1179999999995971E-2</c:v>
                </c:pt>
                <c:pt idx="6682">
                  <c:v>7.5400000000058753E-3</c:v>
                </c:pt>
                <c:pt idx="6683">
                  <c:v>1.219000000000392E-2</c:v>
                </c:pt>
                <c:pt idx="6684">
                  <c:v>1.0689999999982547E-2</c:v>
                </c:pt>
                <c:pt idx="6685">
                  <c:v>8.3199999999976626E-3</c:v>
                </c:pt>
                <c:pt idx="6686">
                  <c:v>1.1560000000002901E-2</c:v>
                </c:pt>
                <c:pt idx="6687">
                  <c:v>1.0580000000004475E-2</c:v>
                </c:pt>
                <c:pt idx="6688">
                  <c:v>9.2400000000054661E-3</c:v>
                </c:pt>
                <c:pt idx="6689">
                  <c:v>1.1210000000005493E-2</c:v>
                </c:pt>
                <c:pt idx="6690">
                  <c:v>9.7999999999842657E-3</c:v>
                </c:pt>
                <c:pt idx="6691">
                  <c:v>1.0109999999997399E-2</c:v>
                </c:pt>
                <c:pt idx="6692">
                  <c:v>8.0100000000129512E-3</c:v>
                </c:pt>
                <c:pt idx="6693">
                  <c:v>1.0220000000003893E-2</c:v>
                </c:pt>
                <c:pt idx="6694">
                  <c:v>1.0639999999995098E-2</c:v>
                </c:pt>
                <c:pt idx="6695">
                  <c:v>6.8899999999985084E-3</c:v>
                </c:pt>
                <c:pt idx="6696">
                  <c:v>1.0580000000004475E-2</c:v>
                </c:pt>
                <c:pt idx="6697">
                  <c:v>1.1560000000002901E-2</c:v>
                </c:pt>
                <c:pt idx="6698">
                  <c:v>7.8999999999780357E-3</c:v>
                </c:pt>
                <c:pt idx="6699">
                  <c:v>7.7500000000156888E-3</c:v>
                </c:pt>
                <c:pt idx="6700">
                  <c:v>1.1020000000002028E-2</c:v>
                </c:pt>
                <c:pt idx="6701">
                  <c:v>7.8100000000063119E-3</c:v>
                </c:pt>
                <c:pt idx="6702">
                  <c:v>1.2309999999985166E-2</c:v>
                </c:pt>
                <c:pt idx="6703">
                  <c:v>8.6699999999950705E-3</c:v>
                </c:pt>
                <c:pt idx="6704">
                  <c:v>1.0459999999994807E-2</c:v>
                </c:pt>
                <c:pt idx="6705">
                  <c:v>1.0200000000025966E-2</c:v>
                </c:pt>
                <c:pt idx="6706">
                  <c:v>8.5199999999758802E-3</c:v>
                </c:pt>
                <c:pt idx="6707">
                  <c:v>1.0910000000023956E-2</c:v>
                </c:pt>
                <c:pt idx="6708">
                  <c:v>9.1199999999957981E-3</c:v>
                </c:pt>
                <c:pt idx="6709">
                  <c:v>8.2500000000038654E-3</c:v>
                </c:pt>
                <c:pt idx="6710">
                  <c:v>1.2699999999995271E-2</c:v>
                </c:pt>
                <c:pt idx="6711">
                  <c:v>8.0099999999845295E-3</c:v>
                </c:pt>
                <c:pt idx="6712">
                  <c:v>9.9299999999971078E-3</c:v>
                </c:pt>
                <c:pt idx="6713">
                  <c:v>9.5100000000059026E-3</c:v>
                </c:pt>
                <c:pt idx="6714">
                  <c:v>8.579999999994925E-3</c:v>
                </c:pt>
                <c:pt idx="6715">
                  <c:v>1.0580000000004475E-2</c:v>
                </c:pt>
                <c:pt idx="6716">
                  <c:v>7.7799999999967895E-3</c:v>
                </c:pt>
                <c:pt idx="6717">
                  <c:v>9.1500000000053205E-3</c:v>
                </c:pt>
                <c:pt idx="6718">
                  <c:v>1.0250000000013415E-2</c:v>
                </c:pt>
                <c:pt idx="6719">
                  <c:v>7.2699999999770171E-3</c:v>
                </c:pt>
                <c:pt idx="6720">
                  <c:v>8.2000000000164164E-3</c:v>
                </c:pt>
                <c:pt idx="6721">
                  <c:v>1.4060000000000628E-2</c:v>
                </c:pt>
                <c:pt idx="6722">
                  <c:v>5.3699999999992087E-3</c:v>
                </c:pt>
                <c:pt idx="6723">
                  <c:v>1.1859999999984439E-2</c:v>
                </c:pt>
                <c:pt idx="6724">
                  <c:v>8.3100000000229102E-3</c:v>
                </c:pt>
                <c:pt idx="6725">
                  <c:v>8.1399999999973716E-3</c:v>
                </c:pt>
                <c:pt idx="6726">
                  <c:v>1.0819999999995389E-2</c:v>
                </c:pt>
                <c:pt idx="6727">
                  <c:v>8.6100000000044474E-3</c:v>
                </c:pt>
                <c:pt idx="6728">
                  <c:v>9.0899999999862757E-3</c:v>
                </c:pt>
                <c:pt idx="6729">
                  <c:v>9.6300000000155705E-3</c:v>
                </c:pt>
                <c:pt idx="6730">
                  <c:v>8.3400000000040109E-3</c:v>
                </c:pt>
                <c:pt idx="6731">
                  <c:v>1.2489999999985457E-2</c:v>
                </c:pt>
                <c:pt idx="6732">
                  <c:v>5.7199999999966167E-3</c:v>
                </c:pt>
                <c:pt idx="6733">
                  <c:v>7.9900000000066029E-3</c:v>
                </c:pt>
                <c:pt idx="6734">
                  <c:v>1.1830000000003338E-2</c:v>
                </c:pt>
                <c:pt idx="6735">
                  <c:v>5.8999999999969077E-3</c:v>
                </c:pt>
                <c:pt idx="6736">
                  <c:v>9.9500000000034561E-3</c:v>
                </c:pt>
                <c:pt idx="6737">
                  <c:v>1.0490000000004329E-2</c:v>
                </c:pt>
                <c:pt idx="6738">
                  <c:v>6.3499999999976353E-3</c:v>
                </c:pt>
                <c:pt idx="6739">
                  <c:v>1.0459999999994807E-2</c:v>
                </c:pt>
                <c:pt idx="6740">
                  <c:v>1.0580000000004475E-2</c:v>
                </c:pt>
                <c:pt idx="6741">
                  <c:v>6.7699999999888405E-3</c:v>
                </c:pt>
                <c:pt idx="6742">
                  <c:v>1.170999999999367E-2</c:v>
                </c:pt>
                <c:pt idx="6743">
                  <c:v>6.5600000000074488E-3</c:v>
                </c:pt>
                <c:pt idx="6744">
                  <c:v>8.399999999994634E-3</c:v>
                </c:pt>
                <c:pt idx="6745">
                  <c:v>7.9900000000066029E-3</c:v>
                </c:pt>
                <c:pt idx="6746">
                  <c:v>5.3599999999960346E-3</c:v>
                </c:pt>
                <c:pt idx="6747">
                  <c:v>8.6100000000044474E-3</c:v>
                </c:pt>
                <c:pt idx="6748">
                  <c:v>7.339999999999236E-3</c:v>
                </c:pt>
                <c:pt idx="6749">
                  <c:v>5.1799999999957436E-3</c:v>
                </c:pt>
                <c:pt idx="6750">
                  <c:v>1.2159999999994398E-2</c:v>
                </c:pt>
                <c:pt idx="6751">
                  <c:v>6.5600000000074488E-3</c:v>
                </c:pt>
                <c:pt idx="6752">
                  <c:v>6.9699999999954798E-3</c:v>
                </c:pt>
                <c:pt idx="6753">
                  <c:v>9.060000000005175E-3</c:v>
                </c:pt>
                <c:pt idx="6754">
                  <c:v>8.3199999999976626E-3</c:v>
                </c:pt>
                <c:pt idx="6755">
                  <c:v>1.0639999999995098E-2</c:v>
                </c:pt>
                <c:pt idx="6756">
                  <c:v>3.2400000000052387E-3</c:v>
                </c:pt>
                <c:pt idx="6757">
                  <c:v>1.1420000000015307E-2</c:v>
                </c:pt>
                <c:pt idx="6758">
                  <c:v>6.8799999999953343E-3</c:v>
                </c:pt>
                <c:pt idx="6759">
                  <c:v>7.1299999999894226E-3</c:v>
                </c:pt>
                <c:pt idx="6760">
                  <c:v>8.9700000000050295E-3</c:v>
                </c:pt>
                <c:pt idx="6761">
                  <c:v>1.0400000000004184E-2</c:v>
                </c:pt>
                <c:pt idx="6762">
                  <c:v>4.7399999999981901E-3</c:v>
                </c:pt>
                <c:pt idx="6763">
                  <c:v>1.0130000000003747E-2</c:v>
                </c:pt>
                <c:pt idx="6764">
                  <c:v>8.7000000000045929E-3</c:v>
                </c:pt>
                <c:pt idx="6765">
                  <c:v>6.7999999999983629E-3</c:v>
                </c:pt>
                <c:pt idx="6766">
                  <c:v>1.0099999999994225E-2</c:v>
                </c:pt>
                <c:pt idx="6767">
                  <c:v>8.7599999999952161E-3</c:v>
                </c:pt>
                <c:pt idx="6768">
                  <c:v>7.5099999999963529E-3</c:v>
                </c:pt>
                <c:pt idx="6769">
                  <c:v>9.5699999999965257E-3</c:v>
                </c:pt>
                <c:pt idx="6770">
                  <c:v>7.689999999996644E-3</c:v>
                </c:pt>
                <c:pt idx="6771">
                  <c:v>1.371000000000322E-2</c:v>
                </c:pt>
                <c:pt idx="6772">
                  <c:v>4.199999999997317E-3</c:v>
                </c:pt>
                <c:pt idx="6773">
                  <c:v>9.7100000000125419E-3</c:v>
                </c:pt>
                <c:pt idx="6774">
                  <c:v>1.1390000000005784E-2</c:v>
                </c:pt>
                <c:pt idx="6775">
                  <c:v>5.8999999999969077E-3</c:v>
                </c:pt>
                <c:pt idx="6776">
                  <c:v>1.0580000000004475E-2</c:v>
                </c:pt>
                <c:pt idx="6777">
                  <c:v>8.8499999999953616E-3</c:v>
                </c:pt>
                <c:pt idx="6778">
                  <c:v>7.6599999999871216E-3</c:v>
                </c:pt>
                <c:pt idx="6779">
                  <c:v>6.1699999999973443E-3</c:v>
                </c:pt>
                <c:pt idx="6780">
                  <c:v>1.0850000000004911E-2</c:v>
                </c:pt>
                <c:pt idx="6781">
                  <c:v>7.5400000000058753E-3</c:v>
                </c:pt>
                <c:pt idx="6782">
                  <c:v>1.0780000000011114E-2</c:v>
                </c:pt>
                <c:pt idx="6783">
                  <c:v>8.0799999999783267E-3</c:v>
                </c:pt>
                <c:pt idx="6784">
                  <c:v>1.1560000000002901E-2</c:v>
                </c:pt>
                <c:pt idx="6785">
                  <c:v>8.3800000000167074E-3</c:v>
                </c:pt>
                <c:pt idx="6786">
                  <c:v>7.209999999986394E-3</c:v>
                </c:pt>
                <c:pt idx="6787">
                  <c:v>1.2130000000013297E-2</c:v>
                </c:pt>
                <c:pt idx="6788">
                  <c:v>8.4899999999947795E-3</c:v>
                </c:pt>
                <c:pt idx="6789">
                  <c:v>6.2900000000070122E-3</c:v>
                </c:pt>
                <c:pt idx="6790">
                  <c:v>1.2460000000004356E-2</c:v>
                </c:pt>
                <c:pt idx="6791">
                  <c:v>9.2399999999770444E-3</c:v>
                </c:pt>
                <c:pt idx="6792">
                  <c:v>9.2999999999960892E-3</c:v>
                </c:pt>
                <c:pt idx="6793">
                  <c:v>8.6400000000139698E-3</c:v>
                </c:pt>
                <c:pt idx="6794">
                  <c:v>9.6000000000060481E-3</c:v>
                </c:pt>
                <c:pt idx="6795">
                  <c:v>1.0400000000004184E-2</c:v>
                </c:pt>
                <c:pt idx="6796">
                  <c:v>4.4399999999882311E-3</c:v>
                </c:pt>
                <c:pt idx="6797">
                  <c:v>1.2630000000001473E-2</c:v>
                </c:pt>
                <c:pt idx="6798">
                  <c:v>7.0100000000081764E-3</c:v>
                </c:pt>
                <c:pt idx="6799">
                  <c:v>7.3299999999960619E-3</c:v>
                </c:pt>
                <c:pt idx="6800">
                  <c:v>8.1899999999848205E-3</c:v>
                </c:pt>
                <c:pt idx="6801">
                  <c:v>1.0730000000023665E-2</c:v>
                </c:pt>
                <c:pt idx="6802">
                  <c:v>5.6099999999901229E-3</c:v>
                </c:pt>
                <c:pt idx="6803">
                  <c:v>1.0869999999982838E-2</c:v>
                </c:pt>
                <c:pt idx="6804">
                  <c:v>9.840000000025384E-3</c:v>
                </c:pt>
                <c:pt idx="6805">
                  <c:v>6.7899999999951888E-3</c:v>
                </c:pt>
                <c:pt idx="6806">
                  <c:v>9.060000000005175E-3</c:v>
                </c:pt>
                <c:pt idx="6807">
                  <c:v>8.7299999999856936E-3</c:v>
                </c:pt>
                <c:pt idx="6808">
                  <c:v>7.1299999999894226E-3</c:v>
                </c:pt>
                <c:pt idx="6809">
                  <c:v>9.180000000014843E-3</c:v>
                </c:pt>
                <c:pt idx="6810">
                  <c:v>7.689999999996644E-3</c:v>
                </c:pt>
                <c:pt idx="6811">
                  <c:v>1.0780000000011114E-2</c:v>
                </c:pt>
                <c:pt idx="6812">
                  <c:v>5.8199999999999363E-3</c:v>
                </c:pt>
                <c:pt idx="6813">
                  <c:v>8.3699999999851116E-3</c:v>
                </c:pt>
                <c:pt idx="6814">
                  <c:v>1.1089999999995825E-2</c:v>
                </c:pt>
                <c:pt idx="6815">
                  <c:v>8.0700000000035743E-3</c:v>
                </c:pt>
                <c:pt idx="6816">
                  <c:v>8.7100000000077671E-3</c:v>
                </c:pt>
                <c:pt idx="6817">
                  <c:v>8.0099999999845295E-3</c:v>
                </c:pt>
                <c:pt idx="6818">
                  <c:v>8.7000000000045929E-3</c:v>
                </c:pt>
                <c:pt idx="6819">
                  <c:v>7.4500000000057298E-3</c:v>
                </c:pt>
                <c:pt idx="6820">
                  <c:v>9.4500000000152795E-3</c:v>
                </c:pt>
                <c:pt idx="6821">
                  <c:v>7.1499999999957708E-3</c:v>
                </c:pt>
                <c:pt idx="6822">
                  <c:v>1.148000000000593E-2</c:v>
                </c:pt>
                <c:pt idx="6823">
                  <c:v>6.9399999999859574E-3</c:v>
                </c:pt>
                <c:pt idx="6824">
                  <c:v>9.3300000000056116E-3</c:v>
                </c:pt>
                <c:pt idx="6825">
                  <c:v>9.1199999999957981E-3</c:v>
                </c:pt>
                <c:pt idx="6826">
                  <c:v>6.4700000000073032E-3</c:v>
                </c:pt>
                <c:pt idx="6827">
                  <c:v>9.7399999999936426E-3</c:v>
                </c:pt>
                <c:pt idx="6828">
                  <c:v>8.7299999999856936E-3</c:v>
                </c:pt>
                <c:pt idx="6829">
                  <c:v>7.569999999986976E-3</c:v>
                </c:pt>
                <c:pt idx="6830">
                  <c:v>9.4500000000152795E-3</c:v>
                </c:pt>
                <c:pt idx="6831">
                  <c:v>8.350000000007185E-3</c:v>
                </c:pt>
                <c:pt idx="6832">
                  <c:v>7.7200000000061664E-3</c:v>
                </c:pt>
                <c:pt idx="6833">
                  <c:v>9.6500000000219188E-3</c:v>
                </c:pt>
                <c:pt idx="6834">
                  <c:v>7.1499999999673491E-3</c:v>
                </c:pt>
                <c:pt idx="6835">
                  <c:v>9.7800000000347609E-3</c:v>
                </c:pt>
                <c:pt idx="6836">
                  <c:v>7.0299999999861029E-3</c:v>
                </c:pt>
                <c:pt idx="6837">
                  <c:v>9.8399999999969623E-3</c:v>
                </c:pt>
                <c:pt idx="6838">
                  <c:v>7.9200000000128057E-3</c:v>
                </c:pt>
                <c:pt idx="6839">
                  <c:v>6.4999999999599822E-3</c:v>
                </c:pt>
                <c:pt idx="6840">
                  <c:v>8.6400000000139698E-3</c:v>
                </c:pt>
                <c:pt idx="6841">
                  <c:v>1.0490000000004329E-2</c:v>
                </c:pt>
                <c:pt idx="6842">
                  <c:v>6.2599999999974898E-3</c:v>
                </c:pt>
                <c:pt idx="6843">
                  <c:v>1.0820000000023811E-2</c:v>
                </c:pt>
                <c:pt idx="6844">
                  <c:v>6.8299999999794636E-3</c:v>
                </c:pt>
                <c:pt idx="6845">
                  <c:v>1.0159999999984848E-2</c:v>
                </c:pt>
                <c:pt idx="6846">
                  <c:v>7.6900000000250657E-3</c:v>
                </c:pt>
                <c:pt idx="6847">
                  <c:v>7.9000000000064574E-3</c:v>
                </c:pt>
                <c:pt idx="6848">
                  <c:v>8.7299999999572719E-3</c:v>
                </c:pt>
                <c:pt idx="6849">
                  <c:v>8.9700000000334512E-3</c:v>
                </c:pt>
                <c:pt idx="6850">
                  <c:v>5.8399999999778629E-3</c:v>
                </c:pt>
                <c:pt idx="6851">
                  <c:v>1.1920000000031905E-2</c:v>
                </c:pt>
                <c:pt idx="6852">
                  <c:v>6.4099999999598367E-3</c:v>
                </c:pt>
                <c:pt idx="6853">
                  <c:v>7.5100000000247746E-3</c:v>
                </c:pt>
                <c:pt idx="6854">
                  <c:v>9.3299999999771899E-3</c:v>
                </c:pt>
                <c:pt idx="6855">
                  <c:v>5.9899999999970532E-3</c:v>
                </c:pt>
                <c:pt idx="6856">
                  <c:v>7.3000000000433829E-3</c:v>
                </c:pt>
                <c:pt idx="6857">
                  <c:v>7.2399999999674947E-3</c:v>
                </c:pt>
                <c:pt idx="6858">
                  <c:v>6.7099999999982174E-3</c:v>
                </c:pt>
                <c:pt idx="6859">
                  <c:v>8.6100000000328691E-3</c:v>
                </c:pt>
                <c:pt idx="6860">
                  <c:v>6.8499999999858119E-3</c:v>
                </c:pt>
                <c:pt idx="6861">
                  <c:v>8.350000000007185E-3</c:v>
                </c:pt>
                <c:pt idx="6862">
                  <c:v>1.1289999999974043E-2</c:v>
                </c:pt>
                <c:pt idx="6863">
                  <c:v>4.1699999999877946E-3</c:v>
                </c:pt>
                <c:pt idx="6864">
                  <c:v>1.2160000000051241E-2</c:v>
                </c:pt>
                <c:pt idx="6865">
                  <c:v>6.8299999999794636E-3</c:v>
                </c:pt>
                <c:pt idx="6866">
                  <c:v>7.9299999999875581E-3</c:v>
                </c:pt>
                <c:pt idx="6867">
                  <c:v>8.7900000000331602E-3</c:v>
                </c:pt>
                <c:pt idx="6868">
                  <c:v>8.9999999999577085E-3</c:v>
                </c:pt>
                <c:pt idx="6869">
                  <c:v>8.8499999999953616E-3</c:v>
                </c:pt>
                <c:pt idx="6870">
                  <c:v>7.5700000000438195E-3</c:v>
                </c:pt>
                <c:pt idx="6871">
                  <c:v>7.9899999999497595E-3</c:v>
                </c:pt>
                <c:pt idx="6872">
                  <c:v>9.8300000000222099E-3</c:v>
                </c:pt>
                <c:pt idx="6873">
                  <c:v>6.8600000000174077E-3</c:v>
                </c:pt>
                <c:pt idx="6874">
                  <c:v>7.209999999986394E-3</c:v>
                </c:pt>
                <c:pt idx="6875">
                  <c:v>1.0159999999984848E-2</c:v>
                </c:pt>
                <c:pt idx="6876">
                  <c:v>7.4800000000436739E-3</c:v>
                </c:pt>
                <c:pt idx="6877">
                  <c:v>9.3899999999962347E-3</c:v>
                </c:pt>
                <c:pt idx="6878">
                  <c:v>8.8499999999953616E-3</c:v>
                </c:pt>
                <c:pt idx="6879">
                  <c:v>8.2299999999690954E-3</c:v>
                </c:pt>
                <c:pt idx="6880">
                  <c:v>9.6800000000030195E-3</c:v>
                </c:pt>
                <c:pt idx="6881">
                  <c:v>1.0310000000004038E-2</c:v>
                </c:pt>
                <c:pt idx="6882">
                  <c:v>6.6199999999980719E-3</c:v>
                </c:pt>
                <c:pt idx="6883">
                  <c:v>1.1560000000031323E-2</c:v>
                </c:pt>
                <c:pt idx="6884">
                  <c:v>6.4999999999599822E-3</c:v>
                </c:pt>
                <c:pt idx="6885">
                  <c:v>9.0600000000335967E-3</c:v>
                </c:pt>
                <c:pt idx="6886">
                  <c:v>7.8100000000063119E-3</c:v>
                </c:pt>
                <c:pt idx="6887">
                  <c:v>6.5799999999853753E-3</c:v>
                </c:pt>
                <c:pt idx="6888">
                  <c:v>1.0729999999966822E-2</c:v>
                </c:pt>
                <c:pt idx="6889">
                  <c:v>8.2000000000448381E-3</c:v>
                </c:pt>
                <c:pt idx="6890">
                  <c:v>7.8399999999874126E-3</c:v>
                </c:pt>
                <c:pt idx="6891">
                  <c:v>1.0249999999984993E-2</c:v>
                </c:pt>
                <c:pt idx="6892">
                  <c:v>7.9800000000318505E-3</c:v>
                </c:pt>
                <c:pt idx="6893">
                  <c:v>9.2699999999581451E-3</c:v>
                </c:pt>
                <c:pt idx="6894">
                  <c:v>9.4500000000152795E-3</c:v>
                </c:pt>
                <c:pt idx="6895">
                  <c:v>9.1499999999768988E-3</c:v>
                </c:pt>
                <c:pt idx="6896">
                  <c:v>8.6100000000328691E-3</c:v>
                </c:pt>
                <c:pt idx="6897">
                  <c:v>7.0699999999987995E-3</c:v>
                </c:pt>
                <c:pt idx="6898">
                  <c:v>1.0429999999985284E-2</c:v>
                </c:pt>
                <c:pt idx="6899">
                  <c:v>9.0900000000146974E-3</c:v>
                </c:pt>
                <c:pt idx="6900">
                  <c:v>7.6300000000060209E-3</c:v>
                </c:pt>
                <c:pt idx="6901">
                  <c:v>6.9399999999859574E-3</c:v>
                </c:pt>
                <c:pt idx="6902">
                  <c:v>1.3379999999983738E-2</c:v>
                </c:pt>
                <c:pt idx="6903">
                  <c:v>2.3600000000101318E-3</c:v>
                </c:pt>
                <c:pt idx="6904">
                  <c:v>1.2569999999982429E-2</c:v>
                </c:pt>
                <c:pt idx="6905">
                  <c:v>8.350000000007185E-3</c:v>
                </c:pt>
                <c:pt idx="6906">
                  <c:v>5.0600000000144973E-3</c:v>
                </c:pt>
                <c:pt idx="6907">
                  <c:v>8.5000000000263753E-3</c:v>
                </c:pt>
                <c:pt idx="6908">
                  <c:v>7.1499999999673491E-3</c:v>
                </c:pt>
                <c:pt idx="6909">
                  <c:v>7.9299999999875581E-3</c:v>
                </c:pt>
                <c:pt idx="6910">
                  <c:v>7.2700000000054388E-3</c:v>
                </c:pt>
                <c:pt idx="6911">
                  <c:v>6.1100000000351429E-3</c:v>
                </c:pt>
                <c:pt idx="6912">
                  <c:v>1.0099999999965803E-2</c:v>
                </c:pt>
                <c:pt idx="6913">
                  <c:v>5.1300000000082946E-3</c:v>
                </c:pt>
                <c:pt idx="6914">
                  <c:v>8.9100000000144064E-3</c:v>
                </c:pt>
                <c:pt idx="6915">
                  <c:v>1.0639999999966676E-2</c:v>
                </c:pt>
                <c:pt idx="6916">
                  <c:v>5.9899999999970532E-3</c:v>
                </c:pt>
                <c:pt idx="6917">
                  <c:v>7.6000000000249202E-3</c:v>
                </c:pt>
                <c:pt idx="6918">
                  <c:v>1.0730000000023665E-2</c:v>
                </c:pt>
                <c:pt idx="6919">
                  <c:v>6.1099999999782995E-3</c:v>
                </c:pt>
                <c:pt idx="6920">
                  <c:v>8.1599999999752981E-3</c:v>
                </c:pt>
                <c:pt idx="6921">
                  <c:v>1.0700000000042564E-2</c:v>
                </c:pt>
                <c:pt idx="6922">
                  <c:v>6.8799999999669126E-3</c:v>
                </c:pt>
                <c:pt idx="6923">
                  <c:v>1.1150000000043292E-2</c:v>
                </c:pt>
                <c:pt idx="6924">
                  <c:v>8.6099999999760257E-3</c:v>
                </c:pt>
                <c:pt idx="6925">
                  <c:v>1.1239999999986594E-2</c:v>
                </c:pt>
                <c:pt idx="6926">
                  <c:v>8.0500000000256478E-3</c:v>
                </c:pt>
                <c:pt idx="6927">
                  <c:v>6.3099999999849388E-3</c:v>
                </c:pt>
                <c:pt idx="6928">
                  <c:v>1.064000000002352E-2</c:v>
                </c:pt>
                <c:pt idx="6929">
                  <c:v>8.7699999999699685E-3</c:v>
                </c:pt>
                <c:pt idx="6930">
                  <c:v>6.3400000000228829E-3</c:v>
                </c:pt>
                <c:pt idx="6931">
                  <c:v>1.2069999999994252E-2</c:v>
                </c:pt>
                <c:pt idx="6932">
                  <c:v>5.9600000000159525E-3</c:v>
                </c:pt>
                <c:pt idx="6933">
                  <c:v>8.3499999999503416E-3</c:v>
                </c:pt>
                <c:pt idx="6934">
                  <c:v>9.8300000000222099E-3</c:v>
                </c:pt>
                <c:pt idx="6935">
                  <c:v>8.1099999999878492E-3</c:v>
                </c:pt>
                <c:pt idx="6936">
                  <c:v>7.9600000000255022E-3</c:v>
                </c:pt>
                <c:pt idx="6937">
                  <c:v>7.209999999986394E-3</c:v>
                </c:pt>
                <c:pt idx="6938">
                  <c:v>8.8799999999764623E-3</c:v>
                </c:pt>
                <c:pt idx="6939">
                  <c:v>7.9300000000444015E-3</c:v>
                </c:pt>
                <c:pt idx="6940">
                  <c:v>4.8199999999951615E-3</c:v>
                </c:pt>
                <c:pt idx="6941">
                  <c:v>4.3299999999817373E-3</c:v>
                </c:pt>
                <c:pt idx="6942">
                  <c:v>8.8499999999953616E-3</c:v>
                </c:pt>
                <c:pt idx="6943">
                  <c:v>2.4999999999977263E-3</c:v>
                </c:pt>
                <c:pt idx="6944">
                  <c:v>8.3799999999882857E-3</c:v>
                </c:pt>
                <c:pt idx="6945">
                  <c:v>7.2700000000054388E-3</c:v>
                </c:pt>
                <c:pt idx="6946">
                  <c:v>3.8700000000062573E-3</c:v>
                </c:pt>
                <c:pt idx="6947">
                  <c:v>7.1199999999862484E-3</c:v>
                </c:pt>
                <c:pt idx="6948">
                  <c:v>8.2000000000448381E-3</c:v>
                </c:pt>
                <c:pt idx="6949">
                  <c:v>5.3599999999960346E-3</c:v>
                </c:pt>
                <c:pt idx="6950">
                  <c:v>7.159999999998945E-3</c:v>
                </c:pt>
                <c:pt idx="6951">
                  <c:v>5.1799999999957436E-3</c:v>
                </c:pt>
                <c:pt idx="6952">
                  <c:v>1.01399999999785E-2</c:v>
                </c:pt>
                <c:pt idx="6953">
                  <c:v>3.0399999999985994E-3</c:v>
                </c:pt>
                <c:pt idx="6954">
                  <c:v>8.579999999994925E-3</c:v>
                </c:pt>
                <c:pt idx="6955">
                  <c:v>9.3899999999962347E-3</c:v>
                </c:pt>
                <c:pt idx="6956">
                  <c:v>5.1500000000146429E-3</c:v>
                </c:pt>
                <c:pt idx="6957">
                  <c:v>5.8399999999778629E-3</c:v>
                </c:pt>
                <c:pt idx="6958">
                  <c:v>8.850000000052205E-3</c:v>
                </c:pt>
                <c:pt idx="6959">
                  <c:v>6.8899999999985084E-3</c:v>
                </c:pt>
                <c:pt idx="6960">
                  <c:v>5.3599999999960346E-3</c:v>
                </c:pt>
                <c:pt idx="6961">
                  <c:v>1.0339999999985139E-2</c:v>
                </c:pt>
                <c:pt idx="6962">
                  <c:v>6.6499999999791726E-3</c:v>
                </c:pt>
                <c:pt idx="6963">
                  <c:v>6.7999999999983629E-3</c:v>
                </c:pt>
                <c:pt idx="6964">
                  <c:v>6.1300000000414911E-3</c:v>
                </c:pt>
                <c:pt idx="6965">
                  <c:v>6.4699999999788815E-3</c:v>
                </c:pt>
                <c:pt idx="6966">
                  <c:v>7.0299999999861029E-3</c:v>
                </c:pt>
                <c:pt idx="6967">
                  <c:v>4.2700000000195359E-3</c:v>
                </c:pt>
                <c:pt idx="6968">
                  <c:v>7.4199999999677857E-3</c:v>
                </c:pt>
                <c:pt idx="6969">
                  <c:v>7.2100000000432374E-3</c:v>
                </c:pt>
                <c:pt idx="6970">
                  <c:v>3.3999999999991815E-3</c:v>
                </c:pt>
                <c:pt idx="6971">
                  <c:v>1.1439999999993233E-2</c:v>
                </c:pt>
                <c:pt idx="6972">
                  <c:v>4.7700000000077125E-3</c:v>
                </c:pt>
                <c:pt idx="6973">
                  <c:v>6.4099999999598367E-3</c:v>
                </c:pt>
                <c:pt idx="6974">
                  <c:v>8.4899999999947795E-3</c:v>
                </c:pt>
                <c:pt idx="6975">
                  <c:v>8.5500000000138243E-3</c:v>
                </c:pt>
                <c:pt idx="6976">
                  <c:v>7.8700000000253567E-3</c:v>
                </c:pt>
                <c:pt idx="6977">
                  <c:v>4.9799999999891043E-3</c:v>
                </c:pt>
                <c:pt idx="6978">
                  <c:v>9.2700000000149885E-3</c:v>
                </c:pt>
                <c:pt idx="6979">
                  <c:v>6.1699999999973443E-3</c:v>
                </c:pt>
                <c:pt idx="6980">
                  <c:v>9.3499999999835381E-3</c:v>
                </c:pt>
                <c:pt idx="6981">
                  <c:v>7.5100000000247746E-3</c:v>
                </c:pt>
                <c:pt idx="6982">
                  <c:v>7.5999999999680767E-3</c:v>
                </c:pt>
                <c:pt idx="6983">
                  <c:v>6.7400000000361615E-3</c:v>
                </c:pt>
                <c:pt idx="6984">
                  <c:v>8.1399999999689499E-3</c:v>
                </c:pt>
                <c:pt idx="6985">
                  <c:v>9.7999999999842657E-3</c:v>
                </c:pt>
                <c:pt idx="6986">
                  <c:v>3.7300000000186628E-3</c:v>
                </c:pt>
                <c:pt idx="6987">
                  <c:v>1.0100000000022646E-2</c:v>
                </c:pt>
                <c:pt idx="6988">
                  <c:v>8.1899999999563988E-3</c:v>
                </c:pt>
                <c:pt idx="6989">
                  <c:v>5.1300000000082946E-3</c:v>
                </c:pt>
                <c:pt idx="6990">
                  <c:v>9.4500000000152795E-3</c:v>
                </c:pt>
                <c:pt idx="6991">
                  <c:v>6.8200000000047112E-3</c:v>
                </c:pt>
                <c:pt idx="6992">
                  <c:v>9.8100000000158616E-3</c:v>
                </c:pt>
                <c:pt idx="6993">
                  <c:v>6.0799999999971988E-3</c:v>
                </c:pt>
                <c:pt idx="6994">
                  <c:v>9.8600000000033106E-3</c:v>
                </c:pt>
                <c:pt idx="6995">
                  <c:v>9.5099999999774809E-3</c:v>
                </c:pt>
                <c:pt idx="6996">
                  <c:v>3.719999999987067E-3</c:v>
                </c:pt>
                <c:pt idx="6997">
                  <c:v>9.9299999999971078E-3</c:v>
                </c:pt>
                <c:pt idx="6998">
                  <c:v>7.7500000000441105E-3</c:v>
                </c:pt>
                <c:pt idx="6999">
                  <c:v>6.1099999999782995E-3</c:v>
                </c:pt>
                <c:pt idx="7000">
                  <c:v>8.1000000000130967E-3</c:v>
                </c:pt>
                <c:pt idx="7001">
                  <c:v>9.6899999999777719E-3</c:v>
                </c:pt>
                <c:pt idx="7002">
                  <c:v>7.0000000000050022E-3</c:v>
                </c:pt>
                <c:pt idx="7003">
                  <c:v>7.9299999999875581E-3</c:v>
                </c:pt>
                <c:pt idx="7004">
                  <c:v>9.0600000000335967E-3</c:v>
                </c:pt>
                <c:pt idx="7005">
                  <c:v>7.2699999999485954E-3</c:v>
                </c:pt>
                <c:pt idx="7006">
                  <c:v>8.2600000000070395E-3</c:v>
                </c:pt>
                <c:pt idx="7007">
                  <c:v>8.1900000000132422E-3</c:v>
                </c:pt>
                <c:pt idx="7008">
                  <c:v>8.7599999999952161E-3</c:v>
                </c:pt>
                <c:pt idx="7009">
                  <c:v>7.9000000000064574E-3</c:v>
                </c:pt>
                <c:pt idx="7010">
                  <c:v>5.870000000015807E-3</c:v>
                </c:pt>
                <c:pt idx="7011">
                  <c:v>1.2159999999994398E-2</c:v>
                </c:pt>
                <c:pt idx="7012">
                  <c:v>5.0699999999892498E-3</c:v>
                </c:pt>
                <c:pt idx="7013">
                  <c:v>6.6400000000044201E-3</c:v>
                </c:pt>
                <c:pt idx="7014">
                  <c:v>1.2609999999995125E-2</c:v>
                </c:pt>
                <c:pt idx="7015">
                  <c:v>6.7700000000172622E-3</c:v>
                </c:pt>
                <c:pt idx="7016">
                  <c:v>7.619999999974425E-3</c:v>
                </c:pt>
                <c:pt idx="7017">
                  <c:v>7.9600000000255022E-3</c:v>
                </c:pt>
                <c:pt idx="7018">
                  <c:v>8.4400000000073305E-3</c:v>
                </c:pt>
                <c:pt idx="7019">
                  <c:v>7.209999999986394E-3</c:v>
                </c:pt>
                <c:pt idx="7020">
                  <c:v>8.4299999999757347E-3</c:v>
                </c:pt>
                <c:pt idx="7021">
                  <c:v>7.6300000000060209E-3</c:v>
                </c:pt>
                <c:pt idx="7022">
                  <c:v>8.8200000000142609E-3</c:v>
                </c:pt>
                <c:pt idx="7023">
                  <c:v>7.5400000000058753E-3</c:v>
                </c:pt>
                <c:pt idx="7024">
                  <c:v>1.0400000000004184E-2</c:v>
                </c:pt>
                <c:pt idx="7025">
                  <c:v>1.0760000000004766E-2</c:v>
                </c:pt>
                <c:pt idx="7026">
                  <c:v>4.4100000000071304E-3</c:v>
                </c:pt>
                <c:pt idx="7027">
                  <c:v>1.0199999999997544E-2</c:v>
                </c:pt>
                <c:pt idx="7028">
                  <c:v>9.8299999999653664E-3</c:v>
                </c:pt>
                <c:pt idx="7029">
                  <c:v>5.8400000000347063E-3</c:v>
                </c:pt>
                <c:pt idx="7030">
                  <c:v>9.6599999999966712E-3</c:v>
                </c:pt>
                <c:pt idx="7031">
                  <c:v>9.3599999999582906E-3</c:v>
                </c:pt>
                <c:pt idx="7032">
                  <c:v>8.5500000000138243E-3</c:v>
                </c:pt>
                <c:pt idx="7033">
                  <c:v>6.5900000000169712E-3</c:v>
                </c:pt>
                <c:pt idx="7034">
                  <c:v>1.089999999999236E-2</c:v>
                </c:pt>
                <c:pt idx="7035">
                  <c:v>1.1570000000006075E-2</c:v>
                </c:pt>
                <c:pt idx="7036">
                  <c:v>4.4399999999882311E-3</c:v>
                </c:pt>
                <c:pt idx="7037">
                  <c:v>1.0930000000030304E-2</c:v>
                </c:pt>
                <c:pt idx="7038">
                  <c:v>9.9599999999782085E-3</c:v>
                </c:pt>
                <c:pt idx="7039">
                  <c:v>6.199999999978445E-3</c:v>
                </c:pt>
                <c:pt idx="7040">
                  <c:v>9.9200000000223554E-3</c:v>
                </c:pt>
                <c:pt idx="7041">
                  <c:v>1.386000000002241E-2</c:v>
                </c:pt>
                <c:pt idx="7042">
                  <c:v>6.1099999999782995E-3</c:v>
                </c:pt>
                <c:pt idx="7043">
                  <c:v>9.0599999999767533E-3</c:v>
                </c:pt>
                <c:pt idx="7044">
                  <c:v>1.064000000002352E-2</c:v>
                </c:pt>
                <c:pt idx="7045">
                  <c:v>9.590000000002874E-3</c:v>
                </c:pt>
                <c:pt idx="7046">
                  <c:v>8.2299999999690954E-3</c:v>
                </c:pt>
                <c:pt idx="7047">
                  <c:v>1.0070000000041546E-2</c:v>
                </c:pt>
                <c:pt idx="7048">
                  <c:v>1.1269999999967695E-2</c:v>
                </c:pt>
                <c:pt idx="7049">
                  <c:v>7.3600000000055843E-3</c:v>
                </c:pt>
                <c:pt idx="7050">
                  <c:v>7.6300000000060209E-3</c:v>
                </c:pt>
                <c:pt idx="7051">
                  <c:v>1.4720000000011169E-2</c:v>
                </c:pt>
                <c:pt idx="7052">
                  <c:v>9.180000000014843E-3</c:v>
                </c:pt>
                <c:pt idx="7053">
                  <c:v>7.0599999999672036E-3</c:v>
                </c:pt>
                <c:pt idx="7054">
                  <c:v>1.3469999999983884E-2</c:v>
                </c:pt>
                <c:pt idx="7055">
                  <c:v>9.9300000000539512E-3</c:v>
                </c:pt>
                <c:pt idx="7056">
                  <c:v>8.6999999999761712E-3</c:v>
                </c:pt>
                <c:pt idx="7057">
                  <c:v>1.0550000000023374E-2</c:v>
                </c:pt>
                <c:pt idx="7058">
                  <c:v>9.5699999999965257E-3</c:v>
                </c:pt>
                <c:pt idx="7059">
                  <c:v>1.1169999999992797E-2</c:v>
                </c:pt>
                <c:pt idx="7060">
                  <c:v>9.1199999999957981E-3</c:v>
                </c:pt>
                <c:pt idx="7061">
                  <c:v>9.6599999999966712E-3</c:v>
                </c:pt>
                <c:pt idx="7062">
                  <c:v>1.2580000000014024E-2</c:v>
                </c:pt>
                <c:pt idx="7063">
                  <c:v>6.3999999999850843E-3</c:v>
                </c:pt>
                <c:pt idx="7064">
                  <c:v>1.4099999999984902E-2</c:v>
                </c:pt>
                <c:pt idx="7065">
                  <c:v>1.0820000000023811E-2</c:v>
                </c:pt>
                <c:pt idx="7066">
                  <c:v>4.7099999999886677E-3</c:v>
                </c:pt>
                <c:pt idx="7067">
                  <c:v>1.3080000000002201E-2</c:v>
                </c:pt>
                <c:pt idx="7068">
                  <c:v>1.1619999999993524E-2</c:v>
                </c:pt>
                <c:pt idx="7069">
                  <c:v>6.6499999999791726E-3</c:v>
                </c:pt>
                <c:pt idx="7070">
                  <c:v>1.2660000000039418E-2</c:v>
                </c:pt>
                <c:pt idx="7071">
                  <c:v>9.0599999999767533E-3</c:v>
                </c:pt>
                <c:pt idx="7072">
                  <c:v>1.1810000000025411E-2</c:v>
                </c:pt>
                <c:pt idx="7073">
                  <c:v>9.1799999999579995E-3</c:v>
                </c:pt>
                <c:pt idx="7074">
                  <c:v>1.117000000004964E-2</c:v>
                </c:pt>
                <c:pt idx="7075">
                  <c:v>1.0219999999947049E-2</c:v>
                </c:pt>
                <c:pt idx="7076">
                  <c:v>7.1000000000367436E-3</c:v>
                </c:pt>
                <c:pt idx="7077">
                  <c:v>1.155999999997448E-2</c:v>
                </c:pt>
                <c:pt idx="7078">
                  <c:v>1.0699999999985721E-2</c:v>
                </c:pt>
                <c:pt idx="7079">
                  <c:v>7.7800000000252112E-3</c:v>
                </c:pt>
                <c:pt idx="7080">
                  <c:v>1.0960000000011405E-2</c:v>
                </c:pt>
                <c:pt idx="7081">
                  <c:v>1.4909999999986212E-2</c:v>
                </c:pt>
                <c:pt idx="7082">
                  <c:v>7.8000000000315595E-3</c:v>
                </c:pt>
                <c:pt idx="7083">
                  <c:v>1.3529999999946085E-2</c:v>
                </c:pt>
                <c:pt idx="7084">
                  <c:v>1.2040000000013151E-2</c:v>
                </c:pt>
                <c:pt idx="7085">
                  <c:v>1.3329999999996289E-2</c:v>
                </c:pt>
                <c:pt idx="7086">
                  <c:v>1.102000000003045E-2</c:v>
                </c:pt>
                <c:pt idx="7087">
                  <c:v>1.1979999999994106E-2</c:v>
                </c:pt>
                <c:pt idx="7088">
                  <c:v>1.4759999999967022E-2</c:v>
                </c:pt>
                <c:pt idx="7089">
                  <c:v>9.5600000000217733E-3</c:v>
                </c:pt>
                <c:pt idx="7090">
                  <c:v>1.0580000000004475E-2</c:v>
                </c:pt>
                <c:pt idx="7091">
                  <c:v>1.6009999999994307E-2</c:v>
                </c:pt>
                <c:pt idx="7092">
                  <c:v>1.0040000000003602E-2</c:v>
                </c:pt>
                <c:pt idx="7093">
                  <c:v>1.2609999999995125E-2</c:v>
                </c:pt>
                <c:pt idx="7094">
                  <c:v>1.5670000000000073E-2</c:v>
                </c:pt>
                <c:pt idx="7095">
                  <c:v>1.1799999999993815E-2</c:v>
                </c:pt>
                <c:pt idx="7096">
                  <c:v>1.1419999999986885E-2</c:v>
                </c:pt>
                <c:pt idx="7097">
                  <c:v>1.2810000000001764E-2</c:v>
                </c:pt>
                <c:pt idx="7098">
                  <c:v>1.5950000000032105E-2</c:v>
                </c:pt>
                <c:pt idx="7099">
                  <c:v>1.1529999999993379E-2</c:v>
                </c:pt>
                <c:pt idx="7100">
                  <c:v>1.2789999999995416E-2</c:v>
                </c:pt>
                <c:pt idx="7101">
                  <c:v>1.3700000000028467E-2</c:v>
                </c:pt>
                <c:pt idx="7102">
                  <c:v>1.7229999999983647E-2</c:v>
                </c:pt>
                <c:pt idx="7103">
                  <c:v>8.2800000000133878E-3</c:v>
                </c:pt>
                <c:pt idx="7104">
                  <c:v>1.6039999999975407E-2</c:v>
                </c:pt>
                <c:pt idx="7105">
                  <c:v>1.3230000000021391E-2</c:v>
                </c:pt>
                <c:pt idx="7106">
                  <c:v>1.1210000000005493E-2</c:v>
                </c:pt>
                <c:pt idx="7107">
                  <c:v>1.3170000000002346E-2</c:v>
                </c:pt>
                <c:pt idx="7108">
                  <c:v>1.373999999998432E-2</c:v>
                </c:pt>
                <c:pt idx="7109">
                  <c:v>1.0699999999985721E-2</c:v>
                </c:pt>
                <c:pt idx="7110">
                  <c:v>1.2929999999983011E-2</c:v>
                </c:pt>
                <c:pt idx="7111">
                  <c:v>1.1619999999993524E-2</c:v>
                </c:pt>
                <c:pt idx="7112">
                  <c:v>1.5020000000049549E-2</c:v>
                </c:pt>
                <c:pt idx="7113">
                  <c:v>1.0940000000005057E-2</c:v>
                </c:pt>
                <c:pt idx="7114">
                  <c:v>1.2039999999956308E-2</c:v>
                </c:pt>
                <c:pt idx="7115">
                  <c:v>1.4749999999992269E-2</c:v>
                </c:pt>
                <c:pt idx="7116">
                  <c:v>8.530000000007476E-3</c:v>
                </c:pt>
                <c:pt idx="7117">
                  <c:v>1.1320000000011987E-2</c:v>
                </c:pt>
                <c:pt idx="7118">
                  <c:v>1.3179999999977099E-2</c:v>
                </c:pt>
                <c:pt idx="7119">
                  <c:v>9.1400000000021464E-3</c:v>
                </c:pt>
                <c:pt idx="7120">
                  <c:v>1.0850000000004911E-2</c:v>
                </c:pt>
                <c:pt idx="7121">
                  <c:v>1.251999999999498E-2</c:v>
                </c:pt>
                <c:pt idx="7122">
                  <c:v>8.2500000000322871E-3</c:v>
                </c:pt>
                <c:pt idx="7123">
                  <c:v>1.373999999998432E-2</c:v>
                </c:pt>
                <c:pt idx="7124">
                  <c:v>8.9700000000334512E-3</c:v>
                </c:pt>
                <c:pt idx="7125">
                  <c:v>1.2189999999975498E-2</c:v>
                </c:pt>
                <c:pt idx="7126">
                  <c:v>9.5999999999776264E-3</c:v>
                </c:pt>
                <c:pt idx="7127">
                  <c:v>8.7599999999952161E-3</c:v>
                </c:pt>
                <c:pt idx="7128">
                  <c:v>1.2580000000014024E-2</c:v>
                </c:pt>
                <c:pt idx="7129">
                  <c:v>8.8499999999953616E-3</c:v>
                </c:pt>
                <c:pt idx="7130">
                  <c:v>9.8000000000411092E-3</c:v>
                </c:pt>
                <c:pt idx="7131">
                  <c:v>1.1029999999948359E-2</c:v>
                </c:pt>
                <c:pt idx="7132">
                  <c:v>8.5800000000517684E-3</c:v>
                </c:pt>
                <c:pt idx="7133">
                  <c:v>9.5699999999965257E-3</c:v>
                </c:pt>
                <c:pt idx="7134">
                  <c:v>1.1390000000005784E-2</c:v>
                </c:pt>
                <c:pt idx="7135">
                  <c:v>9.2599999999833926E-3</c:v>
                </c:pt>
                <c:pt idx="7136">
                  <c:v>9.9599999999782085E-3</c:v>
                </c:pt>
                <c:pt idx="7137">
                  <c:v>7.6900000000250657E-3</c:v>
                </c:pt>
                <c:pt idx="7138">
                  <c:v>1.1199999999973898E-2</c:v>
                </c:pt>
                <c:pt idx="7139">
                  <c:v>1.1059999999986303E-2</c:v>
                </c:pt>
                <c:pt idx="7140">
                  <c:v>6.9100000000048567E-3</c:v>
                </c:pt>
                <c:pt idx="7141">
                  <c:v>6.4100000000166801E-3</c:v>
                </c:pt>
                <c:pt idx="7142">
                  <c:v>1.1889999999993961E-2</c:v>
                </c:pt>
                <c:pt idx="7143">
                  <c:v>3.8800000000378532E-3</c:v>
                </c:pt>
                <c:pt idx="7144">
                  <c:v>1.0099999999965803E-2</c:v>
                </c:pt>
                <c:pt idx="7145">
                  <c:v>9.0000000000145519E-3</c:v>
                </c:pt>
                <c:pt idx="7146">
                  <c:v>4.6199999999885222E-3</c:v>
                </c:pt>
                <c:pt idx="7147">
                  <c:v>8.6100000000328691E-3</c:v>
                </c:pt>
                <c:pt idx="7148">
                  <c:v>1.036999999996624E-2</c:v>
                </c:pt>
                <c:pt idx="7149">
                  <c:v>6.0500000000160981E-3</c:v>
                </c:pt>
                <c:pt idx="7150">
                  <c:v>7.4799999999868305E-3</c:v>
                </c:pt>
                <c:pt idx="7151">
                  <c:v>7.0400000000176988E-3</c:v>
                </c:pt>
                <c:pt idx="7152">
                  <c:v>1.1979999999994106E-2</c:v>
                </c:pt>
                <c:pt idx="7153">
                  <c:v>2.2599999999783904E-3</c:v>
                </c:pt>
                <c:pt idx="7154">
                  <c:v>8.9100000000144064E-3</c:v>
                </c:pt>
                <c:pt idx="7155">
                  <c:v>9.8399999999969623E-3</c:v>
                </c:pt>
                <c:pt idx="7156">
                  <c:v>5.1799999999957436E-3</c:v>
                </c:pt>
                <c:pt idx="7157">
                  <c:v>7.6900000000250657E-3</c:v>
                </c:pt>
                <c:pt idx="7158">
                  <c:v>8.6399999999571264E-3</c:v>
                </c:pt>
                <c:pt idx="7159">
                  <c:v>7.2499999999990905E-3</c:v>
                </c:pt>
                <c:pt idx="7160">
                  <c:v>7.7200000000061664E-3</c:v>
                </c:pt>
                <c:pt idx="7161">
                  <c:v>9.8600000000033106E-3</c:v>
                </c:pt>
                <c:pt idx="7162">
                  <c:v>6.7400000000361615E-3</c:v>
                </c:pt>
                <c:pt idx="7163">
                  <c:v>9.5000000000027285E-3</c:v>
                </c:pt>
                <c:pt idx="7164">
                  <c:v>7.3299999999676402E-3</c:v>
                </c:pt>
                <c:pt idx="7165">
                  <c:v>1.0429999999985284E-2</c:v>
                </c:pt>
                <c:pt idx="7166">
                  <c:v>9.180000000014843E-3</c:v>
                </c:pt>
                <c:pt idx="7167">
                  <c:v>3.9400000000000546E-3</c:v>
                </c:pt>
                <c:pt idx="7168">
                  <c:v>1.1470000000031177E-2</c:v>
                </c:pt>
                <c:pt idx="7169">
                  <c:v>7.5999999999680767E-3</c:v>
                </c:pt>
                <c:pt idx="7170">
                  <c:v>7.3300000000244836E-3</c:v>
                </c:pt>
                <c:pt idx="7171">
                  <c:v>1.0639999999966676E-2</c:v>
                </c:pt>
                <c:pt idx="7172">
                  <c:v>9.5699999999965257E-3</c:v>
                </c:pt>
                <c:pt idx="7173">
                  <c:v>6.9100000000048567E-3</c:v>
                </c:pt>
                <c:pt idx="7174">
                  <c:v>1.0199999999997544E-2</c:v>
                </c:pt>
                <c:pt idx="7175">
                  <c:v>8.6400000000139698E-3</c:v>
                </c:pt>
                <c:pt idx="7176">
                  <c:v>9.9200000000223554E-3</c:v>
                </c:pt>
                <c:pt idx="7177">
                  <c:v>6.4699999999788815E-3</c:v>
                </c:pt>
                <c:pt idx="7178">
                  <c:v>1.1950000000013006E-2</c:v>
                </c:pt>
                <c:pt idx="7179">
                  <c:v>8.3099999999944885E-3</c:v>
                </c:pt>
                <c:pt idx="7180">
                  <c:v>5.4000000000087311E-3</c:v>
                </c:pt>
                <c:pt idx="7181">
                  <c:v>8.2199999999943429E-3</c:v>
                </c:pt>
                <c:pt idx="7182">
                  <c:v>1.3649999999984175E-2</c:v>
                </c:pt>
                <c:pt idx="7183">
                  <c:v>3.3099999999990359E-3</c:v>
                </c:pt>
                <c:pt idx="7184">
                  <c:v>8.8200000000142609E-3</c:v>
                </c:pt>
                <c:pt idx="7185">
                  <c:v>8.1999999999879947E-3</c:v>
                </c:pt>
                <c:pt idx="7186">
                  <c:v>6.1699999999973443E-3</c:v>
                </c:pt>
                <c:pt idx="7187">
                  <c:v>8.399999999994634E-3</c:v>
                </c:pt>
                <c:pt idx="7188">
                  <c:v>6.830000000036307E-3</c:v>
                </c:pt>
                <c:pt idx="7189">
                  <c:v>7.4799999999868305E-3</c:v>
                </c:pt>
                <c:pt idx="7190">
                  <c:v>8.399999999994634E-3</c:v>
                </c:pt>
                <c:pt idx="7191">
                  <c:v>8.170000000006894E-3</c:v>
                </c:pt>
                <c:pt idx="7192">
                  <c:v>1.0549999999966531E-2</c:v>
                </c:pt>
                <c:pt idx="7193">
                  <c:v>5.4800000000341242E-3</c:v>
                </c:pt>
                <c:pt idx="7194">
                  <c:v>7.569999999986976E-3</c:v>
                </c:pt>
                <c:pt idx="7195">
                  <c:v>1.3140000000021246E-2</c:v>
                </c:pt>
                <c:pt idx="7196">
                  <c:v>4.9799999999891043E-3</c:v>
                </c:pt>
                <c:pt idx="7197">
                  <c:v>6.7999999999983629E-3</c:v>
                </c:pt>
                <c:pt idx="7198">
                  <c:v>1.089999999999236E-2</c:v>
                </c:pt>
                <c:pt idx="7199">
                  <c:v>8.170000000006894E-3</c:v>
                </c:pt>
                <c:pt idx="7200">
                  <c:v>6.4399999999977808E-3</c:v>
                </c:pt>
                <c:pt idx="7201">
                  <c:v>9.7099999999841202E-3</c:v>
                </c:pt>
                <c:pt idx="7202">
                  <c:v>6.0200000000349974E-3</c:v>
                </c:pt>
                <c:pt idx="7203">
                  <c:v>1.0969999999986157E-2</c:v>
                </c:pt>
                <c:pt idx="7204">
                  <c:v>6.5299999999979264E-3</c:v>
                </c:pt>
                <c:pt idx="7205">
                  <c:v>1.0279999999966094E-2</c:v>
                </c:pt>
                <c:pt idx="7206">
                  <c:v>8.4000000000514774E-3</c:v>
                </c:pt>
                <c:pt idx="7207">
                  <c:v>5.4599999999709325E-3</c:v>
                </c:pt>
                <c:pt idx="7208">
                  <c:v>1.1410000000012133E-2</c:v>
                </c:pt>
                <c:pt idx="7209">
                  <c:v>7.389999999986685E-3</c:v>
                </c:pt>
                <c:pt idx="7210">
                  <c:v>7.0900000000051477E-3</c:v>
                </c:pt>
                <c:pt idx="7211">
                  <c:v>1.1779999999987467E-2</c:v>
                </c:pt>
                <c:pt idx="7212">
                  <c:v>9.4400000000405271E-3</c:v>
                </c:pt>
                <c:pt idx="7213">
                  <c:v>7.0999999999799002E-3</c:v>
                </c:pt>
                <c:pt idx="7214">
                  <c:v>7.7499999999872671E-3</c:v>
                </c:pt>
                <c:pt idx="7215">
                  <c:v>8.1600000000321415E-3</c:v>
                </c:pt>
                <c:pt idx="7216">
                  <c:v>9.6299999999587271E-3</c:v>
                </c:pt>
                <c:pt idx="7217">
                  <c:v>5.2100000000336877E-3</c:v>
                </c:pt>
                <c:pt idx="7218">
                  <c:v>8.5899999999696774E-3</c:v>
                </c:pt>
                <c:pt idx="7219">
                  <c:v>8.8499999999953616E-3</c:v>
                </c:pt>
                <c:pt idx="7220">
                  <c:v>4.7400000000266118E-3</c:v>
                </c:pt>
                <c:pt idx="7221">
                  <c:v>8.1000000000130967E-3</c:v>
                </c:pt>
                <c:pt idx="7222">
                  <c:v>1.3059999999995853E-2</c:v>
                </c:pt>
                <c:pt idx="7223">
                  <c:v>3.5100000000056752E-3</c:v>
                </c:pt>
                <c:pt idx="7224">
                  <c:v>9.089999999957854E-3</c:v>
                </c:pt>
                <c:pt idx="7225">
                  <c:v>8.6400000000139698E-3</c:v>
                </c:pt>
                <c:pt idx="7226">
                  <c:v>6.4399999999977808E-3</c:v>
                </c:pt>
                <c:pt idx="7227">
                  <c:v>7.7800000000252112E-3</c:v>
                </c:pt>
                <c:pt idx="7228">
                  <c:v>8.4899999999947795E-3</c:v>
                </c:pt>
                <c:pt idx="7229">
                  <c:v>9.5099999999774809E-3</c:v>
                </c:pt>
                <c:pt idx="7230">
                  <c:v>5.5100000000152249E-3</c:v>
                </c:pt>
                <c:pt idx="7231">
                  <c:v>7.6899999999682223E-3</c:v>
                </c:pt>
                <c:pt idx="7232">
                  <c:v>1.0170000000016444E-2</c:v>
                </c:pt>
                <c:pt idx="7233">
                  <c:v>5.690000000015516E-3</c:v>
                </c:pt>
                <c:pt idx="7234">
                  <c:v>7.389999999986685E-3</c:v>
                </c:pt>
                <c:pt idx="7235">
                  <c:v>1.2630000000001473E-2</c:v>
                </c:pt>
                <c:pt idx="7236">
                  <c:v>3.8799999999810098E-3</c:v>
                </c:pt>
                <c:pt idx="7237">
                  <c:v>7.3900000000435284E-3</c:v>
                </c:pt>
                <c:pt idx="7238">
                  <c:v>9.5099999999774809E-3</c:v>
                </c:pt>
                <c:pt idx="7239">
                  <c:v>4.3800000000260297E-3</c:v>
                </c:pt>
                <c:pt idx="7240">
                  <c:v>4.3799999999691863E-3</c:v>
                </c:pt>
                <c:pt idx="7241">
                  <c:v>7.2700000000054388E-3</c:v>
                </c:pt>
                <c:pt idx="7242">
                  <c:v>5.3899999999771353E-3</c:v>
                </c:pt>
                <c:pt idx="7243">
                  <c:v>6.9200000000364525E-3</c:v>
                </c:pt>
                <c:pt idx="7244">
                  <c:v>3.1299999999987449E-3</c:v>
                </c:pt>
                <c:pt idx="7245">
                  <c:v>8.9699999999766078E-3</c:v>
                </c:pt>
                <c:pt idx="7246">
                  <c:v>5.6299999999964712E-3</c:v>
                </c:pt>
                <c:pt idx="7247">
                  <c:v>2.0000000000095497E-3</c:v>
                </c:pt>
                <c:pt idx="7248">
                  <c:v>9.3899999999962347E-3</c:v>
                </c:pt>
                <c:pt idx="7249">
                  <c:v>4.2900000000258842E-3</c:v>
                </c:pt>
                <c:pt idx="7250">
                  <c:v>4.5299999999883767E-3</c:v>
                </c:pt>
                <c:pt idx="7251">
                  <c:v>5.8999999999969077E-3</c:v>
                </c:pt>
                <c:pt idx="7252">
                  <c:v>7.9000000000064574E-3</c:v>
                </c:pt>
                <c:pt idx="7253">
                  <c:v>5.1799999999957436E-3</c:v>
                </c:pt>
                <c:pt idx="7254">
                  <c:v>4.8299999999699139E-3</c:v>
                </c:pt>
                <c:pt idx="7255">
                  <c:v>6.8500000000426553E-3</c:v>
                </c:pt>
                <c:pt idx="7256">
                  <c:v>7.7499999999872671E-3</c:v>
                </c:pt>
                <c:pt idx="7257">
                  <c:v>1.3099999999894862E-3</c:v>
                </c:pt>
                <c:pt idx="7258">
                  <c:v>6.4399999999977808E-3</c:v>
                </c:pt>
                <c:pt idx="7259">
                  <c:v>9.0299999999956526E-3</c:v>
                </c:pt>
                <c:pt idx="7260">
                  <c:v>1.4300000000275759E-3</c:v>
                </c:pt>
                <c:pt idx="7261">
                  <c:v>6.0499999999592546E-3</c:v>
                </c:pt>
                <c:pt idx="7262">
                  <c:v>9.6300000000155705E-3</c:v>
                </c:pt>
                <c:pt idx="7263">
                  <c:v>4.200000000196269E-4</c:v>
                </c:pt>
                <c:pt idx="7264">
                  <c:v>8.8499999999953616E-3</c:v>
                </c:pt>
                <c:pt idx="7265">
                  <c:v>4.7599999999761167E-3</c:v>
                </c:pt>
                <c:pt idx="7266">
                  <c:v>6.0200000000349974E-3</c:v>
                </c:pt>
                <c:pt idx="7267">
                  <c:v>4.7700000000077125E-3</c:v>
                </c:pt>
                <c:pt idx="7268">
                  <c:v>4.0599999999813008E-3</c:v>
                </c:pt>
                <c:pt idx="7269">
                  <c:v>9.5600000000217733E-3</c:v>
                </c:pt>
                <c:pt idx="7270">
                  <c:v>1.5799999999899228E-3</c:v>
                </c:pt>
                <c:pt idx="7271">
                  <c:v>2.7999999999792635E-3</c:v>
                </c:pt>
                <c:pt idx="7272">
                  <c:v>8.3799999999882857E-3</c:v>
                </c:pt>
                <c:pt idx="7273">
                  <c:v>2.6500000000169166E-3</c:v>
                </c:pt>
                <c:pt idx="7274">
                  <c:v>2.1800000000098407E-3</c:v>
                </c:pt>
                <c:pt idx="7275">
                  <c:v>6.7599999999856664E-3</c:v>
                </c:pt>
                <c:pt idx="7276">
                  <c:v>2.889999999979409E-3</c:v>
                </c:pt>
                <c:pt idx="7277">
                  <c:v>4.6200000000453656E-3</c:v>
                </c:pt>
                <c:pt idx="7278">
                  <c:v>3.8499999999999091E-3</c:v>
                </c:pt>
                <c:pt idx="7279">
                  <c:v>2.7999999999792635E-3</c:v>
                </c:pt>
                <c:pt idx="7280">
                  <c:v>5.4499999999961801E-3</c:v>
                </c:pt>
                <c:pt idx="7281">
                  <c:v>3.669999999999618E-3</c:v>
                </c:pt>
                <c:pt idx="7282">
                  <c:v>4.7999999999888132E-3</c:v>
                </c:pt>
                <c:pt idx="7283">
                  <c:v>6.8200000000047112E-3</c:v>
                </c:pt>
                <c:pt idx="7284">
                  <c:v>0</c:v>
                </c:pt>
                <c:pt idx="7285">
                  <c:v>5.3900000000339787E-3</c:v>
                </c:pt>
                <c:pt idx="7286">
                  <c:v>3.3099999999990359E-3</c:v>
                </c:pt>
                <c:pt idx="7287">
                  <c:v>0</c:v>
                </c:pt>
                <c:pt idx="7288">
                  <c:v>2.5099999999724787E-3</c:v>
                </c:pt>
                <c:pt idx="7289">
                  <c:v>0</c:v>
                </c:pt>
                <c:pt idx="7290">
                  <c:v>3.8000000000693035E-4</c:v>
                </c:pt>
                <c:pt idx="7291">
                  <c:v>1.6400000000089676E-3</c:v>
                </c:pt>
                <c:pt idx="7292">
                  <c:v>8.6999999996351107E-4</c:v>
                </c:pt>
                <c:pt idx="7293">
                  <c:v>0</c:v>
                </c:pt>
                <c:pt idx="7294">
                  <c:v>1.1000000000080945E-3</c:v>
                </c:pt>
                <c:pt idx="7295">
                  <c:v>0</c:v>
                </c:pt>
                <c:pt idx="7296">
                  <c:v>2.6200000000358159E-3</c:v>
                </c:pt>
                <c:pt idx="7297">
                  <c:v>0</c:v>
                </c:pt>
                <c:pt idx="7298">
                  <c:v>0</c:v>
                </c:pt>
                <c:pt idx="7299">
                  <c:v>0</c:v>
                </c:pt>
                <c:pt idx="7300">
                  <c:v>0</c:v>
                </c:pt>
                <c:pt idx="7301">
                  <c:v>5.99999999622014E-5</c:v>
                </c:pt>
                <c:pt idx="7302">
                  <c:v>1.9100000000094042E-3</c:v>
                </c:pt>
                <c:pt idx="7303">
                  <c:v>0</c:v>
                </c:pt>
                <c:pt idx="7304">
                  <c:v>6.0000000019044819E-5</c:v>
                </c:pt>
                <c:pt idx="7305">
                  <c:v>0</c:v>
                </c:pt>
                <c:pt idx="7306">
                  <c:v>4.200000000196269E-4</c:v>
                </c:pt>
                <c:pt idx="7307">
                  <c:v>7.0999999996956831E-4</c:v>
                </c:pt>
                <c:pt idx="7308">
                  <c:v>8.9000000002670276E-4</c:v>
                </c:pt>
                <c:pt idx="7309">
                  <c:v>5.0399999999513057E-3</c:v>
                </c:pt>
                <c:pt idx="7310">
                  <c:v>1.8800000000283035E-3</c:v>
                </c:pt>
                <c:pt idx="7311">
                  <c:v>1.5500000000088221E-3</c:v>
                </c:pt>
                <c:pt idx="7312">
                  <c:v>3.8399999999683132E-3</c:v>
                </c:pt>
                <c:pt idx="7313">
                  <c:v>0</c:v>
                </c:pt>
                <c:pt idx="7314">
                  <c:v>1.7000000000280124E-3</c:v>
                </c:pt>
                <c:pt idx="7315">
                  <c:v>5.5199999999899774E-3</c:v>
                </c:pt>
                <c:pt idx="7316">
                  <c:v>2.9000000000678483E-4</c:v>
                </c:pt>
                <c:pt idx="7317">
                  <c:v>2.5999999999726242E-3</c:v>
                </c:pt>
                <c:pt idx="7318">
                  <c:v>4.7600000000329601E-3</c:v>
                </c:pt>
                <c:pt idx="7319">
                  <c:v>1.5500000000088221E-3</c:v>
                </c:pt>
                <c:pt idx="7320">
                  <c:v>4.2100000000004911E-3</c:v>
                </c:pt>
                <c:pt idx="7321">
                  <c:v>3.0399999999985994E-3</c:v>
                </c:pt>
                <c:pt idx="7322">
                  <c:v>3.0099999999606553E-3</c:v>
                </c:pt>
                <c:pt idx="7323">
                  <c:v>5.8400000000347063E-3</c:v>
                </c:pt>
                <c:pt idx="7324">
                  <c:v>1.2499999999704414E-3</c:v>
                </c:pt>
                <c:pt idx="7325">
                  <c:v>6.1100000000351429E-3</c:v>
                </c:pt>
                <c:pt idx="7326">
                  <c:v>2.8299999999603642E-3</c:v>
                </c:pt>
                <c:pt idx="7327">
                  <c:v>1.4300000000275759E-3</c:v>
                </c:pt>
                <c:pt idx="7328">
                  <c:v>5.8099999999967622E-3</c:v>
                </c:pt>
                <c:pt idx="7329">
                  <c:v>2.7699999999981628E-3</c:v>
                </c:pt>
                <c:pt idx="7330">
                  <c:v>2.6899999999727697E-3</c:v>
                </c:pt>
                <c:pt idx="7331">
                  <c:v>4.8200000000520049E-3</c:v>
                </c:pt>
                <c:pt idx="7332">
                  <c:v>1.6699999999900683E-3</c:v>
                </c:pt>
                <c:pt idx="7333">
                  <c:v>3.6999999999807187E-3</c:v>
                </c:pt>
                <c:pt idx="7334">
                  <c:v>4.2900000000258842E-3</c:v>
                </c:pt>
                <c:pt idx="7335">
                  <c:v>2.5899999999978718E-3</c:v>
                </c:pt>
                <c:pt idx="7336">
                  <c:v>4.7699999999508691E-3</c:v>
                </c:pt>
                <c:pt idx="7337">
                  <c:v>7.8000000002020897E-4</c:v>
                </c:pt>
                <c:pt idx="7338">
                  <c:v>5.6000000000153705E-3</c:v>
                </c:pt>
                <c:pt idx="7339">
                  <c:v>3.5699999999678766E-3</c:v>
                </c:pt>
                <c:pt idx="7340">
                  <c:v>3.5500000000183718E-3</c:v>
                </c:pt>
                <c:pt idx="7341">
                  <c:v>3.669999999999618E-3</c:v>
                </c:pt>
                <c:pt idx="7342">
                  <c:v>9.590000000002874E-3</c:v>
                </c:pt>
                <c:pt idx="7343">
                  <c:v>0</c:v>
                </c:pt>
                <c:pt idx="7344">
                  <c:v>7.4200000000246291E-3</c:v>
                </c:pt>
                <c:pt idx="7345">
                  <c:v>4.7699999999508691E-3</c:v>
                </c:pt>
                <c:pt idx="7346">
                  <c:v>4.2300000000068394E-3</c:v>
                </c:pt>
                <c:pt idx="7347">
                  <c:v>7.1000000000367436E-3</c:v>
                </c:pt>
                <c:pt idx="7348">
                  <c:v>4.3499999999880856E-3</c:v>
                </c:pt>
                <c:pt idx="7349">
                  <c:v>6.0799999999971988E-3</c:v>
                </c:pt>
                <c:pt idx="7350">
                  <c:v>6.5799999999853753E-3</c:v>
                </c:pt>
                <c:pt idx="7351">
                  <c:v>7.8100000000063119E-3</c:v>
                </c:pt>
                <c:pt idx="7352">
                  <c:v>8.7000000000330147E-3</c:v>
                </c:pt>
                <c:pt idx="7353">
                  <c:v>4.1499999999814463E-3</c:v>
                </c:pt>
                <c:pt idx="7354">
                  <c:v>5.9899999999970532E-3</c:v>
                </c:pt>
                <c:pt idx="7355">
                  <c:v>1.1680000000012569E-2</c:v>
                </c:pt>
                <c:pt idx="7356">
                  <c:v>3.0399999999985994E-3</c:v>
                </c:pt>
                <c:pt idx="7357">
                  <c:v>1.1469999999974334E-2</c:v>
                </c:pt>
                <c:pt idx="7358">
                  <c:v>8.5599999999885767E-3</c:v>
                </c:pt>
                <c:pt idx="7359">
                  <c:v>4.3800000000260297E-3</c:v>
                </c:pt>
                <c:pt idx="7360">
                  <c:v>7.3600000000055843E-3</c:v>
                </c:pt>
                <c:pt idx="7361">
                  <c:v>1.1059999999986303E-2</c:v>
                </c:pt>
                <c:pt idx="7362">
                  <c:v>5.690000000015516E-3</c:v>
                </c:pt>
                <c:pt idx="7363">
                  <c:v>9.6800000000030195E-3</c:v>
                </c:pt>
                <c:pt idx="7364">
                  <c:v>5.2799999999706415E-3</c:v>
                </c:pt>
                <c:pt idx="7365">
                  <c:v>1.0430000000042128E-2</c:v>
                </c:pt>
                <c:pt idx="7366">
                  <c:v>5.9299999999780084E-3</c:v>
                </c:pt>
                <c:pt idx="7367">
                  <c:v>4.8899999999889587E-3</c:v>
                </c:pt>
                <c:pt idx="7368">
                  <c:v>9.6500000000219188E-3</c:v>
                </c:pt>
                <c:pt idx="7369">
                  <c:v>5.4900000000088767E-3</c:v>
                </c:pt>
                <c:pt idx="7370">
                  <c:v>5.6299999999964712E-3</c:v>
                </c:pt>
                <c:pt idx="7371">
                  <c:v>9.8600000000033106E-3</c:v>
                </c:pt>
                <c:pt idx="7372">
                  <c:v>5.4599999999709325E-3</c:v>
                </c:pt>
                <c:pt idx="7373">
                  <c:v>8.2199999999943429E-3</c:v>
                </c:pt>
                <c:pt idx="7374">
                  <c:v>8.4400000000073305E-3</c:v>
                </c:pt>
                <c:pt idx="7375">
                  <c:v>6.3499999999976353E-3</c:v>
                </c:pt>
                <c:pt idx="7376">
                  <c:v>8.1900000000132422E-3</c:v>
                </c:pt>
                <c:pt idx="7377">
                  <c:v>6.1099999999782995E-3</c:v>
                </c:pt>
                <c:pt idx="7378">
                  <c:v>1.051999999998543E-2</c:v>
                </c:pt>
                <c:pt idx="7379">
                  <c:v>6.0800000000540422E-3</c:v>
                </c:pt>
                <c:pt idx="7380">
                  <c:v>7.569999999986976E-3</c:v>
                </c:pt>
                <c:pt idx="7381">
                  <c:v>7.0599999999672036E-3</c:v>
                </c:pt>
                <c:pt idx="7382">
                  <c:v>1.2010000000032051E-2</c:v>
                </c:pt>
                <c:pt idx="7383">
                  <c:v>9.0000000000145519E-4</c:v>
                </c:pt>
                <c:pt idx="7384">
                  <c:v>1.2009999999975207E-2</c:v>
                </c:pt>
                <c:pt idx="7385">
                  <c:v>5.3599999999960346E-3</c:v>
                </c:pt>
                <c:pt idx="7386">
                  <c:v>6.650000000036016E-3</c:v>
                </c:pt>
                <c:pt idx="7387">
                  <c:v>7.7200000000061664E-3</c:v>
                </c:pt>
                <c:pt idx="7388">
                  <c:v>6.4099999999598367E-3</c:v>
                </c:pt>
                <c:pt idx="7389">
                  <c:v>6.0200000000349974E-3</c:v>
                </c:pt>
                <c:pt idx="7390">
                  <c:v>8.6999999999761712E-3</c:v>
                </c:pt>
                <c:pt idx="7391">
                  <c:v>6.9100000000048567E-3</c:v>
                </c:pt>
                <c:pt idx="7392">
                  <c:v>8.9399999999955071E-3</c:v>
                </c:pt>
                <c:pt idx="7393">
                  <c:v>3.9100000000189539E-3</c:v>
                </c:pt>
                <c:pt idx="7394">
                  <c:v>7.2399999999674947E-3</c:v>
                </c:pt>
                <c:pt idx="7395">
                  <c:v>9.6800000000030195E-3</c:v>
                </c:pt>
                <c:pt idx="7396">
                  <c:v>1.2600000000020373E-3</c:v>
                </c:pt>
                <c:pt idx="7397">
                  <c:v>7.1500000000241926E-3</c:v>
                </c:pt>
                <c:pt idx="7398">
                  <c:v>4.6199999999885222E-3</c:v>
                </c:pt>
                <c:pt idx="7399">
                  <c:v>2.1399999999971442E-3</c:v>
                </c:pt>
                <c:pt idx="7400">
                  <c:v>4.5600000000263208E-3</c:v>
                </c:pt>
                <c:pt idx="7401">
                  <c:v>3.2499999999799911E-3</c:v>
                </c:pt>
                <c:pt idx="7402">
                  <c:v>1.4600000000086766E-3</c:v>
                </c:pt>
                <c:pt idx="7403">
                  <c:v>5.9299999999780084E-3</c:v>
                </c:pt>
                <c:pt idx="7404">
                  <c:v>0</c:v>
                </c:pt>
                <c:pt idx="7405">
                  <c:v>4.5600000000263208E-3</c:v>
                </c:pt>
                <c:pt idx="7406">
                  <c:v>1.519999999970878E-3</c:v>
                </c:pt>
                <c:pt idx="7407">
                  <c:v>0</c:v>
                </c:pt>
                <c:pt idx="7408">
                  <c:v>5.4000000000087311E-3</c:v>
                </c:pt>
                <c:pt idx="7409">
                  <c:v>8.0000000002655725E-4</c:v>
                </c:pt>
                <c:pt idx="7410">
                  <c:v>1.6399999999521242E-3</c:v>
                </c:pt>
                <c:pt idx="7411">
                  <c:v>7.0300000000429463E-3</c:v>
                </c:pt>
                <c:pt idx="7412">
                  <c:v>1.6399999999521242E-3</c:v>
                </c:pt>
                <c:pt idx="7413">
                  <c:v>5.8100000000536056E-3</c:v>
                </c:pt>
                <c:pt idx="7414">
                  <c:v>3.9099999999621105E-3</c:v>
                </c:pt>
                <c:pt idx="7415">
                  <c:v>4.9500000000080036E-3</c:v>
                </c:pt>
                <c:pt idx="7416">
                  <c:v>8.9399999999955071E-3</c:v>
                </c:pt>
                <c:pt idx="7417">
                  <c:v>4.6500000000264663E-3</c:v>
                </c:pt>
                <c:pt idx="7418">
                  <c:v>8.4599999999568354E-3</c:v>
                </c:pt>
                <c:pt idx="7419">
                  <c:v>5.8099999999967622E-3</c:v>
                </c:pt>
                <c:pt idx="7420">
                  <c:v>6.6800000000171167E-3</c:v>
                </c:pt>
                <c:pt idx="7421">
                  <c:v>8.4899999999947795E-3</c:v>
                </c:pt>
                <c:pt idx="7422">
                  <c:v>9.7200000000157161E-3</c:v>
                </c:pt>
                <c:pt idx="7423">
                  <c:v>2.0799999999780994E-3</c:v>
                </c:pt>
                <c:pt idx="7424">
                  <c:v>1.1770000000012715E-2</c:v>
                </c:pt>
                <c:pt idx="7425">
                  <c:v>6.2599999999974898E-3</c:v>
                </c:pt>
                <c:pt idx="7426">
                  <c:v>8.2899999999881402E-3</c:v>
                </c:pt>
                <c:pt idx="7427">
                  <c:v>8.7000000000330147E-3</c:v>
                </c:pt>
                <c:pt idx="7428">
                  <c:v>4.7700000000077125E-3</c:v>
                </c:pt>
                <c:pt idx="7429">
                  <c:v>8.6099999999760257E-3</c:v>
                </c:pt>
                <c:pt idx="7430">
                  <c:v>5.7800000000156615E-3</c:v>
                </c:pt>
                <c:pt idx="7431">
                  <c:v>7.0099999999797546E-3</c:v>
                </c:pt>
                <c:pt idx="7432">
                  <c:v>8.1900000000132422E-3</c:v>
                </c:pt>
                <c:pt idx="7433">
                  <c:v>5.369999999970787E-3</c:v>
                </c:pt>
                <c:pt idx="7434">
                  <c:v>8.1900000000132422E-3</c:v>
                </c:pt>
                <c:pt idx="7435">
                  <c:v>8.1999999999879947E-3</c:v>
                </c:pt>
                <c:pt idx="7436">
                  <c:v>3.1000000000176442E-3</c:v>
                </c:pt>
                <c:pt idx="7437">
                  <c:v>6.7900000000236105E-3</c:v>
                </c:pt>
                <c:pt idx="7438">
                  <c:v>9.4799999999963802E-3</c:v>
                </c:pt>
                <c:pt idx="7439">
                  <c:v>4.1400000000066939E-3</c:v>
                </c:pt>
                <c:pt idx="7440">
                  <c:v>7.9599999999686588E-3</c:v>
                </c:pt>
                <c:pt idx="7441">
                  <c:v>6.6199999999980719E-3</c:v>
                </c:pt>
                <c:pt idx="7442">
                  <c:v>4.8199999999951615E-3</c:v>
                </c:pt>
                <c:pt idx="7443">
                  <c:v>9.1199999999957981E-3</c:v>
                </c:pt>
                <c:pt idx="7444">
                  <c:v>5.3700000000276304E-3</c:v>
                </c:pt>
                <c:pt idx="7445">
                  <c:v>9.2999999999960892E-3</c:v>
                </c:pt>
                <c:pt idx="7446">
                  <c:v>6.6100000000233194E-3</c:v>
                </c:pt>
                <c:pt idx="7447">
                  <c:v>4.0199999999686042E-3</c:v>
                </c:pt>
                <c:pt idx="7448">
                  <c:v>8.5599999999885767E-3</c:v>
                </c:pt>
                <c:pt idx="7449">
                  <c:v>5.6600000000344153E-3</c:v>
                </c:pt>
                <c:pt idx="7450">
                  <c:v>9.1499999999768988E-3</c:v>
                </c:pt>
                <c:pt idx="7451">
                  <c:v>1.1770000000012715E-2</c:v>
                </c:pt>
                <c:pt idx="7452">
                  <c:v>1.148000000000593E-2</c:v>
                </c:pt>
                <c:pt idx="7453">
                  <c:v>1.2720000000001619E-2</c:v>
                </c:pt>
                <c:pt idx="7454">
                  <c:v>1.2339999999994689E-2</c:v>
                </c:pt>
                <c:pt idx="7455">
                  <c:v>8.6699999999950705E-3</c:v>
                </c:pt>
                <c:pt idx="7456">
                  <c:v>1.267000000001417E-2</c:v>
                </c:pt>
                <c:pt idx="7457">
                  <c:v>1.0279999999966094E-2</c:v>
                </c:pt>
                <c:pt idx="7458">
                  <c:v>1.1470000000031177E-2</c:v>
                </c:pt>
                <c:pt idx="7459">
                  <c:v>1.2999999999976808E-2</c:v>
                </c:pt>
                <c:pt idx="7460">
                  <c:v>7.4500000000057298E-3</c:v>
                </c:pt>
                <c:pt idx="7461">
                  <c:v>1.2720000000001619E-2</c:v>
                </c:pt>
                <c:pt idx="7462">
                  <c:v>1.1270000000024538E-2</c:v>
                </c:pt>
                <c:pt idx="7463">
                  <c:v>6.4699999999788815E-3</c:v>
                </c:pt>
                <c:pt idx="7464">
                  <c:v>1.5850000000000364E-2</c:v>
                </c:pt>
                <c:pt idx="7465">
                  <c:v>8.8499999999953616E-3</c:v>
                </c:pt>
                <c:pt idx="7466">
                  <c:v>1.132999999998674E-2</c:v>
                </c:pt>
                <c:pt idx="7467">
                  <c:v>1.290000000000191E-2</c:v>
                </c:pt>
                <c:pt idx="7468">
                  <c:v>9.0299999999956526E-3</c:v>
                </c:pt>
                <c:pt idx="7469">
                  <c:v>1.0460000000023228E-2</c:v>
                </c:pt>
                <c:pt idx="7470">
                  <c:v>1.067000000000462E-2</c:v>
                </c:pt>
                <c:pt idx="7471">
                  <c:v>1.1390000000005784E-2</c:v>
                </c:pt>
                <c:pt idx="7472">
                  <c:v>1.4329999999972642E-2</c:v>
                </c:pt>
                <c:pt idx="7473">
                  <c:v>8.5500000000138243E-3</c:v>
                </c:pt>
                <c:pt idx="7474">
                  <c:v>1.0400000000004184E-2</c:v>
                </c:pt>
                <c:pt idx="7475">
                  <c:v>1.3680000000022119E-2</c:v>
                </c:pt>
                <c:pt idx="7476">
                  <c:v>5.6399999999712236E-3</c:v>
                </c:pt>
                <c:pt idx="7477">
                  <c:v>1.0609999999985575E-2</c:v>
                </c:pt>
                <c:pt idx="7478">
                  <c:v>1.0040000000003602E-2</c:v>
                </c:pt>
                <c:pt idx="7479">
                  <c:v>9.8000000000411092E-3</c:v>
                </c:pt>
                <c:pt idx="7480">
                  <c:v>9.7799999999779175E-3</c:v>
                </c:pt>
                <c:pt idx="7481">
                  <c:v>7.9900000000066029E-3</c:v>
                </c:pt>
                <c:pt idx="7482">
                  <c:v>8.7899999999763168E-3</c:v>
                </c:pt>
                <c:pt idx="7483">
                  <c:v>1.2040000000013151E-2</c:v>
                </c:pt>
                <c:pt idx="7484">
                  <c:v>7.2999999999865395E-3</c:v>
                </c:pt>
                <c:pt idx="7485">
                  <c:v>1.1950000000013006E-2</c:v>
                </c:pt>
                <c:pt idx="7486">
                  <c:v>7.9900000000066029E-3</c:v>
                </c:pt>
                <c:pt idx="7487">
                  <c:v>7.8399999999874126E-3</c:v>
                </c:pt>
                <c:pt idx="7488">
                  <c:v>1.1979999999994106E-2</c:v>
                </c:pt>
                <c:pt idx="7489">
                  <c:v>7.1500000000241926E-3</c:v>
                </c:pt>
                <c:pt idx="7490">
                  <c:v>8.7599999999952161E-3</c:v>
                </c:pt>
                <c:pt idx="7491">
                  <c:v>9.360000000015134E-3</c:v>
                </c:pt>
                <c:pt idx="7492">
                  <c:v>6.9699999999670581E-3</c:v>
                </c:pt>
                <c:pt idx="7493">
                  <c:v>9.9600000000350519E-3</c:v>
                </c:pt>
                <c:pt idx="7494">
                  <c:v>9.1499999999768988E-3</c:v>
                </c:pt>
                <c:pt idx="7495">
                  <c:v>6.3700000000039836E-3</c:v>
                </c:pt>
                <c:pt idx="7496">
                  <c:v>8.9100000000144064E-3</c:v>
                </c:pt>
                <c:pt idx="7497">
                  <c:v>6.379999999978736E-3</c:v>
                </c:pt>
                <c:pt idx="7498">
                  <c:v>9.540000000015425E-3</c:v>
                </c:pt>
                <c:pt idx="7499">
                  <c:v>7.8100000000063119E-3</c:v>
                </c:pt>
                <c:pt idx="7500">
                  <c:v>7.8100000000063119E-3</c:v>
                </c:pt>
                <c:pt idx="7501">
                  <c:v>8.8499999999953616E-3</c:v>
                </c:pt>
                <c:pt idx="7502">
                  <c:v>1.1319999999955144E-2</c:v>
                </c:pt>
                <c:pt idx="7503">
                  <c:v>4.8000000000456566E-3</c:v>
                </c:pt>
                <c:pt idx="7504">
                  <c:v>1.3289999999983593E-2</c:v>
                </c:pt>
                <c:pt idx="7505">
                  <c:v>5.4299999999898318E-3</c:v>
                </c:pt>
                <c:pt idx="7506">
                  <c:v>9.7400000000220643E-3</c:v>
                </c:pt>
                <c:pt idx="7507">
                  <c:v>9.7799999999779175E-3</c:v>
                </c:pt>
                <c:pt idx="7508">
                  <c:v>6.0799999999971988E-3</c:v>
                </c:pt>
                <c:pt idx="7509">
                  <c:v>8.8200000000142609E-3</c:v>
                </c:pt>
                <c:pt idx="7510">
                  <c:v>1.0220000000003893E-2</c:v>
                </c:pt>
                <c:pt idx="7511">
                  <c:v>8.399999999994634E-3</c:v>
                </c:pt>
                <c:pt idx="7512">
                  <c:v>9.6300000000155705E-3</c:v>
                </c:pt>
                <c:pt idx="7513">
                  <c:v>8.2599999999501961E-3</c:v>
                </c:pt>
                <c:pt idx="7514">
                  <c:v>7.9500000000507498E-3</c:v>
                </c:pt>
                <c:pt idx="7515">
                  <c:v>1.0339999999985139E-2</c:v>
                </c:pt>
                <c:pt idx="7516">
                  <c:v>4.6499999999696229E-3</c:v>
                </c:pt>
                <c:pt idx="7517">
                  <c:v>8.4400000000073305E-3</c:v>
                </c:pt>
                <c:pt idx="7518">
                  <c:v>1.1470000000031177E-2</c:v>
                </c:pt>
                <c:pt idx="7519">
                  <c:v>4.9500000000080036E-3</c:v>
                </c:pt>
                <c:pt idx="7520">
                  <c:v>1.0459999999966385E-2</c:v>
                </c:pt>
                <c:pt idx="7521">
                  <c:v>7.9000000000064574E-3</c:v>
                </c:pt>
                <c:pt idx="7522">
                  <c:v>9.4399999999836837E-3</c:v>
                </c:pt>
                <c:pt idx="7523">
                  <c:v>1.1300000000005639E-2</c:v>
                </c:pt>
                <c:pt idx="7524">
                  <c:v>4.2900000000258842E-3</c:v>
                </c:pt>
                <c:pt idx="7525">
                  <c:v>1.0400000000004184E-2</c:v>
                </c:pt>
                <c:pt idx="7526">
                  <c:v>7.0299999999861029E-3</c:v>
                </c:pt>
                <c:pt idx="7527">
                  <c:v>6.6199999999980719E-3</c:v>
                </c:pt>
                <c:pt idx="7528">
                  <c:v>9.0299999999956526E-3</c:v>
                </c:pt>
                <c:pt idx="7529">
                  <c:v>5.690000000015516E-3</c:v>
                </c:pt>
                <c:pt idx="7530">
                  <c:v>8.4400000000073305E-3</c:v>
                </c:pt>
                <c:pt idx="7531">
                  <c:v>8.0699999999751526E-3</c:v>
                </c:pt>
                <c:pt idx="7532">
                  <c:v>6.6800000000171167E-3</c:v>
                </c:pt>
                <c:pt idx="7533">
                  <c:v>7.2700000000054388E-3</c:v>
                </c:pt>
                <c:pt idx="7534">
                  <c:v>7.6599999999871216E-3</c:v>
                </c:pt>
                <c:pt idx="7535">
                  <c:v>6.5299999999979264E-3</c:v>
                </c:pt>
                <c:pt idx="7536">
                  <c:v>8.9699999999766078E-3</c:v>
                </c:pt>
                <c:pt idx="7537">
                  <c:v>4.1400000000066939E-3</c:v>
                </c:pt>
                <c:pt idx="7538">
                  <c:v>7.4200000000246291E-3</c:v>
                </c:pt>
                <c:pt idx="7539">
                  <c:v>9.1199999999957981E-3</c:v>
                </c:pt>
                <c:pt idx="7540">
                  <c:v>2.9799999999795546E-3</c:v>
                </c:pt>
                <c:pt idx="7541">
                  <c:v>8.6699999999950705E-3</c:v>
                </c:pt>
                <c:pt idx="7542">
                  <c:v>6.4399999999977808E-3</c:v>
                </c:pt>
                <c:pt idx="7543">
                  <c:v>5.8999999999969077E-3</c:v>
                </c:pt>
                <c:pt idx="7544">
                  <c:v>9.0299999999956526E-3</c:v>
                </c:pt>
                <c:pt idx="7545">
                  <c:v>3.990000000044347E-3</c:v>
                </c:pt>
                <c:pt idx="7546">
                  <c:v>1.0019999999997253E-2</c:v>
                </c:pt>
                <c:pt idx="7547">
                  <c:v>5.4799999999772808E-3</c:v>
                </c:pt>
                <c:pt idx="7548">
                  <c:v>5.7199999999966167E-3</c:v>
                </c:pt>
                <c:pt idx="7549">
                  <c:v>8.4400000000073305E-3</c:v>
                </c:pt>
                <c:pt idx="7550">
                  <c:v>4.9200000000269029E-3</c:v>
                </c:pt>
                <c:pt idx="7551">
                  <c:v>6.609999999966476E-3</c:v>
                </c:pt>
                <c:pt idx="7552">
                  <c:v>5.6600000000344153E-3</c:v>
                </c:pt>
                <c:pt idx="7553">
                  <c:v>7.9899999999497595E-3</c:v>
                </c:pt>
                <c:pt idx="7554">
                  <c:v>8.5500000000138243E-3</c:v>
                </c:pt>
                <c:pt idx="7555">
                  <c:v>5.1000000000271939E-3</c:v>
                </c:pt>
                <c:pt idx="7556">
                  <c:v>5.6899999999586726E-3</c:v>
                </c:pt>
                <c:pt idx="7557">
                  <c:v>1.1150000000043292E-2</c:v>
                </c:pt>
                <c:pt idx="7558">
                  <c:v>2.2599999999783904E-3</c:v>
                </c:pt>
                <c:pt idx="7559">
                  <c:v>9.6900000000346154E-3</c:v>
                </c:pt>
                <c:pt idx="7560">
                  <c:v>8.6099999999760257E-3</c:v>
                </c:pt>
                <c:pt idx="7561">
                  <c:v>5.870000000015807E-3</c:v>
                </c:pt>
                <c:pt idx="7562">
                  <c:v>9.9899999999593092E-3</c:v>
                </c:pt>
                <c:pt idx="7563">
                  <c:v>7.9800000000318505E-3</c:v>
                </c:pt>
                <c:pt idx="7564">
                  <c:v>8.9199999999891588E-3</c:v>
                </c:pt>
                <c:pt idx="7565">
                  <c:v>9.3499999999835381E-3</c:v>
                </c:pt>
                <c:pt idx="7566">
                  <c:v>6.6800000000171167E-3</c:v>
                </c:pt>
                <c:pt idx="7567">
                  <c:v>9.770000000003165E-3</c:v>
                </c:pt>
                <c:pt idx="7568">
                  <c:v>7.4500000000057298E-3</c:v>
                </c:pt>
                <c:pt idx="7569">
                  <c:v>6.199999999978445E-3</c:v>
                </c:pt>
                <c:pt idx="7570">
                  <c:v>1.1149999999986449E-2</c:v>
                </c:pt>
                <c:pt idx="7571">
                  <c:v>7.4800000000436739E-3</c:v>
                </c:pt>
                <c:pt idx="7572">
                  <c:v>4.5299999999883767E-3</c:v>
                </c:pt>
                <c:pt idx="7573">
                  <c:v>1.0130000000003747E-2</c:v>
                </c:pt>
                <c:pt idx="7574">
                  <c:v>6.5900000000169712E-3</c:v>
                </c:pt>
                <c:pt idx="7575">
                  <c:v>8.2799999999565443E-3</c:v>
                </c:pt>
                <c:pt idx="7576">
                  <c:v>8.0800000000067485E-3</c:v>
                </c:pt>
                <c:pt idx="7577">
                  <c:v>7.209999999986394E-3</c:v>
                </c:pt>
                <c:pt idx="7578">
                  <c:v>1.1390000000005784E-2</c:v>
                </c:pt>
                <c:pt idx="7579">
                  <c:v>5.3900000000339787E-3</c:v>
                </c:pt>
                <c:pt idx="7580">
                  <c:v>9.6899999999777719E-3</c:v>
                </c:pt>
                <c:pt idx="7581">
                  <c:v>1.0310000000004038E-2</c:v>
                </c:pt>
                <c:pt idx="7582">
                  <c:v>8.4899999999947795E-3</c:v>
                </c:pt>
                <c:pt idx="7583">
                  <c:v>1.2550000000032924E-2</c:v>
                </c:pt>
                <c:pt idx="7584">
                  <c:v>9.4499999999584361E-3</c:v>
                </c:pt>
                <c:pt idx="7585">
                  <c:v>9.4700000000216278E-3</c:v>
                </c:pt>
                <c:pt idx="7586">
                  <c:v>1.2220000000013442E-2</c:v>
                </c:pt>
                <c:pt idx="7587">
                  <c:v>9.2099999999959437E-3</c:v>
                </c:pt>
                <c:pt idx="7588">
                  <c:v>1.2159999999994398E-2</c:v>
                </c:pt>
                <c:pt idx="7589">
                  <c:v>9.4500000000152795E-3</c:v>
                </c:pt>
                <c:pt idx="7590">
                  <c:v>8.399999999994634E-3</c:v>
                </c:pt>
                <c:pt idx="7591">
                  <c:v>1.2429999999994834E-2</c:v>
                </c:pt>
                <c:pt idx="7592">
                  <c:v>1.0040000000003602E-2</c:v>
                </c:pt>
                <c:pt idx="7593">
                  <c:v>8.8799999999764623E-3</c:v>
                </c:pt>
                <c:pt idx="7594">
                  <c:v>1.3800000000003365E-2</c:v>
                </c:pt>
                <c:pt idx="7595">
                  <c:v>1.3059999999995853E-2</c:v>
                </c:pt>
                <c:pt idx="7596">
                  <c:v>1.1889999999993961E-2</c:v>
                </c:pt>
                <c:pt idx="7597">
                  <c:v>1.0730000000023665E-2</c:v>
                </c:pt>
                <c:pt idx="7598">
                  <c:v>1.1289999999974043E-2</c:v>
                </c:pt>
                <c:pt idx="7599">
                  <c:v>1.30500000000211E-2</c:v>
                </c:pt>
                <c:pt idx="7600">
                  <c:v>7.7499999999872671E-3</c:v>
                </c:pt>
                <c:pt idx="7601">
                  <c:v>1.2400000000013733E-2</c:v>
                </c:pt>
                <c:pt idx="7602">
                  <c:v>1.3890000000003511E-2</c:v>
                </c:pt>
                <c:pt idx="7603">
                  <c:v>7.8100000000063119E-3</c:v>
                </c:pt>
                <c:pt idx="7604">
                  <c:v>1.3350000000002638E-2</c:v>
                </c:pt>
                <c:pt idx="7605">
                  <c:v>1.1829999999974916E-2</c:v>
                </c:pt>
                <c:pt idx="7606">
                  <c:v>9.2999999999960892E-3</c:v>
                </c:pt>
                <c:pt idx="7607">
                  <c:v>1.5140000000030795E-2</c:v>
                </c:pt>
                <c:pt idx="7608">
                  <c:v>9.5299999999838292E-3</c:v>
                </c:pt>
                <c:pt idx="7609">
                  <c:v>1.3390000000015334E-2</c:v>
                </c:pt>
                <c:pt idx="7610">
                  <c:v>1.1679999999955726E-2</c:v>
                </c:pt>
                <c:pt idx="7611">
                  <c:v>1.0010000000022501E-2</c:v>
                </c:pt>
                <c:pt idx="7612">
                  <c:v>1.3950000000022555E-2</c:v>
                </c:pt>
                <c:pt idx="7613">
                  <c:v>9.9500000000034561E-3</c:v>
                </c:pt>
                <c:pt idx="7614">
                  <c:v>1.1509999999987031E-2</c:v>
                </c:pt>
                <c:pt idx="7615">
                  <c:v>1.2220000000013442E-2</c:v>
                </c:pt>
                <c:pt idx="7616">
                  <c:v>1.3499999999964984E-2</c:v>
                </c:pt>
                <c:pt idx="7617">
                  <c:v>1.3770000000022264E-2</c:v>
                </c:pt>
                <c:pt idx="7618">
                  <c:v>1.2270000000000891E-2</c:v>
                </c:pt>
                <c:pt idx="7619">
                  <c:v>1.051999999998543E-2</c:v>
                </c:pt>
                <c:pt idx="7620">
                  <c:v>1.4130000000022847E-2</c:v>
                </c:pt>
                <c:pt idx="7621">
                  <c:v>8.4299999999757347E-3</c:v>
                </c:pt>
                <c:pt idx="7622">
                  <c:v>1.2699999999995271E-2</c:v>
                </c:pt>
                <c:pt idx="7623">
                  <c:v>1.61200000000008E-2</c:v>
                </c:pt>
                <c:pt idx="7624">
                  <c:v>9.1500000000337423E-3</c:v>
                </c:pt>
                <c:pt idx="7625">
                  <c:v>1.1569999999949232E-2</c:v>
                </c:pt>
                <c:pt idx="7626">
                  <c:v>1.424000000002934E-2</c:v>
                </c:pt>
                <c:pt idx="7627">
                  <c:v>9.4799999999963802E-3</c:v>
                </c:pt>
                <c:pt idx="7628">
                  <c:v>1.7020000000002256E-2</c:v>
                </c:pt>
                <c:pt idx="7629">
                  <c:v>8.9399999999955071E-3</c:v>
                </c:pt>
                <c:pt idx="7630">
                  <c:v>1.6149999999981901E-2</c:v>
                </c:pt>
                <c:pt idx="7631">
                  <c:v>1.2280000000032487E-2</c:v>
                </c:pt>
                <c:pt idx="7632">
                  <c:v>1.1230000000011842E-2</c:v>
                </c:pt>
                <c:pt idx="7633">
                  <c:v>1.4369999999985339E-2</c:v>
                </c:pt>
                <c:pt idx="7634">
                  <c:v>1.1199999999973898E-2</c:v>
                </c:pt>
                <c:pt idx="7635">
                  <c:v>1.1360000000024684E-2</c:v>
                </c:pt>
                <c:pt idx="7636">
                  <c:v>1.3530000000002929E-2</c:v>
                </c:pt>
                <c:pt idx="7637">
                  <c:v>1.2580000000014024E-2</c:v>
                </c:pt>
                <c:pt idx="7638">
                  <c:v>1.5369999999961692E-2</c:v>
                </c:pt>
                <c:pt idx="7639">
                  <c:v>1.2910000000033506E-2</c:v>
                </c:pt>
                <c:pt idx="7640">
                  <c:v>1.1169999999992797E-2</c:v>
                </c:pt>
                <c:pt idx="7641">
                  <c:v>1.5170000000011896E-2</c:v>
                </c:pt>
                <c:pt idx="7642">
                  <c:v>1.2849999999957618E-2</c:v>
                </c:pt>
                <c:pt idx="7643">
                  <c:v>1.1230000000011842E-2</c:v>
                </c:pt>
                <c:pt idx="7644">
                  <c:v>1.6570000000001528E-2</c:v>
                </c:pt>
                <c:pt idx="7645">
                  <c:v>1.2099999999975353E-2</c:v>
                </c:pt>
                <c:pt idx="7646">
                  <c:v>1.1570000000006075E-2</c:v>
                </c:pt>
                <c:pt idx="7647">
                  <c:v>1.3500000000021828E-2</c:v>
                </c:pt>
                <c:pt idx="7648">
                  <c:v>1.0130000000003747E-2</c:v>
                </c:pt>
                <c:pt idx="7649">
                  <c:v>1.9700000000000273E-2</c:v>
                </c:pt>
                <c:pt idx="7650">
                  <c:v>6.8799999999669126E-3</c:v>
                </c:pt>
                <c:pt idx="7651">
                  <c:v>1.5530000000012478E-2</c:v>
                </c:pt>
                <c:pt idx="7652">
                  <c:v>1.0280000000022937E-2</c:v>
                </c:pt>
                <c:pt idx="7653">
                  <c:v>5.9899999999970532E-3</c:v>
                </c:pt>
                <c:pt idx="7654">
                  <c:v>1.2189999999975498E-2</c:v>
                </c:pt>
                <c:pt idx="7655">
                  <c:v>9.6599999999966712E-3</c:v>
                </c:pt>
                <c:pt idx="7656">
                  <c:v>8.0399999999940519E-3</c:v>
                </c:pt>
                <c:pt idx="7657">
                  <c:v>7.660000000043965E-3</c:v>
                </c:pt>
                <c:pt idx="7658">
                  <c:v>8.1399999999689499E-3</c:v>
                </c:pt>
                <c:pt idx="7659">
                  <c:v>9.360000000015134E-3</c:v>
                </c:pt>
                <c:pt idx="7660">
                  <c:v>4.9999999999954525E-3</c:v>
                </c:pt>
                <c:pt idx="7661">
                  <c:v>5.1000000000271939E-3</c:v>
                </c:pt>
                <c:pt idx="7662">
                  <c:v>8.5499999999569809E-3</c:v>
                </c:pt>
                <c:pt idx="7663">
                  <c:v>7.9300000000444015E-3</c:v>
                </c:pt>
                <c:pt idx="7664">
                  <c:v>4.8899999999889587E-3</c:v>
                </c:pt>
                <c:pt idx="7665">
                  <c:v>7.7799999999683678E-3</c:v>
                </c:pt>
                <c:pt idx="7666">
                  <c:v>6.2300000000163891E-3</c:v>
                </c:pt>
                <c:pt idx="7667">
                  <c:v>8.2499999999754436E-3</c:v>
                </c:pt>
                <c:pt idx="7668">
                  <c:v>7.1800000000052933E-3</c:v>
                </c:pt>
                <c:pt idx="7669">
                  <c:v>3.3099999999990359E-3</c:v>
                </c:pt>
                <c:pt idx="7670">
                  <c:v>1.2910000000033506E-2</c:v>
                </c:pt>
                <c:pt idx="7671">
                  <c:v>6.6400000000044201E-3</c:v>
                </c:pt>
                <c:pt idx="7672">
                  <c:v>9.3299999999771899E-3</c:v>
                </c:pt>
                <c:pt idx="7673">
                  <c:v>8.7300000000141154E-3</c:v>
                </c:pt>
                <c:pt idx="7674">
                  <c:v>6.7999999999983629E-3</c:v>
                </c:pt>
                <c:pt idx="7675">
                  <c:v>8.2800000000133878E-3</c:v>
                </c:pt>
                <c:pt idx="7676">
                  <c:v>7.6300000000060209E-3</c:v>
                </c:pt>
                <c:pt idx="7677">
                  <c:v>9.1499999999768988E-3</c:v>
                </c:pt>
                <c:pt idx="7678">
                  <c:v>1.051999999998543E-2</c:v>
                </c:pt>
                <c:pt idx="7679">
                  <c:v>8.2600000000070395E-3</c:v>
                </c:pt>
                <c:pt idx="7680">
                  <c:v>1.0220000000003893E-2</c:v>
                </c:pt>
                <c:pt idx="7681">
                  <c:v>9.0900000000146974E-3</c:v>
                </c:pt>
                <c:pt idx="7682">
                  <c:v>6.8499999999858119E-3</c:v>
                </c:pt>
                <c:pt idx="7683">
                  <c:v>1.1360000000024684E-2</c:v>
                </c:pt>
                <c:pt idx="7684">
                  <c:v>7.569999999986976E-3</c:v>
                </c:pt>
                <c:pt idx="7685">
                  <c:v>1.0099999999965803E-2</c:v>
                </c:pt>
                <c:pt idx="7686">
                  <c:v>1.0400000000004184E-2</c:v>
                </c:pt>
                <c:pt idx="7687">
                  <c:v>1.079000000004271E-2</c:v>
                </c:pt>
                <c:pt idx="7688">
                  <c:v>8.9699999999766078E-3</c:v>
                </c:pt>
                <c:pt idx="7689">
                  <c:v>1.1149999999986449E-2</c:v>
                </c:pt>
                <c:pt idx="7690">
                  <c:v>3.8700000000062573E-3</c:v>
                </c:pt>
                <c:pt idx="7691">
                  <c:v>1.2609999999995125E-2</c:v>
                </c:pt>
                <c:pt idx="7692">
                  <c:v>8.8499999999953616E-3</c:v>
                </c:pt>
                <c:pt idx="7693">
                  <c:v>6.9400000000428008E-3</c:v>
                </c:pt>
                <c:pt idx="7694">
                  <c:v>6.1699999999973443E-3</c:v>
                </c:pt>
                <c:pt idx="7695">
                  <c:v>7.9899999999497595E-3</c:v>
                </c:pt>
                <c:pt idx="7696">
                  <c:v>6.1100000000351429E-3</c:v>
                </c:pt>
                <c:pt idx="7697">
                  <c:v>7.8100000000063119E-3</c:v>
                </c:pt>
                <c:pt idx="7698">
                  <c:v>5.2400000000147884E-3</c:v>
                </c:pt>
                <c:pt idx="7699">
                  <c:v>8.4899999999947795E-3</c:v>
                </c:pt>
                <c:pt idx="7700">
                  <c:v>4.9199999999700594E-3</c:v>
                </c:pt>
                <c:pt idx="7701">
                  <c:v>8.8200000000142609E-3</c:v>
                </c:pt>
                <c:pt idx="7702">
                  <c:v>8.5599999999885767E-3</c:v>
                </c:pt>
                <c:pt idx="7703">
                  <c:v>4.6199999999885222E-3</c:v>
                </c:pt>
                <c:pt idx="7704">
                  <c:v>8.3700000000135333E-3</c:v>
                </c:pt>
                <c:pt idx="7705">
                  <c:v>7.7200000000061664E-3</c:v>
                </c:pt>
                <c:pt idx="7706">
                  <c:v>6.4699999999788815E-3</c:v>
                </c:pt>
                <c:pt idx="7707">
                  <c:v>5.6600000000344153E-3</c:v>
                </c:pt>
                <c:pt idx="7708">
                  <c:v>5.599999999958527E-3</c:v>
                </c:pt>
                <c:pt idx="7709">
                  <c:v>7.8100000000063119E-3</c:v>
                </c:pt>
                <c:pt idx="7710">
                  <c:v>6.5000000000168257E-3</c:v>
                </c:pt>
                <c:pt idx="7711">
                  <c:v>2.3499999999785359E-3</c:v>
                </c:pt>
                <c:pt idx="7712">
                  <c:v>8.4400000000073305E-3</c:v>
                </c:pt>
                <c:pt idx="7713">
                  <c:v>5.1799999999957436E-3</c:v>
                </c:pt>
                <c:pt idx="7714">
                  <c:v>6.0200000000349974E-3</c:v>
                </c:pt>
                <c:pt idx="7715">
                  <c:v>4.4100000000071304E-3</c:v>
                </c:pt>
                <c:pt idx="7716">
                  <c:v>3.9699999999811553E-3</c:v>
                </c:pt>
                <c:pt idx="7717">
                  <c:v>6.7300000000045657E-3</c:v>
                </c:pt>
                <c:pt idx="7718">
                  <c:v>5.0400000000081491E-3</c:v>
                </c:pt>
                <c:pt idx="7719">
                  <c:v>5.8699999999589636E-3</c:v>
                </c:pt>
                <c:pt idx="7720">
                  <c:v>6.9100000000048567E-3</c:v>
                </c:pt>
                <c:pt idx="7721">
                  <c:v>2.6000000000294676E-3</c:v>
                </c:pt>
                <c:pt idx="7722">
                  <c:v>8.579999999994925E-3</c:v>
                </c:pt>
                <c:pt idx="7723">
                  <c:v>6.3200000000165346E-3</c:v>
                </c:pt>
                <c:pt idx="7724">
                  <c:v>2.7399999999602187E-3</c:v>
                </c:pt>
                <c:pt idx="7725">
                  <c:v>6.470000000035725E-3</c:v>
                </c:pt>
                <c:pt idx="7726">
                  <c:v>7.5899999999933243E-3</c:v>
                </c:pt>
                <c:pt idx="7727">
                  <c:v>4.8299999999699139E-3</c:v>
                </c:pt>
                <c:pt idx="7728">
                  <c:v>7.5400000000058753E-3</c:v>
                </c:pt>
                <c:pt idx="7729">
                  <c:v>3.2800000000179352E-3</c:v>
                </c:pt>
                <c:pt idx="7730">
                  <c:v>7.4500000000057298E-3</c:v>
                </c:pt>
                <c:pt idx="7731">
                  <c:v>7.1800000000052933E-3</c:v>
                </c:pt>
                <c:pt idx="7732">
                  <c:v>1.7599999999902138E-3</c:v>
                </c:pt>
                <c:pt idx="7733">
                  <c:v>1.1449999999967986E-2</c:v>
                </c:pt>
                <c:pt idx="7734">
                  <c:v>1.5800000000467662E-3</c:v>
                </c:pt>
                <c:pt idx="7735">
                  <c:v>1.0279999999966094E-2</c:v>
                </c:pt>
                <c:pt idx="7736">
                  <c:v>5.870000000015807E-3</c:v>
                </c:pt>
                <c:pt idx="7737">
                  <c:v>3.1299999999987449E-3</c:v>
                </c:pt>
                <c:pt idx="7738">
                  <c:v>1.0190000000022792E-2</c:v>
                </c:pt>
                <c:pt idx="7739">
                  <c:v>6.7999999999983629E-3</c:v>
                </c:pt>
                <c:pt idx="7740">
                  <c:v>6.9100000000048567E-3</c:v>
                </c:pt>
                <c:pt idx="7741">
                  <c:v>7.1499999999673491E-3</c:v>
                </c:pt>
                <c:pt idx="7742">
                  <c:v>7.8399999999874126E-3</c:v>
                </c:pt>
                <c:pt idx="7743">
                  <c:v>8.0500000000256478E-3</c:v>
                </c:pt>
                <c:pt idx="7744">
                  <c:v>6.6400000000044201E-3</c:v>
                </c:pt>
                <c:pt idx="7745">
                  <c:v>6.1699999999973443E-3</c:v>
                </c:pt>
                <c:pt idx="7746">
                  <c:v>8.8499999999953616E-3</c:v>
                </c:pt>
                <c:pt idx="7747">
                  <c:v>8.1399999999689499E-3</c:v>
                </c:pt>
                <c:pt idx="7748">
                  <c:v>3.8100000000440559E-3</c:v>
                </c:pt>
                <c:pt idx="7749">
                  <c:v>1.2189999999975498E-2</c:v>
                </c:pt>
                <c:pt idx="7750">
                  <c:v>5.8999999999969077E-3</c:v>
                </c:pt>
                <c:pt idx="7751">
                  <c:v>9.3300000000340333E-3</c:v>
                </c:pt>
                <c:pt idx="7752">
                  <c:v>1.1569999999949232E-2</c:v>
                </c:pt>
                <c:pt idx="7753">
                  <c:v>4.2000000000257387E-3</c:v>
                </c:pt>
                <c:pt idx="7754">
                  <c:v>1.3530000000002929E-2</c:v>
                </c:pt>
                <c:pt idx="7755">
                  <c:v>6.5500000000042746E-3</c:v>
                </c:pt>
                <c:pt idx="7756">
                  <c:v>1.1239999999986594E-2</c:v>
                </c:pt>
                <c:pt idx="7757">
                  <c:v>8.6400000000139698E-3</c:v>
                </c:pt>
                <c:pt idx="7758">
                  <c:v>6.0199999999781539E-3</c:v>
                </c:pt>
                <c:pt idx="7759">
                  <c:v>1.1920000000031905E-2</c:v>
                </c:pt>
                <c:pt idx="7760">
                  <c:v>1.0609999999985575E-2</c:v>
                </c:pt>
                <c:pt idx="7761">
                  <c:v>5.9600000000159525E-3</c:v>
                </c:pt>
                <c:pt idx="7762">
                  <c:v>9.1799999999579995E-3</c:v>
                </c:pt>
                <c:pt idx="7763">
                  <c:v>9.7800000000347609E-3</c:v>
                </c:pt>
                <c:pt idx="7764">
                  <c:v>9.4699999999647844E-3</c:v>
                </c:pt>
                <c:pt idx="7765">
                  <c:v>7.7200000000061664E-3</c:v>
                </c:pt>
                <c:pt idx="7766">
                  <c:v>7.1900000000368891E-3</c:v>
                </c:pt>
                <c:pt idx="7767">
                  <c:v>9.8899999999844113E-3</c:v>
                </c:pt>
                <c:pt idx="7768">
                  <c:v>9.2099999999959437E-3</c:v>
                </c:pt>
                <c:pt idx="7769">
                  <c:v>5.1000000000271939E-3</c:v>
                </c:pt>
                <c:pt idx="7770">
                  <c:v>1.1049999999954707E-2</c:v>
                </c:pt>
                <c:pt idx="7771">
                  <c:v>5.2800000000274849E-3</c:v>
                </c:pt>
                <c:pt idx="7772">
                  <c:v>8.8799999999764623E-3</c:v>
                </c:pt>
                <c:pt idx="7773">
                  <c:v>9.180000000014843E-3</c:v>
                </c:pt>
                <c:pt idx="7774">
                  <c:v>2.200000000016189E-3</c:v>
                </c:pt>
                <c:pt idx="7775">
                  <c:v>1.4250000000004093E-2</c:v>
                </c:pt>
                <c:pt idx="7776">
                  <c:v>4.1099999999687498E-3</c:v>
                </c:pt>
                <c:pt idx="7777">
                  <c:v>1.0190000000022792E-2</c:v>
                </c:pt>
                <c:pt idx="7778">
                  <c:v>5.369999999970787E-3</c:v>
                </c:pt>
                <c:pt idx="7779">
                  <c:v>5.2400000000147884E-3</c:v>
                </c:pt>
                <c:pt idx="7780">
                  <c:v>1.1570000000006075E-2</c:v>
                </c:pt>
                <c:pt idx="7781">
                  <c:v>9.1499999999768988E-3</c:v>
                </c:pt>
                <c:pt idx="7782">
                  <c:v>6.9700000000239015E-3</c:v>
                </c:pt>
                <c:pt idx="7783">
                  <c:v>7.7200000000061664E-3</c:v>
                </c:pt>
                <c:pt idx="7784">
                  <c:v>9.5299999999838292E-3</c:v>
                </c:pt>
                <c:pt idx="7785">
                  <c:v>5.5199999999899774E-3</c:v>
                </c:pt>
                <c:pt idx="7786">
                  <c:v>7.3000000000433829E-3</c:v>
                </c:pt>
                <c:pt idx="7787">
                  <c:v>8.5499999999569809E-3</c:v>
                </c:pt>
                <c:pt idx="7788">
                  <c:v>7.9299999999875581E-3</c:v>
                </c:pt>
                <c:pt idx="7789">
                  <c:v>6.4400000000546243E-3</c:v>
                </c:pt>
                <c:pt idx="7790">
                  <c:v>3.6599999999680222E-3</c:v>
                </c:pt>
                <c:pt idx="7791">
                  <c:v>1.3530000000002929E-2</c:v>
                </c:pt>
                <c:pt idx="7792">
                  <c:v>2.299999999991087E-3</c:v>
                </c:pt>
                <c:pt idx="7793">
                  <c:v>7.4799999999868305E-3</c:v>
                </c:pt>
                <c:pt idx="7794">
                  <c:v>1.1680000000012569E-2</c:v>
                </c:pt>
                <c:pt idx="7795">
                  <c:v>5.5399999999963256E-3</c:v>
                </c:pt>
                <c:pt idx="7796">
                  <c:v>8.4100000000262298E-3</c:v>
                </c:pt>
                <c:pt idx="7797">
                  <c:v>9.1199999999957981E-3</c:v>
                </c:pt>
                <c:pt idx="7798">
                  <c:v>7.6599999999871216E-3</c:v>
                </c:pt>
                <c:pt idx="7799">
                  <c:v>7.7800000000252112E-3</c:v>
                </c:pt>
                <c:pt idx="7800">
                  <c:v>6.8499999999858119E-3</c:v>
                </c:pt>
                <c:pt idx="7801">
                  <c:v>1.0609999999985575E-2</c:v>
                </c:pt>
                <c:pt idx="7802">
                  <c:v>6.0500000000160981E-3</c:v>
                </c:pt>
                <c:pt idx="7803">
                  <c:v>5.870000000015807E-3</c:v>
                </c:pt>
                <c:pt idx="7804">
                  <c:v>1.2819999999976517E-2</c:v>
                </c:pt>
                <c:pt idx="7805">
                  <c:v>5.4499999999961801E-3</c:v>
                </c:pt>
                <c:pt idx="7806">
                  <c:v>4.6500000000264663E-3</c:v>
                </c:pt>
                <c:pt idx="7807">
                  <c:v>1.0940000000005057E-2</c:v>
                </c:pt>
                <c:pt idx="7808">
                  <c:v>7.4199999999677857E-3</c:v>
                </c:pt>
                <c:pt idx="7809">
                  <c:v>3.2199999999988904E-3</c:v>
                </c:pt>
                <c:pt idx="7810">
                  <c:v>1.0780000000011114E-2</c:v>
                </c:pt>
                <c:pt idx="7811">
                  <c:v>6.9199999999796091E-3</c:v>
                </c:pt>
                <c:pt idx="7812">
                  <c:v>7.6000000000249202E-3</c:v>
                </c:pt>
                <c:pt idx="7813">
                  <c:v>8.399999999994634E-3</c:v>
                </c:pt>
                <c:pt idx="7814">
                  <c:v>7.8699999999685133E-3</c:v>
                </c:pt>
                <c:pt idx="7815">
                  <c:v>1.0610000000042419E-2</c:v>
                </c:pt>
                <c:pt idx="7816">
                  <c:v>6.5599999999790271E-3</c:v>
                </c:pt>
                <c:pt idx="7817">
                  <c:v>8.5500000000138243E-3</c:v>
                </c:pt>
                <c:pt idx="7818">
                  <c:v>8.6699999999950705E-3</c:v>
                </c:pt>
                <c:pt idx="7819">
                  <c:v>5.1599999999893953E-3</c:v>
                </c:pt>
                <c:pt idx="7820">
                  <c:v>8.7599999999952161E-3</c:v>
                </c:pt>
                <c:pt idx="7821">
                  <c:v>7.4500000000057298E-3</c:v>
                </c:pt>
                <c:pt idx="7822">
                  <c:v>9.2700000000149885E-3</c:v>
                </c:pt>
                <c:pt idx="7823">
                  <c:v>7.0000000000050022E-3</c:v>
                </c:pt>
                <c:pt idx="7824">
                  <c:v>8.4999999999695319E-3</c:v>
                </c:pt>
                <c:pt idx="7825">
                  <c:v>3.2400000000052387E-3</c:v>
                </c:pt>
                <c:pt idx="7826">
                  <c:v>1.0140000000035343E-2</c:v>
                </c:pt>
                <c:pt idx="7827">
                  <c:v>7.9499999999939064E-3</c:v>
                </c:pt>
                <c:pt idx="7828">
                  <c:v>6.2899999999785905E-3</c:v>
                </c:pt>
                <c:pt idx="7829">
                  <c:v>8.9399999999955071E-3</c:v>
                </c:pt>
                <c:pt idx="7830">
                  <c:v>5.6099999999901229E-3</c:v>
                </c:pt>
                <c:pt idx="7831">
                  <c:v>1.0840000000030159E-2</c:v>
                </c:pt>
                <c:pt idx="7832">
                  <c:v>7.569999999986976E-3</c:v>
                </c:pt>
                <c:pt idx="7833">
                  <c:v>5.1900000000273394E-3</c:v>
                </c:pt>
                <c:pt idx="7834">
                  <c:v>1.0429999999985284E-2</c:v>
                </c:pt>
                <c:pt idx="7835">
                  <c:v>7.5400000000058753E-3</c:v>
                </c:pt>
                <c:pt idx="7836">
                  <c:v>8.170000000006894E-3</c:v>
                </c:pt>
                <c:pt idx="7837">
                  <c:v>1.036999999996624E-2</c:v>
                </c:pt>
                <c:pt idx="7838">
                  <c:v>6.4899999999852298E-3</c:v>
                </c:pt>
                <c:pt idx="7839">
                  <c:v>5.6100000000469663E-3</c:v>
                </c:pt>
                <c:pt idx="7840">
                  <c:v>9.590000000002874E-3</c:v>
                </c:pt>
                <c:pt idx="7841">
                  <c:v>9.3299999999771899E-3</c:v>
                </c:pt>
                <c:pt idx="7842">
                  <c:v>9.9599999999782085E-3</c:v>
                </c:pt>
                <c:pt idx="7843">
                  <c:v>8.9399999999955071E-3</c:v>
                </c:pt>
                <c:pt idx="7844">
                  <c:v>7.0300000000429463E-3</c:v>
                </c:pt>
                <c:pt idx="7845">
                  <c:v>1.1379999999974189E-2</c:v>
                </c:pt>
                <c:pt idx="7846">
                  <c:v>6.5000000000168257E-3</c:v>
                </c:pt>
                <c:pt idx="7847">
                  <c:v>1.0189999999965949E-2</c:v>
                </c:pt>
                <c:pt idx="7848">
                  <c:v>9.5100000000343243E-3</c:v>
                </c:pt>
                <c:pt idx="7849">
                  <c:v>7.6899999999682223E-3</c:v>
                </c:pt>
                <c:pt idx="7850">
                  <c:v>1.0310000000004038E-2</c:v>
                </c:pt>
                <c:pt idx="7851">
                  <c:v>1.1590000000012424E-2</c:v>
                </c:pt>
                <c:pt idx="7852">
                  <c:v>5.2499999999895408E-3</c:v>
                </c:pt>
                <c:pt idx="7853">
                  <c:v>1.1979999999994106E-2</c:v>
                </c:pt>
                <c:pt idx="7854">
                  <c:v>7.9300000000444015E-3</c:v>
                </c:pt>
                <c:pt idx="7855">
                  <c:v>9.6499999999650754E-3</c:v>
                </c:pt>
                <c:pt idx="7856">
                  <c:v>6.7099999999982174E-3</c:v>
                </c:pt>
                <c:pt idx="7857">
                  <c:v>7.7499999999872671E-3</c:v>
                </c:pt>
                <c:pt idx="7858">
                  <c:v>8.3100000000513319E-3</c:v>
                </c:pt>
                <c:pt idx="7859">
                  <c:v>8.079999999949905E-3</c:v>
                </c:pt>
                <c:pt idx="7860">
                  <c:v>5.690000000015516E-3</c:v>
                </c:pt>
                <c:pt idx="7861">
                  <c:v>1.2490000000013879E-2</c:v>
                </c:pt>
                <c:pt idx="7862">
                  <c:v>4.7700000000077125E-3</c:v>
                </c:pt>
                <c:pt idx="7863">
                  <c:v>7.9200000000128057E-3</c:v>
                </c:pt>
                <c:pt idx="7864">
                  <c:v>9.1199999999957981E-3</c:v>
                </c:pt>
                <c:pt idx="7865">
                  <c:v>4.3499999999880856E-3</c:v>
                </c:pt>
                <c:pt idx="7866">
                  <c:v>7.5199999999995271E-3</c:v>
                </c:pt>
                <c:pt idx="7867">
                  <c:v>7.209999999986394E-3</c:v>
                </c:pt>
                <c:pt idx="7868">
                  <c:v>6.0799999999971988E-3</c:v>
                </c:pt>
                <c:pt idx="7869">
                  <c:v>9.6199999999839747E-3</c:v>
                </c:pt>
                <c:pt idx="7870">
                  <c:v>2.4200000000291766E-3</c:v>
                </c:pt>
                <c:pt idx="7871">
                  <c:v>7.8599999999937609E-3</c:v>
                </c:pt>
                <c:pt idx="7872">
                  <c:v>5.5500000000279215E-3</c:v>
                </c:pt>
                <c:pt idx="7873">
                  <c:v>2.2299999999972897E-3</c:v>
                </c:pt>
                <c:pt idx="7874">
                  <c:v>1.0580000000004475E-2</c:v>
                </c:pt>
                <c:pt idx="7875">
                  <c:v>4.9799999999891043E-3</c:v>
                </c:pt>
                <c:pt idx="7876">
                  <c:v>4.0500000000065484E-3</c:v>
                </c:pt>
                <c:pt idx="7877">
                  <c:v>7.7799999999683678E-3</c:v>
                </c:pt>
                <c:pt idx="7878">
                  <c:v>4.1699999999877946E-3</c:v>
                </c:pt>
                <c:pt idx="7879">
                  <c:v>4.9500000000080036E-3</c:v>
                </c:pt>
                <c:pt idx="7880">
                  <c:v>6.650000000036016E-3</c:v>
                </c:pt>
                <c:pt idx="7881">
                  <c:v>5.8099999999967622E-3</c:v>
                </c:pt>
                <c:pt idx="7882">
                  <c:v>6.1399999999594002E-3</c:v>
                </c:pt>
                <c:pt idx="7883">
                  <c:v>3.9000000000442014E-3</c:v>
                </c:pt>
                <c:pt idx="7884">
                  <c:v>2.7699999999981628E-3</c:v>
                </c:pt>
                <c:pt idx="7885">
                  <c:v>7.3099999999612919E-3</c:v>
                </c:pt>
                <c:pt idx="7886">
                  <c:v>1.5999999999962711E-3</c:v>
                </c:pt>
                <c:pt idx="7887">
                  <c:v>4.7700000000077125E-3</c:v>
                </c:pt>
                <c:pt idx="7888">
                  <c:v>6.830000000036307E-3</c:v>
                </c:pt>
                <c:pt idx="7889">
                  <c:v>1.6399999999521242E-3</c:v>
                </c:pt>
                <c:pt idx="7890">
                  <c:v>5.5700000000342698E-3</c:v>
                </c:pt>
                <c:pt idx="7891">
                  <c:v>7.6300000000060209E-3</c:v>
                </c:pt>
                <c:pt idx="7892">
                  <c:v>1.8499999999903594E-3</c:v>
                </c:pt>
                <c:pt idx="7893">
                  <c:v>8.6999999999761712E-3</c:v>
                </c:pt>
                <c:pt idx="7894">
                  <c:v>1.19000000000824E-3</c:v>
                </c:pt>
                <c:pt idx="7895">
                  <c:v>8.579999999994925E-3</c:v>
                </c:pt>
                <c:pt idx="7896">
                  <c:v>3.7300000000186628E-3</c:v>
                </c:pt>
                <c:pt idx="7897">
                  <c:v>2.2900000000163345E-3</c:v>
                </c:pt>
                <c:pt idx="7898">
                  <c:v>7.7499999999872671E-3</c:v>
                </c:pt>
                <c:pt idx="7899">
                  <c:v>4.3799999999691863E-3</c:v>
                </c:pt>
                <c:pt idx="7900">
                  <c:v>3.160000000036689E-3</c:v>
                </c:pt>
                <c:pt idx="7901">
                  <c:v>6.8899999999985084E-3</c:v>
                </c:pt>
                <c:pt idx="7902">
                  <c:v>5.3300000000149339E-3</c:v>
                </c:pt>
                <c:pt idx="7903">
                  <c:v>2.9499999999984539E-3</c:v>
                </c:pt>
                <c:pt idx="7904">
                  <c:v>6.5599999999790271E-3</c:v>
                </c:pt>
                <c:pt idx="7905">
                  <c:v>5.3599999999960346E-3</c:v>
                </c:pt>
                <c:pt idx="7906">
                  <c:v>7.0400000000176988E-3</c:v>
                </c:pt>
                <c:pt idx="7907">
                  <c:v>5.4499999999961801E-3</c:v>
                </c:pt>
                <c:pt idx="7908">
                  <c:v>4.4100000000071304E-3</c:v>
                </c:pt>
                <c:pt idx="7909">
                  <c:v>8.5499999999569809E-3</c:v>
                </c:pt>
                <c:pt idx="7910">
                  <c:v>2.8100000000108594E-3</c:v>
                </c:pt>
                <c:pt idx="7911">
                  <c:v>4.3800000000260297E-3</c:v>
                </c:pt>
                <c:pt idx="7912">
                  <c:v>8.2499999999754436E-3</c:v>
                </c:pt>
                <c:pt idx="7913">
                  <c:v>5.4000000000087311E-4</c:v>
                </c:pt>
                <c:pt idx="7914">
                  <c:v>9.7999999999842657E-3</c:v>
                </c:pt>
                <c:pt idx="7915">
                  <c:v>4.5900000000074215E-3</c:v>
                </c:pt>
                <c:pt idx="7916">
                  <c:v>3.8800000000378532E-3</c:v>
                </c:pt>
                <c:pt idx="7917">
                  <c:v>6.199999999978445E-3</c:v>
                </c:pt>
                <c:pt idx="7918">
                  <c:v>4.3800000000260297E-3</c:v>
                </c:pt>
                <c:pt idx="7919">
                  <c:v>5.5099999999583815E-3</c:v>
                </c:pt>
                <c:pt idx="7920">
                  <c:v>6.4399999999977808E-3</c:v>
                </c:pt>
                <c:pt idx="7921">
                  <c:v>4.500000000007276E-3</c:v>
                </c:pt>
                <c:pt idx="7922">
                  <c:v>7.0299999999861029E-3</c:v>
                </c:pt>
                <c:pt idx="7923">
                  <c:v>3.6100000000374166E-3</c:v>
                </c:pt>
                <c:pt idx="7924">
                  <c:v>4.9999999998817657E-4</c:v>
                </c:pt>
                <c:pt idx="7925">
                  <c:v>7.2499999999990905E-3</c:v>
                </c:pt>
                <c:pt idx="7926">
                  <c:v>4.6699999999759711E-3</c:v>
                </c:pt>
                <c:pt idx="7927">
                  <c:v>3.1900000000177897E-3</c:v>
                </c:pt>
                <c:pt idx="7928">
                  <c:v>7.6900000000250657E-3</c:v>
                </c:pt>
                <c:pt idx="7929">
                  <c:v>1.8199999999524152E-3</c:v>
                </c:pt>
                <c:pt idx="7930">
                  <c:v>5.0700000000460932E-3</c:v>
                </c:pt>
                <c:pt idx="7931">
                  <c:v>7.9199999999559623E-3</c:v>
                </c:pt>
                <c:pt idx="7932">
                  <c:v>1.5200000000277214E-3</c:v>
                </c:pt>
                <c:pt idx="7933">
                  <c:v>5.8500000000094587E-3</c:v>
                </c:pt>
                <c:pt idx="7934">
                  <c:v>2.9000000000678483E-4</c:v>
                </c:pt>
                <c:pt idx="7935">
                  <c:v>7.5400000000058753E-3</c:v>
                </c:pt>
                <c:pt idx="7936">
                  <c:v>5.4599999999709325E-3</c:v>
                </c:pt>
                <c:pt idx="7937">
                  <c:v>0</c:v>
                </c:pt>
                <c:pt idx="7938">
                  <c:v>6.9100000000048567E-3</c:v>
                </c:pt>
                <c:pt idx="7939">
                  <c:v>4.2900000000258842E-3</c:v>
                </c:pt>
                <c:pt idx="7940">
                  <c:v>1.8199999999524152E-3</c:v>
                </c:pt>
                <c:pt idx="7941">
                  <c:v>2.8900000000362525E-3</c:v>
                </c:pt>
                <c:pt idx="7942">
                  <c:v>9.5999999999776264E-3</c:v>
                </c:pt>
                <c:pt idx="7943">
                  <c:v>0</c:v>
                </c:pt>
                <c:pt idx="7944">
                  <c:v>4.2000000000257387E-3</c:v>
                </c:pt>
                <c:pt idx="7945">
                  <c:v>2.0599999999717511E-3</c:v>
                </c:pt>
                <c:pt idx="7946">
                  <c:v>6.8200000000047112E-3</c:v>
                </c:pt>
                <c:pt idx="7947">
                  <c:v>2.6799999999980173E-3</c:v>
                </c:pt>
                <c:pt idx="7948">
                  <c:v>1.1700000000018917E-3</c:v>
                </c:pt>
                <c:pt idx="7949">
                  <c:v>9.2599999999833926E-3</c:v>
                </c:pt>
                <c:pt idx="7950">
                  <c:v>0</c:v>
                </c:pt>
                <c:pt idx="7951">
                  <c:v>2.3300000000290311E-3</c:v>
                </c:pt>
                <c:pt idx="7952">
                  <c:v>8.9699999999766078E-3</c:v>
                </c:pt>
                <c:pt idx="7953">
                  <c:v>1.5000000001919034E-4</c:v>
                </c:pt>
                <c:pt idx="7954">
                  <c:v>5.5399999999963256E-3</c:v>
                </c:pt>
                <c:pt idx="7955">
                  <c:v>5.5699999999774263E-3</c:v>
                </c:pt>
                <c:pt idx="7956">
                  <c:v>3.3999999999991815E-3</c:v>
                </c:pt>
                <c:pt idx="7957">
                  <c:v>4.5300000000452201E-3</c:v>
                </c:pt>
                <c:pt idx="7958">
                  <c:v>3.2199999999988904E-3</c:v>
                </c:pt>
                <c:pt idx="7959">
                  <c:v>7.569999999986976E-3</c:v>
                </c:pt>
                <c:pt idx="7960">
                  <c:v>3.7899999999808642E-3</c:v>
                </c:pt>
                <c:pt idx="7961">
                  <c:v>2.5300000000356704E-3</c:v>
                </c:pt>
                <c:pt idx="7962">
                  <c:v>8.3399999999755892E-3</c:v>
                </c:pt>
                <c:pt idx="7963">
                  <c:v>3.6999999999807187E-3</c:v>
                </c:pt>
                <c:pt idx="7964">
                  <c:v>1.5800000000467662E-3</c:v>
                </c:pt>
                <c:pt idx="7965">
                  <c:v>6.7899999999667671E-3</c:v>
                </c:pt>
                <c:pt idx="7966">
                  <c:v>4.3499999999880856E-3</c:v>
                </c:pt>
                <c:pt idx="7967">
                  <c:v>4.1200000000003456E-3</c:v>
                </c:pt>
                <c:pt idx="7968">
                  <c:v>5.8099999999967622E-3</c:v>
                </c:pt>
                <c:pt idx="7969">
                  <c:v>2.38000000001648E-3</c:v>
                </c:pt>
                <c:pt idx="7970">
                  <c:v>7.4799999999868305E-3</c:v>
                </c:pt>
                <c:pt idx="7971">
                  <c:v>6.8899999999985084E-3</c:v>
                </c:pt>
                <c:pt idx="7972">
                  <c:v>1.2500000000272848E-3</c:v>
                </c:pt>
                <c:pt idx="7973">
                  <c:v>7.5099999999679312E-3</c:v>
                </c:pt>
                <c:pt idx="7974">
                  <c:v>6.1699999999973443E-3</c:v>
                </c:pt>
                <c:pt idx="7975">
                  <c:v>4.1100000000255932E-3</c:v>
                </c:pt>
                <c:pt idx="7976">
                  <c:v>2.4999999999977263E-3</c:v>
                </c:pt>
                <c:pt idx="7977">
                  <c:v>4.2399999999815918E-3</c:v>
                </c:pt>
                <c:pt idx="7978">
                  <c:v>6.2599999999974898E-3</c:v>
                </c:pt>
                <c:pt idx="7979">
                  <c:v>4.5300000000452201E-3</c:v>
                </c:pt>
                <c:pt idx="7980">
                  <c:v>3.7499999999681677E-3</c:v>
                </c:pt>
                <c:pt idx="7981">
                  <c:v>7.569999999986976E-3</c:v>
                </c:pt>
                <c:pt idx="7982">
                  <c:v>1.6700000000469117E-3</c:v>
                </c:pt>
                <c:pt idx="7983">
                  <c:v>4.8599999999510146E-3</c:v>
                </c:pt>
                <c:pt idx="7984">
                  <c:v>6.1400000000162436E-3</c:v>
                </c:pt>
                <c:pt idx="7985">
                  <c:v>2.38000000001648E-3</c:v>
                </c:pt>
                <c:pt idx="7986">
                  <c:v>6.1699999999973443E-3</c:v>
                </c:pt>
                <c:pt idx="7987">
                  <c:v>4.8299999999699139E-3</c:v>
                </c:pt>
                <c:pt idx="7988">
                  <c:v>5.180000000052587E-3</c:v>
                </c:pt>
                <c:pt idx="7989">
                  <c:v>4.4999999999504325E-3</c:v>
                </c:pt>
                <c:pt idx="7990">
                  <c:v>2.8000000000361069E-3</c:v>
                </c:pt>
                <c:pt idx="7991">
                  <c:v>6.4399999999977808E-3</c:v>
                </c:pt>
                <c:pt idx="7992">
                  <c:v>4.9799999999891043E-3</c:v>
                </c:pt>
                <c:pt idx="7993">
                  <c:v>1.2800000000083855E-3</c:v>
                </c:pt>
                <c:pt idx="7994">
                  <c:v>8.2899999999881402E-3</c:v>
                </c:pt>
                <c:pt idx="7995">
                  <c:v>3.5399999999867759E-3</c:v>
                </c:pt>
                <c:pt idx="7996">
                  <c:v>2.0900000000096952E-3</c:v>
                </c:pt>
                <c:pt idx="7997">
                  <c:v>4.2900000000258842E-3</c:v>
                </c:pt>
                <c:pt idx="7998">
                  <c:v>5.009999999970205E-3</c:v>
                </c:pt>
                <c:pt idx="7999">
                  <c:v>3.5399999999867759E-3</c:v>
                </c:pt>
                <c:pt idx="8000">
                  <c:v>4.4700000000261753E-3</c:v>
                </c:pt>
                <c:pt idx="8001">
                  <c:v>5.1000000000271939E-3</c:v>
                </c:pt>
                <c:pt idx="8002">
                  <c:v>6.7899999999667671E-3</c:v>
                </c:pt>
                <c:pt idx="8003">
                  <c:v>6.3000000000101863E-4</c:v>
                </c:pt>
                <c:pt idx="8004">
                  <c:v>3.6999999999807187E-3</c:v>
                </c:pt>
                <c:pt idx="8005">
                  <c:v>7.6800000000503132E-3</c:v>
                </c:pt>
                <c:pt idx="8006">
                  <c:v>2.7499999999918145E-3</c:v>
                </c:pt>
                <c:pt idx="8007">
                  <c:v>3.5100000000056752E-3</c:v>
                </c:pt>
                <c:pt idx="8008">
                  <c:v>7.719999999949323E-3</c:v>
                </c:pt>
                <c:pt idx="8009">
                  <c:v>7.8000000002020897E-4</c:v>
                </c:pt>
                <c:pt idx="8010">
                  <c:v>6.1400000000162436E-3</c:v>
                </c:pt>
                <c:pt idx="8011">
                  <c:v>5.870000000015807E-3</c:v>
                </c:pt>
                <c:pt idx="8012">
                  <c:v>1.1299999999891952E-3</c:v>
                </c:pt>
                <c:pt idx="8013">
                  <c:v>7.9599999999686588E-3</c:v>
                </c:pt>
                <c:pt idx="8014">
                  <c:v>2.6500000000169166E-3</c:v>
                </c:pt>
                <c:pt idx="8015">
                  <c:v>8.3700000000135333E-3</c:v>
                </c:pt>
                <c:pt idx="8016">
                  <c:v>6.5599999999790271E-3</c:v>
                </c:pt>
                <c:pt idx="8017">
                  <c:v>2.0299999999906504E-3</c:v>
                </c:pt>
                <c:pt idx="8018">
                  <c:v>8.2500000000322871E-3</c:v>
                </c:pt>
                <c:pt idx="8019">
                  <c:v>5.0999999999703505E-3</c:v>
                </c:pt>
                <c:pt idx="8020">
                  <c:v>4.8899999999889587E-3</c:v>
                </c:pt>
                <c:pt idx="8021">
                  <c:v>6.6100000000233194E-3</c:v>
                </c:pt>
                <c:pt idx="8022">
                  <c:v>6.8899999999985084E-3</c:v>
                </c:pt>
                <c:pt idx="8023">
                  <c:v>5.3899999999771353E-3</c:v>
                </c:pt>
                <c:pt idx="8024">
                  <c:v>5.5100000000152249E-3</c:v>
                </c:pt>
                <c:pt idx="8025">
                  <c:v>2.8100000000108594E-3</c:v>
                </c:pt>
                <c:pt idx="8026">
                  <c:v>9.0000000000145519E-3</c:v>
                </c:pt>
                <c:pt idx="8027">
                  <c:v>5.1499999999577994E-3</c:v>
                </c:pt>
                <c:pt idx="8028">
                  <c:v>3.2199999999988904E-3</c:v>
                </c:pt>
                <c:pt idx="8029">
                  <c:v>7.8700000000253567E-3</c:v>
                </c:pt>
                <c:pt idx="8030">
                  <c:v>4.3499999999880856E-3</c:v>
                </c:pt>
                <c:pt idx="8031">
                  <c:v>5.0400000000081491E-3</c:v>
                </c:pt>
                <c:pt idx="8032">
                  <c:v>9.2900000000213367E-3</c:v>
                </c:pt>
                <c:pt idx="8033">
                  <c:v>0</c:v>
                </c:pt>
                <c:pt idx="8034">
                  <c:v>7.9599999999686588E-3</c:v>
                </c:pt>
                <c:pt idx="8035">
                  <c:v>4.7099999999886677E-3</c:v>
                </c:pt>
                <c:pt idx="8036">
                  <c:v>2.8900000000362525E-3</c:v>
                </c:pt>
                <c:pt idx="8037">
                  <c:v>6.5299999999979264E-3</c:v>
                </c:pt>
                <c:pt idx="8038">
                  <c:v>4.1999999999688953E-3</c:v>
                </c:pt>
                <c:pt idx="8039">
                  <c:v>5.2400000000147884E-3</c:v>
                </c:pt>
                <c:pt idx="8040">
                  <c:v>4.5600000000263208E-3</c:v>
                </c:pt>
                <c:pt idx="8041">
                  <c:v>4.0899999999624015E-3</c:v>
                </c:pt>
                <c:pt idx="8042">
                  <c:v>6.4300000000230284E-3</c:v>
                </c:pt>
                <c:pt idx="8043">
                  <c:v>2.2700000000099863E-3</c:v>
                </c:pt>
                <c:pt idx="8044">
                  <c:v>2.0599999999717511E-3</c:v>
                </c:pt>
                <c:pt idx="8045">
                  <c:v>6.5500000000042746E-3</c:v>
                </c:pt>
                <c:pt idx="8046">
                  <c:v>5.460000000027776E-3</c:v>
                </c:pt>
                <c:pt idx="8047">
                  <c:v>1.1299999999891952E-3</c:v>
                </c:pt>
                <c:pt idx="8048">
                  <c:v>9.0000000000145519E-3</c:v>
                </c:pt>
                <c:pt idx="8049">
                  <c:v>0</c:v>
                </c:pt>
                <c:pt idx="8050">
                  <c:v>5.5699999999774263E-3</c:v>
                </c:pt>
                <c:pt idx="8051">
                  <c:v>5.5199999999899774E-3</c:v>
                </c:pt>
                <c:pt idx="8052">
                  <c:v>6.0000000019044819E-5</c:v>
                </c:pt>
                <c:pt idx="8053">
                  <c:v>9.0599999999767533E-3</c:v>
                </c:pt>
                <c:pt idx="8054">
                  <c:v>0</c:v>
                </c:pt>
                <c:pt idx="8055">
                  <c:v>6.1900000000036925E-3</c:v>
                </c:pt>
                <c:pt idx="8056">
                  <c:v>4.680000000007567E-3</c:v>
                </c:pt>
                <c:pt idx="8057">
                  <c:v>0</c:v>
                </c:pt>
                <c:pt idx="8058">
                  <c:v>7.8100000000063119E-3</c:v>
                </c:pt>
                <c:pt idx="8059">
                  <c:v>2.0299999999906504E-3</c:v>
                </c:pt>
                <c:pt idx="8060">
                  <c:v>2.5600000000167711E-3</c:v>
                </c:pt>
                <c:pt idx="8061">
                  <c:v>3.5500000000183718E-3</c:v>
                </c:pt>
                <c:pt idx="8062">
                  <c:v>7.4199999999677857E-3</c:v>
                </c:pt>
                <c:pt idx="8063">
                  <c:v>9.2000000000780346E-4</c:v>
                </c:pt>
                <c:pt idx="8064">
                  <c:v>2.5899999999978718E-3</c:v>
                </c:pt>
                <c:pt idx="8065">
                  <c:v>4.0000000000190994E-3</c:v>
                </c:pt>
                <c:pt idx="8066">
                  <c:v>4.5299999999883767E-3</c:v>
                </c:pt>
                <c:pt idx="8067">
                  <c:v>1.6400000000089676E-3</c:v>
                </c:pt>
                <c:pt idx="8068">
                  <c:v>2.1399999999971442E-3</c:v>
                </c:pt>
                <c:pt idx="8069">
                  <c:v>9.1499999999768988E-3</c:v>
                </c:pt>
                <c:pt idx="8070">
                  <c:v>0</c:v>
                </c:pt>
                <c:pt idx="8071">
                  <c:v>2.5400000000104228E-3</c:v>
                </c:pt>
                <c:pt idx="8072">
                  <c:v>8.7300000000141154E-3</c:v>
                </c:pt>
                <c:pt idx="8073">
                  <c:v>0</c:v>
                </c:pt>
                <c:pt idx="8074">
                  <c:v>1.1299999999891952E-3</c:v>
                </c:pt>
                <c:pt idx="8075">
                  <c:v>3.9299999999684587E-3</c:v>
                </c:pt>
                <c:pt idx="8076">
                  <c:v>3.2500000000368345E-3</c:v>
                </c:pt>
                <c:pt idx="8077">
                  <c:v>1.7599999999902138E-3</c:v>
                </c:pt>
                <c:pt idx="8078">
                  <c:v>3.3700000000180808E-3</c:v>
                </c:pt>
                <c:pt idx="8079">
                  <c:v>4.4699999999693318E-3</c:v>
                </c:pt>
                <c:pt idx="8080">
                  <c:v>2.0299999999906504E-3</c:v>
                </c:pt>
                <c:pt idx="8081">
                  <c:v>0</c:v>
                </c:pt>
                <c:pt idx="8082">
                  <c:v>7.7400000000125146E-3</c:v>
                </c:pt>
                <c:pt idx="8083">
                  <c:v>6.9000000002006345E-4</c:v>
                </c:pt>
                <c:pt idx="8084">
                  <c:v>0</c:v>
                </c:pt>
                <c:pt idx="8085">
                  <c:v>1.7599999999902138E-3</c:v>
                </c:pt>
                <c:pt idx="8086">
                  <c:v>1.790000000028158E-3</c:v>
                </c:pt>
                <c:pt idx="8087">
                  <c:v>4.9999999998817657E-4</c:v>
                </c:pt>
                <c:pt idx="8088">
                  <c:v>2.4500000000102773E-3</c:v>
                </c:pt>
                <c:pt idx="8089">
                  <c:v>1.7199999999775173E-3</c:v>
                </c:pt>
                <c:pt idx="8090">
                  <c:v>1.8799999999714601E-3</c:v>
                </c:pt>
                <c:pt idx="8091">
                  <c:v>0</c:v>
                </c:pt>
                <c:pt idx="8092">
                  <c:v>2.0000000000095497E-3</c:v>
                </c:pt>
                <c:pt idx="8093">
                  <c:v>5.2100000000336877E-3</c:v>
                </c:pt>
                <c:pt idx="8094">
                  <c:v>0</c:v>
                </c:pt>
                <c:pt idx="8095">
                  <c:v>4.6199999999885222E-3</c:v>
                </c:pt>
                <c:pt idx="8096">
                  <c:v>8.1000000000130967E-4</c:v>
                </c:pt>
                <c:pt idx="8097">
                  <c:v>0</c:v>
                </c:pt>
                <c:pt idx="8098">
                  <c:v>4.8299999999699139E-3</c:v>
                </c:pt>
                <c:pt idx="8099">
                  <c:v>4.350000000044929E-3</c:v>
                </c:pt>
                <c:pt idx="8100">
                  <c:v>9.0000000000145519E-5</c:v>
                </c:pt>
                <c:pt idx="8101">
                  <c:v>0</c:v>
                </c:pt>
                <c:pt idx="8102">
                  <c:v>6.6999999999666215E-3</c:v>
                </c:pt>
                <c:pt idx="8103">
                  <c:v>3.1900000000177897E-3</c:v>
                </c:pt>
                <c:pt idx="8104">
                  <c:v>0</c:v>
                </c:pt>
                <c:pt idx="8105">
                  <c:v>2.529999999978827E-3</c:v>
                </c:pt>
                <c:pt idx="8106">
                  <c:v>5.9899999999970532E-3</c:v>
                </c:pt>
                <c:pt idx="8107">
                  <c:v>0</c:v>
                </c:pt>
                <c:pt idx="8108">
                  <c:v>0</c:v>
                </c:pt>
                <c:pt idx="8109">
                  <c:v>1.0580000000004475E-2</c:v>
                </c:pt>
                <c:pt idx="8110">
                  <c:v>0</c:v>
                </c:pt>
                <c:pt idx="8111">
                  <c:v>0</c:v>
                </c:pt>
                <c:pt idx="8112">
                  <c:v>5.6099999999901229E-3</c:v>
                </c:pt>
                <c:pt idx="8113">
                  <c:v>0</c:v>
                </c:pt>
                <c:pt idx="8114">
                  <c:v>1.5500000000088221E-3</c:v>
                </c:pt>
                <c:pt idx="8115">
                  <c:v>3.8400000000251566E-3</c:v>
                </c:pt>
                <c:pt idx="8116">
                  <c:v>2.6199999999789725E-3</c:v>
                </c:pt>
                <c:pt idx="8117">
                  <c:v>1.8000000000029104E-4</c:v>
                </c:pt>
                <c:pt idx="8118">
                  <c:v>0</c:v>
                </c:pt>
                <c:pt idx="8119">
                  <c:v>8.5900000000265209E-3</c:v>
                </c:pt>
                <c:pt idx="8120">
                  <c:v>0</c:v>
                </c:pt>
                <c:pt idx="8121">
                  <c:v>0</c:v>
                </c:pt>
                <c:pt idx="8122">
                  <c:v>5.9899999999970532E-3</c:v>
                </c:pt>
                <c:pt idx="8123">
                  <c:v>1.8699999999967076E-3</c:v>
                </c:pt>
                <c:pt idx="8124">
                  <c:v>0</c:v>
                </c:pt>
                <c:pt idx="8125">
                  <c:v>4.8899999999889587E-3</c:v>
                </c:pt>
                <c:pt idx="8126">
                  <c:v>2.4500000000102773E-3</c:v>
                </c:pt>
                <c:pt idx="8127">
                  <c:v>3.9600000000064028E-3</c:v>
                </c:pt>
                <c:pt idx="8128">
                  <c:v>4.500000000007276E-4</c:v>
                </c:pt>
                <c:pt idx="8129">
                  <c:v>2.6799999999980173E-3</c:v>
                </c:pt>
                <c:pt idx="8130">
                  <c:v>6.3499999999976353E-3</c:v>
                </c:pt>
                <c:pt idx="8131">
                  <c:v>8.5999999998875865E-4</c:v>
                </c:pt>
                <c:pt idx="8132">
                  <c:v>1.8200000000092587E-3</c:v>
                </c:pt>
                <c:pt idx="8133">
                  <c:v>7.6899999999682223E-3</c:v>
                </c:pt>
                <c:pt idx="8134">
                  <c:v>0</c:v>
                </c:pt>
                <c:pt idx="8135">
                  <c:v>5.3599999999960346E-3</c:v>
                </c:pt>
                <c:pt idx="8136">
                  <c:v>1.970000000028449E-3</c:v>
                </c:pt>
                <c:pt idx="8137">
                  <c:v>2.99999999811007E-5</c:v>
                </c:pt>
                <c:pt idx="8138">
                  <c:v>5.2400000000147884E-3</c:v>
                </c:pt>
                <c:pt idx="8139">
                  <c:v>3.6999999999807187E-3</c:v>
                </c:pt>
                <c:pt idx="8140">
                  <c:v>4.200000000196269E-4</c:v>
                </c:pt>
                <c:pt idx="8141">
                  <c:v>4.7099999999886677E-3</c:v>
                </c:pt>
                <c:pt idx="8142">
                  <c:v>4.0799999999876491E-3</c:v>
                </c:pt>
                <c:pt idx="8143">
                  <c:v>1.8500000000472028E-3</c:v>
                </c:pt>
                <c:pt idx="8144">
                  <c:v>1.8399999999587635E-3</c:v>
                </c:pt>
                <c:pt idx="8145">
                  <c:v>2.1800000000098407E-3</c:v>
                </c:pt>
                <c:pt idx="8146">
                  <c:v>5.5399999999963256E-3</c:v>
                </c:pt>
                <c:pt idx="8147">
                  <c:v>1.3400000000274304E-3</c:v>
                </c:pt>
                <c:pt idx="8148">
                  <c:v>1.1399999999639476E-3</c:v>
                </c:pt>
                <c:pt idx="8149">
                  <c:v>7.5700000000438195E-3</c:v>
                </c:pt>
                <c:pt idx="8150">
                  <c:v>0</c:v>
                </c:pt>
                <c:pt idx="8151">
                  <c:v>2.7699999999981628E-3</c:v>
                </c:pt>
                <c:pt idx="8152">
                  <c:v>4.0799999999876491E-3</c:v>
                </c:pt>
                <c:pt idx="8153">
                  <c:v>0</c:v>
                </c:pt>
                <c:pt idx="8154">
                  <c:v>5.2499999999895408E-3</c:v>
                </c:pt>
                <c:pt idx="8155">
                  <c:v>2.38000000001648E-3</c:v>
                </c:pt>
                <c:pt idx="8156">
                  <c:v>1.0699999999701504E-3</c:v>
                </c:pt>
                <c:pt idx="8157">
                  <c:v>5.3399999999896863E-3</c:v>
                </c:pt>
                <c:pt idx="8158">
                  <c:v>3.3099999999990359E-3</c:v>
                </c:pt>
                <c:pt idx="8159">
                  <c:v>3.2400000000052387E-3</c:v>
                </c:pt>
                <c:pt idx="8160">
                  <c:v>2.4200000000291766E-3</c:v>
                </c:pt>
                <c:pt idx="8161">
                  <c:v>2.6500000000169166E-3</c:v>
                </c:pt>
                <c:pt idx="8162">
                  <c:v>6.2899999999785905E-3</c:v>
                </c:pt>
                <c:pt idx="8163">
                  <c:v>0</c:v>
                </c:pt>
                <c:pt idx="8164">
                  <c:v>9.2000000000780346E-4</c:v>
                </c:pt>
                <c:pt idx="8165">
                  <c:v>8.170000000006894E-3</c:v>
                </c:pt>
                <c:pt idx="8166">
                  <c:v>3.6000000000058208E-4</c:v>
                </c:pt>
                <c:pt idx="8167">
                  <c:v>3.5699999999678766E-3</c:v>
                </c:pt>
                <c:pt idx="8168">
                  <c:v>5.4000000000087311E-3</c:v>
                </c:pt>
                <c:pt idx="8169">
                  <c:v>1.5000000001919034E-4</c:v>
                </c:pt>
                <c:pt idx="8170">
                  <c:v>4.0799999999876491E-3</c:v>
                </c:pt>
                <c:pt idx="8171">
                  <c:v>4.2899999999690408E-3</c:v>
                </c:pt>
                <c:pt idx="8172">
                  <c:v>1.7300000000091131E-3</c:v>
                </c:pt>
                <c:pt idx="8173">
                  <c:v>4.8000000000456566E-3</c:v>
                </c:pt>
                <c:pt idx="8174">
                  <c:v>2.99999999811007E-5</c:v>
                </c:pt>
                <c:pt idx="8175">
                  <c:v>8.7300000000141154E-3</c:v>
                </c:pt>
                <c:pt idx="8176">
                  <c:v>3.2999999996263796E-4</c:v>
                </c:pt>
                <c:pt idx="8177">
                  <c:v>0</c:v>
                </c:pt>
                <c:pt idx="8178">
                  <c:v>1.1680000000012569E-2</c:v>
                </c:pt>
                <c:pt idx="8179">
                  <c:v>6.0000000019044819E-5</c:v>
                </c:pt>
                <c:pt idx="8180">
                  <c:v>1.8499999999903594E-3</c:v>
                </c:pt>
                <c:pt idx="8181">
                  <c:v>7.8300000000126602E-3</c:v>
                </c:pt>
                <c:pt idx="8182">
                  <c:v>6.0199999999781539E-3</c:v>
                </c:pt>
                <c:pt idx="8183">
                  <c:v>0</c:v>
                </c:pt>
                <c:pt idx="8184">
                  <c:v>4.1200000000003456E-3</c:v>
                </c:pt>
                <c:pt idx="8185">
                  <c:v>3.8099999999872125E-3</c:v>
                </c:pt>
                <c:pt idx="8186">
                  <c:v>3.9400000000000546E-3</c:v>
                </c:pt>
                <c:pt idx="8187">
                  <c:v>2.200000000016189E-3</c:v>
                </c:pt>
                <c:pt idx="8188">
                  <c:v>3.4600000000182263E-3</c:v>
                </c:pt>
                <c:pt idx="8189">
                  <c:v>8.399999999994634E-3</c:v>
                </c:pt>
                <c:pt idx="8190">
                  <c:v>0</c:v>
                </c:pt>
                <c:pt idx="8191">
                  <c:v>6.2899999999785905E-3</c:v>
                </c:pt>
                <c:pt idx="8192">
                  <c:v>6.8600000000174077E-3</c:v>
                </c:pt>
                <c:pt idx="8193">
                  <c:v>0</c:v>
                </c:pt>
                <c:pt idx="8194">
                  <c:v>6.8499999999858119E-3</c:v>
                </c:pt>
                <c:pt idx="8195">
                  <c:v>6.7900000000236105E-3</c:v>
                </c:pt>
                <c:pt idx="8196">
                  <c:v>0</c:v>
                </c:pt>
                <c:pt idx="8197">
                  <c:v>5.6999999999902684E-3</c:v>
                </c:pt>
                <c:pt idx="8198">
                  <c:v>7.6300000000060209E-3</c:v>
                </c:pt>
                <c:pt idx="8199">
                  <c:v>2.4399999999786814E-3</c:v>
                </c:pt>
                <c:pt idx="8200">
                  <c:v>2.4700000000166256E-3</c:v>
                </c:pt>
                <c:pt idx="8201">
                  <c:v>8.3199999999692409E-3</c:v>
                </c:pt>
                <c:pt idx="8202">
                  <c:v>7.2400000000243381E-3</c:v>
                </c:pt>
                <c:pt idx="8203">
                  <c:v>0</c:v>
                </c:pt>
                <c:pt idx="8204">
                  <c:v>3.3700000000180808E-3</c:v>
                </c:pt>
                <c:pt idx="8205">
                  <c:v>8.6099999999760257E-3</c:v>
                </c:pt>
                <c:pt idx="8206">
                  <c:v>1.7300000000091131E-3</c:v>
                </c:pt>
                <c:pt idx="8207">
                  <c:v>9.0000000000145519E-5</c:v>
                </c:pt>
                <c:pt idx="8208">
                  <c:v>1.2959999999964111E-2</c:v>
                </c:pt>
                <c:pt idx="8209">
                  <c:v>0</c:v>
                </c:pt>
                <c:pt idx="8210">
                  <c:v>1.5000000001919034E-4</c:v>
                </c:pt>
                <c:pt idx="8211">
                  <c:v>8.9399999999955071E-3</c:v>
                </c:pt>
                <c:pt idx="8212">
                  <c:v>0</c:v>
                </c:pt>
                <c:pt idx="8213">
                  <c:v>3.7000000000375621E-3</c:v>
                </c:pt>
                <c:pt idx="8214">
                  <c:v>3.7499999999681677E-3</c:v>
                </c:pt>
                <c:pt idx="8215">
                  <c:v>8.8499999999953616E-3</c:v>
                </c:pt>
                <c:pt idx="8216">
                  <c:v>0</c:v>
                </c:pt>
                <c:pt idx="8217">
                  <c:v>0</c:v>
                </c:pt>
                <c:pt idx="8218">
                  <c:v>1.4490000000023429E-2</c:v>
                </c:pt>
                <c:pt idx="8219">
                  <c:v>7.0999999996956831E-4</c:v>
                </c:pt>
                <c:pt idx="8220">
                  <c:v>0</c:v>
                </c:pt>
                <c:pt idx="8221">
                  <c:v>1.0170000000016444E-2</c:v>
                </c:pt>
                <c:pt idx="8222">
                  <c:v>6.9700000000239015E-3</c:v>
                </c:pt>
                <c:pt idx="8223">
                  <c:v>0</c:v>
                </c:pt>
                <c:pt idx="8224">
                  <c:v>5.3299999999580905E-3</c:v>
                </c:pt>
                <c:pt idx="8225">
                  <c:v>4.0000000000190994E-3</c:v>
                </c:pt>
                <c:pt idx="8226">
                  <c:v>2.4099999999975807E-3</c:v>
                </c:pt>
                <c:pt idx="8227">
                  <c:v>4.8300000000267573E-3</c:v>
                </c:pt>
                <c:pt idx="8228">
                  <c:v>6.1099999999782995E-3</c:v>
                </c:pt>
                <c:pt idx="8229">
                  <c:v>7.2400000000243381E-3</c:v>
                </c:pt>
                <c:pt idx="8230">
                  <c:v>0</c:v>
                </c:pt>
                <c:pt idx="8231">
                  <c:v>4.0199999999686042E-3</c:v>
                </c:pt>
                <c:pt idx="8232">
                  <c:v>1.028999999999769E-2</c:v>
                </c:pt>
                <c:pt idx="8233">
                  <c:v>0</c:v>
                </c:pt>
                <c:pt idx="8234">
                  <c:v>4.7099999999886677E-3</c:v>
                </c:pt>
                <c:pt idx="8235">
                  <c:v>8.6400000000139698E-3</c:v>
                </c:pt>
                <c:pt idx="8236">
                  <c:v>1.8800000000283035E-3</c:v>
                </c:pt>
                <c:pt idx="8237">
                  <c:v>2.6499999999600732E-3</c:v>
                </c:pt>
                <c:pt idx="8238">
                  <c:v>9.3899999999962347E-3</c:v>
                </c:pt>
                <c:pt idx="8239">
                  <c:v>3.390000000024429E-3</c:v>
                </c:pt>
                <c:pt idx="8240">
                  <c:v>0</c:v>
                </c:pt>
                <c:pt idx="8241">
                  <c:v>9.2099999999959437E-3</c:v>
                </c:pt>
                <c:pt idx="8242">
                  <c:v>8.5900000000265209E-3</c:v>
                </c:pt>
                <c:pt idx="8243">
                  <c:v>0</c:v>
                </c:pt>
                <c:pt idx="8244">
                  <c:v>0</c:v>
                </c:pt>
                <c:pt idx="8245">
                  <c:v>1.2720000000001619E-2</c:v>
                </c:pt>
                <c:pt idx="8246">
                  <c:v>0</c:v>
                </c:pt>
                <c:pt idx="8247">
                  <c:v>0</c:v>
                </c:pt>
                <c:pt idx="8248">
                  <c:v>9.6599999999966712E-3</c:v>
                </c:pt>
                <c:pt idx="8249">
                  <c:v>6.4999999995052349E-4</c:v>
                </c:pt>
                <c:pt idx="8250">
                  <c:v>9.0000000000145519E-5</c:v>
                </c:pt>
                <c:pt idx="8251">
                  <c:v>1.0730000000023665E-2</c:v>
                </c:pt>
                <c:pt idx="8252">
                  <c:v>6.9000000002006345E-4</c:v>
                </c:pt>
                <c:pt idx="8253">
                  <c:v>4.500000000007276E-3</c:v>
                </c:pt>
                <c:pt idx="8254">
                  <c:v>1.8699999999967076E-3</c:v>
                </c:pt>
                <c:pt idx="8255">
                  <c:v>1.1569999999949232E-2</c:v>
                </c:pt>
                <c:pt idx="8256">
                  <c:v>1.0400000000458931E-3</c:v>
                </c:pt>
                <c:pt idx="8257">
                  <c:v>0</c:v>
                </c:pt>
                <c:pt idx="8258">
                  <c:v>1.1179999999967549E-2</c:v>
                </c:pt>
                <c:pt idx="8259">
                  <c:v>1.8699999999967076E-3</c:v>
                </c:pt>
                <c:pt idx="8260">
                  <c:v>0</c:v>
                </c:pt>
                <c:pt idx="8261">
                  <c:v>8.6500000000455657E-3</c:v>
                </c:pt>
                <c:pt idx="8262">
                  <c:v>3.5099999999488318E-3</c:v>
                </c:pt>
                <c:pt idx="8263">
                  <c:v>6.9000000002006345E-4</c:v>
                </c:pt>
                <c:pt idx="8264">
                  <c:v>7.389999999986685E-3</c:v>
                </c:pt>
                <c:pt idx="8265">
                  <c:v>2.4400000000355249E-3</c:v>
                </c:pt>
                <c:pt idx="8266">
                  <c:v>6.6199999999980719E-3</c:v>
                </c:pt>
                <c:pt idx="8267">
                  <c:v>4.1099999999687498E-3</c:v>
                </c:pt>
                <c:pt idx="8268">
                  <c:v>4.5900000000074215E-3</c:v>
                </c:pt>
                <c:pt idx="8269">
                  <c:v>5.2800000000274849E-3</c:v>
                </c:pt>
                <c:pt idx="8270">
                  <c:v>2.8299999999603642E-3</c:v>
                </c:pt>
                <c:pt idx="8271">
                  <c:v>7.9800000000318505E-3</c:v>
                </c:pt>
                <c:pt idx="8272">
                  <c:v>5.4000000000087311E-3</c:v>
                </c:pt>
                <c:pt idx="8273">
                  <c:v>5.09999999962929E-4</c:v>
                </c:pt>
                <c:pt idx="8274">
                  <c:v>8.1600000000321415E-3</c:v>
                </c:pt>
                <c:pt idx="8275">
                  <c:v>8.170000000006894E-3</c:v>
                </c:pt>
                <c:pt idx="8276">
                  <c:v>2.1099999999592001E-3</c:v>
                </c:pt>
                <c:pt idx="8277">
                  <c:v>4.9799999999891043E-3</c:v>
                </c:pt>
                <c:pt idx="8278">
                  <c:v>7.060000000024047E-3</c:v>
                </c:pt>
                <c:pt idx="8279">
                  <c:v>4.2100000000004911E-3</c:v>
                </c:pt>
                <c:pt idx="8280">
                  <c:v>4.2000000000257387E-3</c:v>
                </c:pt>
                <c:pt idx="8281">
                  <c:v>4.1999999999688953E-3</c:v>
                </c:pt>
                <c:pt idx="8282">
                  <c:v>9.2700000000149885E-3</c:v>
                </c:pt>
                <c:pt idx="8283">
                  <c:v>7.9999999996971383E-4</c:v>
                </c:pt>
                <c:pt idx="8284">
                  <c:v>6.5299999999979264E-3</c:v>
                </c:pt>
                <c:pt idx="8285">
                  <c:v>6.1700000000541877E-3</c:v>
                </c:pt>
                <c:pt idx="8286">
                  <c:v>2.9799999999795546E-3</c:v>
                </c:pt>
                <c:pt idx="8287">
                  <c:v>6.0500000000160981E-3</c:v>
                </c:pt>
                <c:pt idx="8288">
                  <c:v>9.8299999999653664E-3</c:v>
                </c:pt>
                <c:pt idx="8289">
                  <c:v>2.659999999991669E-3</c:v>
                </c:pt>
                <c:pt idx="8290">
                  <c:v>5.0600000000144973E-3</c:v>
                </c:pt>
                <c:pt idx="8291">
                  <c:v>1.0460000000023228E-2</c:v>
                </c:pt>
                <c:pt idx="8292">
                  <c:v>2.4499999999534339E-3</c:v>
                </c:pt>
                <c:pt idx="8293">
                  <c:v>6.8500000000426553E-3</c:v>
                </c:pt>
                <c:pt idx="8294">
                  <c:v>4.1699999999877946E-3</c:v>
                </c:pt>
                <c:pt idx="8295">
                  <c:v>8.859999999970114E-3</c:v>
                </c:pt>
                <c:pt idx="8296">
                  <c:v>1.4600000000086766E-3</c:v>
                </c:pt>
                <c:pt idx="8297">
                  <c:v>0</c:v>
                </c:pt>
                <c:pt idx="8298">
                  <c:v>7.1200000000430919E-3</c:v>
                </c:pt>
                <c:pt idx="8299">
                  <c:v>1.519999999970878E-3</c:v>
                </c:pt>
                <c:pt idx="8300">
                  <c:v>0</c:v>
                </c:pt>
                <c:pt idx="8301">
                  <c:v>5.2099999999768443E-3</c:v>
                </c:pt>
                <c:pt idx="8302">
                  <c:v>2.3600000000101318E-3</c:v>
                </c:pt>
                <c:pt idx="8303">
                  <c:v>0</c:v>
                </c:pt>
                <c:pt idx="8304">
                  <c:v>3.4300000000371256E-3</c:v>
                </c:pt>
                <c:pt idx="8305">
                  <c:v>1.6999999996869519E-4</c:v>
                </c:pt>
                <c:pt idx="8306">
                  <c:v>0</c:v>
                </c:pt>
                <c:pt idx="8307">
                  <c:v>3.489999999999327E-3</c:v>
                </c:pt>
                <c:pt idx="8308">
                  <c:v>1.3999999999896318E-3</c:v>
                </c:pt>
                <c:pt idx="8309">
                  <c:v>1.0400000000458931E-3</c:v>
                </c:pt>
                <c:pt idx="8310">
                  <c:v>0</c:v>
                </c:pt>
                <c:pt idx="8311">
                  <c:v>4.0599999999813008E-3</c:v>
                </c:pt>
                <c:pt idx="8312">
                  <c:v>2.2299999999972897E-3</c:v>
                </c:pt>
                <c:pt idx="8313">
                  <c:v>0</c:v>
                </c:pt>
                <c:pt idx="8314">
                  <c:v>2.299999999991087E-3</c:v>
                </c:pt>
                <c:pt idx="8315">
                  <c:v>2.2299999999972897E-3</c:v>
                </c:pt>
                <c:pt idx="8316">
                  <c:v>0</c:v>
                </c:pt>
                <c:pt idx="8317">
                  <c:v>1.1099999999828469E-3</c:v>
                </c:pt>
                <c:pt idx="8318">
                  <c:v>4.0800000000444925E-3</c:v>
                </c:pt>
                <c:pt idx="8319">
                  <c:v>0</c:v>
                </c:pt>
                <c:pt idx="8320">
                  <c:v>0</c:v>
                </c:pt>
                <c:pt idx="8321">
                  <c:v>2.3799999999596366E-3</c:v>
                </c:pt>
                <c:pt idx="8322">
                  <c:v>2.9499999999984539E-3</c:v>
                </c:pt>
                <c:pt idx="8323">
                  <c:v>0</c:v>
                </c:pt>
                <c:pt idx="8324">
                  <c:v>0</c:v>
                </c:pt>
                <c:pt idx="8325">
                  <c:v>4.8900000000458022E-3</c:v>
                </c:pt>
                <c:pt idx="8326">
                  <c:v>0</c:v>
                </c:pt>
                <c:pt idx="8327">
                  <c:v>0</c:v>
                </c:pt>
                <c:pt idx="8328">
                  <c:v>6.7099999999982174E-3</c:v>
                </c:pt>
                <c:pt idx="8329">
                  <c:v>0</c:v>
                </c:pt>
                <c:pt idx="8330">
                  <c:v>0</c:v>
                </c:pt>
                <c:pt idx="8331">
                  <c:v>2.6199999999789725E-3</c:v>
                </c:pt>
                <c:pt idx="8332">
                  <c:v>0</c:v>
                </c:pt>
                <c:pt idx="8333">
                  <c:v>0</c:v>
                </c:pt>
                <c:pt idx="8334">
                  <c:v>0</c:v>
                </c:pt>
                <c:pt idx="8335">
                  <c:v>6.5599999999790271E-3</c:v>
                </c:pt>
                <c:pt idx="8336">
                  <c:v>0</c:v>
                </c:pt>
                <c:pt idx="8337">
                  <c:v>0</c:v>
                </c:pt>
                <c:pt idx="8338">
                  <c:v>5.9300000000348518E-3</c:v>
                </c:pt>
                <c:pt idx="8339">
                  <c:v>0</c:v>
                </c:pt>
                <c:pt idx="8340">
                  <c:v>0</c:v>
                </c:pt>
                <c:pt idx="8341">
                  <c:v>1.8400000000156069E-3</c:v>
                </c:pt>
                <c:pt idx="8342">
                  <c:v>2.3599999999532884E-3</c:v>
                </c:pt>
                <c:pt idx="8343">
                  <c:v>0</c:v>
                </c:pt>
                <c:pt idx="8344">
                  <c:v>8.9000000002670276E-4</c:v>
                </c:pt>
                <c:pt idx="8345">
                  <c:v>2.5099999999724787E-3</c:v>
                </c:pt>
                <c:pt idx="8346">
                  <c:v>0</c:v>
                </c:pt>
                <c:pt idx="8347">
                  <c:v>9.8000000002684828E-4</c:v>
                </c:pt>
                <c:pt idx="8348">
                  <c:v>1.6400000000089676E-3</c:v>
                </c:pt>
                <c:pt idx="8349">
                  <c:v>2.529999999978827E-3</c:v>
                </c:pt>
                <c:pt idx="8350">
                  <c:v>0</c:v>
                </c:pt>
                <c:pt idx="8351">
                  <c:v>0</c:v>
                </c:pt>
                <c:pt idx="8352">
                  <c:v>4.6199999999885222E-3</c:v>
                </c:pt>
                <c:pt idx="8353">
                  <c:v>0</c:v>
                </c:pt>
                <c:pt idx="8354">
                  <c:v>0</c:v>
                </c:pt>
                <c:pt idx="8355">
                  <c:v>1.2000000003808964E-4</c:v>
                </c:pt>
                <c:pt idx="8356">
                  <c:v>0</c:v>
                </c:pt>
                <c:pt idx="8357">
                  <c:v>0</c:v>
                </c:pt>
                <c:pt idx="8358">
                  <c:v>2.0999999998139174E-4</c:v>
                </c:pt>
                <c:pt idx="8359">
                  <c:v>2.6500000000169166E-3</c:v>
                </c:pt>
                <c:pt idx="8360">
                  <c:v>0</c:v>
                </c:pt>
                <c:pt idx="8361">
                  <c:v>0</c:v>
                </c:pt>
                <c:pt idx="8362">
                  <c:v>5.4499999999961801E-3</c:v>
                </c:pt>
                <c:pt idx="8363">
                  <c:v>0</c:v>
                </c:pt>
                <c:pt idx="8364">
                  <c:v>0</c:v>
                </c:pt>
                <c:pt idx="8365">
                  <c:v>2.2099999999909414E-3</c:v>
                </c:pt>
                <c:pt idx="8366">
                  <c:v>0</c:v>
                </c:pt>
                <c:pt idx="8367">
                  <c:v>0</c:v>
                </c:pt>
                <c:pt idx="8368">
                  <c:v>5.2999999999769898E-3</c:v>
                </c:pt>
                <c:pt idx="8369">
                  <c:v>0</c:v>
                </c:pt>
                <c:pt idx="8370">
                  <c:v>0</c:v>
                </c:pt>
                <c:pt idx="8371">
                  <c:v>0</c:v>
                </c:pt>
                <c:pt idx="8372">
                  <c:v>0</c:v>
                </c:pt>
                <c:pt idx="8373">
                  <c:v>0</c:v>
                </c:pt>
                <c:pt idx="8374">
                  <c:v>0</c:v>
                </c:pt>
                <c:pt idx="8375">
                  <c:v>6.6199999999980719E-3</c:v>
                </c:pt>
                <c:pt idx="8376">
                  <c:v>0</c:v>
                </c:pt>
                <c:pt idx="8377">
                  <c:v>0</c:v>
                </c:pt>
                <c:pt idx="8378">
                  <c:v>3.0100000000174987E-3</c:v>
                </c:pt>
                <c:pt idx="8379">
                  <c:v>0</c:v>
                </c:pt>
                <c:pt idx="8380">
                  <c:v>0</c:v>
                </c:pt>
                <c:pt idx="8381">
                  <c:v>3.4299999999802822E-3</c:v>
                </c:pt>
                <c:pt idx="8382">
                  <c:v>0</c:v>
                </c:pt>
                <c:pt idx="8383">
                  <c:v>0</c:v>
                </c:pt>
                <c:pt idx="8384">
                  <c:v>2.4400000000355249E-3</c:v>
                </c:pt>
                <c:pt idx="8385">
                  <c:v>0</c:v>
                </c:pt>
                <c:pt idx="8386">
                  <c:v>5.6999999998197382E-4</c:v>
                </c:pt>
                <c:pt idx="8387">
                  <c:v>2.4399999999786814E-3</c:v>
                </c:pt>
                <c:pt idx="8388">
                  <c:v>3.1900000000177897E-3</c:v>
                </c:pt>
                <c:pt idx="8389">
                  <c:v>0</c:v>
                </c:pt>
                <c:pt idx="8390">
                  <c:v>0</c:v>
                </c:pt>
                <c:pt idx="8391">
                  <c:v>3.0100000000174987E-3</c:v>
                </c:pt>
                <c:pt idx="8392">
                  <c:v>9.0000000000145519E-4</c:v>
                </c:pt>
                <c:pt idx="8393">
                  <c:v>0</c:v>
                </c:pt>
                <c:pt idx="8394">
                  <c:v>2.889999999979409E-3</c:v>
                </c:pt>
                <c:pt idx="8395">
                  <c:v>4.1400000000066939E-3</c:v>
                </c:pt>
                <c:pt idx="8396">
                  <c:v>0</c:v>
                </c:pt>
                <c:pt idx="8397">
                  <c:v>0</c:v>
                </c:pt>
                <c:pt idx="8398">
                  <c:v>2.1699999999782449E-3</c:v>
                </c:pt>
                <c:pt idx="8399">
                  <c:v>1.140000000020791E-3</c:v>
                </c:pt>
                <c:pt idx="8400">
                  <c:v>6.5000000000736691E-4</c:v>
                </c:pt>
                <c:pt idx="8401">
                  <c:v>1.9100000000094042E-3</c:v>
                </c:pt>
                <c:pt idx="8402">
                  <c:v>6.8200000000047112E-3</c:v>
                </c:pt>
                <c:pt idx="8403">
                  <c:v>0</c:v>
                </c:pt>
                <c:pt idx="8404">
                  <c:v>0</c:v>
                </c:pt>
                <c:pt idx="8405">
                  <c:v>4.1200000000003456E-3</c:v>
                </c:pt>
                <c:pt idx="8406">
                  <c:v>0</c:v>
                </c:pt>
                <c:pt idx="8407">
                  <c:v>0</c:v>
                </c:pt>
                <c:pt idx="8408">
                  <c:v>5.3899999999771353E-3</c:v>
                </c:pt>
                <c:pt idx="8409">
                  <c:v>0</c:v>
                </c:pt>
                <c:pt idx="8410">
                  <c:v>0</c:v>
                </c:pt>
                <c:pt idx="8411">
                  <c:v>5.5100000000152249E-3</c:v>
                </c:pt>
                <c:pt idx="8412">
                  <c:v>0</c:v>
                </c:pt>
                <c:pt idx="8413">
                  <c:v>0</c:v>
                </c:pt>
                <c:pt idx="8414">
                  <c:v>3.3099999999990359E-3</c:v>
                </c:pt>
                <c:pt idx="8415">
                  <c:v>3.5499999999615284E-3</c:v>
                </c:pt>
                <c:pt idx="8416">
                  <c:v>0</c:v>
                </c:pt>
                <c:pt idx="8417">
                  <c:v>0</c:v>
                </c:pt>
                <c:pt idx="8418">
                  <c:v>3.4300000000371256E-3</c:v>
                </c:pt>
                <c:pt idx="8419">
                  <c:v>2.2999999998774001E-4</c:v>
                </c:pt>
                <c:pt idx="8420">
                  <c:v>0</c:v>
                </c:pt>
                <c:pt idx="8421">
                  <c:v>3.1000000000176442E-3</c:v>
                </c:pt>
                <c:pt idx="8422">
                  <c:v>1.6099999999710235E-3</c:v>
                </c:pt>
                <c:pt idx="8423">
                  <c:v>0</c:v>
                </c:pt>
                <c:pt idx="8424">
                  <c:v>1.9399999999905049E-3</c:v>
                </c:pt>
                <c:pt idx="8425">
                  <c:v>0</c:v>
                </c:pt>
                <c:pt idx="8426">
                  <c:v>0</c:v>
                </c:pt>
                <c:pt idx="8427">
                  <c:v>5.7800000000156615E-3</c:v>
                </c:pt>
                <c:pt idx="8428">
                  <c:v>0</c:v>
                </c:pt>
                <c:pt idx="8429">
                  <c:v>0</c:v>
                </c:pt>
                <c:pt idx="8430">
                  <c:v>3.5500000000183718E-3</c:v>
                </c:pt>
                <c:pt idx="8431">
                  <c:v>0</c:v>
                </c:pt>
                <c:pt idx="8432">
                  <c:v>1.1999999998124622E-4</c:v>
                </c:pt>
                <c:pt idx="8433">
                  <c:v>4.3499999999880856E-3</c:v>
                </c:pt>
                <c:pt idx="8434">
                  <c:v>0</c:v>
                </c:pt>
                <c:pt idx="8435">
                  <c:v>0</c:v>
                </c:pt>
                <c:pt idx="8436">
                  <c:v>9.2000000000780346E-4</c:v>
                </c:pt>
                <c:pt idx="8437">
                  <c:v>5.6099999999901229E-3</c:v>
                </c:pt>
                <c:pt idx="8438">
                  <c:v>0</c:v>
                </c:pt>
                <c:pt idx="8439">
                  <c:v>0</c:v>
                </c:pt>
                <c:pt idx="8440">
                  <c:v>4.6500000000264663E-3</c:v>
                </c:pt>
                <c:pt idx="8441">
                  <c:v>0</c:v>
                </c:pt>
                <c:pt idx="8442">
                  <c:v>0</c:v>
                </c:pt>
                <c:pt idx="8443">
                  <c:v>1.4899999999897773E-3</c:v>
                </c:pt>
                <c:pt idx="8444">
                  <c:v>4.4000000002597517E-4</c:v>
                </c:pt>
                <c:pt idx="8445">
                  <c:v>0</c:v>
                </c:pt>
                <c:pt idx="8446">
                  <c:v>1.2499999999704414E-3</c:v>
                </c:pt>
                <c:pt idx="8447">
                  <c:v>3.3099999999990359E-3</c:v>
                </c:pt>
                <c:pt idx="8448">
                  <c:v>5.1000000001977241E-4</c:v>
                </c:pt>
                <c:pt idx="8449">
                  <c:v>0</c:v>
                </c:pt>
                <c:pt idx="8450">
                  <c:v>2.1699999999782449E-3</c:v>
                </c:pt>
                <c:pt idx="8451">
                  <c:v>3.669999999999618E-3</c:v>
                </c:pt>
                <c:pt idx="8452">
                  <c:v>0</c:v>
                </c:pt>
                <c:pt idx="8453">
                  <c:v>8.0000000002655725E-4</c:v>
                </c:pt>
                <c:pt idx="8454">
                  <c:v>1.0199999999827014E-3</c:v>
                </c:pt>
                <c:pt idx="8455">
                  <c:v>0</c:v>
                </c:pt>
                <c:pt idx="8456">
                  <c:v>0</c:v>
                </c:pt>
                <c:pt idx="8457">
                  <c:v>2.0499999999969987E-3</c:v>
                </c:pt>
                <c:pt idx="8458">
                  <c:v>0</c:v>
                </c:pt>
                <c:pt idx="8459">
                  <c:v>0</c:v>
                </c:pt>
                <c:pt idx="8460">
                  <c:v>1.1700000000018917E-3</c:v>
                </c:pt>
                <c:pt idx="8461">
                  <c:v>3.6000000000058208E-3</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1.6699999999900683E-3</c:v>
                </c:pt>
                <c:pt idx="8478">
                  <c:v>0</c:v>
                </c:pt>
                <c:pt idx="8479">
                  <c:v>0</c:v>
                </c:pt>
                <c:pt idx="8480">
                  <c:v>8.1000000000130967E-4</c:v>
                </c:pt>
                <c:pt idx="8481">
                  <c:v>1.4899999999897773E-3</c:v>
                </c:pt>
                <c:pt idx="8482">
                  <c:v>0</c:v>
                </c:pt>
                <c:pt idx="8483">
                  <c:v>0</c:v>
                </c:pt>
                <c:pt idx="8484">
                  <c:v>3.2000000004472895E-4</c:v>
                </c:pt>
                <c:pt idx="8485">
                  <c:v>3.8999999998168278E-4</c:v>
                </c:pt>
                <c:pt idx="8486">
                  <c:v>2.6199999999789725E-3</c:v>
                </c:pt>
                <c:pt idx="8487">
                  <c:v>2.9200000000173532E-3</c:v>
                </c:pt>
                <c:pt idx="8488">
                  <c:v>1.9699999999716056E-3</c:v>
                </c:pt>
                <c:pt idx="8489">
                  <c:v>0</c:v>
                </c:pt>
                <c:pt idx="8490">
                  <c:v>1.1000000000080945E-3</c:v>
                </c:pt>
                <c:pt idx="8491">
                  <c:v>5.3100000000085856E-3</c:v>
                </c:pt>
                <c:pt idx="8492">
                  <c:v>0</c:v>
                </c:pt>
                <c:pt idx="8493">
                  <c:v>2.7000000000043656E-4</c:v>
                </c:pt>
                <c:pt idx="8494">
                  <c:v>2.4399999999786814E-3</c:v>
                </c:pt>
                <c:pt idx="8495">
                  <c:v>0</c:v>
                </c:pt>
                <c:pt idx="8496">
                  <c:v>2.0600000000285945E-3</c:v>
                </c:pt>
                <c:pt idx="8497">
                  <c:v>3.8099999999872125E-3</c:v>
                </c:pt>
                <c:pt idx="8498">
                  <c:v>0</c:v>
                </c:pt>
                <c:pt idx="8499">
                  <c:v>6.3000000000101863E-4</c:v>
                </c:pt>
                <c:pt idx="8500">
                  <c:v>3.8099999999872125E-3</c:v>
                </c:pt>
                <c:pt idx="8501">
                  <c:v>4.1500000000382897E-3</c:v>
                </c:pt>
                <c:pt idx="8502">
                  <c:v>0</c:v>
                </c:pt>
                <c:pt idx="8503">
                  <c:v>4.9999999998817657E-4</c:v>
                </c:pt>
                <c:pt idx="8504">
                  <c:v>5.2799999999706415E-3</c:v>
                </c:pt>
                <c:pt idx="8505">
                  <c:v>0</c:v>
                </c:pt>
                <c:pt idx="8506">
                  <c:v>4.350000000044929E-3</c:v>
                </c:pt>
                <c:pt idx="8507">
                  <c:v>1.3399999999705869E-3</c:v>
                </c:pt>
                <c:pt idx="8508">
                  <c:v>1.5500000000088221E-3</c:v>
                </c:pt>
                <c:pt idx="8509">
                  <c:v>3.0100000000174987E-3</c:v>
                </c:pt>
                <c:pt idx="8510">
                  <c:v>3.8399999999683132E-3</c:v>
                </c:pt>
                <c:pt idx="8511">
                  <c:v>2.0600000000285945E-3</c:v>
                </c:pt>
                <c:pt idx="8512">
                  <c:v>3.6999999999807187E-3</c:v>
                </c:pt>
                <c:pt idx="8513">
                  <c:v>1.5999999999962711E-3</c:v>
                </c:pt>
                <c:pt idx="8514">
                  <c:v>6.1400000000162436E-3</c:v>
                </c:pt>
                <c:pt idx="8515">
                  <c:v>1.7599999999902138E-3</c:v>
                </c:pt>
                <c:pt idx="8516">
                  <c:v>0</c:v>
                </c:pt>
                <c:pt idx="8517">
                  <c:v>4.7400000000266118E-3</c:v>
                </c:pt>
                <c:pt idx="8518">
                  <c:v>5.1599999999893953E-3</c:v>
                </c:pt>
                <c:pt idx="8519">
                  <c:v>0</c:v>
                </c:pt>
                <c:pt idx="8520">
                  <c:v>3.4799999999677311E-3</c:v>
                </c:pt>
                <c:pt idx="8521">
                  <c:v>5.6100000000469663E-3</c:v>
                </c:pt>
                <c:pt idx="8522">
                  <c:v>3.0099999999606553E-3</c:v>
                </c:pt>
                <c:pt idx="8523">
                  <c:v>1.5200000000277214E-3</c:v>
                </c:pt>
                <c:pt idx="8524">
                  <c:v>3.2400000000052387E-3</c:v>
                </c:pt>
                <c:pt idx="8525">
                  <c:v>6.199999999978445E-3</c:v>
                </c:pt>
                <c:pt idx="8526">
                  <c:v>0</c:v>
                </c:pt>
                <c:pt idx="8527">
                  <c:v>3.5799999999994725E-3</c:v>
                </c:pt>
                <c:pt idx="8528">
                  <c:v>5.6599999999775719E-3</c:v>
                </c:pt>
                <c:pt idx="8529">
                  <c:v>0</c:v>
                </c:pt>
                <c:pt idx="8530">
                  <c:v>5.6600000000344153E-3</c:v>
                </c:pt>
                <c:pt idx="8531">
                  <c:v>2.3600000000101318E-3</c:v>
                </c:pt>
                <c:pt idx="8532">
                  <c:v>0</c:v>
                </c:pt>
                <c:pt idx="8533">
                  <c:v>3.1899999999609463E-3</c:v>
                </c:pt>
                <c:pt idx="8534">
                  <c:v>3.9600000000064028E-3</c:v>
                </c:pt>
                <c:pt idx="8535">
                  <c:v>7.5000000003910827E-4</c:v>
                </c:pt>
                <c:pt idx="8536">
                  <c:v>9.4999999998890416E-4</c:v>
                </c:pt>
                <c:pt idx="8537">
                  <c:v>5.9599999999591091E-3</c:v>
                </c:pt>
                <c:pt idx="8538">
                  <c:v>0</c:v>
                </c:pt>
                <c:pt idx="8539">
                  <c:v>1.2000000003808964E-4</c:v>
                </c:pt>
                <c:pt idx="8540">
                  <c:v>2.2399999999720421E-3</c:v>
                </c:pt>
                <c:pt idx="8541">
                  <c:v>7.6799999999934698E-3</c:v>
                </c:pt>
                <c:pt idx="8542">
                  <c:v>0</c:v>
                </c:pt>
                <c:pt idx="8543">
                  <c:v>0</c:v>
                </c:pt>
                <c:pt idx="8544">
                  <c:v>2.9000000000110049E-3</c:v>
                </c:pt>
                <c:pt idx="8545">
                  <c:v>0</c:v>
                </c:pt>
                <c:pt idx="8546">
                  <c:v>0</c:v>
                </c:pt>
                <c:pt idx="8547">
                  <c:v>2.980000000036398E-3</c:v>
                </c:pt>
                <c:pt idx="8548">
                  <c:v>0</c:v>
                </c:pt>
                <c:pt idx="8549">
                  <c:v>0</c:v>
                </c:pt>
                <c:pt idx="8550">
                  <c:v>0</c:v>
                </c:pt>
                <c:pt idx="8551">
                  <c:v>1.3699999999516876E-3</c:v>
                </c:pt>
                <c:pt idx="8552">
                  <c:v>0</c:v>
                </c:pt>
                <c:pt idx="8553">
                  <c:v>0</c:v>
                </c:pt>
                <c:pt idx="8554">
                  <c:v>1.7500000000154614E-3</c:v>
                </c:pt>
                <c:pt idx="8555">
                  <c:v>0</c:v>
                </c:pt>
                <c:pt idx="8556">
                  <c:v>0</c:v>
                </c:pt>
                <c:pt idx="8557">
                  <c:v>0</c:v>
                </c:pt>
                <c:pt idx="8558">
                  <c:v>0</c:v>
                </c:pt>
                <c:pt idx="8559">
                  <c:v>0</c:v>
                </c:pt>
                <c:pt idx="8560">
                  <c:v>0</c:v>
                </c:pt>
                <c:pt idx="8561">
                  <c:v>0</c:v>
                </c:pt>
                <c:pt idx="8562">
                  <c:v>0</c:v>
                </c:pt>
                <c:pt idx="8563">
                  <c:v>4.9999999998817657E-4</c:v>
                </c:pt>
                <c:pt idx="8564">
                  <c:v>3.1299999999987449E-3</c:v>
                </c:pt>
                <c:pt idx="8565">
                  <c:v>1.7599999999902138E-3</c:v>
                </c:pt>
                <c:pt idx="8566">
                  <c:v>6.4100000000166801E-3</c:v>
                </c:pt>
                <c:pt idx="8567">
                  <c:v>1.1299999999891952E-3</c:v>
                </c:pt>
                <c:pt idx="8568">
                  <c:v>1.3099999999894862E-3</c:v>
                </c:pt>
                <c:pt idx="8569">
                  <c:v>9.2400000000338878E-3</c:v>
                </c:pt>
                <c:pt idx="8570">
                  <c:v>2.0900000000096952E-3</c:v>
                </c:pt>
                <c:pt idx="8571">
                  <c:v>2.2299999999972897E-3</c:v>
                </c:pt>
                <c:pt idx="8572">
                  <c:v>1.0249999999984993E-2</c:v>
                </c:pt>
                <c:pt idx="8573">
                  <c:v>6.0000000001991793E-4</c:v>
                </c:pt>
                <c:pt idx="8574">
                  <c:v>4.5899999999505781E-3</c:v>
                </c:pt>
                <c:pt idx="8575">
                  <c:v>1.0100000000022646E-2</c:v>
                </c:pt>
                <c:pt idx="8576">
                  <c:v>0</c:v>
                </c:pt>
                <c:pt idx="8577">
                  <c:v>4.2599999999879401E-3</c:v>
                </c:pt>
                <c:pt idx="8578">
                  <c:v>1.1450000000024829E-2</c:v>
                </c:pt>
                <c:pt idx="8579">
                  <c:v>0</c:v>
                </c:pt>
                <c:pt idx="8580">
                  <c:v>3.5399999999867759E-3</c:v>
                </c:pt>
                <c:pt idx="8581">
                  <c:v>1.2249999999994543E-2</c:v>
                </c:pt>
                <c:pt idx="8582">
                  <c:v>1.5500000000088221E-3</c:v>
                </c:pt>
                <c:pt idx="8583">
                  <c:v>7.5100000000247746E-3</c:v>
                </c:pt>
                <c:pt idx="8584">
                  <c:v>5.7499999999777174E-3</c:v>
                </c:pt>
                <c:pt idx="8585">
                  <c:v>4.1800000000193904E-3</c:v>
                </c:pt>
                <c:pt idx="8586">
                  <c:v>5.8699999999589636E-3</c:v>
                </c:pt>
                <c:pt idx="8587">
                  <c:v>4.3200000000069849E-3</c:v>
                </c:pt>
                <c:pt idx="8588">
                  <c:v>6.6699999999855208E-3</c:v>
                </c:pt>
                <c:pt idx="8589">
                  <c:v>4.5300000000452201E-3</c:v>
                </c:pt>
                <c:pt idx="8590">
                  <c:v>6.7999999999983629E-3</c:v>
                </c:pt>
                <c:pt idx="8591">
                  <c:v>8.2299999999690954E-3</c:v>
                </c:pt>
                <c:pt idx="8592">
                  <c:v>1.0399999999890497E-3</c:v>
                </c:pt>
                <c:pt idx="8593">
                  <c:v>5.2100000000336877E-3</c:v>
                </c:pt>
                <c:pt idx="8594">
                  <c:v>9.6300000000155705E-3</c:v>
                </c:pt>
                <c:pt idx="8595">
                  <c:v>0</c:v>
                </c:pt>
                <c:pt idx="8596">
                  <c:v>6.199999999978445E-3</c:v>
                </c:pt>
                <c:pt idx="8597">
                  <c:v>9.2399999999770444E-3</c:v>
                </c:pt>
                <c:pt idx="8598">
                  <c:v>0</c:v>
                </c:pt>
                <c:pt idx="8599">
                  <c:v>3.1299999999987449E-3</c:v>
                </c:pt>
                <c:pt idx="8600">
                  <c:v>9.7400000000220643E-3</c:v>
                </c:pt>
                <c:pt idx="8601">
                  <c:v>2.4000000001933586E-4</c:v>
                </c:pt>
                <c:pt idx="8602">
                  <c:v>6.5599999999790271E-3</c:v>
                </c:pt>
                <c:pt idx="8603">
                  <c:v>6.4899999999852298E-3</c:v>
                </c:pt>
                <c:pt idx="8604">
                  <c:v>1.0800000000017462E-3</c:v>
                </c:pt>
                <c:pt idx="8605">
                  <c:v>7.1800000000052933E-3</c:v>
                </c:pt>
                <c:pt idx="8606">
                  <c:v>3.899999999987358E-3</c:v>
                </c:pt>
                <c:pt idx="8607">
                  <c:v>7.1000000000367436E-3</c:v>
                </c:pt>
                <c:pt idx="8608">
                  <c:v>7.9999999996971383E-4</c:v>
                </c:pt>
                <c:pt idx="8609">
                  <c:v>7.6300000000060209E-3</c:v>
                </c:pt>
                <c:pt idx="8610">
                  <c:v>9.1199999999957981E-3</c:v>
                </c:pt>
                <c:pt idx="8611">
                  <c:v>5.4000000000087311E-4</c:v>
                </c:pt>
                <c:pt idx="8612">
                  <c:v>4.1100000000255932E-3</c:v>
                </c:pt>
                <c:pt idx="8613">
                  <c:v>1.4009999999984757E-2</c:v>
                </c:pt>
                <c:pt idx="8614">
                  <c:v>1.9899999999779538E-3</c:v>
                </c:pt>
                <c:pt idx="8615">
                  <c:v>5.460000000027776E-3</c:v>
                </c:pt>
                <c:pt idx="8616">
                  <c:v>1.2690000000020518E-2</c:v>
                </c:pt>
                <c:pt idx="8617">
                  <c:v>3.489999999999327E-3</c:v>
                </c:pt>
                <c:pt idx="8618">
                  <c:v>8.1599999999752981E-3</c:v>
                </c:pt>
                <c:pt idx="8619">
                  <c:v>6.2899999999785905E-3</c:v>
                </c:pt>
                <c:pt idx="8620">
                  <c:v>7.0100000000365981E-3</c:v>
                </c:pt>
                <c:pt idx="8621">
                  <c:v>8.4299999999757347E-3</c:v>
                </c:pt>
                <c:pt idx="8622">
                  <c:v>4.4700000000261753E-3</c:v>
                </c:pt>
                <c:pt idx="8623">
                  <c:v>4.500000000007276E-3</c:v>
                </c:pt>
                <c:pt idx="8624">
                  <c:v>5.3999999999518877E-3</c:v>
                </c:pt>
                <c:pt idx="8625">
                  <c:v>3.7500000000250111E-3</c:v>
                </c:pt>
                <c:pt idx="8626">
                  <c:v>5.9299999999780084E-3</c:v>
                </c:pt>
                <c:pt idx="8627">
                  <c:v>1.4900000000466207E-3</c:v>
                </c:pt>
                <c:pt idx="8628">
                  <c:v>6.9199999999796091E-3</c:v>
                </c:pt>
                <c:pt idx="8629">
                  <c:v>3.0100000000174987E-3</c:v>
                </c:pt>
                <c:pt idx="8630">
                  <c:v>5.5399999999963256E-3</c:v>
                </c:pt>
                <c:pt idx="8631">
                  <c:v>0</c:v>
                </c:pt>
                <c:pt idx="8632">
                  <c:v>3.5799999999994725E-3</c:v>
                </c:pt>
                <c:pt idx="8633">
                  <c:v>1.749999999958618E-3</c:v>
                </c:pt>
                <c:pt idx="8634">
                  <c:v>2.3600000000101318E-3</c:v>
                </c:pt>
                <c:pt idx="8635">
                  <c:v>1.5200000000277214E-3</c:v>
                </c:pt>
                <c:pt idx="8636">
                  <c:v>0</c:v>
                </c:pt>
                <c:pt idx="8637">
                  <c:v>3.1299999999987449E-3</c:v>
                </c:pt>
                <c:pt idx="8638">
                  <c:v>0</c:v>
                </c:pt>
                <c:pt idx="8639">
                  <c:v>0</c:v>
                </c:pt>
                <c:pt idx="8640">
                  <c:v>2.0199999999590545E-3</c:v>
                </c:pt>
                <c:pt idx="8641">
                  <c:v>0</c:v>
                </c:pt>
                <c:pt idx="8642">
                  <c:v>1.1100000000396903E-3</c:v>
                </c:pt>
                <c:pt idx="8643">
                  <c:v>0</c:v>
                </c:pt>
                <c:pt idx="8644">
                  <c:v>0</c:v>
                </c:pt>
                <c:pt idx="8645">
                  <c:v>0</c:v>
                </c:pt>
                <c:pt idx="8646">
                  <c:v>0</c:v>
                </c:pt>
                <c:pt idx="8647">
                  <c:v>0</c:v>
                </c:pt>
                <c:pt idx="8648">
                  <c:v>0</c:v>
                </c:pt>
                <c:pt idx="8649">
                  <c:v>0</c:v>
                </c:pt>
                <c:pt idx="8650">
                  <c:v>0</c:v>
                </c:pt>
                <c:pt idx="8651">
                  <c:v>0</c:v>
                </c:pt>
                <c:pt idx="8652">
                  <c:v>0</c:v>
                </c:pt>
                <c:pt idx="8653">
                  <c:v>1.6899999999964166E-3</c:v>
                </c:pt>
                <c:pt idx="8654">
                  <c:v>0</c:v>
                </c:pt>
                <c:pt idx="8655">
                  <c:v>0</c:v>
                </c:pt>
                <c:pt idx="8656">
                  <c:v>3.6400000000185173E-3</c:v>
                </c:pt>
                <c:pt idx="8657">
                  <c:v>0</c:v>
                </c:pt>
                <c:pt idx="8658">
                  <c:v>0</c:v>
                </c:pt>
                <c:pt idx="8659">
                  <c:v>0</c:v>
                </c:pt>
                <c:pt idx="8660">
                  <c:v>7.1999999994432073E-4</c:v>
                </c:pt>
                <c:pt idx="8661">
                  <c:v>3.210000000024138E-3</c:v>
                </c:pt>
                <c:pt idx="8662">
                  <c:v>6.0000000001991793E-4</c:v>
                </c:pt>
                <c:pt idx="8663">
                  <c:v>1.6699999999900683E-3</c:v>
                </c:pt>
                <c:pt idx="8664">
                  <c:v>0</c:v>
                </c:pt>
                <c:pt idx="8665">
                  <c:v>1.4299999999707325E-3</c:v>
                </c:pt>
                <c:pt idx="8666">
                  <c:v>3.1900000000177897E-3</c:v>
                </c:pt>
                <c:pt idx="8667">
                  <c:v>0</c:v>
                </c:pt>
                <c:pt idx="8668">
                  <c:v>4.799999999818283E-4</c:v>
                </c:pt>
                <c:pt idx="8669">
                  <c:v>5.2400000000147884E-3</c:v>
                </c:pt>
                <c:pt idx="8670">
                  <c:v>7.2000000000116415E-4</c:v>
                </c:pt>
                <c:pt idx="8671">
                  <c:v>0</c:v>
                </c:pt>
                <c:pt idx="8672">
                  <c:v>2.7999999999792635E-3</c:v>
                </c:pt>
                <c:pt idx="8673">
                  <c:v>0</c:v>
                </c:pt>
                <c:pt idx="8674">
                  <c:v>3.9000000000442014E-3</c:v>
                </c:pt>
                <c:pt idx="8675">
                  <c:v>1.1299999999891952E-3</c:v>
                </c:pt>
                <c:pt idx="8676">
                  <c:v>3.1900000000177897E-3</c:v>
                </c:pt>
                <c:pt idx="8677">
                  <c:v>5.009999999970205E-3</c:v>
                </c:pt>
                <c:pt idx="8678">
                  <c:v>0</c:v>
                </c:pt>
                <c:pt idx="8679">
                  <c:v>3.5199999999804277E-3</c:v>
                </c:pt>
                <c:pt idx="8680">
                  <c:v>7.3000000000433829E-3</c:v>
                </c:pt>
                <c:pt idx="8681">
                  <c:v>0</c:v>
                </c:pt>
                <c:pt idx="8682">
                  <c:v>6.5500000000042746E-3</c:v>
                </c:pt>
                <c:pt idx="8683">
                  <c:v>2.479999999991378E-3</c:v>
                </c:pt>
                <c:pt idx="8684">
                  <c:v>1.3700000000085311E-3</c:v>
                </c:pt>
                <c:pt idx="8685">
                  <c:v>7.209999999986394E-3</c:v>
                </c:pt>
                <c:pt idx="8686">
                  <c:v>2.4999999999977263E-3</c:v>
                </c:pt>
                <c:pt idx="8687">
                  <c:v>4.450000000019827E-3</c:v>
                </c:pt>
                <c:pt idx="8688">
                  <c:v>6.2199999999847932E-3</c:v>
                </c:pt>
                <c:pt idx="8689">
                  <c:v>6.3200000000165346E-3</c:v>
                </c:pt>
                <c:pt idx="8690">
                  <c:v>3.6399999999616739E-3</c:v>
                </c:pt>
                <c:pt idx="8691">
                  <c:v>7.060000000024047E-3</c:v>
                </c:pt>
                <c:pt idx="8692">
                  <c:v>4.5299999999883767E-3</c:v>
                </c:pt>
                <c:pt idx="8693">
                  <c:v>1.051999999998543E-2</c:v>
                </c:pt>
                <c:pt idx="8694">
                  <c:v>4.0200000000254477E-3</c:v>
                </c:pt>
                <c:pt idx="8695">
                  <c:v>6.7999999999983629E-3</c:v>
                </c:pt>
                <c:pt idx="8696">
                  <c:v>8.4600000000136788E-3</c:v>
                </c:pt>
                <c:pt idx="8697">
                  <c:v>6.0199999999781539E-3</c:v>
                </c:pt>
                <c:pt idx="8698">
                  <c:v>8.1099999999878492E-3</c:v>
                </c:pt>
                <c:pt idx="8699">
                  <c:v>4.8899999999889587E-3</c:v>
                </c:pt>
                <c:pt idx="8700">
                  <c:v>7.1500000000241926E-3</c:v>
                </c:pt>
                <c:pt idx="8701">
                  <c:v>1.2099999999975353E-2</c:v>
                </c:pt>
                <c:pt idx="8702">
                  <c:v>4.2000000000257387E-3</c:v>
                </c:pt>
                <c:pt idx="8703">
                  <c:v>4.500000000007276E-3</c:v>
                </c:pt>
                <c:pt idx="8704">
                  <c:v>9.6300000000155705E-3</c:v>
                </c:pt>
                <c:pt idx="8705">
                  <c:v>3.1899999999609463E-3</c:v>
                </c:pt>
                <c:pt idx="8706">
                  <c:v>9.9500000000034561E-3</c:v>
                </c:pt>
                <c:pt idx="8707">
                  <c:v>6.830000000036307E-3</c:v>
                </c:pt>
                <c:pt idx="8708">
                  <c:v>5.4499999999961801E-3</c:v>
                </c:pt>
                <c:pt idx="8709">
                  <c:v>1.0639999999966676E-2</c:v>
                </c:pt>
                <c:pt idx="8710">
                  <c:v>7.209999999986394E-3</c:v>
                </c:pt>
                <c:pt idx="8711">
                  <c:v>7.1800000000052933E-3</c:v>
                </c:pt>
                <c:pt idx="8712">
                  <c:v>8.6800000000266664E-3</c:v>
                </c:pt>
                <c:pt idx="8713">
                  <c:v>5.1199999999766987E-3</c:v>
                </c:pt>
                <c:pt idx="8714">
                  <c:v>1.2310000000013588E-2</c:v>
                </c:pt>
                <c:pt idx="8715">
                  <c:v>5.7499999999777174E-3</c:v>
                </c:pt>
                <c:pt idx="8716">
                  <c:v>4.9200000000269029E-3</c:v>
                </c:pt>
                <c:pt idx="8717">
                  <c:v>1.0249999999984993E-2</c:v>
                </c:pt>
                <c:pt idx="8718">
                  <c:v>7.6300000000060209E-3</c:v>
                </c:pt>
                <c:pt idx="8719">
                  <c:v>5.7800000000156615E-3</c:v>
                </c:pt>
                <c:pt idx="8720">
                  <c:v>1.1889999999993961E-2</c:v>
                </c:pt>
                <c:pt idx="8721">
                  <c:v>3.8499999999999091E-3</c:v>
                </c:pt>
                <c:pt idx="8722">
                  <c:v>1.2400000000013733E-2</c:v>
                </c:pt>
                <c:pt idx="8723">
                  <c:v>6.5799999999853753E-3</c:v>
                </c:pt>
                <c:pt idx="8724">
                  <c:v>6.7999999999983629E-3</c:v>
                </c:pt>
                <c:pt idx="8725">
                  <c:v>1.051999999998543E-2</c:v>
                </c:pt>
                <c:pt idx="8726">
                  <c:v>5.2699999999958891E-3</c:v>
                </c:pt>
                <c:pt idx="8727">
                  <c:v>1.186000000001286E-2</c:v>
                </c:pt>
                <c:pt idx="8728">
                  <c:v>1.0319999999978791E-2</c:v>
                </c:pt>
                <c:pt idx="8729">
                  <c:v>7.060000000024047E-3</c:v>
                </c:pt>
                <c:pt idx="8730">
                  <c:v>1.0460000000023228E-2</c:v>
                </c:pt>
                <c:pt idx="8731">
                  <c:v>9.4799999999963802E-3</c:v>
                </c:pt>
                <c:pt idx="8732">
                  <c:v>7.4500000000057298E-3</c:v>
                </c:pt>
                <c:pt idx="8733">
                  <c:v>1.170999999999367E-2</c:v>
                </c:pt>
                <c:pt idx="8734">
                  <c:v>9.6299999999587271E-3</c:v>
                </c:pt>
                <c:pt idx="8735">
                  <c:v>1.1290000000030886E-2</c:v>
                </c:pt>
                <c:pt idx="8736">
                  <c:v>1.1149999999986449E-2</c:v>
                </c:pt>
                <c:pt idx="8737">
                  <c:v>1.0010000000022501E-2</c:v>
                </c:pt>
                <c:pt idx="8738">
                  <c:v>1.3800000000003365E-2</c:v>
                </c:pt>
                <c:pt idx="8739">
                  <c:v>9.6499999999650754E-3</c:v>
                </c:pt>
                <c:pt idx="8740">
                  <c:v>1.2580000000014024E-2</c:v>
                </c:pt>
                <c:pt idx="8741">
                  <c:v>1.4430000000004384E-2</c:v>
                </c:pt>
                <c:pt idx="8742">
                  <c:v>8.6099999999760257E-3</c:v>
                </c:pt>
                <c:pt idx="8743">
                  <c:v>1.3800000000003365E-2</c:v>
                </c:pt>
                <c:pt idx="8744">
                  <c:v>1.3290000000040436E-2</c:v>
                </c:pt>
                <c:pt idx="8745">
                  <c:v>1.5439999999955489E-2</c:v>
                </c:pt>
                <c:pt idx="8746">
                  <c:v>1.6770000000008167E-2</c:v>
                </c:pt>
                <c:pt idx="8747">
                  <c:v>1.470000000000482E-2</c:v>
                </c:pt>
                <c:pt idx="8748">
                  <c:v>1.6950000000008458E-2</c:v>
                </c:pt>
                <c:pt idx="8749">
                  <c:v>1.3980000000003656E-2</c:v>
                </c:pt>
                <c:pt idx="8750">
                  <c:v>2.0980000000008658E-2</c:v>
                </c:pt>
                <c:pt idx="8751">
                  <c:v>1.3350000000002638E-2</c:v>
                </c:pt>
                <c:pt idx="8752">
                  <c:v>1.5620000000012624E-2</c:v>
                </c:pt>
                <c:pt idx="8753">
                  <c:v>8.3799999999882857E-3</c:v>
                </c:pt>
                <c:pt idx="8754">
                  <c:v>1.358999999996513E-2</c:v>
                </c:pt>
                <c:pt idx="8755">
                  <c:v>1.5219999999999345E-2</c:v>
                </c:pt>
                <c:pt idx="8756">
                  <c:v>7.7800000000252112E-3</c:v>
                </c:pt>
                <c:pt idx="8757">
                  <c:v>1.2159999999994398E-2</c:v>
                </c:pt>
                <c:pt idx="8758">
                  <c:v>1.2699999999995271E-2</c:v>
                </c:pt>
                <c:pt idx="8759">
                  <c:v>1.1470000000031177E-2</c:v>
                </c:pt>
                <c:pt idx="8760">
                  <c:v>8.4699999999884312E-3</c:v>
                </c:pt>
                <c:pt idx="8761">
                  <c:v>1.1619999999993524E-2</c:v>
                </c:pt>
                <c:pt idx="8762">
                  <c:v>1.5730000000019118E-2</c:v>
                </c:pt>
                <c:pt idx="8763">
                  <c:v>5.6699999999523243E-3</c:v>
                </c:pt>
                <c:pt idx="8764">
                  <c:v>9.0900000000146974E-3</c:v>
                </c:pt>
                <c:pt idx="8765">
                  <c:v>1.393999999999096E-2</c:v>
                </c:pt>
                <c:pt idx="8766">
                  <c:v>7.9000000000064574E-3</c:v>
                </c:pt>
                <c:pt idx="8767">
                  <c:v>9.0900000000146974E-3</c:v>
                </c:pt>
                <c:pt idx="8768">
                  <c:v>1.1529999999993379E-2</c:v>
                </c:pt>
                <c:pt idx="8769">
                  <c:v>1.373999999998432E-2</c:v>
                </c:pt>
                <c:pt idx="8770">
                  <c:v>6.3200000000165346E-3</c:v>
                </c:pt>
                <c:pt idx="8771">
                  <c:v>1.4340000000004238E-2</c:v>
                </c:pt>
                <c:pt idx="8772">
                  <c:v>8.9699999999766078E-3</c:v>
                </c:pt>
                <c:pt idx="8773">
                  <c:v>9.7100000000409636E-3</c:v>
                </c:pt>
                <c:pt idx="8774">
                  <c:v>7.9299999999875581E-3</c:v>
                </c:pt>
                <c:pt idx="8775">
                  <c:v>1.186000000001286E-2</c:v>
                </c:pt>
                <c:pt idx="8776">
                  <c:v>1.051999999998543E-2</c:v>
                </c:pt>
                <c:pt idx="8777">
                  <c:v>5.4900000000088767E-3</c:v>
                </c:pt>
                <c:pt idx="8778">
                  <c:v>1.2599999999963529E-2</c:v>
                </c:pt>
                <c:pt idx="8779">
                  <c:v>9.0000000000145519E-3</c:v>
                </c:pt>
                <c:pt idx="8780">
                  <c:v>8.0500000000256478E-3</c:v>
                </c:pt>
                <c:pt idx="8781">
                  <c:v>9.7399999999652209E-3</c:v>
                </c:pt>
                <c:pt idx="8782">
                  <c:v>7.0400000000176988E-3</c:v>
                </c:pt>
                <c:pt idx="8783">
                  <c:v>1.30500000000211E-2</c:v>
                </c:pt>
                <c:pt idx="8784">
                  <c:v>4.2599999999879401E-3</c:v>
                </c:pt>
                <c:pt idx="8785">
                  <c:v>7.5099999999679312E-3</c:v>
                </c:pt>
                <c:pt idx="8786">
                  <c:v>9.2099999999959437E-3</c:v>
                </c:pt>
                <c:pt idx="8787">
                  <c:v>6.1699999999973443E-3</c:v>
                </c:pt>
                <c:pt idx="8788">
                  <c:v>4.1100000000255932E-3</c:v>
                </c:pt>
                <c:pt idx="8789">
                  <c:v>7.2999999999865395E-3</c:v>
                </c:pt>
                <c:pt idx="8790">
                  <c:v>6.2599999999974898E-3</c:v>
                </c:pt>
                <c:pt idx="8791">
                  <c:v>0</c:v>
                </c:pt>
                <c:pt idx="8792">
                  <c:v>3.160000000036689E-3</c:v>
                </c:pt>
                <c:pt idx="8793">
                  <c:v>3.5799999999994725E-3</c:v>
                </c:pt>
                <c:pt idx="8794">
                  <c:v>0</c:v>
                </c:pt>
                <c:pt idx="8795">
                  <c:v>0</c:v>
                </c:pt>
                <c:pt idx="8796">
                  <c:v>0</c:v>
                </c:pt>
                <c:pt idx="8797">
                  <c:v>0</c:v>
                </c:pt>
                <c:pt idx="8798">
                  <c:v>0</c:v>
                </c:pt>
                <c:pt idx="8799">
                  <c:v>0</c:v>
                </c:pt>
                <c:pt idx="8800">
                  <c:v>0</c:v>
                </c:pt>
                <c:pt idx="8801">
                  <c:v>1.0400000000458931E-3</c:v>
                </c:pt>
                <c:pt idx="8802">
                  <c:v>1.6099999999710235E-3</c:v>
                </c:pt>
                <c:pt idx="8803">
                  <c:v>5.1000000000271939E-3</c:v>
                </c:pt>
                <c:pt idx="8804">
                  <c:v>8.0199999999877036E-3</c:v>
                </c:pt>
                <c:pt idx="8805">
                  <c:v>4.6499999999696229E-3</c:v>
                </c:pt>
                <c:pt idx="8806">
                  <c:v>6.9700000000239015E-3</c:v>
                </c:pt>
                <c:pt idx="8807">
                  <c:v>6.1400000000162436E-3</c:v>
                </c:pt>
                <c:pt idx="8808">
                  <c:v>8.8199999999574175E-3</c:v>
                </c:pt>
                <c:pt idx="8809">
                  <c:v>1.064000000002352E-2</c:v>
                </c:pt>
                <c:pt idx="8810">
                  <c:v>7.7499999999872671E-3</c:v>
                </c:pt>
                <c:pt idx="8811">
                  <c:v>1.1259999999992942E-2</c:v>
                </c:pt>
                <c:pt idx="8812">
                  <c:v>1.0260000000016589E-2</c:v>
                </c:pt>
                <c:pt idx="8813">
                  <c:v>9.770000000003165E-3</c:v>
                </c:pt>
                <c:pt idx="8814">
                  <c:v>1.2099999999975353E-2</c:v>
                </c:pt>
                <c:pt idx="8815">
                  <c:v>1.067000000000462E-2</c:v>
                </c:pt>
                <c:pt idx="8816">
                  <c:v>1.1300000000005639E-2</c:v>
                </c:pt>
                <c:pt idx="8817">
                  <c:v>1.5019999999992706E-2</c:v>
                </c:pt>
                <c:pt idx="8818">
                  <c:v>8.2800000000133878E-3</c:v>
                </c:pt>
                <c:pt idx="8819">
                  <c:v>1.6360000000020136E-2</c:v>
                </c:pt>
                <c:pt idx="8820">
                  <c:v>1.4340000000004238E-2</c:v>
                </c:pt>
                <c:pt idx="8821">
                  <c:v>7.569999999986976E-3</c:v>
                </c:pt>
                <c:pt idx="8822">
                  <c:v>1.6419999999982338E-2</c:v>
                </c:pt>
                <c:pt idx="8823">
                  <c:v>9.1500000000337423E-3</c:v>
                </c:pt>
                <c:pt idx="8824">
                  <c:v>1.2249999999994543E-2</c:v>
                </c:pt>
                <c:pt idx="8825">
                  <c:v>1.0069999999984702E-2</c:v>
                </c:pt>
                <c:pt idx="8826">
                  <c:v>9.5699999999965257E-3</c:v>
                </c:pt>
                <c:pt idx="8827">
                  <c:v>1.3620000000003074E-2</c:v>
                </c:pt>
                <c:pt idx="8828">
                  <c:v>7.3300000000244836E-3</c:v>
                </c:pt>
                <c:pt idx="8829">
                  <c:v>7.1799999999484498E-3</c:v>
                </c:pt>
                <c:pt idx="8830">
                  <c:v>1.4510000000029777E-2</c:v>
                </c:pt>
                <c:pt idx="8831">
                  <c:v>7.6300000000060209E-3</c:v>
                </c:pt>
                <c:pt idx="8832">
                  <c:v>6.0500000000160981E-3</c:v>
                </c:pt>
                <c:pt idx="8833">
                  <c:v>1.3829999999984466E-2</c:v>
                </c:pt>
                <c:pt idx="8834">
                  <c:v>4.4100000000071304E-3</c:v>
                </c:pt>
                <c:pt idx="8835">
                  <c:v>1.0069999999984702E-2</c:v>
                </c:pt>
                <c:pt idx="8836">
                  <c:v>1.0580000000004475E-2</c:v>
                </c:pt>
                <c:pt idx="8837">
                  <c:v>5.369999999970787E-3</c:v>
                </c:pt>
                <c:pt idx="8838">
                  <c:v>8.4900000000516229E-3</c:v>
                </c:pt>
                <c:pt idx="8839">
                  <c:v>7.6899999999682223E-3</c:v>
                </c:pt>
                <c:pt idx="8840">
                  <c:v>7.9600000000255022E-3</c:v>
                </c:pt>
                <c:pt idx="8841">
                  <c:v>1.0249999999984993E-2</c:v>
                </c:pt>
                <c:pt idx="8842">
                  <c:v>0</c:v>
                </c:pt>
                <c:pt idx="8843">
                  <c:v>1.0130000000003747E-2</c:v>
                </c:pt>
                <c:pt idx="8844">
                  <c:v>4.7999999999888132E-3</c:v>
                </c:pt>
                <c:pt idx="8845">
                  <c:v>1.5200000000277214E-3</c:v>
                </c:pt>
                <c:pt idx="8846">
                  <c:v>9.4799999999963802E-3</c:v>
                </c:pt>
                <c:pt idx="8847">
                  <c:v>5.7199999999966167E-3</c:v>
                </c:pt>
                <c:pt idx="8848">
                  <c:v>1.010000000007949E-3</c:v>
                </c:pt>
                <c:pt idx="8849">
                  <c:v>4.6199999999885222E-3</c:v>
                </c:pt>
                <c:pt idx="8850">
                  <c:v>5.5499999999710781E-3</c:v>
                </c:pt>
                <c:pt idx="8851">
                  <c:v>5.1500000000146429E-3</c:v>
                </c:pt>
                <c:pt idx="8852">
                  <c:v>0</c:v>
                </c:pt>
                <c:pt idx="8853">
                  <c:v>3.9400000000000546E-3</c:v>
                </c:pt>
                <c:pt idx="8854">
                  <c:v>3.9600000000064028E-3</c:v>
                </c:pt>
                <c:pt idx="8855">
                  <c:v>9.2000000000780346E-4</c:v>
                </c:pt>
                <c:pt idx="8856">
                  <c:v>2.8599999999983083E-3</c:v>
                </c:pt>
                <c:pt idx="8857">
                  <c:v>5.4599999999709325E-3</c:v>
                </c:pt>
                <c:pt idx="8858">
                  <c:v>0</c:v>
                </c:pt>
                <c:pt idx="8859">
                  <c:v>0</c:v>
                </c:pt>
                <c:pt idx="8860">
                  <c:v>3.899999999987358E-3</c:v>
                </c:pt>
                <c:pt idx="8861">
                  <c:v>0</c:v>
                </c:pt>
                <c:pt idx="8862">
                  <c:v>0</c:v>
                </c:pt>
                <c:pt idx="8863">
                  <c:v>0</c:v>
                </c:pt>
                <c:pt idx="8864">
                  <c:v>0</c:v>
                </c:pt>
                <c:pt idx="8865">
                  <c:v>0</c:v>
                </c:pt>
                <c:pt idx="8866">
                  <c:v>0</c:v>
                </c:pt>
                <c:pt idx="8867">
                  <c:v>0</c:v>
                </c:pt>
                <c:pt idx="8868">
                  <c:v>0</c:v>
                </c:pt>
                <c:pt idx="8869">
                  <c:v>5.7499999999777174E-3</c:v>
                </c:pt>
                <c:pt idx="8870">
                  <c:v>1.6099999999710235E-3</c:v>
                </c:pt>
                <c:pt idx="8871">
                  <c:v>1.6700000000469117E-3</c:v>
                </c:pt>
                <c:pt idx="8872">
                  <c:v>5.2099999999768443E-3</c:v>
                </c:pt>
                <c:pt idx="8873">
                  <c:v>6.7099999999982174E-3</c:v>
                </c:pt>
                <c:pt idx="8874">
                  <c:v>3.2800000000179352E-3</c:v>
                </c:pt>
                <c:pt idx="8875">
                  <c:v>3.7499999999681677E-3</c:v>
                </c:pt>
                <c:pt idx="8876">
                  <c:v>7.060000000024047E-3</c:v>
                </c:pt>
                <c:pt idx="8877">
                  <c:v>4.4199999999818829E-3</c:v>
                </c:pt>
                <c:pt idx="8878">
                  <c:v>5.5700000000342698E-3</c:v>
                </c:pt>
                <c:pt idx="8879">
                  <c:v>8.579999999994925E-3</c:v>
                </c:pt>
                <c:pt idx="8880">
                  <c:v>4.680000000007567E-3</c:v>
                </c:pt>
                <c:pt idx="8881">
                  <c:v>7.719999999949323E-3</c:v>
                </c:pt>
                <c:pt idx="8882">
                  <c:v>4.170000000044638E-3</c:v>
                </c:pt>
                <c:pt idx="8883">
                  <c:v>8.6399999999571264E-3</c:v>
                </c:pt>
                <c:pt idx="8884">
                  <c:v>4.3900000000007822E-3</c:v>
                </c:pt>
                <c:pt idx="8885">
                  <c:v>8.4899999999947795E-3</c:v>
                </c:pt>
                <c:pt idx="8886">
                  <c:v>4.6500000000264663E-3</c:v>
                </c:pt>
                <c:pt idx="8887">
                  <c:v>7.6599999999871216E-3</c:v>
                </c:pt>
                <c:pt idx="8888">
                  <c:v>8.6400000000139698E-3</c:v>
                </c:pt>
                <c:pt idx="8889">
                  <c:v>5.4799999999772808E-3</c:v>
                </c:pt>
                <c:pt idx="8890">
                  <c:v>8.7100000000077671E-3</c:v>
                </c:pt>
                <c:pt idx="8891">
                  <c:v>3.899999999987358E-3</c:v>
                </c:pt>
                <c:pt idx="8892">
                  <c:v>9.9800000000414002E-3</c:v>
                </c:pt>
                <c:pt idx="8893">
                  <c:v>4.5900000000074215E-3</c:v>
                </c:pt>
                <c:pt idx="8894">
                  <c:v>9.2399999999770444E-3</c:v>
                </c:pt>
                <c:pt idx="8895">
                  <c:v>8.2600000000070395E-3</c:v>
                </c:pt>
                <c:pt idx="8896">
                  <c:v>5.8099999999967622E-3</c:v>
                </c:pt>
                <c:pt idx="8897">
                  <c:v>9.9200000000223554E-3</c:v>
                </c:pt>
                <c:pt idx="8898">
                  <c:v>7.2499999999990905E-3</c:v>
                </c:pt>
                <c:pt idx="8899">
                  <c:v>7.619999999974425E-3</c:v>
                </c:pt>
                <c:pt idx="8900">
                  <c:v>9.2999999999960892E-3</c:v>
                </c:pt>
                <c:pt idx="8901">
                  <c:v>7.1899999999800457E-3</c:v>
                </c:pt>
                <c:pt idx="8902">
                  <c:v>9.410000000002583E-3</c:v>
                </c:pt>
                <c:pt idx="8903">
                  <c:v>5.9300000000348518E-3</c:v>
                </c:pt>
                <c:pt idx="8904">
                  <c:v>1.0339999999985139E-2</c:v>
                </c:pt>
                <c:pt idx="8905">
                  <c:v>6.8600000000174077E-3</c:v>
                </c:pt>
                <c:pt idx="8906">
                  <c:v>8.0199999999877036E-3</c:v>
                </c:pt>
                <c:pt idx="8907">
                  <c:v>6.2500000000227374E-3</c:v>
                </c:pt>
                <c:pt idx="8908">
                  <c:v>8.2899999999881402E-3</c:v>
                </c:pt>
                <c:pt idx="8909">
                  <c:v>9.2999999999960892E-3</c:v>
                </c:pt>
                <c:pt idx="8910">
                  <c:v>5.870000000015807E-3</c:v>
                </c:pt>
                <c:pt idx="8911">
                  <c:v>1.0489999999947486E-2</c:v>
                </c:pt>
                <c:pt idx="8912">
                  <c:v>5.3300000000149339E-3</c:v>
                </c:pt>
                <c:pt idx="8913">
                  <c:v>7.159999999998945E-3</c:v>
                </c:pt>
                <c:pt idx="8914">
                  <c:v>7.8599999999937609E-3</c:v>
                </c:pt>
                <c:pt idx="8915">
                  <c:v>6.1400000000162436E-3</c:v>
                </c:pt>
                <c:pt idx="8916">
                  <c:v>8.4400000000073305E-3</c:v>
                </c:pt>
                <c:pt idx="8917">
                  <c:v>6.5500000000042746E-3</c:v>
                </c:pt>
                <c:pt idx="8918">
                  <c:v>6.0199999999781539E-3</c:v>
                </c:pt>
                <c:pt idx="8919">
                  <c:v>5.9100000000285036E-3</c:v>
                </c:pt>
                <c:pt idx="8920">
                  <c:v>6.100000000003547E-3</c:v>
                </c:pt>
                <c:pt idx="8921">
                  <c:v>8.0199999999877036E-3</c:v>
                </c:pt>
                <c:pt idx="8922">
                  <c:v>4.3799999999691863E-3</c:v>
                </c:pt>
                <c:pt idx="8923">
                  <c:v>6.8600000000174077E-3</c:v>
                </c:pt>
                <c:pt idx="8924">
                  <c:v>6.4300000000230284E-3</c:v>
                </c:pt>
                <c:pt idx="8925">
                  <c:v>7.0699999999987995E-3</c:v>
                </c:pt>
                <c:pt idx="8926">
                  <c:v>4.0199999999686042E-3</c:v>
                </c:pt>
                <c:pt idx="8927">
                  <c:v>8.3800000000451291E-3</c:v>
                </c:pt>
                <c:pt idx="8928">
                  <c:v>6.3399999999660395E-3</c:v>
                </c:pt>
                <c:pt idx="8929">
                  <c:v>6.7399999999793181E-3</c:v>
                </c:pt>
                <c:pt idx="8930">
                  <c:v>5.0400000000081491E-3</c:v>
                </c:pt>
                <c:pt idx="8931">
                  <c:v>7.2700000000054388E-3</c:v>
                </c:pt>
                <c:pt idx="8932">
                  <c:v>9.410000000002583E-3</c:v>
                </c:pt>
                <c:pt idx="8933">
                  <c:v>3.5500000000183718E-3</c:v>
                </c:pt>
                <c:pt idx="8934">
                  <c:v>8.170000000006894E-3</c:v>
                </c:pt>
                <c:pt idx="8935">
                  <c:v>6.4600000000041291E-3</c:v>
                </c:pt>
                <c:pt idx="8936">
                  <c:v>4.2100000000004911E-3</c:v>
                </c:pt>
                <c:pt idx="8937">
                  <c:v>8.8499999999953616E-3</c:v>
                </c:pt>
                <c:pt idx="8938">
                  <c:v>6.6699999999855208E-3</c:v>
                </c:pt>
                <c:pt idx="8939">
                  <c:v>3.1599999999798456E-3</c:v>
                </c:pt>
                <c:pt idx="8940">
                  <c:v>7.5700000000438195E-3</c:v>
                </c:pt>
                <c:pt idx="8941">
                  <c:v>7.3599999999487409E-3</c:v>
                </c:pt>
                <c:pt idx="8942">
                  <c:v>6.2600000000543332E-3</c:v>
                </c:pt>
                <c:pt idx="8943">
                  <c:v>4.9199999999700594E-3</c:v>
                </c:pt>
                <c:pt idx="8944">
                  <c:v>7.9000000000064574E-3</c:v>
                </c:pt>
                <c:pt idx="8945">
                  <c:v>7.6599999999871216E-3</c:v>
                </c:pt>
                <c:pt idx="8946">
                  <c:v>6.880000000023756E-3</c:v>
                </c:pt>
                <c:pt idx="8947">
                  <c:v>4.4699999999693318E-3</c:v>
                </c:pt>
                <c:pt idx="8948">
                  <c:v>1.1950000000013006E-2</c:v>
                </c:pt>
                <c:pt idx="8949">
                  <c:v>4.8899999999889587E-3</c:v>
                </c:pt>
                <c:pt idx="8950">
                  <c:v>5.8400000000347063E-3</c:v>
                </c:pt>
                <c:pt idx="8951">
                  <c:v>1.1030000000005202E-2</c:v>
                </c:pt>
                <c:pt idx="8952">
                  <c:v>5.6299999999964712E-3</c:v>
                </c:pt>
                <c:pt idx="8953">
                  <c:v>5.009999999970205E-3</c:v>
                </c:pt>
                <c:pt idx="8954">
                  <c:v>7.6000000000249202E-3</c:v>
                </c:pt>
                <c:pt idx="8955">
                  <c:v>8.4299999999757347E-3</c:v>
                </c:pt>
                <c:pt idx="8956">
                  <c:v>7.1500000000241926E-3</c:v>
                </c:pt>
                <c:pt idx="8957">
                  <c:v>6.1699999999973443E-3</c:v>
                </c:pt>
                <c:pt idx="8958">
                  <c:v>9.1799999999579995E-3</c:v>
                </c:pt>
                <c:pt idx="8959">
                  <c:v>5.8100000000536056E-3</c:v>
                </c:pt>
                <c:pt idx="8960">
                  <c:v>4.7099999999886677E-3</c:v>
                </c:pt>
                <c:pt idx="8961">
                  <c:v>1.2339999999994689E-2</c:v>
                </c:pt>
                <c:pt idx="8962">
                  <c:v>3.0100000000174987E-3</c:v>
                </c:pt>
                <c:pt idx="8963">
                  <c:v>5.5699999999774263E-3</c:v>
                </c:pt>
                <c:pt idx="8964">
                  <c:v>1.1030000000005202E-2</c:v>
                </c:pt>
                <c:pt idx="8965">
                  <c:v>5.4499999999961801E-3</c:v>
                </c:pt>
                <c:pt idx="8966">
                  <c:v>6.8899999999985084E-3</c:v>
                </c:pt>
                <c:pt idx="8967">
                  <c:v>5.870000000015807E-3</c:v>
                </c:pt>
                <c:pt idx="8968">
                  <c:v>6.7300000000045657E-3</c:v>
                </c:pt>
                <c:pt idx="8969">
                  <c:v>9.7799999999779175E-3</c:v>
                </c:pt>
                <c:pt idx="8970">
                  <c:v>6.1999999996942279E-4</c:v>
                </c:pt>
                <c:pt idx="8971">
                  <c:v>7.430000000056225E-3</c:v>
                </c:pt>
                <c:pt idx="8972">
                  <c:v>9.3499999999835381E-3</c:v>
                </c:pt>
                <c:pt idx="8973">
                  <c:v>4.7099999999886677E-3</c:v>
                </c:pt>
                <c:pt idx="8974">
                  <c:v>3.5500000000183718E-3</c:v>
                </c:pt>
                <c:pt idx="8975">
                  <c:v>8.4599999999568354E-3</c:v>
                </c:pt>
                <c:pt idx="8976">
                  <c:v>4.860000000007858E-3</c:v>
                </c:pt>
                <c:pt idx="8977">
                  <c:v>8.2900000000449836E-3</c:v>
                </c:pt>
                <c:pt idx="8978">
                  <c:v>4.3499999999880856E-3</c:v>
                </c:pt>
                <c:pt idx="8979">
                  <c:v>4.9399999999764077E-3</c:v>
                </c:pt>
                <c:pt idx="8980">
                  <c:v>6.6499999999791726E-3</c:v>
                </c:pt>
                <c:pt idx="8981">
                  <c:v>2.7700000000550062E-3</c:v>
                </c:pt>
                <c:pt idx="8982">
                  <c:v>9.7799999999779175E-3</c:v>
                </c:pt>
                <c:pt idx="8983">
                  <c:v>3.3599999999864849E-3</c:v>
                </c:pt>
                <c:pt idx="8984">
                  <c:v>3.2500000000368345E-3</c:v>
                </c:pt>
                <c:pt idx="8985">
                  <c:v>1.0219999999947049E-2</c:v>
                </c:pt>
                <c:pt idx="8986">
                  <c:v>4.5600000000263208E-3</c:v>
                </c:pt>
                <c:pt idx="8987">
                  <c:v>4.2399999999815918E-3</c:v>
                </c:pt>
                <c:pt idx="8988">
                  <c:v>5.870000000015807E-3</c:v>
                </c:pt>
                <c:pt idx="8989">
                  <c:v>7.0900000000051477E-3</c:v>
                </c:pt>
                <c:pt idx="8990">
                  <c:v>5.690000000015516E-3</c:v>
                </c:pt>
                <c:pt idx="8991">
                  <c:v>1.2199999999893407E-3</c:v>
                </c:pt>
                <c:pt idx="8992">
                  <c:v>7.9000000000064574E-3</c:v>
                </c:pt>
                <c:pt idx="8993">
                  <c:v>6.7399999999793181E-3</c:v>
                </c:pt>
                <c:pt idx="8994">
                  <c:v>0</c:v>
                </c:pt>
                <c:pt idx="8995">
                  <c:v>7.3300000000244836E-3</c:v>
                </c:pt>
                <c:pt idx="8996">
                  <c:v>5.6299999999964712E-3</c:v>
                </c:pt>
                <c:pt idx="8997">
                  <c:v>0</c:v>
                </c:pt>
                <c:pt idx="8998">
                  <c:v>6.4099999999598367E-3</c:v>
                </c:pt>
                <c:pt idx="8999">
                  <c:v>7.1500000000241926E-3</c:v>
                </c:pt>
                <c:pt idx="9000">
                  <c:v>0</c:v>
                </c:pt>
                <c:pt idx="9001">
                  <c:v>4.9500000000080036E-3</c:v>
                </c:pt>
                <c:pt idx="9002">
                  <c:v>5.7499999999777174E-3</c:v>
                </c:pt>
                <c:pt idx="9003">
                  <c:v>0</c:v>
                </c:pt>
                <c:pt idx="9004">
                  <c:v>1.0250000000041837E-2</c:v>
                </c:pt>
                <c:pt idx="9005">
                  <c:v>4.4999999999504325E-3</c:v>
                </c:pt>
                <c:pt idx="9006">
                  <c:v>3.7300000000186628E-3</c:v>
                </c:pt>
                <c:pt idx="9007">
                  <c:v>2.7699999999981628E-3</c:v>
                </c:pt>
                <c:pt idx="9008">
                  <c:v>5.3000000000338332E-3</c:v>
                </c:pt>
                <c:pt idx="9009">
                  <c:v>8.8899999999512147E-3</c:v>
                </c:pt>
                <c:pt idx="9010">
                  <c:v>5.0000000044292392E-5</c:v>
                </c:pt>
                <c:pt idx="9011">
                  <c:v>4.2399999999815918E-3</c:v>
                </c:pt>
                <c:pt idx="9012">
                  <c:v>9.5000000000027285E-3</c:v>
                </c:pt>
                <c:pt idx="9013">
                  <c:v>3.6999999999807187E-3</c:v>
                </c:pt>
                <c:pt idx="9014">
                  <c:v>3.3400000000369801E-3</c:v>
                </c:pt>
                <c:pt idx="9015">
                  <c:v>4.409999999950287E-3</c:v>
                </c:pt>
                <c:pt idx="9016">
                  <c:v>7.7200000000061664E-3</c:v>
                </c:pt>
                <c:pt idx="9017">
                  <c:v>5.4200000000150794E-3</c:v>
                </c:pt>
                <c:pt idx="9018">
                  <c:v>3.9600000000064028E-3</c:v>
                </c:pt>
                <c:pt idx="9019">
                  <c:v>7.569999999986976E-3</c:v>
                </c:pt>
                <c:pt idx="9020">
                  <c:v>4.1200000000003456E-3</c:v>
                </c:pt>
                <c:pt idx="9021">
                  <c:v>5.5399999999963256E-3</c:v>
                </c:pt>
                <c:pt idx="9022">
                  <c:v>1.1770000000012715E-2</c:v>
                </c:pt>
                <c:pt idx="9023">
                  <c:v>5.2499999999895408E-3</c:v>
                </c:pt>
                <c:pt idx="9024">
                  <c:v>5.3599999999960346E-3</c:v>
                </c:pt>
                <c:pt idx="9025">
                  <c:v>9.1199999999957981E-3</c:v>
                </c:pt>
                <c:pt idx="9026">
                  <c:v>6.6800000000171167E-3</c:v>
                </c:pt>
                <c:pt idx="9027">
                  <c:v>5.089999999995598E-3</c:v>
                </c:pt>
                <c:pt idx="9028">
                  <c:v>7.3600000000055843E-3</c:v>
                </c:pt>
                <c:pt idx="9029">
                  <c:v>4.5900000000074215E-3</c:v>
                </c:pt>
                <c:pt idx="9030">
                  <c:v>9.0000000000145519E-3</c:v>
                </c:pt>
                <c:pt idx="9031">
                  <c:v>6.1399999999594002E-3</c:v>
                </c:pt>
                <c:pt idx="9032">
                  <c:v>2.0600000000285945E-3</c:v>
                </c:pt>
                <c:pt idx="9033">
                  <c:v>9.1499999999768988E-3</c:v>
                </c:pt>
                <c:pt idx="9034">
                  <c:v>4.7099999999886677E-3</c:v>
                </c:pt>
                <c:pt idx="9035">
                  <c:v>5.180000000052587E-3</c:v>
                </c:pt>
                <c:pt idx="9036">
                  <c:v>5.0699999999892498E-3</c:v>
                </c:pt>
                <c:pt idx="9037">
                  <c:v>5.1300000000082946E-3</c:v>
                </c:pt>
                <c:pt idx="9038">
                  <c:v>8.7599999999952161E-3</c:v>
                </c:pt>
                <c:pt idx="9039">
                  <c:v>2.1099999999592001E-3</c:v>
                </c:pt>
                <c:pt idx="9040">
                  <c:v>4.1500000000382897E-3</c:v>
                </c:pt>
                <c:pt idx="9041">
                  <c:v>6.8200000000047112E-3</c:v>
                </c:pt>
                <c:pt idx="9042">
                  <c:v>2.6199999999789725E-3</c:v>
                </c:pt>
                <c:pt idx="9043">
                  <c:v>5.5499999999710781E-3</c:v>
                </c:pt>
                <c:pt idx="9044">
                  <c:v>5.2400000000147884E-3</c:v>
                </c:pt>
                <c:pt idx="9045">
                  <c:v>6.0799999999971988E-3</c:v>
                </c:pt>
                <c:pt idx="9046">
                  <c:v>4.7099999999886677E-3</c:v>
                </c:pt>
                <c:pt idx="9047">
                  <c:v>4.2900000000258842E-3</c:v>
                </c:pt>
                <c:pt idx="9048">
                  <c:v>2.5099999999724787E-3</c:v>
                </c:pt>
                <c:pt idx="9049">
                  <c:v>5.9300000000348518E-3</c:v>
                </c:pt>
                <c:pt idx="9050">
                  <c:v>4.2300000000068394E-3</c:v>
                </c:pt>
                <c:pt idx="9051">
                  <c:v>7.3299999999676402E-3</c:v>
                </c:pt>
                <c:pt idx="9052">
                  <c:v>3.7200000000439104E-3</c:v>
                </c:pt>
                <c:pt idx="9053">
                  <c:v>3.9099999999621105E-3</c:v>
                </c:pt>
                <c:pt idx="9054">
                  <c:v>7.1800000000052933E-3</c:v>
                </c:pt>
                <c:pt idx="9055">
                  <c:v>4.680000000007567E-3</c:v>
                </c:pt>
                <c:pt idx="9056">
                  <c:v>4.1699999999877946E-3</c:v>
                </c:pt>
                <c:pt idx="9057">
                  <c:v>3.7000000000375621E-3</c:v>
                </c:pt>
                <c:pt idx="9058">
                  <c:v>3.2799999999610918E-3</c:v>
                </c:pt>
                <c:pt idx="9059">
                  <c:v>1.0190000000022792E-2</c:v>
                </c:pt>
                <c:pt idx="9060">
                  <c:v>1.3700000000085311E-3</c:v>
                </c:pt>
                <c:pt idx="9061">
                  <c:v>5.2099999999768443E-3</c:v>
                </c:pt>
                <c:pt idx="9062">
                  <c:v>6.9500000000175532E-3</c:v>
                </c:pt>
                <c:pt idx="9063">
                  <c:v>2.5599999999599277E-3</c:v>
                </c:pt>
                <c:pt idx="9064">
                  <c:v>7.1800000000052933E-3</c:v>
                </c:pt>
                <c:pt idx="9065">
                  <c:v>3.0399999999985994E-3</c:v>
                </c:pt>
                <c:pt idx="9066">
                  <c:v>6.7400000000361615E-3</c:v>
                </c:pt>
                <c:pt idx="9067">
                  <c:v>2.7999999999792635E-3</c:v>
                </c:pt>
                <c:pt idx="9068">
                  <c:v>5.9600000000159525E-3</c:v>
                </c:pt>
                <c:pt idx="9069">
                  <c:v>3.3700000000180808E-3</c:v>
                </c:pt>
                <c:pt idx="9070">
                  <c:v>7.4499999999488864E-3</c:v>
                </c:pt>
                <c:pt idx="9071">
                  <c:v>3.1000000000176442E-3</c:v>
                </c:pt>
                <c:pt idx="9072">
                  <c:v>6.5000000000168257E-3</c:v>
                </c:pt>
                <c:pt idx="9073">
                  <c:v>5.690000000015516E-3</c:v>
                </c:pt>
                <c:pt idx="9074">
                  <c:v>3.8699999999494139E-3</c:v>
                </c:pt>
                <c:pt idx="9075">
                  <c:v>7.2700000000054388E-3</c:v>
                </c:pt>
                <c:pt idx="9076">
                  <c:v>3.1000000000176442E-3</c:v>
                </c:pt>
                <c:pt idx="9077">
                  <c:v>3.2800000000179352E-3</c:v>
                </c:pt>
                <c:pt idx="9078">
                  <c:v>6.5599999999790271E-3</c:v>
                </c:pt>
                <c:pt idx="9079">
                  <c:v>3.1900000000177897E-3</c:v>
                </c:pt>
                <c:pt idx="9080">
                  <c:v>7.2700000000054388E-3</c:v>
                </c:pt>
                <c:pt idx="9081">
                  <c:v>4.1099999999687498E-3</c:v>
                </c:pt>
                <c:pt idx="9082">
                  <c:v>3.0399999999985994E-3</c:v>
                </c:pt>
                <c:pt idx="9083">
                  <c:v>6.4399999999977808E-3</c:v>
                </c:pt>
                <c:pt idx="9084">
                  <c:v>4.6200000000453656E-3</c:v>
                </c:pt>
                <c:pt idx="9085">
                  <c:v>5.8099999999967622E-3</c:v>
                </c:pt>
                <c:pt idx="9086">
                  <c:v>2.2899999999594911E-3</c:v>
                </c:pt>
                <c:pt idx="9087">
                  <c:v>8.2300000000259388E-3</c:v>
                </c:pt>
                <c:pt idx="9088">
                  <c:v>2.7699999999981628E-3</c:v>
                </c:pt>
                <c:pt idx="9089">
                  <c:v>4.4699999999693318E-3</c:v>
                </c:pt>
                <c:pt idx="9090">
                  <c:v>6.6199999999980719E-3</c:v>
                </c:pt>
                <c:pt idx="9091">
                  <c:v>6.7900000000236105E-3</c:v>
                </c:pt>
                <c:pt idx="9092">
                  <c:v>2.0900000000096952E-3</c:v>
                </c:pt>
                <c:pt idx="9093">
                  <c:v>6.0799999999971988E-3</c:v>
                </c:pt>
                <c:pt idx="9094">
                  <c:v>7.1199999999862484E-3</c:v>
                </c:pt>
                <c:pt idx="9095">
                  <c:v>3.0399999999985994E-3</c:v>
                </c:pt>
                <c:pt idx="9096">
                  <c:v>6.0799999999971988E-3</c:v>
                </c:pt>
                <c:pt idx="9097">
                  <c:v>4.5900000000074215E-3</c:v>
                </c:pt>
                <c:pt idx="9098">
                  <c:v>6.4100000000166801E-3</c:v>
                </c:pt>
                <c:pt idx="9099">
                  <c:v>6.1400000000162436E-3</c:v>
                </c:pt>
                <c:pt idx="9100">
                  <c:v>1.9899999999779538E-3</c:v>
                </c:pt>
                <c:pt idx="9101">
                  <c:v>1.0699999999985721E-2</c:v>
                </c:pt>
                <c:pt idx="9102">
                  <c:v>3.489999999999327E-3</c:v>
                </c:pt>
                <c:pt idx="9103">
                  <c:v>2.38000000001648E-3</c:v>
                </c:pt>
                <c:pt idx="9104">
                  <c:v>1.1779999999987467E-2</c:v>
                </c:pt>
                <c:pt idx="9105">
                  <c:v>2.8599999999983083E-3</c:v>
                </c:pt>
                <c:pt idx="9106">
                  <c:v>6.1099999999782995E-3</c:v>
                </c:pt>
                <c:pt idx="9107">
                  <c:v>5.7500000000345608E-3</c:v>
                </c:pt>
                <c:pt idx="9108">
                  <c:v>8.3099999999944885E-3</c:v>
                </c:pt>
                <c:pt idx="9109">
                  <c:v>4.1499999999814463E-3</c:v>
                </c:pt>
                <c:pt idx="9110">
                  <c:v>6.6100000000233194E-3</c:v>
                </c:pt>
                <c:pt idx="9111">
                  <c:v>4.500000000007276E-3</c:v>
                </c:pt>
                <c:pt idx="9112">
                  <c:v>9.2999999999960892E-3</c:v>
                </c:pt>
                <c:pt idx="9113">
                  <c:v>4.2899999999690408E-3</c:v>
                </c:pt>
                <c:pt idx="9114">
                  <c:v>6.3200000000165346E-3</c:v>
                </c:pt>
                <c:pt idx="9115">
                  <c:v>8.6400000000139698E-3</c:v>
                </c:pt>
                <c:pt idx="9116">
                  <c:v>5.3399999999896863E-3</c:v>
                </c:pt>
                <c:pt idx="9117">
                  <c:v>5.3899999999771353E-3</c:v>
                </c:pt>
                <c:pt idx="9118">
                  <c:v>4.5600000000263208E-3</c:v>
                </c:pt>
                <c:pt idx="9119">
                  <c:v>9.6300000000155705E-3</c:v>
                </c:pt>
                <c:pt idx="9120">
                  <c:v>5.419999999958236E-3</c:v>
                </c:pt>
                <c:pt idx="9121">
                  <c:v>4.5600000000263208E-3</c:v>
                </c:pt>
                <c:pt idx="9122">
                  <c:v>8.170000000006894E-3</c:v>
                </c:pt>
                <c:pt idx="9123">
                  <c:v>5.4499999999961801E-3</c:v>
                </c:pt>
                <c:pt idx="9124">
                  <c:v>3.9299999999684587E-3</c:v>
                </c:pt>
                <c:pt idx="9125">
                  <c:v>1.0970000000043001E-2</c:v>
                </c:pt>
                <c:pt idx="9126">
                  <c:v>3.0399999999985994E-3</c:v>
                </c:pt>
                <c:pt idx="9127">
                  <c:v>4.2300000000068394E-3</c:v>
                </c:pt>
                <c:pt idx="9128">
                  <c:v>1.0349999999959891E-2</c:v>
                </c:pt>
                <c:pt idx="9129">
                  <c:v>4.0200000000254477E-3</c:v>
                </c:pt>
                <c:pt idx="9130">
                  <c:v>3.7800000000061118E-3</c:v>
                </c:pt>
                <c:pt idx="9131">
                  <c:v>8.7699999999699685E-3</c:v>
                </c:pt>
                <c:pt idx="9132">
                  <c:v>6.6400000000044201E-3</c:v>
                </c:pt>
                <c:pt idx="9133">
                  <c:v>6.5299999999979264E-3</c:v>
                </c:pt>
                <c:pt idx="9134">
                  <c:v>5.9600000000159525E-3</c:v>
                </c:pt>
                <c:pt idx="9135">
                  <c:v>8.9100000000144064E-3</c:v>
                </c:pt>
                <c:pt idx="9136">
                  <c:v>7.0599999999672036E-3</c:v>
                </c:pt>
                <c:pt idx="9137">
                  <c:v>4.2900000000258842E-3</c:v>
                </c:pt>
                <c:pt idx="9138">
                  <c:v>7.0999999999799002E-3</c:v>
                </c:pt>
                <c:pt idx="9139">
                  <c:v>9.6500000000219188E-3</c:v>
                </c:pt>
                <c:pt idx="9140">
                  <c:v>1.8499999999903594E-3</c:v>
                </c:pt>
                <c:pt idx="9141">
                  <c:v>1.1270000000024538E-2</c:v>
                </c:pt>
                <c:pt idx="9142">
                  <c:v>6.3699999999471402E-3</c:v>
                </c:pt>
                <c:pt idx="9143">
                  <c:v>4.3800000000260297E-3</c:v>
                </c:pt>
                <c:pt idx="9144">
                  <c:v>8.5000000000263753E-3</c:v>
                </c:pt>
                <c:pt idx="9145">
                  <c:v>6.3199999999596912E-3</c:v>
                </c:pt>
                <c:pt idx="9146">
                  <c:v>7.0000000000050022E-3</c:v>
                </c:pt>
                <c:pt idx="9147">
                  <c:v>6.7599999999856664E-3</c:v>
                </c:pt>
                <c:pt idx="9148">
                  <c:v>9.7499999999968168E-3</c:v>
                </c:pt>
                <c:pt idx="9149">
                  <c:v>5.7500000000345608E-3</c:v>
                </c:pt>
                <c:pt idx="9150">
                  <c:v>6.199999999978445E-3</c:v>
                </c:pt>
                <c:pt idx="9151">
                  <c:v>8.6699999999950705E-3</c:v>
                </c:pt>
                <c:pt idx="9152">
                  <c:v>7.0400000000176988E-3</c:v>
                </c:pt>
                <c:pt idx="9153">
                  <c:v>5.4799999999772808E-3</c:v>
                </c:pt>
                <c:pt idx="9154">
                  <c:v>7.4500000000057298E-3</c:v>
                </c:pt>
                <c:pt idx="9155">
                  <c:v>8.1400000000257933E-3</c:v>
                </c:pt>
                <c:pt idx="9156">
                  <c:v>4.8299999999699139E-3</c:v>
                </c:pt>
                <c:pt idx="9157">
                  <c:v>8.0100000000129512E-3</c:v>
                </c:pt>
                <c:pt idx="9158">
                  <c:v>5.8999999999969077E-3</c:v>
                </c:pt>
                <c:pt idx="9159">
                  <c:v>5.460000000027776E-3</c:v>
                </c:pt>
                <c:pt idx="9160">
                  <c:v>1.0839999999973315E-2</c:v>
                </c:pt>
                <c:pt idx="9161">
                  <c:v>4.2100000000004911E-3</c:v>
                </c:pt>
                <c:pt idx="9162">
                  <c:v>5.8099999999967622E-3</c:v>
                </c:pt>
                <c:pt idx="9163">
                  <c:v>1.1380000000031032E-2</c:v>
                </c:pt>
                <c:pt idx="9164">
                  <c:v>5.3399999999896863E-3</c:v>
                </c:pt>
                <c:pt idx="9165">
                  <c:v>8.9100000000144064E-3</c:v>
                </c:pt>
                <c:pt idx="9166">
                  <c:v>7.4500000000057298E-3</c:v>
                </c:pt>
                <c:pt idx="9167">
                  <c:v>6.6699999999855208E-3</c:v>
                </c:pt>
                <c:pt idx="9168">
                  <c:v>8.9499999999702595E-3</c:v>
                </c:pt>
                <c:pt idx="9169">
                  <c:v>8.4300000000325781E-3</c:v>
                </c:pt>
                <c:pt idx="9170">
                  <c:v>7.9900000000066029E-3</c:v>
                </c:pt>
                <c:pt idx="9171">
                  <c:v>8.1899999999563988E-3</c:v>
                </c:pt>
                <c:pt idx="9172">
                  <c:v>3.2199999999988904E-3</c:v>
                </c:pt>
                <c:pt idx="9173">
                  <c:v>1.0820000000023811E-2</c:v>
                </c:pt>
                <c:pt idx="9174">
                  <c:v>1.1770000000012715E-2</c:v>
                </c:pt>
                <c:pt idx="9175">
                  <c:v>3.9600000000064028E-3</c:v>
                </c:pt>
                <c:pt idx="9176">
                  <c:v>1.0580000000004475E-2</c:v>
                </c:pt>
                <c:pt idx="9177">
                  <c:v>1.0199999999997544E-2</c:v>
                </c:pt>
                <c:pt idx="9178">
                  <c:v>7.6899999999682223E-3</c:v>
                </c:pt>
                <c:pt idx="9179">
                  <c:v>7.2999999999865395E-3</c:v>
                </c:pt>
                <c:pt idx="9180">
                  <c:v>6.2900000000354339E-3</c:v>
                </c:pt>
                <c:pt idx="9181">
                  <c:v>1.4270000000010441E-2</c:v>
                </c:pt>
                <c:pt idx="9182">
                  <c:v>2.2099999999909414E-3</c:v>
                </c:pt>
                <c:pt idx="9183">
                  <c:v>9.3200000000024374E-3</c:v>
                </c:pt>
                <c:pt idx="9184">
                  <c:v>1.1779999999987467E-2</c:v>
                </c:pt>
                <c:pt idx="9185">
                  <c:v>3.1000000000176442E-3</c:v>
                </c:pt>
                <c:pt idx="9186">
                  <c:v>8.8499999999953616E-3</c:v>
                </c:pt>
                <c:pt idx="9187">
                  <c:v>9.3299999999771899E-3</c:v>
                </c:pt>
                <c:pt idx="9188">
                  <c:v>8.0100000000129512E-3</c:v>
                </c:pt>
                <c:pt idx="9189">
                  <c:v>3.7599999999997635E-3</c:v>
                </c:pt>
                <c:pt idx="9190">
                  <c:v>1.1829999999974916E-2</c:v>
                </c:pt>
                <c:pt idx="9191">
                  <c:v>7.8100000000063119E-3</c:v>
                </c:pt>
                <c:pt idx="9192">
                  <c:v>6.9100000000048567E-3</c:v>
                </c:pt>
                <c:pt idx="9193">
                  <c:v>9.8399999999969623E-3</c:v>
                </c:pt>
                <c:pt idx="9194">
                  <c:v>9.3499999999835381E-3</c:v>
                </c:pt>
                <c:pt idx="9195">
                  <c:v>7.6900000000250657E-3</c:v>
                </c:pt>
                <c:pt idx="9196">
                  <c:v>5.5199999999899774E-3</c:v>
                </c:pt>
                <c:pt idx="9197">
                  <c:v>1.290000000000191E-2</c:v>
                </c:pt>
                <c:pt idx="9198">
                  <c:v>6.9399999999859574E-3</c:v>
                </c:pt>
                <c:pt idx="9199">
                  <c:v>6.2599999999974898E-3</c:v>
                </c:pt>
                <c:pt idx="9200">
                  <c:v>1.0200000000054388E-2</c:v>
                </c:pt>
                <c:pt idx="9201">
                  <c:v>7.3299999999676402E-3</c:v>
                </c:pt>
                <c:pt idx="9202">
                  <c:v>7.7800000000252112E-3</c:v>
                </c:pt>
                <c:pt idx="9203">
                  <c:v>6.9699999999670581E-3</c:v>
                </c:pt>
                <c:pt idx="9204">
                  <c:v>9.770000000003165E-3</c:v>
                </c:pt>
                <c:pt idx="9205">
                  <c:v>8.9700000000334512E-3</c:v>
                </c:pt>
                <c:pt idx="9206">
                  <c:v>8.3499999999503416E-3</c:v>
                </c:pt>
                <c:pt idx="9207">
                  <c:v>1.3410000000021682E-2</c:v>
                </c:pt>
                <c:pt idx="9208">
                  <c:v>7.9600000000255022E-3</c:v>
                </c:pt>
                <c:pt idx="9209">
                  <c:v>1.0760000000004766E-2</c:v>
                </c:pt>
                <c:pt idx="9210">
                  <c:v>1.0609999999985575E-2</c:v>
                </c:pt>
                <c:pt idx="9211">
                  <c:v>1.3350000000002638E-2</c:v>
                </c:pt>
                <c:pt idx="9212">
                  <c:v>6.7300000000045657E-3</c:v>
                </c:pt>
                <c:pt idx="9213">
                  <c:v>1.0220000000003893E-2</c:v>
                </c:pt>
                <c:pt idx="9214">
                  <c:v>1.2129999999956453E-2</c:v>
                </c:pt>
                <c:pt idx="9215">
                  <c:v>5.1000000000271939E-3</c:v>
                </c:pt>
                <c:pt idx="9216">
                  <c:v>1.0099999999965803E-2</c:v>
                </c:pt>
                <c:pt idx="9217">
                  <c:v>9.4500000000152795E-3</c:v>
                </c:pt>
                <c:pt idx="9218">
                  <c:v>6.2300000000163891E-3</c:v>
                </c:pt>
                <c:pt idx="9219">
                  <c:v>9.7400000000220643E-3</c:v>
                </c:pt>
                <c:pt idx="9220">
                  <c:v>7.569999999986976E-3</c:v>
                </c:pt>
                <c:pt idx="9221">
                  <c:v>1.3120000000014898E-2</c:v>
                </c:pt>
                <c:pt idx="9222">
                  <c:v>4.5299999999883767E-3</c:v>
                </c:pt>
                <c:pt idx="9223">
                  <c:v>8.5199999999758802E-3</c:v>
                </c:pt>
                <c:pt idx="9224">
                  <c:v>1.3950000000022555E-2</c:v>
                </c:pt>
                <c:pt idx="9225">
                  <c:v>6.8200000000047112E-3</c:v>
                </c:pt>
                <c:pt idx="9226">
                  <c:v>7.2700000000054388E-3</c:v>
                </c:pt>
                <c:pt idx="9227">
                  <c:v>1.3539999999977681E-2</c:v>
                </c:pt>
                <c:pt idx="9228">
                  <c:v>1.0310000000004038E-2</c:v>
                </c:pt>
                <c:pt idx="9229">
                  <c:v>5.0299999999765532E-3</c:v>
                </c:pt>
                <c:pt idx="9230">
                  <c:v>1.2879999999995562E-2</c:v>
                </c:pt>
                <c:pt idx="9231">
                  <c:v>8.2800000000133878E-3</c:v>
                </c:pt>
                <c:pt idx="9232">
                  <c:v>9.0299999999956526E-3</c:v>
                </c:pt>
                <c:pt idx="9233">
                  <c:v>7.2700000000054388E-3</c:v>
                </c:pt>
                <c:pt idx="9234">
                  <c:v>1.0109999999997399E-2</c:v>
                </c:pt>
                <c:pt idx="9235">
                  <c:v>1.1680000000012569E-2</c:v>
                </c:pt>
                <c:pt idx="9236">
                  <c:v>4.9199999999700594E-3</c:v>
                </c:pt>
                <c:pt idx="9237">
                  <c:v>1.1620000000050368E-2</c:v>
                </c:pt>
                <c:pt idx="9238">
                  <c:v>1.0339999999985139E-2</c:v>
                </c:pt>
                <c:pt idx="9239">
                  <c:v>6.6199999999980719E-3</c:v>
                </c:pt>
                <c:pt idx="9240">
                  <c:v>1.2720000000001619E-2</c:v>
                </c:pt>
                <c:pt idx="9241">
                  <c:v>9.2099999999959437E-3</c:v>
                </c:pt>
                <c:pt idx="9242">
                  <c:v>5.3100000000085856E-3</c:v>
                </c:pt>
                <c:pt idx="9243">
                  <c:v>9.6499999999650754E-3</c:v>
                </c:pt>
                <c:pt idx="9244">
                  <c:v>8.5900000000265209E-3</c:v>
                </c:pt>
                <c:pt idx="9245">
                  <c:v>1.2130000000013297E-2</c:v>
                </c:pt>
                <c:pt idx="9246">
                  <c:v>5.1499999999577994E-3</c:v>
                </c:pt>
                <c:pt idx="9247">
                  <c:v>1.2520000000051823E-2</c:v>
                </c:pt>
                <c:pt idx="9248">
                  <c:v>1.1059999999986303E-2</c:v>
                </c:pt>
                <c:pt idx="9249">
                  <c:v>7.9200000000128057E-3</c:v>
                </c:pt>
                <c:pt idx="9250">
                  <c:v>8.5599999999885767E-3</c:v>
                </c:pt>
                <c:pt idx="9251">
                  <c:v>1.4599999999973079E-2</c:v>
                </c:pt>
                <c:pt idx="9252">
                  <c:v>5.1000000000271939E-3</c:v>
                </c:pt>
                <c:pt idx="9253">
                  <c:v>8.6099999999760257E-3</c:v>
                </c:pt>
                <c:pt idx="9254">
                  <c:v>1.3620000000003074E-2</c:v>
                </c:pt>
                <c:pt idx="9255">
                  <c:v>7.1500000000241926E-3</c:v>
                </c:pt>
                <c:pt idx="9256">
                  <c:v>9.6599999999966712E-3</c:v>
                </c:pt>
                <c:pt idx="9257">
                  <c:v>1.0839999999973315E-2</c:v>
                </c:pt>
                <c:pt idx="9258">
                  <c:v>1.1149999999986449E-2</c:v>
                </c:pt>
                <c:pt idx="9259">
                  <c:v>1.0850000000004911E-2</c:v>
                </c:pt>
                <c:pt idx="9260">
                  <c:v>6.7300000000045657E-3</c:v>
                </c:pt>
                <c:pt idx="9261">
                  <c:v>1.3360000000034233E-2</c:v>
                </c:pt>
                <c:pt idx="9262">
                  <c:v>7.9499999999939064E-3</c:v>
                </c:pt>
                <c:pt idx="9263">
                  <c:v>6.8899999999985084E-3</c:v>
                </c:pt>
                <c:pt idx="9264">
                  <c:v>1.5199999999992997E-2</c:v>
                </c:pt>
                <c:pt idx="9265">
                  <c:v>8.4899999999947795E-3</c:v>
                </c:pt>
                <c:pt idx="9266">
                  <c:v>5.6000000000153705E-3</c:v>
                </c:pt>
                <c:pt idx="9267">
                  <c:v>1.4729999999985921E-2</c:v>
                </c:pt>
                <c:pt idx="9268">
                  <c:v>1.0690000000010969E-2</c:v>
                </c:pt>
                <c:pt idx="9269">
                  <c:v>6.379999999978736E-3</c:v>
                </c:pt>
                <c:pt idx="9270">
                  <c:v>1.3000000000033651E-2</c:v>
                </c:pt>
                <c:pt idx="9271">
                  <c:v>8.7899999999763168E-3</c:v>
                </c:pt>
                <c:pt idx="9272">
                  <c:v>8.4600000000136788E-3</c:v>
                </c:pt>
                <c:pt idx="9273">
                  <c:v>9.9799999999845568E-3</c:v>
                </c:pt>
                <c:pt idx="9274">
                  <c:v>1.0559999999998126E-2</c:v>
                </c:pt>
                <c:pt idx="9275">
                  <c:v>1.183000000003176E-2</c:v>
                </c:pt>
                <c:pt idx="9276">
                  <c:v>7.1199999999862484E-3</c:v>
                </c:pt>
                <c:pt idx="9277">
                  <c:v>1.2310000000013588E-2</c:v>
                </c:pt>
                <c:pt idx="9278">
                  <c:v>1.3049999999964257E-2</c:v>
                </c:pt>
                <c:pt idx="9279">
                  <c:v>7.0000000000050022E-3</c:v>
                </c:pt>
                <c:pt idx="9280">
                  <c:v>1.2009999999975207E-2</c:v>
                </c:pt>
                <c:pt idx="9281">
                  <c:v>1.0820000000023811E-2</c:v>
                </c:pt>
                <c:pt idx="9282">
                  <c:v>6.1699999999973443E-3</c:v>
                </c:pt>
                <c:pt idx="9283">
                  <c:v>1.0789999999985866E-2</c:v>
                </c:pt>
                <c:pt idx="9284">
                  <c:v>7.840000000044256E-3</c:v>
                </c:pt>
                <c:pt idx="9285">
                  <c:v>1.3559999999984029E-2</c:v>
                </c:pt>
                <c:pt idx="9286">
                  <c:v>5.690000000015516E-3</c:v>
                </c:pt>
                <c:pt idx="9287">
                  <c:v>9.5699999999965257E-3</c:v>
                </c:pt>
                <c:pt idx="9288">
                  <c:v>1.239999999995689E-2</c:v>
                </c:pt>
                <c:pt idx="9289">
                  <c:v>9.5300000000406726E-3</c:v>
                </c:pt>
                <c:pt idx="9290">
                  <c:v>7.8399999999874126E-3</c:v>
                </c:pt>
                <c:pt idx="9291">
                  <c:v>1.2130000000013297E-2</c:v>
                </c:pt>
                <c:pt idx="9292">
                  <c:v>7.5999999999680767E-3</c:v>
                </c:pt>
                <c:pt idx="9293">
                  <c:v>5.5399999999963256E-3</c:v>
                </c:pt>
                <c:pt idx="9294">
                  <c:v>1.40100000000416E-2</c:v>
                </c:pt>
                <c:pt idx="9295">
                  <c:v>7.8099999999494685E-3</c:v>
                </c:pt>
                <c:pt idx="9296">
                  <c:v>8.6100000000328691E-3</c:v>
                </c:pt>
                <c:pt idx="9297">
                  <c:v>9.540000000015425E-3</c:v>
                </c:pt>
                <c:pt idx="9298">
                  <c:v>1.0729999999966822E-2</c:v>
                </c:pt>
                <c:pt idx="9299">
                  <c:v>7.8300000000126602E-3</c:v>
                </c:pt>
                <c:pt idx="9300">
                  <c:v>6.6199999999980719E-3</c:v>
                </c:pt>
                <c:pt idx="9301">
                  <c:v>1.1410000000012133E-2</c:v>
                </c:pt>
                <c:pt idx="9302">
                  <c:v>9.7799999999779175E-3</c:v>
                </c:pt>
                <c:pt idx="9303">
                  <c:v>5.7800000000156615E-3</c:v>
                </c:pt>
                <c:pt idx="9304">
                  <c:v>1.3230000000021391E-2</c:v>
                </c:pt>
                <c:pt idx="9305">
                  <c:v>8.1099999999878492E-3</c:v>
                </c:pt>
                <c:pt idx="9306">
                  <c:v>6.5299999999979264E-3</c:v>
                </c:pt>
                <c:pt idx="9307">
                  <c:v>1.2279999999975644E-2</c:v>
                </c:pt>
                <c:pt idx="9308">
                  <c:v>9.6500000000219188E-3</c:v>
                </c:pt>
                <c:pt idx="9309">
                  <c:v>6.2599999999974898E-3</c:v>
                </c:pt>
                <c:pt idx="9310">
                  <c:v>1.0580000000004475E-2</c:v>
                </c:pt>
                <c:pt idx="9311">
                  <c:v>8.6400000000139698E-3</c:v>
                </c:pt>
                <c:pt idx="9312">
                  <c:v>1.0279999999966094E-2</c:v>
                </c:pt>
                <c:pt idx="9313">
                  <c:v>7.2799999999801912E-3</c:v>
                </c:pt>
                <c:pt idx="9314">
                  <c:v>1.0490000000004329E-2</c:v>
                </c:pt>
                <c:pt idx="9315">
                  <c:v>9.410000000002583E-3</c:v>
                </c:pt>
                <c:pt idx="9316">
                  <c:v>8.1400000000257933E-3</c:v>
                </c:pt>
                <c:pt idx="9317">
                  <c:v>1.2729999999976371E-2</c:v>
                </c:pt>
                <c:pt idx="9318">
                  <c:v>1.0719999999992069E-2</c:v>
                </c:pt>
                <c:pt idx="9319">
                  <c:v>5.2200000000084401E-3</c:v>
                </c:pt>
                <c:pt idx="9320">
                  <c:v>1.3680000000022119E-2</c:v>
                </c:pt>
                <c:pt idx="9321">
                  <c:v>9.540000000015425E-3</c:v>
                </c:pt>
                <c:pt idx="9322">
                  <c:v>5.6299999999964712E-3</c:v>
                </c:pt>
                <c:pt idx="9323">
                  <c:v>1.274999999998272E-2</c:v>
                </c:pt>
                <c:pt idx="9324">
                  <c:v>8.8499999999953616E-3</c:v>
                </c:pt>
                <c:pt idx="9325">
                  <c:v>8.5000000000263753E-3</c:v>
                </c:pt>
                <c:pt idx="9326">
                  <c:v>9.919999999965512E-3</c:v>
                </c:pt>
                <c:pt idx="9327">
                  <c:v>1.1509999999987031E-2</c:v>
                </c:pt>
                <c:pt idx="9328">
                  <c:v>7.0900000000051477E-3</c:v>
                </c:pt>
                <c:pt idx="9329">
                  <c:v>1.2580000000014024E-2</c:v>
                </c:pt>
                <c:pt idx="9330">
                  <c:v>8.8800000000333057E-3</c:v>
                </c:pt>
                <c:pt idx="9331">
                  <c:v>1.1349999999993088E-2</c:v>
                </c:pt>
                <c:pt idx="9332">
                  <c:v>8.4400000000073305E-3</c:v>
                </c:pt>
                <c:pt idx="9333">
                  <c:v>1.0609999999985575E-2</c:v>
                </c:pt>
                <c:pt idx="9334">
                  <c:v>1.4450000000010732E-2</c:v>
                </c:pt>
                <c:pt idx="9335">
                  <c:v>5.2099999999768443E-3</c:v>
                </c:pt>
                <c:pt idx="9336">
                  <c:v>1.3620000000003074E-2</c:v>
                </c:pt>
                <c:pt idx="9337">
                  <c:v>1.2580000000014024E-2</c:v>
                </c:pt>
                <c:pt idx="9338">
                  <c:v>7.9900000000066029E-3</c:v>
                </c:pt>
                <c:pt idx="9339">
                  <c:v>1.1319999999955144E-2</c:v>
                </c:pt>
                <c:pt idx="9340">
                  <c:v>1.0940000000005057E-2</c:v>
                </c:pt>
                <c:pt idx="9341">
                  <c:v>9.8399999999969623E-3</c:v>
                </c:pt>
                <c:pt idx="9342">
                  <c:v>1.0460000000023228E-2</c:v>
                </c:pt>
                <c:pt idx="9343">
                  <c:v>9.7999999999842657E-3</c:v>
                </c:pt>
                <c:pt idx="9344">
                  <c:v>1.386000000002241E-2</c:v>
                </c:pt>
                <c:pt idx="9345">
                  <c:v>7.8699999999685133E-3</c:v>
                </c:pt>
                <c:pt idx="9346">
                  <c:v>1.0990000000049349E-2</c:v>
                </c:pt>
                <c:pt idx="9347">
                  <c:v>1.2039999999956308E-2</c:v>
                </c:pt>
                <c:pt idx="9348">
                  <c:v>1.3920000000041455E-2</c:v>
                </c:pt>
                <c:pt idx="9349">
                  <c:v>6.379999999978736E-3</c:v>
                </c:pt>
                <c:pt idx="9350">
                  <c:v>1.5879999999981464E-2</c:v>
                </c:pt>
                <c:pt idx="9351">
                  <c:v>9.6599999999966712E-3</c:v>
                </c:pt>
                <c:pt idx="9352">
                  <c:v>1.2370000000032633E-2</c:v>
                </c:pt>
                <c:pt idx="9353">
                  <c:v>9.770000000003165E-3</c:v>
                </c:pt>
                <c:pt idx="9354">
                  <c:v>1.0819999999966967E-2</c:v>
                </c:pt>
                <c:pt idx="9355">
                  <c:v>1.2850000000014461E-2</c:v>
                </c:pt>
                <c:pt idx="9356">
                  <c:v>7.6300000000060209E-3</c:v>
                </c:pt>
                <c:pt idx="9357">
                  <c:v>1.3260000000002492E-2</c:v>
                </c:pt>
                <c:pt idx="9358">
                  <c:v>1.1379999999974189E-2</c:v>
                </c:pt>
                <c:pt idx="9359">
                  <c:v>5.9899999999970532E-3</c:v>
                </c:pt>
                <c:pt idx="9360">
                  <c:v>1.3830000000041309E-2</c:v>
                </c:pt>
                <c:pt idx="9361">
                  <c:v>1.1269999999967695E-2</c:v>
                </c:pt>
                <c:pt idx="9362">
                  <c:v>7.5100000000247746E-3</c:v>
                </c:pt>
                <c:pt idx="9363">
                  <c:v>1.170999999999367E-2</c:v>
                </c:pt>
                <c:pt idx="9364">
                  <c:v>1.0490000000004329E-2</c:v>
                </c:pt>
                <c:pt idx="9365">
                  <c:v>1.1770000000012715E-2</c:v>
                </c:pt>
                <c:pt idx="9366">
                  <c:v>1.1499999999955435E-2</c:v>
                </c:pt>
                <c:pt idx="9367">
                  <c:v>1.1930000000006658E-2</c:v>
                </c:pt>
                <c:pt idx="9368">
                  <c:v>1.0660000000029868E-2</c:v>
                </c:pt>
                <c:pt idx="9369">
                  <c:v>1.2369999999975789E-2</c:v>
                </c:pt>
                <c:pt idx="9370">
                  <c:v>7.4500000000057298E-3</c:v>
                </c:pt>
                <c:pt idx="9371">
                  <c:v>1.7440000000021882E-2</c:v>
                </c:pt>
                <c:pt idx="9372">
                  <c:v>6.9699999999670581E-3</c:v>
                </c:pt>
                <c:pt idx="9373">
                  <c:v>9.8100000000158616E-3</c:v>
                </c:pt>
                <c:pt idx="9374">
                  <c:v>1.715999999998985E-2</c:v>
                </c:pt>
                <c:pt idx="9375">
                  <c:v>8.0800000000067485E-3</c:v>
                </c:pt>
                <c:pt idx="9376">
                  <c:v>1.064000000002352E-2</c:v>
                </c:pt>
                <c:pt idx="9377">
                  <c:v>9.6199999999839747E-3</c:v>
                </c:pt>
                <c:pt idx="9378">
                  <c:v>1.3210000000015043E-2</c:v>
                </c:pt>
                <c:pt idx="9379">
                  <c:v>1.3849999999990814E-2</c:v>
                </c:pt>
                <c:pt idx="9380">
                  <c:v>8.9499999999702595E-3</c:v>
                </c:pt>
                <c:pt idx="9381">
                  <c:v>1.2180000000000746E-2</c:v>
                </c:pt>
                <c:pt idx="9382">
                  <c:v>1.148000000000593E-2</c:v>
                </c:pt>
                <c:pt idx="9383">
                  <c:v>7.3600000000055843E-3</c:v>
                </c:pt>
                <c:pt idx="9384">
                  <c:v>1.5590000000031523E-2</c:v>
                </c:pt>
                <c:pt idx="9385">
                  <c:v>1.0779999999954271E-2</c:v>
                </c:pt>
                <c:pt idx="9386">
                  <c:v>9.5699999999965257E-3</c:v>
                </c:pt>
                <c:pt idx="9387">
                  <c:v>1.3260000000002492E-2</c:v>
                </c:pt>
                <c:pt idx="9388">
                  <c:v>1.3830000000041309E-2</c:v>
                </c:pt>
                <c:pt idx="9389">
                  <c:v>1.0969999999986157E-2</c:v>
                </c:pt>
                <c:pt idx="9390">
                  <c:v>1.1140000000011696E-2</c:v>
                </c:pt>
                <c:pt idx="9391">
                  <c:v>8.170000000006894E-3</c:v>
                </c:pt>
                <c:pt idx="9392">
                  <c:v>1.5829999999994016E-2</c:v>
                </c:pt>
                <c:pt idx="9393">
                  <c:v>7.389999999986685E-3</c:v>
                </c:pt>
                <c:pt idx="9394">
                  <c:v>8.2199999999943429E-3</c:v>
                </c:pt>
                <c:pt idx="9395">
                  <c:v>1.8869999999992615E-2</c:v>
                </c:pt>
                <c:pt idx="9396">
                  <c:v>9.180000000014843E-3</c:v>
                </c:pt>
                <c:pt idx="9397">
                  <c:v>8.0399999999940519E-3</c:v>
                </c:pt>
                <c:pt idx="9398">
                  <c:v>1.5199999999992997E-2</c:v>
                </c:pt>
                <c:pt idx="9399">
                  <c:v>1.2190000000032342E-2</c:v>
                </c:pt>
                <c:pt idx="9400">
                  <c:v>1.2249999999994543E-2</c:v>
                </c:pt>
                <c:pt idx="9401">
                  <c:v>1.1210000000005493E-2</c:v>
                </c:pt>
                <c:pt idx="9402">
                  <c:v>1.1949999999956162E-2</c:v>
                </c:pt>
                <c:pt idx="9403">
                  <c:v>1.3410000000021682E-2</c:v>
                </c:pt>
                <c:pt idx="9404">
                  <c:v>9.7999999999842657E-3</c:v>
                </c:pt>
                <c:pt idx="9405">
                  <c:v>1.7910000000028958E-2</c:v>
                </c:pt>
                <c:pt idx="9406">
                  <c:v>1.1239999999986594E-2</c:v>
                </c:pt>
                <c:pt idx="9407">
                  <c:v>1.0550000000023374E-2</c:v>
                </c:pt>
                <c:pt idx="9408">
                  <c:v>1.7909999999972115E-2</c:v>
                </c:pt>
                <c:pt idx="9409">
                  <c:v>1.5289999999993142E-2</c:v>
                </c:pt>
                <c:pt idx="9410">
                  <c:v>9.0299999999956526E-3</c:v>
                </c:pt>
                <c:pt idx="9411">
                  <c:v>2.0030000000019754E-2</c:v>
                </c:pt>
                <c:pt idx="9412">
                  <c:v>1.3649999999984175E-2</c:v>
                </c:pt>
                <c:pt idx="9413">
                  <c:v>1.4870000000030359E-2</c:v>
                </c:pt>
                <c:pt idx="9414">
                  <c:v>1.5729999999962274E-2</c:v>
                </c:pt>
                <c:pt idx="9415">
                  <c:v>1.2969999999995707E-2</c:v>
                </c:pt>
                <c:pt idx="9416">
                  <c:v>1.8650000000036471E-2</c:v>
                </c:pt>
                <c:pt idx="9417">
                  <c:v>1.1719999999968422E-2</c:v>
                </c:pt>
                <c:pt idx="9418">
                  <c:v>1.6740000000027067E-2</c:v>
                </c:pt>
                <c:pt idx="9419">
                  <c:v>1.9700000000000273E-2</c:v>
                </c:pt>
                <c:pt idx="9420">
                  <c:v>8.4400000000073305E-3</c:v>
                </c:pt>
                <c:pt idx="9421">
                  <c:v>1.715999999998985E-2</c:v>
                </c:pt>
                <c:pt idx="9422">
                  <c:v>1.7020000000002256E-2</c:v>
                </c:pt>
                <c:pt idx="9423">
                  <c:v>8.0199999999877036E-3</c:v>
                </c:pt>
                <c:pt idx="9424">
                  <c:v>1.6390000000001237E-2</c:v>
                </c:pt>
                <c:pt idx="9425">
                  <c:v>1.7189999999970951E-2</c:v>
                </c:pt>
                <c:pt idx="9426">
                  <c:v>1.5500000000031378E-2</c:v>
                </c:pt>
                <c:pt idx="9427">
                  <c:v>1.477999999997337E-2</c:v>
                </c:pt>
                <c:pt idx="9428">
                  <c:v>1.812000000001035E-2</c:v>
                </c:pt>
                <c:pt idx="9429">
                  <c:v>1.5620000000012624E-2</c:v>
                </c:pt>
                <c:pt idx="9430">
                  <c:v>1.4450000000010732E-2</c:v>
                </c:pt>
                <c:pt idx="9431">
                  <c:v>1.051999999998543E-2</c:v>
                </c:pt>
                <c:pt idx="9432">
                  <c:v>2.0930000000021209E-2</c:v>
                </c:pt>
                <c:pt idx="9433">
                  <c:v>1.0040000000003602E-2</c:v>
                </c:pt>
                <c:pt idx="9434">
                  <c:v>1.1889999999993961E-2</c:v>
                </c:pt>
                <c:pt idx="9435">
                  <c:v>1.9729999999981374E-2</c:v>
                </c:pt>
                <c:pt idx="9436">
                  <c:v>1.0609999999985575E-2</c:v>
                </c:pt>
                <c:pt idx="9437">
                  <c:v>8.9700000000334512E-3</c:v>
                </c:pt>
                <c:pt idx="9438">
                  <c:v>1.91599999999994E-2</c:v>
                </c:pt>
                <c:pt idx="9439">
                  <c:v>1.5859999999975116E-2</c:v>
                </c:pt>
                <c:pt idx="9440">
                  <c:v>1.1590000000012424E-2</c:v>
                </c:pt>
                <c:pt idx="9441">
                  <c:v>1.4279999999985193E-2</c:v>
                </c:pt>
                <c:pt idx="9442">
                  <c:v>1.3530000000002929E-2</c:v>
                </c:pt>
                <c:pt idx="9443">
                  <c:v>1.4119999999991251E-2</c:v>
                </c:pt>
                <c:pt idx="9444">
                  <c:v>8.4700000000452746E-3</c:v>
                </c:pt>
                <c:pt idx="9445">
                  <c:v>2.0829999999989468E-2</c:v>
                </c:pt>
                <c:pt idx="9446">
                  <c:v>1.3800000000003365E-2</c:v>
                </c:pt>
                <c:pt idx="9447">
                  <c:v>9.6800000000030195E-3</c:v>
                </c:pt>
                <c:pt idx="9448">
                  <c:v>1.6480000000001382E-2</c:v>
                </c:pt>
                <c:pt idx="9449">
                  <c:v>1.7349999999964894E-2</c:v>
                </c:pt>
                <c:pt idx="9450">
                  <c:v>9.0900000000146974E-3</c:v>
                </c:pt>
                <c:pt idx="9451">
                  <c:v>1.4180000000010295E-2</c:v>
                </c:pt>
                <c:pt idx="9452">
                  <c:v>1.2969999999995707E-2</c:v>
                </c:pt>
                <c:pt idx="9453">
                  <c:v>1.4059999999972206E-2</c:v>
                </c:pt>
                <c:pt idx="9454">
                  <c:v>1.0109999999997399E-2</c:v>
                </c:pt>
                <c:pt idx="9455">
                  <c:v>1.1500000000012278E-2</c:v>
                </c:pt>
                <c:pt idx="9456">
                  <c:v>1.5800000000012915E-2</c:v>
                </c:pt>
                <c:pt idx="9457">
                  <c:v>7.4799999999868305E-3</c:v>
                </c:pt>
                <c:pt idx="9458">
                  <c:v>1.1169999999992797E-2</c:v>
                </c:pt>
                <c:pt idx="9459">
                  <c:v>1.9550000000037926E-2</c:v>
                </c:pt>
                <c:pt idx="9460">
                  <c:v>7.719999999949323E-3</c:v>
                </c:pt>
                <c:pt idx="9461">
                  <c:v>1.2880000000052405E-2</c:v>
                </c:pt>
                <c:pt idx="9462">
                  <c:v>1.4419999999972788E-2</c:v>
                </c:pt>
                <c:pt idx="9463">
                  <c:v>6.6499999999791726E-3</c:v>
                </c:pt>
                <c:pt idx="9464">
                  <c:v>1.2720000000001619E-2</c:v>
                </c:pt>
                <c:pt idx="9465">
                  <c:v>1.3470000000040727E-2</c:v>
                </c:pt>
                <c:pt idx="9466">
                  <c:v>1.2219999999956599E-2</c:v>
                </c:pt>
                <c:pt idx="9467">
                  <c:v>1.0310000000004038E-2</c:v>
                </c:pt>
                <c:pt idx="9468">
                  <c:v>1.3239999999996144E-2</c:v>
                </c:pt>
                <c:pt idx="9469">
                  <c:v>1.2180000000000746E-2</c:v>
                </c:pt>
                <c:pt idx="9470">
                  <c:v>1.0880000000042855E-2</c:v>
                </c:pt>
                <c:pt idx="9471">
                  <c:v>7.2399999999674947E-3</c:v>
                </c:pt>
                <c:pt idx="9472">
                  <c:v>1.6990000000021155E-2</c:v>
                </c:pt>
                <c:pt idx="9473">
                  <c:v>9.3299999999771899E-3</c:v>
                </c:pt>
                <c:pt idx="9474">
                  <c:v>8.3099999999944885E-3</c:v>
                </c:pt>
                <c:pt idx="9475">
                  <c:v>1.4130000000022847E-2</c:v>
                </c:pt>
                <c:pt idx="9476">
                  <c:v>1.0460000000023228E-2</c:v>
                </c:pt>
                <c:pt idx="9477">
                  <c:v>1.1389999999948941E-2</c:v>
                </c:pt>
                <c:pt idx="9478">
                  <c:v>7.2700000000054388E-3</c:v>
                </c:pt>
                <c:pt idx="9479">
                  <c:v>1.5730000000019118E-2</c:v>
                </c:pt>
                <c:pt idx="9480">
                  <c:v>1.3379999999983738E-2</c:v>
                </c:pt>
                <c:pt idx="9481">
                  <c:v>6.1400000000162436E-3</c:v>
                </c:pt>
                <c:pt idx="9482">
                  <c:v>1.3390000000015334E-2</c:v>
                </c:pt>
                <c:pt idx="9483">
                  <c:v>1.0659999999973024E-2</c:v>
                </c:pt>
                <c:pt idx="9484">
                  <c:v>7.1300000000178443E-3</c:v>
                </c:pt>
                <c:pt idx="9485">
                  <c:v>1.373999999998432E-2</c:v>
                </c:pt>
                <c:pt idx="9486">
                  <c:v>1.2069999999994252E-2</c:v>
                </c:pt>
                <c:pt idx="9487">
                  <c:v>7.5700000000438195E-3</c:v>
                </c:pt>
                <c:pt idx="9488">
                  <c:v>1.4329999999972642E-2</c:v>
                </c:pt>
                <c:pt idx="9489">
                  <c:v>1.3469999999983884E-2</c:v>
                </c:pt>
                <c:pt idx="9490">
                  <c:v>7.8100000000063119E-3</c:v>
                </c:pt>
                <c:pt idx="9491">
                  <c:v>1.373999999998432E-2</c:v>
                </c:pt>
                <c:pt idx="9492">
                  <c:v>1.0190000000022792E-2</c:v>
                </c:pt>
                <c:pt idx="9493">
                  <c:v>1.1500000000012278E-2</c:v>
                </c:pt>
                <c:pt idx="9494">
                  <c:v>1.5229999999974098E-2</c:v>
                </c:pt>
                <c:pt idx="9495">
                  <c:v>1.0320000000035634E-2</c:v>
                </c:pt>
                <c:pt idx="9496">
                  <c:v>1.581999999996242E-2</c:v>
                </c:pt>
                <c:pt idx="9497">
                  <c:v>1.0340000000041982E-2</c:v>
                </c:pt>
                <c:pt idx="9498">
                  <c:v>1.2099999999975353E-2</c:v>
                </c:pt>
                <c:pt idx="9499">
                  <c:v>1.5289999999993142E-2</c:v>
                </c:pt>
                <c:pt idx="9500">
                  <c:v>1.0760000000004766E-2</c:v>
                </c:pt>
                <c:pt idx="9501">
                  <c:v>1.409000000001015E-2</c:v>
                </c:pt>
                <c:pt idx="9502">
                  <c:v>1.044000000001688E-2</c:v>
                </c:pt>
                <c:pt idx="9503">
                  <c:v>9.770000000003165E-3</c:v>
                </c:pt>
                <c:pt idx="9504">
                  <c:v>1.5559999999993579E-2</c:v>
                </c:pt>
                <c:pt idx="9505">
                  <c:v>1.1949999999956162E-2</c:v>
                </c:pt>
                <c:pt idx="9506">
                  <c:v>1.3260000000002492E-2</c:v>
                </c:pt>
                <c:pt idx="9507">
                  <c:v>1.1889999999993961E-2</c:v>
                </c:pt>
                <c:pt idx="9508">
                  <c:v>1.5770000000031814E-2</c:v>
                </c:pt>
                <c:pt idx="9509">
                  <c:v>1.1799999999993815E-2</c:v>
                </c:pt>
                <c:pt idx="9510">
                  <c:v>1.4360000000010587E-2</c:v>
                </c:pt>
                <c:pt idx="9511">
                  <c:v>1.1449999999967986E-2</c:v>
                </c:pt>
                <c:pt idx="9512">
                  <c:v>1.5850000000000364E-2</c:v>
                </c:pt>
                <c:pt idx="9513">
                  <c:v>1.1770000000012715E-2</c:v>
                </c:pt>
                <c:pt idx="9514">
                  <c:v>1.1689999999987322E-2</c:v>
                </c:pt>
                <c:pt idx="9515">
                  <c:v>1.8979999999999109E-2</c:v>
                </c:pt>
                <c:pt idx="9516">
                  <c:v>6.5000000000168257E-3</c:v>
                </c:pt>
                <c:pt idx="9517">
                  <c:v>1.5170000000011896E-2</c:v>
                </c:pt>
                <c:pt idx="9518">
                  <c:v>1.2510000000020227E-2</c:v>
                </c:pt>
                <c:pt idx="9519">
                  <c:v>1.2849999999957618E-2</c:v>
                </c:pt>
                <c:pt idx="9520">
                  <c:v>1.7220000000008895E-2</c:v>
                </c:pt>
                <c:pt idx="9521">
                  <c:v>1.0379999999997835E-2</c:v>
                </c:pt>
                <c:pt idx="9522">
                  <c:v>1.3289999999983593E-2</c:v>
                </c:pt>
                <c:pt idx="9523">
                  <c:v>1.3470000000040727E-2</c:v>
                </c:pt>
                <c:pt idx="9524">
                  <c:v>1.0459999999966385E-2</c:v>
                </c:pt>
                <c:pt idx="9525">
                  <c:v>1.6660000000001673E-2</c:v>
                </c:pt>
                <c:pt idx="9526">
                  <c:v>1.2690000000020518E-2</c:v>
                </c:pt>
                <c:pt idx="9527">
                  <c:v>1.1059999999986303E-2</c:v>
                </c:pt>
                <c:pt idx="9528">
                  <c:v>1.5770000000031814E-2</c:v>
                </c:pt>
                <c:pt idx="9529">
                  <c:v>1.3109999999983302E-2</c:v>
                </c:pt>
                <c:pt idx="9530">
                  <c:v>1.1089999999967404E-2</c:v>
                </c:pt>
                <c:pt idx="9531">
                  <c:v>1.7610000000047421E-2</c:v>
                </c:pt>
                <c:pt idx="9532">
                  <c:v>9.4199999999773354E-3</c:v>
                </c:pt>
                <c:pt idx="9533">
                  <c:v>1.4180000000010295E-2</c:v>
                </c:pt>
                <c:pt idx="9534">
                  <c:v>1.6480000000001382E-2</c:v>
                </c:pt>
                <c:pt idx="9535">
                  <c:v>9.5099999999774809E-3</c:v>
                </c:pt>
                <c:pt idx="9536">
                  <c:v>1.5940000000000509E-2</c:v>
                </c:pt>
                <c:pt idx="9537">
                  <c:v>1.3560000000040873E-2</c:v>
                </c:pt>
                <c:pt idx="9538">
                  <c:v>1.5229999999974098E-2</c:v>
                </c:pt>
                <c:pt idx="9539">
                  <c:v>1.7290000000002692E-2</c:v>
                </c:pt>
                <c:pt idx="9540">
                  <c:v>1.2990000000002055E-2</c:v>
                </c:pt>
                <c:pt idx="9541">
                  <c:v>1.7200000000002547E-2</c:v>
                </c:pt>
                <c:pt idx="9542">
                  <c:v>1.155999999997448E-2</c:v>
                </c:pt>
                <c:pt idx="9543">
                  <c:v>1.186000000001286E-2</c:v>
                </c:pt>
                <c:pt idx="9544">
                  <c:v>1.6599999999982629E-2</c:v>
                </c:pt>
                <c:pt idx="9545">
                  <c:v>1.1950000000013006E-2</c:v>
                </c:pt>
                <c:pt idx="9546">
                  <c:v>1.3030000000014752E-2</c:v>
                </c:pt>
                <c:pt idx="9547">
                  <c:v>1.5199999999992997E-2</c:v>
                </c:pt>
                <c:pt idx="9548">
                  <c:v>1.3800000000003365E-2</c:v>
                </c:pt>
                <c:pt idx="9549">
                  <c:v>1.1320000000011987E-2</c:v>
                </c:pt>
                <c:pt idx="9550">
                  <c:v>1.8149999999991451E-2</c:v>
                </c:pt>
                <c:pt idx="9551">
                  <c:v>1.1649999999974625E-2</c:v>
                </c:pt>
                <c:pt idx="9552">
                  <c:v>1.5950000000032105E-2</c:v>
                </c:pt>
                <c:pt idx="9553">
                  <c:v>1.4000000000010004E-2</c:v>
                </c:pt>
                <c:pt idx="9554">
                  <c:v>1.2579999999957181E-2</c:v>
                </c:pt>
                <c:pt idx="9555">
                  <c:v>1.7550000000028376E-2</c:v>
                </c:pt>
                <c:pt idx="9556">
                  <c:v>1.0609999999985575E-2</c:v>
                </c:pt>
                <c:pt idx="9557">
                  <c:v>1.6990000000021155E-2</c:v>
                </c:pt>
                <c:pt idx="9558">
                  <c:v>1.4569999999991978E-2</c:v>
                </c:pt>
                <c:pt idx="9559">
                  <c:v>1.1449999999967986E-2</c:v>
                </c:pt>
                <c:pt idx="9560">
                  <c:v>1.812000000001035E-2</c:v>
                </c:pt>
                <c:pt idx="9561">
                  <c:v>1.2190000000032342E-2</c:v>
                </c:pt>
                <c:pt idx="9562">
                  <c:v>1.1229999999954998E-2</c:v>
                </c:pt>
                <c:pt idx="9563">
                  <c:v>1.5110000000049695E-2</c:v>
                </c:pt>
                <c:pt idx="9564">
                  <c:v>1.2609999999995125E-2</c:v>
                </c:pt>
                <c:pt idx="9565">
                  <c:v>1.5639999999962129E-2</c:v>
                </c:pt>
                <c:pt idx="9566">
                  <c:v>1.4910000000043055E-2</c:v>
                </c:pt>
                <c:pt idx="9567">
                  <c:v>1.5729999999962274E-2</c:v>
                </c:pt>
                <c:pt idx="9568">
                  <c:v>1.2879999999995562E-2</c:v>
                </c:pt>
                <c:pt idx="9569">
                  <c:v>1.8059999999991305E-2</c:v>
                </c:pt>
                <c:pt idx="9570">
                  <c:v>1.3650000000041018E-2</c:v>
                </c:pt>
                <c:pt idx="9571">
                  <c:v>1.9839999999987867E-2</c:v>
                </c:pt>
                <c:pt idx="9572">
                  <c:v>1.1930000000006658E-2</c:v>
                </c:pt>
                <c:pt idx="9573">
                  <c:v>1.4270000000010441E-2</c:v>
                </c:pt>
                <c:pt idx="9574">
                  <c:v>1.9459999999980937E-2</c:v>
                </c:pt>
                <c:pt idx="9575">
                  <c:v>1.1509999999987031E-2</c:v>
                </c:pt>
                <c:pt idx="9576">
                  <c:v>1.7640000000028522E-2</c:v>
                </c:pt>
                <c:pt idx="9577">
                  <c:v>1.4479999999991833E-2</c:v>
                </c:pt>
                <c:pt idx="9578">
                  <c:v>1.5139999999973952E-2</c:v>
                </c:pt>
                <c:pt idx="9579">
                  <c:v>1.812000000001035E-2</c:v>
                </c:pt>
                <c:pt idx="9580">
                  <c:v>1.2249999999994543E-2</c:v>
                </c:pt>
                <c:pt idx="9581">
                  <c:v>1.4370000000042182E-2</c:v>
                </c:pt>
                <c:pt idx="9582">
                  <c:v>1.6619999999988977E-2</c:v>
                </c:pt>
                <c:pt idx="9583">
                  <c:v>1.3029999999957909E-2</c:v>
                </c:pt>
                <c:pt idx="9584">
                  <c:v>1.9760000000019318E-2</c:v>
                </c:pt>
                <c:pt idx="9585">
                  <c:v>1.796999999999116E-2</c:v>
                </c:pt>
                <c:pt idx="9586">
                  <c:v>1.6270000000019991E-2</c:v>
                </c:pt>
                <c:pt idx="9587">
                  <c:v>1.0969999999986157E-2</c:v>
                </c:pt>
                <c:pt idx="9588">
                  <c:v>1.8770000000017717E-2</c:v>
                </c:pt>
                <c:pt idx="9589">
                  <c:v>1.3919999999984611E-2</c:v>
                </c:pt>
                <c:pt idx="9590">
                  <c:v>1.8720000000030268E-2</c:v>
                </c:pt>
                <c:pt idx="9591">
                  <c:v>1.700999999997066E-2</c:v>
                </c:pt>
                <c:pt idx="9592">
                  <c:v>1.3559999999984029E-2</c:v>
                </c:pt>
                <c:pt idx="9593">
                  <c:v>1.6870000000039909E-2</c:v>
                </c:pt>
                <c:pt idx="9594">
                  <c:v>1.573999999999387E-2</c:v>
                </c:pt>
                <c:pt idx="9595">
                  <c:v>1.7609999999990578E-2</c:v>
                </c:pt>
                <c:pt idx="9596">
                  <c:v>1.7380000000002838E-2</c:v>
                </c:pt>
                <c:pt idx="9597">
                  <c:v>1.5219999999999345E-2</c:v>
                </c:pt>
                <c:pt idx="9598">
                  <c:v>1.4819999999986067E-2</c:v>
                </c:pt>
                <c:pt idx="9599">
                  <c:v>1.7550000000028376E-2</c:v>
                </c:pt>
                <c:pt idx="9600">
                  <c:v>1.6179999999963002E-2</c:v>
                </c:pt>
                <c:pt idx="9601">
                  <c:v>3.0760000000043419E-2</c:v>
                </c:pt>
                <c:pt idx="9602">
                  <c:v>1.2810000000001764E-2</c:v>
                </c:pt>
                <c:pt idx="9603">
                  <c:v>2.2299999999972897E-2</c:v>
                </c:pt>
                <c:pt idx="9604">
                  <c:v>1.9870000000025811E-2</c:v>
                </c:pt>
                <c:pt idx="9605">
                  <c:v>2.7059999999949014E-2</c:v>
                </c:pt>
                <c:pt idx="9606">
                  <c:v>9.9340000000040618E-2</c:v>
                </c:pt>
                <c:pt idx="9607">
                  <c:v>0.30528999999995676</c:v>
                </c:pt>
                <c:pt idx="9608">
                  <c:v>3.183000000001357E-2</c:v>
                </c:pt>
                <c:pt idx="9609">
                  <c:v>1.8799999999998818E-2</c:v>
                </c:pt>
                <c:pt idx="9610">
                  <c:v>2.0030000000019754E-2</c:v>
                </c:pt>
                <c:pt idx="9611">
                  <c:v>1.8239999999991596E-2</c:v>
                </c:pt>
                <c:pt idx="9612">
                  <c:v>2.0300000000020191E-2</c:v>
                </c:pt>
                <c:pt idx="9613">
                  <c:v>1.3199999999983447E-2</c:v>
                </c:pt>
                <c:pt idx="9614">
                  <c:v>2.0440000000007785E-2</c:v>
                </c:pt>
                <c:pt idx="9615">
                  <c:v>1.895999999999276E-2</c:v>
                </c:pt>
                <c:pt idx="9616">
                  <c:v>1.6210000000000946E-2</c:v>
                </c:pt>
                <c:pt idx="9617">
                  <c:v>1.8539999999973134E-2</c:v>
                </c:pt>
                <c:pt idx="9618">
                  <c:v>1.6980000000046402E-2</c:v>
                </c:pt>
                <c:pt idx="9619">
                  <c:v>1.6959999999983211E-2</c:v>
                </c:pt>
                <c:pt idx="9620">
                  <c:v>1.931000000001859E-2</c:v>
                </c:pt>
                <c:pt idx="9621">
                  <c:v>1.4219999999966149E-2</c:v>
                </c:pt>
                <c:pt idx="9622">
                  <c:v>1.9339999999999691E-2</c:v>
                </c:pt>
                <c:pt idx="9623">
                  <c:v>1.5019999999992706E-2</c:v>
                </c:pt>
                <c:pt idx="9624">
                  <c:v>9.2400000000338878E-3</c:v>
                </c:pt>
                <c:pt idx="9625">
                  <c:v>7.7499999999872671E-3</c:v>
                </c:pt>
                <c:pt idx="9626">
                  <c:v>1.0910000000023956E-2</c:v>
                </c:pt>
                <c:pt idx="9627">
                  <c:v>6.3099999999849388E-3</c:v>
                </c:pt>
                <c:pt idx="9628">
                  <c:v>3.1509999999968841E-2</c:v>
                </c:pt>
                <c:pt idx="9629">
                  <c:v>9.0299999999956526E-3</c:v>
                </c:pt>
                <c:pt idx="9630">
                  <c:v>0</c:v>
                </c:pt>
                <c:pt idx="9631">
                  <c:v>1.7160000000046693E-2</c:v>
                </c:pt>
                <c:pt idx="9632">
                  <c:v>2.1429999999952543E-2</c:v>
                </c:pt>
                <c:pt idx="9633">
                  <c:v>6.1400000000162436E-3</c:v>
                </c:pt>
                <c:pt idx="9634">
                  <c:v>6.2900000000354339E-3</c:v>
                </c:pt>
                <c:pt idx="9635">
                  <c:v>1.4239999999972497E-2</c:v>
                </c:pt>
                <c:pt idx="9636">
                  <c:v>1.3030000000014752E-2</c:v>
                </c:pt>
                <c:pt idx="9637">
                  <c:v>6.6699999999855208E-3</c:v>
                </c:pt>
                <c:pt idx="9638">
                  <c:v>1.0940000000005057E-2</c:v>
                </c:pt>
                <c:pt idx="9639">
                  <c:v>1.0220000000003893E-2</c:v>
                </c:pt>
                <c:pt idx="9640">
                  <c:v>8.350000000007185E-3</c:v>
                </c:pt>
                <c:pt idx="9641">
                  <c:v>8.0399999999940519E-3</c:v>
                </c:pt>
                <c:pt idx="9642">
                  <c:v>1.0310000000004038E-2</c:v>
                </c:pt>
                <c:pt idx="9643">
                  <c:v>5.9899999999970532E-3</c:v>
                </c:pt>
                <c:pt idx="9644">
                  <c:v>8.6200000000076216E-3</c:v>
                </c:pt>
                <c:pt idx="9645">
                  <c:v>6.7599999999856664E-3</c:v>
                </c:pt>
                <c:pt idx="9646">
                  <c:v>5.6399999999712236E-3</c:v>
                </c:pt>
                <c:pt idx="9647">
                  <c:v>1.0840000000030159E-2</c:v>
                </c:pt>
                <c:pt idx="9648">
                  <c:v>3.0100000000174987E-3</c:v>
                </c:pt>
                <c:pt idx="9649">
                  <c:v>5.0699999999892498E-3</c:v>
                </c:pt>
                <c:pt idx="9650">
                  <c:v>8.9399999999955071E-3</c:v>
                </c:pt>
                <c:pt idx="9651">
                  <c:v>5.3899999999771353E-3</c:v>
                </c:pt>
                <c:pt idx="9652">
                  <c:v>2.479999999991378E-3</c:v>
                </c:pt>
                <c:pt idx="9653">
                  <c:v>4.8900000000458022E-3</c:v>
                </c:pt>
                <c:pt idx="9654">
                  <c:v>6.0199999999781539E-3</c:v>
                </c:pt>
                <c:pt idx="9655">
                  <c:v>2.6199999999789725E-3</c:v>
                </c:pt>
                <c:pt idx="9656">
                  <c:v>9.2000000000780346E-4</c:v>
                </c:pt>
                <c:pt idx="9657">
                  <c:v>6.1100000000351429E-3</c:v>
                </c:pt>
                <c:pt idx="9658">
                  <c:v>2.709999999979118E-3</c:v>
                </c:pt>
                <c:pt idx="9659">
                  <c:v>0</c:v>
                </c:pt>
                <c:pt idx="9660">
                  <c:v>5.1900000000273394E-3</c:v>
                </c:pt>
                <c:pt idx="9661">
                  <c:v>2.6999999994359314E-4</c:v>
                </c:pt>
                <c:pt idx="9662">
                  <c:v>0</c:v>
                </c:pt>
                <c:pt idx="9663">
                  <c:v>1.1300000000460386E-3</c:v>
                </c:pt>
                <c:pt idx="9664">
                  <c:v>2.7699999999981628E-3</c:v>
                </c:pt>
                <c:pt idx="9665">
                  <c:v>0</c:v>
                </c:pt>
                <c:pt idx="9666">
                  <c:v>0</c:v>
                </c:pt>
                <c:pt idx="9667">
                  <c:v>0</c:v>
                </c:pt>
                <c:pt idx="9668">
                  <c:v>0</c:v>
                </c:pt>
                <c:pt idx="9669">
                  <c:v>0</c:v>
                </c:pt>
                <c:pt idx="9670">
                  <c:v>0</c:v>
                </c:pt>
                <c:pt idx="9671">
                  <c:v>0</c:v>
                </c:pt>
                <c:pt idx="9672">
                  <c:v>0</c:v>
                </c:pt>
                <c:pt idx="9673">
                  <c:v>0</c:v>
                </c:pt>
                <c:pt idx="9674">
                  <c:v>0</c:v>
                </c:pt>
                <c:pt idx="9675">
                  <c:v>1.0700000000269938E-3</c:v>
                </c:pt>
                <c:pt idx="9676">
                  <c:v>0</c:v>
                </c:pt>
                <c:pt idx="9677">
                  <c:v>1.1000000000080945E-3</c:v>
                </c:pt>
                <c:pt idx="9678">
                  <c:v>3.3999999999991815E-3</c:v>
                </c:pt>
                <c:pt idx="9679">
                  <c:v>2.7399999999602187E-3</c:v>
                </c:pt>
                <c:pt idx="9680">
                  <c:v>1.8200000000092587E-3</c:v>
                </c:pt>
                <c:pt idx="9681">
                  <c:v>3.1900000000177897E-3</c:v>
                </c:pt>
                <c:pt idx="9682">
                  <c:v>6.3499999999976353E-3</c:v>
                </c:pt>
                <c:pt idx="9683">
                  <c:v>2.9499999999984539E-3</c:v>
                </c:pt>
                <c:pt idx="9684">
                  <c:v>3.5700000000247201E-3</c:v>
                </c:pt>
                <c:pt idx="9685">
                  <c:v>5.7899999999904139E-3</c:v>
                </c:pt>
                <c:pt idx="9686">
                  <c:v>5.419999999958236E-3</c:v>
                </c:pt>
                <c:pt idx="9687">
                  <c:v>9.0000000000145519E-5</c:v>
                </c:pt>
                <c:pt idx="9688">
                  <c:v>8.6400000000139698E-3</c:v>
                </c:pt>
                <c:pt idx="9689">
                  <c:v>3.2199999999988904E-3</c:v>
                </c:pt>
                <c:pt idx="9690">
                  <c:v>6.9000000002006345E-4</c:v>
                </c:pt>
                <c:pt idx="9691">
                  <c:v>9.0900000000146974E-3</c:v>
                </c:pt>
                <c:pt idx="9692">
                  <c:v>4.8199999999951615E-3</c:v>
                </c:pt>
                <c:pt idx="9693">
                  <c:v>2.889999999979409E-3</c:v>
                </c:pt>
                <c:pt idx="9694">
                  <c:v>7.6599999999871216E-3</c:v>
                </c:pt>
                <c:pt idx="9695">
                  <c:v>6.8899999999985084E-3</c:v>
                </c:pt>
                <c:pt idx="9696">
                  <c:v>6.1699999999973443E-3</c:v>
                </c:pt>
                <c:pt idx="9697">
                  <c:v>4.2600000000447835E-3</c:v>
                </c:pt>
                <c:pt idx="9698">
                  <c:v>8.7899999999763168E-3</c:v>
                </c:pt>
                <c:pt idx="9699">
                  <c:v>5.4799999999772808E-3</c:v>
                </c:pt>
                <c:pt idx="9700">
                  <c:v>2.750000000048658E-3</c:v>
                </c:pt>
                <c:pt idx="9701">
                  <c:v>7.6599999999871216E-3</c:v>
                </c:pt>
                <c:pt idx="9702">
                  <c:v>6.9100000000048567E-3</c:v>
                </c:pt>
                <c:pt idx="9703">
                  <c:v>2.4699999999597821E-3</c:v>
                </c:pt>
                <c:pt idx="9704">
                  <c:v>7.4500000000057298E-3</c:v>
                </c:pt>
                <c:pt idx="9705">
                  <c:v>8.2899999999881402E-3</c:v>
                </c:pt>
                <c:pt idx="9706">
                  <c:v>0</c:v>
                </c:pt>
                <c:pt idx="9707">
                  <c:v>4.5600000000263208E-3</c:v>
                </c:pt>
                <c:pt idx="9708">
                  <c:v>6.1099999999782995E-3</c:v>
                </c:pt>
                <c:pt idx="9709">
                  <c:v>0</c:v>
                </c:pt>
                <c:pt idx="9710">
                  <c:v>5.2699999999958891E-3</c:v>
                </c:pt>
                <c:pt idx="9711">
                  <c:v>2.7700000000550062E-3</c:v>
                </c:pt>
                <c:pt idx="9712">
                  <c:v>4.8599999999510146E-3</c:v>
                </c:pt>
                <c:pt idx="9713">
                  <c:v>0</c:v>
                </c:pt>
                <c:pt idx="9714">
                  <c:v>3.8800000000378532E-3</c:v>
                </c:pt>
                <c:pt idx="9715">
                  <c:v>3.9600000000064028E-3</c:v>
                </c:pt>
                <c:pt idx="9716">
                  <c:v>0</c:v>
                </c:pt>
                <c:pt idx="9717">
                  <c:v>0</c:v>
                </c:pt>
                <c:pt idx="9718">
                  <c:v>1.0699999999701504E-3</c:v>
                </c:pt>
                <c:pt idx="9719">
                  <c:v>0</c:v>
                </c:pt>
                <c:pt idx="9720">
                  <c:v>0</c:v>
                </c:pt>
                <c:pt idx="9721">
                  <c:v>1.8800000000283035E-3</c:v>
                </c:pt>
                <c:pt idx="9722">
                  <c:v>0</c:v>
                </c:pt>
                <c:pt idx="9723">
                  <c:v>0</c:v>
                </c:pt>
                <c:pt idx="9724">
                  <c:v>0</c:v>
                </c:pt>
                <c:pt idx="9725">
                  <c:v>0</c:v>
                </c:pt>
                <c:pt idx="9726">
                  <c:v>0</c:v>
                </c:pt>
                <c:pt idx="9727">
                  <c:v>0</c:v>
                </c:pt>
                <c:pt idx="9728">
                  <c:v>0</c:v>
                </c:pt>
                <c:pt idx="9729">
                  <c:v>2.4400000000355249E-3</c:v>
                </c:pt>
                <c:pt idx="9730">
                  <c:v>6.8599999999605643E-3</c:v>
                </c:pt>
                <c:pt idx="9731">
                  <c:v>2.980000000036398E-3</c:v>
                </c:pt>
                <c:pt idx="9732">
                  <c:v>7.0000000000050022E-3</c:v>
                </c:pt>
                <c:pt idx="9733">
                  <c:v>7.8100000000063119E-3</c:v>
                </c:pt>
                <c:pt idx="9734">
                  <c:v>4.1999999999688953E-3</c:v>
                </c:pt>
                <c:pt idx="9735">
                  <c:v>8.579999999994925E-3</c:v>
                </c:pt>
                <c:pt idx="9736">
                  <c:v>7.8100000000063119E-3</c:v>
                </c:pt>
                <c:pt idx="9737">
                  <c:v>6.7700000000172622E-3</c:v>
                </c:pt>
                <c:pt idx="9738">
                  <c:v>6.4899999999852298E-3</c:v>
                </c:pt>
                <c:pt idx="9739">
                  <c:v>8.9199999999891588E-3</c:v>
                </c:pt>
                <c:pt idx="9740">
                  <c:v>8.5500000000138243E-3</c:v>
                </c:pt>
                <c:pt idx="9741">
                  <c:v>7.1199999999862484E-3</c:v>
                </c:pt>
                <c:pt idx="9742">
                  <c:v>8.579999999994925E-3</c:v>
                </c:pt>
                <c:pt idx="9743">
                  <c:v>9.7200000000157161E-3</c:v>
                </c:pt>
                <c:pt idx="9744">
                  <c:v>8.579999999994925E-3</c:v>
                </c:pt>
                <c:pt idx="9745">
                  <c:v>6.8600000000174077E-3</c:v>
                </c:pt>
                <c:pt idx="9746">
                  <c:v>1.4599999999973079E-2</c:v>
                </c:pt>
                <c:pt idx="9747">
                  <c:v>7.5400000000058753E-3</c:v>
                </c:pt>
                <c:pt idx="9748">
                  <c:v>1.0220000000003893E-2</c:v>
                </c:pt>
                <c:pt idx="9749">
                  <c:v>1.5289999999993142E-2</c:v>
                </c:pt>
                <c:pt idx="9750">
                  <c:v>1.0580000000004475E-2</c:v>
                </c:pt>
                <c:pt idx="9751">
                  <c:v>1.2969999999995707E-2</c:v>
                </c:pt>
                <c:pt idx="9752">
                  <c:v>1.3700000000028467E-2</c:v>
                </c:pt>
                <c:pt idx="9753">
                  <c:v>1.4250000000004093E-2</c:v>
                </c:pt>
                <c:pt idx="9754">
                  <c:v>1.1149999999986449E-2</c:v>
                </c:pt>
                <c:pt idx="9755">
                  <c:v>1.155999999997448E-2</c:v>
                </c:pt>
                <c:pt idx="9756">
                  <c:v>1.3530000000002929E-2</c:v>
                </c:pt>
                <c:pt idx="9757">
                  <c:v>1.0490000000004329E-2</c:v>
                </c:pt>
                <c:pt idx="9758">
                  <c:v>8.170000000006894E-3</c:v>
                </c:pt>
                <c:pt idx="9759">
                  <c:v>1.2190000000032342E-2</c:v>
                </c:pt>
                <c:pt idx="9760">
                  <c:v>8.8199999999574175E-3</c:v>
                </c:pt>
                <c:pt idx="9761">
                  <c:v>6.8200000000047112E-3</c:v>
                </c:pt>
                <c:pt idx="9762">
                  <c:v>1.0490000000004329E-2</c:v>
                </c:pt>
                <c:pt idx="9763">
                  <c:v>9.2700000000149885E-3</c:v>
                </c:pt>
                <c:pt idx="9764">
                  <c:v>5.3399999999896863E-3</c:v>
                </c:pt>
                <c:pt idx="9765">
                  <c:v>1.0010000000022501E-2</c:v>
                </c:pt>
                <c:pt idx="9766">
                  <c:v>8.1299999999941974E-3</c:v>
                </c:pt>
                <c:pt idx="9767">
                  <c:v>8.5599999999885767E-3</c:v>
                </c:pt>
                <c:pt idx="9768">
                  <c:v>3.9600000000064028E-3</c:v>
                </c:pt>
                <c:pt idx="9769">
                  <c:v>7.569999999986976E-3</c:v>
                </c:pt>
                <c:pt idx="9770">
                  <c:v>1.0940000000005057E-2</c:v>
                </c:pt>
                <c:pt idx="9771">
                  <c:v>2.4399999999786814E-3</c:v>
                </c:pt>
                <c:pt idx="9772">
                  <c:v>8.0500000000256478E-3</c:v>
                </c:pt>
                <c:pt idx="9773">
                  <c:v>1.0490000000004329E-2</c:v>
                </c:pt>
                <c:pt idx="9774">
                  <c:v>6.2599999999974898E-3</c:v>
                </c:pt>
                <c:pt idx="9775">
                  <c:v>8.4600000000136788E-3</c:v>
                </c:pt>
                <c:pt idx="9776">
                  <c:v>1.1509999999987031E-2</c:v>
                </c:pt>
                <c:pt idx="9777">
                  <c:v>4.2599999999879401E-3</c:v>
                </c:pt>
                <c:pt idx="9778">
                  <c:v>1.0100000000022646E-2</c:v>
                </c:pt>
                <c:pt idx="9779">
                  <c:v>1.067000000000462E-2</c:v>
                </c:pt>
                <c:pt idx="9780">
                  <c:v>9.4199999999773354E-3</c:v>
                </c:pt>
                <c:pt idx="9781">
                  <c:v>6.199999999978445E-3</c:v>
                </c:pt>
                <c:pt idx="9782">
                  <c:v>8.4900000000516229E-3</c:v>
                </c:pt>
                <c:pt idx="9783">
                  <c:v>1.2899999999945067E-2</c:v>
                </c:pt>
                <c:pt idx="9784">
                  <c:v>6.4400000000546243E-3</c:v>
                </c:pt>
                <c:pt idx="9785">
                  <c:v>7.1499999999673491E-3</c:v>
                </c:pt>
                <c:pt idx="9786">
                  <c:v>1.3419999999996435E-2</c:v>
                </c:pt>
                <c:pt idx="9787">
                  <c:v>3.5399999999867759E-3</c:v>
                </c:pt>
                <c:pt idx="9788">
                  <c:v>9.5100000000343243E-3</c:v>
                </c:pt>
                <c:pt idx="9789">
                  <c:v>1.2599999999963529E-2</c:v>
                </c:pt>
                <c:pt idx="9790">
                  <c:v>7.5400000000058753E-3</c:v>
                </c:pt>
                <c:pt idx="9791">
                  <c:v>8.7700000000268119E-3</c:v>
                </c:pt>
                <c:pt idx="9792">
                  <c:v>8.8499999999953616E-3</c:v>
                </c:pt>
                <c:pt idx="9793">
                  <c:v>1.1829999999974916E-2</c:v>
                </c:pt>
                <c:pt idx="9794">
                  <c:v>9.4500000000152795E-3</c:v>
                </c:pt>
                <c:pt idx="9795">
                  <c:v>1.1110000000030595E-2</c:v>
                </c:pt>
                <c:pt idx="9796">
                  <c:v>1.1089999999967404E-2</c:v>
                </c:pt>
                <c:pt idx="9797">
                  <c:v>9.6599999999966712E-3</c:v>
                </c:pt>
                <c:pt idx="9798">
                  <c:v>7.8000000000315595E-3</c:v>
                </c:pt>
                <c:pt idx="9799">
                  <c:v>1.776999999998452E-2</c:v>
                </c:pt>
                <c:pt idx="9800">
                  <c:v>8.7899999999763168E-3</c:v>
                </c:pt>
                <c:pt idx="9801">
                  <c:v>8.9399999999955071E-3</c:v>
                </c:pt>
                <c:pt idx="9802">
                  <c:v>1.5290000000049986E-2</c:v>
                </c:pt>
                <c:pt idx="9803">
                  <c:v>1.3109999999983302E-2</c:v>
                </c:pt>
                <c:pt idx="9804">
                  <c:v>8.8200000000142609E-3</c:v>
                </c:pt>
                <c:pt idx="9805">
                  <c:v>1.3949999999965712E-2</c:v>
                </c:pt>
                <c:pt idx="9806">
                  <c:v>1.1090000000024247E-2</c:v>
                </c:pt>
                <c:pt idx="9807">
                  <c:v>1.4689999999973224E-2</c:v>
                </c:pt>
                <c:pt idx="9808">
                  <c:v>1.1439999999993233E-2</c:v>
                </c:pt>
                <c:pt idx="9809">
                  <c:v>1.3650000000041018E-2</c:v>
                </c:pt>
                <c:pt idx="9810">
                  <c:v>1.3949999999965712E-2</c:v>
                </c:pt>
                <c:pt idx="9811">
                  <c:v>1.1000000000024102E-2</c:v>
                </c:pt>
                <c:pt idx="9812">
                  <c:v>1.5109999999992851E-2</c:v>
                </c:pt>
                <c:pt idx="9813">
                  <c:v>1.5850000000000364E-2</c:v>
                </c:pt>
                <c:pt idx="9814">
                  <c:v>1.0490000000004329E-2</c:v>
                </c:pt>
                <c:pt idx="9815">
                  <c:v>1.4839999999992415E-2</c:v>
                </c:pt>
                <c:pt idx="9816">
                  <c:v>1.3149999999995998E-2</c:v>
                </c:pt>
                <c:pt idx="9817">
                  <c:v>5.7499999999777174E-3</c:v>
                </c:pt>
                <c:pt idx="9818">
                  <c:v>1.7220000000008895E-2</c:v>
                </c:pt>
                <c:pt idx="9819">
                  <c:v>1.0490000000004329E-2</c:v>
                </c:pt>
                <c:pt idx="9820">
                  <c:v>1.2910000000033506E-2</c:v>
                </c:pt>
                <c:pt idx="9821">
                  <c:v>1.462999999995418E-2</c:v>
                </c:pt>
                <c:pt idx="9822">
                  <c:v>1.7440000000021882E-2</c:v>
                </c:pt>
                <c:pt idx="9823">
                  <c:v>1.4510000000029777E-2</c:v>
                </c:pt>
                <c:pt idx="9824">
                  <c:v>1.2989999999945212E-2</c:v>
                </c:pt>
                <c:pt idx="9825">
                  <c:v>1.6040000000032251E-2</c:v>
                </c:pt>
                <c:pt idx="9826">
                  <c:v>1.9729999999981374E-2</c:v>
                </c:pt>
                <c:pt idx="9827">
                  <c:v>8.1900000000132422E-3</c:v>
                </c:pt>
                <c:pt idx="9828">
                  <c:v>1.5469999999993433E-2</c:v>
                </c:pt>
                <c:pt idx="9829">
                  <c:v>1.7220000000008895E-2</c:v>
                </c:pt>
                <c:pt idx="9830">
                  <c:v>9.1499999999768988E-3</c:v>
                </c:pt>
                <c:pt idx="9831">
                  <c:v>1.148000000000593E-2</c:v>
                </c:pt>
                <c:pt idx="9832">
                  <c:v>1.7640000000028522E-2</c:v>
                </c:pt>
                <c:pt idx="9833">
                  <c:v>8.3199999999692409E-3</c:v>
                </c:pt>
                <c:pt idx="9834">
                  <c:v>1.2390000000038981E-2</c:v>
                </c:pt>
                <c:pt idx="9835">
                  <c:v>1.2129999999956453E-2</c:v>
                </c:pt>
                <c:pt idx="9836">
                  <c:v>1.1210000000005493E-2</c:v>
                </c:pt>
                <c:pt idx="9837">
                  <c:v>1.2249999999994543E-2</c:v>
                </c:pt>
                <c:pt idx="9838">
                  <c:v>1.3140000000021246E-2</c:v>
                </c:pt>
                <c:pt idx="9839">
                  <c:v>1.1410000000012133E-2</c:v>
                </c:pt>
                <c:pt idx="9840">
                  <c:v>1.2130000000013297E-2</c:v>
                </c:pt>
                <c:pt idx="9841">
                  <c:v>1.7439999999965039E-2</c:v>
                </c:pt>
                <c:pt idx="9842">
                  <c:v>9.4500000000152795E-3</c:v>
                </c:pt>
                <c:pt idx="9843">
                  <c:v>1.477999999997337E-2</c:v>
                </c:pt>
                <c:pt idx="9844">
                  <c:v>9.0600000000335967E-3</c:v>
                </c:pt>
                <c:pt idx="9845">
                  <c:v>1.8089999999972406E-2</c:v>
                </c:pt>
                <c:pt idx="9846">
                  <c:v>9.6800000000030195E-3</c:v>
                </c:pt>
                <c:pt idx="9847">
                  <c:v>1.2040000000013151E-2</c:v>
                </c:pt>
                <c:pt idx="9848">
                  <c:v>1.5710000000012769E-2</c:v>
                </c:pt>
                <c:pt idx="9849">
                  <c:v>8.5199999999758802E-3</c:v>
                </c:pt>
                <c:pt idx="9850">
                  <c:v>1.3890000000003511E-2</c:v>
                </c:pt>
                <c:pt idx="9851">
                  <c:v>1.1799999999993815E-2</c:v>
                </c:pt>
                <c:pt idx="9852">
                  <c:v>9.0299999999956526E-3</c:v>
                </c:pt>
                <c:pt idx="9853">
                  <c:v>1.2580000000014024E-2</c:v>
                </c:pt>
                <c:pt idx="9854">
                  <c:v>1.2810000000001764E-2</c:v>
                </c:pt>
                <c:pt idx="9855">
                  <c:v>1.371000000000322E-2</c:v>
                </c:pt>
                <c:pt idx="9856">
                  <c:v>8.5000000000263753E-3</c:v>
                </c:pt>
                <c:pt idx="9857">
                  <c:v>1.3049999999964257E-2</c:v>
                </c:pt>
                <c:pt idx="9858">
                  <c:v>1.4540000000010878E-2</c:v>
                </c:pt>
                <c:pt idx="9859">
                  <c:v>1.2159999999994398E-2</c:v>
                </c:pt>
                <c:pt idx="9860">
                  <c:v>1.2609999999995125E-2</c:v>
                </c:pt>
                <c:pt idx="9861">
                  <c:v>1.3680000000022119E-2</c:v>
                </c:pt>
                <c:pt idx="9862">
                  <c:v>1.4180000000010295E-2</c:v>
                </c:pt>
                <c:pt idx="9863">
                  <c:v>9.1499999999768988E-3</c:v>
                </c:pt>
                <c:pt idx="9864">
                  <c:v>1.7350000000021737E-2</c:v>
                </c:pt>
                <c:pt idx="9865">
                  <c:v>9.6800000000030195E-3</c:v>
                </c:pt>
                <c:pt idx="9866">
                  <c:v>1.1599999999987176E-2</c:v>
                </c:pt>
                <c:pt idx="9867">
                  <c:v>1.7760000000009768E-2</c:v>
                </c:pt>
                <c:pt idx="9868">
                  <c:v>1.0040000000003602E-2</c:v>
                </c:pt>
                <c:pt idx="9869">
                  <c:v>1.1269999999967695E-2</c:v>
                </c:pt>
                <c:pt idx="9870">
                  <c:v>1.1680000000012569E-2</c:v>
                </c:pt>
                <c:pt idx="9871">
                  <c:v>1.4099999999984902E-2</c:v>
                </c:pt>
                <c:pt idx="9872">
                  <c:v>1.0490000000004329E-2</c:v>
                </c:pt>
                <c:pt idx="9873">
                  <c:v>1.0339999999985139E-2</c:v>
                </c:pt>
                <c:pt idx="9874">
                  <c:v>1.3080000000002201E-2</c:v>
                </c:pt>
                <c:pt idx="9875">
                  <c:v>1.2699999999995271E-2</c:v>
                </c:pt>
                <c:pt idx="9876">
                  <c:v>1.1350000000049931E-2</c:v>
                </c:pt>
                <c:pt idx="9877">
                  <c:v>1.4839999999992415E-2</c:v>
                </c:pt>
                <c:pt idx="9878">
                  <c:v>1.028999999999769E-2</c:v>
                </c:pt>
                <c:pt idx="9879">
                  <c:v>1.0959999999954562E-2</c:v>
                </c:pt>
                <c:pt idx="9880">
                  <c:v>1.482000000004291E-2</c:v>
                </c:pt>
                <c:pt idx="9881">
                  <c:v>1.7369999999971242E-2</c:v>
                </c:pt>
                <c:pt idx="9882">
                  <c:v>7.4500000000057298E-3</c:v>
                </c:pt>
                <c:pt idx="9883">
                  <c:v>1.3919999999984611E-2</c:v>
                </c:pt>
                <c:pt idx="9884">
                  <c:v>1.2370000000032633E-2</c:v>
                </c:pt>
                <c:pt idx="9885">
                  <c:v>1.6359999999963293E-2</c:v>
                </c:pt>
                <c:pt idx="9886">
                  <c:v>1.0370000000023083E-2</c:v>
                </c:pt>
                <c:pt idx="9887">
                  <c:v>1.442000000000121E-2</c:v>
                </c:pt>
                <c:pt idx="9888">
                  <c:v>1.7619999999993752E-2</c:v>
                </c:pt>
                <c:pt idx="9889">
                  <c:v>8.8499999999953616E-3</c:v>
                </c:pt>
                <c:pt idx="9890">
                  <c:v>1.6750000000001819E-2</c:v>
                </c:pt>
                <c:pt idx="9891">
                  <c:v>1.7730000000000246E-2</c:v>
                </c:pt>
                <c:pt idx="9892">
                  <c:v>1.0880000000014434E-2</c:v>
                </c:pt>
                <c:pt idx="9893">
                  <c:v>1.8030000000010205E-2</c:v>
                </c:pt>
                <c:pt idx="9894">
                  <c:v>1.5909999999990987E-2</c:v>
                </c:pt>
                <c:pt idx="9895">
                  <c:v>1.251999999999498E-2</c:v>
                </c:pt>
                <c:pt idx="9896">
                  <c:v>1.5080000000011751E-2</c:v>
                </c:pt>
                <c:pt idx="9897">
                  <c:v>1.4539999999982456E-2</c:v>
                </c:pt>
                <c:pt idx="9898">
                  <c:v>1.6870000000011487E-2</c:v>
                </c:pt>
                <c:pt idx="9899">
                  <c:v>1.5860000000003538E-2</c:v>
                </c:pt>
                <c:pt idx="9900">
                  <c:v>1.9429999999999836E-2</c:v>
                </c:pt>
                <c:pt idx="9901">
                  <c:v>1.7879999999991014E-2</c:v>
                </c:pt>
                <c:pt idx="9902">
                  <c:v>1.9339999999999691E-2</c:v>
                </c:pt>
                <c:pt idx="9903">
                  <c:v>1.4479999999991833E-2</c:v>
                </c:pt>
                <c:pt idx="9904">
                  <c:v>2.4470000000007985E-2</c:v>
                </c:pt>
                <c:pt idx="9905">
                  <c:v>1.644999999999186E-2</c:v>
                </c:pt>
                <c:pt idx="9906">
                  <c:v>2.0000000000010232E-2</c:v>
                </c:pt>
                <c:pt idx="9907">
                  <c:v>2.2799999999989495E-2</c:v>
                </c:pt>
                <c:pt idx="9908">
                  <c:v>1.8030000000010205E-2</c:v>
                </c:pt>
                <c:pt idx="9909">
                  <c:v>2.270999999998935E-2</c:v>
                </c:pt>
                <c:pt idx="9910">
                  <c:v>2.2980000000018208E-2</c:v>
                </c:pt>
                <c:pt idx="9911">
                  <c:v>2.156999999999698E-2</c:v>
                </c:pt>
                <c:pt idx="9912">
                  <c:v>2.0659999999992351E-2</c:v>
                </c:pt>
                <c:pt idx="9913">
                  <c:v>2.0949999999999136E-2</c:v>
                </c:pt>
                <c:pt idx="9914">
                  <c:v>2.4140000000016926E-2</c:v>
                </c:pt>
                <c:pt idx="9915">
                  <c:v>2.1449999999987313E-2</c:v>
                </c:pt>
                <c:pt idx="9916">
                  <c:v>2.2619999999989204E-2</c:v>
                </c:pt>
                <c:pt idx="9917">
                  <c:v>2.6170000000007576E-2</c:v>
                </c:pt>
                <c:pt idx="9918">
                  <c:v>2.1929999999997563E-2</c:v>
                </c:pt>
                <c:pt idx="9919">
                  <c:v>2.2390000000001464E-2</c:v>
                </c:pt>
                <c:pt idx="9920">
                  <c:v>2.8279999999995198E-2</c:v>
                </c:pt>
                <c:pt idx="9921">
                  <c:v>2.8009999999994761E-2</c:v>
                </c:pt>
                <c:pt idx="9922">
                  <c:v>1.9429999999999836E-2</c:v>
                </c:pt>
                <c:pt idx="9923">
                  <c:v>3.2160000000004629E-2</c:v>
                </c:pt>
                <c:pt idx="9924">
                  <c:v>2.4740000000008422E-2</c:v>
                </c:pt>
                <c:pt idx="9925">
                  <c:v>2.357000000000653E-2</c:v>
                </c:pt>
                <c:pt idx="9926">
                  <c:v>2.473999999998E-2</c:v>
                </c:pt>
                <c:pt idx="9927">
                  <c:v>2.1570000000025402E-2</c:v>
                </c:pt>
                <c:pt idx="9928">
                  <c:v>2.0209999999991624E-2</c:v>
                </c:pt>
                <c:pt idx="9929">
                  <c:v>2.2199999999997999E-2</c:v>
                </c:pt>
                <c:pt idx="9930">
                  <c:v>2.7150000000006003E-2</c:v>
                </c:pt>
                <c:pt idx="9931">
                  <c:v>2.237999999999829E-2</c:v>
                </c:pt>
                <c:pt idx="9932">
                  <c:v>2.1729999999990923E-2</c:v>
                </c:pt>
                <c:pt idx="9933">
                  <c:v>2.9799999999994498E-2</c:v>
                </c:pt>
                <c:pt idx="9934">
                  <c:v>2.4560000000008131E-2</c:v>
                </c:pt>
                <c:pt idx="9935">
                  <c:v>1.8630000000001701E-2</c:v>
                </c:pt>
                <c:pt idx="9936">
                  <c:v>3.0100000000004457E-2</c:v>
                </c:pt>
                <c:pt idx="9937">
                  <c:v>2.3269999999996571E-2</c:v>
                </c:pt>
                <c:pt idx="9938">
                  <c:v>2.3539999999997008E-2</c:v>
                </c:pt>
                <c:pt idx="9939">
                  <c:v>2.6319999999998345E-2</c:v>
                </c:pt>
                <c:pt idx="9940">
                  <c:v>2.8880000000015116E-2</c:v>
                </c:pt>
                <c:pt idx="9941">
                  <c:v>1.9009999999980209E-2</c:v>
                </c:pt>
                <c:pt idx="9942">
                  <c:v>2.4110000000007403E-2</c:v>
                </c:pt>
                <c:pt idx="9943">
                  <c:v>2.3339999999990368E-2</c:v>
                </c:pt>
                <c:pt idx="9944">
                  <c:v>2.0949999999999136E-2</c:v>
                </c:pt>
                <c:pt idx="9945">
                  <c:v>1.6390000000001237E-2</c:v>
                </c:pt>
                <c:pt idx="9946">
                  <c:v>2.4410000000017362E-2</c:v>
                </c:pt>
                <c:pt idx="9947">
                  <c:v>2.1069999999980382E-2</c:v>
                </c:pt>
                <c:pt idx="9948">
                  <c:v>1.3950000000022555E-2</c:v>
                </c:pt>
                <c:pt idx="9949">
                  <c:v>2.2139999999978954E-2</c:v>
                </c:pt>
                <c:pt idx="9950">
                  <c:v>2.0470000000017308E-2</c:v>
                </c:pt>
                <c:pt idx="9951">
                  <c:v>1.4309999999994716E-2</c:v>
                </c:pt>
                <c:pt idx="9952">
                  <c:v>2.0800000000008367E-2</c:v>
                </c:pt>
                <c:pt idx="9953">
                  <c:v>2.1399999999999864E-2</c:v>
                </c:pt>
                <c:pt idx="9954">
                  <c:v>1.3260000000002492E-2</c:v>
                </c:pt>
                <c:pt idx="9955">
                  <c:v>2.2889999999989641E-2</c:v>
                </c:pt>
                <c:pt idx="9956">
                  <c:v>1.7910000000000537E-2</c:v>
                </c:pt>
                <c:pt idx="9957">
                  <c:v>2.0360000000010814E-2</c:v>
                </c:pt>
                <c:pt idx="9958">
                  <c:v>1.4089999999981728E-2</c:v>
                </c:pt>
                <c:pt idx="9959">
                  <c:v>1.8869999999992615E-2</c:v>
                </c:pt>
                <c:pt idx="9960">
                  <c:v>2.1160000000008949E-2</c:v>
                </c:pt>
                <c:pt idx="9961">
                  <c:v>1.371000000000322E-2</c:v>
                </c:pt>
                <c:pt idx="9962">
                  <c:v>1.8650000000008049E-2</c:v>
                </c:pt>
                <c:pt idx="9963">
                  <c:v>2.2589999999979682E-2</c:v>
                </c:pt>
                <c:pt idx="9964">
                  <c:v>1.2070000000022674E-2</c:v>
                </c:pt>
                <c:pt idx="9965">
                  <c:v>1.8720000000001846E-2</c:v>
                </c:pt>
                <c:pt idx="9966">
                  <c:v>2.1869999999978518E-2</c:v>
                </c:pt>
                <c:pt idx="9967">
                  <c:v>1.3740000000012742E-2</c:v>
                </c:pt>
                <c:pt idx="9968">
                  <c:v>1.6419999999982338E-2</c:v>
                </c:pt>
                <c:pt idx="9969">
                  <c:v>1.8030000000010205E-2</c:v>
                </c:pt>
                <c:pt idx="9970">
                  <c:v>1.3120000000014898E-2</c:v>
                </c:pt>
                <c:pt idx="9971">
                  <c:v>1.1739999999974771E-2</c:v>
                </c:pt>
                <c:pt idx="9972">
                  <c:v>1.4810000000011314E-2</c:v>
                </c:pt>
                <c:pt idx="9973">
                  <c:v>1.6690000000011196E-2</c:v>
                </c:pt>
                <c:pt idx="9974">
                  <c:v>1.0220000000003893E-2</c:v>
                </c:pt>
                <c:pt idx="9975">
                  <c:v>1.4479999999991833E-2</c:v>
                </c:pt>
                <c:pt idx="9976">
                  <c:v>1.7020000000002256E-2</c:v>
                </c:pt>
                <c:pt idx="9977">
                  <c:v>1.2399999999985312E-2</c:v>
                </c:pt>
                <c:pt idx="9978">
                  <c:v>1.2810000000001764E-2</c:v>
                </c:pt>
                <c:pt idx="9979">
                  <c:v>1.8990000000002283E-2</c:v>
                </c:pt>
                <c:pt idx="9980">
                  <c:v>1.4630000000011023E-2</c:v>
                </c:pt>
                <c:pt idx="9981">
                  <c:v>9.7199999999872944E-3</c:v>
                </c:pt>
                <c:pt idx="9982">
                  <c:v>1.7730000000000246E-2</c:v>
                </c:pt>
                <c:pt idx="9983">
                  <c:v>1.2490000000013879E-2</c:v>
                </c:pt>
                <c:pt idx="9984">
                  <c:v>1.1889999999993961E-2</c:v>
                </c:pt>
                <c:pt idx="9985">
                  <c:v>1.7670000000009622E-2</c:v>
                </c:pt>
                <c:pt idx="9986">
                  <c:v>1.6269999999991569E-2</c:v>
                </c:pt>
                <c:pt idx="9987">
                  <c:v>1.5050000000002228E-2</c:v>
                </c:pt>
                <c:pt idx="9988">
                  <c:v>1.2820000000004939E-2</c:v>
                </c:pt>
                <c:pt idx="9989">
                  <c:v>1.9039999999989732E-2</c:v>
                </c:pt>
                <c:pt idx="9990">
                  <c:v>1.4870000000001937E-2</c:v>
                </c:pt>
                <c:pt idx="9991">
                  <c:v>1.3379999999983738E-2</c:v>
                </c:pt>
                <c:pt idx="9992">
                  <c:v>1.9260000000002719E-2</c:v>
                </c:pt>
                <c:pt idx="9993">
                  <c:v>1.8090000000000828E-2</c:v>
                </c:pt>
                <c:pt idx="9994">
                  <c:v>1.4330000000001064E-2</c:v>
                </c:pt>
                <c:pt idx="9995">
                  <c:v>2.0450000000010959E-2</c:v>
                </c:pt>
                <c:pt idx="9996">
                  <c:v>1.867999999998915E-2</c:v>
                </c:pt>
                <c:pt idx="9997">
                  <c:v>1.6570000000001528E-2</c:v>
                </c:pt>
                <c:pt idx="9998">
                  <c:v>2.0330000000001291E-2</c:v>
                </c:pt>
                <c:pt idx="9999">
                  <c:v>2.4020000000007258E-2</c:v>
                </c:pt>
                <c:pt idx="10000">
                  <c:v>1.6899999999992588E-2</c:v>
                </c:pt>
                <c:pt idx="10001">
                  <c:v>2.2019999999997708E-2</c:v>
                </c:pt>
                <c:pt idx="10002">
                  <c:v>1.9220000000018445E-2</c:v>
                </c:pt>
                <c:pt idx="10003">
                  <c:v>2.6759999999995898E-2</c:v>
                </c:pt>
                <c:pt idx="10004">
                  <c:v>1.6459999999995034E-2</c:v>
                </c:pt>
                <c:pt idx="10005">
                  <c:v>2.2559999999998581E-2</c:v>
                </c:pt>
                <c:pt idx="10006">
                  <c:v>2.4259999999998172E-2</c:v>
                </c:pt>
                <c:pt idx="10007">
                  <c:v>1.8259999999997945E-2</c:v>
                </c:pt>
                <c:pt idx="10008">
                  <c:v>2.5540000000006557E-2</c:v>
                </c:pt>
                <c:pt idx="10009">
                  <c:v>2.5100000000009004E-2</c:v>
                </c:pt>
                <c:pt idx="10010">
                  <c:v>2.1929999999997563E-2</c:v>
                </c:pt>
                <c:pt idx="10011">
                  <c:v>2.6019999999988386E-2</c:v>
                </c:pt>
                <c:pt idx="10012">
                  <c:v>2.5000000000005684E-2</c:v>
                </c:pt>
                <c:pt idx="10013">
                  <c:v>2.1729999999990923E-2</c:v>
                </c:pt>
                <c:pt idx="10014">
                  <c:v>2.3250000000018645E-2</c:v>
                </c:pt>
                <c:pt idx="10015">
                  <c:v>2.2789999999986321E-2</c:v>
                </c:pt>
                <c:pt idx="10016">
                  <c:v>2.6229999999998199E-2</c:v>
                </c:pt>
                <c:pt idx="10017">
                  <c:v>2.1459999999990487E-2</c:v>
                </c:pt>
                <c:pt idx="10018">
                  <c:v>2.4440000000026885E-2</c:v>
                </c:pt>
                <c:pt idx="10019">
                  <c:v>2.3839999999978545E-2</c:v>
                </c:pt>
                <c:pt idx="10020">
                  <c:v>2.2170000000016898E-2</c:v>
                </c:pt>
                <c:pt idx="10021">
                  <c:v>1.7609999999990578E-2</c:v>
                </c:pt>
                <c:pt idx="10022">
                  <c:v>2.1970000000010259E-2</c:v>
                </c:pt>
                <c:pt idx="10023">
                  <c:v>1.6570000000001528E-2</c:v>
                </c:pt>
                <c:pt idx="10024">
                  <c:v>1.8360000000001264E-2</c:v>
                </c:pt>
                <c:pt idx="10025">
                  <c:v>1.7759999999981346E-2</c:v>
                </c:pt>
                <c:pt idx="10026">
                  <c:v>1.4010000000013179E-2</c:v>
                </c:pt>
                <c:pt idx="10027">
                  <c:v>1.7910000000000537E-2</c:v>
                </c:pt>
                <c:pt idx="10028">
                  <c:v>1.4119999999991251E-2</c:v>
                </c:pt>
                <c:pt idx="10029">
                  <c:v>1.5800000000012915E-2</c:v>
                </c:pt>
                <c:pt idx="10030">
                  <c:v>1.644999999999186E-2</c:v>
                </c:pt>
                <c:pt idx="10031">
                  <c:v>9.6599999999966712E-3</c:v>
                </c:pt>
                <c:pt idx="10032">
                  <c:v>1.3679999999993697E-2</c:v>
                </c:pt>
                <c:pt idx="10033">
                  <c:v>1.5520000000009304E-2</c:v>
                </c:pt>
                <c:pt idx="10034">
                  <c:v>1.2579999999985603E-2</c:v>
                </c:pt>
                <c:pt idx="10035">
                  <c:v>1.0970000000014579E-2</c:v>
                </c:pt>
                <c:pt idx="10036">
                  <c:v>8.9099999999859847E-3</c:v>
                </c:pt>
                <c:pt idx="10037">
                  <c:v>1.409000000001015E-2</c:v>
                </c:pt>
                <c:pt idx="10038">
                  <c:v>9.6900000000061937E-3</c:v>
                </c:pt>
                <c:pt idx="10039">
                  <c:v>1.1859999999984439E-2</c:v>
                </c:pt>
                <c:pt idx="10040">
                  <c:v>1.1980000000022528E-2</c:v>
                </c:pt>
                <c:pt idx="10041">
                  <c:v>1.1979999999994106E-2</c:v>
                </c:pt>
                <c:pt idx="10042">
                  <c:v>7.5999999999964984E-3</c:v>
                </c:pt>
                <c:pt idx="10043">
                  <c:v>1.5709999999984348E-2</c:v>
                </c:pt>
                <c:pt idx="10044">
                  <c:v>1.1320000000011987E-2</c:v>
                </c:pt>
                <c:pt idx="10045">
                  <c:v>9.4499999999868578E-3</c:v>
                </c:pt>
                <c:pt idx="10046">
                  <c:v>1.5140000000002374E-2</c:v>
                </c:pt>
                <c:pt idx="10047">
                  <c:v>1.0610000000013997E-2</c:v>
                </c:pt>
                <c:pt idx="10048">
                  <c:v>1.274999999998272E-2</c:v>
                </c:pt>
                <c:pt idx="10049">
                  <c:v>1.541000000000281E-2</c:v>
                </c:pt>
                <c:pt idx="10050">
                  <c:v>1.3500000000021828E-2</c:v>
                </c:pt>
                <c:pt idx="10051">
                  <c:v>1.2849999999986039E-2</c:v>
                </c:pt>
                <c:pt idx="10052">
                  <c:v>1.170999999999367E-2</c:v>
                </c:pt>
                <c:pt idx="10053">
                  <c:v>1.3470000000012305E-2</c:v>
                </c:pt>
                <c:pt idx="10054">
                  <c:v>1.2609999999995125E-2</c:v>
                </c:pt>
                <c:pt idx="10055">
                  <c:v>1.2450000000001182E-2</c:v>
                </c:pt>
                <c:pt idx="10056">
                  <c:v>1.541000000000281E-2</c:v>
                </c:pt>
                <c:pt idx="10057">
                  <c:v>1.2159999999994398E-2</c:v>
                </c:pt>
                <c:pt idx="10058">
                  <c:v>1.4129999999994425E-2</c:v>
                </c:pt>
                <c:pt idx="10059">
                  <c:v>1.4240000000000919E-2</c:v>
                </c:pt>
                <c:pt idx="10060">
                  <c:v>1.6390000000001237E-2</c:v>
                </c:pt>
                <c:pt idx="10061">
                  <c:v>9.6300000000155705E-3</c:v>
                </c:pt>
                <c:pt idx="10062">
                  <c:v>1.7549999999999955E-2</c:v>
                </c:pt>
                <c:pt idx="10063">
                  <c:v>1.1269999999996116E-2</c:v>
                </c:pt>
                <c:pt idx="10064">
                  <c:v>1.4539999999982456E-2</c:v>
                </c:pt>
                <c:pt idx="10065">
                  <c:v>1.5260000000012042E-2</c:v>
                </c:pt>
                <c:pt idx="10066">
                  <c:v>1.421999999999457E-2</c:v>
                </c:pt>
                <c:pt idx="10067">
                  <c:v>1.5850000000000364E-2</c:v>
                </c:pt>
                <c:pt idx="10068">
                  <c:v>1.2699999999995271E-2</c:v>
                </c:pt>
                <c:pt idx="10069">
                  <c:v>1.4210000000019818E-2</c:v>
                </c:pt>
                <c:pt idx="10070">
                  <c:v>1.7079999999992879E-2</c:v>
                </c:pt>
                <c:pt idx="10071">
                  <c:v>1.2579999999985603E-2</c:v>
                </c:pt>
                <c:pt idx="10072">
                  <c:v>1.5200000000021419E-2</c:v>
                </c:pt>
                <c:pt idx="10073">
                  <c:v>1.4510000000001355E-2</c:v>
                </c:pt>
                <c:pt idx="10074">
                  <c:v>1.3949999999994134E-2</c:v>
                </c:pt>
                <c:pt idx="10075">
                  <c:v>1.7009999999999081E-2</c:v>
                </c:pt>
                <c:pt idx="10076">
                  <c:v>1.6189999999994598E-2</c:v>
                </c:pt>
                <c:pt idx="10077">
                  <c:v>1.5970000000010032E-2</c:v>
                </c:pt>
                <c:pt idx="10078">
                  <c:v>1.4510000000001355E-2</c:v>
                </c:pt>
                <c:pt idx="10079">
                  <c:v>2.1369999999990341E-2</c:v>
                </c:pt>
                <c:pt idx="10080">
                  <c:v>1.2939999999986185E-2</c:v>
                </c:pt>
                <c:pt idx="10081">
                  <c:v>2.1160000000008949E-2</c:v>
                </c:pt>
                <c:pt idx="10082">
                  <c:v>1.290000000000191E-2</c:v>
                </c:pt>
                <c:pt idx="10083">
                  <c:v>2.0209999999991624E-2</c:v>
                </c:pt>
                <c:pt idx="10084">
                  <c:v>1.4210000000019818E-2</c:v>
                </c:pt>
                <c:pt idx="10085">
                  <c:v>1.5799999999984493E-2</c:v>
                </c:pt>
                <c:pt idx="10086">
                  <c:v>1.9970000000000709E-2</c:v>
                </c:pt>
                <c:pt idx="10087">
                  <c:v>1.490000000001146E-2</c:v>
                </c:pt>
                <c:pt idx="10088">
                  <c:v>1.8299999999982219E-2</c:v>
                </c:pt>
                <c:pt idx="10089">
                  <c:v>1.4390000000020109E-2</c:v>
                </c:pt>
                <c:pt idx="10090">
                  <c:v>1.6869999999983065E-2</c:v>
                </c:pt>
                <c:pt idx="10091">
                  <c:v>1.3950000000022555E-2</c:v>
                </c:pt>
                <c:pt idx="10092">
                  <c:v>1.3139999999992824E-2</c:v>
                </c:pt>
                <c:pt idx="10093">
                  <c:v>1.7129999999980328E-2</c:v>
                </c:pt>
                <c:pt idx="10094">
                  <c:v>1.2970000000024129E-2</c:v>
                </c:pt>
                <c:pt idx="10095">
                  <c:v>1.4839999999992415E-2</c:v>
                </c:pt>
                <c:pt idx="10096">
                  <c:v>1.8329999999991742E-2</c:v>
                </c:pt>
                <c:pt idx="10097">
                  <c:v>1.5019999999992706E-2</c:v>
                </c:pt>
                <c:pt idx="10098">
                  <c:v>1.6450000000020282E-2</c:v>
                </c:pt>
                <c:pt idx="10099">
                  <c:v>1.91599999999994E-2</c:v>
                </c:pt>
                <c:pt idx="10100">
                  <c:v>1.7910000000000537E-2</c:v>
                </c:pt>
                <c:pt idx="10101">
                  <c:v>1.1149999999986449E-2</c:v>
                </c:pt>
                <c:pt idx="10102">
                  <c:v>2.1760000000000446E-2</c:v>
                </c:pt>
                <c:pt idx="10103">
                  <c:v>1.6210000000000946E-2</c:v>
                </c:pt>
                <c:pt idx="10104">
                  <c:v>1.3769999999993843E-2</c:v>
                </c:pt>
                <c:pt idx="10105">
                  <c:v>2.0110000000016726E-2</c:v>
                </c:pt>
                <c:pt idx="10106">
                  <c:v>1.6869999999983065E-2</c:v>
                </c:pt>
                <c:pt idx="10107">
                  <c:v>1.7549999999999955E-2</c:v>
                </c:pt>
                <c:pt idx="10108">
                  <c:v>1.6960000000011632E-2</c:v>
                </c:pt>
                <c:pt idx="10109">
                  <c:v>1.9939999999991187E-2</c:v>
                </c:pt>
                <c:pt idx="10110">
                  <c:v>1.7459999999999809E-2</c:v>
                </c:pt>
                <c:pt idx="10111">
                  <c:v>1.3239999999996144E-2</c:v>
                </c:pt>
                <c:pt idx="10112">
                  <c:v>2.0290000000017017E-2</c:v>
                </c:pt>
                <c:pt idx="10113">
                  <c:v>1.5709999999984348E-2</c:v>
                </c:pt>
                <c:pt idx="10114">
                  <c:v>1.3950000000022555E-2</c:v>
                </c:pt>
                <c:pt idx="10115">
                  <c:v>2.0979999999980237E-2</c:v>
                </c:pt>
                <c:pt idx="10116">
                  <c:v>1.5370000000018536E-2</c:v>
                </c:pt>
                <c:pt idx="10117">
                  <c:v>1.5199999999992997E-2</c:v>
                </c:pt>
                <c:pt idx="10118">
                  <c:v>2.1070000000008804E-2</c:v>
                </c:pt>
                <c:pt idx="10119">
                  <c:v>2.0089999999981956E-2</c:v>
                </c:pt>
                <c:pt idx="10120">
                  <c:v>1.1560000000002901E-2</c:v>
                </c:pt>
                <c:pt idx="10121">
                  <c:v>2.1160000000008949E-2</c:v>
                </c:pt>
                <c:pt idx="10122">
                  <c:v>1.6840000000001965E-2</c:v>
                </c:pt>
                <c:pt idx="10123">
                  <c:v>1.9399999999990314E-2</c:v>
                </c:pt>
                <c:pt idx="10124">
                  <c:v>1.3679999999993697E-2</c:v>
                </c:pt>
                <c:pt idx="10125">
                  <c:v>1.7760000000009768E-2</c:v>
                </c:pt>
                <c:pt idx="10126">
                  <c:v>2.0990000000011833E-2</c:v>
                </c:pt>
                <c:pt idx="10127">
                  <c:v>1.1469999999974334E-2</c:v>
                </c:pt>
                <c:pt idx="10128">
                  <c:v>2.0000000000010232E-2</c:v>
                </c:pt>
                <c:pt idx="10129">
                  <c:v>1.9610000000000127E-2</c:v>
                </c:pt>
                <c:pt idx="10130">
                  <c:v>1.2630000000001473E-2</c:v>
                </c:pt>
                <c:pt idx="10131">
                  <c:v>1.8360000000001264E-2</c:v>
                </c:pt>
                <c:pt idx="10132">
                  <c:v>1.7580000000009477E-2</c:v>
                </c:pt>
                <c:pt idx="10133">
                  <c:v>1.203999999998473E-2</c:v>
                </c:pt>
                <c:pt idx="10134">
                  <c:v>1.8810000000001992E-2</c:v>
                </c:pt>
                <c:pt idx="10135">
                  <c:v>1.5790000000009741E-2</c:v>
                </c:pt>
                <c:pt idx="10136">
                  <c:v>1.7079999999992879E-2</c:v>
                </c:pt>
                <c:pt idx="10137">
                  <c:v>1.492999999999256E-2</c:v>
                </c:pt>
                <c:pt idx="10138">
                  <c:v>1.660000000001105E-2</c:v>
                </c:pt>
                <c:pt idx="10139">
                  <c:v>1.8300000000010641E-2</c:v>
                </c:pt>
                <c:pt idx="10140">
                  <c:v>1.4429999999975962E-2</c:v>
                </c:pt>
                <c:pt idx="10141">
                  <c:v>1.4120000000019672E-2</c:v>
                </c:pt>
                <c:pt idx="10142">
                  <c:v>1.6089999999991278E-2</c:v>
                </c:pt>
                <c:pt idx="10143">
                  <c:v>1.2429999999994834E-2</c:v>
                </c:pt>
                <c:pt idx="10144">
                  <c:v>1.371000000000322E-2</c:v>
                </c:pt>
                <c:pt idx="10145">
                  <c:v>1.5109999999992851E-2</c:v>
                </c:pt>
                <c:pt idx="10146">
                  <c:v>9.0900000000146974E-3</c:v>
                </c:pt>
                <c:pt idx="10147">
                  <c:v>1.0339999999985139E-2</c:v>
                </c:pt>
                <c:pt idx="10148">
                  <c:v>8.9100000000144064E-3</c:v>
                </c:pt>
                <c:pt idx="10149">
                  <c:v>9.8700000000064847E-3</c:v>
                </c:pt>
                <c:pt idx="10150">
                  <c:v>7.5099999999963529E-3</c:v>
                </c:pt>
                <c:pt idx="10151">
                  <c:v>9.060000000005175E-3</c:v>
                </c:pt>
                <c:pt idx="10152">
                  <c:v>9.0599999999767533E-3</c:v>
                </c:pt>
                <c:pt idx="10153">
                  <c:v>6.580000000013797E-3</c:v>
                </c:pt>
                <c:pt idx="10154">
                  <c:v>4.6499999999980446E-3</c:v>
                </c:pt>
                <c:pt idx="10155">
                  <c:v>9.0899999999862757E-3</c:v>
                </c:pt>
                <c:pt idx="10156">
                  <c:v>4.5300000000167984E-3</c:v>
                </c:pt>
                <c:pt idx="10157">
                  <c:v>1.1399999999923693E-3</c:v>
                </c:pt>
                <c:pt idx="10158">
                  <c:v>9.2300000000022919E-3</c:v>
                </c:pt>
                <c:pt idx="10159">
                  <c:v>2.6000000000010459E-3</c:v>
                </c:pt>
                <c:pt idx="10160">
                  <c:v>4.1699999999877946E-3</c:v>
                </c:pt>
                <c:pt idx="10161">
                  <c:v>5.7800000000156615E-3</c:v>
                </c:pt>
                <c:pt idx="10162">
                  <c:v>5.7500000000061391E-3</c:v>
                </c:pt>
                <c:pt idx="10163">
                  <c:v>5.3699999999992087E-3</c:v>
                </c:pt>
                <c:pt idx="10164">
                  <c:v>5.4799999999772808E-3</c:v>
                </c:pt>
                <c:pt idx="10165">
                  <c:v>4.860000000007858E-3</c:v>
                </c:pt>
                <c:pt idx="10166">
                  <c:v>6.1100000000067212E-3</c:v>
                </c:pt>
                <c:pt idx="10167">
                  <c:v>9.0000000000145519E-5</c:v>
                </c:pt>
                <c:pt idx="10168">
                  <c:v>6.0799999999971988E-3</c:v>
                </c:pt>
                <c:pt idx="10169">
                  <c:v>5.089999999995598E-3</c:v>
                </c:pt>
                <c:pt idx="10170">
                  <c:v>0</c:v>
                </c:pt>
                <c:pt idx="10171">
                  <c:v>4.4100000000071304E-3</c:v>
                </c:pt>
                <c:pt idx="10172">
                  <c:v>5.1300000000082946E-3</c:v>
                </c:pt>
                <c:pt idx="10173">
                  <c:v>1.2799999999799638E-3</c:v>
                </c:pt>
                <c:pt idx="10174">
                  <c:v>1.0100000000022646E-2</c:v>
                </c:pt>
                <c:pt idx="10175">
                  <c:v>8.7099999999793454E-3</c:v>
                </c:pt>
                <c:pt idx="10176">
                  <c:v>1.3350000000002638E-2</c:v>
                </c:pt>
                <c:pt idx="10177">
                  <c:v>1.0400000000004184E-2</c:v>
                </c:pt>
                <c:pt idx="10178">
                  <c:v>1.4010000000013179E-2</c:v>
                </c:pt>
                <c:pt idx="10179">
                  <c:v>9.3799999999930606E-3</c:v>
                </c:pt>
                <c:pt idx="10180">
                  <c:v>1.6249999999985221E-2</c:v>
                </c:pt>
                <c:pt idx="10181">
                  <c:v>9.1199999999957981E-3</c:v>
                </c:pt>
                <c:pt idx="10182">
                  <c:v>1.4690000000001646E-2</c:v>
                </c:pt>
                <c:pt idx="10183">
                  <c:v>7.2400000000243381E-3</c:v>
                </c:pt>
                <c:pt idx="10184">
                  <c:v>1.3979999999975234E-2</c:v>
                </c:pt>
                <c:pt idx="10185">
                  <c:v>1.2490000000013879E-2</c:v>
                </c:pt>
                <c:pt idx="10186">
                  <c:v>9.9799999999845568E-3</c:v>
                </c:pt>
                <c:pt idx="10187">
                  <c:v>1.3620000000003074E-2</c:v>
                </c:pt>
                <c:pt idx="10188">
                  <c:v>1.0910000000023956E-2</c:v>
                </c:pt>
                <c:pt idx="10189">
                  <c:v>1.0809999999992215E-2</c:v>
                </c:pt>
                <c:pt idx="10190">
                  <c:v>1.1869999999987613E-2</c:v>
                </c:pt>
                <c:pt idx="10191">
                  <c:v>1.1590000000012424E-2</c:v>
                </c:pt>
                <c:pt idx="10192">
                  <c:v>1.2720000000001619E-2</c:v>
                </c:pt>
                <c:pt idx="10193">
                  <c:v>1.3589999999993552E-2</c:v>
                </c:pt>
                <c:pt idx="10194">
                  <c:v>9.1799999999864212E-3</c:v>
                </c:pt>
                <c:pt idx="10195">
                  <c:v>1.9940000000019609E-2</c:v>
                </c:pt>
                <c:pt idx="10196">
                  <c:v>1.2939999999986185E-2</c:v>
                </c:pt>
                <c:pt idx="10197">
                  <c:v>1.138000000000261E-2</c:v>
                </c:pt>
                <c:pt idx="10198">
                  <c:v>1.419000000001347E-2</c:v>
                </c:pt>
                <c:pt idx="10199">
                  <c:v>1.4659999999992124E-2</c:v>
                </c:pt>
                <c:pt idx="10200">
                  <c:v>1.1590000000012424E-2</c:v>
                </c:pt>
                <c:pt idx="10201">
                  <c:v>1.5379999999993288E-2</c:v>
                </c:pt>
                <c:pt idx="10202">
                  <c:v>1.5140000000002374E-2</c:v>
                </c:pt>
                <c:pt idx="10203">
                  <c:v>1.8919999999980064E-2</c:v>
                </c:pt>
                <c:pt idx="10204">
                  <c:v>1.4730000000014343E-2</c:v>
                </c:pt>
                <c:pt idx="10205">
                  <c:v>2.2109999999997854E-2</c:v>
                </c:pt>
                <c:pt idx="10206">
                  <c:v>2.6340000000004693E-2</c:v>
                </c:pt>
                <c:pt idx="10207">
                  <c:v>3.0730000000005475E-2</c:v>
                </c:pt>
                <c:pt idx="10208">
                  <c:v>5.1529999999985421E-2</c:v>
                </c:pt>
                <c:pt idx="10209">
                  <c:v>0.11876000000000886</c:v>
                </c:pt>
                <c:pt idx="10210">
                  <c:v>6.9349999999985812E-2</c:v>
                </c:pt>
                <c:pt idx="10211">
                  <c:v>1.7260000000021591E-2</c:v>
                </c:pt>
                <c:pt idx="10212">
                  <c:v>9.8599999999748889E-3</c:v>
                </c:pt>
                <c:pt idx="10213">
                  <c:v>1.4810000000011314E-2</c:v>
                </c:pt>
                <c:pt idx="10214">
                  <c:v>1.2100000000003774E-2</c:v>
                </c:pt>
                <c:pt idx="10215">
                  <c:v>1.0639999999995098E-2</c:v>
                </c:pt>
                <c:pt idx="10216">
                  <c:v>1.660000000001105E-2</c:v>
                </c:pt>
                <c:pt idx="10217">
                  <c:v>1.1629999999996699E-2</c:v>
                </c:pt>
                <c:pt idx="10218">
                  <c:v>1.0339999999985139E-2</c:v>
                </c:pt>
                <c:pt idx="10219">
                  <c:v>1.7130000000008749E-2</c:v>
                </c:pt>
                <c:pt idx="10220">
                  <c:v>1.3859999999993988E-2</c:v>
                </c:pt>
                <c:pt idx="10221">
                  <c:v>1.0490000000004329E-2</c:v>
                </c:pt>
                <c:pt idx="10222">
                  <c:v>1.421999999999457E-2</c:v>
                </c:pt>
                <c:pt idx="10223">
                  <c:v>1.30500000000211E-2</c:v>
                </c:pt>
                <c:pt idx="10224">
                  <c:v>1.4279999999985193E-2</c:v>
                </c:pt>
                <c:pt idx="10225">
                  <c:v>1.087000000001126E-2</c:v>
                </c:pt>
                <c:pt idx="10226">
                  <c:v>1.3469999999983884E-2</c:v>
                </c:pt>
                <c:pt idx="10227">
                  <c:v>1.6070000000013351E-2</c:v>
                </c:pt>
                <c:pt idx="10228">
                  <c:v>1.0310000000004038E-2</c:v>
                </c:pt>
                <c:pt idx="10229">
                  <c:v>1.4539999999982456E-2</c:v>
                </c:pt>
                <c:pt idx="10230">
                  <c:v>1.7290000000002692E-2</c:v>
                </c:pt>
                <c:pt idx="10231">
                  <c:v>1.1740000000003192E-2</c:v>
                </c:pt>
                <c:pt idx="10232">
                  <c:v>1.3890000000003511E-2</c:v>
                </c:pt>
                <c:pt idx="10233">
                  <c:v>1.5230000000002519E-2</c:v>
                </c:pt>
                <c:pt idx="10234">
                  <c:v>1.3999999999981583E-2</c:v>
                </c:pt>
                <c:pt idx="10235">
                  <c:v>1.4550000000014052E-2</c:v>
                </c:pt>
                <c:pt idx="10236">
                  <c:v>1.1020000000002028E-2</c:v>
                </c:pt>
                <c:pt idx="10237">
                  <c:v>2.1070000000008804E-2</c:v>
                </c:pt>
                <c:pt idx="10238">
                  <c:v>1.0319999999978791E-2</c:v>
                </c:pt>
                <c:pt idx="10239">
                  <c:v>9.9800000000129785E-3</c:v>
                </c:pt>
                <c:pt idx="10240">
                  <c:v>1.8689999999992324E-2</c:v>
                </c:pt>
                <c:pt idx="10241">
                  <c:v>1.3650000000012597E-2</c:v>
                </c:pt>
                <c:pt idx="10242">
                  <c:v>9.2599999999833926E-3</c:v>
                </c:pt>
                <c:pt idx="10243">
                  <c:v>1.6990000000021155E-2</c:v>
                </c:pt>
                <c:pt idx="10244">
                  <c:v>1.3889999999975089E-2</c:v>
                </c:pt>
                <c:pt idx="10245">
                  <c:v>1.3200000000011869E-2</c:v>
                </c:pt>
                <c:pt idx="10246">
                  <c:v>1.016000000001327E-2</c:v>
                </c:pt>
                <c:pt idx="10247">
                  <c:v>1.4579999999995152E-2</c:v>
                </c:pt>
                <c:pt idx="10248">
                  <c:v>1.5850000000000364E-2</c:v>
                </c:pt>
                <c:pt idx="10249">
                  <c:v>6.5899999999885495E-3</c:v>
                </c:pt>
                <c:pt idx="10250">
                  <c:v>1.2339999999994689E-2</c:v>
                </c:pt>
                <c:pt idx="10251">
                  <c:v>1.5140000000002374E-2</c:v>
                </c:pt>
                <c:pt idx="10252">
                  <c:v>7.7200000000061664E-3</c:v>
                </c:pt>
                <c:pt idx="10253">
                  <c:v>1.2069999999994252E-2</c:v>
                </c:pt>
                <c:pt idx="10254">
                  <c:v>1.0400000000004184E-2</c:v>
                </c:pt>
                <c:pt idx="10255">
                  <c:v>1.0040000000003602E-2</c:v>
                </c:pt>
                <c:pt idx="10256">
                  <c:v>8.3699999999851116E-3</c:v>
                </c:pt>
                <c:pt idx="10257">
                  <c:v>9.6300000000155705E-3</c:v>
                </c:pt>
                <c:pt idx="10258">
                  <c:v>1.3379999999983738E-2</c:v>
                </c:pt>
                <c:pt idx="10259">
                  <c:v>6.4100000000166801E-3</c:v>
                </c:pt>
                <c:pt idx="10260">
                  <c:v>7.5999999999964984E-3</c:v>
                </c:pt>
                <c:pt idx="10261">
                  <c:v>1.4870000000001937E-2</c:v>
                </c:pt>
                <c:pt idx="10262">
                  <c:v>1.0699999999985721E-2</c:v>
                </c:pt>
                <c:pt idx="10263">
                  <c:v>6.170000000025766E-3</c:v>
                </c:pt>
                <c:pt idx="10264">
                  <c:v>1.4539999999982456E-2</c:v>
                </c:pt>
                <c:pt idx="10265">
                  <c:v>9.540000000015425E-3</c:v>
                </c:pt>
                <c:pt idx="10266">
                  <c:v>8.9699999999766078E-3</c:v>
                </c:pt>
                <c:pt idx="10267">
                  <c:v>1.2160000000022819E-2</c:v>
                </c:pt>
                <c:pt idx="10268">
                  <c:v>1.1589999999984002E-2</c:v>
                </c:pt>
                <c:pt idx="10269">
                  <c:v>1.1420000000015307E-2</c:v>
                </c:pt>
                <c:pt idx="10270">
                  <c:v>5.5099999999868032E-3</c:v>
                </c:pt>
                <c:pt idx="10271">
                  <c:v>1.541000000000281E-2</c:v>
                </c:pt>
                <c:pt idx="10272">
                  <c:v>9.3799999999930606E-3</c:v>
                </c:pt>
                <c:pt idx="10273">
                  <c:v>7.460000000008904E-3</c:v>
                </c:pt>
                <c:pt idx="10274">
                  <c:v>1.1230000000011842E-2</c:v>
                </c:pt>
                <c:pt idx="10275">
                  <c:v>1.3679999999993697E-2</c:v>
                </c:pt>
                <c:pt idx="10276">
                  <c:v>6.8499999999858119E-3</c:v>
                </c:pt>
                <c:pt idx="10277">
                  <c:v>9.7499999999968168E-3</c:v>
                </c:pt>
                <c:pt idx="10278">
                  <c:v>1.2400000000013733E-2</c:v>
                </c:pt>
                <c:pt idx="10279">
                  <c:v>1.1889999999993961E-2</c:v>
                </c:pt>
                <c:pt idx="10280">
                  <c:v>8.1900000000132422E-3</c:v>
                </c:pt>
                <c:pt idx="10281">
                  <c:v>1.0349999999988313E-2</c:v>
                </c:pt>
                <c:pt idx="10282">
                  <c:v>1.1590000000012424E-2</c:v>
                </c:pt>
                <c:pt idx="10283">
                  <c:v>1.1199999999973898E-2</c:v>
                </c:pt>
                <c:pt idx="10284">
                  <c:v>7.3100000000181353E-3</c:v>
                </c:pt>
                <c:pt idx="10285">
                  <c:v>1.6359999999991715E-2</c:v>
                </c:pt>
                <c:pt idx="10286">
                  <c:v>7.1499999999957708E-3</c:v>
                </c:pt>
                <c:pt idx="10287">
                  <c:v>1.0220000000003893E-2</c:v>
                </c:pt>
                <c:pt idx="10288">
                  <c:v>1.267000000001417E-2</c:v>
                </c:pt>
                <c:pt idx="10289">
                  <c:v>1.0549999999994952E-2</c:v>
                </c:pt>
                <c:pt idx="10290">
                  <c:v>1.0940000000005057E-2</c:v>
                </c:pt>
                <c:pt idx="10291">
                  <c:v>9.770000000003165E-3</c:v>
                </c:pt>
                <c:pt idx="10292">
                  <c:v>1.2279999999975644E-2</c:v>
                </c:pt>
                <c:pt idx="10293">
                  <c:v>1.0280000000022937E-2</c:v>
                </c:pt>
                <c:pt idx="10294">
                  <c:v>7.209999999986394E-3</c:v>
                </c:pt>
                <c:pt idx="10295">
                  <c:v>1.5230000000002519E-2</c:v>
                </c:pt>
                <c:pt idx="10296">
                  <c:v>1.1979999999994106E-2</c:v>
                </c:pt>
                <c:pt idx="10297">
                  <c:v>8.5899999999980992E-3</c:v>
                </c:pt>
                <c:pt idx="10298">
                  <c:v>1.3170000000002346E-2</c:v>
                </c:pt>
                <c:pt idx="10299">
                  <c:v>1.1259999999992942E-2</c:v>
                </c:pt>
                <c:pt idx="10300">
                  <c:v>1.1870000000016034E-2</c:v>
                </c:pt>
                <c:pt idx="10301">
                  <c:v>1.1259999999992942E-2</c:v>
                </c:pt>
                <c:pt idx="10302">
                  <c:v>1.3409999999993261E-2</c:v>
                </c:pt>
                <c:pt idx="10303">
                  <c:v>1.2580000000014024E-2</c:v>
                </c:pt>
                <c:pt idx="10304">
                  <c:v>1.1110000000002174E-2</c:v>
                </c:pt>
                <c:pt idx="10305">
                  <c:v>8.170000000006894E-3</c:v>
                </c:pt>
                <c:pt idx="10306">
                  <c:v>1.8029999999981783E-2</c:v>
                </c:pt>
                <c:pt idx="10307">
                  <c:v>8.1399999999973716E-3</c:v>
                </c:pt>
                <c:pt idx="10308">
                  <c:v>1.3020000000011578E-2</c:v>
                </c:pt>
                <c:pt idx="10309">
                  <c:v>1.421999999999457E-2</c:v>
                </c:pt>
                <c:pt idx="10310">
                  <c:v>8.6699999999950705E-3</c:v>
                </c:pt>
                <c:pt idx="10311">
                  <c:v>1.0610000000013997E-2</c:v>
                </c:pt>
                <c:pt idx="10312">
                  <c:v>1.0729999999995243E-2</c:v>
                </c:pt>
                <c:pt idx="10313">
                  <c:v>1.1949999999984584E-2</c:v>
                </c:pt>
                <c:pt idx="10314">
                  <c:v>1.1410000000012133E-2</c:v>
                </c:pt>
                <c:pt idx="10315">
                  <c:v>7.3299999999960619E-3</c:v>
                </c:pt>
                <c:pt idx="10316">
                  <c:v>1.5710000000012769E-2</c:v>
                </c:pt>
                <c:pt idx="10317">
                  <c:v>1.1120000000005348E-2</c:v>
                </c:pt>
                <c:pt idx="10318">
                  <c:v>7.5999999999964984E-3</c:v>
                </c:pt>
                <c:pt idx="10319">
                  <c:v>1.5019999999992706E-2</c:v>
                </c:pt>
                <c:pt idx="10320">
                  <c:v>1.0369999999994661E-2</c:v>
                </c:pt>
                <c:pt idx="10321">
                  <c:v>9.6800000000030195E-3</c:v>
                </c:pt>
                <c:pt idx="10322">
                  <c:v>1.4369999999985339E-2</c:v>
                </c:pt>
                <c:pt idx="10323">
                  <c:v>1.6300000000001091E-2</c:v>
                </c:pt>
                <c:pt idx="10324">
                  <c:v>9.9800000000129785E-3</c:v>
                </c:pt>
                <c:pt idx="10325">
                  <c:v>1.338000000001216E-2</c:v>
                </c:pt>
                <c:pt idx="10326">
                  <c:v>1.0109999999997399E-2</c:v>
                </c:pt>
                <c:pt idx="10327">
                  <c:v>1.8649999999979627E-2</c:v>
                </c:pt>
                <c:pt idx="10328">
                  <c:v>8.4099999999978081E-3</c:v>
                </c:pt>
                <c:pt idx="10329">
                  <c:v>1.2780000000020664E-2</c:v>
                </c:pt>
                <c:pt idx="10330">
                  <c:v>1.6480000000001382E-2</c:v>
                </c:pt>
                <c:pt idx="10331">
                  <c:v>8.3199999999976626E-3</c:v>
                </c:pt>
                <c:pt idx="10332">
                  <c:v>1.2370000000004211E-2</c:v>
                </c:pt>
                <c:pt idx="10333">
                  <c:v>1.373999999998432E-2</c:v>
                </c:pt>
                <c:pt idx="10334">
                  <c:v>1.3020000000011578E-2</c:v>
                </c:pt>
                <c:pt idx="10335">
                  <c:v>9.6299999999871488E-3</c:v>
                </c:pt>
                <c:pt idx="10336">
                  <c:v>9.3500000000119599E-3</c:v>
                </c:pt>
                <c:pt idx="10337">
                  <c:v>1.6689999999982774E-2</c:v>
                </c:pt>
                <c:pt idx="10338">
                  <c:v>1.1210000000005493E-2</c:v>
                </c:pt>
                <c:pt idx="10339">
                  <c:v>7.2399999999959164E-3</c:v>
                </c:pt>
                <c:pt idx="10340">
                  <c:v>1.8060000000019727E-2</c:v>
                </c:pt>
                <c:pt idx="10341">
                  <c:v>1.0549999999994952E-2</c:v>
                </c:pt>
                <c:pt idx="10342">
                  <c:v>8.7599999999952161E-3</c:v>
                </c:pt>
                <c:pt idx="10343">
                  <c:v>1.2879999999995562E-2</c:v>
                </c:pt>
                <c:pt idx="10344">
                  <c:v>1.7009999999999081E-2</c:v>
                </c:pt>
                <c:pt idx="10345">
                  <c:v>9.5100000000059026E-3</c:v>
                </c:pt>
                <c:pt idx="10346">
                  <c:v>1.186000000001286E-2</c:v>
                </c:pt>
                <c:pt idx="10347">
                  <c:v>1.1389999999977363E-2</c:v>
                </c:pt>
                <c:pt idx="10348">
                  <c:v>1.5290000000021564E-2</c:v>
                </c:pt>
                <c:pt idx="10349">
                  <c:v>6.8499999999858119E-3</c:v>
                </c:pt>
                <c:pt idx="10350">
                  <c:v>1.219000000000392E-2</c:v>
                </c:pt>
                <c:pt idx="10351">
                  <c:v>1.4600000000001501E-2</c:v>
                </c:pt>
                <c:pt idx="10352">
                  <c:v>6.7999999999983629E-3</c:v>
                </c:pt>
                <c:pt idx="10353">
                  <c:v>1.3110000000011723E-2</c:v>
                </c:pt>
                <c:pt idx="10354">
                  <c:v>1.2759999999985894E-2</c:v>
                </c:pt>
                <c:pt idx="10355">
                  <c:v>1.1410000000012133E-2</c:v>
                </c:pt>
                <c:pt idx="10356">
                  <c:v>1.2779999999992242E-2</c:v>
                </c:pt>
                <c:pt idx="10357">
                  <c:v>9.6299999999871488E-3</c:v>
                </c:pt>
                <c:pt idx="10358">
                  <c:v>1.4250000000004093E-2</c:v>
                </c:pt>
                <c:pt idx="10359">
                  <c:v>1.1050000000011551E-2</c:v>
                </c:pt>
                <c:pt idx="10360">
                  <c:v>7.3299999999960619E-3</c:v>
                </c:pt>
                <c:pt idx="10361">
                  <c:v>1.8480000000010932E-2</c:v>
                </c:pt>
                <c:pt idx="10362">
                  <c:v>9.9599999999782085E-3</c:v>
                </c:pt>
                <c:pt idx="10363">
                  <c:v>8.5500000000138243E-3</c:v>
                </c:pt>
                <c:pt idx="10364">
                  <c:v>1.4160000000003947E-2</c:v>
                </c:pt>
                <c:pt idx="10365">
                  <c:v>1.1020000000002028E-2</c:v>
                </c:pt>
                <c:pt idx="10366">
                  <c:v>6.1099999999782995E-3</c:v>
                </c:pt>
                <c:pt idx="10367">
                  <c:v>1.0370000000023083E-2</c:v>
                </c:pt>
                <c:pt idx="10368">
                  <c:v>9.0899999999862757E-3</c:v>
                </c:pt>
                <c:pt idx="10369">
                  <c:v>1.2609999999995125E-2</c:v>
                </c:pt>
                <c:pt idx="10370">
                  <c:v>6.6700000000139426E-3</c:v>
                </c:pt>
                <c:pt idx="10371">
                  <c:v>9.869999999978063E-3</c:v>
                </c:pt>
                <c:pt idx="10372">
                  <c:v>1.1830000000003338E-2</c:v>
                </c:pt>
                <c:pt idx="10373">
                  <c:v>1.2100000000003774E-2</c:v>
                </c:pt>
                <c:pt idx="10374">
                  <c:v>9.0000000000145519E-3</c:v>
                </c:pt>
                <c:pt idx="10375">
                  <c:v>1.373999999998432E-2</c:v>
                </c:pt>
                <c:pt idx="10376">
                  <c:v>9.890000000012833E-3</c:v>
                </c:pt>
                <c:pt idx="10377">
                  <c:v>9.3899999999962347E-3</c:v>
                </c:pt>
                <c:pt idx="10378">
                  <c:v>1.3200000000011869E-2</c:v>
                </c:pt>
                <c:pt idx="10379">
                  <c:v>7.9899999999781812E-3</c:v>
                </c:pt>
                <c:pt idx="10380">
                  <c:v>1.5590000000003101E-2</c:v>
                </c:pt>
                <c:pt idx="10381">
                  <c:v>8.7900000000047385E-3</c:v>
                </c:pt>
                <c:pt idx="10382">
                  <c:v>8.7599999999952161E-3</c:v>
                </c:pt>
                <c:pt idx="10383">
                  <c:v>1.5379999999993288E-2</c:v>
                </c:pt>
                <c:pt idx="10384">
                  <c:v>1.1090000000024247E-2</c:v>
                </c:pt>
                <c:pt idx="10385">
                  <c:v>6.5499999999758529E-3</c:v>
                </c:pt>
                <c:pt idx="10386">
                  <c:v>1.6420000000010759E-2</c:v>
                </c:pt>
                <c:pt idx="10387">
                  <c:v>1.0610000000013997E-2</c:v>
                </c:pt>
                <c:pt idx="10388">
                  <c:v>1.0489999999975907E-2</c:v>
                </c:pt>
                <c:pt idx="10389">
                  <c:v>1.5050000000002228E-2</c:v>
                </c:pt>
                <c:pt idx="10390">
                  <c:v>9.4200000000057571E-3</c:v>
                </c:pt>
                <c:pt idx="10391">
                  <c:v>1.4039999999994279E-2</c:v>
                </c:pt>
                <c:pt idx="10392">
                  <c:v>7.1499999999957708E-3</c:v>
                </c:pt>
                <c:pt idx="10393">
                  <c:v>1.812000000001035E-2</c:v>
                </c:pt>
                <c:pt idx="10394">
                  <c:v>1.4990000000011605E-2</c:v>
                </c:pt>
                <c:pt idx="10395">
                  <c:v>7.689999999996644E-3</c:v>
                </c:pt>
                <c:pt idx="10396">
                  <c:v>1.6269999999991569E-2</c:v>
                </c:pt>
                <c:pt idx="10397">
                  <c:v>1.1420000000015307E-2</c:v>
                </c:pt>
                <c:pt idx="10398">
                  <c:v>1.0489999999975907E-2</c:v>
                </c:pt>
                <c:pt idx="10399">
                  <c:v>1.1260000000021364E-2</c:v>
                </c:pt>
                <c:pt idx="10400">
                  <c:v>1.084999999997649E-2</c:v>
                </c:pt>
                <c:pt idx="10401">
                  <c:v>1.3890000000003511E-2</c:v>
                </c:pt>
                <c:pt idx="10402">
                  <c:v>1.1020000000002028E-2</c:v>
                </c:pt>
                <c:pt idx="10403">
                  <c:v>1.1089999999995825E-2</c:v>
                </c:pt>
                <c:pt idx="10404">
                  <c:v>1.5350000000012187E-2</c:v>
                </c:pt>
                <c:pt idx="10405">
                  <c:v>1.419000000001347E-2</c:v>
                </c:pt>
                <c:pt idx="10406">
                  <c:v>7.9499999999939064E-3</c:v>
                </c:pt>
                <c:pt idx="10407">
                  <c:v>1.9080000000002428E-2</c:v>
                </c:pt>
                <c:pt idx="10408">
                  <c:v>8.7599999999952161E-3</c:v>
                </c:pt>
                <c:pt idx="10409">
                  <c:v>1.3350000000002638E-2</c:v>
                </c:pt>
                <c:pt idx="10410">
                  <c:v>1.677999999998292E-2</c:v>
                </c:pt>
                <c:pt idx="10411">
                  <c:v>1.0820000000023811E-2</c:v>
                </c:pt>
                <c:pt idx="10412">
                  <c:v>1.2659999999982574E-2</c:v>
                </c:pt>
                <c:pt idx="10413">
                  <c:v>1.0819999999995389E-2</c:v>
                </c:pt>
                <c:pt idx="10414">
                  <c:v>1.4280000000013615E-2</c:v>
                </c:pt>
                <c:pt idx="10415">
                  <c:v>1.5549999999990405E-2</c:v>
                </c:pt>
                <c:pt idx="10416">
                  <c:v>9.7800000000063392E-3</c:v>
                </c:pt>
                <c:pt idx="10417">
                  <c:v>1.6150000000010323E-2</c:v>
                </c:pt>
                <c:pt idx="10418">
                  <c:v>1.1239999999986594E-2</c:v>
                </c:pt>
                <c:pt idx="10419">
                  <c:v>7.1800000000052933E-3</c:v>
                </c:pt>
                <c:pt idx="10420">
                  <c:v>1.3589999999993552E-2</c:v>
                </c:pt>
                <c:pt idx="10421">
                  <c:v>1.0909999999995534E-2</c:v>
                </c:pt>
                <c:pt idx="10422">
                  <c:v>1.1799999999993815E-2</c:v>
                </c:pt>
                <c:pt idx="10423">
                  <c:v>1.1260000000021364E-2</c:v>
                </c:pt>
                <c:pt idx="10424">
                  <c:v>1.1569999999977654E-2</c:v>
                </c:pt>
                <c:pt idx="10425">
                  <c:v>1.4000000000010004E-2</c:v>
                </c:pt>
                <c:pt idx="10426">
                  <c:v>1.1510000000015452E-2</c:v>
                </c:pt>
                <c:pt idx="10427">
                  <c:v>9.1799999999864212E-3</c:v>
                </c:pt>
                <c:pt idx="10428">
                  <c:v>1.5109999999992851E-2</c:v>
                </c:pt>
                <c:pt idx="10429">
                  <c:v>9.3500000000119599E-3</c:v>
                </c:pt>
                <c:pt idx="10430">
                  <c:v>1.1149999999986449E-2</c:v>
                </c:pt>
                <c:pt idx="10431">
                  <c:v>1.3080000000002201E-2</c:v>
                </c:pt>
                <c:pt idx="10432">
                  <c:v>8.4700000000168529E-3</c:v>
                </c:pt>
                <c:pt idx="10433">
                  <c:v>1.4659999999992124E-2</c:v>
                </c:pt>
                <c:pt idx="10434">
                  <c:v>1.0549999999994952E-2</c:v>
                </c:pt>
                <c:pt idx="10435">
                  <c:v>1.1650000000003047E-2</c:v>
                </c:pt>
                <c:pt idx="10436">
                  <c:v>1.1539999999996553E-2</c:v>
                </c:pt>
                <c:pt idx="10437">
                  <c:v>9.2099999999959437E-3</c:v>
                </c:pt>
                <c:pt idx="10438">
                  <c:v>1.2330000000019936E-2</c:v>
                </c:pt>
                <c:pt idx="10439">
                  <c:v>7.869999999996935E-3</c:v>
                </c:pt>
                <c:pt idx="10440">
                  <c:v>9.2099999999959437E-3</c:v>
                </c:pt>
                <c:pt idx="10441">
                  <c:v>1.3289999999983593E-2</c:v>
                </c:pt>
                <c:pt idx="10442">
                  <c:v>8.2900000000165619E-3</c:v>
                </c:pt>
                <c:pt idx="10443">
                  <c:v>8.1600000000037198E-3</c:v>
                </c:pt>
                <c:pt idx="10444">
                  <c:v>1.1390000000005784E-2</c:v>
                </c:pt>
                <c:pt idx="10445">
                  <c:v>6.7899999999951888E-3</c:v>
                </c:pt>
                <c:pt idx="10446">
                  <c:v>9.8399999999969623E-3</c:v>
                </c:pt>
                <c:pt idx="10447">
                  <c:v>1.2929999999983011E-2</c:v>
                </c:pt>
                <c:pt idx="10448">
                  <c:v>8.2299999999975171E-3</c:v>
                </c:pt>
                <c:pt idx="10449">
                  <c:v>1.2300000000010414E-2</c:v>
                </c:pt>
                <c:pt idx="10450">
                  <c:v>8.8900000000080581E-3</c:v>
                </c:pt>
                <c:pt idx="10451">
                  <c:v>7.8599999999937609E-3</c:v>
                </c:pt>
                <c:pt idx="10452">
                  <c:v>1.4430000000004384E-2</c:v>
                </c:pt>
                <c:pt idx="10453">
                  <c:v>7.8100000000063119E-3</c:v>
                </c:pt>
                <c:pt idx="10454">
                  <c:v>1.0779999999982692E-2</c:v>
                </c:pt>
                <c:pt idx="10455">
                  <c:v>1.028999999999769E-2</c:v>
                </c:pt>
                <c:pt idx="10456">
                  <c:v>9.5300000000122509E-3</c:v>
                </c:pt>
                <c:pt idx="10457">
                  <c:v>1.0369999999994661E-2</c:v>
                </c:pt>
                <c:pt idx="10458">
                  <c:v>9.2700000000149885E-3</c:v>
                </c:pt>
                <c:pt idx="10459">
                  <c:v>1.0079999999987876E-2</c:v>
                </c:pt>
                <c:pt idx="10460">
                  <c:v>1.1200000000002319E-2</c:v>
                </c:pt>
                <c:pt idx="10461">
                  <c:v>6.2299999999879674E-3</c:v>
                </c:pt>
                <c:pt idx="10462">
                  <c:v>1.3470000000012305E-2</c:v>
                </c:pt>
                <c:pt idx="10463">
                  <c:v>1.1560000000002901E-2</c:v>
                </c:pt>
                <c:pt idx="10464">
                  <c:v>6.3800000000071577E-3</c:v>
                </c:pt>
                <c:pt idx="10465">
                  <c:v>1.2339999999994689E-2</c:v>
                </c:pt>
                <c:pt idx="10466">
                  <c:v>1.1239999999986594E-2</c:v>
                </c:pt>
                <c:pt idx="10467">
                  <c:v>7.6799999999934698E-3</c:v>
                </c:pt>
                <c:pt idx="10468">
                  <c:v>1.5140000000002374E-2</c:v>
                </c:pt>
                <c:pt idx="10469">
                  <c:v>8.9200000000175805E-3</c:v>
                </c:pt>
                <c:pt idx="10470">
                  <c:v>9.1400000000021464E-3</c:v>
                </c:pt>
                <c:pt idx="10471">
                  <c:v>1.1569999999977654E-2</c:v>
                </c:pt>
                <c:pt idx="10472">
                  <c:v>9.1200000000242198E-3</c:v>
                </c:pt>
                <c:pt idx="10473">
                  <c:v>8.9399999999955071E-3</c:v>
                </c:pt>
                <c:pt idx="10474">
                  <c:v>9.2000000000780346E-4</c:v>
                </c:pt>
                <c:pt idx="10475">
                  <c:v>1.9700000000000273E-3</c:v>
                </c:pt>
                <c:pt idx="10476">
                  <c:v>3.8699999999778356E-3</c:v>
                </c:pt>
                <c:pt idx="10477">
                  <c:v>0</c:v>
                </c:pt>
                <c:pt idx="10478">
                  <c:v>5.4000000000087311E-4</c:v>
                </c:pt>
                <c:pt idx="10479">
                  <c:v>3.9900000000159253E-3</c:v>
                </c:pt>
                <c:pt idx="10480">
                  <c:v>0</c:v>
                </c:pt>
                <c:pt idx="10481">
                  <c:v>2.3899999999912325E-3</c:v>
                </c:pt>
                <c:pt idx="10482">
                  <c:v>0</c:v>
                </c:pt>
                <c:pt idx="10483">
                  <c:v>0</c:v>
                </c:pt>
                <c:pt idx="10484">
                  <c:v>3.4499999999866304E-3</c:v>
                </c:pt>
                <c:pt idx="10485">
                  <c:v>0</c:v>
                </c:pt>
                <c:pt idx="10486">
                  <c:v>1.4600000000086766E-3</c:v>
                </c:pt>
                <c:pt idx="10487">
                  <c:v>6.3000000000101863E-4</c:v>
                </c:pt>
                <c:pt idx="10488">
                  <c:v>0</c:v>
                </c:pt>
                <c:pt idx="10489">
                  <c:v>2.7400000000170621E-3</c:v>
                </c:pt>
                <c:pt idx="10490">
                  <c:v>0</c:v>
                </c:pt>
                <c:pt idx="10491">
                  <c:v>0</c:v>
                </c:pt>
                <c:pt idx="10492">
                  <c:v>3.0699999999797001E-3</c:v>
                </c:pt>
                <c:pt idx="10493">
                  <c:v>0</c:v>
                </c:pt>
                <c:pt idx="10494">
                  <c:v>2.6799999999980173E-3</c:v>
                </c:pt>
                <c:pt idx="10495">
                  <c:v>7.2800000000086129E-3</c:v>
                </c:pt>
                <c:pt idx="10496">
                  <c:v>8.4899999999947795E-3</c:v>
                </c:pt>
                <c:pt idx="10497">
                  <c:v>9.6599999999966712E-3</c:v>
                </c:pt>
                <c:pt idx="10498">
                  <c:v>9.410000000002583E-3</c:v>
                </c:pt>
                <c:pt idx="10499">
                  <c:v>5.9899999999970532E-3</c:v>
                </c:pt>
                <c:pt idx="10500">
                  <c:v>1.2699999999995271E-2</c:v>
                </c:pt>
                <c:pt idx="10501">
                  <c:v>3.9900000000159253E-3</c:v>
                </c:pt>
                <c:pt idx="10502">
                  <c:v>1.2100000000003774E-2</c:v>
                </c:pt>
                <c:pt idx="10503">
                  <c:v>6.6500000000075943E-3</c:v>
                </c:pt>
                <c:pt idx="10504">
                  <c:v>2.6799999999980173E-3</c:v>
                </c:pt>
                <c:pt idx="10505">
                  <c:v>1.3799999999974943E-2</c:v>
                </c:pt>
                <c:pt idx="10506">
                  <c:v>7.7200000000061664E-3</c:v>
                </c:pt>
                <c:pt idx="10507">
                  <c:v>4.7700000000077125E-3</c:v>
                </c:pt>
                <c:pt idx="10508">
                  <c:v>1.0729999999995243E-2</c:v>
                </c:pt>
                <c:pt idx="10509">
                  <c:v>6.2499999999943157E-3</c:v>
                </c:pt>
                <c:pt idx="10510">
                  <c:v>1.0610000000013997E-2</c:v>
                </c:pt>
                <c:pt idx="10511">
                  <c:v>6.4700000000073032E-3</c:v>
                </c:pt>
                <c:pt idx="10512">
                  <c:v>7.0599999999956253E-3</c:v>
                </c:pt>
                <c:pt idx="10513">
                  <c:v>1.0429999999985284E-2</c:v>
                </c:pt>
                <c:pt idx="10514">
                  <c:v>3.5799999999994725E-3</c:v>
                </c:pt>
                <c:pt idx="10515">
                  <c:v>8.049999999997226E-3</c:v>
                </c:pt>
                <c:pt idx="10516">
                  <c:v>9.0000000000145519E-3</c:v>
                </c:pt>
                <c:pt idx="10517">
                  <c:v>4.0500000000065484E-3</c:v>
                </c:pt>
                <c:pt idx="10518">
                  <c:v>7.5999999999964984E-3</c:v>
                </c:pt>
                <c:pt idx="10519">
                  <c:v>1.0009999999994079E-2</c:v>
                </c:pt>
                <c:pt idx="10520">
                  <c:v>4.2400000000100135E-3</c:v>
                </c:pt>
                <c:pt idx="10521">
                  <c:v>1.1499999999983856E-2</c:v>
                </c:pt>
                <c:pt idx="10522">
                  <c:v>6.2000000000068667E-3</c:v>
                </c:pt>
                <c:pt idx="10523">
                  <c:v>9.2999999999960892E-3</c:v>
                </c:pt>
                <c:pt idx="10524">
                  <c:v>7.0300000000145246E-3</c:v>
                </c:pt>
                <c:pt idx="10525">
                  <c:v>8.9399999999955071E-3</c:v>
                </c:pt>
                <c:pt idx="10526">
                  <c:v>6.9699999999954798E-3</c:v>
                </c:pt>
                <c:pt idx="10527">
                  <c:v>9.8099999999874399E-3</c:v>
                </c:pt>
                <c:pt idx="10528">
                  <c:v>5.2400000000147884E-3</c:v>
                </c:pt>
                <c:pt idx="10529">
                  <c:v>1.1300000000005639E-2</c:v>
                </c:pt>
                <c:pt idx="10530">
                  <c:v>3.2199999999988904E-3</c:v>
                </c:pt>
                <c:pt idx="10531">
                  <c:v>7.9299999999875581E-3</c:v>
                </c:pt>
                <c:pt idx="10532">
                  <c:v>9.289999999992915E-3</c:v>
                </c:pt>
                <c:pt idx="10533">
                  <c:v>1.8200000000092587E-3</c:v>
                </c:pt>
                <c:pt idx="10534">
                  <c:v>9.0299999999956526E-3</c:v>
                </c:pt>
                <c:pt idx="10535">
                  <c:v>6.1400000000162436E-3</c:v>
                </c:pt>
                <c:pt idx="10536">
                  <c:v>3.1599999999798456E-3</c:v>
                </c:pt>
                <c:pt idx="10537">
                  <c:v>8.049999999997226E-3</c:v>
                </c:pt>
                <c:pt idx="10538">
                  <c:v>3.9900000000159253E-3</c:v>
                </c:pt>
                <c:pt idx="10539">
                  <c:v>5.8699999999873853E-3</c:v>
                </c:pt>
                <c:pt idx="10540">
                  <c:v>5.0999999999987722E-3</c:v>
                </c:pt>
                <c:pt idx="10541">
                  <c:v>2.2299999999972897E-3</c:v>
                </c:pt>
                <c:pt idx="10542">
                  <c:v>7.8100000000063119E-3</c:v>
                </c:pt>
                <c:pt idx="10543">
                  <c:v>1.8200000000092587E-3</c:v>
                </c:pt>
                <c:pt idx="10544">
                  <c:v>2.0600000000001728E-3</c:v>
                </c:pt>
                <c:pt idx="10545">
                  <c:v>5.5700000000058481E-3</c:v>
                </c:pt>
                <c:pt idx="10546">
                  <c:v>1.9399999999905049E-3</c:v>
                </c:pt>
                <c:pt idx="10547">
                  <c:v>2.1399999999971442E-3</c:v>
                </c:pt>
                <c:pt idx="10548">
                  <c:v>5.8400000000062846E-3</c:v>
                </c:pt>
                <c:pt idx="10549">
                  <c:v>0</c:v>
                </c:pt>
                <c:pt idx="10550">
                  <c:v>4.6199999999885222E-3</c:v>
                </c:pt>
                <c:pt idx="10551">
                  <c:v>2.2700000000099863E-3</c:v>
                </c:pt>
                <c:pt idx="10552">
                  <c:v>1.4299999999991542E-3</c:v>
                </c:pt>
                <c:pt idx="10553">
                  <c:v>5.210000000005266E-3</c:v>
                </c:pt>
                <c:pt idx="10554">
                  <c:v>2.0999999998139174E-4</c:v>
                </c:pt>
                <c:pt idx="10555">
                  <c:v>4.5900000000074215E-3</c:v>
                </c:pt>
                <c:pt idx="10556">
                  <c:v>2.9499999999984539E-3</c:v>
                </c:pt>
                <c:pt idx="10557">
                  <c:v>0</c:v>
                </c:pt>
                <c:pt idx="10558">
                  <c:v>5.6000000000153705E-3</c:v>
                </c:pt>
                <c:pt idx="10559">
                  <c:v>2.5100000000009004E-3</c:v>
                </c:pt>
                <c:pt idx="10560">
                  <c:v>0</c:v>
                </c:pt>
                <c:pt idx="10561">
                  <c:v>7.3599999999771626E-3</c:v>
                </c:pt>
                <c:pt idx="10562">
                  <c:v>0</c:v>
                </c:pt>
                <c:pt idx="10563">
                  <c:v>2.8000000000076852E-3</c:v>
                </c:pt>
                <c:pt idx="10564">
                  <c:v>3.0100000000174987E-3</c:v>
                </c:pt>
                <c:pt idx="10565">
                  <c:v>0</c:v>
                </c:pt>
                <c:pt idx="10566">
                  <c:v>4.0799999999876491E-3</c:v>
                </c:pt>
                <c:pt idx="10567">
                  <c:v>1.3700000000085311E-3</c:v>
                </c:pt>
                <c:pt idx="10568">
                  <c:v>0</c:v>
                </c:pt>
                <c:pt idx="10569">
                  <c:v>5.9399999999811826E-3</c:v>
                </c:pt>
                <c:pt idx="10570">
                  <c:v>3.2000000001630724E-4</c:v>
                </c:pt>
                <c:pt idx="10571">
                  <c:v>1.8199999999808369E-3</c:v>
                </c:pt>
                <c:pt idx="10572">
                  <c:v>4.3200000000069849E-3</c:v>
                </c:pt>
                <c:pt idx="10573">
                  <c:v>1.6400000000089676E-3</c:v>
                </c:pt>
                <c:pt idx="10574">
                  <c:v>3.5200000000088494E-3</c:v>
                </c:pt>
                <c:pt idx="10575">
                  <c:v>1.8799999999998818E-3</c:v>
                </c:pt>
                <c:pt idx="10576">
                  <c:v>2.4699999999882039E-3</c:v>
                </c:pt>
                <c:pt idx="10577">
                  <c:v>3.489999999999327E-3</c:v>
                </c:pt>
                <c:pt idx="10578">
                  <c:v>0</c:v>
                </c:pt>
                <c:pt idx="10579">
                  <c:v>4.5299999999883767E-3</c:v>
                </c:pt>
                <c:pt idx="10580">
                  <c:v>4.5900000000074215E-3</c:v>
                </c:pt>
                <c:pt idx="10581">
                  <c:v>1.5800000000183445E-3</c:v>
                </c:pt>
                <c:pt idx="10582">
                  <c:v>6.3999999999850843E-3</c:v>
                </c:pt>
                <c:pt idx="10583">
                  <c:v>1.9399999999905049E-3</c:v>
                </c:pt>
                <c:pt idx="10584">
                  <c:v>1.3700000000085311E-3</c:v>
                </c:pt>
                <c:pt idx="10585">
                  <c:v>6.3499999999976353E-3</c:v>
                </c:pt>
                <c:pt idx="10586">
                  <c:v>3.3700000000180808E-3</c:v>
                </c:pt>
                <c:pt idx="10587">
                  <c:v>3.2099999999957163E-3</c:v>
                </c:pt>
                <c:pt idx="10588">
                  <c:v>5.0999999999987722E-3</c:v>
                </c:pt>
                <c:pt idx="10589">
                  <c:v>2.0899999999812735E-3</c:v>
                </c:pt>
                <c:pt idx="10590">
                  <c:v>5.4500000000246018E-3</c:v>
                </c:pt>
                <c:pt idx="10591">
                  <c:v>5.7499999999777174E-3</c:v>
                </c:pt>
                <c:pt idx="10592">
                  <c:v>3.5799999999994725E-3</c:v>
                </c:pt>
                <c:pt idx="10593">
                  <c:v>6.4399999999977808E-3</c:v>
                </c:pt>
                <c:pt idx="10594">
                  <c:v>3.4200000000055297E-3</c:v>
                </c:pt>
                <c:pt idx="10595">
                  <c:v>7.1000000000083219E-3</c:v>
                </c:pt>
                <c:pt idx="10596">
                  <c:v>3.4200000000055297E-3</c:v>
                </c:pt>
                <c:pt idx="10597">
                  <c:v>3.7599999999997635E-3</c:v>
                </c:pt>
                <c:pt idx="10598">
                  <c:v>5.5999999999869488E-3</c:v>
                </c:pt>
                <c:pt idx="10599">
                  <c:v>6.3200000000165346E-3</c:v>
                </c:pt>
                <c:pt idx="10600">
                  <c:v>3.899999999987358E-3</c:v>
                </c:pt>
                <c:pt idx="10601">
                  <c:v>8.9700000000050295E-3</c:v>
                </c:pt>
                <c:pt idx="10602">
                  <c:v>2.9800000000079763E-3</c:v>
                </c:pt>
                <c:pt idx="10603">
                  <c:v>6.199999999978445E-3</c:v>
                </c:pt>
                <c:pt idx="10604">
                  <c:v>6.8600000000174077E-3</c:v>
                </c:pt>
                <c:pt idx="10605">
                  <c:v>5.9899999999970532E-3</c:v>
                </c:pt>
                <c:pt idx="10606">
                  <c:v>4.2899999999974625E-3</c:v>
                </c:pt>
                <c:pt idx="10607">
                  <c:v>9.2699999999865668E-3</c:v>
                </c:pt>
                <c:pt idx="10608">
                  <c:v>4.980000000017526E-3</c:v>
                </c:pt>
                <c:pt idx="10609">
                  <c:v>8.2500000000038654E-3</c:v>
                </c:pt>
                <c:pt idx="10610">
                  <c:v>5.0999999999987722E-3</c:v>
                </c:pt>
                <c:pt idx="10611">
                  <c:v>7.919999999984384E-3</c:v>
                </c:pt>
                <c:pt idx="10612">
                  <c:v>7.8100000000063119E-3</c:v>
                </c:pt>
                <c:pt idx="10613">
                  <c:v>5.0999999999987722E-3</c:v>
                </c:pt>
                <c:pt idx="10614">
                  <c:v>8.8200000000142609E-3</c:v>
                </c:pt>
                <c:pt idx="10615">
                  <c:v>6.7399999999793181E-3</c:v>
                </c:pt>
                <c:pt idx="10616">
                  <c:v>5.0600000000144973E-3</c:v>
                </c:pt>
                <c:pt idx="10617">
                  <c:v>1.0130000000003747E-2</c:v>
                </c:pt>
                <c:pt idx="10618">
                  <c:v>7.339999999999236E-3</c:v>
                </c:pt>
                <c:pt idx="10619">
                  <c:v>6.1099999999782995E-3</c:v>
                </c:pt>
                <c:pt idx="10620">
                  <c:v>9.2600000000118143E-3</c:v>
                </c:pt>
                <c:pt idx="10621">
                  <c:v>7.5999999999964984E-3</c:v>
                </c:pt>
                <c:pt idx="10622">
                  <c:v>9.5699999999965257E-3</c:v>
                </c:pt>
                <c:pt idx="10623">
                  <c:v>6.3499999999976353E-3</c:v>
                </c:pt>
                <c:pt idx="10624">
                  <c:v>6.8200000000047112E-3</c:v>
                </c:pt>
                <c:pt idx="10625">
                  <c:v>1.0400000000004184E-2</c:v>
                </c:pt>
                <c:pt idx="10626">
                  <c:v>7.8400000000158343E-3</c:v>
                </c:pt>
                <c:pt idx="10627">
                  <c:v>4.9499999999795818E-3</c:v>
                </c:pt>
                <c:pt idx="10628">
                  <c:v>9.360000000015134E-3</c:v>
                </c:pt>
                <c:pt idx="10629">
                  <c:v>5.8999999999969077E-3</c:v>
                </c:pt>
                <c:pt idx="10630">
                  <c:v>8.4300000000041564E-3</c:v>
                </c:pt>
                <c:pt idx="10631">
                  <c:v>8.0199999999877036E-3</c:v>
                </c:pt>
                <c:pt idx="10632">
                  <c:v>5.9600000000159525E-3</c:v>
                </c:pt>
                <c:pt idx="10633">
                  <c:v>1.0669999999976199E-2</c:v>
                </c:pt>
                <c:pt idx="10634">
                  <c:v>4.3200000000069849E-3</c:v>
                </c:pt>
                <c:pt idx="10635">
                  <c:v>7.9599999999970805E-3</c:v>
                </c:pt>
                <c:pt idx="10636">
                  <c:v>1.0220000000003893E-2</c:v>
                </c:pt>
                <c:pt idx="10637">
                  <c:v>4.1700000000162163E-3</c:v>
                </c:pt>
                <c:pt idx="10638">
                  <c:v>1.0249999999984993E-2</c:v>
                </c:pt>
                <c:pt idx="10639">
                  <c:v>6.0200000000065756E-3</c:v>
                </c:pt>
                <c:pt idx="10640">
                  <c:v>5.7299999999997908E-3</c:v>
                </c:pt>
                <c:pt idx="10641">
                  <c:v>1.0609999999985575E-2</c:v>
                </c:pt>
                <c:pt idx="10642">
                  <c:v>5.1799999999957436E-3</c:v>
                </c:pt>
                <c:pt idx="10643">
                  <c:v>6.7700000000172622E-3</c:v>
                </c:pt>
                <c:pt idx="10644">
                  <c:v>7.0299999999861029E-3</c:v>
                </c:pt>
                <c:pt idx="10645">
                  <c:v>8.5200000000043019E-3</c:v>
                </c:pt>
                <c:pt idx="10646">
                  <c:v>6.7400000000077398E-3</c:v>
                </c:pt>
                <c:pt idx="10647">
                  <c:v>8.1899999999848205E-3</c:v>
                </c:pt>
                <c:pt idx="10648">
                  <c:v>5.5800000000090222E-3</c:v>
                </c:pt>
                <c:pt idx="10649">
                  <c:v>1.1410000000012133E-2</c:v>
                </c:pt>
                <c:pt idx="10650">
                  <c:v>6.8299999999794636E-3</c:v>
                </c:pt>
                <c:pt idx="10651">
                  <c:v>6.7600000000140881E-3</c:v>
                </c:pt>
                <c:pt idx="10652">
                  <c:v>1.1359999999996262E-2</c:v>
                </c:pt>
                <c:pt idx="10653">
                  <c:v>7.8599999999937609E-3</c:v>
                </c:pt>
                <c:pt idx="10654">
                  <c:v>7.0699999999987995E-3</c:v>
                </c:pt>
                <c:pt idx="10655">
                  <c:v>8.4300000000041564E-3</c:v>
                </c:pt>
                <c:pt idx="10656">
                  <c:v>7.3000000000149612E-3</c:v>
                </c:pt>
                <c:pt idx="10657">
                  <c:v>9.4199999999773354E-3</c:v>
                </c:pt>
                <c:pt idx="10658">
                  <c:v>6.6800000000171167E-3</c:v>
                </c:pt>
                <c:pt idx="10659">
                  <c:v>7.2700000000054388E-3</c:v>
                </c:pt>
                <c:pt idx="10660">
                  <c:v>1.0850000000004911E-2</c:v>
                </c:pt>
                <c:pt idx="10661">
                  <c:v>4.8799999999857846E-3</c:v>
                </c:pt>
                <c:pt idx="10662">
                  <c:v>1.0169999999988022E-2</c:v>
                </c:pt>
                <c:pt idx="10663">
                  <c:v>7.8900000000032833E-3</c:v>
                </c:pt>
                <c:pt idx="10664">
                  <c:v>5.6100000000185446E-3</c:v>
                </c:pt>
                <c:pt idx="10665">
                  <c:v>9.9500000000034561E-3</c:v>
                </c:pt>
                <c:pt idx="10666">
                  <c:v>1.0429999999985284E-2</c:v>
                </c:pt>
                <c:pt idx="10667">
                  <c:v>4.2899999999974625E-3</c:v>
                </c:pt>
                <c:pt idx="10668">
                  <c:v>9.2099999999959437E-3</c:v>
                </c:pt>
                <c:pt idx="10669">
                  <c:v>7.5999999999964984E-3</c:v>
                </c:pt>
                <c:pt idx="10670">
                  <c:v>8.350000000007185E-3</c:v>
                </c:pt>
                <c:pt idx="10671">
                  <c:v>9.6200000000123964E-3</c:v>
                </c:pt>
                <c:pt idx="10672">
                  <c:v>6.8299999999794636E-3</c:v>
                </c:pt>
                <c:pt idx="10673">
                  <c:v>1.0280000000022937E-2</c:v>
                </c:pt>
                <c:pt idx="10674">
                  <c:v>7.6599999999871216E-3</c:v>
                </c:pt>
                <c:pt idx="10675">
                  <c:v>6.5500000000042746E-3</c:v>
                </c:pt>
                <c:pt idx="10676">
                  <c:v>1.1390000000005784E-2</c:v>
                </c:pt>
                <c:pt idx="10677">
                  <c:v>4.7099999999886677E-3</c:v>
                </c:pt>
                <c:pt idx="10678">
                  <c:v>8.1900000000132422E-3</c:v>
                </c:pt>
                <c:pt idx="10679">
                  <c:v>1.1209999999977072E-2</c:v>
                </c:pt>
                <c:pt idx="10680">
                  <c:v>4.4100000000071304E-3</c:v>
                </c:pt>
                <c:pt idx="10681">
                  <c:v>1.1060000000014725E-2</c:v>
                </c:pt>
                <c:pt idx="10682">
                  <c:v>7.4199999999962074E-3</c:v>
                </c:pt>
                <c:pt idx="10683">
                  <c:v>5.8400000000062846E-3</c:v>
                </c:pt>
                <c:pt idx="10684">
                  <c:v>9.9199999999939337E-3</c:v>
                </c:pt>
                <c:pt idx="10685">
                  <c:v>7.7499999999872671E-3</c:v>
                </c:pt>
                <c:pt idx="10686">
                  <c:v>8.2900000000165619E-3</c:v>
                </c:pt>
                <c:pt idx="10687">
                  <c:v>9.7099999999841202E-3</c:v>
                </c:pt>
                <c:pt idx="10688">
                  <c:v>6.1100000000067212E-3</c:v>
                </c:pt>
                <c:pt idx="10689">
                  <c:v>9.5399999999870033E-3</c:v>
                </c:pt>
                <c:pt idx="10690">
                  <c:v>7.7200000000061664E-3</c:v>
                </c:pt>
                <c:pt idx="10691">
                  <c:v>7.1800000000052933E-3</c:v>
                </c:pt>
                <c:pt idx="10692">
                  <c:v>1.1470000000002756E-2</c:v>
                </c:pt>
                <c:pt idx="10693">
                  <c:v>5.5800000000090222E-3</c:v>
                </c:pt>
                <c:pt idx="10694">
                  <c:v>1.0609999999985575E-2</c:v>
                </c:pt>
                <c:pt idx="10695">
                  <c:v>8.6400000000139698E-3</c:v>
                </c:pt>
                <c:pt idx="10696">
                  <c:v>5.2099999999768443E-3</c:v>
                </c:pt>
                <c:pt idx="10697">
                  <c:v>1.1030000000005202E-2</c:v>
                </c:pt>
                <c:pt idx="10698">
                  <c:v>8.5500000000138243E-3</c:v>
                </c:pt>
                <c:pt idx="10699">
                  <c:v>7.1299999999894226E-3</c:v>
                </c:pt>
                <c:pt idx="10700">
                  <c:v>1.0430000000013706E-2</c:v>
                </c:pt>
                <c:pt idx="10701">
                  <c:v>9.5599999999933516E-3</c:v>
                </c:pt>
                <c:pt idx="10702">
                  <c:v>8.4400000000073305E-3</c:v>
                </c:pt>
                <c:pt idx="10703">
                  <c:v>1.0159999999984848E-2</c:v>
                </c:pt>
                <c:pt idx="10704">
                  <c:v>8.1100000000162709E-3</c:v>
                </c:pt>
                <c:pt idx="10705">
                  <c:v>9.7399999999936426E-3</c:v>
                </c:pt>
                <c:pt idx="10706">
                  <c:v>9.9600000000066302E-3</c:v>
                </c:pt>
                <c:pt idx="10707">
                  <c:v>4.8199999999951615E-3</c:v>
                </c:pt>
                <c:pt idx="10708">
                  <c:v>1.3829999999984466E-2</c:v>
                </c:pt>
                <c:pt idx="10709">
                  <c:v>4.3500000000165073E-3</c:v>
                </c:pt>
                <c:pt idx="10710">
                  <c:v>8.170000000006894E-3</c:v>
                </c:pt>
                <c:pt idx="10711">
                  <c:v>1.1859999999984439E-2</c:v>
                </c:pt>
                <c:pt idx="10712">
                  <c:v>4.2599999999879401E-3</c:v>
                </c:pt>
                <c:pt idx="10713">
                  <c:v>9.5700000000249474E-3</c:v>
                </c:pt>
                <c:pt idx="10714">
                  <c:v>7.2699999999770171E-3</c:v>
                </c:pt>
                <c:pt idx="10715">
                  <c:v>6.5000000000168257E-3</c:v>
                </c:pt>
                <c:pt idx="10716">
                  <c:v>9.4699999999932061E-3</c:v>
                </c:pt>
                <c:pt idx="10717">
                  <c:v>7.1900000000084674E-3</c:v>
                </c:pt>
                <c:pt idx="10718">
                  <c:v>7.4799999999868305E-3</c:v>
                </c:pt>
                <c:pt idx="10719">
                  <c:v>5.9600000000159525E-3</c:v>
                </c:pt>
                <c:pt idx="10720">
                  <c:v>7.5099999999963529E-3</c:v>
                </c:pt>
                <c:pt idx="10721">
                  <c:v>9.2400000000054661E-3</c:v>
                </c:pt>
                <c:pt idx="10722">
                  <c:v>5.5399999999963256E-3</c:v>
                </c:pt>
                <c:pt idx="10723">
                  <c:v>5.5399999999963256E-3</c:v>
                </c:pt>
                <c:pt idx="10724">
                  <c:v>9.0299999999956526E-3</c:v>
                </c:pt>
                <c:pt idx="10725">
                  <c:v>5.9599999999875308E-3</c:v>
                </c:pt>
                <c:pt idx="10726">
                  <c:v>5.6399999999996453E-3</c:v>
                </c:pt>
                <c:pt idx="10727">
                  <c:v>9.5600000000217733E-3</c:v>
                </c:pt>
                <c:pt idx="10728">
                  <c:v>4.7399999999981901E-3</c:v>
                </c:pt>
                <c:pt idx="10729">
                  <c:v>1.0009999999994079E-2</c:v>
                </c:pt>
                <c:pt idx="10730">
                  <c:v>5.8199999999999363E-3</c:v>
                </c:pt>
                <c:pt idx="10731">
                  <c:v>5.6299999999964712E-3</c:v>
                </c:pt>
                <c:pt idx="10732">
                  <c:v>9.6000000000060481E-3</c:v>
                </c:pt>
                <c:pt idx="10733">
                  <c:v>5.2699999999958891E-3</c:v>
                </c:pt>
                <c:pt idx="10734">
                  <c:v>6.679999999988695E-3</c:v>
                </c:pt>
                <c:pt idx="10735">
                  <c:v>8.0700000000035743E-3</c:v>
                </c:pt>
                <c:pt idx="10736">
                  <c:v>3.3700000000180808E-3</c:v>
                </c:pt>
                <c:pt idx="10737">
                  <c:v>9.1499999999768988E-3</c:v>
                </c:pt>
                <c:pt idx="10738">
                  <c:v>5.9300000000064301E-3</c:v>
                </c:pt>
                <c:pt idx="10739">
                  <c:v>4.4100000000071304E-3</c:v>
                </c:pt>
                <c:pt idx="10740">
                  <c:v>9.5100000000059026E-3</c:v>
                </c:pt>
                <c:pt idx="10741">
                  <c:v>4.379999999997608E-3</c:v>
                </c:pt>
                <c:pt idx="10742">
                  <c:v>6.9699999999954798E-3</c:v>
                </c:pt>
                <c:pt idx="10743">
                  <c:v>8.3199999999976626E-3</c:v>
                </c:pt>
                <c:pt idx="10744">
                  <c:v>5.390000000005557E-3</c:v>
                </c:pt>
                <c:pt idx="10745">
                  <c:v>8.3799999999882857E-3</c:v>
                </c:pt>
                <c:pt idx="10746">
                  <c:v>8.1300000000226191E-3</c:v>
                </c:pt>
                <c:pt idx="10747">
                  <c:v>1.4899999999897773E-3</c:v>
                </c:pt>
                <c:pt idx="10748">
                  <c:v>1.3469999999983884E-2</c:v>
                </c:pt>
                <c:pt idx="10749">
                  <c:v>3.4600000000182263E-3</c:v>
                </c:pt>
                <c:pt idx="10750">
                  <c:v>6.1100000000067212E-3</c:v>
                </c:pt>
                <c:pt idx="10751">
                  <c:v>8.4599999999852571E-3</c:v>
                </c:pt>
                <c:pt idx="10752">
                  <c:v>3.6100000000089949E-3</c:v>
                </c:pt>
                <c:pt idx="10753">
                  <c:v>8.2199999999943429E-3</c:v>
                </c:pt>
                <c:pt idx="10754">
                  <c:v>5.0999999999987722E-3</c:v>
                </c:pt>
                <c:pt idx="10755">
                  <c:v>5.4000000000087311E-3</c:v>
                </c:pt>
                <c:pt idx="10756">
                  <c:v>7.7699999999936153E-3</c:v>
                </c:pt>
                <c:pt idx="10757">
                  <c:v>3.2799999999895135E-3</c:v>
                </c:pt>
                <c:pt idx="10758">
                  <c:v>8.8499999999953616E-3</c:v>
                </c:pt>
                <c:pt idx="10759">
                  <c:v>6.1400000000162436E-3</c:v>
                </c:pt>
                <c:pt idx="10760">
                  <c:v>3.7599999999997635E-3</c:v>
                </c:pt>
                <c:pt idx="10761">
                  <c:v>1.067000000000462E-2</c:v>
                </c:pt>
                <c:pt idx="10762">
                  <c:v>5.089999999995598E-3</c:v>
                </c:pt>
                <c:pt idx="10763">
                  <c:v>5.4299999999898318E-3</c:v>
                </c:pt>
                <c:pt idx="10764">
                  <c:v>7.4199999999962074E-3</c:v>
                </c:pt>
                <c:pt idx="10765">
                  <c:v>7.3900000000151067E-3</c:v>
                </c:pt>
                <c:pt idx="10766">
                  <c:v>4.8899999999889587E-3</c:v>
                </c:pt>
                <c:pt idx="10767">
                  <c:v>7.3299999999960619E-3</c:v>
                </c:pt>
                <c:pt idx="10768">
                  <c:v>5.1500000000146429E-3</c:v>
                </c:pt>
                <c:pt idx="10769">
                  <c:v>9.3899999999962347E-3</c:v>
                </c:pt>
                <c:pt idx="10770">
                  <c:v>2.8900000000078307E-3</c:v>
                </c:pt>
                <c:pt idx="10771">
                  <c:v>4.6499999999980446E-3</c:v>
                </c:pt>
                <c:pt idx="10772">
                  <c:v>9.1799999999864212E-3</c:v>
                </c:pt>
                <c:pt idx="10773">
                  <c:v>3.7000000000091404E-3</c:v>
                </c:pt>
                <c:pt idx="10774">
                  <c:v>5.4800000000057025E-3</c:v>
                </c:pt>
                <c:pt idx="10775">
                  <c:v>7.1800000000052933E-3</c:v>
                </c:pt>
                <c:pt idx="10776">
                  <c:v>1.2799999999799638E-3</c:v>
                </c:pt>
                <c:pt idx="10777">
                  <c:v>8.350000000007185E-3</c:v>
                </c:pt>
                <c:pt idx="10778">
                  <c:v>6.2900000000070122E-3</c:v>
                </c:pt>
                <c:pt idx="10779">
                  <c:v>2.8299999999887859E-3</c:v>
                </c:pt>
                <c:pt idx="10780">
                  <c:v>7.2399999999959164E-3</c:v>
                </c:pt>
                <c:pt idx="10781">
                  <c:v>3.2800000000179352E-3</c:v>
                </c:pt>
                <c:pt idx="10782">
                  <c:v>7.5999999999964984E-3</c:v>
                </c:pt>
                <c:pt idx="10783">
                  <c:v>4.680000000007567E-3</c:v>
                </c:pt>
                <c:pt idx="10784">
                  <c:v>3.0699999999797001E-3</c:v>
                </c:pt>
                <c:pt idx="10785">
                  <c:v>7.1200000000146701E-3</c:v>
                </c:pt>
                <c:pt idx="10786">
                  <c:v>4.5599999999978991E-3</c:v>
                </c:pt>
                <c:pt idx="10787">
                  <c:v>2.7699999999981628E-3</c:v>
                </c:pt>
                <c:pt idx="10788">
                  <c:v>8.9700000000050295E-3</c:v>
                </c:pt>
                <c:pt idx="10789">
                  <c:v>2.3799999999880583E-3</c:v>
                </c:pt>
                <c:pt idx="10790">
                  <c:v>4.0600000000097225E-3</c:v>
                </c:pt>
                <c:pt idx="10791">
                  <c:v>7.9499999999939064E-3</c:v>
                </c:pt>
                <c:pt idx="10792">
                  <c:v>3.3400000000085583E-3</c:v>
                </c:pt>
                <c:pt idx="10793">
                  <c:v>5.8699999999873853E-3</c:v>
                </c:pt>
                <c:pt idx="10794">
                  <c:v>5.1300000000082946E-3</c:v>
                </c:pt>
                <c:pt idx="10795">
                  <c:v>4.860000000007858E-3</c:v>
                </c:pt>
                <c:pt idx="10796">
                  <c:v>5.6299999999964712E-3</c:v>
                </c:pt>
                <c:pt idx="10797">
                  <c:v>4.3199999999785632E-3</c:v>
                </c:pt>
                <c:pt idx="10798">
                  <c:v>6.6500000000075943E-3</c:v>
                </c:pt>
                <c:pt idx="10799">
                  <c:v>6.7899999999951888E-3</c:v>
                </c:pt>
                <c:pt idx="10800">
                  <c:v>1.3700000000085311E-3</c:v>
                </c:pt>
                <c:pt idx="10801">
                  <c:v>7.8100000000063119E-3</c:v>
                </c:pt>
                <c:pt idx="10802">
                  <c:v>5.2799999999990632E-3</c:v>
                </c:pt>
                <c:pt idx="10803">
                  <c:v>3.6000000000058208E-3</c:v>
                </c:pt>
                <c:pt idx="10804">
                  <c:v>7.5399999999774536E-3</c:v>
                </c:pt>
                <c:pt idx="10805">
                  <c:v>5.9600000000159525E-3</c:v>
                </c:pt>
                <c:pt idx="10806">
                  <c:v>3.8199999999903866E-3</c:v>
                </c:pt>
                <c:pt idx="10807">
                  <c:v>9.1500000000053205E-3</c:v>
                </c:pt>
                <c:pt idx="10808">
                  <c:v>2.0800000000065211E-3</c:v>
                </c:pt>
                <c:pt idx="10809">
                  <c:v>8.6200000000076216E-3</c:v>
                </c:pt>
                <c:pt idx="10810">
                  <c:v>5.1199999999766987E-3</c:v>
                </c:pt>
                <c:pt idx="10811">
                  <c:v>6.1400000000162436E-3</c:v>
                </c:pt>
                <c:pt idx="10812">
                  <c:v>7.6599999999871216E-3</c:v>
                </c:pt>
                <c:pt idx="10813">
                  <c:v>5.1899999999989177E-3</c:v>
                </c:pt>
                <c:pt idx="10814">
                  <c:v>4.9999999999954525E-3</c:v>
                </c:pt>
                <c:pt idx="10815">
                  <c:v>9.6300000000155705E-3</c:v>
                </c:pt>
                <c:pt idx="10816">
                  <c:v>3.2199999999988904E-3</c:v>
                </c:pt>
                <c:pt idx="10817">
                  <c:v>7.689999999996644E-3</c:v>
                </c:pt>
                <c:pt idx="10818">
                  <c:v>6.400000000013506E-3</c:v>
                </c:pt>
                <c:pt idx="10819">
                  <c:v>2.5100000000009004E-3</c:v>
                </c:pt>
                <c:pt idx="10820">
                  <c:v>9.1499999999768988E-3</c:v>
                </c:pt>
                <c:pt idx="10821">
                  <c:v>5.9300000000064301E-3</c:v>
                </c:pt>
                <c:pt idx="10822">
                  <c:v>5.870000000015807E-3</c:v>
                </c:pt>
                <c:pt idx="10823">
                  <c:v>9.0299999999956526E-3</c:v>
                </c:pt>
                <c:pt idx="10824">
                  <c:v>3.5199999999804277E-3</c:v>
                </c:pt>
                <c:pt idx="10825">
                  <c:v>9.060000000005175E-3</c:v>
                </c:pt>
                <c:pt idx="10826">
                  <c:v>7.5099999999963529E-3</c:v>
                </c:pt>
                <c:pt idx="10827">
                  <c:v>3.4800000000245745E-3</c:v>
                </c:pt>
                <c:pt idx="10828">
                  <c:v>1.1769999999984293E-2</c:v>
                </c:pt>
                <c:pt idx="10829">
                  <c:v>4.5900000000074215E-3</c:v>
                </c:pt>
                <c:pt idx="10830">
                  <c:v>3.9999999999906777E-3</c:v>
                </c:pt>
                <c:pt idx="10831">
                  <c:v>1.138000000000261E-2</c:v>
                </c:pt>
                <c:pt idx="10832">
                  <c:v>3.1299999999987449E-3</c:v>
                </c:pt>
                <c:pt idx="10833">
                  <c:v>7.8400000000158343E-3</c:v>
                </c:pt>
                <c:pt idx="10834">
                  <c:v>5.4199999999866577E-3</c:v>
                </c:pt>
                <c:pt idx="10835">
                  <c:v>7.2999999999865395E-3</c:v>
                </c:pt>
                <c:pt idx="10836">
                  <c:v>8.6200000000076216E-3</c:v>
                </c:pt>
                <c:pt idx="10837">
                  <c:v>6.0799999999971988E-3</c:v>
                </c:pt>
                <c:pt idx="10838">
                  <c:v>5.6600000000059936E-3</c:v>
                </c:pt>
                <c:pt idx="10839">
                  <c:v>1.0310000000004038E-2</c:v>
                </c:pt>
                <c:pt idx="10840">
                  <c:v>3.009999999989077E-3</c:v>
                </c:pt>
                <c:pt idx="10841">
                  <c:v>8.5200000000043019E-3</c:v>
                </c:pt>
                <c:pt idx="10842">
                  <c:v>6.9799999999986539E-3</c:v>
                </c:pt>
                <c:pt idx="10843">
                  <c:v>4.5599999999978991E-3</c:v>
                </c:pt>
                <c:pt idx="10844">
                  <c:v>9.9500000000034561E-3</c:v>
                </c:pt>
                <c:pt idx="10845">
                  <c:v>5.3699999999992087E-3</c:v>
                </c:pt>
                <c:pt idx="10846">
                  <c:v>5.0300000000049749E-3</c:v>
                </c:pt>
                <c:pt idx="10847">
                  <c:v>9.5100000000059026E-3</c:v>
                </c:pt>
                <c:pt idx="10848">
                  <c:v>4.379999999997608E-3</c:v>
                </c:pt>
                <c:pt idx="10849">
                  <c:v>9.3300000000056116E-3</c:v>
                </c:pt>
                <c:pt idx="10850">
                  <c:v>5.8999999999969077E-3</c:v>
                </c:pt>
                <c:pt idx="10851">
                  <c:v>3.8700000000062573E-3</c:v>
                </c:pt>
                <c:pt idx="10852">
                  <c:v>1.0379999999997835E-2</c:v>
                </c:pt>
                <c:pt idx="10853">
                  <c:v>5.1499999999862212E-3</c:v>
                </c:pt>
                <c:pt idx="10854">
                  <c:v>4.9500000000080036E-3</c:v>
                </c:pt>
                <c:pt idx="10855">
                  <c:v>8.4300000000041564E-3</c:v>
                </c:pt>
                <c:pt idx="10856">
                  <c:v>3.3999999999991815E-3</c:v>
                </c:pt>
                <c:pt idx="10857">
                  <c:v>7.2700000000054388E-3</c:v>
                </c:pt>
                <c:pt idx="10858">
                  <c:v>6.1399999999878219E-3</c:v>
                </c:pt>
                <c:pt idx="10859">
                  <c:v>2.3300000000006094E-3</c:v>
                </c:pt>
                <c:pt idx="10860">
                  <c:v>9.8600000000033106E-3</c:v>
                </c:pt>
                <c:pt idx="10861">
                  <c:v>3.3400000000085583E-3</c:v>
                </c:pt>
                <c:pt idx="10862">
                  <c:v>5.5699999999774263E-3</c:v>
                </c:pt>
                <c:pt idx="10863">
                  <c:v>7.1200000000146701E-3</c:v>
                </c:pt>
                <c:pt idx="10864">
                  <c:v>4.5900000000074215E-3</c:v>
                </c:pt>
                <c:pt idx="10865">
                  <c:v>5.9599999999875308E-3</c:v>
                </c:pt>
                <c:pt idx="10866">
                  <c:v>6.6199999999980719E-3</c:v>
                </c:pt>
                <c:pt idx="10867">
                  <c:v>3.2799999999895135E-3</c:v>
                </c:pt>
                <c:pt idx="10868">
                  <c:v>9.9800000000129785E-3</c:v>
                </c:pt>
                <c:pt idx="10869">
                  <c:v>3.5799999999994725E-3</c:v>
                </c:pt>
                <c:pt idx="10870">
                  <c:v>3.0999999999892225E-3</c:v>
                </c:pt>
                <c:pt idx="10871">
                  <c:v>1.0820000000023811E-2</c:v>
                </c:pt>
                <c:pt idx="10872">
                  <c:v>2.1399999999971442E-3</c:v>
                </c:pt>
                <c:pt idx="10873">
                  <c:v>5.6299999999964712E-3</c:v>
                </c:pt>
                <c:pt idx="10874">
                  <c:v>6.679999999988695E-3</c:v>
                </c:pt>
                <c:pt idx="10875">
                  <c:v>1.4299999999991542E-3</c:v>
                </c:pt>
                <c:pt idx="10876">
                  <c:v>5.1300000000082946E-3</c:v>
                </c:pt>
                <c:pt idx="10877">
                  <c:v>7.8100000000063119E-3</c:v>
                </c:pt>
                <c:pt idx="10878">
                  <c:v>1.0699999999985721E-3</c:v>
                </c:pt>
                <c:pt idx="10879">
                  <c:v>5.5999999999869488E-3</c:v>
                </c:pt>
                <c:pt idx="10880">
                  <c:v>2.4700000000166256E-3</c:v>
                </c:pt>
                <c:pt idx="10881">
                  <c:v>6.4999999999884039E-3</c:v>
                </c:pt>
                <c:pt idx="10882">
                  <c:v>2.5300000000072487E-3</c:v>
                </c:pt>
                <c:pt idx="10883">
                  <c:v>1.4899999999897773E-3</c:v>
                </c:pt>
                <c:pt idx="10884">
                  <c:v>7.6600000000155433E-3</c:v>
                </c:pt>
                <c:pt idx="10885">
                  <c:v>1.6399999999805459E-3</c:v>
                </c:pt>
                <c:pt idx="10886">
                  <c:v>1.1100000000112686E-3</c:v>
                </c:pt>
                <c:pt idx="10887">
                  <c:v>6.3999999999850843E-3</c:v>
                </c:pt>
                <c:pt idx="10888">
                  <c:v>6.9000000002006345E-4</c:v>
                </c:pt>
                <c:pt idx="10889">
                  <c:v>1.8799999999998818E-3</c:v>
                </c:pt>
                <c:pt idx="10890">
                  <c:v>5.089999999995598E-3</c:v>
                </c:pt>
                <c:pt idx="10891">
                  <c:v>0</c:v>
                </c:pt>
                <c:pt idx="10892">
                  <c:v>3.2500000000084128E-3</c:v>
                </c:pt>
                <c:pt idx="10893">
                  <c:v>2.2699999999815645E-3</c:v>
                </c:pt>
                <c:pt idx="10894">
                  <c:v>1.8400000000156069E-3</c:v>
                </c:pt>
                <c:pt idx="10895">
                  <c:v>3.9999999999906777E-3</c:v>
                </c:pt>
                <c:pt idx="10896">
                  <c:v>0</c:v>
                </c:pt>
                <c:pt idx="10897">
                  <c:v>3.3099999999990359E-3</c:v>
                </c:pt>
                <c:pt idx="10898">
                  <c:v>3.2700000000147611E-3</c:v>
                </c:pt>
                <c:pt idx="10899">
                  <c:v>0</c:v>
                </c:pt>
                <c:pt idx="10900">
                  <c:v>3.669999999999618E-3</c:v>
                </c:pt>
                <c:pt idx="10901">
                  <c:v>8.2999999997923624E-4</c:v>
                </c:pt>
                <c:pt idx="10902">
                  <c:v>0</c:v>
                </c:pt>
                <c:pt idx="10903">
                  <c:v>0</c:v>
                </c:pt>
                <c:pt idx="10904">
                  <c:v>0</c:v>
                </c:pt>
                <c:pt idx="10905">
                  <c:v>0</c:v>
                </c:pt>
                <c:pt idx="10906">
                  <c:v>0</c:v>
                </c:pt>
                <c:pt idx="10907">
                  <c:v>4.9400000000048294E-3</c:v>
                </c:pt>
                <c:pt idx="10908">
                  <c:v>5.8399999999778629E-3</c:v>
                </c:pt>
                <c:pt idx="10909">
                  <c:v>6.9500000000175532E-3</c:v>
                </c:pt>
                <c:pt idx="10910">
                  <c:v>8.1299999999941974E-3</c:v>
                </c:pt>
                <c:pt idx="10911">
                  <c:v>4.680000000007567E-3</c:v>
                </c:pt>
                <c:pt idx="10912">
                  <c:v>7.6599999999871216E-3</c:v>
                </c:pt>
                <c:pt idx="10913">
                  <c:v>8.2000000000164164E-3</c:v>
                </c:pt>
                <c:pt idx="10914">
                  <c:v>3.1299999999987449E-3</c:v>
                </c:pt>
                <c:pt idx="10915">
                  <c:v>1.0009999999994079E-2</c:v>
                </c:pt>
                <c:pt idx="10916">
                  <c:v>5.5700000000058481E-3</c:v>
                </c:pt>
                <c:pt idx="10917">
                  <c:v>4.7999999999888132E-3</c:v>
                </c:pt>
                <c:pt idx="10918">
                  <c:v>8.170000000006894E-3</c:v>
                </c:pt>
                <c:pt idx="10919">
                  <c:v>5.3299999999865122E-3</c:v>
                </c:pt>
                <c:pt idx="10920">
                  <c:v>5.6100000000185446E-3</c:v>
                </c:pt>
                <c:pt idx="10921">
                  <c:v>6.3099999999849388E-3</c:v>
                </c:pt>
                <c:pt idx="10922">
                  <c:v>3.0700000000081218E-3</c:v>
                </c:pt>
                <c:pt idx="10923">
                  <c:v>8.1999999999879947E-3</c:v>
                </c:pt>
                <c:pt idx="10924">
                  <c:v>1.8000000000029104E-4</c:v>
                </c:pt>
                <c:pt idx="10925">
                  <c:v>6.1400000000162436E-3</c:v>
                </c:pt>
                <c:pt idx="10926">
                  <c:v>5.4499999999961801E-3</c:v>
                </c:pt>
                <c:pt idx="10927">
                  <c:v>0</c:v>
                </c:pt>
                <c:pt idx="10928">
                  <c:v>4.4699999999977535E-3</c:v>
                </c:pt>
                <c:pt idx="10929">
                  <c:v>3.489999999999327E-3</c:v>
                </c:pt>
                <c:pt idx="10930">
                  <c:v>0</c:v>
                </c:pt>
                <c:pt idx="10931">
                  <c:v>3.2500000000084128E-3</c:v>
                </c:pt>
                <c:pt idx="10932">
                  <c:v>1.4899999999897773E-3</c:v>
                </c:pt>
                <c:pt idx="10933">
                  <c:v>0</c:v>
                </c:pt>
                <c:pt idx="10934">
                  <c:v>0</c:v>
                </c:pt>
                <c:pt idx="10935">
                  <c:v>0</c:v>
                </c:pt>
                <c:pt idx="10936">
                  <c:v>0</c:v>
                </c:pt>
                <c:pt idx="10937">
                  <c:v>0</c:v>
                </c:pt>
                <c:pt idx="10938">
                  <c:v>8.4999999999979536E-3</c:v>
                </c:pt>
                <c:pt idx="10939">
                  <c:v>2.4400000000071032E-3</c:v>
                </c:pt>
                <c:pt idx="10940">
                  <c:v>9.9199999999939337E-3</c:v>
                </c:pt>
                <c:pt idx="10941">
                  <c:v>6.8300000000078853E-3</c:v>
                </c:pt>
                <c:pt idx="10942">
                  <c:v>4.9500000000080036E-3</c:v>
                </c:pt>
                <c:pt idx="10943">
                  <c:v>9.5899999999744523E-3</c:v>
                </c:pt>
                <c:pt idx="10944">
                  <c:v>1.3060000000024274E-2</c:v>
                </c:pt>
                <c:pt idx="10945">
                  <c:v>7.6299999999775991E-3</c:v>
                </c:pt>
                <c:pt idx="10946">
                  <c:v>1.3260000000002492E-2</c:v>
                </c:pt>
                <c:pt idx="10947">
                  <c:v>1.2040000000013151E-2</c:v>
                </c:pt>
                <c:pt idx="10948">
                  <c:v>1.0459999999994807E-2</c:v>
                </c:pt>
                <c:pt idx="10949">
                  <c:v>1.4600000000001501E-2</c:v>
                </c:pt>
                <c:pt idx="10950">
                  <c:v>4.199999999997317E-3</c:v>
                </c:pt>
                <c:pt idx="10951">
                  <c:v>1.0079999999987876E-2</c:v>
                </c:pt>
                <c:pt idx="10952">
                  <c:v>9.8300000000222099E-3</c:v>
                </c:pt>
                <c:pt idx="10953">
                  <c:v>4.0499999999781267E-3</c:v>
                </c:pt>
                <c:pt idx="10954">
                  <c:v>1.115000000001487E-2</c:v>
                </c:pt>
                <c:pt idx="10955">
                  <c:v>4.4399999999882311E-3</c:v>
                </c:pt>
                <c:pt idx="10956">
                  <c:v>1.0490000000004329E-2</c:v>
                </c:pt>
                <c:pt idx="10957">
                  <c:v>5.5700000000058481E-3</c:v>
                </c:pt>
                <c:pt idx="10958">
                  <c:v>7.569999999986976E-3</c:v>
                </c:pt>
                <c:pt idx="10959">
                  <c:v>8.530000000007476E-3</c:v>
                </c:pt>
                <c:pt idx="10960">
                  <c:v>6.8200000000047112E-3</c:v>
                </c:pt>
                <c:pt idx="10961">
                  <c:v>8.530000000007476E-3</c:v>
                </c:pt>
                <c:pt idx="10962">
                  <c:v>5.4800000000057025E-3</c:v>
                </c:pt>
                <c:pt idx="10963">
                  <c:v>1.0369999999994661E-2</c:v>
                </c:pt>
                <c:pt idx="10964">
                  <c:v>2.3899999999912325E-3</c:v>
                </c:pt>
                <c:pt idx="10965">
                  <c:v>8.2500000000038654E-3</c:v>
                </c:pt>
                <c:pt idx="10966">
                  <c:v>7.2999999999865395E-3</c:v>
                </c:pt>
                <c:pt idx="10967">
                  <c:v>8.2299999999975171E-3</c:v>
                </c:pt>
                <c:pt idx="10968">
                  <c:v>6.8200000000047112E-3</c:v>
                </c:pt>
                <c:pt idx="10969">
                  <c:v>3.2800000000179352E-3</c:v>
                </c:pt>
                <c:pt idx="10970">
                  <c:v>1.0879999999986012E-2</c:v>
                </c:pt>
                <c:pt idx="10971">
                  <c:v>2.0499999999969987E-3</c:v>
                </c:pt>
                <c:pt idx="10972">
                  <c:v>7.5700000000153977E-3</c:v>
                </c:pt>
                <c:pt idx="10973">
                  <c:v>6.2299999999879674E-3</c:v>
                </c:pt>
                <c:pt idx="10974">
                  <c:v>2.1500000000003183E-3</c:v>
                </c:pt>
                <c:pt idx="10975">
                  <c:v>8.6100000000044474E-3</c:v>
                </c:pt>
                <c:pt idx="10976">
                  <c:v>5.6899999999870943E-3</c:v>
                </c:pt>
                <c:pt idx="10977">
                  <c:v>4.7399999999981901E-3</c:v>
                </c:pt>
                <c:pt idx="10978">
                  <c:v>7.0100000000081764E-3</c:v>
                </c:pt>
                <c:pt idx="10979">
                  <c:v>5.5700000000058481E-3</c:v>
                </c:pt>
                <c:pt idx="10980">
                  <c:v>6.4099999999882584E-3</c:v>
                </c:pt>
                <c:pt idx="10981">
                  <c:v>5.0000000000238742E-3</c:v>
                </c:pt>
                <c:pt idx="10982">
                  <c:v>7.3099999999897136E-3</c:v>
                </c:pt>
                <c:pt idx="10983">
                  <c:v>4.379999999997608E-3</c:v>
                </c:pt>
                <c:pt idx="10984">
                  <c:v>8.2800000000133878E-3</c:v>
                </c:pt>
                <c:pt idx="10985">
                  <c:v>2.3599999999817101E-3</c:v>
                </c:pt>
                <c:pt idx="10986">
                  <c:v>8.3099999999944885E-3</c:v>
                </c:pt>
                <c:pt idx="10987">
                  <c:v>7.0300000000145246E-3</c:v>
                </c:pt>
                <c:pt idx="10988">
                  <c:v>5.4299999999898318E-3</c:v>
                </c:pt>
                <c:pt idx="10989">
                  <c:v>7.2399999999959164E-3</c:v>
                </c:pt>
                <c:pt idx="10990">
                  <c:v>3.1600000000082673E-3</c:v>
                </c:pt>
                <c:pt idx="10991">
                  <c:v>7.0000000000050022E-3</c:v>
                </c:pt>
                <c:pt idx="10992">
                  <c:v>3.970000000009577E-3</c:v>
                </c:pt>
                <c:pt idx="10993">
                  <c:v>5.6599999999775719E-3</c:v>
                </c:pt>
                <c:pt idx="10994">
                  <c:v>6.0200000000065756E-3</c:v>
                </c:pt>
                <c:pt idx="10995">
                  <c:v>4.500000000007276E-3</c:v>
                </c:pt>
                <c:pt idx="10996">
                  <c:v>7.2999999999865395E-3</c:v>
                </c:pt>
                <c:pt idx="10997">
                  <c:v>5.8099999999967622E-3</c:v>
                </c:pt>
                <c:pt idx="10998">
                  <c:v>5.4599999999993543E-3</c:v>
                </c:pt>
                <c:pt idx="10999">
                  <c:v>6.3400000000228829E-3</c:v>
                </c:pt>
                <c:pt idx="11000">
                  <c:v>5.8399999999778629E-3</c:v>
                </c:pt>
                <c:pt idx="11001">
                  <c:v>4.680000000007567E-3</c:v>
                </c:pt>
                <c:pt idx="11002">
                  <c:v>7.1000000000083219E-3</c:v>
                </c:pt>
                <c:pt idx="11003">
                  <c:v>5.6600000000059936E-3</c:v>
                </c:pt>
                <c:pt idx="11004">
                  <c:v>4.5299999999883767E-3</c:v>
                </c:pt>
                <c:pt idx="11005">
                  <c:v>5.6600000000059936E-3</c:v>
                </c:pt>
                <c:pt idx="11006">
                  <c:v>5.3399999999896863E-3</c:v>
                </c:pt>
                <c:pt idx="11007">
                  <c:v>7.2100000000148157E-3</c:v>
                </c:pt>
                <c:pt idx="11008">
                  <c:v>4.8599999999794363E-3</c:v>
                </c:pt>
                <c:pt idx="11009">
                  <c:v>5.5100000000152249E-3</c:v>
                </c:pt>
                <c:pt idx="11010">
                  <c:v>7.2700000000054388E-3</c:v>
                </c:pt>
                <c:pt idx="11011">
                  <c:v>2.1500000000003183E-3</c:v>
                </c:pt>
                <c:pt idx="11012">
                  <c:v>6.9399999999859574E-3</c:v>
                </c:pt>
                <c:pt idx="11013">
                  <c:v>6.0799999999971988E-3</c:v>
                </c:pt>
                <c:pt idx="11014">
                  <c:v>1.6999999999995907E-3</c:v>
                </c:pt>
                <c:pt idx="11015">
                  <c:v>7.0900000000051477E-3</c:v>
                </c:pt>
                <c:pt idx="11016">
                  <c:v>5.0400000000081491E-3</c:v>
                </c:pt>
                <c:pt idx="11017">
                  <c:v>3.6299999999869215E-3</c:v>
                </c:pt>
                <c:pt idx="11018">
                  <c:v>7.460000000008904E-3</c:v>
                </c:pt>
                <c:pt idx="11019">
                  <c:v>4.0799999999876491E-3</c:v>
                </c:pt>
                <c:pt idx="11020">
                  <c:v>5.690000000015516E-3</c:v>
                </c:pt>
                <c:pt idx="11021">
                  <c:v>4.8299999999983356E-3</c:v>
                </c:pt>
                <c:pt idx="11022">
                  <c:v>4.019999999997026E-3</c:v>
                </c:pt>
                <c:pt idx="11023">
                  <c:v>6.4399999999977808E-3</c:v>
                </c:pt>
                <c:pt idx="11024">
                  <c:v>6.1100000000067212E-3</c:v>
                </c:pt>
                <c:pt idx="11025">
                  <c:v>3.2199999999988904E-3</c:v>
                </c:pt>
                <c:pt idx="11026">
                  <c:v>8.2799999999849661E-3</c:v>
                </c:pt>
                <c:pt idx="11027">
                  <c:v>3.3099999999990359E-3</c:v>
                </c:pt>
                <c:pt idx="11028">
                  <c:v>7.1200000000146701E-3</c:v>
                </c:pt>
                <c:pt idx="11029">
                  <c:v>6.8300000000078853E-3</c:v>
                </c:pt>
                <c:pt idx="11030">
                  <c:v>5.1200000000051205E-3</c:v>
                </c:pt>
                <c:pt idx="11031">
                  <c:v>7.869999999996935E-3</c:v>
                </c:pt>
                <c:pt idx="11032">
                  <c:v>4.9199999999984811E-3</c:v>
                </c:pt>
                <c:pt idx="11033">
                  <c:v>4.9799999999891043E-3</c:v>
                </c:pt>
                <c:pt idx="11034">
                  <c:v>8.7300000000141154E-3</c:v>
                </c:pt>
                <c:pt idx="11035">
                  <c:v>4.0799999999876491E-3</c:v>
                </c:pt>
                <c:pt idx="11036">
                  <c:v>5.9599999999875308E-3</c:v>
                </c:pt>
                <c:pt idx="11037">
                  <c:v>9.060000000005175E-3</c:v>
                </c:pt>
                <c:pt idx="11038">
                  <c:v>4.019999999997026E-3</c:v>
                </c:pt>
                <c:pt idx="11039">
                  <c:v>8.0800000000067485E-3</c:v>
                </c:pt>
                <c:pt idx="11040">
                  <c:v>5.9600000000159525E-3</c:v>
                </c:pt>
                <c:pt idx="11041">
                  <c:v>3.6999999999807187E-3</c:v>
                </c:pt>
                <c:pt idx="11042">
                  <c:v>9.770000000003165E-3</c:v>
                </c:pt>
                <c:pt idx="11043">
                  <c:v>4.0600000000097225E-3</c:v>
                </c:pt>
                <c:pt idx="11044">
                  <c:v>5.9899999999970532E-3</c:v>
                </c:pt>
                <c:pt idx="11045">
                  <c:v>8.7299999999856936E-3</c:v>
                </c:pt>
                <c:pt idx="11046">
                  <c:v>3.9000000000157797E-3</c:v>
                </c:pt>
                <c:pt idx="11047">
                  <c:v>9.2400000000054661E-3</c:v>
                </c:pt>
                <c:pt idx="11048">
                  <c:v>3.1299999999987449E-3</c:v>
                </c:pt>
                <c:pt idx="11049">
                  <c:v>5.2199999999800184E-3</c:v>
                </c:pt>
                <c:pt idx="11050">
                  <c:v>8.8200000000142609E-3</c:v>
                </c:pt>
                <c:pt idx="11051">
                  <c:v>3.5699999999962984E-3</c:v>
                </c:pt>
                <c:pt idx="11052">
                  <c:v>6.0799999999971988E-3</c:v>
                </c:pt>
                <c:pt idx="11053">
                  <c:v>7.6300000000060209E-3</c:v>
                </c:pt>
                <c:pt idx="11054">
                  <c:v>1.4600000000086766E-3</c:v>
                </c:pt>
                <c:pt idx="11055">
                  <c:v>8.2599999999786178E-3</c:v>
                </c:pt>
                <c:pt idx="11056">
                  <c:v>5.6299999999964712E-3</c:v>
                </c:pt>
                <c:pt idx="11057">
                  <c:v>3.7000000000091404E-3</c:v>
                </c:pt>
                <c:pt idx="11058">
                  <c:v>8.8499999999953616E-3</c:v>
                </c:pt>
                <c:pt idx="11059">
                  <c:v>3.6599999999964439E-3</c:v>
                </c:pt>
                <c:pt idx="11060">
                  <c:v>5.340000000018108E-3</c:v>
                </c:pt>
                <c:pt idx="11061">
                  <c:v>6.7599999999856664E-3</c:v>
                </c:pt>
                <c:pt idx="11062">
                  <c:v>2.9200000000173532E-3</c:v>
                </c:pt>
                <c:pt idx="11063">
                  <c:v>7.0699999999987995E-3</c:v>
                </c:pt>
                <c:pt idx="11064">
                  <c:v>5.8400000000062846E-3</c:v>
                </c:pt>
                <c:pt idx="11065">
                  <c:v>3.2499999999799911E-3</c:v>
                </c:pt>
                <c:pt idx="11066">
                  <c:v>1.0009999999994079E-2</c:v>
                </c:pt>
                <c:pt idx="11067">
                  <c:v>2.8599999999983083E-3</c:v>
                </c:pt>
                <c:pt idx="11068">
                  <c:v>4.2300000000068394E-3</c:v>
                </c:pt>
                <c:pt idx="11069">
                  <c:v>7.6600000000155433E-3</c:v>
                </c:pt>
                <c:pt idx="11070">
                  <c:v>4.199999999997317E-3</c:v>
                </c:pt>
                <c:pt idx="11071">
                  <c:v>6.1100000000067212E-3</c:v>
                </c:pt>
                <c:pt idx="11072">
                  <c:v>3.9999999999906777E-3</c:v>
                </c:pt>
                <c:pt idx="11073">
                  <c:v>3.719999999987067E-3</c:v>
                </c:pt>
                <c:pt idx="11074">
                  <c:v>6.6500000000075943E-3</c:v>
                </c:pt>
                <c:pt idx="11075">
                  <c:v>4.7099999999886677E-3</c:v>
                </c:pt>
                <c:pt idx="11076">
                  <c:v>3.8100000000156342E-3</c:v>
                </c:pt>
                <c:pt idx="11077">
                  <c:v>8.7000000000045929E-3</c:v>
                </c:pt>
                <c:pt idx="11078">
                  <c:v>3.8999999998168278E-4</c:v>
                </c:pt>
                <c:pt idx="11079">
                  <c:v>8.5500000000138243E-3</c:v>
                </c:pt>
                <c:pt idx="11080">
                  <c:v>6.2599999999974898E-3</c:v>
                </c:pt>
                <c:pt idx="11081">
                  <c:v>3.2999999999105967E-4</c:v>
                </c:pt>
                <c:pt idx="11082">
                  <c:v>9.8100000000158616E-3</c:v>
                </c:pt>
                <c:pt idx="11083">
                  <c:v>4.1099999999971715E-3</c:v>
                </c:pt>
                <c:pt idx="11084">
                  <c:v>3.6900000000059663E-3</c:v>
                </c:pt>
                <c:pt idx="11085">
                  <c:v>8.7699999999983902E-3</c:v>
                </c:pt>
                <c:pt idx="11086">
                  <c:v>2.7699999999981628E-3</c:v>
                </c:pt>
                <c:pt idx="11087">
                  <c:v>8.4599999999852571E-3</c:v>
                </c:pt>
                <c:pt idx="11088">
                  <c:v>4.8299999999983356E-3</c:v>
                </c:pt>
                <c:pt idx="11089">
                  <c:v>4.7700000000077125E-3</c:v>
                </c:pt>
                <c:pt idx="11090">
                  <c:v>9.0299999999956526E-3</c:v>
                </c:pt>
                <c:pt idx="11091">
                  <c:v>4.019999999997026E-3</c:v>
                </c:pt>
                <c:pt idx="11092">
                  <c:v>7.8100000000063119E-3</c:v>
                </c:pt>
                <c:pt idx="11093">
                  <c:v>6.5900000000169712E-3</c:v>
                </c:pt>
                <c:pt idx="11094">
                  <c:v>7.209999999986394E-3</c:v>
                </c:pt>
                <c:pt idx="11095">
                  <c:v>8.4300000000041564E-3</c:v>
                </c:pt>
                <c:pt idx="11096">
                  <c:v>6.0200000000065756E-3</c:v>
                </c:pt>
                <c:pt idx="11097">
                  <c:v>6.1099999999782995E-3</c:v>
                </c:pt>
                <c:pt idx="11098">
                  <c:v>1.0250000000013415E-2</c:v>
                </c:pt>
                <c:pt idx="11099">
                  <c:v>4.0899999999908232E-3</c:v>
                </c:pt>
                <c:pt idx="11100">
                  <c:v>6.400000000013506E-3</c:v>
                </c:pt>
                <c:pt idx="11101">
                  <c:v>8.170000000006894E-3</c:v>
                </c:pt>
                <c:pt idx="11102">
                  <c:v>7.9299999999875581E-3</c:v>
                </c:pt>
                <c:pt idx="11103">
                  <c:v>5.8099999999967622E-3</c:v>
                </c:pt>
                <c:pt idx="11104">
                  <c:v>9.1500000000053205E-3</c:v>
                </c:pt>
                <c:pt idx="11105">
                  <c:v>3.9299999999968804E-3</c:v>
                </c:pt>
                <c:pt idx="11106">
                  <c:v>9.6299999999871488E-3</c:v>
                </c:pt>
                <c:pt idx="11107">
                  <c:v>5.6600000000059936E-3</c:v>
                </c:pt>
                <c:pt idx="11108">
                  <c:v>5.7800000000156615E-3</c:v>
                </c:pt>
                <c:pt idx="11109">
                  <c:v>8.7299999999856936E-3</c:v>
                </c:pt>
                <c:pt idx="11110">
                  <c:v>2.3899999999912325E-3</c:v>
                </c:pt>
                <c:pt idx="11111">
                  <c:v>8.2200000000227647E-3</c:v>
                </c:pt>
                <c:pt idx="11112">
                  <c:v>5.2499999999895408E-3</c:v>
                </c:pt>
                <c:pt idx="11113">
                  <c:v>3.4599999999898046E-3</c:v>
                </c:pt>
                <c:pt idx="11114">
                  <c:v>6.4300000000230284E-3</c:v>
                </c:pt>
                <c:pt idx="11115">
                  <c:v>5.1899999999989177E-3</c:v>
                </c:pt>
                <c:pt idx="11116">
                  <c:v>4.0499999999781267E-3</c:v>
                </c:pt>
                <c:pt idx="11117">
                  <c:v>5.870000000015807E-3</c:v>
                </c:pt>
                <c:pt idx="11118">
                  <c:v>4.7999999999888132E-3</c:v>
                </c:pt>
                <c:pt idx="11119">
                  <c:v>5.6600000000059936E-3</c:v>
                </c:pt>
                <c:pt idx="11120">
                  <c:v>3.9099999999905322E-3</c:v>
                </c:pt>
                <c:pt idx="11121">
                  <c:v>4.860000000007858E-3</c:v>
                </c:pt>
                <c:pt idx="11122">
                  <c:v>4.6700000000043929E-3</c:v>
                </c:pt>
                <c:pt idx="11123">
                  <c:v>3.4599999999898046E-3</c:v>
                </c:pt>
                <c:pt idx="11124">
                  <c:v>1.3700000000085311E-3</c:v>
                </c:pt>
                <c:pt idx="11125">
                  <c:v>9.3899999999962347E-3</c:v>
                </c:pt>
                <c:pt idx="11126">
                  <c:v>2.7000000000043656E-4</c:v>
                </c:pt>
                <c:pt idx="11127">
                  <c:v>2.8900000000078307E-3</c:v>
                </c:pt>
                <c:pt idx="11128">
                  <c:v>5.4800000000057025E-3</c:v>
                </c:pt>
                <c:pt idx="11129">
                  <c:v>1.7899999999997362E-3</c:v>
                </c:pt>
                <c:pt idx="11130">
                  <c:v>2.6199999999789725E-3</c:v>
                </c:pt>
                <c:pt idx="11131">
                  <c:v>2.5700000000199452E-3</c:v>
                </c:pt>
                <c:pt idx="11132">
                  <c:v>4.379999999997608E-3</c:v>
                </c:pt>
                <c:pt idx="11133">
                  <c:v>2.2600000000068121E-3</c:v>
                </c:pt>
                <c:pt idx="11134">
                  <c:v>0</c:v>
                </c:pt>
                <c:pt idx="11135">
                  <c:v>3.9400000000000546E-3</c:v>
                </c:pt>
                <c:pt idx="11136">
                  <c:v>1.8999999999778083E-3</c:v>
                </c:pt>
                <c:pt idx="11137">
                  <c:v>1.5000000001919034E-4</c:v>
                </c:pt>
                <c:pt idx="11138">
                  <c:v>3.9400000000000546E-3</c:v>
                </c:pt>
                <c:pt idx="11139">
                  <c:v>1.1899999999798183E-3</c:v>
                </c:pt>
                <c:pt idx="11140">
                  <c:v>0</c:v>
                </c:pt>
                <c:pt idx="11141">
                  <c:v>4.2600000000163618E-3</c:v>
                </c:pt>
                <c:pt idx="11142">
                  <c:v>0</c:v>
                </c:pt>
                <c:pt idx="11143">
                  <c:v>0</c:v>
                </c:pt>
                <c:pt idx="11144">
                  <c:v>1.5499999999804004E-3</c:v>
                </c:pt>
                <c:pt idx="11145">
                  <c:v>0</c:v>
                </c:pt>
                <c:pt idx="11146">
                  <c:v>2.7100000000075397E-3</c:v>
                </c:pt>
                <c:pt idx="11147">
                  <c:v>0</c:v>
                </c:pt>
                <c:pt idx="11148">
                  <c:v>5.4000000000087311E-4</c:v>
                </c:pt>
                <c:pt idx="11149">
                  <c:v>2.9499999999984539E-3</c:v>
                </c:pt>
                <c:pt idx="11150">
                  <c:v>0</c:v>
                </c:pt>
                <c:pt idx="11151">
                  <c:v>0</c:v>
                </c:pt>
                <c:pt idx="11152">
                  <c:v>1.6099999999994452E-3</c:v>
                </c:pt>
                <c:pt idx="11153">
                  <c:v>0</c:v>
                </c:pt>
                <c:pt idx="11154">
                  <c:v>1.3399999999990087E-3</c:v>
                </c:pt>
                <c:pt idx="11155">
                  <c:v>0</c:v>
                </c:pt>
                <c:pt idx="11156">
                  <c:v>0</c:v>
                </c:pt>
                <c:pt idx="11157">
                  <c:v>3.669999999999618E-3</c:v>
                </c:pt>
                <c:pt idx="11158">
                  <c:v>0</c:v>
                </c:pt>
                <c:pt idx="11159">
                  <c:v>5.6000000000722139E-4</c:v>
                </c:pt>
                <c:pt idx="11160">
                  <c:v>0</c:v>
                </c:pt>
                <c:pt idx="11161">
                  <c:v>0</c:v>
                </c:pt>
                <c:pt idx="11162">
                  <c:v>6.8999999999164174E-4</c:v>
                </c:pt>
                <c:pt idx="11163">
                  <c:v>9.2000000000780346E-4</c:v>
                </c:pt>
                <c:pt idx="11164">
                  <c:v>0</c:v>
                </c:pt>
                <c:pt idx="11165">
                  <c:v>3.189999999989368E-3</c:v>
                </c:pt>
                <c:pt idx="11166">
                  <c:v>0</c:v>
                </c:pt>
                <c:pt idx="11167">
                  <c:v>0</c:v>
                </c:pt>
                <c:pt idx="11168">
                  <c:v>4.200000000196269E-4</c:v>
                </c:pt>
                <c:pt idx="11169">
                  <c:v>0</c:v>
                </c:pt>
                <c:pt idx="11170">
                  <c:v>2.0199999999874763E-3</c:v>
                </c:pt>
                <c:pt idx="11171">
                  <c:v>0</c:v>
                </c:pt>
                <c:pt idx="11172">
                  <c:v>0</c:v>
                </c:pt>
                <c:pt idx="11173">
                  <c:v>1.2800000000083855E-3</c:v>
                </c:pt>
                <c:pt idx="11174">
                  <c:v>0</c:v>
                </c:pt>
                <c:pt idx="11175">
                  <c:v>0</c:v>
                </c:pt>
                <c:pt idx="11176">
                  <c:v>1.5500000000088221E-3</c:v>
                </c:pt>
                <c:pt idx="11177">
                  <c:v>0</c:v>
                </c:pt>
                <c:pt idx="11178">
                  <c:v>0</c:v>
                </c:pt>
                <c:pt idx="11179">
                  <c:v>0</c:v>
                </c:pt>
                <c:pt idx="11180">
                  <c:v>0</c:v>
                </c:pt>
                <c:pt idx="11181">
                  <c:v>1.4099999999928059E-3</c:v>
                </c:pt>
                <c:pt idx="11182">
                  <c:v>0</c:v>
                </c:pt>
                <c:pt idx="11183">
                  <c:v>0</c:v>
                </c:pt>
                <c:pt idx="11184">
                  <c:v>0</c:v>
                </c:pt>
                <c:pt idx="11185">
                  <c:v>0</c:v>
                </c:pt>
                <c:pt idx="11186">
                  <c:v>0</c:v>
                </c:pt>
                <c:pt idx="11187">
                  <c:v>0</c:v>
                </c:pt>
                <c:pt idx="11188">
                  <c:v>0</c:v>
                </c:pt>
                <c:pt idx="11189">
                  <c:v>4.0999999998803105E-4</c:v>
                </c:pt>
                <c:pt idx="11190">
                  <c:v>0</c:v>
                </c:pt>
                <c:pt idx="11191">
                  <c:v>0</c:v>
                </c:pt>
                <c:pt idx="11192">
                  <c:v>0</c:v>
                </c:pt>
                <c:pt idx="11193">
                  <c:v>0</c:v>
                </c:pt>
                <c:pt idx="11194">
                  <c:v>0</c:v>
                </c:pt>
                <c:pt idx="11195">
                  <c:v>0</c:v>
                </c:pt>
                <c:pt idx="11196">
                  <c:v>0</c:v>
                </c:pt>
                <c:pt idx="11197">
                  <c:v>0</c:v>
                </c:pt>
                <c:pt idx="11198">
                  <c:v>0</c:v>
                </c:pt>
                <c:pt idx="11199">
                  <c:v>0</c:v>
                </c:pt>
                <c:pt idx="11200">
                  <c:v>0</c:v>
                </c:pt>
                <c:pt idx="11201">
                  <c:v>0</c:v>
                </c:pt>
                <c:pt idx="11202">
                  <c:v>0</c:v>
                </c:pt>
                <c:pt idx="11203">
                  <c:v>0</c:v>
                </c:pt>
                <c:pt idx="11204">
                  <c:v>0</c:v>
                </c:pt>
                <c:pt idx="11205">
                  <c:v>0</c:v>
                </c:pt>
                <c:pt idx="11206">
                  <c:v>0</c:v>
                </c:pt>
                <c:pt idx="11207">
                  <c:v>0</c:v>
                </c:pt>
                <c:pt idx="11208">
                  <c:v>1.4999999999076863E-4</c:v>
                </c:pt>
                <c:pt idx="11209">
                  <c:v>2.6200000000073942E-3</c:v>
                </c:pt>
                <c:pt idx="11210">
                  <c:v>8.5999999998875865E-4</c:v>
                </c:pt>
                <c:pt idx="11211">
                  <c:v>1.7300000000091131E-3</c:v>
                </c:pt>
                <c:pt idx="11212">
                  <c:v>3.5200000000088494E-3</c:v>
                </c:pt>
                <c:pt idx="11213">
                  <c:v>0</c:v>
                </c:pt>
                <c:pt idx="11214">
                  <c:v>3.719999999987067E-3</c:v>
                </c:pt>
                <c:pt idx="11215">
                  <c:v>2.2099999999909414E-3</c:v>
                </c:pt>
                <c:pt idx="11216">
                  <c:v>0</c:v>
                </c:pt>
                <c:pt idx="11217">
                  <c:v>4.4699999999977535E-3</c:v>
                </c:pt>
                <c:pt idx="11218">
                  <c:v>0</c:v>
                </c:pt>
                <c:pt idx="11219">
                  <c:v>2.680000000026439E-3</c:v>
                </c:pt>
                <c:pt idx="11220">
                  <c:v>3.9399999999716329E-3</c:v>
                </c:pt>
                <c:pt idx="11221">
                  <c:v>0</c:v>
                </c:pt>
                <c:pt idx="11222">
                  <c:v>6.9100000000048567E-3</c:v>
                </c:pt>
                <c:pt idx="11223">
                  <c:v>0</c:v>
                </c:pt>
                <c:pt idx="11224">
                  <c:v>1.5500000000088221E-3</c:v>
                </c:pt>
                <c:pt idx="11225">
                  <c:v>3.9600000000064028E-3</c:v>
                </c:pt>
                <c:pt idx="11226">
                  <c:v>0</c:v>
                </c:pt>
                <c:pt idx="11227">
                  <c:v>3.0399999999985994E-3</c:v>
                </c:pt>
                <c:pt idx="11228">
                  <c:v>3.0999999999892225E-3</c:v>
                </c:pt>
                <c:pt idx="11229">
                  <c:v>1.7600000000186355E-3</c:v>
                </c:pt>
                <c:pt idx="11230">
                  <c:v>4.4399999999882311E-3</c:v>
                </c:pt>
                <c:pt idx="11231">
                  <c:v>2.479999999991378E-3</c:v>
                </c:pt>
                <c:pt idx="11232">
                  <c:v>1.310000000017908E-3</c:v>
                </c:pt>
                <c:pt idx="11233">
                  <c:v>6.3999999999850843E-3</c:v>
                </c:pt>
                <c:pt idx="11234">
                  <c:v>1.5800000000183445E-3</c:v>
                </c:pt>
                <c:pt idx="11235">
                  <c:v>3.0699999999797001E-3</c:v>
                </c:pt>
                <c:pt idx="11236">
                  <c:v>4.4400000000166528E-3</c:v>
                </c:pt>
                <c:pt idx="11237">
                  <c:v>5.4000000000087311E-4</c:v>
                </c:pt>
                <c:pt idx="11238">
                  <c:v>6.1399999999878219E-3</c:v>
                </c:pt>
                <c:pt idx="11239">
                  <c:v>2.0900000000096952E-3</c:v>
                </c:pt>
                <c:pt idx="11240">
                  <c:v>1.7799999999965621E-3</c:v>
                </c:pt>
                <c:pt idx="11241">
                  <c:v>8.7100000000077671E-3</c:v>
                </c:pt>
                <c:pt idx="11242">
                  <c:v>0</c:v>
                </c:pt>
                <c:pt idx="11243">
                  <c:v>5.9299999999780084E-3</c:v>
                </c:pt>
                <c:pt idx="11244">
                  <c:v>5.1200000000051205E-3</c:v>
                </c:pt>
                <c:pt idx="11245">
                  <c:v>1.0200000000111231E-3</c:v>
                </c:pt>
                <c:pt idx="11246">
                  <c:v>6.6400000000044201E-3</c:v>
                </c:pt>
                <c:pt idx="11247">
                  <c:v>3.0999999999892225E-3</c:v>
                </c:pt>
                <c:pt idx="11248">
                  <c:v>4.6199999999885222E-3</c:v>
                </c:pt>
                <c:pt idx="11249">
                  <c:v>7.1800000000052933E-3</c:v>
                </c:pt>
                <c:pt idx="11250">
                  <c:v>4.3200000000069849E-3</c:v>
                </c:pt>
                <c:pt idx="11251">
                  <c:v>6.2900000000070122E-3</c:v>
                </c:pt>
                <c:pt idx="11252">
                  <c:v>6.4399999999977808E-3</c:v>
                </c:pt>
                <c:pt idx="11253">
                  <c:v>4.5599999999978991E-3</c:v>
                </c:pt>
                <c:pt idx="11254">
                  <c:v>6.2599999999974898E-3</c:v>
                </c:pt>
                <c:pt idx="11255">
                  <c:v>5.6299999999964712E-3</c:v>
                </c:pt>
                <c:pt idx="11256">
                  <c:v>5.6000000000153705E-3</c:v>
                </c:pt>
                <c:pt idx="11257">
                  <c:v>7.0399999999892771E-3</c:v>
                </c:pt>
                <c:pt idx="11258">
                  <c:v>4.1699999999877946E-3</c:v>
                </c:pt>
                <c:pt idx="11259">
                  <c:v>7.2700000000054388E-3</c:v>
                </c:pt>
                <c:pt idx="11260">
                  <c:v>1.1619999999993524E-2</c:v>
                </c:pt>
                <c:pt idx="11261">
                  <c:v>3.0700000000081218E-3</c:v>
                </c:pt>
                <c:pt idx="11262">
                  <c:v>1.0610000000013997E-2</c:v>
                </c:pt>
                <c:pt idx="11263">
                  <c:v>8.2299999999975171E-3</c:v>
                </c:pt>
                <c:pt idx="11264">
                  <c:v>6.4699999999788815E-3</c:v>
                </c:pt>
                <c:pt idx="11265">
                  <c:v>8.7600000000236378E-3</c:v>
                </c:pt>
                <c:pt idx="11266">
                  <c:v>6.4899999999852298E-3</c:v>
                </c:pt>
                <c:pt idx="11267">
                  <c:v>6.3499999999976353E-3</c:v>
                </c:pt>
                <c:pt idx="11268">
                  <c:v>7.689999999996644E-3</c:v>
                </c:pt>
                <c:pt idx="11269">
                  <c:v>6.0799999999971988E-3</c:v>
                </c:pt>
                <c:pt idx="11270">
                  <c:v>8.9700000000050295E-3</c:v>
                </c:pt>
                <c:pt idx="11271">
                  <c:v>6.1699999999973443E-3</c:v>
                </c:pt>
                <c:pt idx="11272">
                  <c:v>5.3100000000085856E-3</c:v>
                </c:pt>
                <c:pt idx="11273">
                  <c:v>7.3000000000149612E-3</c:v>
                </c:pt>
                <c:pt idx="11274">
                  <c:v>4.379999999997608E-3</c:v>
                </c:pt>
                <c:pt idx="11275">
                  <c:v>4.5599999999978991E-3</c:v>
                </c:pt>
                <c:pt idx="11276">
                  <c:v>6.1699999999973443E-3</c:v>
                </c:pt>
                <c:pt idx="11277">
                  <c:v>3.7499999999965894E-3</c:v>
                </c:pt>
                <c:pt idx="11278">
                  <c:v>3.6100000000089949E-3</c:v>
                </c:pt>
                <c:pt idx="11279">
                  <c:v>5.1799999999957436E-3</c:v>
                </c:pt>
                <c:pt idx="11280">
                  <c:v>1.4999999999076863E-4</c:v>
                </c:pt>
                <c:pt idx="11281">
                  <c:v>4.7399999999981901E-3</c:v>
                </c:pt>
                <c:pt idx="11282">
                  <c:v>2.1500000000003183E-3</c:v>
                </c:pt>
                <c:pt idx="11283">
                  <c:v>8.5999999998875865E-4</c:v>
                </c:pt>
                <c:pt idx="11284">
                  <c:v>2.7400000000170621E-3</c:v>
                </c:pt>
                <c:pt idx="11285">
                  <c:v>0</c:v>
                </c:pt>
                <c:pt idx="11286">
                  <c:v>2.3999999999091415E-4</c:v>
                </c:pt>
                <c:pt idx="11287">
                  <c:v>0</c:v>
                </c:pt>
                <c:pt idx="11288">
                  <c:v>0</c:v>
                </c:pt>
                <c:pt idx="11289">
                  <c:v>0</c:v>
                </c:pt>
                <c:pt idx="11290">
                  <c:v>0</c:v>
                </c:pt>
                <c:pt idx="11291">
                  <c:v>0</c:v>
                </c:pt>
                <c:pt idx="11292">
                  <c:v>0</c:v>
                </c:pt>
                <c:pt idx="11293">
                  <c:v>1.6399999999805459E-3</c:v>
                </c:pt>
                <c:pt idx="11294">
                  <c:v>4.0500000000065484E-3</c:v>
                </c:pt>
                <c:pt idx="11295">
                  <c:v>4.9199999999984811E-3</c:v>
                </c:pt>
                <c:pt idx="11296">
                  <c:v>6.6400000000044201E-3</c:v>
                </c:pt>
                <c:pt idx="11297">
                  <c:v>4.0899999999908232E-3</c:v>
                </c:pt>
                <c:pt idx="11298">
                  <c:v>1.0010000000022501E-2</c:v>
                </c:pt>
                <c:pt idx="11299">
                  <c:v>6.379999999978736E-3</c:v>
                </c:pt>
                <c:pt idx="11300">
                  <c:v>7.0300000000145246E-3</c:v>
                </c:pt>
                <c:pt idx="11301">
                  <c:v>1.0159999999984848E-2</c:v>
                </c:pt>
                <c:pt idx="11302">
                  <c:v>9.7200000000157161E-3</c:v>
                </c:pt>
                <c:pt idx="11303">
                  <c:v>7.209999999986394E-3</c:v>
                </c:pt>
                <c:pt idx="11304">
                  <c:v>1.3500000000021828E-2</c:v>
                </c:pt>
                <c:pt idx="11305">
                  <c:v>9.8399999999969623E-3</c:v>
                </c:pt>
                <c:pt idx="11306">
                  <c:v>1.3970000000000482E-2</c:v>
                </c:pt>
                <c:pt idx="11307">
                  <c:v>1.4970000000005257E-2</c:v>
                </c:pt>
                <c:pt idx="11308">
                  <c:v>9.9799999999845568E-3</c:v>
                </c:pt>
                <c:pt idx="11309">
                  <c:v>1.6179999999991423E-2</c:v>
                </c:pt>
                <c:pt idx="11310">
                  <c:v>1.234000000002311E-2</c:v>
                </c:pt>
                <c:pt idx="11311">
                  <c:v>1.3859999999993988E-2</c:v>
                </c:pt>
                <c:pt idx="11312">
                  <c:v>1.6059999999981756E-2</c:v>
                </c:pt>
                <c:pt idx="11313">
                  <c:v>1.0580000000004475E-2</c:v>
                </c:pt>
                <c:pt idx="11314">
                  <c:v>1.4489999999995007E-2</c:v>
                </c:pt>
                <c:pt idx="11315">
                  <c:v>1.3850000000019236E-2</c:v>
                </c:pt>
                <c:pt idx="11316">
                  <c:v>9.1500000000053205E-3</c:v>
                </c:pt>
                <c:pt idx="11317">
                  <c:v>1.4989999999983183E-2</c:v>
                </c:pt>
                <c:pt idx="11318">
                  <c:v>1.1179999999995971E-2</c:v>
                </c:pt>
                <c:pt idx="11319">
                  <c:v>1.0549999999994952E-2</c:v>
                </c:pt>
                <c:pt idx="11320">
                  <c:v>9.3300000000056116E-3</c:v>
                </c:pt>
                <c:pt idx="11321">
                  <c:v>7.4500000000057298E-3</c:v>
                </c:pt>
                <c:pt idx="11322">
                  <c:v>5.7800000000156615E-3</c:v>
                </c:pt>
                <c:pt idx="11323">
                  <c:v>7.089999999976726E-3</c:v>
                </c:pt>
                <c:pt idx="11324">
                  <c:v>4.5599999999978991E-3</c:v>
                </c:pt>
                <c:pt idx="11325">
                  <c:v>1.0760000000004766E-2</c:v>
                </c:pt>
                <c:pt idx="11326">
                  <c:v>3.0700000000081218E-3</c:v>
                </c:pt>
                <c:pt idx="11327">
                  <c:v>5.5700000000058481E-3</c:v>
                </c:pt>
                <c:pt idx="11328">
                  <c:v>8.4099999999978081E-3</c:v>
                </c:pt>
                <c:pt idx="11329">
                  <c:v>2.9499999999984539E-3</c:v>
                </c:pt>
                <c:pt idx="11330">
                  <c:v>5.0599999999860756E-3</c:v>
                </c:pt>
                <c:pt idx="11331">
                  <c:v>5.6700000000091677E-3</c:v>
                </c:pt>
                <c:pt idx="11332">
                  <c:v>2.6200000000073942E-3</c:v>
                </c:pt>
                <c:pt idx="11333">
                  <c:v>5.5099999999868032E-3</c:v>
                </c:pt>
                <c:pt idx="11334">
                  <c:v>4.5300000000167984E-3</c:v>
                </c:pt>
                <c:pt idx="11335">
                  <c:v>9.0000000000145519E-5</c:v>
                </c:pt>
                <c:pt idx="11336">
                  <c:v>6.199999999978445E-3</c:v>
                </c:pt>
                <c:pt idx="11337">
                  <c:v>1.0699999999985721E-3</c:v>
                </c:pt>
                <c:pt idx="11338">
                  <c:v>3.3999999999991815E-3</c:v>
                </c:pt>
                <c:pt idx="11339">
                  <c:v>2.6500000000169166E-3</c:v>
                </c:pt>
                <c:pt idx="11340">
                  <c:v>5.4000000000087311E-4</c:v>
                </c:pt>
                <c:pt idx="11341">
                  <c:v>4.9799999999891043E-3</c:v>
                </c:pt>
                <c:pt idx="11342">
                  <c:v>5.2999999999769898E-4</c:v>
                </c:pt>
                <c:pt idx="11343">
                  <c:v>6.3000000000101863E-4</c:v>
                </c:pt>
                <c:pt idx="11344">
                  <c:v>4.8900000000173804E-3</c:v>
                </c:pt>
                <c:pt idx="11345">
                  <c:v>0</c:v>
                </c:pt>
                <c:pt idx="11346">
                  <c:v>1.3699999999801094E-3</c:v>
                </c:pt>
                <c:pt idx="11347">
                  <c:v>1.5500000000088221E-3</c:v>
                </c:pt>
                <c:pt idx="11348">
                  <c:v>4.7000000000707587E-4</c:v>
                </c:pt>
                <c:pt idx="11349">
                  <c:v>1.5199999999992997E-3</c:v>
                </c:pt>
                <c:pt idx="11350">
                  <c:v>1.1399999999923693E-3</c:v>
                </c:pt>
                <c:pt idx="11351">
                  <c:v>1.0699999999985721E-3</c:v>
                </c:pt>
                <c:pt idx="11352">
                  <c:v>1.1000000000080945E-3</c:v>
                </c:pt>
                <c:pt idx="11353">
                  <c:v>0</c:v>
                </c:pt>
                <c:pt idx="11354">
                  <c:v>8.6999999999193278E-4</c:v>
                </c:pt>
                <c:pt idx="11355">
                  <c:v>3.5699999999962984E-3</c:v>
                </c:pt>
                <c:pt idx="11356">
                  <c:v>0</c:v>
                </c:pt>
                <c:pt idx="11357">
                  <c:v>1.2300000000209366E-3</c:v>
                </c:pt>
                <c:pt idx="11358">
                  <c:v>1.6899999999964166E-3</c:v>
                </c:pt>
                <c:pt idx="11359">
                  <c:v>0</c:v>
                </c:pt>
                <c:pt idx="11360">
                  <c:v>5.9999999999149622E-4</c:v>
                </c:pt>
                <c:pt idx="11361">
                  <c:v>0</c:v>
                </c:pt>
                <c:pt idx="11362">
                  <c:v>0</c:v>
                </c:pt>
                <c:pt idx="11363">
                  <c:v>0</c:v>
                </c:pt>
                <c:pt idx="11364">
                  <c:v>0</c:v>
                </c:pt>
                <c:pt idx="11365">
                  <c:v>1.2000000000966793E-4</c:v>
                </c:pt>
                <c:pt idx="11366">
                  <c:v>0</c:v>
                </c:pt>
                <c:pt idx="11367">
                  <c:v>0</c:v>
                </c:pt>
                <c:pt idx="11368">
                  <c:v>0</c:v>
                </c:pt>
                <c:pt idx="11369">
                  <c:v>0</c:v>
                </c:pt>
                <c:pt idx="11370">
                  <c:v>0</c:v>
                </c:pt>
                <c:pt idx="11371">
                  <c:v>0</c:v>
                </c:pt>
                <c:pt idx="11372">
                  <c:v>0</c:v>
                </c:pt>
                <c:pt idx="11373">
                  <c:v>0</c:v>
                </c:pt>
                <c:pt idx="11374">
                  <c:v>0</c:v>
                </c:pt>
                <c:pt idx="11375">
                  <c:v>0</c:v>
                </c:pt>
                <c:pt idx="11376">
                  <c:v>0</c:v>
                </c:pt>
                <c:pt idx="11377">
                  <c:v>0</c:v>
                </c:pt>
                <c:pt idx="11378">
                  <c:v>0</c:v>
                </c:pt>
                <c:pt idx="11379">
                  <c:v>8.1000000000130967E-4</c:v>
                </c:pt>
                <c:pt idx="11380">
                  <c:v>3.8100000000156342E-3</c:v>
                </c:pt>
                <c:pt idx="11381">
                  <c:v>0</c:v>
                </c:pt>
                <c:pt idx="11382">
                  <c:v>2.7699999999981628E-3</c:v>
                </c:pt>
                <c:pt idx="11383">
                  <c:v>2.4499999999818556E-3</c:v>
                </c:pt>
                <c:pt idx="11384">
                  <c:v>4.7000000000707587E-4</c:v>
                </c:pt>
                <c:pt idx="11385">
                  <c:v>9.9000000000160071E-4</c:v>
                </c:pt>
                <c:pt idx="11386">
                  <c:v>3.6300000000153432E-3</c:v>
                </c:pt>
                <c:pt idx="11387">
                  <c:v>1.0199999999827014E-3</c:v>
                </c:pt>
                <c:pt idx="11388">
                  <c:v>2.200000000016189E-3</c:v>
                </c:pt>
                <c:pt idx="11389">
                  <c:v>1.3699999999801094E-3</c:v>
                </c:pt>
                <c:pt idx="11390">
                  <c:v>4.3500000000165073E-3</c:v>
                </c:pt>
                <c:pt idx="11391">
                  <c:v>1.9700000000000273E-3</c:v>
                </c:pt>
                <c:pt idx="11392">
                  <c:v>0</c:v>
                </c:pt>
                <c:pt idx="11393">
                  <c:v>3.009999999989077E-3</c:v>
                </c:pt>
                <c:pt idx="11394">
                  <c:v>2.6799999999980173E-3</c:v>
                </c:pt>
                <c:pt idx="11395">
                  <c:v>0</c:v>
                </c:pt>
                <c:pt idx="11396">
                  <c:v>3.7599999999997635E-3</c:v>
                </c:pt>
                <c:pt idx="11397">
                  <c:v>0</c:v>
                </c:pt>
                <c:pt idx="11398">
                  <c:v>9.2000000000780346E-4</c:v>
                </c:pt>
                <c:pt idx="11399">
                  <c:v>5.5399999999963256E-3</c:v>
                </c:pt>
                <c:pt idx="11400">
                  <c:v>0</c:v>
                </c:pt>
                <c:pt idx="11401">
                  <c:v>2.6300000000105683E-3</c:v>
                </c:pt>
                <c:pt idx="11402">
                  <c:v>1.1899999999798183E-3</c:v>
                </c:pt>
                <c:pt idx="11403">
                  <c:v>2.5900000000262935E-3</c:v>
                </c:pt>
                <c:pt idx="11404">
                  <c:v>1.2799999999799638E-3</c:v>
                </c:pt>
                <c:pt idx="11405">
                  <c:v>6.0000000019044819E-5</c:v>
                </c:pt>
                <c:pt idx="11406">
                  <c:v>3.5499999999899501E-3</c:v>
                </c:pt>
                <c:pt idx="11407">
                  <c:v>2.3199999999974352E-3</c:v>
                </c:pt>
                <c:pt idx="11408">
                  <c:v>0</c:v>
                </c:pt>
                <c:pt idx="11409">
                  <c:v>3.4300000000087039E-3</c:v>
                </c:pt>
                <c:pt idx="11410">
                  <c:v>3.6099999999805732E-3</c:v>
                </c:pt>
                <c:pt idx="11411">
                  <c:v>0</c:v>
                </c:pt>
                <c:pt idx="11412">
                  <c:v>3.8399999999967349E-3</c:v>
                </c:pt>
                <c:pt idx="11413">
                  <c:v>1.3400000000274304E-3</c:v>
                </c:pt>
                <c:pt idx="11414">
                  <c:v>1.2199999999893407E-3</c:v>
                </c:pt>
                <c:pt idx="11415">
                  <c:v>2.4500000000102773E-3</c:v>
                </c:pt>
                <c:pt idx="11416">
                  <c:v>0</c:v>
                </c:pt>
                <c:pt idx="11417">
                  <c:v>3.8399999999967349E-3</c:v>
                </c:pt>
                <c:pt idx="11418">
                  <c:v>3.0399999999985994E-3</c:v>
                </c:pt>
                <c:pt idx="11419">
                  <c:v>9.0000000000145519E-4</c:v>
                </c:pt>
                <c:pt idx="11420">
                  <c:v>6.199999999978445E-3</c:v>
                </c:pt>
                <c:pt idx="11421">
                  <c:v>0</c:v>
                </c:pt>
                <c:pt idx="11422">
                  <c:v>3.4500000000150521E-3</c:v>
                </c:pt>
                <c:pt idx="11423">
                  <c:v>3.7599999999997635E-3</c:v>
                </c:pt>
                <c:pt idx="11424">
                  <c:v>0</c:v>
                </c:pt>
                <c:pt idx="11425">
                  <c:v>2.4099999999975807E-3</c:v>
                </c:pt>
                <c:pt idx="11426">
                  <c:v>1.6999999999995907E-3</c:v>
                </c:pt>
                <c:pt idx="11427">
                  <c:v>3.0999999999892225E-3</c:v>
                </c:pt>
                <c:pt idx="11428">
                  <c:v>2.4099999999975807E-3</c:v>
                </c:pt>
                <c:pt idx="11429">
                  <c:v>2.2100000000193631E-3</c:v>
                </c:pt>
                <c:pt idx="11430">
                  <c:v>1.5199999999992997E-3</c:v>
                </c:pt>
                <c:pt idx="11431">
                  <c:v>5.0099999999986267E-3</c:v>
                </c:pt>
                <c:pt idx="11432">
                  <c:v>2.2600000000068121E-3</c:v>
                </c:pt>
                <c:pt idx="11433">
                  <c:v>2.9199999999889314E-3</c:v>
                </c:pt>
                <c:pt idx="11434">
                  <c:v>4.5599999999978991E-3</c:v>
                </c:pt>
                <c:pt idx="11435">
                  <c:v>2.7399999999886404E-3</c:v>
                </c:pt>
                <c:pt idx="11436">
                  <c:v>5.0400000000081491E-3</c:v>
                </c:pt>
                <c:pt idx="11437">
                  <c:v>4.2899999999974625E-3</c:v>
                </c:pt>
                <c:pt idx="11438">
                  <c:v>4.019999999997026E-3</c:v>
                </c:pt>
                <c:pt idx="11439">
                  <c:v>7.460000000008904E-3</c:v>
                </c:pt>
                <c:pt idx="11440">
                  <c:v>3.3300000000053842E-3</c:v>
                </c:pt>
                <c:pt idx="11441">
                  <c:v>5.7500000000061391E-3</c:v>
                </c:pt>
                <c:pt idx="11442">
                  <c:v>7.0099999999797546E-3</c:v>
                </c:pt>
                <c:pt idx="11443">
                  <c:v>1.8799999999998818E-3</c:v>
                </c:pt>
                <c:pt idx="11444">
                  <c:v>5.8400000000062846E-3</c:v>
                </c:pt>
                <c:pt idx="11445">
                  <c:v>5.089999999995598E-3</c:v>
                </c:pt>
                <c:pt idx="11446">
                  <c:v>2.9499999999984539E-3</c:v>
                </c:pt>
                <c:pt idx="11447">
                  <c:v>5.4000000000087311E-3</c:v>
                </c:pt>
                <c:pt idx="11448">
                  <c:v>5.8699999999873853E-3</c:v>
                </c:pt>
                <c:pt idx="11449">
                  <c:v>6.3200000000165346E-3</c:v>
                </c:pt>
                <c:pt idx="11450">
                  <c:v>5.8999999999969077E-3</c:v>
                </c:pt>
                <c:pt idx="11451">
                  <c:v>4.0799999999876491E-3</c:v>
                </c:pt>
                <c:pt idx="11452">
                  <c:v>6.1400000000162436E-3</c:v>
                </c:pt>
                <c:pt idx="11453">
                  <c:v>5.1599999999893953E-3</c:v>
                </c:pt>
                <c:pt idx="11454">
                  <c:v>3.0100000000174987E-3</c:v>
                </c:pt>
                <c:pt idx="11455">
                  <c:v>7.9499999999939064E-3</c:v>
                </c:pt>
                <c:pt idx="11456">
                  <c:v>4.6499999999980446E-3</c:v>
                </c:pt>
                <c:pt idx="11457">
                  <c:v>4.1200000000003456E-3</c:v>
                </c:pt>
                <c:pt idx="11458">
                  <c:v>9.1699999999832471E-3</c:v>
                </c:pt>
                <c:pt idx="11459">
                  <c:v>3.3400000000085583E-3</c:v>
                </c:pt>
                <c:pt idx="11460">
                  <c:v>7.689999999996644E-3</c:v>
                </c:pt>
                <c:pt idx="11461">
                  <c:v>4.980000000017526E-3</c:v>
                </c:pt>
                <c:pt idx="11462">
                  <c:v>5.2699999999958891E-3</c:v>
                </c:pt>
                <c:pt idx="11463">
                  <c:v>6.1100000000067212E-3</c:v>
                </c:pt>
                <c:pt idx="11464">
                  <c:v>3.1299999999987449E-3</c:v>
                </c:pt>
                <c:pt idx="11465">
                  <c:v>7.6299999999775991E-3</c:v>
                </c:pt>
                <c:pt idx="11466">
                  <c:v>6.5600000000074488E-3</c:v>
                </c:pt>
                <c:pt idx="11467">
                  <c:v>4.8299999999983356E-3</c:v>
                </c:pt>
                <c:pt idx="11468">
                  <c:v>9.289999999992915E-3</c:v>
                </c:pt>
                <c:pt idx="11469">
                  <c:v>5.1900000000273394E-3</c:v>
                </c:pt>
                <c:pt idx="11470">
                  <c:v>4.379999999997608E-3</c:v>
                </c:pt>
                <c:pt idx="11471">
                  <c:v>1.0729999999995243E-2</c:v>
                </c:pt>
                <c:pt idx="11472">
                  <c:v>5.1299999999798729E-3</c:v>
                </c:pt>
                <c:pt idx="11473">
                  <c:v>3.390000000024429E-3</c:v>
                </c:pt>
                <c:pt idx="11474">
                  <c:v>8.0799999999783267E-3</c:v>
                </c:pt>
                <c:pt idx="11475">
                  <c:v>4.0500000000065484E-3</c:v>
                </c:pt>
                <c:pt idx="11476">
                  <c:v>7.9599999999970805E-3</c:v>
                </c:pt>
                <c:pt idx="11477">
                  <c:v>6.2000000000068667E-3</c:v>
                </c:pt>
                <c:pt idx="11478">
                  <c:v>5.6299999999964712E-3</c:v>
                </c:pt>
                <c:pt idx="11479">
                  <c:v>9.9299999999971078E-3</c:v>
                </c:pt>
                <c:pt idx="11480">
                  <c:v>3.8100000000156342E-3</c:v>
                </c:pt>
                <c:pt idx="11481">
                  <c:v>6.8200000000047112E-3</c:v>
                </c:pt>
                <c:pt idx="11482">
                  <c:v>1.0579999999976053E-2</c:v>
                </c:pt>
                <c:pt idx="11483">
                  <c:v>1.8500000000187811E-3</c:v>
                </c:pt>
                <c:pt idx="11484">
                  <c:v>6.9199999999796091E-3</c:v>
                </c:pt>
                <c:pt idx="11485">
                  <c:v>7.4800000000152522E-3</c:v>
                </c:pt>
                <c:pt idx="11486">
                  <c:v>4.4699999999977535E-3</c:v>
                </c:pt>
                <c:pt idx="11487">
                  <c:v>6.2900000000070122E-3</c:v>
                </c:pt>
                <c:pt idx="11488">
                  <c:v>7.2399999999959164E-3</c:v>
                </c:pt>
                <c:pt idx="11489">
                  <c:v>5.3299999999865122E-3</c:v>
                </c:pt>
                <c:pt idx="11490">
                  <c:v>5.4300000000182536E-3</c:v>
                </c:pt>
                <c:pt idx="11491">
                  <c:v>5.4499999999961801E-3</c:v>
                </c:pt>
                <c:pt idx="11492">
                  <c:v>3.8099999999872125E-3</c:v>
                </c:pt>
                <c:pt idx="11493">
                  <c:v>7.159999999998945E-3</c:v>
                </c:pt>
                <c:pt idx="11494">
                  <c:v>3.5100000000056752E-3</c:v>
                </c:pt>
                <c:pt idx="11495">
                  <c:v>9.060000000005175E-3</c:v>
                </c:pt>
                <c:pt idx="11496">
                  <c:v>2.2400000000004638E-3</c:v>
                </c:pt>
                <c:pt idx="11497">
                  <c:v>6.1100000000067212E-3</c:v>
                </c:pt>
                <c:pt idx="11498">
                  <c:v>1.290000000000191E-2</c:v>
                </c:pt>
                <c:pt idx="11499">
                  <c:v>1.999999999981128E-3</c:v>
                </c:pt>
                <c:pt idx="11500">
                  <c:v>7.2100000000148157E-3</c:v>
                </c:pt>
                <c:pt idx="11501">
                  <c:v>6.7999999999983629E-3</c:v>
                </c:pt>
                <c:pt idx="11502">
                  <c:v>4.199999999997317E-3</c:v>
                </c:pt>
                <c:pt idx="11503">
                  <c:v>6.1100000000067212E-3</c:v>
                </c:pt>
                <c:pt idx="11504">
                  <c:v>5.5399999999963256E-3</c:v>
                </c:pt>
                <c:pt idx="11505">
                  <c:v>8.4099999999978081E-3</c:v>
                </c:pt>
                <c:pt idx="11506">
                  <c:v>3.9600000000064028E-3</c:v>
                </c:pt>
                <c:pt idx="11507">
                  <c:v>5.3899999999771353E-3</c:v>
                </c:pt>
                <c:pt idx="11508">
                  <c:v>6.6800000000171167E-3</c:v>
                </c:pt>
                <c:pt idx="11509">
                  <c:v>6.0499999999876763E-3</c:v>
                </c:pt>
                <c:pt idx="11510">
                  <c:v>4.5300000000167984E-3</c:v>
                </c:pt>
                <c:pt idx="11511">
                  <c:v>8.3099999999944885E-3</c:v>
                </c:pt>
                <c:pt idx="11512">
                  <c:v>5.4599999999993543E-3</c:v>
                </c:pt>
                <c:pt idx="11513">
                  <c:v>2.9800000000079763E-3</c:v>
                </c:pt>
                <c:pt idx="11514">
                  <c:v>8.3099999999944885E-3</c:v>
                </c:pt>
                <c:pt idx="11515">
                  <c:v>5.2200000000084401E-3</c:v>
                </c:pt>
                <c:pt idx="11516">
                  <c:v>5.2699999999958891E-3</c:v>
                </c:pt>
                <c:pt idx="11517">
                  <c:v>5.3699999999992087E-3</c:v>
                </c:pt>
                <c:pt idx="11518">
                  <c:v>5.0300000000049749E-3</c:v>
                </c:pt>
                <c:pt idx="11519">
                  <c:v>9.9899999999877309E-3</c:v>
                </c:pt>
                <c:pt idx="11520">
                  <c:v>5.2999999999769898E-4</c:v>
                </c:pt>
                <c:pt idx="11521">
                  <c:v>9.1500000000053205E-3</c:v>
                </c:pt>
                <c:pt idx="11522">
                  <c:v>5.6399999999996453E-3</c:v>
                </c:pt>
                <c:pt idx="11523">
                  <c:v>3.3300000000053842E-3</c:v>
                </c:pt>
                <c:pt idx="11524">
                  <c:v>7.9599999999970805E-3</c:v>
                </c:pt>
                <c:pt idx="11525">
                  <c:v>5.2799999999990632E-3</c:v>
                </c:pt>
                <c:pt idx="11526">
                  <c:v>6.6999999999950433E-3</c:v>
                </c:pt>
                <c:pt idx="11527">
                  <c:v>5.6099999999901229E-3</c:v>
                </c:pt>
                <c:pt idx="11528">
                  <c:v>5.1799999999957436E-3</c:v>
                </c:pt>
                <c:pt idx="11529">
                  <c:v>7.7200000000061664E-3</c:v>
                </c:pt>
                <c:pt idx="11530">
                  <c:v>7.9599999999970805E-3</c:v>
                </c:pt>
                <c:pt idx="11531">
                  <c:v>2.7699999999981628E-3</c:v>
                </c:pt>
                <c:pt idx="11532">
                  <c:v>8.2200000000227647E-3</c:v>
                </c:pt>
                <c:pt idx="11533">
                  <c:v>6.379999999978736E-3</c:v>
                </c:pt>
                <c:pt idx="11534">
                  <c:v>2.7400000000170621E-3</c:v>
                </c:pt>
                <c:pt idx="11535">
                  <c:v>7.8399999999874126E-3</c:v>
                </c:pt>
                <c:pt idx="11536">
                  <c:v>5.1899999999989177E-3</c:v>
                </c:pt>
                <c:pt idx="11537">
                  <c:v>4.8800000000142063E-3</c:v>
                </c:pt>
                <c:pt idx="11538">
                  <c:v>7.8100000000063119E-3</c:v>
                </c:pt>
                <c:pt idx="11539">
                  <c:v>3.2499999999799911E-3</c:v>
                </c:pt>
                <c:pt idx="11540">
                  <c:v>9.8399999999969623E-3</c:v>
                </c:pt>
                <c:pt idx="11541">
                  <c:v>2.020000000015898E-3</c:v>
                </c:pt>
                <c:pt idx="11542">
                  <c:v>7.689999999996644E-3</c:v>
                </c:pt>
                <c:pt idx="11543">
                  <c:v>7.209999999986394E-3</c:v>
                </c:pt>
                <c:pt idx="11544">
                  <c:v>2.4500000000102773E-3</c:v>
                </c:pt>
                <c:pt idx="11545">
                  <c:v>6.9699999999954798E-3</c:v>
                </c:pt>
                <c:pt idx="11546">
                  <c:v>6.9200000000080308E-3</c:v>
                </c:pt>
                <c:pt idx="11547">
                  <c:v>6.0499999999876763E-3</c:v>
                </c:pt>
                <c:pt idx="11548">
                  <c:v>4.9999999999954525E-3</c:v>
                </c:pt>
                <c:pt idx="11549">
                  <c:v>7.5700000000153977E-3</c:v>
                </c:pt>
                <c:pt idx="11550">
                  <c:v>6.5600000000074488E-3</c:v>
                </c:pt>
                <c:pt idx="11551">
                  <c:v>5.0599999999860756E-3</c:v>
                </c:pt>
                <c:pt idx="11552">
                  <c:v>5.4599999999993543E-3</c:v>
                </c:pt>
                <c:pt idx="11553">
                  <c:v>6.7300000000045657E-3</c:v>
                </c:pt>
                <c:pt idx="11554">
                  <c:v>4.8299999999983356E-3</c:v>
                </c:pt>
                <c:pt idx="11555">
                  <c:v>3.9999999999906777E-3</c:v>
                </c:pt>
                <c:pt idx="11556">
                  <c:v>6.5500000000042746E-3</c:v>
                </c:pt>
                <c:pt idx="11557">
                  <c:v>4.5599999999978991E-3</c:v>
                </c:pt>
                <c:pt idx="11558">
                  <c:v>4.980000000017526E-3</c:v>
                </c:pt>
                <c:pt idx="11559">
                  <c:v>8.8499999999953616E-3</c:v>
                </c:pt>
                <c:pt idx="11560">
                  <c:v>2.5899999999978718E-3</c:v>
                </c:pt>
                <c:pt idx="11561">
                  <c:v>8.2899999999881402E-3</c:v>
                </c:pt>
                <c:pt idx="11562">
                  <c:v>2.8300000000172076E-3</c:v>
                </c:pt>
                <c:pt idx="11563">
                  <c:v>6.0499999999876763E-3</c:v>
                </c:pt>
                <c:pt idx="11564">
                  <c:v>4.860000000007858E-3</c:v>
                </c:pt>
                <c:pt idx="11565">
                  <c:v>2.1399999999971442E-3</c:v>
                </c:pt>
                <c:pt idx="11566">
                  <c:v>8.1999999999879947E-3</c:v>
                </c:pt>
                <c:pt idx="11567">
                  <c:v>4.5600000000263208E-3</c:v>
                </c:pt>
                <c:pt idx="11568">
                  <c:v>2.1099999999876218E-3</c:v>
                </c:pt>
                <c:pt idx="11569">
                  <c:v>6.2599999999974898E-3</c:v>
                </c:pt>
                <c:pt idx="11570">
                  <c:v>5.1300000000082946E-3</c:v>
                </c:pt>
                <c:pt idx="11571">
                  <c:v>4.7099999999886677E-3</c:v>
                </c:pt>
                <c:pt idx="11572">
                  <c:v>5.390000000005557E-3</c:v>
                </c:pt>
                <c:pt idx="11573">
                  <c:v>4.0500000000065484E-3</c:v>
                </c:pt>
                <c:pt idx="11574">
                  <c:v>2.9499999999984539E-3</c:v>
                </c:pt>
                <c:pt idx="11575">
                  <c:v>6.0200000000065756E-3</c:v>
                </c:pt>
                <c:pt idx="11576">
                  <c:v>1.5199999999992997E-3</c:v>
                </c:pt>
                <c:pt idx="11577">
                  <c:v>6.5599999999790271E-3</c:v>
                </c:pt>
                <c:pt idx="11578">
                  <c:v>4.0500000000065484E-3</c:v>
                </c:pt>
                <c:pt idx="11579">
                  <c:v>3.8499999999999091E-3</c:v>
                </c:pt>
                <c:pt idx="11580">
                  <c:v>7.4199999999962074E-3</c:v>
                </c:pt>
                <c:pt idx="11581">
                  <c:v>1.5199999999992997E-3</c:v>
                </c:pt>
                <c:pt idx="11582">
                  <c:v>8.049999999997226E-3</c:v>
                </c:pt>
                <c:pt idx="11583">
                  <c:v>2.200000000016189E-3</c:v>
                </c:pt>
                <c:pt idx="11584">
                  <c:v>3.3399999999801366E-3</c:v>
                </c:pt>
                <c:pt idx="11585">
                  <c:v>5.160000000017817E-3</c:v>
                </c:pt>
                <c:pt idx="11586">
                  <c:v>1.4299999999991542E-3</c:v>
                </c:pt>
                <c:pt idx="11587">
                  <c:v>5.8400000000062846E-3</c:v>
                </c:pt>
                <c:pt idx="11588">
                  <c:v>5.5099999999868032E-3</c:v>
                </c:pt>
                <c:pt idx="11589">
                  <c:v>1.7599999999902138E-3</c:v>
                </c:pt>
                <c:pt idx="11590">
                  <c:v>6.700000000023465E-3</c:v>
                </c:pt>
                <c:pt idx="11591">
                  <c:v>4.5599999999978991E-3</c:v>
                </c:pt>
                <c:pt idx="11592">
                  <c:v>3.3999999999991815E-3</c:v>
                </c:pt>
                <c:pt idx="11593">
                  <c:v>7.9599999999970805E-3</c:v>
                </c:pt>
                <c:pt idx="11594">
                  <c:v>3.009999999989077E-3</c:v>
                </c:pt>
                <c:pt idx="11595">
                  <c:v>3.3400000000085583E-3</c:v>
                </c:pt>
                <c:pt idx="11596">
                  <c:v>6.1100000000067212E-3</c:v>
                </c:pt>
                <c:pt idx="11597">
                  <c:v>2.6499999999884949E-3</c:v>
                </c:pt>
                <c:pt idx="11598">
                  <c:v>7.0000000000050022E-3</c:v>
                </c:pt>
                <c:pt idx="11599">
                  <c:v>2.6200000000073942E-3</c:v>
                </c:pt>
                <c:pt idx="11600">
                  <c:v>2.6000000000010459E-3</c:v>
                </c:pt>
                <c:pt idx="11601">
                  <c:v>8.8499999999953616E-3</c:v>
                </c:pt>
                <c:pt idx="11602">
                  <c:v>2.3999999999091415E-4</c:v>
                </c:pt>
                <c:pt idx="11603">
                  <c:v>9.1199999999957981E-3</c:v>
                </c:pt>
                <c:pt idx="11604">
                  <c:v>2.9499999999984539E-3</c:v>
                </c:pt>
                <c:pt idx="11605">
                  <c:v>2.3199999999974352E-3</c:v>
                </c:pt>
                <c:pt idx="11606">
                  <c:v>7.8400000000158343E-3</c:v>
                </c:pt>
                <c:pt idx="11607">
                  <c:v>1.7899999999997362E-3</c:v>
                </c:pt>
                <c:pt idx="11608">
                  <c:v>4.5599999999978991E-3</c:v>
                </c:pt>
                <c:pt idx="11609">
                  <c:v>5.4199999999866577E-3</c:v>
                </c:pt>
                <c:pt idx="11610">
                  <c:v>3.4300000000087039E-3</c:v>
                </c:pt>
                <c:pt idx="11611">
                  <c:v>3.6599999999964439E-3</c:v>
                </c:pt>
                <c:pt idx="11612">
                  <c:v>5.4300000000182536E-3</c:v>
                </c:pt>
                <c:pt idx="11613">
                  <c:v>2.9799999999795546E-3</c:v>
                </c:pt>
                <c:pt idx="11614">
                  <c:v>6.4700000000073032E-3</c:v>
                </c:pt>
                <c:pt idx="11615">
                  <c:v>3.5100000000056752E-3</c:v>
                </c:pt>
                <c:pt idx="11616">
                  <c:v>1.7300000000091131E-3</c:v>
                </c:pt>
                <c:pt idx="11617">
                  <c:v>5.3699999999992087E-3</c:v>
                </c:pt>
                <c:pt idx="11618">
                  <c:v>9.7999999999842657E-4</c:v>
                </c:pt>
                <c:pt idx="11619">
                  <c:v>6.199999999978445E-3</c:v>
                </c:pt>
                <c:pt idx="11620">
                  <c:v>4.7399999999981901E-3</c:v>
                </c:pt>
                <c:pt idx="11621">
                  <c:v>2.6500000000169166E-3</c:v>
                </c:pt>
                <c:pt idx="11622">
                  <c:v>6.8499999999858119E-3</c:v>
                </c:pt>
                <c:pt idx="11623">
                  <c:v>2.0300000000190721E-3</c:v>
                </c:pt>
                <c:pt idx="11624">
                  <c:v>6.9999999999765805E-3</c:v>
                </c:pt>
                <c:pt idx="11625">
                  <c:v>5.9600000000159525E-3</c:v>
                </c:pt>
                <c:pt idx="11626">
                  <c:v>1.4899999999897773E-3</c:v>
                </c:pt>
                <c:pt idx="11627">
                  <c:v>6.9799999999986539E-3</c:v>
                </c:pt>
                <c:pt idx="11628">
                  <c:v>3.3999999999991815E-3</c:v>
                </c:pt>
                <c:pt idx="11629">
                  <c:v>5.4499999999961801E-3</c:v>
                </c:pt>
                <c:pt idx="11630">
                  <c:v>5.1300000000082946E-3</c:v>
                </c:pt>
                <c:pt idx="11631">
                  <c:v>4.019999999997026E-3</c:v>
                </c:pt>
                <c:pt idx="11632">
                  <c:v>5.6600000000059936E-3</c:v>
                </c:pt>
                <c:pt idx="11633">
                  <c:v>6.859999999988986E-3</c:v>
                </c:pt>
                <c:pt idx="11634">
                  <c:v>2.38000000001648E-3</c:v>
                </c:pt>
                <c:pt idx="11635">
                  <c:v>8.3400000000040109E-3</c:v>
                </c:pt>
                <c:pt idx="11636">
                  <c:v>4.1200000000003456E-3</c:v>
                </c:pt>
                <c:pt idx="11637">
                  <c:v>2.7399999999886404E-3</c:v>
                </c:pt>
                <c:pt idx="11638">
                  <c:v>8.6699999999950705E-3</c:v>
                </c:pt>
                <c:pt idx="11639">
                  <c:v>1.9400000000189266E-3</c:v>
                </c:pt>
                <c:pt idx="11640">
                  <c:v>7.9599999999970805E-3</c:v>
                </c:pt>
                <c:pt idx="11641">
                  <c:v>3.9600000000064028E-3</c:v>
                </c:pt>
                <c:pt idx="11642">
                  <c:v>3.9899999999875035E-3</c:v>
                </c:pt>
                <c:pt idx="11643">
                  <c:v>8.3199999999976626E-3</c:v>
                </c:pt>
                <c:pt idx="11644">
                  <c:v>3.4799999999961528E-3</c:v>
                </c:pt>
                <c:pt idx="11645">
                  <c:v>6.8600000000174077E-3</c:v>
                </c:pt>
                <c:pt idx="11646">
                  <c:v>5.2699999999958891E-3</c:v>
                </c:pt>
                <c:pt idx="11647">
                  <c:v>2.2400000000004638E-3</c:v>
                </c:pt>
                <c:pt idx="11648">
                  <c:v>7.0900000000051477E-3</c:v>
                </c:pt>
                <c:pt idx="11649">
                  <c:v>3.0399999999985994E-3</c:v>
                </c:pt>
                <c:pt idx="11650">
                  <c:v>6.4399999999977808E-3</c:v>
                </c:pt>
                <c:pt idx="11651">
                  <c:v>4.4099999999787087E-3</c:v>
                </c:pt>
                <c:pt idx="11652">
                  <c:v>4.1700000000162163E-3</c:v>
                </c:pt>
                <c:pt idx="11653">
                  <c:v>6.7999999999983629E-3</c:v>
                </c:pt>
                <c:pt idx="11654">
                  <c:v>5.6299999999964712E-3</c:v>
                </c:pt>
                <c:pt idx="11655">
                  <c:v>4.5900000000074215E-3</c:v>
                </c:pt>
                <c:pt idx="11656">
                  <c:v>6.7899999999951888E-3</c:v>
                </c:pt>
                <c:pt idx="11657">
                  <c:v>4.0600000000097225E-3</c:v>
                </c:pt>
                <c:pt idx="11658">
                  <c:v>3.2499999999799911E-3</c:v>
                </c:pt>
                <c:pt idx="11659">
                  <c:v>8.4899999999947795E-3</c:v>
                </c:pt>
                <c:pt idx="11660">
                  <c:v>1.3700000000085311E-3</c:v>
                </c:pt>
                <c:pt idx="11661">
                  <c:v>6.2599999999974898E-3</c:v>
                </c:pt>
                <c:pt idx="11662">
                  <c:v>5.390000000005557E-3</c:v>
                </c:pt>
                <c:pt idx="11663">
                  <c:v>4.1200000000003456E-3</c:v>
                </c:pt>
                <c:pt idx="11664">
                  <c:v>7.1499999999957708E-3</c:v>
                </c:pt>
                <c:pt idx="11665">
                  <c:v>2.0000000000095497E-3</c:v>
                </c:pt>
                <c:pt idx="11666">
                  <c:v>5.5399999999963256E-3</c:v>
                </c:pt>
                <c:pt idx="11667">
                  <c:v>5.9300000000064301E-3</c:v>
                </c:pt>
                <c:pt idx="11668">
                  <c:v>3.1299999999987449E-3</c:v>
                </c:pt>
                <c:pt idx="11669">
                  <c:v>6.2900000000070122E-3</c:v>
                </c:pt>
                <c:pt idx="11670">
                  <c:v>3.1299999999987449E-3</c:v>
                </c:pt>
                <c:pt idx="11671">
                  <c:v>5.1799999999957436E-3</c:v>
                </c:pt>
                <c:pt idx="11672">
                  <c:v>5.3999999999803094E-3</c:v>
                </c:pt>
                <c:pt idx="11673">
                  <c:v>4.9400000000048294E-3</c:v>
                </c:pt>
                <c:pt idx="11674">
                  <c:v>5.160000000017817E-3</c:v>
                </c:pt>
                <c:pt idx="11675">
                  <c:v>4.4099999999787087E-3</c:v>
                </c:pt>
                <c:pt idx="11676">
                  <c:v>5.160000000017817E-3</c:v>
                </c:pt>
                <c:pt idx="11677">
                  <c:v>4.4100000000071304E-3</c:v>
                </c:pt>
                <c:pt idx="11678">
                  <c:v>3.8399999999967349E-3</c:v>
                </c:pt>
                <c:pt idx="11679">
                  <c:v>3.5499999999899501E-3</c:v>
                </c:pt>
                <c:pt idx="11680">
                  <c:v>5.7500000000061391E-3</c:v>
                </c:pt>
                <c:pt idx="11681">
                  <c:v>1.3999999999896318E-3</c:v>
                </c:pt>
                <c:pt idx="11682">
                  <c:v>5.5100000000152249E-3</c:v>
                </c:pt>
                <c:pt idx="11683">
                  <c:v>3.8799999999810098E-3</c:v>
                </c:pt>
                <c:pt idx="11684">
                  <c:v>3.2800000000179352E-3</c:v>
                </c:pt>
                <c:pt idx="11685">
                  <c:v>8.4599999999852571E-3</c:v>
                </c:pt>
                <c:pt idx="11686">
                  <c:v>2.0600000000001728E-3</c:v>
                </c:pt>
                <c:pt idx="11687">
                  <c:v>5.089999999995598E-3</c:v>
                </c:pt>
                <c:pt idx="11688">
                  <c:v>3.5799999999994725E-3</c:v>
                </c:pt>
                <c:pt idx="11689">
                  <c:v>2.4400000000071032E-3</c:v>
                </c:pt>
                <c:pt idx="11690">
                  <c:v>5.3399999999896863E-3</c:v>
                </c:pt>
                <c:pt idx="11691">
                  <c:v>5.2400000000147884E-3</c:v>
                </c:pt>
                <c:pt idx="11692">
                  <c:v>2.2700000000099863E-3</c:v>
                </c:pt>
                <c:pt idx="11693">
                  <c:v>4.7699999999792908E-3</c:v>
                </c:pt>
                <c:pt idx="11694">
                  <c:v>4.9999999999954525E-3</c:v>
                </c:pt>
                <c:pt idx="11695">
                  <c:v>5.8400000000062846E-3</c:v>
                </c:pt>
                <c:pt idx="11696">
                  <c:v>3.7900000000092859E-3</c:v>
                </c:pt>
                <c:pt idx="11697">
                  <c:v>2.3199999999974352E-3</c:v>
                </c:pt>
                <c:pt idx="11698">
                  <c:v>5.9899999999970532E-3</c:v>
                </c:pt>
                <c:pt idx="11699">
                  <c:v>4.2400000000100135E-3</c:v>
                </c:pt>
                <c:pt idx="11700">
                  <c:v>4.2899999999974625E-3</c:v>
                </c:pt>
                <c:pt idx="11701">
                  <c:v>5.4800000000057025E-3</c:v>
                </c:pt>
                <c:pt idx="11702">
                  <c:v>1.1899999999798183E-3</c:v>
                </c:pt>
                <c:pt idx="11703">
                  <c:v>4.8000000000172349E-3</c:v>
                </c:pt>
                <c:pt idx="11704">
                  <c:v>7.209999999986394E-3</c:v>
                </c:pt>
                <c:pt idx="11705">
                  <c:v>2.1200000000192176E-3</c:v>
                </c:pt>
                <c:pt idx="11706">
                  <c:v>8.099999999984675E-3</c:v>
                </c:pt>
                <c:pt idx="11707">
                  <c:v>2.299999999991087E-3</c:v>
                </c:pt>
                <c:pt idx="11708">
                  <c:v>5.160000000017817E-3</c:v>
                </c:pt>
                <c:pt idx="11709">
                  <c:v>4.9699999999859301E-3</c:v>
                </c:pt>
                <c:pt idx="11710">
                  <c:v>2.0000000000095497E-3</c:v>
                </c:pt>
                <c:pt idx="11711">
                  <c:v>7.0900000000051477E-3</c:v>
                </c:pt>
                <c:pt idx="11712">
                  <c:v>4.7999999999888132E-3</c:v>
                </c:pt>
                <c:pt idx="11713">
                  <c:v>2.4099999999975807E-3</c:v>
                </c:pt>
                <c:pt idx="11714">
                  <c:v>5.9300000000064301E-3</c:v>
                </c:pt>
                <c:pt idx="11715">
                  <c:v>4.6199999999885222E-3</c:v>
                </c:pt>
                <c:pt idx="11716">
                  <c:v>4.4400000000166528E-3</c:v>
                </c:pt>
                <c:pt idx="11717">
                  <c:v>5.1599999999893953E-3</c:v>
                </c:pt>
                <c:pt idx="11718">
                  <c:v>3.5200000000088494E-3</c:v>
                </c:pt>
                <c:pt idx="11719">
                  <c:v>6.8200000000047112E-3</c:v>
                </c:pt>
                <c:pt idx="11720">
                  <c:v>5.1899999999989177E-3</c:v>
                </c:pt>
                <c:pt idx="11721">
                  <c:v>3.4799999999961528E-3</c:v>
                </c:pt>
                <c:pt idx="11722">
                  <c:v>6.5299999999979264E-3</c:v>
                </c:pt>
                <c:pt idx="11723">
                  <c:v>4.199999999997317E-3</c:v>
                </c:pt>
                <c:pt idx="11724">
                  <c:v>4.500000000007276E-3</c:v>
                </c:pt>
                <c:pt idx="11725">
                  <c:v>7.9000000000064574E-3</c:v>
                </c:pt>
                <c:pt idx="11726">
                  <c:v>2.6499999999884949E-3</c:v>
                </c:pt>
                <c:pt idx="11727">
                  <c:v>6.4399999999977808E-3</c:v>
                </c:pt>
                <c:pt idx="11728">
                  <c:v>4.0799999999876491E-3</c:v>
                </c:pt>
                <c:pt idx="11729">
                  <c:v>3.9400000000000546E-3</c:v>
                </c:pt>
                <c:pt idx="11730">
                  <c:v>6.4900000000136515E-3</c:v>
                </c:pt>
                <c:pt idx="11731">
                  <c:v>1.0499999999922238E-3</c:v>
                </c:pt>
                <c:pt idx="11732">
                  <c:v>4.4100000000071304E-3</c:v>
                </c:pt>
                <c:pt idx="11733">
                  <c:v>4.680000000007567E-3</c:v>
                </c:pt>
                <c:pt idx="11734">
                  <c:v>1.0999999999796728E-3</c:v>
                </c:pt>
                <c:pt idx="11735">
                  <c:v>5.2200000000084401E-3</c:v>
                </c:pt>
                <c:pt idx="11736">
                  <c:v>2.0800000000065211E-3</c:v>
                </c:pt>
                <c:pt idx="11737">
                  <c:v>2.7100000000075397E-3</c:v>
                </c:pt>
                <c:pt idx="11738">
                  <c:v>2.299999999991087E-3</c:v>
                </c:pt>
                <c:pt idx="11739">
                  <c:v>2.3199999999974352E-3</c:v>
                </c:pt>
                <c:pt idx="11740">
                  <c:v>2.0299999999906504E-3</c:v>
                </c:pt>
                <c:pt idx="11741">
                  <c:v>2.8300000000172076E-3</c:v>
                </c:pt>
                <c:pt idx="11742">
                  <c:v>0</c:v>
                </c:pt>
                <c:pt idx="11743">
                  <c:v>4.2599999999879401E-3</c:v>
                </c:pt>
                <c:pt idx="11744">
                  <c:v>2.4000000001933586E-4</c:v>
                </c:pt>
                <c:pt idx="11745">
                  <c:v>3.489999999999327E-3</c:v>
                </c:pt>
                <c:pt idx="11746">
                  <c:v>5.1499999999862212E-3</c:v>
                </c:pt>
                <c:pt idx="11747">
                  <c:v>0</c:v>
                </c:pt>
                <c:pt idx="11748">
                  <c:v>4.5900000000074215E-3</c:v>
                </c:pt>
                <c:pt idx="11749">
                  <c:v>1.2499999999988631E-3</c:v>
                </c:pt>
                <c:pt idx="11750">
                  <c:v>2.0900000000096952E-3</c:v>
                </c:pt>
                <c:pt idx="11751">
                  <c:v>2.8599999999983083E-3</c:v>
                </c:pt>
                <c:pt idx="11752">
                  <c:v>8.6999999999193278E-4</c:v>
                </c:pt>
                <c:pt idx="11753">
                  <c:v>3.8099999999872125E-3</c:v>
                </c:pt>
                <c:pt idx="11754">
                  <c:v>3.2800000000179352E-3</c:v>
                </c:pt>
                <c:pt idx="11755">
                  <c:v>9.7999999999842657E-4</c:v>
                </c:pt>
                <c:pt idx="11756">
                  <c:v>3.5799999999994725E-3</c:v>
                </c:pt>
                <c:pt idx="11757">
                  <c:v>2.889999999979409E-3</c:v>
                </c:pt>
                <c:pt idx="11758">
                  <c:v>2.7700000000265845E-3</c:v>
                </c:pt>
                <c:pt idx="11759">
                  <c:v>3.489999999999327E-3</c:v>
                </c:pt>
                <c:pt idx="11760">
                  <c:v>1.5799999999899228E-3</c:v>
                </c:pt>
                <c:pt idx="11761">
                  <c:v>2.5300000000072487E-3</c:v>
                </c:pt>
                <c:pt idx="11762">
                  <c:v>1.8199999999808369E-3</c:v>
                </c:pt>
                <c:pt idx="11763">
                  <c:v>2.8599999999983083E-3</c:v>
                </c:pt>
                <c:pt idx="11764">
                  <c:v>4.5300000000167984E-3</c:v>
                </c:pt>
                <c:pt idx="11765">
                  <c:v>1.5799999999899228E-3</c:v>
                </c:pt>
                <c:pt idx="11766">
                  <c:v>1.8200000000092587E-3</c:v>
                </c:pt>
                <c:pt idx="11767">
                  <c:v>7.1499999999957708E-3</c:v>
                </c:pt>
                <c:pt idx="11768">
                  <c:v>0</c:v>
                </c:pt>
                <c:pt idx="11769">
                  <c:v>4.7099999999886677E-3</c:v>
                </c:pt>
                <c:pt idx="11770">
                  <c:v>2.6500000000169166E-3</c:v>
                </c:pt>
                <c:pt idx="11771">
                  <c:v>1.6399999999805459E-3</c:v>
                </c:pt>
                <c:pt idx="11772">
                  <c:v>5.7200000000250384E-3</c:v>
                </c:pt>
                <c:pt idx="11773">
                  <c:v>1.5799999999899228E-3</c:v>
                </c:pt>
                <c:pt idx="11774">
                  <c:v>4.4100000000071304E-3</c:v>
                </c:pt>
                <c:pt idx="11775">
                  <c:v>5.1599999999893953E-3</c:v>
                </c:pt>
                <c:pt idx="11776">
                  <c:v>1.8799999999998818E-3</c:v>
                </c:pt>
                <c:pt idx="11777">
                  <c:v>6.3100000000133605E-3</c:v>
                </c:pt>
                <c:pt idx="11778">
                  <c:v>3.7599999999997635E-3</c:v>
                </c:pt>
                <c:pt idx="11779">
                  <c:v>3.0999999999892225E-3</c:v>
                </c:pt>
                <c:pt idx="11780">
                  <c:v>6.4700000000073032E-3</c:v>
                </c:pt>
                <c:pt idx="11781">
                  <c:v>5.0599999999860756E-3</c:v>
                </c:pt>
                <c:pt idx="11782">
                  <c:v>2.4200000000007549E-3</c:v>
                </c:pt>
                <c:pt idx="11783">
                  <c:v>7.0599999999956253E-3</c:v>
                </c:pt>
                <c:pt idx="11784">
                  <c:v>3.1000000000176442E-3</c:v>
                </c:pt>
                <c:pt idx="11785">
                  <c:v>6.0799999999971988E-3</c:v>
                </c:pt>
                <c:pt idx="11786">
                  <c:v>5.8400000000062846E-3</c:v>
                </c:pt>
                <c:pt idx="11787">
                  <c:v>3.6399999999900956E-3</c:v>
                </c:pt>
                <c:pt idx="11788">
                  <c:v>8.4599999999852571E-3</c:v>
                </c:pt>
                <c:pt idx="11789">
                  <c:v>2.4400000000071032E-3</c:v>
                </c:pt>
                <c:pt idx="11790">
                  <c:v>7.1300000000178443E-3</c:v>
                </c:pt>
                <c:pt idx="11791">
                  <c:v>4.4399999999882311E-3</c:v>
                </c:pt>
                <c:pt idx="11792">
                  <c:v>1.8100000000060845E-3</c:v>
                </c:pt>
                <c:pt idx="11793">
                  <c:v>7.9599999999970805E-3</c:v>
                </c:pt>
                <c:pt idx="11794">
                  <c:v>5.6600000000059936E-3</c:v>
                </c:pt>
                <c:pt idx="11795">
                  <c:v>5.5499999999994998E-3</c:v>
                </c:pt>
                <c:pt idx="11796">
                  <c:v>9.7399999999936426E-3</c:v>
                </c:pt>
                <c:pt idx="11797">
                  <c:v>5.3100000000085856E-3</c:v>
                </c:pt>
                <c:pt idx="11798">
                  <c:v>1.0369999999994661E-2</c:v>
                </c:pt>
                <c:pt idx="11799">
                  <c:v>1.0339999999985139E-2</c:v>
                </c:pt>
                <c:pt idx="11800">
                  <c:v>1.7970000000019581E-2</c:v>
                </c:pt>
                <c:pt idx="11801">
                  <c:v>5.776000000000181E-2</c:v>
                </c:pt>
                <c:pt idx="11802">
                  <c:v>1.2479999999982283E-2</c:v>
                </c:pt>
                <c:pt idx="11803">
                  <c:v>4.8900000000173804E-3</c:v>
                </c:pt>
                <c:pt idx="11804">
                  <c:v>7.7499999999872671E-3</c:v>
                </c:pt>
                <c:pt idx="11805">
                  <c:v>3.489999999999327E-3</c:v>
                </c:pt>
                <c:pt idx="11806">
                  <c:v>3.5100000000056752E-3</c:v>
                </c:pt>
                <c:pt idx="11807">
                  <c:v>8.8299999999890133E-3</c:v>
                </c:pt>
                <c:pt idx="11808">
                  <c:v>0</c:v>
                </c:pt>
                <c:pt idx="11809">
                  <c:v>7.3000000000149612E-3</c:v>
                </c:pt>
                <c:pt idx="11810">
                  <c:v>4.4699999999977535E-3</c:v>
                </c:pt>
                <c:pt idx="11811">
                  <c:v>3.1299999999987449E-3</c:v>
                </c:pt>
                <c:pt idx="11812">
                  <c:v>7.1800000000052933E-3</c:v>
                </c:pt>
                <c:pt idx="11813">
                  <c:v>3.189999999989368E-3</c:v>
                </c:pt>
                <c:pt idx="11814">
                  <c:v>4.379999999997608E-3</c:v>
                </c:pt>
                <c:pt idx="11815">
                  <c:v>7.6300000000060209E-3</c:v>
                </c:pt>
                <c:pt idx="11816">
                  <c:v>2.9499999999984539E-3</c:v>
                </c:pt>
                <c:pt idx="11817">
                  <c:v>6.7899999999951888E-3</c:v>
                </c:pt>
                <c:pt idx="11818">
                  <c:v>5.9100000000000819E-3</c:v>
                </c:pt>
                <c:pt idx="11819">
                  <c:v>2.8000000000076852E-3</c:v>
                </c:pt>
                <c:pt idx="11820">
                  <c:v>7.3299999999960619E-3</c:v>
                </c:pt>
                <c:pt idx="11821">
                  <c:v>5.5099999999868032E-3</c:v>
                </c:pt>
                <c:pt idx="11822">
                  <c:v>3.5799999999994725E-3</c:v>
                </c:pt>
                <c:pt idx="11823">
                  <c:v>7.2400000000243381E-3</c:v>
                </c:pt>
                <c:pt idx="11824">
                  <c:v>2.3499999999785359E-3</c:v>
                </c:pt>
                <c:pt idx="11825">
                  <c:v>6.3200000000165346E-3</c:v>
                </c:pt>
                <c:pt idx="11826">
                  <c:v>4.6199999999885222E-3</c:v>
                </c:pt>
                <c:pt idx="11827">
                  <c:v>4.5300000000167984E-3</c:v>
                </c:pt>
                <c:pt idx="11828">
                  <c:v>7.089999999976726E-3</c:v>
                </c:pt>
                <c:pt idx="11829">
                  <c:v>2.3000000000195087E-3</c:v>
                </c:pt>
                <c:pt idx="11830">
                  <c:v>7.1499999999957708E-3</c:v>
                </c:pt>
                <c:pt idx="11831">
                  <c:v>6.679999999988695E-3</c:v>
                </c:pt>
                <c:pt idx="11832">
                  <c:v>2.3500000000069576E-3</c:v>
                </c:pt>
                <c:pt idx="11833">
                  <c:v>7.1499999999957708E-3</c:v>
                </c:pt>
                <c:pt idx="11834">
                  <c:v>4.8299999999983356E-3</c:v>
                </c:pt>
                <c:pt idx="11835">
                  <c:v>4.6200000000169439E-3</c:v>
                </c:pt>
                <c:pt idx="11836">
                  <c:v>7.3299999999960619E-3</c:v>
                </c:pt>
                <c:pt idx="11837">
                  <c:v>5.7799999999872398E-3</c:v>
                </c:pt>
                <c:pt idx="11838">
                  <c:v>4.860000000007858E-3</c:v>
                </c:pt>
                <c:pt idx="11839">
                  <c:v>7.0699999999987995E-3</c:v>
                </c:pt>
                <c:pt idx="11840">
                  <c:v>3.7800000000061118E-3</c:v>
                </c:pt>
                <c:pt idx="11841">
                  <c:v>6.4700000000073032E-3</c:v>
                </c:pt>
                <c:pt idx="11842">
                  <c:v>5.0599999999860756E-3</c:v>
                </c:pt>
                <c:pt idx="11843">
                  <c:v>3.3099999999990359E-3</c:v>
                </c:pt>
                <c:pt idx="11844">
                  <c:v>7.9900000000066029E-3</c:v>
                </c:pt>
                <c:pt idx="11845">
                  <c:v>3.8700000000062573E-3</c:v>
                </c:pt>
                <c:pt idx="11846">
                  <c:v>1.5199999999992997E-3</c:v>
                </c:pt>
                <c:pt idx="11847">
                  <c:v>1.0019999999997253E-2</c:v>
                </c:pt>
                <c:pt idx="11848">
                  <c:v>3.7999999997850864E-4</c:v>
                </c:pt>
                <c:pt idx="11849">
                  <c:v>7.4500000000057298E-3</c:v>
                </c:pt>
                <c:pt idx="11850">
                  <c:v>5.6700000000091677E-3</c:v>
                </c:pt>
                <c:pt idx="11851">
                  <c:v>3.4499999999866304E-3</c:v>
                </c:pt>
                <c:pt idx="11852">
                  <c:v>7.4000000000182808E-3</c:v>
                </c:pt>
                <c:pt idx="11853">
                  <c:v>1.1000000000080945E-3</c:v>
                </c:pt>
                <c:pt idx="11854">
                  <c:v>7.4799999999868305E-3</c:v>
                </c:pt>
                <c:pt idx="11855">
                  <c:v>5.3599999999960346E-3</c:v>
                </c:pt>
                <c:pt idx="11856">
                  <c:v>3.2799999999895135E-3</c:v>
                </c:pt>
                <c:pt idx="11857">
                  <c:v>6.6200000000264936E-3</c:v>
                </c:pt>
                <c:pt idx="11858">
                  <c:v>5.8099999999967622E-3</c:v>
                </c:pt>
                <c:pt idx="11859">
                  <c:v>2.5899999999978718E-3</c:v>
                </c:pt>
                <c:pt idx="11860">
                  <c:v>7.7799999999967895E-3</c:v>
                </c:pt>
                <c:pt idx="11861">
                  <c:v>5.5099999999868032E-3</c:v>
                </c:pt>
                <c:pt idx="11862">
                  <c:v>2.2100000000193631E-3</c:v>
                </c:pt>
                <c:pt idx="11863">
                  <c:v>8.049999999997226E-3</c:v>
                </c:pt>
                <c:pt idx="11864">
                  <c:v>4.7899999999856391E-3</c:v>
                </c:pt>
                <c:pt idx="11865">
                  <c:v>4.0300000000002001E-3</c:v>
                </c:pt>
                <c:pt idx="11866">
                  <c:v>7.5400000000058753E-3</c:v>
                </c:pt>
                <c:pt idx="11867">
                  <c:v>2.2299999999972897E-3</c:v>
                </c:pt>
                <c:pt idx="11868">
                  <c:v>9.0000000000145519E-3</c:v>
                </c:pt>
                <c:pt idx="11869">
                  <c:v>2.9199999999889314E-3</c:v>
                </c:pt>
                <c:pt idx="11870">
                  <c:v>7.569999999986976E-3</c:v>
                </c:pt>
                <c:pt idx="11871">
                  <c:v>4.860000000007858E-3</c:v>
                </c:pt>
                <c:pt idx="11872">
                  <c:v>2.4999999999977263E-3</c:v>
                </c:pt>
                <c:pt idx="11873">
                  <c:v>7.159999999998945E-3</c:v>
                </c:pt>
                <c:pt idx="11874">
                  <c:v>3.7800000000061118E-3</c:v>
                </c:pt>
                <c:pt idx="11875">
                  <c:v>6.0799999999971988E-3</c:v>
                </c:pt>
                <c:pt idx="11876">
                  <c:v>6.0500000000160981E-3</c:v>
                </c:pt>
                <c:pt idx="11877">
                  <c:v>5.6599999999775719E-3</c:v>
                </c:pt>
                <c:pt idx="11878">
                  <c:v>5.160000000017817E-3</c:v>
                </c:pt>
                <c:pt idx="11879">
                  <c:v>5.8999999999969077E-3</c:v>
                </c:pt>
                <c:pt idx="11880">
                  <c:v>4.0799999999876491E-3</c:v>
                </c:pt>
                <c:pt idx="11881">
                  <c:v>6.7099999999982174E-3</c:v>
                </c:pt>
                <c:pt idx="11882">
                  <c:v>5.7199999999966167E-3</c:v>
                </c:pt>
                <c:pt idx="11883">
                  <c:v>3.6700000000280397E-3</c:v>
                </c:pt>
                <c:pt idx="11884">
                  <c:v>8.8199999999858392E-3</c:v>
                </c:pt>
                <c:pt idx="11885">
                  <c:v>3.6299999999869215E-3</c:v>
                </c:pt>
                <c:pt idx="11886">
                  <c:v>4.3000000000006366E-3</c:v>
                </c:pt>
                <c:pt idx="11887">
                  <c:v>1.1110000000002174E-2</c:v>
                </c:pt>
                <c:pt idx="11888">
                  <c:v>2.4500000000102773E-3</c:v>
                </c:pt>
                <c:pt idx="11889">
                  <c:v>7.389999999986685E-3</c:v>
                </c:pt>
                <c:pt idx="11890">
                  <c:v>6.8500000000142336E-3</c:v>
                </c:pt>
                <c:pt idx="11891">
                  <c:v>3.4599999999898046E-3</c:v>
                </c:pt>
                <c:pt idx="11892">
                  <c:v>9.0299999999956526E-3</c:v>
                </c:pt>
                <c:pt idx="11893">
                  <c:v>4.8300000000267573E-3</c:v>
                </c:pt>
                <c:pt idx="11894">
                  <c:v>5.6299999999964712E-3</c:v>
                </c:pt>
                <c:pt idx="11895">
                  <c:v>5.8999999999969077E-3</c:v>
                </c:pt>
                <c:pt idx="11896">
                  <c:v>5.0699999999892498E-3</c:v>
                </c:pt>
                <c:pt idx="11897">
                  <c:v>9.6499999999934971E-3</c:v>
                </c:pt>
                <c:pt idx="11898">
                  <c:v>5.0700000000176715E-3</c:v>
                </c:pt>
                <c:pt idx="11899">
                  <c:v>5.089999999995598E-3</c:v>
                </c:pt>
                <c:pt idx="11900">
                  <c:v>8.8299999999890133E-3</c:v>
                </c:pt>
                <c:pt idx="11901">
                  <c:v>3.0700000000081218E-3</c:v>
                </c:pt>
                <c:pt idx="11902">
                  <c:v>3.6299999999869215E-3</c:v>
                </c:pt>
                <c:pt idx="11903">
                  <c:v>9.2700000000149885E-3</c:v>
                </c:pt>
                <c:pt idx="11904">
                  <c:v>2.1199999999907959E-3</c:v>
                </c:pt>
                <c:pt idx="11905">
                  <c:v>4.199999999997317E-3</c:v>
                </c:pt>
                <c:pt idx="11906">
                  <c:v>1.0400000000004184E-2</c:v>
                </c:pt>
                <c:pt idx="11907">
                  <c:v>3.1000000000176442E-3</c:v>
                </c:pt>
                <c:pt idx="11908">
                  <c:v>8.399999999994634E-3</c:v>
                </c:pt>
                <c:pt idx="11909">
                  <c:v>4.9799999999891043E-3</c:v>
                </c:pt>
                <c:pt idx="11910">
                  <c:v>6.1100000000067212E-3</c:v>
                </c:pt>
                <c:pt idx="11911">
                  <c:v>6.9699999999954798E-3</c:v>
                </c:pt>
                <c:pt idx="11912">
                  <c:v>4.4400000000166528E-3</c:v>
                </c:pt>
                <c:pt idx="11913">
                  <c:v>9.3899999999962347E-3</c:v>
                </c:pt>
                <c:pt idx="11914">
                  <c:v>4.1399999999782722E-3</c:v>
                </c:pt>
                <c:pt idx="11915">
                  <c:v>5.9000000000253294E-3</c:v>
                </c:pt>
                <c:pt idx="11916">
                  <c:v>9.0899999999862757E-3</c:v>
                </c:pt>
                <c:pt idx="11917">
                  <c:v>5.2499999999895408E-3</c:v>
                </c:pt>
                <c:pt idx="11918">
                  <c:v>6.1400000000162436E-3</c:v>
                </c:pt>
                <c:pt idx="11919">
                  <c:v>7.7499999999872671E-3</c:v>
                </c:pt>
                <c:pt idx="11920">
                  <c:v>7.9800000000034288E-3</c:v>
                </c:pt>
                <c:pt idx="11921">
                  <c:v>4.0600000000097225E-3</c:v>
                </c:pt>
                <c:pt idx="11922">
                  <c:v>9.1500000000053205E-3</c:v>
                </c:pt>
                <c:pt idx="11923">
                  <c:v>5.0599999999860756E-3</c:v>
                </c:pt>
                <c:pt idx="11924">
                  <c:v>9.1500000000053205E-3</c:v>
                </c:pt>
                <c:pt idx="11925">
                  <c:v>7.569999999986976E-3</c:v>
                </c:pt>
                <c:pt idx="11926">
                  <c:v>5.5800000000090222E-3</c:v>
                </c:pt>
                <c:pt idx="11927">
                  <c:v>1.2360000000001037E-2</c:v>
                </c:pt>
                <c:pt idx="11928">
                  <c:v>2.2400000000004638E-3</c:v>
                </c:pt>
                <c:pt idx="11929">
                  <c:v>1.1799999999993815E-2</c:v>
                </c:pt>
                <c:pt idx="11930">
                  <c:v>7.9900000000066029E-3</c:v>
                </c:pt>
                <c:pt idx="11931">
                  <c:v>3.4799999999961528E-3</c:v>
                </c:pt>
                <c:pt idx="11932">
                  <c:v>1.0610000000013997E-2</c:v>
                </c:pt>
                <c:pt idx="11933">
                  <c:v>5.1299999999798729E-3</c:v>
                </c:pt>
                <c:pt idx="11934">
                  <c:v>7.8400000000158343E-3</c:v>
                </c:pt>
                <c:pt idx="11935">
                  <c:v>8.9099999999859847E-3</c:v>
                </c:pt>
                <c:pt idx="11936">
                  <c:v>4.1400000000066939E-3</c:v>
                </c:pt>
                <c:pt idx="11937">
                  <c:v>7.9000000000064574E-3</c:v>
                </c:pt>
                <c:pt idx="11938">
                  <c:v>7.2399999999959164E-3</c:v>
                </c:pt>
                <c:pt idx="11939">
                  <c:v>0</c:v>
                </c:pt>
                <c:pt idx="11940">
                  <c:v>1.1410000000012133E-2</c:v>
                </c:pt>
                <c:pt idx="11941">
                  <c:v>7.3699999999803367E-3</c:v>
                </c:pt>
                <c:pt idx="11942">
                  <c:v>3.1299999999987449E-3</c:v>
                </c:pt>
                <c:pt idx="11943">
                  <c:v>8.3700000000135333E-3</c:v>
                </c:pt>
                <c:pt idx="11944">
                  <c:v>7.689999999996644E-3</c:v>
                </c:pt>
                <c:pt idx="11945">
                  <c:v>6.6099999999948977E-3</c:v>
                </c:pt>
                <c:pt idx="11946">
                  <c:v>5.4000000000087311E-3</c:v>
                </c:pt>
                <c:pt idx="11947">
                  <c:v>8.2199999999943429E-3</c:v>
                </c:pt>
                <c:pt idx="11948">
                  <c:v>5.2200000000084401E-3</c:v>
                </c:pt>
                <c:pt idx="11949">
                  <c:v>5.7499999999777174E-3</c:v>
                </c:pt>
                <c:pt idx="11950">
                  <c:v>8.8500000000237833E-3</c:v>
                </c:pt>
                <c:pt idx="11951">
                  <c:v>5.3399999999896863E-3</c:v>
                </c:pt>
                <c:pt idx="11952">
                  <c:v>8.0100000000129512E-3</c:v>
                </c:pt>
                <c:pt idx="11953">
                  <c:v>5.7299999999997908E-3</c:v>
                </c:pt>
                <c:pt idx="11954">
                  <c:v>5.3599999999960346E-3</c:v>
                </c:pt>
                <c:pt idx="11955">
                  <c:v>9.1799999999864212E-3</c:v>
                </c:pt>
                <c:pt idx="11956">
                  <c:v>3.8399999999967349E-3</c:v>
                </c:pt>
                <c:pt idx="11957">
                  <c:v>4.0600000000097225E-3</c:v>
                </c:pt>
                <c:pt idx="11958">
                  <c:v>7.7799999999967895E-3</c:v>
                </c:pt>
                <c:pt idx="11959">
                  <c:v>5.8699999999873853E-3</c:v>
                </c:pt>
                <c:pt idx="11960">
                  <c:v>4.7100000000170894E-3</c:v>
                </c:pt>
                <c:pt idx="11961">
                  <c:v>9.1799999999864212E-3</c:v>
                </c:pt>
                <c:pt idx="11962">
                  <c:v>2.8900000000078307E-3</c:v>
                </c:pt>
                <c:pt idx="11963">
                  <c:v>9.289999999992915E-3</c:v>
                </c:pt>
                <c:pt idx="11964">
                  <c:v>5.0400000000081491E-3</c:v>
                </c:pt>
                <c:pt idx="11965">
                  <c:v>6.1100000000067212E-3</c:v>
                </c:pt>
                <c:pt idx="11966">
                  <c:v>5.6899999999870943E-3</c:v>
                </c:pt>
                <c:pt idx="11967">
                  <c:v>4.7700000000077125E-3</c:v>
                </c:pt>
                <c:pt idx="11968">
                  <c:v>7.5099999999963529E-3</c:v>
                </c:pt>
                <c:pt idx="11969">
                  <c:v>7.2700000000054388E-3</c:v>
                </c:pt>
                <c:pt idx="11970">
                  <c:v>3.4599999999898046E-3</c:v>
                </c:pt>
                <c:pt idx="11971">
                  <c:v>7.1499999999957708E-3</c:v>
                </c:pt>
                <c:pt idx="11972">
                  <c:v>5.1899999999989177E-3</c:v>
                </c:pt>
                <c:pt idx="11973">
                  <c:v>5.1500000000146429E-3</c:v>
                </c:pt>
                <c:pt idx="11974">
                  <c:v>8.8000000000079126E-3</c:v>
                </c:pt>
                <c:pt idx="11975">
                  <c:v>4.6700000000043929E-3</c:v>
                </c:pt>
                <c:pt idx="11976">
                  <c:v>4.5299999999883767E-3</c:v>
                </c:pt>
                <c:pt idx="11977">
                  <c:v>6.7699999999888405E-3</c:v>
                </c:pt>
                <c:pt idx="11978">
                  <c:v>3.6400000000185173E-3</c:v>
                </c:pt>
                <c:pt idx="11979">
                  <c:v>7.1199999999862484E-3</c:v>
                </c:pt>
                <c:pt idx="11980">
                  <c:v>3.1000000000176442E-3</c:v>
                </c:pt>
                <c:pt idx="11981">
                  <c:v>4.6799999999791453E-3</c:v>
                </c:pt>
                <c:pt idx="11982">
                  <c:v>9.9199999999939337E-3</c:v>
                </c:pt>
                <c:pt idx="11983">
                  <c:v>9.2000000000780346E-4</c:v>
                </c:pt>
                <c:pt idx="11984">
                  <c:v>6.8899999999985084E-3</c:v>
                </c:pt>
                <c:pt idx="11985">
                  <c:v>8.399999999994634E-3</c:v>
                </c:pt>
                <c:pt idx="11986">
                  <c:v>2.7000000000043656E-4</c:v>
                </c:pt>
                <c:pt idx="11987">
                  <c:v>7.8700000000253567E-3</c:v>
                </c:pt>
                <c:pt idx="11988">
                  <c:v>3.4299999999802822E-3</c:v>
                </c:pt>
                <c:pt idx="11989">
                  <c:v>5.1799999999957436E-3</c:v>
                </c:pt>
                <c:pt idx="11990">
                  <c:v>6.0500000000160981E-3</c:v>
                </c:pt>
                <c:pt idx="11991">
                  <c:v>5.5999999999869488E-3</c:v>
                </c:pt>
                <c:pt idx="11992">
                  <c:v>5.2200000000084401E-3</c:v>
                </c:pt>
                <c:pt idx="11993">
                  <c:v>6.2000000000068667E-3</c:v>
                </c:pt>
                <c:pt idx="11994">
                  <c:v>4.2899999999974625E-3</c:v>
                </c:pt>
                <c:pt idx="11995">
                  <c:v>6.1399999999878219E-3</c:v>
                </c:pt>
                <c:pt idx="11996">
                  <c:v>3.9299999999968804E-3</c:v>
                </c:pt>
                <c:pt idx="11997">
                  <c:v>4.680000000007567E-3</c:v>
                </c:pt>
                <c:pt idx="11998">
                  <c:v>6.6199999999980719E-3</c:v>
                </c:pt>
                <c:pt idx="11999">
                  <c:v>2.6200000000073942E-3</c:v>
                </c:pt>
                <c:pt idx="12000">
                  <c:v>5.0400000000081491E-3</c:v>
                </c:pt>
                <c:pt idx="12001">
                  <c:v>9.0599999999767533E-3</c:v>
                </c:pt>
                <c:pt idx="12002">
                  <c:v>1.8000000000029104E-4</c:v>
                </c:pt>
                <c:pt idx="12003">
                  <c:v>1.016000000001327E-2</c:v>
                </c:pt>
                <c:pt idx="12004">
                  <c:v>3.9299999999968804E-3</c:v>
                </c:pt>
                <c:pt idx="12005">
                  <c:v>5.6399999999996453E-3</c:v>
                </c:pt>
                <c:pt idx="12006">
                  <c:v>6.8500000000142336E-3</c:v>
                </c:pt>
                <c:pt idx="12007">
                  <c:v>2.9799999999795546E-3</c:v>
                </c:pt>
                <c:pt idx="12008">
                  <c:v>6.6800000000171167E-3</c:v>
                </c:pt>
                <c:pt idx="12009">
                  <c:v>4.6199999999885222E-3</c:v>
                </c:pt>
                <c:pt idx="12010">
                  <c:v>3.0999999999892225E-3</c:v>
                </c:pt>
                <c:pt idx="12011">
                  <c:v>6.700000000023465E-3</c:v>
                </c:pt>
                <c:pt idx="12012">
                  <c:v>5.6899999999870943E-3</c:v>
                </c:pt>
                <c:pt idx="12013">
                  <c:v>3.8199999999903866E-3</c:v>
                </c:pt>
                <c:pt idx="12014">
                  <c:v>6.0200000000065756E-3</c:v>
                </c:pt>
                <c:pt idx="12015">
                  <c:v>4.5900000000074215E-3</c:v>
                </c:pt>
                <c:pt idx="12016">
                  <c:v>4.2599999999879401E-3</c:v>
                </c:pt>
                <c:pt idx="12017">
                  <c:v>6.8500000000142336E-3</c:v>
                </c:pt>
                <c:pt idx="12018">
                  <c:v>3.1600000000082673E-3</c:v>
                </c:pt>
                <c:pt idx="12019">
                  <c:v>9.5399999999870033E-3</c:v>
                </c:pt>
                <c:pt idx="12020">
                  <c:v>3.9899999999875035E-3</c:v>
                </c:pt>
                <c:pt idx="12021">
                  <c:v>4.680000000007567E-3</c:v>
                </c:pt>
                <c:pt idx="12022">
                  <c:v>1.1030000000005202E-2</c:v>
                </c:pt>
                <c:pt idx="12023">
                  <c:v>2.7100000000075397E-3</c:v>
                </c:pt>
                <c:pt idx="12024">
                  <c:v>9.9500000000034561E-3</c:v>
                </c:pt>
                <c:pt idx="12025">
                  <c:v>7.0099999999797546E-3</c:v>
                </c:pt>
                <c:pt idx="12026">
                  <c:v>4.199999999997317E-3</c:v>
                </c:pt>
                <c:pt idx="12027">
                  <c:v>9.360000000015134E-3</c:v>
                </c:pt>
                <c:pt idx="12028">
                  <c:v>5.8999999999969077E-3</c:v>
                </c:pt>
                <c:pt idx="12029">
                  <c:v>6.2900000000070122E-3</c:v>
                </c:pt>
                <c:pt idx="12030">
                  <c:v>8.9700000000050295E-3</c:v>
                </c:pt>
                <c:pt idx="12031">
                  <c:v>6.6699999999855208E-3</c:v>
                </c:pt>
                <c:pt idx="12032">
                  <c:v>1.0260000000016589E-2</c:v>
                </c:pt>
                <c:pt idx="12033">
                  <c:v>7.799999999974716E-3</c:v>
                </c:pt>
                <c:pt idx="12034">
                  <c:v>7.339999999999236E-3</c:v>
                </c:pt>
                <c:pt idx="12035">
                  <c:v>1.0750000000001592E-2</c:v>
                </c:pt>
                <c:pt idx="12036">
                  <c:v>8.4400000000073305E-3</c:v>
                </c:pt>
                <c:pt idx="12037">
                  <c:v>6.4399999999977808E-3</c:v>
                </c:pt>
                <c:pt idx="12038">
                  <c:v>1.4150000000000773E-2</c:v>
                </c:pt>
                <c:pt idx="12039">
                  <c:v>5.8999999999969077E-3</c:v>
                </c:pt>
                <c:pt idx="12040">
                  <c:v>1.1330000000015161E-2</c:v>
                </c:pt>
                <c:pt idx="12041">
                  <c:v>1.1319999999983565E-2</c:v>
                </c:pt>
                <c:pt idx="12042">
                  <c:v>6.5600000000074488E-3</c:v>
                </c:pt>
                <c:pt idx="12043">
                  <c:v>1.5019999999992706E-2</c:v>
                </c:pt>
                <c:pt idx="12044">
                  <c:v>6.6700000000139426E-3</c:v>
                </c:pt>
                <c:pt idx="12045">
                  <c:v>1.3980000000003656E-2</c:v>
                </c:pt>
                <c:pt idx="12046">
                  <c:v>1.219000000000392E-2</c:v>
                </c:pt>
                <c:pt idx="12047">
                  <c:v>8.6699999999950705E-3</c:v>
                </c:pt>
                <c:pt idx="12048">
                  <c:v>1.4189999999985048E-2</c:v>
                </c:pt>
                <c:pt idx="12049">
                  <c:v>1.1680000000012569E-2</c:v>
                </c:pt>
                <c:pt idx="12050">
                  <c:v>1.2399999999985312E-2</c:v>
                </c:pt>
                <c:pt idx="12051">
                  <c:v>1.3800000000003365E-2</c:v>
                </c:pt>
                <c:pt idx="12052">
                  <c:v>1.490000000001146E-2</c:v>
                </c:pt>
                <c:pt idx="12053">
                  <c:v>1.2839999999982865E-2</c:v>
                </c:pt>
                <c:pt idx="12054">
                  <c:v>1.5530000000012478E-2</c:v>
                </c:pt>
                <c:pt idx="12055">
                  <c:v>1.3049999999992679E-2</c:v>
                </c:pt>
                <c:pt idx="12056">
                  <c:v>1.5170000000011896E-2</c:v>
                </c:pt>
                <c:pt idx="12057">
                  <c:v>1.525999999998362E-2</c:v>
                </c:pt>
                <c:pt idx="12058">
                  <c:v>1.267000000001417E-2</c:v>
                </c:pt>
                <c:pt idx="12059">
                  <c:v>1.6359999999991715E-2</c:v>
                </c:pt>
                <c:pt idx="12060">
                  <c:v>1.3020000000011578E-2</c:v>
                </c:pt>
                <c:pt idx="12061">
                  <c:v>1.2939999999986185E-2</c:v>
                </c:pt>
                <c:pt idx="12062">
                  <c:v>2.0380000000017162E-2</c:v>
                </c:pt>
                <c:pt idx="12063">
                  <c:v>9.3299999999771899E-3</c:v>
                </c:pt>
                <c:pt idx="12064">
                  <c:v>1.4660000000020545E-2</c:v>
                </c:pt>
                <c:pt idx="12065">
                  <c:v>1.2579999999985603E-2</c:v>
                </c:pt>
                <c:pt idx="12066">
                  <c:v>1.1300000000005639E-2</c:v>
                </c:pt>
                <c:pt idx="12067">
                  <c:v>1.409000000001015E-2</c:v>
                </c:pt>
                <c:pt idx="12068">
                  <c:v>1.2969999999995707E-2</c:v>
                </c:pt>
                <c:pt idx="12069">
                  <c:v>1.1589999999984002E-2</c:v>
                </c:pt>
                <c:pt idx="12070">
                  <c:v>1.3110000000011723E-2</c:v>
                </c:pt>
                <c:pt idx="12071">
                  <c:v>1.4309999999994716E-2</c:v>
                </c:pt>
                <c:pt idx="12072">
                  <c:v>1.4270000000010441E-2</c:v>
                </c:pt>
                <c:pt idx="12073">
                  <c:v>1.371000000000322E-2</c:v>
                </c:pt>
                <c:pt idx="12074">
                  <c:v>1.3499999999993406E-2</c:v>
                </c:pt>
                <c:pt idx="12075">
                  <c:v>1.3260000000002492E-2</c:v>
                </c:pt>
                <c:pt idx="12076">
                  <c:v>1.6429999999985512E-2</c:v>
                </c:pt>
                <c:pt idx="12077">
                  <c:v>1.338000000001216E-2</c:v>
                </c:pt>
                <c:pt idx="12078">
                  <c:v>1.7400000000009186E-2</c:v>
                </c:pt>
                <c:pt idx="12079">
                  <c:v>1.5320000000002665E-2</c:v>
                </c:pt>
                <c:pt idx="12080">
                  <c:v>1.5850000000000364E-2</c:v>
                </c:pt>
                <c:pt idx="12081">
                  <c:v>1.7739999999974998E-2</c:v>
                </c:pt>
                <c:pt idx="12082">
                  <c:v>1.3740000000012742E-2</c:v>
                </c:pt>
                <c:pt idx="12083">
                  <c:v>1.9100000000008777E-2</c:v>
                </c:pt>
                <c:pt idx="12084">
                  <c:v>1.3379999999983738E-2</c:v>
                </c:pt>
                <c:pt idx="12085">
                  <c:v>1.6750000000001819E-2</c:v>
                </c:pt>
                <c:pt idx="12086">
                  <c:v>1.5289999999993142E-2</c:v>
                </c:pt>
                <c:pt idx="12087">
                  <c:v>1.3020000000011578E-2</c:v>
                </c:pt>
                <c:pt idx="12088">
                  <c:v>1.5080000000011751E-2</c:v>
                </c:pt>
                <c:pt idx="12089">
                  <c:v>1.325999999997407E-2</c:v>
                </c:pt>
                <c:pt idx="12090">
                  <c:v>1.1540000000024975E-2</c:v>
                </c:pt>
                <c:pt idx="12091">
                  <c:v>1.4870000000001937E-2</c:v>
                </c:pt>
                <c:pt idx="12092">
                  <c:v>1.2809999999973343E-2</c:v>
                </c:pt>
                <c:pt idx="12093">
                  <c:v>1.2520000000023401E-2</c:v>
                </c:pt>
                <c:pt idx="12094">
                  <c:v>1.4569999999991978E-2</c:v>
                </c:pt>
                <c:pt idx="12095">
                  <c:v>1.2280000000004065E-2</c:v>
                </c:pt>
                <c:pt idx="12096">
                  <c:v>1.1300000000005639E-2</c:v>
                </c:pt>
                <c:pt idx="12097">
                  <c:v>1.0399999999975762E-2</c:v>
                </c:pt>
                <c:pt idx="12098">
                  <c:v>1.2690000000020518E-2</c:v>
                </c:pt>
                <c:pt idx="12099">
                  <c:v>1.3149999999995998E-2</c:v>
                </c:pt>
                <c:pt idx="12100">
                  <c:v>1.0699999999985721E-2</c:v>
                </c:pt>
                <c:pt idx="12101">
                  <c:v>8.6700000000234922E-3</c:v>
                </c:pt>
                <c:pt idx="12102">
                  <c:v>1.5670000000000073E-2</c:v>
                </c:pt>
                <c:pt idx="12103">
                  <c:v>8.5299999999790543E-3</c:v>
                </c:pt>
                <c:pt idx="12104">
                  <c:v>1.290000000000191E-2</c:v>
                </c:pt>
                <c:pt idx="12105">
                  <c:v>9.8399999999969623E-3</c:v>
                </c:pt>
                <c:pt idx="12106">
                  <c:v>1.0279999999994516E-2</c:v>
                </c:pt>
                <c:pt idx="12107">
                  <c:v>1.0970000000014579E-2</c:v>
                </c:pt>
                <c:pt idx="12108">
                  <c:v>8.9399999999955071E-3</c:v>
                </c:pt>
                <c:pt idx="12109">
                  <c:v>9.1500000000053205E-3</c:v>
                </c:pt>
                <c:pt idx="12110">
                  <c:v>1.0459999999994807E-2</c:v>
                </c:pt>
                <c:pt idx="12111">
                  <c:v>8.9700000000050295E-3</c:v>
                </c:pt>
                <c:pt idx="12112">
                  <c:v>1.2599999999991951E-2</c:v>
                </c:pt>
                <c:pt idx="12113">
                  <c:v>8.5899999999980992E-3</c:v>
                </c:pt>
                <c:pt idx="12114">
                  <c:v>9.4700000000216278E-3</c:v>
                </c:pt>
                <c:pt idx="12115">
                  <c:v>1.2009999999975207E-2</c:v>
                </c:pt>
                <c:pt idx="12116">
                  <c:v>8.9700000000050295E-3</c:v>
                </c:pt>
                <c:pt idx="12117">
                  <c:v>8.7400000000172895E-3</c:v>
                </c:pt>
                <c:pt idx="12118">
                  <c:v>9.9199999999939337E-3</c:v>
                </c:pt>
                <c:pt idx="12119">
                  <c:v>8.350000000007185E-3</c:v>
                </c:pt>
                <c:pt idx="12120">
                  <c:v>7.5099999999963529E-3</c:v>
                </c:pt>
                <c:pt idx="12121">
                  <c:v>7.9499999999939064E-3</c:v>
                </c:pt>
                <c:pt idx="12122">
                  <c:v>5.5499999999994998E-3</c:v>
                </c:pt>
                <c:pt idx="12123">
                  <c:v>8.0100000000129512E-3</c:v>
                </c:pt>
                <c:pt idx="12124">
                  <c:v>7.2399999999959164E-3</c:v>
                </c:pt>
                <c:pt idx="12125">
                  <c:v>6.679999999988695E-3</c:v>
                </c:pt>
                <c:pt idx="12126">
                  <c:v>9.7800000000063392E-3</c:v>
                </c:pt>
                <c:pt idx="12127">
                  <c:v>4.500000000007276E-3</c:v>
                </c:pt>
                <c:pt idx="12128">
                  <c:v>1.1019999999973606E-2</c:v>
                </c:pt>
                <c:pt idx="12129">
                  <c:v>5.9900000000254749E-3</c:v>
                </c:pt>
                <c:pt idx="12130">
                  <c:v>5.5499999999994998E-3</c:v>
                </c:pt>
                <c:pt idx="12131">
                  <c:v>9.5000000000027285E-3</c:v>
                </c:pt>
                <c:pt idx="12132">
                  <c:v>8.8499999999953616E-3</c:v>
                </c:pt>
                <c:pt idx="12133">
                  <c:v>6.9199999999796091E-3</c:v>
                </c:pt>
                <c:pt idx="12134">
                  <c:v>1.0280000000022937E-2</c:v>
                </c:pt>
                <c:pt idx="12135">
                  <c:v>7.8999999999780357E-3</c:v>
                </c:pt>
                <c:pt idx="12136">
                  <c:v>8.0100000000129512E-3</c:v>
                </c:pt>
                <c:pt idx="12137">
                  <c:v>6.9200000000080308E-3</c:v>
                </c:pt>
                <c:pt idx="12138">
                  <c:v>8.0799999999783267E-3</c:v>
                </c:pt>
                <c:pt idx="12139">
                  <c:v>5.690000000015516E-3</c:v>
                </c:pt>
                <c:pt idx="12140">
                  <c:v>8.9999999999861302E-3</c:v>
                </c:pt>
                <c:pt idx="12141">
                  <c:v>5.8999999999969077E-3</c:v>
                </c:pt>
                <c:pt idx="12142">
                  <c:v>1.1440000000021655E-2</c:v>
                </c:pt>
                <c:pt idx="12143">
                  <c:v>6.8299999999794636E-3</c:v>
                </c:pt>
                <c:pt idx="12144">
                  <c:v>9.5300000000122509E-3</c:v>
                </c:pt>
                <c:pt idx="12145">
                  <c:v>8.5899999999980992E-3</c:v>
                </c:pt>
                <c:pt idx="12146">
                  <c:v>6.7300000000045657E-3</c:v>
                </c:pt>
                <c:pt idx="12147">
                  <c:v>8.9399999999955071E-3</c:v>
                </c:pt>
                <c:pt idx="12148">
                  <c:v>8.9399999999955071E-3</c:v>
                </c:pt>
                <c:pt idx="12149">
                  <c:v>5.7900000000188356E-3</c:v>
                </c:pt>
                <c:pt idx="12150">
                  <c:v>9.5299999999838292E-3</c:v>
                </c:pt>
                <c:pt idx="12151">
                  <c:v>5.9899999999970532E-3</c:v>
                </c:pt>
                <c:pt idx="12152">
                  <c:v>1.0050000000006776E-2</c:v>
                </c:pt>
                <c:pt idx="12153">
                  <c:v>7.209999999986394E-3</c:v>
                </c:pt>
                <c:pt idx="12154">
                  <c:v>8.9400000000239288E-3</c:v>
                </c:pt>
                <c:pt idx="12155">
                  <c:v>9.5699999999965257E-3</c:v>
                </c:pt>
                <c:pt idx="12156">
                  <c:v>7.4500000000057298E-3</c:v>
                </c:pt>
                <c:pt idx="12157">
                  <c:v>7.5099999999963529E-3</c:v>
                </c:pt>
                <c:pt idx="12158">
                  <c:v>1.0489999999975907E-2</c:v>
                </c:pt>
                <c:pt idx="12159">
                  <c:v>7.3000000000149612E-3</c:v>
                </c:pt>
                <c:pt idx="12160">
                  <c:v>7.689999999996644E-3</c:v>
                </c:pt>
                <c:pt idx="12161">
                  <c:v>9.8299999999937882E-3</c:v>
                </c:pt>
                <c:pt idx="12162">
                  <c:v>8.4400000000073305E-3</c:v>
                </c:pt>
                <c:pt idx="12163">
                  <c:v>1.0520000000013852E-2</c:v>
                </c:pt>
                <c:pt idx="12164">
                  <c:v>8.3699999999851116E-3</c:v>
                </c:pt>
                <c:pt idx="12165">
                  <c:v>1.0279999999994516E-2</c:v>
                </c:pt>
                <c:pt idx="12166">
                  <c:v>1.1510000000015452E-2</c:v>
                </c:pt>
                <c:pt idx="12167">
                  <c:v>5.4800000000057025E-3</c:v>
                </c:pt>
                <c:pt idx="12168">
                  <c:v>9.7199999999872944E-3</c:v>
                </c:pt>
                <c:pt idx="12169">
                  <c:v>8.4300000000041564E-3</c:v>
                </c:pt>
                <c:pt idx="12170">
                  <c:v>6.5299999999979264E-3</c:v>
                </c:pt>
                <c:pt idx="12171">
                  <c:v>1.1560000000002901E-2</c:v>
                </c:pt>
                <c:pt idx="12172">
                  <c:v>8.4599999999852571E-3</c:v>
                </c:pt>
                <c:pt idx="12173">
                  <c:v>1.0580000000004475E-2</c:v>
                </c:pt>
                <c:pt idx="12174">
                  <c:v>8.6799999999982447E-3</c:v>
                </c:pt>
                <c:pt idx="12175">
                  <c:v>8.4899999999947795E-3</c:v>
                </c:pt>
                <c:pt idx="12176">
                  <c:v>7.8700000000253567E-3</c:v>
                </c:pt>
                <c:pt idx="12177">
                  <c:v>7.1799999999768715E-3</c:v>
                </c:pt>
                <c:pt idx="12178">
                  <c:v>9.060000000005175E-3</c:v>
                </c:pt>
                <c:pt idx="12179">
                  <c:v>8.0800000000067485E-3</c:v>
                </c:pt>
                <c:pt idx="12180">
                  <c:v>7.4199999999962074E-3</c:v>
                </c:pt>
                <c:pt idx="12181">
                  <c:v>6.5199999999947522E-3</c:v>
                </c:pt>
                <c:pt idx="12182">
                  <c:v>1.2429999999994834E-2</c:v>
                </c:pt>
                <c:pt idx="12183">
                  <c:v>5.4800000000057025E-3</c:v>
                </c:pt>
                <c:pt idx="12184">
                  <c:v>1.1840000000006512E-2</c:v>
                </c:pt>
                <c:pt idx="12185">
                  <c:v>6.8499999999858119E-3</c:v>
                </c:pt>
                <c:pt idx="12186">
                  <c:v>8.8500000000237833E-3</c:v>
                </c:pt>
                <c:pt idx="12187">
                  <c:v>9.4499999999868578E-3</c:v>
                </c:pt>
                <c:pt idx="12188">
                  <c:v>8.7900000000047385E-3</c:v>
                </c:pt>
                <c:pt idx="12189">
                  <c:v>7.0599999999956253E-3</c:v>
                </c:pt>
                <c:pt idx="12190">
                  <c:v>8.9100000000144064E-3</c:v>
                </c:pt>
                <c:pt idx="12191">
                  <c:v>6.5299999999979264E-3</c:v>
                </c:pt>
                <c:pt idx="12192">
                  <c:v>1.2729999999976371E-2</c:v>
                </c:pt>
                <c:pt idx="12193">
                  <c:v>7.0300000000145246E-3</c:v>
                </c:pt>
                <c:pt idx="12194">
                  <c:v>9.3300000000056116E-3</c:v>
                </c:pt>
                <c:pt idx="12195">
                  <c:v>9.4200000000057571E-3</c:v>
                </c:pt>
                <c:pt idx="12196">
                  <c:v>8.6099999999760257E-3</c:v>
                </c:pt>
                <c:pt idx="12197">
                  <c:v>8.8200000000142609E-3</c:v>
                </c:pt>
                <c:pt idx="12198">
                  <c:v>7.9599999999970805E-3</c:v>
                </c:pt>
                <c:pt idx="12199">
                  <c:v>6.0200000000065756E-3</c:v>
                </c:pt>
                <c:pt idx="12200">
                  <c:v>9.6199999999839747E-3</c:v>
                </c:pt>
                <c:pt idx="12201">
                  <c:v>9.2700000000149885E-3</c:v>
                </c:pt>
                <c:pt idx="12202">
                  <c:v>6.7099999999982174E-3</c:v>
                </c:pt>
                <c:pt idx="12203">
                  <c:v>1.1110000000002174E-2</c:v>
                </c:pt>
                <c:pt idx="12204">
                  <c:v>6.6500000000075943E-3</c:v>
                </c:pt>
                <c:pt idx="12205">
                  <c:v>1.099999999999568E-2</c:v>
                </c:pt>
                <c:pt idx="12206">
                  <c:v>8.9999999999861302E-3</c:v>
                </c:pt>
                <c:pt idx="12207">
                  <c:v>5.5700000000058481E-3</c:v>
                </c:pt>
                <c:pt idx="12208">
                  <c:v>1.0909999999995534E-2</c:v>
                </c:pt>
                <c:pt idx="12209">
                  <c:v>7.5999999999964984E-3</c:v>
                </c:pt>
                <c:pt idx="12210">
                  <c:v>6.8500000000142336E-3</c:v>
                </c:pt>
                <c:pt idx="12211">
                  <c:v>1.0459999999994807E-2</c:v>
                </c:pt>
                <c:pt idx="12212">
                  <c:v>5.9300000000064301E-3</c:v>
                </c:pt>
                <c:pt idx="12213">
                  <c:v>1.0019999999997253E-2</c:v>
                </c:pt>
                <c:pt idx="12214">
                  <c:v>9.770000000003165E-3</c:v>
                </c:pt>
                <c:pt idx="12215">
                  <c:v>6.379999999978736E-3</c:v>
                </c:pt>
                <c:pt idx="12216">
                  <c:v>9.3000000000245109E-3</c:v>
                </c:pt>
                <c:pt idx="12217">
                  <c:v>6.909999999976435E-3</c:v>
                </c:pt>
                <c:pt idx="12218">
                  <c:v>6.2600000000259115E-3</c:v>
                </c:pt>
                <c:pt idx="12219">
                  <c:v>9.0899999999862757E-3</c:v>
                </c:pt>
                <c:pt idx="12220">
                  <c:v>7.389999999986685E-3</c:v>
                </c:pt>
                <c:pt idx="12221">
                  <c:v>5.870000000015807E-3</c:v>
                </c:pt>
                <c:pt idx="12222">
                  <c:v>1.421999999999457E-2</c:v>
                </c:pt>
                <c:pt idx="12223">
                  <c:v>3.9900000000159253E-3</c:v>
                </c:pt>
                <c:pt idx="12224">
                  <c:v>1.0249999999984993E-2</c:v>
                </c:pt>
                <c:pt idx="12225">
                  <c:v>6.5600000000074488E-3</c:v>
                </c:pt>
                <c:pt idx="12226">
                  <c:v>9.0299999999956526E-3</c:v>
                </c:pt>
                <c:pt idx="12227">
                  <c:v>7.0299999999861029E-3</c:v>
                </c:pt>
                <c:pt idx="12228">
                  <c:v>5.6399999999996453E-3</c:v>
                </c:pt>
                <c:pt idx="12229">
                  <c:v>6.4900000000136515E-3</c:v>
                </c:pt>
                <c:pt idx="12230">
                  <c:v>7.0399999999892771E-3</c:v>
                </c:pt>
                <c:pt idx="12231">
                  <c:v>5.0600000000144973E-3</c:v>
                </c:pt>
                <c:pt idx="12232">
                  <c:v>9.1500000000053205E-3</c:v>
                </c:pt>
                <c:pt idx="12233">
                  <c:v>3.9099999999905322E-3</c:v>
                </c:pt>
                <c:pt idx="12234">
                  <c:v>6.0499999999876763E-3</c:v>
                </c:pt>
                <c:pt idx="12235">
                  <c:v>8.7900000000047385E-3</c:v>
                </c:pt>
                <c:pt idx="12236">
                  <c:v>7.3900000000151067E-3</c:v>
                </c:pt>
                <c:pt idx="12237">
                  <c:v>4.3199999999785632E-3</c:v>
                </c:pt>
                <c:pt idx="12238">
                  <c:v>9.180000000014843E-3</c:v>
                </c:pt>
                <c:pt idx="12239">
                  <c:v>3.9299999999968804E-3</c:v>
                </c:pt>
                <c:pt idx="12240">
                  <c:v>6.9200000000080308E-3</c:v>
                </c:pt>
                <c:pt idx="12241">
                  <c:v>8.4899999999947795E-3</c:v>
                </c:pt>
                <c:pt idx="12242">
                  <c:v>4.0799999999876491E-3</c:v>
                </c:pt>
                <c:pt idx="12243">
                  <c:v>9.7200000000157161E-3</c:v>
                </c:pt>
                <c:pt idx="12244">
                  <c:v>7.1800000000052933E-3</c:v>
                </c:pt>
                <c:pt idx="12245">
                  <c:v>4.5599999999978991E-3</c:v>
                </c:pt>
                <c:pt idx="12246">
                  <c:v>8.8499999999953616E-3</c:v>
                </c:pt>
                <c:pt idx="12247">
                  <c:v>3.2799999999895135E-3</c:v>
                </c:pt>
                <c:pt idx="12248">
                  <c:v>7.4800000000152522E-3</c:v>
                </c:pt>
                <c:pt idx="12249">
                  <c:v>6.1399999999878219E-3</c:v>
                </c:pt>
                <c:pt idx="12250">
                  <c:v>5.160000000017817E-3</c:v>
                </c:pt>
                <c:pt idx="12251">
                  <c:v>4.4099999999787087E-3</c:v>
                </c:pt>
                <c:pt idx="12252">
                  <c:v>6.9699999999954798E-3</c:v>
                </c:pt>
                <c:pt idx="12253">
                  <c:v>6.6200000000264936E-3</c:v>
                </c:pt>
                <c:pt idx="12254">
                  <c:v>5.8099999999967622E-3</c:v>
                </c:pt>
                <c:pt idx="12255">
                  <c:v>5.7799999999872398E-3</c:v>
                </c:pt>
                <c:pt idx="12256">
                  <c:v>7.1200000000146701E-3</c:v>
                </c:pt>
                <c:pt idx="12257">
                  <c:v>4.9199999999984811E-3</c:v>
                </c:pt>
                <c:pt idx="12258">
                  <c:v>4.6199999999885222E-3</c:v>
                </c:pt>
                <c:pt idx="12259">
                  <c:v>6.8500000000142336E-3</c:v>
                </c:pt>
                <c:pt idx="12260">
                  <c:v>5.1599999999893953E-3</c:v>
                </c:pt>
                <c:pt idx="12261">
                  <c:v>3.3999999999991815E-3</c:v>
                </c:pt>
                <c:pt idx="12262">
                  <c:v>1.067000000000462E-2</c:v>
                </c:pt>
                <c:pt idx="12263">
                  <c:v>1.7899999999997362E-3</c:v>
                </c:pt>
                <c:pt idx="12264">
                  <c:v>8.3099999999944885E-3</c:v>
                </c:pt>
                <c:pt idx="12265">
                  <c:v>4.4699999999977535E-3</c:v>
                </c:pt>
                <c:pt idx="12266">
                  <c:v>6.2599999999974898E-3</c:v>
                </c:pt>
                <c:pt idx="12267">
                  <c:v>5.690000000015516E-3</c:v>
                </c:pt>
                <c:pt idx="12268">
                  <c:v>4.7699999999792908E-3</c:v>
                </c:pt>
                <c:pt idx="12269">
                  <c:v>6.1400000000162436E-3</c:v>
                </c:pt>
                <c:pt idx="12270">
                  <c:v>7.1800000000052933E-3</c:v>
                </c:pt>
                <c:pt idx="12271">
                  <c:v>3.6999999999807187E-3</c:v>
                </c:pt>
                <c:pt idx="12272">
                  <c:v>6.2300000000163891E-3</c:v>
                </c:pt>
                <c:pt idx="12273">
                  <c:v>7.7100000000029922E-3</c:v>
                </c:pt>
                <c:pt idx="12274">
                  <c:v>4.7399999999981901E-3</c:v>
                </c:pt>
                <c:pt idx="12275">
                  <c:v>7.4499999999773081E-3</c:v>
                </c:pt>
                <c:pt idx="12276">
                  <c:v>4.3200000000069849E-3</c:v>
                </c:pt>
                <c:pt idx="12277">
                  <c:v>5.8199999999999363E-3</c:v>
                </c:pt>
                <c:pt idx="12278">
                  <c:v>6.2000000000068667E-3</c:v>
                </c:pt>
                <c:pt idx="12279">
                  <c:v>3.3599999999864849E-3</c:v>
                </c:pt>
                <c:pt idx="12280">
                  <c:v>7.3000000000149612E-3</c:v>
                </c:pt>
                <c:pt idx="12281">
                  <c:v>5.5499999999994998E-3</c:v>
                </c:pt>
                <c:pt idx="12282">
                  <c:v>2.6200000000073942E-3</c:v>
                </c:pt>
                <c:pt idx="12283">
                  <c:v>8.8199999999858392E-3</c:v>
                </c:pt>
                <c:pt idx="12284">
                  <c:v>1.6999999999995907E-3</c:v>
                </c:pt>
                <c:pt idx="12285">
                  <c:v>5.160000000017817E-3</c:v>
                </c:pt>
                <c:pt idx="12286">
                  <c:v>5.8099999999967622E-3</c:v>
                </c:pt>
                <c:pt idx="12287">
                  <c:v>3.2799999999895135E-3</c:v>
                </c:pt>
                <c:pt idx="12288">
                  <c:v>5.5399999999963256E-3</c:v>
                </c:pt>
                <c:pt idx="12289">
                  <c:v>2.7100000000075397E-3</c:v>
                </c:pt>
                <c:pt idx="12290">
                  <c:v>5.0400000000081491E-3</c:v>
                </c:pt>
                <c:pt idx="12291">
                  <c:v>6.5499999999758529E-3</c:v>
                </c:pt>
                <c:pt idx="12292">
                  <c:v>2.780000000001337E-3</c:v>
                </c:pt>
                <c:pt idx="12293">
                  <c:v>8.1900000000132422E-3</c:v>
                </c:pt>
                <c:pt idx="12294">
                  <c:v>3.4599999999898046E-3</c:v>
                </c:pt>
                <c:pt idx="12295">
                  <c:v>4.4400000000166528E-3</c:v>
                </c:pt>
                <c:pt idx="12296">
                  <c:v>6.2899999999785905E-3</c:v>
                </c:pt>
                <c:pt idx="12297">
                  <c:v>4.4100000000071304E-3</c:v>
                </c:pt>
                <c:pt idx="12298">
                  <c:v>3.5400000000151977E-3</c:v>
                </c:pt>
                <c:pt idx="12299">
                  <c:v>7.9599999999970805E-3</c:v>
                </c:pt>
                <c:pt idx="12300">
                  <c:v>2.8599999999983083E-3</c:v>
                </c:pt>
                <c:pt idx="12301">
                  <c:v>4.8899999999889587E-3</c:v>
                </c:pt>
                <c:pt idx="12302">
                  <c:v>8.4300000000041564E-3</c:v>
                </c:pt>
                <c:pt idx="12303">
                  <c:v>5.4000000000087311E-4</c:v>
                </c:pt>
                <c:pt idx="12304">
                  <c:v>8.1399999999973716E-3</c:v>
                </c:pt>
                <c:pt idx="12305">
                  <c:v>3.9299999999968804E-3</c:v>
                </c:pt>
                <c:pt idx="12306">
                  <c:v>5.6299999999964712E-3</c:v>
                </c:pt>
                <c:pt idx="12307">
                  <c:v>5.4900000000088767E-3</c:v>
                </c:pt>
                <c:pt idx="12308">
                  <c:v>1.9599999999968531E-3</c:v>
                </c:pt>
                <c:pt idx="12309">
                  <c:v>7.5700000000153977E-3</c:v>
                </c:pt>
                <c:pt idx="12310">
                  <c:v>5.489999999980455E-3</c:v>
                </c:pt>
                <c:pt idx="12311">
                  <c:v>3.6000000000058208E-3</c:v>
                </c:pt>
                <c:pt idx="12312">
                  <c:v>5.0400000000081491E-3</c:v>
                </c:pt>
                <c:pt idx="12313">
                  <c:v>5.390000000005557E-3</c:v>
                </c:pt>
                <c:pt idx="12314">
                  <c:v>4.5599999999978991E-3</c:v>
                </c:pt>
                <c:pt idx="12315">
                  <c:v>5.2199999999800184E-3</c:v>
                </c:pt>
                <c:pt idx="12316">
                  <c:v>3.2500000000084128E-3</c:v>
                </c:pt>
                <c:pt idx="12317">
                  <c:v>4.9999999999954525E-3</c:v>
                </c:pt>
                <c:pt idx="12318">
                  <c:v>6.7400000000077398E-3</c:v>
                </c:pt>
                <c:pt idx="12319">
                  <c:v>1.6400000000089676E-3</c:v>
                </c:pt>
                <c:pt idx="12320">
                  <c:v>6.4699999999788815E-3</c:v>
                </c:pt>
                <c:pt idx="12321">
                  <c:v>4.5900000000074215E-3</c:v>
                </c:pt>
                <c:pt idx="12322">
                  <c:v>2.5300000000072487E-3</c:v>
                </c:pt>
                <c:pt idx="12323">
                  <c:v>9.3899999999962347E-3</c:v>
                </c:pt>
                <c:pt idx="12324">
                  <c:v>0</c:v>
                </c:pt>
                <c:pt idx="12325">
                  <c:v>7.2399999999959164E-3</c:v>
                </c:pt>
                <c:pt idx="12326">
                  <c:v>3.8700000000062573E-3</c:v>
                </c:pt>
                <c:pt idx="12327">
                  <c:v>3.2500000000084128E-3</c:v>
                </c:pt>
                <c:pt idx="12328">
                  <c:v>6.0799999999971988E-3</c:v>
                </c:pt>
                <c:pt idx="12329">
                  <c:v>2.7999999999792635E-3</c:v>
                </c:pt>
                <c:pt idx="12330">
                  <c:v>5.7200000000250384E-3</c:v>
                </c:pt>
                <c:pt idx="12331">
                  <c:v>4.6799999999791453E-3</c:v>
                </c:pt>
                <c:pt idx="12332">
                  <c:v>4.1800000000193904E-3</c:v>
                </c:pt>
                <c:pt idx="12333">
                  <c:v>6.1399999999878219E-3</c:v>
                </c:pt>
                <c:pt idx="12334">
                  <c:v>4.7000000000139153E-3</c:v>
                </c:pt>
                <c:pt idx="12335">
                  <c:v>3.9099999999905322E-3</c:v>
                </c:pt>
                <c:pt idx="12336">
                  <c:v>5.1200000000051205E-3</c:v>
                </c:pt>
                <c:pt idx="12337">
                  <c:v>5.6399999999996453E-3</c:v>
                </c:pt>
                <c:pt idx="12338">
                  <c:v>2.7999999999792635E-3</c:v>
                </c:pt>
                <c:pt idx="12339">
                  <c:v>4.9200000000269029E-3</c:v>
                </c:pt>
                <c:pt idx="12340">
                  <c:v>2.2899999999879128E-3</c:v>
                </c:pt>
                <c:pt idx="12341">
                  <c:v>4.5599999999978991E-3</c:v>
                </c:pt>
                <c:pt idx="12342">
                  <c:v>5.9300000000064301E-3</c:v>
                </c:pt>
                <c:pt idx="12343">
                  <c:v>1.2199999999893407E-3</c:v>
                </c:pt>
                <c:pt idx="12344">
                  <c:v>6.9500000000175532E-3</c:v>
                </c:pt>
                <c:pt idx="12345">
                  <c:v>3.2199999999988904E-3</c:v>
                </c:pt>
                <c:pt idx="12346">
                  <c:v>4.4099999999787087E-3</c:v>
                </c:pt>
                <c:pt idx="12347">
                  <c:v>5.690000000015516E-3</c:v>
                </c:pt>
                <c:pt idx="12348">
                  <c:v>3.5699999999962984E-3</c:v>
                </c:pt>
                <c:pt idx="12349">
                  <c:v>4.150000000009868E-3</c:v>
                </c:pt>
                <c:pt idx="12350">
                  <c:v>4.379999999997608E-3</c:v>
                </c:pt>
                <c:pt idx="12351">
                  <c:v>4.4399999999882311E-3</c:v>
                </c:pt>
                <c:pt idx="12352">
                  <c:v>6.5299999999979264E-3</c:v>
                </c:pt>
                <c:pt idx="12353">
                  <c:v>5.4499999999961801E-3</c:v>
                </c:pt>
                <c:pt idx="12354">
                  <c:v>3.5500000000183718E-3</c:v>
                </c:pt>
                <c:pt idx="12355">
                  <c:v>8.1299999999941974E-3</c:v>
                </c:pt>
                <c:pt idx="12356">
                  <c:v>2.3300000000006094E-3</c:v>
                </c:pt>
                <c:pt idx="12357">
                  <c:v>5.8099999999967622E-3</c:v>
                </c:pt>
                <c:pt idx="12358">
                  <c:v>5.390000000005557E-3</c:v>
                </c:pt>
                <c:pt idx="12359">
                  <c:v>5.4299999999898318E-3</c:v>
                </c:pt>
                <c:pt idx="12360">
                  <c:v>4.8800000000142063E-3</c:v>
                </c:pt>
                <c:pt idx="12361">
                  <c:v>4.6499999999980446E-3</c:v>
                </c:pt>
                <c:pt idx="12362">
                  <c:v>6.3199999999881129E-3</c:v>
                </c:pt>
                <c:pt idx="12363">
                  <c:v>8.350000000007185E-3</c:v>
                </c:pt>
                <c:pt idx="12364">
                  <c:v>2.4999999999977263E-3</c:v>
                </c:pt>
                <c:pt idx="12365">
                  <c:v>8.1299999999941974E-3</c:v>
                </c:pt>
                <c:pt idx="12366">
                  <c:v>7.7500000000156888E-3</c:v>
                </c:pt>
                <c:pt idx="12367">
                  <c:v>3.6099999999805732E-3</c:v>
                </c:pt>
                <c:pt idx="12368">
                  <c:v>6.5900000000169712E-3</c:v>
                </c:pt>
                <c:pt idx="12369">
                  <c:v>5.3899999999771353E-3</c:v>
                </c:pt>
                <c:pt idx="12370">
                  <c:v>5.2200000000084401E-3</c:v>
                </c:pt>
                <c:pt idx="12371">
                  <c:v>8.8200000000142609E-3</c:v>
                </c:pt>
                <c:pt idx="12372">
                  <c:v>4.7999999999888132E-3</c:v>
                </c:pt>
                <c:pt idx="12373">
                  <c:v>5.870000000015807E-3</c:v>
                </c:pt>
                <c:pt idx="12374">
                  <c:v>5.3899999999771353E-3</c:v>
                </c:pt>
                <c:pt idx="12375">
                  <c:v>7.9000000000064574E-3</c:v>
                </c:pt>
                <c:pt idx="12376">
                  <c:v>8.3099999999944885E-3</c:v>
                </c:pt>
                <c:pt idx="12377">
                  <c:v>5.0700000000176715E-3</c:v>
                </c:pt>
                <c:pt idx="12378">
                  <c:v>6.199999999978445E-3</c:v>
                </c:pt>
                <c:pt idx="12379">
                  <c:v>7.7800000000252112E-3</c:v>
                </c:pt>
                <c:pt idx="12380">
                  <c:v>6.909999999976435E-3</c:v>
                </c:pt>
                <c:pt idx="12381">
                  <c:v>4.7700000000077125E-3</c:v>
                </c:pt>
                <c:pt idx="12382">
                  <c:v>1.0940000000005057E-2</c:v>
                </c:pt>
                <c:pt idx="12383">
                  <c:v>5.390000000005557E-3</c:v>
                </c:pt>
                <c:pt idx="12384">
                  <c:v>1.0130000000003747E-2</c:v>
                </c:pt>
                <c:pt idx="12385">
                  <c:v>7.4199999999962074E-3</c:v>
                </c:pt>
                <c:pt idx="12386">
                  <c:v>7.0999999999799002E-3</c:v>
                </c:pt>
                <c:pt idx="12387">
                  <c:v>8.2500000000038654E-3</c:v>
                </c:pt>
                <c:pt idx="12388">
                  <c:v>5.870000000015807E-3</c:v>
                </c:pt>
                <c:pt idx="12389">
                  <c:v>9.6000000000060481E-3</c:v>
                </c:pt>
                <c:pt idx="12390">
                  <c:v>6.6199999999980719E-3</c:v>
                </c:pt>
                <c:pt idx="12391">
                  <c:v>6.0499999999876763E-3</c:v>
                </c:pt>
                <c:pt idx="12392">
                  <c:v>1.0250000000013415E-2</c:v>
                </c:pt>
                <c:pt idx="12393">
                  <c:v>6.5499999999758529E-3</c:v>
                </c:pt>
                <c:pt idx="12394">
                  <c:v>6.5600000000074488E-3</c:v>
                </c:pt>
                <c:pt idx="12395">
                  <c:v>8.1399999999973716E-3</c:v>
                </c:pt>
                <c:pt idx="12396">
                  <c:v>6.8500000000142336E-3</c:v>
                </c:pt>
                <c:pt idx="12397">
                  <c:v>7.2999999999865395E-3</c:v>
                </c:pt>
                <c:pt idx="12398">
                  <c:v>6.5299999999979264E-3</c:v>
                </c:pt>
                <c:pt idx="12399">
                  <c:v>6.8500000000142336E-3</c:v>
                </c:pt>
                <c:pt idx="12400">
                  <c:v>7.4299999999993815E-3</c:v>
                </c:pt>
                <c:pt idx="12401">
                  <c:v>7.7699999999936153E-3</c:v>
                </c:pt>
                <c:pt idx="12402">
                  <c:v>5.5800000000090222E-3</c:v>
                </c:pt>
                <c:pt idx="12403">
                  <c:v>1.1439999999993233E-2</c:v>
                </c:pt>
                <c:pt idx="12404">
                  <c:v>4.5599999999978991E-3</c:v>
                </c:pt>
                <c:pt idx="12405">
                  <c:v>9.3899999999962347E-3</c:v>
                </c:pt>
                <c:pt idx="12406">
                  <c:v>8.5200000000043019E-3</c:v>
                </c:pt>
                <c:pt idx="12407">
                  <c:v>6.7099999999982174E-3</c:v>
                </c:pt>
                <c:pt idx="12408">
                  <c:v>9.180000000014843E-3</c:v>
                </c:pt>
                <c:pt idx="12409">
                  <c:v>7.1199999999862484E-3</c:v>
                </c:pt>
                <c:pt idx="12410">
                  <c:v>7.9599999999970805E-3</c:v>
                </c:pt>
                <c:pt idx="12411">
                  <c:v>1.0610000000013997E-2</c:v>
                </c:pt>
                <c:pt idx="12412">
                  <c:v>6.909999999976435E-3</c:v>
                </c:pt>
                <c:pt idx="12413">
                  <c:v>1.0460000000023228E-2</c:v>
                </c:pt>
                <c:pt idx="12414">
                  <c:v>6.9699999999954798E-3</c:v>
                </c:pt>
                <c:pt idx="12415">
                  <c:v>9.6000000000060481E-3</c:v>
                </c:pt>
                <c:pt idx="12416">
                  <c:v>1.0819999999995389E-2</c:v>
                </c:pt>
                <c:pt idx="12417">
                  <c:v>7.0000000000050022E-3</c:v>
                </c:pt>
                <c:pt idx="12418">
                  <c:v>7.0399999999892771E-3</c:v>
                </c:pt>
                <c:pt idx="12419">
                  <c:v>1.1050000000011551E-2</c:v>
                </c:pt>
                <c:pt idx="12420">
                  <c:v>6.199999999978445E-3</c:v>
                </c:pt>
                <c:pt idx="12421">
                  <c:v>7.9000000000064574E-3</c:v>
                </c:pt>
                <c:pt idx="12422">
                  <c:v>1.115000000001487E-2</c:v>
                </c:pt>
                <c:pt idx="12423">
                  <c:v>7.5099999999963529E-3</c:v>
                </c:pt>
                <c:pt idx="12424">
                  <c:v>1.1409999999983711E-2</c:v>
                </c:pt>
                <c:pt idx="12425">
                  <c:v>8.2199999999943429E-3</c:v>
                </c:pt>
                <c:pt idx="12426">
                  <c:v>1.0760000000004766E-2</c:v>
                </c:pt>
                <c:pt idx="12427">
                  <c:v>8.2299999999975171E-3</c:v>
                </c:pt>
                <c:pt idx="12428">
                  <c:v>8.5200000000043019E-3</c:v>
                </c:pt>
                <c:pt idx="12429">
                  <c:v>8.880000000004884E-3</c:v>
                </c:pt>
                <c:pt idx="12430">
                  <c:v>9.2400000000054661E-3</c:v>
                </c:pt>
                <c:pt idx="12431">
                  <c:v>8.3199999999976626E-3</c:v>
                </c:pt>
                <c:pt idx="12432">
                  <c:v>1.3049999999992679E-2</c:v>
                </c:pt>
                <c:pt idx="12433">
                  <c:v>6.7400000000077398E-3</c:v>
                </c:pt>
                <c:pt idx="12434">
                  <c:v>8.4599999999852571E-3</c:v>
                </c:pt>
                <c:pt idx="12435">
                  <c:v>9.6900000000061937E-3</c:v>
                </c:pt>
                <c:pt idx="12436">
                  <c:v>1.0430000000013706E-2</c:v>
                </c:pt>
                <c:pt idx="12437">
                  <c:v>7.389999999986685E-3</c:v>
                </c:pt>
                <c:pt idx="12438">
                  <c:v>8.2500000000038654E-3</c:v>
                </c:pt>
                <c:pt idx="12439">
                  <c:v>9.2999999999960892E-3</c:v>
                </c:pt>
                <c:pt idx="12440">
                  <c:v>8.2600000000070395E-3</c:v>
                </c:pt>
                <c:pt idx="12441">
                  <c:v>1.0040000000003602E-2</c:v>
                </c:pt>
                <c:pt idx="12442">
                  <c:v>7.7799999999967895E-3</c:v>
                </c:pt>
                <c:pt idx="12443">
                  <c:v>1.2779999999992242E-2</c:v>
                </c:pt>
                <c:pt idx="12444">
                  <c:v>6.2000000000068667E-3</c:v>
                </c:pt>
                <c:pt idx="12445">
                  <c:v>1.2939999999986185E-2</c:v>
                </c:pt>
                <c:pt idx="12446">
                  <c:v>1.0100000000022646E-2</c:v>
                </c:pt>
                <c:pt idx="12447">
                  <c:v>7.5099999999963529E-3</c:v>
                </c:pt>
                <c:pt idx="12448">
                  <c:v>8.2199999999943429E-3</c:v>
                </c:pt>
                <c:pt idx="12449">
                  <c:v>7.4299999999993815E-3</c:v>
                </c:pt>
                <c:pt idx="12450">
                  <c:v>8.2500000000038654E-3</c:v>
                </c:pt>
                <c:pt idx="12451">
                  <c:v>8.8499999999953616E-3</c:v>
                </c:pt>
                <c:pt idx="12452">
                  <c:v>8.1399999999973716E-3</c:v>
                </c:pt>
                <c:pt idx="12453">
                  <c:v>9.4799999999963802E-3</c:v>
                </c:pt>
                <c:pt idx="12454">
                  <c:v>8.1299999999941974E-3</c:v>
                </c:pt>
                <c:pt idx="12455">
                  <c:v>9.0000000000145519E-3</c:v>
                </c:pt>
                <c:pt idx="12456">
                  <c:v>1.0789999999985866E-2</c:v>
                </c:pt>
                <c:pt idx="12457">
                  <c:v>9.7200000000157161E-3</c:v>
                </c:pt>
                <c:pt idx="12458">
                  <c:v>7.209999999986394E-3</c:v>
                </c:pt>
                <c:pt idx="12459">
                  <c:v>1.067000000000462E-2</c:v>
                </c:pt>
                <c:pt idx="12460">
                  <c:v>8.4600000000136788E-3</c:v>
                </c:pt>
                <c:pt idx="12461">
                  <c:v>8.880000000004884E-3</c:v>
                </c:pt>
                <c:pt idx="12462">
                  <c:v>1.2399999999985312E-2</c:v>
                </c:pt>
                <c:pt idx="12463">
                  <c:v>7.0900000000051477E-3</c:v>
                </c:pt>
                <c:pt idx="12464">
                  <c:v>1.3769999999993843E-2</c:v>
                </c:pt>
                <c:pt idx="12465">
                  <c:v>6.1100000000067212E-3</c:v>
                </c:pt>
                <c:pt idx="12466">
                  <c:v>1.2339999999994689E-2</c:v>
                </c:pt>
                <c:pt idx="12467">
                  <c:v>8.9700000000050295E-3</c:v>
                </c:pt>
                <c:pt idx="12468">
                  <c:v>7.8100000000063119E-3</c:v>
                </c:pt>
                <c:pt idx="12469">
                  <c:v>1.2010000000003629E-2</c:v>
                </c:pt>
                <c:pt idx="12470">
                  <c:v>8.8499999999953616E-3</c:v>
                </c:pt>
                <c:pt idx="12471">
                  <c:v>9.9500000000034561E-3</c:v>
                </c:pt>
                <c:pt idx="12472">
                  <c:v>1.1829999999974916E-2</c:v>
                </c:pt>
                <c:pt idx="12473">
                  <c:v>8.2000000000164164E-3</c:v>
                </c:pt>
                <c:pt idx="12474">
                  <c:v>9.8099999999874399E-3</c:v>
                </c:pt>
                <c:pt idx="12475">
                  <c:v>1.2180000000000746E-2</c:v>
                </c:pt>
                <c:pt idx="12476">
                  <c:v>1.0729999999995243E-2</c:v>
                </c:pt>
                <c:pt idx="12477">
                  <c:v>7.8100000000063119E-3</c:v>
                </c:pt>
                <c:pt idx="12478">
                  <c:v>1.1740000000003192E-2</c:v>
                </c:pt>
                <c:pt idx="12479">
                  <c:v>8.8000000000079126E-3</c:v>
                </c:pt>
                <c:pt idx="12480">
                  <c:v>1.1859999999984439E-2</c:v>
                </c:pt>
                <c:pt idx="12481">
                  <c:v>8.6700000000234922E-3</c:v>
                </c:pt>
                <c:pt idx="12482">
                  <c:v>9.0899999999862757E-3</c:v>
                </c:pt>
                <c:pt idx="12483">
                  <c:v>1.4690000000001646E-2</c:v>
                </c:pt>
                <c:pt idx="12484">
                  <c:v>4.4699999999977535E-3</c:v>
                </c:pt>
                <c:pt idx="12485">
                  <c:v>1.6420000000010759E-2</c:v>
                </c:pt>
                <c:pt idx="12486">
                  <c:v>1.0079999999987876E-2</c:v>
                </c:pt>
                <c:pt idx="12487">
                  <c:v>9.2099999999959437E-3</c:v>
                </c:pt>
                <c:pt idx="12488">
                  <c:v>1.1470000000002756E-2</c:v>
                </c:pt>
                <c:pt idx="12489">
                  <c:v>1.1320000000011987E-2</c:v>
                </c:pt>
                <c:pt idx="12490">
                  <c:v>1.0549999999994952E-2</c:v>
                </c:pt>
                <c:pt idx="12491">
                  <c:v>1.1750000000006366E-2</c:v>
                </c:pt>
                <c:pt idx="12492">
                  <c:v>9.289999999992915E-3</c:v>
                </c:pt>
                <c:pt idx="12493">
                  <c:v>9.2099999999959437E-3</c:v>
                </c:pt>
                <c:pt idx="12494">
                  <c:v>8.9100000000144064E-3</c:v>
                </c:pt>
                <c:pt idx="12495">
                  <c:v>9.7499999999968168E-3</c:v>
                </c:pt>
                <c:pt idx="12496">
                  <c:v>1.1889999999993961E-2</c:v>
                </c:pt>
                <c:pt idx="12497">
                  <c:v>5.5700000000058481E-3</c:v>
                </c:pt>
                <c:pt idx="12498">
                  <c:v>8.9700000000050295E-3</c:v>
                </c:pt>
                <c:pt idx="12499">
                  <c:v>8.2599999999786178E-3</c:v>
                </c:pt>
                <c:pt idx="12500">
                  <c:v>9.060000000005175E-3</c:v>
                </c:pt>
                <c:pt idx="12501">
                  <c:v>9.180000000014843E-3</c:v>
                </c:pt>
                <c:pt idx="12502">
                  <c:v>1.1319999999983565E-2</c:v>
                </c:pt>
                <c:pt idx="12503">
                  <c:v>7.1900000000084674E-3</c:v>
                </c:pt>
                <c:pt idx="12504">
                  <c:v>8.4899999999947795E-3</c:v>
                </c:pt>
                <c:pt idx="12505">
                  <c:v>7.9599999999970805E-3</c:v>
                </c:pt>
                <c:pt idx="12506">
                  <c:v>9.060000000005175E-3</c:v>
                </c:pt>
                <c:pt idx="12507">
                  <c:v>8.5200000000043019E-3</c:v>
                </c:pt>
                <c:pt idx="12508">
                  <c:v>9.2400000000054661E-3</c:v>
                </c:pt>
                <c:pt idx="12509">
                  <c:v>8.399999999994634E-3</c:v>
                </c:pt>
                <c:pt idx="12510">
                  <c:v>9.1199999999957981E-3</c:v>
                </c:pt>
                <c:pt idx="12511">
                  <c:v>6.3499999999976353E-3</c:v>
                </c:pt>
                <c:pt idx="12512">
                  <c:v>1.0700000000014143E-2</c:v>
                </c:pt>
                <c:pt idx="12513">
                  <c:v>5.8099999999967622E-3</c:v>
                </c:pt>
                <c:pt idx="12514">
                  <c:v>9.8399999999969623E-3</c:v>
                </c:pt>
                <c:pt idx="12515">
                  <c:v>1.0809999999992215E-2</c:v>
                </c:pt>
                <c:pt idx="12516">
                  <c:v>8.2899999999881402E-3</c:v>
                </c:pt>
                <c:pt idx="12517">
                  <c:v>8.7900000000047385E-3</c:v>
                </c:pt>
                <c:pt idx="12518">
                  <c:v>7.3900000000151067E-3</c:v>
                </c:pt>
                <c:pt idx="12519">
                  <c:v>8.350000000007185E-3</c:v>
                </c:pt>
                <c:pt idx="12520">
                  <c:v>8.0699999999751526E-3</c:v>
                </c:pt>
                <c:pt idx="12521">
                  <c:v>7.2700000000054388E-3</c:v>
                </c:pt>
                <c:pt idx="12522">
                  <c:v>7.7200000000061664E-3</c:v>
                </c:pt>
                <c:pt idx="12523">
                  <c:v>1.0549999999994952E-2</c:v>
                </c:pt>
                <c:pt idx="12524">
                  <c:v>6.5299999999979264E-3</c:v>
                </c:pt>
                <c:pt idx="12525">
                  <c:v>8.1100000000162709E-3</c:v>
                </c:pt>
                <c:pt idx="12526">
                  <c:v>1.0459999999994807E-2</c:v>
                </c:pt>
                <c:pt idx="12527">
                  <c:v>5.5399999999963256E-3</c:v>
                </c:pt>
                <c:pt idx="12528">
                  <c:v>9.8600000000033106E-3</c:v>
                </c:pt>
                <c:pt idx="12529">
                  <c:v>7.569999999986976E-3</c:v>
                </c:pt>
                <c:pt idx="12530">
                  <c:v>4.680000000007567E-3</c:v>
                </c:pt>
                <c:pt idx="12531">
                  <c:v>9.8700000000064847E-3</c:v>
                </c:pt>
                <c:pt idx="12532">
                  <c:v>7.6599999999871216E-3</c:v>
                </c:pt>
                <c:pt idx="12533">
                  <c:v>1.0130000000003747E-2</c:v>
                </c:pt>
                <c:pt idx="12534">
                  <c:v>6.5000000000168257E-3</c:v>
                </c:pt>
                <c:pt idx="12535">
                  <c:v>7.9799999999750071E-3</c:v>
                </c:pt>
                <c:pt idx="12536">
                  <c:v>1.0520000000013852E-2</c:v>
                </c:pt>
                <c:pt idx="12537">
                  <c:v>5.5199999999899774E-3</c:v>
                </c:pt>
                <c:pt idx="12538">
                  <c:v>8.880000000004884E-3</c:v>
                </c:pt>
                <c:pt idx="12539">
                  <c:v>8.7599999999952161E-3</c:v>
                </c:pt>
                <c:pt idx="12540">
                  <c:v>7.2399999999959164E-3</c:v>
                </c:pt>
                <c:pt idx="12541">
                  <c:v>7.7800000000252112E-3</c:v>
                </c:pt>
                <c:pt idx="12542">
                  <c:v>1.1679999999984148E-2</c:v>
                </c:pt>
                <c:pt idx="12543">
                  <c:v>6.9499999999891315E-3</c:v>
                </c:pt>
                <c:pt idx="12544">
                  <c:v>6.8500000000142336E-3</c:v>
                </c:pt>
                <c:pt idx="12545">
                  <c:v>1.170999999999367E-2</c:v>
                </c:pt>
                <c:pt idx="12546">
                  <c:v>7.5700000000153977E-3</c:v>
                </c:pt>
                <c:pt idx="12547">
                  <c:v>7.869999999996935E-3</c:v>
                </c:pt>
                <c:pt idx="12548">
                  <c:v>7.7200000000061664E-3</c:v>
                </c:pt>
                <c:pt idx="12549">
                  <c:v>9.5699999999965257E-3</c:v>
                </c:pt>
                <c:pt idx="12550">
                  <c:v>8.2199999999943429E-3</c:v>
                </c:pt>
                <c:pt idx="12551">
                  <c:v>6.9799999999986539E-3</c:v>
                </c:pt>
                <c:pt idx="12552">
                  <c:v>1.2129999999984875E-2</c:v>
                </c:pt>
                <c:pt idx="12553">
                  <c:v>6.7300000000045657E-3</c:v>
                </c:pt>
                <c:pt idx="12554">
                  <c:v>8.7900000000047385E-3</c:v>
                </c:pt>
                <c:pt idx="12555">
                  <c:v>1.0909999999995534E-2</c:v>
                </c:pt>
                <c:pt idx="12556">
                  <c:v>1.0220000000003893E-2</c:v>
                </c:pt>
                <c:pt idx="12557">
                  <c:v>8.0800000000067485E-3</c:v>
                </c:pt>
                <c:pt idx="12558">
                  <c:v>6.4700000000073032E-3</c:v>
                </c:pt>
                <c:pt idx="12559">
                  <c:v>9.5299999999838292E-3</c:v>
                </c:pt>
                <c:pt idx="12560">
                  <c:v>4.4699999999977535E-3</c:v>
                </c:pt>
                <c:pt idx="12561">
                  <c:v>8.350000000007185E-3</c:v>
                </c:pt>
                <c:pt idx="12562">
                  <c:v>7.4800000000152522E-3</c:v>
                </c:pt>
                <c:pt idx="12563">
                  <c:v>1.051999999998543E-2</c:v>
                </c:pt>
                <c:pt idx="12564">
                  <c:v>6.2599999999974898E-3</c:v>
                </c:pt>
                <c:pt idx="12565">
                  <c:v>9.5300000000122509E-3</c:v>
                </c:pt>
                <c:pt idx="12566">
                  <c:v>1.1539999999996553E-2</c:v>
                </c:pt>
                <c:pt idx="12567">
                  <c:v>5.9300000000064301E-3</c:v>
                </c:pt>
                <c:pt idx="12568">
                  <c:v>8.3699999999851116E-3</c:v>
                </c:pt>
                <c:pt idx="12569">
                  <c:v>1.099999999999568E-2</c:v>
                </c:pt>
                <c:pt idx="12570">
                  <c:v>6.0200000000065756E-3</c:v>
                </c:pt>
                <c:pt idx="12571">
                  <c:v>1.0310000000004038E-2</c:v>
                </c:pt>
                <c:pt idx="12572">
                  <c:v>8.4599999999852571E-3</c:v>
                </c:pt>
                <c:pt idx="12573">
                  <c:v>1.1570000000006075E-2</c:v>
                </c:pt>
                <c:pt idx="12574">
                  <c:v>5.8400000000062846E-3</c:v>
                </c:pt>
                <c:pt idx="12575">
                  <c:v>9.060000000005175E-3</c:v>
                </c:pt>
                <c:pt idx="12576">
                  <c:v>1.0549999999994952E-2</c:v>
                </c:pt>
                <c:pt idx="12577">
                  <c:v>6.7599999999856664E-3</c:v>
                </c:pt>
                <c:pt idx="12578">
                  <c:v>7.9900000000066029E-3</c:v>
                </c:pt>
                <c:pt idx="12579">
                  <c:v>9.0299999999956526E-3</c:v>
                </c:pt>
                <c:pt idx="12580">
                  <c:v>7.9599999999970805E-3</c:v>
                </c:pt>
                <c:pt idx="12581">
                  <c:v>6.6400000000044201E-3</c:v>
                </c:pt>
                <c:pt idx="12582">
                  <c:v>1.2020000000006803E-2</c:v>
                </c:pt>
                <c:pt idx="12583">
                  <c:v>6.6400000000044201E-3</c:v>
                </c:pt>
                <c:pt idx="12584">
                  <c:v>8.049999999997226E-3</c:v>
                </c:pt>
                <c:pt idx="12585">
                  <c:v>1.138000000000261E-2</c:v>
                </c:pt>
                <c:pt idx="12586">
                  <c:v>8.3199999999976626E-3</c:v>
                </c:pt>
                <c:pt idx="12587">
                  <c:v>8.5200000000043019E-3</c:v>
                </c:pt>
                <c:pt idx="12588">
                  <c:v>7.6300000000060209E-3</c:v>
                </c:pt>
                <c:pt idx="12589">
                  <c:v>8.5200000000043019E-3</c:v>
                </c:pt>
                <c:pt idx="12590">
                  <c:v>8.0199999999877036E-3</c:v>
                </c:pt>
                <c:pt idx="12591">
                  <c:v>4.7399999999981901E-3</c:v>
                </c:pt>
                <c:pt idx="12592">
                  <c:v>1.0969999999986157E-2</c:v>
                </c:pt>
                <c:pt idx="12593">
                  <c:v>6.8500000000142336E-3</c:v>
                </c:pt>
                <c:pt idx="12594">
                  <c:v>8.1099999999878492E-3</c:v>
                </c:pt>
                <c:pt idx="12595">
                  <c:v>8.9400000000239288E-3</c:v>
                </c:pt>
                <c:pt idx="12596">
                  <c:v>8.4899999999947795E-3</c:v>
                </c:pt>
                <c:pt idx="12597">
                  <c:v>8.7900000000047385E-3</c:v>
                </c:pt>
                <c:pt idx="12598">
                  <c:v>4.8899999999889587E-3</c:v>
                </c:pt>
                <c:pt idx="12599">
                  <c:v>1.0760000000004766E-2</c:v>
                </c:pt>
                <c:pt idx="12600">
                  <c:v>5.4499999999961801E-3</c:v>
                </c:pt>
                <c:pt idx="12601">
                  <c:v>8.0199999999877036E-3</c:v>
                </c:pt>
                <c:pt idx="12602">
                  <c:v>6.7099999999982174E-3</c:v>
                </c:pt>
                <c:pt idx="12603">
                  <c:v>1.0550000000023374E-2</c:v>
                </c:pt>
                <c:pt idx="12604">
                  <c:v>5.5999999999869488E-3</c:v>
                </c:pt>
                <c:pt idx="12605">
                  <c:v>6.2599999999974898E-3</c:v>
                </c:pt>
                <c:pt idx="12606">
                  <c:v>9.9800000000129785E-3</c:v>
                </c:pt>
                <c:pt idx="12607">
                  <c:v>4.019999999997026E-3</c:v>
                </c:pt>
                <c:pt idx="12608">
                  <c:v>9.6299999999871488E-3</c:v>
                </c:pt>
                <c:pt idx="12609">
                  <c:v>7.0300000000145246E-3</c:v>
                </c:pt>
                <c:pt idx="12610">
                  <c:v>2.659999999991669E-3</c:v>
                </c:pt>
                <c:pt idx="12611">
                  <c:v>8.2800000000133878E-3</c:v>
                </c:pt>
                <c:pt idx="12612">
                  <c:v>3.9899999999875035E-3</c:v>
                </c:pt>
                <c:pt idx="12613">
                  <c:v>1.0410000000007358E-2</c:v>
                </c:pt>
                <c:pt idx="12614">
                  <c:v>2.6799999999980173E-3</c:v>
                </c:pt>
                <c:pt idx="12615">
                  <c:v>5.9599999999875308E-3</c:v>
                </c:pt>
                <c:pt idx="12616">
                  <c:v>8.1900000000132422E-3</c:v>
                </c:pt>
                <c:pt idx="12617">
                  <c:v>5.0099999999986267E-3</c:v>
                </c:pt>
                <c:pt idx="12618">
                  <c:v>6.1100000000067212E-3</c:v>
                </c:pt>
                <c:pt idx="12619">
                  <c:v>6.4699999999788815E-3</c:v>
                </c:pt>
                <c:pt idx="12620">
                  <c:v>6.4300000000230284E-3</c:v>
                </c:pt>
                <c:pt idx="12621">
                  <c:v>4.4399999999882311E-3</c:v>
                </c:pt>
                <c:pt idx="12622">
                  <c:v>9.060000000005175E-3</c:v>
                </c:pt>
                <c:pt idx="12623">
                  <c:v>6.5299999999979264E-3</c:v>
                </c:pt>
                <c:pt idx="12624">
                  <c:v>7.869999999996935E-3</c:v>
                </c:pt>
                <c:pt idx="12625">
                  <c:v>7.5999999999964984E-3</c:v>
                </c:pt>
                <c:pt idx="12626">
                  <c:v>8.3099999999944885E-3</c:v>
                </c:pt>
                <c:pt idx="12627">
                  <c:v>9.3300000000056116E-3</c:v>
                </c:pt>
                <c:pt idx="12628">
                  <c:v>4.4100000000071304E-3</c:v>
                </c:pt>
                <c:pt idx="12629">
                  <c:v>1.0050000000006776E-2</c:v>
                </c:pt>
                <c:pt idx="12630">
                  <c:v>8.1599999999752981E-3</c:v>
                </c:pt>
                <c:pt idx="12631">
                  <c:v>3.4600000000182263E-3</c:v>
                </c:pt>
                <c:pt idx="12632">
                  <c:v>9.0299999999956526E-3</c:v>
                </c:pt>
                <c:pt idx="12633">
                  <c:v>7.0900000000051477E-3</c:v>
                </c:pt>
                <c:pt idx="12634">
                  <c:v>2.5899999999978718E-3</c:v>
                </c:pt>
                <c:pt idx="12635">
                  <c:v>3.6000000000058208E-4</c:v>
                </c:pt>
                <c:pt idx="12636">
                  <c:v>0</c:v>
                </c:pt>
                <c:pt idx="12637">
                  <c:v>0</c:v>
                </c:pt>
              </c:numCache>
            </c:numRef>
          </c:yVal>
          <c:smooth val="1"/>
          <c:extLst>
            <c:ext xmlns:c16="http://schemas.microsoft.com/office/drawing/2014/chart" uri="{C3380CC4-5D6E-409C-BE32-E72D297353CC}">
              <c16:uniqueId val="{00000000-2C04-4AC7-8054-50C1073DE58E}"/>
            </c:ext>
          </c:extLst>
        </c:ser>
        <c:dLbls>
          <c:showLegendKey val="0"/>
          <c:showVal val="0"/>
          <c:showCatName val="0"/>
          <c:showSerName val="0"/>
          <c:showPercent val="0"/>
          <c:showBubbleSize val="0"/>
        </c:dLbls>
        <c:axId val="696037456"/>
        <c:axId val="696040080"/>
      </c:scatterChart>
      <c:valAx>
        <c:axId val="696037456"/>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6040080"/>
        <c:crosses val="autoZero"/>
        <c:crossBetween val="midCat"/>
      </c:valAx>
      <c:valAx>
        <c:axId val="696040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60374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Absolute step movement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98259945890052"/>
          <c:y val="0.22814566473204537"/>
          <c:w val="0.79549248771935577"/>
          <c:h val="0.70419183022474896"/>
        </c:manualLayout>
      </c:layout>
      <c:scatterChart>
        <c:scatterStyle val="smoothMarker"/>
        <c:varyColors val="0"/>
        <c:ser>
          <c:idx val="0"/>
          <c:order val="0"/>
          <c:spPr>
            <a:ln w="19050" cap="rnd">
              <a:solidFill>
                <a:schemeClr val="accent1"/>
              </a:solidFill>
              <a:round/>
            </a:ln>
            <a:effectLst/>
          </c:spPr>
          <c:marker>
            <c:symbol val="none"/>
          </c:marker>
          <c:yVal>
            <c:numRef>
              <c:f>'protocol_capaNCDT 6500_2023-03-'!$C$14:$C$12649</c:f>
              <c:numCache>
                <c:formatCode>General</c:formatCode>
                <c:ptCount val="12636"/>
                <c:pt idx="0">
                  <c:v>0</c:v>
                </c:pt>
                <c:pt idx="1">
                  <c:v>0</c:v>
                </c:pt>
                <c:pt idx="2">
                  <c:v>3.2199999999988904E-3</c:v>
                </c:pt>
                <c:pt idx="3">
                  <c:v>1.19000000000824E-3</c:v>
                </c:pt>
                <c:pt idx="4">
                  <c:v>8.7300000000141154E-3</c:v>
                </c:pt>
                <c:pt idx="5">
                  <c:v>9.0000000000145519E-4</c:v>
                </c:pt>
                <c:pt idx="6">
                  <c:v>6.5199999999663305E-3</c:v>
                </c:pt>
                <c:pt idx="7">
                  <c:v>6.0200000000349974E-3</c:v>
                </c:pt>
                <c:pt idx="8">
                  <c:v>4.6499999999696229E-3</c:v>
                </c:pt>
                <c:pt idx="9">
                  <c:v>2.8300000000172076E-3</c:v>
                </c:pt>
                <c:pt idx="10">
                  <c:v>4.7700000000077125E-3</c:v>
                </c:pt>
                <c:pt idx="11">
                  <c:v>3.6399999999616739E-3</c:v>
                </c:pt>
                <c:pt idx="12">
                  <c:v>6.5600000000358705E-3</c:v>
                </c:pt>
                <c:pt idx="13">
                  <c:v>1.8399999999587635E-3</c:v>
                </c:pt>
                <c:pt idx="14">
                  <c:v>3.4300000000371256E-3</c:v>
                </c:pt>
                <c:pt idx="15">
                  <c:v>8.6399999999571264E-3</c:v>
                </c:pt>
                <c:pt idx="16">
                  <c:v>1.0800000000017462E-3</c:v>
                </c:pt>
                <c:pt idx="17">
                  <c:v>5.6300000000533146E-3</c:v>
                </c:pt>
                <c:pt idx="18">
                  <c:v>5.5999999995037797E-4</c:v>
                </c:pt>
                <c:pt idx="19">
                  <c:v>9.1500000000337423E-3</c:v>
                </c:pt>
                <c:pt idx="20">
                  <c:v>3.8999999998168278E-4</c:v>
                </c:pt>
                <c:pt idx="21">
                  <c:v>6.2899999999785905E-3</c:v>
                </c:pt>
                <c:pt idx="22">
                  <c:v>2.4100000000544242E-3</c:v>
                </c:pt>
                <c:pt idx="23">
                  <c:v>6.1099999999782995E-3</c:v>
                </c:pt>
                <c:pt idx="24">
                  <c:v>5.4900000000088767E-3</c:v>
                </c:pt>
                <c:pt idx="25">
                  <c:v>2.9199999999605097E-3</c:v>
                </c:pt>
                <c:pt idx="26">
                  <c:v>5.6600000000344153E-3</c:v>
                </c:pt>
                <c:pt idx="27">
                  <c:v>9.7999999997000486E-4</c:v>
                </c:pt>
                <c:pt idx="28">
                  <c:v>4.6500000000264663E-3</c:v>
                </c:pt>
                <c:pt idx="29">
                  <c:v>8.8499999999953616E-3</c:v>
                </c:pt>
                <c:pt idx="30">
                  <c:v>0</c:v>
                </c:pt>
                <c:pt idx="31">
                  <c:v>7.7499999999872671E-3</c:v>
                </c:pt>
                <c:pt idx="32">
                  <c:v>1.2800000000083855E-3</c:v>
                </c:pt>
                <c:pt idx="33">
                  <c:v>5.0400000000081491E-3</c:v>
                </c:pt>
                <c:pt idx="34">
                  <c:v>7.389999999986685E-3</c:v>
                </c:pt>
                <c:pt idx="35">
                  <c:v>9.2999999998255589E-4</c:v>
                </c:pt>
                <c:pt idx="36">
                  <c:v>7.0000000000050022E-3</c:v>
                </c:pt>
                <c:pt idx="37">
                  <c:v>4.9200000000269029E-3</c:v>
                </c:pt>
                <c:pt idx="38">
                  <c:v>5.870000000015807E-3</c:v>
                </c:pt>
                <c:pt idx="39">
                  <c:v>4.8299999999699139E-3</c:v>
                </c:pt>
                <c:pt idx="40">
                  <c:v>6.1299999999846477E-3</c:v>
                </c:pt>
                <c:pt idx="41">
                  <c:v>6.8600000000174077E-3</c:v>
                </c:pt>
                <c:pt idx="42">
                  <c:v>6.1100000000351429E-3</c:v>
                </c:pt>
                <c:pt idx="43">
                  <c:v>3.0999999999608008E-3</c:v>
                </c:pt>
                <c:pt idx="44">
                  <c:v>6.9100000000048567E-3</c:v>
                </c:pt>
                <c:pt idx="45">
                  <c:v>6.3200000000165346E-3</c:v>
                </c:pt>
                <c:pt idx="46">
                  <c:v>6.6499999999791726E-3</c:v>
                </c:pt>
                <c:pt idx="47">
                  <c:v>5.8999999999969077E-3</c:v>
                </c:pt>
                <c:pt idx="48">
                  <c:v>6.9399999999859574E-3</c:v>
                </c:pt>
                <c:pt idx="49">
                  <c:v>2.8600000000551518E-3</c:v>
                </c:pt>
                <c:pt idx="50">
                  <c:v>7.5399999999490319E-3</c:v>
                </c:pt>
                <c:pt idx="51">
                  <c:v>2.9200000000173532E-3</c:v>
                </c:pt>
                <c:pt idx="52">
                  <c:v>9.5999999999776264E-3</c:v>
                </c:pt>
                <c:pt idx="53">
                  <c:v>3.2500000000368345E-3</c:v>
                </c:pt>
                <c:pt idx="54">
                  <c:v>4.9199999999700594E-3</c:v>
                </c:pt>
                <c:pt idx="55">
                  <c:v>8.9100000000144064E-3</c:v>
                </c:pt>
                <c:pt idx="56">
                  <c:v>3.6600000000248656E-3</c:v>
                </c:pt>
                <c:pt idx="57">
                  <c:v>9.6899999999777719E-3</c:v>
                </c:pt>
                <c:pt idx="58">
                  <c:v>8.3400000000324326E-3</c:v>
                </c:pt>
                <c:pt idx="59">
                  <c:v>4.3499999999880856E-3</c:v>
                </c:pt>
                <c:pt idx="60">
                  <c:v>1.0639999999966676E-2</c:v>
                </c:pt>
                <c:pt idx="61">
                  <c:v>3.2199999999988904E-3</c:v>
                </c:pt>
                <c:pt idx="62">
                  <c:v>1.0970000000043001E-2</c:v>
                </c:pt>
                <c:pt idx="63">
                  <c:v>7.5099999999679312E-3</c:v>
                </c:pt>
                <c:pt idx="64">
                  <c:v>3.4299999999802822E-3</c:v>
                </c:pt>
                <c:pt idx="65">
                  <c:v>1.0750000000030013E-2</c:v>
                </c:pt>
                <c:pt idx="66">
                  <c:v>6.9500000000175532E-3</c:v>
                </c:pt>
                <c:pt idx="67">
                  <c:v>7.0599999999672036E-3</c:v>
                </c:pt>
                <c:pt idx="68">
                  <c:v>9.7499999999968168E-3</c:v>
                </c:pt>
                <c:pt idx="69">
                  <c:v>5.690000000015516E-3</c:v>
                </c:pt>
                <c:pt idx="70">
                  <c:v>6.5299999999979264E-3</c:v>
                </c:pt>
                <c:pt idx="71">
                  <c:v>1.0400000000004184E-2</c:v>
                </c:pt>
                <c:pt idx="72">
                  <c:v>4.4100000000071304E-3</c:v>
                </c:pt>
                <c:pt idx="73">
                  <c:v>1.1919999999975062E-2</c:v>
                </c:pt>
                <c:pt idx="74">
                  <c:v>4.0500000000065484E-3</c:v>
                </c:pt>
                <c:pt idx="75">
                  <c:v>7.3600000000055843E-3</c:v>
                </c:pt>
                <c:pt idx="76">
                  <c:v>1.0850000000004911E-2</c:v>
                </c:pt>
                <c:pt idx="77">
                  <c:v>4.9799999999891043E-3</c:v>
                </c:pt>
                <c:pt idx="78">
                  <c:v>1.0850000000004911E-2</c:v>
                </c:pt>
                <c:pt idx="79">
                  <c:v>6.9100000000048567E-3</c:v>
                </c:pt>
                <c:pt idx="80">
                  <c:v>7.4200000000246291E-3</c:v>
                </c:pt>
                <c:pt idx="81">
                  <c:v>7.1199999999862484E-3</c:v>
                </c:pt>
                <c:pt idx="82">
                  <c:v>1.0429999999985284E-2</c:v>
                </c:pt>
                <c:pt idx="83">
                  <c:v>2.5100000000293221E-3</c:v>
                </c:pt>
                <c:pt idx="84">
                  <c:v>1.4359999999953743E-2</c:v>
                </c:pt>
                <c:pt idx="85">
                  <c:v>1.3400000000274304E-3</c:v>
                </c:pt>
                <c:pt idx="86">
                  <c:v>1.267000000001417E-2</c:v>
                </c:pt>
                <c:pt idx="87">
                  <c:v>7.8399999999874126E-3</c:v>
                </c:pt>
                <c:pt idx="88">
                  <c:v>8.6400000000139698E-3</c:v>
                </c:pt>
                <c:pt idx="89">
                  <c:v>6.0199999999781539E-3</c:v>
                </c:pt>
                <c:pt idx="90">
                  <c:v>8.7300000000141154E-3</c:v>
                </c:pt>
                <c:pt idx="91">
                  <c:v>6.1399999999594002E-3</c:v>
                </c:pt>
                <c:pt idx="92">
                  <c:v>1.079000000004271E-2</c:v>
                </c:pt>
                <c:pt idx="93">
                  <c:v>6.8499999999858119E-3</c:v>
                </c:pt>
                <c:pt idx="94">
                  <c:v>5.7299999999713691E-3</c:v>
                </c:pt>
                <c:pt idx="95">
                  <c:v>1.186000000001286E-2</c:v>
                </c:pt>
                <c:pt idx="96">
                  <c:v>3.6000000000058208E-3</c:v>
                </c:pt>
                <c:pt idx="97">
                  <c:v>1.0230000000035488E-2</c:v>
                </c:pt>
                <c:pt idx="98">
                  <c:v>7.3299999999676402E-3</c:v>
                </c:pt>
                <c:pt idx="99">
                  <c:v>7.209999999986394E-3</c:v>
                </c:pt>
                <c:pt idx="100">
                  <c:v>8.8800000000333057E-3</c:v>
                </c:pt>
                <c:pt idx="101">
                  <c:v>5.6899999999586726E-3</c:v>
                </c:pt>
                <c:pt idx="102">
                  <c:v>1.0260000000016589E-2</c:v>
                </c:pt>
                <c:pt idx="103">
                  <c:v>8.070000000031996E-3</c:v>
                </c:pt>
                <c:pt idx="104">
                  <c:v>7.0900000000051477E-3</c:v>
                </c:pt>
                <c:pt idx="105">
                  <c:v>8.4699999999884312E-3</c:v>
                </c:pt>
                <c:pt idx="106">
                  <c:v>7.9299999999875581E-3</c:v>
                </c:pt>
                <c:pt idx="107">
                  <c:v>6.4300000000230284E-3</c:v>
                </c:pt>
                <c:pt idx="108">
                  <c:v>8.909999999957563E-3</c:v>
                </c:pt>
                <c:pt idx="109">
                  <c:v>7.7200000000061664E-3</c:v>
                </c:pt>
                <c:pt idx="110">
                  <c:v>5.6999999999902684E-3</c:v>
                </c:pt>
                <c:pt idx="111">
                  <c:v>1.1500000000012278E-2</c:v>
                </c:pt>
                <c:pt idx="112">
                  <c:v>3.8700000000062573E-3</c:v>
                </c:pt>
                <c:pt idx="113">
                  <c:v>1.2369999999975789E-2</c:v>
                </c:pt>
                <c:pt idx="114">
                  <c:v>3.5799999999994725E-3</c:v>
                </c:pt>
                <c:pt idx="115">
                  <c:v>1.0010000000022501E-2</c:v>
                </c:pt>
                <c:pt idx="116">
                  <c:v>8.4899999999947795E-3</c:v>
                </c:pt>
                <c:pt idx="117">
                  <c:v>6.4100000000166801E-3</c:v>
                </c:pt>
                <c:pt idx="118">
                  <c:v>8.3199999999692409E-3</c:v>
                </c:pt>
                <c:pt idx="119">
                  <c:v>9.7400000000220643E-3</c:v>
                </c:pt>
                <c:pt idx="120">
                  <c:v>6.1699999999973443E-3</c:v>
                </c:pt>
                <c:pt idx="121">
                  <c:v>7.569999999986976E-3</c:v>
                </c:pt>
                <c:pt idx="122">
                  <c:v>7.9000000000064574E-3</c:v>
                </c:pt>
                <c:pt idx="123">
                  <c:v>3.899999999987358E-3</c:v>
                </c:pt>
                <c:pt idx="124">
                  <c:v>1.4040000000022701E-2</c:v>
                </c:pt>
                <c:pt idx="125">
                  <c:v>7.4000000000751243E-4</c:v>
                </c:pt>
                <c:pt idx="126">
                  <c:v>1.3769999999965421E-2</c:v>
                </c:pt>
                <c:pt idx="127">
                  <c:v>6.3500000000544787E-3</c:v>
                </c:pt>
                <c:pt idx="128">
                  <c:v>9.4799999999963802E-3</c:v>
                </c:pt>
                <c:pt idx="129">
                  <c:v>5.5099999999583815E-3</c:v>
                </c:pt>
                <c:pt idx="130">
                  <c:v>9.2400000000338878E-3</c:v>
                </c:pt>
                <c:pt idx="131">
                  <c:v>6.0799999999971988E-3</c:v>
                </c:pt>
                <c:pt idx="132">
                  <c:v>1.0850000000004911E-2</c:v>
                </c:pt>
                <c:pt idx="133">
                  <c:v>7.0599999999672036E-3</c:v>
                </c:pt>
                <c:pt idx="134">
                  <c:v>7.8100000000063119E-3</c:v>
                </c:pt>
                <c:pt idx="135">
                  <c:v>1.0789999999985866E-2</c:v>
                </c:pt>
                <c:pt idx="136">
                  <c:v>2.4099999999975807E-3</c:v>
                </c:pt>
                <c:pt idx="137">
                  <c:v>1.2040000000013151E-2</c:v>
                </c:pt>
                <c:pt idx="138">
                  <c:v>4.860000000007858E-3</c:v>
                </c:pt>
                <c:pt idx="139">
                  <c:v>8.399999999994634E-3</c:v>
                </c:pt>
                <c:pt idx="140">
                  <c:v>6.5299999999979264E-3</c:v>
                </c:pt>
                <c:pt idx="141">
                  <c:v>1.0100000000022646E-2</c:v>
                </c:pt>
                <c:pt idx="142">
                  <c:v>3.1599999999798456E-3</c:v>
                </c:pt>
                <c:pt idx="143">
                  <c:v>1.5410000000031232E-2</c:v>
                </c:pt>
                <c:pt idx="144">
                  <c:v>2.2699999999531428E-3</c:v>
                </c:pt>
                <c:pt idx="145">
                  <c:v>1.2720000000001619E-2</c:v>
                </c:pt>
                <c:pt idx="146">
                  <c:v>6.5900000000169712E-3</c:v>
                </c:pt>
                <c:pt idx="147">
                  <c:v>8.1000000000130967E-3</c:v>
                </c:pt>
                <c:pt idx="148">
                  <c:v>8.6499999999887223E-3</c:v>
                </c:pt>
                <c:pt idx="149">
                  <c:v>6.9399999999859574E-3</c:v>
                </c:pt>
                <c:pt idx="150">
                  <c:v>7.7200000000061664E-3</c:v>
                </c:pt>
                <c:pt idx="151">
                  <c:v>8.8800000000333057E-3</c:v>
                </c:pt>
                <c:pt idx="152">
                  <c:v>4.1399999999498505E-3</c:v>
                </c:pt>
                <c:pt idx="153">
                  <c:v>7.2700000000054388E-3</c:v>
                </c:pt>
                <c:pt idx="154">
                  <c:v>7.9300000000444015E-3</c:v>
                </c:pt>
                <c:pt idx="155">
                  <c:v>5.8099999999967622E-3</c:v>
                </c:pt>
                <c:pt idx="156">
                  <c:v>8.859999999970114E-3</c:v>
                </c:pt>
                <c:pt idx="157">
                  <c:v>8.3099999999944885E-3</c:v>
                </c:pt>
                <c:pt idx="158">
                  <c:v>5.9600000000159525E-3</c:v>
                </c:pt>
                <c:pt idx="159">
                  <c:v>8.3200000000260843E-3</c:v>
                </c:pt>
                <c:pt idx="160">
                  <c:v>4.9699999999575084E-3</c:v>
                </c:pt>
                <c:pt idx="161">
                  <c:v>1.0109999999997399E-2</c:v>
                </c:pt>
                <c:pt idx="162">
                  <c:v>6.4300000000230284E-3</c:v>
                </c:pt>
                <c:pt idx="163">
                  <c:v>6.4399999999977808E-3</c:v>
                </c:pt>
                <c:pt idx="164">
                  <c:v>7.5100000000247746E-3</c:v>
                </c:pt>
                <c:pt idx="165">
                  <c:v>7.719999999949323E-3</c:v>
                </c:pt>
                <c:pt idx="166">
                  <c:v>7.7500000000441105E-3</c:v>
                </c:pt>
                <c:pt idx="167">
                  <c:v>6.429999999966185E-3</c:v>
                </c:pt>
                <c:pt idx="168">
                  <c:v>7.569999999986976E-3</c:v>
                </c:pt>
                <c:pt idx="169">
                  <c:v>4.4700000000261753E-3</c:v>
                </c:pt>
                <c:pt idx="170">
                  <c:v>1.1779999999987467E-2</c:v>
                </c:pt>
                <c:pt idx="171">
                  <c:v>2.9499999999984539E-3</c:v>
                </c:pt>
                <c:pt idx="172">
                  <c:v>1.0370000000023083E-2</c:v>
                </c:pt>
                <c:pt idx="173">
                  <c:v>5.7800000000156615E-3</c:v>
                </c:pt>
                <c:pt idx="174">
                  <c:v>6.1399999999594002E-3</c:v>
                </c:pt>
                <c:pt idx="175">
                  <c:v>9.7100000000409636E-3</c:v>
                </c:pt>
                <c:pt idx="176">
                  <c:v>2.8999999999541615E-3</c:v>
                </c:pt>
                <c:pt idx="177">
                  <c:v>1.0430000000042128E-2</c:v>
                </c:pt>
                <c:pt idx="178">
                  <c:v>4.0199999999686042E-3</c:v>
                </c:pt>
                <c:pt idx="179">
                  <c:v>8.4899999999947795E-3</c:v>
                </c:pt>
                <c:pt idx="180">
                  <c:v>5.9300000000348518E-3</c:v>
                </c:pt>
                <c:pt idx="181">
                  <c:v>8.2899999999881402E-3</c:v>
                </c:pt>
                <c:pt idx="182">
                  <c:v>3.4600000000182263E-3</c:v>
                </c:pt>
                <c:pt idx="183">
                  <c:v>1.0779999999954271E-2</c:v>
                </c:pt>
                <c:pt idx="184">
                  <c:v>1.6400000000089676E-3</c:v>
                </c:pt>
                <c:pt idx="185">
                  <c:v>1.1059999999986303E-2</c:v>
                </c:pt>
                <c:pt idx="186">
                  <c:v>5.9900000000538967E-3</c:v>
                </c:pt>
                <c:pt idx="187">
                  <c:v>6.379999999978736E-3</c:v>
                </c:pt>
                <c:pt idx="188">
                  <c:v>8.1900000000132422E-3</c:v>
                </c:pt>
                <c:pt idx="189">
                  <c:v>5.3099999999517422E-3</c:v>
                </c:pt>
                <c:pt idx="190">
                  <c:v>6.6200000000549153E-3</c:v>
                </c:pt>
                <c:pt idx="191">
                  <c:v>9.8899999999844113E-3</c:v>
                </c:pt>
                <c:pt idx="192">
                  <c:v>4.3200000000069849E-3</c:v>
                </c:pt>
                <c:pt idx="193">
                  <c:v>7.0599999999672036E-3</c:v>
                </c:pt>
                <c:pt idx="194">
                  <c:v>7.6300000000060209E-3</c:v>
                </c:pt>
                <c:pt idx="195">
                  <c:v>6.9799999999986539E-3</c:v>
                </c:pt>
                <c:pt idx="196">
                  <c:v>8.3400000000324326E-3</c:v>
                </c:pt>
                <c:pt idx="197">
                  <c:v>9.4199999999773354E-3</c:v>
                </c:pt>
                <c:pt idx="198">
                  <c:v>2.8300000000172076E-3</c:v>
                </c:pt>
                <c:pt idx="199">
                  <c:v>1.2159999999994398E-2</c:v>
                </c:pt>
                <c:pt idx="200">
                  <c:v>3.6399999999616739E-3</c:v>
                </c:pt>
                <c:pt idx="201">
                  <c:v>1.1440000000050077E-2</c:v>
                </c:pt>
                <c:pt idx="202">
                  <c:v>5.3299999999580905E-3</c:v>
                </c:pt>
                <c:pt idx="203">
                  <c:v>6.2900000000354339E-3</c:v>
                </c:pt>
                <c:pt idx="204">
                  <c:v>1.036999999996624E-2</c:v>
                </c:pt>
                <c:pt idx="205">
                  <c:v>8.0800000000067485E-3</c:v>
                </c:pt>
                <c:pt idx="206">
                  <c:v>7.389999999986685E-3</c:v>
                </c:pt>
                <c:pt idx="207">
                  <c:v>7.7500000000441105E-3</c:v>
                </c:pt>
                <c:pt idx="208">
                  <c:v>8.579999999994925E-3</c:v>
                </c:pt>
                <c:pt idx="209">
                  <c:v>4.1499999999814463E-3</c:v>
                </c:pt>
                <c:pt idx="210">
                  <c:v>1.4630000000011023E-2</c:v>
                </c:pt>
                <c:pt idx="211">
                  <c:v>2.709999999979118E-3</c:v>
                </c:pt>
                <c:pt idx="212">
                  <c:v>1.0699999999985721E-2</c:v>
                </c:pt>
                <c:pt idx="213">
                  <c:v>4.2300000000068394E-3</c:v>
                </c:pt>
                <c:pt idx="214">
                  <c:v>1.0400000000004184E-2</c:v>
                </c:pt>
                <c:pt idx="215">
                  <c:v>1.0910000000023956E-2</c:v>
                </c:pt>
                <c:pt idx="216">
                  <c:v>6.4399999999977808E-3</c:v>
                </c:pt>
                <c:pt idx="217">
                  <c:v>8.6099999999760257E-3</c:v>
                </c:pt>
                <c:pt idx="218">
                  <c:v>5.9899999999970532E-3</c:v>
                </c:pt>
                <c:pt idx="219">
                  <c:v>9.8100000000158616E-3</c:v>
                </c:pt>
                <c:pt idx="220">
                  <c:v>8.2800000000133878E-3</c:v>
                </c:pt>
                <c:pt idx="221">
                  <c:v>1.251999999999498E-2</c:v>
                </c:pt>
                <c:pt idx="222">
                  <c:v>3.1000000000176442E-3</c:v>
                </c:pt>
                <c:pt idx="223">
                  <c:v>1.477999999997337E-2</c:v>
                </c:pt>
                <c:pt idx="224">
                  <c:v>4.1100000000255932E-3</c:v>
                </c:pt>
                <c:pt idx="225">
                  <c:v>1.3139999999964402E-2</c:v>
                </c:pt>
                <c:pt idx="226">
                  <c:v>8.1400000000257933E-3</c:v>
                </c:pt>
                <c:pt idx="227">
                  <c:v>1.1739999999974771E-2</c:v>
                </c:pt>
                <c:pt idx="228">
                  <c:v>5.2499999999895408E-3</c:v>
                </c:pt>
                <c:pt idx="229">
                  <c:v>1.0340000000041982E-2</c:v>
                </c:pt>
                <c:pt idx="230">
                  <c:v>8.8199999999574175E-3</c:v>
                </c:pt>
                <c:pt idx="231">
                  <c:v>9.9500000000034561E-3</c:v>
                </c:pt>
                <c:pt idx="232">
                  <c:v>7.4600000000373257E-3</c:v>
                </c:pt>
                <c:pt idx="233">
                  <c:v>8.3399999999755892E-3</c:v>
                </c:pt>
                <c:pt idx="234">
                  <c:v>1.1740000000031614E-2</c:v>
                </c:pt>
                <c:pt idx="235">
                  <c:v>6.4699999999788815E-3</c:v>
                </c:pt>
                <c:pt idx="236">
                  <c:v>1.2159999999994398E-2</c:v>
                </c:pt>
                <c:pt idx="237">
                  <c:v>7.1500000000241926E-3</c:v>
                </c:pt>
                <c:pt idx="238">
                  <c:v>9.3599999999582906E-3</c:v>
                </c:pt>
                <c:pt idx="239">
                  <c:v>9.9200000000223554E-3</c:v>
                </c:pt>
                <c:pt idx="240">
                  <c:v>6.2599999999974898E-3</c:v>
                </c:pt>
                <c:pt idx="241">
                  <c:v>1.3230000000021391E-2</c:v>
                </c:pt>
                <c:pt idx="242">
                  <c:v>6.1399999999594002E-3</c:v>
                </c:pt>
                <c:pt idx="243">
                  <c:v>7.3000000000433829E-3</c:v>
                </c:pt>
                <c:pt idx="244">
                  <c:v>1.0789999999985866E-2</c:v>
                </c:pt>
                <c:pt idx="245">
                  <c:v>9.4799999999963802E-3</c:v>
                </c:pt>
                <c:pt idx="246">
                  <c:v>8.1399999999689499E-3</c:v>
                </c:pt>
                <c:pt idx="247">
                  <c:v>1.0130000000003747E-2</c:v>
                </c:pt>
                <c:pt idx="248">
                  <c:v>6.9400000000428008E-3</c:v>
                </c:pt>
                <c:pt idx="249">
                  <c:v>8.7399999999888678E-3</c:v>
                </c:pt>
                <c:pt idx="250">
                  <c:v>1.2389999999982138E-2</c:v>
                </c:pt>
                <c:pt idx="251">
                  <c:v>5.1300000000082946E-3</c:v>
                </c:pt>
                <c:pt idx="252">
                  <c:v>1.3109999999983302E-2</c:v>
                </c:pt>
                <c:pt idx="253">
                  <c:v>4.2900000000258842E-3</c:v>
                </c:pt>
                <c:pt idx="254">
                  <c:v>1.2639999999976226E-2</c:v>
                </c:pt>
                <c:pt idx="255">
                  <c:v>1.0370000000023083E-2</c:v>
                </c:pt>
                <c:pt idx="256">
                  <c:v>8.5500000000138243E-3</c:v>
                </c:pt>
                <c:pt idx="257">
                  <c:v>9.5099999999774809E-3</c:v>
                </c:pt>
                <c:pt idx="258">
                  <c:v>1.0400000000004184E-2</c:v>
                </c:pt>
                <c:pt idx="259">
                  <c:v>8.3200000000260843E-3</c:v>
                </c:pt>
                <c:pt idx="260">
                  <c:v>1.2009999999975207E-2</c:v>
                </c:pt>
                <c:pt idx="261">
                  <c:v>1.0069999999984702E-2</c:v>
                </c:pt>
                <c:pt idx="262">
                  <c:v>3.5799999999994725E-3</c:v>
                </c:pt>
                <c:pt idx="263">
                  <c:v>1.4749999999992269E-2</c:v>
                </c:pt>
                <c:pt idx="264">
                  <c:v>3.6600000000248656E-3</c:v>
                </c:pt>
                <c:pt idx="265">
                  <c:v>1.5260000000012042E-2</c:v>
                </c:pt>
                <c:pt idx="266">
                  <c:v>7.1899999999800457E-3</c:v>
                </c:pt>
                <c:pt idx="267">
                  <c:v>8.6400000000139698E-3</c:v>
                </c:pt>
                <c:pt idx="268">
                  <c:v>1.0580000000004475E-2</c:v>
                </c:pt>
                <c:pt idx="269">
                  <c:v>1.0159999999984848E-2</c:v>
                </c:pt>
                <c:pt idx="270">
                  <c:v>8.9399999999955071E-3</c:v>
                </c:pt>
                <c:pt idx="271">
                  <c:v>1.3289999999983593E-2</c:v>
                </c:pt>
                <c:pt idx="272">
                  <c:v>8.7400000000457112E-3</c:v>
                </c:pt>
                <c:pt idx="273">
                  <c:v>7.8299999999558167E-3</c:v>
                </c:pt>
                <c:pt idx="274">
                  <c:v>1.5410000000031232E-2</c:v>
                </c:pt>
                <c:pt idx="275">
                  <c:v>5.8999999999969077E-3</c:v>
                </c:pt>
                <c:pt idx="276">
                  <c:v>1.373999999998432E-2</c:v>
                </c:pt>
                <c:pt idx="277">
                  <c:v>8.350000000007185E-3</c:v>
                </c:pt>
                <c:pt idx="278">
                  <c:v>7.569999999986976E-3</c:v>
                </c:pt>
                <c:pt idx="279">
                  <c:v>1.3200000000040291E-2</c:v>
                </c:pt>
                <c:pt idx="280">
                  <c:v>7.209999999986394E-3</c:v>
                </c:pt>
                <c:pt idx="281">
                  <c:v>1.4810000000011314E-2</c:v>
                </c:pt>
                <c:pt idx="282">
                  <c:v>6.4399999999977808E-3</c:v>
                </c:pt>
                <c:pt idx="283">
                  <c:v>7.0299999999861029E-3</c:v>
                </c:pt>
                <c:pt idx="284">
                  <c:v>1.454999999998563E-2</c:v>
                </c:pt>
                <c:pt idx="285">
                  <c:v>4.1100000000255932E-3</c:v>
                </c:pt>
                <c:pt idx="286">
                  <c:v>1.2959999999964111E-2</c:v>
                </c:pt>
                <c:pt idx="287">
                  <c:v>8.0800000000067485E-3</c:v>
                </c:pt>
                <c:pt idx="288">
                  <c:v>1.1059999999986303E-2</c:v>
                </c:pt>
                <c:pt idx="289">
                  <c:v>7.9800000000318505E-3</c:v>
                </c:pt>
                <c:pt idx="290">
                  <c:v>1.036999999996624E-2</c:v>
                </c:pt>
                <c:pt idx="291">
                  <c:v>1.0430000000042128E-2</c:v>
                </c:pt>
                <c:pt idx="292">
                  <c:v>1.0379999999997835E-2</c:v>
                </c:pt>
                <c:pt idx="293">
                  <c:v>8.2499999999754436E-3</c:v>
                </c:pt>
                <c:pt idx="294">
                  <c:v>9.6300000000155705E-3</c:v>
                </c:pt>
                <c:pt idx="295">
                  <c:v>9.770000000003165E-3</c:v>
                </c:pt>
                <c:pt idx="296">
                  <c:v>7.2999999999865395E-3</c:v>
                </c:pt>
                <c:pt idx="297">
                  <c:v>1.0409999999978936E-2</c:v>
                </c:pt>
                <c:pt idx="298">
                  <c:v>1.1440000000050077E-2</c:v>
                </c:pt>
                <c:pt idx="299">
                  <c:v>6.1699999999973443E-3</c:v>
                </c:pt>
                <c:pt idx="300">
                  <c:v>1.1829999999974916E-2</c:v>
                </c:pt>
                <c:pt idx="301">
                  <c:v>4.5600000000263208E-3</c:v>
                </c:pt>
                <c:pt idx="302">
                  <c:v>1.0759999999947922E-2</c:v>
                </c:pt>
                <c:pt idx="303">
                  <c:v>1.0850000000004911E-2</c:v>
                </c:pt>
                <c:pt idx="304">
                  <c:v>2.7400000000170621E-3</c:v>
                </c:pt>
                <c:pt idx="305">
                  <c:v>1.5640000000018972E-2</c:v>
                </c:pt>
                <c:pt idx="306">
                  <c:v>2.2099999999909414E-3</c:v>
                </c:pt>
                <c:pt idx="307">
                  <c:v>1.3019999999983156E-2</c:v>
                </c:pt>
                <c:pt idx="308">
                  <c:v>7.2999999999865395E-3</c:v>
                </c:pt>
                <c:pt idx="309">
                  <c:v>7.7800000000252112E-3</c:v>
                </c:pt>
                <c:pt idx="310">
                  <c:v>1.1030000000005202E-2</c:v>
                </c:pt>
                <c:pt idx="311">
                  <c:v>6.0199999999781539E-3</c:v>
                </c:pt>
                <c:pt idx="312">
                  <c:v>8.3200000000260843E-3</c:v>
                </c:pt>
                <c:pt idx="313">
                  <c:v>1.1050000000011551E-2</c:v>
                </c:pt>
                <c:pt idx="314">
                  <c:v>6.8599999999605643E-3</c:v>
                </c:pt>
                <c:pt idx="315">
                  <c:v>1.290000000000191E-2</c:v>
                </c:pt>
                <c:pt idx="316">
                  <c:v>4.170000000044638E-3</c:v>
                </c:pt>
                <c:pt idx="317">
                  <c:v>1.0729999999966822E-2</c:v>
                </c:pt>
                <c:pt idx="318">
                  <c:v>7.0699999999987995E-3</c:v>
                </c:pt>
                <c:pt idx="319">
                  <c:v>7.5100000000247746E-3</c:v>
                </c:pt>
                <c:pt idx="320">
                  <c:v>1.0339999999985139E-2</c:v>
                </c:pt>
                <c:pt idx="321">
                  <c:v>7.0900000000051477E-3</c:v>
                </c:pt>
                <c:pt idx="322">
                  <c:v>8.3700000000135333E-3</c:v>
                </c:pt>
                <c:pt idx="323">
                  <c:v>8.7399999999888678E-3</c:v>
                </c:pt>
                <c:pt idx="324">
                  <c:v>9.9799999999845568E-3</c:v>
                </c:pt>
                <c:pt idx="325">
                  <c:v>5.4499999999961801E-3</c:v>
                </c:pt>
                <c:pt idx="326">
                  <c:v>1.3120000000014898E-2</c:v>
                </c:pt>
                <c:pt idx="327">
                  <c:v>5.1799999999957436E-3</c:v>
                </c:pt>
                <c:pt idx="328">
                  <c:v>9.9299999999971078E-3</c:v>
                </c:pt>
                <c:pt idx="329">
                  <c:v>1.0220000000003893E-2</c:v>
                </c:pt>
                <c:pt idx="330">
                  <c:v>6.8200000000047112E-3</c:v>
                </c:pt>
                <c:pt idx="331">
                  <c:v>1.4160000000003947E-2</c:v>
                </c:pt>
                <c:pt idx="332">
                  <c:v>4.1400000000066939E-3</c:v>
                </c:pt>
                <c:pt idx="333">
                  <c:v>9.3899999999962347E-3</c:v>
                </c:pt>
                <c:pt idx="334">
                  <c:v>1.1590000000012424E-2</c:v>
                </c:pt>
                <c:pt idx="335">
                  <c:v>4.7999999999888132E-3</c:v>
                </c:pt>
                <c:pt idx="336">
                  <c:v>1.2729999999976371E-2</c:v>
                </c:pt>
                <c:pt idx="337">
                  <c:v>5.870000000015807E-3</c:v>
                </c:pt>
                <c:pt idx="338">
                  <c:v>7.3600000000055843E-3</c:v>
                </c:pt>
                <c:pt idx="339">
                  <c:v>1.1770000000012715E-2</c:v>
                </c:pt>
                <c:pt idx="340">
                  <c:v>2.9199999999605097E-3</c:v>
                </c:pt>
                <c:pt idx="341">
                  <c:v>1.2190000000032342E-2</c:v>
                </c:pt>
                <c:pt idx="342">
                  <c:v>7.7499999999872671E-3</c:v>
                </c:pt>
                <c:pt idx="343">
                  <c:v>5.870000000015807E-3</c:v>
                </c:pt>
                <c:pt idx="344">
                  <c:v>1.0279999999966094E-2</c:v>
                </c:pt>
                <c:pt idx="345">
                  <c:v>4.4399999999882311E-3</c:v>
                </c:pt>
                <c:pt idx="346">
                  <c:v>9.9000000000160071E-3</c:v>
                </c:pt>
                <c:pt idx="347">
                  <c:v>9.0900000000146974E-3</c:v>
                </c:pt>
                <c:pt idx="348">
                  <c:v>5.4499999999961801E-3</c:v>
                </c:pt>
                <c:pt idx="349">
                  <c:v>7.5100000000247746E-3</c:v>
                </c:pt>
                <c:pt idx="350">
                  <c:v>7.8399999999874126E-3</c:v>
                </c:pt>
                <c:pt idx="351">
                  <c:v>7.2700000000054388E-3</c:v>
                </c:pt>
                <c:pt idx="352">
                  <c:v>9.7199999999588726E-3</c:v>
                </c:pt>
                <c:pt idx="353">
                  <c:v>5.3900000000339787E-3</c:v>
                </c:pt>
                <c:pt idx="354">
                  <c:v>7.4500000000057298E-3</c:v>
                </c:pt>
                <c:pt idx="355">
                  <c:v>9.2399999999770444E-3</c:v>
                </c:pt>
                <c:pt idx="356">
                  <c:v>2.8599999999983083E-3</c:v>
                </c:pt>
                <c:pt idx="357">
                  <c:v>1.2040000000013151E-2</c:v>
                </c:pt>
                <c:pt idx="358">
                  <c:v>2.6199999999789725E-3</c:v>
                </c:pt>
                <c:pt idx="359">
                  <c:v>1.0109999999997399E-2</c:v>
                </c:pt>
                <c:pt idx="360">
                  <c:v>4.170000000044638E-3</c:v>
                </c:pt>
                <c:pt idx="361">
                  <c:v>7.0299999999861029E-3</c:v>
                </c:pt>
                <c:pt idx="362">
                  <c:v>8.1399999999689499E-3</c:v>
                </c:pt>
                <c:pt idx="363">
                  <c:v>8.4300000000325781E-3</c:v>
                </c:pt>
                <c:pt idx="364">
                  <c:v>4.9500000000080036E-3</c:v>
                </c:pt>
                <c:pt idx="365">
                  <c:v>8.5499999999569809E-3</c:v>
                </c:pt>
                <c:pt idx="366">
                  <c:v>8.2300000000259388E-3</c:v>
                </c:pt>
                <c:pt idx="367">
                  <c:v>3.5100000000056752E-3</c:v>
                </c:pt>
                <c:pt idx="368">
                  <c:v>1.4340000000004238E-2</c:v>
                </c:pt>
                <c:pt idx="369">
                  <c:v>1.4899999999897773E-3</c:v>
                </c:pt>
                <c:pt idx="370">
                  <c:v>1.0580000000004475E-2</c:v>
                </c:pt>
                <c:pt idx="371">
                  <c:v>5.9299999999780084E-3</c:v>
                </c:pt>
                <c:pt idx="372">
                  <c:v>8.4300000000325781E-3</c:v>
                </c:pt>
                <c:pt idx="373">
                  <c:v>5.2499999999895408E-3</c:v>
                </c:pt>
                <c:pt idx="374">
                  <c:v>1.0279999999966094E-2</c:v>
                </c:pt>
                <c:pt idx="375">
                  <c:v>4.8300000000267573E-3</c:v>
                </c:pt>
                <c:pt idx="376">
                  <c:v>1.0550000000023374E-2</c:v>
                </c:pt>
                <c:pt idx="377">
                  <c:v>6.4999999999599822E-3</c:v>
                </c:pt>
                <c:pt idx="378">
                  <c:v>5.5700000000342698E-3</c:v>
                </c:pt>
                <c:pt idx="379">
                  <c:v>1.5079999999954907E-2</c:v>
                </c:pt>
                <c:pt idx="380">
                  <c:v>0</c:v>
                </c:pt>
                <c:pt idx="381">
                  <c:v>1.386000000002241E-2</c:v>
                </c:pt>
                <c:pt idx="382">
                  <c:v>4.3499999999880856E-3</c:v>
                </c:pt>
                <c:pt idx="383">
                  <c:v>9.590000000002874E-3</c:v>
                </c:pt>
                <c:pt idx="384">
                  <c:v>6.7700000000172622E-3</c:v>
                </c:pt>
                <c:pt idx="385">
                  <c:v>9.0000000000145519E-3</c:v>
                </c:pt>
                <c:pt idx="386">
                  <c:v>3.9899999999875035E-3</c:v>
                </c:pt>
                <c:pt idx="387">
                  <c:v>1.1509999999987031E-2</c:v>
                </c:pt>
                <c:pt idx="388">
                  <c:v>4.6199999999885222E-3</c:v>
                </c:pt>
                <c:pt idx="389">
                  <c:v>9.3200000000024374E-3</c:v>
                </c:pt>
                <c:pt idx="390">
                  <c:v>6.2300000000163891E-3</c:v>
                </c:pt>
                <c:pt idx="391">
                  <c:v>8.350000000007185E-3</c:v>
                </c:pt>
                <c:pt idx="392">
                  <c:v>1.0729999999966822E-2</c:v>
                </c:pt>
                <c:pt idx="393">
                  <c:v>5.0300000000333966E-3</c:v>
                </c:pt>
                <c:pt idx="394">
                  <c:v>8.1399999999689499E-3</c:v>
                </c:pt>
                <c:pt idx="395">
                  <c:v>1.1320000000011987E-2</c:v>
                </c:pt>
                <c:pt idx="396">
                  <c:v>4.0000000000190994E-3</c:v>
                </c:pt>
                <c:pt idx="397">
                  <c:v>1.1529999999993379E-2</c:v>
                </c:pt>
                <c:pt idx="398">
                  <c:v>3.0699999999797001E-3</c:v>
                </c:pt>
                <c:pt idx="399">
                  <c:v>1.1120000000005348E-2</c:v>
                </c:pt>
                <c:pt idx="400">
                  <c:v>4.4700000000261753E-3</c:v>
                </c:pt>
                <c:pt idx="401">
                  <c:v>9.1199999999957981E-3</c:v>
                </c:pt>
                <c:pt idx="402">
                  <c:v>5.0299999999765532E-3</c:v>
                </c:pt>
                <c:pt idx="403">
                  <c:v>1.0730000000023665E-2</c:v>
                </c:pt>
                <c:pt idx="404">
                  <c:v>4.4399999999882311E-3</c:v>
                </c:pt>
                <c:pt idx="405">
                  <c:v>1.0229999999978645E-2</c:v>
                </c:pt>
                <c:pt idx="406">
                  <c:v>5.4499999999961801E-3</c:v>
                </c:pt>
                <c:pt idx="407">
                  <c:v>5.4200000000150794E-3</c:v>
                </c:pt>
                <c:pt idx="408">
                  <c:v>1.3620000000003074E-2</c:v>
                </c:pt>
                <c:pt idx="409">
                  <c:v>3.0100000000174987E-3</c:v>
                </c:pt>
                <c:pt idx="410">
                  <c:v>9.4799999999963802E-3</c:v>
                </c:pt>
                <c:pt idx="411">
                  <c:v>7.1800000000052933E-3</c:v>
                </c:pt>
                <c:pt idx="412">
                  <c:v>7.9900000000066029E-3</c:v>
                </c:pt>
                <c:pt idx="413">
                  <c:v>5.6599999999775719E-3</c:v>
                </c:pt>
                <c:pt idx="414">
                  <c:v>6.5299999999979264E-3</c:v>
                </c:pt>
                <c:pt idx="415">
                  <c:v>6.4100000000166801E-3</c:v>
                </c:pt>
                <c:pt idx="416">
                  <c:v>1.0220000000003893E-2</c:v>
                </c:pt>
                <c:pt idx="417">
                  <c:v>3.2199999999988904E-3</c:v>
                </c:pt>
                <c:pt idx="418">
                  <c:v>6.8499999999858119E-3</c:v>
                </c:pt>
                <c:pt idx="419">
                  <c:v>1.1979999999994106E-2</c:v>
                </c:pt>
                <c:pt idx="420">
                  <c:v>9.0000000000145519E-5</c:v>
                </c:pt>
                <c:pt idx="421">
                  <c:v>1.3109999999983302E-2</c:v>
                </c:pt>
                <c:pt idx="422">
                  <c:v>2.8700000000299042E-3</c:v>
                </c:pt>
                <c:pt idx="423">
                  <c:v>1.0429999999985284E-2</c:v>
                </c:pt>
                <c:pt idx="424">
                  <c:v>6.7599999999856664E-3</c:v>
                </c:pt>
                <c:pt idx="425">
                  <c:v>9.2700000000149885E-3</c:v>
                </c:pt>
                <c:pt idx="426">
                  <c:v>3.9300000000253021E-3</c:v>
                </c:pt>
                <c:pt idx="427">
                  <c:v>9.9599999999782085E-3</c:v>
                </c:pt>
                <c:pt idx="428">
                  <c:v>5.4799999999772808E-3</c:v>
                </c:pt>
                <c:pt idx="429">
                  <c:v>8.2000000000448381E-3</c:v>
                </c:pt>
                <c:pt idx="430">
                  <c:v>5.3599999999960346E-3</c:v>
                </c:pt>
                <c:pt idx="431">
                  <c:v>6.1699999999973443E-3</c:v>
                </c:pt>
                <c:pt idx="432">
                  <c:v>9.4500000000152795E-3</c:v>
                </c:pt>
                <c:pt idx="433">
                  <c:v>5.239999999957945E-3</c:v>
                </c:pt>
                <c:pt idx="434">
                  <c:v>7.9299999999875581E-3</c:v>
                </c:pt>
                <c:pt idx="435">
                  <c:v>9.7800000000347609E-3</c:v>
                </c:pt>
                <c:pt idx="436">
                  <c:v>4.1699999999877946E-3</c:v>
                </c:pt>
                <c:pt idx="437">
                  <c:v>1.0100000000022646E-2</c:v>
                </c:pt>
                <c:pt idx="438">
                  <c:v>6.3199999999596912E-3</c:v>
                </c:pt>
                <c:pt idx="439">
                  <c:v>8.7900000000331602E-3</c:v>
                </c:pt>
                <c:pt idx="440">
                  <c:v>5.4000000000087311E-3</c:v>
                </c:pt>
                <c:pt idx="441">
                  <c:v>1.0779999999954271E-2</c:v>
                </c:pt>
                <c:pt idx="442">
                  <c:v>5.1300000000082946E-3</c:v>
                </c:pt>
                <c:pt idx="443">
                  <c:v>1.0220000000003893E-2</c:v>
                </c:pt>
                <c:pt idx="444">
                  <c:v>3.7300000000186628E-3</c:v>
                </c:pt>
                <c:pt idx="445">
                  <c:v>1.3800000000003365E-2</c:v>
                </c:pt>
                <c:pt idx="446">
                  <c:v>4.9399999999764077E-3</c:v>
                </c:pt>
                <c:pt idx="447">
                  <c:v>5.9600000000159525E-3</c:v>
                </c:pt>
                <c:pt idx="448">
                  <c:v>1.1660000000006221E-2</c:v>
                </c:pt>
                <c:pt idx="449">
                  <c:v>4.0199999999686042E-3</c:v>
                </c:pt>
                <c:pt idx="450">
                  <c:v>1.0880000000042855E-2</c:v>
                </c:pt>
                <c:pt idx="451">
                  <c:v>6.5799999999853753E-3</c:v>
                </c:pt>
                <c:pt idx="452">
                  <c:v>7.5100000000247746E-3</c:v>
                </c:pt>
                <c:pt idx="453">
                  <c:v>8.6499999999887223E-3</c:v>
                </c:pt>
                <c:pt idx="454">
                  <c:v>8.579999999994925E-3</c:v>
                </c:pt>
                <c:pt idx="455">
                  <c:v>4.860000000007858E-3</c:v>
                </c:pt>
                <c:pt idx="456">
                  <c:v>1.2419999999963238E-2</c:v>
                </c:pt>
                <c:pt idx="457">
                  <c:v>4.7400000000266118E-3</c:v>
                </c:pt>
                <c:pt idx="458">
                  <c:v>8.6499999999887223E-3</c:v>
                </c:pt>
                <c:pt idx="459">
                  <c:v>1.1140000000011696E-2</c:v>
                </c:pt>
                <c:pt idx="460">
                  <c:v>3.6400000000185173E-3</c:v>
                </c:pt>
                <c:pt idx="461">
                  <c:v>1.3649999999984175E-2</c:v>
                </c:pt>
                <c:pt idx="462">
                  <c:v>5.2099999999768443E-3</c:v>
                </c:pt>
                <c:pt idx="463">
                  <c:v>7.6000000000249202E-3</c:v>
                </c:pt>
                <c:pt idx="464">
                  <c:v>6.4699999999788815E-3</c:v>
                </c:pt>
                <c:pt idx="465">
                  <c:v>1.0550000000023374E-2</c:v>
                </c:pt>
                <c:pt idx="466">
                  <c:v>3.5199999999804277E-3</c:v>
                </c:pt>
                <c:pt idx="467">
                  <c:v>1.1979999999994106E-2</c:v>
                </c:pt>
                <c:pt idx="468">
                  <c:v>5.5700000000342698E-3</c:v>
                </c:pt>
                <c:pt idx="469">
                  <c:v>9.7499999999968168E-3</c:v>
                </c:pt>
                <c:pt idx="470">
                  <c:v>7.8299999999558167E-3</c:v>
                </c:pt>
                <c:pt idx="471">
                  <c:v>6.7400000000361615E-3</c:v>
                </c:pt>
                <c:pt idx="472">
                  <c:v>1.0729999999966822E-2</c:v>
                </c:pt>
                <c:pt idx="473">
                  <c:v>5.3000000000338332E-3</c:v>
                </c:pt>
                <c:pt idx="474">
                  <c:v>9.3599999999582906E-3</c:v>
                </c:pt>
                <c:pt idx="475">
                  <c:v>9.7500000000536602E-3</c:v>
                </c:pt>
                <c:pt idx="476">
                  <c:v>6.8199999999478678E-3</c:v>
                </c:pt>
                <c:pt idx="477">
                  <c:v>9.9200000000223554E-3</c:v>
                </c:pt>
                <c:pt idx="478">
                  <c:v>8.7700000000268119E-3</c:v>
                </c:pt>
                <c:pt idx="479">
                  <c:v>8.2799999999565443E-3</c:v>
                </c:pt>
                <c:pt idx="480">
                  <c:v>8.7599999999952161E-3</c:v>
                </c:pt>
                <c:pt idx="481">
                  <c:v>9.0900000000146974E-3</c:v>
                </c:pt>
                <c:pt idx="482">
                  <c:v>4.6199999999885222E-3</c:v>
                </c:pt>
                <c:pt idx="483">
                  <c:v>1.0190000000022792E-2</c:v>
                </c:pt>
                <c:pt idx="484">
                  <c:v>3.8799999999810098E-3</c:v>
                </c:pt>
                <c:pt idx="485">
                  <c:v>1.2630000000001473E-2</c:v>
                </c:pt>
                <c:pt idx="486">
                  <c:v>4.0000000000190994E-3</c:v>
                </c:pt>
                <c:pt idx="487">
                  <c:v>8.1299999999941974E-3</c:v>
                </c:pt>
                <c:pt idx="488">
                  <c:v>1.2639999999976226E-2</c:v>
                </c:pt>
                <c:pt idx="489">
                  <c:v>3.8499999999999091E-3</c:v>
                </c:pt>
                <c:pt idx="490">
                  <c:v>1.0010000000022501E-2</c:v>
                </c:pt>
                <c:pt idx="491">
                  <c:v>5.3899999999771353E-3</c:v>
                </c:pt>
                <c:pt idx="492">
                  <c:v>9.7200000000157161E-3</c:v>
                </c:pt>
                <c:pt idx="493">
                  <c:v>5.6000000000153705E-3</c:v>
                </c:pt>
                <c:pt idx="494">
                  <c:v>1.0190000000022792E-2</c:v>
                </c:pt>
                <c:pt idx="495">
                  <c:v>4.9799999999891043E-3</c:v>
                </c:pt>
                <c:pt idx="496">
                  <c:v>1.1089999999967404E-2</c:v>
                </c:pt>
                <c:pt idx="497">
                  <c:v>3.8100000000440559E-3</c:v>
                </c:pt>
                <c:pt idx="498">
                  <c:v>8.9399999999955071E-3</c:v>
                </c:pt>
                <c:pt idx="499">
                  <c:v>1.0789999999985866E-2</c:v>
                </c:pt>
                <c:pt idx="500">
                  <c:v>3.669999999999618E-3</c:v>
                </c:pt>
                <c:pt idx="501">
                  <c:v>9.4399999999836837E-3</c:v>
                </c:pt>
                <c:pt idx="502">
                  <c:v>6.5900000000169712E-3</c:v>
                </c:pt>
                <c:pt idx="503">
                  <c:v>9.2700000000149885E-3</c:v>
                </c:pt>
                <c:pt idx="504">
                  <c:v>4.6499999999696229E-3</c:v>
                </c:pt>
                <c:pt idx="505">
                  <c:v>1.0760000000004766E-2</c:v>
                </c:pt>
                <c:pt idx="506">
                  <c:v>2.2299999999972897E-3</c:v>
                </c:pt>
                <c:pt idx="507">
                  <c:v>1.2010000000032051E-2</c:v>
                </c:pt>
                <c:pt idx="508">
                  <c:v>2.1799999999529973E-3</c:v>
                </c:pt>
                <c:pt idx="509">
                  <c:v>1.0880000000042855E-2</c:v>
                </c:pt>
                <c:pt idx="510">
                  <c:v>6.0799999999971988E-3</c:v>
                </c:pt>
                <c:pt idx="511">
                  <c:v>3.9600000000064028E-3</c:v>
                </c:pt>
                <c:pt idx="512">
                  <c:v>9.2699999999581451E-3</c:v>
                </c:pt>
                <c:pt idx="513">
                  <c:v>4.5900000000074215E-3</c:v>
                </c:pt>
                <c:pt idx="514">
                  <c:v>7.3300000000244836E-3</c:v>
                </c:pt>
                <c:pt idx="515">
                  <c:v>8.0999999999562533E-3</c:v>
                </c:pt>
                <c:pt idx="516">
                  <c:v>5.7600000000093132E-3</c:v>
                </c:pt>
                <c:pt idx="517">
                  <c:v>7.0000000000050022E-3</c:v>
                </c:pt>
                <c:pt idx="518">
                  <c:v>6.7099999999982174E-3</c:v>
                </c:pt>
                <c:pt idx="519">
                  <c:v>4.9700000000143518E-3</c:v>
                </c:pt>
                <c:pt idx="520">
                  <c:v>7.3600000000055843E-3</c:v>
                </c:pt>
                <c:pt idx="521">
                  <c:v>7.9299999999875581E-3</c:v>
                </c:pt>
                <c:pt idx="522">
                  <c:v>3.1900000000177897E-3</c:v>
                </c:pt>
                <c:pt idx="523">
                  <c:v>1.0459999999966385E-2</c:v>
                </c:pt>
                <c:pt idx="524">
                  <c:v>2.4400000000355249E-3</c:v>
                </c:pt>
                <c:pt idx="525">
                  <c:v>1.3030000000014752E-2</c:v>
                </c:pt>
                <c:pt idx="526">
                  <c:v>1.5799999999899228E-3</c:v>
                </c:pt>
                <c:pt idx="527">
                  <c:v>5.1199999999766987E-3</c:v>
                </c:pt>
                <c:pt idx="528">
                  <c:v>1.1149999999986449E-2</c:v>
                </c:pt>
                <c:pt idx="529">
                  <c:v>2.0299999999906504E-3</c:v>
                </c:pt>
                <c:pt idx="530">
                  <c:v>1.3290000000040436E-2</c:v>
                </c:pt>
                <c:pt idx="531">
                  <c:v>4.500000000007276E-3</c:v>
                </c:pt>
                <c:pt idx="532">
                  <c:v>9.3599999999582906E-3</c:v>
                </c:pt>
                <c:pt idx="533">
                  <c:v>6.3400000000228829E-3</c:v>
                </c:pt>
                <c:pt idx="534">
                  <c:v>1.0879999999986012E-2</c:v>
                </c:pt>
                <c:pt idx="535">
                  <c:v>5.0699999999892498E-3</c:v>
                </c:pt>
                <c:pt idx="536">
                  <c:v>9.6200000000408181E-3</c:v>
                </c:pt>
                <c:pt idx="537">
                  <c:v>4.3000000000006366E-3</c:v>
                </c:pt>
                <c:pt idx="538">
                  <c:v>8.0099999999561078E-3</c:v>
                </c:pt>
                <c:pt idx="539">
                  <c:v>1.0940000000005057E-2</c:v>
                </c:pt>
                <c:pt idx="540">
                  <c:v>2.8300000000172076E-3</c:v>
                </c:pt>
                <c:pt idx="541">
                  <c:v>1.1540000000024975E-2</c:v>
                </c:pt>
                <c:pt idx="542">
                  <c:v>3.3599999999864849E-3</c:v>
                </c:pt>
                <c:pt idx="543">
                  <c:v>8.4999999999695319E-3</c:v>
                </c:pt>
                <c:pt idx="544">
                  <c:v>6.6100000000233194E-3</c:v>
                </c:pt>
                <c:pt idx="545">
                  <c:v>1.163000000002512E-2</c:v>
                </c:pt>
                <c:pt idx="546">
                  <c:v>2.7399999999602187E-3</c:v>
                </c:pt>
                <c:pt idx="547">
                  <c:v>1.064000000002352E-2</c:v>
                </c:pt>
                <c:pt idx="548">
                  <c:v>5.7499999999777174E-3</c:v>
                </c:pt>
                <c:pt idx="549">
                  <c:v>1.0100000000022646E-2</c:v>
                </c:pt>
                <c:pt idx="550">
                  <c:v>7.209999999986394E-3</c:v>
                </c:pt>
                <c:pt idx="551">
                  <c:v>8.6499999999887223E-3</c:v>
                </c:pt>
                <c:pt idx="552">
                  <c:v>1.1140000000011696E-2</c:v>
                </c:pt>
                <c:pt idx="553">
                  <c:v>4.6199999999885222E-3</c:v>
                </c:pt>
                <c:pt idx="554">
                  <c:v>9.4500000000152795E-3</c:v>
                </c:pt>
                <c:pt idx="555">
                  <c:v>1.0730000000023665E-2</c:v>
                </c:pt>
                <c:pt idx="556">
                  <c:v>5.8699999999589636E-3</c:v>
                </c:pt>
                <c:pt idx="557">
                  <c:v>1.1320000000011987E-2</c:v>
                </c:pt>
                <c:pt idx="558">
                  <c:v>6.4699999999788815E-3</c:v>
                </c:pt>
                <c:pt idx="559">
                  <c:v>8.5500000000138243E-3</c:v>
                </c:pt>
                <c:pt idx="560">
                  <c:v>9.9000000000160071E-3</c:v>
                </c:pt>
                <c:pt idx="561">
                  <c:v>8.2499999999754436E-3</c:v>
                </c:pt>
                <c:pt idx="562">
                  <c:v>5.4300000000466753E-3</c:v>
                </c:pt>
                <c:pt idx="563">
                  <c:v>1.0789999999985866E-2</c:v>
                </c:pt>
                <c:pt idx="564">
                  <c:v>5.9299999999780084E-3</c:v>
                </c:pt>
                <c:pt idx="565">
                  <c:v>1.2390000000038981E-2</c:v>
                </c:pt>
                <c:pt idx="566">
                  <c:v>4.6499999999696229E-3</c:v>
                </c:pt>
                <c:pt idx="567">
                  <c:v>8.7700000000268119E-3</c:v>
                </c:pt>
                <c:pt idx="568">
                  <c:v>9.8899999999844113E-3</c:v>
                </c:pt>
                <c:pt idx="569">
                  <c:v>5.2499999999895408E-3</c:v>
                </c:pt>
                <c:pt idx="570">
                  <c:v>1.1469999999974334E-2</c:v>
                </c:pt>
                <c:pt idx="571">
                  <c:v>7.1200000000430919E-3</c:v>
                </c:pt>
                <c:pt idx="572">
                  <c:v>9.0299999999956526E-3</c:v>
                </c:pt>
                <c:pt idx="573">
                  <c:v>6.3200000000165346E-3</c:v>
                </c:pt>
                <c:pt idx="574">
                  <c:v>1.1829999999974916E-2</c:v>
                </c:pt>
                <c:pt idx="575">
                  <c:v>5.0999999999703505E-3</c:v>
                </c:pt>
                <c:pt idx="576">
                  <c:v>1.067000000000462E-2</c:v>
                </c:pt>
                <c:pt idx="577">
                  <c:v>5.6600000000344153E-3</c:v>
                </c:pt>
                <c:pt idx="578">
                  <c:v>9.0299999999956526E-3</c:v>
                </c:pt>
                <c:pt idx="579">
                  <c:v>1.2040000000013151E-2</c:v>
                </c:pt>
                <c:pt idx="580">
                  <c:v>4.3799999999691863E-3</c:v>
                </c:pt>
                <c:pt idx="581">
                  <c:v>1.1419999999986885E-2</c:v>
                </c:pt>
                <c:pt idx="582">
                  <c:v>6.1900000000036925E-3</c:v>
                </c:pt>
                <c:pt idx="583">
                  <c:v>1.0080000000016298E-2</c:v>
                </c:pt>
                <c:pt idx="584">
                  <c:v>8.6400000000139698E-3</c:v>
                </c:pt>
                <c:pt idx="585">
                  <c:v>1.2339999999994689E-2</c:v>
                </c:pt>
                <c:pt idx="586">
                  <c:v>2.7999999999792635E-3</c:v>
                </c:pt>
                <c:pt idx="587">
                  <c:v>1.3470000000040727E-2</c:v>
                </c:pt>
                <c:pt idx="588">
                  <c:v>5.2499999999895408E-3</c:v>
                </c:pt>
                <c:pt idx="589">
                  <c:v>1.1320000000011987E-2</c:v>
                </c:pt>
                <c:pt idx="590">
                  <c:v>8.2299999999690954E-3</c:v>
                </c:pt>
                <c:pt idx="591">
                  <c:v>5.8099999999967622E-3</c:v>
                </c:pt>
                <c:pt idx="592">
                  <c:v>1.0490000000004329E-2</c:v>
                </c:pt>
                <c:pt idx="593">
                  <c:v>5.5699999999774263E-3</c:v>
                </c:pt>
                <c:pt idx="594">
                  <c:v>9.180000000014843E-3</c:v>
                </c:pt>
                <c:pt idx="595">
                  <c:v>9.4500000000152795E-3</c:v>
                </c:pt>
                <c:pt idx="596">
                  <c:v>6.199999999978445E-3</c:v>
                </c:pt>
                <c:pt idx="597">
                  <c:v>1.0340000000041982E-2</c:v>
                </c:pt>
                <c:pt idx="598">
                  <c:v>7.7499999999872671E-3</c:v>
                </c:pt>
                <c:pt idx="599">
                  <c:v>9.8299999999653664E-3</c:v>
                </c:pt>
                <c:pt idx="600">
                  <c:v>8.3800000000451291E-3</c:v>
                </c:pt>
                <c:pt idx="601">
                  <c:v>1.0310000000004038E-2</c:v>
                </c:pt>
                <c:pt idx="602">
                  <c:v>6.3399999999660395E-3</c:v>
                </c:pt>
                <c:pt idx="603">
                  <c:v>1.132999999998674E-2</c:v>
                </c:pt>
                <c:pt idx="604">
                  <c:v>5.7500000000345608E-3</c:v>
                </c:pt>
                <c:pt idx="605">
                  <c:v>1.3170000000002346E-2</c:v>
                </c:pt>
                <c:pt idx="606">
                  <c:v>5.4900000000088767E-3</c:v>
                </c:pt>
                <c:pt idx="607">
                  <c:v>1.0959999999954562E-2</c:v>
                </c:pt>
                <c:pt idx="608">
                  <c:v>9.0900000000146974E-3</c:v>
                </c:pt>
                <c:pt idx="609">
                  <c:v>5.3399999999896863E-3</c:v>
                </c:pt>
                <c:pt idx="610">
                  <c:v>1.1770000000012715E-2</c:v>
                </c:pt>
                <c:pt idx="611">
                  <c:v>9.3299999999771899E-3</c:v>
                </c:pt>
                <c:pt idx="612">
                  <c:v>1.064000000002352E-2</c:v>
                </c:pt>
                <c:pt idx="613">
                  <c:v>6.9100000000048567E-3</c:v>
                </c:pt>
                <c:pt idx="614">
                  <c:v>1.1979999999994106E-2</c:v>
                </c:pt>
                <c:pt idx="615">
                  <c:v>5.870000000015807E-3</c:v>
                </c:pt>
                <c:pt idx="616">
                  <c:v>1.0999999999967258E-2</c:v>
                </c:pt>
                <c:pt idx="617">
                  <c:v>7.3300000000244836E-3</c:v>
                </c:pt>
                <c:pt idx="618">
                  <c:v>8.8200000000142609E-3</c:v>
                </c:pt>
                <c:pt idx="619">
                  <c:v>1.2909999999976662E-2</c:v>
                </c:pt>
                <c:pt idx="620">
                  <c:v>3.2800000000179352E-3</c:v>
                </c:pt>
                <c:pt idx="621">
                  <c:v>1.186000000001286E-2</c:v>
                </c:pt>
                <c:pt idx="622">
                  <c:v>5.419999999958236E-3</c:v>
                </c:pt>
                <c:pt idx="623">
                  <c:v>1.0700000000042564E-2</c:v>
                </c:pt>
                <c:pt idx="624">
                  <c:v>6.4399999999977808E-3</c:v>
                </c:pt>
                <c:pt idx="625">
                  <c:v>1.0609999999985575E-2</c:v>
                </c:pt>
                <c:pt idx="626">
                  <c:v>4.860000000007858E-3</c:v>
                </c:pt>
                <c:pt idx="627">
                  <c:v>1.1169999999992797E-2</c:v>
                </c:pt>
                <c:pt idx="628">
                  <c:v>3.6399999999616739E-3</c:v>
                </c:pt>
                <c:pt idx="629">
                  <c:v>1.0580000000004475E-2</c:v>
                </c:pt>
                <c:pt idx="630">
                  <c:v>5.7800000000156615E-3</c:v>
                </c:pt>
                <c:pt idx="631">
                  <c:v>6.1699999999973443E-3</c:v>
                </c:pt>
                <c:pt idx="632">
                  <c:v>9.9799999999845568E-3</c:v>
                </c:pt>
                <c:pt idx="633">
                  <c:v>5.0100000000270484E-3</c:v>
                </c:pt>
                <c:pt idx="634">
                  <c:v>6.5599999999790271E-3</c:v>
                </c:pt>
                <c:pt idx="635">
                  <c:v>9.6500000000219188E-3</c:v>
                </c:pt>
                <c:pt idx="636">
                  <c:v>4.3200000000069849E-3</c:v>
                </c:pt>
                <c:pt idx="637">
                  <c:v>7.8699999999685133E-3</c:v>
                </c:pt>
                <c:pt idx="638">
                  <c:v>7.1800000000052933E-3</c:v>
                </c:pt>
                <c:pt idx="639">
                  <c:v>5.870000000015807E-3</c:v>
                </c:pt>
                <c:pt idx="640">
                  <c:v>8.350000000007185E-3</c:v>
                </c:pt>
                <c:pt idx="641">
                  <c:v>7.6599999999871216E-3</c:v>
                </c:pt>
                <c:pt idx="642">
                  <c:v>4.2300000000068394E-3</c:v>
                </c:pt>
                <c:pt idx="643">
                  <c:v>9.540000000015425E-3</c:v>
                </c:pt>
                <c:pt idx="644">
                  <c:v>3.9299999999684587E-3</c:v>
                </c:pt>
                <c:pt idx="645">
                  <c:v>1.0460000000023228E-2</c:v>
                </c:pt>
                <c:pt idx="646">
                  <c:v>4.4699999999693318E-3</c:v>
                </c:pt>
                <c:pt idx="647">
                  <c:v>5.1900000000273394E-3</c:v>
                </c:pt>
                <c:pt idx="648">
                  <c:v>8.9699999999766078E-3</c:v>
                </c:pt>
                <c:pt idx="649">
                  <c:v>5.6600000000344153E-3</c:v>
                </c:pt>
                <c:pt idx="650">
                  <c:v>6.1399999999594002E-3</c:v>
                </c:pt>
                <c:pt idx="651">
                  <c:v>4.9200000000269029E-3</c:v>
                </c:pt>
                <c:pt idx="652">
                  <c:v>6.8200000000047112E-3</c:v>
                </c:pt>
                <c:pt idx="653">
                  <c:v>4.1999999999688953E-3</c:v>
                </c:pt>
                <c:pt idx="654">
                  <c:v>1.0080000000016298E-2</c:v>
                </c:pt>
                <c:pt idx="655">
                  <c:v>4.6500000000264663E-3</c:v>
                </c:pt>
                <c:pt idx="656">
                  <c:v>8.1299999999941974E-3</c:v>
                </c:pt>
                <c:pt idx="657">
                  <c:v>3.2199999999988904E-3</c:v>
                </c:pt>
                <c:pt idx="658">
                  <c:v>6.5000000000168257E-3</c:v>
                </c:pt>
                <c:pt idx="659">
                  <c:v>1.2189999999975498E-2</c:v>
                </c:pt>
                <c:pt idx="660">
                  <c:v>1.3099999999894862E-3</c:v>
                </c:pt>
                <c:pt idx="661">
                  <c:v>1.1259999999992942E-2</c:v>
                </c:pt>
                <c:pt idx="662">
                  <c:v>2.1800000000098407E-3</c:v>
                </c:pt>
                <c:pt idx="663">
                  <c:v>8.579999999994925E-3</c:v>
                </c:pt>
                <c:pt idx="664">
                  <c:v>6.1699999999973443E-3</c:v>
                </c:pt>
                <c:pt idx="665">
                  <c:v>8.579999999994925E-3</c:v>
                </c:pt>
                <c:pt idx="666">
                  <c:v>3.0399999999985994E-3</c:v>
                </c:pt>
                <c:pt idx="667">
                  <c:v>9.3300000000340333E-3</c:v>
                </c:pt>
                <c:pt idx="668">
                  <c:v>3.8799999999810098E-3</c:v>
                </c:pt>
                <c:pt idx="669">
                  <c:v>1.0220000000003893E-2</c:v>
                </c:pt>
                <c:pt idx="670">
                  <c:v>5.5699999999774263E-3</c:v>
                </c:pt>
                <c:pt idx="671">
                  <c:v>3.6100000000374166E-3</c:v>
                </c:pt>
                <c:pt idx="672">
                  <c:v>6.0799999999971988E-3</c:v>
                </c:pt>
                <c:pt idx="673">
                  <c:v>6.9100000000048567E-3</c:v>
                </c:pt>
                <c:pt idx="674">
                  <c:v>7.6300000000060209E-3</c:v>
                </c:pt>
                <c:pt idx="675">
                  <c:v>6.6199999999980719E-3</c:v>
                </c:pt>
                <c:pt idx="676">
                  <c:v>4.5299999999883767E-3</c:v>
                </c:pt>
                <c:pt idx="677">
                  <c:v>3.9899999999875035E-3</c:v>
                </c:pt>
                <c:pt idx="678">
                  <c:v>1.0220000000003893E-2</c:v>
                </c:pt>
                <c:pt idx="679">
                  <c:v>5.4299999999898318E-3</c:v>
                </c:pt>
                <c:pt idx="680">
                  <c:v>7.4200000000246291E-3</c:v>
                </c:pt>
                <c:pt idx="681">
                  <c:v>4.2599999999879401E-3</c:v>
                </c:pt>
                <c:pt idx="682">
                  <c:v>3.7499999999681677E-3</c:v>
                </c:pt>
                <c:pt idx="683">
                  <c:v>9.4200000000341788E-3</c:v>
                </c:pt>
                <c:pt idx="684">
                  <c:v>5.8399999999778629E-3</c:v>
                </c:pt>
                <c:pt idx="685">
                  <c:v>8.7599999999952161E-3</c:v>
                </c:pt>
                <c:pt idx="686">
                  <c:v>2.8400000000488035E-3</c:v>
                </c:pt>
                <c:pt idx="687">
                  <c:v>5.5399999999963256E-3</c:v>
                </c:pt>
                <c:pt idx="688">
                  <c:v>8.4299999999757347E-3</c:v>
                </c:pt>
                <c:pt idx="689">
                  <c:v>7.1899999999800457E-3</c:v>
                </c:pt>
                <c:pt idx="690">
                  <c:v>8.070000000031996E-3</c:v>
                </c:pt>
                <c:pt idx="691">
                  <c:v>6.3199999999596912E-3</c:v>
                </c:pt>
                <c:pt idx="692">
                  <c:v>5.4500000000530235E-3</c:v>
                </c:pt>
                <c:pt idx="693">
                  <c:v>6.6799999999602733E-3</c:v>
                </c:pt>
                <c:pt idx="694">
                  <c:v>1.2930000000039854E-2</c:v>
                </c:pt>
                <c:pt idx="695">
                  <c:v>4.2699999999626925E-3</c:v>
                </c:pt>
                <c:pt idx="696">
                  <c:v>1.0040000000003602E-2</c:v>
                </c:pt>
                <c:pt idx="697">
                  <c:v>3.6299999999869215E-3</c:v>
                </c:pt>
                <c:pt idx="698">
                  <c:v>1.0500000000035925E-2</c:v>
                </c:pt>
                <c:pt idx="699">
                  <c:v>7.9799999999750071E-3</c:v>
                </c:pt>
                <c:pt idx="700">
                  <c:v>3.3400000000369801E-3</c:v>
                </c:pt>
                <c:pt idx="701">
                  <c:v>8.1699999999500506E-3</c:v>
                </c:pt>
                <c:pt idx="702">
                  <c:v>3.8400000000251566E-3</c:v>
                </c:pt>
                <c:pt idx="703">
                  <c:v>6.0199999999781539E-3</c:v>
                </c:pt>
                <c:pt idx="704">
                  <c:v>5.1300000000082946E-3</c:v>
                </c:pt>
                <c:pt idx="705">
                  <c:v>1.2360000000001037E-2</c:v>
                </c:pt>
                <c:pt idx="706">
                  <c:v>9.9000000000160071E-4</c:v>
                </c:pt>
                <c:pt idx="707">
                  <c:v>1.2990000000002055E-2</c:v>
                </c:pt>
                <c:pt idx="708">
                  <c:v>1.9399999999905049E-3</c:v>
                </c:pt>
                <c:pt idx="709">
                  <c:v>1.6660000000001673E-2</c:v>
                </c:pt>
                <c:pt idx="710">
                  <c:v>5.7199999999966167E-3</c:v>
                </c:pt>
                <c:pt idx="711">
                  <c:v>7.060000000024047E-3</c:v>
                </c:pt>
                <c:pt idx="712">
                  <c:v>7.1899999999800457E-3</c:v>
                </c:pt>
                <c:pt idx="713">
                  <c:v>9.6800000000030195E-3</c:v>
                </c:pt>
                <c:pt idx="714">
                  <c:v>7.8700000000253567E-3</c:v>
                </c:pt>
                <c:pt idx="715">
                  <c:v>9.0299999999956526E-3</c:v>
                </c:pt>
                <c:pt idx="716">
                  <c:v>5.3299999999865122E-3</c:v>
                </c:pt>
                <c:pt idx="717">
                  <c:v>8.049999999997226E-3</c:v>
                </c:pt>
                <c:pt idx="718">
                  <c:v>1.0520000000013852E-2</c:v>
                </c:pt>
                <c:pt idx="719">
                  <c:v>6.5899999999885495E-3</c:v>
                </c:pt>
                <c:pt idx="720">
                  <c:v>9.9800000000129785E-3</c:v>
                </c:pt>
                <c:pt idx="721">
                  <c:v>6.6499999999791726E-3</c:v>
                </c:pt>
                <c:pt idx="722">
                  <c:v>9.2100000000243654E-3</c:v>
                </c:pt>
                <c:pt idx="723">
                  <c:v>1.0750000000001592E-2</c:v>
                </c:pt>
                <c:pt idx="724">
                  <c:v>3.7299999999902411E-3</c:v>
                </c:pt>
                <c:pt idx="725">
                  <c:v>1.2100000000003774E-2</c:v>
                </c:pt>
                <c:pt idx="726">
                  <c:v>7.8100000000063119E-3</c:v>
                </c:pt>
                <c:pt idx="727">
                  <c:v>7.5999999999964984E-3</c:v>
                </c:pt>
                <c:pt idx="728">
                  <c:v>1.0789999999985866E-2</c:v>
                </c:pt>
                <c:pt idx="729">
                  <c:v>6.220000000013215E-3</c:v>
                </c:pt>
                <c:pt idx="730">
                  <c:v>1.0229999999978645E-2</c:v>
                </c:pt>
                <c:pt idx="731">
                  <c:v>8.6400000000139698E-3</c:v>
                </c:pt>
                <c:pt idx="732">
                  <c:v>7.0000000000050022E-3</c:v>
                </c:pt>
                <c:pt idx="733">
                  <c:v>8.4699999999884312E-3</c:v>
                </c:pt>
                <c:pt idx="734">
                  <c:v>1.2249999999994543E-2</c:v>
                </c:pt>
                <c:pt idx="735">
                  <c:v>3.9600000000064028E-3</c:v>
                </c:pt>
                <c:pt idx="736">
                  <c:v>1.2550000000004502E-2</c:v>
                </c:pt>
                <c:pt idx="737">
                  <c:v>3.0399999999985994E-3</c:v>
                </c:pt>
                <c:pt idx="738">
                  <c:v>1.3589999999993552E-2</c:v>
                </c:pt>
                <c:pt idx="739">
                  <c:v>7.4800000000152522E-3</c:v>
                </c:pt>
                <c:pt idx="740">
                  <c:v>6.5500000000042746E-3</c:v>
                </c:pt>
                <c:pt idx="741">
                  <c:v>8.9099999999859847E-3</c:v>
                </c:pt>
                <c:pt idx="742">
                  <c:v>1.0580000000004475E-2</c:v>
                </c:pt>
                <c:pt idx="743">
                  <c:v>6.2299999999879674E-3</c:v>
                </c:pt>
                <c:pt idx="744">
                  <c:v>9.6599999999966712E-3</c:v>
                </c:pt>
                <c:pt idx="745">
                  <c:v>1.0520000000013852E-2</c:v>
                </c:pt>
                <c:pt idx="746">
                  <c:v>2.9499999999984539E-3</c:v>
                </c:pt>
                <c:pt idx="747">
                  <c:v>1.5469999999993433E-2</c:v>
                </c:pt>
                <c:pt idx="748">
                  <c:v>3.5100000000056752E-3</c:v>
                </c:pt>
                <c:pt idx="749">
                  <c:v>1.2040000000013151E-2</c:v>
                </c:pt>
                <c:pt idx="750">
                  <c:v>7.2199999999895681E-3</c:v>
                </c:pt>
                <c:pt idx="751">
                  <c:v>8.6100000000044474E-3</c:v>
                </c:pt>
                <c:pt idx="752">
                  <c:v>8.0399999999940519E-3</c:v>
                </c:pt>
                <c:pt idx="753">
                  <c:v>9.8999999999875854E-3</c:v>
                </c:pt>
                <c:pt idx="754">
                  <c:v>7.6600000000155433E-3</c:v>
                </c:pt>
                <c:pt idx="755">
                  <c:v>1.1799999999993815E-2</c:v>
                </c:pt>
                <c:pt idx="756">
                  <c:v>5.8400000000062846E-3</c:v>
                </c:pt>
                <c:pt idx="757">
                  <c:v>6.5899999999885495E-3</c:v>
                </c:pt>
                <c:pt idx="758">
                  <c:v>1.4780000000001792E-2</c:v>
                </c:pt>
                <c:pt idx="759">
                  <c:v>2.4700000000166256E-3</c:v>
                </c:pt>
                <c:pt idx="760">
                  <c:v>1.3829999999984466E-2</c:v>
                </c:pt>
                <c:pt idx="761">
                  <c:v>5.0400000000081491E-3</c:v>
                </c:pt>
                <c:pt idx="762">
                  <c:v>9.5599999999933516E-3</c:v>
                </c:pt>
                <c:pt idx="763">
                  <c:v>9.060000000005175E-3</c:v>
                </c:pt>
                <c:pt idx="764">
                  <c:v>8.2299999999975171E-3</c:v>
                </c:pt>
                <c:pt idx="765">
                  <c:v>7.0300000000145246E-3</c:v>
                </c:pt>
                <c:pt idx="766">
                  <c:v>1.2489999999985457E-2</c:v>
                </c:pt>
                <c:pt idx="767">
                  <c:v>7.9299999999875581E-3</c:v>
                </c:pt>
                <c:pt idx="768">
                  <c:v>9.2700000000149885E-3</c:v>
                </c:pt>
                <c:pt idx="769">
                  <c:v>8.4899999999947795E-3</c:v>
                </c:pt>
                <c:pt idx="770">
                  <c:v>1.115000000001487E-2</c:v>
                </c:pt>
                <c:pt idx="771">
                  <c:v>8.6999999999761712E-3</c:v>
                </c:pt>
                <c:pt idx="772">
                  <c:v>9.360000000015134E-3</c:v>
                </c:pt>
                <c:pt idx="773">
                  <c:v>6.9100000000048567E-3</c:v>
                </c:pt>
                <c:pt idx="774">
                  <c:v>1.1529999999993379E-2</c:v>
                </c:pt>
                <c:pt idx="775">
                  <c:v>6.1100000000067212E-3</c:v>
                </c:pt>
                <c:pt idx="776">
                  <c:v>1.3149999999995998E-2</c:v>
                </c:pt>
                <c:pt idx="777">
                  <c:v>4.379999999997608E-3</c:v>
                </c:pt>
                <c:pt idx="778">
                  <c:v>1.1949999999984584E-2</c:v>
                </c:pt>
                <c:pt idx="779">
                  <c:v>6.4600000000041291E-3</c:v>
                </c:pt>
                <c:pt idx="780">
                  <c:v>1.0019999999997253E-2</c:v>
                </c:pt>
                <c:pt idx="781">
                  <c:v>6.0800000000256205E-3</c:v>
                </c:pt>
                <c:pt idx="782">
                  <c:v>1.1529999999993379E-2</c:v>
                </c:pt>
                <c:pt idx="783">
                  <c:v>4.6499999999980446E-3</c:v>
                </c:pt>
                <c:pt idx="784">
                  <c:v>1.1239999999986594E-2</c:v>
                </c:pt>
                <c:pt idx="785">
                  <c:v>8.9700000000050295E-3</c:v>
                </c:pt>
                <c:pt idx="786">
                  <c:v>4.1400000000066939E-3</c:v>
                </c:pt>
                <c:pt idx="787">
                  <c:v>1.4129999999994425E-2</c:v>
                </c:pt>
                <c:pt idx="788">
                  <c:v>3.7800000000061118E-3</c:v>
                </c:pt>
                <c:pt idx="789">
                  <c:v>1.3319999999993115E-2</c:v>
                </c:pt>
                <c:pt idx="790">
                  <c:v>6.0500000000160981E-3</c:v>
                </c:pt>
                <c:pt idx="791">
                  <c:v>8.6399999999855481E-3</c:v>
                </c:pt>
                <c:pt idx="792">
                  <c:v>5.8500000000094587E-3</c:v>
                </c:pt>
                <c:pt idx="793">
                  <c:v>9.1999999999927695E-3</c:v>
                </c:pt>
                <c:pt idx="794">
                  <c:v>5.1899999999989177E-3</c:v>
                </c:pt>
                <c:pt idx="795">
                  <c:v>9.8399999999969623E-3</c:v>
                </c:pt>
                <c:pt idx="796">
                  <c:v>3.4799999999961528E-3</c:v>
                </c:pt>
                <c:pt idx="797">
                  <c:v>5.8099999999967622E-3</c:v>
                </c:pt>
                <c:pt idx="798">
                  <c:v>1.2910000000005084E-2</c:v>
                </c:pt>
                <c:pt idx="799">
                  <c:v>8.3000000000765795E-4</c:v>
                </c:pt>
                <c:pt idx="800">
                  <c:v>1.2159999999994398E-2</c:v>
                </c:pt>
                <c:pt idx="801">
                  <c:v>4.6200000000169439E-3</c:v>
                </c:pt>
                <c:pt idx="802">
                  <c:v>8.4399999999789088E-3</c:v>
                </c:pt>
                <c:pt idx="803">
                  <c:v>5.8400000000062846E-3</c:v>
                </c:pt>
                <c:pt idx="804">
                  <c:v>1.0760000000004766E-2</c:v>
                </c:pt>
                <c:pt idx="805">
                  <c:v>4.6399999999948704E-3</c:v>
                </c:pt>
                <c:pt idx="806">
                  <c:v>1.0909999999995534E-2</c:v>
                </c:pt>
                <c:pt idx="807">
                  <c:v>3.1600000000082673E-3</c:v>
                </c:pt>
                <c:pt idx="808">
                  <c:v>1.0249999999984993E-2</c:v>
                </c:pt>
                <c:pt idx="809">
                  <c:v>7.7200000000061664E-3</c:v>
                </c:pt>
                <c:pt idx="810">
                  <c:v>5.0099999999986267E-3</c:v>
                </c:pt>
                <c:pt idx="811">
                  <c:v>9.9800000000129785E-3</c:v>
                </c:pt>
                <c:pt idx="812">
                  <c:v>4.2599999999879401E-3</c:v>
                </c:pt>
                <c:pt idx="813">
                  <c:v>6.9799999999986539E-3</c:v>
                </c:pt>
                <c:pt idx="814">
                  <c:v>8.2800000000133878E-3</c:v>
                </c:pt>
                <c:pt idx="815">
                  <c:v>5.3399999999896863E-3</c:v>
                </c:pt>
                <c:pt idx="816">
                  <c:v>8.8200000000142609E-3</c:v>
                </c:pt>
                <c:pt idx="817">
                  <c:v>5.1499999999862212E-3</c:v>
                </c:pt>
                <c:pt idx="818">
                  <c:v>1.0050000000006776E-2</c:v>
                </c:pt>
                <c:pt idx="819">
                  <c:v>5.2699999999958891E-3</c:v>
                </c:pt>
                <c:pt idx="820">
                  <c:v>1.1660000000006221E-2</c:v>
                </c:pt>
                <c:pt idx="821">
                  <c:v>2.7699999999981628E-3</c:v>
                </c:pt>
                <c:pt idx="822">
                  <c:v>1.1290000000002465E-2</c:v>
                </c:pt>
                <c:pt idx="823">
                  <c:v>2.5699999999915235E-3</c:v>
                </c:pt>
                <c:pt idx="824">
                  <c:v>1.1830000000003338E-2</c:v>
                </c:pt>
                <c:pt idx="825">
                  <c:v>6.3199999999881129E-3</c:v>
                </c:pt>
                <c:pt idx="826">
                  <c:v>5.210000000005266E-3</c:v>
                </c:pt>
                <c:pt idx="827">
                  <c:v>9.3300000000056116E-3</c:v>
                </c:pt>
                <c:pt idx="828">
                  <c:v>5.1500000000146429E-3</c:v>
                </c:pt>
                <c:pt idx="829">
                  <c:v>8.3499999999787633E-3</c:v>
                </c:pt>
                <c:pt idx="830">
                  <c:v>7.5400000000058753E-3</c:v>
                </c:pt>
                <c:pt idx="831">
                  <c:v>6.8200000000047112E-3</c:v>
                </c:pt>
                <c:pt idx="832">
                  <c:v>6.2000000000068667E-3</c:v>
                </c:pt>
                <c:pt idx="833">
                  <c:v>9.7799999999779175E-3</c:v>
                </c:pt>
                <c:pt idx="834">
                  <c:v>3.9300000000253021E-3</c:v>
                </c:pt>
                <c:pt idx="835">
                  <c:v>9.6299999999871488E-3</c:v>
                </c:pt>
                <c:pt idx="836">
                  <c:v>4.4100000000071304E-3</c:v>
                </c:pt>
                <c:pt idx="837">
                  <c:v>8.5499999999854026E-3</c:v>
                </c:pt>
                <c:pt idx="838">
                  <c:v>6.5600000000074488E-3</c:v>
                </c:pt>
                <c:pt idx="839">
                  <c:v>4.9799999999891043E-3</c:v>
                </c:pt>
                <c:pt idx="840">
                  <c:v>1.0250000000013415E-2</c:v>
                </c:pt>
                <c:pt idx="841">
                  <c:v>3.3099999999990359E-3</c:v>
                </c:pt>
                <c:pt idx="842">
                  <c:v>6.1900000000036925E-3</c:v>
                </c:pt>
                <c:pt idx="843">
                  <c:v>5.8799999999905594E-3</c:v>
                </c:pt>
                <c:pt idx="844">
                  <c:v>1.1050000000011551E-2</c:v>
                </c:pt>
                <c:pt idx="845">
                  <c:v>0</c:v>
                </c:pt>
                <c:pt idx="846">
                  <c:v>1.0279999999994516E-2</c:v>
                </c:pt>
                <c:pt idx="847">
                  <c:v>1.8200000000092587E-3</c:v>
                </c:pt>
                <c:pt idx="848">
                  <c:v>1.1239999999986594E-2</c:v>
                </c:pt>
                <c:pt idx="849">
                  <c:v>5.8400000000062846E-3</c:v>
                </c:pt>
                <c:pt idx="850">
                  <c:v>5.1200000000051205E-3</c:v>
                </c:pt>
                <c:pt idx="851">
                  <c:v>6.7399999999793181E-3</c:v>
                </c:pt>
                <c:pt idx="852">
                  <c:v>5.3300000000149339E-3</c:v>
                </c:pt>
                <c:pt idx="853">
                  <c:v>6.6500000000075943E-3</c:v>
                </c:pt>
                <c:pt idx="854">
                  <c:v>8.9699999999766078E-3</c:v>
                </c:pt>
                <c:pt idx="855">
                  <c:v>3.9900000000159253E-3</c:v>
                </c:pt>
                <c:pt idx="856">
                  <c:v>4.1200000000003456E-3</c:v>
                </c:pt>
                <c:pt idx="857">
                  <c:v>9.2400000000054661E-3</c:v>
                </c:pt>
                <c:pt idx="858">
                  <c:v>3.1799999999861939E-3</c:v>
                </c:pt>
                <c:pt idx="859">
                  <c:v>9.6300000000155705E-3</c:v>
                </c:pt>
                <c:pt idx="860">
                  <c:v>4.4099999999787087E-3</c:v>
                </c:pt>
                <c:pt idx="861">
                  <c:v>6.7700000000172622E-3</c:v>
                </c:pt>
                <c:pt idx="862">
                  <c:v>3.8399999999967349E-3</c:v>
                </c:pt>
                <c:pt idx="863">
                  <c:v>1.0369999999994661E-2</c:v>
                </c:pt>
                <c:pt idx="864">
                  <c:v>3.4300000000087039E-3</c:v>
                </c:pt>
                <c:pt idx="865">
                  <c:v>8.7299999999856936E-3</c:v>
                </c:pt>
                <c:pt idx="866">
                  <c:v>4.7100000000170894E-3</c:v>
                </c:pt>
                <c:pt idx="867">
                  <c:v>7.2399999999959164E-3</c:v>
                </c:pt>
                <c:pt idx="868">
                  <c:v>9.2400000000054661E-3</c:v>
                </c:pt>
                <c:pt idx="869">
                  <c:v>4.0499999999781267E-3</c:v>
                </c:pt>
                <c:pt idx="870">
                  <c:v>1.0199999999997544E-2</c:v>
                </c:pt>
                <c:pt idx="871">
                  <c:v>4.4100000000071304E-3</c:v>
                </c:pt>
                <c:pt idx="872">
                  <c:v>6.4100000000166801E-3</c:v>
                </c:pt>
                <c:pt idx="873">
                  <c:v>7.089999999976726E-3</c:v>
                </c:pt>
                <c:pt idx="874">
                  <c:v>6.2600000000259115E-3</c:v>
                </c:pt>
                <c:pt idx="875">
                  <c:v>7.2399999999959164E-3</c:v>
                </c:pt>
                <c:pt idx="876">
                  <c:v>7.3599999999771626E-3</c:v>
                </c:pt>
                <c:pt idx="877">
                  <c:v>4.1400000000066939E-3</c:v>
                </c:pt>
                <c:pt idx="878">
                  <c:v>9.9000000000160071E-3</c:v>
                </c:pt>
                <c:pt idx="879">
                  <c:v>9.3799999999930606E-3</c:v>
                </c:pt>
                <c:pt idx="880">
                  <c:v>3.6399999999900956E-3</c:v>
                </c:pt>
                <c:pt idx="881">
                  <c:v>1.1770000000012715E-2</c:v>
                </c:pt>
                <c:pt idx="882">
                  <c:v>1.9100000000094042E-3</c:v>
                </c:pt>
                <c:pt idx="883">
                  <c:v>1.3169999999973925E-2</c:v>
                </c:pt>
                <c:pt idx="884">
                  <c:v>3.7599999999997635E-3</c:v>
                </c:pt>
                <c:pt idx="885">
                  <c:v>7.4200000000246291E-3</c:v>
                </c:pt>
                <c:pt idx="886">
                  <c:v>9.1499999999768988E-3</c:v>
                </c:pt>
                <c:pt idx="887">
                  <c:v>4.5900000000074215E-3</c:v>
                </c:pt>
                <c:pt idx="888">
                  <c:v>9.410000000002583E-3</c:v>
                </c:pt>
                <c:pt idx="889">
                  <c:v>7.9900000000066029E-3</c:v>
                </c:pt>
                <c:pt idx="890">
                  <c:v>6.1100000000067212E-3</c:v>
                </c:pt>
                <c:pt idx="891">
                  <c:v>9.2699999999865668E-3</c:v>
                </c:pt>
                <c:pt idx="892">
                  <c:v>1.1030000000005202E-2</c:v>
                </c:pt>
                <c:pt idx="893">
                  <c:v>3.0700000000081218E-3</c:v>
                </c:pt>
                <c:pt idx="894">
                  <c:v>1.0959999999982983E-2</c:v>
                </c:pt>
                <c:pt idx="895">
                  <c:v>4.0899999999908232E-3</c:v>
                </c:pt>
                <c:pt idx="896">
                  <c:v>7.8600000000221826E-3</c:v>
                </c:pt>
                <c:pt idx="897">
                  <c:v>8.1099999999878492E-3</c:v>
                </c:pt>
                <c:pt idx="898">
                  <c:v>1.9399999999905049E-3</c:v>
                </c:pt>
                <c:pt idx="899">
                  <c:v>6.3700000000039836E-3</c:v>
                </c:pt>
                <c:pt idx="900">
                  <c:v>2.960000000001628E-3</c:v>
                </c:pt>
                <c:pt idx="901">
                  <c:v>6.0200000000065756E-3</c:v>
                </c:pt>
                <c:pt idx="902">
                  <c:v>3.6300000000153432E-3</c:v>
                </c:pt>
                <c:pt idx="903">
                  <c:v>9.6599999999966712E-3</c:v>
                </c:pt>
                <c:pt idx="904">
                  <c:v>0</c:v>
                </c:pt>
                <c:pt idx="905">
                  <c:v>8.4299999999757347E-3</c:v>
                </c:pt>
                <c:pt idx="906">
                  <c:v>1.1600000000271393E-3</c:v>
                </c:pt>
                <c:pt idx="907">
                  <c:v>8.6499999999887223E-3</c:v>
                </c:pt>
                <c:pt idx="908">
                  <c:v>3.3599999999864849E-3</c:v>
                </c:pt>
                <c:pt idx="909">
                  <c:v>4.2400000000100135E-3</c:v>
                </c:pt>
                <c:pt idx="910">
                  <c:v>7.0000000000050022E-3</c:v>
                </c:pt>
                <c:pt idx="911">
                  <c:v>4.6199999999885222E-3</c:v>
                </c:pt>
                <c:pt idx="912">
                  <c:v>4.3500000000165073E-3</c:v>
                </c:pt>
                <c:pt idx="913">
                  <c:v>6.8200000000047112E-3</c:v>
                </c:pt>
                <c:pt idx="914">
                  <c:v>5.5499999999994998E-3</c:v>
                </c:pt>
                <c:pt idx="915">
                  <c:v>4.1099999999971715E-3</c:v>
                </c:pt>
                <c:pt idx="916">
                  <c:v>1.1470000000002756E-2</c:v>
                </c:pt>
                <c:pt idx="917">
                  <c:v>1.4099999999928059E-3</c:v>
                </c:pt>
                <c:pt idx="918">
                  <c:v>9.5599999999933516E-3</c:v>
                </c:pt>
                <c:pt idx="919">
                  <c:v>5.0699999999892498E-3</c:v>
                </c:pt>
                <c:pt idx="920">
                  <c:v>3.9300000000253021E-3</c:v>
                </c:pt>
                <c:pt idx="921">
                  <c:v>9.2099999999959437E-3</c:v>
                </c:pt>
                <c:pt idx="922">
                  <c:v>3.7599999999997635E-3</c:v>
                </c:pt>
                <c:pt idx="923">
                  <c:v>5.7199999999966167E-3</c:v>
                </c:pt>
                <c:pt idx="924">
                  <c:v>7.1800000000052933E-3</c:v>
                </c:pt>
                <c:pt idx="925">
                  <c:v>3.489999999999327E-3</c:v>
                </c:pt>
                <c:pt idx="926">
                  <c:v>9.7399999999936426E-3</c:v>
                </c:pt>
                <c:pt idx="927">
                  <c:v>7.869999999996935E-3</c:v>
                </c:pt>
                <c:pt idx="928">
                  <c:v>4.1099999999971715E-3</c:v>
                </c:pt>
                <c:pt idx="929">
                  <c:v>9.180000000014843E-3</c:v>
                </c:pt>
                <c:pt idx="930">
                  <c:v>7.2699999999770171E-3</c:v>
                </c:pt>
                <c:pt idx="931">
                  <c:v>7.159999999998945E-3</c:v>
                </c:pt>
                <c:pt idx="932">
                  <c:v>1.2360000000001037E-2</c:v>
                </c:pt>
                <c:pt idx="933">
                  <c:v>2.2100000000193631E-3</c:v>
                </c:pt>
                <c:pt idx="934">
                  <c:v>9.8600000000033106E-3</c:v>
                </c:pt>
                <c:pt idx="935">
                  <c:v>4.3000000000006366E-3</c:v>
                </c:pt>
                <c:pt idx="936">
                  <c:v>1.051999999998543E-2</c:v>
                </c:pt>
                <c:pt idx="937">
                  <c:v>7.5999999999964984E-3</c:v>
                </c:pt>
                <c:pt idx="938">
                  <c:v>6.9400000000143791E-3</c:v>
                </c:pt>
                <c:pt idx="939">
                  <c:v>6.6499999999791726E-3</c:v>
                </c:pt>
                <c:pt idx="940">
                  <c:v>9.6200000000123964E-3</c:v>
                </c:pt>
                <c:pt idx="941">
                  <c:v>6.859999999988986E-3</c:v>
                </c:pt>
                <c:pt idx="942">
                  <c:v>9.3800000000214823E-3</c:v>
                </c:pt>
                <c:pt idx="943">
                  <c:v>9.9899999999877309E-3</c:v>
                </c:pt>
                <c:pt idx="944">
                  <c:v>2.8599999999983083E-3</c:v>
                </c:pt>
                <c:pt idx="945">
                  <c:v>1.3920000000013033E-2</c:v>
                </c:pt>
                <c:pt idx="946">
                  <c:v>3.009999999989077E-3</c:v>
                </c:pt>
                <c:pt idx="947">
                  <c:v>1.3499999999993406E-2</c:v>
                </c:pt>
                <c:pt idx="948">
                  <c:v>6.4299999999946067E-3</c:v>
                </c:pt>
                <c:pt idx="949">
                  <c:v>8.0200000000161253E-3</c:v>
                </c:pt>
                <c:pt idx="950">
                  <c:v>7.2999999999865395E-3</c:v>
                </c:pt>
                <c:pt idx="951">
                  <c:v>9.1199999999957981E-3</c:v>
                </c:pt>
                <c:pt idx="952">
                  <c:v>7.2700000000054388E-3</c:v>
                </c:pt>
                <c:pt idx="953">
                  <c:v>8.9700000000050295E-3</c:v>
                </c:pt>
                <c:pt idx="954">
                  <c:v>5.6700000000091677E-3</c:v>
                </c:pt>
                <c:pt idx="955">
                  <c:v>6.8200000000047112E-3</c:v>
                </c:pt>
                <c:pt idx="956">
                  <c:v>1.3829999999984466E-2</c:v>
                </c:pt>
                <c:pt idx="957">
                  <c:v>3.2800000000179352E-3</c:v>
                </c:pt>
                <c:pt idx="958">
                  <c:v>1.2719999999973197E-2</c:v>
                </c:pt>
                <c:pt idx="959">
                  <c:v>5.340000000018108E-3</c:v>
                </c:pt>
                <c:pt idx="960">
                  <c:v>8.9399999999955071E-3</c:v>
                </c:pt>
                <c:pt idx="961">
                  <c:v>8.049999999997226E-3</c:v>
                </c:pt>
                <c:pt idx="962">
                  <c:v>7.7100000000029922E-3</c:v>
                </c:pt>
                <c:pt idx="963">
                  <c:v>6.8899999999985084E-3</c:v>
                </c:pt>
                <c:pt idx="964">
                  <c:v>1.2280000000004065E-2</c:v>
                </c:pt>
                <c:pt idx="965">
                  <c:v>3.3400000000085583E-3</c:v>
                </c:pt>
                <c:pt idx="966">
                  <c:v>1.0219999999975471E-2</c:v>
                </c:pt>
                <c:pt idx="967">
                  <c:v>9.4700000000216278E-3</c:v>
                </c:pt>
                <c:pt idx="968">
                  <c:v>6.1399999999878219E-3</c:v>
                </c:pt>
                <c:pt idx="969">
                  <c:v>1.1300000000005639E-2</c:v>
                </c:pt>
                <c:pt idx="970">
                  <c:v>5.9899999999970532E-3</c:v>
                </c:pt>
                <c:pt idx="971">
                  <c:v>8.6699999999950705E-3</c:v>
                </c:pt>
                <c:pt idx="972">
                  <c:v>1.1330000000015161E-2</c:v>
                </c:pt>
                <c:pt idx="973">
                  <c:v>4.6199999999885222E-3</c:v>
                </c:pt>
                <c:pt idx="974">
                  <c:v>1.1200000000002319E-2</c:v>
                </c:pt>
                <c:pt idx="975">
                  <c:v>5.7799999999872398E-3</c:v>
                </c:pt>
                <c:pt idx="976">
                  <c:v>1.0140000000006921E-2</c:v>
                </c:pt>
                <c:pt idx="977">
                  <c:v>8.2199999999943429E-3</c:v>
                </c:pt>
                <c:pt idx="978">
                  <c:v>9.0000000000145519E-3</c:v>
                </c:pt>
                <c:pt idx="979">
                  <c:v>5.4000000000087311E-3</c:v>
                </c:pt>
                <c:pt idx="980">
                  <c:v>1.2009999999975207E-2</c:v>
                </c:pt>
                <c:pt idx="981">
                  <c:v>5.5100000000152249E-3</c:v>
                </c:pt>
                <c:pt idx="982">
                  <c:v>1.2489999999985457E-2</c:v>
                </c:pt>
                <c:pt idx="983">
                  <c:v>7.2400000000243381E-3</c:v>
                </c:pt>
                <c:pt idx="984">
                  <c:v>6.4999999999884039E-3</c:v>
                </c:pt>
                <c:pt idx="985">
                  <c:v>1.2069999999994252E-2</c:v>
                </c:pt>
                <c:pt idx="986">
                  <c:v>4.909999999995307E-3</c:v>
                </c:pt>
                <c:pt idx="987">
                  <c:v>1.2310000000013588E-2</c:v>
                </c:pt>
                <c:pt idx="988">
                  <c:v>5.4900000000088767E-3</c:v>
                </c:pt>
                <c:pt idx="989">
                  <c:v>1.1259999999992942E-2</c:v>
                </c:pt>
                <c:pt idx="990">
                  <c:v>5.7199999999966167E-3</c:v>
                </c:pt>
                <c:pt idx="991">
                  <c:v>1.1740000000003192E-2</c:v>
                </c:pt>
                <c:pt idx="992">
                  <c:v>5.3100000000085856E-3</c:v>
                </c:pt>
                <c:pt idx="993">
                  <c:v>1.084999999997649E-2</c:v>
                </c:pt>
                <c:pt idx="994">
                  <c:v>3.8100000000156342E-3</c:v>
                </c:pt>
                <c:pt idx="995">
                  <c:v>7.7499999999872671E-3</c:v>
                </c:pt>
                <c:pt idx="996">
                  <c:v>1.2400000000013733E-2</c:v>
                </c:pt>
                <c:pt idx="997">
                  <c:v>2.2899999999879128E-3</c:v>
                </c:pt>
                <c:pt idx="998">
                  <c:v>1.2490000000013879E-2</c:v>
                </c:pt>
                <c:pt idx="999">
                  <c:v>3.5799999999994725E-3</c:v>
                </c:pt>
                <c:pt idx="1000">
                  <c:v>9.2699999999865668E-3</c:v>
                </c:pt>
                <c:pt idx="1001">
                  <c:v>6.1900000000036925E-3</c:v>
                </c:pt>
                <c:pt idx="1002">
                  <c:v>9.6900000000061937E-3</c:v>
                </c:pt>
                <c:pt idx="1003">
                  <c:v>3.2500000000084128E-3</c:v>
                </c:pt>
                <c:pt idx="1004">
                  <c:v>1.1919999999975062E-2</c:v>
                </c:pt>
                <c:pt idx="1005">
                  <c:v>3.3099999999990359E-3</c:v>
                </c:pt>
                <c:pt idx="1006">
                  <c:v>9.7100000000125419E-3</c:v>
                </c:pt>
                <c:pt idx="1007">
                  <c:v>1.0109999999997399E-2</c:v>
                </c:pt>
                <c:pt idx="1008">
                  <c:v>4.9700000000143518E-3</c:v>
                </c:pt>
                <c:pt idx="1009">
                  <c:v>8.8499999999953616E-3</c:v>
                </c:pt>
                <c:pt idx="1010">
                  <c:v>3.8199999999903866E-3</c:v>
                </c:pt>
                <c:pt idx="1011">
                  <c:v>8.7300000000141154E-3</c:v>
                </c:pt>
                <c:pt idx="1012">
                  <c:v>1.0609999999985575E-2</c:v>
                </c:pt>
                <c:pt idx="1013">
                  <c:v>2.8900000000078307E-3</c:v>
                </c:pt>
                <c:pt idx="1014">
                  <c:v>1.0879999999986012E-2</c:v>
                </c:pt>
                <c:pt idx="1015">
                  <c:v>3.7800000000061118E-3</c:v>
                </c:pt>
                <c:pt idx="1016">
                  <c:v>9.4500000000152795E-3</c:v>
                </c:pt>
                <c:pt idx="1017">
                  <c:v>8.1099999999878492E-3</c:v>
                </c:pt>
                <c:pt idx="1018">
                  <c:v>5.2699999999958891E-3</c:v>
                </c:pt>
                <c:pt idx="1019">
                  <c:v>8.5600000000169985E-3</c:v>
                </c:pt>
                <c:pt idx="1020">
                  <c:v>7.6599999999871216E-3</c:v>
                </c:pt>
                <c:pt idx="1021">
                  <c:v>7.2999999999865395E-3</c:v>
                </c:pt>
                <c:pt idx="1022">
                  <c:v>6.0500000000160981E-3</c:v>
                </c:pt>
                <c:pt idx="1023">
                  <c:v>1.1349999999993088E-2</c:v>
                </c:pt>
                <c:pt idx="1024">
                  <c:v>4.6200000000169439E-3</c:v>
                </c:pt>
                <c:pt idx="1025">
                  <c:v>1.1469999999974334E-2</c:v>
                </c:pt>
                <c:pt idx="1026">
                  <c:v>2.960000000001628E-3</c:v>
                </c:pt>
                <c:pt idx="1027">
                  <c:v>1.0840000000001737E-2</c:v>
                </c:pt>
                <c:pt idx="1028">
                  <c:v>7.2499999999990905E-3</c:v>
                </c:pt>
                <c:pt idx="1029">
                  <c:v>5.6600000000059936E-3</c:v>
                </c:pt>
                <c:pt idx="1030">
                  <c:v>9.4699999999932061E-3</c:v>
                </c:pt>
                <c:pt idx="1031">
                  <c:v>4.6499999999980446E-3</c:v>
                </c:pt>
                <c:pt idx="1032">
                  <c:v>8.5900000000265209E-3</c:v>
                </c:pt>
                <c:pt idx="1033">
                  <c:v>9.7399999999936426E-3</c:v>
                </c:pt>
                <c:pt idx="1034">
                  <c:v>1.6999999999995907E-3</c:v>
                </c:pt>
                <c:pt idx="1035">
                  <c:v>1.1769999999984293E-2</c:v>
                </c:pt>
                <c:pt idx="1036">
                  <c:v>5.7000000000186901E-3</c:v>
                </c:pt>
                <c:pt idx="1037">
                  <c:v>1.089999999999236E-2</c:v>
                </c:pt>
                <c:pt idx="1038">
                  <c:v>8.049999999997226E-3</c:v>
                </c:pt>
                <c:pt idx="1039">
                  <c:v>7.0000000000050022E-3</c:v>
                </c:pt>
                <c:pt idx="1040">
                  <c:v>1.0079999999987876E-2</c:v>
                </c:pt>
                <c:pt idx="1041">
                  <c:v>7.3299999999960619E-3</c:v>
                </c:pt>
                <c:pt idx="1042">
                  <c:v>9.6200000000123964E-3</c:v>
                </c:pt>
                <c:pt idx="1043">
                  <c:v>7.7200000000061664E-3</c:v>
                </c:pt>
                <c:pt idx="1044">
                  <c:v>1.0969999999986157E-2</c:v>
                </c:pt>
                <c:pt idx="1045">
                  <c:v>3.8700000000062573E-3</c:v>
                </c:pt>
                <c:pt idx="1046">
                  <c:v>1.2940000000014606E-2</c:v>
                </c:pt>
                <c:pt idx="1047">
                  <c:v>4.7999999999888132E-3</c:v>
                </c:pt>
                <c:pt idx="1048">
                  <c:v>1.3109999999983302E-2</c:v>
                </c:pt>
                <c:pt idx="1049">
                  <c:v>8.2800000000133878E-3</c:v>
                </c:pt>
                <c:pt idx="1050">
                  <c:v>8.1099999999878492E-3</c:v>
                </c:pt>
                <c:pt idx="1051">
                  <c:v>1.0340000000013561E-2</c:v>
                </c:pt>
                <c:pt idx="1052">
                  <c:v>8.4099999999978081E-3</c:v>
                </c:pt>
                <c:pt idx="1053">
                  <c:v>9.9199999999939337E-3</c:v>
                </c:pt>
                <c:pt idx="1054">
                  <c:v>1.067000000000462E-2</c:v>
                </c:pt>
                <c:pt idx="1055">
                  <c:v>5.2499999999895408E-3</c:v>
                </c:pt>
                <c:pt idx="1056">
                  <c:v>1.0990000000020927E-2</c:v>
                </c:pt>
                <c:pt idx="1057">
                  <c:v>7.8399999999874126E-3</c:v>
                </c:pt>
                <c:pt idx="1058">
                  <c:v>1.2370000000004211E-2</c:v>
                </c:pt>
                <c:pt idx="1059">
                  <c:v>6.9699999999954798E-3</c:v>
                </c:pt>
                <c:pt idx="1060">
                  <c:v>9.7499999999968168E-3</c:v>
                </c:pt>
                <c:pt idx="1061">
                  <c:v>6.0200000000065756E-3</c:v>
                </c:pt>
                <c:pt idx="1062">
                  <c:v>1.1979999999994106E-2</c:v>
                </c:pt>
                <c:pt idx="1063">
                  <c:v>6.1699999999973443E-3</c:v>
                </c:pt>
                <c:pt idx="1064">
                  <c:v>1.1710000000022092E-2</c:v>
                </c:pt>
                <c:pt idx="1065">
                  <c:v>1.0459999999994807E-2</c:v>
                </c:pt>
                <c:pt idx="1066">
                  <c:v>3.8700000000062573E-3</c:v>
                </c:pt>
                <c:pt idx="1067">
                  <c:v>1.6219999999975698E-2</c:v>
                </c:pt>
                <c:pt idx="1068">
                  <c:v>3.7500000000250111E-3</c:v>
                </c:pt>
                <c:pt idx="1069">
                  <c:v>1.4279999999985193E-2</c:v>
                </c:pt>
                <c:pt idx="1070">
                  <c:v>7.1499999999957708E-3</c:v>
                </c:pt>
                <c:pt idx="1071">
                  <c:v>1.138000000000261E-2</c:v>
                </c:pt>
                <c:pt idx="1072">
                  <c:v>9.5100000000059026E-3</c:v>
                </c:pt>
                <c:pt idx="1073">
                  <c:v>8.7299999999856936E-3</c:v>
                </c:pt>
                <c:pt idx="1074">
                  <c:v>8.9700000000050295E-3</c:v>
                </c:pt>
                <c:pt idx="1075">
                  <c:v>1.0430000000013706E-2</c:v>
                </c:pt>
                <c:pt idx="1076">
                  <c:v>5.7599999999808915E-3</c:v>
                </c:pt>
                <c:pt idx="1077">
                  <c:v>9.8600000000033106E-3</c:v>
                </c:pt>
                <c:pt idx="1078">
                  <c:v>9.060000000005175E-3</c:v>
                </c:pt>
                <c:pt idx="1079">
                  <c:v>1.1269999999996116E-2</c:v>
                </c:pt>
                <c:pt idx="1080">
                  <c:v>8.6100000000044474E-3</c:v>
                </c:pt>
                <c:pt idx="1081">
                  <c:v>1.1060000000014725E-2</c:v>
                </c:pt>
                <c:pt idx="1082">
                  <c:v>5.0299999999765532E-3</c:v>
                </c:pt>
                <c:pt idx="1083">
                  <c:v>1.4550000000014052E-2</c:v>
                </c:pt>
                <c:pt idx="1084">
                  <c:v>4.0799999999876491E-3</c:v>
                </c:pt>
                <c:pt idx="1085">
                  <c:v>1.219000000000392E-2</c:v>
                </c:pt>
                <c:pt idx="1086">
                  <c:v>8.5200000000043019E-3</c:v>
                </c:pt>
                <c:pt idx="1087">
                  <c:v>2.7399999999886404E-3</c:v>
                </c:pt>
                <c:pt idx="1088">
                  <c:v>1.4730000000014343E-2</c:v>
                </c:pt>
                <c:pt idx="1089">
                  <c:v>2.9800000000079763E-3</c:v>
                </c:pt>
                <c:pt idx="1090">
                  <c:v>1.4539999999982456E-2</c:v>
                </c:pt>
                <c:pt idx="1091">
                  <c:v>6.2300000000163891E-3</c:v>
                </c:pt>
                <c:pt idx="1092">
                  <c:v>9.770000000003165E-3</c:v>
                </c:pt>
                <c:pt idx="1093">
                  <c:v>8.8199999999858392E-3</c:v>
                </c:pt>
                <c:pt idx="1094">
                  <c:v>8.9199999999891588E-3</c:v>
                </c:pt>
                <c:pt idx="1095">
                  <c:v>9.2900000000213367E-3</c:v>
                </c:pt>
                <c:pt idx="1096">
                  <c:v>1.1949999999984584E-2</c:v>
                </c:pt>
                <c:pt idx="1097">
                  <c:v>5.9100000000000819E-3</c:v>
                </c:pt>
                <c:pt idx="1098">
                  <c:v>8.0399999999940519E-3</c:v>
                </c:pt>
                <c:pt idx="1099">
                  <c:v>1.0130000000003747E-2</c:v>
                </c:pt>
                <c:pt idx="1100">
                  <c:v>9.1500000000053205E-3</c:v>
                </c:pt>
                <c:pt idx="1101">
                  <c:v>9.0000000000145519E-3</c:v>
                </c:pt>
                <c:pt idx="1102">
                  <c:v>8.8599999999985357E-3</c:v>
                </c:pt>
                <c:pt idx="1103">
                  <c:v>5.0300000000049749E-3</c:v>
                </c:pt>
                <c:pt idx="1104">
                  <c:v>1.2489999999985457E-2</c:v>
                </c:pt>
                <c:pt idx="1105">
                  <c:v>2.4999999999977263E-3</c:v>
                </c:pt>
                <c:pt idx="1106">
                  <c:v>1.421999999999457E-2</c:v>
                </c:pt>
                <c:pt idx="1107">
                  <c:v>5.1500000000146429E-3</c:v>
                </c:pt>
                <c:pt idx="1108">
                  <c:v>6.7400000000077398E-3</c:v>
                </c:pt>
                <c:pt idx="1109">
                  <c:v>1.1149999999986449E-2</c:v>
                </c:pt>
                <c:pt idx="1110">
                  <c:v>3.8399999999967349E-3</c:v>
                </c:pt>
                <c:pt idx="1111">
                  <c:v>1.290000000000191E-2</c:v>
                </c:pt>
                <c:pt idx="1112">
                  <c:v>5.6700000000091677E-3</c:v>
                </c:pt>
                <c:pt idx="1113">
                  <c:v>9.5299999999838292E-3</c:v>
                </c:pt>
                <c:pt idx="1114">
                  <c:v>5.4599999999993543E-3</c:v>
                </c:pt>
                <c:pt idx="1115">
                  <c:v>8.9100000000144064E-3</c:v>
                </c:pt>
                <c:pt idx="1116">
                  <c:v>7.569999999986976E-3</c:v>
                </c:pt>
                <c:pt idx="1117">
                  <c:v>1.0430000000013706E-2</c:v>
                </c:pt>
                <c:pt idx="1118">
                  <c:v>5.4199999999866577E-3</c:v>
                </c:pt>
                <c:pt idx="1119">
                  <c:v>5.9600000000159525E-3</c:v>
                </c:pt>
                <c:pt idx="1120">
                  <c:v>1.1889999999993961E-2</c:v>
                </c:pt>
                <c:pt idx="1121">
                  <c:v>2.6900000000011914E-3</c:v>
                </c:pt>
                <c:pt idx="1122">
                  <c:v>1.2569999999982429E-2</c:v>
                </c:pt>
                <c:pt idx="1123">
                  <c:v>4.4100000000071304E-3</c:v>
                </c:pt>
                <c:pt idx="1124">
                  <c:v>6.1699999999973443E-3</c:v>
                </c:pt>
                <c:pt idx="1125">
                  <c:v>1.0970000000014579E-2</c:v>
                </c:pt>
                <c:pt idx="1126">
                  <c:v>2.7699999999981628E-3</c:v>
                </c:pt>
                <c:pt idx="1127">
                  <c:v>1.132999999998674E-2</c:v>
                </c:pt>
                <c:pt idx="1128">
                  <c:v>3.3400000000085583E-3</c:v>
                </c:pt>
                <c:pt idx="1129">
                  <c:v>8.6400000000139698E-3</c:v>
                </c:pt>
                <c:pt idx="1130">
                  <c:v>9.0899999999862757E-3</c:v>
                </c:pt>
                <c:pt idx="1131">
                  <c:v>4.1400000000066939E-3</c:v>
                </c:pt>
                <c:pt idx="1132">
                  <c:v>8.579999999994925E-3</c:v>
                </c:pt>
                <c:pt idx="1133">
                  <c:v>8.3799999999882857E-3</c:v>
                </c:pt>
                <c:pt idx="1134">
                  <c:v>6.2599999999974898E-3</c:v>
                </c:pt>
                <c:pt idx="1135">
                  <c:v>6.1900000000036925E-3</c:v>
                </c:pt>
                <c:pt idx="1136">
                  <c:v>9.4500000000152795E-3</c:v>
                </c:pt>
                <c:pt idx="1137">
                  <c:v>4.4699999999977535E-3</c:v>
                </c:pt>
                <c:pt idx="1138">
                  <c:v>9.5399999999870033E-3</c:v>
                </c:pt>
                <c:pt idx="1139">
                  <c:v>3.0700000000081218E-3</c:v>
                </c:pt>
                <c:pt idx="1140">
                  <c:v>4.5599999999978991E-3</c:v>
                </c:pt>
                <c:pt idx="1141">
                  <c:v>1.2720000000001619E-2</c:v>
                </c:pt>
                <c:pt idx="1142">
                  <c:v>0</c:v>
                </c:pt>
                <c:pt idx="1143">
                  <c:v>1.1300000000005639E-2</c:v>
                </c:pt>
                <c:pt idx="1144">
                  <c:v>3.8399999999967349E-3</c:v>
                </c:pt>
                <c:pt idx="1145">
                  <c:v>6.6500000000075943E-3</c:v>
                </c:pt>
                <c:pt idx="1146">
                  <c:v>9.8299999999937882E-3</c:v>
                </c:pt>
                <c:pt idx="1147">
                  <c:v>4.5299999999883767E-3</c:v>
                </c:pt>
                <c:pt idx="1148">
                  <c:v>8.1399999999973716E-3</c:v>
                </c:pt>
                <c:pt idx="1149">
                  <c:v>6.9700000000239015E-3</c:v>
                </c:pt>
                <c:pt idx="1150">
                  <c:v>6.7399999999793181E-3</c:v>
                </c:pt>
                <c:pt idx="1151">
                  <c:v>7.2700000000054388E-3</c:v>
                </c:pt>
                <c:pt idx="1152">
                  <c:v>6.4399999999977808E-3</c:v>
                </c:pt>
                <c:pt idx="1153">
                  <c:v>6.6700000000139426E-3</c:v>
                </c:pt>
                <c:pt idx="1154">
                  <c:v>8.8299999999890133E-3</c:v>
                </c:pt>
                <c:pt idx="1155">
                  <c:v>2.5600000000167711E-3</c:v>
                </c:pt>
                <c:pt idx="1156">
                  <c:v>7.089999999976726E-3</c:v>
                </c:pt>
                <c:pt idx="1157">
                  <c:v>9.5699999999965257E-3</c:v>
                </c:pt>
                <c:pt idx="1158">
                  <c:v>3.0100000000174987E-3</c:v>
                </c:pt>
                <c:pt idx="1159">
                  <c:v>8.399999999994634E-3</c:v>
                </c:pt>
                <c:pt idx="1160">
                  <c:v>4.8299999999983356E-3</c:v>
                </c:pt>
                <c:pt idx="1161">
                  <c:v>6.3800000000071577E-3</c:v>
                </c:pt>
                <c:pt idx="1162">
                  <c:v>1.2100000000003774E-2</c:v>
                </c:pt>
                <c:pt idx="1163">
                  <c:v>1.1299999999891952E-3</c:v>
                </c:pt>
                <c:pt idx="1164">
                  <c:v>1.1179999999995971E-2</c:v>
                </c:pt>
                <c:pt idx="1165">
                  <c:v>4.4699999999977535E-3</c:v>
                </c:pt>
                <c:pt idx="1166">
                  <c:v>8.5200000000043019E-3</c:v>
                </c:pt>
                <c:pt idx="1167">
                  <c:v>6.0200000000065756E-3</c:v>
                </c:pt>
                <c:pt idx="1168">
                  <c:v>7.7200000000061664E-3</c:v>
                </c:pt>
                <c:pt idx="1169">
                  <c:v>4.0799999999876491E-3</c:v>
                </c:pt>
                <c:pt idx="1170">
                  <c:v>9.5699999999965257E-3</c:v>
                </c:pt>
                <c:pt idx="1171">
                  <c:v>3.9299999999968804E-3</c:v>
                </c:pt>
                <c:pt idx="1172">
                  <c:v>8.2299999999975171E-3</c:v>
                </c:pt>
                <c:pt idx="1173">
                  <c:v>7.4500000000057298E-3</c:v>
                </c:pt>
                <c:pt idx="1174">
                  <c:v>4.980000000017526E-3</c:v>
                </c:pt>
                <c:pt idx="1175">
                  <c:v>9.7399999999936426E-3</c:v>
                </c:pt>
                <c:pt idx="1176">
                  <c:v>1.9399999999905049E-3</c:v>
                </c:pt>
                <c:pt idx="1177">
                  <c:v>8.2800000000133878E-3</c:v>
                </c:pt>
                <c:pt idx="1178">
                  <c:v>9.4200000000057571E-3</c:v>
                </c:pt>
                <c:pt idx="1179">
                  <c:v>3.0699999999797001E-3</c:v>
                </c:pt>
                <c:pt idx="1180">
                  <c:v>1.1060000000014725E-2</c:v>
                </c:pt>
                <c:pt idx="1181">
                  <c:v>2.9799999999795546E-3</c:v>
                </c:pt>
                <c:pt idx="1182">
                  <c:v>8.3400000000040109E-3</c:v>
                </c:pt>
                <c:pt idx="1183">
                  <c:v>7.9000000000064574E-3</c:v>
                </c:pt>
                <c:pt idx="1184">
                  <c:v>4.7399999999981901E-3</c:v>
                </c:pt>
                <c:pt idx="1185">
                  <c:v>9.0900000000146974E-3</c:v>
                </c:pt>
                <c:pt idx="1186">
                  <c:v>3.8399999999967349E-3</c:v>
                </c:pt>
                <c:pt idx="1187">
                  <c:v>7.3600000000055843E-3</c:v>
                </c:pt>
                <c:pt idx="1188">
                  <c:v>6.4999999999884039E-3</c:v>
                </c:pt>
                <c:pt idx="1189">
                  <c:v>9.6000000000060481E-3</c:v>
                </c:pt>
                <c:pt idx="1190">
                  <c:v>3.9299999999968804E-3</c:v>
                </c:pt>
                <c:pt idx="1191">
                  <c:v>1.0339999999985139E-2</c:v>
                </c:pt>
                <c:pt idx="1192">
                  <c:v>4.0800000000160708E-3</c:v>
                </c:pt>
                <c:pt idx="1193">
                  <c:v>9.2699999999865668E-3</c:v>
                </c:pt>
                <c:pt idx="1194">
                  <c:v>8.9100000000144064E-3</c:v>
                </c:pt>
                <c:pt idx="1195">
                  <c:v>5.3099999999801639E-3</c:v>
                </c:pt>
                <c:pt idx="1196">
                  <c:v>8.1600000000037198E-3</c:v>
                </c:pt>
                <c:pt idx="1197">
                  <c:v>4.5900000000074215E-3</c:v>
                </c:pt>
                <c:pt idx="1198">
                  <c:v>7.3099999999897136E-3</c:v>
                </c:pt>
                <c:pt idx="1199">
                  <c:v>1.0460000000023228E-2</c:v>
                </c:pt>
                <c:pt idx="1200">
                  <c:v>3.6899999999775446E-3</c:v>
                </c:pt>
                <c:pt idx="1201">
                  <c:v>9.8700000000064847E-3</c:v>
                </c:pt>
                <c:pt idx="1202">
                  <c:v>3.9299999999968804E-3</c:v>
                </c:pt>
                <c:pt idx="1203">
                  <c:v>1.016000000001327E-2</c:v>
                </c:pt>
                <c:pt idx="1204">
                  <c:v>7.9299999999875581E-3</c:v>
                </c:pt>
                <c:pt idx="1205">
                  <c:v>5.2500000000179625E-3</c:v>
                </c:pt>
                <c:pt idx="1206">
                  <c:v>9.0299999999956526E-3</c:v>
                </c:pt>
                <c:pt idx="1207">
                  <c:v>7.6599999999871216E-3</c:v>
                </c:pt>
                <c:pt idx="1208">
                  <c:v>7.0599999999956253E-3</c:v>
                </c:pt>
                <c:pt idx="1209">
                  <c:v>6.9700000000239015E-3</c:v>
                </c:pt>
                <c:pt idx="1210">
                  <c:v>9.8999999999875854E-3</c:v>
                </c:pt>
                <c:pt idx="1211">
                  <c:v>3.2999999999958618E-3</c:v>
                </c:pt>
                <c:pt idx="1212">
                  <c:v>1.2910000000005084E-2</c:v>
                </c:pt>
                <c:pt idx="1213">
                  <c:v>2.4699999999882039E-3</c:v>
                </c:pt>
                <c:pt idx="1214">
                  <c:v>1.148000000000593E-2</c:v>
                </c:pt>
                <c:pt idx="1215">
                  <c:v>8.399999999994634E-3</c:v>
                </c:pt>
                <c:pt idx="1216">
                  <c:v>6.0799999999971988E-3</c:v>
                </c:pt>
                <c:pt idx="1217">
                  <c:v>9.0300000000240743E-3</c:v>
                </c:pt>
                <c:pt idx="1218">
                  <c:v>5.3599999999960346E-3</c:v>
                </c:pt>
                <c:pt idx="1219">
                  <c:v>8.3499999999787633E-3</c:v>
                </c:pt>
                <c:pt idx="1220">
                  <c:v>1.1000000000024102E-2</c:v>
                </c:pt>
                <c:pt idx="1221">
                  <c:v>4.5599999999978991E-3</c:v>
                </c:pt>
                <c:pt idx="1222">
                  <c:v>9.1199999999957981E-3</c:v>
                </c:pt>
                <c:pt idx="1223">
                  <c:v>6.0499999999876763E-3</c:v>
                </c:pt>
                <c:pt idx="1224">
                  <c:v>1.016000000001327E-2</c:v>
                </c:pt>
                <c:pt idx="1225">
                  <c:v>6.6400000000044201E-3</c:v>
                </c:pt>
                <c:pt idx="1226">
                  <c:v>6.3199999999881129E-3</c:v>
                </c:pt>
                <c:pt idx="1227">
                  <c:v>7.0100000000081764E-3</c:v>
                </c:pt>
                <c:pt idx="1228">
                  <c:v>9.4699999999932061E-3</c:v>
                </c:pt>
                <c:pt idx="1229">
                  <c:v>5.5199999999899774E-3</c:v>
                </c:pt>
                <c:pt idx="1230">
                  <c:v>8.4300000000041564E-3</c:v>
                </c:pt>
                <c:pt idx="1231">
                  <c:v>8.5200000000043019E-3</c:v>
                </c:pt>
                <c:pt idx="1232">
                  <c:v>3.669999999999618E-3</c:v>
                </c:pt>
                <c:pt idx="1233">
                  <c:v>1.138000000000261E-2</c:v>
                </c:pt>
                <c:pt idx="1234">
                  <c:v>1.1700000000018917E-3</c:v>
                </c:pt>
                <c:pt idx="1235">
                  <c:v>1.2219999999985021E-2</c:v>
                </c:pt>
                <c:pt idx="1236">
                  <c:v>6.1900000000036925E-3</c:v>
                </c:pt>
                <c:pt idx="1237">
                  <c:v>5.3699999999992087E-3</c:v>
                </c:pt>
                <c:pt idx="1238">
                  <c:v>7.6000000000249202E-3</c:v>
                </c:pt>
                <c:pt idx="1239">
                  <c:v>4.7699999999792908E-3</c:v>
                </c:pt>
                <c:pt idx="1240">
                  <c:v>7.4800000000152522E-3</c:v>
                </c:pt>
                <c:pt idx="1241">
                  <c:v>1.0789999999985866E-2</c:v>
                </c:pt>
                <c:pt idx="1242">
                  <c:v>2.4700000000166256E-3</c:v>
                </c:pt>
                <c:pt idx="1243">
                  <c:v>6.5599999999790271E-3</c:v>
                </c:pt>
                <c:pt idx="1244">
                  <c:v>9.1100000000210457E-3</c:v>
                </c:pt>
                <c:pt idx="1245">
                  <c:v>7.9299999999875581E-3</c:v>
                </c:pt>
                <c:pt idx="1246">
                  <c:v>6.0200000000065756E-3</c:v>
                </c:pt>
                <c:pt idx="1247">
                  <c:v>8.2299999999975171E-3</c:v>
                </c:pt>
                <c:pt idx="1248">
                  <c:v>3.009999999989077E-3</c:v>
                </c:pt>
                <c:pt idx="1249">
                  <c:v>1.1710000000022092E-2</c:v>
                </c:pt>
                <c:pt idx="1250">
                  <c:v>1.1599999999987176E-3</c:v>
                </c:pt>
                <c:pt idx="1251">
                  <c:v>1.2429999999994834E-2</c:v>
                </c:pt>
                <c:pt idx="1252">
                  <c:v>3.2199999999988904E-3</c:v>
                </c:pt>
                <c:pt idx="1253">
                  <c:v>5.3599999999960346E-3</c:v>
                </c:pt>
                <c:pt idx="1254">
                  <c:v>1.0400000000004184E-2</c:v>
                </c:pt>
                <c:pt idx="1255">
                  <c:v>4.0899999999908232E-3</c:v>
                </c:pt>
                <c:pt idx="1256">
                  <c:v>1.2450000000001182E-2</c:v>
                </c:pt>
                <c:pt idx="1257">
                  <c:v>5.6099999999901229E-3</c:v>
                </c:pt>
                <c:pt idx="1258">
                  <c:v>5.6300000000248929E-3</c:v>
                </c:pt>
                <c:pt idx="1259">
                  <c:v>8.1999999999879947E-3</c:v>
                </c:pt>
                <c:pt idx="1260">
                  <c:v>6.7300000000045657E-3</c:v>
                </c:pt>
                <c:pt idx="1261">
                  <c:v>7.1199999999862484E-3</c:v>
                </c:pt>
                <c:pt idx="1262">
                  <c:v>9.2099999999959437E-3</c:v>
                </c:pt>
                <c:pt idx="1263">
                  <c:v>4.5599999999978991E-3</c:v>
                </c:pt>
                <c:pt idx="1264">
                  <c:v>4.6500000000264663E-3</c:v>
                </c:pt>
                <c:pt idx="1265">
                  <c:v>1.1509999999987031E-2</c:v>
                </c:pt>
                <c:pt idx="1266">
                  <c:v>7.0999999999799002E-4</c:v>
                </c:pt>
                <c:pt idx="1267">
                  <c:v>1.2310000000013588E-2</c:v>
                </c:pt>
                <c:pt idx="1268">
                  <c:v>4.199999999997317E-3</c:v>
                </c:pt>
                <c:pt idx="1269">
                  <c:v>4.9499999999795818E-3</c:v>
                </c:pt>
                <c:pt idx="1270">
                  <c:v>9.180000000014843E-3</c:v>
                </c:pt>
                <c:pt idx="1271">
                  <c:v>3.4799999999961528E-3</c:v>
                </c:pt>
                <c:pt idx="1272">
                  <c:v>1.0549999999994952E-2</c:v>
                </c:pt>
                <c:pt idx="1273">
                  <c:v>3.9400000000000546E-3</c:v>
                </c:pt>
                <c:pt idx="1274">
                  <c:v>4.7700000000077125E-3</c:v>
                </c:pt>
                <c:pt idx="1275">
                  <c:v>7.7200000000061664E-3</c:v>
                </c:pt>
                <c:pt idx="1276">
                  <c:v>6.5199999999947522E-3</c:v>
                </c:pt>
                <c:pt idx="1277">
                  <c:v>6.3199999999881129E-3</c:v>
                </c:pt>
                <c:pt idx="1278">
                  <c:v>9.2099999999959437E-3</c:v>
                </c:pt>
                <c:pt idx="1279">
                  <c:v>2.0000000000095497E-3</c:v>
                </c:pt>
                <c:pt idx="1280">
                  <c:v>7.2399999999959164E-3</c:v>
                </c:pt>
                <c:pt idx="1281">
                  <c:v>9.890000000012833E-3</c:v>
                </c:pt>
                <c:pt idx="1282">
                  <c:v>1.7899999999997362E-3</c:v>
                </c:pt>
                <c:pt idx="1283">
                  <c:v>8.9700000000050295E-3</c:v>
                </c:pt>
                <c:pt idx="1284">
                  <c:v>1.9700000000000273E-3</c:v>
                </c:pt>
                <c:pt idx="1285">
                  <c:v>8.8799999999764623E-3</c:v>
                </c:pt>
                <c:pt idx="1286">
                  <c:v>6.7900000000236105E-3</c:v>
                </c:pt>
                <c:pt idx="1287">
                  <c:v>5.9299999999780084E-3</c:v>
                </c:pt>
                <c:pt idx="1288">
                  <c:v>4.150000000009868E-3</c:v>
                </c:pt>
                <c:pt idx="1289">
                  <c:v>8.4300000000041564E-3</c:v>
                </c:pt>
                <c:pt idx="1290">
                  <c:v>2.7100000000075397E-3</c:v>
                </c:pt>
                <c:pt idx="1291">
                  <c:v>9.3299999999771899E-3</c:v>
                </c:pt>
                <c:pt idx="1292">
                  <c:v>4.7700000000077125E-3</c:v>
                </c:pt>
                <c:pt idx="1293">
                  <c:v>5.3000000000054115E-3</c:v>
                </c:pt>
                <c:pt idx="1294">
                  <c:v>9.3300000000056116E-3</c:v>
                </c:pt>
                <c:pt idx="1295">
                  <c:v>2.3300000000006094E-3</c:v>
                </c:pt>
                <c:pt idx="1296">
                  <c:v>8.9700000000050295E-3</c:v>
                </c:pt>
                <c:pt idx="1297">
                  <c:v>6.3999999999850843E-3</c:v>
                </c:pt>
                <c:pt idx="1298">
                  <c:v>4.980000000017526E-3</c:v>
                </c:pt>
                <c:pt idx="1299">
                  <c:v>7.0099999999797546E-3</c:v>
                </c:pt>
                <c:pt idx="1300">
                  <c:v>7.9499999999939064E-3</c:v>
                </c:pt>
                <c:pt idx="1301">
                  <c:v>4.2000000000257387E-3</c:v>
                </c:pt>
                <c:pt idx="1302">
                  <c:v>8.2599999999786178E-3</c:v>
                </c:pt>
                <c:pt idx="1303">
                  <c:v>4.4400000000166528E-3</c:v>
                </c:pt>
                <c:pt idx="1304">
                  <c:v>5.0999999999987722E-3</c:v>
                </c:pt>
                <c:pt idx="1305">
                  <c:v>1.1200000000002319E-2</c:v>
                </c:pt>
                <c:pt idx="1306">
                  <c:v>0</c:v>
                </c:pt>
                <c:pt idx="1307">
                  <c:v>1.1449999999996407E-2</c:v>
                </c:pt>
                <c:pt idx="1308">
                  <c:v>2.8299999999887859E-3</c:v>
                </c:pt>
                <c:pt idx="1309">
                  <c:v>6.7899999999951888E-3</c:v>
                </c:pt>
                <c:pt idx="1310">
                  <c:v>6.3200000000165346E-3</c:v>
                </c:pt>
                <c:pt idx="1311">
                  <c:v>8.3799999999882857E-3</c:v>
                </c:pt>
                <c:pt idx="1312">
                  <c:v>3.9600000000064028E-3</c:v>
                </c:pt>
                <c:pt idx="1313">
                  <c:v>8.2199999999943429E-3</c:v>
                </c:pt>
                <c:pt idx="1314">
                  <c:v>4.4699999999977535E-3</c:v>
                </c:pt>
                <c:pt idx="1315">
                  <c:v>8.4400000000073305E-3</c:v>
                </c:pt>
                <c:pt idx="1316">
                  <c:v>8.2800000000133878E-3</c:v>
                </c:pt>
                <c:pt idx="1317">
                  <c:v>5.3999999999803094E-3</c:v>
                </c:pt>
                <c:pt idx="1318">
                  <c:v>8.399999999994634E-3</c:v>
                </c:pt>
                <c:pt idx="1319">
                  <c:v>5.0700000000176715E-3</c:v>
                </c:pt>
                <c:pt idx="1320">
                  <c:v>7.9900000000066029E-3</c:v>
                </c:pt>
                <c:pt idx="1321">
                  <c:v>9.5599999999933516E-3</c:v>
                </c:pt>
                <c:pt idx="1322">
                  <c:v>5.8699999999873853E-3</c:v>
                </c:pt>
                <c:pt idx="1323">
                  <c:v>6.5600000000074488E-3</c:v>
                </c:pt>
                <c:pt idx="1324">
                  <c:v>6.0799999999971988E-3</c:v>
                </c:pt>
                <c:pt idx="1325">
                  <c:v>7.9900000000066029E-3</c:v>
                </c:pt>
                <c:pt idx="1326">
                  <c:v>9.060000000005175E-3</c:v>
                </c:pt>
                <c:pt idx="1327">
                  <c:v>7.7199999999777447E-3</c:v>
                </c:pt>
                <c:pt idx="1328">
                  <c:v>5.210000000005266E-3</c:v>
                </c:pt>
                <c:pt idx="1329">
                  <c:v>1.1240000000015016E-2</c:v>
                </c:pt>
                <c:pt idx="1330">
                  <c:v>2.7699999999981628E-3</c:v>
                </c:pt>
                <c:pt idx="1331">
                  <c:v>1.1589999999984002E-2</c:v>
                </c:pt>
                <c:pt idx="1332">
                  <c:v>4.980000000017526E-3</c:v>
                </c:pt>
                <c:pt idx="1333">
                  <c:v>6.3199999999881129E-3</c:v>
                </c:pt>
                <c:pt idx="1334">
                  <c:v>9.1500000000053205E-3</c:v>
                </c:pt>
                <c:pt idx="1335">
                  <c:v>7.1199999999862484E-3</c:v>
                </c:pt>
                <c:pt idx="1336">
                  <c:v>6.3800000000071577E-3</c:v>
                </c:pt>
                <c:pt idx="1337">
                  <c:v>8.9399999999955071E-3</c:v>
                </c:pt>
                <c:pt idx="1338">
                  <c:v>5.6000000000153705E-3</c:v>
                </c:pt>
                <c:pt idx="1339">
                  <c:v>7.869999999996935E-3</c:v>
                </c:pt>
                <c:pt idx="1340">
                  <c:v>8.099999999984675E-3</c:v>
                </c:pt>
                <c:pt idx="1341">
                  <c:v>5.5499999999994998E-3</c:v>
                </c:pt>
                <c:pt idx="1342">
                  <c:v>9.9800000000129785E-3</c:v>
                </c:pt>
                <c:pt idx="1343">
                  <c:v>3.009999999989077E-3</c:v>
                </c:pt>
                <c:pt idx="1344">
                  <c:v>8.5200000000043019E-3</c:v>
                </c:pt>
                <c:pt idx="1345">
                  <c:v>7.2200000000179898E-3</c:v>
                </c:pt>
                <c:pt idx="1346">
                  <c:v>6.5799999999853753E-3</c:v>
                </c:pt>
                <c:pt idx="1347">
                  <c:v>8.2900000000165619E-3</c:v>
                </c:pt>
                <c:pt idx="1348">
                  <c:v>7.2399999999959164E-3</c:v>
                </c:pt>
                <c:pt idx="1349">
                  <c:v>4.3199999999785632E-3</c:v>
                </c:pt>
                <c:pt idx="1350">
                  <c:v>8.7900000000047385E-3</c:v>
                </c:pt>
                <c:pt idx="1351">
                  <c:v>1.0050000000006776E-2</c:v>
                </c:pt>
                <c:pt idx="1352">
                  <c:v>2.4699999999882039E-3</c:v>
                </c:pt>
                <c:pt idx="1353">
                  <c:v>1.2310000000013588E-2</c:v>
                </c:pt>
                <c:pt idx="1354">
                  <c:v>2.1700000000066666E-3</c:v>
                </c:pt>
                <c:pt idx="1355">
                  <c:v>1.1979999999994106E-2</c:v>
                </c:pt>
                <c:pt idx="1356">
                  <c:v>6.5899999999885495E-3</c:v>
                </c:pt>
                <c:pt idx="1357">
                  <c:v>7.1800000000052933E-3</c:v>
                </c:pt>
                <c:pt idx="1358">
                  <c:v>6.4100000000166801E-3</c:v>
                </c:pt>
                <c:pt idx="1359">
                  <c:v>5.8099999999967622E-3</c:v>
                </c:pt>
                <c:pt idx="1360">
                  <c:v>6.9199999999796091E-3</c:v>
                </c:pt>
                <c:pt idx="1361">
                  <c:v>1.016000000001327E-2</c:v>
                </c:pt>
                <c:pt idx="1362">
                  <c:v>5.3000000000054115E-3</c:v>
                </c:pt>
                <c:pt idx="1363">
                  <c:v>6.4999999999884039E-3</c:v>
                </c:pt>
                <c:pt idx="1364">
                  <c:v>1.1410000000012133E-2</c:v>
                </c:pt>
                <c:pt idx="1365">
                  <c:v>3.4599999999898046E-3</c:v>
                </c:pt>
                <c:pt idx="1366">
                  <c:v>1.4399999999994861E-2</c:v>
                </c:pt>
                <c:pt idx="1367">
                  <c:v>5.5399999999963256E-3</c:v>
                </c:pt>
                <c:pt idx="1368">
                  <c:v>8.3700000000135333E-3</c:v>
                </c:pt>
                <c:pt idx="1369">
                  <c:v>7.2199999999895681E-3</c:v>
                </c:pt>
                <c:pt idx="1370">
                  <c:v>1.0720000000020491E-2</c:v>
                </c:pt>
                <c:pt idx="1371">
                  <c:v>8.4399999999789088E-3</c:v>
                </c:pt>
                <c:pt idx="1372">
                  <c:v>1.0310000000004038E-2</c:v>
                </c:pt>
                <c:pt idx="1373">
                  <c:v>4.019999999997026E-3</c:v>
                </c:pt>
                <c:pt idx="1374">
                  <c:v>9.6599999999966712E-3</c:v>
                </c:pt>
                <c:pt idx="1375">
                  <c:v>9.5700000000249474E-3</c:v>
                </c:pt>
                <c:pt idx="1376">
                  <c:v>4.909999999995307E-3</c:v>
                </c:pt>
                <c:pt idx="1377">
                  <c:v>1.3620000000003074E-2</c:v>
                </c:pt>
                <c:pt idx="1378">
                  <c:v>4.2899999999974625E-3</c:v>
                </c:pt>
                <c:pt idx="1379">
                  <c:v>9.7199999999872944E-3</c:v>
                </c:pt>
                <c:pt idx="1380">
                  <c:v>1.0310000000004038E-2</c:v>
                </c:pt>
                <c:pt idx="1381">
                  <c:v>6.1699999999973443E-3</c:v>
                </c:pt>
                <c:pt idx="1382">
                  <c:v>9.9500000000034561E-3</c:v>
                </c:pt>
                <c:pt idx="1383">
                  <c:v>7.460000000008904E-3</c:v>
                </c:pt>
                <c:pt idx="1384">
                  <c:v>6.0499999999876763E-3</c:v>
                </c:pt>
                <c:pt idx="1385">
                  <c:v>1.4240000000000919E-2</c:v>
                </c:pt>
                <c:pt idx="1386">
                  <c:v>7.9299999999875581E-3</c:v>
                </c:pt>
                <c:pt idx="1387">
                  <c:v>6.1400000000162436E-3</c:v>
                </c:pt>
                <c:pt idx="1388">
                  <c:v>1.0400000000004184E-2</c:v>
                </c:pt>
                <c:pt idx="1389">
                  <c:v>5.4199999999866577E-3</c:v>
                </c:pt>
                <c:pt idx="1390">
                  <c:v>1.219000000000392E-2</c:v>
                </c:pt>
                <c:pt idx="1391">
                  <c:v>5.1599999999893953E-3</c:v>
                </c:pt>
                <c:pt idx="1392">
                  <c:v>7.7200000000061664E-3</c:v>
                </c:pt>
                <c:pt idx="1393">
                  <c:v>9.4699999999932061E-3</c:v>
                </c:pt>
                <c:pt idx="1394">
                  <c:v>6.0500000000160981E-3</c:v>
                </c:pt>
                <c:pt idx="1395">
                  <c:v>8.0800000000067485E-3</c:v>
                </c:pt>
                <c:pt idx="1396">
                  <c:v>1.0040000000003602E-2</c:v>
                </c:pt>
                <c:pt idx="1397">
                  <c:v>4.2899999999974625E-3</c:v>
                </c:pt>
                <c:pt idx="1398">
                  <c:v>8.4099999999978081E-3</c:v>
                </c:pt>
                <c:pt idx="1399">
                  <c:v>9.9799999999845568E-3</c:v>
                </c:pt>
                <c:pt idx="1400">
                  <c:v>4.2899999999974625E-3</c:v>
                </c:pt>
                <c:pt idx="1401">
                  <c:v>8.3199999999976626E-3</c:v>
                </c:pt>
                <c:pt idx="1402">
                  <c:v>5.9300000000064301E-3</c:v>
                </c:pt>
                <c:pt idx="1403">
                  <c:v>7.2700000000054388E-3</c:v>
                </c:pt>
                <c:pt idx="1404">
                  <c:v>9.7499999999968168E-3</c:v>
                </c:pt>
                <c:pt idx="1405">
                  <c:v>4.9700000000143518E-3</c:v>
                </c:pt>
                <c:pt idx="1406">
                  <c:v>8.4099999999978081E-3</c:v>
                </c:pt>
                <c:pt idx="1407">
                  <c:v>7.8399999999874126E-3</c:v>
                </c:pt>
                <c:pt idx="1408">
                  <c:v>3.2400000000052387E-3</c:v>
                </c:pt>
                <c:pt idx="1409">
                  <c:v>1.3090000000005375E-2</c:v>
                </c:pt>
                <c:pt idx="1410">
                  <c:v>7.1800000000052933E-3</c:v>
                </c:pt>
                <c:pt idx="1411">
                  <c:v>3.669999999999618E-3</c:v>
                </c:pt>
                <c:pt idx="1412">
                  <c:v>1.122999999998342E-2</c:v>
                </c:pt>
                <c:pt idx="1413">
                  <c:v>1.9399999999905049E-3</c:v>
                </c:pt>
                <c:pt idx="1414">
                  <c:v>1.2070000000022674E-2</c:v>
                </c:pt>
                <c:pt idx="1415">
                  <c:v>5.1200000000051205E-3</c:v>
                </c:pt>
                <c:pt idx="1416">
                  <c:v>8.6499999999887223E-3</c:v>
                </c:pt>
                <c:pt idx="1417">
                  <c:v>4.5900000000074215E-3</c:v>
                </c:pt>
                <c:pt idx="1418">
                  <c:v>8.2799999999849661E-3</c:v>
                </c:pt>
                <c:pt idx="1419">
                  <c:v>4.9500000000080036E-3</c:v>
                </c:pt>
                <c:pt idx="1420">
                  <c:v>1.1499999999983856E-2</c:v>
                </c:pt>
                <c:pt idx="1421">
                  <c:v>4.8000000000172349E-3</c:v>
                </c:pt>
                <c:pt idx="1422">
                  <c:v>8.0199999999877036E-3</c:v>
                </c:pt>
                <c:pt idx="1423">
                  <c:v>9.5300000000122509E-3</c:v>
                </c:pt>
                <c:pt idx="1424">
                  <c:v>3.0700000000081218E-3</c:v>
                </c:pt>
                <c:pt idx="1425">
                  <c:v>1.2069999999994252E-2</c:v>
                </c:pt>
                <c:pt idx="1426">
                  <c:v>5.7899999999904139E-3</c:v>
                </c:pt>
                <c:pt idx="1427">
                  <c:v>7.0599999999956253E-3</c:v>
                </c:pt>
                <c:pt idx="1428">
                  <c:v>7.3900000000151067E-3</c:v>
                </c:pt>
                <c:pt idx="1429">
                  <c:v>1.0220000000003893E-2</c:v>
                </c:pt>
                <c:pt idx="1430">
                  <c:v>3.369999999989659E-3</c:v>
                </c:pt>
                <c:pt idx="1431">
                  <c:v>1.203999999998473E-2</c:v>
                </c:pt>
                <c:pt idx="1432">
                  <c:v>2.7700000000265845E-3</c:v>
                </c:pt>
                <c:pt idx="1433">
                  <c:v>1.1949999999984584E-2</c:v>
                </c:pt>
                <c:pt idx="1434">
                  <c:v>6.2900000000070122E-3</c:v>
                </c:pt>
                <c:pt idx="1435">
                  <c:v>6.7999999999983629E-3</c:v>
                </c:pt>
                <c:pt idx="1436">
                  <c:v>1.0159999999984848E-2</c:v>
                </c:pt>
                <c:pt idx="1437">
                  <c:v>5.0600000000144973E-3</c:v>
                </c:pt>
                <c:pt idx="1438">
                  <c:v>7.9900000000066029E-3</c:v>
                </c:pt>
                <c:pt idx="1439">
                  <c:v>8.9399999999955071E-3</c:v>
                </c:pt>
                <c:pt idx="1440">
                  <c:v>4.4399999999882311E-3</c:v>
                </c:pt>
                <c:pt idx="1441">
                  <c:v>8.8499999999953616E-3</c:v>
                </c:pt>
                <c:pt idx="1442">
                  <c:v>9.540000000015425E-3</c:v>
                </c:pt>
                <c:pt idx="1443">
                  <c:v>4.3499999999880856E-3</c:v>
                </c:pt>
                <c:pt idx="1444">
                  <c:v>9.8100000000158616E-3</c:v>
                </c:pt>
                <c:pt idx="1445">
                  <c:v>6.1699999999973443E-3</c:v>
                </c:pt>
                <c:pt idx="1446">
                  <c:v>7.0599999999956253E-3</c:v>
                </c:pt>
                <c:pt idx="1447">
                  <c:v>1.0790000000014288E-2</c:v>
                </c:pt>
                <c:pt idx="1448">
                  <c:v>4.1099999999971715E-3</c:v>
                </c:pt>
                <c:pt idx="1449">
                  <c:v>1.1619999999993524E-2</c:v>
                </c:pt>
                <c:pt idx="1450">
                  <c:v>7.1000000000083219E-3</c:v>
                </c:pt>
                <c:pt idx="1451">
                  <c:v>4.1699999999877946E-3</c:v>
                </c:pt>
                <c:pt idx="1452">
                  <c:v>9.6800000000030195E-3</c:v>
                </c:pt>
                <c:pt idx="1453">
                  <c:v>7.3099999999897136E-3</c:v>
                </c:pt>
                <c:pt idx="1454">
                  <c:v>6.4299999999946067E-3</c:v>
                </c:pt>
                <c:pt idx="1455">
                  <c:v>9.3900000000246564E-3</c:v>
                </c:pt>
                <c:pt idx="1456">
                  <c:v>4.4699999999977535E-3</c:v>
                </c:pt>
                <c:pt idx="1457">
                  <c:v>7.7499999999872671E-3</c:v>
                </c:pt>
                <c:pt idx="1458">
                  <c:v>1.0729999999995243E-2</c:v>
                </c:pt>
                <c:pt idx="1459">
                  <c:v>2.1399999999971442E-3</c:v>
                </c:pt>
                <c:pt idx="1460">
                  <c:v>1.3059999999995853E-2</c:v>
                </c:pt>
                <c:pt idx="1461">
                  <c:v>3.3700000000180808E-3</c:v>
                </c:pt>
                <c:pt idx="1462">
                  <c:v>1.051999999998543E-2</c:v>
                </c:pt>
                <c:pt idx="1463">
                  <c:v>8.880000000004884E-3</c:v>
                </c:pt>
                <c:pt idx="1464">
                  <c:v>5.5700000000058481E-3</c:v>
                </c:pt>
                <c:pt idx="1465">
                  <c:v>9.2099999999959437E-3</c:v>
                </c:pt>
                <c:pt idx="1466">
                  <c:v>8.7599999999952161E-3</c:v>
                </c:pt>
                <c:pt idx="1467">
                  <c:v>4.4100000000071304E-3</c:v>
                </c:pt>
                <c:pt idx="1468">
                  <c:v>1.0790000000014288E-2</c:v>
                </c:pt>
                <c:pt idx="1469">
                  <c:v>7.3599999999771626E-3</c:v>
                </c:pt>
                <c:pt idx="1470">
                  <c:v>1.9400000000189266E-3</c:v>
                </c:pt>
                <c:pt idx="1471">
                  <c:v>1.4539999999982456E-2</c:v>
                </c:pt>
                <c:pt idx="1472">
                  <c:v>0</c:v>
                </c:pt>
                <c:pt idx="1473">
                  <c:v>1.3530000000002929E-2</c:v>
                </c:pt>
                <c:pt idx="1474">
                  <c:v>5.0999999999987722E-3</c:v>
                </c:pt>
                <c:pt idx="1475">
                  <c:v>8.7599999999952161E-3</c:v>
                </c:pt>
                <c:pt idx="1476">
                  <c:v>6.9100000000048567E-3</c:v>
                </c:pt>
                <c:pt idx="1477">
                  <c:v>8.4999999999979536E-3</c:v>
                </c:pt>
                <c:pt idx="1478">
                  <c:v>5.5399999999963256E-3</c:v>
                </c:pt>
                <c:pt idx="1479">
                  <c:v>1.0310000000004038E-2</c:v>
                </c:pt>
                <c:pt idx="1480">
                  <c:v>5.4000000000087311E-3</c:v>
                </c:pt>
                <c:pt idx="1481">
                  <c:v>5.6899999999870943E-3</c:v>
                </c:pt>
                <c:pt idx="1482">
                  <c:v>1.3560000000012451E-2</c:v>
                </c:pt>
                <c:pt idx="1483">
                  <c:v>1.1000000000080945E-3</c:v>
                </c:pt>
                <c:pt idx="1484">
                  <c:v>1.0819999999995389E-2</c:v>
                </c:pt>
                <c:pt idx="1485">
                  <c:v>4.4699999999977535E-3</c:v>
                </c:pt>
                <c:pt idx="1486">
                  <c:v>8.170000000006894E-3</c:v>
                </c:pt>
                <c:pt idx="1487">
                  <c:v>7.0599999999956253E-3</c:v>
                </c:pt>
                <c:pt idx="1488">
                  <c:v>9.7999999999842657E-3</c:v>
                </c:pt>
                <c:pt idx="1489">
                  <c:v>2.8400000000203818E-3</c:v>
                </c:pt>
                <c:pt idx="1490">
                  <c:v>1.2360000000001037E-2</c:v>
                </c:pt>
                <c:pt idx="1491">
                  <c:v>1.1399999999923693E-3</c:v>
                </c:pt>
                <c:pt idx="1492">
                  <c:v>1.1169999999992797E-2</c:v>
                </c:pt>
                <c:pt idx="1493">
                  <c:v>8.4700000000168529E-3</c:v>
                </c:pt>
                <c:pt idx="1494">
                  <c:v>3.1199999999955708E-3</c:v>
                </c:pt>
                <c:pt idx="1495">
                  <c:v>8.170000000006894E-3</c:v>
                </c:pt>
                <c:pt idx="1496">
                  <c:v>3.3399999999801366E-3</c:v>
                </c:pt>
                <c:pt idx="1497">
                  <c:v>7.6600000000155433E-3</c:v>
                </c:pt>
                <c:pt idx="1498">
                  <c:v>9.770000000003165E-3</c:v>
                </c:pt>
                <c:pt idx="1499">
                  <c:v>1.3099999999894862E-3</c:v>
                </c:pt>
                <c:pt idx="1500">
                  <c:v>7.6300000000060209E-3</c:v>
                </c:pt>
                <c:pt idx="1501">
                  <c:v>4.7099999999886677E-3</c:v>
                </c:pt>
                <c:pt idx="1502">
                  <c:v>8.8499999999953616E-3</c:v>
                </c:pt>
                <c:pt idx="1503">
                  <c:v>3.9100000000189539E-3</c:v>
                </c:pt>
                <c:pt idx="1504">
                  <c:v>6.6399999999759984E-3</c:v>
                </c:pt>
                <c:pt idx="1505">
                  <c:v>3.7300000000186628E-3</c:v>
                </c:pt>
                <c:pt idx="1506">
                  <c:v>9.5399999999870033E-3</c:v>
                </c:pt>
                <c:pt idx="1507">
                  <c:v>1.5199999999992997E-3</c:v>
                </c:pt>
                <c:pt idx="1508">
                  <c:v>9.4400000000121054E-3</c:v>
                </c:pt>
                <c:pt idx="1509">
                  <c:v>7.389999999986685E-3</c:v>
                </c:pt>
                <c:pt idx="1510">
                  <c:v>2.3300000000006094E-3</c:v>
                </c:pt>
                <c:pt idx="1511">
                  <c:v>1.2600000000020373E-2</c:v>
                </c:pt>
                <c:pt idx="1512">
                  <c:v>1.6099999999994452E-3</c:v>
                </c:pt>
                <c:pt idx="1513">
                  <c:v>1.132999999998674E-2</c:v>
                </c:pt>
                <c:pt idx="1514">
                  <c:v>4.5299999999883767E-3</c:v>
                </c:pt>
                <c:pt idx="1515">
                  <c:v>8.8200000000142609E-3</c:v>
                </c:pt>
                <c:pt idx="1516">
                  <c:v>4.500000000007276E-3</c:v>
                </c:pt>
                <c:pt idx="1517">
                  <c:v>9.6000000000060481E-3</c:v>
                </c:pt>
                <c:pt idx="1518">
                  <c:v>3.4799999999961528E-3</c:v>
                </c:pt>
                <c:pt idx="1519">
                  <c:v>1.1949999999984584E-2</c:v>
                </c:pt>
                <c:pt idx="1520">
                  <c:v>3.4300000000087039E-3</c:v>
                </c:pt>
                <c:pt idx="1521">
                  <c:v>6.8899999999985084E-3</c:v>
                </c:pt>
                <c:pt idx="1522">
                  <c:v>1.1859999999984439E-2</c:v>
                </c:pt>
                <c:pt idx="1523">
                  <c:v>8.0000000002655725E-4</c:v>
                </c:pt>
                <c:pt idx="1524">
                  <c:v>1.0549999999994952E-2</c:v>
                </c:pt>
                <c:pt idx="1525">
                  <c:v>6.2599999999974898E-3</c:v>
                </c:pt>
                <c:pt idx="1526">
                  <c:v>5.9899999999970532E-3</c:v>
                </c:pt>
                <c:pt idx="1527">
                  <c:v>6.1100000000067212E-3</c:v>
                </c:pt>
                <c:pt idx="1528">
                  <c:v>7.1799999999768715E-3</c:v>
                </c:pt>
                <c:pt idx="1529">
                  <c:v>4.2900000000258842E-3</c:v>
                </c:pt>
                <c:pt idx="1530">
                  <c:v>1.2789999999995416E-2</c:v>
                </c:pt>
                <c:pt idx="1531">
                  <c:v>0</c:v>
                </c:pt>
                <c:pt idx="1532">
                  <c:v>1.3170000000002346E-2</c:v>
                </c:pt>
                <c:pt idx="1533">
                  <c:v>6.1099999999782995E-3</c:v>
                </c:pt>
                <c:pt idx="1534">
                  <c:v>5.9300000000064301E-3</c:v>
                </c:pt>
                <c:pt idx="1535">
                  <c:v>1.0400000000004184E-2</c:v>
                </c:pt>
                <c:pt idx="1536">
                  <c:v>4.1200000000003456E-3</c:v>
                </c:pt>
                <c:pt idx="1537">
                  <c:v>1.0099999999994225E-2</c:v>
                </c:pt>
                <c:pt idx="1538">
                  <c:v>1.0250000000013415E-2</c:v>
                </c:pt>
                <c:pt idx="1539">
                  <c:v>3.489999999999327E-3</c:v>
                </c:pt>
                <c:pt idx="1540">
                  <c:v>8.4899999999947795E-3</c:v>
                </c:pt>
                <c:pt idx="1541">
                  <c:v>7.7499999999872671E-3</c:v>
                </c:pt>
                <c:pt idx="1542">
                  <c:v>8.170000000006894E-3</c:v>
                </c:pt>
                <c:pt idx="1543">
                  <c:v>7.0900000000051477E-3</c:v>
                </c:pt>
                <c:pt idx="1544">
                  <c:v>7.8100000000063119E-3</c:v>
                </c:pt>
                <c:pt idx="1545">
                  <c:v>3.7800000000061118E-3</c:v>
                </c:pt>
                <c:pt idx="1546">
                  <c:v>1.4989999999983183E-2</c:v>
                </c:pt>
                <c:pt idx="1547">
                  <c:v>8.1000000000130967E-4</c:v>
                </c:pt>
                <c:pt idx="1548">
                  <c:v>1.0700000000014143E-2</c:v>
                </c:pt>
                <c:pt idx="1549">
                  <c:v>8.0099999999845295E-3</c:v>
                </c:pt>
                <c:pt idx="1550">
                  <c:v>4.2100000000004911E-3</c:v>
                </c:pt>
                <c:pt idx="1551">
                  <c:v>9.8299999999937882E-3</c:v>
                </c:pt>
                <c:pt idx="1552">
                  <c:v>5.8400000000062846E-3</c:v>
                </c:pt>
                <c:pt idx="1553">
                  <c:v>7.689999999996644E-3</c:v>
                </c:pt>
                <c:pt idx="1554">
                  <c:v>1.0430000000013706E-2</c:v>
                </c:pt>
                <c:pt idx="1555">
                  <c:v>3.4299999999802822E-3</c:v>
                </c:pt>
                <c:pt idx="1556">
                  <c:v>8.1900000000132422E-3</c:v>
                </c:pt>
                <c:pt idx="1557">
                  <c:v>1.0459999999994807E-2</c:v>
                </c:pt>
                <c:pt idx="1558">
                  <c:v>2.6300000000105683E-3</c:v>
                </c:pt>
                <c:pt idx="1559">
                  <c:v>1.1409999999983711E-2</c:v>
                </c:pt>
                <c:pt idx="1560">
                  <c:v>3.8499999999999091E-3</c:v>
                </c:pt>
                <c:pt idx="1561">
                  <c:v>8.0100000000129512E-3</c:v>
                </c:pt>
                <c:pt idx="1562">
                  <c:v>9.4799999999963802E-3</c:v>
                </c:pt>
                <c:pt idx="1563">
                  <c:v>2.2899999999879128E-3</c:v>
                </c:pt>
                <c:pt idx="1564">
                  <c:v>9.3900000000246564E-3</c:v>
                </c:pt>
                <c:pt idx="1565">
                  <c:v>5.9599999999875308E-3</c:v>
                </c:pt>
                <c:pt idx="1566">
                  <c:v>3.7900000000092859E-3</c:v>
                </c:pt>
                <c:pt idx="1567">
                  <c:v>8.6699999999950705E-3</c:v>
                </c:pt>
                <c:pt idx="1568">
                  <c:v>8.2899999999881402E-3</c:v>
                </c:pt>
                <c:pt idx="1569">
                  <c:v>2.8599999999983083E-3</c:v>
                </c:pt>
                <c:pt idx="1570">
                  <c:v>1.2480000000010705E-2</c:v>
                </c:pt>
                <c:pt idx="1571">
                  <c:v>1.8000000000029104E-4</c:v>
                </c:pt>
                <c:pt idx="1572">
                  <c:v>1.186000000001286E-2</c:v>
                </c:pt>
                <c:pt idx="1573">
                  <c:v>5.9599999999875308E-3</c:v>
                </c:pt>
                <c:pt idx="1574">
                  <c:v>6.8300000000078853E-3</c:v>
                </c:pt>
                <c:pt idx="1575">
                  <c:v>7.0000000000050022E-3</c:v>
                </c:pt>
                <c:pt idx="1576">
                  <c:v>7.5099999999963529E-3</c:v>
                </c:pt>
                <c:pt idx="1577">
                  <c:v>5.489999999980455E-3</c:v>
                </c:pt>
                <c:pt idx="1578">
                  <c:v>8.7900000000047385E-3</c:v>
                </c:pt>
                <c:pt idx="1579">
                  <c:v>4.2899999999974625E-3</c:v>
                </c:pt>
                <c:pt idx="1580">
                  <c:v>5.3599999999960346E-3</c:v>
                </c:pt>
                <c:pt idx="1581">
                  <c:v>1.219000000000392E-2</c:v>
                </c:pt>
                <c:pt idx="1582">
                  <c:v>0</c:v>
                </c:pt>
                <c:pt idx="1583">
                  <c:v>1.1600000000015598E-2</c:v>
                </c:pt>
                <c:pt idx="1584">
                  <c:v>4.4399999999882311E-3</c:v>
                </c:pt>
                <c:pt idx="1585">
                  <c:v>9.0299999999956526E-3</c:v>
                </c:pt>
                <c:pt idx="1586">
                  <c:v>6.3100000000133605E-3</c:v>
                </c:pt>
                <c:pt idx="1587">
                  <c:v>9.5699999999965257E-3</c:v>
                </c:pt>
                <c:pt idx="1588">
                  <c:v>2.5300000000072487E-3</c:v>
                </c:pt>
                <c:pt idx="1589">
                  <c:v>1.2280000000004065E-2</c:v>
                </c:pt>
                <c:pt idx="1590">
                  <c:v>2.4200000000007549E-3</c:v>
                </c:pt>
                <c:pt idx="1591">
                  <c:v>1.1289999999974043E-2</c:v>
                </c:pt>
                <c:pt idx="1592">
                  <c:v>7.3300000000244836E-3</c:v>
                </c:pt>
                <c:pt idx="1593">
                  <c:v>6.199999999978445E-3</c:v>
                </c:pt>
                <c:pt idx="1594">
                  <c:v>8.1399999999973716E-3</c:v>
                </c:pt>
                <c:pt idx="1595">
                  <c:v>2.7400000000170621E-3</c:v>
                </c:pt>
                <c:pt idx="1596">
                  <c:v>9.4499999999868578E-3</c:v>
                </c:pt>
                <c:pt idx="1597">
                  <c:v>1.0580000000004475E-2</c:v>
                </c:pt>
                <c:pt idx="1598">
                  <c:v>4.909999999995307E-3</c:v>
                </c:pt>
                <c:pt idx="1599">
                  <c:v>7.9599999999970805E-3</c:v>
                </c:pt>
                <c:pt idx="1600">
                  <c:v>6.3499999999976353E-3</c:v>
                </c:pt>
                <c:pt idx="1601">
                  <c:v>7.8100000000063119E-3</c:v>
                </c:pt>
                <c:pt idx="1602">
                  <c:v>8.4300000000041564E-3</c:v>
                </c:pt>
                <c:pt idx="1603">
                  <c:v>8.0800000000067485E-3</c:v>
                </c:pt>
                <c:pt idx="1604">
                  <c:v>4.7700000000077125E-3</c:v>
                </c:pt>
                <c:pt idx="1605">
                  <c:v>1.0930000000001883E-2</c:v>
                </c:pt>
                <c:pt idx="1606">
                  <c:v>1.5799999999899228E-3</c:v>
                </c:pt>
                <c:pt idx="1607">
                  <c:v>1.1509999999987031E-2</c:v>
                </c:pt>
                <c:pt idx="1608">
                  <c:v>5.6000000000153705E-3</c:v>
                </c:pt>
                <c:pt idx="1609">
                  <c:v>6.0200000000065756E-3</c:v>
                </c:pt>
                <c:pt idx="1610">
                  <c:v>9.6899999999777719E-3</c:v>
                </c:pt>
                <c:pt idx="1611">
                  <c:v>3.4200000000055297E-3</c:v>
                </c:pt>
                <c:pt idx="1612">
                  <c:v>9.2999999999960892E-3</c:v>
                </c:pt>
                <c:pt idx="1613">
                  <c:v>8.6699999999950705E-3</c:v>
                </c:pt>
                <c:pt idx="1614">
                  <c:v>5.340000000018108E-3</c:v>
                </c:pt>
                <c:pt idx="1615">
                  <c:v>7.7499999999872671E-3</c:v>
                </c:pt>
                <c:pt idx="1616">
                  <c:v>5.8099999999967622E-3</c:v>
                </c:pt>
                <c:pt idx="1617">
                  <c:v>6.2000000000068667E-3</c:v>
                </c:pt>
                <c:pt idx="1618">
                  <c:v>9.2999999999960892E-3</c:v>
                </c:pt>
                <c:pt idx="1619">
                  <c:v>3.6900000000059663E-3</c:v>
                </c:pt>
                <c:pt idx="1620">
                  <c:v>4.0800000000160708E-3</c:v>
                </c:pt>
                <c:pt idx="1621">
                  <c:v>1.0169999999988022E-2</c:v>
                </c:pt>
                <c:pt idx="1622">
                  <c:v>0</c:v>
                </c:pt>
                <c:pt idx="1623">
                  <c:v>1.018999999999437E-2</c:v>
                </c:pt>
                <c:pt idx="1624">
                  <c:v>1.4299999999991542E-3</c:v>
                </c:pt>
                <c:pt idx="1625">
                  <c:v>7.3900000000151067E-3</c:v>
                </c:pt>
                <c:pt idx="1626">
                  <c:v>5.3399999999896863E-3</c:v>
                </c:pt>
                <c:pt idx="1627">
                  <c:v>7.4199999999962074E-3</c:v>
                </c:pt>
                <c:pt idx="1628">
                  <c:v>1.2199999999893407E-3</c:v>
                </c:pt>
                <c:pt idx="1629">
                  <c:v>1.1890000000022383E-2</c:v>
                </c:pt>
                <c:pt idx="1630">
                  <c:v>0</c:v>
                </c:pt>
                <c:pt idx="1631">
                  <c:v>1.0220000000003893E-2</c:v>
                </c:pt>
                <c:pt idx="1632">
                  <c:v>6.0499999999876763E-3</c:v>
                </c:pt>
                <c:pt idx="1633">
                  <c:v>2.6799999999980173E-3</c:v>
                </c:pt>
                <c:pt idx="1634">
                  <c:v>7.4199999999962074E-3</c:v>
                </c:pt>
                <c:pt idx="1635">
                  <c:v>4.860000000007858E-3</c:v>
                </c:pt>
                <c:pt idx="1636">
                  <c:v>4.4399999999882311E-3</c:v>
                </c:pt>
                <c:pt idx="1637">
                  <c:v>8.8200000000142609E-3</c:v>
                </c:pt>
                <c:pt idx="1638">
                  <c:v>1.2000000000966793E-4</c:v>
                </c:pt>
                <c:pt idx="1639">
                  <c:v>7.7499999999872671E-3</c:v>
                </c:pt>
                <c:pt idx="1640">
                  <c:v>6.7400000000077398E-3</c:v>
                </c:pt>
                <c:pt idx="1641">
                  <c:v>3.9299999999968804E-3</c:v>
                </c:pt>
                <c:pt idx="1642">
                  <c:v>8.9700000000050295E-3</c:v>
                </c:pt>
                <c:pt idx="1643">
                  <c:v>4.7999999999888132E-3</c:v>
                </c:pt>
                <c:pt idx="1644">
                  <c:v>2.4400000000071032E-3</c:v>
                </c:pt>
                <c:pt idx="1645">
                  <c:v>1.0580000000004475E-2</c:v>
                </c:pt>
                <c:pt idx="1646">
                  <c:v>3.2999999999105967E-4</c:v>
                </c:pt>
                <c:pt idx="1647">
                  <c:v>1.1419999999986885E-2</c:v>
                </c:pt>
                <c:pt idx="1648">
                  <c:v>2.7699999999981628E-3</c:v>
                </c:pt>
                <c:pt idx="1649">
                  <c:v>5.6600000000059936E-3</c:v>
                </c:pt>
                <c:pt idx="1650">
                  <c:v>5.5100000000152249E-3</c:v>
                </c:pt>
                <c:pt idx="1651">
                  <c:v>5.6099999999901229E-3</c:v>
                </c:pt>
                <c:pt idx="1652">
                  <c:v>4.500000000007276E-3</c:v>
                </c:pt>
                <c:pt idx="1653">
                  <c:v>9.590000000002874E-3</c:v>
                </c:pt>
                <c:pt idx="1654">
                  <c:v>2.479999999991378E-3</c:v>
                </c:pt>
                <c:pt idx="1655">
                  <c:v>5.9899999999970532E-3</c:v>
                </c:pt>
                <c:pt idx="1656">
                  <c:v>7.0000000000050022E-3</c:v>
                </c:pt>
                <c:pt idx="1657">
                  <c:v>2.9199999999889314E-3</c:v>
                </c:pt>
                <c:pt idx="1658">
                  <c:v>8.9399999999955071E-3</c:v>
                </c:pt>
                <c:pt idx="1659">
                  <c:v>2.0000000000095497E-3</c:v>
                </c:pt>
                <c:pt idx="1660">
                  <c:v>7.2399999999959164E-3</c:v>
                </c:pt>
                <c:pt idx="1661">
                  <c:v>7.2399999999959164E-3</c:v>
                </c:pt>
                <c:pt idx="1662">
                  <c:v>3.0100000000174987E-3</c:v>
                </c:pt>
                <c:pt idx="1663">
                  <c:v>6.9499999999891315E-3</c:v>
                </c:pt>
                <c:pt idx="1664">
                  <c:v>5.7199999999966167E-3</c:v>
                </c:pt>
                <c:pt idx="1665">
                  <c:v>3.5400000000151977E-3</c:v>
                </c:pt>
                <c:pt idx="1666">
                  <c:v>7.7200000000061664E-3</c:v>
                </c:pt>
                <c:pt idx="1667">
                  <c:v>6.9799999999986539E-3</c:v>
                </c:pt>
                <c:pt idx="1668">
                  <c:v>9.7999999999842657E-4</c:v>
                </c:pt>
                <c:pt idx="1669">
                  <c:v>1.0879999999986012E-2</c:v>
                </c:pt>
                <c:pt idx="1670">
                  <c:v>0</c:v>
                </c:pt>
                <c:pt idx="1671">
                  <c:v>8.6100000000044474E-3</c:v>
                </c:pt>
                <c:pt idx="1672">
                  <c:v>5.0099999999986267E-3</c:v>
                </c:pt>
                <c:pt idx="1673">
                  <c:v>5.8699999999873853E-3</c:v>
                </c:pt>
                <c:pt idx="1674">
                  <c:v>4.2000000000257387E-3</c:v>
                </c:pt>
                <c:pt idx="1675">
                  <c:v>4.2899999999974625E-3</c:v>
                </c:pt>
                <c:pt idx="1676">
                  <c:v>5.0399999999797274E-3</c:v>
                </c:pt>
                <c:pt idx="1677">
                  <c:v>9.4500000000152795E-3</c:v>
                </c:pt>
                <c:pt idx="1678">
                  <c:v>1.6999999999995907E-3</c:v>
                </c:pt>
                <c:pt idx="1679">
                  <c:v>4.7899999999856391E-3</c:v>
                </c:pt>
                <c:pt idx="1680">
                  <c:v>9.8399999999969623E-3</c:v>
                </c:pt>
                <c:pt idx="1681">
                  <c:v>0</c:v>
                </c:pt>
                <c:pt idx="1682">
                  <c:v>1.1170000000021219E-2</c:v>
                </c:pt>
                <c:pt idx="1683">
                  <c:v>1.6399999999805459E-3</c:v>
                </c:pt>
                <c:pt idx="1684">
                  <c:v>5.3699999999992087E-3</c:v>
                </c:pt>
                <c:pt idx="1685">
                  <c:v>6.9700000000239015E-3</c:v>
                </c:pt>
                <c:pt idx="1686">
                  <c:v>2.2699999999815645E-3</c:v>
                </c:pt>
                <c:pt idx="1687">
                  <c:v>7.0000000000050022E-3</c:v>
                </c:pt>
                <c:pt idx="1688">
                  <c:v>6.3199999999881129E-3</c:v>
                </c:pt>
                <c:pt idx="1689">
                  <c:v>1.9900000000063756E-3</c:v>
                </c:pt>
                <c:pt idx="1690">
                  <c:v>6.2599999999974898E-3</c:v>
                </c:pt>
                <c:pt idx="1691">
                  <c:v>7.869999999996935E-3</c:v>
                </c:pt>
                <c:pt idx="1692">
                  <c:v>7.5000000001068656E-4</c:v>
                </c:pt>
                <c:pt idx="1693">
                  <c:v>1.0130000000003747E-2</c:v>
                </c:pt>
                <c:pt idx="1694">
                  <c:v>7.4000000000751243E-4</c:v>
                </c:pt>
                <c:pt idx="1695">
                  <c:v>7.5399999999774536E-3</c:v>
                </c:pt>
                <c:pt idx="1696">
                  <c:v>6.7700000000172622E-3</c:v>
                </c:pt>
                <c:pt idx="1697">
                  <c:v>2.8900000000078307E-3</c:v>
                </c:pt>
                <c:pt idx="1698">
                  <c:v>7.5999999999964984E-3</c:v>
                </c:pt>
                <c:pt idx="1699">
                  <c:v>3.489999999999327E-3</c:v>
                </c:pt>
                <c:pt idx="1700">
                  <c:v>5.1499999999862212E-3</c:v>
                </c:pt>
                <c:pt idx="1701">
                  <c:v>5.4300000000182536E-3</c:v>
                </c:pt>
                <c:pt idx="1702">
                  <c:v>5.5699999999774263E-3</c:v>
                </c:pt>
                <c:pt idx="1703">
                  <c:v>2.7699999999981628E-3</c:v>
                </c:pt>
                <c:pt idx="1704">
                  <c:v>9.9800000000129785E-3</c:v>
                </c:pt>
                <c:pt idx="1705">
                  <c:v>0</c:v>
                </c:pt>
                <c:pt idx="1706">
                  <c:v>9.6900000000061937E-3</c:v>
                </c:pt>
                <c:pt idx="1707">
                  <c:v>4.5599999999978991E-3</c:v>
                </c:pt>
                <c:pt idx="1708">
                  <c:v>4.019999999997026E-3</c:v>
                </c:pt>
                <c:pt idx="1709">
                  <c:v>1.0699999999985721E-2</c:v>
                </c:pt>
                <c:pt idx="1710">
                  <c:v>0</c:v>
                </c:pt>
                <c:pt idx="1711">
                  <c:v>8.7600000000236378E-3</c:v>
                </c:pt>
                <c:pt idx="1712">
                  <c:v>7.0399999999892771E-3</c:v>
                </c:pt>
                <c:pt idx="1713">
                  <c:v>5.8099999999967622E-3</c:v>
                </c:pt>
                <c:pt idx="1714">
                  <c:v>4.0800000000160708E-3</c:v>
                </c:pt>
                <c:pt idx="1715">
                  <c:v>8.2299999999975171E-3</c:v>
                </c:pt>
                <c:pt idx="1716">
                  <c:v>2.2599999999783904E-3</c:v>
                </c:pt>
                <c:pt idx="1717">
                  <c:v>1.1240000000015016E-2</c:v>
                </c:pt>
                <c:pt idx="1718">
                  <c:v>1.6400000000089676E-3</c:v>
                </c:pt>
                <c:pt idx="1719">
                  <c:v>5.5099999999868032E-3</c:v>
                </c:pt>
                <c:pt idx="1720">
                  <c:v>9.2099999999959437E-3</c:v>
                </c:pt>
                <c:pt idx="1721">
                  <c:v>2.7000000000043656E-4</c:v>
                </c:pt>
                <c:pt idx="1722">
                  <c:v>1.0279999999994516E-2</c:v>
                </c:pt>
                <c:pt idx="1723">
                  <c:v>3.1299999999987449E-3</c:v>
                </c:pt>
                <c:pt idx="1724">
                  <c:v>6.700000000023465E-3</c:v>
                </c:pt>
                <c:pt idx="1725">
                  <c:v>6.0499999999876763E-3</c:v>
                </c:pt>
                <c:pt idx="1726">
                  <c:v>6.3199999999881129E-3</c:v>
                </c:pt>
                <c:pt idx="1727">
                  <c:v>2.8000000000076852E-3</c:v>
                </c:pt>
                <c:pt idx="1728">
                  <c:v>1.0430000000013706E-2</c:v>
                </c:pt>
                <c:pt idx="1729">
                  <c:v>0</c:v>
                </c:pt>
                <c:pt idx="1730">
                  <c:v>1.0079999999987876E-2</c:v>
                </c:pt>
                <c:pt idx="1731">
                  <c:v>3.6000000000058208E-3</c:v>
                </c:pt>
                <c:pt idx="1732">
                  <c:v>4.4399999999882311E-3</c:v>
                </c:pt>
                <c:pt idx="1733">
                  <c:v>8.5600000000169985E-3</c:v>
                </c:pt>
                <c:pt idx="1734">
                  <c:v>2.8599999999983083E-3</c:v>
                </c:pt>
                <c:pt idx="1735">
                  <c:v>5.7199999999966167E-3</c:v>
                </c:pt>
                <c:pt idx="1736">
                  <c:v>9.4799999999963802E-3</c:v>
                </c:pt>
                <c:pt idx="1737">
                  <c:v>1.5199999999992997E-3</c:v>
                </c:pt>
                <c:pt idx="1738">
                  <c:v>6.6400000000044201E-3</c:v>
                </c:pt>
                <c:pt idx="1739">
                  <c:v>5.1899999999989177E-3</c:v>
                </c:pt>
                <c:pt idx="1740">
                  <c:v>3.9600000000064028E-3</c:v>
                </c:pt>
                <c:pt idx="1741">
                  <c:v>9.7799999999779175E-3</c:v>
                </c:pt>
                <c:pt idx="1742">
                  <c:v>5.0900000000240198E-3</c:v>
                </c:pt>
                <c:pt idx="1743">
                  <c:v>2.0899999999812735E-3</c:v>
                </c:pt>
                <c:pt idx="1744">
                  <c:v>1.0009999999994079E-2</c:v>
                </c:pt>
                <c:pt idx="1745">
                  <c:v>2.7000000000043656E-4</c:v>
                </c:pt>
                <c:pt idx="1746">
                  <c:v>1.2160000000022819E-2</c:v>
                </c:pt>
                <c:pt idx="1747">
                  <c:v>1.5499999999804004E-3</c:v>
                </c:pt>
                <c:pt idx="1748">
                  <c:v>3.3700000000180808E-3</c:v>
                </c:pt>
                <c:pt idx="1749">
                  <c:v>8.6699999999950705E-3</c:v>
                </c:pt>
                <c:pt idx="1750">
                  <c:v>3.7900000000092859E-3</c:v>
                </c:pt>
                <c:pt idx="1751">
                  <c:v>7.7199999999777447E-3</c:v>
                </c:pt>
                <c:pt idx="1752">
                  <c:v>6.1600000000225918E-3</c:v>
                </c:pt>
                <c:pt idx="1753">
                  <c:v>2.2699999999815645E-3</c:v>
                </c:pt>
                <c:pt idx="1754">
                  <c:v>7.3600000000055843E-3</c:v>
                </c:pt>
                <c:pt idx="1755">
                  <c:v>8.3799999999882857E-3</c:v>
                </c:pt>
                <c:pt idx="1756">
                  <c:v>4.0800000000160708E-3</c:v>
                </c:pt>
                <c:pt idx="1757">
                  <c:v>2.9800000000079763E-3</c:v>
                </c:pt>
                <c:pt idx="1758">
                  <c:v>1.2689999999992096E-2</c:v>
                </c:pt>
                <c:pt idx="1759">
                  <c:v>0</c:v>
                </c:pt>
                <c:pt idx="1760">
                  <c:v>9.3300000000056116E-3</c:v>
                </c:pt>
                <c:pt idx="1761">
                  <c:v>4.1099999999971715E-3</c:v>
                </c:pt>
                <c:pt idx="1762">
                  <c:v>4.7399999999981901E-3</c:v>
                </c:pt>
                <c:pt idx="1763">
                  <c:v>9.6599999999966712E-3</c:v>
                </c:pt>
                <c:pt idx="1764">
                  <c:v>4.4699999999977535E-3</c:v>
                </c:pt>
                <c:pt idx="1765">
                  <c:v>3.8399999999967349E-3</c:v>
                </c:pt>
                <c:pt idx="1766">
                  <c:v>7.7500000000156888E-3</c:v>
                </c:pt>
                <c:pt idx="1767">
                  <c:v>4.6799999999791453E-3</c:v>
                </c:pt>
                <c:pt idx="1768">
                  <c:v>5.7500000000061391E-3</c:v>
                </c:pt>
                <c:pt idx="1769">
                  <c:v>7.9599999999970805E-3</c:v>
                </c:pt>
                <c:pt idx="1770">
                  <c:v>1.5199999999992997E-3</c:v>
                </c:pt>
                <c:pt idx="1771">
                  <c:v>9.6900000000061937E-3</c:v>
                </c:pt>
                <c:pt idx="1772">
                  <c:v>2.7100000000075397E-3</c:v>
                </c:pt>
                <c:pt idx="1773">
                  <c:v>7.5400000000058753E-3</c:v>
                </c:pt>
                <c:pt idx="1774">
                  <c:v>9.5399999999870033E-3</c:v>
                </c:pt>
                <c:pt idx="1775">
                  <c:v>1.699999999971169E-4</c:v>
                </c:pt>
                <c:pt idx="1776">
                  <c:v>9.180000000014843E-3</c:v>
                </c:pt>
                <c:pt idx="1777">
                  <c:v>2.0299999999906504E-3</c:v>
                </c:pt>
                <c:pt idx="1778">
                  <c:v>7.0900000000051477E-3</c:v>
                </c:pt>
                <c:pt idx="1779">
                  <c:v>8.0799999999783267E-3</c:v>
                </c:pt>
                <c:pt idx="1780">
                  <c:v>3.3400000000085583E-3</c:v>
                </c:pt>
                <c:pt idx="1781">
                  <c:v>6.0500000000160981E-3</c:v>
                </c:pt>
                <c:pt idx="1782">
                  <c:v>5.2699999999958891E-3</c:v>
                </c:pt>
                <c:pt idx="1783">
                  <c:v>2.6199999999789725E-3</c:v>
                </c:pt>
                <c:pt idx="1784">
                  <c:v>8.5900000000265209E-3</c:v>
                </c:pt>
                <c:pt idx="1785">
                  <c:v>6.909999999976435E-3</c:v>
                </c:pt>
                <c:pt idx="1786">
                  <c:v>0</c:v>
                </c:pt>
                <c:pt idx="1787">
                  <c:v>1.148000000000593E-2</c:v>
                </c:pt>
                <c:pt idx="1788">
                  <c:v>0</c:v>
                </c:pt>
                <c:pt idx="1789">
                  <c:v>7.6200000000028467E-3</c:v>
                </c:pt>
                <c:pt idx="1790">
                  <c:v>3.8499999999999091E-3</c:v>
                </c:pt>
                <c:pt idx="1791">
                  <c:v>5.0400000000081491E-3</c:v>
                </c:pt>
                <c:pt idx="1792">
                  <c:v>5.9899999999970532E-3</c:v>
                </c:pt>
                <c:pt idx="1793">
                  <c:v>4.5299999999883767E-3</c:v>
                </c:pt>
                <c:pt idx="1794">
                  <c:v>4.1400000000066939E-3</c:v>
                </c:pt>
                <c:pt idx="1795">
                  <c:v>9.5100000000059026E-3</c:v>
                </c:pt>
                <c:pt idx="1796">
                  <c:v>2.1700000000066666E-3</c:v>
                </c:pt>
                <c:pt idx="1797">
                  <c:v>4.6499999999980446E-3</c:v>
                </c:pt>
                <c:pt idx="1798">
                  <c:v>8.6100000000044474E-3</c:v>
                </c:pt>
                <c:pt idx="1799">
                  <c:v>0</c:v>
                </c:pt>
                <c:pt idx="1800">
                  <c:v>1.0639999999995098E-2</c:v>
                </c:pt>
                <c:pt idx="1801">
                  <c:v>1.999999999981128E-3</c:v>
                </c:pt>
                <c:pt idx="1802">
                  <c:v>3.9900000000159253E-3</c:v>
                </c:pt>
                <c:pt idx="1803">
                  <c:v>7.7799999999967895E-3</c:v>
                </c:pt>
                <c:pt idx="1804">
                  <c:v>1.4600000000086766E-3</c:v>
                </c:pt>
                <c:pt idx="1805">
                  <c:v>1.0609999999985575E-2</c:v>
                </c:pt>
                <c:pt idx="1806">
                  <c:v>2.9200000000173532E-3</c:v>
                </c:pt>
                <c:pt idx="1807">
                  <c:v>5.5199999999899774E-3</c:v>
                </c:pt>
                <c:pt idx="1808">
                  <c:v>7.5400000000058753E-3</c:v>
                </c:pt>
                <c:pt idx="1809">
                  <c:v>3.7799999999776901E-3</c:v>
                </c:pt>
                <c:pt idx="1810">
                  <c:v>6.0200000000065756E-3</c:v>
                </c:pt>
                <c:pt idx="1811">
                  <c:v>6.1699999999973443E-3</c:v>
                </c:pt>
                <c:pt idx="1812">
                  <c:v>2.2900000000163345E-3</c:v>
                </c:pt>
                <c:pt idx="1813">
                  <c:v>7.7200000000061664E-3</c:v>
                </c:pt>
                <c:pt idx="1814">
                  <c:v>7.3599999999771626E-3</c:v>
                </c:pt>
                <c:pt idx="1815">
                  <c:v>2.3600000000101318E-3</c:v>
                </c:pt>
                <c:pt idx="1816">
                  <c:v>9.2099999999959437E-3</c:v>
                </c:pt>
                <c:pt idx="1817">
                  <c:v>3.9299999999968804E-3</c:v>
                </c:pt>
                <c:pt idx="1818">
                  <c:v>5.2799999999990632E-3</c:v>
                </c:pt>
                <c:pt idx="1819">
                  <c:v>1.1140000000011696E-2</c:v>
                </c:pt>
                <c:pt idx="1820">
                  <c:v>1.1599999999987176E-3</c:v>
                </c:pt>
                <c:pt idx="1821">
                  <c:v>1.0259999999988167E-2</c:v>
                </c:pt>
                <c:pt idx="1822">
                  <c:v>4.8500000000046839E-3</c:v>
                </c:pt>
                <c:pt idx="1823">
                  <c:v>6.2000000000068667E-3</c:v>
                </c:pt>
                <c:pt idx="1824">
                  <c:v>8.7100000000077671E-3</c:v>
                </c:pt>
                <c:pt idx="1825">
                  <c:v>8.7899999999763168E-3</c:v>
                </c:pt>
                <c:pt idx="1826">
                  <c:v>3.3000000001948138E-4</c:v>
                </c:pt>
                <c:pt idx="1827">
                  <c:v>1.3639999999981001E-2</c:v>
                </c:pt>
                <c:pt idx="1828">
                  <c:v>0</c:v>
                </c:pt>
                <c:pt idx="1829">
                  <c:v>1.2280000000004065E-2</c:v>
                </c:pt>
                <c:pt idx="1830">
                  <c:v>4.6499999999980446E-3</c:v>
                </c:pt>
                <c:pt idx="1831">
                  <c:v>5.0400000000081491E-3</c:v>
                </c:pt>
                <c:pt idx="1832">
                  <c:v>9.9199999999939337E-3</c:v>
                </c:pt>
                <c:pt idx="1833">
                  <c:v>4.2600000000163618E-3</c:v>
                </c:pt>
                <c:pt idx="1834">
                  <c:v>6.3199999999881129E-3</c:v>
                </c:pt>
                <c:pt idx="1835">
                  <c:v>1.1510000000015452E-2</c:v>
                </c:pt>
                <c:pt idx="1836">
                  <c:v>1.3399999999990087E-3</c:v>
                </c:pt>
                <c:pt idx="1837">
                  <c:v>6.6099999999948977E-3</c:v>
                </c:pt>
                <c:pt idx="1838">
                  <c:v>8.8900000000080581E-3</c:v>
                </c:pt>
                <c:pt idx="1839">
                  <c:v>4.4699999999977535E-3</c:v>
                </c:pt>
                <c:pt idx="1840">
                  <c:v>1.0369999999994661E-2</c:v>
                </c:pt>
                <c:pt idx="1841">
                  <c:v>3.8700000000062573E-3</c:v>
                </c:pt>
                <c:pt idx="1842">
                  <c:v>5.0099999999986267E-3</c:v>
                </c:pt>
                <c:pt idx="1843">
                  <c:v>9.4699999999932061E-3</c:v>
                </c:pt>
                <c:pt idx="1844">
                  <c:v>1.6699999999900683E-3</c:v>
                </c:pt>
                <c:pt idx="1845">
                  <c:v>9.360000000015134E-3</c:v>
                </c:pt>
                <c:pt idx="1846">
                  <c:v>5.5699999999774263E-3</c:v>
                </c:pt>
                <c:pt idx="1847">
                  <c:v>2.5700000000199452E-3</c:v>
                </c:pt>
                <c:pt idx="1848">
                  <c:v>9.1500000000053205E-3</c:v>
                </c:pt>
                <c:pt idx="1849">
                  <c:v>4.9699999999859301E-3</c:v>
                </c:pt>
                <c:pt idx="1850">
                  <c:v>5.6099999999901229E-3</c:v>
                </c:pt>
                <c:pt idx="1851">
                  <c:v>8.4300000000041564E-3</c:v>
                </c:pt>
                <c:pt idx="1852">
                  <c:v>4.019999999997026E-3</c:v>
                </c:pt>
                <c:pt idx="1853">
                  <c:v>4.5300000000167984E-3</c:v>
                </c:pt>
                <c:pt idx="1854">
                  <c:v>1.0789999999985866E-2</c:v>
                </c:pt>
                <c:pt idx="1855">
                  <c:v>2.0600000000001728E-3</c:v>
                </c:pt>
                <c:pt idx="1856">
                  <c:v>8.5500000000138243E-3</c:v>
                </c:pt>
                <c:pt idx="1857">
                  <c:v>4.7399999999981901E-3</c:v>
                </c:pt>
                <c:pt idx="1858">
                  <c:v>3.0999999999892225E-3</c:v>
                </c:pt>
                <c:pt idx="1859">
                  <c:v>1.2640000000004648E-2</c:v>
                </c:pt>
                <c:pt idx="1860">
                  <c:v>9.7999999999842657E-4</c:v>
                </c:pt>
                <c:pt idx="1861">
                  <c:v>9.7499999999968168E-3</c:v>
                </c:pt>
                <c:pt idx="1862">
                  <c:v>3.4200000000055297E-3</c:v>
                </c:pt>
                <c:pt idx="1863">
                  <c:v>7.1000000000083219E-3</c:v>
                </c:pt>
                <c:pt idx="1864">
                  <c:v>6.6099999999948977E-3</c:v>
                </c:pt>
                <c:pt idx="1865">
                  <c:v>8.8499999999953616E-3</c:v>
                </c:pt>
                <c:pt idx="1866">
                  <c:v>4.0300000000002001E-3</c:v>
                </c:pt>
                <c:pt idx="1867">
                  <c:v>1.0930000000001883E-2</c:v>
                </c:pt>
                <c:pt idx="1868">
                  <c:v>1.2600000000020373E-3</c:v>
                </c:pt>
                <c:pt idx="1869">
                  <c:v>1.2630000000001473E-2</c:v>
                </c:pt>
                <c:pt idx="1870">
                  <c:v>4.680000000007567E-3</c:v>
                </c:pt>
                <c:pt idx="1871">
                  <c:v>5.5999999999869488E-3</c:v>
                </c:pt>
                <c:pt idx="1872">
                  <c:v>9.0900000000146974E-3</c:v>
                </c:pt>
                <c:pt idx="1873">
                  <c:v>3.8499999999999091E-3</c:v>
                </c:pt>
                <c:pt idx="1874">
                  <c:v>9.2099999999959437E-3</c:v>
                </c:pt>
                <c:pt idx="1875">
                  <c:v>1.0580000000004475E-2</c:v>
                </c:pt>
                <c:pt idx="1876">
                  <c:v>1.1299999999891952E-3</c:v>
                </c:pt>
                <c:pt idx="1877">
                  <c:v>7.6599999999871216E-3</c:v>
                </c:pt>
                <c:pt idx="1878">
                  <c:v>7.8400000000158343E-3</c:v>
                </c:pt>
                <c:pt idx="1879">
                  <c:v>4.379999999997608E-3</c:v>
                </c:pt>
                <c:pt idx="1880">
                  <c:v>1.1679999999984148E-2</c:v>
                </c:pt>
                <c:pt idx="1881">
                  <c:v>4.500000000007276E-3</c:v>
                </c:pt>
                <c:pt idx="1882">
                  <c:v>3.9900000000159253E-3</c:v>
                </c:pt>
                <c:pt idx="1883">
                  <c:v>1.1749999999977945E-2</c:v>
                </c:pt>
                <c:pt idx="1884">
                  <c:v>1.1000000000649379E-4</c:v>
                </c:pt>
                <c:pt idx="1885">
                  <c:v>1.2910000000005084E-2</c:v>
                </c:pt>
                <c:pt idx="1886">
                  <c:v>5.6600000000059936E-3</c:v>
                </c:pt>
                <c:pt idx="1887">
                  <c:v>2.6499999999884949E-3</c:v>
                </c:pt>
                <c:pt idx="1888">
                  <c:v>1.2100000000003774E-2</c:v>
                </c:pt>
                <c:pt idx="1889">
                  <c:v>3.5499999999899501E-3</c:v>
                </c:pt>
                <c:pt idx="1890">
                  <c:v>6.8500000000142336E-3</c:v>
                </c:pt>
                <c:pt idx="1891">
                  <c:v>1.0789999999985866E-2</c:v>
                </c:pt>
                <c:pt idx="1892">
                  <c:v>2.4800000000197997E-3</c:v>
                </c:pt>
                <c:pt idx="1893">
                  <c:v>7.569999999986976E-3</c:v>
                </c:pt>
                <c:pt idx="1894">
                  <c:v>9.7399999999936426E-3</c:v>
                </c:pt>
                <c:pt idx="1895">
                  <c:v>2.7699999999981628E-3</c:v>
                </c:pt>
                <c:pt idx="1896">
                  <c:v>1.0080000000016298E-2</c:v>
                </c:pt>
                <c:pt idx="1897">
                  <c:v>4.5299999999883767E-3</c:v>
                </c:pt>
                <c:pt idx="1898">
                  <c:v>5.4499999999961801E-3</c:v>
                </c:pt>
                <c:pt idx="1899">
                  <c:v>1.1710000000022092E-2</c:v>
                </c:pt>
                <c:pt idx="1900">
                  <c:v>1.0800000000017462E-3</c:v>
                </c:pt>
                <c:pt idx="1901">
                  <c:v>1.2720000000001619E-2</c:v>
                </c:pt>
                <c:pt idx="1902">
                  <c:v>3.9099999999905322E-3</c:v>
                </c:pt>
                <c:pt idx="1903">
                  <c:v>6.5799999999853753E-3</c:v>
                </c:pt>
                <c:pt idx="1904">
                  <c:v>6.5900000000169712E-3</c:v>
                </c:pt>
                <c:pt idx="1905">
                  <c:v>1.0969999999986157E-2</c:v>
                </c:pt>
                <c:pt idx="1906">
                  <c:v>1.3399999999990087E-3</c:v>
                </c:pt>
                <c:pt idx="1907">
                  <c:v>1.3620000000003074E-2</c:v>
                </c:pt>
                <c:pt idx="1908">
                  <c:v>0</c:v>
                </c:pt>
                <c:pt idx="1909">
                  <c:v>1.0459999999994807E-2</c:v>
                </c:pt>
                <c:pt idx="1910">
                  <c:v>6.1400000000162436E-3</c:v>
                </c:pt>
                <c:pt idx="1911">
                  <c:v>4.8199999999951615E-3</c:v>
                </c:pt>
                <c:pt idx="1912">
                  <c:v>5.6700000000091677E-3</c:v>
                </c:pt>
                <c:pt idx="1913">
                  <c:v>4.909999999995307E-3</c:v>
                </c:pt>
                <c:pt idx="1914">
                  <c:v>6.8899999999985084E-3</c:v>
                </c:pt>
                <c:pt idx="1915">
                  <c:v>1.0249999999984993E-2</c:v>
                </c:pt>
                <c:pt idx="1916">
                  <c:v>1.3399999999990087E-3</c:v>
                </c:pt>
                <c:pt idx="1917">
                  <c:v>7.3300000000244836E-3</c:v>
                </c:pt>
                <c:pt idx="1918">
                  <c:v>6.9199999999796091E-3</c:v>
                </c:pt>
                <c:pt idx="1919">
                  <c:v>4.7399999999981901E-3</c:v>
                </c:pt>
                <c:pt idx="1920">
                  <c:v>7.3300000000244836E-3</c:v>
                </c:pt>
                <c:pt idx="1921">
                  <c:v>5.1799999999957436E-3</c:v>
                </c:pt>
                <c:pt idx="1922">
                  <c:v>2.179999999981419E-3</c:v>
                </c:pt>
                <c:pt idx="1923">
                  <c:v>1.0760000000004766E-2</c:v>
                </c:pt>
                <c:pt idx="1924">
                  <c:v>0</c:v>
                </c:pt>
                <c:pt idx="1925">
                  <c:v>9.5300000000122509E-3</c:v>
                </c:pt>
                <c:pt idx="1926">
                  <c:v>2.8299999999887859E-3</c:v>
                </c:pt>
                <c:pt idx="1927">
                  <c:v>2.8399999999919601E-3</c:v>
                </c:pt>
                <c:pt idx="1928">
                  <c:v>9.6500000000219188E-3</c:v>
                </c:pt>
                <c:pt idx="1929">
                  <c:v>1.7599999999902138E-3</c:v>
                </c:pt>
                <c:pt idx="1930">
                  <c:v>6.4399999999977808E-3</c:v>
                </c:pt>
                <c:pt idx="1931">
                  <c:v>6.0499999999876763E-3</c:v>
                </c:pt>
                <c:pt idx="1932">
                  <c:v>3.2500000000084128E-3</c:v>
                </c:pt>
                <c:pt idx="1933">
                  <c:v>6.1300000000130694E-3</c:v>
                </c:pt>
                <c:pt idx="1934">
                  <c:v>6.2899999999785905E-3</c:v>
                </c:pt>
                <c:pt idx="1935">
                  <c:v>2.1200000000192176E-3</c:v>
                </c:pt>
                <c:pt idx="1936">
                  <c:v>9.0899999999862757E-3</c:v>
                </c:pt>
                <c:pt idx="1937">
                  <c:v>1.1599999999987176E-3</c:v>
                </c:pt>
                <c:pt idx="1938">
                  <c:v>3.8499999999999091E-3</c:v>
                </c:pt>
                <c:pt idx="1939">
                  <c:v>1.138000000000261E-2</c:v>
                </c:pt>
                <c:pt idx="1940">
                  <c:v>0</c:v>
                </c:pt>
                <c:pt idx="1941">
                  <c:v>8.5500000000138243E-3</c:v>
                </c:pt>
                <c:pt idx="1942">
                  <c:v>1.5499999999804004E-3</c:v>
                </c:pt>
                <c:pt idx="1943">
                  <c:v>3.9100000000189539E-3</c:v>
                </c:pt>
                <c:pt idx="1944">
                  <c:v>6.2599999999974898E-3</c:v>
                </c:pt>
                <c:pt idx="1945">
                  <c:v>6.7899999999951888E-3</c:v>
                </c:pt>
                <c:pt idx="1946">
                  <c:v>0</c:v>
                </c:pt>
                <c:pt idx="1947">
                  <c:v>9.7199999999872944E-3</c:v>
                </c:pt>
                <c:pt idx="1948">
                  <c:v>0</c:v>
                </c:pt>
                <c:pt idx="1949">
                  <c:v>7.8300000000126602E-3</c:v>
                </c:pt>
                <c:pt idx="1950">
                  <c:v>3.8800000000094315E-3</c:v>
                </c:pt>
                <c:pt idx="1951">
                  <c:v>3.009999999989077E-3</c:v>
                </c:pt>
                <c:pt idx="1952">
                  <c:v>7.3900000000151067E-3</c:v>
                </c:pt>
                <c:pt idx="1953">
                  <c:v>1.4299999999991542E-3</c:v>
                </c:pt>
                <c:pt idx="1954">
                  <c:v>5.7799999999872398E-3</c:v>
                </c:pt>
                <c:pt idx="1955">
                  <c:v>7.4500000000057298E-3</c:v>
                </c:pt>
                <c:pt idx="1956">
                  <c:v>0</c:v>
                </c:pt>
                <c:pt idx="1957">
                  <c:v>7.0900000000051477E-3</c:v>
                </c:pt>
                <c:pt idx="1958">
                  <c:v>2.3899999999912325E-3</c:v>
                </c:pt>
                <c:pt idx="1959">
                  <c:v>5.210000000005266E-3</c:v>
                </c:pt>
                <c:pt idx="1960">
                  <c:v>5.3399999999896863E-3</c:v>
                </c:pt>
                <c:pt idx="1961">
                  <c:v>5.6600000000059936E-3</c:v>
                </c:pt>
                <c:pt idx="1962">
                  <c:v>1.4899999999897773E-3</c:v>
                </c:pt>
                <c:pt idx="1963">
                  <c:v>7.9599999999970805E-3</c:v>
                </c:pt>
                <c:pt idx="1964">
                  <c:v>0</c:v>
                </c:pt>
                <c:pt idx="1965">
                  <c:v>8.1600000000037198E-3</c:v>
                </c:pt>
                <c:pt idx="1966">
                  <c:v>2.3600000000101318E-3</c:v>
                </c:pt>
                <c:pt idx="1967">
                  <c:v>2.3799999999880583E-3</c:v>
                </c:pt>
                <c:pt idx="1968">
                  <c:v>8.8499999999953616E-3</c:v>
                </c:pt>
                <c:pt idx="1969">
                  <c:v>3.0100000000174987E-3</c:v>
                </c:pt>
                <c:pt idx="1970">
                  <c:v>3.4300000000087039E-3</c:v>
                </c:pt>
                <c:pt idx="1971">
                  <c:v>7.7499999999872671E-3</c:v>
                </c:pt>
                <c:pt idx="1972">
                  <c:v>1.5500000000088221E-3</c:v>
                </c:pt>
                <c:pt idx="1973">
                  <c:v>6.1099999999782995E-3</c:v>
                </c:pt>
                <c:pt idx="1974">
                  <c:v>5.6600000000059936E-3</c:v>
                </c:pt>
                <c:pt idx="1975">
                  <c:v>2.4800000000197997E-3</c:v>
                </c:pt>
                <c:pt idx="1976">
                  <c:v>8.099999999984675E-3</c:v>
                </c:pt>
                <c:pt idx="1977">
                  <c:v>1.1599999999987176E-3</c:v>
                </c:pt>
                <c:pt idx="1978">
                  <c:v>2.7200000000107138E-3</c:v>
                </c:pt>
                <c:pt idx="1979">
                  <c:v>1.1529999999993379E-2</c:v>
                </c:pt>
                <c:pt idx="1980">
                  <c:v>0</c:v>
                </c:pt>
                <c:pt idx="1981">
                  <c:v>7.4799999999868305E-3</c:v>
                </c:pt>
                <c:pt idx="1982">
                  <c:v>7.2000000000116415E-4</c:v>
                </c:pt>
                <c:pt idx="1983">
                  <c:v>3.8100000000156342E-3</c:v>
                </c:pt>
                <c:pt idx="1984">
                  <c:v>3.5200000000088494E-3</c:v>
                </c:pt>
                <c:pt idx="1985">
                  <c:v>3.1599999999798456E-3</c:v>
                </c:pt>
                <c:pt idx="1986">
                  <c:v>1.2000000000966793E-4</c:v>
                </c:pt>
                <c:pt idx="1987">
                  <c:v>7.9499999999939064E-3</c:v>
                </c:pt>
                <c:pt idx="1988">
                  <c:v>0</c:v>
                </c:pt>
                <c:pt idx="1989">
                  <c:v>5.2799999999990632E-3</c:v>
                </c:pt>
                <c:pt idx="1990">
                  <c:v>2.8900000000078307E-3</c:v>
                </c:pt>
                <c:pt idx="1991">
                  <c:v>1.7300000000091131E-3</c:v>
                </c:pt>
                <c:pt idx="1992">
                  <c:v>7.799999999974716E-3</c:v>
                </c:pt>
                <c:pt idx="1993">
                  <c:v>2.4000000001933586E-4</c:v>
                </c:pt>
                <c:pt idx="1994">
                  <c:v>4.8299999999983356E-3</c:v>
                </c:pt>
                <c:pt idx="1995">
                  <c:v>7.8399999999874126E-3</c:v>
                </c:pt>
                <c:pt idx="1996">
                  <c:v>0</c:v>
                </c:pt>
                <c:pt idx="1997">
                  <c:v>6.2300000000163891E-3</c:v>
                </c:pt>
                <c:pt idx="1998">
                  <c:v>2.3799999999880583E-3</c:v>
                </c:pt>
                <c:pt idx="1999">
                  <c:v>4.0600000000097225E-3</c:v>
                </c:pt>
                <c:pt idx="2000">
                  <c:v>4.9699999999859301E-3</c:v>
                </c:pt>
                <c:pt idx="2001">
                  <c:v>5.5200000000183991E-3</c:v>
                </c:pt>
                <c:pt idx="2002">
                  <c:v>6.499999999789452E-4</c:v>
                </c:pt>
                <c:pt idx="2003">
                  <c:v>7.1200000000146701E-3</c:v>
                </c:pt>
                <c:pt idx="2004">
                  <c:v>0</c:v>
                </c:pt>
                <c:pt idx="2005">
                  <c:v>6.8899999999985084E-3</c:v>
                </c:pt>
                <c:pt idx="2006">
                  <c:v>4.9500000000080036E-3</c:v>
                </c:pt>
                <c:pt idx="2007">
                  <c:v>0</c:v>
                </c:pt>
                <c:pt idx="2008">
                  <c:v>7.1499999999957708E-3</c:v>
                </c:pt>
                <c:pt idx="2009">
                  <c:v>0</c:v>
                </c:pt>
                <c:pt idx="2010">
                  <c:v>5.4800000000057025E-3</c:v>
                </c:pt>
                <c:pt idx="2011">
                  <c:v>5.6299999999964712E-3</c:v>
                </c:pt>
                <c:pt idx="2012">
                  <c:v>1.999999999981128E-3</c:v>
                </c:pt>
                <c:pt idx="2013">
                  <c:v>3.9900000000159253E-3</c:v>
                </c:pt>
                <c:pt idx="2014">
                  <c:v>2.8999999999825832E-3</c:v>
                </c:pt>
                <c:pt idx="2015">
                  <c:v>2.2300000000257114E-3</c:v>
                </c:pt>
                <c:pt idx="2016">
                  <c:v>7.4199999999962074E-3</c:v>
                </c:pt>
                <c:pt idx="2017">
                  <c:v>0</c:v>
                </c:pt>
                <c:pt idx="2018">
                  <c:v>2.9499999999984539E-3</c:v>
                </c:pt>
                <c:pt idx="2019">
                  <c:v>7.389999999986685E-3</c:v>
                </c:pt>
                <c:pt idx="2020">
                  <c:v>0</c:v>
                </c:pt>
                <c:pt idx="2021">
                  <c:v>6.7700000000172622E-3</c:v>
                </c:pt>
                <c:pt idx="2022">
                  <c:v>0</c:v>
                </c:pt>
                <c:pt idx="2023">
                  <c:v>2.5899999999978718E-3</c:v>
                </c:pt>
                <c:pt idx="2024">
                  <c:v>5.0699999999892498E-3</c:v>
                </c:pt>
                <c:pt idx="2025">
                  <c:v>1.6400000000089676E-3</c:v>
                </c:pt>
                <c:pt idx="2026">
                  <c:v>5.7499999999777174E-3</c:v>
                </c:pt>
                <c:pt idx="2027">
                  <c:v>4.2300000000068394E-3</c:v>
                </c:pt>
                <c:pt idx="2028">
                  <c:v>3.3000000001948138E-4</c:v>
                </c:pt>
                <c:pt idx="2029">
                  <c:v>5.8399999999778629E-3</c:v>
                </c:pt>
                <c:pt idx="2030">
                  <c:v>3.0700000000081218E-3</c:v>
                </c:pt>
                <c:pt idx="2031">
                  <c:v>0</c:v>
                </c:pt>
                <c:pt idx="2032">
                  <c:v>8.6400000000139698E-3</c:v>
                </c:pt>
                <c:pt idx="2033">
                  <c:v>0</c:v>
                </c:pt>
                <c:pt idx="2034">
                  <c:v>2.7399999999886404E-3</c:v>
                </c:pt>
                <c:pt idx="2035">
                  <c:v>4.8899999999889587E-3</c:v>
                </c:pt>
                <c:pt idx="2036">
                  <c:v>3.9000000001010449E-4</c:v>
                </c:pt>
                <c:pt idx="2037">
                  <c:v>6.6999999999950433E-3</c:v>
                </c:pt>
                <c:pt idx="2038">
                  <c:v>9.9000000000160071E-4</c:v>
                </c:pt>
                <c:pt idx="2039">
                  <c:v>3.3099999999990359E-3</c:v>
                </c:pt>
                <c:pt idx="2040">
                  <c:v>5.0300000000049749E-3</c:v>
                </c:pt>
                <c:pt idx="2041">
                  <c:v>1.6699999999900683E-3</c:v>
                </c:pt>
                <c:pt idx="2042">
                  <c:v>3.3099999999990359E-3</c:v>
                </c:pt>
                <c:pt idx="2043">
                  <c:v>5.210000000005266E-3</c:v>
                </c:pt>
                <c:pt idx="2044">
                  <c:v>0</c:v>
                </c:pt>
                <c:pt idx="2045">
                  <c:v>5.3699999999992087E-3</c:v>
                </c:pt>
                <c:pt idx="2046">
                  <c:v>4.5300000000167984E-3</c:v>
                </c:pt>
                <c:pt idx="2047">
                  <c:v>0</c:v>
                </c:pt>
                <c:pt idx="2048">
                  <c:v>6.5299999999979264E-3</c:v>
                </c:pt>
                <c:pt idx="2049">
                  <c:v>0</c:v>
                </c:pt>
                <c:pt idx="2050">
                  <c:v>3.1199999999955708E-3</c:v>
                </c:pt>
                <c:pt idx="2051">
                  <c:v>3.7900000000092859E-3</c:v>
                </c:pt>
                <c:pt idx="2052">
                  <c:v>3.6399999999900956E-3</c:v>
                </c:pt>
                <c:pt idx="2053">
                  <c:v>2.2299999999972897E-3</c:v>
                </c:pt>
                <c:pt idx="2054">
                  <c:v>3.1299999999987449E-3</c:v>
                </c:pt>
                <c:pt idx="2055">
                  <c:v>9.7999999999842657E-4</c:v>
                </c:pt>
                <c:pt idx="2056">
                  <c:v>7.4500000000057298E-3</c:v>
                </c:pt>
                <c:pt idx="2057">
                  <c:v>0</c:v>
                </c:pt>
                <c:pt idx="2058">
                  <c:v>1.0199999999827014E-3</c:v>
                </c:pt>
                <c:pt idx="2059">
                  <c:v>7.8700000000253567E-3</c:v>
                </c:pt>
                <c:pt idx="2060">
                  <c:v>0</c:v>
                </c:pt>
                <c:pt idx="2061">
                  <c:v>6.0699999999940246E-3</c:v>
                </c:pt>
                <c:pt idx="2062">
                  <c:v>1.3799999999832835E-3</c:v>
                </c:pt>
                <c:pt idx="2063">
                  <c:v>1.4000000000180535E-3</c:v>
                </c:pt>
                <c:pt idx="2064">
                  <c:v>5.2699999999958891E-3</c:v>
                </c:pt>
                <c:pt idx="2065">
                  <c:v>0</c:v>
                </c:pt>
                <c:pt idx="2066">
                  <c:v>5.8400000000062846E-3</c:v>
                </c:pt>
                <c:pt idx="2067">
                  <c:v>4.7699999999792908E-3</c:v>
                </c:pt>
                <c:pt idx="2068">
                  <c:v>0</c:v>
                </c:pt>
                <c:pt idx="2069">
                  <c:v>5.7500000000061391E-3</c:v>
                </c:pt>
                <c:pt idx="2070">
                  <c:v>1.6999999999995907E-3</c:v>
                </c:pt>
                <c:pt idx="2071">
                  <c:v>1.9100000000094042E-3</c:v>
                </c:pt>
                <c:pt idx="2072">
                  <c:v>6.7899999999951888E-3</c:v>
                </c:pt>
                <c:pt idx="2073">
                  <c:v>0</c:v>
                </c:pt>
                <c:pt idx="2074">
                  <c:v>0</c:v>
                </c:pt>
                <c:pt idx="2075">
                  <c:v>5.2799999999990632E-3</c:v>
                </c:pt>
                <c:pt idx="2076">
                  <c:v>0</c:v>
                </c:pt>
                <c:pt idx="2077">
                  <c:v>5.7199999999966167E-3</c:v>
                </c:pt>
                <c:pt idx="2078">
                  <c:v>1.8000000000029104E-4</c:v>
                </c:pt>
                <c:pt idx="2079">
                  <c:v>1.010000000007949E-3</c:v>
                </c:pt>
                <c:pt idx="2080">
                  <c:v>6.5600000000074488E-3</c:v>
                </c:pt>
                <c:pt idx="2081">
                  <c:v>0</c:v>
                </c:pt>
                <c:pt idx="2082">
                  <c:v>4.7699999999792908E-3</c:v>
                </c:pt>
                <c:pt idx="2083">
                  <c:v>3.5400000000151977E-3</c:v>
                </c:pt>
                <c:pt idx="2084">
                  <c:v>0</c:v>
                </c:pt>
                <c:pt idx="2085">
                  <c:v>4.8899999999889587E-3</c:v>
                </c:pt>
                <c:pt idx="2086">
                  <c:v>3.489999999999327E-3</c:v>
                </c:pt>
                <c:pt idx="2087">
                  <c:v>0</c:v>
                </c:pt>
                <c:pt idx="2088">
                  <c:v>6.2300000000163891E-3</c:v>
                </c:pt>
                <c:pt idx="2089">
                  <c:v>0</c:v>
                </c:pt>
                <c:pt idx="2090">
                  <c:v>2.4999999999977263E-3</c:v>
                </c:pt>
                <c:pt idx="2091">
                  <c:v>3.2799999999895135E-3</c:v>
                </c:pt>
                <c:pt idx="2092">
                  <c:v>1.7599999999902138E-3</c:v>
                </c:pt>
                <c:pt idx="2093">
                  <c:v>3.390000000024429E-3</c:v>
                </c:pt>
                <c:pt idx="2094">
                  <c:v>1.8000000000029104E-4</c:v>
                </c:pt>
                <c:pt idx="2095">
                  <c:v>1.8799999999998818E-3</c:v>
                </c:pt>
                <c:pt idx="2096">
                  <c:v>6.8299999999794636E-3</c:v>
                </c:pt>
                <c:pt idx="2097">
                  <c:v>0</c:v>
                </c:pt>
                <c:pt idx="2098">
                  <c:v>1.4600000000086766E-3</c:v>
                </c:pt>
                <c:pt idx="2099">
                  <c:v>4.500000000007276E-3</c:v>
                </c:pt>
                <c:pt idx="2100">
                  <c:v>0</c:v>
                </c:pt>
                <c:pt idx="2101">
                  <c:v>4.4099999999787087E-3</c:v>
                </c:pt>
                <c:pt idx="2102">
                  <c:v>1.6100000000278669E-3</c:v>
                </c:pt>
                <c:pt idx="2103">
                  <c:v>2.8999999997836312E-4</c:v>
                </c:pt>
                <c:pt idx="2104">
                  <c:v>4.6499999999980446E-3</c:v>
                </c:pt>
                <c:pt idx="2105">
                  <c:v>0</c:v>
                </c:pt>
                <c:pt idx="2106">
                  <c:v>3.970000000009577E-3</c:v>
                </c:pt>
                <c:pt idx="2107">
                  <c:v>7.4000000000751243E-4</c:v>
                </c:pt>
                <c:pt idx="2108">
                  <c:v>0</c:v>
                </c:pt>
                <c:pt idx="2109">
                  <c:v>3.9400000000000546E-3</c:v>
                </c:pt>
                <c:pt idx="2110">
                  <c:v>7.6999999998861313E-4</c:v>
                </c:pt>
                <c:pt idx="2111">
                  <c:v>0</c:v>
                </c:pt>
                <c:pt idx="2112">
                  <c:v>6.3499999999976353E-3</c:v>
                </c:pt>
                <c:pt idx="2113">
                  <c:v>0</c:v>
                </c:pt>
                <c:pt idx="2114">
                  <c:v>4.500000000007276E-4</c:v>
                </c:pt>
                <c:pt idx="2115">
                  <c:v>3.3899999999960073E-3</c:v>
                </c:pt>
                <c:pt idx="2116">
                  <c:v>0</c:v>
                </c:pt>
                <c:pt idx="2117">
                  <c:v>5.0700000000176715E-3</c:v>
                </c:pt>
                <c:pt idx="2118">
                  <c:v>0</c:v>
                </c:pt>
                <c:pt idx="2119">
                  <c:v>0</c:v>
                </c:pt>
                <c:pt idx="2120">
                  <c:v>5.1299999999798729E-3</c:v>
                </c:pt>
                <c:pt idx="2121">
                  <c:v>0</c:v>
                </c:pt>
                <c:pt idx="2122">
                  <c:v>3.6300000000153432E-3</c:v>
                </c:pt>
                <c:pt idx="2123">
                  <c:v>1.19000000000824E-3</c:v>
                </c:pt>
                <c:pt idx="2124">
                  <c:v>1.1399999999923693E-3</c:v>
                </c:pt>
                <c:pt idx="2125">
                  <c:v>2.1999999999877673E-3</c:v>
                </c:pt>
                <c:pt idx="2126">
                  <c:v>4.0600000000097225E-3</c:v>
                </c:pt>
                <c:pt idx="2127">
                  <c:v>0</c:v>
                </c:pt>
                <c:pt idx="2128">
                  <c:v>5.8999999999969077E-3</c:v>
                </c:pt>
                <c:pt idx="2129">
                  <c:v>0</c:v>
                </c:pt>
                <c:pt idx="2130">
                  <c:v>3.009999999989077E-3</c:v>
                </c:pt>
                <c:pt idx="2131">
                  <c:v>1.0700000000269938E-3</c:v>
                </c:pt>
                <c:pt idx="2132">
                  <c:v>5.3999999997245141E-4</c:v>
                </c:pt>
                <c:pt idx="2133">
                  <c:v>5.1800000000241653E-3</c:v>
                </c:pt>
                <c:pt idx="2134">
                  <c:v>0</c:v>
                </c:pt>
                <c:pt idx="2135">
                  <c:v>2.4699999999882039E-3</c:v>
                </c:pt>
                <c:pt idx="2136">
                  <c:v>4.7399999999981901E-3</c:v>
                </c:pt>
                <c:pt idx="2137">
                  <c:v>0</c:v>
                </c:pt>
                <c:pt idx="2138">
                  <c:v>2.5699999999915235E-3</c:v>
                </c:pt>
                <c:pt idx="2139">
                  <c:v>2.6200000000073942E-3</c:v>
                </c:pt>
                <c:pt idx="2140">
                  <c:v>0</c:v>
                </c:pt>
                <c:pt idx="2141">
                  <c:v>4.7399999999981901E-3</c:v>
                </c:pt>
                <c:pt idx="2142">
                  <c:v>6.199999999978445E-4</c:v>
                </c:pt>
                <c:pt idx="2143">
                  <c:v>1.8799999999998818E-3</c:v>
                </c:pt>
                <c:pt idx="2144">
                  <c:v>4.860000000007858E-3</c:v>
                </c:pt>
                <c:pt idx="2145">
                  <c:v>5.999999999062311E-5</c:v>
                </c:pt>
                <c:pt idx="2146">
                  <c:v>4.4699999999977535E-3</c:v>
                </c:pt>
                <c:pt idx="2147">
                  <c:v>0</c:v>
                </c:pt>
                <c:pt idx="2148">
                  <c:v>0</c:v>
                </c:pt>
                <c:pt idx="2149">
                  <c:v>4.6499999999980446E-3</c:v>
                </c:pt>
                <c:pt idx="2150">
                  <c:v>0</c:v>
                </c:pt>
                <c:pt idx="2151">
                  <c:v>9.7999999999842657E-4</c:v>
                </c:pt>
                <c:pt idx="2152">
                  <c:v>6.8899999999985084E-3</c:v>
                </c:pt>
                <c:pt idx="2153">
                  <c:v>0</c:v>
                </c:pt>
                <c:pt idx="2154">
                  <c:v>2.2999999998774001E-4</c:v>
                </c:pt>
                <c:pt idx="2155">
                  <c:v>1.8500000000187811E-3</c:v>
                </c:pt>
                <c:pt idx="2156">
                  <c:v>0</c:v>
                </c:pt>
                <c:pt idx="2157">
                  <c:v>7.0999999999799002E-3</c:v>
                </c:pt>
                <c:pt idx="2158">
                  <c:v>0</c:v>
                </c:pt>
                <c:pt idx="2159">
                  <c:v>0</c:v>
                </c:pt>
                <c:pt idx="2160">
                  <c:v>3.5700000000247201E-3</c:v>
                </c:pt>
                <c:pt idx="2161">
                  <c:v>0</c:v>
                </c:pt>
                <c:pt idx="2162">
                  <c:v>2.5899999999978718E-3</c:v>
                </c:pt>
                <c:pt idx="2163">
                  <c:v>2.1199999999907959E-3</c:v>
                </c:pt>
                <c:pt idx="2164">
                  <c:v>1.4299999999991542E-3</c:v>
                </c:pt>
                <c:pt idx="2165">
                  <c:v>6.3000000000101863E-4</c:v>
                </c:pt>
                <c:pt idx="2166">
                  <c:v>5.3299999999865122E-3</c:v>
                </c:pt>
                <c:pt idx="2167">
                  <c:v>0</c:v>
                </c:pt>
                <c:pt idx="2168">
                  <c:v>4.980000000017526E-3</c:v>
                </c:pt>
                <c:pt idx="2169">
                  <c:v>0</c:v>
                </c:pt>
                <c:pt idx="2170">
                  <c:v>2.8000000000076852E-3</c:v>
                </c:pt>
                <c:pt idx="2171">
                  <c:v>1.3399999999990087E-3</c:v>
                </c:pt>
                <c:pt idx="2172">
                  <c:v>4.500000000007276E-4</c:v>
                </c:pt>
                <c:pt idx="2173">
                  <c:v>6.1699999999973443E-3</c:v>
                </c:pt>
                <c:pt idx="2174">
                  <c:v>0</c:v>
                </c:pt>
                <c:pt idx="2175">
                  <c:v>0</c:v>
                </c:pt>
                <c:pt idx="2176">
                  <c:v>6.3699999999755619E-3</c:v>
                </c:pt>
                <c:pt idx="2177">
                  <c:v>0</c:v>
                </c:pt>
                <c:pt idx="2178">
                  <c:v>2.6900000000011914E-3</c:v>
                </c:pt>
                <c:pt idx="2179">
                  <c:v>1.3700000000085311E-3</c:v>
                </c:pt>
                <c:pt idx="2180">
                  <c:v>7.9999999999813554E-4</c:v>
                </c:pt>
                <c:pt idx="2181">
                  <c:v>6.6199999999980719E-3</c:v>
                </c:pt>
                <c:pt idx="2182">
                  <c:v>0</c:v>
                </c:pt>
                <c:pt idx="2183">
                  <c:v>2.9800000000079763E-3</c:v>
                </c:pt>
                <c:pt idx="2184">
                  <c:v>4.860000000007858E-3</c:v>
                </c:pt>
                <c:pt idx="2185">
                  <c:v>0</c:v>
                </c:pt>
                <c:pt idx="2186">
                  <c:v>5.0300000000049749E-3</c:v>
                </c:pt>
                <c:pt idx="2187">
                  <c:v>1.4299999999991542E-3</c:v>
                </c:pt>
                <c:pt idx="2188">
                  <c:v>0</c:v>
                </c:pt>
                <c:pt idx="2189">
                  <c:v>7.2799999999801912E-3</c:v>
                </c:pt>
                <c:pt idx="2190">
                  <c:v>0</c:v>
                </c:pt>
                <c:pt idx="2191">
                  <c:v>2.8300000000172076E-3</c:v>
                </c:pt>
                <c:pt idx="2192">
                  <c:v>3.8399999999967349E-3</c:v>
                </c:pt>
                <c:pt idx="2193">
                  <c:v>1.8499999999903594E-3</c:v>
                </c:pt>
                <c:pt idx="2194">
                  <c:v>2.7100000000075397E-3</c:v>
                </c:pt>
                <c:pt idx="2195">
                  <c:v>1.0699999999985721E-3</c:v>
                </c:pt>
                <c:pt idx="2196">
                  <c:v>2.3899999999912325E-3</c:v>
                </c:pt>
                <c:pt idx="2197">
                  <c:v>7.7200000000061664E-3</c:v>
                </c:pt>
                <c:pt idx="2198">
                  <c:v>0</c:v>
                </c:pt>
                <c:pt idx="2199">
                  <c:v>0</c:v>
                </c:pt>
                <c:pt idx="2200">
                  <c:v>7.4500000000057298E-3</c:v>
                </c:pt>
                <c:pt idx="2201">
                  <c:v>0</c:v>
                </c:pt>
                <c:pt idx="2202">
                  <c:v>5.8400000000062846E-3</c:v>
                </c:pt>
                <c:pt idx="2203">
                  <c:v>1.8799999999998818E-3</c:v>
                </c:pt>
                <c:pt idx="2204">
                  <c:v>7.6999999998861313E-4</c:v>
                </c:pt>
                <c:pt idx="2205">
                  <c:v>3.5200000000088494E-3</c:v>
                </c:pt>
                <c:pt idx="2206">
                  <c:v>3.899999999987358E-3</c:v>
                </c:pt>
                <c:pt idx="2207">
                  <c:v>1.7300000000091131E-3</c:v>
                </c:pt>
                <c:pt idx="2208">
                  <c:v>6.8200000000047112E-3</c:v>
                </c:pt>
                <c:pt idx="2209">
                  <c:v>0</c:v>
                </c:pt>
                <c:pt idx="2210">
                  <c:v>4.5299999999883767E-3</c:v>
                </c:pt>
                <c:pt idx="2211">
                  <c:v>2.479999999991378E-3</c:v>
                </c:pt>
                <c:pt idx="2212">
                  <c:v>1.4600000000086766E-3</c:v>
                </c:pt>
                <c:pt idx="2213">
                  <c:v>7.7799999999967895E-3</c:v>
                </c:pt>
                <c:pt idx="2214">
                  <c:v>0</c:v>
                </c:pt>
                <c:pt idx="2215">
                  <c:v>1.8200000000092587E-3</c:v>
                </c:pt>
                <c:pt idx="2216">
                  <c:v>6.1599999999941701E-3</c:v>
                </c:pt>
                <c:pt idx="2217">
                  <c:v>0</c:v>
                </c:pt>
                <c:pt idx="2218">
                  <c:v>5.6099999999901229E-3</c:v>
                </c:pt>
                <c:pt idx="2219">
                  <c:v>0</c:v>
                </c:pt>
                <c:pt idx="2220">
                  <c:v>1.19000000000824E-3</c:v>
                </c:pt>
                <c:pt idx="2221">
                  <c:v>4.7700000000077125E-3</c:v>
                </c:pt>
                <c:pt idx="2222">
                  <c:v>1.3999999999896318E-3</c:v>
                </c:pt>
                <c:pt idx="2223">
                  <c:v>4.7399999999981901E-3</c:v>
                </c:pt>
                <c:pt idx="2224">
                  <c:v>9.7999999999842657E-4</c:v>
                </c:pt>
                <c:pt idx="2225">
                  <c:v>0</c:v>
                </c:pt>
                <c:pt idx="2226">
                  <c:v>5.5399999999963256E-3</c:v>
                </c:pt>
                <c:pt idx="2227">
                  <c:v>3.0399999999985994E-3</c:v>
                </c:pt>
                <c:pt idx="2228">
                  <c:v>0</c:v>
                </c:pt>
                <c:pt idx="2229">
                  <c:v>7.3000000000149612E-3</c:v>
                </c:pt>
                <c:pt idx="2230">
                  <c:v>7.6999999998861313E-4</c:v>
                </c:pt>
                <c:pt idx="2231">
                  <c:v>2.1500000000003183E-3</c:v>
                </c:pt>
                <c:pt idx="2232">
                  <c:v>2.529999999978827E-3</c:v>
                </c:pt>
                <c:pt idx="2233">
                  <c:v>1.8200000000092587E-3</c:v>
                </c:pt>
                <c:pt idx="2234">
                  <c:v>1.6699999999900683E-3</c:v>
                </c:pt>
                <c:pt idx="2235">
                  <c:v>2.0000000000663931E-4</c:v>
                </c:pt>
                <c:pt idx="2236">
                  <c:v>2.1800000000098407E-3</c:v>
                </c:pt>
                <c:pt idx="2237">
                  <c:v>7.1499999999957708E-3</c:v>
                </c:pt>
                <c:pt idx="2238">
                  <c:v>0</c:v>
                </c:pt>
                <c:pt idx="2239">
                  <c:v>0</c:v>
                </c:pt>
                <c:pt idx="2240">
                  <c:v>4.500000000007276E-3</c:v>
                </c:pt>
                <c:pt idx="2241">
                  <c:v>0</c:v>
                </c:pt>
                <c:pt idx="2242">
                  <c:v>4.2299999999784177E-3</c:v>
                </c:pt>
                <c:pt idx="2243">
                  <c:v>1.8200000000092587E-3</c:v>
                </c:pt>
                <c:pt idx="2244">
                  <c:v>0</c:v>
                </c:pt>
                <c:pt idx="2245">
                  <c:v>3.970000000009577E-3</c:v>
                </c:pt>
                <c:pt idx="2246">
                  <c:v>0</c:v>
                </c:pt>
                <c:pt idx="2247">
                  <c:v>3.4799999999961528E-3</c:v>
                </c:pt>
                <c:pt idx="2248">
                  <c:v>1.8499999999903594E-3</c:v>
                </c:pt>
                <c:pt idx="2249">
                  <c:v>0</c:v>
                </c:pt>
                <c:pt idx="2250">
                  <c:v>3.1000000000176442E-3</c:v>
                </c:pt>
                <c:pt idx="2251">
                  <c:v>1.9399999999905049E-3</c:v>
                </c:pt>
                <c:pt idx="2252">
                  <c:v>0</c:v>
                </c:pt>
                <c:pt idx="2253">
                  <c:v>7.2399999999959164E-3</c:v>
                </c:pt>
                <c:pt idx="2254">
                  <c:v>0</c:v>
                </c:pt>
                <c:pt idx="2255">
                  <c:v>0</c:v>
                </c:pt>
                <c:pt idx="2256">
                  <c:v>2.5599999999883494E-3</c:v>
                </c:pt>
                <c:pt idx="2257">
                  <c:v>0</c:v>
                </c:pt>
                <c:pt idx="2258">
                  <c:v>3.9100000000189539E-3</c:v>
                </c:pt>
                <c:pt idx="2259">
                  <c:v>0</c:v>
                </c:pt>
                <c:pt idx="2260">
                  <c:v>0</c:v>
                </c:pt>
                <c:pt idx="2261">
                  <c:v>3.6599999999964439E-3</c:v>
                </c:pt>
                <c:pt idx="2262">
                  <c:v>0</c:v>
                </c:pt>
                <c:pt idx="2263">
                  <c:v>2.3899999999912325E-3</c:v>
                </c:pt>
                <c:pt idx="2264">
                  <c:v>2.0800000000065211E-3</c:v>
                </c:pt>
                <c:pt idx="2265">
                  <c:v>0</c:v>
                </c:pt>
                <c:pt idx="2266">
                  <c:v>1.6099999999994452E-3</c:v>
                </c:pt>
                <c:pt idx="2267">
                  <c:v>1.8200000000092587E-3</c:v>
                </c:pt>
                <c:pt idx="2268">
                  <c:v>0</c:v>
                </c:pt>
                <c:pt idx="2269">
                  <c:v>5.4799999999772808E-3</c:v>
                </c:pt>
                <c:pt idx="2270">
                  <c:v>2.8999999997836312E-4</c:v>
                </c:pt>
                <c:pt idx="2271">
                  <c:v>6.7999999998846761E-4</c:v>
                </c:pt>
                <c:pt idx="2272">
                  <c:v>9.7999999999842657E-4</c:v>
                </c:pt>
                <c:pt idx="2273">
                  <c:v>2.4000000001933586E-4</c:v>
                </c:pt>
                <c:pt idx="2274">
                  <c:v>3.3999999999991815E-3</c:v>
                </c:pt>
                <c:pt idx="2275">
                  <c:v>0</c:v>
                </c:pt>
                <c:pt idx="2276">
                  <c:v>0</c:v>
                </c:pt>
                <c:pt idx="2277">
                  <c:v>5.7199999999966167E-3</c:v>
                </c:pt>
                <c:pt idx="2278">
                  <c:v>0</c:v>
                </c:pt>
                <c:pt idx="2279">
                  <c:v>0</c:v>
                </c:pt>
                <c:pt idx="2280">
                  <c:v>9.9000000000160071E-4</c:v>
                </c:pt>
                <c:pt idx="2281">
                  <c:v>0</c:v>
                </c:pt>
                <c:pt idx="2282">
                  <c:v>2.8599999999983083E-3</c:v>
                </c:pt>
                <c:pt idx="2283">
                  <c:v>3.4799999999961528E-3</c:v>
                </c:pt>
                <c:pt idx="2284">
                  <c:v>0</c:v>
                </c:pt>
                <c:pt idx="2285">
                  <c:v>1.7899999999997362E-3</c:v>
                </c:pt>
                <c:pt idx="2286">
                  <c:v>0</c:v>
                </c:pt>
                <c:pt idx="2287">
                  <c:v>1.7899999999997362E-3</c:v>
                </c:pt>
                <c:pt idx="2288">
                  <c:v>2.4999999999977263E-3</c:v>
                </c:pt>
                <c:pt idx="2289">
                  <c:v>0</c:v>
                </c:pt>
                <c:pt idx="2290">
                  <c:v>2.5699999999915235E-3</c:v>
                </c:pt>
                <c:pt idx="2291">
                  <c:v>3.2000000001630724E-4</c:v>
                </c:pt>
                <c:pt idx="2292">
                  <c:v>2.9999999998153726E-4</c:v>
                </c:pt>
                <c:pt idx="2293">
                  <c:v>5.6600000000059936E-3</c:v>
                </c:pt>
                <c:pt idx="2294">
                  <c:v>0</c:v>
                </c:pt>
                <c:pt idx="2295">
                  <c:v>6.8999999999164174E-4</c:v>
                </c:pt>
                <c:pt idx="2296">
                  <c:v>2.0300000000190721E-3</c:v>
                </c:pt>
                <c:pt idx="2297">
                  <c:v>0</c:v>
                </c:pt>
                <c:pt idx="2298">
                  <c:v>4.0799999999876491E-3</c:v>
                </c:pt>
                <c:pt idx="2299">
                  <c:v>3.9000000001010449E-4</c:v>
                </c:pt>
                <c:pt idx="2300">
                  <c:v>0</c:v>
                </c:pt>
                <c:pt idx="2301">
                  <c:v>6.0799999999971988E-3</c:v>
                </c:pt>
                <c:pt idx="2302">
                  <c:v>0</c:v>
                </c:pt>
                <c:pt idx="2303">
                  <c:v>2.0800000000065211E-3</c:v>
                </c:pt>
                <c:pt idx="2304">
                  <c:v>9.9000000000160071E-4</c:v>
                </c:pt>
                <c:pt idx="2305">
                  <c:v>1.8699999999967076E-3</c:v>
                </c:pt>
                <c:pt idx="2306">
                  <c:v>1.2299999999925149E-3</c:v>
                </c:pt>
                <c:pt idx="2307">
                  <c:v>3.0399999999985994E-3</c:v>
                </c:pt>
                <c:pt idx="2308">
                  <c:v>3.8000000000693035E-4</c:v>
                </c:pt>
                <c:pt idx="2309">
                  <c:v>6.0499999999876763E-3</c:v>
                </c:pt>
                <c:pt idx="2310">
                  <c:v>0</c:v>
                </c:pt>
                <c:pt idx="2311">
                  <c:v>2.5699999999915235E-3</c:v>
                </c:pt>
                <c:pt idx="2312">
                  <c:v>1.4000000000180535E-3</c:v>
                </c:pt>
                <c:pt idx="2313">
                  <c:v>2.2299999999972897E-3</c:v>
                </c:pt>
                <c:pt idx="2314">
                  <c:v>4.7999999999888132E-3</c:v>
                </c:pt>
                <c:pt idx="2315">
                  <c:v>0</c:v>
                </c:pt>
                <c:pt idx="2316">
                  <c:v>1.310000000017908E-3</c:v>
                </c:pt>
                <c:pt idx="2317">
                  <c:v>6.5299999999979264E-3</c:v>
                </c:pt>
                <c:pt idx="2318">
                  <c:v>0</c:v>
                </c:pt>
                <c:pt idx="2319">
                  <c:v>1.9700000000000273E-3</c:v>
                </c:pt>
                <c:pt idx="2320">
                  <c:v>1.1000000000649379E-4</c:v>
                </c:pt>
                <c:pt idx="2321">
                  <c:v>1.3999999999896318E-3</c:v>
                </c:pt>
                <c:pt idx="2322">
                  <c:v>3.0999999999892225E-3</c:v>
                </c:pt>
                <c:pt idx="2323">
                  <c:v>4.7100000000170894E-3</c:v>
                </c:pt>
                <c:pt idx="2324">
                  <c:v>0</c:v>
                </c:pt>
                <c:pt idx="2325">
                  <c:v>3.8799999999810098E-3</c:v>
                </c:pt>
                <c:pt idx="2326">
                  <c:v>0</c:v>
                </c:pt>
                <c:pt idx="2327">
                  <c:v>1.90000000000623E-3</c:v>
                </c:pt>
                <c:pt idx="2328">
                  <c:v>2.2700000000099863E-3</c:v>
                </c:pt>
                <c:pt idx="2329">
                  <c:v>0</c:v>
                </c:pt>
                <c:pt idx="2330">
                  <c:v>4.1099999999971715E-3</c:v>
                </c:pt>
                <c:pt idx="2331">
                  <c:v>0</c:v>
                </c:pt>
                <c:pt idx="2332">
                  <c:v>0</c:v>
                </c:pt>
                <c:pt idx="2333">
                  <c:v>5.1599999999893953E-3</c:v>
                </c:pt>
                <c:pt idx="2334">
                  <c:v>0</c:v>
                </c:pt>
                <c:pt idx="2335">
                  <c:v>0</c:v>
                </c:pt>
                <c:pt idx="2336">
                  <c:v>2.38000000001648E-3</c:v>
                </c:pt>
                <c:pt idx="2337">
                  <c:v>0</c:v>
                </c:pt>
                <c:pt idx="2338">
                  <c:v>3.2799999999895135E-3</c:v>
                </c:pt>
                <c:pt idx="2339">
                  <c:v>0</c:v>
                </c:pt>
                <c:pt idx="2340">
                  <c:v>0</c:v>
                </c:pt>
                <c:pt idx="2341">
                  <c:v>4.019999999997026E-3</c:v>
                </c:pt>
                <c:pt idx="2342">
                  <c:v>5.6000000000722139E-4</c:v>
                </c:pt>
                <c:pt idx="2343">
                  <c:v>7.9999999999813554E-4</c:v>
                </c:pt>
                <c:pt idx="2344">
                  <c:v>0</c:v>
                </c:pt>
                <c:pt idx="2345">
                  <c:v>0</c:v>
                </c:pt>
                <c:pt idx="2346">
                  <c:v>2.7700000000265845E-3</c:v>
                </c:pt>
                <c:pt idx="2347">
                  <c:v>0</c:v>
                </c:pt>
                <c:pt idx="2348">
                  <c:v>0</c:v>
                </c:pt>
                <c:pt idx="2349">
                  <c:v>1.3199999999926604E-3</c:v>
                </c:pt>
                <c:pt idx="2350">
                  <c:v>0</c:v>
                </c:pt>
                <c:pt idx="2351">
                  <c:v>7.4000000000751243E-4</c:v>
                </c:pt>
                <c:pt idx="2352">
                  <c:v>0</c:v>
                </c:pt>
                <c:pt idx="2353">
                  <c:v>0</c:v>
                </c:pt>
                <c:pt idx="2354">
                  <c:v>2.3799999999880583E-3</c:v>
                </c:pt>
                <c:pt idx="2355">
                  <c:v>0</c:v>
                </c:pt>
                <c:pt idx="2356">
                  <c:v>0</c:v>
                </c:pt>
                <c:pt idx="2357">
                  <c:v>0</c:v>
                </c:pt>
                <c:pt idx="2358">
                  <c:v>0</c:v>
                </c:pt>
                <c:pt idx="2359">
                  <c:v>0</c:v>
                </c:pt>
                <c:pt idx="2360">
                  <c:v>0</c:v>
                </c:pt>
                <c:pt idx="2361">
                  <c:v>0</c:v>
                </c:pt>
                <c:pt idx="2362">
                  <c:v>1.4400000000023283E-3</c:v>
                </c:pt>
                <c:pt idx="2363">
                  <c:v>1.8799999999998818E-3</c:v>
                </c:pt>
                <c:pt idx="2364">
                  <c:v>7.0999999999799002E-4</c:v>
                </c:pt>
                <c:pt idx="2365">
                  <c:v>0</c:v>
                </c:pt>
                <c:pt idx="2366">
                  <c:v>0</c:v>
                </c:pt>
                <c:pt idx="2367">
                  <c:v>0</c:v>
                </c:pt>
                <c:pt idx="2368">
                  <c:v>9.4999999998890416E-4</c:v>
                </c:pt>
                <c:pt idx="2369">
                  <c:v>0</c:v>
                </c:pt>
                <c:pt idx="2370">
                  <c:v>0</c:v>
                </c:pt>
                <c:pt idx="2371">
                  <c:v>2.4700000000166256E-3</c:v>
                </c:pt>
                <c:pt idx="2372">
                  <c:v>0</c:v>
                </c:pt>
                <c:pt idx="2373">
                  <c:v>0</c:v>
                </c:pt>
                <c:pt idx="2374">
                  <c:v>0</c:v>
                </c:pt>
                <c:pt idx="2375">
                  <c:v>0</c:v>
                </c:pt>
                <c:pt idx="2376">
                  <c:v>1.9399999999905049E-3</c:v>
                </c:pt>
                <c:pt idx="2377">
                  <c:v>0</c:v>
                </c:pt>
                <c:pt idx="2378">
                  <c:v>0</c:v>
                </c:pt>
                <c:pt idx="2379">
                  <c:v>0</c:v>
                </c:pt>
                <c:pt idx="2380">
                  <c:v>0</c:v>
                </c:pt>
                <c:pt idx="2381">
                  <c:v>0</c:v>
                </c:pt>
                <c:pt idx="2382">
                  <c:v>0</c:v>
                </c:pt>
                <c:pt idx="2383">
                  <c:v>9.0000000000145519E-5</c:v>
                </c:pt>
                <c:pt idx="2384">
                  <c:v>2.4500000000102773E-3</c:v>
                </c:pt>
                <c:pt idx="2385">
                  <c:v>9.300000000109776E-4</c:v>
                </c:pt>
                <c:pt idx="2386">
                  <c:v>0</c:v>
                </c:pt>
                <c:pt idx="2387">
                  <c:v>0</c:v>
                </c:pt>
                <c:pt idx="2388">
                  <c:v>0</c:v>
                </c:pt>
                <c:pt idx="2389">
                  <c:v>2.4000000001933586E-4</c:v>
                </c:pt>
                <c:pt idx="2390">
                  <c:v>2.4999999999977263E-3</c:v>
                </c:pt>
                <c:pt idx="2391">
                  <c:v>0</c:v>
                </c:pt>
                <c:pt idx="2392">
                  <c:v>2.0299999999906504E-3</c:v>
                </c:pt>
                <c:pt idx="2393">
                  <c:v>0</c:v>
                </c:pt>
                <c:pt idx="2394">
                  <c:v>0</c:v>
                </c:pt>
                <c:pt idx="2395">
                  <c:v>0</c:v>
                </c:pt>
                <c:pt idx="2396">
                  <c:v>0</c:v>
                </c:pt>
                <c:pt idx="2397">
                  <c:v>0</c:v>
                </c:pt>
                <c:pt idx="2398">
                  <c:v>0</c:v>
                </c:pt>
                <c:pt idx="2399">
                  <c:v>1.0699999999985721E-3</c:v>
                </c:pt>
                <c:pt idx="2400">
                  <c:v>0</c:v>
                </c:pt>
                <c:pt idx="2401">
                  <c:v>0</c:v>
                </c:pt>
                <c:pt idx="2402">
                  <c:v>0</c:v>
                </c:pt>
                <c:pt idx="2403">
                  <c:v>0</c:v>
                </c:pt>
                <c:pt idx="2404">
                  <c:v>3.2999999999105967E-4</c:v>
                </c:pt>
                <c:pt idx="2405">
                  <c:v>2.0000000000095497E-3</c:v>
                </c:pt>
                <c:pt idx="2406">
                  <c:v>0</c:v>
                </c:pt>
                <c:pt idx="2407">
                  <c:v>2.1100000000160435E-3</c:v>
                </c:pt>
                <c:pt idx="2408">
                  <c:v>0</c:v>
                </c:pt>
                <c:pt idx="2409">
                  <c:v>9.2999999998255589E-4</c:v>
                </c:pt>
                <c:pt idx="2410">
                  <c:v>0</c:v>
                </c:pt>
                <c:pt idx="2411">
                  <c:v>0</c:v>
                </c:pt>
                <c:pt idx="2412">
                  <c:v>1.6699999999900683E-3</c:v>
                </c:pt>
                <c:pt idx="2413">
                  <c:v>0</c:v>
                </c:pt>
                <c:pt idx="2414">
                  <c:v>0</c:v>
                </c:pt>
                <c:pt idx="2415">
                  <c:v>2.1400000000255659E-3</c:v>
                </c:pt>
                <c:pt idx="2416">
                  <c:v>0</c:v>
                </c:pt>
                <c:pt idx="2417">
                  <c:v>0</c:v>
                </c:pt>
                <c:pt idx="2418">
                  <c:v>0</c:v>
                </c:pt>
                <c:pt idx="2419">
                  <c:v>0</c:v>
                </c:pt>
                <c:pt idx="2420">
                  <c:v>6.8999999999164174E-4</c:v>
                </c:pt>
                <c:pt idx="2421">
                  <c:v>0</c:v>
                </c:pt>
                <c:pt idx="2422">
                  <c:v>0</c:v>
                </c:pt>
                <c:pt idx="2423">
                  <c:v>6.5000000000736691E-4</c:v>
                </c:pt>
                <c:pt idx="2424">
                  <c:v>1.3700000000085311E-3</c:v>
                </c:pt>
                <c:pt idx="2425">
                  <c:v>0</c:v>
                </c:pt>
                <c:pt idx="2426">
                  <c:v>0</c:v>
                </c:pt>
                <c:pt idx="2427">
                  <c:v>0</c:v>
                </c:pt>
                <c:pt idx="2428">
                  <c:v>0</c:v>
                </c:pt>
                <c:pt idx="2429">
                  <c:v>0</c:v>
                </c:pt>
                <c:pt idx="2430">
                  <c:v>0</c:v>
                </c:pt>
                <c:pt idx="2431">
                  <c:v>0</c:v>
                </c:pt>
                <c:pt idx="2432">
                  <c:v>0</c:v>
                </c:pt>
                <c:pt idx="2433">
                  <c:v>0</c:v>
                </c:pt>
                <c:pt idx="2434">
                  <c:v>0</c:v>
                </c:pt>
                <c:pt idx="2435">
                  <c:v>1.7899999999997362E-3</c:v>
                </c:pt>
                <c:pt idx="2436">
                  <c:v>0</c:v>
                </c:pt>
                <c:pt idx="2437">
                  <c:v>1.5500000000088221E-3</c:v>
                </c:pt>
                <c:pt idx="2438">
                  <c:v>0</c:v>
                </c:pt>
                <c:pt idx="2439">
                  <c:v>1.5199999999992997E-3</c:v>
                </c:pt>
                <c:pt idx="2440">
                  <c:v>1.9299999999873307E-3</c:v>
                </c:pt>
                <c:pt idx="2441">
                  <c:v>0</c:v>
                </c:pt>
                <c:pt idx="2442">
                  <c:v>1.310000000017908E-3</c:v>
                </c:pt>
                <c:pt idx="2443">
                  <c:v>1.7299999999806914E-3</c:v>
                </c:pt>
                <c:pt idx="2444">
                  <c:v>0</c:v>
                </c:pt>
                <c:pt idx="2445">
                  <c:v>4.0300000000002001E-3</c:v>
                </c:pt>
                <c:pt idx="2446">
                  <c:v>0</c:v>
                </c:pt>
                <c:pt idx="2447">
                  <c:v>0</c:v>
                </c:pt>
                <c:pt idx="2448">
                  <c:v>0</c:v>
                </c:pt>
                <c:pt idx="2449">
                  <c:v>0</c:v>
                </c:pt>
                <c:pt idx="2450">
                  <c:v>0</c:v>
                </c:pt>
                <c:pt idx="2451">
                  <c:v>4.3999999999755346E-4</c:v>
                </c:pt>
                <c:pt idx="2452">
                  <c:v>0</c:v>
                </c:pt>
                <c:pt idx="2453">
                  <c:v>4.0600000000097225E-3</c:v>
                </c:pt>
                <c:pt idx="2454">
                  <c:v>0</c:v>
                </c:pt>
                <c:pt idx="2455">
                  <c:v>0</c:v>
                </c:pt>
                <c:pt idx="2456">
                  <c:v>1.2199999999893407E-3</c:v>
                </c:pt>
                <c:pt idx="2457">
                  <c:v>0</c:v>
                </c:pt>
                <c:pt idx="2458">
                  <c:v>1.5500000000088221E-3</c:v>
                </c:pt>
                <c:pt idx="2459">
                  <c:v>0</c:v>
                </c:pt>
                <c:pt idx="2460">
                  <c:v>0</c:v>
                </c:pt>
                <c:pt idx="2461">
                  <c:v>0</c:v>
                </c:pt>
                <c:pt idx="2462">
                  <c:v>0</c:v>
                </c:pt>
                <c:pt idx="2463">
                  <c:v>7.4000000000751243E-4</c:v>
                </c:pt>
                <c:pt idx="2464">
                  <c:v>2.299999999991087E-3</c:v>
                </c:pt>
                <c:pt idx="2465">
                  <c:v>0</c:v>
                </c:pt>
                <c:pt idx="2466">
                  <c:v>8.6000000001718035E-4</c:v>
                </c:pt>
                <c:pt idx="2467">
                  <c:v>0</c:v>
                </c:pt>
                <c:pt idx="2468">
                  <c:v>0</c:v>
                </c:pt>
                <c:pt idx="2469">
                  <c:v>0</c:v>
                </c:pt>
                <c:pt idx="2470">
                  <c:v>0</c:v>
                </c:pt>
                <c:pt idx="2471">
                  <c:v>0</c:v>
                </c:pt>
                <c:pt idx="2472">
                  <c:v>0</c:v>
                </c:pt>
                <c:pt idx="2473">
                  <c:v>0</c:v>
                </c:pt>
                <c:pt idx="2474">
                  <c:v>2.1199999999907959E-3</c:v>
                </c:pt>
                <c:pt idx="2475">
                  <c:v>0</c:v>
                </c:pt>
                <c:pt idx="2476">
                  <c:v>0</c:v>
                </c:pt>
                <c:pt idx="2477">
                  <c:v>1.6099999999994452E-3</c:v>
                </c:pt>
                <c:pt idx="2478">
                  <c:v>0</c:v>
                </c:pt>
                <c:pt idx="2479">
                  <c:v>1.4899999999897773E-3</c:v>
                </c:pt>
                <c:pt idx="2480">
                  <c:v>0</c:v>
                </c:pt>
                <c:pt idx="2481">
                  <c:v>0</c:v>
                </c:pt>
                <c:pt idx="2482">
                  <c:v>2.3500000000069576E-3</c:v>
                </c:pt>
                <c:pt idx="2483">
                  <c:v>0</c:v>
                </c:pt>
                <c:pt idx="2484">
                  <c:v>2.1800000000098407E-3</c:v>
                </c:pt>
                <c:pt idx="2485">
                  <c:v>3.3399999999801366E-3</c:v>
                </c:pt>
                <c:pt idx="2486">
                  <c:v>0</c:v>
                </c:pt>
                <c:pt idx="2487">
                  <c:v>3.9000000000157797E-3</c:v>
                </c:pt>
                <c:pt idx="2488">
                  <c:v>0</c:v>
                </c:pt>
                <c:pt idx="2489">
                  <c:v>0</c:v>
                </c:pt>
                <c:pt idx="2490">
                  <c:v>4.5900000000074215E-3</c:v>
                </c:pt>
                <c:pt idx="2491">
                  <c:v>1.4999999999076863E-4</c:v>
                </c:pt>
                <c:pt idx="2492">
                  <c:v>0</c:v>
                </c:pt>
                <c:pt idx="2493">
                  <c:v>3.6000000000058208E-3</c:v>
                </c:pt>
                <c:pt idx="2494">
                  <c:v>0</c:v>
                </c:pt>
                <c:pt idx="2495">
                  <c:v>6.0799999999971988E-3</c:v>
                </c:pt>
                <c:pt idx="2496">
                  <c:v>0</c:v>
                </c:pt>
                <c:pt idx="2497">
                  <c:v>2.0999999998139174E-4</c:v>
                </c:pt>
                <c:pt idx="2498">
                  <c:v>4.2899999999974625E-3</c:v>
                </c:pt>
                <c:pt idx="2499">
                  <c:v>9.0000000000145519E-5</c:v>
                </c:pt>
                <c:pt idx="2500">
                  <c:v>4.3000000000006366E-3</c:v>
                </c:pt>
                <c:pt idx="2501">
                  <c:v>8.3000000000765795E-4</c:v>
                </c:pt>
                <c:pt idx="2502">
                  <c:v>1.4999999999076863E-4</c:v>
                </c:pt>
                <c:pt idx="2503">
                  <c:v>5.7800000000156615E-3</c:v>
                </c:pt>
                <c:pt idx="2504">
                  <c:v>0</c:v>
                </c:pt>
                <c:pt idx="2505">
                  <c:v>2.5899999999978718E-3</c:v>
                </c:pt>
                <c:pt idx="2506">
                  <c:v>3.8499999999999091E-3</c:v>
                </c:pt>
                <c:pt idx="2507">
                  <c:v>0</c:v>
                </c:pt>
                <c:pt idx="2508">
                  <c:v>4.9400000000048294E-3</c:v>
                </c:pt>
                <c:pt idx="2509">
                  <c:v>0</c:v>
                </c:pt>
                <c:pt idx="2510">
                  <c:v>9.599999999920783E-4</c:v>
                </c:pt>
                <c:pt idx="2511">
                  <c:v>3.7200000000154887E-3</c:v>
                </c:pt>
                <c:pt idx="2512">
                  <c:v>0</c:v>
                </c:pt>
                <c:pt idx="2513">
                  <c:v>0</c:v>
                </c:pt>
                <c:pt idx="2514">
                  <c:v>5.1899999999989177E-3</c:v>
                </c:pt>
                <c:pt idx="2515">
                  <c:v>0</c:v>
                </c:pt>
                <c:pt idx="2516">
                  <c:v>4.379999999997608E-3</c:v>
                </c:pt>
                <c:pt idx="2517">
                  <c:v>0</c:v>
                </c:pt>
                <c:pt idx="2518">
                  <c:v>5.4000000000087311E-4</c:v>
                </c:pt>
                <c:pt idx="2519">
                  <c:v>3.4799999999961528E-3</c:v>
                </c:pt>
                <c:pt idx="2520">
                  <c:v>0</c:v>
                </c:pt>
                <c:pt idx="2521">
                  <c:v>5.9599999999875308E-3</c:v>
                </c:pt>
                <c:pt idx="2522">
                  <c:v>0</c:v>
                </c:pt>
                <c:pt idx="2523">
                  <c:v>0</c:v>
                </c:pt>
                <c:pt idx="2524">
                  <c:v>2.6300000000105683E-3</c:v>
                </c:pt>
                <c:pt idx="2525">
                  <c:v>0</c:v>
                </c:pt>
                <c:pt idx="2526">
                  <c:v>3.6900000000059663E-3</c:v>
                </c:pt>
                <c:pt idx="2527">
                  <c:v>1.6399999999805459E-3</c:v>
                </c:pt>
                <c:pt idx="2528">
                  <c:v>0</c:v>
                </c:pt>
                <c:pt idx="2529">
                  <c:v>2.5899999999978718E-3</c:v>
                </c:pt>
                <c:pt idx="2530">
                  <c:v>0</c:v>
                </c:pt>
                <c:pt idx="2531">
                  <c:v>0</c:v>
                </c:pt>
                <c:pt idx="2532">
                  <c:v>3.0100000000174987E-3</c:v>
                </c:pt>
                <c:pt idx="2533">
                  <c:v>1.4600000000086766E-3</c:v>
                </c:pt>
                <c:pt idx="2534">
                  <c:v>0</c:v>
                </c:pt>
                <c:pt idx="2535">
                  <c:v>4.0599999999813008E-3</c:v>
                </c:pt>
                <c:pt idx="2536">
                  <c:v>0</c:v>
                </c:pt>
                <c:pt idx="2537">
                  <c:v>3.9299999999968804E-3</c:v>
                </c:pt>
                <c:pt idx="2538">
                  <c:v>6.3000000000101863E-4</c:v>
                </c:pt>
                <c:pt idx="2539">
                  <c:v>0</c:v>
                </c:pt>
                <c:pt idx="2540">
                  <c:v>3.8100000000156342E-3</c:v>
                </c:pt>
                <c:pt idx="2541">
                  <c:v>0</c:v>
                </c:pt>
                <c:pt idx="2542">
                  <c:v>3.9699999999811553E-3</c:v>
                </c:pt>
                <c:pt idx="2543">
                  <c:v>1.1300000000176169E-3</c:v>
                </c:pt>
                <c:pt idx="2544">
                  <c:v>0</c:v>
                </c:pt>
                <c:pt idx="2545">
                  <c:v>4.0500000000065484E-3</c:v>
                </c:pt>
                <c:pt idx="2546">
                  <c:v>0</c:v>
                </c:pt>
                <c:pt idx="2547">
                  <c:v>5.3699999999992087E-3</c:v>
                </c:pt>
                <c:pt idx="2548">
                  <c:v>2.1099999999876218E-3</c:v>
                </c:pt>
                <c:pt idx="2549">
                  <c:v>0</c:v>
                </c:pt>
                <c:pt idx="2550">
                  <c:v>3.7900000000092859E-3</c:v>
                </c:pt>
                <c:pt idx="2551">
                  <c:v>0</c:v>
                </c:pt>
                <c:pt idx="2552">
                  <c:v>2.529999999978827E-3</c:v>
                </c:pt>
                <c:pt idx="2553">
                  <c:v>4.5599999999978991E-3</c:v>
                </c:pt>
                <c:pt idx="2554">
                  <c:v>2.4000000001933586E-4</c:v>
                </c:pt>
                <c:pt idx="2555">
                  <c:v>1.1999999998124622E-4</c:v>
                </c:pt>
                <c:pt idx="2556">
                  <c:v>6.7300000000045657E-3</c:v>
                </c:pt>
                <c:pt idx="2557">
                  <c:v>0</c:v>
                </c:pt>
                <c:pt idx="2558">
                  <c:v>5.3100000000085856E-3</c:v>
                </c:pt>
                <c:pt idx="2559">
                  <c:v>7.9999999999813554E-4</c:v>
                </c:pt>
                <c:pt idx="2560">
                  <c:v>0</c:v>
                </c:pt>
                <c:pt idx="2561">
                  <c:v>5.6600000000059936E-3</c:v>
                </c:pt>
                <c:pt idx="2562">
                  <c:v>0</c:v>
                </c:pt>
                <c:pt idx="2563">
                  <c:v>5.7299999999997908E-3</c:v>
                </c:pt>
                <c:pt idx="2564">
                  <c:v>0</c:v>
                </c:pt>
                <c:pt idx="2565">
                  <c:v>0</c:v>
                </c:pt>
                <c:pt idx="2566">
                  <c:v>3.2699999999863394E-3</c:v>
                </c:pt>
                <c:pt idx="2567">
                  <c:v>7.8000000002020897E-4</c:v>
                </c:pt>
                <c:pt idx="2568">
                  <c:v>5.2699999999958891E-3</c:v>
                </c:pt>
                <c:pt idx="2569">
                  <c:v>7.4999999998226485E-4</c:v>
                </c:pt>
                <c:pt idx="2570">
                  <c:v>0</c:v>
                </c:pt>
                <c:pt idx="2571">
                  <c:v>4.6499999999980446E-3</c:v>
                </c:pt>
                <c:pt idx="2572">
                  <c:v>0</c:v>
                </c:pt>
                <c:pt idx="2573">
                  <c:v>1.5199999999992997E-3</c:v>
                </c:pt>
                <c:pt idx="2574">
                  <c:v>4.0500000000065484E-3</c:v>
                </c:pt>
                <c:pt idx="2575">
                  <c:v>1.5500000000088221E-3</c:v>
                </c:pt>
                <c:pt idx="2576">
                  <c:v>0</c:v>
                </c:pt>
                <c:pt idx="2577">
                  <c:v>5.2200000000084401E-3</c:v>
                </c:pt>
                <c:pt idx="2578">
                  <c:v>0</c:v>
                </c:pt>
                <c:pt idx="2579">
                  <c:v>2.6499999999884949E-3</c:v>
                </c:pt>
                <c:pt idx="2580">
                  <c:v>9.0000000000145519E-5</c:v>
                </c:pt>
                <c:pt idx="2581">
                  <c:v>0</c:v>
                </c:pt>
                <c:pt idx="2582">
                  <c:v>4.4699999999977535E-3</c:v>
                </c:pt>
                <c:pt idx="2583">
                  <c:v>0</c:v>
                </c:pt>
                <c:pt idx="2584">
                  <c:v>5.6600000000059936E-3</c:v>
                </c:pt>
                <c:pt idx="2585">
                  <c:v>1.19000000000824E-3</c:v>
                </c:pt>
                <c:pt idx="2586">
                  <c:v>0</c:v>
                </c:pt>
                <c:pt idx="2587">
                  <c:v>3.6999999999807187E-3</c:v>
                </c:pt>
                <c:pt idx="2588">
                  <c:v>2.5300000000072487E-3</c:v>
                </c:pt>
                <c:pt idx="2589">
                  <c:v>4.199999999997317E-3</c:v>
                </c:pt>
                <c:pt idx="2590">
                  <c:v>1.2299999999925149E-3</c:v>
                </c:pt>
                <c:pt idx="2591">
                  <c:v>1.3700000000085311E-3</c:v>
                </c:pt>
                <c:pt idx="2592">
                  <c:v>1.8200000000092587E-3</c:v>
                </c:pt>
                <c:pt idx="2593">
                  <c:v>4.8199999999951615E-3</c:v>
                </c:pt>
                <c:pt idx="2594">
                  <c:v>9.9000000000160071E-4</c:v>
                </c:pt>
                <c:pt idx="2595">
                  <c:v>6.6999999999950433E-3</c:v>
                </c:pt>
                <c:pt idx="2596">
                  <c:v>0</c:v>
                </c:pt>
                <c:pt idx="2597">
                  <c:v>0</c:v>
                </c:pt>
                <c:pt idx="2598">
                  <c:v>6.7999999999983629E-3</c:v>
                </c:pt>
                <c:pt idx="2599">
                  <c:v>0</c:v>
                </c:pt>
                <c:pt idx="2600">
                  <c:v>5.0300000000049749E-3</c:v>
                </c:pt>
                <c:pt idx="2601">
                  <c:v>1.3099999999894862E-3</c:v>
                </c:pt>
                <c:pt idx="2602">
                  <c:v>0</c:v>
                </c:pt>
                <c:pt idx="2603">
                  <c:v>4.8000000000172349E-3</c:v>
                </c:pt>
                <c:pt idx="2604">
                  <c:v>5.0999999999135071E-4</c:v>
                </c:pt>
                <c:pt idx="2605">
                  <c:v>4.199999999997317E-3</c:v>
                </c:pt>
                <c:pt idx="2606">
                  <c:v>3.009999999989077E-3</c:v>
                </c:pt>
                <c:pt idx="2607">
                  <c:v>0</c:v>
                </c:pt>
                <c:pt idx="2608">
                  <c:v>4.8900000000173804E-3</c:v>
                </c:pt>
                <c:pt idx="2609">
                  <c:v>2.9199999999889314E-3</c:v>
                </c:pt>
                <c:pt idx="2610">
                  <c:v>1.5199999999992997E-3</c:v>
                </c:pt>
                <c:pt idx="2611">
                  <c:v>4.7700000000077125E-3</c:v>
                </c:pt>
                <c:pt idx="2612">
                  <c:v>4.1999999999120519E-4</c:v>
                </c:pt>
                <c:pt idx="2613">
                  <c:v>2.4999999999977263E-3</c:v>
                </c:pt>
                <c:pt idx="2614">
                  <c:v>6.2300000000163891E-3</c:v>
                </c:pt>
                <c:pt idx="2615">
                  <c:v>0</c:v>
                </c:pt>
                <c:pt idx="2616">
                  <c:v>9.8600000000033106E-3</c:v>
                </c:pt>
                <c:pt idx="2617">
                  <c:v>0</c:v>
                </c:pt>
                <c:pt idx="2618">
                  <c:v>0</c:v>
                </c:pt>
                <c:pt idx="2619">
                  <c:v>6.0199999999781539E-3</c:v>
                </c:pt>
                <c:pt idx="2620">
                  <c:v>1.0500000000206455E-3</c:v>
                </c:pt>
                <c:pt idx="2621">
                  <c:v>2.6199999999789725E-3</c:v>
                </c:pt>
                <c:pt idx="2622">
                  <c:v>4.4700000000261753E-3</c:v>
                </c:pt>
                <c:pt idx="2623">
                  <c:v>0</c:v>
                </c:pt>
                <c:pt idx="2624">
                  <c:v>8.4599999999852571E-3</c:v>
                </c:pt>
                <c:pt idx="2625">
                  <c:v>3.0000000000995897E-4</c:v>
                </c:pt>
                <c:pt idx="2626">
                  <c:v>4.7399999999981901E-3</c:v>
                </c:pt>
                <c:pt idx="2627">
                  <c:v>4.2300000000068394E-3</c:v>
                </c:pt>
                <c:pt idx="2628">
                  <c:v>4.1999999999120519E-4</c:v>
                </c:pt>
                <c:pt idx="2629">
                  <c:v>6.0200000000065756E-3</c:v>
                </c:pt>
                <c:pt idx="2630">
                  <c:v>5.5699999999774263E-3</c:v>
                </c:pt>
                <c:pt idx="2631">
                  <c:v>0</c:v>
                </c:pt>
                <c:pt idx="2632">
                  <c:v>8.880000000004884E-3</c:v>
                </c:pt>
                <c:pt idx="2633">
                  <c:v>0</c:v>
                </c:pt>
                <c:pt idx="2634">
                  <c:v>4.2899999999974625E-3</c:v>
                </c:pt>
                <c:pt idx="2635">
                  <c:v>5.5499999999994998E-3</c:v>
                </c:pt>
                <c:pt idx="2636">
                  <c:v>2.7400000000170621E-3</c:v>
                </c:pt>
                <c:pt idx="2637">
                  <c:v>1.6099999999994452E-3</c:v>
                </c:pt>
                <c:pt idx="2638">
                  <c:v>7.9900000000066029E-3</c:v>
                </c:pt>
                <c:pt idx="2639">
                  <c:v>1.9999999977926564E-5</c:v>
                </c:pt>
                <c:pt idx="2640">
                  <c:v>8.530000000007476E-3</c:v>
                </c:pt>
                <c:pt idx="2641">
                  <c:v>2.3500000000069576E-3</c:v>
                </c:pt>
                <c:pt idx="2642">
                  <c:v>5.6999999998197382E-4</c:v>
                </c:pt>
                <c:pt idx="2643">
                  <c:v>7.6000000000249202E-3</c:v>
                </c:pt>
                <c:pt idx="2644">
                  <c:v>7.0999999999799002E-4</c:v>
                </c:pt>
                <c:pt idx="2645">
                  <c:v>6.0199999999781539E-3</c:v>
                </c:pt>
                <c:pt idx="2646">
                  <c:v>3.7599999999997635E-3</c:v>
                </c:pt>
                <c:pt idx="2647">
                  <c:v>7.4000000000751243E-4</c:v>
                </c:pt>
                <c:pt idx="2648">
                  <c:v>7.8100000000063119E-3</c:v>
                </c:pt>
                <c:pt idx="2649">
                  <c:v>5.3699999999992087E-3</c:v>
                </c:pt>
                <c:pt idx="2650">
                  <c:v>0</c:v>
                </c:pt>
                <c:pt idx="2651">
                  <c:v>7.3299999999960619E-3</c:v>
                </c:pt>
                <c:pt idx="2652">
                  <c:v>0</c:v>
                </c:pt>
                <c:pt idx="2653">
                  <c:v>4.2300000000068394E-3</c:v>
                </c:pt>
                <c:pt idx="2654">
                  <c:v>5.9899999999970532E-3</c:v>
                </c:pt>
                <c:pt idx="2655">
                  <c:v>9.7999999999842657E-4</c:v>
                </c:pt>
                <c:pt idx="2656">
                  <c:v>6.5899999999885495E-3</c:v>
                </c:pt>
                <c:pt idx="2657">
                  <c:v>6.0000000001991793E-4</c:v>
                </c:pt>
                <c:pt idx="2658">
                  <c:v>4.909999999995307E-3</c:v>
                </c:pt>
                <c:pt idx="2659">
                  <c:v>5.9300000000064301E-3</c:v>
                </c:pt>
                <c:pt idx="2660">
                  <c:v>2.299999999991087E-3</c:v>
                </c:pt>
                <c:pt idx="2661">
                  <c:v>3.3099999999990359E-3</c:v>
                </c:pt>
                <c:pt idx="2662">
                  <c:v>8.4300000000041564E-3</c:v>
                </c:pt>
                <c:pt idx="2663">
                  <c:v>0</c:v>
                </c:pt>
                <c:pt idx="2664">
                  <c:v>8.6699999999950705E-3</c:v>
                </c:pt>
                <c:pt idx="2665">
                  <c:v>1.9100000000094042E-3</c:v>
                </c:pt>
                <c:pt idx="2666">
                  <c:v>2.9799999999795546E-3</c:v>
                </c:pt>
                <c:pt idx="2667">
                  <c:v>5.7800000000156615E-3</c:v>
                </c:pt>
                <c:pt idx="2668">
                  <c:v>1.7300000000091131E-3</c:v>
                </c:pt>
                <c:pt idx="2669">
                  <c:v>7.7499999999872671E-3</c:v>
                </c:pt>
                <c:pt idx="2670">
                  <c:v>4.680000000007567E-3</c:v>
                </c:pt>
                <c:pt idx="2671">
                  <c:v>2.4399999999786814E-3</c:v>
                </c:pt>
                <c:pt idx="2672">
                  <c:v>4.2300000000068394E-3</c:v>
                </c:pt>
                <c:pt idx="2673">
                  <c:v>5.5499999999994998E-3</c:v>
                </c:pt>
                <c:pt idx="2674">
                  <c:v>4.7000000000707587E-4</c:v>
                </c:pt>
                <c:pt idx="2675">
                  <c:v>8.4699999999884312E-3</c:v>
                </c:pt>
                <c:pt idx="2676">
                  <c:v>0</c:v>
                </c:pt>
                <c:pt idx="2677">
                  <c:v>2.7100000000075397E-3</c:v>
                </c:pt>
                <c:pt idx="2678">
                  <c:v>7.9300000000159798E-3</c:v>
                </c:pt>
                <c:pt idx="2679">
                  <c:v>0</c:v>
                </c:pt>
                <c:pt idx="2680">
                  <c:v>5.2399999999863667E-3</c:v>
                </c:pt>
                <c:pt idx="2681">
                  <c:v>2.7699999999981628E-3</c:v>
                </c:pt>
                <c:pt idx="2682">
                  <c:v>2.0000000000095497E-3</c:v>
                </c:pt>
                <c:pt idx="2683">
                  <c:v>5.3100000000085856E-3</c:v>
                </c:pt>
                <c:pt idx="2684">
                  <c:v>3.6599999999964439E-3</c:v>
                </c:pt>
                <c:pt idx="2685">
                  <c:v>3.1299999999987449E-3</c:v>
                </c:pt>
                <c:pt idx="2686">
                  <c:v>5.8099999999967622E-3</c:v>
                </c:pt>
                <c:pt idx="2687">
                  <c:v>0</c:v>
                </c:pt>
                <c:pt idx="2688">
                  <c:v>7.4199999999962074E-3</c:v>
                </c:pt>
                <c:pt idx="2689">
                  <c:v>5.9599999999875308E-3</c:v>
                </c:pt>
                <c:pt idx="2690">
                  <c:v>0</c:v>
                </c:pt>
                <c:pt idx="2691">
                  <c:v>9.9600000000066302E-3</c:v>
                </c:pt>
                <c:pt idx="2692">
                  <c:v>0</c:v>
                </c:pt>
                <c:pt idx="2693">
                  <c:v>4.2300000000068394E-3</c:v>
                </c:pt>
                <c:pt idx="2694">
                  <c:v>3.8700000000062573E-3</c:v>
                </c:pt>
                <c:pt idx="2695">
                  <c:v>4.5299999999883767E-3</c:v>
                </c:pt>
                <c:pt idx="2696">
                  <c:v>3.2799999999895135E-3</c:v>
                </c:pt>
                <c:pt idx="2697">
                  <c:v>6.5000000000168257E-3</c:v>
                </c:pt>
                <c:pt idx="2698">
                  <c:v>1.5500000000088221E-3</c:v>
                </c:pt>
                <c:pt idx="2699">
                  <c:v>9.1499999999768988E-3</c:v>
                </c:pt>
                <c:pt idx="2700">
                  <c:v>7.7000000001703484E-4</c:v>
                </c:pt>
                <c:pt idx="2701">
                  <c:v>3.6099999999805732E-3</c:v>
                </c:pt>
                <c:pt idx="2702">
                  <c:v>7.7500000000156888E-3</c:v>
                </c:pt>
                <c:pt idx="2703">
                  <c:v>1.5199999999992997E-3</c:v>
                </c:pt>
                <c:pt idx="2704">
                  <c:v>6.6999999999950433E-3</c:v>
                </c:pt>
                <c:pt idx="2705">
                  <c:v>3.3099999999990359E-3</c:v>
                </c:pt>
                <c:pt idx="2706">
                  <c:v>1.3099999999894862E-3</c:v>
                </c:pt>
                <c:pt idx="2707">
                  <c:v>8.4400000000073305E-3</c:v>
                </c:pt>
                <c:pt idx="2708">
                  <c:v>4.0500000000065484E-3</c:v>
                </c:pt>
                <c:pt idx="2709">
                  <c:v>2.7399999999886404E-3</c:v>
                </c:pt>
                <c:pt idx="2710">
                  <c:v>7.4800000000152522E-3</c:v>
                </c:pt>
                <c:pt idx="2711">
                  <c:v>2.0900000000096952E-3</c:v>
                </c:pt>
                <c:pt idx="2712">
                  <c:v>2.7999999999792635E-3</c:v>
                </c:pt>
                <c:pt idx="2713">
                  <c:v>1.0459999999994807E-2</c:v>
                </c:pt>
                <c:pt idx="2714">
                  <c:v>0</c:v>
                </c:pt>
                <c:pt idx="2715">
                  <c:v>9.4800000000248019E-3</c:v>
                </c:pt>
                <c:pt idx="2716">
                  <c:v>0</c:v>
                </c:pt>
                <c:pt idx="2717">
                  <c:v>5.5699999999774263E-3</c:v>
                </c:pt>
                <c:pt idx="2718">
                  <c:v>6.4100000000166801E-3</c:v>
                </c:pt>
                <c:pt idx="2719">
                  <c:v>1.6699999999900683E-3</c:v>
                </c:pt>
                <c:pt idx="2720">
                  <c:v>4.8500000000046839E-3</c:v>
                </c:pt>
                <c:pt idx="2721">
                  <c:v>5.7299999999997908E-3</c:v>
                </c:pt>
                <c:pt idx="2722">
                  <c:v>0</c:v>
                </c:pt>
                <c:pt idx="2723">
                  <c:v>9.9800000000129785E-3</c:v>
                </c:pt>
                <c:pt idx="2724">
                  <c:v>2.4099999999975807E-3</c:v>
                </c:pt>
                <c:pt idx="2725">
                  <c:v>3.489999999999327E-3</c:v>
                </c:pt>
                <c:pt idx="2726">
                  <c:v>6.2599999999974898E-3</c:v>
                </c:pt>
                <c:pt idx="2727">
                  <c:v>1.8199999999808369E-3</c:v>
                </c:pt>
                <c:pt idx="2728">
                  <c:v>7.6600000000155433E-3</c:v>
                </c:pt>
                <c:pt idx="2729">
                  <c:v>6.5500000000042746E-3</c:v>
                </c:pt>
                <c:pt idx="2730">
                  <c:v>0</c:v>
                </c:pt>
                <c:pt idx="2731">
                  <c:v>7.569999999986976E-3</c:v>
                </c:pt>
                <c:pt idx="2732">
                  <c:v>1.5500000000088221E-3</c:v>
                </c:pt>
                <c:pt idx="2733">
                  <c:v>4.7099999999886677E-3</c:v>
                </c:pt>
                <c:pt idx="2734">
                  <c:v>6.4700000000073032E-3</c:v>
                </c:pt>
                <c:pt idx="2735">
                  <c:v>2.2600000000068121E-3</c:v>
                </c:pt>
                <c:pt idx="2736">
                  <c:v>2.3899999999912325E-3</c:v>
                </c:pt>
                <c:pt idx="2737">
                  <c:v>1.1140000000011696E-2</c:v>
                </c:pt>
                <c:pt idx="2738">
                  <c:v>0</c:v>
                </c:pt>
                <c:pt idx="2739">
                  <c:v>7.689999999996644E-3</c:v>
                </c:pt>
                <c:pt idx="2740">
                  <c:v>3.0999999999892225E-3</c:v>
                </c:pt>
                <c:pt idx="2741">
                  <c:v>2.1800000000098407E-3</c:v>
                </c:pt>
                <c:pt idx="2742">
                  <c:v>6.2299999999879674E-3</c:v>
                </c:pt>
                <c:pt idx="2743">
                  <c:v>4.7900000000140608E-3</c:v>
                </c:pt>
                <c:pt idx="2744">
                  <c:v>5.1299999999798729E-3</c:v>
                </c:pt>
                <c:pt idx="2745">
                  <c:v>2.9800000000079763E-3</c:v>
                </c:pt>
                <c:pt idx="2746">
                  <c:v>1.4600000000086766E-3</c:v>
                </c:pt>
                <c:pt idx="2747">
                  <c:v>8.0800000000067485E-3</c:v>
                </c:pt>
                <c:pt idx="2748">
                  <c:v>6.6699999999855208E-3</c:v>
                </c:pt>
                <c:pt idx="2749">
                  <c:v>5.999999999062311E-5</c:v>
                </c:pt>
                <c:pt idx="2750">
                  <c:v>9.9900000000161526E-3</c:v>
                </c:pt>
                <c:pt idx="2751">
                  <c:v>6.7999999998846761E-4</c:v>
                </c:pt>
                <c:pt idx="2752">
                  <c:v>4.8900000000173804E-3</c:v>
                </c:pt>
                <c:pt idx="2753">
                  <c:v>7.8399999999874126E-3</c:v>
                </c:pt>
                <c:pt idx="2754">
                  <c:v>1.6999999999995907E-3</c:v>
                </c:pt>
                <c:pt idx="2755">
                  <c:v>8.3099999999944885E-3</c:v>
                </c:pt>
                <c:pt idx="2756">
                  <c:v>0</c:v>
                </c:pt>
                <c:pt idx="2757">
                  <c:v>7.4500000000057298E-3</c:v>
                </c:pt>
                <c:pt idx="2758">
                  <c:v>5.9899999999970532E-3</c:v>
                </c:pt>
                <c:pt idx="2759">
                  <c:v>3.8800000000094315E-3</c:v>
                </c:pt>
                <c:pt idx="2760">
                  <c:v>2.6499999999884949E-3</c:v>
                </c:pt>
                <c:pt idx="2761">
                  <c:v>9.6599999999966712E-3</c:v>
                </c:pt>
                <c:pt idx="2762">
                  <c:v>8.3000000000765795E-4</c:v>
                </c:pt>
                <c:pt idx="2763">
                  <c:v>1.1179999999995971E-2</c:v>
                </c:pt>
                <c:pt idx="2764">
                  <c:v>4.8800000000142063E-3</c:v>
                </c:pt>
                <c:pt idx="2765">
                  <c:v>3.9699999999811553E-3</c:v>
                </c:pt>
                <c:pt idx="2766">
                  <c:v>7.1500000000241926E-3</c:v>
                </c:pt>
                <c:pt idx="2767">
                  <c:v>0</c:v>
                </c:pt>
                <c:pt idx="2768">
                  <c:v>7.6299999999775991E-3</c:v>
                </c:pt>
                <c:pt idx="2769">
                  <c:v>4.9500000000080036E-3</c:v>
                </c:pt>
                <c:pt idx="2770">
                  <c:v>8.3000000000765795E-4</c:v>
                </c:pt>
                <c:pt idx="2771">
                  <c:v>6.4999999999884039E-3</c:v>
                </c:pt>
                <c:pt idx="2772">
                  <c:v>2.7100000000075397E-3</c:v>
                </c:pt>
                <c:pt idx="2773">
                  <c:v>1.2499999999988631E-3</c:v>
                </c:pt>
                <c:pt idx="2774">
                  <c:v>1.0369999999994661E-2</c:v>
                </c:pt>
                <c:pt idx="2775">
                  <c:v>1.2200000000177624E-3</c:v>
                </c:pt>
                <c:pt idx="2776">
                  <c:v>2.659999999991669E-3</c:v>
                </c:pt>
                <c:pt idx="2777">
                  <c:v>8.3699999999851116E-3</c:v>
                </c:pt>
                <c:pt idx="2778">
                  <c:v>0</c:v>
                </c:pt>
                <c:pt idx="2779">
                  <c:v>9.3000000000245109E-3</c:v>
                </c:pt>
                <c:pt idx="2780">
                  <c:v>1.6099999999994452E-3</c:v>
                </c:pt>
                <c:pt idx="2781">
                  <c:v>1.3399999999990087E-3</c:v>
                </c:pt>
                <c:pt idx="2782">
                  <c:v>7.089999999976726E-3</c:v>
                </c:pt>
                <c:pt idx="2783">
                  <c:v>2.2700000000099863E-3</c:v>
                </c:pt>
                <c:pt idx="2784">
                  <c:v>7.1800000000052933E-3</c:v>
                </c:pt>
                <c:pt idx="2785">
                  <c:v>4.7099999999886677E-3</c:v>
                </c:pt>
                <c:pt idx="2786">
                  <c:v>5.7000000001039552E-4</c:v>
                </c:pt>
                <c:pt idx="2787">
                  <c:v>5.0599999999860756E-3</c:v>
                </c:pt>
                <c:pt idx="2788">
                  <c:v>7.3300000000244836E-3</c:v>
                </c:pt>
                <c:pt idx="2789">
                  <c:v>1.4599999999802549E-3</c:v>
                </c:pt>
                <c:pt idx="2790">
                  <c:v>9.0900000000146974E-3</c:v>
                </c:pt>
                <c:pt idx="2791">
                  <c:v>2.0999999998139174E-4</c:v>
                </c:pt>
                <c:pt idx="2792">
                  <c:v>4.9199999999984811E-3</c:v>
                </c:pt>
                <c:pt idx="2793">
                  <c:v>8.4600000000136788E-3</c:v>
                </c:pt>
                <c:pt idx="2794">
                  <c:v>2.7699999999981628E-3</c:v>
                </c:pt>
                <c:pt idx="2795">
                  <c:v>5.9899999999970532E-3</c:v>
                </c:pt>
                <c:pt idx="2796">
                  <c:v>6.4700000000073032E-3</c:v>
                </c:pt>
                <c:pt idx="2797">
                  <c:v>0</c:v>
                </c:pt>
                <c:pt idx="2798">
                  <c:v>9.4200000000057571E-3</c:v>
                </c:pt>
                <c:pt idx="2799">
                  <c:v>4.5899999999789998E-3</c:v>
                </c:pt>
                <c:pt idx="2800">
                  <c:v>2.2299999999972897E-3</c:v>
                </c:pt>
                <c:pt idx="2801">
                  <c:v>8.9700000000050295E-3</c:v>
                </c:pt>
                <c:pt idx="2802">
                  <c:v>0</c:v>
                </c:pt>
                <c:pt idx="2803">
                  <c:v>7.9900000000066029E-3</c:v>
                </c:pt>
                <c:pt idx="2804">
                  <c:v>7.0300000000145246E-3</c:v>
                </c:pt>
                <c:pt idx="2805">
                  <c:v>5.4000000000087311E-4</c:v>
                </c:pt>
                <c:pt idx="2806">
                  <c:v>9.2999999999960892E-3</c:v>
                </c:pt>
                <c:pt idx="2807">
                  <c:v>1.6099999999994452E-3</c:v>
                </c:pt>
                <c:pt idx="2808">
                  <c:v>8.7599999999952161E-3</c:v>
                </c:pt>
                <c:pt idx="2809">
                  <c:v>6.7999999999983629E-3</c:v>
                </c:pt>
                <c:pt idx="2810">
                  <c:v>2.4699999999882039E-3</c:v>
                </c:pt>
                <c:pt idx="2811">
                  <c:v>5.3599999999960346E-3</c:v>
                </c:pt>
                <c:pt idx="2812">
                  <c:v>6.4700000000073032E-3</c:v>
                </c:pt>
                <c:pt idx="2813">
                  <c:v>1.6400000000089676E-3</c:v>
                </c:pt>
                <c:pt idx="2814">
                  <c:v>1.0940000000005057E-2</c:v>
                </c:pt>
                <c:pt idx="2815">
                  <c:v>2.1699999999782449E-3</c:v>
                </c:pt>
                <c:pt idx="2816">
                  <c:v>4.4700000000261753E-3</c:v>
                </c:pt>
                <c:pt idx="2817">
                  <c:v>6.0499999999876763E-3</c:v>
                </c:pt>
                <c:pt idx="2818">
                  <c:v>2.8000000000076852E-3</c:v>
                </c:pt>
                <c:pt idx="2819">
                  <c:v>8.4999999999979536E-3</c:v>
                </c:pt>
                <c:pt idx="2820">
                  <c:v>6.3199999999881129E-3</c:v>
                </c:pt>
                <c:pt idx="2821">
                  <c:v>1.9900000000063756E-3</c:v>
                </c:pt>
                <c:pt idx="2822">
                  <c:v>8.6799999999982447E-3</c:v>
                </c:pt>
                <c:pt idx="2823">
                  <c:v>3.8099999999872125E-3</c:v>
                </c:pt>
                <c:pt idx="2824">
                  <c:v>7.8400000000158343E-3</c:v>
                </c:pt>
                <c:pt idx="2825">
                  <c:v>5.5999999999869488E-3</c:v>
                </c:pt>
                <c:pt idx="2826">
                  <c:v>2.5600000000167711E-3</c:v>
                </c:pt>
                <c:pt idx="2827">
                  <c:v>7.1900000000084674E-3</c:v>
                </c:pt>
                <c:pt idx="2828">
                  <c:v>8.579999999994925E-3</c:v>
                </c:pt>
                <c:pt idx="2829">
                  <c:v>6.5999999998211933E-4</c:v>
                </c:pt>
                <c:pt idx="2830">
                  <c:v>1.138000000000261E-2</c:v>
                </c:pt>
                <c:pt idx="2831">
                  <c:v>2.0600000000001728E-3</c:v>
                </c:pt>
                <c:pt idx="2832">
                  <c:v>5.5399999999963256E-3</c:v>
                </c:pt>
                <c:pt idx="2833">
                  <c:v>9.2099999999959437E-3</c:v>
                </c:pt>
                <c:pt idx="2834">
                  <c:v>4.4400000000166528E-3</c:v>
                </c:pt>
                <c:pt idx="2835">
                  <c:v>6.6099999999948977E-3</c:v>
                </c:pt>
                <c:pt idx="2836">
                  <c:v>7.339999999999236E-3</c:v>
                </c:pt>
                <c:pt idx="2837">
                  <c:v>1.0399999999890497E-3</c:v>
                </c:pt>
                <c:pt idx="2838">
                  <c:v>1.3290000000012014E-2</c:v>
                </c:pt>
                <c:pt idx="2839">
                  <c:v>3.2199999999988904E-3</c:v>
                </c:pt>
                <c:pt idx="2840">
                  <c:v>2.9800000000079763E-3</c:v>
                </c:pt>
                <c:pt idx="2841">
                  <c:v>1.0879999999986012E-2</c:v>
                </c:pt>
                <c:pt idx="2842">
                  <c:v>6.8000000001688932E-4</c:v>
                </c:pt>
                <c:pt idx="2843">
                  <c:v>9.7199999999872944E-3</c:v>
                </c:pt>
                <c:pt idx="2844">
                  <c:v>5.0099999999986267E-3</c:v>
                </c:pt>
                <c:pt idx="2845">
                  <c:v>2.2600000000068121E-3</c:v>
                </c:pt>
                <c:pt idx="2846">
                  <c:v>9.1799999999864212E-3</c:v>
                </c:pt>
                <c:pt idx="2847">
                  <c:v>2.8000000000076852E-3</c:v>
                </c:pt>
                <c:pt idx="2848">
                  <c:v>7.3600000000055843E-3</c:v>
                </c:pt>
                <c:pt idx="2849">
                  <c:v>8.5599999999885767E-3</c:v>
                </c:pt>
                <c:pt idx="2850">
                  <c:v>2.8900000000078307E-3</c:v>
                </c:pt>
                <c:pt idx="2851">
                  <c:v>5.1799999999957436E-3</c:v>
                </c:pt>
                <c:pt idx="2852">
                  <c:v>9.9600000000066302E-3</c:v>
                </c:pt>
                <c:pt idx="2853">
                  <c:v>3.1800000000146156E-3</c:v>
                </c:pt>
                <c:pt idx="2854">
                  <c:v>1.0879999999986012E-2</c:v>
                </c:pt>
                <c:pt idx="2855">
                  <c:v>3.7599999999997635E-3</c:v>
                </c:pt>
                <c:pt idx="2856">
                  <c:v>4.2300000000068394E-3</c:v>
                </c:pt>
                <c:pt idx="2857">
                  <c:v>9.9799999999845568E-3</c:v>
                </c:pt>
                <c:pt idx="2858">
                  <c:v>5.7000000000186901E-3</c:v>
                </c:pt>
                <c:pt idx="2859">
                  <c:v>5.6899999999870943E-3</c:v>
                </c:pt>
                <c:pt idx="2860">
                  <c:v>1.1950000000013006E-2</c:v>
                </c:pt>
                <c:pt idx="2861">
                  <c:v>0</c:v>
                </c:pt>
                <c:pt idx="2862">
                  <c:v>1.2689999999992096E-2</c:v>
                </c:pt>
                <c:pt idx="2863">
                  <c:v>5.2200000000084401E-3</c:v>
                </c:pt>
                <c:pt idx="2864">
                  <c:v>4.379999999997608E-3</c:v>
                </c:pt>
                <c:pt idx="2865">
                  <c:v>9.1199999999957981E-3</c:v>
                </c:pt>
                <c:pt idx="2866">
                  <c:v>2.2099999999909414E-3</c:v>
                </c:pt>
                <c:pt idx="2867">
                  <c:v>9.5599999999933516E-3</c:v>
                </c:pt>
                <c:pt idx="2868">
                  <c:v>7.6900000000250657E-3</c:v>
                </c:pt>
                <c:pt idx="2869">
                  <c:v>5.8399999999778629E-3</c:v>
                </c:pt>
                <c:pt idx="2870">
                  <c:v>7.3299999999960619E-3</c:v>
                </c:pt>
                <c:pt idx="2871">
                  <c:v>5.1900000000273394E-3</c:v>
                </c:pt>
                <c:pt idx="2872">
                  <c:v>5.8099999999967622E-3</c:v>
                </c:pt>
                <c:pt idx="2873">
                  <c:v>1.1619999999993524E-2</c:v>
                </c:pt>
                <c:pt idx="2874">
                  <c:v>4.7399999999981901E-3</c:v>
                </c:pt>
                <c:pt idx="2875">
                  <c:v>6.0799999999971988E-3</c:v>
                </c:pt>
                <c:pt idx="2876">
                  <c:v>8.6400000000139698E-3</c:v>
                </c:pt>
                <c:pt idx="2877">
                  <c:v>3.8499999999999091E-3</c:v>
                </c:pt>
                <c:pt idx="2878">
                  <c:v>1.1319999999983565E-2</c:v>
                </c:pt>
                <c:pt idx="2879">
                  <c:v>6.859999999988986E-3</c:v>
                </c:pt>
                <c:pt idx="2880">
                  <c:v>5.2400000000147884E-3</c:v>
                </c:pt>
                <c:pt idx="2881">
                  <c:v>7.2800000000086129E-3</c:v>
                </c:pt>
                <c:pt idx="2882">
                  <c:v>6.0799999999971988E-3</c:v>
                </c:pt>
                <c:pt idx="2883">
                  <c:v>1.0989999999992506E-2</c:v>
                </c:pt>
                <c:pt idx="2884">
                  <c:v>6.0499999999876763E-3</c:v>
                </c:pt>
                <c:pt idx="2885">
                  <c:v>5.2799999999990632E-3</c:v>
                </c:pt>
                <c:pt idx="2886">
                  <c:v>8.8500000000237833E-3</c:v>
                </c:pt>
                <c:pt idx="2887">
                  <c:v>8.0799999999783267E-3</c:v>
                </c:pt>
                <c:pt idx="2888">
                  <c:v>4.9100000000237287E-3</c:v>
                </c:pt>
                <c:pt idx="2889">
                  <c:v>9.7499999999968168E-3</c:v>
                </c:pt>
                <c:pt idx="2890">
                  <c:v>4.5299999999883767E-3</c:v>
                </c:pt>
                <c:pt idx="2891">
                  <c:v>7.3299999999960619E-3</c:v>
                </c:pt>
                <c:pt idx="2892">
                  <c:v>1.1439999999993233E-2</c:v>
                </c:pt>
                <c:pt idx="2893">
                  <c:v>4.680000000007567E-3</c:v>
                </c:pt>
                <c:pt idx="2894">
                  <c:v>7.5700000000153977E-3</c:v>
                </c:pt>
                <c:pt idx="2895">
                  <c:v>1.0609999999985575E-2</c:v>
                </c:pt>
                <c:pt idx="2896">
                  <c:v>2.8300000000172076E-3</c:v>
                </c:pt>
                <c:pt idx="2897">
                  <c:v>1.0909999999995534E-2</c:v>
                </c:pt>
                <c:pt idx="2898">
                  <c:v>6.9699999999954798E-3</c:v>
                </c:pt>
                <c:pt idx="2899">
                  <c:v>4.6499999999980446E-3</c:v>
                </c:pt>
                <c:pt idx="2900">
                  <c:v>1.0109999999997399E-2</c:v>
                </c:pt>
                <c:pt idx="2901">
                  <c:v>7.7200000000061664E-3</c:v>
                </c:pt>
                <c:pt idx="2902">
                  <c:v>1.1920000000003483E-2</c:v>
                </c:pt>
                <c:pt idx="2903">
                  <c:v>7.3299999999960619E-3</c:v>
                </c:pt>
                <c:pt idx="2904">
                  <c:v>7.3600000000055843E-3</c:v>
                </c:pt>
                <c:pt idx="2905">
                  <c:v>1.0729999999995243E-2</c:v>
                </c:pt>
                <c:pt idx="2906">
                  <c:v>9.590000000002874E-3</c:v>
                </c:pt>
                <c:pt idx="2907">
                  <c:v>8.4999999999979536E-3</c:v>
                </c:pt>
                <c:pt idx="2908">
                  <c:v>1.203999999998473E-2</c:v>
                </c:pt>
                <c:pt idx="2909">
                  <c:v>4.7399999999981901E-3</c:v>
                </c:pt>
                <c:pt idx="2910">
                  <c:v>7.7700000000220371E-3</c:v>
                </c:pt>
                <c:pt idx="2911">
                  <c:v>1.1989999999997281E-2</c:v>
                </c:pt>
                <c:pt idx="2912">
                  <c:v>5.9599999999875308E-3</c:v>
                </c:pt>
                <c:pt idx="2913">
                  <c:v>1.4960000000002083E-2</c:v>
                </c:pt>
                <c:pt idx="2914">
                  <c:v>2.3199999999974352E-3</c:v>
                </c:pt>
                <c:pt idx="2915">
                  <c:v>1.2010000000003629E-2</c:v>
                </c:pt>
                <c:pt idx="2916">
                  <c:v>9.0000000000145519E-3</c:v>
                </c:pt>
                <c:pt idx="2917">
                  <c:v>9.4199999999773354E-3</c:v>
                </c:pt>
                <c:pt idx="2918">
                  <c:v>7.9300000000159798E-3</c:v>
                </c:pt>
                <c:pt idx="2919">
                  <c:v>1.138000000000261E-2</c:v>
                </c:pt>
                <c:pt idx="2920">
                  <c:v>4.7099999999886677E-3</c:v>
                </c:pt>
                <c:pt idx="2921">
                  <c:v>1.2730000000004793E-2</c:v>
                </c:pt>
                <c:pt idx="2922">
                  <c:v>5.9599999999875308E-3</c:v>
                </c:pt>
                <c:pt idx="2923">
                  <c:v>8.5200000000043019E-3</c:v>
                </c:pt>
                <c:pt idx="2924">
                  <c:v>1.0340000000013561E-2</c:v>
                </c:pt>
                <c:pt idx="2925">
                  <c:v>8.1099999999878492E-3</c:v>
                </c:pt>
                <c:pt idx="2926">
                  <c:v>5.870000000015807E-3</c:v>
                </c:pt>
                <c:pt idx="2927">
                  <c:v>1.4809999999982892E-2</c:v>
                </c:pt>
                <c:pt idx="2928">
                  <c:v>1.9700000000000273E-3</c:v>
                </c:pt>
                <c:pt idx="2929">
                  <c:v>1.1529999999993379E-2</c:v>
                </c:pt>
                <c:pt idx="2930">
                  <c:v>9.360000000015134E-3</c:v>
                </c:pt>
                <c:pt idx="2931">
                  <c:v>7.389999999986685E-3</c:v>
                </c:pt>
                <c:pt idx="2932">
                  <c:v>8.8500000000237833E-3</c:v>
                </c:pt>
                <c:pt idx="2933">
                  <c:v>8.8799999999764623E-3</c:v>
                </c:pt>
                <c:pt idx="2934">
                  <c:v>6.6500000000075943E-3</c:v>
                </c:pt>
                <c:pt idx="2935">
                  <c:v>1.1950000000013006E-2</c:v>
                </c:pt>
                <c:pt idx="2936">
                  <c:v>7.6599999999871216E-3</c:v>
                </c:pt>
                <c:pt idx="2937">
                  <c:v>6.4900000000136515E-3</c:v>
                </c:pt>
                <c:pt idx="2938">
                  <c:v>1.2639999999976226E-2</c:v>
                </c:pt>
                <c:pt idx="2939">
                  <c:v>3.3099999999990359E-3</c:v>
                </c:pt>
                <c:pt idx="2940">
                  <c:v>1.4360000000010587E-2</c:v>
                </c:pt>
                <c:pt idx="2941">
                  <c:v>5.4000000000087311E-3</c:v>
                </c:pt>
                <c:pt idx="2942">
                  <c:v>7.6599999999871216E-3</c:v>
                </c:pt>
                <c:pt idx="2943">
                  <c:v>1.1410000000012133E-2</c:v>
                </c:pt>
                <c:pt idx="2944">
                  <c:v>6.0799999999971988E-3</c:v>
                </c:pt>
                <c:pt idx="2945">
                  <c:v>1.1979999999994106E-2</c:v>
                </c:pt>
                <c:pt idx="2946">
                  <c:v>7.8100000000063119E-3</c:v>
                </c:pt>
                <c:pt idx="2947">
                  <c:v>7.9299999999875581E-3</c:v>
                </c:pt>
                <c:pt idx="2948">
                  <c:v>8.1600000000037198E-3</c:v>
                </c:pt>
                <c:pt idx="2949">
                  <c:v>9.6000000000060481E-3</c:v>
                </c:pt>
                <c:pt idx="2950">
                  <c:v>6.4399999999977808E-3</c:v>
                </c:pt>
                <c:pt idx="2951">
                  <c:v>1.4630000000011023E-2</c:v>
                </c:pt>
                <c:pt idx="2952">
                  <c:v>2.3199999999974352E-3</c:v>
                </c:pt>
                <c:pt idx="2953">
                  <c:v>8.4999999999979536E-3</c:v>
                </c:pt>
                <c:pt idx="2954">
                  <c:v>1.1799999999993815E-2</c:v>
                </c:pt>
                <c:pt idx="2955">
                  <c:v>4.5599999999978991E-3</c:v>
                </c:pt>
                <c:pt idx="2956">
                  <c:v>1.3049999999992679E-2</c:v>
                </c:pt>
                <c:pt idx="2957">
                  <c:v>8.350000000007185E-3</c:v>
                </c:pt>
                <c:pt idx="2958">
                  <c:v>5.210000000005266E-3</c:v>
                </c:pt>
                <c:pt idx="2959">
                  <c:v>1.251999999999498E-2</c:v>
                </c:pt>
                <c:pt idx="2960">
                  <c:v>7.3299999999960619E-3</c:v>
                </c:pt>
                <c:pt idx="2961">
                  <c:v>1.0220000000003893E-2</c:v>
                </c:pt>
                <c:pt idx="2962">
                  <c:v>1.0260000000016589E-2</c:v>
                </c:pt>
                <c:pt idx="2963">
                  <c:v>5.5699999999774263E-3</c:v>
                </c:pt>
                <c:pt idx="2964">
                  <c:v>1.2220000000013442E-2</c:v>
                </c:pt>
                <c:pt idx="2965">
                  <c:v>1.0220000000003893E-2</c:v>
                </c:pt>
                <c:pt idx="2966">
                  <c:v>5.0099999999986267E-3</c:v>
                </c:pt>
                <c:pt idx="2967">
                  <c:v>1.5789999999981319E-2</c:v>
                </c:pt>
                <c:pt idx="2968">
                  <c:v>1.2200000000177624E-3</c:v>
                </c:pt>
                <c:pt idx="2969">
                  <c:v>1.251999999999498E-2</c:v>
                </c:pt>
                <c:pt idx="2970">
                  <c:v>8.6699999999950705E-3</c:v>
                </c:pt>
                <c:pt idx="2971">
                  <c:v>8.1100000000162709E-3</c:v>
                </c:pt>
                <c:pt idx="2972">
                  <c:v>9.8599999999748889E-3</c:v>
                </c:pt>
                <c:pt idx="2973">
                  <c:v>6.6800000000171167E-3</c:v>
                </c:pt>
                <c:pt idx="2974">
                  <c:v>7.1800000000052933E-3</c:v>
                </c:pt>
                <c:pt idx="2975">
                  <c:v>9.2099999999959437E-3</c:v>
                </c:pt>
                <c:pt idx="2976">
                  <c:v>9.8899999999844113E-3</c:v>
                </c:pt>
                <c:pt idx="2977">
                  <c:v>6.3200000000165346E-3</c:v>
                </c:pt>
                <c:pt idx="2978">
                  <c:v>1.3059999999995853E-2</c:v>
                </c:pt>
                <c:pt idx="2979">
                  <c:v>2.2600000000068121E-3</c:v>
                </c:pt>
                <c:pt idx="2980">
                  <c:v>1.4629999999982601E-2</c:v>
                </c:pt>
                <c:pt idx="2981">
                  <c:v>7.159999999998945E-3</c:v>
                </c:pt>
                <c:pt idx="2982">
                  <c:v>6.9400000000143791E-3</c:v>
                </c:pt>
                <c:pt idx="2983">
                  <c:v>1.0490000000004329E-2</c:v>
                </c:pt>
                <c:pt idx="2984">
                  <c:v>4.6799999999791453E-3</c:v>
                </c:pt>
                <c:pt idx="2985">
                  <c:v>1.3140000000021246E-2</c:v>
                </c:pt>
                <c:pt idx="2986">
                  <c:v>6.6499999999791726E-3</c:v>
                </c:pt>
                <c:pt idx="2987">
                  <c:v>8.8500000000237833E-3</c:v>
                </c:pt>
                <c:pt idx="2988">
                  <c:v>6.199999999978445E-3</c:v>
                </c:pt>
                <c:pt idx="2989">
                  <c:v>9.9200000000223554E-3</c:v>
                </c:pt>
                <c:pt idx="2990">
                  <c:v>5.3399999999896863E-3</c:v>
                </c:pt>
                <c:pt idx="2991">
                  <c:v>1.4839999999992415E-2</c:v>
                </c:pt>
                <c:pt idx="2992">
                  <c:v>3.5500000000183718E-3</c:v>
                </c:pt>
                <c:pt idx="2993">
                  <c:v>7.6599999999871216E-3</c:v>
                </c:pt>
                <c:pt idx="2994">
                  <c:v>1.1320000000011987E-2</c:v>
                </c:pt>
                <c:pt idx="2995">
                  <c:v>6.3499999999976353E-3</c:v>
                </c:pt>
                <c:pt idx="2996">
                  <c:v>1.3319999999993115E-2</c:v>
                </c:pt>
                <c:pt idx="2997">
                  <c:v>6.1100000000067212E-3</c:v>
                </c:pt>
                <c:pt idx="2998">
                  <c:v>4.7999999999888132E-3</c:v>
                </c:pt>
                <c:pt idx="2999">
                  <c:v>1.409000000001015E-2</c:v>
                </c:pt>
                <c:pt idx="3000">
                  <c:v>6.8899999999985084E-3</c:v>
                </c:pt>
                <c:pt idx="3001">
                  <c:v>1.0609999999985575E-2</c:v>
                </c:pt>
                <c:pt idx="3002">
                  <c:v>9.5000000000027285E-3</c:v>
                </c:pt>
                <c:pt idx="3003">
                  <c:v>3.9099999999905322E-3</c:v>
                </c:pt>
                <c:pt idx="3004">
                  <c:v>1.0610000000013997E-2</c:v>
                </c:pt>
                <c:pt idx="3005">
                  <c:v>8.8199999999858392E-3</c:v>
                </c:pt>
                <c:pt idx="3006">
                  <c:v>6.7400000000077398E-3</c:v>
                </c:pt>
                <c:pt idx="3007">
                  <c:v>1.257000000001085E-2</c:v>
                </c:pt>
                <c:pt idx="3008">
                  <c:v>2.2699999999815645E-3</c:v>
                </c:pt>
                <c:pt idx="3009">
                  <c:v>8.5800000000233467E-3</c:v>
                </c:pt>
                <c:pt idx="3010">
                  <c:v>1.0969999999986157E-2</c:v>
                </c:pt>
                <c:pt idx="3011">
                  <c:v>8.0100000000129512E-3</c:v>
                </c:pt>
                <c:pt idx="3012">
                  <c:v>1.3859999999993988E-2</c:v>
                </c:pt>
                <c:pt idx="3013">
                  <c:v>3.7000000000091404E-3</c:v>
                </c:pt>
                <c:pt idx="3014">
                  <c:v>1.003999999997518E-2</c:v>
                </c:pt>
                <c:pt idx="3015">
                  <c:v>1.0550000000023374E-2</c:v>
                </c:pt>
                <c:pt idx="3016">
                  <c:v>1.0309999999975616E-2</c:v>
                </c:pt>
                <c:pt idx="3017">
                  <c:v>8.0500000000256478E-3</c:v>
                </c:pt>
                <c:pt idx="3018">
                  <c:v>1.3080000000002201E-2</c:v>
                </c:pt>
                <c:pt idx="3019">
                  <c:v>9.2999999998255589E-4</c:v>
                </c:pt>
                <c:pt idx="3020">
                  <c:v>1.6300000000001091E-2</c:v>
                </c:pt>
                <c:pt idx="3021">
                  <c:v>6.8200000000047112E-3</c:v>
                </c:pt>
                <c:pt idx="3022">
                  <c:v>9.6900000000061937E-3</c:v>
                </c:pt>
                <c:pt idx="3023">
                  <c:v>1.1059999999986303E-2</c:v>
                </c:pt>
                <c:pt idx="3024">
                  <c:v>6.220000000013215E-3</c:v>
                </c:pt>
                <c:pt idx="3025">
                  <c:v>1.1179999999995971E-2</c:v>
                </c:pt>
                <c:pt idx="3026">
                  <c:v>1.1259999999992942E-2</c:v>
                </c:pt>
                <c:pt idx="3027">
                  <c:v>6.1699999999973443E-3</c:v>
                </c:pt>
                <c:pt idx="3028">
                  <c:v>1.2490000000013879E-2</c:v>
                </c:pt>
                <c:pt idx="3029">
                  <c:v>5.3699999999992087E-3</c:v>
                </c:pt>
                <c:pt idx="3030">
                  <c:v>1.0040000000003602E-2</c:v>
                </c:pt>
                <c:pt idx="3031">
                  <c:v>1.251999999999498E-2</c:v>
                </c:pt>
                <c:pt idx="3032">
                  <c:v>6.8200000000047112E-3</c:v>
                </c:pt>
                <c:pt idx="3033">
                  <c:v>6.2899999999785905E-3</c:v>
                </c:pt>
                <c:pt idx="3034">
                  <c:v>1.3620000000003074E-2</c:v>
                </c:pt>
                <c:pt idx="3035">
                  <c:v>6.2599999999974898E-3</c:v>
                </c:pt>
                <c:pt idx="3036">
                  <c:v>1.2420000000020082E-2</c:v>
                </c:pt>
                <c:pt idx="3037">
                  <c:v>1.0019999999997253E-2</c:v>
                </c:pt>
                <c:pt idx="3038">
                  <c:v>7.869999999996935E-3</c:v>
                </c:pt>
                <c:pt idx="3039">
                  <c:v>1.3049999999992679E-2</c:v>
                </c:pt>
                <c:pt idx="3040">
                  <c:v>6.3499999999976353E-3</c:v>
                </c:pt>
                <c:pt idx="3041">
                  <c:v>1.5730000000019118E-2</c:v>
                </c:pt>
                <c:pt idx="3042">
                  <c:v>8.4999999999979536E-3</c:v>
                </c:pt>
                <c:pt idx="3043">
                  <c:v>8.8499999999953616E-3</c:v>
                </c:pt>
                <c:pt idx="3044">
                  <c:v>1.1319999999983565E-2</c:v>
                </c:pt>
                <c:pt idx="3045">
                  <c:v>8.7600000000236378E-3</c:v>
                </c:pt>
                <c:pt idx="3046">
                  <c:v>1.1029999999976781E-2</c:v>
                </c:pt>
                <c:pt idx="3047">
                  <c:v>1.3530000000002929E-2</c:v>
                </c:pt>
                <c:pt idx="3048">
                  <c:v>7.1800000000052933E-3</c:v>
                </c:pt>
                <c:pt idx="3049">
                  <c:v>7.0699999999987995E-3</c:v>
                </c:pt>
                <c:pt idx="3050">
                  <c:v>1.4960000000002083E-2</c:v>
                </c:pt>
                <c:pt idx="3051">
                  <c:v>6.4700000000073032E-3</c:v>
                </c:pt>
                <c:pt idx="3052">
                  <c:v>1.6239999999982047E-2</c:v>
                </c:pt>
                <c:pt idx="3053">
                  <c:v>8.3000000000765795E-4</c:v>
                </c:pt>
                <c:pt idx="3054">
                  <c:v>1.4839999999992415E-2</c:v>
                </c:pt>
                <c:pt idx="3055">
                  <c:v>9.5100000000059026E-3</c:v>
                </c:pt>
                <c:pt idx="3056">
                  <c:v>1.0850000000004911E-2</c:v>
                </c:pt>
                <c:pt idx="3057">
                  <c:v>1.0490000000004329E-2</c:v>
                </c:pt>
                <c:pt idx="3058">
                  <c:v>1.290000000000191E-2</c:v>
                </c:pt>
                <c:pt idx="3059">
                  <c:v>1.9700000000000273E-3</c:v>
                </c:pt>
                <c:pt idx="3060">
                  <c:v>1.6239999999982047E-2</c:v>
                </c:pt>
                <c:pt idx="3061">
                  <c:v>7.7200000000061664E-3</c:v>
                </c:pt>
                <c:pt idx="3062">
                  <c:v>9.2700000000149885E-3</c:v>
                </c:pt>
                <c:pt idx="3063">
                  <c:v>1.1650000000003047E-2</c:v>
                </c:pt>
                <c:pt idx="3064">
                  <c:v>5.7499999999777174E-3</c:v>
                </c:pt>
                <c:pt idx="3065">
                  <c:v>1.2610000000023547E-2</c:v>
                </c:pt>
                <c:pt idx="3066">
                  <c:v>1.2849999999986039E-2</c:v>
                </c:pt>
                <c:pt idx="3067">
                  <c:v>8.0399999999940519E-3</c:v>
                </c:pt>
                <c:pt idx="3068">
                  <c:v>1.338000000001216E-2</c:v>
                </c:pt>
                <c:pt idx="3069">
                  <c:v>4.1499999999814463E-3</c:v>
                </c:pt>
                <c:pt idx="3070">
                  <c:v>1.2930000000011432E-2</c:v>
                </c:pt>
                <c:pt idx="3071">
                  <c:v>1.0970000000014579E-2</c:v>
                </c:pt>
                <c:pt idx="3072">
                  <c:v>1.122999999998342E-2</c:v>
                </c:pt>
                <c:pt idx="3073">
                  <c:v>8.049999999997226E-3</c:v>
                </c:pt>
                <c:pt idx="3074">
                  <c:v>1.1650000000003047E-2</c:v>
                </c:pt>
                <c:pt idx="3075">
                  <c:v>7.8100000000063119E-3</c:v>
                </c:pt>
                <c:pt idx="3076">
                  <c:v>1.2579999999985603E-2</c:v>
                </c:pt>
                <c:pt idx="3077">
                  <c:v>1.1020000000002028E-2</c:v>
                </c:pt>
                <c:pt idx="3078">
                  <c:v>7.339999999999236E-3</c:v>
                </c:pt>
                <c:pt idx="3079">
                  <c:v>1.3590000000021973E-2</c:v>
                </c:pt>
                <c:pt idx="3080">
                  <c:v>6.0699999999940246E-3</c:v>
                </c:pt>
                <c:pt idx="3081">
                  <c:v>1.4520000000004529E-2</c:v>
                </c:pt>
                <c:pt idx="3082">
                  <c:v>8.1299999999941974E-3</c:v>
                </c:pt>
                <c:pt idx="3083">
                  <c:v>8.4999999999979536E-3</c:v>
                </c:pt>
                <c:pt idx="3084">
                  <c:v>1.0429999999985284E-2</c:v>
                </c:pt>
                <c:pt idx="3085">
                  <c:v>7.2100000000148157E-3</c:v>
                </c:pt>
                <c:pt idx="3086">
                  <c:v>1.0310000000004038E-2</c:v>
                </c:pt>
                <c:pt idx="3087">
                  <c:v>1.1979999999994106E-2</c:v>
                </c:pt>
                <c:pt idx="3088">
                  <c:v>4.7999999999888132E-3</c:v>
                </c:pt>
                <c:pt idx="3089">
                  <c:v>9.3899999999962347E-3</c:v>
                </c:pt>
                <c:pt idx="3090">
                  <c:v>1.0970000000014579E-2</c:v>
                </c:pt>
                <c:pt idx="3091">
                  <c:v>3.7800000000061118E-3</c:v>
                </c:pt>
                <c:pt idx="3092">
                  <c:v>1.7020000000002256E-2</c:v>
                </c:pt>
                <c:pt idx="3093">
                  <c:v>0</c:v>
                </c:pt>
                <c:pt idx="3094">
                  <c:v>1.0459999999994807E-2</c:v>
                </c:pt>
                <c:pt idx="3095">
                  <c:v>8.0199999999877036E-3</c:v>
                </c:pt>
                <c:pt idx="3096">
                  <c:v>6.0799999999971988E-3</c:v>
                </c:pt>
                <c:pt idx="3097">
                  <c:v>9.590000000002874E-3</c:v>
                </c:pt>
                <c:pt idx="3098">
                  <c:v>8.3800000000167074E-3</c:v>
                </c:pt>
                <c:pt idx="3099">
                  <c:v>2.1699999999782449E-3</c:v>
                </c:pt>
                <c:pt idx="3100">
                  <c:v>1.1680000000012569E-2</c:v>
                </c:pt>
                <c:pt idx="3101">
                  <c:v>6.8300000000078853E-3</c:v>
                </c:pt>
                <c:pt idx="3102">
                  <c:v>7.2700000000054388E-3</c:v>
                </c:pt>
                <c:pt idx="3103">
                  <c:v>8.3199999999976626E-3</c:v>
                </c:pt>
                <c:pt idx="3104">
                  <c:v>3.9299999999968804E-3</c:v>
                </c:pt>
                <c:pt idx="3105">
                  <c:v>1.1179999999995971E-2</c:v>
                </c:pt>
                <c:pt idx="3106">
                  <c:v>8.4300000000041564E-3</c:v>
                </c:pt>
                <c:pt idx="3107">
                  <c:v>4.7099999999886677E-3</c:v>
                </c:pt>
                <c:pt idx="3108">
                  <c:v>1.1889999999993961E-2</c:v>
                </c:pt>
                <c:pt idx="3109">
                  <c:v>5.5399999999963256E-3</c:v>
                </c:pt>
                <c:pt idx="3110">
                  <c:v>7.3300000000244836E-3</c:v>
                </c:pt>
                <c:pt idx="3111">
                  <c:v>1.0229999999978645E-2</c:v>
                </c:pt>
                <c:pt idx="3112">
                  <c:v>8.6100000000044474E-3</c:v>
                </c:pt>
                <c:pt idx="3113">
                  <c:v>4.1099999999971715E-3</c:v>
                </c:pt>
                <c:pt idx="3114">
                  <c:v>8.9100000000144064E-3</c:v>
                </c:pt>
                <c:pt idx="3115">
                  <c:v>5.2499999999895408E-3</c:v>
                </c:pt>
                <c:pt idx="3116">
                  <c:v>1.0400000000004184E-2</c:v>
                </c:pt>
                <c:pt idx="3117">
                  <c:v>7.4500000000057298E-3</c:v>
                </c:pt>
                <c:pt idx="3118">
                  <c:v>4.019999999997026E-3</c:v>
                </c:pt>
                <c:pt idx="3119">
                  <c:v>1.3059999999995853E-2</c:v>
                </c:pt>
                <c:pt idx="3120">
                  <c:v>3.6900000000059663E-3</c:v>
                </c:pt>
                <c:pt idx="3121">
                  <c:v>1.4459999999985484E-2</c:v>
                </c:pt>
                <c:pt idx="3122">
                  <c:v>6.7300000000045657E-3</c:v>
                </c:pt>
                <c:pt idx="3123">
                  <c:v>5.6000000000153705E-3</c:v>
                </c:pt>
                <c:pt idx="3124">
                  <c:v>1.1509999999987031E-2</c:v>
                </c:pt>
                <c:pt idx="3125">
                  <c:v>8.0399999999940519E-3</c:v>
                </c:pt>
                <c:pt idx="3126">
                  <c:v>8.2299999999975171E-3</c:v>
                </c:pt>
                <c:pt idx="3127">
                  <c:v>1.1060000000014725E-2</c:v>
                </c:pt>
                <c:pt idx="3128">
                  <c:v>7.2399999999959164E-3</c:v>
                </c:pt>
                <c:pt idx="3129">
                  <c:v>7.1800000000052933E-3</c:v>
                </c:pt>
                <c:pt idx="3130">
                  <c:v>9.3599999999867123E-3</c:v>
                </c:pt>
                <c:pt idx="3131">
                  <c:v>8.4900000000232012E-3</c:v>
                </c:pt>
                <c:pt idx="3132">
                  <c:v>1.2489999999985457E-2</c:v>
                </c:pt>
                <c:pt idx="3133">
                  <c:v>7.1200000000146701E-3</c:v>
                </c:pt>
                <c:pt idx="3134">
                  <c:v>6.6499999999791726E-3</c:v>
                </c:pt>
                <c:pt idx="3135">
                  <c:v>1.3620000000003074E-2</c:v>
                </c:pt>
                <c:pt idx="3136">
                  <c:v>6.9100000000048567E-3</c:v>
                </c:pt>
                <c:pt idx="3137">
                  <c:v>7.6599999999871216E-3</c:v>
                </c:pt>
                <c:pt idx="3138">
                  <c:v>1.1650000000003047E-2</c:v>
                </c:pt>
                <c:pt idx="3139">
                  <c:v>6.9500000000175532E-3</c:v>
                </c:pt>
                <c:pt idx="3140">
                  <c:v>1.0760000000004766E-2</c:v>
                </c:pt>
                <c:pt idx="3141">
                  <c:v>7.8599999999937609E-3</c:v>
                </c:pt>
                <c:pt idx="3142">
                  <c:v>6.0499999999876763E-3</c:v>
                </c:pt>
                <c:pt idx="3143">
                  <c:v>1.0729999999995243E-2</c:v>
                </c:pt>
                <c:pt idx="3144">
                  <c:v>9.5100000000059026E-3</c:v>
                </c:pt>
                <c:pt idx="3145">
                  <c:v>7.2399999999959164E-3</c:v>
                </c:pt>
                <c:pt idx="3146">
                  <c:v>9.8700000000064847E-3</c:v>
                </c:pt>
                <c:pt idx="3147">
                  <c:v>6.3700000000039836E-3</c:v>
                </c:pt>
                <c:pt idx="3148">
                  <c:v>9.5399999999870033E-3</c:v>
                </c:pt>
                <c:pt idx="3149">
                  <c:v>9.9000000000160071E-3</c:v>
                </c:pt>
                <c:pt idx="3150">
                  <c:v>6.2499999999943157E-3</c:v>
                </c:pt>
                <c:pt idx="3151">
                  <c:v>1.3389999999986912E-2</c:v>
                </c:pt>
                <c:pt idx="3152">
                  <c:v>3.9600000000064028E-3</c:v>
                </c:pt>
                <c:pt idx="3153">
                  <c:v>9.9500000000034561E-3</c:v>
                </c:pt>
                <c:pt idx="3154">
                  <c:v>8.1399999999973716E-3</c:v>
                </c:pt>
                <c:pt idx="3155">
                  <c:v>1.0490000000004329E-2</c:v>
                </c:pt>
                <c:pt idx="3156">
                  <c:v>4.9500000000080036E-3</c:v>
                </c:pt>
                <c:pt idx="3157">
                  <c:v>1.2720000000001619E-2</c:v>
                </c:pt>
                <c:pt idx="3158">
                  <c:v>1.8799999999998818E-3</c:v>
                </c:pt>
                <c:pt idx="3159">
                  <c:v>1.4389999999991687E-2</c:v>
                </c:pt>
                <c:pt idx="3160">
                  <c:v>6.0799999999971988E-3</c:v>
                </c:pt>
                <c:pt idx="3161">
                  <c:v>5.4000000000087311E-3</c:v>
                </c:pt>
                <c:pt idx="3162">
                  <c:v>1.2280000000004065E-2</c:v>
                </c:pt>
                <c:pt idx="3163">
                  <c:v>4.2899999999974625E-3</c:v>
                </c:pt>
                <c:pt idx="3164">
                  <c:v>1.2569999999982429E-2</c:v>
                </c:pt>
                <c:pt idx="3165">
                  <c:v>7.9000000000064574E-3</c:v>
                </c:pt>
                <c:pt idx="3166">
                  <c:v>8.0200000000161253E-3</c:v>
                </c:pt>
                <c:pt idx="3167">
                  <c:v>8.6099999999760257E-3</c:v>
                </c:pt>
                <c:pt idx="3168">
                  <c:v>7.7200000000061664E-3</c:v>
                </c:pt>
                <c:pt idx="3169">
                  <c:v>5.690000000015516E-3</c:v>
                </c:pt>
                <c:pt idx="3170">
                  <c:v>1.5109999999992851E-2</c:v>
                </c:pt>
                <c:pt idx="3171">
                  <c:v>2.8299999999887859E-3</c:v>
                </c:pt>
                <c:pt idx="3172">
                  <c:v>9.3899999999962347E-3</c:v>
                </c:pt>
                <c:pt idx="3173">
                  <c:v>7.8400000000158343E-3</c:v>
                </c:pt>
                <c:pt idx="3174">
                  <c:v>7.3600000000055843E-3</c:v>
                </c:pt>
                <c:pt idx="3175">
                  <c:v>9.0299999999956526E-3</c:v>
                </c:pt>
                <c:pt idx="3176">
                  <c:v>1.1059999999986303E-2</c:v>
                </c:pt>
                <c:pt idx="3177">
                  <c:v>4.8000000000172349E-3</c:v>
                </c:pt>
                <c:pt idx="3178">
                  <c:v>1.1499999999983856E-2</c:v>
                </c:pt>
                <c:pt idx="3179">
                  <c:v>8.2500000000038654E-3</c:v>
                </c:pt>
                <c:pt idx="3180">
                  <c:v>8.7400000000172895E-3</c:v>
                </c:pt>
                <c:pt idx="3181">
                  <c:v>8.4599999999852571E-3</c:v>
                </c:pt>
                <c:pt idx="3182">
                  <c:v>6.1100000000067212E-3</c:v>
                </c:pt>
                <c:pt idx="3183">
                  <c:v>9.0299999999956526E-3</c:v>
                </c:pt>
                <c:pt idx="3184">
                  <c:v>1.2370000000004211E-2</c:v>
                </c:pt>
                <c:pt idx="3185">
                  <c:v>3.899999999987358E-3</c:v>
                </c:pt>
                <c:pt idx="3186">
                  <c:v>1.3650000000012597E-2</c:v>
                </c:pt>
                <c:pt idx="3187">
                  <c:v>3.1299999999987449E-3</c:v>
                </c:pt>
                <c:pt idx="3188">
                  <c:v>1.322999999999297E-2</c:v>
                </c:pt>
                <c:pt idx="3189">
                  <c:v>1.0080000000016298E-2</c:v>
                </c:pt>
                <c:pt idx="3190">
                  <c:v>1.2159999999994398E-2</c:v>
                </c:pt>
                <c:pt idx="3191">
                  <c:v>9.4399999999836837E-3</c:v>
                </c:pt>
                <c:pt idx="3192">
                  <c:v>7.6600000000155433E-3</c:v>
                </c:pt>
                <c:pt idx="3193">
                  <c:v>8.3199999999976626E-3</c:v>
                </c:pt>
                <c:pt idx="3194">
                  <c:v>1.3620000000003074E-2</c:v>
                </c:pt>
                <c:pt idx="3195">
                  <c:v>1.1319999999983565E-2</c:v>
                </c:pt>
                <c:pt idx="3196">
                  <c:v>6.9799999999986539E-3</c:v>
                </c:pt>
                <c:pt idx="3197">
                  <c:v>1.5550000000018827E-2</c:v>
                </c:pt>
                <c:pt idx="3198">
                  <c:v>1.6699999999900683E-3</c:v>
                </c:pt>
                <c:pt idx="3199">
                  <c:v>1.8900000000002137E-2</c:v>
                </c:pt>
                <c:pt idx="3200">
                  <c:v>8.5499999999854026E-3</c:v>
                </c:pt>
                <c:pt idx="3201">
                  <c:v>7.9000000000064574E-3</c:v>
                </c:pt>
                <c:pt idx="3202">
                  <c:v>1.2420000000020082E-2</c:v>
                </c:pt>
                <c:pt idx="3203">
                  <c:v>7.3999999999898591E-3</c:v>
                </c:pt>
                <c:pt idx="3204">
                  <c:v>1.2750000000011141E-2</c:v>
                </c:pt>
                <c:pt idx="3205">
                  <c:v>1.0009999999994079E-2</c:v>
                </c:pt>
                <c:pt idx="3206">
                  <c:v>8.1399999999973716E-3</c:v>
                </c:pt>
                <c:pt idx="3207">
                  <c:v>5.7500000000061391E-3</c:v>
                </c:pt>
                <c:pt idx="3208">
                  <c:v>1.2669999999985748E-2</c:v>
                </c:pt>
                <c:pt idx="3209">
                  <c:v>6.1699999999973443E-3</c:v>
                </c:pt>
                <c:pt idx="3210">
                  <c:v>1.8030000000010205E-2</c:v>
                </c:pt>
                <c:pt idx="3211">
                  <c:v>1.6400000000089676E-3</c:v>
                </c:pt>
                <c:pt idx="3212">
                  <c:v>1.2539999999972906E-2</c:v>
                </c:pt>
                <c:pt idx="3213">
                  <c:v>8.9100000000144064E-3</c:v>
                </c:pt>
                <c:pt idx="3214">
                  <c:v>1.1120000000005348E-2</c:v>
                </c:pt>
                <c:pt idx="3215">
                  <c:v>1.1769999999984293E-2</c:v>
                </c:pt>
                <c:pt idx="3216">
                  <c:v>1.1240000000015016E-2</c:v>
                </c:pt>
                <c:pt idx="3217">
                  <c:v>5.7199999999966167E-3</c:v>
                </c:pt>
                <c:pt idx="3218">
                  <c:v>1.3800000000003365E-2</c:v>
                </c:pt>
                <c:pt idx="3219">
                  <c:v>1.0490000000004329E-2</c:v>
                </c:pt>
                <c:pt idx="3220">
                  <c:v>1.0969999999986157E-2</c:v>
                </c:pt>
                <c:pt idx="3221">
                  <c:v>1.2540000000001328E-2</c:v>
                </c:pt>
                <c:pt idx="3222">
                  <c:v>6.1100000000067212E-3</c:v>
                </c:pt>
                <c:pt idx="3223">
                  <c:v>1.0369999999994661E-2</c:v>
                </c:pt>
                <c:pt idx="3224">
                  <c:v>1.2910000000005084E-2</c:v>
                </c:pt>
                <c:pt idx="3225">
                  <c:v>8.8199999999858392E-3</c:v>
                </c:pt>
                <c:pt idx="3226">
                  <c:v>1.3080000000002201E-2</c:v>
                </c:pt>
                <c:pt idx="3227">
                  <c:v>6.1699999999973443E-3</c:v>
                </c:pt>
                <c:pt idx="3228">
                  <c:v>1.1710000000022092E-2</c:v>
                </c:pt>
                <c:pt idx="3229">
                  <c:v>1.4759999999995443E-2</c:v>
                </c:pt>
                <c:pt idx="3230">
                  <c:v>1.1079999999992651E-2</c:v>
                </c:pt>
                <c:pt idx="3231">
                  <c:v>1.0019999999997253E-2</c:v>
                </c:pt>
                <c:pt idx="3232">
                  <c:v>1.2779999999992242E-2</c:v>
                </c:pt>
                <c:pt idx="3233">
                  <c:v>7.2100000000148157E-3</c:v>
                </c:pt>
                <c:pt idx="3234">
                  <c:v>1.8569999999982656E-2</c:v>
                </c:pt>
                <c:pt idx="3235">
                  <c:v>1.1240000000015016E-2</c:v>
                </c:pt>
                <c:pt idx="3236">
                  <c:v>7.5099999999963529E-3</c:v>
                </c:pt>
                <c:pt idx="3237">
                  <c:v>1.4540000000010878E-2</c:v>
                </c:pt>
                <c:pt idx="3238">
                  <c:v>8.5499999999854026E-3</c:v>
                </c:pt>
                <c:pt idx="3239">
                  <c:v>1.8000000000000682E-2</c:v>
                </c:pt>
                <c:pt idx="3240">
                  <c:v>6.7400000000077398E-3</c:v>
                </c:pt>
                <c:pt idx="3241">
                  <c:v>8.8199999999858392E-3</c:v>
                </c:pt>
                <c:pt idx="3242">
                  <c:v>1.4720000000011169E-2</c:v>
                </c:pt>
                <c:pt idx="3243">
                  <c:v>1.1419999999986885E-2</c:v>
                </c:pt>
                <c:pt idx="3244">
                  <c:v>1.2480000000010705E-2</c:v>
                </c:pt>
                <c:pt idx="3245">
                  <c:v>1.3390000000015334E-2</c:v>
                </c:pt>
                <c:pt idx="3246">
                  <c:v>7.4499999999773081E-3</c:v>
                </c:pt>
                <c:pt idx="3247">
                  <c:v>9.0900000000146974E-3</c:v>
                </c:pt>
                <c:pt idx="3248">
                  <c:v>1.6390000000001237E-2</c:v>
                </c:pt>
                <c:pt idx="3249">
                  <c:v>8.0700000000035743E-3</c:v>
                </c:pt>
                <c:pt idx="3250">
                  <c:v>1.7589999999984229E-2</c:v>
                </c:pt>
                <c:pt idx="3251">
                  <c:v>4.4100000000071304E-3</c:v>
                </c:pt>
                <c:pt idx="3252">
                  <c:v>1.2779999999992242E-2</c:v>
                </c:pt>
                <c:pt idx="3253">
                  <c:v>1.2100000000003774E-2</c:v>
                </c:pt>
                <c:pt idx="3254">
                  <c:v>1.3650000000012597E-2</c:v>
                </c:pt>
                <c:pt idx="3255">
                  <c:v>8.5599999999885767E-3</c:v>
                </c:pt>
                <c:pt idx="3256">
                  <c:v>1.322999999999297E-2</c:v>
                </c:pt>
                <c:pt idx="3257">
                  <c:v>6.0500000000160981E-3</c:v>
                </c:pt>
                <c:pt idx="3258">
                  <c:v>1.847999999998251E-2</c:v>
                </c:pt>
                <c:pt idx="3259">
                  <c:v>1.0370000000023083E-2</c:v>
                </c:pt>
                <c:pt idx="3260">
                  <c:v>1.003999999997518E-2</c:v>
                </c:pt>
                <c:pt idx="3261">
                  <c:v>1.2640000000004648E-2</c:v>
                </c:pt>
                <c:pt idx="3262">
                  <c:v>7.2700000000054388E-3</c:v>
                </c:pt>
                <c:pt idx="3263">
                  <c:v>1.5760000000000218E-2</c:v>
                </c:pt>
                <c:pt idx="3264">
                  <c:v>8.9700000000050295E-3</c:v>
                </c:pt>
                <c:pt idx="3265">
                  <c:v>1.0850000000004911E-2</c:v>
                </c:pt>
                <c:pt idx="3266">
                  <c:v>1.0459999999994807E-2</c:v>
                </c:pt>
                <c:pt idx="3267">
                  <c:v>1.1920000000003483E-2</c:v>
                </c:pt>
                <c:pt idx="3268">
                  <c:v>8.4999999999979536E-3</c:v>
                </c:pt>
                <c:pt idx="3269">
                  <c:v>1.7609999999990578E-2</c:v>
                </c:pt>
                <c:pt idx="3270">
                  <c:v>3.8100000000156342E-3</c:v>
                </c:pt>
                <c:pt idx="3271">
                  <c:v>1.1299999999977217E-2</c:v>
                </c:pt>
                <c:pt idx="3272">
                  <c:v>1.1890000000022383E-2</c:v>
                </c:pt>
                <c:pt idx="3273">
                  <c:v>9.0299999999956526E-3</c:v>
                </c:pt>
                <c:pt idx="3274">
                  <c:v>1.3319999999993115E-2</c:v>
                </c:pt>
                <c:pt idx="3275">
                  <c:v>1.2820000000004939E-2</c:v>
                </c:pt>
                <c:pt idx="3276">
                  <c:v>4.8899999999889587E-3</c:v>
                </c:pt>
                <c:pt idx="3277">
                  <c:v>1.6330000000010614E-2</c:v>
                </c:pt>
                <c:pt idx="3278">
                  <c:v>8.7900000000047385E-3</c:v>
                </c:pt>
                <c:pt idx="3279">
                  <c:v>1.3260000000002492E-2</c:v>
                </c:pt>
                <c:pt idx="3280">
                  <c:v>8.6999999999761712E-3</c:v>
                </c:pt>
                <c:pt idx="3281">
                  <c:v>8.0200000000161253E-3</c:v>
                </c:pt>
                <c:pt idx="3282">
                  <c:v>1.3319999999993115E-2</c:v>
                </c:pt>
                <c:pt idx="3283">
                  <c:v>1.2069999999994252E-2</c:v>
                </c:pt>
                <c:pt idx="3284">
                  <c:v>6.8300000000078853E-3</c:v>
                </c:pt>
                <c:pt idx="3285">
                  <c:v>1.6860000000008313E-2</c:v>
                </c:pt>
                <c:pt idx="3286">
                  <c:v>5.849999999981037E-3</c:v>
                </c:pt>
                <c:pt idx="3287">
                  <c:v>1.376000000001909E-2</c:v>
                </c:pt>
                <c:pt idx="3288">
                  <c:v>1.302999999998633E-2</c:v>
                </c:pt>
                <c:pt idx="3289">
                  <c:v>1.2130000000013297E-2</c:v>
                </c:pt>
                <c:pt idx="3290">
                  <c:v>9.8899999999844113E-3</c:v>
                </c:pt>
                <c:pt idx="3291">
                  <c:v>1.3560000000012451E-2</c:v>
                </c:pt>
                <c:pt idx="3292">
                  <c:v>9.6299999999871488E-3</c:v>
                </c:pt>
                <c:pt idx="3293">
                  <c:v>1.6900000000021009E-2</c:v>
                </c:pt>
                <c:pt idx="3294">
                  <c:v>1.1560000000002901E-2</c:v>
                </c:pt>
                <c:pt idx="3295">
                  <c:v>8.0799999999783267E-3</c:v>
                </c:pt>
                <c:pt idx="3296">
                  <c:v>1.7220000000008895E-2</c:v>
                </c:pt>
                <c:pt idx="3297">
                  <c:v>1.1059999999986303E-2</c:v>
                </c:pt>
                <c:pt idx="3298">
                  <c:v>1.7040000000008604E-2</c:v>
                </c:pt>
                <c:pt idx="3299">
                  <c:v>1.180999999999699E-2</c:v>
                </c:pt>
                <c:pt idx="3300">
                  <c:v>1.0279999999994516E-2</c:v>
                </c:pt>
                <c:pt idx="3301">
                  <c:v>1.6570000000001528E-2</c:v>
                </c:pt>
                <c:pt idx="3302">
                  <c:v>1.3680000000022119E-2</c:v>
                </c:pt>
                <c:pt idx="3303">
                  <c:v>1.1259999999992942E-2</c:v>
                </c:pt>
                <c:pt idx="3304">
                  <c:v>1.5860000000003538E-2</c:v>
                </c:pt>
                <c:pt idx="3305">
                  <c:v>7.7499999999872671E-3</c:v>
                </c:pt>
                <c:pt idx="3306">
                  <c:v>1.3970000000000482E-2</c:v>
                </c:pt>
                <c:pt idx="3307">
                  <c:v>1.3859999999993988E-2</c:v>
                </c:pt>
                <c:pt idx="3308">
                  <c:v>1.2010000000003629E-2</c:v>
                </c:pt>
                <c:pt idx="3309">
                  <c:v>1.5289999999993142E-2</c:v>
                </c:pt>
                <c:pt idx="3310">
                  <c:v>8.7900000000047385E-3</c:v>
                </c:pt>
                <c:pt idx="3311">
                  <c:v>1.2879999999995562E-2</c:v>
                </c:pt>
                <c:pt idx="3312">
                  <c:v>1.138000000000261E-2</c:v>
                </c:pt>
                <c:pt idx="3313">
                  <c:v>1.5560000000022001E-2</c:v>
                </c:pt>
                <c:pt idx="3314">
                  <c:v>8.1599999999752981E-3</c:v>
                </c:pt>
                <c:pt idx="3315">
                  <c:v>1.7830000000003565E-2</c:v>
                </c:pt>
                <c:pt idx="3316">
                  <c:v>3.2400000000052387E-3</c:v>
                </c:pt>
                <c:pt idx="3317">
                  <c:v>1.9550000000009504E-2</c:v>
                </c:pt>
                <c:pt idx="3318">
                  <c:v>8.1999999999879947E-3</c:v>
                </c:pt>
                <c:pt idx="3319">
                  <c:v>1.1529999999993379E-2</c:v>
                </c:pt>
                <c:pt idx="3320">
                  <c:v>1.2130000000013297E-2</c:v>
                </c:pt>
                <c:pt idx="3321">
                  <c:v>9.2099999999959437E-3</c:v>
                </c:pt>
                <c:pt idx="3322">
                  <c:v>1.5800000000012915E-2</c:v>
                </c:pt>
                <c:pt idx="3323">
                  <c:v>1.0220000000003893E-2</c:v>
                </c:pt>
                <c:pt idx="3324">
                  <c:v>1.2189999999975498E-2</c:v>
                </c:pt>
                <c:pt idx="3325">
                  <c:v>9.0900000000146974E-3</c:v>
                </c:pt>
                <c:pt idx="3326">
                  <c:v>1.2309999999985166E-2</c:v>
                </c:pt>
                <c:pt idx="3327">
                  <c:v>1.2130000000013297E-2</c:v>
                </c:pt>
                <c:pt idx="3328">
                  <c:v>1.5700000000009595E-2</c:v>
                </c:pt>
                <c:pt idx="3329">
                  <c:v>6.2299999999879674E-3</c:v>
                </c:pt>
                <c:pt idx="3330">
                  <c:v>1.2010000000003629E-2</c:v>
                </c:pt>
                <c:pt idx="3331">
                  <c:v>1.4039999999994279E-2</c:v>
                </c:pt>
                <c:pt idx="3332">
                  <c:v>8.7599999999952161E-3</c:v>
                </c:pt>
                <c:pt idx="3333">
                  <c:v>1.2990000000002055E-2</c:v>
                </c:pt>
                <c:pt idx="3334">
                  <c:v>8.650000000017144E-3</c:v>
                </c:pt>
                <c:pt idx="3335">
                  <c:v>5.3599999999960346E-3</c:v>
                </c:pt>
                <c:pt idx="3336">
                  <c:v>1.5320000000002665E-2</c:v>
                </c:pt>
                <c:pt idx="3337">
                  <c:v>1.1259999999992942E-2</c:v>
                </c:pt>
                <c:pt idx="3338">
                  <c:v>1.2640000000004648E-2</c:v>
                </c:pt>
                <c:pt idx="3339">
                  <c:v>1.0729999999995243E-2</c:v>
                </c:pt>
                <c:pt idx="3340">
                  <c:v>6.6199999999980719E-3</c:v>
                </c:pt>
                <c:pt idx="3341">
                  <c:v>1.4749999999992269E-2</c:v>
                </c:pt>
                <c:pt idx="3342">
                  <c:v>1.3679999999993697E-2</c:v>
                </c:pt>
                <c:pt idx="3343">
                  <c:v>8.1300000000226191E-3</c:v>
                </c:pt>
                <c:pt idx="3344">
                  <c:v>1.6869999999983065E-2</c:v>
                </c:pt>
                <c:pt idx="3345">
                  <c:v>4.3200000000069849E-3</c:v>
                </c:pt>
                <c:pt idx="3346">
                  <c:v>1.3530000000002929E-2</c:v>
                </c:pt>
                <c:pt idx="3347">
                  <c:v>1.2129999999984875E-2</c:v>
                </c:pt>
                <c:pt idx="3348">
                  <c:v>1.5290000000021564E-2</c:v>
                </c:pt>
                <c:pt idx="3349">
                  <c:v>7.689999999996644E-3</c:v>
                </c:pt>
                <c:pt idx="3350">
                  <c:v>1.2129999999984875E-2</c:v>
                </c:pt>
                <c:pt idx="3351">
                  <c:v>9.4799999999963802E-3</c:v>
                </c:pt>
                <c:pt idx="3352">
                  <c:v>1.3850000000019236E-2</c:v>
                </c:pt>
                <c:pt idx="3353">
                  <c:v>1.3980000000003656E-2</c:v>
                </c:pt>
                <c:pt idx="3354">
                  <c:v>8.880000000004884E-3</c:v>
                </c:pt>
                <c:pt idx="3355">
                  <c:v>1.6419999999982338E-2</c:v>
                </c:pt>
                <c:pt idx="3356">
                  <c:v>7.5400000000058753E-3</c:v>
                </c:pt>
                <c:pt idx="3357">
                  <c:v>2.0060000000000855E-2</c:v>
                </c:pt>
                <c:pt idx="3358">
                  <c:v>1.132999999998674E-2</c:v>
                </c:pt>
                <c:pt idx="3359">
                  <c:v>1.1320000000011987E-2</c:v>
                </c:pt>
                <c:pt idx="3360">
                  <c:v>1.5590000000003101E-2</c:v>
                </c:pt>
                <c:pt idx="3361">
                  <c:v>1.0459999999994807E-2</c:v>
                </c:pt>
                <c:pt idx="3362">
                  <c:v>1.3530000000002929E-2</c:v>
                </c:pt>
                <c:pt idx="3363">
                  <c:v>1.6420000000010759E-2</c:v>
                </c:pt>
                <c:pt idx="3364">
                  <c:v>1.1649999999974625E-2</c:v>
                </c:pt>
                <c:pt idx="3365">
                  <c:v>7.7500000000156888E-3</c:v>
                </c:pt>
                <c:pt idx="3366">
                  <c:v>1.7290000000002692E-2</c:v>
                </c:pt>
                <c:pt idx="3367">
                  <c:v>7.9499999999939064E-3</c:v>
                </c:pt>
                <c:pt idx="3368">
                  <c:v>1.9579999999990605E-2</c:v>
                </c:pt>
                <c:pt idx="3369">
                  <c:v>5.2799999999990632E-3</c:v>
                </c:pt>
                <c:pt idx="3370">
                  <c:v>1.6210000000000946E-2</c:v>
                </c:pt>
                <c:pt idx="3371">
                  <c:v>1.0040000000003602E-2</c:v>
                </c:pt>
                <c:pt idx="3372">
                  <c:v>1.3800000000003365E-2</c:v>
                </c:pt>
                <c:pt idx="3373">
                  <c:v>1.2580000000014024E-2</c:v>
                </c:pt>
                <c:pt idx="3374">
                  <c:v>1.5789999999981319E-2</c:v>
                </c:pt>
                <c:pt idx="3375">
                  <c:v>4.980000000017526E-3</c:v>
                </c:pt>
                <c:pt idx="3376">
                  <c:v>1.8419999999991887E-2</c:v>
                </c:pt>
                <c:pt idx="3377">
                  <c:v>1.0279999999994516E-2</c:v>
                </c:pt>
                <c:pt idx="3378">
                  <c:v>1.3290000000012014E-2</c:v>
                </c:pt>
                <c:pt idx="3379">
                  <c:v>1.470000000000482E-2</c:v>
                </c:pt>
                <c:pt idx="3380">
                  <c:v>9.7399999999936426E-3</c:v>
                </c:pt>
                <c:pt idx="3381">
                  <c:v>1.4459999999985484E-2</c:v>
                </c:pt>
                <c:pt idx="3382">
                  <c:v>1.4780000000001792E-2</c:v>
                </c:pt>
                <c:pt idx="3383">
                  <c:v>1.0639999999995098E-2</c:v>
                </c:pt>
                <c:pt idx="3384">
                  <c:v>1.6330000000010614E-2</c:v>
                </c:pt>
                <c:pt idx="3385">
                  <c:v>1.099999999999568E-2</c:v>
                </c:pt>
                <c:pt idx="3386">
                  <c:v>1.2040000000013151E-2</c:v>
                </c:pt>
                <c:pt idx="3387">
                  <c:v>1.6390000000001237E-2</c:v>
                </c:pt>
                <c:pt idx="3388">
                  <c:v>1.0069999999984702E-2</c:v>
                </c:pt>
                <c:pt idx="3389">
                  <c:v>1.1300000000005639E-2</c:v>
                </c:pt>
                <c:pt idx="3390">
                  <c:v>1.4540000000010878E-2</c:v>
                </c:pt>
                <c:pt idx="3391">
                  <c:v>1.0159999999984848E-2</c:v>
                </c:pt>
                <c:pt idx="3392">
                  <c:v>1.6660000000001673E-2</c:v>
                </c:pt>
                <c:pt idx="3393">
                  <c:v>1.1619999999993524E-2</c:v>
                </c:pt>
                <c:pt idx="3394">
                  <c:v>9.9600000000066302E-3</c:v>
                </c:pt>
                <c:pt idx="3395">
                  <c:v>1.8149999999991451E-2</c:v>
                </c:pt>
                <c:pt idx="3396">
                  <c:v>8.3400000000040109E-3</c:v>
                </c:pt>
                <c:pt idx="3397">
                  <c:v>1.9280000000009068E-2</c:v>
                </c:pt>
                <c:pt idx="3398">
                  <c:v>1.1689999999987322E-2</c:v>
                </c:pt>
                <c:pt idx="3399">
                  <c:v>1.138000000000261E-2</c:v>
                </c:pt>
                <c:pt idx="3400">
                  <c:v>1.4930000000020982E-2</c:v>
                </c:pt>
                <c:pt idx="3401">
                  <c:v>1.4429999999975962E-2</c:v>
                </c:pt>
                <c:pt idx="3402">
                  <c:v>1.4300000000019963E-2</c:v>
                </c:pt>
                <c:pt idx="3403">
                  <c:v>1.6059999999981756E-2</c:v>
                </c:pt>
                <c:pt idx="3404">
                  <c:v>1.2820000000004939E-2</c:v>
                </c:pt>
                <c:pt idx="3405">
                  <c:v>1.0220000000003893E-2</c:v>
                </c:pt>
                <c:pt idx="3406">
                  <c:v>1.8570000000011078E-2</c:v>
                </c:pt>
                <c:pt idx="3407">
                  <c:v>1.1409999999983711E-2</c:v>
                </c:pt>
                <c:pt idx="3408">
                  <c:v>2.0690000000001874E-2</c:v>
                </c:pt>
                <c:pt idx="3409">
                  <c:v>4.0500000000065484E-3</c:v>
                </c:pt>
                <c:pt idx="3410">
                  <c:v>1.7910000000000537E-2</c:v>
                </c:pt>
                <c:pt idx="3411">
                  <c:v>1.3080000000002201E-2</c:v>
                </c:pt>
                <c:pt idx="3412">
                  <c:v>1.3149999999995998E-2</c:v>
                </c:pt>
                <c:pt idx="3413">
                  <c:v>1.2129999999984875E-2</c:v>
                </c:pt>
                <c:pt idx="3414">
                  <c:v>1.7400000000009186E-2</c:v>
                </c:pt>
                <c:pt idx="3415">
                  <c:v>6.9699999999954798E-3</c:v>
                </c:pt>
                <c:pt idx="3416">
                  <c:v>1.9110000000011951E-2</c:v>
                </c:pt>
                <c:pt idx="3417">
                  <c:v>1.0959999999982983E-2</c:v>
                </c:pt>
                <c:pt idx="3418">
                  <c:v>1.4100000000013324E-2</c:v>
                </c:pt>
                <c:pt idx="3419">
                  <c:v>1.3920000000013033E-2</c:v>
                </c:pt>
                <c:pt idx="3420">
                  <c:v>1.1589999999984002E-2</c:v>
                </c:pt>
                <c:pt idx="3421">
                  <c:v>1.3170000000002346E-2</c:v>
                </c:pt>
                <c:pt idx="3422">
                  <c:v>1.2820000000004939E-2</c:v>
                </c:pt>
                <c:pt idx="3423">
                  <c:v>1.3350000000002638E-2</c:v>
                </c:pt>
                <c:pt idx="3424">
                  <c:v>1.3890000000003511E-2</c:v>
                </c:pt>
                <c:pt idx="3425">
                  <c:v>1.1290000000002465E-2</c:v>
                </c:pt>
                <c:pt idx="3426">
                  <c:v>1.1869999999987613E-2</c:v>
                </c:pt>
                <c:pt idx="3427">
                  <c:v>1.7429999999990287E-2</c:v>
                </c:pt>
                <c:pt idx="3428">
                  <c:v>1.1980000000022528E-2</c:v>
                </c:pt>
                <c:pt idx="3429">
                  <c:v>9.7799999999779175E-3</c:v>
                </c:pt>
                <c:pt idx="3430">
                  <c:v>1.60900000000197E-2</c:v>
                </c:pt>
                <c:pt idx="3431">
                  <c:v>8.8199999999858392E-3</c:v>
                </c:pt>
                <c:pt idx="3432">
                  <c:v>1.8540000000001555E-2</c:v>
                </c:pt>
                <c:pt idx="3433">
                  <c:v>1.0819999999995389E-2</c:v>
                </c:pt>
                <c:pt idx="3434">
                  <c:v>1.0130000000003747E-2</c:v>
                </c:pt>
                <c:pt idx="3435">
                  <c:v>1.8180000000000973E-2</c:v>
                </c:pt>
                <c:pt idx="3436">
                  <c:v>1.1230000000011842E-2</c:v>
                </c:pt>
                <c:pt idx="3437">
                  <c:v>1.7499999999984084E-2</c:v>
                </c:pt>
                <c:pt idx="3438">
                  <c:v>1.186000000001286E-2</c:v>
                </c:pt>
                <c:pt idx="3439">
                  <c:v>1.0429999999985284E-2</c:v>
                </c:pt>
                <c:pt idx="3440">
                  <c:v>1.5080000000011751E-2</c:v>
                </c:pt>
                <c:pt idx="3441">
                  <c:v>1.5109999999992851E-2</c:v>
                </c:pt>
                <c:pt idx="3442">
                  <c:v>9.2099999999959437E-3</c:v>
                </c:pt>
                <c:pt idx="3443">
                  <c:v>1.6450000000020282E-2</c:v>
                </c:pt>
                <c:pt idx="3444">
                  <c:v>7.9599999999970805E-3</c:v>
                </c:pt>
                <c:pt idx="3445">
                  <c:v>1.1439999999993233E-2</c:v>
                </c:pt>
                <c:pt idx="3446">
                  <c:v>1.6030000000000655E-2</c:v>
                </c:pt>
                <c:pt idx="3447">
                  <c:v>1.0940000000005057E-2</c:v>
                </c:pt>
                <c:pt idx="3448">
                  <c:v>1.3620000000003074E-2</c:v>
                </c:pt>
                <c:pt idx="3449">
                  <c:v>1.4369999999985339E-2</c:v>
                </c:pt>
                <c:pt idx="3450">
                  <c:v>1.1799999999993815E-2</c:v>
                </c:pt>
                <c:pt idx="3451">
                  <c:v>1.6000000000019554E-2</c:v>
                </c:pt>
                <c:pt idx="3452">
                  <c:v>1.7229999999983647E-2</c:v>
                </c:pt>
                <c:pt idx="3453">
                  <c:v>9.5000000000027285E-3</c:v>
                </c:pt>
                <c:pt idx="3454">
                  <c:v>2.1309999999999718E-2</c:v>
                </c:pt>
                <c:pt idx="3455">
                  <c:v>8.9100000000144064E-3</c:v>
                </c:pt>
                <c:pt idx="3456">
                  <c:v>2.2300000000001319E-2</c:v>
                </c:pt>
                <c:pt idx="3457">
                  <c:v>1.0779999999982692E-2</c:v>
                </c:pt>
                <c:pt idx="3458">
                  <c:v>1.3620000000003074E-2</c:v>
                </c:pt>
                <c:pt idx="3459">
                  <c:v>1.7200000000002547E-2</c:v>
                </c:pt>
                <c:pt idx="3460">
                  <c:v>1.1979999999994106E-2</c:v>
                </c:pt>
                <c:pt idx="3461">
                  <c:v>1.490000000001146E-2</c:v>
                </c:pt>
                <c:pt idx="3462">
                  <c:v>1.7549999999999955E-2</c:v>
                </c:pt>
                <c:pt idx="3463">
                  <c:v>1.2219999999985021E-2</c:v>
                </c:pt>
                <c:pt idx="3464">
                  <c:v>1.3590000000021973E-2</c:v>
                </c:pt>
                <c:pt idx="3465">
                  <c:v>1.6749999999973397E-2</c:v>
                </c:pt>
                <c:pt idx="3466">
                  <c:v>1.1740000000003192E-2</c:v>
                </c:pt>
                <c:pt idx="3467">
                  <c:v>1.8180000000000973E-2</c:v>
                </c:pt>
                <c:pt idx="3468">
                  <c:v>7.2200000000179898E-3</c:v>
                </c:pt>
                <c:pt idx="3469">
                  <c:v>1.8090000000000828E-2</c:v>
                </c:pt>
                <c:pt idx="3470">
                  <c:v>1.1769999999984293E-2</c:v>
                </c:pt>
                <c:pt idx="3471">
                  <c:v>1.3200000000011869E-2</c:v>
                </c:pt>
                <c:pt idx="3472">
                  <c:v>1.2959999999992533E-2</c:v>
                </c:pt>
                <c:pt idx="3473">
                  <c:v>1.5770000000003392E-2</c:v>
                </c:pt>
                <c:pt idx="3474">
                  <c:v>8.049999999997226E-3</c:v>
                </c:pt>
                <c:pt idx="3475">
                  <c:v>1.7760000000009768E-2</c:v>
                </c:pt>
                <c:pt idx="3476">
                  <c:v>1.0339999999985139E-2</c:v>
                </c:pt>
                <c:pt idx="3477">
                  <c:v>1.0909999999995534E-2</c:v>
                </c:pt>
                <c:pt idx="3478">
                  <c:v>1.4060000000000628E-2</c:v>
                </c:pt>
                <c:pt idx="3479">
                  <c:v>9.8100000000158616E-3</c:v>
                </c:pt>
                <c:pt idx="3480">
                  <c:v>1.525999999998362E-2</c:v>
                </c:pt>
                <c:pt idx="3481">
                  <c:v>1.3410000000021682E-2</c:v>
                </c:pt>
                <c:pt idx="3482">
                  <c:v>1.1059999999986303E-2</c:v>
                </c:pt>
                <c:pt idx="3483">
                  <c:v>1.067000000000462E-2</c:v>
                </c:pt>
                <c:pt idx="3484">
                  <c:v>1.3469999999983884E-2</c:v>
                </c:pt>
                <c:pt idx="3485">
                  <c:v>1.0900000000020782E-2</c:v>
                </c:pt>
                <c:pt idx="3486">
                  <c:v>1.7409999999983938E-2</c:v>
                </c:pt>
                <c:pt idx="3487">
                  <c:v>9.9200000000223554E-3</c:v>
                </c:pt>
                <c:pt idx="3488">
                  <c:v>1.0879999999986012E-2</c:v>
                </c:pt>
                <c:pt idx="3489">
                  <c:v>1.3589999999993552E-2</c:v>
                </c:pt>
                <c:pt idx="3490">
                  <c:v>9.7800000000063392E-3</c:v>
                </c:pt>
                <c:pt idx="3491">
                  <c:v>1.7730000000000246E-2</c:v>
                </c:pt>
                <c:pt idx="3492">
                  <c:v>1.1140000000011696E-2</c:v>
                </c:pt>
                <c:pt idx="3493">
                  <c:v>1.0459999999994807E-2</c:v>
                </c:pt>
                <c:pt idx="3494">
                  <c:v>1.4430000000004384E-2</c:v>
                </c:pt>
                <c:pt idx="3495">
                  <c:v>1.0309999999975616E-2</c:v>
                </c:pt>
                <c:pt idx="3496">
                  <c:v>1.4720000000011169E-2</c:v>
                </c:pt>
                <c:pt idx="3497">
                  <c:v>1.2370000000004211E-2</c:v>
                </c:pt>
                <c:pt idx="3498">
                  <c:v>8.4599999999852571E-3</c:v>
                </c:pt>
                <c:pt idx="3499">
                  <c:v>1.3740000000012742E-2</c:v>
                </c:pt>
                <c:pt idx="3500">
                  <c:v>1.3180000000005521E-2</c:v>
                </c:pt>
                <c:pt idx="3501">
                  <c:v>9.4399999999836837E-3</c:v>
                </c:pt>
                <c:pt idx="3502">
                  <c:v>1.5830000000022437E-2</c:v>
                </c:pt>
                <c:pt idx="3503">
                  <c:v>7.869999999996935E-3</c:v>
                </c:pt>
                <c:pt idx="3504">
                  <c:v>1.1049999999983129E-2</c:v>
                </c:pt>
                <c:pt idx="3505">
                  <c:v>1.3680000000022119E-2</c:v>
                </c:pt>
                <c:pt idx="3506">
                  <c:v>1.2489999999985457E-2</c:v>
                </c:pt>
                <c:pt idx="3507">
                  <c:v>1.1230000000011842E-2</c:v>
                </c:pt>
                <c:pt idx="3508">
                  <c:v>1.2909999999976662E-2</c:v>
                </c:pt>
                <c:pt idx="3509">
                  <c:v>1.0820000000023811E-2</c:v>
                </c:pt>
                <c:pt idx="3510">
                  <c:v>1.373999999998432E-2</c:v>
                </c:pt>
                <c:pt idx="3511">
                  <c:v>1.4870000000001937E-2</c:v>
                </c:pt>
                <c:pt idx="3512">
                  <c:v>9.4200000000057571E-3</c:v>
                </c:pt>
                <c:pt idx="3513">
                  <c:v>1.9100000000008777E-2</c:v>
                </c:pt>
                <c:pt idx="3514">
                  <c:v>5.0099999999986267E-3</c:v>
                </c:pt>
                <c:pt idx="3515">
                  <c:v>1.8469999999979336E-2</c:v>
                </c:pt>
                <c:pt idx="3516">
                  <c:v>1.0430000000013706E-2</c:v>
                </c:pt>
                <c:pt idx="3517">
                  <c:v>1.251999999999498E-2</c:v>
                </c:pt>
                <c:pt idx="3518">
                  <c:v>1.4569999999991978E-2</c:v>
                </c:pt>
                <c:pt idx="3519">
                  <c:v>1.0940000000005057E-2</c:v>
                </c:pt>
                <c:pt idx="3520">
                  <c:v>1.3740000000012742E-2</c:v>
                </c:pt>
                <c:pt idx="3521">
                  <c:v>1.1679999999984148E-2</c:v>
                </c:pt>
                <c:pt idx="3522">
                  <c:v>1.1690000000015743E-2</c:v>
                </c:pt>
                <c:pt idx="3523">
                  <c:v>9.3200000000024374E-3</c:v>
                </c:pt>
                <c:pt idx="3524">
                  <c:v>1.6509999999982483E-2</c:v>
                </c:pt>
                <c:pt idx="3525">
                  <c:v>7.4500000000057298E-3</c:v>
                </c:pt>
                <c:pt idx="3526">
                  <c:v>1.9200000000012096E-2</c:v>
                </c:pt>
                <c:pt idx="3527">
                  <c:v>5.5099999999868032E-3</c:v>
                </c:pt>
                <c:pt idx="3528">
                  <c:v>1.4129999999994425E-2</c:v>
                </c:pt>
                <c:pt idx="3529">
                  <c:v>1.2100000000003774E-2</c:v>
                </c:pt>
                <c:pt idx="3530">
                  <c:v>1.1200000000002319E-2</c:v>
                </c:pt>
                <c:pt idx="3531">
                  <c:v>1.251999999999498E-2</c:v>
                </c:pt>
                <c:pt idx="3532">
                  <c:v>1.4210000000019818E-2</c:v>
                </c:pt>
                <c:pt idx="3533">
                  <c:v>7.8999999999780357E-3</c:v>
                </c:pt>
                <c:pt idx="3534">
                  <c:v>1.6270000000019991E-2</c:v>
                </c:pt>
                <c:pt idx="3535">
                  <c:v>1.0639999999995098E-2</c:v>
                </c:pt>
                <c:pt idx="3536">
                  <c:v>1.1539999999996553E-2</c:v>
                </c:pt>
                <c:pt idx="3537">
                  <c:v>1.2069999999994252E-2</c:v>
                </c:pt>
                <c:pt idx="3538">
                  <c:v>9.5000000000027285E-3</c:v>
                </c:pt>
                <c:pt idx="3539">
                  <c:v>1.1449999999996407E-2</c:v>
                </c:pt>
                <c:pt idx="3540">
                  <c:v>1.3200000000011869E-2</c:v>
                </c:pt>
                <c:pt idx="3541">
                  <c:v>8.579999999994925E-3</c:v>
                </c:pt>
                <c:pt idx="3542">
                  <c:v>1.3769999999993843E-2</c:v>
                </c:pt>
                <c:pt idx="3543">
                  <c:v>8.8200000000142609E-3</c:v>
                </c:pt>
                <c:pt idx="3544">
                  <c:v>1.1539999999996553E-2</c:v>
                </c:pt>
                <c:pt idx="3545">
                  <c:v>1.4809999999982892E-2</c:v>
                </c:pt>
                <c:pt idx="3546">
                  <c:v>9.6599999999966712E-3</c:v>
                </c:pt>
                <c:pt idx="3547">
                  <c:v>1.1740000000003192E-2</c:v>
                </c:pt>
                <c:pt idx="3548">
                  <c:v>1.1650000000003047E-2</c:v>
                </c:pt>
                <c:pt idx="3549">
                  <c:v>1.0369999999994661E-2</c:v>
                </c:pt>
                <c:pt idx="3550">
                  <c:v>1.4750000000020691E-2</c:v>
                </c:pt>
                <c:pt idx="3551">
                  <c:v>1.2609999999995125E-2</c:v>
                </c:pt>
                <c:pt idx="3552">
                  <c:v>7.0900000000051477E-3</c:v>
                </c:pt>
                <c:pt idx="3553">
                  <c:v>1.5230000000002519E-2</c:v>
                </c:pt>
                <c:pt idx="3554">
                  <c:v>1.0249999999984993E-2</c:v>
                </c:pt>
                <c:pt idx="3555">
                  <c:v>1.3149999999995998E-2</c:v>
                </c:pt>
                <c:pt idx="3556">
                  <c:v>9.180000000014843E-3</c:v>
                </c:pt>
                <c:pt idx="3557">
                  <c:v>1.1470000000002756E-2</c:v>
                </c:pt>
                <c:pt idx="3558">
                  <c:v>1.1409999999983711E-2</c:v>
                </c:pt>
                <c:pt idx="3559">
                  <c:v>1.4460000000013906E-2</c:v>
                </c:pt>
                <c:pt idx="3560">
                  <c:v>7.4500000000057298E-3</c:v>
                </c:pt>
                <c:pt idx="3561">
                  <c:v>1.8859999999989441E-2</c:v>
                </c:pt>
                <c:pt idx="3562">
                  <c:v>7.3299999999960619E-3</c:v>
                </c:pt>
                <c:pt idx="3563">
                  <c:v>1.3560000000012451E-2</c:v>
                </c:pt>
                <c:pt idx="3564">
                  <c:v>1.3919999999984611E-2</c:v>
                </c:pt>
                <c:pt idx="3565">
                  <c:v>1.0310000000004038E-2</c:v>
                </c:pt>
                <c:pt idx="3566">
                  <c:v>1.4639999999985776E-2</c:v>
                </c:pt>
                <c:pt idx="3567">
                  <c:v>9.6800000000030195E-3</c:v>
                </c:pt>
                <c:pt idx="3568">
                  <c:v>1.1390000000005784E-2</c:v>
                </c:pt>
                <c:pt idx="3569">
                  <c:v>1.409000000001015E-2</c:v>
                </c:pt>
                <c:pt idx="3570">
                  <c:v>1.2460000000004356E-2</c:v>
                </c:pt>
                <c:pt idx="3571">
                  <c:v>9.9599999999782085E-3</c:v>
                </c:pt>
                <c:pt idx="3572">
                  <c:v>1.5700000000009595E-2</c:v>
                </c:pt>
                <c:pt idx="3573">
                  <c:v>1.1830000000003338E-2</c:v>
                </c:pt>
                <c:pt idx="3574">
                  <c:v>1.6240000000010468E-2</c:v>
                </c:pt>
                <c:pt idx="3575">
                  <c:v>1.1449999999996407E-2</c:v>
                </c:pt>
                <c:pt idx="3576">
                  <c:v>8.8199999999858392E-3</c:v>
                </c:pt>
                <c:pt idx="3577">
                  <c:v>1.60900000000197E-2</c:v>
                </c:pt>
                <c:pt idx="3578">
                  <c:v>1.0079999999987876E-2</c:v>
                </c:pt>
                <c:pt idx="3579">
                  <c:v>1.6780000000011341E-2</c:v>
                </c:pt>
                <c:pt idx="3580">
                  <c:v>1.0779999999982692E-2</c:v>
                </c:pt>
                <c:pt idx="3581">
                  <c:v>1.3530000000002929E-2</c:v>
                </c:pt>
                <c:pt idx="3582">
                  <c:v>1.0170000000016444E-2</c:v>
                </c:pt>
                <c:pt idx="3583">
                  <c:v>1.7789999999990869E-2</c:v>
                </c:pt>
                <c:pt idx="3584">
                  <c:v>7.0900000000051477E-3</c:v>
                </c:pt>
                <c:pt idx="3585">
                  <c:v>1.9129999999989877E-2</c:v>
                </c:pt>
                <c:pt idx="3586">
                  <c:v>6.679999999988695E-3</c:v>
                </c:pt>
                <c:pt idx="3587">
                  <c:v>1.3770000000022264E-2</c:v>
                </c:pt>
                <c:pt idx="3588">
                  <c:v>1.3829999999984466E-2</c:v>
                </c:pt>
                <c:pt idx="3589">
                  <c:v>1.2930000000011432E-2</c:v>
                </c:pt>
                <c:pt idx="3590">
                  <c:v>1.2669999999985748E-2</c:v>
                </c:pt>
                <c:pt idx="3591">
                  <c:v>1.5140000000002374E-2</c:v>
                </c:pt>
                <c:pt idx="3592">
                  <c:v>8.5500000000138243E-3</c:v>
                </c:pt>
                <c:pt idx="3593">
                  <c:v>1.7110000000002401E-2</c:v>
                </c:pt>
                <c:pt idx="3594">
                  <c:v>9.7099999999841202E-3</c:v>
                </c:pt>
                <c:pt idx="3595">
                  <c:v>1.6690000000011196E-2</c:v>
                </c:pt>
                <c:pt idx="3596">
                  <c:v>9.5100000000059026E-3</c:v>
                </c:pt>
                <c:pt idx="3597">
                  <c:v>1.155999999997448E-2</c:v>
                </c:pt>
                <c:pt idx="3598">
                  <c:v>1.5080000000011751E-2</c:v>
                </c:pt>
                <c:pt idx="3599">
                  <c:v>1.4489999999995007E-2</c:v>
                </c:pt>
                <c:pt idx="3600">
                  <c:v>7.1200000000146701E-3</c:v>
                </c:pt>
                <c:pt idx="3601">
                  <c:v>1.9700000000000273E-2</c:v>
                </c:pt>
                <c:pt idx="3602">
                  <c:v>5.7199999999966167E-3</c:v>
                </c:pt>
                <c:pt idx="3603">
                  <c:v>1.6089999999991278E-2</c:v>
                </c:pt>
                <c:pt idx="3604">
                  <c:v>1.4100000000013324E-2</c:v>
                </c:pt>
                <c:pt idx="3605">
                  <c:v>1.1799999999993815E-2</c:v>
                </c:pt>
                <c:pt idx="3606">
                  <c:v>1.2609999999995125E-2</c:v>
                </c:pt>
                <c:pt idx="3607">
                  <c:v>1.3890000000003511E-2</c:v>
                </c:pt>
                <c:pt idx="3608">
                  <c:v>1.2129999999984875E-2</c:v>
                </c:pt>
                <c:pt idx="3609">
                  <c:v>1.3260000000002492E-2</c:v>
                </c:pt>
                <c:pt idx="3610">
                  <c:v>1.5260000000012042E-2</c:v>
                </c:pt>
                <c:pt idx="3611">
                  <c:v>7.7200000000061664E-3</c:v>
                </c:pt>
                <c:pt idx="3612">
                  <c:v>1.8649999999979627E-2</c:v>
                </c:pt>
                <c:pt idx="3613">
                  <c:v>8.530000000007476E-3</c:v>
                </c:pt>
                <c:pt idx="3614">
                  <c:v>1.8320000000016989E-2</c:v>
                </c:pt>
                <c:pt idx="3615">
                  <c:v>1.1569999999977654E-2</c:v>
                </c:pt>
                <c:pt idx="3616">
                  <c:v>9.590000000002874E-3</c:v>
                </c:pt>
                <c:pt idx="3617">
                  <c:v>1.7910000000000537E-2</c:v>
                </c:pt>
                <c:pt idx="3618">
                  <c:v>1.3090000000005375E-2</c:v>
                </c:pt>
                <c:pt idx="3619">
                  <c:v>1.4569999999991978E-2</c:v>
                </c:pt>
                <c:pt idx="3620">
                  <c:v>1.2580000000014024E-2</c:v>
                </c:pt>
                <c:pt idx="3621">
                  <c:v>1.4629999999982601E-2</c:v>
                </c:pt>
                <c:pt idx="3622">
                  <c:v>1.0310000000004038E-2</c:v>
                </c:pt>
                <c:pt idx="3623">
                  <c:v>2.1309999999999718E-2</c:v>
                </c:pt>
                <c:pt idx="3624">
                  <c:v>8.0800000000067485E-3</c:v>
                </c:pt>
                <c:pt idx="3625">
                  <c:v>2.0919999999989614E-2</c:v>
                </c:pt>
                <c:pt idx="3626">
                  <c:v>7.1800000000052933E-3</c:v>
                </c:pt>
                <c:pt idx="3627">
                  <c:v>1.7670000000009622E-2</c:v>
                </c:pt>
                <c:pt idx="3628">
                  <c:v>1.4160000000003947E-2</c:v>
                </c:pt>
                <c:pt idx="3629">
                  <c:v>1.5230000000002519E-2</c:v>
                </c:pt>
                <c:pt idx="3630">
                  <c:v>1.3469999999983884E-2</c:v>
                </c:pt>
                <c:pt idx="3631">
                  <c:v>1.5649999999993724E-2</c:v>
                </c:pt>
                <c:pt idx="3632">
                  <c:v>8.6100000000328691E-3</c:v>
                </c:pt>
                <c:pt idx="3633">
                  <c:v>2.1309999999971296E-2</c:v>
                </c:pt>
                <c:pt idx="3634">
                  <c:v>1.3530000000002929E-2</c:v>
                </c:pt>
                <c:pt idx="3635">
                  <c:v>1.6360000000020136E-2</c:v>
                </c:pt>
                <c:pt idx="3636">
                  <c:v>1.4959999999973661E-2</c:v>
                </c:pt>
                <c:pt idx="3637">
                  <c:v>1.4070000000003802E-2</c:v>
                </c:pt>
                <c:pt idx="3638">
                  <c:v>1.7040000000008604E-2</c:v>
                </c:pt>
                <c:pt idx="3639">
                  <c:v>1.5530000000012478E-2</c:v>
                </c:pt>
                <c:pt idx="3640">
                  <c:v>1.4419999999972788E-2</c:v>
                </c:pt>
                <c:pt idx="3641">
                  <c:v>1.7860000000041509E-2</c:v>
                </c:pt>
                <c:pt idx="3642">
                  <c:v>1.155999999997448E-2</c:v>
                </c:pt>
                <c:pt idx="3643">
                  <c:v>1.5199999999992997E-2</c:v>
                </c:pt>
                <c:pt idx="3644">
                  <c:v>1.6419999999982338E-2</c:v>
                </c:pt>
                <c:pt idx="3645">
                  <c:v>1.2730000000033215E-2</c:v>
                </c:pt>
                <c:pt idx="3646">
                  <c:v>1.3640000000009422E-2</c:v>
                </c:pt>
                <c:pt idx="3647">
                  <c:v>1.5859999999975116E-2</c:v>
                </c:pt>
                <c:pt idx="3648">
                  <c:v>1.0370000000023083E-2</c:v>
                </c:pt>
                <c:pt idx="3649">
                  <c:v>1.5169999999955053E-2</c:v>
                </c:pt>
                <c:pt idx="3650">
                  <c:v>1.3470000000040727E-2</c:v>
                </c:pt>
                <c:pt idx="3651">
                  <c:v>1.067000000000462E-2</c:v>
                </c:pt>
                <c:pt idx="3652">
                  <c:v>1.7580000000009477E-2</c:v>
                </c:pt>
                <c:pt idx="3653">
                  <c:v>1.039999999994734E-2</c:v>
                </c:pt>
                <c:pt idx="3654">
                  <c:v>1.6630000000020573E-2</c:v>
                </c:pt>
                <c:pt idx="3655">
                  <c:v>1.3120000000014898E-2</c:v>
                </c:pt>
                <c:pt idx="3656">
                  <c:v>1.2630000000001473E-2</c:v>
                </c:pt>
                <c:pt idx="3657">
                  <c:v>1.4729999999985921E-2</c:v>
                </c:pt>
                <c:pt idx="3658">
                  <c:v>1.2150000000019645E-2</c:v>
                </c:pt>
                <c:pt idx="3659">
                  <c:v>1.1779999999987467E-2</c:v>
                </c:pt>
                <c:pt idx="3660">
                  <c:v>1.6660000000001673E-2</c:v>
                </c:pt>
                <c:pt idx="3661">
                  <c:v>9.770000000003165E-3</c:v>
                </c:pt>
                <c:pt idx="3662">
                  <c:v>1.0580000000004475E-2</c:v>
                </c:pt>
                <c:pt idx="3663">
                  <c:v>1.5559999999993579E-2</c:v>
                </c:pt>
                <c:pt idx="3664">
                  <c:v>7.9299999999875581E-3</c:v>
                </c:pt>
                <c:pt idx="3665">
                  <c:v>1.834999999999809E-2</c:v>
                </c:pt>
                <c:pt idx="3666">
                  <c:v>4.0599999999813008E-3</c:v>
                </c:pt>
                <c:pt idx="3667">
                  <c:v>1.5940000000000509E-2</c:v>
                </c:pt>
                <c:pt idx="3668">
                  <c:v>1.3770000000022264E-2</c:v>
                </c:pt>
                <c:pt idx="3669">
                  <c:v>1.2040000000013151E-2</c:v>
                </c:pt>
                <c:pt idx="3670">
                  <c:v>1.3260000000002492E-2</c:v>
                </c:pt>
                <c:pt idx="3671">
                  <c:v>1.5379999999993288E-2</c:v>
                </c:pt>
                <c:pt idx="3672">
                  <c:v>9.7499999999968168E-3</c:v>
                </c:pt>
                <c:pt idx="3673">
                  <c:v>1.7369999999971242E-2</c:v>
                </c:pt>
                <c:pt idx="3674">
                  <c:v>1.2430000000051677E-2</c:v>
                </c:pt>
                <c:pt idx="3675">
                  <c:v>1.3170000000002346E-2</c:v>
                </c:pt>
                <c:pt idx="3676">
                  <c:v>1.5559999999993579E-2</c:v>
                </c:pt>
                <c:pt idx="3677">
                  <c:v>9.7399999999652209E-3</c:v>
                </c:pt>
                <c:pt idx="3678">
                  <c:v>1.693000000000211E-2</c:v>
                </c:pt>
                <c:pt idx="3679">
                  <c:v>1.3530000000002929E-2</c:v>
                </c:pt>
                <c:pt idx="3680">
                  <c:v>1.170999999999367E-2</c:v>
                </c:pt>
                <c:pt idx="3681">
                  <c:v>1.7350000000021737E-2</c:v>
                </c:pt>
                <c:pt idx="3682">
                  <c:v>1.2040000000013151E-2</c:v>
                </c:pt>
                <c:pt idx="3683">
                  <c:v>1.3350000000002638E-2</c:v>
                </c:pt>
                <c:pt idx="3684">
                  <c:v>1.5529999999955635E-2</c:v>
                </c:pt>
                <c:pt idx="3685">
                  <c:v>1.3680000000022119E-2</c:v>
                </c:pt>
                <c:pt idx="3686">
                  <c:v>1.9670000000019172E-2</c:v>
                </c:pt>
                <c:pt idx="3687">
                  <c:v>7.4799999999868305E-3</c:v>
                </c:pt>
                <c:pt idx="3688">
                  <c:v>1.61200000000008E-2</c:v>
                </c:pt>
                <c:pt idx="3689">
                  <c:v>1.3919999999984611E-2</c:v>
                </c:pt>
                <c:pt idx="3690">
                  <c:v>1.4690000000030068E-2</c:v>
                </c:pt>
                <c:pt idx="3691">
                  <c:v>1.558999999997468E-2</c:v>
                </c:pt>
                <c:pt idx="3692">
                  <c:v>1.6419999999982338E-2</c:v>
                </c:pt>
                <c:pt idx="3693">
                  <c:v>7.6300000000060209E-3</c:v>
                </c:pt>
                <c:pt idx="3694">
                  <c:v>1.7940000000010059E-2</c:v>
                </c:pt>
                <c:pt idx="3695">
                  <c:v>1.3230000000021391E-2</c:v>
                </c:pt>
                <c:pt idx="3696">
                  <c:v>1.3890000000003511E-2</c:v>
                </c:pt>
                <c:pt idx="3697">
                  <c:v>1.4269999999953598E-2</c:v>
                </c:pt>
                <c:pt idx="3698">
                  <c:v>1.0490000000004329E-2</c:v>
                </c:pt>
                <c:pt idx="3699">
                  <c:v>1.5829999999994016E-2</c:v>
                </c:pt>
                <c:pt idx="3700">
                  <c:v>1.4630000000011023E-2</c:v>
                </c:pt>
                <c:pt idx="3701">
                  <c:v>1.1270000000024538E-2</c:v>
                </c:pt>
                <c:pt idx="3702">
                  <c:v>1.7729999999971824E-2</c:v>
                </c:pt>
                <c:pt idx="3703">
                  <c:v>7.5700000000438195E-3</c:v>
                </c:pt>
                <c:pt idx="3704">
                  <c:v>1.4009999999984757E-2</c:v>
                </c:pt>
                <c:pt idx="3705">
                  <c:v>1.4869999999973516E-2</c:v>
                </c:pt>
                <c:pt idx="3706">
                  <c:v>1.3740000000041164E-2</c:v>
                </c:pt>
                <c:pt idx="3707">
                  <c:v>1.7639999999971678E-2</c:v>
                </c:pt>
                <c:pt idx="3708">
                  <c:v>7.8700000000253567E-3</c:v>
                </c:pt>
                <c:pt idx="3709">
                  <c:v>1.4899999999954616E-2</c:v>
                </c:pt>
                <c:pt idx="3710">
                  <c:v>1.4360000000010587E-2</c:v>
                </c:pt>
                <c:pt idx="3711">
                  <c:v>1.5320000000031087E-2</c:v>
                </c:pt>
                <c:pt idx="3712">
                  <c:v>1.3109999999983302E-2</c:v>
                </c:pt>
                <c:pt idx="3713">
                  <c:v>1.6369999999994889E-2</c:v>
                </c:pt>
                <c:pt idx="3714">
                  <c:v>8.1299999999941974E-3</c:v>
                </c:pt>
                <c:pt idx="3715">
                  <c:v>2.01200000000199E-2</c:v>
                </c:pt>
                <c:pt idx="3716">
                  <c:v>1.2569999999982429E-2</c:v>
                </c:pt>
                <c:pt idx="3717">
                  <c:v>1.454999999998563E-2</c:v>
                </c:pt>
                <c:pt idx="3718">
                  <c:v>1.5080000000011751E-2</c:v>
                </c:pt>
                <c:pt idx="3719">
                  <c:v>8.2199999999943429E-3</c:v>
                </c:pt>
                <c:pt idx="3720">
                  <c:v>1.6990000000021155E-2</c:v>
                </c:pt>
                <c:pt idx="3721">
                  <c:v>1.7260000000021591E-2</c:v>
                </c:pt>
                <c:pt idx="3722">
                  <c:v>1.3409999999964839E-2</c:v>
                </c:pt>
                <c:pt idx="3723">
                  <c:v>2.1220000000027994E-2</c:v>
                </c:pt>
                <c:pt idx="3724">
                  <c:v>1.0069999999984702E-2</c:v>
                </c:pt>
                <c:pt idx="3725">
                  <c:v>1.6509999999982483E-2</c:v>
                </c:pt>
                <c:pt idx="3726">
                  <c:v>1.7400000000009186E-2</c:v>
                </c:pt>
                <c:pt idx="3727">
                  <c:v>1.7200000000002547E-2</c:v>
                </c:pt>
                <c:pt idx="3728">
                  <c:v>1.7020000000002256E-2</c:v>
                </c:pt>
                <c:pt idx="3729">
                  <c:v>1.2569999999982429E-2</c:v>
                </c:pt>
                <c:pt idx="3730">
                  <c:v>1.5829999999994016E-2</c:v>
                </c:pt>
                <c:pt idx="3731">
                  <c:v>1.4540000000010878E-2</c:v>
                </c:pt>
                <c:pt idx="3732">
                  <c:v>1.9670000000019172E-2</c:v>
                </c:pt>
                <c:pt idx="3733">
                  <c:v>1.2879999999995562E-2</c:v>
                </c:pt>
                <c:pt idx="3734">
                  <c:v>1.9760000000019318E-2</c:v>
                </c:pt>
                <c:pt idx="3735">
                  <c:v>7.4500000000057298E-3</c:v>
                </c:pt>
                <c:pt idx="3736">
                  <c:v>2.1359999999958745E-2</c:v>
                </c:pt>
                <c:pt idx="3737">
                  <c:v>1.3210000000015043E-2</c:v>
                </c:pt>
                <c:pt idx="3738">
                  <c:v>1.7460000000028231E-2</c:v>
                </c:pt>
                <c:pt idx="3739">
                  <c:v>1.3199999999983447E-2</c:v>
                </c:pt>
                <c:pt idx="3740">
                  <c:v>1.1059999999986303E-2</c:v>
                </c:pt>
                <c:pt idx="3741">
                  <c:v>1.5019999999992706E-2</c:v>
                </c:pt>
                <c:pt idx="3742">
                  <c:v>1.6270000000019991E-2</c:v>
                </c:pt>
                <c:pt idx="3743">
                  <c:v>1.051999999998543E-2</c:v>
                </c:pt>
                <c:pt idx="3744">
                  <c:v>1.7139999999983502E-2</c:v>
                </c:pt>
                <c:pt idx="3745">
                  <c:v>7.9600000000255022E-3</c:v>
                </c:pt>
                <c:pt idx="3746">
                  <c:v>1.4540000000010878E-2</c:v>
                </c:pt>
                <c:pt idx="3747">
                  <c:v>1.4689999999973224E-2</c:v>
                </c:pt>
                <c:pt idx="3748">
                  <c:v>1.4990000000011605E-2</c:v>
                </c:pt>
                <c:pt idx="3749">
                  <c:v>1.2310000000013588E-2</c:v>
                </c:pt>
                <c:pt idx="3750">
                  <c:v>1.1059999999986303E-2</c:v>
                </c:pt>
                <c:pt idx="3751">
                  <c:v>1.3469999999983884E-2</c:v>
                </c:pt>
                <c:pt idx="3752">
                  <c:v>1.290000000000191E-2</c:v>
                </c:pt>
                <c:pt idx="3753">
                  <c:v>1.5170000000011896E-2</c:v>
                </c:pt>
                <c:pt idx="3754">
                  <c:v>7.1300000000178443E-3</c:v>
                </c:pt>
                <c:pt idx="3755">
                  <c:v>1.7789999999990869E-2</c:v>
                </c:pt>
                <c:pt idx="3756">
                  <c:v>3.8099999999872125E-3</c:v>
                </c:pt>
                <c:pt idx="3757">
                  <c:v>2.0420000000001437E-2</c:v>
                </c:pt>
                <c:pt idx="3758">
                  <c:v>8.2500000000322871E-3</c:v>
                </c:pt>
                <c:pt idx="3759">
                  <c:v>1.239999999995689E-2</c:v>
                </c:pt>
                <c:pt idx="3760">
                  <c:v>1.2130000000013297E-2</c:v>
                </c:pt>
                <c:pt idx="3761">
                  <c:v>1.1649999999974625E-2</c:v>
                </c:pt>
                <c:pt idx="3762">
                  <c:v>1.3740000000041164E-2</c:v>
                </c:pt>
                <c:pt idx="3763">
                  <c:v>1.5049999999973807E-2</c:v>
                </c:pt>
                <c:pt idx="3764">
                  <c:v>8.7300000000141154E-3</c:v>
                </c:pt>
                <c:pt idx="3765">
                  <c:v>1.4279999999985193E-2</c:v>
                </c:pt>
                <c:pt idx="3766">
                  <c:v>1.0100000000022646E-2</c:v>
                </c:pt>
                <c:pt idx="3767">
                  <c:v>1.3499999999964984E-2</c:v>
                </c:pt>
                <c:pt idx="3768">
                  <c:v>1.4630000000011023E-2</c:v>
                </c:pt>
                <c:pt idx="3769">
                  <c:v>1.1599999999987176E-2</c:v>
                </c:pt>
                <c:pt idx="3770">
                  <c:v>1.079000000004271E-2</c:v>
                </c:pt>
                <c:pt idx="3771">
                  <c:v>1.2099999999975353E-2</c:v>
                </c:pt>
                <c:pt idx="3772">
                  <c:v>9.9799999999845568E-3</c:v>
                </c:pt>
                <c:pt idx="3773">
                  <c:v>1.3590000000021973E-2</c:v>
                </c:pt>
                <c:pt idx="3774">
                  <c:v>1.2960000000020955E-2</c:v>
                </c:pt>
                <c:pt idx="3775">
                  <c:v>6.199999999978445E-3</c:v>
                </c:pt>
                <c:pt idx="3776">
                  <c:v>2.0210000000020045E-2</c:v>
                </c:pt>
                <c:pt idx="3777">
                  <c:v>6.0199999999781539E-3</c:v>
                </c:pt>
                <c:pt idx="3778">
                  <c:v>2.035000000000764E-2</c:v>
                </c:pt>
                <c:pt idx="3779">
                  <c:v>9.8100000000158616E-3</c:v>
                </c:pt>
                <c:pt idx="3780">
                  <c:v>1.1259999999992942E-2</c:v>
                </c:pt>
                <c:pt idx="3781">
                  <c:v>1.4039999999965858E-2</c:v>
                </c:pt>
                <c:pt idx="3782">
                  <c:v>1.1060000000043146E-2</c:v>
                </c:pt>
                <c:pt idx="3783">
                  <c:v>1.3080000000002201E-2</c:v>
                </c:pt>
                <c:pt idx="3784">
                  <c:v>1.5649999999993724E-2</c:v>
                </c:pt>
                <c:pt idx="3785">
                  <c:v>9.9500000000034561E-3</c:v>
                </c:pt>
                <c:pt idx="3786">
                  <c:v>1.1649999999974625E-2</c:v>
                </c:pt>
                <c:pt idx="3787">
                  <c:v>1.3410000000021682E-2</c:v>
                </c:pt>
                <c:pt idx="3788">
                  <c:v>1.1179999999967549E-2</c:v>
                </c:pt>
                <c:pt idx="3789">
                  <c:v>1.7410000000040782E-2</c:v>
                </c:pt>
                <c:pt idx="3790">
                  <c:v>9.3799999999646388E-3</c:v>
                </c:pt>
                <c:pt idx="3791">
                  <c:v>1.132999999998674E-2</c:v>
                </c:pt>
                <c:pt idx="3792">
                  <c:v>1.5760000000000218E-2</c:v>
                </c:pt>
                <c:pt idx="3793">
                  <c:v>1.1300000000005639E-2</c:v>
                </c:pt>
                <c:pt idx="3794">
                  <c:v>1.5379999999993288E-2</c:v>
                </c:pt>
                <c:pt idx="3795">
                  <c:v>1.5610000000037871E-2</c:v>
                </c:pt>
                <c:pt idx="3796">
                  <c:v>9.5099999999774809E-3</c:v>
                </c:pt>
                <c:pt idx="3797">
                  <c:v>1.9580000000019027E-2</c:v>
                </c:pt>
                <c:pt idx="3798">
                  <c:v>8.6999999999761712E-3</c:v>
                </c:pt>
                <c:pt idx="3799">
                  <c:v>2.0950000000027558E-2</c:v>
                </c:pt>
                <c:pt idx="3800">
                  <c:v>1.2819999999976517E-2</c:v>
                </c:pt>
                <c:pt idx="3801">
                  <c:v>1.2630000000001473E-2</c:v>
                </c:pt>
                <c:pt idx="3802">
                  <c:v>1.2730000000033215E-2</c:v>
                </c:pt>
                <c:pt idx="3803">
                  <c:v>1.4599999999973079E-2</c:v>
                </c:pt>
                <c:pt idx="3804">
                  <c:v>1.2339999999994689E-2</c:v>
                </c:pt>
                <c:pt idx="3805">
                  <c:v>1.5800000000012915E-2</c:v>
                </c:pt>
                <c:pt idx="3806">
                  <c:v>1.2330000000019936E-2</c:v>
                </c:pt>
                <c:pt idx="3807">
                  <c:v>1.2639999999976226E-2</c:v>
                </c:pt>
                <c:pt idx="3808">
                  <c:v>1.3950000000022555E-2</c:v>
                </c:pt>
                <c:pt idx="3809">
                  <c:v>1.1799999999993815E-2</c:v>
                </c:pt>
                <c:pt idx="3810">
                  <c:v>1.7850000000009913E-2</c:v>
                </c:pt>
                <c:pt idx="3811">
                  <c:v>1.0219999999947049E-2</c:v>
                </c:pt>
                <c:pt idx="3812">
                  <c:v>1.0520000000042273E-2</c:v>
                </c:pt>
                <c:pt idx="3813">
                  <c:v>1.7229999999983647E-2</c:v>
                </c:pt>
                <c:pt idx="3814">
                  <c:v>1.0490000000004329E-2</c:v>
                </c:pt>
                <c:pt idx="3815">
                  <c:v>1.61200000000008E-2</c:v>
                </c:pt>
                <c:pt idx="3816">
                  <c:v>1.2130000000013297E-2</c:v>
                </c:pt>
                <c:pt idx="3817">
                  <c:v>8.5899999999696774E-3</c:v>
                </c:pt>
                <c:pt idx="3818">
                  <c:v>1.6570000000001528E-2</c:v>
                </c:pt>
                <c:pt idx="3819">
                  <c:v>1.0339999999985139E-2</c:v>
                </c:pt>
                <c:pt idx="3820">
                  <c:v>1.6720000000020718E-2</c:v>
                </c:pt>
                <c:pt idx="3821">
                  <c:v>1.1740000000031614E-2</c:v>
                </c:pt>
                <c:pt idx="3822">
                  <c:v>1.2579999999957181E-2</c:v>
                </c:pt>
                <c:pt idx="3823">
                  <c:v>1.4119999999991251E-2</c:v>
                </c:pt>
                <c:pt idx="3824">
                  <c:v>1.3740000000041164E-2</c:v>
                </c:pt>
                <c:pt idx="3825">
                  <c:v>1.1799999999993815E-2</c:v>
                </c:pt>
                <c:pt idx="3826">
                  <c:v>1.5559999999993579E-2</c:v>
                </c:pt>
                <c:pt idx="3827">
                  <c:v>1.1739999999974771E-2</c:v>
                </c:pt>
                <c:pt idx="3828">
                  <c:v>1.0070000000041546E-2</c:v>
                </c:pt>
                <c:pt idx="3829">
                  <c:v>1.7200000000002547E-2</c:v>
                </c:pt>
                <c:pt idx="3830">
                  <c:v>9.3599999999582906E-3</c:v>
                </c:pt>
                <c:pt idx="3831">
                  <c:v>2.050000000002683E-2</c:v>
                </c:pt>
                <c:pt idx="3832">
                  <c:v>8.4099999999693864E-3</c:v>
                </c:pt>
                <c:pt idx="3833">
                  <c:v>1.1440000000050077E-2</c:v>
                </c:pt>
                <c:pt idx="3834">
                  <c:v>1.7639999999971678E-2</c:v>
                </c:pt>
                <c:pt idx="3835">
                  <c:v>8.5000000000263753E-3</c:v>
                </c:pt>
                <c:pt idx="3836">
                  <c:v>1.4959999999973661E-2</c:v>
                </c:pt>
                <c:pt idx="3837">
                  <c:v>1.4479999999991833E-2</c:v>
                </c:pt>
                <c:pt idx="3838">
                  <c:v>8.5000000000263753E-3</c:v>
                </c:pt>
                <c:pt idx="3839">
                  <c:v>1.8709999999998672E-2</c:v>
                </c:pt>
                <c:pt idx="3840">
                  <c:v>1.0969999999986157E-2</c:v>
                </c:pt>
                <c:pt idx="3841">
                  <c:v>1.5289999999993142E-2</c:v>
                </c:pt>
                <c:pt idx="3842">
                  <c:v>1.089999999999236E-2</c:v>
                </c:pt>
                <c:pt idx="3843">
                  <c:v>1.0050000000035197E-2</c:v>
                </c:pt>
                <c:pt idx="3844">
                  <c:v>1.6660000000001673E-2</c:v>
                </c:pt>
                <c:pt idx="3845">
                  <c:v>1.3109999999983302E-2</c:v>
                </c:pt>
                <c:pt idx="3846">
                  <c:v>1.1619999999993524E-2</c:v>
                </c:pt>
                <c:pt idx="3847">
                  <c:v>1.5409999999974389E-2</c:v>
                </c:pt>
                <c:pt idx="3848">
                  <c:v>1.4340000000004238E-2</c:v>
                </c:pt>
                <c:pt idx="3849">
                  <c:v>1.0190000000022792E-2</c:v>
                </c:pt>
                <c:pt idx="3850">
                  <c:v>1.7369999999971242E-2</c:v>
                </c:pt>
                <c:pt idx="3851">
                  <c:v>8.6800000000266664E-3</c:v>
                </c:pt>
                <c:pt idx="3852">
                  <c:v>1.7670000000009622E-2</c:v>
                </c:pt>
                <c:pt idx="3853">
                  <c:v>1.0249999999984993E-2</c:v>
                </c:pt>
                <c:pt idx="3854">
                  <c:v>1.2100000000032196E-2</c:v>
                </c:pt>
                <c:pt idx="3855">
                  <c:v>1.6929999999945267E-2</c:v>
                </c:pt>
                <c:pt idx="3856">
                  <c:v>1.1140000000011696E-2</c:v>
                </c:pt>
                <c:pt idx="3857">
                  <c:v>1.3950000000022555E-2</c:v>
                </c:pt>
                <c:pt idx="3858">
                  <c:v>1.3829999999984466E-2</c:v>
                </c:pt>
                <c:pt idx="3859">
                  <c:v>1.0100000000022646E-2</c:v>
                </c:pt>
                <c:pt idx="3860">
                  <c:v>1.9369999999980791E-2</c:v>
                </c:pt>
                <c:pt idx="3861">
                  <c:v>1.044000000001688E-2</c:v>
                </c:pt>
                <c:pt idx="3862">
                  <c:v>1.7040000000008604E-2</c:v>
                </c:pt>
                <c:pt idx="3863">
                  <c:v>1.1539999999968131E-2</c:v>
                </c:pt>
                <c:pt idx="3864">
                  <c:v>1.3260000000002492E-2</c:v>
                </c:pt>
                <c:pt idx="3865">
                  <c:v>1.5320000000031087E-2</c:v>
                </c:pt>
                <c:pt idx="3866">
                  <c:v>1.4359999999953743E-2</c:v>
                </c:pt>
                <c:pt idx="3867">
                  <c:v>1.1390000000005784E-2</c:v>
                </c:pt>
                <c:pt idx="3868">
                  <c:v>1.7069999999989705E-2</c:v>
                </c:pt>
                <c:pt idx="3869">
                  <c:v>1.279000000005226E-2</c:v>
                </c:pt>
                <c:pt idx="3870">
                  <c:v>9.7399999999652209E-3</c:v>
                </c:pt>
                <c:pt idx="3871">
                  <c:v>2.0269999999982247E-2</c:v>
                </c:pt>
                <c:pt idx="3872">
                  <c:v>7.9600000000255022E-3</c:v>
                </c:pt>
                <c:pt idx="3873">
                  <c:v>1.9130000000018299E-2</c:v>
                </c:pt>
                <c:pt idx="3874">
                  <c:v>7.569999999986976E-3</c:v>
                </c:pt>
                <c:pt idx="3875">
                  <c:v>1.5109999999992851E-2</c:v>
                </c:pt>
                <c:pt idx="3876">
                  <c:v>1.4960000000030504E-2</c:v>
                </c:pt>
                <c:pt idx="3877">
                  <c:v>1.3260000000002492E-2</c:v>
                </c:pt>
                <c:pt idx="3878">
                  <c:v>1.4279999999985193E-2</c:v>
                </c:pt>
                <c:pt idx="3879">
                  <c:v>1.4000000000010004E-2</c:v>
                </c:pt>
                <c:pt idx="3880">
                  <c:v>8.4999999999695319E-3</c:v>
                </c:pt>
                <c:pt idx="3881">
                  <c:v>1.8410000000017135E-2</c:v>
                </c:pt>
                <c:pt idx="3882">
                  <c:v>9.7799999999779175E-3</c:v>
                </c:pt>
                <c:pt idx="3883">
                  <c:v>1.4720000000011169E-2</c:v>
                </c:pt>
                <c:pt idx="3884">
                  <c:v>1.2609999999995125E-2</c:v>
                </c:pt>
                <c:pt idx="3885">
                  <c:v>1.0490000000004329E-2</c:v>
                </c:pt>
                <c:pt idx="3886">
                  <c:v>1.6270000000019991E-2</c:v>
                </c:pt>
                <c:pt idx="3887">
                  <c:v>1.4309999999966294E-2</c:v>
                </c:pt>
                <c:pt idx="3888">
                  <c:v>1.3200000000040291E-2</c:v>
                </c:pt>
                <c:pt idx="3889">
                  <c:v>1.7789999999990869E-2</c:v>
                </c:pt>
                <c:pt idx="3890">
                  <c:v>1.290000000000191E-2</c:v>
                </c:pt>
                <c:pt idx="3891">
                  <c:v>1.0999999999967258E-2</c:v>
                </c:pt>
                <c:pt idx="3892">
                  <c:v>1.8720000000030268E-2</c:v>
                </c:pt>
                <c:pt idx="3893">
                  <c:v>1.0159999999984848E-2</c:v>
                </c:pt>
                <c:pt idx="3894">
                  <c:v>1.9220000000018445E-2</c:v>
                </c:pt>
                <c:pt idx="3895">
                  <c:v>8.6200000000076216E-3</c:v>
                </c:pt>
                <c:pt idx="3896">
                  <c:v>1.6419999999982338E-2</c:v>
                </c:pt>
                <c:pt idx="3897">
                  <c:v>1.396999999997206E-2</c:v>
                </c:pt>
                <c:pt idx="3898">
                  <c:v>1.2730000000033215E-2</c:v>
                </c:pt>
                <c:pt idx="3899">
                  <c:v>1.4569999999991978E-2</c:v>
                </c:pt>
                <c:pt idx="3900">
                  <c:v>1.6570000000001528E-2</c:v>
                </c:pt>
                <c:pt idx="3901">
                  <c:v>7.8699999999685133E-3</c:v>
                </c:pt>
                <c:pt idx="3902">
                  <c:v>1.9429999999999836E-2</c:v>
                </c:pt>
                <c:pt idx="3903">
                  <c:v>1.386000000002241E-2</c:v>
                </c:pt>
                <c:pt idx="3904">
                  <c:v>1.4569999999991978E-2</c:v>
                </c:pt>
                <c:pt idx="3905">
                  <c:v>1.505000000003065E-2</c:v>
                </c:pt>
                <c:pt idx="3906">
                  <c:v>9.5399999999585816E-3</c:v>
                </c:pt>
                <c:pt idx="3907">
                  <c:v>1.7320000000040636E-2</c:v>
                </c:pt>
                <c:pt idx="3908">
                  <c:v>1.4149999999972351E-2</c:v>
                </c:pt>
                <c:pt idx="3909">
                  <c:v>1.2190000000032342E-2</c:v>
                </c:pt>
                <c:pt idx="3910">
                  <c:v>1.6030000000000655E-2</c:v>
                </c:pt>
                <c:pt idx="3911">
                  <c:v>1.1239999999986594E-2</c:v>
                </c:pt>
                <c:pt idx="3912">
                  <c:v>1.1149999999986449E-2</c:v>
                </c:pt>
                <c:pt idx="3913">
                  <c:v>1.8000000000029104E-2</c:v>
                </c:pt>
                <c:pt idx="3914">
                  <c:v>8.1599999999752981E-3</c:v>
                </c:pt>
                <c:pt idx="3915">
                  <c:v>1.8300000000010641E-2</c:v>
                </c:pt>
                <c:pt idx="3916">
                  <c:v>8.5500000000138243E-3</c:v>
                </c:pt>
                <c:pt idx="3917">
                  <c:v>1.5079999999954907E-2</c:v>
                </c:pt>
                <c:pt idx="3918">
                  <c:v>1.1510000000043874E-2</c:v>
                </c:pt>
                <c:pt idx="3919">
                  <c:v>1.158999999995558E-2</c:v>
                </c:pt>
                <c:pt idx="3920">
                  <c:v>1.2640000000033069E-2</c:v>
                </c:pt>
                <c:pt idx="3921">
                  <c:v>1.596999999998161E-2</c:v>
                </c:pt>
                <c:pt idx="3922">
                  <c:v>5.460000000027776E-3</c:v>
                </c:pt>
                <c:pt idx="3923">
                  <c:v>1.5789999999981319E-2</c:v>
                </c:pt>
                <c:pt idx="3924">
                  <c:v>1.2639999999976226E-2</c:v>
                </c:pt>
                <c:pt idx="3925">
                  <c:v>1.2990000000002055E-2</c:v>
                </c:pt>
                <c:pt idx="3926">
                  <c:v>1.3890000000003511E-2</c:v>
                </c:pt>
                <c:pt idx="3927">
                  <c:v>7.7200000000061664E-3</c:v>
                </c:pt>
                <c:pt idx="3928">
                  <c:v>1.2839999999982865E-2</c:v>
                </c:pt>
                <c:pt idx="3929">
                  <c:v>1.3090000000033797E-2</c:v>
                </c:pt>
                <c:pt idx="3930">
                  <c:v>9.3799999999646388E-3</c:v>
                </c:pt>
                <c:pt idx="3931">
                  <c:v>1.6040000000032251E-2</c:v>
                </c:pt>
                <c:pt idx="3932">
                  <c:v>9.8299999999653664E-3</c:v>
                </c:pt>
                <c:pt idx="3933">
                  <c:v>9.7200000000157161E-3</c:v>
                </c:pt>
                <c:pt idx="3934">
                  <c:v>1.5880000000038308E-2</c:v>
                </c:pt>
                <c:pt idx="3935">
                  <c:v>9.5399999999585816E-3</c:v>
                </c:pt>
                <c:pt idx="3936">
                  <c:v>1.4780000000030213E-2</c:v>
                </c:pt>
                <c:pt idx="3937">
                  <c:v>7.8100000000063119E-3</c:v>
                </c:pt>
                <c:pt idx="3938">
                  <c:v>1.371000000000322E-2</c:v>
                </c:pt>
                <c:pt idx="3939">
                  <c:v>8.3699999999566899E-3</c:v>
                </c:pt>
                <c:pt idx="3940">
                  <c:v>1.4040000000022701E-2</c:v>
                </c:pt>
                <c:pt idx="3941">
                  <c:v>7.2999999999865395E-3</c:v>
                </c:pt>
                <c:pt idx="3942">
                  <c:v>1.5199999999992997E-2</c:v>
                </c:pt>
                <c:pt idx="3943">
                  <c:v>5.6600000000344153E-3</c:v>
                </c:pt>
                <c:pt idx="3944">
                  <c:v>1.4279999999985193E-2</c:v>
                </c:pt>
                <c:pt idx="3945">
                  <c:v>1.1469999999974334E-2</c:v>
                </c:pt>
                <c:pt idx="3946">
                  <c:v>1.1060000000043146E-2</c:v>
                </c:pt>
                <c:pt idx="3947">
                  <c:v>1.4059999999972206E-2</c:v>
                </c:pt>
                <c:pt idx="3948">
                  <c:v>1.01399999999785E-2</c:v>
                </c:pt>
                <c:pt idx="3949">
                  <c:v>1.2370000000032633E-2</c:v>
                </c:pt>
                <c:pt idx="3950">
                  <c:v>1.4059999999972206E-2</c:v>
                </c:pt>
                <c:pt idx="3951">
                  <c:v>9.2099999999959437E-3</c:v>
                </c:pt>
                <c:pt idx="3952">
                  <c:v>1.6720000000020718E-2</c:v>
                </c:pt>
                <c:pt idx="3953">
                  <c:v>8.1999999999879947E-3</c:v>
                </c:pt>
                <c:pt idx="3954">
                  <c:v>1.3820000000009713E-2</c:v>
                </c:pt>
                <c:pt idx="3955">
                  <c:v>1.1840000000006512E-2</c:v>
                </c:pt>
                <c:pt idx="3956">
                  <c:v>1.3440000000002783E-2</c:v>
                </c:pt>
                <c:pt idx="3957">
                  <c:v>1.0220000000003893E-2</c:v>
                </c:pt>
                <c:pt idx="3958">
                  <c:v>1.5670000000000073E-2</c:v>
                </c:pt>
                <c:pt idx="3959">
                  <c:v>9.3299999999771899E-3</c:v>
                </c:pt>
                <c:pt idx="3960">
                  <c:v>1.3180000000033942E-2</c:v>
                </c:pt>
                <c:pt idx="3961">
                  <c:v>1.4239999999972497E-2</c:v>
                </c:pt>
                <c:pt idx="3962">
                  <c:v>7.5400000000058753E-3</c:v>
                </c:pt>
                <c:pt idx="3963">
                  <c:v>1.7519999999990432E-2</c:v>
                </c:pt>
                <c:pt idx="3964">
                  <c:v>6.2000000000352884E-3</c:v>
                </c:pt>
                <c:pt idx="3965">
                  <c:v>1.6959999999983211E-2</c:v>
                </c:pt>
                <c:pt idx="3966">
                  <c:v>9.9799999999845568E-3</c:v>
                </c:pt>
                <c:pt idx="3967">
                  <c:v>1.0050000000035197E-2</c:v>
                </c:pt>
                <c:pt idx="3968">
                  <c:v>1.2309999999956744E-2</c:v>
                </c:pt>
                <c:pt idx="3969">
                  <c:v>1.3140000000021246E-2</c:v>
                </c:pt>
                <c:pt idx="3970">
                  <c:v>1.0130000000003747E-2</c:v>
                </c:pt>
                <c:pt idx="3971">
                  <c:v>1.3350000000002638E-2</c:v>
                </c:pt>
                <c:pt idx="3972">
                  <c:v>1.0350000000016735E-2</c:v>
                </c:pt>
                <c:pt idx="3973">
                  <c:v>8.4299999999757347E-3</c:v>
                </c:pt>
                <c:pt idx="3974">
                  <c:v>1.5350000000012187E-2</c:v>
                </c:pt>
                <c:pt idx="3975">
                  <c:v>5.4799999999772808E-3</c:v>
                </c:pt>
                <c:pt idx="3976">
                  <c:v>1.8779999999992469E-2</c:v>
                </c:pt>
                <c:pt idx="3977">
                  <c:v>6.3100000000417822E-3</c:v>
                </c:pt>
                <c:pt idx="3978">
                  <c:v>1.1419999999986885E-2</c:v>
                </c:pt>
                <c:pt idx="3979">
                  <c:v>1.2099999999975353E-2</c:v>
                </c:pt>
                <c:pt idx="3980">
                  <c:v>1.1349999999993088E-2</c:v>
                </c:pt>
                <c:pt idx="3981">
                  <c:v>1.1750000000006366E-2</c:v>
                </c:pt>
                <c:pt idx="3982">
                  <c:v>1.4720000000011169E-2</c:v>
                </c:pt>
                <c:pt idx="3983">
                  <c:v>5.5399999999963256E-3</c:v>
                </c:pt>
                <c:pt idx="3984">
                  <c:v>1.6360000000020136E-2</c:v>
                </c:pt>
                <c:pt idx="3985">
                  <c:v>1.358999999996513E-2</c:v>
                </c:pt>
                <c:pt idx="3986">
                  <c:v>1.3500000000021828E-2</c:v>
                </c:pt>
                <c:pt idx="3987">
                  <c:v>1.2279999999975644E-2</c:v>
                </c:pt>
                <c:pt idx="3988">
                  <c:v>1.0400000000004184E-2</c:v>
                </c:pt>
                <c:pt idx="3989">
                  <c:v>1.2580000000014024E-2</c:v>
                </c:pt>
                <c:pt idx="3990">
                  <c:v>1.3260000000002492E-2</c:v>
                </c:pt>
                <c:pt idx="3991">
                  <c:v>9.1199999999957981E-3</c:v>
                </c:pt>
                <c:pt idx="3992">
                  <c:v>1.4690000000030068E-2</c:v>
                </c:pt>
                <c:pt idx="3993">
                  <c:v>9.6299999999587271E-3</c:v>
                </c:pt>
                <c:pt idx="3994">
                  <c:v>8.9100000000144064E-3</c:v>
                </c:pt>
                <c:pt idx="3995">
                  <c:v>1.3980000000003656E-2</c:v>
                </c:pt>
                <c:pt idx="3996">
                  <c:v>1.5080000000011751E-2</c:v>
                </c:pt>
                <c:pt idx="3997">
                  <c:v>7.0000000000050022E-3</c:v>
                </c:pt>
                <c:pt idx="3998">
                  <c:v>1.5499999999974534E-2</c:v>
                </c:pt>
                <c:pt idx="3999">
                  <c:v>9.7999999999842657E-3</c:v>
                </c:pt>
                <c:pt idx="4000">
                  <c:v>1.2340000000051532E-2</c:v>
                </c:pt>
                <c:pt idx="4001">
                  <c:v>1.5649999999993724E-2</c:v>
                </c:pt>
                <c:pt idx="4002">
                  <c:v>8.2799999999565443E-3</c:v>
                </c:pt>
                <c:pt idx="4003">
                  <c:v>1.824000000004844E-2</c:v>
                </c:pt>
                <c:pt idx="4004">
                  <c:v>6.4699999999788815E-3</c:v>
                </c:pt>
                <c:pt idx="4005">
                  <c:v>1.7020000000002256E-2</c:v>
                </c:pt>
                <c:pt idx="4006">
                  <c:v>9.7099999999841202E-3</c:v>
                </c:pt>
                <c:pt idx="4007">
                  <c:v>8.2600000000070395E-3</c:v>
                </c:pt>
                <c:pt idx="4008">
                  <c:v>1.61200000000008E-2</c:v>
                </c:pt>
                <c:pt idx="4009">
                  <c:v>1.1560000000031323E-2</c:v>
                </c:pt>
                <c:pt idx="4010">
                  <c:v>1.1509999999987031E-2</c:v>
                </c:pt>
                <c:pt idx="4011">
                  <c:v>1.677999999998292E-2</c:v>
                </c:pt>
                <c:pt idx="4012">
                  <c:v>1.1169999999992797E-2</c:v>
                </c:pt>
                <c:pt idx="4013">
                  <c:v>1.2699999999995271E-2</c:v>
                </c:pt>
                <c:pt idx="4014">
                  <c:v>1.5350000000012187E-2</c:v>
                </c:pt>
                <c:pt idx="4015">
                  <c:v>1.1199999999973898E-2</c:v>
                </c:pt>
                <c:pt idx="4016">
                  <c:v>1.7380000000002838E-2</c:v>
                </c:pt>
                <c:pt idx="4017">
                  <c:v>6.0799999999971988E-3</c:v>
                </c:pt>
                <c:pt idx="4018">
                  <c:v>1.7520000000047276E-2</c:v>
                </c:pt>
                <c:pt idx="4019">
                  <c:v>1.2009999999975207E-2</c:v>
                </c:pt>
                <c:pt idx="4020">
                  <c:v>9.8300000000222099E-3</c:v>
                </c:pt>
                <c:pt idx="4021">
                  <c:v>1.2249999999994543E-2</c:v>
                </c:pt>
                <c:pt idx="4022">
                  <c:v>1.4869999999973516E-2</c:v>
                </c:pt>
                <c:pt idx="4023">
                  <c:v>7.9900000000066029E-3</c:v>
                </c:pt>
                <c:pt idx="4024">
                  <c:v>1.5559999999993579E-2</c:v>
                </c:pt>
                <c:pt idx="4025">
                  <c:v>1.3320000000021537E-2</c:v>
                </c:pt>
                <c:pt idx="4026">
                  <c:v>1.4360000000010587E-2</c:v>
                </c:pt>
                <c:pt idx="4027">
                  <c:v>1.2249999999994543E-2</c:v>
                </c:pt>
                <c:pt idx="4028">
                  <c:v>1.3409999999964839E-2</c:v>
                </c:pt>
                <c:pt idx="4029">
                  <c:v>1.4790000000004966E-2</c:v>
                </c:pt>
                <c:pt idx="4030">
                  <c:v>1.5460000000018681E-2</c:v>
                </c:pt>
                <c:pt idx="4031">
                  <c:v>9.9000000000160071E-3</c:v>
                </c:pt>
                <c:pt idx="4032">
                  <c:v>1.6030000000000655E-2</c:v>
                </c:pt>
                <c:pt idx="4033">
                  <c:v>1.0609999999985575E-2</c:v>
                </c:pt>
                <c:pt idx="4034">
                  <c:v>1.1149999999986449E-2</c:v>
                </c:pt>
                <c:pt idx="4035">
                  <c:v>1.7069999999989705E-2</c:v>
                </c:pt>
                <c:pt idx="4036">
                  <c:v>1.0550000000023374E-2</c:v>
                </c:pt>
                <c:pt idx="4037">
                  <c:v>1.2220000000013442E-2</c:v>
                </c:pt>
                <c:pt idx="4038">
                  <c:v>1.2759999999957472E-2</c:v>
                </c:pt>
                <c:pt idx="4039">
                  <c:v>1.0880000000042855E-2</c:v>
                </c:pt>
                <c:pt idx="4040">
                  <c:v>1.2569999999982429E-2</c:v>
                </c:pt>
                <c:pt idx="4041">
                  <c:v>1.5859999999975116E-2</c:v>
                </c:pt>
                <c:pt idx="4042">
                  <c:v>6.1400000000162436E-3</c:v>
                </c:pt>
                <c:pt idx="4043">
                  <c:v>1.850000000001728E-2</c:v>
                </c:pt>
                <c:pt idx="4044">
                  <c:v>5.1300000000082946E-3</c:v>
                </c:pt>
                <c:pt idx="4045">
                  <c:v>1.9309999999961747E-2</c:v>
                </c:pt>
                <c:pt idx="4046">
                  <c:v>9.7499999999968168E-3</c:v>
                </c:pt>
                <c:pt idx="4047">
                  <c:v>9.5000000000027285E-3</c:v>
                </c:pt>
                <c:pt idx="4048">
                  <c:v>1.4580000000023574E-2</c:v>
                </c:pt>
                <c:pt idx="4049">
                  <c:v>8.3099999999944885E-3</c:v>
                </c:pt>
                <c:pt idx="4050">
                  <c:v>1.2609999999995125E-2</c:v>
                </c:pt>
                <c:pt idx="4051">
                  <c:v>1.3410000000021682E-2</c:v>
                </c:pt>
                <c:pt idx="4052">
                  <c:v>1.0429999999985284E-2</c:v>
                </c:pt>
                <c:pt idx="4053">
                  <c:v>1.0159999999984848E-2</c:v>
                </c:pt>
                <c:pt idx="4054">
                  <c:v>1.5289999999993142E-2</c:v>
                </c:pt>
                <c:pt idx="4055">
                  <c:v>9.1500000000337423E-3</c:v>
                </c:pt>
                <c:pt idx="4056">
                  <c:v>1.6660000000001673E-2</c:v>
                </c:pt>
                <c:pt idx="4057">
                  <c:v>1.0130000000003747E-2</c:v>
                </c:pt>
                <c:pt idx="4058">
                  <c:v>1.1779999999987467E-2</c:v>
                </c:pt>
                <c:pt idx="4059">
                  <c:v>1.6149999999981901E-2</c:v>
                </c:pt>
                <c:pt idx="4060">
                  <c:v>7.2700000000054388E-3</c:v>
                </c:pt>
                <c:pt idx="4061">
                  <c:v>1.7139999999983502E-2</c:v>
                </c:pt>
                <c:pt idx="4062">
                  <c:v>1.1590000000012424E-2</c:v>
                </c:pt>
                <c:pt idx="4063">
                  <c:v>9.9800000000414002E-3</c:v>
                </c:pt>
                <c:pt idx="4064">
                  <c:v>1.5949999999975262E-2</c:v>
                </c:pt>
                <c:pt idx="4065">
                  <c:v>1.2659999999982574E-2</c:v>
                </c:pt>
                <c:pt idx="4066">
                  <c:v>1.3920000000041455E-2</c:v>
                </c:pt>
                <c:pt idx="4067">
                  <c:v>1.2759999999957472E-2</c:v>
                </c:pt>
                <c:pt idx="4068">
                  <c:v>9.1500000000337423E-3</c:v>
                </c:pt>
                <c:pt idx="4069">
                  <c:v>1.3879999999971915E-2</c:v>
                </c:pt>
                <c:pt idx="4070">
                  <c:v>1.4960000000030504E-2</c:v>
                </c:pt>
                <c:pt idx="4071">
                  <c:v>7.5400000000058753E-3</c:v>
                </c:pt>
                <c:pt idx="4072">
                  <c:v>1.6459999999995034E-2</c:v>
                </c:pt>
                <c:pt idx="4073">
                  <c:v>8.909999999957563E-3</c:v>
                </c:pt>
                <c:pt idx="4074">
                  <c:v>1.1740000000031614E-2</c:v>
                </c:pt>
                <c:pt idx="4075">
                  <c:v>1.5789999999981319E-2</c:v>
                </c:pt>
                <c:pt idx="4076">
                  <c:v>9.6599999999966712E-3</c:v>
                </c:pt>
                <c:pt idx="4077">
                  <c:v>1.3890000000003511E-2</c:v>
                </c:pt>
                <c:pt idx="4078">
                  <c:v>1.102000000003045E-2</c:v>
                </c:pt>
                <c:pt idx="4079">
                  <c:v>9.7199999999588726E-3</c:v>
                </c:pt>
                <c:pt idx="4080">
                  <c:v>1.2730000000033215E-2</c:v>
                </c:pt>
                <c:pt idx="4081">
                  <c:v>1.5909999999962565E-2</c:v>
                </c:pt>
                <c:pt idx="4082">
                  <c:v>6.3499999999976353E-3</c:v>
                </c:pt>
                <c:pt idx="4083">
                  <c:v>1.8390000000010787E-2</c:v>
                </c:pt>
                <c:pt idx="4084">
                  <c:v>4.729999999995016E-3</c:v>
                </c:pt>
                <c:pt idx="4085">
                  <c:v>1.6720000000020718E-2</c:v>
                </c:pt>
                <c:pt idx="4086">
                  <c:v>1.0319999999978791E-2</c:v>
                </c:pt>
                <c:pt idx="4087">
                  <c:v>7.5899999999933243E-3</c:v>
                </c:pt>
                <c:pt idx="4088">
                  <c:v>1.4400000000023283E-2</c:v>
                </c:pt>
                <c:pt idx="4089">
                  <c:v>9.1199999999957981E-3</c:v>
                </c:pt>
                <c:pt idx="4090">
                  <c:v>1.3320000000021537E-2</c:v>
                </c:pt>
                <c:pt idx="4091">
                  <c:v>1.2279999999975644E-2</c:v>
                </c:pt>
                <c:pt idx="4092">
                  <c:v>1.2310000000013588E-2</c:v>
                </c:pt>
                <c:pt idx="4093">
                  <c:v>9.4399999999836837E-3</c:v>
                </c:pt>
                <c:pt idx="4094">
                  <c:v>1.4190000000041891E-2</c:v>
                </c:pt>
                <c:pt idx="4095">
                  <c:v>7.569999999986976E-3</c:v>
                </c:pt>
                <c:pt idx="4096">
                  <c:v>1.8030000000010205E-2</c:v>
                </c:pt>
                <c:pt idx="4097">
                  <c:v>1.0130000000003747E-2</c:v>
                </c:pt>
                <c:pt idx="4098">
                  <c:v>1.120999999994865E-2</c:v>
                </c:pt>
                <c:pt idx="4099">
                  <c:v>9.7400000000220643E-3</c:v>
                </c:pt>
                <c:pt idx="4100">
                  <c:v>1.0229999999978645E-2</c:v>
                </c:pt>
                <c:pt idx="4101">
                  <c:v>1.4000000000010004E-2</c:v>
                </c:pt>
                <c:pt idx="4102">
                  <c:v>1.028999999999769E-2</c:v>
                </c:pt>
                <c:pt idx="4103">
                  <c:v>7.5100000000247746E-3</c:v>
                </c:pt>
                <c:pt idx="4104">
                  <c:v>1.3530000000002929E-2</c:v>
                </c:pt>
                <c:pt idx="4105">
                  <c:v>9.6199999999839747E-3</c:v>
                </c:pt>
                <c:pt idx="4106">
                  <c:v>1.3410000000021682E-2</c:v>
                </c:pt>
                <c:pt idx="4107">
                  <c:v>1.1030000000005202E-2</c:v>
                </c:pt>
                <c:pt idx="4108">
                  <c:v>1.0069999999984702E-2</c:v>
                </c:pt>
                <c:pt idx="4109">
                  <c:v>1.3890000000003511E-2</c:v>
                </c:pt>
                <c:pt idx="4110">
                  <c:v>1.3559999999984029E-2</c:v>
                </c:pt>
                <c:pt idx="4111">
                  <c:v>7.209999999986394E-3</c:v>
                </c:pt>
                <c:pt idx="4112">
                  <c:v>1.6840000000001965E-2</c:v>
                </c:pt>
                <c:pt idx="4113">
                  <c:v>9.2700000000149885E-3</c:v>
                </c:pt>
                <c:pt idx="4114">
                  <c:v>9.7799999999779175E-3</c:v>
                </c:pt>
                <c:pt idx="4115">
                  <c:v>1.3500000000021828E-2</c:v>
                </c:pt>
                <c:pt idx="4116">
                  <c:v>1.0699999999985721E-2</c:v>
                </c:pt>
                <c:pt idx="4117">
                  <c:v>1.3759999999990669E-2</c:v>
                </c:pt>
                <c:pt idx="4118">
                  <c:v>9.4500000000152795E-3</c:v>
                </c:pt>
                <c:pt idx="4119">
                  <c:v>8.4100000000262298E-3</c:v>
                </c:pt>
                <c:pt idx="4120">
                  <c:v>1.5109999999992851E-2</c:v>
                </c:pt>
                <c:pt idx="4121">
                  <c:v>1.2839999999982865E-2</c:v>
                </c:pt>
                <c:pt idx="4122">
                  <c:v>8.3099999999944885E-3</c:v>
                </c:pt>
                <c:pt idx="4123">
                  <c:v>1.8039999999984957E-2</c:v>
                </c:pt>
                <c:pt idx="4124">
                  <c:v>4.0200000000254477E-3</c:v>
                </c:pt>
                <c:pt idx="4125">
                  <c:v>1.8419999999991887E-2</c:v>
                </c:pt>
                <c:pt idx="4126">
                  <c:v>9.2599999999833926E-3</c:v>
                </c:pt>
                <c:pt idx="4127">
                  <c:v>9.6300000000155705E-3</c:v>
                </c:pt>
                <c:pt idx="4128">
                  <c:v>1.3469999999983884E-2</c:v>
                </c:pt>
                <c:pt idx="4129">
                  <c:v>8.9700000000334512E-3</c:v>
                </c:pt>
                <c:pt idx="4130">
                  <c:v>1.3320000000021537E-2</c:v>
                </c:pt>
                <c:pt idx="4131">
                  <c:v>1.0079999999959455E-2</c:v>
                </c:pt>
                <c:pt idx="4132">
                  <c:v>1.0249999999984993E-2</c:v>
                </c:pt>
                <c:pt idx="4133">
                  <c:v>9.3900000000530781E-3</c:v>
                </c:pt>
                <c:pt idx="4134">
                  <c:v>1.2329999999963093E-2</c:v>
                </c:pt>
                <c:pt idx="4135">
                  <c:v>8.1099999999878492E-3</c:v>
                </c:pt>
                <c:pt idx="4136">
                  <c:v>1.4340000000004238E-2</c:v>
                </c:pt>
                <c:pt idx="4137">
                  <c:v>9.4400000000405271E-3</c:v>
                </c:pt>
                <c:pt idx="4138">
                  <c:v>8.5899999999696774E-3</c:v>
                </c:pt>
                <c:pt idx="4139">
                  <c:v>1.3260000000002492E-2</c:v>
                </c:pt>
                <c:pt idx="4140">
                  <c:v>1.0490000000004329E-2</c:v>
                </c:pt>
                <c:pt idx="4141">
                  <c:v>1.1169999999992797E-2</c:v>
                </c:pt>
                <c:pt idx="4142">
                  <c:v>1.4189999999985048E-2</c:v>
                </c:pt>
                <c:pt idx="4143">
                  <c:v>8.0200000000445471E-3</c:v>
                </c:pt>
                <c:pt idx="4144">
                  <c:v>1.3999999999953161E-2</c:v>
                </c:pt>
                <c:pt idx="4145">
                  <c:v>1.2100000000032196E-2</c:v>
                </c:pt>
                <c:pt idx="4146">
                  <c:v>1.267000000001417E-2</c:v>
                </c:pt>
                <c:pt idx="4147">
                  <c:v>1.2429999999994834E-2</c:v>
                </c:pt>
                <c:pt idx="4148">
                  <c:v>8.2199999999943429E-3</c:v>
                </c:pt>
                <c:pt idx="4149">
                  <c:v>1.3409999999964839E-2</c:v>
                </c:pt>
                <c:pt idx="4150">
                  <c:v>1.5410000000031232E-2</c:v>
                </c:pt>
                <c:pt idx="4151">
                  <c:v>7.0099999999797546E-3</c:v>
                </c:pt>
                <c:pt idx="4152">
                  <c:v>1.8180000000029395E-2</c:v>
                </c:pt>
                <c:pt idx="4153">
                  <c:v>5.4799999999772808E-3</c:v>
                </c:pt>
                <c:pt idx="4154">
                  <c:v>1.2870000000020809E-2</c:v>
                </c:pt>
                <c:pt idx="4155">
                  <c:v>1.3210000000015043E-2</c:v>
                </c:pt>
                <c:pt idx="4156">
                  <c:v>1.158999999995558E-2</c:v>
                </c:pt>
                <c:pt idx="4157">
                  <c:v>1.0490000000004329E-2</c:v>
                </c:pt>
                <c:pt idx="4158">
                  <c:v>1.1230000000011842E-2</c:v>
                </c:pt>
                <c:pt idx="4159">
                  <c:v>1.0260000000016589E-2</c:v>
                </c:pt>
                <c:pt idx="4160">
                  <c:v>1.1739999999974771E-2</c:v>
                </c:pt>
                <c:pt idx="4161">
                  <c:v>1.373999999998432E-2</c:v>
                </c:pt>
                <c:pt idx="4162">
                  <c:v>6.0500000000160981E-3</c:v>
                </c:pt>
                <c:pt idx="4163">
                  <c:v>1.9190000000037344E-2</c:v>
                </c:pt>
                <c:pt idx="4164">
                  <c:v>4.9499999999511601E-3</c:v>
                </c:pt>
                <c:pt idx="4165">
                  <c:v>1.6570000000001528E-2</c:v>
                </c:pt>
                <c:pt idx="4166">
                  <c:v>8.4600000000136788E-3</c:v>
                </c:pt>
                <c:pt idx="4167">
                  <c:v>1.0249999999984993E-2</c:v>
                </c:pt>
                <c:pt idx="4168">
                  <c:v>1.4040000000022701E-2</c:v>
                </c:pt>
                <c:pt idx="4169">
                  <c:v>1.0310000000004038E-2</c:v>
                </c:pt>
                <c:pt idx="4170">
                  <c:v>1.2429999999994834E-2</c:v>
                </c:pt>
                <c:pt idx="4171">
                  <c:v>1.0010000000022501E-2</c:v>
                </c:pt>
                <c:pt idx="4172">
                  <c:v>1.2669999999957327E-2</c:v>
                </c:pt>
                <c:pt idx="4173">
                  <c:v>9.0000000000145519E-3</c:v>
                </c:pt>
                <c:pt idx="4174">
                  <c:v>1.505000000003065E-2</c:v>
                </c:pt>
                <c:pt idx="4175">
                  <c:v>7.6599999999871216E-3</c:v>
                </c:pt>
                <c:pt idx="4176">
                  <c:v>1.7609999999990578E-2</c:v>
                </c:pt>
                <c:pt idx="4177">
                  <c:v>7.1199999999862484E-3</c:v>
                </c:pt>
                <c:pt idx="4178">
                  <c:v>9.7800000000347609E-3</c:v>
                </c:pt>
                <c:pt idx="4179">
                  <c:v>1.1889999999993961E-2</c:v>
                </c:pt>
                <c:pt idx="4180">
                  <c:v>1.170999999999367E-2</c:v>
                </c:pt>
                <c:pt idx="4181">
                  <c:v>1.028999999999769E-2</c:v>
                </c:pt>
                <c:pt idx="4182">
                  <c:v>1.2040000000013151E-2</c:v>
                </c:pt>
                <c:pt idx="4183">
                  <c:v>7.2399999999674947E-3</c:v>
                </c:pt>
                <c:pt idx="4184">
                  <c:v>1.5760000000000218E-2</c:v>
                </c:pt>
                <c:pt idx="4185">
                  <c:v>8.7599999999952161E-3</c:v>
                </c:pt>
                <c:pt idx="4186">
                  <c:v>1.2940000000014606E-2</c:v>
                </c:pt>
                <c:pt idx="4187">
                  <c:v>8.7599999999952161E-3</c:v>
                </c:pt>
                <c:pt idx="4188">
                  <c:v>1.0339999999985139E-2</c:v>
                </c:pt>
                <c:pt idx="4189">
                  <c:v>1.1270000000024538E-2</c:v>
                </c:pt>
                <c:pt idx="4190">
                  <c:v>1.4360000000010587E-2</c:v>
                </c:pt>
                <c:pt idx="4191">
                  <c:v>3.8499999999999091E-3</c:v>
                </c:pt>
                <c:pt idx="4192">
                  <c:v>1.5850000000000364E-2</c:v>
                </c:pt>
                <c:pt idx="4193">
                  <c:v>5.7499999999777174E-3</c:v>
                </c:pt>
                <c:pt idx="4194">
                  <c:v>1.1030000000005202E-2</c:v>
                </c:pt>
                <c:pt idx="4195">
                  <c:v>1.2929999999983011E-2</c:v>
                </c:pt>
                <c:pt idx="4196">
                  <c:v>6.3499999999976353E-3</c:v>
                </c:pt>
                <c:pt idx="4197">
                  <c:v>1.0910000000023956E-2</c:v>
                </c:pt>
                <c:pt idx="4198">
                  <c:v>6.6800000000171167E-3</c:v>
                </c:pt>
                <c:pt idx="4199">
                  <c:v>1.2180000000000746E-2</c:v>
                </c:pt>
                <c:pt idx="4200">
                  <c:v>9.1499999999768988E-3</c:v>
                </c:pt>
                <c:pt idx="4201">
                  <c:v>1.1950000000013006E-2</c:v>
                </c:pt>
                <c:pt idx="4202">
                  <c:v>5.8199999999715146E-3</c:v>
                </c:pt>
                <c:pt idx="4203">
                  <c:v>1.3880000000028758E-2</c:v>
                </c:pt>
                <c:pt idx="4204">
                  <c:v>6.6799999999602733E-3</c:v>
                </c:pt>
                <c:pt idx="4205">
                  <c:v>1.6000000000019554E-2</c:v>
                </c:pt>
                <c:pt idx="4206">
                  <c:v>7.8700000000253567E-3</c:v>
                </c:pt>
                <c:pt idx="4207">
                  <c:v>9.1199999999957981E-3</c:v>
                </c:pt>
                <c:pt idx="4208">
                  <c:v>1.2819999999976517E-2</c:v>
                </c:pt>
                <c:pt idx="4209">
                  <c:v>1.0010000000022501E-2</c:v>
                </c:pt>
                <c:pt idx="4210">
                  <c:v>1.5229999999974098E-2</c:v>
                </c:pt>
                <c:pt idx="4211">
                  <c:v>1.0070000000041546E-2</c:v>
                </c:pt>
                <c:pt idx="4212">
                  <c:v>1.2759999999957472E-2</c:v>
                </c:pt>
                <c:pt idx="4213">
                  <c:v>8.6400000000139698E-3</c:v>
                </c:pt>
                <c:pt idx="4214">
                  <c:v>1.3230000000021391E-2</c:v>
                </c:pt>
                <c:pt idx="4215">
                  <c:v>1.0400000000004184E-2</c:v>
                </c:pt>
                <c:pt idx="4216">
                  <c:v>1.5649999999993724E-2</c:v>
                </c:pt>
                <c:pt idx="4217">
                  <c:v>6.7300000000045657E-3</c:v>
                </c:pt>
                <c:pt idx="4218">
                  <c:v>1.0319999999978791E-2</c:v>
                </c:pt>
                <c:pt idx="4219">
                  <c:v>1.4990000000011605E-2</c:v>
                </c:pt>
                <c:pt idx="4220">
                  <c:v>9.5000000000027285E-3</c:v>
                </c:pt>
                <c:pt idx="4221">
                  <c:v>1.3059999999995853E-2</c:v>
                </c:pt>
                <c:pt idx="4222">
                  <c:v>1.1500000000012278E-2</c:v>
                </c:pt>
                <c:pt idx="4223">
                  <c:v>6.7999999999983629E-3</c:v>
                </c:pt>
                <c:pt idx="4224">
                  <c:v>1.6300000000001091E-2</c:v>
                </c:pt>
                <c:pt idx="4225">
                  <c:v>8.8199999999574175E-3</c:v>
                </c:pt>
                <c:pt idx="4226">
                  <c:v>1.183000000003176E-2</c:v>
                </c:pt>
                <c:pt idx="4227">
                  <c:v>9.6300000000155705E-3</c:v>
                </c:pt>
                <c:pt idx="4228">
                  <c:v>6.9699999999670581E-3</c:v>
                </c:pt>
                <c:pt idx="4229">
                  <c:v>1.3829999999984466E-2</c:v>
                </c:pt>
                <c:pt idx="4230">
                  <c:v>1.2460000000032778E-2</c:v>
                </c:pt>
                <c:pt idx="4231">
                  <c:v>6.429999999966185E-3</c:v>
                </c:pt>
                <c:pt idx="4232">
                  <c:v>1.6810000000020864E-2</c:v>
                </c:pt>
                <c:pt idx="4233">
                  <c:v>7.2999999999865395E-3</c:v>
                </c:pt>
                <c:pt idx="4234">
                  <c:v>1.0789999999985866E-2</c:v>
                </c:pt>
                <c:pt idx="4235">
                  <c:v>1.4430000000004384E-2</c:v>
                </c:pt>
                <c:pt idx="4236">
                  <c:v>1.0930000000030304E-2</c:v>
                </c:pt>
                <c:pt idx="4237">
                  <c:v>1.1419999999986885E-2</c:v>
                </c:pt>
                <c:pt idx="4238">
                  <c:v>9.7400000000220643E-3</c:v>
                </c:pt>
                <c:pt idx="4239">
                  <c:v>1.2639999999976226E-2</c:v>
                </c:pt>
                <c:pt idx="4240">
                  <c:v>1.0580000000004475E-2</c:v>
                </c:pt>
                <c:pt idx="4241">
                  <c:v>1.3530000000002929E-2</c:v>
                </c:pt>
                <c:pt idx="4242">
                  <c:v>6.379999999978736E-3</c:v>
                </c:pt>
                <c:pt idx="4243">
                  <c:v>1.5320000000031087E-2</c:v>
                </c:pt>
                <c:pt idx="4244">
                  <c:v>7.7099999999745705E-3</c:v>
                </c:pt>
                <c:pt idx="4245">
                  <c:v>1.6160000000013497E-2</c:v>
                </c:pt>
                <c:pt idx="4246">
                  <c:v>1.0609999999985575E-2</c:v>
                </c:pt>
                <c:pt idx="4247">
                  <c:v>9.7400000000220643E-3</c:v>
                </c:pt>
                <c:pt idx="4248">
                  <c:v>1.3829999999984466E-2</c:v>
                </c:pt>
                <c:pt idx="4249">
                  <c:v>1.064000000002352E-2</c:v>
                </c:pt>
                <c:pt idx="4250">
                  <c:v>1.2369999999975789E-2</c:v>
                </c:pt>
                <c:pt idx="4251">
                  <c:v>1.1680000000012569E-2</c:v>
                </c:pt>
                <c:pt idx="4252">
                  <c:v>1.1000000000024102E-2</c:v>
                </c:pt>
                <c:pt idx="4253">
                  <c:v>8.2499999999754436E-3</c:v>
                </c:pt>
                <c:pt idx="4254">
                  <c:v>1.5949999999975262E-2</c:v>
                </c:pt>
                <c:pt idx="4255">
                  <c:v>7.7500000000441105E-3</c:v>
                </c:pt>
                <c:pt idx="4256">
                  <c:v>1.7789999999990869E-2</c:v>
                </c:pt>
                <c:pt idx="4257">
                  <c:v>3.5100000000056752E-3</c:v>
                </c:pt>
                <c:pt idx="4258">
                  <c:v>1.3980000000003656E-2</c:v>
                </c:pt>
                <c:pt idx="4259">
                  <c:v>1.1979999999994106E-2</c:v>
                </c:pt>
                <c:pt idx="4260">
                  <c:v>1.2369999999975789E-2</c:v>
                </c:pt>
                <c:pt idx="4261">
                  <c:v>9.8100000000158616E-3</c:v>
                </c:pt>
                <c:pt idx="4262">
                  <c:v>1.4749999999992269E-2</c:v>
                </c:pt>
                <c:pt idx="4263">
                  <c:v>6.700000000023465E-3</c:v>
                </c:pt>
                <c:pt idx="4264">
                  <c:v>1.6039999999975407E-2</c:v>
                </c:pt>
                <c:pt idx="4265">
                  <c:v>9.0900000000146974E-3</c:v>
                </c:pt>
                <c:pt idx="4266">
                  <c:v>1.0249999999984993E-2</c:v>
                </c:pt>
                <c:pt idx="4267">
                  <c:v>1.2630000000001473E-2</c:v>
                </c:pt>
                <c:pt idx="4268">
                  <c:v>9.360000000015134E-3</c:v>
                </c:pt>
                <c:pt idx="4269">
                  <c:v>1.1950000000013006E-2</c:v>
                </c:pt>
                <c:pt idx="4270">
                  <c:v>1.3469999999983884E-2</c:v>
                </c:pt>
                <c:pt idx="4271">
                  <c:v>6.1400000000162436E-3</c:v>
                </c:pt>
                <c:pt idx="4272">
                  <c:v>1.8269999999972697E-2</c:v>
                </c:pt>
                <c:pt idx="4273">
                  <c:v>4.7700000000077125E-3</c:v>
                </c:pt>
                <c:pt idx="4274">
                  <c:v>1.2699999999995271E-2</c:v>
                </c:pt>
                <c:pt idx="4275">
                  <c:v>1.0929999999973461E-2</c:v>
                </c:pt>
                <c:pt idx="4276">
                  <c:v>1.1240000000043437E-2</c:v>
                </c:pt>
                <c:pt idx="4277">
                  <c:v>8.6999999999761712E-3</c:v>
                </c:pt>
                <c:pt idx="4278">
                  <c:v>1.3770000000022264E-2</c:v>
                </c:pt>
                <c:pt idx="4279">
                  <c:v>8.5199999999758802E-3</c:v>
                </c:pt>
                <c:pt idx="4280">
                  <c:v>1.1570000000006075E-2</c:v>
                </c:pt>
                <c:pt idx="4281">
                  <c:v>1.2009999999975207E-2</c:v>
                </c:pt>
                <c:pt idx="4282">
                  <c:v>6.880000000023756E-3</c:v>
                </c:pt>
                <c:pt idx="4283">
                  <c:v>1.477999999997337E-2</c:v>
                </c:pt>
                <c:pt idx="4284">
                  <c:v>9.7200000000157161E-3</c:v>
                </c:pt>
                <c:pt idx="4285">
                  <c:v>1.424000000002934E-2</c:v>
                </c:pt>
                <c:pt idx="4286">
                  <c:v>9.9599999999782085E-3</c:v>
                </c:pt>
                <c:pt idx="4287">
                  <c:v>1.0789999999985866E-2</c:v>
                </c:pt>
                <c:pt idx="4288">
                  <c:v>1.2040000000013151E-2</c:v>
                </c:pt>
                <c:pt idx="4289">
                  <c:v>1.1290000000030886E-2</c:v>
                </c:pt>
                <c:pt idx="4290">
                  <c:v>9.9299999999971078E-3</c:v>
                </c:pt>
                <c:pt idx="4291">
                  <c:v>1.2630000000001473E-2</c:v>
                </c:pt>
                <c:pt idx="4292">
                  <c:v>1.1119999999948504E-2</c:v>
                </c:pt>
                <c:pt idx="4293">
                  <c:v>5.4500000000530235E-3</c:v>
                </c:pt>
                <c:pt idx="4294">
                  <c:v>1.6629999999963729E-2</c:v>
                </c:pt>
                <c:pt idx="4295">
                  <c:v>7.6300000000060209E-3</c:v>
                </c:pt>
                <c:pt idx="4296">
                  <c:v>1.4630000000011023E-2</c:v>
                </c:pt>
                <c:pt idx="4297">
                  <c:v>2.5999999999726242E-3</c:v>
                </c:pt>
                <c:pt idx="4298">
                  <c:v>1.4690000000030068E-2</c:v>
                </c:pt>
                <c:pt idx="4299">
                  <c:v>9.7999999999842657E-3</c:v>
                </c:pt>
                <c:pt idx="4300">
                  <c:v>1.0469999999997981E-2</c:v>
                </c:pt>
                <c:pt idx="4301">
                  <c:v>9.8300000000222099E-3</c:v>
                </c:pt>
                <c:pt idx="4302">
                  <c:v>1.3049999999964257E-2</c:v>
                </c:pt>
                <c:pt idx="4303">
                  <c:v>3.2500000000368345E-3</c:v>
                </c:pt>
                <c:pt idx="4304">
                  <c:v>1.4340000000004238E-2</c:v>
                </c:pt>
                <c:pt idx="4305">
                  <c:v>8.7599999999952161E-3</c:v>
                </c:pt>
                <c:pt idx="4306">
                  <c:v>1.0009999999965657E-2</c:v>
                </c:pt>
                <c:pt idx="4307">
                  <c:v>1.0370000000023083E-2</c:v>
                </c:pt>
                <c:pt idx="4308">
                  <c:v>6.6499999999791726E-3</c:v>
                </c:pt>
                <c:pt idx="4309">
                  <c:v>1.0820000000023811E-2</c:v>
                </c:pt>
                <c:pt idx="4310">
                  <c:v>1.2249999999994543E-2</c:v>
                </c:pt>
                <c:pt idx="4311">
                  <c:v>5.7199999999966167E-3</c:v>
                </c:pt>
                <c:pt idx="4312">
                  <c:v>1.715999999998985E-2</c:v>
                </c:pt>
                <c:pt idx="4313">
                  <c:v>3.160000000036689E-3</c:v>
                </c:pt>
                <c:pt idx="4314">
                  <c:v>1.1539999999968131E-2</c:v>
                </c:pt>
                <c:pt idx="4315">
                  <c:v>1.2420000000020082E-2</c:v>
                </c:pt>
                <c:pt idx="4316">
                  <c:v>1.2189999999975498E-2</c:v>
                </c:pt>
                <c:pt idx="4317">
                  <c:v>4.9500000000080036E-3</c:v>
                </c:pt>
                <c:pt idx="4318">
                  <c:v>1.30500000000211E-2</c:v>
                </c:pt>
                <c:pt idx="4319">
                  <c:v>6.7999999999983629E-3</c:v>
                </c:pt>
                <c:pt idx="4320">
                  <c:v>1.2009999999975207E-2</c:v>
                </c:pt>
                <c:pt idx="4321">
                  <c:v>1.0609999999985575E-2</c:v>
                </c:pt>
                <c:pt idx="4322">
                  <c:v>5.3300000000149339E-3</c:v>
                </c:pt>
                <c:pt idx="4323">
                  <c:v>1.467000000002372E-2</c:v>
                </c:pt>
                <c:pt idx="4324">
                  <c:v>6.7300000000045657E-3</c:v>
                </c:pt>
                <c:pt idx="4325">
                  <c:v>1.4219999999966149E-2</c:v>
                </c:pt>
                <c:pt idx="4326">
                  <c:v>7.8100000000063119E-3</c:v>
                </c:pt>
                <c:pt idx="4327">
                  <c:v>8.070000000031996E-3</c:v>
                </c:pt>
                <c:pt idx="4328">
                  <c:v>1.2909999999976662E-2</c:v>
                </c:pt>
                <c:pt idx="4329">
                  <c:v>8.7599999999952161E-3</c:v>
                </c:pt>
                <c:pt idx="4330">
                  <c:v>8.0500000000256478E-3</c:v>
                </c:pt>
                <c:pt idx="4331">
                  <c:v>1.3019999999983156E-2</c:v>
                </c:pt>
                <c:pt idx="4332">
                  <c:v>6.3200000000165346E-3</c:v>
                </c:pt>
                <c:pt idx="4333">
                  <c:v>8.9399999999955071E-3</c:v>
                </c:pt>
                <c:pt idx="4334">
                  <c:v>1.2129999999956453E-2</c:v>
                </c:pt>
                <c:pt idx="4335">
                  <c:v>7.0900000000051477E-3</c:v>
                </c:pt>
                <c:pt idx="4336">
                  <c:v>1.079000000004271E-2</c:v>
                </c:pt>
                <c:pt idx="4337">
                  <c:v>6.8499999999858119E-3</c:v>
                </c:pt>
                <c:pt idx="4338">
                  <c:v>1.0909999999967113E-2</c:v>
                </c:pt>
                <c:pt idx="4339">
                  <c:v>1.0130000000003747E-2</c:v>
                </c:pt>
                <c:pt idx="4340">
                  <c:v>1.0140000000035343E-2</c:v>
                </c:pt>
                <c:pt idx="4341">
                  <c:v>5.4200000000150794E-3</c:v>
                </c:pt>
                <c:pt idx="4342">
                  <c:v>1.5999999999962711E-2</c:v>
                </c:pt>
                <c:pt idx="4343">
                  <c:v>1.289999999983138E-3</c:v>
                </c:pt>
                <c:pt idx="4344">
                  <c:v>1.409000000001015E-2</c:v>
                </c:pt>
                <c:pt idx="4345">
                  <c:v>8.2000000000448381E-3</c:v>
                </c:pt>
                <c:pt idx="4346">
                  <c:v>7.389999999986685E-3</c:v>
                </c:pt>
                <c:pt idx="4347">
                  <c:v>1.0189999999965949E-2</c:v>
                </c:pt>
                <c:pt idx="4348">
                  <c:v>9.1199999999957981E-3</c:v>
                </c:pt>
                <c:pt idx="4349">
                  <c:v>8.2600000000070395E-3</c:v>
                </c:pt>
                <c:pt idx="4350">
                  <c:v>1.0780000000011114E-2</c:v>
                </c:pt>
                <c:pt idx="4351">
                  <c:v>4.8899999999889587E-3</c:v>
                </c:pt>
                <c:pt idx="4352">
                  <c:v>7.9900000000066029E-3</c:v>
                </c:pt>
                <c:pt idx="4353">
                  <c:v>1.0460000000023228E-2</c:v>
                </c:pt>
                <c:pt idx="4354">
                  <c:v>5.8099999999967622E-3</c:v>
                </c:pt>
                <c:pt idx="4355">
                  <c:v>1.589000000001306E-2</c:v>
                </c:pt>
                <c:pt idx="4356">
                  <c:v>7.0999999996956831E-4</c:v>
                </c:pt>
                <c:pt idx="4357">
                  <c:v>1.1619999999993524E-2</c:v>
                </c:pt>
                <c:pt idx="4358">
                  <c:v>8.0500000000256478E-3</c:v>
                </c:pt>
                <c:pt idx="4359">
                  <c:v>7.1499999999673491E-3</c:v>
                </c:pt>
                <c:pt idx="4360">
                  <c:v>9.6000000000344698E-3</c:v>
                </c:pt>
                <c:pt idx="4361">
                  <c:v>1.0009999999965657E-2</c:v>
                </c:pt>
                <c:pt idx="4362">
                  <c:v>2.5700000000483669E-3</c:v>
                </c:pt>
                <c:pt idx="4363">
                  <c:v>1.3679999999965275E-2</c:v>
                </c:pt>
                <c:pt idx="4364">
                  <c:v>7.4799999999868305E-3</c:v>
                </c:pt>
                <c:pt idx="4365">
                  <c:v>9.1700000000400905E-3</c:v>
                </c:pt>
                <c:pt idx="4366">
                  <c:v>7.4899999999615829E-3</c:v>
                </c:pt>
                <c:pt idx="4367">
                  <c:v>7.7699999999936153E-3</c:v>
                </c:pt>
                <c:pt idx="4368">
                  <c:v>9.0000000000145519E-3</c:v>
                </c:pt>
                <c:pt idx="4369">
                  <c:v>9.0000000000145519E-3</c:v>
                </c:pt>
                <c:pt idx="4370">
                  <c:v>7.4000000000182808E-3</c:v>
                </c:pt>
                <c:pt idx="4371">
                  <c:v>1.1469999999974334E-2</c:v>
                </c:pt>
                <c:pt idx="4372">
                  <c:v>5.690000000015516E-3</c:v>
                </c:pt>
                <c:pt idx="4373">
                  <c:v>8.4099999999693864E-3</c:v>
                </c:pt>
                <c:pt idx="4374">
                  <c:v>1.0220000000003893E-2</c:v>
                </c:pt>
                <c:pt idx="4375">
                  <c:v>1.0160000000041691E-2</c:v>
                </c:pt>
                <c:pt idx="4376">
                  <c:v>3.6099999999805732E-3</c:v>
                </c:pt>
                <c:pt idx="4377">
                  <c:v>1.3049999999964257E-2</c:v>
                </c:pt>
                <c:pt idx="4378">
                  <c:v>5.2500000000463842E-3</c:v>
                </c:pt>
                <c:pt idx="4379">
                  <c:v>1.0459999999966385E-2</c:v>
                </c:pt>
                <c:pt idx="4380">
                  <c:v>8.7300000000141154E-3</c:v>
                </c:pt>
                <c:pt idx="4381">
                  <c:v>6.8499999999858119E-3</c:v>
                </c:pt>
                <c:pt idx="4382">
                  <c:v>1.0910000000023956E-2</c:v>
                </c:pt>
                <c:pt idx="4383">
                  <c:v>6.4699999999788815E-3</c:v>
                </c:pt>
                <c:pt idx="4384">
                  <c:v>1.0820000000023811E-2</c:v>
                </c:pt>
                <c:pt idx="4385">
                  <c:v>9.0000000000145519E-3</c:v>
                </c:pt>
                <c:pt idx="4386">
                  <c:v>4.409999999950287E-3</c:v>
                </c:pt>
                <c:pt idx="4387">
                  <c:v>1.1740000000031614E-2</c:v>
                </c:pt>
                <c:pt idx="4388">
                  <c:v>8.8499999999953616E-3</c:v>
                </c:pt>
                <c:pt idx="4389">
                  <c:v>5.6599999999775719E-3</c:v>
                </c:pt>
                <c:pt idx="4390">
                  <c:v>1.0970000000043001E-2</c:v>
                </c:pt>
                <c:pt idx="4391">
                  <c:v>6.5599999999790271E-3</c:v>
                </c:pt>
                <c:pt idx="4392">
                  <c:v>5.690000000015516E-3</c:v>
                </c:pt>
                <c:pt idx="4393">
                  <c:v>1.1739999999974771E-2</c:v>
                </c:pt>
                <c:pt idx="4394">
                  <c:v>6.9399999999859574E-3</c:v>
                </c:pt>
                <c:pt idx="4395">
                  <c:v>1.4130000000022847E-2</c:v>
                </c:pt>
                <c:pt idx="4396">
                  <c:v>0</c:v>
                </c:pt>
                <c:pt idx="4397">
                  <c:v>1.254999999997608E-2</c:v>
                </c:pt>
                <c:pt idx="4398">
                  <c:v>5.9600000000159525E-3</c:v>
                </c:pt>
                <c:pt idx="4399">
                  <c:v>1.0249999999984993E-2</c:v>
                </c:pt>
                <c:pt idx="4400">
                  <c:v>5.690000000015516E-3</c:v>
                </c:pt>
                <c:pt idx="4401">
                  <c:v>1.067000000000462E-2</c:v>
                </c:pt>
                <c:pt idx="4402">
                  <c:v>2.5600000000167711E-3</c:v>
                </c:pt>
                <c:pt idx="4403">
                  <c:v>1.1869999999987613E-2</c:v>
                </c:pt>
                <c:pt idx="4404">
                  <c:v>8.399999999994634E-3</c:v>
                </c:pt>
                <c:pt idx="4405">
                  <c:v>5.5399999999963256E-3</c:v>
                </c:pt>
                <c:pt idx="4406">
                  <c:v>9.3899999999962347E-3</c:v>
                </c:pt>
                <c:pt idx="4407">
                  <c:v>3.9100000000189539E-3</c:v>
                </c:pt>
                <c:pt idx="4408">
                  <c:v>9.9799999999845568E-3</c:v>
                </c:pt>
                <c:pt idx="4409">
                  <c:v>8.6100000000328691E-3</c:v>
                </c:pt>
                <c:pt idx="4410">
                  <c:v>8.1699999999500506E-3</c:v>
                </c:pt>
                <c:pt idx="4411">
                  <c:v>7.3600000000055843E-3</c:v>
                </c:pt>
                <c:pt idx="4412">
                  <c:v>6.2900000000354339E-3</c:v>
                </c:pt>
                <c:pt idx="4413">
                  <c:v>8.1299999999941974E-3</c:v>
                </c:pt>
                <c:pt idx="4414">
                  <c:v>1.0339999999985139E-2</c:v>
                </c:pt>
                <c:pt idx="4415">
                  <c:v>4.2700000000195359E-3</c:v>
                </c:pt>
                <c:pt idx="4416">
                  <c:v>9.089999999957854E-3</c:v>
                </c:pt>
                <c:pt idx="4417">
                  <c:v>6.4900000000420732E-3</c:v>
                </c:pt>
                <c:pt idx="4418">
                  <c:v>8.6499999999887223E-3</c:v>
                </c:pt>
                <c:pt idx="4419">
                  <c:v>5.4499999999961801E-3</c:v>
                </c:pt>
                <c:pt idx="4420">
                  <c:v>1.2580000000014024E-2</c:v>
                </c:pt>
                <c:pt idx="4421">
                  <c:v>1.9599999999968531E-3</c:v>
                </c:pt>
                <c:pt idx="4422">
                  <c:v>1.1120000000005348E-2</c:v>
                </c:pt>
                <c:pt idx="4423">
                  <c:v>6.5599999999790271E-3</c:v>
                </c:pt>
                <c:pt idx="4424">
                  <c:v>7.6200000000312684E-3</c:v>
                </c:pt>
                <c:pt idx="4425">
                  <c:v>7.3099999999612919E-3</c:v>
                </c:pt>
                <c:pt idx="4426">
                  <c:v>6.1100000000351429E-3</c:v>
                </c:pt>
                <c:pt idx="4427">
                  <c:v>5.8399999999778629E-3</c:v>
                </c:pt>
                <c:pt idx="4428">
                  <c:v>1.0130000000003747E-2</c:v>
                </c:pt>
                <c:pt idx="4429">
                  <c:v>2.5899999999978718E-3</c:v>
                </c:pt>
                <c:pt idx="4430">
                  <c:v>8.7300000000141154E-3</c:v>
                </c:pt>
                <c:pt idx="4431">
                  <c:v>5.9099999999716601E-3</c:v>
                </c:pt>
                <c:pt idx="4432">
                  <c:v>3.6600000000248656E-3</c:v>
                </c:pt>
                <c:pt idx="4433">
                  <c:v>1.1950000000013006E-2</c:v>
                </c:pt>
                <c:pt idx="4434">
                  <c:v>3.7899999999808642E-3</c:v>
                </c:pt>
                <c:pt idx="4435">
                  <c:v>5.0299999999765532E-3</c:v>
                </c:pt>
                <c:pt idx="4436">
                  <c:v>8.8499999999953616E-3</c:v>
                </c:pt>
                <c:pt idx="4437">
                  <c:v>6.7700000000172622E-3</c:v>
                </c:pt>
                <c:pt idx="4438">
                  <c:v>9.0900000000146974E-3</c:v>
                </c:pt>
                <c:pt idx="4439">
                  <c:v>5.8399999999778629E-3</c:v>
                </c:pt>
                <c:pt idx="4440">
                  <c:v>6.9700000000239015E-3</c:v>
                </c:pt>
                <c:pt idx="4441">
                  <c:v>8.859999999970114E-3</c:v>
                </c:pt>
                <c:pt idx="4442">
                  <c:v>7.9200000000128057E-3</c:v>
                </c:pt>
                <c:pt idx="4443">
                  <c:v>7.4200000000246291E-3</c:v>
                </c:pt>
                <c:pt idx="4444">
                  <c:v>7.9000000000064574E-3</c:v>
                </c:pt>
                <c:pt idx="4445">
                  <c:v>5.8399999999778629E-3</c:v>
                </c:pt>
                <c:pt idx="4446">
                  <c:v>7.1300000000178443E-3</c:v>
                </c:pt>
                <c:pt idx="4447">
                  <c:v>1.0719999999992069E-2</c:v>
                </c:pt>
                <c:pt idx="4448">
                  <c:v>4.5599999999694774E-3</c:v>
                </c:pt>
                <c:pt idx="4449">
                  <c:v>1.4400000000023283E-2</c:v>
                </c:pt>
                <c:pt idx="4450">
                  <c:v>1.7899999999713145E-3</c:v>
                </c:pt>
                <c:pt idx="4451">
                  <c:v>9.2400000000338878E-3</c:v>
                </c:pt>
                <c:pt idx="4452">
                  <c:v>8.9100000000144064E-3</c:v>
                </c:pt>
                <c:pt idx="4453">
                  <c:v>7.6599999999871216E-3</c:v>
                </c:pt>
                <c:pt idx="4454">
                  <c:v>9.6199999999839747E-3</c:v>
                </c:pt>
                <c:pt idx="4455">
                  <c:v>5.3700000000276304E-3</c:v>
                </c:pt>
                <c:pt idx="4456">
                  <c:v>7.8899999999748616E-3</c:v>
                </c:pt>
                <c:pt idx="4457">
                  <c:v>7.4500000000057298E-3</c:v>
                </c:pt>
                <c:pt idx="4458">
                  <c:v>9.9299999999971078E-3</c:v>
                </c:pt>
                <c:pt idx="4459">
                  <c:v>4.5299999999883767E-3</c:v>
                </c:pt>
                <c:pt idx="4460">
                  <c:v>1.1320000000011987E-2</c:v>
                </c:pt>
                <c:pt idx="4461">
                  <c:v>2.2399999999720421E-3</c:v>
                </c:pt>
                <c:pt idx="4462">
                  <c:v>9.8900000000412547E-3</c:v>
                </c:pt>
                <c:pt idx="4463">
                  <c:v>8.3799999999882857E-3</c:v>
                </c:pt>
                <c:pt idx="4464">
                  <c:v>5.8999999999969077E-3</c:v>
                </c:pt>
                <c:pt idx="4465">
                  <c:v>1.1230000000011842E-2</c:v>
                </c:pt>
                <c:pt idx="4466">
                  <c:v>6.379999999978736E-3</c:v>
                </c:pt>
                <c:pt idx="4467">
                  <c:v>1.0910000000023956E-2</c:v>
                </c:pt>
                <c:pt idx="4468">
                  <c:v>7.9299999999875581E-3</c:v>
                </c:pt>
                <c:pt idx="4469">
                  <c:v>9.2700000000149885E-3</c:v>
                </c:pt>
                <c:pt idx="4470">
                  <c:v>5.089999999995598E-3</c:v>
                </c:pt>
                <c:pt idx="4471">
                  <c:v>1.0729999999966822E-2</c:v>
                </c:pt>
                <c:pt idx="4472">
                  <c:v>5.8400000000347063E-3</c:v>
                </c:pt>
                <c:pt idx="4473">
                  <c:v>1.2219999999956599E-2</c:v>
                </c:pt>
                <c:pt idx="4474">
                  <c:v>3.2800000000179352E-3</c:v>
                </c:pt>
                <c:pt idx="4475">
                  <c:v>7.6900000000250657E-3</c:v>
                </c:pt>
                <c:pt idx="4476">
                  <c:v>7.4799999999868305E-3</c:v>
                </c:pt>
                <c:pt idx="4477">
                  <c:v>7.8399999999874126E-3</c:v>
                </c:pt>
                <c:pt idx="4478">
                  <c:v>7.1199999999862484E-3</c:v>
                </c:pt>
                <c:pt idx="4479">
                  <c:v>1.0490000000004329E-2</c:v>
                </c:pt>
                <c:pt idx="4480">
                  <c:v>3.1900000000177897E-3</c:v>
                </c:pt>
                <c:pt idx="4481">
                  <c:v>1.0310000000004038E-2</c:v>
                </c:pt>
                <c:pt idx="4482">
                  <c:v>6.8499999999858119E-3</c:v>
                </c:pt>
                <c:pt idx="4483">
                  <c:v>1.044000000001688E-2</c:v>
                </c:pt>
                <c:pt idx="4484">
                  <c:v>4.1099999999687498E-3</c:v>
                </c:pt>
                <c:pt idx="4485">
                  <c:v>8.1900000000132422E-3</c:v>
                </c:pt>
                <c:pt idx="4486">
                  <c:v>5.5199999999899774E-3</c:v>
                </c:pt>
                <c:pt idx="4487">
                  <c:v>1.1080000000049495E-2</c:v>
                </c:pt>
                <c:pt idx="4488">
                  <c:v>1.3399999999705869E-3</c:v>
                </c:pt>
                <c:pt idx="4489">
                  <c:v>1.4070000000003802E-2</c:v>
                </c:pt>
                <c:pt idx="4490">
                  <c:v>2.3299999999721877E-3</c:v>
                </c:pt>
                <c:pt idx="4491">
                  <c:v>6.880000000023756E-3</c:v>
                </c:pt>
                <c:pt idx="4492">
                  <c:v>1.0069999999984702E-2</c:v>
                </c:pt>
                <c:pt idx="4493">
                  <c:v>7.0699999999987995E-3</c:v>
                </c:pt>
                <c:pt idx="4494">
                  <c:v>6.4000000000419277E-3</c:v>
                </c:pt>
                <c:pt idx="4495">
                  <c:v>6.2599999999974898E-3</c:v>
                </c:pt>
                <c:pt idx="4496">
                  <c:v>8.9999999999577085E-3</c:v>
                </c:pt>
                <c:pt idx="4497">
                  <c:v>7.1300000000178443E-3</c:v>
                </c:pt>
                <c:pt idx="4498">
                  <c:v>8.9100000000144064E-3</c:v>
                </c:pt>
                <c:pt idx="4499">
                  <c:v>3.2699999999863394E-3</c:v>
                </c:pt>
                <c:pt idx="4500">
                  <c:v>1.1570000000006075E-2</c:v>
                </c:pt>
                <c:pt idx="4501">
                  <c:v>5.2099999999768443E-3</c:v>
                </c:pt>
                <c:pt idx="4502">
                  <c:v>1.3590000000021973E-2</c:v>
                </c:pt>
                <c:pt idx="4503">
                  <c:v>3.2199999999988904E-3</c:v>
                </c:pt>
                <c:pt idx="4504">
                  <c:v>6.0799999999971988E-3</c:v>
                </c:pt>
                <c:pt idx="4505">
                  <c:v>1.0339999999985139E-2</c:v>
                </c:pt>
                <c:pt idx="4506">
                  <c:v>4.8300000000267573E-3</c:v>
                </c:pt>
                <c:pt idx="4507">
                  <c:v>9.5999999999776264E-3</c:v>
                </c:pt>
                <c:pt idx="4508">
                  <c:v>6.9100000000048567E-3</c:v>
                </c:pt>
                <c:pt idx="4509">
                  <c:v>1.0100000000022646E-2</c:v>
                </c:pt>
                <c:pt idx="4510">
                  <c:v>1.6699999999900683E-3</c:v>
                </c:pt>
                <c:pt idx="4511">
                  <c:v>1.0729999999966822E-2</c:v>
                </c:pt>
                <c:pt idx="4512">
                  <c:v>5.1300000000082946E-3</c:v>
                </c:pt>
                <c:pt idx="4513">
                  <c:v>1.3980000000003656E-2</c:v>
                </c:pt>
                <c:pt idx="4514">
                  <c:v>8.9000000002670276E-4</c:v>
                </c:pt>
                <c:pt idx="4515">
                  <c:v>6.8499999999858119E-3</c:v>
                </c:pt>
                <c:pt idx="4516">
                  <c:v>7.9600000000255022E-3</c:v>
                </c:pt>
                <c:pt idx="4517">
                  <c:v>8.6399999999571264E-3</c:v>
                </c:pt>
                <c:pt idx="4518">
                  <c:v>6.6199999999980719E-3</c:v>
                </c:pt>
                <c:pt idx="4519">
                  <c:v>9.0299999999956526E-3</c:v>
                </c:pt>
                <c:pt idx="4520">
                  <c:v>2.5000000000545697E-3</c:v>
                </c:pt>
                <c:pt idx="4521">
                  <c:v>1.1389999999948941E-2</c:v>
                </c:pt>
                <c:pt idx="4522">
                  <c:v>6.7300000000045657E-3</c:v>
                </c:pt>
                <c:pt idx="4523">
                  <c:v>7.3900000000435284E-3</c:v>
                </c:pt>
                <c:pt idx="4524">
                  <c:v>5.0399999999513057E-3</c:v>
                </c:pt>
                <c:pt idx="4525">
                  <c:v>3.7300000000186628E-3</c:v>
                </c:pt>
                <c:pt idx="4526">
                  <c:v>7.2700000000054388E-3</c:v>
                </c:pt>
                <c:pt idx="4527">
                  <c:v>1.1919999999975062E-2</c:v>
                </c:pt>
                <c:pt idx="4528">
                  <c:v>6.8000000004531103E-4</c:v>
                </c:pt>
                <c:pt idx="4529">
                  <c:v>1.1899999999968713E-2</c:v>
                </c:pt>
                <c:pt idx="4530">
                  <c:v>1.1600000000271393E-3</c:v>
                </c:pt>
                <c:pt idx="4531">
                  <c:v>7.5999999999680767E-3</c:v>
                </c:pt>
                <c:pt idx="4532">
                  <c:v>9.0600000000335967E-3</c:v>
                </c:pt>
                <c:pt idx="4533">
                  <c:v>7.0299999999861029E-3</c:v>
                </c:pt>
                <c:pt idx="4534">
                  <c:v>3.2199999999988904E-3</c:v>
                </c:pt>
                <c:pt idx="4535">
                  <c:v>8.2800000000133878E-3</c:v>
                </c:pt>
                <c:pt idx="4536">
                  <c:v>2.3600000000101318E-3</c:v>
                </c:pt>
                <c:pt idx="4537">
                  <c:v>1.2659999999982574E-2</c:v>
                </c:pt>
                <c:pt idx="4538">
                  <c:v>6.6800000000171167E-3</c:v>
                </c:pt>
                <c:pt idx="4539">
                  <c:v>1.2499999999704414E-3</c:v>
                </c:pt>
                <c:pt idx="4540">
                  <c:v>9.5999999999776264E-3</c:v>
                </c:pt>
                <c:pt idx="4541">
                  <c:v>3.1299999999987449E-3</c:v>
                </c:pt>
                <c:pt idx="4542">
                  <c:v>1.1800000000050659E-2</c:v>
                </c:pt>
                <c:pt idx="4543">
                  <c:v>5.6899999999586726E-3</c:v>
                </c:pt>
                <c:pt idx="4544">
                  <c:v>6.9500000000175532E-3</c:v>
                </c:pt>
                <c:pt idx="4545">
                  <c:v>7.8300000000126602E-3</c:v>
                </c:pt>
                <c:pt idx="4546">
                  <c:v>7.6899999999682223E-3</c:v>
                </c:pt>
                <c:pt idx="4547">
                  <c:v>1.0019999999997253E-2</c:v>
                </c:pt>
                <c:pt idx="4548">
                  <c:v>1.0370000000023083E-2</c:v>
                </c:pt>
                <c:pt idx="4549">
                  <c:v>4.3499999999880856E-3</c:v>
                </c:pt>
                <c:pt idx="4550">
                  <c:v>4.8899999999889587E-3</c:v>
                </c:pt>
                <c:pt idx="4551">
                  <c:v>1.1110000000030595E-2</c:v>
                </c:pt>
                <c:pt idx="4552">
                  <c:v>6.1400000000162436E-3</c:v>
                </c:pt>
                <c:pt idx="4553">
                  <c:v>1.4659999999992124E-2</c:v>
                </c:pt>
                <c:pt idx="4554">
                  <c:v>2.7000000000043656E-4</c:v>
                </c:pt>
                <c:pt idx="4555">
                  <c:v>9.5399999999585816E-3</c:v>
                </c:pt>
                <c:pt idx="4556">
                  <c:v>8.2800000000133878E-3</c:v>
                </c:pt>
                <c:pt idx="4557">
                  <c:v>7.2200000000179898E-3</c:v>
                </c:pt>
                <c:pt idx="4558">
                  <c:v>7.6599999999871216E-3</c:v>
                </c:pt>
                <c:pt idx="4559">
                  <c:v>9.7999999999842657E-3</c:v>
                </c:pt>
                <c:pt idx="4560">
                  <c:v>2.4099999999975807E-3</c:v>
                </c:pt>
                <c:pt idx="4561">
                  <c:v>1.2130000000013297E-2</c:v>
                </c:pt>
                <c:pt idx="4562">
                  <c:v>6.1400000000162436E-3</c:v>
                </c:pt>
                <c:pt idx="4563">
                  <c:v>9.2999999999960892E-3</c:v>
                </c:pt>
                <c:pt idx="4564">
                  <c:v>7.8700000000253567E-3</c:v>
                </c:pt>
                <c:pt idx="4565">
                  <c:v>4.0799999999876491E-3</c:v>
                </c:pt>
                <c:pt idx="4566">
                  <c:v>8.8799999999764623E-3</c:v>
                </c:pt>
                <c:pt idx="4567">
                  <c:v>1.0140000000035343E-2</c:v>
                </c:pt>
                <c:pt idx="4568">
                  <c:v>3.9899999999875035E-3</c:v>
                </c:pt>
                <c:pt idx="4569">
                  <c:v>1.0940000000005057E-2</c:v>
                </c:pt>
                <c:pt idx="4570">
                  <c:v>2.0999999998139174E-4</c:v>
                </c:pt>
                <c:pt idx="4571">
                  <c:v>9.0900000000146974E-3</c:v>
                </c:pt>
                <c:pt idx="4572">
                  <c:v>8.399999999994634E-3</c:v>
                </c:pt>
                <c:pt idx="4573">
                  <c:v>7.6899999999682223E-3</c:v>
                </c:pt>
                <c:pt idx="4574">
                  <c:v>3.8400000000251566E-3</c:v>
                </c:pt>
                <c:pt idx="4575">
                  <c:v>8.3799999999882857E-3</c:v>
                </c:pt>
                <c:pt idx="4576">
                  <c:v>2.6799999999980173E-3</c:v>
                </c:pt>
                <c:pt idx="4577">
                  <c:v>1.1799999999993815E-2</c:v>
                </c:pt>
                <c:pt idx="4578">
                  <c:v>5.2200000000084401E-3</c:v>
                </c:pt>
                <c:pt idx="4579">
                  <c:v>4.2000000000257387E-3</c:v>
                </c:pt>
                <c:pt idx="4580">
                  <c:v>7.5400000000058753E-3</c:v>
                </c:pt>
                <c:pt idx="4581">
                  <c:v>5.3299999999580905E-3</c:v>
                </c:pt>
                <c:pt idx="4582">
                  <c:v>8.5000000000263753E-3</c:v>
                </c:pt>
                <c:pt idx="4583">
                  <c:v>6.9699999999670581E-3</c:v>
                </c:pt>
                <c:pt idx="4584">
                  <c:v>2.5600000000167711E-3</c:v>
                </c:pt>
                <c:pt idx="4585">
                  <c:v>8.9199999999891588E-3</c:v>
                </c:pt>
                <c:pt idx="4586">
                  <c:v>4.2300000000068394E-3</c:v>
                </c:pt>
                <c:pt idx="4587">
                  <c:v>6.3499999999976353E-3</c:v>
                </c:pt>
                <c:pt idx="4588">
                  <c:v>1.1140000000011696E-2</c:v>
                </c:pt>
                <c:pt idx="4589">
                  <c:v>0</c:v>
                </c:pt>
                <c:pt idx="4590">
                  <c:v>6.0799999999971988E-3</c:v>
                </c:pt>
                <c:pt idx="4591">
                  <c:v>5.8399999999778629E-3</c:v>
                </c:pt>
                <c:pt idx="4592">
                  <c:v>7.3000000000433829E-3</c:v>
                </c:pt>
                <c:pt idx="4593">
                  <c:v>7.569999999986976E-3</c:v>
                </c:pt>
                <c:pt idx="4594">
                  <c:v>3.8999999998168278E-4</c:v>
                </c:pt>
                <c:pt idx="4595">
                  <c:v>6.4399999999977808E-3</c:v>
                </c:pt>
                <c:pt idx="4596">
                  <c:v>5.4499999999961801E-3</c:v>
                </c:pt>
                <c:pt idx="4597">
                  <c:v>6.7999999999983629E-3</c:v>
                </c:pt>
                <c:pt idx="4598">
                  <c:v>3.7200000000439104E-3</c:v>
                </c:pt>
                <c:pt idx="4599">
                  <c:v>8.5299999999506326E-3</c:v>
                </c:pt>
                <c:pt idx="4600">
                  <c:v>0</c:v>
                </c:pt>
                <c:pt idx="4601">
                  <c:v>9.410000000002583E-3</c:v>
                </c:pt>
                <c:pt idx="4602">
                  <c:v>7.0400000000176988E-3</c:v>
                </c:pt>
                <c:pt idx="4603">
                  <c:v>7.8100000000063119E-3</c:v>
                </c:pt>
                <c:pt idx="4604">
                  <c:v>8.0399999999940519E-3</c:v>
                </c:pt>
                <c:pt idx="4605">
                  <c:v>5.3100000000085856E-3</c:v>
                </c:pt>
                <c:pt idx="4606">
                  <c:v>8.8200000000142609E-3</c:v>
                </c:pt>
                <c:pt idx="4607">
                  <c:v>8.8499999999953616E-3</c:v>
                </c:pt>
                <c:pt idx="4608">
                  <c:v>8.4299999999757347E-3</c:v>
                </c:pt>
                <c:pt idx="4609">
                  <c:v>6.7700000000172622E-3</c:v>
                </c:pt>
                <c:pt idx="4610">
                  <c:v>5.2699999999958891E-3</c:v>
                </c:pt>
                <c:pt idx="4611">
                  <c:v>7.6900000000250657E-3</c:v>
                </c:pt>
                <c:pt idx="4612">
                  <c:v>1.3289999999983593E-2</c:v>
                </c:pt>
                <c:pt idx="4613">
                  <c:v>2.9000000000110049E-3</c:v>
                </c:pt>
                <c:pt idx="4614">
                  <c:v>6.0699999999656029E-3</c:v>
                </c:pt>
                <c:pt idx="4615">
                  <c:v>9.1500000000337423E-3</c:v>
                </c:pt>
                <c:pt idx="4616">
                  <c:v>4.860000000007858E-3</c:v>
                </c:pt>
                <c:pt idx="4617">
                  <c:v>1.0159999999984848E-2</c:v>
                </c:pt>
                <c:pt idx="4618">
                  <c:v>6.3200000000165346E-3</c:v>
                </c:pt>
                <c:pt idx="4619">
                  <c:v>3.9099999999621105E-3</c:v>
                </c:pt>
                <c:pt idx="4620">
                  <c:v>7.4500000000057298E-3</c:v>
                </c:pt>
                <c:pt idx="4621">
                  <c:v>6.3200000000165346E-3</c:v>
                </c:pt>
                <c:pt idx="4622">
                  <c:v>8.3399999999755892E-3</c:v>
                </c:pt>
                <c:pt idx="4623">
                  <c:v>8.1999999999879947E-3</c:v>
                </c:pt>
                <c:pt idx="4624">
                  <c:v>2.2299999999972897E-3</c:v>
                </c:pt>
                <c:pt idx="4625">
                  <c:v>7.1800000000052933E-3</c:v>
                </c:pt>
                <c:pt idx="4626">
                  <c:v>7.5100000000247746E-3</c:v>
                </c:pt>
                <c:pt idx="4627">
                  <c:v>5.8099999999967622E-3</c:v>
                </c:pt>
                <c:pt idx="4628">
                  <c:v>9.2099999999959437E-3</c:v>
                </c:pt>
                <c:pt idx="4629">
                  <c:v>4.1499999999814463E-3</c:v>
                </c:pt>
                <c:pt idx="4630">
                  <c:v>3.2700000000431828E-3</c:v>
                </c:pt>
                <c:pt idx="4631">
                  <c:v>9.3599999999582906E-3</c:v>
                </c:pt>
                <c:pt idx="4632">
                  <c:v>5.1000000000271939E-3</c:v>
                </c:pt>
                <c:pt idx="4633">
                  <c:v>8.1599999999752981E-3</c:v>
                </c:pt>
                <c:pt idx="4634">
                  <c:v>0</c:v>
                </c:pt>
                <c:pt idx="4635">
                  <c:v>7.8100000000063119E-3</c:v>
                </c:pt>
                <c:pt idx="4636">
                  <c:v>6.3800000000355794E-3</c:v>
                </c:pt>
                <c:pt idx="4637">
                  <c:v>6.7399999999793181E-3</c:v>
                </c:pt>
                <c:pt idx="4638">
                  <c:v>4.8499999999762622E-3</c:v>
                </c:pt>
                <c:pt idx="4639">
                  <c:v>8.0200000000445471E-3</c:v>
                </c:pt>
                <c:pt idx="4640">
                  <c:v>1.1999999998124622E-4</c:v>
                </c:pt>
                <c:pt idx="4641">
                  <c:v>9.8300000000222099E-3</c:v>
                </c:pt>
                <c:pt idx="4642">
                  <c:v>6.2299999999595457E-3</c:v>
                </c:pt>
                <c:pt idx="4643">
                  <c:v>5.1300000000082946E-3</c:v>
                </c:pt>
                <c:pt idx="4644">
                  <c:v>6.6400000000044201E-3</c:v>
                </c:pt>
                <c:pt idx="4645">
                  <c:v>4.3299999999817373E-3</c:v>
                </c:pt>
                <c:pt idx="4646">
                  <c:v>7.2400000000243381E-3</c:v>
                </c:pt>
                <c:pt idx="4647">
                  <c:v>8.2199999999943429E-3</c:v>
                </c:pt>
                <c:pt idx="4648">
                  <c:v>4.0300000000002001E-3</c:v>
                </c:pt>
                <c:pt idx="4649">
                  <c:v>5.8399999999778629E-3</c:v>
                </c:pt>
                <c:pt idx="4650">
                  <c:v>3.0700000000365435E-3</c:v>
                </c:pt>
                <c:pt idx="4651">
                  <c:v>5.3599999999960346E-3</c:v>
                </c:pt>
                <c:pt idx="4652">
                  <c:v>8.4699999999884312E-3</c:v>
                </c:pt>
                <c:pt idx="4653">
                  <c:v>2.6500000000169166E-3</c:v>
                </c:pt>
                <c:pt idx="4654">
                  <c:v>5.3899999999771353E-3</c:v>
                </c:pt>
                <c:pt idx="4655">
                  <c:v>7.2700000000054388E-3</c:v>
                </c:pt>
                <c:pt idx="4656">
                  <c:v>3.7599999999997635E-3</c:v>
                </c:pt>
                <c:pt idx="4657">
                  <c:v>8.3099999999944885E-3</c:v>
                </c:pt>
                <c:pt idx="4658">
                  <c:v>6.6800000000171167E-3</c:v>
                </c:pt>
                <c:pt idx="4659">
                  <c:v>1.1000000000080945E-3</c:v>
                </c:pt>
                <c:pt idx="4660">
                  <c:v>7.0699999999987995E-3</c:v>
                </c:pt>
                <c:pt idx="4661">
                  <c:v>5.3899999999771353E-3</c:v>
                </c:pt>
                <c:pt idx="4662">
                  <c:v>8.1099999999878492E-3</c:v>
                </c:pt>
                <c:pt idx="4663">
                  <c:v>5.7800000000156615E-3</c:v>
                </c:pt>
                <c:pt idx="4664">
                  <c:v>3.5399999999867759E-3</c:v>
                </c:pt>
                <c:pt idx="4665">
                  <c:v>5.5500000000279215E-3</c:v>
                </c:pt>
                <c:pt idx="4666">
                  <c:v>5.6000000000153705E-3</c:v>
                </c:pt>
                <c:pt idx="4667">
                  <c:v>5.7499999999777174E-3</c:v>
                </c:pt>
                <c:pt idx="4668">
                  <c:v>6.6499999999791726E-3</c:v>
                </c:pt>
                <c:pt idx="4669">
                  <c:v>3.5200000000372711E-3</c:v>
                </c:pt>
                <c:pt idx="4670">
                  <c:v>3.7800000000061118E-3</c:v>
                </c:pt>
                <c:pt idx="4671">
                  <c:v>7.8099999999494685E-3</c:v>
                </c:pt>
                <c:pt idx="4672">
                  <c:v>3.990000000044347E-3</c:v>
                </c:pt>
                <c:pt idx="4673">
                  <c:v>9.7499999999968168E-3</c:v>
                </c:pt>
                <c:pt idx="4674">
                  <c:v>0</c:v>
                </c:pt>
                <c:pt idx="4675">
                  <c:v>6.0499999999592546E-3</c:v>
                </c:pt>
                <c:pt idx="4676">
                  <c:v>6.5800000000422187E-3</c:v>
                </c:pt>
                <c:pt idx="4677">
                  <c:v>5.8399999999778629E-3</c:v>
                </c:pt>
                <c:pt idx="4678">
                  <c:v>3.5799999999994725E-3</c:v>
                </c:pt>
                <c:pt idx="4679">
                  <c:v>8.4899999999947795E-3</c:v>
                </c:pt>
                <c:pt idx="4680">
                  <c:v>0</c:v>
                </c:pt>
                <c:pt idx="4681">
                  <c:v>8.6200000000076216E-3</c:v>
                </c:pt>
                <c:pt idx="4682">
                  <c:v>3.5100000000056752E-3</c:v>
                </c:pt>
                <c:pt idx="4683">
                  <c:v>3.3999999999991815E-3</c:v>
                </c:pt>
                <c:pt idx="4684">
                  <c:v>6.3499999999976353E-3</c:v>
                </c:pt>
                <c:pt idx="4685">
                  <c:v>2.4999999999977263E-3</c:v>
                </c:pt>
                <c:pt idx="4686">
                  <c:v>5.8099999999967622E-3</c:v>
                </c:pt>
                <c:pt idx="4687">
                  <c:v>9.2999999999960892E-3</c:v>
                </c:pt>
                <c:pt idx="4688">
                  <c:v>1.3400000000274304E-3</c:v>
                </c:pt>
                <c:pt idx="4689">
                  <c:v>5.0699999999892498E-3</c:v>
                </c:pt>
                <c:pt idx="4690">
                  <c:v>4.1999999999688953E-3</c:v>
                </c:pt>
                <c:pt idx="4691">
                  <c:v>1.4900000000466207E-3</c:v>
                </c:pt>
                <c:pt idx="4692">
                  <c:v>1.2849999999957618E-2</c:v>
                </c:pt>
                <c:pt idx="4693">
                  <c:v>1.8000000000029104E-4</c:v>
                </c:pt>
                <c:pt idx="4694">
                  <c:v>3.210000000024138E-3</c:v>
                </c:pt>
                <c:pt idx="4695">
                  <c:v>6.4100000000166801E-3</c:v>
                </c:pt>
                <c:pt idx="4696">
                  <c:v>1.3099999999894862E-3</c:v>
                </c:pt>
                <c:pt idx="4697">
                  <c:v>8.2899999999881402E-3</c:v>
                </c:pt>
                <c:pt idx="4698">
                  <c:v>3.8099999999872125E-3</c:v>
                </c:pt>
                <c:pt idx="4699">
                  <c:v>6.6000000003896275E-4</c:v>
                </c:pt>
                <c:pt idx="4700">
                  <c:v>7.2399999999674947E-3</c:v>
                </c:pt>
                <c:pt idx="4701">
                  <c:v>3.5500000000183718E-3</c:v>
                </c:pt>
                <c:pt idx="4702">
                  <c:v>7.3299999999676402E-3</c:v>
                </c:pt>
                <c:pt idx="4703">
                  <c:v>2.7699999999981628E-3</c:v>
                </c:pt>
                <c:pt idx="4704">
                  <c:v>2.7699999999981628E-3</c:v>
                </c:pt>
                <c:pt idx="4705">
                  <c:v>4.5300000000452201E-3</c:v>
                </c:pt>
                <c:pt idx="4706">
                  <c:v>6.7999999999983629E-3</c:v>
                </c:pt>
                <c:pt idx="4707">
                  <c:v>1.8099999999776628E-3</c:v>
                </c:pt>
                <c:pt idx="4708">
                  <c:v>6.3499999999976353E-3</c:v>
                </c:pt>
                <c:pt idx="4709">
                  <c:v>1.3999999999896318E-3</c:v>
                </c:pt>
                <c:pt idx="4710">
                  <c:v>4.0900000000192449E-3</c:v>
                </c:pt>
                <c:pt idx="4711">
                  <c:v>6.3999999999850843E-3</c:v>
                </c:pt>
                <c:pt idx="4712">
                  <c:v>3.9700000000379987E-3</c:v>
                </c:pt>
                <c:pt idx="4713">
                  <c:v>5.599999999958527E-3</c:v>
                </c:pt>
                <c:pt idx="4714">
                  <c:v>1.6100000000278669E-3</c:v>
                </c:pt>
                <c:pt idx="4715">
                  <c:v>4.1099999999687498E-3</c:v>
                </c:pt>
                <c:pt idx="4716">
                  <c:v>5.4900000000088767E-3</c:v>
                </c:pt>
                <c:pt idx="4717">
                  <c:v>3.4800000000245745E-3</c:v>
                </c:pt>
                <c:pt idx="4718">
                  <c:v>3.9699999999811553E-3</c:v>
                </c:pt>
                <c:pt idx="4719">
                  <c:v>7.2999999999865395E-3</c:v>
                </c:pt>
                <c:pt idx="4720">
                  <c:v>1.4300000000275759E-3</c:v>
                </c:pt>
                <c:pt idx="4721">
                  <c:v>6.1400000000162436E-3</c:v>
                </c:pt>
                <c:pt idx="4722">
                  <c:v>4.0499999999497049E-3</c:v>
                </c:pt>
                <c:pt idx="4723">
                  <c:v>3.0399999999985994E-3</c:v>
                </c:pt>
                <c:pt idx="4724">
                  <c:v>6.1100000000351429E-3</c:v>
                </c:pt>
                <c:pt idx="4725">
                  <c:v>2.9200000000173532E-3</c:v>
                </c:pt>
                <c:pt idx="4726">
                  <c:v>5.6899999999586726E-3</c:v>
                </c:pt>
                <c:pt idx="4727">
                  <c:v>5.1900000000273394E-3</c:v>
                </c:pt>
                <c:pt idx="4728">
                  <c:v>1.1299999999891952E-3</c:v>
                </c:pt>
                <c:pt idx="4729">
                  <c:v>6.5000000000168257E-3</c:v>
                </c:pt>
                <c:pt idx="4730">
                  <c:v>1.5499999999519787E-3</c:v>
                </c:pt>
                <c:pt idx="4731">
                  <c:v>3.5400000000436194E-3</c:v>
                </c:pt>
                <c:pt idx="4732">
                  <c:v>8.5599999999885767E-3</c:v>
                </c:pt>
                <c:pt idx="4733">
                  <c:v>9.4999999998890416E-4</c:v>
                </c:pt>
                <c:pt idx="4734">
                  <c:v>1.8499999999903594E-3</c:v>
                </c:pt>
                <c:pt idx="4735">
                  <c:v>7.9300000000444015E-3</c:v>
                </c:pt>
                <c:pt idx="4736">
                  <c:v>1.4999999996234692E-4</c:v>
                </c:pt>
                <c:pt idx="4737">
                  <c:v>7.5400000000058753E-3</c:v>
                </c:pt>
                <c:pt idx="4738">
                  <c:v>2.1699999999782449E-3</c:v>
                </c:pt>
                <c:pt idx="4739">
                  <c:v>2.9499999999984539E-3</c:v>
                </c:pt>
                <c:pt idx="4740">
                  <c:v>5.7500000000345608E-3</c:v>
                </c:pt>
                <c:pt idx="4741">
                  <c:v>2.8599999999983083E-3</c:v>
                </c:pt>
                <c:pt idx="4742">
                  <c:v>5.7600000000093132E-3</c:v>
                </c:pt>
                <c:pt idx="4743">
                  <c:v>3.9600000000064028E-3</c:v>
                </c:pt>
                <c:pt idx="4744">
                  <c:v>6.5999999998211933E-4</c:v>
                </c:pt>
                <c:pt idx="4745">
                  <c:v>4.7000000000139153E-3</c:v>
                </c:pt>
                <c:pt idx="4746">
                  <c:v>5.189999999970496E-3</c:v>
                </c:pt>
                <c:pt idx="4747">
                  <c:v>1.0700000000269938E-3</c:v>
                </c:pt>
                <c:pt idx="4748">
                  <c:v>7.209999999986394E-3</c:v>
                </c:pt>
                <c:pt idx="4749">
                  <c:v>0</c:v>
                </c:pt>
                <c:pt idx="4750">
                  <c:v>1.5799999999899228E-3</c:v>
                </c:pt>
                <c:pt idx="4751">
                  <c:v>7.4299999999993815E-3</c:v>
                </c:pt>
                <c:pt idx="4752">
                  <c:v>3.390000000024429E-3</c:v>
                </c:pt>
                <c:pt idx="4753">
                  <c:v>6.2299999999595457E-3</c:v>
                </c:pt>
                <c:pt idx="4754">
                  <c:v>0</c:v>
                </c:pt>
                <c:pt idx="4755">
                  <c:v>3.3099999999990359E-3</c:v>
                </c:pt>
                <c:pt idx="4756">
                  <c:v>2.6500000000169166E-3</c:v>
                </c:pt>
                <c:pt idx="4757">
                  <c:v>5.0699999999892498E-3</c:v>
                </c:pt>
                <c:pt idx="4758">
                  <c:v>4.500000000007276E-4</c:v>
                </c:pt>
                <c:pt idx="4759">
                  <c:v>6.7300000000045657E-3</c:v>
                </c:pt>
                <c:pt idx="4760">
                  <c:v>0</c:v>
                </c:pt>
                <c:pt idx="4761">
                  <c:v>4.9799999999891043E-3</c:v>
                </c:pt>
                <c:pt idx="4762">
                  <c:v>2.5899999999978718E-3</c:v>
                </c:pt>
                <c:pt idx="4763">
                  <c:v>6.3000000000101863E-4</c:v>
                </c:pt>
                <c:pt idx="4764">
                  <c:v>5.7500000000345608E-3</c:v>
                </c:pt>
                <c:pt idx="4765">
                  <c:v>0</c:v>
                </c:pt>
                <c:pt idx="4766">
                  <c:v>4.2300000000068394E-3</c:v>
                </c:pt>
                <c:pt idx="4767">
                  <c:v>4.500000000007276E-3</c:v>
                </c:pt>
                <c:pt idx="4768">
                  <c:v>2.3199999999974352E-3</c:v>
                </c:pt>
                <c:pt idx="4769">
                  <c:v>3.8199999999619649E-3</c:v>
                </c:pt>
                <c:pt idx="4770">
                  <c:v>2.2299999999972897E-3</c:v>
                </c:pt>
                <c:pt idx="4771">
                  <c:v>2.8700000000299042E-3</c:v>
                </c:pt>
                <c:pt idx="4772">
                  <c:v>7.1499999999673491E-3</c:v>
                </c:pt>
                <c:pt idx="4773">
                  <c:v>0</c:v>
                </c:pt>
                <c:pt idx="4774">
                  <c:v>1.5200000000277214E-3</c:v>
                </c:pt>
                <c:pt idx="4775">
                  <c:v>5.2400000000147884E-3</c:v>
                </c:pt>
                <c:pt idx="4776">
                  <c:v>0</c:v>
                </c:pt>
                <c:pt idx="4777">
                  <c:v>7.8699999999685133E-3</c:v>
                </c:pt>
                <c:pt idx="4778">
                  <c:v>0</c:v>
                </c:pt>
                <c:pt idx="4779">
                  <c:v>3.1900000000177897E-3</c:v>
                </c:pt>
                <c:pt idx="4780">
                  <c:v>7.0299999999861029E-3</c:v>
                </c:pt>
                <c:pt idx="4781">
                  <c:v>4.9480000000016844E-2</c:v>
                </c:pt>
                <c:pt idx="4782">
                  <c:v>8.6099999999760257E-3</c:v>
                </c:pt>
                <c:pt idx="4783">
                  <c:v>4.8899999999889587E-3</c:v>
                </c:pt>
                <c:pt idx="4784">
                  <c:v>0</c:v>
                </c:pt>
                <c:pt idx="4785">
                  <c:v>3.4200000000055297E-3</c:v>
                </c:pt>
                <c:pt idx="4786">
                  <c:v>0</c:v>
                </c:pt>
                <c:pt idx="4787">
                  <c:v>0</c:v>
                </c:pt>
                <c:pt idx="4788">
                  <c:v>5.640000000028067E-3</c:v>
                </c:pt>
                <c:pt idx="4789">
                  <c:v>0</c:v>
                </c:pt>
                <c:pt idx="4790">
                  <c:v>3.8000000000693035E-4</c:v>
                </c:pt>
                <c:pt idx="4791">
                  <c:v>0</c:v>
                </c:pt>
                <c:pt idx="4792">
                  <c:v>4.2300000000068394E-3</c:v>
                </c:pt>
                <c:pt idx="4793">
                  <c:v>0</c:v>
                </c:pt>
                <c:pt idx="4794">
                  <c:v>0</c:v>
                </c:pt>
                <c:pt idx="4795">
                  <c:v>0</c:v>
                </c:pt>
                <c:pt idx="4796">
                  <c:v>0</c:v>
                </c:pt>
                <c:pt idx="4797">
                  <c:v>2.0299999999906504E-3</c:v>
                </c:pt>
                <c:pt idx="4798">
                  <c:v>0</c:v>
                </c:pt>
                <c:pt idx="4799">
                  <c:v>1.010000000007949E-3</c:v>
                </c:pt>
                <c:pt idx="4800">
                  <c:v>0</c:v>
                </c:pt>
                <c:pt idx="4801">
                  <c:v>1.0800000000017462E-3</c:v>
                </c:pt>
                <c:pt idx="4802">
                  <c:v>8.3000000000765795E-4</c:v>
                </c:pt>
                <c:pt idx="4803">
                  <c:v>0</c:v>
                </c:pt>
                <c:pt idx="4804">
                  <c:v>5.6999999998197382E-4</c:v>
                </c:pt>
                <c:pt idx="4805">
                  <c:v>2.4700000000166256E-3</c:v>
                </c:pt>
                <c:pt idx="4806">
                  <c:v>0</c:v>
                </c:pt>
                <c:pt idx="4807">
                  <c:v>1.6099999999710235E-3</c:v>
                </c:pt>
                <c:pt idx="4808">
                  <c:v>0</c:v>
                </c:pt>
                <c:pt idx="4809">
                  <c:v>6.0000000019044819E-5</c:v>
                </c:pt>
                <c:pt idx="4810">
                  <c:v>1.2199999999893407E-3</c:v>
                </c:pt>
                <c:pt idx="4811">
                  <c:v>2.5699999999915235E-3</c:v>
                </c:pt>
                <c:pt idx="4812">
                  <c:v>0</c:v>
                </c:pt>
                <c:pt idx="4813">
                  <c:v>0</c:v>
                </c:pt>
                <c:pt idx="4814">
                  <c:v>0</c:v>
                </c:pt>
                <c:pt idx="4815">
                  <c:v>0</c:v>
                </c:pt>
                <c:pt idx="4816">
                  <c:v>1.0700000000269938E-3</c:v>
                </c:pt>
                <c:pt idx="4817">
                  <c:v>0</c:v>
                </c:pt>
                <c:pt idx="4818">
                  <c:v>7.3999999995066901E-4</c:v>
                </c:pt>
                <c:pt idx="4819">
                  <c:v>0</c:v>
                </c:pt>
                <c:pt idx="4820">
                  <c:v>0</c:v>
                </c:pt>
                <c:pt idx="4821">
                  <c:v>1.8000000000029104E-4</c:v>
                </c:pt>
                <c:pt idx="4822">
                  <c:v>0</c:v>
                </c:pt>
                <c:pt idx="4823">
                  <c:v>1.2200000000461841E-3</c:v>
                </c:pt>
                <c:pt idx="4824">
                  <c:v>0</c:v>
                </c:pt>
                <c:pt idx="4825">
                  <c:v>0</c:v>
                </c:pt>
                <c:pt idx="4826">
                  <c:v>2.99999999811007E-5</c:v>
                </c:pt>
                <c:pt idx="4827">
                  <c:v>7.2000000000116415E-4</c:v>
                </c:pt>
                <c:pt idx="4828">
                  <c:v>0</c:v>
                </c:pt>
                <c:pt idx="4829">
                  <c:v>2.4000000001933586E-4</c:v>
                </c:pt>
                <c:pt idx="4830">
                  <c:v>0</c:v>
                </c:pt>
                <c:pt idx="4831">
                  <c:v>2.5599999999599277E-3</c:v>
                </c:pt>
                <c:pt idx="4832">
                  <c:v>0</c:v>
                </c:pt>
                <c:pt idx="4833">
                  <c:v>0</c:v>
                </c:pt>
                <c:pt idx="4834">
                  <c:v>0</c:v>
                </c:pt>
                <c:pt idx="4835">
                  <c:v>0</c:v>
                </c:pt>
                <c:pt idx="4836">
                  <c:v>0</c:v>
                </c:pt>
                <c:pt idx="4837">
                  <c:v>2.1199999999907959E-3</c:v>
                </c:pt>
                <c:pt idx="4838">
                  <c:v>0</c:v>
                </c:pt>
                <c:pt idx="4839">
                  <c:v>0</c:v>
                </c:pt>
                <c:pt idx="4840">
                  <c:v>0</c:v>
                </c:pt>
                <c:pt idx="4841">
                  <c:v>1.4300000000275759E-3</c:v>
                </c:pt>
                <c:pt idx="4842">
                  <c:v>2.9999999998153726E-4</c:v>
                </c:pt>
                <c:pt idx="4843">
                  <c:v>0</c:v>
                </c:pt>
                <c:pt idx="4844">
                  <c:v>0</c:v>
                </c:pt>
                <c:pt idx="4845">
                  <c:v>8.5999999998875865E-4</c:v>
                </c:pt>
                <c:pt idx="4846">
                  <c:v>0</c:v>
                </c:pt>
                <c:pt idx="4847">
                  <c:v>3.2800000000179352E-3</c:v>
                </c:pt>
                <c:pt idx="4848">
                  <c:v>0</c:v>
                </c:pt>
                <c:pt idx="4849">
                  <c:v>0</c:v>
                </c:pt>
                <c:pt idx="4850">
                  <c:v>0</c:v>
                </c:pt>
                <c:pt idx="4851">
                  <c:v>0</c:v>
                </c:pt>
                <c:pt idx="4852">
                  <c:v>0</c:v>
                </c:pt>
                <c:pt idx="4853">
                  <c:v>0</c:v>
                </c:pt>
                <c:pt idx="4854">
                  <c:v>0</c:v>
                </c:pt>
                <c:pt idx="4855">
                  <c:v>0</c:v>
                </c:pt>
                <c:pt idx="4856">
                  <c:v>0</c:v>
                </c:pt>
                <c:pt idx="4857">
                  <c:v>0</c:v>
                </c:pt>
                <c:pt idx="4858">
                  <c:v>0</c:v>
                </c:pt>
                <c:pt idx="4859">
                  <c:v>0</c:v>
                </c:pt>
                <c:pt idx="4860">
                  <c:v>0</c:v>
                </c:pt>
                <c:pt idx="4861">
                  <c:v>0</c:v>
                </c:pt>
                <c:pt idx="4862">
                  <c:v>0</c:v>
                </c:pt>
                <c:pt idx="4863">
                  <c:v>0</c:v>
                </c:pt>
                <c:pt idx="4864">
                  <c:v>5.09999999962929E-4</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5.09999999962929E-4</c:v>
                </c:pt>
                <c:pt idx="4878">
                  <c:v>0</c:v>
                </c:pt>
                <c:pt idx="4879">
                  <c:v>9.2000000000780346E-4</c:v>
                </c:pt>
                <c:pt idx="4880">
                  <c:v>6.5999999998211933E-4</c:v>
                </c:pt>
                <c:pt idx="4881">
                  <c:v>9.5000000004574758E-4</c:v>
                </c:pt>
                <c:pt idx="4882">
                  <c:v>1.7899999999713145E-3</c:v>
                </c:pt>
                <c:pt idx="4883">
                  <c:v>0</c:v>
                </c:pt>
                <c:pt idx="4884">
                  <c:v>0</c:v>
                </c:pt>
                <c:pt idx="4885">
                  <c:v>2.3199999999974352E-3</c:v>
                </c:pt>
                <c:pt idx="4886">
                  <c:v>0</c:v>
                </c:pt>
                <c:pt idx="4887">
                  <c:v>5.8999999999969077E-3</c:v>
                </c:pt>
                <c:pt idx="4888">
                  <c:v>0</c:v>
                </c:pt>
                <c:pt idx="4889">
                  <c:v>0</c:v>
                </c:pt>
                <c:pt idx="4890">
                  <c:v>0</c:v>
                </c:pt>
                <c:pt idx="4891">
                  <c:v>2.4000000001933586E-4</c:v>
                </c:pt>
                <c:pt idx="4892">
                  <c:v>0</c:v>
                </c:pt>
                <c:pt idx="4893">
                  <c:v>7.2000000000116415E-4</c:v>
                </c:pt>
                <c:pt idx="4894">
                  <c:v>0</c:v>
                </c:pt>
                <c:pt idx="4895">
                  <c:v>3.0699999999797001E-3</c:v>
                </c:pt>
                <c:pt idx="4896">
                  <c:v>1.5000000001919034E-4</c:v>
                </c:pt>
                <c:pt idx="4897">
                  <c:v>0</c:v>
                </c:pt>
                <c:pt idx="4898">
                  <c:v>2.020000000015898E-3</c:v>
                </c:pt>
                <c:pt idx="4899">
                  <c:v>0</c:v>
                </c:pt>
                <c:pt idx="4900">
                  <c:v>3.8999999998168278E-4</c:v>
                </c:pt>
                <c:pt idx="4901">
                  <c:v>1.0699999999701504E-3</c:v>
                </c:pt>
                <c:pt idx="4902">
                  <c:v>0</c:v>
                </c:pt>
                <c:pt idx="4903">
                  <c:v>1.7600000000470573E-3</c:v>
                </c:pt>
                <c:pt idx="4904">
                  <c:v>0</c:v>
                </c:pt>
                <c:pt idx="4905">
                  <c:v>1.5799999999899228E-3</c:v>
                </c:pt>
                <c:pt idx="4906">
                  <c:v>0</c:v>
                </c:pt>
                <c:pt idx="4907">
                  <c:v>2.1199999999907959E-3</c:v>
                </c:pt>
                <c:pt idx="4908">
                  <c:v>0</c:v>
                </c:pt>
                <c:pt idx="4909">
                  <c:v>0</c:v>
                </c:pt>
                <c:pt idx="4910">
                  <c:v>0</c:v>
                </c:pt>
                <c:pt idx="4911">
                  <c:v>4.680000000007567E-3</c:v>
                </c:pt>
                <c:pt idx="4912">
                  <c:v>0</c:v>
                </c:pt>
                <c:pt idx="4913">
                  <c:v>0</c:v>
                </c:pt>
                <c:pt idx="4914">
                  <c:v>5.99999999622014E-5</c:v>
                </c:pt>
                <c:pt idx="4915">
                  <c:v>0</c:v>
                </c:pt>
                <c:pt idx="4916">
                  <c:v>1.1000000000080945E-3</c:v>
                </c:pt>
                <c:pt idx="4917">
                  <c:v>5.7000000003881723E-4</c:v>
                </c:pt>
                <c:pt idx="4918">
                  <c:v>4.6999999995023245E-4</c:v>
                </c:pt>
                <c:pt idx="4919">
                  <c:v>1.3100000000463297E-3</c:v>
                </c:pt>
                <c:pt idx="4920">
                  <c:v>0</c:v>
                </c:pt>
                <c:pt idx="4921">
                  <c:v>1.6099999999710235E-3</c:v>
                </c:pt>
                <c:pt idx="4922">
                  <c:v>2.2700000000099863E-3</c:v>
                </c:pt>
                <c:pt idx="4923">
                  <c:v>0</c:v>
                </c:pt>
                <c:pt idx="4924">
                  <c:v>0</c:v>
                </c:pt>
                <c:pt idx="4925">
                  <c:v>2.4000000001933586E-4</c:v>
                </c:pt>
                <c:pt idx="4926">
                  <c:v>0</c:v>
                </c:pt>
                <c:pt idx="4927">
                  <c:v>4.680000000007567E-3</c:v>
                </c:pt>
                <c:pt idx="4928">
                  <c:v>0</c:v>
                </c:pt>
                <c:pt idx="4929">
                  <c:v>0</c:v>
                </c:pt>
                <c:pt idx="4930">
                  <c:v>0</c:v>
                </c:pt>
                <c:pt idx="4931">
                  <c:v>0</c:v>
                </c:pt>
                <c:pt idx="4932">
                  <c:v>0</c:v>
                </c:pt>
                <c:pt idx="4933">
                  <c:v>0</c:v>
                </c:pt>
                <c:pt idx="4934">
                  <c:v>0</c:v>
                </c:pt>
                <c:pt idx="4935">
                  <c:v>0</c:v>
                </c:pt>
                <c:pt idx="4936">
                  <c:v>0</c:v>
                </c:pt>
                <c:pt idx="4937">
                  <c:v>0</c:v>
                </c:pt>
                <c:pt idx="4938">
                  <c:v>5.2999999996927727E-4</c:v>
                </c:pt>
                <c:pt idx="4939">
                  <c:v>0</c:v>
                </c:pt>
                <c:pt idx="4940">
                  <c:v>0</c:v>
                </c:pt>
                <c:pt idx="4941">
                  <c:v>0</c:v>
                </c:pt>
                <c:pt idx="4942">
                  <c:v>4.200000000196269E-4</c:v>
                </c:pt>
                <c:pt idx="4943">
                  <c:v>1.1999999998124622E-4</c:v>
                </c:pt>
                <c:pt idx="4944">
                  <c:v>0</c:v>
                </c:pt>
                <c:pt idx="4945">
                  <c:v>5.8999999998832209E-4</c:v>
                </c:pt>
                <c:pt idx="4946">
                  <c:v>0</c:v>
                </c:pt>
                <c:pt idx="4947">
                  <c:v>9.9000000000160071E-4</c:v>
                </c:pt>
                <c:pt idx="4948">
                  <c:v>0</c:v>
                </c:pt>
                <c:pt idx="4949">
                  <c:v>0</c:v>
                </c:pt>
                <c:pt idx="4950">
                  <c:v>0</c:v>
                </c:pt>
                <c:pt idx="4951">
                  <c:v>1.6100000000278669E-3</c:v>
                </c:pt>
                <c:pt idx="4952">
                  <c:v>0</c:v>
                </c:pt>
                <c:pt idx="4953">
                  <c:v>0</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1.1599999999702959E-3</c:v>
                </c:pt>
                <c:pt idx="4968">
                  <c:v>0</c:v>
                </c:pt>
                <c:pt idx="4969">
                  <c:v>0</c:v>
                </c:pt>
                <c:pt idx="4970">
                  <c:v>0</c:v>
                </c:pt>
                <c:pt idx="4971">
                  <c:v>0</c:v>
                </c:pt>
                <c:pt idx="4972">
                  <c:v>0</c:v>
                </c:pt>
                <c:pt idx="4973">
                  <c:v>0</c:v>
                </c:pt>
                <c:pt idx="4974">
                  <c:v>5.1000000001977241E-4</c:v>
                </c:pt>
                <c:pt idx="4975">
                  <c:v>1.6600000000153159E-3</c:v>
                </c:pt>
                <c:pt idx="4976">
                  <c:v>0</c:v>
                </c:pt>
                <c:pt idx="4977">
                  <c:v>8.6999999996351107E-4</c:v>
                </c:pt>
                <c:pt idx="4978">
                  <c:v>2.5899999999978718E-3</c:v>
                </c:pt>
                <c:pt idx="4979">
                  <c:v>0</c:v>
                </c:pt>
                <c:pt idx="4980">
                  <c:v>4.8000000003867171E-4</c:v>
                </c:pt>
                <c:pt idx="4981">
                  <c:v>1.4299999999707325E-3</c:v>
                </c:pt>
                <c:pt idx="4982">
                  <c:v>2.7000000000043656E-4</c:v>
                </c:pt>
                <c:pt idx="4983">
                  <c:v>1.2800000000083855E-3</c:v>
                </c:pt>
                <c:pt idx="4984">
                  <c:v>0</c:v>
                </c:pt>
                <c:pt idx="4985">
                  <c:v>5.1000000001977241E-4</c:v>
                </c:pt>
                <c:pt idx="4986">
                  <c:v>3.1999999998788553E-4</c:v>
                </c:pt>
                <c:pt idx="4987">
                  <c:v>3.3399999999801366E-3</c:v>
                </c:pt>
                <c:pt idx="4988">
                  <c:v>0</c:v>
                </c:pt>
                <c:pt idx="4989">
                  <c:v>0</c:v>
                </c:pt>
                <c:pt idx="4990">
                  <c:v>0</c:v>
                </c:pt>
                <c:pt idx="4991">
                  <c:v>1.7300000000091131E-3</c:v>
                </c:pt>
                <c:pt idx="4992">
                  <c:v>0</c:v>
                </c:pt>
                <c:pt idx="4993">
                  <c:v>0</c:v>
                </c:pt>
                <c:pt idx="4994">
                  <c:v>0</c:v>
                </c:pt>
                <c:pt idx="4995">
                  <c:v>0</c:v>
                </c:pt>
                <c:pt idx="4996">
                  <c:v>1.4600000000086766E-3</c:v>
                </c:pt>
                <c:pt idx="4997">
                  <c:v>0</c:v>
                </c:pt>
                <c:pt idx="4998">
                  <c:v>0</c:v>
                </c:pt>
                <c:pt idx="4999">
                  <c:v>0</c:v>
                </c:pt>
                <c:pt idx="5000">
                  <c:v>0</c:v>
                </c:pt>
                <c:pt idx="5001">
                  <c:v>0</c:v>
                </c:pt>
                <c:pt idx="5002">
                  <c:v>7.6999999998861313E-4</c:v>
                </c:pt>
                <c:pt idx="5003">
                  <c:v>0</c:v>
                </c:pt>
                <c:pt idx="5004">
                  <c:v>0</c:v>
                </c:pt>
                <c:pt idx="5005">
                  <c:v>0</c:v>
                </c:pt>
                <c:pt idx="5006">
                  <c:v>0</c:v>
                </c:pt>
                <c:pt idx="5007">
                  <c:v>9.2999999998255589E-4</c:v>
                </c:pt>
                <c:pt idx="5008">
                  <c:v>0</c:v>
                </c:pt>
                <c:pt idx="5009">
                  <c:v>0</c:v>
                </c:pt>
                <c:pt idx="5010">
                  <c:v>0</c:v>
                </c:pt>
                <c:pt idx="5011">
                  <c:v>0</c:v>
                </c:pt>
                <c:pt idx="5012">
                  <c:v>1.2500000000272848E-3</c:v>
                </c:pt>
                <c:pt idx="5013">
                  <c:v>0</c:v>
                </c:pt>
                <c:pt idx="5014">
                  <c:v>0</c:v>
                </c:pt>
                <c:pt idx="5015">
                  <c:v>0</c:v>
                </c:pt>
                <c:pt idx="5016">
                  <c:v>0</c:v>
                </c:pt>
                <c:pt idx="5017">
                  <c:v>0</c:v>
                </c:pt>
                <c:pt idx="5018">
                  <c:v>0</c:v>
                </c:pt>
                <c:pt idx="5019">
                  <c:v>0</c:v>
                </c:pt>
                <c:pt idx="5020">
                  <c:v>0</c:v>
                </c:pt>
                <c:pt idx="5021">
                  <c:v>0</c:v>
                </c:pt>
                <c:pt idx="5022">
                  <c:v>0</c:v>
                </c:pt>
                <c:pt idx="5023">
                  <c:v>0</c:v>
                </c:pt>
                <c:pt idx="5024">
                  <c:v>0</c:v>
                </c:pt>
                <c:pt idx="5025">
                  <c:v>0</c:v>
                </c:pt>
                <c:pt idx="5026">
                  <c:v>0</c:v>
                </c:pt>
                <c:pt idx="5027">
                  <c:v>0</c:v>
                </c:pt>
                <c:pt idx="5028">
                  <c:v>0</c:v>
                </c:pt>
                <c:pt idx="5029">
                  <c:v>0</c:v>
                </c:pt>
                <c:pt idx="5030">
                  <c:v>0</c:v>
                </c:pt>
                <c:pt idx="5031">
                  <c:v>0</c:v>
                </c:pt>
                <c:pt idx="5032">
                  <c:v>0</c:v>
                </c:pt>
                <c:pt idx="5033">
                  <c:v>0</c:v>
                </c:pt>
                <c:pt idx="5034">
                  <c:v>1.6400000000089676E-3</c:v>
                </c:pt>
                <c:pt idx="5035">
                  <c:v>0</c:v>
                </c:pt>
                <c:pt idx="5036">
                  <c:v>0</c:v>
                </c:pt>
                <c:pt idx="5037">
                  <c:v>0</c:v>
                </c:pt>
                <c:pt idx="5038">
                  <c:v>1.4899999999897773E-3</c:v>
                </c:pt>
                <c:pt idx="5039">
                  <c:v>0</c:v>
                </c:pt>
                <c:pt idx="5040">
                  <c:v>4.860000000007858E-3</c:v>
                </c:pt>
                <c:pt idx="5041">
                  <c:v>2.9000000000678483E-4</c:v>
                </c:pt>
                <c:pt idx="5042">
                  <c:v>0</c:v>
                </c:pt>
                <c:pt idx="5043">
                  <c:v>2.9299999999921056E-3</c:v>
                </c:pt>
                <c:pt idx="5044">
                  <c:v>0</c:v>
                </c:pt>
                <c:pt idx="5045">
                  <c:v>3.0899999999860484E-3</c:v>
                </c:pt>
                <c:pt idx="5046">
                  <c:v>3.0000000037944119E-5</c:v>
                </c:pt>
                <c:pt idx="5047">
                  <c:v>2.0899999999528518E-3</c:v>
                </c:pt>
                <c:pt idx="5048">
                  <c:v>0</c:v>
                </c:pt>
                <c:pt idx="5049">
                  <c:v>0</c:v>
                </c:pt>
                <c:pt idx="5050">
                  <c:v>3.2199999999988904E-3</c:v>
                </c:pt>
                <c:pt idx="5051">
                  <c:v>0</c:v>
                </c:pt>
                <c:pt idx="5052">
                  <c:v>0</c:v>
                </c:pt>
                <c:pt idx="5053">
                  <c:v>0</c:v>
                </c:pt>
                <c:pt idx="5054">
                  <c:v>0</c:v>
                </c:pt>
                <c:pt idx="5055">
                  <c:v>0</c:v>
                </c:pt>
                <c:pt idx="5056">
                  <c:v>0</c:v>
                </c:pt>
                <c:pt idx="5057">
                  <c:v>0</c:v>
                </c:pt>
                <c:pt idx="5058">
                  <c:v>0</c:v>
                </c:pt>
                <c:pt idx="5059">
                  <c:v>0</c:v>
                </c:pt>
                <c:pt idx="5060">
                  <c:v>0</c:v>
                </c:pt>
                <c:pt idx="5061">
                  <c:v>8.9000000002670276E-4</c:v>
                </c:pt>
                <c:pt idx="5062">
                  <c:v>0</c:v>
                </c:pt>
                <c:pt idx="5063">
                  <c:v>0</c:v>
                </c:pt>
                <c:pt idx="5064">
                  <c:v>0</c:v>
                </c:pt>
                <c:pt idx="5065">
                  <c:v>0</c:v>
                </c:pt>
                <c:pt idx="5066">
                  <c:v>2.0000000000095497E-3</c:v>
                </c:pt>
                <c:pt idx="5067">
                  <c:v>0</c:v>
                </c:pt>
                <c:pt idx="5068">
                  <c:v>0</c:v>
                </c:pt>
                <c:pt idx="5069">
                  <c:v>0</c:v>
                </c:pt>
                <c:pt idx="5070">
                  <c:v>0</c:v>
                </c:pt>
                <c:pt idx="5071">
                  <c:v>2.9499999999984539E-3</c:v>
                </c:pt>
                <c:pt idx="5072">
                  <c:v>2.3999999996249244E-4</c:v>
                </c:pt>
                <c:pt idx="5073">
                  <c:v>0</c:v>
                </c:pt>
                <c:pt idx="5074">
                  <c:v>0</c:v>
                </c:pt>
                <c:pt idx="5075">
                  <c:v>0</c:v>
                </c:pt>
                <c:pt idx="5076">
                  <c:v>1.5800000000467662E-3</c:v>
                </c:pt>
                <c:pt idx="5077">
                  <c:v>0</c:v>
                </c:pt>
                <c:pt idx="5078">
                  <c:v>0</c:v>
                </c:pt>
                <c:pt idx="5079">
                  <c:v>0</c:v>
                </c:pt>
                <c:pt idx="5080">
                  <c:v>0</c:v>
                </c:pt>
                <c:pt idx="5081">
                  <c:v>0</c:v>
                </c:pt>
                <c:pt idx="5082">
                  <c:v>7.6999999998861313E-4</c:v>
                </c:pt>
                <c:pt idx="5083">
                  <c:v>0</c:v>
                </c:pt>
                <c:pt idx="5084">
                  <c:v>0</c:v>
                </c:pt>
                <c:pt idx="5085">
                  <c:v>0</c:v>
                </c:pt>
                <c:pt idx="5086">
                  <c:v>0</c:v>
                </c:pt>
                <c:pt idx="5087">
                  <c:v>0</c:v>
                </c:pt>
                <c:pt idx="5088">
                  <c:v>0</c:v>
                </c:pt>
                <c:pt idx="5089">
                  <c:v>0</c:v>
                </c:pt>
                <c:pt idx="5090">
                  <c:v>9.0000000000145519E-4</c:v>
                </c:pt>
                <c:pt idx="5091">
                  <c:v>0</c:v>
                </c:pt>
                <c:pt idx="5092">
                  <c:v>6.7999999998846761E-4</c:v>
                </c:pt>
                <c:pt idx="5093">
                  <c:v>0</c:v>
                </c:pt>
                <c:pt idx="5094">
                  <c:v>0</c:v>
                </c:pt>
                <c:pt idx="5095">
                  <c:v>0</c:v>
                </c:pt>
                <c:pt idx="5096">
                  <c:v>0</c:v>
                </c:pt>
                <c:pt idx="5097">
                  <c:v>1.3400000000274304E-3</c:v>
                </c:pt>
                <c:pt idx="5098">
                  <c:v>0</c:v>
                </c:pt>
                <c:pt idx="5099">
                  <c:v>0</c:v>
                </c:pt>
                <c:pt idx="5100">
                  <c:v>0</c:v>
                </c:pt>
                <c:pt idx="5101">
                  <c:v>0</c:v>
                </c:pt>
                <c:pt idx="5102">
                  <c:v>0</c:v>
                </c:pt>
                <c:pt idx="5103">
                  <c:v>1.1699999999450483E-3</c:v>
                </c:pt>
                <c:pt idx="5104">
                  <c:v>0</c:v>
                </c:pt>
                <c:pt idx="5105">
                  <c:v>0</c:v>
                </c:pt>
                <c:pt idx="5106">
                  <c:v>0</c:v>
                </c:pt>
                <c:pt idx="5107">
                  <c:v>0</c:v>
                </c:pt>
                <c:pt idx="5108">
                  <c:v>2.9500000000552973E-3</c:v>
                </c:pt>
                <c:pt idx="5109">
                  <c:v>0</c:v>
                </c:pt>
                <c:pt idx="5110">
                  <c:v>0</c:v>
                </c:pt>
                <c:pt idx="5111">
                  <c:v>3.1999999998788553E-4</c:v>
                </c:pt>
                <c:pt idx="5112">
                  <c:v>0</c:v>
                </c:pt>
                <c:pt idx="5113">
                  <c:v>1.4600000000086766E-3</c:v>
                </c:pt>
                <c:pt idx="5114">
                  <c:v>1.519999999970878E-3</c:v>
                </c:pt>
                <c:pt idx="5115">
                  <c:v>0</c:v>
                </c:pt>
                <c:pt idx="5116">
                  <c:v>2.9999999998153726E-4</c:v>
                </c:pt>
                <c:pt idx="5117">
                  <c:v>0</c:v>
                </c:pt>
                <c:pt idx="5118">
                  <c:v>4.2000000000257387E-3</c:v>
                </c:pt>
                <c:pt idx="5119">
                  <c:v>0</c:v>
                </c:pt>
                <c:pt idx="5120">
                  <c:v>0</c:v>
                </c:pt>
                <c:pt idx="5121">
                  <c:v>1.469999999983429E-3</c:v>
                </c:pt>
                <c:pt idx="5122">
                  <c:v>8.9000000002670276E-4</c:v>
                </c:pt>
                <c:pt idx="5123">
                  <c:v>0</c:v>
                </c:pt>
                <c:pt idx="5124">
                  <c:v>5.2699999999958891E-3</c:v>
                </c:pt>
                <c:pt idx="5125">
                  <c:v>0</c:v>
                </c:pt>
                <c:pt idx="5126">
                  <c:v>0</c:v>
                </c:pt>
                <c:pt idx="5127">
                  <c:v>2.9000000000110049E-3</c:v>
                </c:pt>
                <c:pt idx="5128">
                  <c:v>0</c:v>
                </c:pt>
                <c:pt idx="5129">
                  <c:v>4.8499999999762622E-3</c:v>
                </c:pt>
                <c:pt idx="5130">
                  <c:v>2.7000000000043656E-4</c:v>
                </c:pt>
                <c:pt idx="5131">
                  <c:v>1.7300000000091131E-3</c:v>
                </c:pt>
                <c:pt idx="5132">
                  <c:v>4.0199999999686042E-3</c:v>
                </c:pt>
                <c:pt idx="5133">
                  <c:v>0</c:v>
                </c:pt>
                <c:pt idx="5134">
                  <c:v>5.2500000000463842E-3</c:v>
                </c:pt>
                <c:pt idx="5135">
                  <c:v>2.529999999978827E-3</c:v>
                </c:pt>
                <c:pt idx="5136">
                  <c:v>0</c:v>
                </c:pt>
                <c:pt idx="5137">
                  <c:v>3.7599999999997635E-3</c:v>
                </c:pt>
                <c:pt idx="5138">
                  <c:v>2.9200000000173532E-3</c:v>
                </c:pt>
                <c:pt idx="5139">
                  <c:v>3.7499999999681677E-3</c:v>
                </c:pt>
                <c:pt idx="5140">
                  <c:v>3.7599999999997635E-3</c:v>
                </c:pt>
                <c:pt idx="5141">
                  <c:v>1.5500000000088221E-3</c:v>
                </c:pt>
                <c:pt idx="5142">
                  <c:v>1.0700000000269938E-3</c:v>
                </c:pt>
                <c:pt idx="5143">
                  <c:v>4.5599999999694774E-3</c:v>
                </c:pt>
                <c:pt idx="5144">
                  <c:v>0</c:v>
                </c:pt>
                <c:pt idx="5145">
                  <c:v>5.8099999999967622E-3</c:v>
                </c:pt>
                <c:pt idx="5146">
                  <c:v>9.0000000000145519E-5</c:v>
                </c:pt>
                <c:pt idx="5147">
                  <c:v>2.4999999999977263E-3</c:v>
                </c:pt>
                <c:pt idx="5148">
                  <c:v>4.3800000000260297E-3</c:v>
                </c:pt>
                <c:pt idx="5149">
                  <c:v>0</c:v>
                </c:pt>
                <c:pt idx="5150">
                  <c:v>6.199999999978445E-3</c:v>
                </c:pt>
                <c:pt idx="5151">
                  <c:v>1.3200000000210821E-3</c:v>
                </c:pt>
                <c:pt idx="5152">
                  <c:v>3.1199999999671491E-3</c:v>
                </c:pt>
                <c:pt idx="5153">
                  <c:v>4.0900000000192449E-3</c:v>
                </c:pt>
                <c:pt idx="5154">
                  <c:v>0</c:v>
                </c:pt>
                <c:pt idx="5155">
                  <c:v>8.0399999999940519E-3</c:v>
                </c:pt>
                <c:pt idx="5156">
                  <c:v>1.3700000000085311E-3</c:v>
                </c:pt>
                <c:pt idx="5157">
                  <c:v>2.0999999998139174E-4</c:v>
                </c:pt>
                <c:pt idx="5158">
                  <c:v>5.0700000000460932E-3</c:v>
                </c:pt>
                <c:pt idx="5159">
                  <c:v>3.6099999999805732E-3</c:v>
                </c:pt>
                <c:pt idx="5160">
                  <c:v>6.2800000000038381E-3</c:v>
                </c:pt>
                <c:pt idx="5161">
                  <c:v>1.5500000000088221E-3</c:v>
                </c:pt>
                <c:pt idx="5162">
                  <c:v>1.1999999999829924E-3</c:v>
                </c:pt>
                <c:pt idx="5163">
                  <c:v>4.3499999999880856E-3</c:v>
                </c:pt>
                <c:pt idx="5164">
                  <c:v>5.4200000000150794E-3</c:v>
                </c:pt>
                <c:pt idx="5165">
                  <c:v>5.4000000000087311E-4</c:v>
                </c:pt>
                <c:pt idx="5166">
                  <c:v>8.0399999999940519E-3</c:v>
                </c:pt>
                <c:pt idx="5167">
                  <c:v>1.4300000000275759E-3</c:v>
                </c:pt>
                <c:pt idx="5168">
                  <c:v>3.4299999999802822E-3</c:v>
                </c:pt>
                <c:pt idx="5169">
                  <c:v>5.3100000000085856E-3</c:v>
                </c:pt>
                <c:pt idx="5170">
                  <c:v>1.5799999999899228E-3</c:v>
                </c:pt>
                <c:pt idx="5171">
                  <c:v>5.4200000000150794E-3</c:v>
                </c:pt>
                <c:pt idx="5172">
                  <c:v>2.5599999999599277E-3</c:v>
                </c:pt>
                <c:pt idx="5173">
                  <c:v>3.1299999999987449E-3</c:v>
                </c:pt>
                <c:pt idx="5174">
                  <c:v>6.8899999999985084E-3</c:v>
                </c:pt>
                <c:pt idx="5175">
                  <c:v>0</c:v>
                </c:pt>
                <c:pt idx="5176">
                  <c:v>8.7000000000330147E-3</c:v>
                </c:pt>
                <c:pt idx="5177">
                  <c:v>2.200000000016189E-3</c:v>
                </c:pt>
                <c:pt idx="5178">
                  <c:v>4.4999999999504325E-3</c:v>
                </c:pt>
                <c:pt idx="5179">
                  <c:v>1.7300000000091131E-3</c:v>
                </c:pt>
                <c:pt idx="5180">
                  <c:v>5.9300000000348518E-3</c:v>
                </c:pt>
                <c:pt idx="5181">
                  <c:v>5.7899999999904139E-3</c:v>
                </c:pt>
                <c:pt idx="5182">
                  <c:v>3.6299999999869215E-3</c:v>
                </c:pt>
                <c:pt idx="5183">
                  <c:v>1.4899999999897773E-3</c:v>
                </c:pt>
                <c:pt idx="5184">
                  <c:v>6.0200000000349974E-3</c:v>
                </c:pt>
                <c:pt idx="5185">
                  <c:v>5.7799999999588181E-3</c:v>
                </c:pt>
                <c:pt idx="5186">
                  <c:v>0</c:v>
                </c:pt>
                <c:pt idx="5187">
                  <c:v>8.0800000000067485E-3</c:v>
                </c:pt>
                <c:pt idx="5188">
                  <c:v>1.5500000000088221E-3</c:v>
                </c:pt>
                <c:pt idx="5189">
                  <c:v>4.7700000000077125E-3</c:v>
                </c:pt>
                <c:pt idx="5190">
                  <c:v>5.4799999999772808E-3</c:v>
                </c:pt>
                <c:pt idx="5191">
                  <c:v>1.7300000000091131E-3</c:v>
                </c:pt>
                <c:pt idx="5192">
                  <c:v>7.1800000000052933E-3</c:v>
                </c:pt>
                <c:pt idx="5193">
                  <c:v>4.1699999999877946E-3</c:v>
                </c:pt>
                <c:pt idx="5194">
                  <c:v>3.3099999999990359E-3</c:v>
                </c:pt>
                <c:pt idx="5195">
                  <c:v>6.0500000000160981E-3</c:v>
                </c:pt>
                <c:pt idx="5196">
                  <c:v>0</c:v>
                </c:pt>
                <c:pt idx="5197">
                  <c:v>7.5100000000247746E-3</c:v>
                </c:pt>
                <c:pt idx="5198">
                  <c:v>8.6999999996351107E-4</c:v>
                </c:pt>
                <c:pt idx="5199">
                  <c:v>4.4700000000261753E-3</c:v>
                </c:pt>
                <c:pt idx="5200">
                  <c:v>1.8999999999778083E-3</c:v>
                </c:pt>
                <c:pt idx="5201">
                  <c:v>6.4699999999788815E-3</c:v>
                </c:pt>
                <c:pt idx="5202">
                  <c:v>9.6000000002050001E-4</c:v>
                </c:pt>
                <c:pt idx="5203">
                  <c:v>5.870000000015807E-3</c:v>
                </c:pt>
                <c:pt idx="5204">
                  <c:v>7.0999999996956831E-4</c:v>
                </c:pt>
                <c:pt idx="5205">
                  <c:v>7.1200000000430919E-3</c:v>
                </c:pt>
                <c:pt idx="5206">
                  <c:v>3.9400000000000546E-3</c:v>
                </c:pt>
                <c:pt idx="5207">
                  <c:v>0</c:v>
                </c:pt>
                <c:pt idx="5208">
                  <c:v>6.8799999999669126E-3</c:v>
                </c:pt>
                <c:pt idx="5209">
                  <c:v>9.9000000000160071E-4</c:v>
                </c:pt>
                <c:pt idx="5210">
                  <c:v>3.210000000024138E-3</c:v>
                </c:pt>
                <c:pt idx="5211">
                  <c:v>4.7099999999886677E-3</c:v>
                </c:pt>
                <c:pt idx="5212">
                  <c:v>3.8799999999810098E-3</c:v>
                </c:pt>
                <c:pt idx="5213">
                  <c:v>2.8000000000361069E-3</c:v>
                </c:pt>
                <c:pt idx="5214">
                  <c:v>3.5199999999804277E-3</c:v>
                </c:pt>
                <c:pt idx="5215">
                  <c:v>1.7799999999965621E-3</c:v>
                </c:pt>
                <c:pt idx="5216">
                  <c:v>5.0699999999892498E-3</c:v>
                </c:pt>
                <c:pt idx="5217">
                  <c:v>4.3800000000260297E-3</c:v>
                </c:pt>
                <c:pt idx="5218">
                  <c:v>0</c:v>
                </c:pt>
                <c:pt idx="5219">
                  <c:v>4.5299999999883767E-3</c:v>
                </c:pt>
                <c:pt idx="5220">
                  <c:v>0</c:v>
                </c:pt>
                <c:pt idx="5221">
                  <c:v>9.3899999999962347E-3</c:v>
                </c:pt>
                <c:pt idx="5222">
                  <c:v>0</c:v>
                </c:pt>
                <c:pt idx="5223">
                  <c:v>6.3000000000101863E-4</c:v>
                </c:pt>
                <c:pt idx="5224">
                  <c:v>6.3099999999849388E-3</c:v>
                </c:pt>
                <c:pt idx="5225">
                  <c:v>2.2400000000288856E-3</c:v>
                </c:pt>
                <c:pt idx="5226">
                  <c:v>3.9299999999684587E-3</c:v>
                </c:pt>
                <c:pt idx="5227">
                  <c:v>4.860000000007858E-3</c:v>
                </c:pt>
                <c:pt idx="5228">
                  <c:v>3.160000000036689E-3</c:v>
                </c:pt>
                <c:pt idx="5229">
                  <c:v>2.3499999999785359E-3</c:v>
                </c:pt>
                <c:pt idx="5230">
                  <c:v>5.4000000000087311E-3</c:v>
                </c:pt>
                <c:pt idx="5231">
                  <c:v>1.9599999999968531E-3</c:v>
                </c:pt>
                <c:pt idx="5232">
                  <c:v>7.339999999999236E-3</c:v>
                </c:pt>
                <c:pt idx="5233">
                  <c:v>0</c:v>
                </c:pt>
                <c:pt idx="5234">
                  <c:v>4.2300000000068394E-3</c:v>
                </c:pt>
                <c:pt idx="5235">
                  <c:v>5.2099999999768443E-3</c:v>
                </c:pt>
                <c:pt idx="5236">
                  <c:v>2.7000000000043656E-4</c:v>
                </c:pt>
                <c:pt idx="5237">
                  <c:v>4.0500000000065484E-3</c:v>
                </c:pt>
                <c:pt idx="5238">
                  <c:v>9.6000000002050001E-4</c:v>
                </c:pt>
                <c:pt idx="5239">
                  <c:v>9.2000000000780346E-4</c:v>
                </c:pt>
                <c:pt idx="5240">
                  <c:v>1.1599999999702959E-3</c:v>
                </c:pt>
                <c:pt idx="5241">
                  <c:v>4.3000000000006366E-3</c:v>
                </c:pt>
                <c:pt idx="5242">
                  <c:v>9.2000000000780346E-4</c:v>
                </c:pt>
                <c:pt idx="5243">
                  <c:v>3.1900000000177897E-3</c:v>
                </c:pt>
                <c:pt idx="5244">
                  <c:v>9.7999999997000486E-4</c:v>
                </c:pt>
                <c:pt idx="5245">
                  <c:v>7.209999999986394E-3</c:v>
                </c:pt>
                <c:pt idx="5246">
                  <c:v>0</c:v>
                </c:pt>
                <c:pt idx="5247">
                  <c:v>2.5700000000483669E-3</c:v>
                </c:pt>
                <c:pt idx="5248">
                  <c:v>3.8099999999872125E-3</c:v>
                </c:pt>
                <c:pt idx="5249">
                  <c:v>1.1999999998124622E-4</c:v>
                </c:pt>
                <c:pt idx="5250">
                  <c:v>5.7800000000156615E-3</c:v>
                </c:pt>
                <c:pt idx="5251">
                  <c:v>6.4999999999599822E-3</c:v>
                </c:pt>
                <c:pt idx="5252">
                  <c:v>1.4000000000464752E-3</c:v>
                </c:pt>
                <c:pt idx="5253">
                  <c:v>3.7299999999618194E-3</c:v>
                </c:pt>
                <c:pt idx="5254">
                  <c:v>2.5300000000356704E-3</c:v>
                </c:pt>
                <c:pt idx="5255">
                  <c:v>5.1799999999957436E-3</c:v>
                </c:pt>
                <c:pt idx="5256">
                  <c:v>7.0999999999799002E-3</c:v>
                </c:pt>
                <c:pt idx="5257">
                  <c:v>0</c:v>
                </c:pt>
                <c:pt idx="5258">
                  <c:v>6.1100000000351429E-3</c:v>
                </c:pt>
                <c:pt idx="5259">
                  <c:v>2.3499999999785359E-3</c:v>
                </c:pt>
                <c:pt idx="5260">
                  <c:v>6.0199999999781539E-3</c:v>
                </c:pt>
                <c:pt idx="5261">
                  <c:v>3.9400000000000546E-3</c:v>
                </c:pt>
                <c:pt idx="5262">
                  <c:v>4.2599999999879401E-3</c:v>
                </c:pt>
                <c:pt idx="5263">
                  <c:v>2.8300000000172076E-3</c:v>
                </c:pt>
                <c:pt idx="5264">
                  <c:v>3.9300000000253021E-3</c:v>
                </c:pt>
                <c:pt idx="5265">
                  <c:v>2.0299999999906504E-3</c:v>
                </c:pt>
                <c:pt idx="5266">
                  <c:v>8.4600000000136788E-3</c:v>
                </c:pt>
                <c:pt idx="5267">
                  <c:v>2.1499999999718966E-3</c:v>
                </c:pt>
                <c:pt idx="5268">
                  <c:v>5.1500000000146429E-3</c:v>
                </c:pt>
                <c:pt idx="5269">
                  <c:v>3.3999999999991815E-3</c:v>
                </c:pt>
                <c:pt idx="5270">
                  <c:v>5.4000000000087311E-4</c:v>
                </c:pt>
                <c:pt idx="5271">
                  <c:v>7.5400000000058753E-3</c:v>
                </c:pt>
                <c:pt idx="5272">
                  <c:v>6.8499999999858119E-3</c:v>
                </c:pt>
                <c:pt idx="5273">
                  <c:v>1.2199999999893407E-3</c:v>
                </c:pt>
                <c:pt idx="5274">
                  <c:v>3.3400000000369801E-3</c:v>
                </c:pt>
                <c:pt idx="5275">
                  <c:v>1.5499999999519787E-3</c:v>
                </c:pt>
                <c:pt idx="5276">
                  <c:v>5.9899999999970532E-3</c:v>
                </c:pt>
                <c:pt idx="5277">
                  <c:v>6.8900000000553518E-3</c:v>
                </c:pt>
                <c:pt idx="5278">
                  <c:v>9.7999999997000486E-4</c:v>
                </c:pt>
                <c:pt idx="5279">
                  <c:v>5.1300000000082946E-3</c:v>
                </c:pt>
                <c:pt idx="5280">
                  <c:v>1.6400000000089676E-3</c:v>
                </c:pt>
                <c:pt idx="5281">
                  <c:v>4.729999999995016E-3</c:v>
                </c:pt>
                <c:pt idx="5282">
                  <c:v>6.3499999999976353E-3</c:v>
                </c:pt>
                <c:pt idx="5283">
                  <c:v>2.4500000000102773E-3</c:v>
                </c:pt>
                <c:pt idx="5284">
                  <c:v>2.9499999999984539E-3</c:v>
                </c:pt>
                <c:pt idx="5285">
                  <c:v>5.8399999999778629E-3</c:v>
                </c:pt>
                <c:pt idx="5286">
                  <c:v>1.4899999999897773E-3</c:v>
                </c:pt>
                <c:pt idx="5287">
                  <c:v>7.660000000043965E-3</c:v>
                </c:pt>
                <c:pt idx="5288">
                  <c:v>4.4699999999693318E-3</c:v>
                </c:pt>
                <c:pt idx="5289">
                  <c:v>2.4700000000166256E-3</c:v>
                </c:pt>
                <c:pt idx="5290">
                  <c:v>5.0699999999892498E-3</c:v>
                </c:pt>
                <c:pt idx="5291">
                  <c:v>1.9899999999779538E-3</c:v>
                </c:pt>
                <c:pt idx="5292">
                  <c:v>7.2800000000370346E-3</c:v>
                </c:pt>
                <c:pt idx="5293">
                  <c:v>4.5599999999694774E-3</c:v>
                </c:pt>
                <c:pt idx="5294">
                  <c:v>2.7100000000359614E-3</c:v>
                </c:pt>
                <c:pt idx="5295">
                  <c:v>1.1899999999513966E-3</c:v>
                </c:pt>
                <c:pt idx="5296">
                  <c:v>7.9000000000064574E-3</c:v>
                </c:pt>
                <c:pt idx="5297">
                  <c:v>3.3300000000053842E-3</c:v>
                </c:pt>
                <c:pt idx="5298">
                  <c:v>8.3200000000260843E-3</c:v>
                </c:pt>
                <c:pt idx="5299">
                  <c:v>0</c:v>
                </c:pt>
                <c:pt idx="5300">
                  <c:v>7.2700000000054388E-3</c:v>
                </c:pt>
                <c:pt idx="5301">
                  <c:v>2.479999999991378E-3</c:v>
                </c:pt>
                <c:pt idx="5302">
                  <c:v>7.2700000000054388E-3</c:v>
                </c:pt>
                <c:pt idx="5303">
                  <c:v>4.6199999999885222E-3</c:v>
                </c:pt>
                <c:pt idx="5304">
                  <c:v>2.7999999999792635E-3</c:v>
                </c:pt>
                <c:pt idx="5305">
                  <c:v>2.1700000000350883E-3</c:v>
                </c:pt>
                <c:pt idx="5306">
                  <c:v>7.3600000000055843E-3</c:v>
                </c:pt>
                <c:pt idx="5307">
                  <c:v>3.7299999999618194E-3</c:v>
                </c:pt>
                <c:pt idx="5308">
                  <c:v>5.1300000000082946E-3</c:v>
                </c:pt>
                <c:pt idx="5309">
                  <c:v>2.4999999999977263E-3</c:v>
                </c:pt>
                <c:pt idx="5310">
                  <c:v>6.5000000000736691E-4</c:v>
                </c:pt>
                <c:pt idx="5311">
                  <c:v>4.0300000000002001E-3</c:v>
                </c:pt>
                <c:pt idx="5312">
                  <c:v>7.2999999999865395E-3</c:v>
                </c:pt>
                <c:pt idx="5313">
                  <c:v>8.5999999998875865E-4</c:v>
                </c:pt>
                <c:pt idx="5314">
                  <c:v>4.7100000000455111E-3</c:v>
                </c:pt>
                <c:pt idx="5315">
                  <c:v>0</c:v>
                </c:pt>
                <c:pt idx="5316">
                  <c:v>7.0699999999987995E-3</c:v>
                </c:pt>
                <c:pt idx="5317">
                  <c:v>2.889999999979409E-3</c:v>
                </c:pt>
                <c:pt idx="5318">
                  <c:v>2.7999999999792635E-3</c:v>
                </c:pt>
                <c:pt idx="5319">
                  <c:v>4.3800000000260297E-3</c:v>
                </c:pt>
                <c:pt idx="5320">
                  <c:v>7.0999999996956831E-4</c:v>
                </c:pt>
                <c:pt idx="5321">
                  <c:v>5.0700000000460932E-3</c:v>
                </c:pt>
                <c:pt idx="5322">
                  <c:v>5.5699999999774263E-3</c:v>
                </c:pt>
                <c:pt idx="5323">
                  <c:v>3.1000000000176442E-3</c:v>
                </c:pt>
                <c:pt idx="5324">
                  <c:v>3.0699999999797001E-3</c:v>
                </c:pt>
                <c:pt idx="5325">
                  <c:v>3.0399999999985994E-3</c:v>
                </c:pt>
                <c:pt idx="5326">
                  <c:v>2.3600000000101318E-3</c:v>
                </c:pt>
                <c:pt idx="5327">
                  <c:v>7.0000000000050022E-3</c:v>
                </c:pt>
                <c:pt idx="5328">
                  <c:v>2.889999999979409E-3</c:v>
                </c:pt>
                <c:pt idx="5329">
                  <c:v>3.2500000000368345E-3</c:v>
                </c:pt>
                <c:pt idx="5330">
                  <c:v>2.7999999999792635E-3</c:v>
                </c:pt>
                <c:pt idx="5331">
                  <c:v>2.299999999991087E-3</c:v>
                </c:pt>
                <c:pt idx="5332">
                  <c:v>7.3600000000055843E-3</c:v>
                </c:pt>
                <c:pt idx="5333">
                  <c:v>1.1299999999891952E-3</c:v>
                </c:pt>
                <c:pt idx="5334">
                  <c:v>2.8900000000362525E-3</c:v>
                </c:pt>
                <c:pt idx="5335">
                  <c:v>2.7399999999602187E-3</c:v>
                </c:pt>
                <c:pt idx="5336">
                  <c:v>6.4399999999977808E-3</c:v>
                </c:pt>
                <c:pt idx="5337">
                  <c:v>1.19000000000824E-3</c:v>
                </c:pt>
                <c:pt idx="5338">
                  <c:v>8.6100000000328691E-3</c:v>
                </c:pt>
                <c:pt idx="5339">
                  <c:v>9.0000000000145519E-5</c:v>
                </c:pt>
                <c:pt idx="5340">
                  <c:v>6.2599999999974898E-3</c:v>
                </c:pt>
                <c:pt idx="5341">
                  <c:v>3.0099999999606553E-3</c:v>
                </c:pt>
                <c:pt idx="5342">
                  <c:v>4.5900000000074215E-3</c:v>
                </c:pt>
                <c:pt idx="5343">
                  <c:v>5.1000000000271939E-3</c:v>
                </c:pt>
                <c:pt idx="5344">
                  <c:v>3.7499999999681677E-3</c:v>
                </c:pt>
                <c:pt idx="5345">
                  <c:v>2.3600000000101318E-3</c:v>
                </c:pt>
                <c:pt idx="5346">
                  <c:v>9.0900000000146974E-3</c:v>
                </c:pt>
                <c:pt idx="5347">
                  <c:v>2.5899999999978718E-3</c:v>
                </c:pt>
                <c:pt idx="5348">
                  <c:v>5.1599999999893953E-3</c:v>
                </c:pt>
                <c:pt idx="5349">
                  <c:v>3.3300000000053842E-3</c:v>
                </c:pt>
                <c:pt idx="5350">
                  <c:v>2.0299999999906504E-3</c:v>
                </c:pt>
                <c:pt idx="5351">
                  <c:v>9.1199999999957981E-3</c:v>
                </c:pt>
                <c:pt idx="5352">
                  <c:v>5.7500000000345608E-3</c:v>
                </c:pt>
                <c:pt idx="5353">
                  <c:v>3.5499999999615284E-3</c:v>
                </c:pt>
                <c:pt idx="5354">
                  <c:v>6.0799999999971988E-3</c:v>
                </c:pt>
                <c:pt idx="5355">
                  <c:v>2.1100000000160435E-3</c:v>
                </c:pt>
                <c:pt idx="5356">
                  <c:v>9.7799999999779175E-3</c:v>
                </c:pt>
                <c:pt idx="5357">
                  <c:v>2.2299999999972897E-3</c:v>
                </c:pt>
                <c:pt idx="5358">
                  <c:v>5.0700000000460932E-3</c:v>
                </c:pt>
                <c:pt idx="5359">
                  <c:v>5.6899999999586726E-3</c:v>
                </c:pt>
                <c:pt idx="5360">
                  <c:v>2.2700000000099863E-3</c:v>
                </c:pt>
                <c:pt idx="5361">
                  <c:v>5.7500000000345608E-3</c:v>
                </c:pt>
                <c:pt idx="5362">
                  <c:v>3.8399999999683132E-3</c:v>
                </c:pt>
                <c:pt idx="5363">
                  <c:v>5.3100000000085856E-3</c:v>
                </c:pt>
                <c:pt idx="5364">
                  <c:v>3.1900000000177897E-3</c:v>
                </c:pt>
                <c:pt idx="5365">
                  <c:v>5.9599999999591091E-3</c:v>
                </c:pt>
                <c:pt idx="5366">
                  <c:v>3.1900000000177897E-3</c:v>
                </c:pt>
                <c:pt idx="5367">
                  <c:v>6.7900000000236105E-3</c:v>
                </c:pt>
                <c:pt idx="5368">
                  <c:v>2.0900000000096952E-3</c:v>
                </c:pt>
                <c:pt idx="5369">
                  <c:v>7.2999999999865395E-3</c:v>
                </c:pt>
                <c:pt idx="5370">
                  <c:v>4.5299999999883767E-3</c:v>
                </c:pt>
                <c:pt idx="5371">
                  <c:v>6.6199999999980719E-3</c:v>
                </c:pt>
                <c:pt idx="5372">
                  <c:v>3.9300000000253021E-3</c:v>
                </c:pt>
                <c:pt idx="5373">
                  <c:v>6.5599999999790271E-3</c:v>
                </c:pt>
                <c:pt idx="5374">
                  <c:v>0</c:v>
                </c:pt>
                <c:pt idx="5375">
                  <c:v>7.8599999999937609E-3</c:v>
                </c:pt>
                <c:pt idx="5376">
                  <c:v>5.3700000000276304E-3</c:v>
                </c:pt>
                <c:pt idx="5377">
                  <c:v>1.7299999999522697E-3</c:v>
                </c:pt>
                <c:pt idx="5378">
                  <c:v>9.8000000000411092E-3</c:v>
                </c:pt>
                <c:pt idx="5379">
                  <c:v>2.0999999998139174E-4</c:v>
                </c:pt>
                <c:pt idx="5380">
                  <c:v>8.1400000000257933E-3</c:v>
                </c:pt>
                <c:pt idx="5381">
                  <c:v>3.9899999999875035E-3</c:v>
                </c:pt>
                <c:pt idx="5382">
                  <c:v>4.500000000007276E-3</c:v>
                </c:pt>
                <c:pt idx="5383">
                  <c:v>5.7199999999966167E-3</c:v>
                </c:pt>
                <c:pt idx="5384">
                  <c:v>5.2200000000084401E-3</c:v>
                </c:pt>
                <c:pt idx="5385">
                  <c:v>2.7699999999981628E-3</c:v>
                </c:pt>
                <c:pt idx="5386">
                  <c:v>6.1399999999594002E-3</c:v>
                </c:pt>
                <c:pt idx="5387">
                  <c:v>3.8700000000062573E-3</c:v>
                </c:pt>
                <c:pt idx="5388">
                  <c:v>5.0400000000081491E-3</c:v>
                </c:pt>
                <c:pt idx="5389">
                  <c:v>8.6099999999760257E-3</c:v>
                </c:pt>
                <c:pt idx="5390">
                  <c:v>0</c:v>
                </c:pt>
                <c:pt idx="5391">
                  <c:v>9.0600000000335967E-3</c:v>
                </c:pt>
                <c:pt idx="5392">
                  <c:v>3.1299999999987449E-3</c:v>
                </c:pt>
                <c:pt idx="5393">
                  <c:v>5.2799999999706415E-3</c:v>
                </c:pt>
                <c:pt idx="5394">
                  <c:v>4.1100000000255932E-3</c:v>
                </c:pt>
                <c:pt idx="5395">
                  <c:v>5.870000000015807E-3</c:v>
                </c:pt>
                <c:pt idx="5396">
                  <c:v>2.9499999999984539E-3</c:v>
                </c:pt>
                <c:pt idx="5397">
                  <c:v>9.0299999999956526E-3</c:v>
                </c:pt>
                <c:pt idx="5398">
                  <c:v>6.8999999996322003E-4</c:v>
                </c:pt>
                <c:pt idx="5399">
                  <c:v>7.660000000043965E-3</c:v>
                </c:pt>
                <c:pt idx="5400">
                  <c:v>3.6900000000059663E-3</c:v>
                </c:pt>
                <c:pt idx="5401">
                  <c:v>6.4399999999977808E-3</c:v>
                </c:pt>
                <c:pt idx="5402">
                  <c:v>4.5599999999694774E-3</c:v>
                </c:pt>
                <c:pt idx="5403">
                  <c:v>2.2900000000163345E-3</c:v>
                </c:pt>
                <c:pt idx="5404">
                  <c:v>3.489999999999327E-3</c:v>
                </c:pt>
                <c:pt idx="5405">
                  <c:v>5.7199999999966167E-3</c:v>
                </c:pt>
                <c:pt idx="5406">
                  <c:v>3.3000000001948138E-4</c:v>
                </c:pt>
                <c:pt idx="5407">
                  <c:v>6.8199999999478678E-3</c:v>
                </c:pt>
                <c:pt idx="5408">
                  <c:v>4.860000000007858E-3</c:v>
                </c:pt>
                <c:pt idx="5409">
                  <c:v>3.3099999999990359E-3</c:v>
                </c:pt>
                <c:pt idx="5410">
                  <c:v>4.5900000000074215E-3</c:v>
                </c:pt>
                <c:pt idx="5411">
                  <c:v>6.6199999999980719E-3</c:v>
                </c:pt>
                <c:pt idx="5412">
                  <c:v>2.0499999999969987E-3</c:v>
                </c:pt>
                <c:pt idx="5413">
                  <c:v>5.5800000000090222E-3</c:v>
                </c:pt>
                <c:pt idx="5414">
                  <c:v>0</c:v>
                </c:pt>
                <c:pt idx="5415">
                  <c:v>8.6400000000139698E-3</c:v>
                </c:pt>
                <c:pt idx="5416">
                  <c:v>2.0999999998139174E-4</c:v>
                </c:pt>
                <c:pt idx="5417">
                  <c:v>4.9400000000332511E-3</c:v>
                </c:pt>
                <c:pt idx="5418">
                  <c:v>4.1200000000003456E-3</c:v>
                </c:pt>
                <c:pt idx="5419">
                  <c:v>3.2199999999988904E-3</c:v>
                </c:pt>
                <c:pt idx="5420">
                  <c:v>3.5100000000056752E-3</c:v>
                </c:pt>
                <c:pt idx="5421">
                  <c:v>5.369999999970787E-3</c:v>
                </c:pt>
                <c:pt idx="5422">
                  <c:v>8.3000000000765795E-4</c:v>
                </c:pt>
                <c:pt idx="5423">
                  <c:v>5.6000000000153705E-3</c:v>
                </c:pt>
                <c:pt idx="5424">
                  <c:v>4.0300000000002001E-3</c:v>
                </c:pt>
                <c:pt idx="5425">
                  <c:v>1.4600000000086766E-3</c:v>
                </c:pt>
                <c:pt idx="5426">
                  <c:v>5.7799999999588181E-3</c:v>
                </c:pt>
                <c:pt idx="5427">
                  <c:v>2.0600000000285945E-3</c:v>
                </c:pt>
                <c:pt idx="5428">
                  <c:v>2.7699999999981628E-3</c:v>
                </c:pt>
                <c:pt idx="5429">
                  <c:v>7.0000000000050022E-3</c:v>
                </c:pt>
                <c:pt idx="5430">
                  <c:v>0</c:v>
                </c:pt>
                <c:pt idx="5431">
                  <c:v>6.3499999999976353E-3</c:v>
                </c:pt>
                <c:pt idx="5432">
                  <c:v>0</c:v>
                </c:pt>
                <c:pt idx="5433">
                  <c:v>5.4799999999772808E-3</c:v>
                </c:pt>
                <c:pt idx="5434">
                  <c:v>2.0900000000096952E-3</c:v>
                </c:pt>
                <c:pt idx="5435">
                  <c:v>6.1099999999782995E-3</c:v>
                </c:pt>
                <c:pt idx="5436">
                  <c:v>0</c:v>
                </c:pt>
                <c:pt idx="5437">
                  <c:v>5.1799999999957436E-3</c:v>
                </c:pt>
                <c:pt idx="5438">
                  <c:v>3.6000000000058208E-4</c:v>
                </c:pt>
                <c:pt idx="5439">
                  <c:v>5.6000000000153705E-3</c:v>
                </c:pt>
                <c:pt idx="5440">
                  <c:v>1.6699999999900683E-3</c:v>
                </c:pt>
                <c:pt idx="5441">
                  <c:v>3.9400000000000546E-3</c:v>
                </c:pt>
                <c:pt idx="5442">
                  <c:v>3.0100000000174987E-3</c:v>
                </c:pt>
                <c:pt idx="5443">
                  <c:v>3.2199999999988904E-3</c:v>
                </c:pt>
                <c:pt idx="5444">
                  <c:v>2.7699999999981628E-3</c:v>
                </c:pt>
                <c:pt idx="5445">
                  <c:v>4.4700000000261753E-3</c:v>
                </c:pt>
                <c:pt idx="5446">
                  <c:v>1.7599999999902138E-3</c:v>
                </c:pt>
                <c:pt idx="5447">
                  <c:v>4.4100000000071304E-3</c:v>
                </c:pt>
                <c:pt idx="5448">
                  <c:v>4.2599999999879401E-3</c:v>
                </c:pt>
                <c:pt idx="5449">
                  <c:v>0</c:v>
                </c:pt>
                <c:pt idx="5450">
                  <c:v>6.8200000000047112E-3</c:v>
                </c:pt>
                <c:pt idx="5451">
                  <c:v>3.9699999999811553E-3</c:v>
                </c:pt>
                <c:pt idx="5452">
                  <c:v>2.3499999999785359E-3</c:v>
                </c:pt>
                <c:pt idx="5453">
                  <c:v>3.2199999999988904E-3</c:v>
                </c:pt>
                <c:pt idx="5454">
                  <c:v>3.3700000000180808E-3</c:v>
                </c:pt>
                <c:pt idx="5455">
                  <c:v>4.8500000000331056E-3</c:v>
                </c:pt>
                <c:pt idx="5456">
                  <c:v>4.1200000000003456E-3</c:v>
                </c:pt>
                <c:pt idx="5457">
                  <c:v>4.0199999999686042E-3</c:v>
                </c:pt>
                <c:pt idx="5458">
                  <c:v>2.6500000000169166E-3</c:v>
                </c:pt>
                <c:pt idx="5459">
                  <c:v>5.4299999999898318E-3</c:v>
                </c:pt>
                <c:pt idx="5460">
                  <c:v>2.0799999999780994E-3</c:v>
                </c:pt>
                <c:pt idx="5461">
                  <c:v>7.2800000000370346E-3</c:v>
                </c:pt>
                <c:pt idx="5462">
                  <c:v>1.3700000000085311E-3</c:v>
                </c:pt>
                <c:pt idx="5463">
                  <c:v>5.1799999999957436E-3</c:v>
                </c:pt>
                <c:pt idx="5464">
                  <c:v>4.9500000000080036E-3</c:v>
                </c:pt>
                <c:pt idx="5465">
                  <c:v>3.0699999999797001E-3</c:v>
                </c:pt>
                <c:pt idx="5466">
                  <c:v>6.609999999966476E-3</c:v>
                </c:pt>
                <c:pt idx="5467">
                  <c:v>1.6100000000278669E-3</c:v>
                </c:pt>
                <c:pt idx="5468">
                  <c:v>3.6099999999805732E-3</c:v>
                </c:pt>
                <c:pt idx="5469">
                  <c:v>6.4100000000166801E-3</c:v>
                </c:pt>
                <c:pt idx="5470">
                  <c:v>1.6699999999900683E-3</c:v>
                </c:pt>
                <c:pt idx="5471">
                  <c:v>5.5700000000342698E-3</c:v>
                </c:pt>
                <c:pt idx="5472">
                  <c:v>3.7499999999681677E-3</c:v>
                </c:pt>
                <c:pt idx="5473">
                  <c:v>1.8200000000092587E-3</c:v>
                </c:pt>
                <c:pt idx="5474">
                  <c:v>7.8100000000063119E-3</c:v>
                </c:pt>
                <c:pt idx="5475">
                  <c:v>5.2799999999706415E-3</c:v>
                </c:pt>
                <c:pt idx="5476">
                  <c:v>0</c:v>
                </c:pt>
                <c:pt idx="5477">
                  <c:v>7.4500000000057298E-3</c:v>
                </c:pt>
                <c:pt idx="5478">
                  <c:v>9.5000000004574758E-4</c:v>
                </c:pt>
                <c:pt idx="5479">
                  <c:v>7.9299999999875581E-3</c:v>
                </c:pt>
                <c:pt idx="5480">
                  <c:v>3.1899999999609463E-3</c:v>
                </c:pt>
                <c:pt idx="5481">
                  <c:v>3.5100000000056752E-3</c:v>
                </c:pt>
                <c:pt idx="5482">
                  <c:v>4.4400000000450746E-3</c:v>
                </c:pt>
                <c:pt idx="5483">
                  <c:v>5.0399999999513057E-3</c:v>
                </c:pt>
                <c:pt idx="5484">
                  <c:v>2.4700000000166256E-3</c:v>
                </c:pt>
                <c:pt idx="5485">
                  <c:v>6.1699999999973443E-3</c:v>
                </c:pt>
                <c:pt idx="5486">
                  <c:v>2.8300000000172076E-3</c:v>
                </c:pt>
                <c:pt idx="5487">
                  <c:v>4.6199999999885222E-3</c:v>
                </c:pt>
                <c:pt idx="5488">
                  <c:v>6.0500000000160981E-3</c:v>
                </c:pt>
                <c:pt idx="5489">
                  <c:v>2.0000000000095497E-3</c:v>
                </c:pt>
                <c:pt idx="5490">
                  <c:v>8.6099999999760257E-3</c:v>
                </c:pt>
                <c:pt idx="5491">
                  <c:v>1.6100000000278669E-3</c:v>
                </c:pt>
                <c:pt idx="5492">
                  <c:v>6.5599999999790271E-3</c:v>
                </c:pt>
                <c:pt idx="5493">
                  <c:v>2.0799999999780994E-3</c:v>
                </c:pt>
                <c:pt idx="5494">
                  <c:v>7.7499999999872671E-3</c:v>
                </c:pt>
                <c:pt idx="5495">
                  <c:v>1.7300000000091131E-3</c:v>
                </c:pt>
                <c:pt idx="5496">
                  <c:v>8.4100000000262298E-3</c:v>
                </c:pt>
                <c:pt idx="5497">
                  <c:v>1.7799999999965621E-3</c:v>
                </c:pt>
                <c:pt idx="5498">
                  <c:v>6.5599999999790271E-3</c:v>
                </c:pt>
                <c:pt idx="5499">
                  <c:v>2.9499999999984539E-3</c:v>
                </c:pt>
                <c:pt idx="5500">
                  <c:v>4.0200000000254477E-3</c:v>
                </c:pt>
                <c:pt idx="5501">
                  <c:v>8.4099999999693864E-3</c:v>
                </c:pt>
                <c:pt idx="5502">
                  <c:v>3.4600000000182263E-3</c:v>
                </c:pt>
                <c:pt idx="5503">
                  <c:v>2.4700000000166256E-3</c:v>
                </c:pt>
                <c:pt idx="5504">
                  <c:v>7.209999999986394E-3</c:v>
                </c:pt>
                <c:pt idx="5505">
                  <c:v>5.0699999999892498E-3</c:v>
                </c:pt>
                <c:pt idx="5506">
                  <c:v>5.2100000000336877E-3</c:v>
                </c:pt>
                <c:pt idx="5507">
                  <c:v>6.5899999999601278E-3</c:v>
                </c:pt>
                <c:pt idx="5508">
                  <c:v>2.38000000001648E-3</c:v>
                </c:pt>
                <c:pt idx="5509">
                  <c:v>7.7499999999872671E-3</c:v>
                </c:pt>
                <c:pt idx="5510">
                  <c:v>3.8200000000188084E-3</c:v>
                </c:pt>
                <c:pt idx="5511">
                  <c:v>7.389999999986685E-3</c:v>
                </c:pt>
                <c:pt idx="5512">
                  <c:v>6.3800000000355794E-3</c:v>
                </c:pt>
                <c:pt idx="5513">
                  <c:v>2.6799999999980173E-3</c:v>
                </c:pt>
                <c:pt idx="5514">
                  <c:v>7.7499999999872671E-3</c:v>
                </c:pt>
                <c:pt idx="5515">
                  <c:v>6.2300000000163891E-3</c:v>
                </c:pt>
                <c:pt idx="5516">
                  <c:v>2.6799999999980173E-3</c:v>
                </c:pt>
                <c:pt idx="5517">
                  <c:v>1.0549999999966531E-2</c:v>
                </c:pt>
                <c:pt idx="5518">
                  <c:v>8.0000000002655725E-4</c:v>
                </c:pt>
                <c:pt idx="5519">
                  <c:v>9.7199999999588726E-3</c:v>
                </c:pt>
                <c:pt idx="5520">
                  <c:v>6.1100000000351429E-3</c:v>
                </c:pt>
                <c:pt idx="5521">
                  <c:v>6.4899999999852298E-3</c:v>
                </c:pt>
                <c:pt idx="5522">
                  <c:v>4.3600000000196815E-3</c:v>
                </c:pt>
                <c:pt idx="5523">
                  <c:v>5.7199999999966167E-3</c:v>
                </c:pt>
                <c:pt idx="5524">
                  <c:v>4.680000000007567E-3</c:v>
                </c:pt>
                <c:pt idx="5525">
                  <c:v>8.5499999999569809E-3</c:v>
                </c:pt>
                <c:pt idx="5526">
                  <c:v>3.6400000000185173E-3</c:v>
                </c:pt>
                <c:pt idx="5527">
                  <c:v>5.4799999999772808E-3</c:v>
                </c:pt>
                <c:pt idx="5528">
                  <c:v>7.1800000000052933E-3</c:v>
                </c:pt>
                <c:pt idx="5529">
                  <c:v>3.1000000000176442E-3</c:v>
                </c:pt>
                <c:pt idx="5530">
                  <c:v>7.9000000000064574E-3</c:v>
                </c:pt>
                <c:pt idx="5531">
                  <c:v>6.4100000000166801E-3</c:v>
                </c:pt>
                <c:pt idx="5532">
                  <c:v>3.3300000000053842E-3</c:v>
                </c:pt>
                <c:pt idx="5533">
                  <c:v>6.4099999999598367E-3</c:v>
                </c:pt>
                <c:pt idx="5534">
                  <c:v>6.1699999999973443E-3</c:v>
                </c:pt>
                <c:pt idx="5535">
                  <c:v>6.9700000000239015E-3</c:v>
                </c:pt>
                <c:pt idx="5536">
                  <c:v>6.6800000000171167E-3</c:v>
                </c:pt>
                <c:pt idx="5537">
                  <c:v>3.8099999999872125E-3</c:v>
                </c:pt>
                <c:pt idx="5538">
                  <c:v>8.5899999999696774E-3</c:v>
                </c:pt>
                <c:pt idx="5539">
                  <c:v>6.0799999999971988E-3</c:v>
                </c:pt>
                <c:pt idx="5540">
                  <c:v>5.8099999999967622E-3</c:v>
                </c:pt>
                <c:pt idx="5541">
                  <c:v>8.2200000000511864E-3</c:v>
                </c:pt>
                <c:pt idx="5542">
                  <c:v>6.8899999999985084E-3</c:v>
                </c:pt>
                <c:pt idx="5543">
                  <c:v>3.899999999987358E-3</c:v>
                </c:pt>
                <c:pt idx="5544">
                  <c:v>9.180000000014843E-3</c:v>
                </c:pt>
                <c:pt idx="5545">
                  <c:v>4.0599999999813008E-3</c:v>
                </c:pt>
                <c:pt idx="5546">
                  <c:v>8.7300000000141154E-3</c:v>
                </c:pt>
                <c:pt idx="5547">
                  <c:v>4.4999999999504325E-3</c:v>
                </c:pt>
                <c:pt idx="5548">
                  <c:v>5.0600000000144973E-3</c:v>
                </c:pt>
                <c:pt idx="5549">
                  <c:v>8.6499999999887223E-3</c:v>
                </c:pt>
                <c:pt idx="5550">
                  <c:v>5.9300000000348518E-3</c:v>
                </c:pt>
                <c:pt idx="5551">
                  <c:v>7.9499999999939064E-3</c:v>
                </c:pt>
                <c:pt idx="5552">
                  <c:v>5.9099999999716601E-3</c:v>
                </c:pt>
                <c:pt idx="5553">
                  <c:v>4.8800000000142063E-3</c:v>
                </c:pt>
                <c:pt idx="5554">
                  <c:v>9.1199999999957981E-3</c:v>
                </c:pt>
                <c:pt idx="5555">
                  <c:v>7.4799999999868305E-3</c:v>
                </c:pt>
                <c:pt idx="5556">
                  <c:v>5.0400000000081491E-3</c:v>
                </c:pt>
                <c:pt idx="5557">
                  <c:v>1.2310000000013588E-2</c:v>
                </c:pt>
                <c:pt idx="5558">
                  <c:v>1.5799999999899228E-3</c:v>
                </c:pt>
                <c:pt idx="5559">
                  <c:v>1.067000000000462E-2</c:v>
                </c:pt>
                <c:pt idx="5560">
                  <c:v>6.880000000023756E-3</c:v>
                </c:pt>
                <c:pt idx="5561">
                  <c:v>8.7899999999763168E-3</c:v>
                </c:pt>
                <c:pt idx="5562">
                  <c:v>6.0799999999971988E-3</c:v>
                </c:pt>
                <c:pt idx="5563">
                  <c:v>6.9200000000364525E-3</c:v>
                </c:pt>
                <c:pt idx="5564">
                  <c:v>6.3099999999849388E-3</c:v>
                </c:pt>
                <c:pt idx="5565">
                  <c:v>1.0199999999997544E-2</c:v>
                </c:pt>
                <c:pt idx="5566">
                  <c:v>6.2599999999974898E-3</c:v>
                </c:pt>
                <c:pt idx="5567">
                  <c:v>7.8899999999748616E-3</c:v>
                </c:pt>
                <c:pt idx="5568">
                  <c:v>8.4100000000262298E-3</c:v>
                </c:pt>
                <c:pt idx="5569">
                  <c:v>4.7099999999886677E-3</c:v>
                </c:pt>
                <c:pt idx="5570">
                  <c:v>1.2069999999994252E-2</c:v>
                </c:pt>
                <c:pt idx="5571">
                  <c:v>8.3700000000135333E-3</c:v>
                </c:pt>
                <c:pt idx="5572">
                  <c:v>7.4799999999868305E-3</c:v>
                </c:pt>
                <c:pt idx="5573">
                  <c:v>6.8899999999985084E-3</c:v>
                </c:pt>
                <c:pt idx="5574">
                  <c:v>8.4600000000136788E-3</c:v>
                </c:pt>
                <c:pt idx="5575">
                  <c:v>9.180000000014843E-3</c:v>
                </c:pt>
                <c:pt idx="5576">
                  <c:v>7.5099999999679312E-3</c:v>
                </c:pt>
                <c:pt idx="5577">
                  <c:v>6.4399999999977808E-3</c:v>
                </c:pt>
                <c:pt idx="5578">
                  <c:v>8.7599999999952161E-3</c:v>
                </c:pt>
                <c:pt idx="5579">
                  <c:v>7.1200000000430919E-3</c:v>
                </c:pt>
                <c:pt idx="5580">
                  <c:v>5.4799999999772808E-3</c:v>
                </c:pt>
                <c:pt idx="5581">
                  <c:v>8.1400000000257933E-3</c:v>
                </c:pt>
                <c:pt idx="5582">
                  <c:v>6.5599999999790271E-3</c:v>
                </c:pt>
                <c:pt idx="5583">
                  <c:v>6.3700000000039836E-3</c:v>
                </c:pt>
                <c:pt idx="5584">
                  <c:v>9.6300000000155705E-3</c:v>
                </c:pt>
                <c:pt idx="5585">
                  <c:v>3.8399999999683132E-3</c:v>
                </c:pt>
                <c:pt idx="5586">
                  <c:v>1.0260000000016589E-2</c:v>
                </c:pt>
                <c:pt idx="5587">
                  <c:v>6.0799999999971988E-3</c:v>
                </c:pt>
                <c:pt idx="5588">
                  <c:v>7.6900000000250657E-3</c:v>
                </c:pt>
                <c:pt idx="5589">
                  <c:v>7.5099999999679312E-3</c:v>
                </c:pt>
                <c:pt idx="5590">
                  <c:v>5.4200000000150794E-3</c:v>
                </c:pt>
                <c:pt idx="5591">
                  <c:v>1.051999999998543E-2</c:v>
                </c:pt>
                <c:pt idx="5592">
                  <c:v>5.1900000000273394E-3</c:v>
                </c:pt>
                <c:pt idx="5593">
                  <c:v>3.9899999999875035E-3</c:v>
                </c:pt>
                <c:pt idx="5594">
                  <c:v>7.4199999999677857E-3</c:v>
                </c:pt>
                <c:pt idx="5595">
                  <c:v>8.0500000000256478E-3</c:v>
                </c:pt>
                <c:pt idx="5596">
                  <c:v>2.1399999999971442E-3</c:v>
                </c:pt>
                <c:pt idx="5597">
                  <c:v>1.2879999999995562E-2</c:v>
                </c:pt>
                <c:pt idx="5598">
                  <c:v>1.4300000000275759E-3</c:v>
                </c:pt>
                <c:pt idx="5599">
                  <c:v>1.2540000000001328E-2</c:v>
                </c:pt>
                <c:pt idx="5600">
                  <c:v>3.4299999999802822E-3</c:v>
                </c:pt>
                <c:pt idx="5601">
                  <c:v>9.869999999978063E-3</c:v>
                </c:pt>
                <c:pt idx="5602">
                  <c:v>3.8700000000062573E-3</c:v>
                </c:pt>
                <c:pt idx="5603">
                  <c:v>9.0600000000335967E-3</c:v>
                </c:pt>
                <c:pt idx="5604">
                  <c:v>5.3899999999771353E-3</c:v>
                </c:pt>
                <c:pt idx="5605">
                  <c:v>9.4799999999963802E-3</c:v>
                </c:pt>
                <c:pt idx="5606">
                  <c:v>4.2599999999879401E-3</c:v>
                </c:pt>
                <c:pt idx="5607">
                  <c:v>8.5900000000265209E-3</c:v>
                </c:pt>
                <c:pt idx="5608">
                  <c:v>7.2999999999865395E-3</c:v>
                </c:pt>
                <c:pt idx="5609">
                  <c:v>2.8599999999983083E-3</c:v>
                </c:pt>
                <c:pt idx="5610">
                  <c:v>1.0159999999984848E-2</c:v>
                </c:pt>
                <c:pt idx="5611">
                  <c:v>8.8499999999953616E-3</c:v>
                </c:pt>
                <c:pt idx="5612">
                  <c:v>4.4100000000071304E-3</c:v>
                </c:pt>
                <c:pt idx="5613">
                  <c:v>7.1000000000367436E-3</c:v>
                </c:pt>
                <c:pt idx="5614">
                  <c:v>7.1499999999673491E-3</c:v>
                </c:pt>
                <c:pt idx="5615">
                  <c:v>7.7499999999872671E-3</c:v>
                </c:pt>
                <c:pt idx="5616">
                  <c:v>6.2000000000352884E-3</c:v>
                </c:pt>
                <c:pt idx="5617">
                  <c:v>7.5999999999680767E-3</c:v>
                </c:pt>
                <c:pt idx="5618">
                  <c:v>6.4300000000230284E-3</c:v>
                </c:pt>
                <c:pt idx="5619">
                  <c:v>8.530000000007476E-3</c:v>
                </c:pt>
                <c:pt idx="5620">
                  <c:v>5.7499999999777174E-3</c:v>
                </c:pt>
                <c:pt idx="5621">
                  <c:v>8.9399999999955071E-3</c:v>
                </c:pt>
                <c:pt idx="5622">
                  <c:v>6.5000000000168257E-3</c:v>
                </c:pt>
                <c:pt idx="5623">
                  <c:v>7.9799999999750071E-3</c:v>
                </c:pt>
                <c:pt idx="5624">
                  <c:v>8.2600000000070395E-3</c:v>
                </c:pt>
                <c:pt idx="5625">
                  <c:v>4.9800000000459477E-3</c:v>
                </c:pt>
                <c:pt idx="5626">
                  <c:v>7.7099999999745705E-3</c:v>
                </c:pt>
                <c:pt idx="5627">
                  <c:v>7.8700000000253567E-3</c:v>
                </c:pt>
                <c:pt idx="5628">
                  <c:v>6.2599999999974898E-3</c:v>
                </c:pt>
                <c:pt idx="5629">
                  <c:v>7.9899999999497595E-3</c:v>
                </c:pt>
                <c:pt idx="5630">
                  <c:v>5.2100000000336877E-3</c:v>
                </c:pt>
                <c:pt idx="5631">
                  <c:v>9.0299999999956526E-3</c:v>
                </c:pt>
                <c:pt idx="5632">
                  <c:v>5.6700000000091677E-3</c:v>
                </c:pt>
                <c:pt idx="5633">
                  <c:v>3.7800000000061118E-3</c:v>
                </c:pt>
                <c:pt idx="5634">
                  <c:v>9.089999999957854E-3</c:v>
                </c:pt>
                <c:pt idx="5635">
                  <c:v>3.2800000000179352E-3</c:v>
                </c:pt>
                <c:pt idx="5636">
                  <c:v>5.4499999999961801E-3</c:v>
                </c:pt>
                <c:pt idx="5637">
                  <c:v>8.7900000000331602E-3</c:v>
                </c:pt>
                <c:pt idx="5638">
                  <c:v>3.5199999999804277E-3</c:v>
                </c:pt>
                <c:pt idx="5639">
                  <c:v>1.0280000000022937E-2</c:v>
                </c:pt>
                <c:pt idx="5640">
                  <c:v>3.3999999999991815E-3</c:v>
                </c:pt>
                <c:pt idx="5641">
                  <c:v>7.4499999999488864E-3</c:v>
                </c:pt>
                <c:pt idx="5642">
                  <c:v>5.870000000015807E-3</c:v>
                </c:pt>
                <c:pt idx="5643">
                  <c:v>8.4699999999884312E-3</c:v>
                </c:pt>
                <c:pt idx="5644">
                  <c:v>3.9300000000253021E-3</c:v>
                </c:pt>
                <c:pt idx="5645">
                  <c:v>1.0130000000003747E-2</c:v>
                </c:pt>
                <c:pt idx="5646">
                  <c:v>3.3099999999990359E-3</c:v>
                </c:pt>
                <c:pt idx="5647">
                  <c:v>7.3299999999676402E-3</c:v>
                </c:pt>
                <c:pt idx="5648">
                  <c:v>7.1200000000430919E-3</c:v>
                </c:pt>
                <c:pt idx="5649">
                  <c:v>6.5899999999601278E-3</c:v>
                </c:pt>
                <c:pt idx="5650">
                  <c:v>7.5100000000247746E-3</c:v>
                </c:pt>
                <c:pt idx="5651">
                  <c:v>7.5099999999679312E-3</c:v>
                </c:pt>
                <c:pt idx="5652">
                  <c:v>4.2300000000068394E-3</c:v>
                </c:pt>
                <c:pt idx="5653">
                  <c:v>9.180000000014843E-3</c:v>
                </c:pt>
                <c:pt idx="5654">
                  <c:v>6.2300000000163891E-3</c:v>
                </c:pt>
                <c:pt idx="5655">
                  <c:v>7.1499999999673491E-3</c:v>
                </c:pt>
                <c:pt idx="5656">
                  <c:v>6.9799999999986539E-3</c:v>
                </c:pt>
                <c:pt idx="5657">
                  <c:v>4.350000000044929E-3</c:v>
                </c:pt>
                <c:pt idx="5658">
                  <c:v>9.9500000000034561E-3</c:v>
                </c:pt>
                <c:pt idx="5659">
                  <c:v>7.0699999999987995E-3</c:v>
                </c:pt>
                <c:pt idx="5660">
                  <c:v>5.8399999999778629E-3</c:v>
                </c:pt>
                <c:pt idx="5661">
                  <c:v>8.9100000000144064E-3</c:v>
                </c:pt>
                <c:pt idx="5662">
                  <c:v>7.6599999999871216E-3</c:v>
                </c:pt>
                <c:pt idx="5663">
                  <c:v>5.690000000015516E-3</c:v>
                </c:pt>
                <c:pt idx="5664">
                  <c:v>9.9500000000034561E-3</c:v>
                </c:pt>
                <c:pt idx="5665">
                  <c:v>4.7699999999508691E-3</c:v>
                </c:pt>
                <c:pt idx="5666">
                  <c:v>9.4800000000532236E-3</c:v>
                </c:pt>
                <c:pt idx="5667">
                  <c:v>6.6399999999475767E-3</c:v>
                </c:pt>
                <c:pt idx="5668">
                  <c:v>7.6000000000249202E-3</c:v>
                </c:pt>
                <c:pt idx="5669">
                  <c:v>1.0260000000016589E-2</c:v>
                </c:pt>
                <c:pt idx="5670">
                  <c:v>5.8099999999967622E-3</c:v>
                </c:pt>
                <c:pt idx="5671">
                  <c:v>8.0100000000129512E-3</c:v>
                </c:pt>
                <c:pt idx="5672">
                  <c:v>5.3099999999517422E-3</c:v>
                </c:pt>
                <c:pt idx="5673">
                  <c:v>7.9300000000444015E-3</c:v>
                </c:pt>
                <c:pt idx="5674">
                  <c:v>8.3399999999755892E-3</c:v>
                </c:pt>
                <c:pt idx="5675">
                  <c:v>9.9000000000160071E-3</c:v>
                </c:pt>
                <c:pt idx="5676">
                  <c:v>6.4899999999852298E-3</c:v>
                </c:pt>
                <c:pt idx="5677">
                  <c:v>1.1059999999986303E-2</c:v>
                </c:pt>
                <c:pt idx="5678">
                  <c:v>5.690000000015516E-3</c:v>
                </c:pt>
                <c:pt idx="5679">
                  <c:v>1.0789999999985866E-2</c:v>
                </c:pt>
                <c:pt idx="5680">
                  <c:v>7.8399999999874126E-3</c:v>
                </c:pt>
                <c:pt idx="5681">
                  <c:v>1.0340000000041982E-2</c:v>
                </c:pt>
                <c:pt idx="5682">
                  <c:v>7.7799999999683678E-3</c:v>
                </c:pt>
                <c:pt idx="5683">
                  <c:v>9.7400000000220643E-3</c:v>
                </c:pt>
                <c:pt idx="5684">
                  <c:v>8.0499999999688043E-3</c:v>
                </c:pt>
                <c:pt idx="5685">
                  <c:v>1.1800000000050659E-2</c:v>
                </c:pt>
                <c:pt idx="5686">
                  <c:v>5.7799999999588181E-3</c:v>
                </c:pt>
                <c:pt idx="5687">
                  <c:v>9.2999999999960892E-3</c:v>
                </c:pt>
                <c:pt idx="5688">
                  <c:v>7.1500000000241926E-3</c:v>
                </c:pt>
                <c:pt idx="5689">
                  <c:v>8.0800000000067485E-3</c:v>
                </c:pt>
                <c:pt idx="5690">
                  <c:v>7.0599999999672036E-3</c:v>
                </c:pt>
                <c:pt idx="5691">
                  <c:v>1.0050000000035197E-2</c:v>
                </c:pt>
                <c:pt idx="5692">
                  <c:v>3.4799999999677311E-3</c:v>
                </c:pt>
                <c:pt idx="5693">
                  <c:v>1.0970000000043001E-2</c:v>
                </c:pt>
                <c:pt idx="5694">
                  <c:v>4.9499999999511601E-3</c:v>
                </c:pt>
                <c:pt idx="5695">
                  <c:v>1.0250000000041837E-2</c:v>
                </c:pt>
                <c:pt idx="5696">
                  <c:v>5.7199999999966167E-3</c:v>
                </c:pt>
                <c:pt idx="5697">
                  <c:v>5.9899999999970532E-3</c:v>
                </c:pt>
                <c:pt idx="5698">
                  <c:v>1.1269999999967695E-2</c:v>
                </c:pt>
                <c:pt idx="5699">
                  <c:v>1.4599999999518332E-3</c:v>
                </c:pt>
                <c:pt idx="5700">
                  <c:v>1.6699999999900683E-3</c:v>
                </c:pt>
                <c:pt idx="5701">
                  <c:v>2.4849999999958072E-2</c:v>
                </c:pt>
                <c:pt idx="5702">
                  <c:v>5.0399999999513057E-3</c:v>
                </c:pt>
                <c:pt idx="5703">
                  <c:v>1.5370000000018536E-2</c:v>
                </c:pt>
                <c:pt idx="5704">
                  <c:v>6.4279999999996562E-2</c:v>
                </c:pt>
                <c:pt idx="5705">
                  <c:v>5.1919999999995525E-2</c:v>
                </c:pt>
                <c:pt idx="5706">
                  <c:v>4.8490000000015243E-2</c:v>
                </c:pt>
                <c:pt idx="5707">
                  <c:v>1.4810000000011314E-2</c:v>
                </c:pt>
                <c:pt idx="5708">
                  <c:v>7.8100000000063119E-3</c:v>
                </c:pt>
                <c:pt idx="5709">
                  <c:v>1.9309999999961747E-2</c:v>
                </c:pt>
                <c:pt idx="5710">
                  <c:v>1.5799999999899228E-3</c:v>
                </c:pt>
                <c:pt idx="5711">
                  <c:v>1.7699999999990723E-2</c:v>
                </c:pt>
                <c:pt idx="5712">
                  <c:v>6.3999999999850843E-3</c:v>
                </c:pt>
                <c:pt idx="5713">
                  <c:v>2.6340000000004693E-2</c:v>
                </c:pt>
                <c:pt idx="5714">
                  <c:v>9.4700000000216278E-3</c:v>
                </c:pt>
                <c:pt idx="5715">
                  <c:v>1.8740000000036616E-2</c:v>
                </c:pt>
                <c:pt idx="5716">
                  <c:v>0</c:v>
                </c:pt>
                <c:pt idx="5717">
                  <c:v>3.2999999996263796E-4</c:v>
                </c:pt>
                <c:pt idx="5718">
                  <c:v>2.1250000000009095E-2</c:v>
                </c:pt>
                <c:pt idx="5719">
                  <c:v>0</c:v>
                </c:pt>
                <c:pt idx="5720">
                  <c:v>1.6180000000019845E-2</c:v>
                </c:pt>
                <c:pt idx="5721">
                  <c:v>3.5799999999994725E-3</c:v>
                </c:pt>
                <c:pt idx="5722">
                  <c:v>1.0580000000004475E-2</c:v>
                </c:pt>
                <c:pt idx="5723">
                  <c:v>0</c:v>
                </c:pt>
                <c:pt idx="5724">
                  <c:v>8.4699999999884312E-3</c:v>
                </c:pt>
                <c:pt idx="5725">
                  <c:v>1.6210000000000946E-2</c:v>
                </c:pt>
                <c:pt idx="5726">
                  <c:v>0</c:v>
                </c:pt>
                <c:pt idx="5727">
                  <c:v>1.812000000001035E-2</c:v>
                </c:pt>
                <c:pt idx="5728">
                  <c:v>0</c:v>
                </c:pt>
                <c:pt idx="5729">
                  <c:v>1.0189999999965949E-2</c:v>
                </c:pt>
                <c:pt idx="5730">
                  <c:v>3.5200000000372711E-3</c:v>
                </c:pt>
                <c:pt idx="5731">
                  <c:v>1.0609999999985575E-2</c:v>
                </c:pt>
                <c:pt idx="5732">
                  <c:v>7.3600000000055843E-3</c:v>
                </c:pt>
                <c:pt idx="5733">
                  <c:v>4.0799999999876491E-3</c:v>
                </c:pt>
                <c:pt idx="5734">
                  <c:v>8.8499999999953616E-3</c:v>
                </c:pt>
                <c:pt idx="5735">
                  <c:v>7.8399999999874126E-3</c:v>
                </c:pt>
                <c:pt idx="5736">
                  <c:v>6.9500000000175532E-3</c:v>
                </c:pt>
                <c:pt idx="5737">
                  <c:v>7.2400000000243381E-3</c:v>
                </c:pt>
                <c:pt idx="5738">
                  <c:v>7.209999999986394E-3</c:v>
                </c:pt>
                <c:pt idx="5739">
                  <c:v>1.064000000002352E-2</c:v>
                </c:pt>
                <c:pt idx="5740">
                  <c:v>3.5199999999804277E-3</c:v>
                </c:pt>
                <c:pt idx="5741">
                  <c:v>1.0960000000011405E-2</c:v>
                </c:pt>
                <c:pt idx="5742">
                  <c:v>5.189999999970496E-3</c:v>
                </c:pt>
                <c:pt idx="5743">
                  <c:v>7.7800000000252112E-3</c:v>
                </c:pt>
                <c:pt idx="5744">
                  <c:v>7.569999999986976E-3</c:v>
                </c:pt>
                <c:pt idx="5745">
                  <c:v>2.8300000000172076E-3</c:v>
                </c:pt>
                <c:pt idx="5746">
                  <c:v>1.1859999999956017E-2</c:v>
                </c:pt>
                <c:pt idx="5747">
                  <c:v>1.1000000000080945E-3</c:v>
                </c:pt>
                <c:pt idx="5748">
                  <c:v>9.9900000000161526E-3</c:v>
                </c:pt>
                <c:pt idx="5749">
                  <c:v>6.4300000000230284E-3</c:v>
                </c:pt>
                <c:pt idx="5750">
                  <c:v>2.1799999999529973E-3</c:v>
                </c:pt>
                <c:pt idx="5751">
                  <c:v>1.064000000002352E-2</c:v>
                </c:pt>
                <c:pt idx="5752">
                  <c:v>1.970000000028449E-3</c:v>
                </c:pt>
                <c:pt idx="5753">
                  <c:v>1.0099999999965803E-2</c:v>
                </c:pt>
                <c:pt idx="5754">
                  <c:v>3.3999999999991815E-3</c:v>
                </c:pt>
                <c:pt idx="5755">
                  <c:v>1.3289999999983593E-2</c:v>
                </c:pt>
                <c:pt idx="5756">
                  <c:v>0</c:v>
                </c:pt>
                <c:pt idx="5757">
                  <c:v>1.102000000003045E-2</c:v>
                </c:pt>
                <c:pt idx="5758">
                  <c:v>1.9699999999716056E-3</c:v>
                </c:pt>
                <c:pt idx="5759">
                  <c:v>8.3200000000260843E-3</c:v>
                </c:pt>
                <c:pt idx="5760">
                  <c:v>8.7899999999763168E-3</c:v>
                </c:pt>
                <c:pt idx="5761">
                  <c:v>5.2699999999958891E-3</c:v>
                </c:pt>
                <c:pt idx="5762">
                  <c:v>7.7800000000252112E-3</c:v>
                </c:pt>
                <c:pt idx="5763">
                  <c:v>7.4500000000057298E-3</c:v>
                </c:pt>
                <c:pt idx="5764">
                  <c:v>4.3499999999880856E-3</c:v>
                </c:pt>
                <c:pt idx="5765">
                  <c:v>9.8399999999969623E-3</c:v>
                </c:pt>
                <c:pt idx="5766">
                  <c:v>3.6600000000248656E-3</c:v>
                </c:pt>
                <c:pt idx="5767">
                  <c:v>8.2899999999881402E-3</c:v>
                </c:pt>
                <c:pt idx="5768">
                  <c:v>6.5000000000168257E-3</c:v>
                </c:pt>
                <c:pt idx="5769">
                  <c:v>4.8499999999762622E-3</c:v>
                </c:pt>
                <c:pt idx="5770">
                  <c:v>1.1090000000024247E-2</c:v>
                </c:pt>
                <c:pt idx="5771">
                  <c:v>5.3899999999771353E-3</c:v>
                </c:pt>
                <c:pt idx="5772">
                  <c:v>6.3499999999976353E-3</c:v>
                </c:pt>
                <c:pt idx="5773">
                  <c:v>6.199999999978445E-3</c:v>
                </c:pt>
                <c:pt idx="5774">
                  <c:v>5.7500000000345608E-3</c:v>
                </c:pt>
                <c:pt idx="5775">
                  <c:v>1.1689999999987322E-2</c:v>
                </c:pt>
                <c:pt idx="5776">
                  <c:v>2.8300000000172076E-3</c:v>
                </c:pt>
                <c:pt idx="5777">
                  <c:v>1.0249999999984993E-2</c:v>
                </c:pt>
                <c:pt idx="5778">
                  <c:v>6.3499999999976353E-3</c:v>
                </c:pt>
                <c:pt idx="5779">
                  <c:v>8.070000000031996E-3</c:v>
                </c:pt>
                <c:pt idx="5780">
                  <c:v>5.3999999999518877E-3</c:v>
                </c:pt>
                <c:pt idx="5781">
                  <c:v>9.2700000000149885E-3</c:v>
                </c:pt>
                <c:pt idx="5782">
                  <c:v>6.9399999999859574E-3</c:v>
                </c:pt>
                <c:pt idx="5783">
                  <c:v>7.1500000000241926E-3</c:v>
                </c:pt>
                <c:pt idx="5784">
                  <c:v>8.4999999999695319E-3</c:v>
                </c:pt>
                <c:pt idx="5785">
                  <c:v>5.3300000000149339E-3</c:v>
                </c:pt>
                <c:pt idx="5786">
                  <c:v>1.0429999999985284E-2</c:v>
                </c:pt>
                <c:pt idx="5787">
                  <c:v>5.9600000000159525E-3</c:v>
                </c:pt>
                <c:pt idx="5788">
                  <c:v>9.7499999999968168E-3</c:v>
                </c:pt>
                <c:pt idx="5789">
                  <c:v>7.4200000000246291E-3</c:v>
                </c:pt>
                <c:pt idx="5790">
                  <c:v>6.4899999999852298E-3</c:v>
                </c:pt>
                <c:pt idx="5791">
                  <c:v>8.2300000000259388E-3</c:v>
                </c:pt>
                <c:pt idx="5792">
                  <c:v>6.0499999999592546E-3</c:v>
                </c:pt>
                <c:pt idx="5793">
                  <c:v>7.7500000000441105E-3</c:v>
                </c:pt>
                <c:pt idx="5794">
                  <c:v>8.5199999999758802E-3</c:v>
                </c:pt>
                <c:pt idx="5795">
                  <c:v>9.6599999999966712E-3</c:v>
                </c:pt>
                <c:pt idx="5796">
                  <c:v>1.1600000000271393E-3</c:v>
                </c:pt>
                <c:pt idx="5797">
                  <c:v>1.0159999999984848E-2</c:v>
                </c:pt>
                <c:pt idx="5798">
                  <c:v>3.7899999999808642E-3</c:v>
                </c:pt>
                <c:pt idx="5799">
                  <c:v>7.4500000000057298E-3</c:v>
                </c:pt>
                <c:pt idx="5800">
                  <c:v>6.7900000000236105E-3</c:v>
                </c:pt>
                <c:pt idx="5801">
                  <c:v>5.8399999999778629E-3</c:v>
                </c:pt>
                <c:pt idx="5802">
                  <c:v>5.5199999999899774E-3</c:v>
                </c:pt>
                <c:pt idx="5803">
                  <c:v>8.6400000000139698E-3</c:v>
                </c:pt>
                <c:pt idx="5804">
                  <c:v>3.3099999999990359E-3</c:v>
                </c:pt>
                <c:pt idx="5805">
                  <c:v>8.1000000000130967E-3</c:v>
                </c:pt>
                <c:pt idx="5806">
                  <c:v>2.9900000000111504E-3</c:v>
                </c:pt>
                <c:pt idx="5807">
                  <c:v>6.9699999999670581E-3</c:v>
                </c:pt>
                <c:pt idx="5808">
                  <c:v>1.0429999999985284E-2</c:v>
                </c:pt>
                <c:pt idx="5809">
                  <c:v>1.5500000000088221E-3</c:v>
                </c:pt>
                <c:pt idx="5810">
                  <c:v>1.0789999999985866E-2</c:v>
                </c:pt>
                <c:pt idx="5811">
                  <c:v>3.6300000000437649E-3</c:v>
                </c:pt>
                <c:pt idx="5812">
                  <c:v>5.6399999999712236E-3</c:v>
                </c:pt>
                <c:pt idx="5813">
                  <c:v>5.8400000000347063E-3</c:v>
                </c:pt>
                <c:pt idx="5814">
                  <c:v>5.0599999999576539E-3</c:v>
                </c:pt>
                <c:pt idx="5815">
                  <c:v>6.3499999999976353E-3</c:v>
                </c:pt>
                <c:pt idx="5816">
                  <c:v>4.3200000000069849E-3</c:v>
                </c:pt>
                <c:pt idx="5817">
                  <c:v>5.7600000000093132E-3</c:v>
                </c:pt>
                <c:pt idx="5818">
                  <c:v>5.5699999999774263E-3</c:v>
                </c:pt>
                <c:pt idx="5819">
                  <c:v>4.350000000044929E-3</c:v>
                </c:pt>
                <c:pt idx="5820">
                  <c:v>1.2199999999893407E-3</c:v>
                </c:pt>
                <c:pt idx="5821">
                  <c:v>7.4799999999868305E-3</c:v>
                </c:pt>
                <c:pt idx="5822">
                  <c:v>1.1600000000271393E-3</c:v>
                </c:pt>
                <c:pt idx="5823">
                  <c:v>2.7499999999918145E-3</c:v>
                </c:pt>
                <c:pt idx="5824">
                  <c:v>4.7599999999761167E-3</c:v>
                </c:pt>
                <c:pt idx="5825">
                  <c:v>6.6000000003896275E-4</c:v>
                </c:pt>
                <c:pt idx="5826">
                  <c:v>4.3499999999880856E-3</c:v>
                </c:pt>
                <c:pt idx="5827">
                  <c:v>1.6699999999900683E-3</c:v>
                </c:pt>
                <c:pt idx="5828">
                  <c:v>3.0100000000174987E-3</c:v>
                </c:pt>
                <c:pt idx="5829">
                  <c:v>4.409999999950287E-3</c:v>
                </c:pt>
                <c:pt idx="5830">
                  <c:v>6.2600000000543332E-3</c:v>
                </c:pt>
                <c:pt idx="5831">
                  <c:v>4.7999999999888132E-3</c:v>
                </c:pt>
                <c:pt idx="5832">
                  <c:v>7.2399999999674947E-3</c:v>
                </c:pt>
                <c:pt idx="5833">
                  <c:v>2.8599999999983083E-3</c:v>
                </c:pt>
                <c:pt idx="5834">
                  <c:v>8.579999999994925E-3</c:v>
                </c:pt>
                <c:pt idx="5835">
                  <c:v>8.1100000000446926E-3</c:v>
                </c:pt>
                <c:pt idx="5836">
                  <c:v>2.7000000000043656E-4</c:v>
                </c:pt>
                <c:pt idx="5837">
                  <c:v>1.0639999999966676E-2</c:v>
                </c:pt>
                <c:pt idx="5838">
                  <c:v>2.3500000000353793E-3</c:v>
                </c:pt>
                <c:pt idx="5839">
                  <c:v>8.3799999999882857E-3</c:v>
                </c:pt>
                <c:pt idx="5840">
                  <c:v>5.0299999999765532E-3</c:v>
                </c:pt>
                <c:pt idx="5841">
                  <c:v>7.3300000000244836E-3</c:v>
                </c:pt>
                <c:pt idx="5842">
                  <c:v>4.3799999999691863E-3</c:v>
                </c:pt>
                <c:pt idx="5843">
                  <c:v>7.4600000000373257E-3</c:v>
                </c:pt>
                <c:pt idx="5844">
                  <c:v>3.9899999999875035E-3</c:v>
                </c:pt>
                <c:pt idx="5845">
                  <c:v>7.209999999986394E-3</c:v>
                </c:pt>
                <c:pt idx="5846">
                  <c:v>1.8200000000092587E-3</c:v>
                </c:pt>
                <c:pt idx="5847">
                  <c:v>6.7599999999856664E-3</c:v>
                </c:pt>
                <c:pt idx="5848">
                  <c:v>8.1099999999878492E-3</c:v>
                </c:pt>
                <c:pt idx="5849">
                  <c:v>1.1000000000080945E-3</c:v>
                </c:pt>
                <c:pt idx="5850">
                  <c:v>9.3899999999962347E-3</c:v>
                </c:pt>
                <c:pt idx="5851">
                  <c:v>4.7700000000077125E-3</c:v>
                </c:pt>
                <c:pt idx="5852">
                  <c:v>4.3499999999880856E-3</c:v>
                </c:pt>
                <c:pt idx="5853">
                  <c:v>5.2800000000274849E-3</c:v>
                </c:pt>
                <c:pt idx="5854">
                  <c:v>4.7599999999761167E-3</c:v>
                </c:pt>
                <c:pt idx="5855">
                  <c:v>3.7599999999997635E-3</c:v>
                </c:pt>
                <c:pt idx="5856">
                  <c:v>4.7100000000455111E-3</c:v>
                </c:pt>
                <c:pt idx="5857">
                  <c:v>3.719999999987067E-3</c:v>
                </c:pt>
                <c:pt idx="5858">
                  <c:v>6.4099999999598367E-3</c:v>
                </c:pt>
                <c:pt idx="5859">
                  <c:v>5.0700000000460932E-3</c:v>
                </c:pt>
                <c:pt idx="5860">
                  <c:v>1.3999999999896318E-3</c:v>
                </c:pt>
                <c:pt idx="5861">
                  <c:v>6.6999999999666215E-3</c:v>
                </c:pt>
                <c:pt idx="5862">
                  <c:v>3.2800000000179352E-3</c:v>
                </c:pt>
                <c:pt idx="5863">
                  <c:v>4.860000000007858E-3</c:v>
                </c:pt>
                <c:pt idx="5864">
                  <c:v>4.680000000007567E-3</c:v>
                </c:pt>
                <c:pt idx="5865">
                  <c:v>4.8899999999889587E-3</c:v>
                </c:pt>
                <c:pt idx="5866">
                  <c:v>5.2699999999958891E-3</c:v>
                </c:pt>
                <c:pt idx="5867">
                  <c:v>3.8499999999999091E-3</c:v>
                </c:pt>
                <c:pt idx="5868">
                  <c:v>3.9600000000064028E-3</c:v>
                </c:pt>
                <c:pt idx="5869">
                  <c:v>6.0199999999781539E-3</c:v>
                </c:pt>
                <c:pt idx="5870">
                  <c:v>5.1000000000271939E-3</c:v>
                </c:pt>
                <c:pt idx="5871">
                  <c:v>4.1699999999877946E-3</c:v>
                </c:pt>
                <c:pt idx="5872">
                  <c:v>5.870000000015807E-3</c:v>
                </c:pt>
                <c:pt idx="5873">
                  <c:v>2.2299999999972897E-3</c:v>
                </c:pt>
                <c:pt idx="5874">
                  <c:v>8.1399999999689499E-3</c:v>
                </c:pt>
                <c:pt idx="5875">
                  <c:v>5.1900000000273394E-3</c:v>
                </c:pt>
                <c:pt idx="5876">
                  <c:v>5.8999999998832209E-4</c:v>
                </c:pt>
                <c:pt idx="5877">
                  <c:v>7.389999999986685E-3</c:v>
                </c:pt>
                <c:pt idx="5878">
                  <c:v>2.8900000000362525E-3</c:v>
                </c:pt>
                <c:pt idx="5879">
                  <c:v>5.4900000000088767E-3</c:v>
                </c:pt>
                <c:pt idx="5880">
                  <c:v>5.089999999995598E-3</c:v>
                </c:pt>
                <c:pt idx="5881">
                  <c:v>4.500000000007276E-3</c:v>
                </c:pt>
                <c:pt idx="5882">
                  <c:v>5.6399999999712236E-3</c:v>
                </c:pt>
                <c:pt idx="5883">
                  <c:v>3.7800000000061118E-3</c:v>
                </c:pt>
                <c:pt idx="5884">
                  <c:v>4.4700000000261753E-3</c:v>
                </c:pt>
                <c:pt idx="5885">
                  <c:v>6.2299999999595457E-3</c:v>
                </c:pt>
                <c:pt idx="5886">
                  <c:v>3.5200000000372711E-3</c:v>
                </c:pt>
                <c:pt idx="5887">
                  <c:v>3.0999999999608008E-3</c:v>
                </c:pt>
                <c:pt idx="5888">
                  <c:v>5.2400000000147884E-3</c:v>
                </c:pt>
                <c:pt idx="5889">
                  <c:v>1.010000000007949E-3</c:v>
                </c:pt>
                <c:pt idx="5890">
                  <c:v>4.5299999999883767E-3</c:v>
                </c:pt>
                <c:pt idx="5891">
                  <c:v>0</c:v>
                </c:pt>
                <c:pt idx="5892">
                  <c:v>3.4600000000182263E-3</c:v>
                </c:pt>
                <c:pt idx="5893">
                  <c:v>5.9999999996307452E-4</c:v>
                </c:pt>
                <c:pt idx="5894">
                  <c:v>3.3400000000369801E-3</c:v>
                </c:pt>
                <c:pt idx="5895">
                  <c:v>0</c:v>
                </c:pt>
                <c:pt idx="5896">
                  <c:v>2.9199999999605097E-3</c:v>
                </c:pt>
                <c:pt idx="5897">
                  <c:v>2.3000000004458343E-4</c:v>
                </c:pt>
                <c:pt idx="5898">
                  <c:v>2.0299999999906504E-3</c:v>
                </c:pt>
                <c:pt idx="5899">
                  <c:v>1.7599999999902138E-3</c:v>
                </c:pt>
                <c:pt idx="5900">
                  <c:v>0</c:v>
                </c:pt>
                <c:pt idx="5901">
                  <c:v>4.5900000000074215E-3</c:v>
                </c:pt>
                <c:pt idx="5902">
                  <c:v>0</c:v>
                </c:pt>
                <c:pt idx="5903">
                  <c:v>0</c:v>
                </c:pt>
                <c:pt idx="5904">
                  <c:v>2.7400000000170621E-3</c:v>
                </c:pt>
                <c:pt idx="5905">
                  <c:v>0</c:v>
                </c:pt>
                <c:pt idx="5906">
                  <c:v>1.1299999999891952E-3</c:v>
                </c:pt>
                <c:pt idx="5907">
                  <c:v>3.2199999999988904E-3</c:v>
                </c:pt>
                <c:pt idx="5908">
                  <c:v>0</c:v>
                </c:pt>
                <c:pt idx="5909">
                  <c:v>1.2199999999893407E-3</c:v>
                </c:pt>
                <c:pt idx="5910">
                  <c:v>2.99999999811007E-5</c:v>
                </c:pt>
                <c:pt idx="5911">
                  <c:v>9.9000000000160071E-4</c:v>
                </c:pt>
                <c:pt idx="5912">
                  <c:v>1.8699999999967076E-3</c:v>
                </c:pt>
                <c:pt idx="5913">
                  <c:v>0</c:v>
                </c:pt>
                <c:pt idx="5914">
                  <c:v>2.9499999999984539E-3</c:v>
                </c:pt>
                <c:pt idx="5915">
                  <c:v>8.7000000002035449E-4</c:v>
                </c:pt>
                <c:pt idx="5916">
                  <c:v>0</c:v>
                </c:pt>
                <c:pt idx="5917">
                  <c:v>8.0000000002655725E-4</c:v>
                </c:pt>
                <c:pt idx="5918">
                  <c:v>0</c:v>
                </c:pt>
                <c:pt idx="5919">
                  <c:v>3.1599999999798456E-3</c:v>
                </c:pt>
                <c:pt idx="5920">
                  <c:v>5.4599999999709325E-3</c:v>
                </c:pt>
                <c:pt idx="5921">
                  <c:v>5.6000000000153705E-3</c:v>
                </c:pt>
                <c:pt idx="5922">
                  <c:v>3.1299999999987449E-3</c:v>
                </c:pt>
                <c:pt idx="5923">
                  <c:v>7.5400000000058753E-3</c:v>
                </c:pt>
                <c:pt idx="5924">
                  <c:v>5.1199999999766987E-3</c:v>
                </c:pt>
                <c:pt idx="5925">
                  <c:v>7.2800000000370346E-3</c:v>
                </c:pt>
                <c:pt idx="5926">
                  <c:v>5.5699999999774263E-3</c:v>
                </c:pt>
                <c:pt idx="5927">
                  <c:v>3.9899999999875035E-3</c:v>
                </c:pt>
                <c:pt idx="5928">
                  <c:v>8.350000000007185E-3</c:v>
                </c:pt>
                <c:pt idx="5929">
                  <c:v>3.0100000000174987E-3</c:v>
                </c:pt>
                <c:pt idx="5930">
                  <c:v>7.4500000000057298E-3</c:v>
                </c:pt>
                <c:pt idx="5931">
                  <c:v>5.6000000000153705E-3</c:v>
                </c:pt>
                <c:pt idx="5932">
                  <c:v>4.5899999999505781E-3</c:v>
                </c:pt>
                <c:pt idx="5933">
                  <c:v>5.7200000000534601E-3</c:v>
                </c:pt>
                <c:pt idx="5934">
                  <c:v>5.9299999999780084E-3</c:v>
                </c:pt>
                <c:pt idx="5935">
                  <c:v>3.6400000000185173E-3</c:v>
                </c:pt>
                <c:pt idx="5936">
                  <c:v>6.4699999999788815E-3</c:v>
                </c:pt>
                <c:pt idx="5937">
                  <c:v>1.6400000000089676E-3</c:v>
                </c:pt>
                <c:pt idx="5938">
                  <c:v>9.4399999999836837E-3</c:v>
                </c:pt>
                <c:pt idx="5939">
                  <c:v>4.7700000000077125E-3</c:v>
                </c:pt>
                <c:pt idx="5940">
                  <c:v>5.4000000000087311E-3</c:v>
                </c:pt>
                <c:pt idx="5941">
                  <c:v>7.569999999986976E-3</c:v>
                </c:pt>
                <c:pt idx="5942">
                  <c:v>3.4499999999866304E-3</c:v>
                </c:pt>
                <c:pt idx="5943">
                  <c:v>4.2000000000257387E-3</c:v>
                </c:pt>
                <c:pt idx="5944">
                  <c:v>9.3899999999962347E-3</c:v>
                </c:pt>
                <c:pt idx="5945">
                  <c:v>2.0000000000095497E-3</c:v>
                </c:pt>
                <c:pt idx="5946">
                  <c:v>8.2499999999754436E-3</c:v>
                </c:pt>
                <c:pt idx="5947">
                  <c:v>3.1599999999798456E-3</c:v>
                </c:pt>
                <c:pt idx="5948">
                  <c:v>6.4100000000166801E-3</c:v>
                </c:pt>
                <c:pt idx="5949">
                  <c:v>6.4399999999977808E-3</c:v>
                </c:pt>
                <c:pt idx="5950">
                  <c:v>4.2900000000258842E-3</c:v>
                </c:pt>
                <c:pt idx="5951">
                  <c:v>6.3499999999976353E-3</c:v>
                </c:pt>
                <c:pt idx="5952">
                  <c:v>6.5500000000042746E-3</c:v>
                </c:pt>
                <c:pt idx="5953">
                  <c:v>3.5199999999804277E-3</c:v>
                </c:pt>
                <c:pt idx="5954">
                  <c:v>9.0299999999956526E-3</c:v>
                </c:pt>
                <c:pt idx="5955">
                  <c:v>4.5600000000263208E-3</c:v>
                </c:pt>
                <c:pt idx="5956">
                  <c:v>2.7699999999981628E-3</c:v>
                </c:pt>
                <c:pt idx="5957">
                  <c:v>1.1179999999967549E-2</c:v>
                </c:pt>
                <c:pt idx="5958">
                  <c:v>1.8800000000283035E-3</c:v>
                </c:pt>
                <c:pt idx="5959">
                  <c:v>8.2499999999754436E-3</c:v>
                </c:pt>
                <c:pt idx="5960">
                  <c:v>5.4499999999961801E-3</c:v>
                </c:pt>
                <c:pt idx="5961">
                  <c:v>8.8900000000080581E-3</c:v>
                </c:pt>
                <c:pt idx="5962">
                  <c:v>4.8199999999951615E-3</c:v>
                </c:pt>
                <c:pt idx="5963">
                  <c:v>6.5000000000168257E-3</c:v>
                </c:pt>
                <c:pt idx="5964">
                  <c:v>6.1699999999973443E-3</c:v>
                </c:pt>
                <c:pt idx="5965">
                  <c:v>7.7200000000061664E-3</c:v>
                </c:pt>
                <c:pt idx="5966">
                  <c:v>5.2699999999958891E-3</c:v>
                </c:pt>
                <c:pt idx="5967">
                  <c:v>4.9799999999891043E-3</c:v>
                </c:pt>
                <c:pt idx="5968">
                  <c:v>9.180000000014843E-3</c:v>
                </c:pt>
                <c:pt idx="5969">
                  <c:v>2.6500000000169166E-3</c:v>
                </c:pt>
                <c:pt idx="5970">
                  <c:v>1.1089999999967404E-2</c:v>
                </c:pt>
                <c:pt idx="5971">
                  <c:v>6.5299999999979264E-3</c:v>
                </c:pt>
                <c:pt idx="5972">
                  <c:v>6.1900000000036925E-3</c:v>
                </c:pt>
                <c:pt idx="5973">
                  <c:v>5.1300000000082946E-3</c:v>
                </c:pt>
                <c:pt idx="5974">
                  <c:v>1.1379999999974189E-2</c:v>
                </c:pt>
                <c:pt idx="5975">
                  <c:v>2.3600000000101318E-3</c:v>
                </c:pt>
                <c:pt idx="5976">
                  <c:v>1.1380000000031032E-2</c:v>
                </c:pt>
                <c:pt idx="5977">
                  <c:v>2.7499999999918145E-3</c:v>
                </c:pt>
                <c:pt idx="5978">
                  <c:v>1.0780000000011114E-2</c:v>
                </c:pt>
                <c:pt idx="5979">
                  <c:v>4.7099999999886677E-3</c:v>
                </c:pt>
                <c:pt idx="5980">
                  <c:v>9.1499999999768988E-3</c:v>
                </c:pt>
                <c:pt idx="5981">
                  <c:v>6.6800000000171167E-3</c:v>
                </c:pt>
                <c:pt idx="5982">
                  <c:v>6.4300000000230284E-3</c:v>
                </c:pt>
                <c:pt idx="5983">
                  <c:v>4.359999999962838E-3</c:v>
                </c:pt>
                <c:pt idx="5984">
                  <c:v>1.2100000000032196E-2</c:v>
                </c:pt>
                <c:pt idx="5985">
                  <c:v>3.3300000000053842E-3</c:v>
                </c:pt>
                <c:pt idx="5986">
                  <c:v>9.8399999999969623E-3</c:v>
                </c:pt>
                <c:pt idx="5987">
                  <c:v>5.0299999999765532E-3</c:v>
                </c:pt>
                <c:pt idx="5988">
                  <c:v>8.1400000000257933E-3</c:v>
                </c:pt>
                <c:pt idx="5989">
                  <c:v>1.0009999999965657E-2</c:v>
                </c:pt>
                <c:pt idx="5990">
                  <c:v>7.8700000000253567E-3</c:v>
                </c:pt>
                <c:pt idx="5991">
                  <c:v>6.5899999999601278E-3</c:v>
                </c:pt>
                <c:pt idx="5992">
                  <c:v>8.4900000000516229E-3</c:v>
                </c:pt>
                <c:pt idx="5993">
                  <c:v>7.9599999999686588E-3</c:v>
                </c:pt>
                <c:pt idx="5994">
                  <c:v>7.9299999999875581E-3</c:v>
                </c:pt>
                <c:pt idx="5995">
                  <c:v>9.8300000000222099E-3</c:v>
                </c:pt>
                <c:pt idx="5996">
                  <c:v>5.0699999999892498E-3</c:v>
                </c:pt>
                <c:pt idx="5997">
                  <c:v>1.0760000000004766E-2</c:v>
                </c:pt>
                <c:pt idx="5998">
                  <c:v>4.3800000000260297E-3</c:v>
                </c:pt>
                <c:pt idx="5999">
                  <c:v>1.1379999999974189E-2</c:v>
                </c:pt>
                <c:pt idx="6000">
                  <c:v>5.6000000000153705E-3</c:v>
                </c:pt>
                <c:pt idx="6001">
                  <c:v>9.5099999999774809E-3</c:v>
                </c:pt>
                <c:pt idx="6002">
                  <c:v>5.5700000000342698E-3</c:v>
                </c:pt>
                <c:pt idx="6003">
                  <c:v>9.0599999999767533E-3</c:v>
                </c:pt>
                <c:pt idx="6004">
                  <c:v>5.7299999999713691E-3</c:v>
                </c:pt>
                <c:pt idx="6005">
                  <c:v>8.0100000000129512E-3</c:v>
                </c:pt>
                <c:pt idx="6006">
                  <c:v>6.8899999999985084E-3</c:v>
                </c:pt>
                <c:pt idx="6007">
                  <c:v>6.9700000000239015E-3</c:v>
                </c:pt>
                <c:pt idx="6008">
                  <c:v>8.6699999999950705E-3</c:v>
                </c:pt>
                <c:pt idx="6009">
                  <c:v>3.7300000000186628E-3</c:v>
                </c:pt>
                <c:pt idx="6010">
                  <c:v>1.051999999998543E-2</c:v>
                </c:pt>
                <c:pt idx="6011">
                  <c:v>4.7399999999697684E-3</c:v>
                </c:pt>
                <c:pt idx="6012">
                  <c:v>7.3300000000244836E-3</c:v>
                </c:pt>
                <c:pt idx="6013">
                  <c:v>6.3200000000165346E-3</c:v>
                </c:pt>
                <c:pt idx="6014">
                  <c:v>1.0099999999965803E-2</c:v>
                </c:pt>
                <c:pt idx="6015">
                  <c:v>3.7900000000377077E-3</c:v>
                </c:pt>
                <c:pt idx="6016">
                  <c:v>1.0929999999973461E-2</c:v>
                </c:pt>
                <c:pt idx="6017">
                  <c:v>3.6400000000185173E-3</c:v>
                </c:pt>
                <c:pt idx="6018">
                  <c:v>1.1169999999992797E-2</c:v>
                </c:pt>
                <c:pt idx="6019">
                  <c:v>4.3900000000007822E-3</c:v>
                </c:pt>
                <c:pt idx="6020">
                  <c:v>6.5500000000042746E-3</c:v>
                </c:pt>
                <c:pt idx="6021">
                  <c:v>7.6300000000060209E-3</c:v>
                </c:pt>
                <c:pt idx="6022">
                  <c:v>6.9499999999607098E-3</c:v>
                </c:pt>
                <c:pt idx="6023">
                  <c:v>4.9999999999954525E-3</c:v>
                </c:pt>
                <c:pt idx="6024">
                  <c:v>1.0910000000023956E-2</c:v>
                </c:pt>
                <c:pt idx="6025">
                  <c:v>2.9799999999795546E-3</c:v>
                </c:pt>
                <c:pt idx="6026">
                  <c:v>9.2999999999960892E-3</c:v>
                </c:pt>
                <c:pt idx="6027">
                  <c:v>5.870000000015807E-3</c:v>
                </c:pt>
                <c:pt idx="6028">
                  <c:v>8.7900000000331602E-3</c:v>
                </c:pt>
                <c:pt idx="6029">
                  <c:v>8.2599999999501961E-3</c:v>
                </c:pt>
                <c:pt idx="6030">
                  <c:v>7.890000000031705E-3</c:v>
                </c:pt>
                <c:pt idx="6031">
                  <c:v>6.0799999999971988E-3</c:v>
                </c:pt>
                <c:pt idx="6032">
                  <c:v>9.4500000000152795E-3</c:v>
                </c:pt>
                <c:pt idx="6033">
                  <c:v>5.8099999999967622E-3</c:v>
                </c:pt>
                <c:pt idx="6034">
                  <c:v>6.9199999999796091E-3</c:v>
                </c:pt>
                <c:pt idx="6035">
                  <c:v>1.0460000000023228E-2</c:v>
                </c:pt>
                <c:pt idx="6036">
                  <c:v>3.9299999999684587E-3</c:v>
                </c:pt>
                <c:pt idx="6037">
                  <c:v>9.6599999999966712E-3</c:v>
                </c:pt>
                <c:pt idx="6038">
                  <c:v>9.4700000000216278E-3</c:v>
                </c:pt>
                <c:pt idx="6039">
                  <c:v>5.7600000000093132E-3</c:v>
                </c:pt>
                <c:pt idx="6040">
                  <c:v>8.3700000000135333E-3</c:v>
                </c:pt>
                <c:pt idx="6041">
                  <c:v>7.4499999999488864E-3</c:v>
                </c:pt>
                <c:pt idx="6042">
                  <c:v>5.7800000000156615E-3</c:v>
                </c:pt>
                <c:pt idx="6043">
                  <c:v>1.064000000002352E-2</c:v>
                </c:pt>
                <c:pt idx="6044">
                  <c:v>4.2899999999690408E-3</c:v>
                </c:pt>
                <c:pt idx="6045">
                  <c:v>9.4500000000152795E-3</c:v>
                </c:pt>
                <c:pt idx="6046">
                  <c:v>7.1800000000052933E-3</c:v>
                </c:pt>
                <c:pt idx="6047">
                  <c:v>6.6800000000171167E-3</c:v>
                </c:pt>
                <c:pt idx="6048">
                  <c:v>9.7399999999652209E-3</c:v>
                </c:pt>
                <c:pt idx="6049">
                  <c:v>4.3300000000385808E-3</c:v>
                </c:pt>
                <c:pt idx="6050">
                  <c:v>8.1299999999941974E-3</c:v>
                </c:pt>
                <c:pt idx="6051">
                  <c:v>5.8699999999589636E-3</c:v>
                </c:pt>
                <c:pt idx="6052">
                  <c:v>9.8700000000349064E-3</c:v>
                </c:pt>
                <c:pt idx="6053">
                  <c:v>5.1499999999577994E-3</c:v>
                </c:pt>
                <c:pt idx="6054">
                  <c:v>1.1120000000005348E-2</c:v>
                </c:pt>
                <c:pt idx="6055">
                  <c:v>1.2500000000272848E-3</c:v>
                </c:pt>
                <c:pt idx="6056">
                  <c:v>1.132999999998674E-2</c:v>
                </c:pt>
                <c:pt idx="6057">
                  <c:v>3.5700000000247201E-3</c:v>
                </c:pt>
                <c:pt idx="6058">
                  <c:v>1.1419999999986885E-2</c:v>
                </c:pt>
                <c:pt idx="6059">
                  <c:v>2.3199999999974352E-3</c:v>
                </c:pt>
                <c:pt idx="6060">
                  <c:v>9.6599999999966712E-3</c:v>
                </c:pt>
                <c:pt idx="6061">
                  <c:v>4.2000000000257387E-3</c:v>
                </c:pt>
                <c:pt idx="6062">
                  <c:v>9.5099999999774809E-3</c:v>
                </c:pt>
                <c:pt idx="6063">
                  <c:v>6.7900000000236105E-3</c:v>
                </c:pt>
                <c:pt idx="6064">
                  <c:v>9.869999999978063E-3</c:v>
                </c:pt>
                <c:pt idx="6065">
                  <c:v>3.2400000000052387E-3</c:v>
                </c:pt>
                <c:pt idx="6066">
                  <c:v>7.4000000000182808E-3</c:v>
                </c:pt>
                <c:pt idx="6067">
                  <c:v>9.4399999999836837E-3</c:v>
                </c:pt>
                <c:pt idx="6068">
                  <c:v>6.7399999999793181E-3</c:v>
                </c:pt>
                <c:pt idx="6069">
                  <c:v>6.6400000000044201E-3</c:v>
                </c:pt>
                <c:pt idx="6070">
                  <c:v>7.0400000000176988E-3</c:v>
                </c:pt>
                <c:pt idx="6071">
                  <c:v>5.7199999999966167E-3</c:v>
                </c:pt>
                <c:pt idx="6072">
                  <c:v>9.0000000000145519E-3</c:v>
                </c:pt>
                <c:pt idx="6073">
                  <c:v>5.4799999999772808E-3</c:v>
                </c:pt>
                <c:pt idx="6074">
                  <c:v>7.0999999999799002E-3</c:v>
                </c:pt>
                <c:pt idx="6075">
                  <c:v>7.9499999999939064E-3</c:v>
                </c:pt>
                <c:pt idx="6076">
                  <c:v>3.6100000000374166E-3</c:v>
                </c:pt>
                <c:pt idx="6077">
                  <c:v>1.1089999999967404E-2</c:v>
                </c:pt>
                <c:pt idx="6078">
                  <c:v>3.9000000000442014E-3</c:v>
                </c:pt>
                <c:pt idx="6079">
                  <c:v>7.7200000000061664E-3</c:v>
                </c:pt>
                <c:pt idx="6080">
                  <c:v>7.4799999999868305E-3</c:v>
                </c:pt>
                <c:pt idx="6081">
                  <c:v>4.3200000000069849E-3</c:v>
                </c:pt>
                <c:pt idx="6082">
                  <c:v>8.1099999999878492E-3</c:v>
                </c:pt>
                <c:pt idx="6083">
                  <c:v>1.089999999999236E-2</c:v>
                </c:pt>
                <c:pt idx="6084">
                  <c:v>1.5500000000088221E-3</c:v>
                </c:pt>
                <c:pt idx="6085">
                  <c:v>1.0199999999997544E-2</c:v>
                </c:pt>
                <c:pt idx="6086">
                  <c:v>4.8499999999762622E-3</c:v>
                </c:pt>
                <c:pt idx="6087">
                  <c:v>1.1360000000024684E-2</c:v>
                </c:pt>
                <c:pt idx="6088">
                  <c:v>6.7899999999667671E-3</c:v>
                </c:pt>
                <c:pt idx="6089">
                  <c:v>9.6000000000344698E-3</c:v>
                </c:pt>
                <c:pt idx="6090">
                  <c:v>6.4399999999977808E-3</c:v>
                </c:pt>
                <c:pt idx="6091">
                  <c:v>7.9799999999750071E-3</c:v>
                </c:pt>
                <c:pt idx="6092">
                  <c:v>7.1000000000367436E-3</c:v>
                </c:pt>
                <c:pt idx="6093">
                  <c:v>9.7399999999652209E-3</c:v>
                </c:pt>
                <c:pt idx="6094">
                  <c:v>8.6200000000076216E-3</c:v>
                </c:pt>
                <c:pt idx="6095">
                  <c:v>4.9400000000332511E-3</c:v>
                </c:pt>
                <c:pt idx="6096">
                  <c:v>1.254999999997608E-2</c:v>
                </c:pt>
                <c:pt idx="6097">
                  <c:v>5.0699999999892498E-3</c:v>
                </c:pt>
                <c:pt idx="6098">
                  <c:v>9.9799999999845568E-3</c:v>
                </c:pt>
                <c:pt idx="6099">
                  <c:v>5.9300000000348518E-3</c:v>
                </c:pt>
                <c:pt idx="6100">
                  <c:v>8.6699999999950705E-3</c:v>
                </c:pt>
                <c:pt idx="6101">
                  <c:v>7.4799999999868305E-3</c:v>
                </c:pt>
                <c:pt idx="6102">
                  <c:v>8.5900000000265209E-3</c:v>
                </c:pt>
                <c:pt idx="6103">
                  <c:v>6.199999999978445E-3</c:v>
                </c:pt>
                <c:pt idx="6104">
                  <c:v>8.6999999999761712E-3</c:v>
                </c:pt>
                <c:pt idx="6105">
                  <c:v>7.2100000000432374E-3</c:v>
                </c:pt>
                <c:pt idx="6106">
                  <c:v>7.1499999999673491E-3</c:v>
                </c:pt>
                <c:pt idx="6107">
                  <c:v>1.2429999999994834E-2</c:v>
                </c:pt>
                <c:pt idx="6108">
                  <c:v>0</c:v>
                </c:pt>
                <c:pt idx="6109">
                  <c:v>1.2580000000014024E-2</c:v>
                </c:pt>
                <c:pt idx="6110">
                  <c:v>2.8300000000172076E-3</c:v>
                </c:pt>
                <c:pt idx="6111">
                  <c:v>1.051999999998543E-2</c:v>
                </c:pt>
                <c:pt idx="6112">
                  <c:v>5.5100000000152249E-3</c:v>
                </c:pt>
                <c:pt idx="6113">
                  <c:v>9.2700000000149885E-3</c:v>
                </c:pt>
                <c:pt idx="6114">
                  <c:v>2.6799999999980173E-3</c:v>
                </c:pt>
                <c:pt idx="6115">
                  <c:v>1.0189999999965949E-2</c:v>
                </c:pt>
                <c:pt idx="6116">
                  <c:v>4.3299999999817373E-3</c:v>
                </c:pt>
                <c:pt idx="6117">
                  <c:v>1.0340000000041982E-2</c:v>
                </c:pt>
                <c:pt idx="6118">
                  <c:v>5.8399999999778629E-3</c:v>
                </c:pt>
                <c:pt idx="6119">
                  <c:v>4.860000000007858E-3</c:v>
                </c:pt>
                <c:pt idx="6120">
                  <c:v>7.0000000000050022E-3</c:v>
                </c:pt>
                <c:pt idx="6121">
                  <c:v>8.0499999999688043E-3</c:v>
                </c:pt>
                <c:pt idx="6122">
                  <c:v>5.9300000000348518E-3</c:v>
                </c:pt>
                <c:pt idx="6123">
                  <c:v>9.1499999999768988E-3</c:v>
                </c:pt>
                <c:pt idx="6124">
                  <c:v>1.7799999999965621E-3</c:v>
                </c:pt>
                <c:pt idx="6125">
                  <c:v>9.8100000000158616E-3</c:v>
                </c:pt>
                <c:pt idx="6126">
                  <c:v>4.8899999999889587E-3</c:v>
                </c:pt>
                <c:pt idx="6127">
                  <c:v>1.0220000000003893E-2</c:v>
                </c:pt>
                <c:pt idx="6128">
                  <c:v>4.6199999999885222E-3</c:v>
                </c:pt>
                <c:pt idx="6129">
                  <c:v>8.1900000000132422E-3</c:v>
                </c:pt>
                <c:pt idx="6130">
                  <c:v>3.7599999999997635E-3</c:v>
                </c:pt>
                <c:pt idx="6131">
                  <c:v>8.5500000000138243E-3</c:v>
                </c:pt>
                <c:pt idx="6132">
                  <c:v>5.009999999970205E-3</c:v>
                </c:pt>
                <c:pt idx="6133">
                  <c:v>9.5100000000343243E-3</c:v>
                </c:pt>
                <c:pt idx="6134">
                  <c:v>5.4799999999772808E-3</c:v>
                </c:pt>
                <c:pt idx="6135">
                  <c:v>2.0900000000096952E-3</c:v>
                </c:pt>
                <c:pt idx="6136">
                  <c:v>1.1259999999992942E-2</c:v>
                </c:pt>
                <c:pt idx="6137">
                  <c:v>5.0699999999892498E-3</c:v>
                </c:pt>
                <c:pt idx="6138">
                  <c:v>7.9600000000255022E-3</c:v>
                </c:pt>
                <c:pt idx="6139">
                  <c:v>4.8199999999951615E-3</c:v>
                </c:pt>
                <c:pt idx="6140">
                  <c:v>5.6999999999902684E-3</c:v>
                </c:pt>
                <c:pt idx="6141">
                  <c:v>7.2700000000054388E-3</c:v>
                </c:pt>
                <c:pt idx="6142">
                  <c:v>8.3099999999944885E-3</c:v>
                </c:pt>
                <c:pt idx="6143">
                  <c:v>4.3499999999880856E-3</c:v>
                </c:pt>
                <c:pt idx="6144">
                  <c:v>8.2900000000449836E-3</c:v>
                </c:pt>
                <c:pt idx="6145">
                  <c:v>5.9299999999780084E-3</c:v>
                </c:pt>
                <c:pt idx="6146">
                  <c:v>5.7499999999777174E-3</c:v>
                </c:pt>
                <c:pt idx="6147">
                  <c:v>1.1500000000012278E-2</c:v>
                </c:pt>
                <c:pt idx="6148">
                  <c:v>0</c:v>
                </c:pt>
                <c:pt idx="6149">
                  <c:v>1.2490000000013879E-2</c:v>
                </c:pt>
                <c:pt idx="6150">
                  <c:v>3.4299999999802822E-3</c:v>
                </c:pt>
                <c:pt idx="6151">
                  <c:v>8.1400000000257933E-3</c:v>
                </c:pt>
                <c:pt idx="6152">
                  <c:v>6.8799999999669126E-3</c:v>
                </c:pt>
                <c:pt idx="6153">
                  <c:v>7.5700000000438195E-3</c:v>
                </c:pt>
                <c:pt idx="6154">
                  <c:v>3.3099999999990359E-3</c:v>
                </c:pt>
                <c:pt idx="6155">
                  <c:v>9.5599999999649299E-3</c:v>
                </c:pt>
                <c:pt idx="6156">
                  <c:v>2.7499999999918145E-3</c:v>
                </c:pt>
                <c:pt idx="6157">
                  <c:v>1.0610000000042419E-2</c:v>
                </c:pt>
                <c:pt idx="6158">
                  <c:v>5.4499999999961801E-3</c:v>
                </c:pt>
                <c:pt idx="6159">
                  <c:v>7.1199999999862484E-3</c:v>
                </c:pt>
                <c:pt idx="6160">
                  <c:v>6.9199999999796091E-3</c:v>
                </c:pt>
                <c:pt idx="6161">
                  <c:v>7.1800000000052933E-3</c:v>
                </c:pt>
                <c:pt idx="6162">
                  <c:v>3.4600000000182263E-3</c:v>
                </c:pt>
                <c:pt idx="6163">
                  <c:v>1.036999999996624E-2</c:v>
                </c:pt>
                <c:pt idx="6164">
                  <c:v>3.0400000000554428E-3</c:v>
                </c:pt>
                <c:pt idx="6165">
                  <c:v>8.7599999999952161E-3</c:v>
                </c:pt>
                <c:pt idx="6166">
                  <c:v>4.6499999999696229E-3</c:v>
                </c:pt>
                <c:pt idx="6167">
                  <c:v>8.0100000000129512E-3</c:v>
                </c:pt>
                <c:pt idx="6168">
                  <c:v>5.3100000000085856E-3</c:v>
                </c:pt>
                <c:pt idx="6169">
                  <c:v>8.6999999999761712E-3</c:v>
                </c:pt>
                <c:pt idx="6170">
                  <c:v>3.4600000000182263E-3</c:v>
                </c:pt>
                <c:pt idx="6171">
                  <c:v>8.4899999999947795E-3</c:v>
                </c:pt>
                <c:pt idx="6172">
                  <c:v>2.889999999979409E-3</c:v>
                </c:pt>
                <c:pt idx="6173">
                  <c:v>1.0520000000042273E-2</c:v>
                </c:pt>
                <c:pt idx="6174">
                  <c:v>5.9299999999780084E-3</c:v>
                </c:pt>
                <c:pt idx="6175">
                  <c:v>0</c:v>
                </c:pt>
                <c:pt idx="6176">
                  <c:v>8.7699999999699685E-3</c:v>
                </c:pt>
                <c:pt idx="6177">
                  <c:v>4.7000000000707587E-4</c:v>
                </c:pt>
                <c:pt idx="6178">
                  <c:v>1.3770000000022264E-2</c:v>
                </c:pt>
                <c:pt idx="6179">
                  <c:v>1.9100000000094042E-3</c:v>
                </c:pt>
                <c:pt idx="6180">
                  <c:v>1.2099999999975353E-2</c:v>
                </c:pt>
                <c:pt idx="6181">
                  <c:v>1.5799999999899228E-3</c:v>
                </c:pt>
                <c:pt idx="6182">
                  <c:v>1.0010000000022501E-2</c:v>
                </c:pt>
                <c:pt idx="6183">
                  <c:v>5.4000000000087311E-3</c:v>
                </c:pt>
                <c:pt idx="6184">
                  <c:v>7.4799999999868305E-3</c:v>
                </c:pt>
                <c:pt idx="6185">
                  <c:v>5.1200000000335422E-3</c:v>
                </c:pt>
                <c:pt idx="6186">
                  <c:v>5.189999999970496E-3</c:v>
                </c:pt>
                <c:pt idx="6187">
                  <c:v>1.1109999999973752E-2</c:v>
                </c:pt>
                <c:pt idx="6188">
                  <c:v>6.6000000003896275E-4</c:v>
                </c:pt>
                <c:pt idx="6189">
                  <c:v>9.8899999999844113E-3</c:v>
                </c:pt>
                <c:pt idx="6190">
                  <c:v>5.3100000000085856E-3</c:v>
                </c:pt>
                <c:pt idx="6191">
                  <c:v>4.5900000000074215E-3</c:v>
                </c:pt>
                <c:pt idx="6192">
                  <c:v>9.590000000002874E-3</c:v>
                </c:pt>
                <c:pt idx="6193">
                  <c:v>7.9000000000064574E-3</c:v>
                </c:pt>
                <c:pt idx="6194">
                  <c:v>2.7999999999792635E-3</c:v>
                </c:pt>
                <c:pt idx="6195">
                  <c:v>1.2940000000014606E-2</c:v>
                </c:pt>
                <c:pt idx="6196">
                  <c:v>9.2000000000780346E-4</c:v>
                </c:pt>
                <c:pt idx="6197">
                  <c:v>1.3499999999964984E-2</c:v>
                </c:pt>
                <c:pt idx="6198">
                  <c:v>3.1900000000177897E-3</c:v>
                </c:pt>
                <c:pt idx="6199">
                  <c:v>1.0310000000004038E-2</c:v>
                </c:pt>
                <c:pt idx="6200">
                  <c:v>5.2799999999706415E-3</c:v>
                </c:pt>
                <c:pt idx="6201">
                  <c:v>7.6300000000060209E-3</c:v>
                </c:pt>
                <c:pt idx="6202">
                  <c:v>7.2700000000054388E-3</c:v>
                </c:pt>
                <c:pt idx="6203">
                  <c:v>7.5100000000247746E-3</c:v>
                </c:pt>
                <c:pt idx="6204">
                  <c:v>6.2899999999785905E-3</c:v>
                </c:pt>
                <c:pt idx="6205">
                  <c:v>8.7000000000330147E-3</c:v>
                </c:pt>
                <c:pt idx="6206">
                  <c:v>7.4799999999868305E-3</c:v>
                </c:pt>
                <c:pt idx="6207">
                  <c:v>8.170000000006894E-3</c:v>
                </c:pt>
                <c:pt idx="6208">
                  <c:v>5.8699999999589636E-3</c:v>
                </c:pt>
                <c:pt idx="6209">
                  <c:v>9.4400000000405271E-3</c:v>
                </c:pt>
                <c:pt idx="6210">
                  <c:v>2.8099999999540159E-3</c:v>
                </c:pt>
                <c:pt idx="6211">
                  <c:v>7.9200000000128057E-3</c:v>
                </c:pt>
                <c:pt idx="6212">
                  <c:v>3.6100000000374166E-3</c:v>
                </c:pt>
                <c:pt idx="6213">
                  <c:v>1.0939999999948213E-2</c:v>
                </c:pt>
                <c:pt idx="6214">
                  <c:v>2.3200000000542786E-3</c:v>
                </c:pt>
                <c:pt idx="6215">
                  <c:v>6.1399999999594002E-3</c:v>
                </c:pt>
                <c:pt idx="6216">
                  <c:v>8.170000000006894E-3</c:v>
                </c:pt>
                <c:pt idx="6217">
                  <c:v>2.4399999999786814E-3</c:v>
                </c:pt>
                <c:pt idx="6218">
                  <c:v>5.9600000000159525E-3</c:v>
                </c:pt>
                <c:pt idx="6219">
                  <c:v>7.2999999999865395E-3</c:v>
                </c:pt>
                <c:pt idx="6220">
                  <c:v>4.1100000000255932E-3</c:v>
                </c:pt>
                <c:pt idx="6221">
                  <c:v>5.969999999990705E-3</c:v>
                </c:pt>
                <c:pt idx="6222">
                  <c:v>6.3400000000228829E-3</c:v>
                </c:pt>
                <c:pt idx="6223">
                  <c:v>5.0400000000081491E-3</c:v>
                </c:pt>
                <c:pt idx="6224">
                  <c:v>6.1399999999594002E-3</c:v>
                </c:pt>
                <c:pt idx="6225">
                  <c:v>4.3200000000069849E-3</c:v>
                </c:pt>
                <c:pt idx="6226">
                  <c:v>4.9500000000080036E-3</c:v>
                </c:pt>
                <c:pt idx="6227">
                  <c:v>1.0460000000023228E-2</c:v>
                </c:pt>
                <c:pt idx="6228">
                  <c:v>1.5499999999519787E-3</c:v>
                </c:pt>
                <c:pt idx="6229">
                  <c:v>7.4200000000246291E-3</c:v>
                </c:pt>
                <c:pt idx="6230">
                  <c:v>2.9799999999795546E-3</c:v>
                </c:pt>
                <c:pt idx="6231">
                  <c:v>7.0000000000050022E-3</c:v>
                </c:pt>
                <c:pt idx="6232">
                  <c:v>4.7100000000455111E-3</c:v>
                </c:pt>
                <c:pt idx="6233">
                  <c:v>1.051999999998543E-2</c:v>
                </c:pt>
                <c:pt idx="6234">
                  <c:v>0</c:v>
                </c:pt>
                <c:pt idx="6235">
                  <c:v>8.8499999999953616E-3</c:v>
                </c:pt>
                <c:pt idx="6236">
                  <c:v>2.479999999991378E-3</c:v>
                </c:pt>
                <c:pt idx="6237">
                  <c:v>8.3399999999755892E-3</c:v>
                </c:pt>
                <c:pt idx="6238">
                  <c:v>4.1400000000066939E-3</c:v>
                </c:pt>
                <c:pt idx="6239">
                  <c:v>6.1699999999973443E-3</c:v>
                </c:pt>
                <c:pt idx="6240">
                  <c:v>6.1100000000351429E-3</c:v>
                </c:pt>
                <c:pt idx="6241">
                  <c:v>4.500000000007276E-3</c:v>
                </c:pt>
                <c:pt idx="6242">
                  <c:v>6.0799999999971988E-3</c:v>
                </c:pt>
                <c:pt idx="6243">
                  <c:v>7.8399999999874126E-3</c:v>
                </c:pt>
                <c:pt idx="6244">
                  <c:v>3.2199999999988904E-3</c:v>
                </c:pt>
                <c:pt idx="6245">
                  <c:v>6.5299999999979264E-3</c:v>
                </c:pt>
                <c:pt idx="6246">
                  <c:v>6.1900000000036925E-3</c:v>
                </c:pt>
                <c:pt idx="6247">
                  <c:v>4.5299999999883767E-3</c:v>
                </c:pt>
                <c:pt idx="6248">
                  <c:v>4.4700000000261753E-3</c:v>
                </c:pt>
                <c:pt idx="6249">
                  <c:v>8.350000000007185E-3</c:v>
                </c:pt>
                <c:pt idx="6250">
                  <c:v>1.3099999999894862E-3</c:v>
                </c:pt>
                <c:pt idx="6251">
                  <c:v>9.1499999999768988E-3</c:v>
                </c:pt>
                <c:pt idx="6252">
                  <c:v>8.3000000000765795E-4</c:v>
                </c:pt>
                <c:pt idx="6253">
                  <c:v>1.028999999999769E-2</c:v>
                </c:pt>
                <c:pt idx="6254">
                  <c:v>1.9899999999779538E-3</c:v>
                </c:pt>
                <c:pt idx="6255">
                  <c:v>4.9800000000459477E-3</c:v>
                </c:pt>
                <c:pt idx="6256">
                  <c:v>8.0199999999877036E-3</c:v>
                </c:pt>
                <c:pt idx="6257">
                  <c:v>3.6900000000059663E-3</c:v>
                </c:pt>
                <c:pt idx="6258">
                  <c:v>5.3399999999896863E-3</c:v>
                </c:pt>
                <c:pt idx="6259">
                  <c:v>5.9299999999780084E-3</c:v>
                </c:pt>
                <c:pt idx="6260">
                  <c:v>5.1200000000335422E-3</c:v>
                </c:pt>
                <c:pt idx="6261">
                  <c:v>4.2399999999815918E-3</c:v>
                </c:pt>
                <c:pt idx="6262">
                  <c:v>6.2500000000227374E-3</c:v>
                </c:pt>
                <c:pt idx="6263">
                  <c:v>5.0399999999513057E-3</c:v>
                </c:pt>
                <c:pt idx="6264">
                  <c:v>5.1900000000273394E-3</c:v>
                </c:pt>
                <c:pt idx="6265">
                  <c:v>3.2400000000052387E-3</c:v>
                </c:pt>
                <c:pt idx="6266">
                  <c:v>4.5299999999883767E-3</c:v>
                </c:pt>
                <c:pt idx="6267">
                  <c:v>8.3200000000260843E-3</c:v>
                </c:pt>
                <c:pt idx="6268">
                  <c:v>2.3199999999974352E-3</c:v>
                </c:pt>
                <c:pt idx="6269">
                  <c:v>8.0199999999877036E-3</c:v>
                </c:pt>
                <c:pt idx="6270">
                  <c:v>9.0000000000145519E-5</c:v>
                </c:pt>
                <c:pt idx="6271">
                  <c:v>1.0609999999985575E-2</c:v>
                </c:pt>
                <c:pt idx="6272">
                  <c:v>1.010000000007949E-3</c:v>
                </c:pt>
                <c:pt idx="6273">
                  <c:v>9.9900000000161526E-3</c:v>
                </c:pt>
                <c:pt idx="6274">
                  <c:v>0</c:v>
                </c:pt>
                <c:pt idx="6275">
                  <c:v>7.5400000000058753E-3</c:v>
                </c:pt>
                <c:pt idx="6276">
                  <c:v>3.9899999999875035E-3</c:v>
                </c:pt>
                <c:pt idx="6277">
                  <c:v>7.2999999999865395E-3</c:v>
                </c:pt>
                <c:pt idx="6278">
                  <c:v>3.9699999999811553E-3</c:v>
                </c:pt>
                <c:pt idx="6279">
                  <c:v>2.8599999999983083E-3</c:v>
                </c:pt>
                <c:pt idx="6280">
                  <c:v>8.6400000000139698E-3</c:v>
                </c:pt>
                <c:pt idx="6281">
                  <c:v>2.2299999999972897E-3</c:v>
                </c:pt>
                <c:pt idx="6282">
                  <c:v>5.4900000000088767E-3</c:v>
                </c:pt>
                <c:pt idx="6283">
                  <c:v>7.9000000000064574E-3</c:v>
                </c:pt>
                <c:pt idx="6284">
                  <c:v>3.5000000002582965E-4</c:v>
                </c:pt>
                <c:pt idx="6285">
                  <c:v>7.899999999949614E-3</c:v>
                </c:pt>
                <c:pt idx="6286">
                  <c:v>5.8999999999969077E-3</c:v>
                </c:pt>
                <c:pt idx="6287">
                  <c:v>5.7500000000345608E-3</c:v>
                </c:pt>
                <c:pt idx="6288">
                  <c:v>7.2499999999990905E-3</c:v>
                </c:pt>
                <c:pt idx="6289">
                  <c:v>5.6599999999775719E-3</c:v>
                </c:pt>
                <c:pt idx="6290">
                  <c:v>4.4700000000261753E-3</c:v>
                </c:pt>
                <c:pt idx="6291">
                  <c:v>6.6699999999855208E-3</c:v>
                </c:pt>
                <c:pt idx="6292">
                  <c:v>3.2199999999988904E-3</c:v>
                </c:pt>
                <c:pt idx="6293">
                  <c:v>9.5099999999774809E-3</c:v>
                </c:pt>
                <c:pt idx="6294">
                  <c:v>5.3300000000149339E-3</c:v>
                </c:pt>
                <c:pt idx="6295">
                  <c:v>3.2199999999988904E-3</c:v>
                </c:pt>
                <c:pt idx="6296">
                  <c:v>8.9399999999955071E-3</c:v>
                </c:pt>
                <c:pt idx="6297">
                  <c:v>1.0500000000206455E-3</c:v>
                </c:pt>
                <c:pt idx="6298">
                  <c:v>1.0190000000022792E-2</c:v>
                </c:pt>
                <c:pt idx="6299">
                  <c:v>4.6199999999885222E-3</c:v>
                </c:pt>
                <c:pt idx="6300">
                  <c:v>6.9699999999670581E-3</c:v>
                </c:pt>
                <c:pt idx="6301">
                  <c:v>4.680000000007567E-3</c:v>
                </c:pt>
                <c:pt idx="6302">
                  <c:v>4.500000000007276E-3</c:v>
                </c:pt>
                <c:pt idx="6303">
                  <c:v>7.0299999999861029E-3</c:v>
                </c:pt>
                <c:pt idx="6304">
                  <c:v>5.2200000000084401E-3</c:v>
                </c:pt>
                <c:pt idx="6305">
                  <c:v>5.4200000000150794E-3</c:v>
                </c:pt>
                <c:pt idx="6306">
                  <c:v>3.0699999999797001E-3</c:v>
                </c:pt>
                <c:pt idx="6307">
                  <c:v>9.6599999999966712E-3</c:v>
                </c:pt>
                <c:pt idx="6308">
                  <c:v>4.2900000000258842E-3</c:v>
                </c:pt>
                <c:pt idx="6309">
                  <c:v>9.2700000000149885E-3</c:v>
                </c:pt>
                <c:pt idx="6310">
                  <c:v>5.8099999999967622E-3</c:v>
                </c:pt>
                <c:pt idx="6311">
                  <c:v>7.8399999999874126E-3</c:v>
                </c:pt>
                <c:pt idx="6312">
                  <c:v>8.399999999994634E-3</c:v>
                </c:pt>
                <c:pt idx="6313">
                  <c:v>6.2300000000163891E-3</c:v>
                </c:pt>
                <c:pt idx="6314">
                  <c:v>7.9900000000066029E-3</c:v>
                </c:pt>
                <c:pt idx="6315">
                  <c:v>7.7799999999683678E-3</c:v>
                </c:pt>
                <c:pt idx="6316">
                  <c:v>5.5699999999774263E-3</c:v>
                </c:pt>
                <c:pt idx="6317">
                  <c:v>8.2300000000259388E-3</c:v>
                </c:pt>
                <c:pt idx="6318">
                  <c:v>8.6400000000139698E-3</c:v>
                </c:pt>
                <c:pt idx="6319">
                  <c:v>7.1800000000052933E-3</c:v>
                </c:pt>
                <c:pt idx="6320">
                  <c:v>9.2399999999770444E-3</c:v>
                </c:pt>
                <c:pt idx="6321">
                  <c:v>5.690000000015516E-3</c:v>
                </c:pt>
                <c:pt idx="6322">
                  <c:v>7.389999999986685E-3</c:v>
                </c:pt>
                <c:pt idx="6323">
                  <c:v>1.0699999999985721E-2</c:v>
                </c:pt>
                <c:pt idx="6324">
                  <c:v>4.6500000000264663E-3</c:v>
                </c:pt>
                <c:pt idx="6325">
                  <c:v>6.7700000000172622E-3</c:v>
                </c:pt>
                <c:pt idx="6326">
                  <c:v>5.3599999999960346E-3</c:v>
                </c:pt>
                <c:pt idx="6327">
                  <c:v>9.8399999999969623E-3</c:v>
                </c:pt>
                <c:pt idx="6328">
                  <c:v>8.0699999999751526E-3</c:v>
                </c:pt>
                <c:pt idx="6329">
                  <c:v>4.2599999999879401E-3</c:v>
                </c:pt>
                <c:pt idx="6330">
                  <c:v>9.2700000000149885E-3</c:v>
                </c:pt>
                <c:pt idx="6331">
                  <c:v>4.2000000000257387E-3</c:v>
                </c:pt>
                <c:pt idx="6332">
                  <c:v>8.0199999999877036E-3</c:v>
                </c:pt>
                <c:pt idx="6333">
                  <c:v>6.5900000000169712E-3</c:v>
                </c:pt>
                <c:pt idx="6334">
                  <c:v>8.6399999999571264E-3</c:v>
                </c:pt>
                <c:pt idx="6335">
                  <c:v>3.6000000000058208E-4</c:v>
                </c:pt>
                <c:pt idx="6336">
                  <c:v>1.3440000000002783E-2</c:v>
                </c:pt>
                <c:pt idx="6337">
                  <c:v>1.7300000000091131E-3</c:v>
                </c:pt>
                <c:pt idx="6338">
                  <c:v>1.1079999999992651E-2</c:v>
                </c:pt>
                <c:pt idx="6339">
                  <c:v>5.1900000000273394E-3</c:v>
                </c:pt>
                <c:pt idx="6340">
                  <c:v>8.3699999999566899E-3</c:v>
                </c:pt>
                <c:pt idx="6341">
                  <c:v>5.2200000000084401E-3</c:v>
                </c:pt>
                <c:pt idx="6342">
                  <c:v>6.6700000000423643E-3</c:v>
                </c:pt>
                <c:pt idx="6343">
                  <c:v>6.9799999999986539E-3</c:v>
                </c:pt>
                <c:pt idx="6344">
                  <c:v>8.1599999999752981E-3</c:v>
                </c:pt>
                <c:pt idx="6345">
                  <c:v>4.3900000000007822E-3</c:v>
                </c:pt>
                <c:pt idx="6346">
                  <c:v>7.5400000000058753E-3</c:v>
                </c:pt>
                <c:pt idx="6347">
                  <c:v>7.2700000000054388E-3</c:v>
                </c:pt>
                <c:pt idx="6348">
                  <c:v>7.9499999999939064E-3</c:v>
                </c:pt>
                <c:pt idx="6349">
                  <c:v>5.2799999999706415E-3</c:v>
                </c:pt>
                <c:pt idx="6350">
                  <c:v>6.5000000000168257E-3</c:v>
                </c:pt>
                <c:pt idx="6351">
                  <c:v>6.0200000000349974E-3</c:v>
                </c:pt>
                <c:pt idx="6352">
                  <c:v>6.429999999966185E-3</c:v>
                </c:pt>
                <c:pt idx="6353">
                  <c:v>4.9500000000080036E-3</c:v>
                </c:pt>
                <c:pt idx="6354">
                  <c:v>8.4100000000262298E-3</c:v>
                </c:pt>
                <c:pt idx="6355">
                  <c:v>9.4399999999836837E-3</c:v>
                </c:pt>
                <c:pt idx="6356">
                  <c:v>0</c:v>
                </c:pt>
                <c:pt idx="6357">
                  <c:v>1.1179999999967549E-2</c:v>
                </c:pt>
                <c:pt idx="6358">
                  <c:v>2.3199999999974352E-3</c:v>
                </c:pt>
                <c:pt idx="6359">
                  <c:v>1.1330000000043583E-2</c:v>
                </c:pt>
                <c:pt idx="6360">
                  <c:v>3.1299999999987449E-3</c:v>
                </c:pt>
                <c:pt idx="6361">
                  <c:v>8.2199999999943429E-3</c:v>
                </c:pt>
                <c:pt idx="6362">
                  <c:v>7.2700000000054388E-3</c:v>
                </c:pt>
                <c:pt idx="6363">
                  <c:v>5.9099999999716601E-3</c:v>
                </c:pt>
                <c:pt idx="6364">
                  <c:v>8.3099999999944885E-3</c:v>
                </c:pt>
                <c:pt idx="6365">
                  <c:v>9.8300000000222099E-3</c:v>
                </c:pt>
                <c:pt idx="6366">
                  <c:v>3.489999999999327E-3</c:v>
                </c:pt>
                <c:pt idx="6367">
                  <c:v>8.6099999999760257E-3</c:v>
                </c:pt>
                <c:pt idx="6368">
                  <c:v>7.6300000000060209E-3</c:v>
                </c:pt>
                <c:pt idx="6369">
                  <c:v>7.1900000000368891E-3</c:v>
                </c:pt>
                <c:pt idx="6370">
                  <c:v>8.399999999994634E-3</c:v>
                </c:pt>
                <c:pt idx="6371">
                  <c:v>7.0299999999861029E-3</c:v>
                </c:pt>
                <c:pt idx="6372">
                  <c:v>7.3100000000181353E-3</c:v>
                </c:pt>
                <c:pt idx="6373">
                  <c:v>6.7899999999667671E-3</c:v>
                </c:pt>
                <c:pt idx="6374">
                  <c:v>7.5100000000247746E-3</c:v>
                </c:pt>
                <c:pt idx="6375">
                  <c:v>8.3699999999566899E-3</c:v>
                </c:pt>
                <c:pt idx="6376">
                  <c:v>9.0600000000335967E-3</c:v>
                </c:pt>
                <c:pt idx="6377">
                  <c:v>6.9000000002006345E-4</c:v>
                </c:pt>
                <c:pt idx="6378">
                  <c:v>1.2869999999963966E-2</c:v>
                </c:pt>
                <c:pt idx="6379">
                  <c:v>3.1299999999987449E-3</c:v>
                </c:pt>
                <c:pt idx="6380">
                  <c:v>1.1750000000006366E-2</c:v>
                </c:pt>
                <c:pt idx="6381">
                  <c:v>1.7799999999965621E-3</c:v>
                </c:pt>
                <c:pt idx="6382">
                  <c:v>1.1120000000005348E-2</c:v>
                </c:pt>
                <c:pt idx="6383">
                  <c:v>4.3200000000069849E-3</c:v>
                </c:pt>
                <c:pt idx="6384">
                  <c:v>6.9799999999986539E-3</c:v>
                </c:pt>
                <c:pt idx="6385">
                  <c:v>5.7199999999966167E-3</c:v>
                </c:pt>
                <c:pt idx="6386">
                  <c:v>1.0069999999984702E-2</c:v>
                </c:pt>
                <c:pt idx="6387">
                  <c:v>3.5500000000183718E-3</c:v>
                </c:pt>
                <c:pt idx="6388">
                  <c:v>6.8200000000047112E-3</c:v>
                </c:pt>
                <c:pt idx="6389">
                  <c:v>7.5400000000058753E-3</c:v>
                </c:pt>
                <c:pt idx="6390">
                  <c:v>5.5199999999899774E-3</c:v>
                </c:pt>
                <c:pt idx="6391">
                  <c:v>8.5500000000138243E-3</c:v>
                </c:pt>
                <c:pt idx="6392">
                  <c:v>5.7799999999588181E-3</c:v>
                </c:pt>
                <c:pt idx="6393">
                  <c:v>7.5700000000438195E-3</c:v>
                </c:pt>
                <c:pt idx="6394">
                  <c:v>8.9699999999766078E-3</c:v>
                </c:pt>
                <c:pt idx="6395">
                  <c:v>4.0200000000254477E-3</c:v>
                </c:pt>
                <c:pt idx="6396">
                  <c:v>1.2009999999975207E-2</c:v>
                </c:pt>
                <c:pt idx="6397">
                  <c:v>5.9899999999970532E-3</c:v>
                </c:pt>
                <c:pt idx="6398">
                  <c:v>1.6400000000089676E-3</c:v>
                </c:pt>
                <c:pt idx="6399">
                  <c:v>1.4850000000024011E-2</c:v>
                </c:pt>
                <c:pt idx="6400">
                  <c:v>3.5399999999867759E-3</c:v>
                </c:pt>
                <c:pt idx="6401">
                  <c:v>1.2819999999976517E-2</c:v>
                </c:pt>
                <c:pt idx="6402">
                  <c:v>4.1699999999877946E-3</c:v>
                </c:pt>
                <c:pt idx="6403">
                  <c:v>1.1350000000049931E-2</c:v>
                </c:pt>
                <c:pt idx="6404">
                  <c:v>5.1299999999514512E-3</c:v>
                </c:pt>
                <c:pt idx="6405">
                  <c:v>9.3899999999962347E-3</c:v>
                </c:pt>
                <c:pt idx="6406">
                  <c:v>8.1900000000132422E-3</c:v>
                </c:pt>
                <c:pt idx="6407">
                  <c:v>9.2999999999960892E-3</c:v>
                </c:pt>
                <c:pt idx="6408">
                  <c:v>5.1900000000273394E-3</c:v>
                </c:pt>
                <c:pt idx="6409">
                  <c:v>9.9799999999845568E-3</c:v>
                </c:pt>
                <c:pt idx="6410">
                  <c:v>1.1059999999986303E-2</c:v>
                </c:pt>
                <c:pt idx="6411">
                  <c:v>6.7300000000045657E-3</c:v>
                </c:pt>
                <c:pt idx="6412">
                  <c:v>1.1889999999993961E-2</c:v>
                </c:pt>
                <c:pt idx="6413">
                  <c:v>7.2200000000179898E-3</c:v>
                </c:pt>
                <c:pt idx="6414">
                  <c:v>7.6300000000060209E-3</c:v>
                </c:pt>
                <c:pt idx="6415">
                  <c:v>1.155999999997448E-2</c:v>
                </c:pt>
                <c:pt idx="6416">
                  <c:v>5.690000000015516E-3</c:v>
                </c:pt>
                <c:pt idx="6417">
                  <c:v>1.2609999999995125E-2</c:v>
                </c:pt>
                <c:pt idx="6418">
                  <c:v>6.6100000000233194E-3</c:v>
                </c:pt>
                <c:pt idx="6419">
                  <c:v>5.6700000000091677E-3</c:v>
                </c:pt>
                <c:pt idx="6420">
                  <c:v>1.4989999999954762E-2</c:v>
                </c:pt>
                <c:pt idx="6421">
                  <c:v>4.7100000000455111E-3</c:v>
                </c:pt>
                <c:pt idx="6422">
                  <c:v>1.3319999999964693E-2</c:v>
                </c:pt>
                <c:pt idx="6423">
                  <c:v>5.3900000000339787E-3</c:v>
                </c:pt>
                <c:pt idx="6424">
                  <c:v>1.1300000000005639E-2</c:v>
                </c:pt>
                <c:pt idx="6425">
                  <c:v>7.7399999999556712E-3</c:v>
                </c:pt>
                <c:pt idx="6426">
                  <c:v>1.0850000000004911E-2</c:v>
                </c:pt>
                <c:pt idx="6427">
                  <c:v>9.4799999999963802E-3</c:v>
                </c:pt>
                <c:pt idx="6428">
                  <c:v>9.0000000000145519E-3</c:v>
                </c:pt>
                <c:pt idx="6429">
                  <c:v>8.170000000006894E-3</c:v>
                </c:pt>
                <c:pt idx="6430">
                  <c:v>8.4299999999757347E-3</c:v>
                </c:pt>
                <c:pt idx="6431">
                  <c:v>1.3890000000003511E-2</c:v>
                </c:pt>
                <c:pt idx="6432">
                  <c:v>6.0200000000349974E-3</c:v>
                </c:pt>
                <c:pt idx="6433">
                  <c:v>1.2489999999957035E-2</c:v>
                </c:pt>
                <c:pt idx="6434">
                  <c:v>7.3300000000244836E-3</c:v>
                </c:pt>
                <c:pt idx="6435">
                  <c:v>9.2099999999959437E-3</c:v>
                </c:pt>
                <c:pt idx="6436">
                  <c:v>1.1770000000012715E-2</c:v>
                </c:pt>
                <c:pt idx="6437">
                  <c:v>7.5999999999680767E-3</c:v>
                </c:pt>
                <c:pt idx="6438">
                  <c:v>1.3910000000009859E-2</c:v>
                </c:pt>
                <c:pt idx="6439">
                  <c:v>3.2500000000368345E-3</c:v>
                </c:pt>
                <c:pt idx="6440">
                  <c:v>9.3299999999771899E-3</c:v>
                </c:pt>
                <c:pt idx="6441">
                  <c:v>1.4160000000003947E-2</c:v>
                </c:pt>
                <c:pt idx="6442">
                  <c:v>6.1099999999782995E-3</c:v>
                </c:pt>
                <c:pt idx="6443">
                  <c:v>1.2100000000032196E-2</c:v>
                </c:pt>
                <c:pt idx="6444">
                  <c:v>5.3599999999960346E-3</c:v>
                </c:pt>
                <c:pt idx="6445">
                  <c:v>1.2099999999975353E-2</c:v>
                </c:pt>
                <c:pt idx="6446">
                  <c:v>7.7200000000061664E-3</c:v>
                </c:pt>
                <c:pt idx="6447">
                  <c:v>1.3919999999984611E-2</c:v>
                </c:pt>
                <c:pt idx="6448">
                  <c:v>7.840000000044256E-3</c:v>
                </c:pt>
                <c:pt idx="6449">
                  <c:v>8.9399999999955071E-3</c:v>
                </c:pt>
                <c:pt idx="6450">
                  <c:v>6.9699999999670581E-3</c:v>
                </c:pt>
                <c:pt idx="6451">
                  <c:v>9.6900000000346154E-3</c:v>
                </c:pt>
                <c:pt idx="6452">
                  <c:v>1.2239999999962947E-2</c:v>
                </c:pt>
                <c:pt idx="6453">
                  <c:v>6.1699999999973443E-3</c:v>
                </c:pt>
                <c:pt idx="6454">
                  <c:v>1.2010000000032051E-2</c:v>
                </c:pt>
                <c:pt idx="6455">
                  <c:v>6.2299999999595457E-3</c:v>
                </c:pt>
                <c:pt idx="6456">
                  <c:v>1.0340000000041982E-2</c:v>
                </c:pt>
                <c:pt idx="6457">
                  <c:v>1.0609999999985575E-2</c:v>
                </c:pt>
                <c:pt idx="6458">
                  <c:v>7.0699999999987995E-3</c:v>
                </c:pt>
                <c:pt idx="6459">
                  <c:v>1.3379999999983738E-2</c:v>
                </c:pt>
                <c:pt idx="6460">
                  <c:v>4.1100000000255932E-3</c:v>
                </c:pt>
                <c:pt idx="6461">
                  <c:v>9.2700000000149885E-3</c:v>
                </c:pt>
                <c:pt idx="6462">
                  <c:v>1.2429999999994834E-2</c:v>
                </c:pt>
                <c:pt idx="6463">
                  <c:v>7.4500000000057298E-3</c:v>
                </c:pt>
                <c:pt idx="6464">
                  <c:v>9.6499999999650754E-3</c:v>
                </c:pt>
                <c:pt idx="6465">
                  <c:v>7.389999999986685E-3</c:v>
                </c:pt>
                <c:pt idx="6466">
                  <c:v>9.360000000015134E-3</c:v>
                </c:pt>
                <c:pt idx="6467">
                  <c:v>8.9399999999955071E-3</c:v>
                </c:pt>
                <c:pt idx="6468">
                  <c:v>1.2730000000033215E-2</c:v>
                </c:pt>
                <c:pt idx="6469">
                  <c:v>7.5999999999680767E-3</c:v>
                </c:pt>
                <c:pt idx="6470">
                  <c:v>1.1560000000031323E-2</c:v>
                </c:pt>
                <c:pt idx="6471">
                  <c:v>6.3199999999596912E-3</c:v>
                </c:pt>
                <c:pt idx="6472">
                  <c:v>1.064000000002352E-2</c:v>
                </c:pt>
                <c:pt idx="6473">
                  <c:v>1.492999999999256E-2</c:v>
                </c:pt>
                <c:pt idx="6474">
                  <c:v>6.5299999999979264E-3</c:v>
                </c:pt>
                <c:pt idx="6475">
                  <c:v>1.1950000000013006E-2</c:v>
                </c:pt>
                <c:pt idx="6476">
                  <c:v>6.8200000000047112E-3</c:v>
                </c:pt>
                <c:pt idx="6477">
                  <c:v>1.1829999999974916E-2</c:v>
                </c:pt>
                <c:pt idx="6478">
                  <c:v>1.1690000000044165E-2</c:v>
                </c:pt>
                <c:pt idx="6479">
                  <c:v>8.9999999999577085E-3</c:v>
                </c:pt>
                <c:pt idx="6480">
                  <c:v>1.3290000000040436E-2</c:v>
                </c:pt>
                <c:pt idx="6481">
                  <c:v>4.8599999999510146E-3</c:v>
                </c:pt>
                <c:pt idx="6482">
                  <c:v>8.6699999999950705E-3</c:v>
                </c:pt>
                <c:pt idx="6483">
                  <c:v>1.3230000000021391E-2</c:v>
                </c:pt>
                <c:pt idx="6484">
                  <c:v>7.7200000000061664E-3</c:v>
                </c:pt>
                <c:pt idx="6485">
                  <c:v>1.1059999999986303E-2</c:v>
                </c:pt>
                <c:pt idx="6486">
                  <c:v>6.8499999999858119E-3</c:v>
                </c:pt>
                <c:pt idx="6487">
                  <c:v>1.2460000000032778E-2</c:v>
                </c:pt>
                <c:pt idx="6488">
                  <c:v>6.3499999999976353E-3</c:v>
                </c:pt>
                <c:pt idx="6489">
                  <c:v>1.2330000000019936E-2</c:v>
                </c:pt>
                <c:pt idx="6490">
                  <c:v>7.569999999986976E-3</c:v>
                </c:pt>
                <c:pt idx="6491">
                  <c:v>9.8100000000158616E-3</c:v>
                </c:pt>
                <c:pt idx="6492">
                  <c:v>6.4099999999598367E-3</c:v>
                </c:pt>
                <c:pt idx="6493">
                  <c:v>1.0070000000041546E-2</c:v>
                </c:pt>
                <c:pt idx="6494">
                  <c:v>1.2069999999994252E-2</c:v>
                </c:pt>
                <c:pt idx="6495">
                  <c:v>5.1599999999893953E-3</c:v>
                </c:pt>
                <c:pt idx="6496">
                  <c:v>1.0809999999992215E-2</c:v>
                </c:pt>
                <c:pt idx="6497">
                  <c:v>6.6199999999980719E-3</c:v>
                </c:pt>
                <c:pt idx="6498">
                  <c:v>9.5699999999965257E-3</c:v>
                </c:pt>
                <c:pt idx="6499">
                  <c:v>9.2399999999770444E-3</c:v>
                </c:pt>
                <c:pt idx="6500">
                  <c:v>7.0300000000429463E-3</c:v>
                </c:pt>
                <c:pt idx="6501">
                  <c:v>1.0819999999966967E-2</c:v>
                </c:pt>
                <c:pt idx="6502">
                  <c:v>3.9600000000064028E-3</c:v>
                </c:pt>
                <c:pt idx="6503">
                  <c:v>9.8399999999969623E-3</c:v>
                </c:pt>
                <c:pt idx="6504">
                  <c:v>1.0429999999985284E-2</c:v>
                </c:pt>
                <c:pt idx="6505">
                  <c:v>7.9200000000128057E-3</c:v>
                </c:pt>
                <c:pt idx="6506">
                  <c:v>9.0000000000145519E-3</c:v>
                </c:pt>
                <c:pt idx="6507">
                  <c:v>7.7800000000252112E-3</c:v>
                </c:pt>
                <c:pt idx="6508">
                  <c:v>1.0219999999947049E-2</c:v>
                </c:pt>
                <c:pt idx="6509">
                  <c:v>7.4500000000057298E-3</c:v>
                </c:pt>
                <c:pt idx="6510">
                  <c:v>1.1240000000043437E-2</c:v>
                </c:pt>
                <c:pt idx="6511">
                  <c:v>7.3299999999676402E-3</c:v>
                </c:pt>
                <c:pt idx="6512">
                  <c:v>8.6400000000139698E-3</c:v>
                </c:pt>
                <c:pt idx="6513">
                  <c:v>6.2599999999974898E-3</c:v>
                </c:pt>
                <c:pt idx="6514">
                  <c:v>9.360000000015134E-3</c:v>
                </c:pt>
                <c:pt idx="6515">
                  <c:v>1.1859999999956017E-2</c:v>
                </c:pt>
                <c:pt idx="6516">
                  <c:v>4.350000000044929E-3</c:v>
                </c:pt>
                <c:pt idx="6517">
                  <c:v>1.1089999999967404E-2</c:v>
                </c:pt>
                <c:pt idx="6518">
                  <c:v>6.880000000023756E-3</c:v>
                </c:pt>
                <c:pt idx="6519">
                  <c:v>1.1059999999986303E-2</c:v>
                </c:pt>
                <c:pt idx="6520">
                  <c:v>7.8700000000253567E-3</c:v>
                </c:pt>
                <c:pt idx="6521">
                  <c:v>9.5699999999965257E-3</c:v>
                </c:pt>
                <c:pt idx="6522">
                  <c:v>8.6699999999950705E-3</c:v>
                </c:pt>
                <c:pt idx="6523">
                  <c:v>8.1299999999941974E-3</c:v>
                </c:pt>
                <c:pt idx="6524">
                  <c:v>8.3799999999882857E-3</c:v>
                </c:pt>
                <c:pt idx="6525">
                  <c:v>1.2960000000020955E-2</c:v>
                </c:pt>
                <c:pt idx="6526">
                  <c:v>8.4699999999884312E-3</c:v>
                </c:pt>
                <c:pt idx="6527">
                  <c:v>6.880000000023756E-3</c:v>
                </c:pt>
                <c:pt idx="6528">
                  <c:v>1.036999999996624E-2</c:v>
                </c:pt>
                <c:pt idx="6529">
                  <c:v>7.389999999986685E-3</c:v>
                </c:pt>
                <c:pt idx="6530">
                  <c:v>9.9600000000350519E-3</c:v>
                </c:pt>
                <c:pt idx="6531">
                  <c:v>1.1739999999974771E-2</c:v>
                </c:pt>
                <c:pt idx="6532">
                  <c:v>5.2400000000147884E-3</c:v>
                </c:pt>
                <c:pt idx="6533">
                  <c:v>1.0490000000004329E-2</c:v>
                </c:pt>
                <c:pt idx="6534">
                  <c:v>7.0099999999797546E-3</c:v>
                </c:pt>
                <c:pt idx="6535">
                  <c:v>1.0820000000023811E-2</c:v>
                </c:pt>
                <c:pt idx="6536">
                  <c:v>9.2899999999644933E-3</c:v>
                </c:pt>
                <c:pt idx="6537">
                  <c:v>7.3700000000371801E-3</c:v>
                </c:pt>
                <c:pt idx="6538">
                  <c:v>8.7599999999952161E-3</c:v>
                </c:pt>
                <c:pt idx="6539">
                  <c:v>7.569999999986976E-3</c:v>
                </c:pt>
                <c:pt idx="6540">
                  <c:v>1.1650000000031469E-2</c:v>
                </c:pt>
                <c:pt idx="6541">
                  <c:v>6.9099999999480133E-3</c:v>
                </c:pt>
                <c:pt idx="6542">
                  <c:v>1.1810000000025411E-2</c:v>
                </c:pt>
                <c:pt idx="6543">
                  <c:v>3.4800000000245745E-3</c:v>
                </c:pt>
                <c:pt idx="6544">
                  <c:v>1.2789999999995416E-2</c:v>
                </c:pt>
                <c:pt idx="6545">
                  <c:v>5.9599999999591091E-3</c:v>
                </c:pt>
                <c:pt idx="6546">
                  <c:v>8.9700000000334512E-3</c:v>
                </c:pt>
                <c:pt idx="6547">
                  <c:v>7.2700000000054388E-3</c:v>
                </c:pt>
                <c:pt idx="6548">
                  <c:v>7.0599999999672036E-3</c:v>
                </c:pt>
                <c:pt idx="6549">
                  <c:v>1.1270000000024538E-2</c:v>
                </c:pt>
                <c:pt idx="6550">
                  <c:v>6.1099999999782995E-3</c:v>
                </c:pt>
                <c:pt idx="6551">
                  <c:v>6.3499999999976353E-3</c:v>
                </c:pt>
                <c:pt idx="6552">
                  <c:v>9.8600000000033106E-3</c:v>
                </c:pt>
                <c:pt idx="6553">
                  <c:v>4.500000000007276E-3</c:v>
                </c:pt>
                <c:pt idx="6554">
                  <c:v>1.1180000000024393E-2</c:v>
                </c:pt>
                <c:pt idx="6555">
                  <c:v>5.6299999999964712E-3</c:v>
                </c:pt>
                <c:pt idx="6556">
                  <c:v>8.909999999957563E-3</c:v>
                </c:pt>
                <c:pt idx="6557">
                  <c:v>8.4900000000516229E-3</c:v>
                </c:pt>
                <c:pt idx="6558">
                  <c:v>5.1599999999893953E-3</c:v>
                </c:pt>
                <c:pt idx="6559">
                  <c:v>8.8499999999953616E-3</c:v>
                </c:pt>
                <c:pt idx="6560">
                  <c:v>6.9499999999607098E-3</c:v>
                </c:pt>
                <c:pt idx="6561">
                  <c:v>7.7700000000504588E-3</c:v>
                </c:pt>
                <c:pt idx="6562">
                  <c:v>6.7699999999604188E-3</c:v>
                </c:pt>
                <c:pt idx="6563">
                  <c:v>9.9200000000223554E-3</c:v>
                </c:pt>
                <c:pt idx="6564">
                  <c:v>4.7099999999886677E-3</c:v>
                </c:pt>
                <c:pt idx="6565">
                  <c:v>1.0730000000023665E-2</c:v>
                </c:pt>
                <c:pt idx="6566">
                  <c:v>5.2499999999895408E-3</c:v>
                </c:pt>
                <c:pt idx="6567">
                  <c:v>9.4699999999647844E-3</c:v>
                </c:pt>
                <c:pt idx="6568">
                  <c:v>7.9900000000066029E-3</c:v>
                </c:pt>
                <c:pt idx="6569">
                  <c:v>6.2300000000163891E-3</c:v>
                </c:pt>
                <c:pt idx="6570">
                  <c:v>9.1199999999957981E-3</c:v>
                </c:pt>
                <c:pt idx="6571">
                  <c:v>5.2400000000147884E-3</c:v>
                </c:pt>
                <c:pt idx="6572">
                  <c:v>7.1300000000178443E-3</c:v>
                </c:pt>
                <c:pt idx="6573">
                  <c:v>1.0809999999992215E-2</c:v>
                </c:pt>
                <c:pt idx="6574">
                  <c:v>5.1599999999893953E-3</c:v>
                </c:pt>
                <c:pt idx="6575">
                  <c:v>1.0189999999965949E-2</c:v>
                </c:pt>
                <c:pt idx="6576">
                  <c:v>5.7200000000534601E-3</c:v>
                </c:pt>
                <c:pt idx="6577">
                  <c:v>8.0499999999688043E-3</c:v>
                </c:pt>
                <c:pt idx="6578">
                  <c:v>9.0600000000335967E-3</c:v>
                </c:pt>
                <c:pt idx="6579">
                  <c:v>5.9299999999780084E-3</c:v>
                </c:pt>
                <c:pt idx="6580">
                  <c:v>1.0400000000004184E-2</c:v>
                </c:pt>
                <c:pt idx="6581">
                  <c:v>8.1399999999689499E-3</c:v>
                </c:pt>
                <c:pt idx="6582">
                  <c:v>8.1000000000130967E-3</c:v>
                </c:pt>
                <c:pt idx="6583">
                  <c:v>5.7300000000282125E-3</c:v>
                </c:pt>
                <c:pt idx="6584">
                  <c:v>1.1079999999992651E-2</c:v>
                </c:pt>
                <c:pt idx="6585">
                  <c:v>5.4299999999898318E-3</c:v>
                </c:pt>
                <c:pt idx="6586">
                  <c:v>1.3440000000002783E-2</c:v>
                </c:pt>
                <c:pt idx="6587">
                  <c:v>4.3799999999691863E-3</c:v>
                </c:pt>
                <c:pt idx="6588">
                  <c:v>1.0730000000023665E-2</c:v>
                </c:pt>
                <c:pt idx="6589">
                  <c:v>7.2400000000243381E-3</c:v>
                </c:pt>
                <c:pt idx="6590">
                  <c:v>8.3699999999566899E-3</c:v>
                </c:pt>
                <c:pt idx="6591">
                  <c:v>9.8399999999969623E-3</c:v>
                </c:pt>
                <c:pt idx="6592">
                  <c:v>5.0400000000081491E-3</c:v>
                </c:pt>
                <c:pt idx="6593">
                  <c:v>7.3900000000435284E-3</c:v>
                </c:pt>
                <c:pt idx="6594">
                  <c:v>1.1349999999993088E-2</c:v>
                </c:pt>
                <c:pt idx="6595">
                  <c:v>4.3200000000069849E-3</c:v>
                </c:pt>
                <c:pt idx="6596">
                  <c:v>1.0549999999966531E-2</c:v>
                </c:pt>
                <c:pt idx="6597">
                  <c:v>5.1000000000271939E-3</c:v>
                </c:pt>
                <c:pt idx="6598">
                  <c:v>1.0490000000004329E-2</c:v>
                </c:pt>
                <c:pt idx="6599">
                  <c:v>8.1399999999689499E-3</c:v>
                </c:pt>
                <c:pt idx="6600">
                  <c:v>5.7800000000156615E-3</c:v>
                </c:pt>
                <c:pt idx="6601">
                  <c:v>9.5599999999649299E-3</c:v>
                </c:pt>
                <c:pt idx="6602">
                  <c:v>7.6900000000250657E-3</c:v>
                </c:pt>
                <c:pt idx="6603">
                  <c:v>9.4199999999773354E-3</c:v>
                </c:pt>
                <c:pt idx="6604">
                  <c:v>2.38000000001648E-3</c:v>
                </c:pt>
                <c:pt idx="6605">
                  <c:v>1.3180000000033942E-2</c:v>
                </c:pt>
                <c:pt idx="6606">
                  <c:v>2.7699999999981628E-3</c:v>
                </c:pt>
                <c:pt idx="6607">
                  <c:v>1.1799999999993815E-2</c:v>
                </c:pt>
                <c:pt idx="6608">
                  <c:v>3.6999999999807187E-3</c:v>
                </c:pt>
                <c:pt idx="6609">
                  <c:v>1.0490000000004329E-2</c:v>
                </c:pt>
                <c:pt idx="6610">
                  <c:v>4.7599999999761167E-3</c:v>
                </c:pt>
                <c:pt idx="6611">
                  <c:v>8.3800000000451291E-3</c:v>
                </c:pt>
                <c:pt idx="6612">
                  <c:v>9.7699999999463216E-3</c:v>
                </c:pt>
                <c:pt idx="6613">
                  <c:v>5.2200000000084401E-3</c:v>
                </c:pt>
                <c:pt idx="6614">
                  <c:v>6.3499999999976353E-3</c:v>
                </c:pt>
                <c:pt idx="6615">
                  <c:v>1.1410000000012133E-2</c:v>
                </c:pt>
                <c:pt idx="6616">
                  <c:v>4.9200000000269029E-3</c:v>
                </c:pt>
                <c:pt idx="6617">
                  <c:v>8.5499999999569809E-3</c:v>
                </c:pt>
                <c:pt idx="6618">
                  <c:v>7.4500000000057298E-3</c:v>
                </c:pt>
                <c:pt idx="6619">
                  <c:v>1.0199999999997544E-2</c:v>
                </c:pt>
                <c:pt idx="6620">
                  <c:v>5.7500000000345608E-3</c:v>
                </c:pt>
                <c:pt idx="6621">
                  <c:v>6.6699999999855208E-3</c:v>
                </c:pt>
                <c:pt idx="6622">
                  <c:v>7.0400000000176988E-3</c:v>
                </c:pt>
                <c:pt idx="6623">
                  <c:v>9.7999999999842657E-3</c:v>
                </c:pt>
                <c:pt idx="6624">
                  <c:v>3.1299999999987449E-3</c:v>
                </c:pt>
                <c:pt idx="6625">
                  <c:v>1.0370000000023083E-2</c:v>
                </c:pt>
                <c:pt idx="6626">
                  <c:v>5.0699999999892498E-3</c:v>
                </c:pt>
                <c:pt idx="6627">
                  <c:v>7.3600000000055843E-3</c:v>
                </c:pt>
                <c:pt idx="6628">
                  <c:v>1.0850000000004911E-2</c:v>
                </c:pt>
                <c:pt idx="6629">
                  <c:v>3.9299999999684587E-3</c:v>
                </c:pt>
                <c:pt idx="6630">
                  <c:v>1.2640000000033069E-2</c:v>
                </c:pt>
                <c:pt idx="6631">
                  <c:v>4.4399999999882311E-3</c:v>
                </c:pt>
                <c:pt idx="6632">
                  <c:v>1.1469999999974334E-2</c:v>
                </c:pt>
                <c:pt idx="6633">
                  <c:v>5.870000000015807E-3</c:v>
                </c:pt>
                <c:pt idx="6634">
                  <c:v>1.051999999998543E-2</c:v>
                </c:pt>
                <c:pt idx="6635">
                  <c:v>6.2000000000352884E-3</c:v>
                </c:pt>
                <c:pt idx="6636">
                  <c:v>8.9699999999766078E-3</c:v>
                </c:pt>
                <c:pt idx="6637">
                  <c:v>6.3499999999976353E-3</c:v>
                </c:pt>
                <c:pt idx="6638">
                  <c:v>8.2899999999881402E-3</c:v>
                </c:pt>
                <c:pt idx="6639">
                  <c:v>1.2360000000001037E-2</c:v>
                </c:pt>
                <c:pt idx="6640">
                  <c:v>4.5600000000263208E-3</c:v>
                </c:pt>
                <c:pt idx="6641">
                  <c:v>1.0999999999967258E-2</c:v>
                </c:pt>
                <c:pt idx="6642">
                  <c:v>6.0500000000160981E-3</c:v>
                </c:pt>
                <c:pt idx="6643">
                  <c:v>9.8899999999844113E-3</c:v>
                </c:pt>
                <c:pt idx="6644">
                  <c:v>7.7800000000252112E-3</c:v>
                </c:pt>
                <c:pt idx="6645">
                  <c:v>1.0459999999966385E-2</c:v>
                </c:pt>
                <c:pt idx="6646">
                  <c:v>4.9200000000269029E-3</c:v>
                </c:pt>
                <c:pt idx="6647">
                  <c:v>1.251999999999498E-2</c:v>
                </c:pt>
                <c:pt idx="6648">
                  <c:v>5.7800000000156615E-3</c:v>
                </c:pt>
                <c:pt idx="6649">
                  <c:v>1.1120000000005348E-2</c:v>
                </c:pt>
                <c:pt idx="6650">
                  <c:v>9.6800000000030195E-3</c:v>
                </c:pt>
                <c:pt idx="6651">
                  <c:v>7.1800000000052933E-3</c:v>
                </c:pt>
                <c:pt idx="6652">
                  <c:v>9.0599999999767533E-3</c:v>
                </c:pt>
                <c:pt idx="6653">
                  <c:v>7.8700000000253567E-3</c:v>
                </c:pt>
                <c:pt idx="6654">
                  <c:v>8.4699999999884312E-3</c:v>
                </c:pt>
                <c:pt idx="6655">
                  <c:v>1.0719999999992069E-2</c:v>
                </c:pt>
                <c:pt idx="6656">
                  <c:v>4.500000000007276E-3</c:v>
                </c:pt>
                <c:pt idx="6657">
                  <c:v>1.148000000000593E-2</c:v>
                </c:pt>
                <c:pt idx="6658">
                  <c:v>6.609999999966476E-3</c:v>
                </c:pt>
                <c:pt idx="6659">
                  <c:v>1.1900000000025557E-2</c:v>
                </c:pt>
                <c:pt idx="6660">
                  <c:v>1.0490000000004329E-2</c:v>
                </c:pt>
                <c:pt idx="6661">
                  <c:v>7.2999999999865395E-3</c:v>
                </c:pt>
                <c:pt idx="6662">
                  <c:v>8.4299999999757347E-3</c:v>
                </c:pt>
                <c:pt idx="6663">
                  <c:v>9.5699999999965257E-3</c:v>
                </c:pt>
                <c:pt idx="6664">
                  <c:v>7.8100000000063119E-3</c:v>
                </c:pt>
                <c:pt idx="6665">
                  <c:v>1.1140000000011696E-2</c:v>
                </c:pt>
                <c:pt idx="6666">
                  <c:v>7.8100000000063119E-3</c:v>
                </c:pt>
                <c:pt idx="6667">
                  <c:v>5.8399999999778629E-3</c:v>
                </c:pt>
                <c:pt idx="6668">
                  <c:v>1.3950000000022555E-2</c:v>
                </c:pt>
                <c:pt idx="6669">
                  <c:v>9.8000000002684828E-4</c:v>
                </c:pt>
                <c:pt idx="6670">
                  <c:v>1.3149999999995998E-2</c:v>
                </c:pt>
                <c:pt idx="6671">
                  <c:v>4.9999999999954525E-3</c:v>
                </c:pt>
                <c:pt idx="6672">
                  <c:v>1.0819999999966967E-2</c:v>
                </c:pt>
                <c:pt idx="6673">
                  <c:v>7.1500000000241926E-3</c:v>
                </c:pt>
                <c:pt idx="6674">
                  <c:v>7.7799999999683678E-3</c:v>
                </c:pt>
                <c:pt idx="6675">
                  <c:v>6.9799999999986539E-3</c:v>
                </c:pt>
                <c:pt idx="6676">
                  <c:v>9.0000000000145519E-3</c:v>
                </c:pt>
                <c:pt idx="6677">
                  <c:v>6.700000000023465E-3</c:v>
                </c:pt>
                <c:pt idx="6678">
                  <c:v>7.0299999999861029E-3</c:v>
                </c:pt>
                <c:pt idx="6679">
                  <c:v>1.0350000000016735E-2</c:v>
                </c:pt>
                <c:pt idx="6680">
                  <c:v>4.6499999999696229E-3</c:v>
                </c:pt>
                <c:pt idx="6681">
                  <c:v>9.2300000000022919E-3</c:v>
                </c:pt>
                <c:pt idx="6682">
                  <c:v>5.1599999999893953E-3</c:v>
                </c:pt>
                <c:pt idx="6683">
                  <c:v>9.4500000000152795E-3</c:v>
                </c:pt>
                <c:pt idx="6684">
                  <c:v>6.3999999999850843E-3</c:v>
                </c:pt>
                <c:pt idx="6685">
                  <c:v>7.7200000000061664E-3</c:v>
                </c:pt>
                <c:pt idx="6686">
                  <c:v>7.8700000000253567E-3</c:v>
                </c:pt>
                <c:pt idx="6687">
                  <c:v>6.7700000000172622E-3</c:v>
                </c:pt>
                <c:pt idx="6688">
                  <c:v>8.1899999999563988E-3</c:v>
                </c:pt>
                <c:pt idx="6689">
                  <c:v>9.6300000000155705E-3</c:v>
                </c:pt>
                <c:pt idx="6690">
                  <c:v>8.7300000000141154E-3</c:v>
                </c:pt>
                <c:pt idx="6691">
                  <c:v>6.9399999999859574E-3</c:v>
                </c:pt>
                <c:pt idx="6692">
                  <c:v>8.1400000000257933E-3</c:v>
                </c:pt>
                <c:pt idx="6693">
                  <c:v>6.6199999999980719E-3</c:v>
                </c:pt>
                <c:pt idx="6694">
                  <c:v>7.569999999986976E-3</c:v>
                </c:pt>
                <c:pt idx="6695">
                  <c:v>1.2220000000013442E-2</c:v>
                </c:pt>
                <c:pt idx="6696">
                  <c:v>4.4399999999882311E-3</c:v>
                </c:pt>
                <c:pt idx="6697">
                  <c:v>1.0189999999965949E-2</c:v>
                </c:pt>
                <c:pt idx="6698">
                  <c:v>6.9400000000428008E-3</c:v>
                </c:pt>
                <c:pt idx="6699">
                  <c:v>1.0789999999985866E-2</c:v>
                </c:pt>
                <c:pt idx="6700">
                  <c:v>7.0599999999672036E-3</c:v>
                </c:pt>
                <c:pt idx="6701">
                  <c:v>8.1400000000257933E-3</c:v>
                </c:pt>
                <c:pt idx="6702">
                  <c:v>5.8999999999969077E-3</c:v>
                </c:pt>
                <c:pt idx="6703">
                  <c:v>7.3600000000055843E-3</c:v>
                </c:pt>
                <c:pt idx="6704">
                  <c:v>8.8499999999953616E-3</c:v>
                </c:pt>
                <c:pt idx="6705">
                  <c:v>8.9100000000144064E-3</c:v>
                </c:pt>
                <c:pt idx="6706">
                  <c:v>7.7200000000061664E-3</c:v>
                </c:pt>
                <c:pt idx="6707">
                  <c:v>6.4699999999788815E-3</c:v>
                </c:pt>
                <c:pt idx="6708">
                  <c:v>1.0400000000004184E-2</c:v>
                </c:pt>
                <c:pt idx="6709">
                  <c:v>4.6500000000264663E-3</c:v>
                </c:pt>
                <c:pt idx="6710">
                  <c:v>1.1469999999974334E-2</c:v>
                </c:pt>
                <c:pt idx="6711">
                  <c:v>5.4299999999898318E-3</c:v>
                </c:pt>
                <c:pt idx="6712">
                  <c:v>8.2800000000133878E-3</c:v>
                </c:pt>
                <c:pt idx="6713">
                  <c:v>7.7499999999872671E-3</c:v>
                </c:pt>
                <c:pt idx="6714">
                  <c:v>6.4399999999977808E-3</c:v>
                </c:pt>
                <c:pt idx="6715">
                  <c:v>8.6699999999950705E-3</c:v>
                </c:pt>
                <c:pt idx="6716">
                  <c:v>9.1500000000337423E-3</c:v>
                </c:pt>
                <c:pt idx="6717">
                  <c:v>5.419999999958236E-3</c:v>
                </c:pt>
                <c:pt idx="6718">
                  <c:v>7.7800000000252112E-3</c:v>
                </c:pt>
                <c:pt idx="6719">
                  <c:v>7.4799999999868305E-3</c:v>
                </c:pt>
                <c:pt idx="6720">
                  <c:v>6.650000000036016E-3</c:v>
                </c:pt>
                <c:pt idx="6721">
                  <c:v>7.8699999999685133E-3</c:v>
                </c:pt>
                <c:pt idx="6722">
                  <c:v>7.1500000000241926E-3</c:v>
                </c:pt>
                <c:pt idx="6723">
                  <c:v>6.5299999999979264E-3</c:v>
                </c:pt>
                <c:pt idx="6724">
                  <c:v>9.7999999999842657E-3</c:v>
                </c:pt>
                <c:pt idx="6725">
                  <c:v>3.0699999999797001E-3</c:v>
                </c:pt>
                <c:pt idx="6726">
                  <c:v>1.0430000000042128E-2</c:v>
                </c:pt>
                <c:pt idx="6727">
                  <c:v>6.7099999999982174E-3</c:v>
                </c:pt>
                <c:pt idx="6728">
                  <c:v>6.429999999966185E-3</c:v>
                </c:pt>
                <c:pt idx="6729">
                  <c:v>8.4400000000073305E-3</c:v>
                </c:pt>
                <c:pt idx="6730">
                  <c:v>5.8099999999967622E-3</c:v>
                </c:pt>
                <c:pt idx="6731">
                  <c:v>7.8399999999874126E-3</c:v>
                </c:pt>
                <c:pt idx="6732">
                  <c:v>8.579999999994925E-3</c:v>
                </c:pt>
                <c:pt idx="6733">
                  <c:v>4.1400000000066939E-3</c:v>
                </c:pt>
                <c:pt idx="6734">
                  <c:v>7.4500000000057298E-3</c:v>
                </c:pt>
                <c:pt idx="6735">
                  <c:v>5.9100000000285036E-3</c:v>
                </c:pt>
                <c:pt idx="6736">
                  <c:v>4.3200000000069849E-3</c:v>
                </c:pt>
                <c:pt idx="6737">
                  <c:v>8.4899999999947795E-3</c:v>
                </c:pt>
                <c:pt idx="6738">
                  <c:v>4.0799999999876491E-3</c:v>
                </c:pt>
                <c:pt idx="6739">
                  <c:v>9.0900000000146974E-3</c:v>
                </c:pt>
                <c:pt idx="6740">
                  <c:v>1.0079999999959455E-2</c:v>
                </c:pt>
                <c:pt idx="6741">
                  <c:v>2.980000000036398E-3</c:v>
                </c:pt>
                <c:pt idx="6742">
                  <c:v>9.7399999999652209E-3</c:v>
                </c:pt>
                <c:pt idx="6743">
                  <c:v>5.9600000000159525E-3</c:v>
                </c:pt>
                <c:pt idx="6744">
                  <c:v>9.5100000000343243E-3</c:v>
                </c:pt>
                <c:pt idx="6745">
                  <c:v>5.3899999999771353E-3</c:v>
                </c:pt>
                <c:pt idx="6746">
                  <c:v>9.180000000014843E-3</c:v>
                </c:pt>
                <c:pt idx="6747">
                  <c:v>4.6199999999885222E-3</c:v>
                </c:pt>
                <c:pt idx="6748">
                  <c:v>1.1269999999967695E-2</c:v>
                </c:pt>
                <c:pt idx="6749">
                  <c:v>2.5300000000356704E-3</c:v>
                </c:pt>
                <c:pt idx="6750">
                  <c:v>1.3229999999964548E-2</c:v>
                </c:pt>
                <c:pt idx="6751">
                  <c:v>5.1600000000462387E-3</c:v>
                </c:pt>
                <c:pt idx="6752">
                  <c:v>8.2199999999943429E-3</c:v>
                </c:pt>
                <c:pt idx="6753">
                  <c:v>6.4399999999977808E-3</c:v>
                </c:pt>
                <c:pt idx="6754">
                  <c:v>7.3299999999676402E-3</c:v>
                </c:pt>
                <c:pt idx="6755">
                  <c:v>9.0299999999956526E-3</c:v>
                </c:pt>
                <c:pt idx="6756">
                  <c:v>1.0340000000041982E-2</c:v>
                </c:pt>
                <c:pt idx="6757">
                  <c:v>5.4299999999898318E-3</c:v>
                </c:pt>
                <c:pt idx="6758">
                  <c:v>6.6999999999666215E-3</c:v>
                </c:pt>
                <c:pt idx="6759">
                  <c:v>8.5000000000263753E-3</c:v>
                </c:pt>
                <c:pt idx="6760">
                  <c:v>7.6599999999871216E-3</c:v>
                </c:pt>
                <c:pt idx="6761">
                  <c:v>8.1000000000130967E-3</c:v>
                </c:pt>
                <c:pt idx="6762">
                  <c:v>9.0900000000146974E-3</c:v>
                </c:pt>
                <c:pt idx="6763">
                  <c:v>3.669999999999618E-3</c:v>
                </c:pt>
                <c:pt idx="6764">
                  <c:v>1.0819999999966967E-2</c:v>
                </c:pt>
                <c:pt idx="6765">
                  <c:v>3.9600000000064028E-3</c:v>
                </c:pt>
                <c:pt idx="6766">
                  <c:v>1.251999999999498E-2</c:v>
                </c:pt>
                <c:pt idx="6767">
                  <c:v>3.7800000000061118E-3</c:v>
                </c:pt>
                <c:pt idx="6768">
                  <c:v>6.6199999999980719E-3</c:v>
                </c:pt>
                <c:pt idx="6769">
                  <c:v>9.1199999999957981E-3</c:v>
                </c:pt>
                <c:pt idx="6770">
                  <c:v>7.2400000000243381E-3</c:v>
                </c:pt>
                <c:pt idx="6771">
                  <c:v>8.3099999999944885E-3</c:v>
                </c:pt>
                <c:pt idx="6772">
                  <c:v>8.9399999999955071E-3</c:v>
                </c:pt>
                <c:pt idx="6773">
                  <c:v>6.9799999999986539E-3</c:v>
                </c:pt>
                <c:pt idx="6774">
                  <c:v>7.1800000000052933E-3</c:v>
                </c:pt>
                <c:pt idx="6775">
                  <c:v>8.1999999999879947E-3</c:v>
                </c:pt>
                <c:pt idx="6776">
                  <c:v>6.4899999999852298E-3</c:v>
                </c:pt>
                <c:pt idx="6777">
                  <c:v>1.0080000000016298E-2</c:v>
                </c:pt>
                <c:pt idx="6778">
                  <c:v>5.089999999995598E-3</c:v>
                </c:pt>
                <c:pt idx="6779">
                  <c:v>7.6900000000250657E-3</c:v>
                </c:pt>
                <c:pt idx="6780">
                  <c:v>1.0549999999966531E-2</c:v>
                </c:pt>
                <c:pt idx="6781">
                  <c:v>3.160000000036689E-3</c:v>
                </c:pt>
                <c:pt idx="6782">
                  <c:v>1.2699999999995271E-2</c:v>
                </c:pt>
                <c:pt idx="6783">
                  <c:v>4.4699999999693318E-3</c:v>
                </c:pt>
                <c:pt idx="6784">
                  <c:v>9.8900000000412547E-3</c:v>
                </c:pt>
                <c:pt idx="6785">
                  <c:v>6.6499999999791726E-3</c:v>
                </c:pt>
                <c:pt idx="6786">
                  <c:v>1.3469999999983884E-2</c:v>
                </c:pt>
                <c:pt idx="6787">
                  <c:v>3.6000000000058208E-3</c:v>
                </c:pt>
                <c:pt idx="6788">
                  <c:v>1.1689999999987322E-2</c:v>
                </c:pt>
                <c:pt idx="6789">
                  <c:v>5.4200000000150794E-3</c:v>
                </c:pt>
                <c:pt idx="6790">
                  <c:v>9.5099999999774809E-3</c:v>
                </c:pt>
                <c:pt idx="6791">
                  <c:v>9.0000000000145519E-3</c:v>
                </c:pt>
                <c:pt idx="6792">
                  <c:v>5.9899999999970532E-3</c:v>
                </c:pt>
                <c:pt idx="6793">
                  <c:v>9.360000000015134E-3</c:v>
                </c:pt>
                <c:pt idx="6794">
                  <c:v>7.3300000000244836E-3</c:v>
                </c:pt>
                <c:pt idx="6795">
                  <c:v>1.0459999999966385E-2</c:v>
                </c:pt>
                <c:pt idx="6796">
                  <c:v>7.9600000000255022E-3</c:v>
                </c:pt>
                <c:pt idx="6797">
                  <c:v>8.3399999999755892E-3</c:v>
                </c:pt>
                <c:pt idx="6798">
                  <c:v>8.6100000000328691E-3</c:v>
                </c:pt>
                <c:pt idx="6799">
                  <c:v>6.8899999999985084E-3</c:v>
                </c:pt>
                <c:pt idx="6800">
                  <c:v>1.0400000000004184E-2</c:v>
                </c:pt>
                <c:pt idx="6801">
                  <c:v>8.6999999999761712E-3</c:v>
                </c:pt>
                <c:pt idx="6802">
                  <c:v>9.1199999999957981E-3</c:v>
                </c:pt>
                <c:pt idx="6803">
                  <c:v>8.2300000000259388E-3</c:v>
                </c:pt>
                <c:pt idx="6804">
                  <c:v>1.1829999999974916E-2</c:v>
                </c:pt>
                <c:pt idx="6805">
                  <c:v>6.3099999999849388E-3</c:v>
                </c:pt>
                <c:pt idx="6806">
                  <c:v>1.4310000000023138E-2</c:v>
                </c:pt>
                <c:pt idx="6807">
                  <c:v>4.6199999999885222E-3</c:v>
                </c:pt>
                <c:pt idx="6808">
                  <c:v>1.0789999999985866E-2</c:v>
                </c:pt>
                <c:pt idx="6809">
                  <c:v>1.1290000000030886E-2</c:v>
                </c:pt>
                <c:pt idx="6810">
                  <c:v>6.2299999999595457E-3</c:v>
                </c:pt>
                <c:pt idx="6811">
                  <c:v>1.0400000000004184E-2</c:v>
                </c:pt>
                <c:pt idx="6812">
                  <c:v>9.1500000000337423E-3</c:v>
                </c:pt>
                <c:pt idx="6813">
                  <c:v>8.4400000000073305E-3</c:v>
                </c:pt>
                <c:pt idx="6814">
                  <c:v>6.8200000000047112E-3</c:v>
                </c:pt>
                <c:pt idx="6815">
                  <c:v>9.919999999965512E-3</c:v>
                </c:pt>
                <c:pt idx="6816">
                  <c:v>7.569999999986976E-3</c:v>
                </c:pt>
                <c:pt idx="6817">
                  <c:v>9.7200000000157161E-3</c:v>
                </c:pt>
                <c:pt idx="6818">
                  <c:v>7.0000000000050022E-3</c:v>
                </c:pt>
                <c:pt idx="6819">
                  <c:v>8.0500000000256478E-3</c:v>
                </c:pt>
                <c:pt idx="6820">
                  <c:v>1.0310000000004038E-2</c:v>
                </c:pt>
                <c:pt idx="6821">
                  <c:v>5.3999999999518877E-3</c:v>
                </c:pt>
                <c:pt idx="6822">
                  <c:v>1.1110000000030595E-2</c:v>
                </c:pt>
                <c:pt idx="6823">
                  <c:v>5.4000000000087311E-3</c:v>
                </c:pt>
                <c:pt idx="6824">
                  <c:v>1.0099999999965803E-2</c:v>
                </c:pt>
                <c:pt idx="6825">
                  <c:v>6.2300000000163891E-3</c:v>
                </c:pt>
                <c:pt idx="6826">
                  <c:v>1.0249999999984993E-2</c:v>
                </c:pt>
                <c:pt idx="6827">
                  <c:v>3.6100000000374166E-3</c:v>
                </c:pt>
                <c:pt idx="6828">
                  <c:v>1.0429999999985284E-2</c:v>
                </c:pt>
                <c:pt idx="6829">
                  <c:v>5.1799999999957436E-3</c:v>
                </c:pt>
                <c:pt idx="6830">
                  <c:v>9.3899999999962347E-3</c:v>
                </c:pt>
                <c:pt idx="6831">
                  <c:v>8.3200000000260843E-3</c:v>
                </c:pt>
                <c:pt idx="6832">
                  <c:v>6.1099999999782995E-3</c:v>
                </c:pt>
                <c:pt idx="6833">
                  <c:v>1.0010000000022501E-2</c:v>
                </c:pt>
                <c:pt idx="6834">
                  <c:v>4.8299999999699139E-3</c:v>
                </c:pt>
                <c:pt idx="6835">
                  <c:v>9.6199999999839747E-3</c:v>
                </c:pt>
                <c:pt idx="6836">
                  <c:v>8.5000000000263753E-3</c:v>
                </c:pt>
                <c:pt idx="6837">
                  <c:v>7.799999999974716E-3</c:v>
                </c:pt>
                <c:pt idx="6838">
                  <c:v>7.8700000000253567E-3</c:v>
                </c:pt>
                <c:pt idx="6839">
                  <c:v>6.6499999999791726E-3</c:v>
                </c:pt>
                <c:pt idx="6840">
                  <c:v>9.2099999999959437E-3</c:v>
                </c:pt>
                <c:pt idx="6841">
                  <c:v>7.3900000000435284E-3</c:v>
                </c:pt>
                <c:pt idx="6842">
                  <c:v>8.8799999999764623E-3</c:v>
                </c:pt>
                <c:pt idx="6843">
                  <c:v>3.899999999987358E-3</c:v>
                </c:pt>
                <c:pt idx="6844">
                  <c:v>1.1000000000024102E-2</c:v>
                </c:pt>
                <c:pt idx="6845">
                  <c:v>3.9600000000064028E-3</c:v>
                </c:pt>
                <c:pt idx="6846">
                  <c:v>9.1199999999957981E-3</c:v>
                </c:pt>
                <c:pt idx="6847">
                  <c:v>5.9599999999591091E-3</c:v>
                </c:pt>
                <c:pt idx="6848">
                  <c:v>5.5200000000468208E-3</c:v>
                </c:pt>
                <c:pt idx="6849">
                  <c:v>1.1109999999973752E-2</c:v>
                </c:pt>
                <c:pt idx="6850">
                  <c:v>5.2200000000084401E-3</c:v>
                </c:pt>
                <c:pt idx="6851">
                  <c:v>9.180000000014843E-3</c:v>
                </c:pt>
                <c:pt idx="6852">
                  <c:v>7.6599999999871216E-3</c:v>
                </c:pt>
                <c:pt idx="6853">
                  <c:v>6.7900000000236105E-3</c:v>
                </c:pt>
                <c:pt idx="6854">
                  <c:v>8.4099999999693864E-3</c:v>
                </c:pt>
                <c:pt idx="6855">
                  <c:v>8.1299999999941974E-3</c:v>
                </c:pt>
                <c:pt idx="6856">
                  <c:v>7.4799999999868305E-3</c:v>
                </c:pt>
                <c:pt idx="6857">
                  <c:v>8.4700000000452746E-3</c:v>
                </c:pt>
                <c:pt idx="6858">
                  <c:v>4.5299999999883767E-3</c:v>
                </c:pt>
                <c:pt idx="6859">
                  <c:v>5.4499999999961801E-3</c:v>
                </c:pt>
                <c:pt idx="6860">
                  <c:v>1.3859999999965567E-2</c:v>
                </c:pt>
                <c:pt idx="6861">
                  <c:v>1.7600000000470573E-3</c:v>
                </c:pt>
                <c:pt idx="6862">
                  <c:v>1.1049999999954707E-2</c:v>
                </c:pt>
                <c:pt idx="6863">
                  <c:v>5.0100000000270484E-3</c:v>
                </c:pt>
                <c:pt idx="6864">
                  <c:v>8.8499999999953616E-3</c:v>
                </c:pt>
                <c:pt idx="6865">
                  <c:v>7.4799999999868305E-3</c:v>
                </c:pt>
                <c:pt idx="6866">
                  <c:v>9.2400000000338878E-3</c:v>
                </c:pt>
                <c:pt idx="6867">
                  <c:v>4.0199999999686042E-3</c:v>
                </c:pt>
                <c:pt idx="6868">
                  <c:v>8.8600000000269574E-3</c:v>
                </c:pt>
                <c:pt idx="6869">
                  <c:v>6.1599999999657484E-3</c:v>
                </c:pt>
                <c:pt idx="6870">
                  <c:v>1.0500000000035925E-2</c:v>
                </c:pt>
                <c:pt idx="6871">
                  <c:v>5.5399999999963256E-3</c:v>
                </c:pt>
                <c:pt idx="6872">
                  <c:v>5.5100000000152249E-3</c:v>
                </c:pt>
                <c:pt idx="6873">
                  <c:v>8.6099999999760257E-3</c:v>
                </c:pt>
                <c:pt idx="6874">
                  <c:v>6.4100000000166801E-3</c:v>
                </c:pt>
                <c:pt idx="6875">
                  <c:v>8.7299999999572719E-3</c:v>
                </c:pt>
                <c:pt idx="6876">
                  <c:v>8.1100000000446926E-3</c:v>
                </c:pt>
                <c:pt idx="6877">
                  <c:v>2.7999999999792635E-3</c:v>
                </c:pt>
                <c:pt idx="6878">
                  <c:v>8.0199999999877036E-3</c:v>
                </c:pt>
                <c:pt idx="6879">
                  <c:v>6.7900000000236105E-3</c:v>
                </c:pt>
                <c:pt idx="6880">
                  <c:v>9.9599999999782085E-3</c:v>
                </c:pt>
                <c:pt idx="6881">
                  <c:v>6.700000000023465E-3</c:v>
                </c:pt>
                <c:pt idx="6882">
                  <c:v>6.0799999999971988E-3</c:v>
                </c:pt>
                <c:pt idx="6883">
                  <c:v>3.0699999999797001E-3</c:v>
                </c:pt>
                <c:pt idx="6884">
                  <c:v>1.251999999999498E-2</c:v>
                </c:pt>
                <c:pt idx="6885">
                  <c:v>6.2900000000354339E-3</c:v>
                </c:pt>
                <c:pt idx="6886">
                  <c:v>9.0299999999956526E-3</c:v>
                </c:pt>
                <c:pt idx="6887">
                  <c:v>5.3599999999960346E-3</c:v>
                </c:pt>
                <c:pt idx="6888">
                  <c:v>5.4900000000088767E-3</c:v>
                </c:pt>
                <c:pt idx="6889">
                  <c:v>1.1379999999974189E-2</c:v>
                </c:pt>
                <c:pt idx="6890">
                  <c:v>4.0799999999876491E-3</c:v>
                </c:pt>
                <c:pt idx="6891">
                  <c:v>1.1450000000024829E-2</c:v>
                </c:pt>
                <c:pt idx="6892">
                  <c:v>3.6000000000058208E-3</c:v>
                </c:pt>
                <c:pt idx="6893">
                  <c:v>1.0580000000004475E-2</c:v>
                </c:pt>
                <c:pt idx="6894">
                  <c:v>5.7299999999713691E-3</c:v>
                </c:pt>
                <c:pt idx="6895">
                  <c:v>1.1169999999992797E-2</c:v>
                </c:pt>
                <c:pt idx="6896">
                  <c:v>5.1900000000273394E-3</c:v>
                </c:pt>
                <c:pt idx="6897">
                  <c:v>1.0099999999965803E-2</c:v>
                </c:pt>
                <c:pt idx="6898">
                  <c:v>5.2200000000084401E-3</c:v>
                </c:pt>
                <c:pt idx="6899">
                  <c:v>7.8599999999937609E-3</c:v>
                </c:pt>
                <c:pt idx="6900">
                  <c:v>1.2339999999994689E-2</c:v>
                </c:pt>
                <c:pt idx="6901">
                  <c:v>2.7700000000550062E-3</c:v>
                </c:pt>
                <c:pt idx="6902">
                  <c:v>1.1769999999955871E-2</c:v>
                </c:pt>
                <c:pt idx="6903">
                  <c:v>3.2199999999988904E-3</c:v>
                </c:pt>
                <c:pt idx="6904">
                  <c:v>1.186000000001286E-2</c:v>
                </c:pt>
                <c:pt idx="6905">
                  <c:v>6.2899999999785905E-3</c:v>
                </c:pt>
                <c:pt idx="6906">
                  <c:v>1.0970000000043001E-2</c:v>
                </c:pt>
                <c:pt idx="6907">
                  <c:v>4.7399999999697684E-3</c:v>
                </c:pt>
                <c:pt idx="6908">
                  <c:v>9.2999999999960892E-3</c:v>
                </c:pt>
                <c:pt idx="6909">
                  <c:v>8.399999999994634E-3</c:v>
                </c:pt>
                <c:pt idx="6910">
                  <c:v>1.267000000001417E-2</c:v>
                </c:pt>
                <c:pt idx="6911">
                  <c:v>6.3999999999850843E-3</c:v>
                </c:pt>
                <c:pt idx="6912">
                  <c:v>7.1000000000367436E-3</c:v>
                </c:pt>
                <c:pt idx="6913">
                  <c:v>9.8899999999844113E-3</c:v>
                </c:pt>
                <c:pt idx="6914">
                  <c:v>8.6200000000076216E-3</c:v>
                </c:pt>
                <c:pt idx="6915">
                  <c:v>1.2040000000013151E-2</c:v>
                </c:pt>
                <c:pt idx="6916">
                  <c:v>9.6800000000030195E-3</c:v>
                </c:pt>
                <c:pt idx="6917">
                  <c:v>6.5599999999790271E-3</c:v>
                </c:pt>
                <c:pt idx="6918">
                  <c:v>6.7900000000236105E-3</c:v>
                </c:pt>
                <c:pt idx="6919">
                  <c:v>1.01399999999785E-2</c:v>
                </c:pt>
                <c:pt idx="6920">
                  <c:v>9.3499999999835381E-3</c:v>
                </c:pt>
                <c:pt idx="6921">
                  <c:v>1.267000000001417E-2</c:v>
                </c:pt>
                <c:pt idx="6922">
                  <c:v>6.9399999999859574E-3</c:v>
                </c:pt>
                <c:pt idx="6923">
                  <c:v>3.9400000000000546E-3</c:v>
                </c:pt>
                <c:pt idx="6924">
                  <c:v>1.1619999999993524E-2</c:v>
                </c:pt>
                <c:pt idx="6925">
                  <c:v>7.5400000000058753E-3</c:v>
                </c:pt>
                <c:pt idx="6926">
                  <c:v>1.1529999999993379E-2</c:v>
                </c:pt>
                <c:pt idx="6927">
                  <c:v>3.4300000000371256E-3</c:v>
                </c:pt>
                <c:pt idx="6928">
                  <c:v>8.9999999999577085E-3</c:v>
                </c:pt>
                <c:pt idx="6929">
                  <c:v>1.0550000000023374E-2</c:v>
                </c:pt>
                <c:pt idx="6930">
                  <c:v>6.7099999999982174E-3</c:v>
                </c:pt>
                <c:pt idx="6931">
                  <c:v>9.410000000002583E-3</c:v>
                </c:pt>
                <c:pt idx="6932">
                  <c:v>8.8000000000079126E-3</c:v>
                </c:pt>
                <c:pt idx="6933">
                  <c:v>5.2999999999769898E-3</c:v>
                </c:pt>
                <c:pt idx="6934">
                  <c:v>8.6400000000139698E-3</c:v>
                </c:pt>
                <c:pt idx="6935">
                  <c:v>1.0820000000023811E-2</c:v>
                </c:pt>
                <c:pt idx="6936">
                  <c:v>4.3799999999691863E-3</c:v>
                </c:pt>
                <c:pt idx="6937">
                  <c:v>8.6200000000076216E-3</c:v>
                </c:pt>
                <c:pt idx="6938">
                  <c:v>5.3599999999960346E-3</c:v>
                </c:pt>
                <c:pt idx="6939">
                  <c:v>8.8200000000142609E-3</c:v>
                </c:pt>
                <c:pt idx="6940">
                  <c:v>1.1449999999967986E-2</c:v>
                </c:pt>
                <c:pt idx="6941">
                  <c:v>3.7800000000061118E-3</c:v>
                </c:pt>
                <c:pt idx="6942">
                  <c:v>8.8499999999953616E-3</c:v>
                </c:pt>
                <c:pt idx="6943">
                  <c:v>4.2900000000258842E-3</c:v>
                </c:pt>
                <c:pt idx="6944">
                  <c:v>1.1300000000005639E-2</c:v>
                </c:pt>
                <c:pt idx="6945">
                  <c:v>6.7300000000045657E-3</c:v>
                </c:pt>
                <c:pt idx="6946">
                  <c:v>1.1149999999986449E-2</c:v>
                </c:pt>
                <c:pt idx="6947">
                  <c:v>3.8099999999872125E-3</c:v>
                </c:pt>
                <c:pt idx="6948">
                  <c:v>1.0199999999997544E-2</c:v>
                </c:pt>
                <c:pt idx="6949">
                  <c:v>7.7500000000156888E-3</c:v>
                </c:pt>
                <c:pt idx="6950">
                  <c:v>8.7900000000047385E-3</c:v>
                </c:pt>
                <c:pt idx="6951">
                  <c:v>7.3299999999960619E-3</c:v>
                </c:pt>
                <c:pt idx="6952">
                  <c:v>6.1699999999973443E-3</c:v>
                </c:pt>
                <c:pt idx="6953">
                  <c:v>9.1199999999957981E-3</c:v>
                </c:pt>
                <c:pt idx="6954">
                  <c:v>6.2000000000068667E-3</c:v>
                </c:pt>
                <c:pt idx="6955">
                  <c:v>6.6400000000044201E-3</c:v>
                </c:pt>
                <c:pt idx="6956">
                  <c:v>6.9799999999986539E-3</c:v>
                </c:pt>
                <c:pt idx="6957">
                  <c:v>5.8400000000062846E-3</c:v>
                </c:pt>
                <c:pt idx="6958">
                  <c:v>8.1899999999848205E-3</c:v>
                </c:pt>
                <c:pt idx="6959">
                  <c:v>9.2700000000149885E-3</c:v>
                </c:pt>
                <c:pt idx="6960">
                  <c:v>6.4699999999788815E-3</c:v>
                </c:pt>
                <c:pt idx="6961">
                  <c:v>7.9800000000034288E-3</c:v>
                </c:pt>
                <c:pt idx="6962">
                  <c:v>7.5400000000058753E-3</c:v>
                </c:pt>
                <c:pt idx="6963">
                  <c:v>6.7400000000077398E-3</c:v>
                </c:pt>
                <c:pt idx="6964">
                  <c:v>1.138000000000261E-2</c:v>
                </c:pt>
                <c:pt idx="6965">
                  <c:v>2.3599999999817101E-3</c:v>
                </c:pt>
                <c:pt idx="6966">
                  <c:v>1.2690000000020518E-2</c:v>
                </c:pt>
                <c:pt idx="6967">
                  <c:v>1.3799999999832835E-3</c:v>
                </c:pt>
                <c:pt idx="6968">
                  <c:v>8.7000000000045929E-3</c:v>
                </c:pt>
                <c:pt idx="6969">
                  <c:v>9.0899999999862757E-3</c:v>
                </c:pt>
                <c:pt idx="6970">
                  <c:v>5.3600000000244563E-3</c:v>
                </c:pt>
                <c:pt idx="6971">
                  <c:v>5.6299999999964712E-3</c:v>
                </c:pt>
                <c:pt idx="6972">
                  <c:v>8.9499999999986812E-3</c:v>
                </c:pt>
                <c:pt idx="6973">
                  <c:v>6.5500000000042746E-3</c:v>
                </c:pt>
                <c:pt idx="6974">
                  <c:v>7.4799999999868305E-3</c:v>
                </c:pt>
                <c:pt idx="6975">
                  <c:v>8.880000000004884E-3</c:v>
                </c:pt>
                <c:pt idx="6976">
                  <c:v>4.4100000000071304E-3</c:v>
                </c:pt>
                <c:pt idx="6977">
                  <c:v>7.8999999999780357E-3</c:v>
                </c:pt>
                <c:pt idx="6978">
                  <c:v>6.6500000000075943E-3</c:v>
                </c:pt>
                <c:pt idx="6979">
                  <c:v>6.6099999999948977E-3</c:v>
                </c:pt>
                <c:pt idx="6980">
                  <c:v>9.2100000000243654E-3</c:v>
                </c:pt>
                <c:pt idx="6981">
                  <c:v>4.1499999999814463E-3</c:v>
                </c:pt>
                <c:pt idx="6982">
                  <c:v>8.6699999999950705E-3</c:v>
                </c:pt>
                <c:pt idx="6983">
                  <c:v>7.1499999999957708E-3</c:v>
                </c:pt>
                <c:pt idx="6984">
                  <c:v>3.3100000000274576E-3</c:v>
                </c:pt>
                <c:pt idx="6985">
                  <c:v>1.084999999997649E-2</c:v>
                </c:pt>
                <c:pt idx="6986">
                  <c:v>3.6599999999964439E-3</c:v>
                </c:pt>
                <c:pt idx="6987">
                  <c:v>5.8400000000062846E-3</c:v>
                </c:pt>
                <c:pt idx="6988">
                  <c:v>1.148000000000593E-2</c:v>
                </c:pt>
                <c:pt idx="6989">
                  <c:v>2.9199999999889314E-3</c:v>
                </c:pt>
                <c:pt idx="6990">
                  <c:v>8.880000000004884E-3</c:v>
                </c:pt>
                <c:pt idx="6991">
                  <c:v>4.980000000017526E-3</c:v>
                </c:pt>
                <c:pt idx="6992">
                  <c:v>7.8900000000032833E-3</c:v>
                </c:pt>
                <c:pt idx="6993">
                  <c:v>5.6399999999996453E-3</c:v>
                </c:pt>
                <c:pt idx="6994">
                  <c:v>7.1799999999768715E-3</c:v>
                </c:pt>
                <c:pt idx="6995">
                  <c:v>5.6000000000153705E-3</c:v>
                </c:pt>
                <c:pt idx="6996">
                  <c:v>7.8399999999874126E-3</c:v>
                </c:pt>
                <c:pt idx="6997">
                  <c:v>6.9699999999954798E-3</c:v>
                </c:pt>
                <c:pt idx="6998">
                  <c:v>5.9000000000253294E-3</c:v>
                </c:pt>
                <c:pt idx="6999">
                  <c:v>9.7199999999872944E-3</c:v>
                </c:pt>
                <c:pt idx="7000">
                  <c:v>3.7499999999965894E-3</c:v>
                </c:pt>
                <c:pt idx="7001">
                  <c:v>8.0800000000067485E-3</c:v>
                </c:pt>
                <c:pt idx="7002">
                  <c:v>7.4199999999962074E-3</c:v>
                </c:pt>
                <c:pt idx="7003">
                  <c:v>8.9099999999859847E-3</c:v>
                </c:pt>
                <c:pt idx="7004">
                  <c:v>4.4400000000166528E-3</c:v>
                </c:pt>
                <c:pt idx="7005">
                  <c:v>9.3300000000056116E-3</c:v>
                </c:pt>
                <c:pt idx="7006">
                  <c:v>3.5499999999899501E-3</c:v>
                </c:pt>
                <c:pt idx="7007">
                  <c:v>1.0610000000013997E-2</c:v>
                </c:pt>
                <c:pt idx="7008">
                  <c:v>4.4699999999977535E-3</c:v>
                </c:pt>
                <c:pt idx="7009">
                  <c:v>9.5299999999838292E-3</c:v>
                </c:pt>
                <c:pt idx="7010">
                  <c:v>6.7099999999982174E-3</c:v>
                </c:pt>
                <c:pt idx="7011">
                  <c:v>4.5900000000074215E-3</c:v>
                </c:pt>
                <c:pt idx="7012">
                  <c:v>1.1060000000014725E-2</c:v>
                </c:pt>
                <c:pt idx="7013">
                  <c:v>4.4399999999882311E-3</c:v>
                </c:pt>
                <c:pt idx="7014">
                  <c:v>7.2399999999959164E-3</c:v>
                </c:pt>
                <c:pt idx="7015">
                  <c:v>1.0099999999994225E-2</c:v>
                </c:pt>
                <c:pt idx="7016">
                  <c:v>4.9199999999984811E-3</c:v>
                </c:pt>
                <c:pt idx="7017">
                  <c:v>8.0800000000067485E-3</c:v>
                </c:pt>
                <c:pt idx="7018">
                  <c:v>7.5400000000058753E-3</c:v>
                </c:pt>
                <c:pt idx="7019">
                  <c:v>7.919999999984384E-3</c:v>
                </c:pt>
                <c:pt idx="7020">
                  <c:v>8.8200000000142609E-3</c:v>
                </c:pt>
                <c:pt idx="7021">
                  <c:v>6.859999999988986E-3</c:v>
                </c:pt>
                <c:pt idx="7022">
                  <c:v>6.4700000000073032E-3</c:v>
                </c:pt>
                <c:pt idx="7023">
                  <c:v>9.8000000000126875E-3</c:v>
                </c:pt>
                <c:pt idx="7024">
                  <c:v>6.3499999999976353E-3</c:v>
                </c:pt>
                <c:pt idx="7025">
                  <c:v>1.0580000000004475E-2</c:v>
                </c:pt>
                <c:pt idx="7026">
                  <c:v>5.3599999999960346E-3</c:v>
                </c:pt>
                <c:pt idx="7027">
                  <c:v>9.9299999999971078E-3</c:v>
                </c:pt>
                <c:pt idx="7028">
                  <c:v>9.1799999999864212E-3</c:v>
                </c:pt>
                <c:pt idx="7029">
                  <c:v>4.7100000000170894E-3</c:v>
                </c:pt>
                <c:pt idx="7030">
                  <c:v>9.2300000000022919E-3</c:v>
                </c:pt>
                <c:pt idx="7031">
                  <c:v>7.0699999999987995E-3</c:v>
                </c:pt>
                <c:pt idx="7032">
                  <c:v>8.9399999999955071E-3</c:v>
                </c:pt>
                <c:pt idx="7033">
                  <c:v>6.2000000000068667E-3</c:v>
                </c:pt>
                <c:pt idx="7034">
                  <c:v>8.9699999999766078E-3</c:v>
                </c:pt>
                <c:pt idx="7035">
                  <c:v>6.4900000000136515E-3</c:v>
                </c:pt>
                <c:pt idx="7036">
                  <c:v>9.2400000000054661E-3</c:v>
                </c:pt>
                <c:pt idx="7037">
                  <c:v>6.0499999999876763E-3</c:v>
                </c:pt>
                <c:pt idx="7038">
                  <c:v>9.0299999999956526E-3</c:v>
                </c:pt>
                <c:pt idx="7039">
                  <c:v>1.067000000000462E-2</c:v>
                </c:pt>
                <c:pt idx="7040">
                  <c:v>3.8800000000094315E-3</c:v>
                </c:pt>
                <c:pt idx="7041">
                  <c:v>1.1200000000002319E-2</c:v>
                </c:pt>
                <c:pt idx="7042">
                  <c:v>6.1699999999973443E-3</c:v>
                </c:pt>
                <c:pt idx="7043">
                  <c:v>8.0199999999877036E-3</c:v>
                </c:pt>
                <c:pt idx="7044">
                  <c:v>7.7500000000156888E-3</c:v>
                </c:pt>
                <c:pt idx="7045">
                  <c:v>9.1799999999864212E-3</c:v>
                </c:pt>
                <c:pt idx="7046">
                  <c:v>5.4499999999961801E-3</c:v>
                </c:pt>
                <c:pt idx="7047">
                  <c:v>9.4799999999963802E-3</c:v>
                </c:pt>
                <c:pt idx="7048">
                  <c:v>4.9100000000237287E-3</c:v>
                </c:pt>
                <c:pt idx="7049">
                  <c:v>1.1479999999977508E-2</c:v>
                </c:pt>
                <c:pt idx="7050">
                  <c:v>5.0900000000240198E-3</c:v>
                </c:pt>
                <c:pt idx="7051">
                  <c:v>8.9699999999766078E-3</c:v>
                </c:pt>
                <c:pt idx="7052">
                  <c:v>9.4200000000057571E-3</c:v>
                </c:pt>
                <c:pt idx="7053">
                  <c:v>6.5000000000168257E-3</c:v>
                </c:pt>
                <c:pt idx="7054">
                  <c:v>7.9599999999970805E-3</c:v>
                </c:pt>
                <c:pt idx="7055">
                  <c:v>1.0579999999976053E-2</c:v>
                </c:pt>
                <c:pt idx="7056">
                  <c:v>3.4200000000055297E-3</c:v>
                </c:pt>
                <c:pt idx="7057">
                  <c:v>9.5100000000059026E-3</c:v>
                </c:pt>
                <c:pt idx="7058">
                  <c:v>8.6400000000139698E-3</c:v>
                </c:pt>
                <c:pt idx="7059">
                  <c:v>8.4099999999978081E-3</c:v>
                </c:pt>
                <c:pt idx="7060">
                  <c:v>6.1399999999878219E-3</c:v>
                </c:pt>
                <c:pt idx="7061">
                  <c:v>8.4300000000041564E-3</c:v>
                </c:pt>
                <c:pt idx="7062">
                  <c:v>5.9300000000064301E-3</c:v>
                </c:pt>
                <c:pt idx="7063">
                  <c:v>1.1449999999996407E-2</c:v>
                </c:pt>
                <c:pt idx="7064">
                  <c:v>3.5100000000056752E-3</c:v>
                </c:pt>
                <c:pt idx="7065">
                  <c:v>8.4099999999978081E-3</c:v>
                </c:pt>
                <c:pt idx="7066">
                  <c:v>5.8699999999873853E-3</c:v>
                </c:pt>
                <c:pt idx="7067">
                  <c:v>8.4300000000041564E-3</c:v>
                </c:pt>
                <c:pt idx="7068">
                  <c:v>9.1199999999957981E-3</c:v>
                </c:pt>
                <c:pt idx="7069">
                  <c:v>5.4800000000057025E-3</c:v>
                </c:pt>
                <c:pt idx="7070">
                  <c:v>1.1899999999997135E-2</c:v>
                </c:pt>
                <c:pt idx="7071">
                  <c:v>4.2300000000068394E-3</c:v>
                </c:pt>
                <c:pt idx="7072">
                  <c:v>1.1110000000002174E-2</c:v>
                </c:pt>
                <c:pt idx="7073">
                  <c:v>6.0799999999971988E-3</c:v>
                </c:pt>
                <c:pt idx="7074">
                  <c:v>1.2339999999994689E-2</c:v>
                </c:pt>
                <c:pt idx="7075">
                  <c:v>4.3200000000069849E-3</c:v>
                </c:pt>
                <c:pt idx="7076">
                  <c:v>1.0490000000004329E-2</c:v>
                </c:pt>
                <c:pt idx="7077">
                  <c:v>5.5799999999806005E-3</c:v>
                </c:pt>
                <c:pt idx="7078">
                  <c:v>9.2400000000054661E-3</c:v>
                </c:pt>
                <c:pt idx="7079">
                  <c:v>1.1169999999992797E-2</c:v>
                </c:pt>
                <c:pt idx="7080">
                  <c:v>3.5799999999994725E-3</c:v>
                </c:pt>
                <c:pt idx="7081">
                  <c:v>1.2690000000020518E-2</c:v>
                </c:pt>
                <c:pt idx="7082">
                  <c:v>5.4599999999993543E-3</c:v>
                </c:pt>
                <c:pt idx="7083">
                  <c:v>1.0009999999994079E-2</c:v>
                </c:pt>
                <c:pt idx="7084">
                  <c:v>5.7799999999872398E-3</c:v>
                </c:pt>
                <c:pt idx="7085">
                  <c:v>9.2400000000054661E-3</c:v>
                </c:pt>
                <c:pt idx="7086">
                  <c:v>6.9699999999954798E-3</c:v>
                </c:pt>
                <c:pt idx="7087">
                  <c:v>1.2020000000006803E-2</c:v>
                </c:pt>
                <c:pt idx="7088">
                  <c:v>2.2900000000163345E-3</c:v>
                </c:pt>
                <c:pt idx="7089">
                  <c:v>1.1979999999994106E-2</c:v>
                </c:pt>
                <c:pt idx="7090">
                  <c:v>7.5400000000058753E-3</c:v>
                </c:pt>
                <c:pt idx="7091">
                  <c:v>6.9699999999954798E-3</c:v>
                </c:pt>
                <c:pt idx="7092">
                  <c:v>7.869999999996935E-3</c:v>
                </c:pt>
                <c:pt idx="7093">
                  <c:v>6.1699999999973443E-3</c:v>
                </c:pt>
                <c:pt idx="7094">
                  <c:v>1.0009999999994079E-2</c:v>
                </c:pt>
                <c:pt idx="7095">
                  <c:v>8.9800000000082036E-3</c:v>
                </c:pt>
                <c:pt idx="7096">
                  <c:v>3.8399999999967349E-3</c:v>
                </c:pt>
                <c:pt idx="7097">
                  <c:v>7.5400000000058753E-3</c:v>
                </c:pt>
                <c:pt idx="7098">
                  <c:v>1.0819999999995389E-2</c:v>
                </c:pt>
                <c:pt idx="7099">
                  <c:v>5.9300000000064301E-3</c:v>
                </c:pt>
                <c:pt idx="7100">
                  <c:v>6.9999999999765805E-3</c:v>
                </c:pt>
                <c:pt idx="7101">
                  <c:v>6.3200000000165346E-3</c:v>
                </c:pt>
                <c:pt idx="7102">
                  <c:v>5.3100000000085856E-3</c:v>
                </c:pt>
                <c:pt idx="7103">
                  <c:v>1.1769999999984293E-2</c:v>
                </c:pt>
                <c:pt idx="7104">
                  <c:v>3.4799999999961528E-3</c:v>
                </c:pt>
                <c:pt idx="7105">
                  <c:v>8.9399999999955071E-3</c:v>
                </c:pt>
                <c:pt idx="7106">
                  <c:v>5.1300000000082946E-3</c:v>
                </c:pt>
                <c:pt idx="7107">
                  <c:v>7.7799999999967895E-3</c:v>
                </c:pt>
                <c:pt idx="7108">
                  <c:v>7.0599999999956253E-3</c:v>
                </c:pt>
                <c:pt idx="7109">
                  <c:v>7.6000000000249202E-3</c:v>
                </c:pt>
                <c:pt idx="7110">
                  <c:v>6.5599999999790271E-3</c:v>
                </c:pt>
                <c:pt idx="7111">
                  <c:v>8.8200000000142609E-3</c:v>
                </c:pt>
                <c:pt idx="7112">
                  <c:v>4.6499999999980446E-3</c:v>
                </c:pt>
                <c:pt idx="7113">
                  <c:v>8.399999999994634E-3</c:v>
                </c:pt>
                <c:pt idx="7114">
                  <c:v>1.0580000000004475E-2</c:v>
                </c:pt>
                <c:pt idx="7115">
                  <c:v>3.489999999999327E-3</c:v>
                </c:pt>
                <c:pt idx="7116">
                  <c:v>9.3300000000056116E-3</c:v>
                </c:pt>
                <c:pt idx="7117">
                  <c:v>4.4999999999788542E-3</c:v>
                </c:pt>
                <c:pt idx="7118">
                  <c:v>9.3300000000056116E-3</c:v>
                </c:pt>
                <c:pt idx="7119">
                  <c:v>8.0100000000129512E-3</c:v>
                </c:pt>
                <c:pt idx="7120">
                  <c:v>5.4599999999993543E-3</c:v>
                </c:pt>
                <c:pt idx="7121">
                  <c:v>7.2399999999959164E-3</c:v>
                </c:pt>
                <c:pt idx="7122">
                  <c:v>7.0299999999861029E-3</c:v>
                </c:pt>
                <c:pt idx="7123">
                  <c:v>6.2600000000259115E-3</c:v>
                </c:pt>
                <c:pt idx="7124">
                  <c:v>7.6599999999871216E-3</c:v>
                </c:pt>
                <c:pt idx="7125">
                  <c:v>7.4199999999962074E-3</c:v>
                </c:pt>
                <c:pt idx="7126">
                  <c:v>3.9900000000159253E-3</c:v>
                </c:pt>
                <c:pt idx="7127">
                  <c:v>1.0729999999995243E-2</c:v>
                </c:pt>
                <c:pt idx="7128">
                  <c:v>2.889999999979409E-3</c:v>
                </c:pt>
                <c:pt idx="7129">
                  <c:v>1.2790000000023838E-2</c:v>
                </c:pt>
                <c:pt idx="7130">
                  <c:v>4.9199999999984811E-3</c:v>
                </c:pt>
                <c:pt idx="7131">
                  <c:v>7.7699999999936153E-3</c:v>
                </c:pt>
                <c:pt idx="7132">
                  <c:v>5.2499999999895408E-3</c:v>
                </c:pt>
                <c:pt idx="7133">
                  <c:v>8.2600000000070395E-3</c:v>
                </c:pt>
                <c:pt idx="7134">
                  <c:v>7.4799999999868305E-3</c:v>
                </c:pt>
                <c:pt idx="7135">
                  <c:v>7.5700000000153977E-3</c:v>
                </c:pt>
                <c:pt idx="7136">
                  <c:v>5.390000000005557E-3</c:v>
                </c:pt>
                <c:pt idx="7137">
                  <c:v>7.1800000000052933E-3</c:v>
                </c:pt>
                <c:pt idx="7138">
                  <c:v>9.9599999999782085E-3</c:v>
                </c:pt>
                <c:pt idx="7139">
                  <c:v>1.4600000000086766E-3</c:v>
                </c:pt>
                <c:pt idx="7140">
                  <c:v>9.2099999999959437E-3</c:v>
                </c:pt>
                <c:pt idx="7141">
                  <c:v>6.7300000000045657E-3</c:v>
                </c:pt>
                <c:pt idx="7142">
                  <c:v>6.679999999988695E-3</c:v>
                </c:pt>
                <c:pt idx="7143">
                  <c:v>5.390000000005557E-3</c:v>
                </c:pt>
                <c:pt idx="7144">
                  <c:v>7.9300000000159798E-3</c:v>
                </c:pt>
                <c:pt idx="7145">
                  <c:v>3.9599999999779811E-3</c:v>
                </c:pt>
                <c:pt idx="7146">
                  <c:v>9.9900000000161526E-3</c:v>
                </c:pt>
                <c:pt idx="7147">
                  <c:v>3.6900000000059663E-3</c:v>
                </c:pt>
                <c:pt idx="7148">
                  <c:v>8.6399999999855481E-3</c:v>
                </c:pt>
                <c:pt idx="7149">
                  <c:v>5.5800000000090222E-3</c:v>
                </c:pt>
                <c:pt idx="7150">
                  <c:v>6.5199999999947522E-3</c:v>
                </c:pt>
                <c:pt idx="7151">
                  <c:v>7.0699999999987995E-3</c:v>
                </c:pt>
                <c:pt idx="7152">
                  <c:v>4.0799999999876491E-3</c:v>
                </c:pt>
                <c:pt idx="7153">
                  <c:v>7.4800000000152522E-3</c:v>
                </c:pt>
                <c:pt idx="7154">
                  <c:v>7.5099999999963529E-3</c:v>
                </c:pt>
                <c:pt idx="7155">
                  <c:v>3.0700000000081218E-3</c:v>
                </c:pt>
                <c:pt idx="7156">
                  <c:v>6.9699999999954798E-3</c:v>
                </c:pt>
                <c:pt idx="7157">
                  <c:v>5.8999999999969077E-3</c:v>
                </c:pt>
                <c:pt idx="7158">
                  <c:v>8.1999999999879947E-3</c:v>
                </c:pt>
                <c:pt idx="7159">
                  <c:v>3.1000000000176442E-3</c:v>
                </c:pt>
                <c:pt idx="7160">
                  <c:v>8.579999999994925E-3</c:v>
                </c:pt>
                <c:pt idx="7161">
                  <c:v>2.6200000000073942E-3</c:v>
                </c:pt>
                <c:pt idx="7162">
                  <c:v>1.0320000000007212E-2</c:v>
                </c:pt>
                <c:pt idx="7163">
                  <c:v>2.2599999999783904E-3</c:v>
                </c:pt>
                <c:pt idx="7164">
                  <c:v>1.0490000000004329E-2</c:v>
                </c:pt>
                <c:pt idx="7165">
                  <c:v>3.4300000000087039E-3</c:v>
                </c:pt>
                <c:pt idx="7166">
                  <c:v>8.0199999999877036E-3</c:v>
                </c:pt>
                <c:pt idx="7167">
                  <c:v>9.2600000000118143E-3</c:v>
                </c:pt>
                <c:pt idx="7168">
                  <c:v>5.5199999999899774E-3</c:v>
                </c:pt>
                <c:pt idx="7169">
                  <c:v>7.9900000000066029E-3</c:v>
                </c:pt>
                <c:pt idx="7170">
                  <c:v>6.2800000000038381E-3</c:v>
                </c:pt>
                <c:pt idx="7171">
                  <c:v>7.159999999998945E-3</c:v>
                </c:pt>
                <c:pt idx="7172">
                  <c:v>7.1499999999957708E-3</c:v>
                </c:pt>
                <c:pt idx="7173">
                  <c:v>7.1800000000052933E-3</c:v>
                </c:pt>
                <c:pt idx="7174">
                  <c:v>6.5899999999885495E-3</c:v>
                </c:pt>
                <c:pt idx="7175">
                  <c:v>5.5100000000152249E-3</c:v>
                </c:pt>
                <c:pt idx="7176">
                  <c:v>5.6899999999870943E-3</c:v>
                </c:pt>
                <c:pt idx="7177">
                  <c:v>8.2900000000165619E-3</c:v>
                </c:pt>
                <c:pt idx="7178">
                  <c:v>6.7899999999951888E-3</c:v>
                </c:pt>
                <c:pt idx="7179">
                  <c:v>4.199999999997317E-3</c:v>
                </c:pt>
                <c:pt idx="7180">
                  <c:v>1.1419999999986885E-2</c:v>
                </c:pt>
                <c:pt idx="7181">
                  <c:v>2.6500000000169166E-3</c:v>
                </c:pt>
                <c:pt idx="7182">
                  <c:v>1.0429999999985284E-2</c:v>
                </c:pt>
                <c:pt idx="7183">
                  <c:v>6.4100000000166801E-3</c:v>
                </c:pt>
                <c:pt idx="7184">
                  <c:v>7.7199999999777447E-3</c:v>
                </c:pt>
                <c:pt idx="7185">
                  <c:v>4.7100000000170894E-3</c:v>
                </c:pt>
                <c:pt idx="7186">
                  <c:v>1.0279999999994516E-2</c:v>
                </c:pt>
                <c:pt idx="7187">
                  <c:v>1.9100000000094042E-3</c:v>
                </c:pt>
                <c:pt idx="7188">
                  <c:v>1.0989999999992506E-2</c:v>
                </c:pt>
                <c:pt idx="7189">
                  <c:v>5.4299999999898318E-3</c:v>
                </c:pt>
                <c:pt idx="7190">
                  <c:v>6.9400000000143791E-3</c:v>
                </c:pt>
                <c:pt idx="7191">
                  <c:v>6.8899999999985084E-3</c:v>
                </c:pt>
                <c:pt idx="7192">
                  <c:v>6.8499999999858119E-3</c:v>
                </c:pt>
                <c:pt idx="7193">
                  <c:v>6.7099999999982174E-3</c:v>
                </c:pt>
                <c:pt idx="7194">
                  <c:v>9.9500000000034561E-3</c:v>
                </c:pt>
                <c:pt idx="7195">
                  <c:v>4.4699999999977535E-3</c:v>
                </c:pt>
                <c:pt idx="7196">
                  <c:v>6.880000000023756E-3</c:v>
                </c:pt>
                <c:pt idx="7197">
                  <c:v>1.051999999998543E-2</c:v>
                </c:pt>
                <c:pt idx="7198">
                  <c:v>8.9800000000082036E-3</c:v>
                </c:pt>
                <c:pt idx="7199">
                  <c:v>6.8200000000047112E-3</c:v>
                </c:pt>
                <c:pt idx="7200">
                  <c:v>6.7699999999888405E-3</c:v>
                </c:pt>
                <c:pt idx="7201">
                  <c:v>6.3999999999850843E-3</c:v>
                </c:pt>
                <c:pt idx="7202">
                  <c:v>1.0820000000023811E-2</c:v>
                </c:pt>
                <c:pt idx="7203">
                  <c:v>4.5299999999883767E-3</c:v>
                </c:pt>
                <c:pt idx="7204">
                  <c:v>8.6400000000139698E-3</c:v>
                </c:pt>
                <c:pt idx="7205">
                  <c:v>6.3199999999881129E-3</c:v>
                </c:pt>
                <c:pt idx="7206">
                  <c:v>8.6699999999950705E-3</c:v>
                </c:pt>
                <c:pt idx="7207">
                  <c:v>7.9300000000159798E-3</c:v>
                </c:pt>
                <c:pt idx="7208">
                  <c:v>8.9699999999766078E-3</c:v>
                </c:pt>
                <c:pt idx="7209">
                  <c:v>5.4900000000088767E-3</c:v>
                </c:pt>
                <c:pt idx="7210">
                  <c:v>9.2600000000118143E-3</c:v>
                </c:pt>
                <c:pt idx="7211">
                  <c:v>5.7299999999997908E-3</c:v>
                </c:pt>
                <c:pt idx="7212">
                  <c:v>1.0339999999985139E-2</c:v>
                </c:pt>
                <c:pt idx="7213">
                  <c:v>7.3600000000055843E-3</c:v>
                </c:pt>
                <c:pt idx="7214">
                  <c:v>5.5999999999869488E-3</c:v>
                </c:pt>
                <c:pt idx="7215">
                  <c:v>8.4100000000262298E-3</c:v>
                </c:pt>
                <c:pt idx="7216">
                  <c:v>5.1799999999957436E-3</c:v>
                </c:pt>
                <c:pt idx="7217">
                  <c:v>1.0549999999994952E-2</c:v>
                </c:pt>
                <c:pt idx="7218">
                  <c:v>7.9599999999970805E-3</c:v>
                </c:pt>
                <c:pt idx="7219">
                  <c:v>7.1499999999957708E-3</c:v>
                </c:pt>
                <c:pt idx="7220">
                  <c:v>8.2900000000165619E-3</c:v>
                </c:pt>
                <c:pt idx="7221">
                  <c:v>7.1199999999862484E-3</c:v>
                </c:pt>
                <c:pt idx="7222">
                  <c:v>8.6699999999950705E-3</c:v>
                </c:pt>
                <c:pt idx="7223">
                  <c:v>7.5099999999963529E-3</c:v>
                </c:pt>
                <c:pt idx="7224">
                  <c:v>9.9000000000160071E-3</c:v>
                </c:pt>
                <c:pt idx="7225">
                  <c:v>2.1099999999876218E-3</c:v>
                </c:pt>
                <c:pt idx="7226">
                  <c:v>1.4280000000013615E-2</c:v>
                </c:pt>
                <c:pt idx="7227">
                  <c:v>3.7499999999965894E-3</c:v>
                </c:pt>
                <c:pt idx="7228">
                  <c:v>1.1149999999986449E-2</c:v>
                </c:pt>
                <c:pt idx="7229">
                  <c:v>7.1499999999957708E-3</c:v>
                </c:pt>
                <c:pt idx="7230">
                  <c:v>8.9700000000050295E-3</c:v>
                </c:pt>
                <c:pt idx="7231">
                  <c:v>7.689999999996644E-3</c:v>
                </c:pt>
                <c:pt idx="7232">
                  <c:v>7.1800000000052933E-3</c:v>
                </c:pt>
                <c:pt idx="7233">
                  <c:v>6.9200000000080308E-3</c:v>
                </c:pt>
                <c:pt idx="7234">
                  <c:v>1.0960000000011405E-2</c:v>
                </c:pt>
                <c:pt idx="7235">
                  <c:v>6.7699999999888405E-3</c:v>
                </c:pt>
                <c:pt idx="7236">
                  <c:v>8.4300000000041564E-3</c:v>
                </c:pt>
                <c:pt idx="7237">
                  <c:v>9.7800000000063392E-3</c:v>
                </c:pt>
                <c:pt idx="7238">
                  <c:v>5.3899999999771353E-3</c:v>
                </c:pt>
                <c:pt idx="7239">
                  <c:v>1.0790000000014288E-2</c:v>
                </c:pt>
                <c:pt idx="7240">
                  <c:v>6.9200000000080308E-3</c:v>
                </c:pt>
                <c:pt idx="7241">
                  <c:v>9.5599999999933516E-3</c:v>
                </c:pt>
                <c:pt idx="7242">
                  <c:v>7.4799999999868305E-3</c:v>
                </c:pt>
                <c:pt idx="7243">
                  <c:v>8.2299999999975171E-3</c:v>
                </c:pt>
                <c:pt idx="7244">
                  <c:v>7.7500000000156888E-3</c:v>
                </c:pt>
                <c:pt idx="7245">
                  <c:v>1.0609999999985575E-2</c:v>
                </c:pt>
                <c:pt idx="7246">
                  <c:v>6.6700000000139426E-3</c:v>
                </c:pt>
                <c:pt idx="7247">
                  <c:v>1.0789999999985866E-2</c:v>
                </c:pt>
                <c:pt idx="7248">
                  <c:v>6.7700000000172622E-3</c:v>
                </c:pt>
                <c:pt idx="7249">
                  <c:v>5.390000000005557E-3</c:v>
                </c:pt>
                <c:pt idx="7250">
                  <c:v>1.2219999999985021E-2</c:v>
                </c:pt>
                <c:pt idx="7251">
                  <c:v>5.6299999999964712E-3</c:v>
                </c:pt>
                <c:pt idx="7252">
                  <c:v>1.0549999999994952E-2</c:v>
                </c:pt>
                <c:pt idx="7253">
                  <c:v>8.2000000000164164E-3</c:v>
                </c:pt>
                <c:pt idx="7254">
                  <c:v>7.209999999986394E-3</c:v>
                </c:pt>
                <c:pt idx="7255">
                  <c:v>7.0599999999956253E-3</c:v>
                </c:pt>
                <c:pt idx="7256">
                  <c:v>9.0000000000145519E-3</c:v>
                </c:pt>
                <c:pt idx="7257">
                  <c:v>7.9599999999970805E-3</c:v>
                </c:pt>
                <c:pt idx="7258">
                  <c:v>1.1269999999996116E-2</c:v>
                </c:pt>
                <c:pt idx="7259">
                  <c:v>5.7199999999966167E-3</c:v>
                </c:pt>
                <c:pt idx="7260">
                  <c:v>5.8999999999969077E-3</c:v>
                </c:pt>
                <c:pt idx="7261">
                  <c:v>1.1230000000011842E-2</c:v>
                </c:pt>
                <c:pt idx="7262">
                  <c:v>5.7899999999904139E-3</c:v>
                </c:pt>
                <c:pt idx="7263">
                  <c:v>9.3800000000214823E-3</c:v>
                </c:pt>
                <c:pt idx="7264">
                  <c:v>4.7999999999888132E-3</c:v>
                </c:pt>
                <c:pt idx="7265">
                  <c:v>7.7200000000061664E-3</c:v>
                </c:pt>
                <c:pt idx="7266">
                  <c:v>1.0850000000004911E-2</c:v>
                </c:pt>
                <c:pt idx="7267">
                  <c:v>2.7399999999886404E-3</c:v>
                </c:pt>
                <c:pt idx="7268">
                  <c:v>1.1410000000012133E-2</c:v>
                </c:pt>
                <c:pt idx="7269">
                  <c:v>4.8899999999889587E-3</c:v>
                </c:pt>
                <c:pt idx="7270">
                  <c:v>9.8999999999875854E-3</c:v>
                </c:pt>
                <c:pt idx="7271">
                  <c:v>5.5100000000152249E-3</c:v>
                </c:pt>
                <c:pt idx="7272">
                  <c:v>8.9999999999861302E-3</c:v>
                </c:pt>
                <c:pt idx="7273">
                  <c:v>6.5000000000168257E-3</c:v>
                </c:pt>
                <c:pt idx="7274">
                  <c:v>8.1299999999941974E-3</c:v>
                </c:pt>
                <c:pt idx="7275">
                  <c:v>6.0200000000065756E-3</c:v>
                </c:pt>
                <c:pt idx="7276">
                  <c:v>8.1699999999784723E-3</c:v>
                </c:pt>
                <c:pt idx="7277">
                  <c:v>1.1590000000012424E-2</c:v>
                </c:pt>
                <c:pt idx="7278">
                  <c:v>3.5200000000088494E-3</c:v>
                </c:pt>
                <c:pt idx="7279">
                  <c:v>8.9700000000050295E-3</c:v>
                </c:pt>
                <c:pt idx="7280">
                  <c:v>5.7799999999872398E-3</c:v>
                </c:pt>
                <c:pt idx="7281">
                  <c:v>9.0299999999956526E-3</c:v>
                </c:pt>
                <c:pt idx="7282">
                  <c:v>5.4800000000057025E-3</c:v>
                </c:pt>
                <c:pt idx="7283">
                  <c:v>8.0199999999877036E-3</c:v>
                </c:pt>
                <c:pt idx="7284">
                  <c:v>3.669999999999618E-3</c:v>
                </c:pt>
                <c:pt idx="7285">
                  <c:v>1.0460000000023228E-2</c:v>
                </c:pt>
                <c:pt idx="7286">
                  <c:v>3.8099999999872125E-3</c:v>
                </c:pt>
                <c:pt idx="7287">
                  <c:v>1.1449999999996407E-2</c:v>
                </c:pt>
                <c:pt idx="7288">
                  <c:v>6.9400000000143791E-3</c:v>
                </c:pt>
                <c:pt idx="7289">
                  <c:v>5.7499999999777174E-3</c:v>
                </c:pt>
                <c:pt idx="7290">
                  <c:v>9.9600000000066302E-3</c:v>
                </c:pt>
                <c:pt idx="7291">
                  <c:v>6.7899999999951888E-3</c:v>
                </c:pt>
                <c:pt idx="7292">
                  <c:v>7.869999999996935E-3</c:v>
                </c:pt>
                <c:pt idx="7293">
                  <c:v>1.1030000000005202E-2</c:v>
                </c:pt>
                <c:pt idx="7294">
                  <c:v>5.2699999999958891E-3</c:v>
                </c:pt>
                <c:pt idx="7295">
                  <c:v>9.0000000000145519E-3</c:v>
                </c:pt>
                <c:pt idx="7296">
                  <c:v>9.6599999999966712E-3</c:v>
                </c:pt>
                <c:pt idx="7297">
                  <c:v>6.400000000013506E-3</c:v>
                </c:pt>
                <c:pt idx="7298">
                  <c:v>8.6199999999791999E-3</c:v>
                </c:pt>
                <c:pt idx="7299">
                  <c:v>7.8100000000063119E-3</c:v>
                </c:pt>
                <c:pt idx="7300">
                  <c:v>7.2100000000148157E-3</c:v>
                </c:pt>
                <c:pt idx="7301">
                  <c:v>1.2069999999994252E-2</c:v>
                </c:pt>
                <c:pt idx="7302">
                  <c:v>4.3499999999880856E-3</c:v>
                </c:pt>
                <c:pt idx="7303">
                  <c:v>1.2580000000014024E-2</c:v>
                </c:pt>
                <c:pt idx="7304">
                  <c:v>4.5299999999883767E-3</c:v>
                </c:pt>
                <c:pt idx="7305">
                  <c:v>8.0399999999940519E-3</c:v>
                </c:pt>
                <c:pt idx="7306">
                  <c:v>1.4129999999994425E-2</c:v>
                </c:pt>
                <c:pt idx="7307">
                  <c:v>3.1300000000271666E-3</c:v>
                </c:pt>
                <c:pt idx="7308">
                  <c:v>1.170999999999367E-2</c:v>
                </c:pt>
                <c:pt idx="7309">
                  <c:v>7.5400000000058753E-3</c:v>
                </c:pt>
                <c:pt idx="7310">
                  <c:v>9.9499999999750344E-3</c:v>
                </c:pt>
                <c:pt idx="7311">
                  <c:v>6.6199999999980719E-3</c:v>
                </c:pt>
                <c:pt idx="7312">
                  <c:v>1.234000000002311E-2</c:v>
                </c:pt>
                <c:pt idx="7313">
                  <c:v>5.4799999999772808E-3</c:v>
                </c:pt>
                <c:pt idx="7314">
                  <c:v>9.9000000000160071E-3</c:v>
                </c:pt>
                <c:pt idx="7315">
                  <c:v>7.3299999999960619E-3</c:v>
                </c:pt>
                <c:pt idx="7316">
                  <c:v>9.1500000000053205E-3</c:v>
                </c:pt>
                <c:pt idx="7317">
                  <c:v>1.0279999999994516E-2</c:v>
                </c:pt>
                <c:pt idx="7318">
                  <c:v>6.2599999999974898E-3</c:v>
                </c:pt>
                <c:pt idx="7319">
                  <c:v>8.9100000000144064E-3</c:v>
                </c:pt>
                <c:pt idx="7320">
                  <c:v>8.2499999999754436E-3</c:v>
                </c:pt>
                <c:pt idx="7321">
                  <c:v>9.9600000000066302E-3</c:v>
                </c:pt>
                <c:pt idx="7322">
                  <c:v>5.2699999999958891E-3</c:v>
                </c:pt>
                <c:pt idx="7323">
                  <c:v>1.0370000000023083E-2</c:v>
                </c:pt>
                <c:pt idx="7324">
                  <c:v>4.0899999999908232E-3</c:v>
                </c:pt>
                <c:pt idx="7325">
                  <c:v>1.0369999999994661E-2</c:v>
                </c:pt>
                <c:pt idx="7326">
                  <c:v>4.9700000000143518E-3</c:v>
                </c:pt>
                <c:pt idx="7327">
                  <c:v>1.0699999999985721E-2</c:v>
                </c:pt>
                <c:pt idx="7328">
                  <c:v>6.1100000000067212E-3</c:v>
                </c:pt>
                <c:pt idx="7329">
                  <c:v>4.7099999999886677E-3</c:v>
                </c:pt>
                <c:pt idx="7330">
                  <c:v>9.8399999999969623E-3</c:v>
                </c:pt>
                <c:pt idx="7331">
                  <c:v>6.7900000000236105E-3</c:v>
                </c:pt>
                <c:pt idx="7332">
                  <c:v>8.2899999999881402E-3</c:v>
                </c:pt>
                <c:pt idx="7333">
                  <c:v>7.2399999999959164E-3</c:v>
                </c:pt>
                <c:pt idx="7334">
                  <c:v>5.5100000000152249E-3</c:v>
                </c:pt>
                <c:pt idx="7335">
                  <c:v>9.869999999978063E-3</c:v>
                </c:pt>
                <c:pt idx="7336">
                  <c:v>5.690000000015516E-3</c:v>
                </c:pt>
                <c:pt idx="7337">
                  <c:v>9.3899999999962347E-3</c:v>
                </c:pt>
                <c:pt idx="7338">
                  <c:v>6.2800000000038381E-3</c:v>
                </c:pt>
                <c:pt idx="7339">
                  <c:v>4.7700000000077125E-3</c:v>
                </c:pt>
                <c:pt idx="7340">
                  <c:v>8.5899999999980992E-3</c:v>
                </c:pt>
                <c:pt idx="7341">
                  <c:v>1.0669999999976199E-2</c:v>
                </c:pt>
                <c:pt idx="7342">
                  <c:v>1.4299999999991542E-3</c:v>
                </c:pt>
                <c:pt idx="7343">
                  <c:v>1.2960000000020955E-2</c:v>
                </c:pt>
                <c:pt idx="7344">
                  <c:v>2.9499999999984539E-3</c:v>
                </c:pt>
                <c:pt idx="7345">
                  <c:v>1.0310000000004038E-2</c:v>
                </c:pt>
                <c:pt idx="7346">
                  <c:v>1.2279999999975644E-2</c:v>
                </c:pt>
                <c:pt idx="7347">
                  <c:v>4.6200000000169439E-3</c:v>
                </c:pt>
                <c:pt idx="7348">
                  <c:v>9.6599999999966712E-3</c:v>
                </c:pt>
                <c:pt idx="7349">
                  <c:v>6.4900000000136515E-3</c:v>
                </c:pt>
                <c:pt idx="7350">
                  <c:v>1.1739999999974771E-2</c:v>
                </c:pt>
                <c:pt idx="7351">
                  <c:v>6.9799999999986539E-3</c:v>
                </c:pt>
                <c:pt idx="7352">
                  <c:v>1.0760000000004766E-2</c:v>
                </c:pt>
                <c:pt idx="7353">
                  <c:v>4.2899999999974625E-3</c:v>
                </c:pt>
                <c:pt idx="7354">
                  <c:v>1.1410000000012133E-2</c:v>
                </c:pt>
                <c:pt idx="7355">
                  <c:v>6.7699999999888405E-3</c:v>
                </c:pt>
                <c:pt idx="7356">
                  <c:v>1.0400000000004184E-2</c:v>
                </c:pt>
                <c:pt idx="7357">
                  <c:v>8.9399999999955071E-3</c:v>
                </c:pt>
                <c:pt idx="7358">
                  <c:v>4.6499999999980446E-3</c:v>
                </c:pt>
                <c:pt idx="7359">
                  <c:v>8.9100000000144064E-3</c:v>
                </c:pt>
                <c:pt idx="7360">
                  <c:v>1.0279999999994516E-2</c:v>
                </c:pt>
                <c:pt idx="7361">
                  <c:v>7.2100000000148157E-3</c:v>
                </c:pt>
                <c:pt idx="7362">
                  <c:v>8.1099999999878492E-3</c:v>
                </c:pt>
                <c:pt idx="7363">
                  <c:v>7.5999999999964984E-3</c:v>
                </c:pt>
                <c:pt idx="7364">
                  <c:v>4.8000000000172349E-3</c:v>
                </c:pt>
                <c:pt idx="7365">
                  <c:v>1.2099999999975353E-2</c:v>
                </c:pt>
                <c:pt idx="7366">
                  <c:v>4.019999999997026E-3</c:v>
                </c:pt>
                <c:pt idx="7367">
                  <c:v>1.1360000000024684E-2</c:v>
                </c:pt>
                <c:pt idx="7368">
                  <c:v>6.9999999999765805E-3</c:v>
                </c:pt>
                <c:pt idx="7369">
                  <c:v>8.5800000000233467E-3</c:v>
                </c:pt>
                <c:pt idx="7370">
                  <c:v>5.7799999999872398E-3</c:v>
                </c:pt>
                <c:pt idx="7371">
                  <c:v>8.9399999999955071E-3</c:v>
                </c:pt>
                <c:pt idx="7372">
                  <c:v>7.4299999999993815E-3</c:v>
                </c:pt>
                <c:pt idx="7373">
                  <c:v>7.8300000000126602E-3</c:v>
                </c:pt>
                <c:pt idx="7374">
                  <c:v>5.6099999999901229E-3</c:v>
                </c:pt>
                <c:pt idx="7375">
                  <c:v>6.4900000000136515E-3</c:v>
                </c:pt>
                <c:pt idx="7376">
                  <c:v>1.1599999999987176E-2</c:v>
                </c:pt>
                <c:pt idx="7377">
                  <c:v>1.5799999999899228E-3</c:v>
                </c:pt>
                <c:pt idx="7378">
                  <c:v>1.0660000000001446E-2</c:v>
                </c:pt>
                <c:pt idx="7379">
                  <c:v>6.350000000026057E-3</c:v>
                </c:pt>
                <c:pt idx="7380">
                  <c:v>8.0799999999783267E-3</c:v>
                </c:pt>
                <c:pt idx="7381">
                  <c:v>5.2699999999958891E-3</c:v>
                </c:pt>
                <c:pt idx="7382">
                  <c:v>7.6900000000250657E-3</c:v>
                </c:pt>
                <c:pt idx="7383">
                  <c:v>6.1399999999878219E-3</c:v>
                </c:pt>
                <c:pt idx="7384">
                  <c:v>9.060000000005175E-3</c:v>
                </c:pt>
                <c:pt idx="7385">
                  <c:v>5.3699999999992087E-3</c:v>
                </c:pt>
                <c:pt idx="7386">
                  <c:v>9.1500000000053205E-3</c:v>
                </c:pt>
                <c:pt idx="7387">
                  <c:v>8.4299999999757347E-3</c:v>
                </c:pt>
                <c:pt idx="7388">
                  <c:v>4.1400000000066939E-3</c:v>
                </c:pt>
                <c:pt idx="7389">
                  <c:v>9.060000000005175E-3</c:v>
                </c:pt>
                <c:pt idx="7390">
                  <c:v>4.7399999999981901E-3</c:v>
                </c:pt>
                <c:pt idx="7391">
                  <c:v>8.5200000000043019E-3</c:v>
                </c:pt>
                <c:pt idx="7392">
                  <c:v>8.2600000000070395E-3</c:v>
                </c:pt>
                <c:pt idx="7393">
                  <c:v>2.6799999999980173E-3</c:v>
                </c:pt>
                <c:pt idx="7394">
                  <c:v>9.0299999999956526E-3</c:v>
                </c:pt>
                <c:pt idx="7395">
                  <c:v>5.9300000000064301E-3</c:v>
                </c:pt>
                <c:pt idx="7396">
                  <c:v>6.679999999988695E-3</c:v>
                </c:pt>
                <c:pt idx="7397">
                  <c:v>6.7600000000140881E-3</c:v>
                </c:pt>
                <c:pt idx="7398">
                  <c:v>7.7199999999777447E-3</c:v>
                </c:pt>
                <c:pt idx="7399">
                  <c:v>7.8100000000063119E-3</c:v>
                </c:pt>
                <c:pt idx="7400">
                  <c:v>8.350000000007185E-3</c:v>
                </c:pt>
                <c:pt idx="7401">
                  <c:v>6.2199999999847932E-3</c:v>
                </c:pt>
                <c:pt idx="7402">
                  <c:v>9.060000000005175E-3</c:v>
                </c:pt>
                <c:pt idx="7403">
                  <c:v>7.0400000000176988E-3</c:v>
                </c:pt>
                <c:pt idx="7404">
                  <c:v>7.869999999996935E-3</c:v>
                </c:pt>
                <c:pt idx="7405">
                  <c:v>1.0099999999994225E-2</c:v>
                </c:pt>
                <c:pt idx="7406">
                  <c:v>5.7799999999872398E-3</c:v>
                </c:pt>
                <c:pt idx="7407">
                  <c:v>7.2400000000243381E-3</c:v>
                </c:pt>
                <c:pt idx="7408">
                  <c:v>7.8399999999874126E-3</c:v>
                </c:pt>
                <c:pt idx="7409">
                  <c:v>5.8099999999967622E-3</c:v>
                </c:pt>
                <c:pt idx="7410">
                  <c:v>7.8100000000063119E-3</c:v>
                </c:pt>
                <c:pt idx="7411">
                  <c:v>1.0819999999995389E-2</c:v>
                </c:pt>
                <c:pt idx="7412">
                  <c:v>4.3499999999880856E-3</c:v>
                </c:pt>
                <c:pt idx="7413">
                  <c:v>9.2700000000149885E-3</c:v>
                </c:pt>
                <c:pt idx="7414">
                  <c:v>5.5399999999963256E-3</c:v>
                </c:pt>
                <c:pt idx="7415">
                  <c:v>8.8499999999953616E-3</c:v>
                </c:pt>
                <c:pt idx="7416">
                  <c:v>9.2999999999960892E-3</c:v>
                </c:pt>
                <c:pt idx="7417">
                  <c:v>5.7800000000156615E-3</c:v>
                </c:pt>
                <c:pt idx="7418">
                  <c:v>8.3199999999976626E-3</c:v>
                </c:pt>
                <c:pt idx="7419">
                  <c:v>6.8200000000047112E-3</c:v>
                </c:pt>
                <c:pt idx="7420">
                  <c:v>6.8899999999985084E-3</c:v>
                </c:pt>
                <c:pt idx="7421">
                  <c:v>1.0689999999982547E-2</c:v>
                </c:pt>
                <c:pt idx="7422">
                  <c:v>6.8600000000174077E-3</c:v>
                </c:pt>
                <c:pt idx="7423">
                  <c:v>5.1300000000082946E-3</c:v>
                </c:pt>
                <c:pt idx="7424">
                  <c:v>1.0579999999976053E-2</c:v>
                </c:pt>
                <c:pt idx="7425">
                  <c:v>3.3899999999960073E-3</c:v>
                </c:pt>
                <c:pt idx="7426">
                  <c:v>1.2160000000022819E-2</c:v>
                </c:pt>
                <c:pt idx="7427">
                  <c:v>3.7599999999997635E-3</c:v>
                </c:pt>
                <c:pt idx="7428">
                  <c:v>1.0339999999985139E-2</c:v>
                </c:pt>
                <c:pt idx="7429">
                  <c:v>6.2300000000163891E-3</c:v>
                </c:pt>
                <c:pt idx="7430">
                  <c:v>8.8499999999953616E-3</c:v>
                </c:pt>
                <c:pt idx="7431">
                  <c:v>5.210000000005266E-3</c:v>
                </c:pt>
                <c:pt idx="7432">
                  <c:v>9.869999999978063E-3</c:v>
                </c:pt>
                <c:pt idx="7433">
                  <c:v>5.4500000000246018E-3</c:v>
                </c:pt>
                <c:pt idx="7434">
                  <c:v>7.1499999999957708E-3</c:v>
                </c:pt>
                <c:pt idx="7435">
                  <c:v>1.0609999999985575E-2</c:v>
                </c:pt>
                <c:pt idx="7436">
                  <c:v>9.300000000109776E-4</c:v>
                </c:pt>
                <c:pt idx="7437">
                  <c:v>1.219000000000392E-2</c:v>
                </c:pt>
                <c:pt idx="7438">
                  <c:v>4.0499999999781267E-3</c:v>
                </c:pt>
                <c:pt idx="7439">
                  <c:v>1.0100000000022646E-2</c:v>
                </c:pt>
                <c:pt idx="7440">
                  <c:v>4.8599999999794363E-3</c:v>
                </c:pt>
                <c:pt idx="7441">
                  <c:v>9.4200000000057571E-3</c:v>
                </c:pt>
                <c:pt idx="7442">
                  <c:v>3.9900000000159253E-3</c:v>
                </c:pt>
                <c:pt idx="7443">
                  <c:v>1.2309999999985166E-2</c:v>
                </c:pt>
                <c:pt idx="7444">
                  <c:v>3.0100000000174987E-3</c:v>
                </c:pt>
                <c:pt idx="7445">
                  <c:v>1.0789999999985866E-2</c:v>
                </c:pt>
                <c:pt idx="7446">
                  <c:v>6.8200000000047112E-3</c:v>
                </c:pt>
                <c:pt idx="7447">
                  <c:v>7.2499999999990905E-3</c:v>
                </c:pt>
                <c:pt idx="7448">
                  <c:v>8.3699999999851116E-3</c:v>
                </c:pt>
                <c:pt idx="7449">
                  <c:v>5.3600000000244563E-3</c:v>
                </c:pt>
                <c:pt idx="7450">
                  <c:v>8.4399999999789088E-3</c:v>
                </c:pt>
                <c:pt idx="7451">
                  <c:v>7.5400000000058753E-3</c:v>
                </c:pt>
                <c:pt idx="7452">
                  <c:v>5.0400000000081491E-3</c:v>
                </c:pt>
                <c:pt idx="7453">
                  <c:v>9.0299999999956526E-3</c:v>
                </c:pt>
                <c:pt idx="7454">
                  <c:v>8.0700000000035743E-3</c:v>
                </c:pt>
                <c:pt idx="7455">
                  <c:v>9.1500000000053205E-3</c:v>
                </c:pt>
                <c:pt idx="7456">
                  <c:v>6.7999999999983629E-3</c:v>
                </c:pt>
                <c:pt idx="7457">
                  <c:v>8.0099999999845295E-3</c:v>
                </c:pt>
                <c:pt idx="7458">
                  <c:v>5.8099999999967622E-3</c:v>
                </c:pt>
                <c:pt idx="7459">
                  <c:v>1.1570000000006075E-2</c:v>
                </c:pt>
                <c:pt idx="7460">
                  <c:v>2.2600000000068121E-3</c:v>
                </c:pt>
                <c:pt idx="7461">
                  <c:v>1.2429999999994834E-2</c:v>
                </c:pt>
                <c:pt idx="7462">
                  <c:v>5.3100000000085856E-3</c:v>
                </c:pt>
                <c:pt idx="7463">
                  <c:v>8.9399999999955071E-3</c:v>
                </c:pt>
                <c:pt idx="7464">
                  <c:v>9.9500000000034561E-3</c:v>
                </c:pt>
                <c:pt idx="7465">
                  <c:v>6.5899999999885495E-3</c:v>
                </c:pt>
                <c:pt idx="7466">
                  <c:v>9.9199999999939337E-3</c:v>
                </c:pt>
                <c:pt idx="7467">
                  <c:v>8.3400000000040109E-3</c:v>
                </c:pt>
                <c:pt idx="7468">
                  <c:v>5.7900000000188356E-3</c:v>
                </c:pt>
                <c:pt idx="7469">
                  <c:v>1.0099999999994225E-2</c:v>
                </c:pt>
                <c:pt idx="7470">
                  <c:v>9.7999999999842657E-3</c:v>
                </c:pt>
                <c:pt idx="7471">
                  <c:v>5.0400000000081491E-3</c:v>
                </c:pt>
                <c:pt idx="7472">
                  <c:v>9.8700000000064847E-3</c:v>
                </c:pt>
                <c:pt idx="7473">
                  <c:v>5.0599999999860756E-3</c:v>
                </c:pt>
                <c:pt idx="7474">
                  <c:v>1.1359999999996262E-2</c:v>
                </c:pt>
                <c:pt idx="7475">
                  <c:v>8.9400000000239288E-3</c:v>
                </c:pt>
                <c:pt idx="7476">
                  <c:v>4.7999999999888132E-3</c:v>
                </c:pt>
                <c:pt idx="7477">
                  <c:v>1.1290000000002465E-2</c:v>
                </c:pt>
                <c:pt idx="7478">
                  <c:v>6.4099999999882584E-3</c:v>
                </c:pt>
                <c:pt idx="7479">
                  <c:v>8.1000000000130967E-3</c:v>
                </c:pt>
                <c:pt idx="7480">
                  <c:v>6.9499999999891315E-3</c:v>
                </c:pt>
                <c:pt idx="7481">
                  <c:v>1.1110000000002174E-2</c:v>
                </c:pt>
                <c:pt idx="7482">
                  <c:v>2.2100000000193631E-3</c:v>
                </c:pt>
                <c:pt idx="7483">
                  <c:v>1.2989999999973634E-2</c:v>
                </c:pt>
                <c:pt idx="7484">
                  <c:v>2.5400000000104228E-3</c:v>
                </c:pt>
                <c:pt idx="7485">
                  <c:v>1.2509999999991805E-2</c:v>
                </c:pt>
                <c:pt idx="7486">
                  <c:v>5.0999999999987722E-3</c:v>
                </c:pt>
                <c:pt idx="7487">
                  <c:v>6.4700000000073032E-3</c:v>
                </c:pt>
                <c:pt idx="7488">
                  <c:v>7.3299999999960619E-3</c:v>
                </c:pt>
                <c:pt idx="7489">
                  <c:v>7.5400000000058753E-3</c:v>
                </c:pt>
                <c:pt idx="7490">
                  <c:v>7.9900000000066029E-3</c:v>
                </c:pt>
                <c:pt idx="7491">
                  <c:v>7.2700000000054388E-3</c:v>
                </c:pt>
                <c:pt idx="7492">
                  <c:v>5.7799999999872398E-3</c:v>
                </c:pt>
                <c:pt idx="7493">
                  <c:v>5.6299999999964712E-3</c:v>
                </c:pt>
                <c:pt idx="7494">
                  <c:v>1.2609999999995125E-2</c:v>
                </c:pt>
                <c:pt idx="7495">
                  <c:v>2.8599999999983083E-3</c:v>
                </c:pt>
                <c:pt idx="7496">
                  <c:v>1.0220000000003893E-2</c:v>
                </c:pt>
                <c:pt idx="7497">
                  <c:v>6.5600000000074488E-3</c:v>
                </c:pt>
                <c:pt idx="7498">
                  <c:v>7.7500000000156888E-3</c:v>
                </c:pt>
                <c:pt idx="7499">
                  <c:v>8.099999999984675E-3</c:v>
                </c:pt>
                <c:pt idx="7500">
                  <c:v>7.7500000000156888E-3</c:v>
                </c:pt>
                <c:pt idx="7501">
                  <c:v>6.6199999999980719E-3</c:v>
                </c:pt>
                <c:pt idx="7502">
                  <c:v>5.2699999999958891E-3</c:v>
                </c:pt>
                <c:pt idx="7503">
                  <c:v>7.389999999986685E-3</c:v>
                </c:pt>
                <c:pt idx="7504">
                  <c:v>6.4700000000073032E-3</c:v>
                </c:pt>
                <c:pt idx="7505">
                  <c:v>8.0800000000067485E-3</c:v>
                </c:pt>
                <c:pt idx="7506">
                  <c:v>6.8200000000047112E-3</c:v>
                </c:pt>
                <c:pt idx="7507">
                  <c:v>8.7299999999856936E-3</c:v>
                </c:pt>
                <c:pt idx="7508">
                  <c:v>5.3100000000085856E-3</c:v>
                </c:pt>
                <c:pt idx="7509">
                  <c:v>8.9399999999955071E-3</c:v>
                </c:pt>
                <c:pt idx="7510">
                  <c:v>7.9000000000064574E-3</c:v>
                </c:pt>
                <c:pt idx="7511">
                  <c:v>3.6299999999869215E-3</c:v>
                </c:pt>
                <c:pt idx="7512">
                  <c:v>8.880000000004884E-3</c:v>
                </c:pt>
                <c:pt idx="7513">
                  <c:v>3.7000000000091404E-3</c:v>
                </c:pt>
                <c:pt idx="7514">
                  <c:v>1.0699999999985721E-2</c:v>
                </c:pt>
                <c:pt idx="7515">
                  <c:v>5.3300000000149339E-3</c:v>
                </c:pt>
                <c:pt idx="7516">
                  <c:v>7.1299999999894226E-3</c:v>
                </c:pt>
                <c:pt idx="7517">
                  <c:v>3.719999999987067E-3</c:v>
                </c:pt>
                <c:pt idx="7518">
                  <c:v>9.060000000005175E-3</c:v>
                </c:pt>
                <c:pt idx="7519">
                  <c:v>2.5899999999978718E-3</c:v>
                </c:pt>
                <c:pt idx="7520">
                  <c:v>1.0729999999995243E-2</c:v>
                </c:pt>
                <c:pt idx="7521">
                  <c:v>3.3100000000274576E-3</c:v>
                </c:pt>
                <c:pt idx="7522">
                  <c:v>6.0199999999781539E-3</c:v>
                </c:pt>
                <c:pt idx="7523">
                  <c:v>1.1770000000012715E-2</c:v>
                </c:pt>
                <c:pt idx="7524">
                  <c:v>1.6699999999900683E-3</c:v>
                </c:pt>
                <c:pt idx="7525">
                  <c:v>8.350000000007185E-3</c:v>
                </c:pt>
                <c:pt idx="7526">
                  <c:v>7.0299999999861029E-3</c:v>
                </c:pt>
                <c:pt idx="7527">
                  <c:v>6.4100000000166801E-3</c:v>
                </c:pt>
                <c:pt idx="7528">
                  <c:v>4.7999999999888132E-3</c:v>
                </c:pt>
                <c:pt idx="7529">
                  <c:v>5.8099999999967622E-3</c:v>
                </c:pt>
                <c:pt idx="7530">
                  <c:v>7.2399999999959164E-3</c:v>
                </c:pt>
                <c:pt idx="7531">
                  <c:v>6.9400000000143791E-3</c:v>
                </c:pt>
                <c:pt idx="7532">
                  <c:v>2.4200000000007549E-3</c:v>
                </c:pt>
                <c:pt idx="7533">
                  <c:v>7.0900000000051477E-3</c:v>
                </c:pt>
                <c:pt idx="7534">
                  <c:v>9.4799999999963802E-3</c:v>
                </c:pt>
                <c:pt idx="7535">
                  <c:v>6.199999999978445E-4</c:v>
                </c:pt>
                <c:pt idx="7536">
                  <c:v>1.1629999999996699E-2</c:v>
                </c:pt>
                <c:pt idx="7537">
                  <c:v>1.6600000000153159E-3</c:v>
                </c:pt>
                <c:pt idx="7538">
                  <c:v>7.3999999999898591E-3</c:v>
                </c:pt>
                <c:pt idx="7539">
                  <c:v>5.4800000000057025E-3</c:v>
                </c:pt>
                <c:pt idx="7540">
                  <c:v>7.6300000000060209E-3</c:v>
                </c:pt>
                <c:pt idx="7541">
                  <c:v>1.4599999999802549E-3</c:v>
                </c:pt>
                <c:pt idx="7542">
                  <c:v>8.7000000000045929E-3</c:v>
                </c:pt>
                <c:pt idx="7543">
                  <c:v>4.1099999999971715E-3</c:v>
                </c:pt>
                <c:pt idx="7544">
                  <c:v>8.7100000000077671E-3</c:v>
                </c:pt>
                <c:pt idx="7545">
                  <c:v>4.1099999999971715E-3</c:v>
                </c:pt>
                <c:pt idx="7546">
                  <c:v>7.5099999999963529E-3</c:v>
                </c:pt>
                <c:pt idx="7547">
                  <c:v>6.6700000000139426E-3</c:v>
                </c:pt>
                <c:pt idx="7548">
                  <c:v>3.7599999999997635E-3</c:v>
                </c:pt>
                <c:pt idx="7549">
                  <c:v>7.5999999999964984E-3</c:v>
                </c:pt>
                <c:pt idx="7550">
                  <c:v>6.7300000000045657E-3</c:v>
                </c:pt>
                <c:pt idx="7551">
                  <c:v>4.0899999999908232E-3</c:v>
                </c:pt>
                <c:pt idx="7552">
                  <c:v>6.6400000000044201E-3</c:v>
                </c:pt>
                <c:pt idx="7553">
                  <c:v>7.869999999996935E-3</c:v>
                </c:pt>
                <c:pt idx="7554">
                  <c:v>5.1599999999893953E-3</c:v>
                </c:pt>
                <c:pt idx="7555">
                  <c:v>5.9300000000064301E-3</c:v>
                </c:pt>
                <c:pt idx="7556">
                  <c:v>5.8999999999969077E-3</c:v>
                </c:pt>
                <c:pt idx="7557">
                  <c:v>5.210000000005266E-3</c:v>
                </c:pt>
                <c:pt idx="7558">
                  <c:v>6.4399999999977808E-3</c:v>
                </c:pt>
                <c:pt idx="7559">
                  <c:v>1.7599999999902138E-3</c:v>
                </c:pt>
                <c:pt idx="7560">
                  <c:v>9.2999999999960892E-3</c:v>
                </c:pt>
                <c:pt idx="7561">
                  <c:v>2.6500000000169166E-3</c:v>
                </c:pt>
                <c:pt idx="7562">
                  <c:v>7.0000000000050022E-3</c:v>
                </c:pt>
                <c:pt idx="7563">
                  <c:v>7.2799999999801912E-3</c:v>
                </c:pt>
                <c:pt idx="7564">
                  <c:v>5.7200000000250384E-3</c:v>
                </c:pt>
                <c:pt idx="7565">
                  <c:v>4.1099999999971715E-3</c:v>
                </c:pt>
                <c:pt idx="7566">
                  <c:v>1.0339999999985139E-2</c:v>
                </c:pt>
                <c:pt idx="7567">
                  <c:v>2.1000000000981345E-4</c:v>
                </c:pt>
                <c:pt idx="7568">
                  <c:v>8.7900000000047385E-3</c:v>
                </c:pt>
                <c:pt idx="7569">
                  <c:v>6.2599999999974898E-3</c:v>
                </c:pt>
                <c:pt idx="7570">
                  <c:v>3.189999999989368E-3</c:v>
                </c:pt>
                <c:pt idx="7571">
                  <c:v>7.6300000000060209E-3</c:v>
                </c:pt>
                <c:pt idx="7572">
                  <c:v>5.089999999995598E-3</c:v>
                </c:pt>
                <c:pt idx="7573">
                  <c:v>6.859999999988986E-3</c:v>
                </c:pt>
                <c:pt idx="7574">
                  <c:v>6.9700000000239015E-3</c:v>
                </c:pt>
                <c:pt idx="7575">
                  <c:v>5.3399999999896863E-3</c:v>
                </c:pt>
                <c:pt idx="7576">
                  <c:v>3.189999999989368E-3</c:v>
                </c:pt>
                <c:pt idx="7577">
                  <c:v>9.890000000012833E-3</c:v>
                </c:pt>
                <c:pt idx="7578">
                  <c:v>2.0900000000096952E-3</c:v>
                </c:pt>
                <c:pt idx="7579">
                  <c:v>9.4699999999932061E-3</c:v>
                </c:pt>
                <c:pt idx="7580">
                  <c:v>3.6399999999900956E-3</c:v>
                </c:pt>
                <c:pt idx="7581">
                  <c:v>3.8399999999967349E-3</c:v>
                </c:pt>
                <c:pt idx="7582">
                  <c:v>1.0109999999997399E-2</c:v>
                </c:pt>
                <c:pt idx="7583">
                  <c:v>2.3199999999974352E-3</c:v>
                </c:pt>
                <c:pt idx="7584">
                  <c:v>7.4500000000057298E-3</c:v>
                </c:pt>
                <c:pt idx="7585">
                  <c:v>6.4100000000166801E-3</c:v>
                </c:pt>
                <c:pt idx="7586">
                  <c:v>7.8999999999780357E-3</c:v>
                </c:pt>
                <c:pt idx="7587">
                  <c:v>4.199999999997317E-3</c:v>
                </c:pt>
                <c:pt idx="7588">
                  <c:v>5.9600000000159525E-3</c:v>
                </c:pt>
                <c:pt idx="7589">
                  <c:v>5.3100000000085856E-3</c:v>
                </c:pt>
                <c:pt idx="7590">
                  <c:v>7.1499999999957708E-3</c:v>
                </c:pt>
                <c:pt idx="7591">
                  <c:v>4.7999999999888132E-3</c:v>
                </c:pt>
                <c:pt idx="7592">
                  <c:v>6.6400000000044201E-3</c:v>
                </c:pt>
                <c:pt idx="7593">
                  <c:v>8.3199999999976626E-3</c:v>
                </c:pt>
                <c:pt idx="7594">
                  <c:v>1.4899999999897773E-3</c:v>
                </c:pt>
                <c:pt idx="7595">
                  <c:v>8.7900000000047385E-3</c:v>
                </c:pt>
                <c:pt idx="7596">
                  <c:v>3.1000000000176442E-3</c:v>
                </c:pt>
                <c:pt idx="7597">
                  <c:v>6.9399999999859574E-3</c:v>
                </c:pt>
                <c:pt idx="7598">
                  <c:v>5.5200000000183991E-3</c:v>
                </c:pt>
                <c:pt idx="7599">
                  <c:v>7.2399999999959164E-3</c:v>
                </c:pt>
                <c:pt idx="7600">
                  <c:v>3.8099999999872125E-3</c:v>
                </c:pt>
                <c:pt idx="7601">
                  <c:v>6.3499999999976353E-3</c:v>
                </c:pt>
                <c:pt idx="7602">
                  <c:v>4.7100000000170894E-3</c:v>
                </c:pt>
                <c:pt idx="7603">
                  <c:v>8.9999999999861302E-3</c:v>
                </c:pt>
                <c:pt idx="7604">
                  <c:v>5.8999999999969077E-3</c:v>
                </c:pt>
                <c:pt idx="7605">
                  <c:v>3.7300000000186628E-3</c:v>
                </c:pt>
                <c:pt idx="7606">
                  <c:v>1.0689999999982547E-2</c:v>
                </c:pt>
                <c:pt idx="7607">
                  <c:v>2.2400000000004638E-3</c:v>
                </c:pt>
                <c:pt idx="7608">
                  <c:v>7.7500000000156888E-3</c:v>
                </c:pt>
                <c:pt idx="7609">
                  <c:v>7.7799999999967895E-3</c:v>
                </c:pt>
                <c:pt idx="7610">
                  <c:v>3.3899999999960073E-3</c:v>
                </c:pt>
                <c:pt idx="7611">
                  <c:v>6.0799999999971988E-3</c:v>
                </c:pt>
                <c:pt idx="7612">
                  <c:v>7.1900000000084674E-3</c:v>
                </c:pt>
                <c:pt idx="7613">
                  <c:v>5.8999999999969077E-3</c:v>
                </c:pt>
                <c:pt idx="7614">
                  <c:v>6.7599999999856664E-3</c:v>
                </c:pt>
                <c:pt idx="7615">
                  <c:v>5.8400000000062846E-3</c:v>
                </c:pt>
                <c:pt idx="7616">
                  <c:v>6.0499999999876763E-3</c:v>
                </c:pt>
                <c:pt idx="7617">
                  <c:v>9.7800000000063392E-3</c:v>
                </c:pt>
                <c:pt idx="7618">
                  <c:v>4.1400000000066939E-3</c:v>
                </c:pt>
                <c:pt idx="7619">
                  <c:v>9.8700000000064847E-3</c:v>
                </c:pt>
                <c:pt idx="7620">
                  <c:v>5.5999999999869488E-3</c:v>
                </c:pt>
                <c:pt idx="7621">
                  <c:v>4.3200000000069849E-3</c:v>
                </c:pt>
                <c:pt idx="7622">
                  <c:v>1.3319999999993115E-2</c:v>
                </c:pt>
                <c:pt idx="7623">
                  <c:v>6.9000000002006345E-4</c:v>
                </c:pt>
                <c:pt idx="7624">
                  <c:v>1.122999999998342E-2</c:v>
                </c:pt>
                <c:pt idx="7625">
                  <c:v>5.4299999999898318E-3</c:v>
                </c:pt>
                <c:pt idx="7626">
                  <c:v>8.880000000004884E-3</c:v>
                </c:pt>
                <c:pt idx="7627">
                  <c:v>5.7500000000061391E-3</c:v>
                </c:pt>
                <c:pt idx="7628">
                  <c:v>6.7600000000140881E-3</c:v>
                </c:pt>
                <c:pt idx="7629">
                  <c:v>7.2499999999990905E-3</c:v>
                </c:pt>
                <c:pt idx="7630">
                  <c:v>9.3499999999835381E-3</c:v>
                </c:pt>
                <c:pt idx="7631">
                  <c:v>5.5499999999994998E-3</c:v>
                </c:pt>
                <c:pt idx="7632">
                  <c:v>8.8200000000142609E-3</c:v>
                </c:pt>
                <c:pt idx="7633">
                  <c:v>8.9700000000050295E-3</c:v>
                </c:pt>
                <c:pt idx="7634">
                  <c:v>3.8099999999872125E-3</c:v>
                </c:pt>
                <c:pt idx="7635">
                  <c:v>1.0379999999997835E-2</c:v>
                </c:pt>
                <c:pt idx="7636">
                  <c:v>5.5700000000058481E-3</c:v>
                </c:pt>
                <c:pt idx="7637">
                  <c:v>7.3600000000055843E-3</c:v>
                </c:pt>
                <c:pt idx="7638">
                  <c:v>1.0759999999976344E-2</c:v>
                </c:pt>
                <c:pt idx="7639">
                  <c:v>5.3300000000149339E-3</c:v>
                </c:pt>
                <c:pt idx="7640">
                  <c:v>8.530000000007476E-3</c:v>
                </c:pt>
                <c:pt idx="7641">
                  <c:v>5.2699999999958891E-3</c:v>
                </c:pt>
                <c:pt idx="7642">
                  <c:v>7.7799999999967895E-3</c:v>
                </c:pt>
                <c:pt idx="7643">
                  <c:v>9.890000000012833E-3</c:v>
                </c:pt>
                <c:pt idx="7644">
                  <c:v>5.3699999999992087E-3</c:v>
                </c:pt>
                <c:pt idx="7645">
                  <c:v>7.2699999999770171E-3</c:v>
                </c:pt>
                <c:pt idx="7646">
                  <c:v>9.890000000012833E-3</c:v>
                </c:pt>
                <c:pt idx="7647">
                  <c:v>7.3999999999898591E-3</c:v>
                </c:pt>
                <c:pt idx="7648">
                  <c:v>7.7100000000029922E-3</c:v>
                </c:pt>
                <c:pt idx="7649">
                  <c:v>9.060000000005175E-3</c:v>
                </c:pt>
                <c:pt idx="7650">
                  <c:v>5.7600000000093132E-3</c:v>
                </c:pt>
                <c:pt idx="7651">
                  <c:v>8.5499999999854026E-3</c:v>
                </c:pt>
                <c:pt idx="7652">
                  <c:v>6.3499999999976353E-3</c:v>
                </c:pt>
                <c:pt idx="7653">
                  <c:v>9.060000000005175E-3</c:v>
                </c:pt>
                <c:pt idx="7654">
                  <c:v>9.5599999999933516E-3</c:v>
                </c:pt>
                <c:pt idx="7655">
                  <c:v>5.6700000000091677E-3</c:v>
                </c:pt>
                <c:pt idx="7656">
                  <c:v>8.2500000000038654E-3</c:v>
                </c:pt>
                <c:pt idx="7657">
                  <c:v>7.8399999999874126E-3</c:v>
                </c:pt>
                <c:pt idx="7658">
                  <c:v>7.8100000000063119E-3</c:v>
                </c:pt>
                <c:pt idx="7659">
                  <c:v>9.180000000014843E-3</c:v>
                </c:pt>
                <c:pt idx="7660">
                  <c:v>8.6699999999950705E-3</c:v>
                </c:pt>
                <c:pt idx="7661">
                  <c:v>4.199999999997317E-3</c:v>
                </c:pt>
                <c:pt idx="7662">
                  <c:v>1.3049999999992679E-2</c:v>
                </c:pt>
                <c:pt idx="7663">
                  <c:v>4.7700000000077125E-3</c:v>
                </c:pt>
                <c:pt idx="7664">
                  <c:v>1.1779999999987467E-2</c:v>
                </c:pt>
                <c:pt idx="7665">
                  <c:v>4.9400000000048294E-3</c:v>
                </c:pt>
                <c:pt idx="7666">
                  <c:v>8.7599999999952161E-3</c:v>
                </c:pt>
                <c:pt idx="7667">
                  <c:v>6.3200000000165346E-3</c:v>
                </c:pt>
                <c:pt idx="7668">
                  <c:v>8.2299999999975171E-3</c:v>
                </c:pt>
                <c:pt idx="7669">
                  <c:v>6.1399999999878219E-3</c:v>
                </c:pt>
                <c:pt idx="7670">
                  <c:v>1.1110000000002174E-2</c:v>
                </c:pt>
                <c:pt idx="7671">
                  <c:v>3.7900000000092859E-3</c:v>
                </c:pt>
                <c:pt idx="7672">
                  <c:v>9.2400000000054661E-3</c:v>
                </c:pt>
                <c:pt idx="7673">
                  <c:v>9.7399999999936426E-3</c:v>
                </c:pt>
                <c:pt idx="7674">
                  <c:v>6.5899999999885495E-3</c:v>
                </c:pt>
                <c:pt idx="7675">
                  <c:v>1.0819999999995389E-2</c:v>
                </c:pt>
                <c:pt idx="7676">
                  <c:v>5.9899999999970532E-3</c:v>
                </c:pt>
                <c:pt idx="7677">
                  <c:v>8.4600000000136788E-3</c:v>
                </c:pt>
                <c:pt idx="7678">
                  <c:v>9.7499999999968168E-3</c:v>
                </c:pt>
                <c:pt idx="7679">
                  <c:v>4.7600000000045384E-3</c:v>
                </c:pt>
                <c:pt idx="7680">
                  <c:v>1.3360000000005812E-2</c:v>
                </c:pt>
                <c:pt idx="7681">
                  <c:v>5.5999999999869488E-3</c:v>
                </c:pt>
                <c:pt idx="7682">
                  <c:v>5.4499999999961801E-3</c:v>
                </c:pt>
                <c:pt idx="7683">
                  <c:v>1.3800000000003365E-2</c:v>
                </c:pt>
                <c:pt idx="7684">
                  <c:v>1.7300000000091131E-3</c:v>
                </c:pt>
                <c:pt idx="7685">
                  <c:v>1.2429999999994834E-2</c:v>
                </c:pt>
                <c:pt idx="7686">
                  <c:v>5.9599999999875308E-3</c:v>
                </c:pt>
                <c:pt idx="7687">
                  <c:v>1.0960000000011405E-2</c:v>
                </c:pt>
                <c:pt idx="7688">
                  <c:v>5.6700000000091677E-3</c:v>
                </c:pt>
                <c:pt idx="7689">
                  <c:v>7.919999999984384E-3</c:v>
                </c:pt>
                <c:pt idx="7690">
                  <c:v>7.339999999999236E-3</c:v>
                </c:pt>
                <c:pt idx="7691">
                  <c:v>1.1020000000002028E-2</c:v>
                </c:pt>
                <c:pt idx="7692">
                  <c:v>4.9500000000080036E-3</c:v>
                </c:pt>
                <c:pt idx="7693">
                  <c:v>6.7400000000077398E-3</c:v>
                </c:pt>
                <c:pt idx="7694">
                  <c:v>1.3199999999983447E-2</c:v>
                </c:pt>
                <c:pt idx="7695">
                  <c:v>3.3700000000180808E-3</c:v>
                </c:pt>
                <c:pt idx="7696">
                  <c:v>1.0779999999982692E-2</c:v>
                </c:pt>
                <c:pt idx="7697">
                  <c:v>6.6800000000171167E-3</c:v>
                </c:pt>
                <c:pt idx="7698">
                  <c:v>1.0400000000004184E-2</c:v>
                </c:pt>
                <c:pt idx="7699">
                  <c:v>7.2399999999959164E-3</c:v>
                </c:pt>
                <c:pt idx="7700">
                  <c:v>5.1299999999798729E-3</c:v>
                </c:pt>
                <c:pt idx="7701">
                  <c:v>1.3530000000002929E-2</c:v>
                </c:pt>
                <c:pt idx="7702">
                  <c:v>3.6300000000153432E-3</c:v>
                </c:pt>
                <c:pt idx="7703">
                  <c:v>7.5400000000058753E-3</c:v>
                </c:pt>
                <c:pt idx="7704">
                  <c:v>1.3859999999993988E-2</c:v>
                </c:pt>
                <c:pt idx="7705">
                  <c:v>1.4899999999897773E-3</c:v>
                </c:pt>
                <c:pt idx="7706">
                  <c:v>1.0109999999997399E-2</c:v>
                </c:pt>
                <c:pt idx="7707">
                  <c:v>6.1100000000067212E-3</c:v>
                </c:pt>
                <c:pt idx="7708">
                  <c:v>9.2300000000022919E-3</c:v>
                </c:pt>
                <c:pt idx="7709">
                  <c:v>6.5600000000074488E-3</c:v>
                </c:pt>
                <c:pt idx="7710">
                  <c:v>7.9599999999970805E-3</c:v>
                </c:pt>
                <c:pt idx="7711">
                  <c:v>6.7599999999856664E-3</c:v>
                </c:pt>
                <c:pt idx="7712">
                  <c:v>9.7499999999968168E-3</c:v>
                </c:pt>
                <c:pt idx="7713">
                  <c:v>5.6299999999964712E-3</c:v>
                </c:pt>
                <c:pt idx="7714">
                  <c:v>7.4800000000152522E-3</c:v>
                </c:pt>
                <c:pt idx="7715">
                  <c:v>1.1589999999984002E-2</c:v>
                </c:pt>
                <c:pt idx="7716">
                  <c:v>3.3400000000085583E-3</c:v>
                </c:pt>
                <c:pt idx="7717">
                  <c:v>9.9000000000160071E-3</c:v>
                </c:pt>
                <c:pt idx="7718">
                  <c:v>6.7899999999951888E-3</c:v>
                </c:pt>
                <c:pt idx="7719">
                  <c:v>9.4200000000057571E-3</c:v>
                </c:pt>
                <c:pt idx="7720">
                  <c:v>6.8199999999762895E-3</c:v>
                </c:pt>
                <c:pt idx="7721">
                  <c:v>4.4699999999977535E-3</c:v>
                </c:pt>
                <c:pt idx="7722">
                  <c:v>9.5700000000249474E-3</c:v>
                </c:pt>
                <c:pt idx="7723">
                  <c:v>5.5099999999868032E-3</c:v>
                </c:pt>
                <c:pt idx="7724">
                  <c:v>6.7400000000077398E-3</c:v>
                </c:pt>
                <c:pt idx="7725">
                  <c:v>1.0009999999994079E-2</c:v>
                </c:pt>
                <c:pt idx="7726">
                  <c:v>4.5900000000074215E-3</c:v>
                </c:pt>
                <c:pt idx="7727">
                  <c:v>8.6499999999887223E-3</c:v>
                </c:pt>
                <c:pt idx="7728">
                  <c:v>7.9200000000128057E-3</c:v>
                </c:pt>
                <c:pt idx="7729">
                  <c:v>9.7499999999968168E-3</c:v>
                </c:pt>
                <c:pt idx="7730">
                  <c:v>6.7899999999951888E-3</c:v>
                </c:pt>
                <c:pt idx="7731">
                  <c:v>9.3899999999962347E-3</c:v>
                </c:pt>
                <c:pt idx="7732">
                  <c:v>5.4299999999898318E-3</c:v>
                </c:pt>
                <c:pt idx="7733">
                  <c:v>9.590000000002874E-3</c:v>
                </c:pt>
                <c:pt idx="7734">
                  <c:v>5.7800000000156615E-3</c:v>
                </c:pt>
                <c:pt idx="7735">
                  <c:v>8.0800000000067485E-3</c:v>
                </c:pt>
                <c:pt idx="7736">
                  <c:v>1.1409999999983711E-2</c:v>
                </c:pt>
                <c:pt idx="7737">
                  <c:v>2.3300000000006094E-3</c:v>
                </c:pt>
                <c:pt idx="7738">
                  <c:v>1.0250000000013415E-2</c:v>
                </c:pt>
                <c:pt idx="7739">
                  <c:v>6.5599999999790271E-3</c:v>
                </c:pt>
                <c:pt idx="7740">
                  <c:v>8.3700000000135333E-3</c:v>
                </c:pt>
                <c:pt idx="7741">
                  <c:v>6.7699999999888405E-3</c:v>
                </c:pt>
                <c:pt idx="7742">
                  <c:v>8.0400000000224736E-3</c:v>
                </c:pt>
                <c:pt idx="7743">
                  <c:v>8.7399999999888678E-3</c:v>
                </c:pt>
                <c:pt idx="7744">
                  <c:v>3.2699999999863394E-3</c:v>
                </c:pt>
                <c:pt idx="7745">
                  <c:v>7.7500000000156888E-3</c:v>
                </c:pt>
                <c:pt idx="7746">
                  <c:v>1.018999999999437E-2</c:v>
                </c:pt>
                <c:pt idx="7747">
                  <c:v>4.0899999999908232E-3</c:v>
                </c:pt>
                <c:pt idx="7748">
                  <c:v>6.6100000000233194E-3</c:v>
                </c:pt>
                <c:pt idx="7749">
                  <c:v>7.2499999999990905E-3</c:v>
                </c:pt>
                <c:pt idx="7750">
                  <c:v>6.729999999976144E-3</c:v>
                </c:pt>
                <c:pt idx="7751">
                  <c:v>4.8299999999983356E-3</c:v>
                </c:pt>
                <c:pt idx="7752">
                  <c:v>8.6700000000234922E-3</c:v>
                </c:pt>
                <c:pt idx="7753">
                  <c:v>3.9899999999875035E-3</c:v>
                </c:pt>
                <c:pt idx="7754">
                  <c:v>8.049999999997226E-3</c:v>
                </c:pt>
                <c:pt idx="7755">
                  <c:v>3.8499999999999091E-3</c:v>
                </c:pt>
                <c:pt idx="7756">
                  <c:v>6.4900000000136515E-3</c:v>
                </c:pt>
                <c:pt idx="7757">
                  <c:v>1.1030000000005202E-2</c:v>
                </c:pt>
                <c:pt idx="7758">
                  <c:v>1.5199999999992997E-3</c:v>
                </c:pt>
                <c:pt idx="7759">
                  <c:v>8.9099999999859847E-3</c:v>
                </c:pt>
                <c:pt idx="7760">
                  <c:v>6.2900000000070122E-3</c:v>
                </c:pt>
                <c:pt idx="7761">
                  <c:v>6.2599999999974898E-3</c:v>
                </c:pt>
                <c:pt idx="7762">
                  <c:v>6.3199999999881129E-3</c:v>
                </c:pt>
                <c:pt idx="7763">
                  <c:v>6.3700000000039836E-3</c:v>
                </c:pt>
                <c:pt idx="7764">
                  <c:v>7.9900000000066029E-3</c:v>
                </c:pt>
                <c:pt idx="7765">
                  <c:v>3.369999999989659E-3</c:v>
                </c:pt>
                <c:pt idx="7766">
                  <c:v>7.689999999996644E-3</c:v>
                </c:pt>
                <c:pt idx="7767">
                  <c:v>7.7800000000252112E-3</c:v>
                </c:pt>
                <c:pt idx="7768">
                  <c:v>4.5299999999883767E-3</c:v>
                </c:pt>
                <c:pt idx="7769">
                  <c:v>7.5300000000027012E-3</c:v>
                </c:pt>
                <c:pt idx="7770">
                  <c:v>8.4400000000073305E-3</c:v>
                </c:pt>
                <c:pt idx="7771">
                  <c:v>4.9499999999795818E-3</c:v>
                </c:pt>
                <c:pt idx="7772">
                  <c:v>5.9600000000159525E-3</c:v>
                </c:pt>
                <c:pt idx="7773">
                  <c:v>8.1899999999848205E-3</c:v>
                </c:pt>
                <c:pt idx="7774">
                  <c:v>4.4699999999977535E-3</c:v>
                </c:pt>
                <c:pt idx="7775">
                  <c:v>8.2299999999975171E-3</c:v>
                </c:pt>
                <c:pt idx="7776">
                  <c:v>3.6000000000058208E-3</c:v>
                </c:pt>
                <c:pt idx="7777">
                  <c:v>5.1300000000082946E-3</c:v>
                </c:pt>
                <c:pt idx="7778">
                  <c:v>1.1889999999993961E-2</c:v>
                </c:pt>
                <c:pt idx="7779">
                  <c:v>8.1000000000130967E-4</c:v>
                </c:pt>
                <c:pt idx="7780">
                  <c:v>9.1999999999927695E-3</c:v>
                </c:pt>
                <c:pt idx="7781">
                  <c:v>6.1100000000067212E-3</c:v>
                </c:pt>
                <c:pt idx="7782">
                  <c:v>6.8899999999985084E-3</c:v>
                </c:pt>
                <c:pt idx="7783">
                  <c:v>6.6700000000139426E-3</c:v>
                </c:pt>
                <c:pt idx="7784">
                  <c:v>5.0699999999892498E-3</c:v>
                </c:pt>
                <c:pt idx="7785">
                  <c:v>1.1359999999996262E-2</c:v>
                </c:pt>
                <c:pt idx="7786">
                  <c:v>3.4799999999961528E-3</c:v>
                </c:pt>
                <c:pt idx="7787">
                  <c:v>6.6199999999980719E-3</c:v>
                </c:pt>
                <c:pt idx="7788">
                  <c:v>9.9500000000034561E-3</c:v>
                </c:pt>
                <c:pt idx="7789">
                  <c:v>5.6100000000185446E-3</c:v>
                </c:pt>
                <c:pt idx="7790">
                  <c:v>6.9399999999859574E-3</c:v>
                </c:pt>
                <c:pt idx="7791">
                  <c:v>8.6699999999950705E-3</c:v>
                </c:pt>
                <c:pt idx="7792">
                  <c:v>4.7100000000170894E-3</c:v>
                </c:pt>
                <c:pt idx="7793">
                  <c:v>7.3299999999960619E-3</c:v>
                </c:pt>
                <c:pt idx="7794">
                  <c:v>8.880000000004884E-3</c:v>
                </c:pt>
                <c:pt idx="7795">
                  <c:v>6.4999999999884039E-3</c:v>
                </c:pt>
                <c:pt idx="7796">
                  <c:v>8.0800000000067485E-3</c:v>
                </c:pt>
                <c:pt idx="7797">
                  <c:v>4.8500000000046839E-3</c:v>
                </c:pt>
                <c:pt idx="7798">
                  <c:v>6.4699999999788815E-3</c:v>
                </c:pt>
                <c:pt idx="7799">
                  <c:v>1.1800000000022237E-2</c:v>
                </c:pt>
                <c:pt idx="7800">
                  <c:v>2.9999999998153726E-4</c:v>
                </c:pt>
                <c:pt idx="7801">
                  <c:v>1.0340000000013561E-2</c:v>
                </c:pt>
                <c:pt idx="7802">
                  <c:v>6.5600000000074488E-3</c:v>
                </c:pt>
                <c:pt idx="7803">
                  <c:v>7.8999999999780357E-3</c:v>
                </c:pt>
                <c:pt idx="7804">
                  <c:v>4.5300000000167984E-3</c:v>
                </c:pt>
                <c:pt idx="7805">
                  <c:v>6.3399999999944612E-3</c:v>
                </c:pt>
                <c:pt idx="7806">
                  <c:v>6.7099999999982174E-3</c:v>
                </c:pt>
                <c:pt idx="7807">
                  <c:v>6.7899999999951888E-3</c:v>
                </c:pt>
                <c:pt idx="7808">
                  <c:v>4.860000000007858E-3</c:v>
                </c:pt>
                <c:pt idx="7809">
                  <c:v>8.2299999999975171E-3</c:v>
                </c:pt>
                <c:pt idx="7810">
                  <c:v>4.6199999999885222E-3</c:v>
                </c:pt>
                <c:pt idx="7811">
                  <c:v>6.2900000000070122E-3</c:v>
                </c:pt>
                <c:pt idx="7812">
                  <c:v>1.0009999999994079E-2</c:v>
                </c:pt>
                <c:pt idx="7813">
                  <c:v>3.4300000000087039E-3</c:v>
                </c:pt>
                <c:pt idx="7814">
                  <c:v>7.5999999999964984E-3</c:v>
                </c:pt>
                <c:pt idx="7815">
                  <c:v>6.1900000000036925E-3</c:v>
                </c:pt>
                <c:pt idx="7816">
                  <c:v>4.0300000000002001E-3</c:v>
                </c:pt>
                <c:pt idx="7817">
                  <c:v>6.7600000000140881E-3</c:v>
                </c:pt>
                <c:pt idx="7818">
                  <c:v>5.5799999999806005E-3</c:v>
                </c:pt>
                <c:pt idx="7819">
                  <c:v>6.3399999999944612E-3</c:v>
                </c:pt>
                <c:pt idx="7820">
                  <c:v>9.180000000014843E-3</c:v>
                </c:pt>
                <c:pt idx="7821">
                  <c:v>1.2600000000020373E-3</c:v>
                </c:pt>
                <c:pt idx="7822">
                  <c:v>1.0009999999994079E-2</c:v>
                </c:pt>
                <c:pt idx="7823">
                  <c:v>5.9599999999875308E-3</c:v>
                </c:pt>
                <c:pt idx="7824">
                  <c:v>6.7600000000140881E-3</c:v>
                </c:pt>
                <c:pt idx="7825">
                  <c:v>4.0300000000002001E-3</c:v>
                </c:pt>
                <c:pt idx="7826">
                  <c:v>8.9099999999859847E-3</c:v>
                </c:pt>
                <c:pt idx="7827">
                  <c:v>2.8000000000076852E-3</c:v>
                </c:pt>
                <c:pt idx="7828">
                  <c:v>1.0099999999994225E-2</c:v>
                </c:pt>
                <c:pt idx="7829">
                  <c:v>4.3200000000069849E-3</c:v>
                </c:pt>
                <c:pt idx="7830">
                  <c:v>6.0500000000160981E-3</c:v>
                </c:pt>
                <c:pt idx="7831">
                  <c:v>7.1299999999894226E-3</c:v>
                </c:pt>
                <c:pt idx="7832">
                  <c:v>4.6499999999980446E-3</c:v>
                </c:pt>
                <c:pt idx="7833">
                  <c:v>6.0200000000065756E-3</c:v>
                </c:pt>
                <c:pt idx="7834">
                  <c:v>1.0220000000003893E-2</c:v>
                </c:pt>
                <c:pt idx="7835">
                  <c:v>1.0399999999890497E-3</c:v>
                </c:pt>
                <c:pt idx="7836">
                  <c:v>8.6100000000044474E-3</c:v>
                </c:pt>
                <c:pt idx="7837">
                  <c:v>6.8300000000078853E-3</c:v>
                </c:pt>
                <c:pt idx="7838">
                  <c:v>6.1099999999782995E-3</c:v>
                </c:pt>
                <c:pt idx="7839">
                  <c:v>6.8200000000047112E-3</c:v>
                </c:pt>
                <c:pt idx="7840">
                  <c:v>6.8300000000078853E-3</c:v>
                </c:pt>
                <c:pt idx="7841">
                  <c:v>6.3800000000071577E-3</c:v>
                </c:pt>
                <c:pt idx="7842">
                  <c:v>9.2300000000022919E-3</c:v>
                </c:pt>
                <c:pt idx="7843">
                  <c:v>2.2099999999909414E-3</c:v>
                </c:pt>
                <c:pt idx="7844">
                  <c:v>8.6100000000044474E-3</c:v>
                </c:pt>
                <c:pt idx="7845">
                  <c:v>7.869999999996935E-3</c:v>
                </c:pt>
                <c:pt idx="7846">
                  <c:v>4.379999999997608E-3</c:v>
                </c:pt>
                <c:pt idx="7847">
                  <c:v>8.7299999999856936E-3</c:v>
                </c:pt>
                <c:pt idx="7848">
                  <c:v>3.8499999999999091E-3</c:v>
                </c:pt>
                <c:pt idx="7849">
                  <c:v>1.0130000000003747E-2</c:v>
                </c:pt>
                <c:pt idx="7850">
                  <c:v>5.8999999999969077E-3</c:v>
                </c:pt>
                <c:pt idx="7851">
                  <c:v>6.7099999999982174E-3</c:v>
                </c:pt>
                <c:pt idx="7852">
                  <c:v>5.7800000000156615E-3</c:v>
                </c:pt>
                <c:pt idx="7853">
                  <c:v>7.689999999996644E-3</c:v>
                </c:pt>
                <c:pt idx="7854">
                  <c:v>7.5999999999964984E-3</c:v>
                </c:pt>
                <c:pt idx="7855">
                  <c:v>9.1500000000053205E-3</c:v>
                </c:pt>
                <c:pt idx="7856">
                  <c:v>3.4799999999961528E-3</c:v>
                </c:pt>
                <c:pt idx="7857">
                  <c:v>7.0699999999987995E-3</c:v>
                </c:pt>
                <c:pt idx="7858">
                  <c:v>9.4699999999932061E-3</c:v>
                </c:pt>
                <c:pt idx="7859">
                  <c:v>3.1900000000177897E-3</c:v>
                </c:pt>
                <c:pt idx="7860">
                  <c:v>7.9900000000066029E-3</c:v>
                </c:pt>
                <c:pt idx="7861">
                  <c:v>6.5299999999979264E-3</c:v>
                </c:pt>
                <c:pt idx="7862">
                  <c:v>5.2099999999768443E-3</c:v>
                </c:pt>
                <c:pt idx="7863">
                  <c:v>9.180000000014843E-3</c:v>
                </c:pt>
                <c:pt idx="7864">
                  <c:v>3.3400000000085583E-3</c:v>
                </c:pt>
                <c:pt idx="7865">
                  <c:v>8.4899999999947795E-3</c:v>
                </c:pt>
                <c:pt idx="7866">
                  <c:v>6.0200000000065756E-3</c:v>
                </c:pt>
                <c:pt idx="7867">
                  <c:v>4.5899999999789998E-3</c:v>
                </c:pt>
                <c:pt idx="7868">
                  <c:v>1.0250000000013415E-2</c:v>
                </c:pt>
                <c:pt idx="7869">
                  <c:v>4.6199999999885222E-3</c:v>
                </c:pt>
                <c:pt idx="7870">
                  <c:v>6.9500000000175532E-3</c:v>
                </c:pt>
                <c:pt idx="7871">
                  <c:v>6.3999999999850843E-3</c:v>
                </c:pt>
                <c:pt idx="7872">
                  <c:v>5.4000000000087311E-3</c:v>
                </c:pt>
                <c:pt idx="7873">
                  <c:v>6.7899999999951888E-3</c:v>
                </c:pt>
                <c:pt idx="7874">
                  <c:v>5.6099999999901229E-3</c:v>
                </c:pt>
                <c:pt idx="7875">
                  <c:v>5.5100000000152249E-3</c:v>
                </c:pt>
                <c:pt idx="7876">
                  <c:v>7.1800000000052933E-3</c:v>
                </c:pt>
                <c:pt idx="7877">
                  <c:v>3.1599999999798456E-3</c:v>
                </c:pt>
                <c:pt idx="7878">
                  <c:v>5.4300000000182536E-3</c:v>
                </c:pt>
                <c:pt idx="7879">
                  <c:v>9.0599999999767533E-3</c:v>
                </c:pt>
                <c:pt idx="7880">
                  <c:v>2.2300000000257114E-3</c:v>
                </c:pt>
                <c:pt idx="7881">
                  <c:v>5.3399999999896863E-3</c:v>
                </c:pt>
                <c:pt idx="7882">
                  <c:v>5.5399999999963256E-3</c:v>
                </c:pt>
                <c:pt idx="7883">
                  <c:v>4.8899999999889587E-3</c:v>
                </c:pt>
                <c:pt idx="7884">
                  <c:v>6.3400000000228829E-3</c:v>
                </c:pt>
                <c:pt idx="7885">
                  <c:v>3.189999999989368E-3</c:v>
                </c:pt>
                <c:pt idx="7886">
                  <c:v>7.4199999999962074E-3</c:v>
                </c:pt>
                <c:pt idx="7887">
                  <c:v>5.4300000000182536E-3</c:v>
                </c:pt>
                <c:pt idx="7888">
                  <c:v>3.2199999999988904E-3</c:v>
                </c:pt>
                <c:pt idx="7889">
                  <c:v>7.4199999999962074E-3</c:v>
                </c:pt>
                <c:pt idx="7890">
                  <c:v>5.0599999999860756E-3</c:v>
                </c:pt>
                <c:pt idx="7891">
                  <c:v>4.1800000000193904E-3</c:v>
                </c:pt>
                <c:pt idx="7892">
                  <c:v>4.0799999999876491E-3</c:v>
                </c:pt>
                <c:pt idx="7893">
                  <c:v>7.4799999999868305E-3</c:v>
                </c:pt>
                <c:pt idx="7894">
                  <c:v>4.2600000000163618E-3</c:v>
                </c:pt>
                <c:pt idx="7895">
                  <c:v>6.3499999999976353E-3</c:v>
                </c:pt>
                <c:pt idx="7896">
                  <c:v>4.379999999997608E-3</c:v>
                </c:pt>
                <c:pt idx="7897">
                  <c:v>7.0299999999861029E-3</c:v>
                </c:pt>
                <c:pt idx="7898">
                  <c:v>4.0000000000190994E-3</c:v>
                </c:pt>
                <c:pt idx="7899">
                  <c:v>5.6299999999964712E-3</c:v>
                </c:pt>
                <c:pt idx="7900">
                  <c:v>1.3530000000002929E-2</c:v>
                </c:pt>
                <c:pt idx="7901">
                  <c:v>0</c:v>
                </c:pt>
                <c:pt idx="7902">
                  <c:v>8.9999999999861302E-3</c:v>
                </c:pt>
                <c:pt idx="7903">
                  <c:v>4.980000000017526E-3</c:v>
                </c:pt>
                <c:pt idx="7904">
                  <c:v>7.569999999986976E-3</c:v>
                </c:pt>
                <c:pt idx="7905">
                  <c:v>5.4499999999961801E-3</c:v>
                </c:pt>
                <c:pt idx="7906">
                  <c:v>6.6500000000075943E-3</c:v>
                </c:pt>
                <c:pt idx="7907">
                  <c:v>7.9800000000034288E-3</c:v>
                </c:pt>
                <c:pt idx="7908">
                  <c:v>6.5899999999885495E-3</c:v>
                </c:pt>
                <c:pt idx="7909">
                  <c:v>2.9800000000079763E-3</c:v>
                </c:pt>
                <c:pt idx="7910">
                  <c:v>9.6900000000061937E-3</c:v>
                </c:pt>
                <c:pt idx="7911">
                  <c:v>7.6499999999839474E-3</c:v>
                </c:pt>
                <c:pt idx="7912">
                  <c:v>4.7700000000077125E-3</c:v>
                </c:pt>
                <c:pt idx="7913">
                  <c:v>9.0299999999956526E-3</c:v>
                </c:pt>
                <c:pt idx="7914">
                  <c:v>2.2100000000193631E-3</c:v>
                </c:pt>
                <c:pt idx="7915">
                  <c:v>7.5099999999963529E-3</c:v>
                </c:pt>
                <c:pt idx="7916">
                  <c:v>8.6100000000044474E-3</c:v>
                </c:pt>
                <c:pt idx="7917">
                  <c:v>2.479999999991378E-3</c:v>
                </c:pt>
                <c:pt idx="7918">
                  <c:v>7.569999999986976E-3</c:v>
                </c:pt>
                <c:pt idx="7919">
                  <c:v>5.3000000000054115E-3</c:v>
                </c:pt>
                <c:pt idx="7920">
                  <c:v>4.1400000000066939E-3</c:v>
                </c:pt>
                <c:pt idx="7921">
                  <c:v>9.7800000000063392E-3</c:v>
                </c:pt>
                <c:pt idx="7922">
                  <c:v>0</c:v>
                </c:pt>
                <c:pt idx="7923">
                  <c:v>9.7399999999936426E-3</c:v>
                </c:pt>
                <c:pt idx="7924">
                  <c:v>3.2500000000084128E-3</c:v>
                </c:pt>
                <c:pt idx="7925">
                  <c:v>6.6199999999980719E-3</c:v>
                </c:pt>
                <c:pt idx="7926">
                  <c:v>3.3999999999991815E-3</c:v>
                </c:pt>
                <c:pt idx="7927">
                  <c:v>5.5699999999774263E-3</c:v>
                </c:pt>
                <c:pt idx="7928">
                  <c:v>6.2900000000070122E-3</c:v>
                </c:pt>
                <c:pt idx="7929">
                  <c:v>7.8000000000031378E-3</c:v>
                </c:pt>
                <c:pt idx="7930">
                  <c:v>7.2000000000116415E-4</c:v>
                </c:pt>
                <c:pt idx="7931">
                  <c:v>9.0299999999956526E-3</c:v>
                </c:pt>
                <c:pt idx="7932">
                  <c:v>5.3599999999960346E-3</c:v>
                </c:pt>
                <c:pt idx="7933">
                  <c:v>3.5200000000088494E-3</c:v>
                </c:pt>
                <c:pt idx="7934">
                  <c:v>6.3800000000071577E-3</c:v>
                </c:pt>
                <c:pt idx="7935">
                  <c:v>3.009999999989077E-3</c:v>
                </c:pt>
                <c:pt idx="7936">
                  <c:v>6.6099999999948977E-3</c:v>
                </c:pt>
                <c:pt idx="7937">
                  <c:v>7.689999999996644E-3</c:v>
                </c:pt>
                <c:pt idx="7938">
                  <c:v>2.4200000000007549E-3</c:v>
                </c:pt>
                <c:pt idx="7939">
                  <c:v>6.1400000000162436E-3</c:v>
                </c:pt>
                <c:pt idx="7940">
                  <c:v>3.7800000000061118E-3</c:v>
                </c:pt>
                <c:pt idx="7941">
                  <c:v>4.0599999999813008E-3</c:v>
                </c:pt>
                <c:pt idx="7942">
                  <c:v>9.1100000000210457E-3</c:v>
                </c:pt>
                <c:pt idx="7943">
                  <c:v>0</c:v>
                </c:pt>
                <c:pt idx="7944">
                  <c:v>8.5299999999790543E-3</c:v>
                </c:pt>
                <c:pt idx="7945">
                  <c:v>3.3700000000180808E-3</c:v>
                </c:pt>
                <c:pt idx="7946">
                  <c:v>5.8999999999969077E-3</c:v>
                </c:pt>
                <c:pt idx="7947">
                  <c:v>2.3500000000069576E-3</c:v>
                </c:pt>
                <c:pt idx="7948">
                  <c:v>8.4599999999852571E-3</c:v>
                </c:pt>
                <c:pt idx="7949">
                  <c:v>1.6099999999994452E-3</c:v>
                </c:pt>
                <c:pt idx="7950">
                  <c:v>9.0299999999956526E-3</c:v>
                </c:pt>
                <c:pt idx="7951">
                  <c:v>1.0800000000017462E-3</c:v>
                </c:pt>
                <c:pt idx="7952">
                  <c:v>8.1600000000037198E-3</c:v>
                </c:pt>
                <c:pt idx="7953">
                  <c:v>3.009999999989077E-3</c:v>
                </c:pt>
                <c:pt idx="7954">
                  <c:v>4.7400000000266118E-3</c:v>
                </c:pt>
                <c:pt idx="7955">
                  <c:v>7.2999999999865395E-3</c:v>
                </c:pt>
                <c:pt idx="7956">
                  <c:v>3.2199999999988904E-3</c:v>
                </c:pt>
                <c:pt idx="7957">
                  <c:v>7.1800000000052933E-3</c:v>
                </c:pt>
                <c:pt idx="7958">
                  <c:v>7.2800000000086129E-3</c:v>
                </c:pt>
                <c:pt idx="7959">
                  <c:v>7.3999999997909072E-4</c:v>
                </c:pt>
                <c:pt idx="7960">
                  <c:v>8.9399999999955071E-3</c:v>
                </c:pt>
                <c:pt idx="7961">
                  <c:v>6.8899999999985084E-3</c:v>
                </c:pt>
                <c:pt idx="7962">
                  <c:v>4.3800000000260297E-3</c:v>
                </c:pt>
                <c:pt idx="7963">
                  <c:v>6.2599999999974898E-3</c:v>
                </c:pt>
                <c:pt idx="7964">
                  <c:v>5.3599999999960346E-3</c:v>
                </c:pt>
                <c:pt idx="7965">
                  <c:v>4.860000000007858E-3</c:v>
                </c:pt>
                <c:pt idx="7966">
                  <c:v>9.9799999999845568E-3</c:v>
                </c:pt>
                <c:pt idx="7967">
                  <c:v>0</c:v>
                </c:pt>
                <c:pt idx="7968">
                  <c:v>8.9700000000050295E-3</c:v>
                </c:pt>
                <c:pt idx="7969">
                  <c:v>3.0700000000081218E-3</c:v>
                </c:pt>
                <c:pt idx="7970">
                  <c:v>4.7099999999886677E-3</c:v>
                </c:pt>
                <c:pt idx="7971">
                  <c:v>7.2700000000054388E-3</c:v>
                </c:pt>
                <c:pt idx="7972">
                  <c:v>2.5399999999820011E-3</c:v>
                </c:pt>
                <c:pt idx="7973">
                  <c:v>6.3700000000039836E-3</c:v>
                </c:pt>
                <c:pt idx="7974">
                  <c:v>4.4400000000166528E-3</c:v>
                </c:pt>
                <c:pt idx="7975">
                  <c:v>6.199999999978445E-3</c:v>
                </c:pt>
                <c:pt idx="7976">
                  <c:v>5.4599999999993543E-3</c:v>
                </c:pt>
                <c:pt idx="7977">
                  <c:v>6.5500000000042746E-3</c:v>
                </c:pt>
                <c:pt idx="7978">
                  <c:v>3.7300000000186628E-3</c:v>
                </c:pt>
                <c:pt idx="7979">
                  <c:v>6.5199999999947522E-3</c:v>
                </c:pt>
                <c:pt idx="7980">
                  <c:v>3.7299999999902411E-3</c:v>
                </c:pt>
                <c:pt idx="7981">
                  <c:v>6.4700000000073032E-3</c:v>
                </c:pt>
                <c:pt idx="7982">
                  <c:v>1.2129999999984875E-2</c:v>
                </c:pt>
                <c:pt idx="7983">
                  <c:v>0</c:v>
                </c:pt>
                <c:pt idx="7984">
                  <c:v>9.590000000002874E-3</c:v>
                </c:pt>
                <c:pt idx="7985">
                  <c:v>3.3999999999991815E-3</c:v>
                </c:pt>
                <c:pt idx="7986">
                  <c:v>8.170000000006894E-3</c:v>
                </c:pt>
                <c:pt idx="7987">
                  <c:v>4.4699999999977535E-3</c:v>
                </c:pt>
                <c:pt idx="7988">
                  <c:v>5.690000000015516E-3</c:v>
                </c:pt>
                <c:pt idx="7989">
                  <c:v>3.5199999999804277E-3</c:v>
                </c:pt>
                <c:pt idx="7990">
                  <c:v>1.1800000000022237E-2</c:v>
                </c:pt>
                <c:pt idx="7991">
                  <c:v>9.0000000000145519E-5</c:v>
                </c:pt>
                <c:pt idx="7992">
                  <c:v>1.1799999999993815E-2</c:v>
                </c:pt>
                <c:pt idx="7993">
                  <c:v>1.6099999999994452E-3</c:v>
                </c:pt>
                <c:pt idx="7994">
                  <c:v>6.9699999999954798E-3</c:v>
                </c:pt>
                <c:pt idx="7995">
                  <c:v>9.2699999999865668E-3</c:v>
                </c:pt>
                <c:pt idx="7996">
                  <c:v>9.8000000002684828E-4</c:v>
                </c:pt>
                <c:pt idx="7997">
                  <c:v>7.0099999999797546E-3</c:v>
                </c:pt>
                <c:pt idx="7998">
                  <c:v>9.5300000000122509E-3</c:v>
                </c:pt>
                <c:pt idx="7999">
                  <c:v>6.8999999999164174E-4</c:v>
                </c:pt>
                <c:pt idx="8000">
                  <c:v>1.1320000000011987E-2</c:v>
                </c:pt>
                <c:pt idx="8001">
                  <c:v>3.2199999999988904E-3</c:v>
                </c:pt>
                <c:pt idx="8002">
                  <c:v>8.4399999999789088E-3</c:v>
                </c:pt>
                <c:pt idx="8003">
                  <c:v>6.400000000013506E-3</c:v>
                </c:pt>
                <c:pt idx="8004">
                  <c:v>4.5900000000074215E-3</c:v>
                </c:pt>
                <c:pt idx="8005">
                  <c:v>4.9199999999984811E-3</c:v>
                </c:pt>
                <c:pt idx="8006">
                  <c:v>7.7200000000061664E-3</c:v>
                </c:pt>
                <c:pt idx="8007">
                  <c:v>5.1899999999989177E-3</c:v>
                </c:pt>
                <c:pt idx="8008">
                  <c:v>8.0099999999845295E-3</c:v>
                </c:pt>
                <c:pt idx="8009">
                  <c:v>5.8099999999967622E-3</c:v>
                </c:pt>
                <c:pt idx="8010">
                  <c:v>1.8200000000092587E-3</c:v>
                </c:pt>
                <c:pt idx="8011">
                  <c:v>1.322999999999297E-2</c:v>
                </c:pt>
                <c:pt idx="8012">
                  <c:v>0</c:v>
                </c:pt>
                <c:pt idx="8013">
                  <c:v>1.0520000000013852E-2</c:v>
                </c:pt>
                <c:pt idx="8014">
                  <c:v>3.9699999999811553E-3</c:v>
                </c:pt>
                <c:pt idx="8015">
                  <c:v>7.9300000000159798E-3</c:v>
                </c:pt>
                <c:pt idx="8016">
                  <c:v>5.3599999999960346E-3</c:v>
                </c:pt>
                <c:pt idx="8017">
                  <c:v>6.8499999999858119E-3</c:v>
                </c:pt>
                <c:pt idx="8018">
                  <c:v>5.7600000000093132E-3</c:v>
                </c:pt>
                <c:pt idx="8019">
                  <c:v>7.7200000000061664E-3</c:v>
                </c:pt>
                <c:pt idx="8020">
                  <c:v>3.4200000000055297E-3</c:v>
                </c:pt>
                <c:pt idx="8021">
                  <c:v>5.3399999999896863E-3</c:v>
                </c:pt>
                <c:pt idx="8022">
                  <c:v>1.1680000000012569E-2</c:v>
                </c:pt>
                <c:pt idx="8023">
                  <c:v>1.6099999999994452E-3</c:v>
                </c:pt>
                <c:pt idx="8024">
                  <c:v>7.8399999999874126E-3</c:v>
                </c:pt>
                <c:pt idx="8025">
                  <c:v>5.2699999999958891E-3</c:v>
                </c:pt>
                <c:pt idx="8026">
                  <c:v>7.8400000000158343E-3</c:v>
                </c:pt>
                <c:pt idx="8027">
                  <c:v>6.7399999999793181E-3</c:v>
                </c:pt>
                <c:pt idx="8028">
                  <c:v>3.7200000000154887E-3</c:v>
                </c:pt>
                <c:pt idx="8029">
                  <c:v>5.2799999999990632E-3</c:v>
                </c:pt>
                <c:pt idx="8030">
                  <c:v>7.2399999999959164E-3</c:v>
                </c:pt>
                <c:pt idx="8031">
                  <c:v>4.9700000000143518E-3</c:v>
                </c:pt>
                <c:pt idx="8032">
                  <c:v>7.6299999999775991E-3</c:v>
                </c:pt>
                <c:pt idx="8033">
                  <c:v>4.7399999999981901E-3</c:v>
                </c:pt>
                <c:pt idx="8034">
                  <c:v>4.500000000007276E-3</c:v>
                </c:pt>
                <c:pt idx="8035">
                  <c:v>7.869999999996935E-3</c:v>
                </c:pt>
                <c:pt idx="8036">
                  <c:v>3.8700000000062573E-3</c:v>
                </c:pt>
                <c:pt idx="8037">
                  <c:v>9.6599999999966712E-3</c:v>
                </c:pt>
                <c:pt idx="8038">
                  <c:v>8.0800000000067485E-3</c:v>
                </c:pt>
                <c:pt idx="8039">
                  <c:v>1.8200000000092587E-3</c:v>
                </c:pt>
                <c:pt idx="8040">
                  <c:v>9.1699999999832471E-3</c:v>
                </c:pt>
                <c:pt idx="8041">
                  <c:v>3.2199999999988904E-3</c:v>
                </c:pt>
                <c:pt idx="8042">
                  <c:v>1.0170000000016444E-2</c:v>
                </c:pt>
                <c:pt idx="8043">
                  <c:v>6.9999999999765805E-3</c:v>
                </c:pt>
                <c:pt idx="8044">
                  <c:v>4.9500000000080036E-3</c:v>
                </c:pt>
                <c:pt idx="8045">
                  <c:v>7.1499999999957708E-3</c:v>
                </c:pt>
                <c:pt idx="8046">
                  <c:v>7.2100000000148157E-3</c:v>
                </c:pt>
                <c:pt idx="8047">
                  <c:v>4.7399999999981901E-3</c:v>
                </c:pt>
                <c:pt idx="8048">
                  <c:v>9.770000000003165E-3</c:v>
                </c:pt>
                <c:pt idx="8049">
                  <c:v>3.8199999999903866E-3</c:v>
                </c:pt>
                <c:pt idx="8050">
                  <c:v>2.7699999999981628E-3</c:v>
                </c:pt>
                <c:pt idx="8051">
                  <c:v>1.2990000000002055E-2</c:v>
                </c:pt>
                <c:pt idx="8052">
                  <c:v>9.0000000000145519E-5</c:v>
                </c:pt>
                <c:pt idx="8053">
                  <c:v>1.0410000000007358E-2</c:v>
                </c:pt>
                <c:pt idx="8054">
                  <c:v>4.6399999999948704E-3</c:v>
                </c:pt>
                <c:pt idx="8055">
                  <c:v>7.7200000000061664E-3</c:v>
                </c:pt>
                <c:pt idx="8056">
                  <c:v>8.170000000006894E-3</c:v>
                </c:pt>
                <c:pt idx="8057">
                  <c:v>6.4099999999882584E-3</c:v>
                </c:pt>
                <c:pt idx="8058">
                  <c:v>5.5999999999869488E-3</c:v>
                </c:pt>
                <c:pt idx="8059">
                  <c:v>8.7600000000236378E-3</c:v>
                </c:pt>
                <c:pt idx="8060">
                  <c:v>3.0399999999985994E-3</c:v>
                </c:pt>
                <c:pt idx="8061">
                  <c:v>6.2599999999974898E-3</c:v>
                </c:pt>
                <c:pt idx="8062">
                  <c:v>9.7399999999936426E-3</c:v>
                </c:pt>
                <c:pt idx="8063">
                  <c:v>3.1600000000082673E-3</c:v>
                </c:pt>
                <c:pt idx="8064">
                  <c:v>9.2999999999960892E-3</c:v>
                </c:pt>
                <c:pt idx="8065">
                  <c:v>4.7399999999981901E-3</c:v>
                </c:pt>
                <c:pt idx="8066">
                  <c:v>7.0599999999956253E-3</c:v>
                </c:pt>
                <c:pt idx="8067">
                  <c:v>6.9200000000080308E-3</c:v>
                </c:pt>
                <c:pt idx="8068">
                  <c:v>2.8299999999887859E-3</c:v>
                </c:pt>
                <c:pt idx="8069">
                  <c:v>1.0369999999994661E-2</c:v>
                </c:pt>
                <c:pt idx="8070">
                  <c:v>3.1000000000176442E-3</c:v>
                </c:pt>
                <c:pt idx="8071">
                  <c:v>8.7599999999952161E-3</c:v>
                </c:pt>
                <c:pt idx="8072">
                  <c:v>8.2899999999881402E-3</c:v>
                </c:pt>
                <c:pt idx="8073">
                  <c:v>4.8800000000142063E-3</c:v>
                </c:pt>
                <c:pt idx="8074">
                  <c:v>5.9899999999970532E-3</c:v>
                </c:pt>
                <c:pt idx="8075">
                  <c:v>8.2299999999975171E-3</c:v>
                </c:pt>
                <c:pt idx="8076">
                  <c:v>4.2599999999879401E-3</c:v>
                </c:pt>
                <c:pt idx="8077">
                  <c:v>7.0900000000051477E-3</c:v>
                </c:pt>
                <c:pt idx="8078">
                  <c:v>8.3800000000167074E-3</c:v>
                </c:pt>
                <c:pt idx="8079">
                  <c:v>4.6199999999885222E-3</c:v>
                </c:pt>
                <c:pt idx="8080">
                  <c:v>7.9900000000066029E-3</c:v>
                </c:pt>
                <c:pt idx="8081">
                  <c:v>9.4999999998890416E-4</c:v>
                </c:pt>
                <c:pt idx="8082">
                  <c:v>1.0970000000014579E-2</c:v>
                </c:pt>
                <c:pt idx="8083">
                  <c:v>5.5399999999963256E-3</c:v>
                </c:pt>
                <c:pt idx="8084">
                  <c:v>3.5499999999899501E-3</c:v>
                </c:pt>
                <c:pt idx="8085">
                  <c:v>8.1900000000132422E-3</c:v>
                </c:pt>
                <c:pt idx="8086">
                  <c:v>3.8199999999903866E-3</c:v>
                </c:pt>
                <c:pt idx="8087">
                  <c:v>7.8000000000031378E-3</c:v>
                </c:pt>
                <c:pt idx="8088">
                  <c:v>6.4099999999882584E-3</c:v>
                </c:pt>
                <c:pt idx="8089">
                  <c:v>7.5700000000153977E-3</c:v>
                </c:pt>
                <c:pt idx="8090">
                  <c:v>0</c:v>
                </c:pt>
                <c:pt idx="8091">
                  <c:v>1.1390000000005784E-2</c:v>
                </c:pt>
                <c:pt idx="8092">
                  <c:v>2.709999999979118E-3</c:v>
                </c:pt>
                <c:pt idx="8093">
                  <c:v>9.6200000000123964E-3</c:v>
                </c:pt>
                <c:pt idx="8094">
                  <c:v>3.7900000000092859E-3</c:v>
                </c:pt>
                <c:pt idx="8095">
                  <c:v>7.569999999986976E-3</c:v>
                </c:pt>
                <c:pt idx="8096">
                  <c:v>6.2599999999974898E-3</c:v>
                </c:pt>
                <c:pt idx="8097">
                  <c:v>5.210000000005266E-3</c:v>
                </c:pt>
                <c:pt idx="8098">
                  <c:v>5.3399999999896863E-3</c:v>
                </c:pt>
                <c:pt idx="8099">
                  <c:v>1.018999999999437E-2</c:v>
                </c:pt>
                <c:pt idx="8100">
                  <c:v>1.5800000000183445E-3</c:v>
                </c:pt>
                <c:pt idx="8101">
                  <c:v>6.7899999999951888E-3</c:v>
                </c:pt>
                <c:pt idx="8102">
                  <c:v>8.3799999999882857E-3</c:v>
                </c:pt>
                <c:pt idx="8103">
                  <c:v>5.3300000000149339E-3</c:v>
                </c:pt>
                <c:pt idx="8104">
                  <c:v>6.1399999999878219E-3</c:v>
                </c:pt>
                <c:pt idx="8105">
                  <c:v>4.7700000000077125E-3</c:v>
                </c:pt>
                <c:pt idx="8106">
                  <c:v>4.2899999999974625E-3</c:v>
                </c:pt>
                <c:pt idx="8107">
                  <c:v>8.7900000000047385E-3</c:v>
                </c:pt>
                <c:pt idx="8108">
                  <c:v>0</c:v>
                </c:pt>
                <c:pt idx="8109">
                  <c:v>1.0760000000004766E-2</c:v>
                </c:pt>
                <c:pt idx="8110">
                  <c:v>2.2400000000004638E-3</c:v>
                </c:pt>
                <c:pt idx="8111">
                  <c:v>6.9100000000048567E-3</c:v>
                </c:pt>
                <c:pt idx="8112">
                  <c:v>8.4399999999789088E-3</c:v>
                </c:pt>
                <c:pt idx="8113">
                  <c:v>3.1299999999987449E-3</c:v>
                </c:pt>
                <c:pt idx="8114">
                  <c:v>4.9700000000143518E-3</c:v>
                </c:pt>
                <c:pt idx="8115">
                  <c:v>9.2099999999959437E-3</c:v>
                </c:pt>
                <c:pt idx="8116">
                  <c:v>3.6100000000089949E-3</c:v>
                </c:pt>
                <c:pt idx="8117">
                  <c:v>7.3599999999771626E-3</c:v>
                </c:pt>
                <c:pt idx="8118">
                  <c:v>6.7600000000140881E-3</c:v>
                </c:pt>
                <c:pt idx="8119">
                  <c:v>3.970000000009577E-3</c:v>
                </c:pt>
                <c:pt idx="8120">
                  <c:v>8.3099999999944885E-3</c:v>
                </c:pt>
                <c:pt idx="8121">
                  <c:v>2.1500000000003183E-3</c:v>
                </c:pt>
                <c:pt idx="8122">
                  <c:v>7.5099999999963529E-3</c:v>
                </c:pt>
                <c:pt idx="8123">
                  <c:v>8.5499999999854026E-3</c:v>
                </c:pt>
                <c:pt idx="8124">
                  <c:v>1.2500000000272848E-3</c:v>
                </c:pt>
                <c:pt idx="8125">
                  <c:v>1.0669999999976199E-2</c:v>
                </c:pt>
                <c:pt idx="8126">
                  <c:v>2.8300000000172076E-3</c:v>
                </c:pt>
                <c:pt idx="8127">
                  <c:v>7.8100000000063119E-3</c:v>
                </c:pt>
                <c:pt idx="8128">
                  <c:v>6.1399999999878219E-3</c:v>
                </c:pt>
                <c:pt idx="8129">
                  <c:v>6.5600000000074488E-3</c:v>
                </c:pt>
                <c:pt idx="8130">
                  <c:v>1.1599999999987176E-3</c:v>
                </c:pt>
                <c:pt idx="8131">
                  <c:v>9.7800000000063392E-3</c:v>
                </c:pt>
                <c:pt idx="8132">
                  <c:v>3.009999999989077E-3</c:v>
                </c:pt>
                <c:pt idx="8133">
                  <c:v>8.3400000000040109E-3</c:v>
                </c:pt>
                <c:pt idx="8134">
                  <c:v>4.5299999999883767E-3</c:v>
                </c:pt>
                <c:pt idx="8135">
                  <c:v>6.4399999999977808E-3</c:v>
                </c:pt>
                <c:pt idx="8136">
                  <c:v>5.8099999999967622E-3</c:v>
                </c:pt>
                <c:pt idx="8137">
                  <c:v>4.680000000007567E-3</c:v>
                </c:pt>
                <c:pt idx="8138">
                  <c:v>6.7600000000140881E-3</c:v>
                </c:pt>
                <c:pt idx="8139">
                  <c:v>7.3599999999771626E-3</c:v>
                </c:pt>
                <c:pt idx="8140">
                  <c:v>6.3000000000101863E-4</c:v>
                </c:pt>
                <c:pt idx="8141">
                  <c:v>7.3000000000149612E-3</c:v>
                </c:pt>
                <c:pt idx="8142">
                  <c:v>6.7099999999982174E-3</c:v>
                </c:pt>
                <c:pt idx="8143">
                  <c:v>4.7999999999888132E-3</c:v>
                </c:pt>
                <c:pt idx="8144">
                  <c:v>5.4800000000057025E-3</c:v>
                </c:pt>
                <c:pt idx="8145">
                  <c:v>5.3599999999960346E-3</c:v>
                </c:pt>
                <c:pt idx="8146">
                  <c:v>4.150000000009868E-3</c:v>
                </c:pt>
                <c:pt idx="8147">
                  <c:v>8.9999999999861302E-3</c:v>
                </c:pt>
                <c:pt idx="8148">
                  <c:v>0</c:v>
                </c:pt>
                <c:pt idx="8149">
                  <c:v>1.1020000000002028E-2</c:v>
                </c:pt>
                <c:pt idx="8150">
                  <c:v>1.7600000000186355E-3</c:v>
                </c:pt>
                <c:pt idx="8151">
                  <c:v>6.3499999999976353E-3</c:v>
                </c:pt>
                <c:pt idx="8152">
                  <c:v>7.569999999986976E-3</c:v>
                </c:pt>
                <c:pt idx="8153">
                  <c:v>1.7899999999997362E-3</c:v>
                </c:pt>
                <c:pt idx="8154">
                  <c:v>7.6300000000060209E-3</c:v>
                </c:pt>
                <c:pt idx="8155">
                  <c:v>7.8599999999937609E-3</c:v>
                </c:pt>
                <c:pt idx="8156">
                  <c:v>3.2500000000084128E-3</c:v>
                </c:pt>
                <c:pt idx="8157">
                  <c:v>6.2900000000070122E-3</c:v>
                </c:pt>
                <c:pt idx="8158">
                  <c:v>6.6499999999791726E-3</c:v>
                </c:pt>
                <c:pt idx="8159">
                  <c:v>4.0500000000065484E-3</c:v>
                </c:pt>
                <c:pt idx="8160">
                  <c:v>6.2000000000068667E-3</c:v>
                </c:pt>
                <c:pt idx="8161">
                  <c:v>2.4099999999975807E-3</c:v>
                </c:pt>
                <c:pt idx="8162">
                  <c:v>5.2499999999895408E-3</c:v>
                </c:pt>
                <c:pt idx="8163">
                  <c:v>8.9700000000050295E-3</c:v>
                </c:pt>
                <c:pt idx="8164">
                  <c:v>0</c:v>
                </c:pt>
                <c:pt idx="8165">
                  <c:v>1.099999999999568E-2</c:v>
                </c:pt>
                <c:pt idx="8166">
                  <c:v>1.6099999999994452E-3</c:v>
                </c:pt>
                <c:pt idx="8167">
                  <c:v>9.8300000000222099E-3</c:v>
                </c:pt>
                <c:pt idx="8168">
                  <c:v>2.6499999999884949E-3</c:v>
                </c:pt>
                <c:pt idx="8169">
                  <c:v>6.8300000000078853E-3</c:v>
                </c:pt>
                <c:pt idx="8170">
                  <c:v>1.8199999999808369E-3</c:v>
                </c:pt>
                <c:pt idx="8171">
                  <c:v>1.0690000000010969E-2</c:v>
                </c:pt>
                <c:pt idx="8172">
                  <c:v>1.1100000000112686E-3</c:v>
                </c:pt>
                <c:pt idx="8173">
                  <c:v>8.099999999984675E-3</c:v>
                </c:pt>
                <c:pt idx="8174">
                  <c:v>3.1299999999987449E-3</c:v>
                </c:pt>
                <c:pt idx="8175">
                  <c:v>5.6600000000059936E-3</c:v>
                </c:pt>
                <c:pt idx="8176">
                  <c:v>6.0799999999971988E-3</c:v>
                </c:pt>
                <c:pt idx="8177">
                  <c:v>3.2199999999988904E-3</c:v>
                </c:pt>
                <c:pt idx="8178">
                  <c:v>5.9300000000064301E-3</c:v>
                </c:pt>
                <c:pt idx="8179">
                  <c:v>7.4799999999868305E-3</c:v>
                </c:pt>
                <c:pt idx="8180">
                  <c:v>1.2000000000114142E-3</c:v>
                </c:pt>
                <c:pt idx="8181">
                  <c:v>9.4400000000121054E-3</c:v>
                </c:pt>
                <c:pt idx="8182">
                  <c:v>3.7599999999997635E-3</c:v>
                </c:pt>
                <c:pt idx="8183">
                  <c:v>4.6499999999980446E-3</c:v>
                </c:pt>
                <c:pt idx="8184">
                  <c:v>7.0299999999861029E-3</c:v>
                </c:pt>
                <c:pt idx="8185">
                  <c:v>4.3200000000069849E-3</c:v>
                </c:pt>
                <c:pt idx="8186">
                  <c:v>4.1200000000003456E-3</c:v>
                </c:pt>
                <c:pt idx="8187">
                  <c:v>8.8499999999953616E-3</c:v>
                </c:pt>
                <c:pt idx="8188">
                  <c:v>0</c:v>
                </c:pt>
                <c:pt idx="8189">
                  <c:v>1.0130000000003747E-2</c:v>
                </c:pt>
                <c:pt idx="8190">
                  <c:v>1.2800000000083855E-3</c:v>
                </c:pt>
                <c:pt idx="8191">
                  <c:v>4.5299999999883767E-3</c:v>
                </c:pt>
                <c:pt idx="8192">
                  <c:v>8.5200000000043019E-3</c:v>
                </c:pt>
                <c:pt idx="8193">
                  <c:v>1.7599999999902138E-3</c:v>
                </c:pt>
                <c:pt idx="8194">
                  <c:v>5.7800000000156615E-3</c:v>
                </c:pt>
                <c:pt idx="8195">
                  <c:v>8.0199999999877036E-3</c:v>
                </c:pt>
                <c:pt idx="8196">
                  <c:v>4.0800000000160708E-3</c:v>
                </c:pt>
                <c:pt idx="8197">
                  <c:v>4.8299999999983356E-3</c:v>
                </c:pt>
                <c:pt idx="8198">
                  <c:v>4.379999999997608E-3</c:v>
                </c:pt>
                <c:pt idx="8199">
                  <c:v>4.4699999999977535E-3</c:v>
                </c:pt>
                <c:pt idx="8200">
                  <c:v>6.0799999999971988E-3</c:v>
                </c:pt>
                <c:pt idx="8201">
                  <c:v>2.8299999999887859E-3</c:v>
                </c:pt>
                <c:pt idx="8202">
                  <c:v>5.4000000000087311E-3</c:v>
                </c:pt>
                <c:pt idx="8203">
                  <c:v>5.9899999999970532E-3</c:v>
                </c:pt>
                <c:pt idx="8204">
                  <c:v>1.1299999999891952E-3</c:v>
                </c:pt>
                <c:pt idx="8205">
                  <c:v>8.4400000000073305E-3</c:v>
                </c:pt>
                <c:pt idx="8206">
                  <c:v>2.4700000000166256E-3</c:v>
                </c:pt>
                <c:pt idx="8207">
                  <c:v>7.6299999999775991E-3</c:v>
                </c:pt>
                <c:pt idx="8208">
                  <c:v>2.0800000000065211E-3</c:v>
                </c:pt>
                <c:pt idx="8209">
                  <c:v>7.159999999998945E-3</c:v>
                </c:pt>
                <c:pt idx="8210">
                  <c:v>3.2800000000179352E-3</c:v>
                </c:pt>
                <c:pt idx="8211">
                  <c:v>6.5199999999947522E-3</c:v>
                </c:pt>
                <c:pt idx="8212">
                  <c:v>1.9399999999905049E-3</c:v>
                </c:pt>
                <c:pt idx="8213">
                  <c:v>7.4199999999962074E-3</c:v>
                </c:pt>
                <c:pt idx="8214">
                  <c:v>2.3199999999974352E-3</c:v>
                </c:pt>
                <c:pt idx="8215">
                  <c:v>4.4699999999977535E-3</c:v>
                </c:pt>
                <c:pt idx="8216">
                  <c:v>7.460000000008904E-3</c:v>
                </c:pt>
                <c:pt idx="8217">
                  <c:v>3.8000000000693035E-4</c:v>
                </c:pt>
                <c:pt idx="8218">
                  <c:v>5.4599999999993543E-3</c:v>
                </c:pt>
                <c:pt idx="8219">
                  <c:v>8.2199999999943429E-3</c:v>
                </c:pt>
                <c:pt idx="8220">
                  <c:v>9.0000000000145519E-4</c:v>
                </c:pt>
                <c:pt idx="8221">
                  <c:v>4.6999999999854936E-3</c:v>
                </c:pt>
                <c:pt idx="8222">
                  <c:v>4.0900000000192449E-3</c:v>
                </c:pt>
                <c:pt idx="8223">
                  <c:v>4.7399999999981901E-3</c:v>
                </c:pt>
                <c:pt idx="8224">
                  <c:v>5.5399999999963256E-3</c:v>
                </c:pt>
                <c:pt idx="8225">
                  <c:v>4.019999999997026E-3</c:v>
                </c:pt>
                <c:pt idx="8226">
                  <c:v>4.3499999999880856E-3</c:v>
                </c:pt>
                <c:pt idx="8227">
                  <c:v>5.340000000018108E-3</c:v>
                </c:pt>
                <c:pt idx="8228">
                  <c:v>0</c:v>
                </c:pt>
                <c:pt idx="8229">
                  <c:v>7.8399999999874126E-3</c:v>
                </c:pt>
                <c:pt idx="8230">
                  <c:v>1.90000000000623E-3</c:v>
                </c:pt>
                <c:pt idx="8231">
                  <c:v>3.009999999989077E-3</c:v>
                </c:pt>
                <c:pt idx="8232">
                  <c:v>7.9900000000066029E-3</c:v>
                </c:pt>
                <c:pt idx="8233">
                  <c:v>4.500000000007276E-4</c:v>
                </c:pt>
                <c:pt idx="8234">
                  <c:v>5.5399999999963256E-3</c:v>
                </c:pt>
                <c:pt idx="8235">
                  <c:v>5.1899999999989177E-3</c:v>
                </c:pt>
                <c:pt idx="8236">
                  <c:v>3.6600000000248656E-3</c:v>
                </c:pt>
                <c:pt idx="8237">
                  <c:v>2.6299999999821466E-3</c:v>
                </c:pt>
                <c:pt idx="8238">
                  <c:v>3.9000000000157797E-3</c:v>
                </c:pt>
                <c:pt idx="8239">
                  <c:v>3.6399999999900956E-3</c:v>
                </c:pt>
                <c:pt idx="8240">
                  <c:v>4.8199999999951615E-3</c:v>
                </c:pt>
                <c:pt idx="8241">
                  <c:v>1.0200000000111231E-3</c:v>
                </c:pt>
                <c:pt idx="8242">
                  <c:v>4.5299999999883767E-3</c:v>
                </c:pt>
                <c:pt idx="8243">
                  <c:v>5.4200000000150794E-3</c:v>
                </c:pt>
                <c:pt idx="8244">
                  <c:v>0</c:v>
                </c:pt>
                <c:pt idx="8245">
                  <c:v>5.9899999999970532E-3</c:v>
                </c:pt>
                <c:pt idx="8246">
                  <c:v>4.0799999999876491E-3</c:v>
                </c:pt>
                <c:pt idx="8247">
                  <c:v>2.5400000000104228E-3</c:v>
                </c:pt>
                <c:pt idx="8248">
                  <c:v>4.019999999997026E-3</c:v>
                </c:pt>
                <c:pt idx="8249">
                  <c:v>3.0999999999892225E-3</c:v>
                </c:pt>
                <c:pt idx="8250">
                  <c:v>1.9700000000000273E-3</c:v>
                </c:pt>
                <c:pt idx="8251">
                  <c:v>4.8500000000046839E-3</c:v>
                </c:pt>
                <c:pt idx="8252">
                  <c:v>1.3500000000021828E-3</c:v>
                </c:pt>
                <c:pt idx="8253">
                  <c:v>6.6700000000139426E-3</c:v>
                </c:pt>
                <c:pt idx="8254">
                  <c:v>5.6999999998197382E-4</c:v>
                </c:pt>
                <c:pt idx="8255">
                  <c:v>3.8399999999967349E-3</c:v>
                </c:pt>
                <c:pt idx="8256">
                  <c:v>4.9500000000080036E-3</c:v>
                </c:pt>
                <c:pt idx="8257">
                  <c:v>0</c:v>
                </c:pt>
                <c:pt idx="8258">
                  <c:v>3.5799999999994725E-3</c:v>
                </c:pt>
                <c:pt idx="8259">
                  <c:v>5.6899999999870943E-3</c:v>
                </c:pt>
                <c:pt idx="8260">
                  <c:v>0</c:v>
                </c:pt>
                <c:pt idx="8261">
                  <c:v>4.4400000000166528E-3</c:v>
                </c:pt>
                <c:pt idx="8262">
                  <c:v>1.4899999999897773E-3</c:v>
                </c:pt>
                <c:pt idx="8263">
                  <c:v>3.2500000000084128E-3</c:v>
                </c:pt>
                <c:pt idx="8264">
                  <c:v>3.9600000000064028E-3</c:v>
                </c:pt>
                <c:pt idx="8265">
                  <c:v>0</c:v>
                </c:pt>
                <c:pt idx="8266">
                  <c:v>5.5399999999963256E-3</c:v>
                </c:pt>
                <c:pt idx="8267">
                  <c:v>5.4000000000087311E-4</c:v>
                </c:pt>
                <c:pt idx="8268">
                  <c:v>7.2000000000116415E-4</c:v>
                </c:pt>
                <c:pt idx="8269">
                  <c:v>7.5099999999963529E-3</c:v>
                </c:pt>
                <c:pt idx="8270">
                  <c:v>1.3999999998759449E-4</c:v>
                </c:pt>
                <c:pt idx="8271">
                  <c:v>0</c:v>
                </c:pt>
                <c:pt idx="8272">
                  <c:v>7.7500000000156888E-3</c:v>
                </c:pt>
                <c:pt idx="8273">
                  <c:v>0</c:v>
                </c:pt>
                <c:pt idx="8274">
                  <c:v>3.3399999999801366E-3</c:v>
                </c:pt>
                <c:pt idx="8275">
                  <c:v>3.5500000000183718E-3</c:v>
                </c:pt>
                <c:pt idx="8276">
                  <c:v>2.3199999999974352E-3</c:v>
                </c:pt>
                <c:pt idx="8277">
                  <c:v>8.6999999999193278E-4</c:v>
                </c:pt>
                <c:pt idx="8278">
                  <c:v>3.3600000000149066E-3</c:v>
                </c:pt>
                <c:pt idx="8279">
                  <c:v>3.8499999999999091E-3</c:v>
                </c:pt>
                <c:pt idx="8280">
                  <c:v>4.5599999999978991E-3</c:v>
                </c:pt>
                <c:pt idx="8281">
                  <c:v>0</c:v>
                </c:pt>
                <c:pt idx="8282">
                  <c:v>2.3799999999880583E-3</c:v>
                </c:pt>
                <c:pt idx="8283">
                  <c:v>6.1699999999973443E-3</c:v>
                </c:pt>
                <c:pt idx="8284">
                  <c:v>0</c:v>
                </c:pt>
                <c:pt idx="8285">
                  <c:v>3.8800000000094315E-3</c:v>
                </c:pt>
                <c:pt idx="8286">
                  <c:v>2.2299999999972897E-3</c:v>
                </c:pt>
                <c:pt idx="8287">
                  <c:v>2.9199999999889314E-3</c:v>
                </c:pt>
                <c:pt idx="8288">
                  <c:v>2.4800000000197997E-3</c:v>
                </c:pt>
                <c:pt idx="8289">
                  <c:v>2.6799999999980173E-3</c:v>
                </c:pt>
                <c:pt idx="8290">
                  <c:v>3.6900000000059663E-3</c:v>
                </c:pt>
                <c:pt idx="8291">
                  <c:v>2.7699999999981628E-3</c:v>
                </c:pt>
                <c:pt idx="8292">
                  <c:v>1.2299999999925149E-3</c:v>
                </c:pt>
                <c:pt idx="8293">
                  <c:v>3.6000000000058208E-3</c:v>
                </c:pt>
                <c:pt idx="8294">
                  <c:v>1.4299999999991542E-3</c:v>
                </c:pt>
                <c:pt idx="8295">
                  <c:v>2.7399999999886404E-3</c:v>
                </c:pt>
                <c:pt idx="8296">
                  <c:v>5.8199999999999363E-3</c:v>
                </c:pt>
                <c:pt idx="8297">
                  <c:v>0</c:v>
                </c:pt>
                <c:pt idx="8298">
                  <c:v>3.1600000000082673E-3</c:v>
                </c:pt>
                <c:pt idx="8299">
                  <c:v>5.2699999999958891E-3</c:v>
                </c:pt>
                <c:pt idx="8300">
                  <c:v>0</c:v>
                </c:pt>
                <c:pt idx="8301">
                  <c:v>4.1699999999877946E-3</c:v>
                </c:pt>
                <c:pt idx="8302">
                  <c:v>9.0000000000145519E-4</c:v>
                </c:pt>
                <c:pt idx="8303">
                  <c:v>4.8200000000235832E-3</c:v>
                </c:pt>
                <c:pt idx="8304">
                  <c:v>3.0699999999797001E-3</c:v>
                </c:pt>
                <c:pt idx="8305">
                  <c:v>2.5100000000009004E-3</c:v>
                </c:pt>
                <c:pt idx="8306">
                  <c:v>3.3400000000085583E-3</c:v>
                </c:pt>
                <c:pt idx="8307">
                  <c:v>4.2599999999879401E-3</c:v>
                </c:pt>
                <c:pt idx="8308">
                  <c:v>1.9300000000157524E-3</c:v>
                </c:pt>
                <c:pt idx="8309">
                  <c:v>5.6099999999901229E-3</c:v>
                </c:pt>
                <c:pt idx="8310">
                  <c:v>1.5799999999899228E-3</c:v>
                </c:pt>
                <c:pt idx="8311">
                  <c:v>0</c:v>
                </c:pt>
                <c:pt idx="8312">
                  <c:v>9.4400000000121054E-3</c:v>
                </c:pt>
                <c:pt idx="8313">
                  <c:v>0</c:v>
                </c:pt>
                <c:pt idx="8314">
                  <c:v>5.7899999999904139E-3</c:v>
                </c:pt>
                <c:pt idx="8315">
                  <c:v>1.4600000000086766E-3</c:v>
                </c:pt>
                <c:pt idx="8316">
                  <c:v>4.4699999999977535E-3</c:v>
                </c:pt>
                <c:pt idx="8317">
                  <c:v>1.8400000000156069E-3</c:v>
                </c:pt>
                <c:pt idx="8318">
                  <c:v>4.3000000000006366E-3</c:v>
                </c:pt>
                <c:pt idx="8319">
                  <c:v>4.2299999999784177E-3</c:v>
                </c:pt>
                <c:pt idx="8320">
                  <c:v>5.8999999999969077E-3</c:v>
                </c:pt>
                <c:pt idx="8321">
                  <c:v>0</c:v>
                </c:pt>
                <c:pt idx="8322">
                  <c:v>2.9800000000079763E-3</c:v>
                </c:pt>
                <c:pt idx="8323">
                  <c:v>7.1499999999957708E-3</c:v>
                </c:pt>
                <c:pt idx="8324">
                  <c:v>0</c:v>
                </c:pt>
                <c:pt idx="8325">
                  <c:v>5.8999999999969077E-3</c:v>
                </c:pt>
                <c:pt idx="8326">
                  <c:v>5.1000000001977241E-4</c:v>
                </c:pt>
                <c:pt idx="8327">
                  <c:v>3.8099999999872125E-3</c:v>
                </c:pt>
                <c:pt idx="8328">
                  <c:v>3.2199999999988904E-3</c:v>
                </c:pt>
                <c:pt idx="8329">
                  <c:v>2.3300000000006094E-3</c:v>
                </c:pt>
                <c:pt idx="8330">
                  <c:v>4.1700000000162163E-3</c:v>
                </c:pt>
                <c:pt idx="8331">
                  <c:v>5.8999999999969077E-3</c:v>
                </c:pt>
                <c:pt idx="8332">
                  <c:v>0</c:v>
                </c:pt>
                <c:pt idx="8333">
                  <c:v>6.1699999999973443E-3</c:v>
                </c:pt>
                <c:pt idx="8334">
                  <c:v>4.5299999999883767E-3</c:v>
                </c:pt>
                <c:pt idx="8335">
                  <c:v>9.5000000001732587E-4</c:v>
                </c:pt>
                <c:pt idx="8336">
                  <c:v>5.489999999980455E-3</c:v>
                </c:pt>
                <c:pt idx="8337">
                  <c:v>1.0400000000174714E-3</c:v>
                </c:pt>
                <c:pt idx="8338">
                  <c:v>4.8899999999889587E-3</c:v>
                </c:pt>
                <c:pt idx="8339">
                  <c:v>6.9400000000143791E-3</c:v>
                </c:pt>
                <c:pt idx="8340">
                  <c:v>1.0099999999795273E-3</c:v>
                </c:pt>
                <c:pt idx="8341">
                  <c:v>4.680000000007567E-3</c:v>
                </c:pt>
                <c:pt idx="8342">
                  <c:v>0</c:v>
                </c:pt>
                <c:pt idx="8343">
                  <c:v>6.3800000000071577E-3</c:v>
                </c:pt>
                <c:pt idx="8344">
                  <c:v>3.189999999989368E-3</c:v>
                </c:pt>
                <c:pt idx="8345">
                  <c:v>1.4600000000086766E-3</c:v>
                </c:pt>
                <c:pt idx="8346">
                  <c:v>4.9799999999891043E-3</c:v>
                </c:pt>
                <c:pt idx="8347">
                  <c:v>5.4499999999961801E-3</c:v>
                </c:pt>
                <c:pt idx="8348">
                  <c:v>0</c:v>
                </c:pt>
                <c:pt idx="8349">
                  <c:v>4.2899999999974625E-3</c:v>
                </c:pt>
                <c:pt idx="8350">
                  <c:v>3.9100000000189539E-3</c:v>
                </c:pt>
                <c:pt idx="8351">
                  <c:v>0</c:v>
                </c:pt>
                <c:pt idx="8352">
                  <c:v>7.6300000000060209E-3</c:v>
                </c:pt>
                <c:pt idx="8353">
                  <c:v>0</c:v>
                </c:pt>
                <c:pt idx="8354">
                  <c:v>5.9899999999970532E-3</c:v>
                </c:pt>
                <c:pt idx="8355">
                  <c:v>0</c:v>
                </c:pt>
                <c:pt idx="8356">
                  <c:v>4.729999999995016E-3</c:v>
                </c:pt>
                <c:pt idx="8357">
                  <c:v>3.369999999989659E-3</c:v>
                </c:pt>
                <c:pt idx="8358">
                  <c:v>3.1900000000177897E-3</c:v>
                </c:pt>
                <c:pt idx="8359">
                  <c:v>2.6799999999980173E-3</c:v>
                </c:pt>
                <c:pt idx="8360">
                  <c:v>4.1799999999909687E-3</c:v>
                </c:pt>
                <c:pt idx="8361">
                  <c:v>6.5000000000736691E-4</c:v>
                </c:pt>
                <c:pt idx="8362">
                  <c:v>2.8299999999887859E-3</c:v>
                </c:pt>
                <c:pt idx="8363">
                  <c:v>6.5600000000074488E-3</c:v>
                </c:pt>
                <c:pt idx="8364">
                  <c:v>0</c:v>
                </c:pt>
                <c:pt idx="8365">
                  <c:v>5.0699999999892498E-3</c:v>
                </c:pt>
                <c:pt idx="8366">
                  <c:v>2.3500000000069576E-3</c:v>
                </c:pt>
                <c:pt idx="8367">
                  <c:v>2.2700000000099863E-3</c:v>
                </c:pt>
                <c:pt idx="8368">
                  <c:v>4.4999999999788542E-3</c:v>
                </c:pt>
                <c:pt idx="8369">
                  <c:v>1.3700000000085311E-3</c:v>
                </c:pt>
                <c:pt idx="8370">
                  <c:v>5.0600000000144973E-3</c:v>
                </c:pt>
                <c:pt idx="8371">
                  <c:v>3.9699999999811553E-3</c:v>
                </c:pt>
                <c:pt idx="8372">
                  <c:v>0</c:v>
                </c:pt>
                <c:pt idx="8373">
                  <c:v>5.089999999995598E-3</c:v>
                </c:pt>
                <c:pt idx="8374">
                  <c:v>4.5599999999978991E-3</c:v>
                </c:pt>
                <c:pt idx="8375">
                  <c:v>8.7000000002035449E-4</c:v>
                </c:pt>
                <c:pt idx="8376">
                  <c:v>5.4499999999961801E-3</c:v>
                </c:pt>
                <c:pt idx="8377">
                  <c:v>0</c:v>
                </c:pt>
                <c:pt idx="8378">
                  <c:v>3.8399999999967349E-3</c:v>
                </c:pt>
                <c:pt idx="8379">
                  <c:v>5.6099999999901229E-3</c:v>
                </c:pt>
                <c:pt idx="8380">
                  <c:v>4.3999999999755346E-4</c:v>
                </c:pt>
                <c:pt idx="8381">
                  <c:v>4.0000000000190994E-3</c:v>
                </c:pt>
                <c:pt idx="8382">
                  <c:v>1.4299999999991542E-3</c:v>
                </c:pt>
                <c:pt idx="8383">
                  <c:v>3.719999999987067E-3</c:v>
                </c:pt>
                <c:pt idx="8384">
                  <c:v>6.5600000000074488E-3</c:v>
                </c:pt>
                <c:pt idx="8385">
                  <c:v>0</c:v>
                </c:pt>
                <c:pt idx="8386">
                  <c:v>4.019999999997026E-3</c:v>
                </c:pt>
                <c:pt idx="8387">
                  <c:v>1.4299999999991542E-3</c:v>
                </c:pt>
                <c:pt idx="8388">
                  <c:v>3.7599999999997635E-3</c:v>
                </c:pt>
                <c:pt idx="8389">
                  <c:v>2.3500000000069576E-3</c:v>
                </c:pt>
                <c:pt idx="8390">
                  <c:v>5.4599999999993543E-3</c:v>
                </c:pt>
                <c:pt idx="8391">
                  <c:v>9.0000000000145519E-5</c:v>
                </c:pt>
                <c:pt idx="8392">
                  <c:v>6.0200000000065756E-3</c:v>
                </c:pt>
                <c:pt idx="8393">
                  <c:v>0</c:v>
                </c:pt>
                <c:pt idx="8394">
                  <c:v>6.7599999999856664E-3</c:v>
                </c:pt>
                <c:pt idx="8395">
                  <c:v>0</c:v>
                </c:pt>
                <c:pt idx="8396">
                  <c:v>5.0099999999986267E-3</c:v>
                </c:pt>
                <c:pt idx="8397">
                  <c:v>2.2600000000068121E-3</c:v>
                </c:pt>
                <c:pt idx="8398">
                  <c:v>1.7899999999997362E-3</c:v>
                </c:pt>
                <c:pt idx="8399">
                  <c:v>4.3200000000069849E-3</c:v>
                </c:pt>
                <c:pt idx="8400">
                  <c:v>6.859999999988986E-3</c:v>
                </c:pt>
                <c:pt idx="8401">
                  <c:v>0</c:v>
                </c:pt>
                <c:pt idx="8402">
                  <c:v>3.2199999999988904E-3</c:v>
                </c:pt>
                <c:pt idx="8403">
                  <c:v>3.2500000000084128E-3</c:v>
                </c:pt>
                <c:pt idx="8404">
                  <c:v>3.2400000000052387E-3</c:v>
                </c:pt>
                <c:pt idx="8405">
                  <c:v>3.7599999999997635E-3</c:v>
                </c:pt>
                <c:pt idx="8406">
                  <c:v>4.379999999997608E-3</c:v>
                </c:pt>
                <c:pt idx="8407">
                  <c:v>7.4000000000751243E-4</c:v>
                </c:pt>
                <c:pt idx="8408">
                  <c:v>5.0999999999987722E-3</c:v>
                </c:pt>
                <c:pt idx="8409">
                  <c:v>0</c:v>
                </c:pt>
                <c:pt idx="8410">
                  <c:v>6.1399999999878219E-3</c:v>
                </c:pt>
                <c:pt idx="8411">
                  <c:v>4.500000000007276E-4</c:v>
                </c:pt>
                <c:pt idx="8412">
                  <c:v>1.8200000000092587E-3</c:v>
                </c:pt>
                <c:pt idx="8413">
                  <c:v>5.5399999999963256E-3</c:v>
                </c:pt>
                <c:pt idx="8414">
                  <c:v>1.8799999999998818E-3</c:v>
                </c:pt>
                <c:pt idx="8415">
                  <c:v>2.2299999999972897E-3</c:v>
                </c:pt>
                <c:pt idx="8416">
                  <c:v>3.7599999999997635E-3</c:v>
                </c:pt>
                <c:pt idx="8417">
                  <c:v>1.699999999971169E-4</c:v>
                </c:pt>
                <c:pt idx="8418">
                  <c:v>4.3599999999912598E-3</c:v>
                </c:pt>
                <c:pt idx="8419">
                  <c:v>3.6599999999964439E-3</c:v>
                </c:pt>
                <c:pt idx="8420">
                  <c:v>1.9100000000094042E-3</c:v>
                </c:pt>
                <c:pt idx="8421">
                  <c:v>1.8799999999998818E-3</c:v>
                </c:pt>
                <c:pt idx="8422">
                  <c:v>2.5300000000072487E-3</c:v>
                </c:pt>
                <c:pt idx="8423">
                  <c:v>2.6499999999884949E-3</c:v>
                </c:pt>
                <c:pt idx="8424">
                  <c:v>4.0900000000192449E-3</c:v>
                </c:pt>
                <c:pt idx="8425">
                  <c:v>0</c:v>
                </c:pt>
                <c:pt idx="8426">
                  <c:v>5.5399999999963256E-3</c:v>
                </c:pt>
                <c:pt idx="8427">
                  <c:v>0</c:v>
                </c:pt>
                <c:pt idx="8428">
                  <c:v>4.019999999997026E-3</c:v>
                </c:pt>
                <c:pt idx="8429">
                  <c:v>1.2499999999988631E-3</c:v>
                </c:pt>
                <c:pt idx="8430">
                  <c:v>3.7299999999902411E-3</c:v>
                </c:pt>
                <c:pt idx="8431">
                  <c:v>0</c:v>
                </c:pt>
                <c:pt idx="8432">
                  <c:v>5.8099999999967622E-3</c:v>
                </c:pt>
                <c:pt idx="8433">
                  <c:v>0</c:v>
                </c:pt>
                <c:pt idx="8434">
                  <c:v>4.7399999999981901E-3</c:v>
                </c:pt>
                <c:pt idx="8435">
                  <c:v>1.5000000001919034E-4</c:v>
                </c:pt>
                <c:pt idx="8436">
                  <c:v>3.3999999999991815E-3</c:v>
                </c:pt>
                <c:pt idx="8437">
                  <c:v>2.3799999999880583E-3</c:v>
                </c:pt>
                <c:pt idx="8438">
                  <c:v>0</c:v>
                </c:pt>
                <c:pt idx="8439">
                  <c:v>5.8999999999969077E-3</c:v>
                </c:pt>
                <c:pt idx="8440">
                  <c:v>4.7700000000077125E-3</c:v>
                </c:pt>
                <c:pt idx="8441">
                  <c:v>0</c:v>
                </c:pt>
                <c:pt idx="8442">
                  <c:v>2.3199999999974352E-3</c:v>
                </c:pt>
                <c:pt idx="8443">
                  <c:v>1.2299999999925149E-3</c:v>
                </c:pt>
                <c:pt idx="8444">
                  <c:v>3.1800000000146156E-3</c:v>
                </c:pt>
                <c:pt idx="8445">
                  <c:v>2.2400000000004638E-3</c:v>
                </c:pt>
                <c:pt idx="8446">
                  <c:v>4.7700000000077125E-3</c:v>
                </c:pt>
                <c:pt idx="8447">
                  <c:v>0</c:v>
                </c:pt>
                <c:pt idx="8448">
                  <c:v>3.3899999999960073E-3</c:v>
                </c:pt>
                <c:pt idx="8449">
                  <c:v>0</c:v>
                </c:pt>
                <c:pt idx="8450">
                  <c:v>6.8899999999985084E-3</c:v>
                </c:pt>
                <c:pt idx="8451">
                  <c:v>0</c:v>
                </c:pt>
                <c:pt idx="8452">
                  <c:v>0</c:v>
                </c:pt>
                <c:pt idx="8453">
                  <c:v>5.4199999999866577E-3</c:v>
                </c:pt>
                <c:pt idx="8454">
                  <c:v>7.7999999999178726E-4</c:v>
                </c:pt>
                <c:pt idx="8455">
                  <c:v>3.0100000000174987E-3</c:v>
                </c:pt>
                <c:pt idx="8456">
                  <c:v>3.6599999999964439E-3</c:v>
                </c:pt>
                <c:pt idx="8457">
                  <c:v>3.6000000000058208E-4</c:v>
                </c:pt>
                <c:pt idx="8458">
                  <c:v>4.4699999999977535E-3</c:v>
                </c:pt>
                <c:pt idx="8459">
                  <c:v>2.8599999999983083E-3</c:v>
                </c:pt>
                <c:pt idx="8460">
                  <c:v>7.5000000001068656E-4</c:v>
                </c:pt>
                <c:pt idx="8461">
                  <c:v>5.3299999999865122E-3</c:v>
                </c:pt>
                <c:pt idx="8462">
                  <c:v>0</c:v>
                </c:pt>
                <c:pt idx="8463">
                  <c:v>3.3099999999990359E-3</c:v>
                </c:pt>
                <c:pt idx="8464">
                  <c:v>6.6500000000075943E-3</c:v>
                </c:pt>
                <c:pt idx="8465">
                  <c:v>0</c:v>
                </c:pt>
                <c:pt idx="8466">
                  <c:v>4.2599999999879401E-3</c:v>
                </c:pt>
                <c:pt idx="8467">
                  <c:v>0</c:v>
                </c:pt>
                <c:pt idx="8468">
                  <c:v>3.9600000000064028E-3</c:v>
                </c:pt>
                <c:pt idx="8469">
                  <c:v>1.67000000001849E-3</c:v>
                </c:pt>
                <c:pt idx="8470">
                  <c:v>4.1099999999971715E-3</c:v>
                </c:pt>
                <c:pt idx="8471">
                  <c:v>0</c:v>
                </c:pt>
                <c:pt idx="8472">
                  <c:v>5.5499999999994998E-3</c:v>
                </c:pt>
                <c:pt idx="8473">
                  <c:v>0</c:v>
                </c:pt>
                <c:pt idx="8474">
                  <c:v>4.1699999999877946E-3</c:v>
                </c:pt>
                <c:pt idx="8475">
                  <c:v>9.7999999999842657E-4</c:v>
                </c:pt>
                <c:pt idx="8476">
                  <c:v>7.7999999999178726E-4</c:v>
                </c:pt>
                <c:pt idx="8477">
                  <c:v>3.3099999999990359E-3</c:v>
                </c:pt>
                <c:pt idx="8478">
                  <c:v>5.0000000001659828E-4</c:v>
                </c:pt>
                <c:pt idx="8479">
                  <c:v>4.3200000000069849E-3</c:v>
                </c:pt>
                <c:pt idx="8480">
                  <c:v>5.3699999999992087E-3</c:v>
                </c:pt>
                <c:pt idx="8481">
                  <c:v>0</c:v>
                </c:pt>
                <c:pt idx="8482">
                  <c:v>1.1599999999987176E-3</c:v>
                </c:pt>
                <c:pt idx="8483">
                  <c:v>2.7999999999792635E-3</c:v>
                </c:pt>
                <c:pt idx="8484">
                  <c:v>3.3999999999991815E-3</c:v>
                </c:pt>
                <c:pt idx="8485">
                  <c:v>2.3200000000258569E-3</c:v>
                </c:pt>
                <c:pt idx="8486">
                  <c:v>3.0999999999892225E-3</c:v>
                </c:pt>
                <c:pt idx="8487">
                  <c:v>0</c:v>
                </c:pt>
                <c:pt idx="8488">
                  <c:v>5.4299999999898318E-3</c:v>
                </c:pt>
                <c:pt idx="8489">
                  <c:v>0</c:v>
                </c:pt>
                <c:pt idx="8490">
                  <c:v>5.8099999999967622E-3</c:v>
                </c:pt>
                <c:pt idx="8491">
                  <c:v>0</c:v>
                </c:pt>
                <c:pt idx="8492">
                  <c:v>0</c:v>
                </c:pt>
                <c:pt idx="8493">
                  <c:v>4.7399999999981901E-3</c:v>
                </c:pt>
                <c:pt idx="8494">
                  <c:v>5.6000000000722139E-4</c:v>
                </c:pt>
                <c:pt idx="8495">
                  <c:v>2.1800000000098407E-3</c:v>
                </c:pt>
                <c:pt idx="8496">
                  <c:v>4.2599999999879401E-3</c:v>
                </c:pt>
                <c:pt idx="8497">
                  <c:v>0</c:v>
                </c:pt>
                <c:pt idx="8498">
                  <c:v>5.390000000005557E-3</c:v>
                </c:pt>
                <c:pt idx="8499">
                  <c:v>3.0999999999892225E-3</c:v>
                </c:pt>
                <c:pt idx="8500">
                  <c:v>4.4400000000166528E-3</c:v>
                </c:pt>
                <c:pt idx="8501">
                  <c:v>1.4459999999985484E-2</c:v>
                </c:pt>
                <c:pt idx="8502">
                  <c:v>2.0319999999998117E-2</c:v>
                </c:pt>
                <c:pt idx="8503">
                  <c:v>1.2820000000004939E-2</c:v>
                </c:pt>
                <c:pt idx="8504">
                  <c:v>6.5900000000169712E-3</c:v>
                </c:pt>
                <c:pt idx="8505">
                  <c:v>0</c:v>
                </c:pt>
                <c:pt idx="8506">
                  <c:v>5.1499999999862212E-3</c:v>
                </c:pt>
                <c:pt idx="8507">
                  <c:v>0</c:v>
                </c:pt>
                <c:pt idx="8508">
                  <c:v>9.300000000109776E-4</c:v>
                </c:pt>
                <c:pt idx="8509">
                  <c:v>2.2299999999972897E-3</c:v>
                </c:pt>
                <c:pt idx="8510">
                  <c:v>2.299999999991087E-3</c:v>
                </c:pt>
                <c:pt idx="8511">
                  <c:v>0</c:v>
                </c:pt>
                <c:pt idx="8512">
                  <c:v>3.9000000000157797E-3</c:v>
                </c:pt>
                <c:pt idx="8513">
                  <c:v>0</c:v>
                </c:pt>
                <c:pt idx="8514">
                  <c:v>3.0999999999892225E-3</c:v>
                </c:pt>
                <c:pt idx="8515">
                  <c:v>8.5999999998875865E-4</c:v>
                </c:pt>
                <c:pt idx="8516">
                  <c:v>1.5800000000183445E-3</c:v>
                </c:pt>
                <c:pt idx="8517">
                  <c:v>3.3099999999990359E-3</c:v>
                </c:pt>
                <c:pt idx="8518">
                  <c:v>5.4000000000087311E-4</c:v>
                </c:pt>
                <c:pt idx="8519">
                  <c:v>2.2899999999879128E-3</c:v>
                </c:pt>
                <c:pt idx="8520">
                  <c:v>2.8300000000172076E-3</c:v>
                </c:pt>
                <c:pt idx="8521">
                  <c:v>0</c:v>
                </c:pt>
                <c:pt idx="8522">
                  <c:v>2.4499999999818556E-3</c:v>
                </c:pt>
                <c:pt idx="8523">
                  <c:v>3.5400000000151977E-3</c:v>
                </c:pt>
                <c:pt idx="8524">
                  <c:v>0</c:v>
                </c:pt>
                <c:pt idx="8525">
                  <c:v>2.5399999999820011E-3</c:v>
                </c:pt>
                <c:pt idx="8526">
                  <c:v>2.9200000000173532E-3</c:v>
                </c:pt>
                <c:pt idx="8527">
                  <c:v>7.0999999999799002E-4</c:v>
                </c:pt>
                <c:pt idx="8528">
                  <c:v>3.5799999999994725E-3</c:v>
                </c:pt>
                <c:pt idx="8529">
                  <c:v>0</c:v>
                </c:pt>
                <c:pt idx="8530">
                  <c:v>4.500000000007276E-3</c:v>
                </c:pt>
                <c:pt idx="8531">
                  <c:v>0</c:v>
                </c:pt>
                <c:pt idx="8532">
                  <c:v>0</c:v>
                </c:pt>
                <c:pt idx="8533">
                  <c:v>2.1099999999876218E-3</c:v>
                </c:pt>
                <c:pt idx="8534">
                  <c:v>2.7000000000043656E-4</c:v>
                </c:pt>
                <c:pt idx="8535">
                  <c:v>1.0499999999922238E-3</c:v>
                </c:pt>
                <c:pt idx="8536">
                  <c:v>3.5400000000151977E-3</c:v>
                </c:pt>
                <c:pt idx="8537">
                  <c:v>0</c:v>
                </c:pt>
                <c:pt idx="8538">
                  <c:v>9.0000000000145519E-4</c:v>
                </c:pt>
                <c:pt idx="8539">
                  <c:v>0</c:v>
                </c:pt>
                <c:pt idx="8540">
                  <c:v>0</c:v>
                </c:pt>
                <c:pt idx="8541">
                  <c:v>1.1599999999987176E-3</c:v>
                </c:pt>
                <c:pt idx="8542">
                  <c:v>0</c:v>
                </c:pt>
                <c:pt idx="8543">
                  <c:v>0</c:v>
                </c:pt>
                <c:pt idx="8544">
                  <c:v>3.0399999999985994E-3</c:v>
                </c:pt>
                <c:pt idx="8545">
                  <c:v>0</c:v>
                </c:pt>
                <c:pt idx="8546">
                  <c:v>1.0999999999796728E-3</c:v>
                </c:pt>
                <c:pt idx="8547">
                  <c:v>0</c:v>
                </c:pt>
                <c:pt idx="8548">
                  <c:v>0</c:v>
                </c:pt>
                <c:pt idx="8549">
                  <c:v>0</c:v>
                </c:pt>
                <c:pt idx="8550">
                  <c:v>0</c:v>
                </c:pt>
                <c:pt idx="8551">
                  <c:v>0</c:v>
                </c:pt>
                <c:pt idx="8552">
                  <c:v>0</c:v>
                </c:pt>
                <c:pt idx="8553">
                  <c:v>0</c:v>
                </c:pt>
                <c:pt idx="8554">
                  <c:v>0</c:v>
                </c:pt>
                <c:pt idx="8555">
                  <c:v>0</c:v>
                </c:pt>
                <c:pt idx="8556">
                  <c:v>0</c:v>
                </c:pt>
                <c:pt idx="8557">
                  <c:v>0</c:v>
                </c:pt>
                <c:pt idx="8558">
                  <c:v>0</c:v>
                </c:pt>
                <c:pt idx="8559">
                  <c:v>0</c:v>
                </c:pt>
                <c:pt idx="8560">
                  <c:v>0</c:v>
                </c:pt>
                <c:pt idx="8561">
                  <c:v>0</c:v>
                </c:pt>
                <c:pt idx="8562">
                  <c:v>2.1000000000981345E-4</c:v>
                </c:pt>
                <c:pt idx="8563">
                  <c:v>0</c:v>
                </c:pt>
                <c:pt idx="8564">
                  <c:v>0</c:v>
                </c:pt>
                <c:pt idx="8565">
                  <c:v>0</c:v>
                </c:pt>
                <c:pt idx="8566">
                  <c:v>3.6000000000058208E-4</c:v>
                </c:pt>
                <c:pt idx="8567">
                  <c:v>0</c:v>
                </c:pt>
                <c:pt idx="8568">
                  <c:v>1.9900000000063756E-3</c:v>
                </c:pt>
                <c:pt idx="8569">
                  <c:v>0</c:v>
                </c:pt>
                <c:pt idx="8570">
                  <c:v>2.1199999999907959E-3</c:v>
                </c:pt>
                <c:pt idx="8571">
                  <c:v>0</c:v>
                </c:pt>
                <c:pt idx="8572">
                  <c:v>0</c:v>
                </c:pt>
                <c:pt idx="8573">
                  <c:v>2.2100000000193631E-3</c:v>
                </c:pt>
                <c:pt idx="8574">
                  <c:v>0</c:v>
                </c:pt>
                <c:pt idx="8575">
                  <c:v>0</c:v>
                </c:pt>
                <c:pt idx="8576">
                  <c:v>2.0799999999780994E-3</c:v>
                </c:pt>
                <c:pt idx="8577">
                  <c:v>0</c:v>
                </c:pt>
                <c:pt idx="8578">
                  <c:v>0</c:v>
                </c:pt>
                <c:pt idx="8579">
                  <c:v>5.7000000001039552E-4</c:v>
                </c:pt>
                <c:pt idx="8580">
                  <c:v>0</c:v>
                </c:pt>
                <c:pt idx="8581">
                  <c:v>2.6799999999980173E-3</c:v>
                </c:pt>
                <c:pt idx="8582">
                  <c:v>0</c:v>
                </c:pt>
                <c:pt idx="8583">
                  <c:v>0</c:v>
                </c:pt>
                <c:pt idx="8584">
                  <c:v>3.0399999999985994E-3</c:v>
                </c:pt>
                <c:pt idx="8585">
                  <c:v>0</c:v>
                </c:pt>
                <c:pt idx="8586">
                  <c:v>1.19000000000824E-3</c:v>
                </c:pt>
                <c:pt idx="8587">
                  <c:v>0</c:v>
                </c:pt>
                <c:pt idx="8588">
                  <c:v>0</c:v>
                </c:pt>
                <c:pt idx="8589">
                  <c:v>0</c:v>
                </c:pt>
                <c:pt idx="8590">
                  <c:v>0</c:v>
                </c:pt>
                <c:pt idx="8591">
                  <c:v>0</c:v>
                </c:pt>
                <c:pt idx="8592">
                  <c:v>1.4599999999802549E-3</c:v>
                </c:pt>
                <c:pt idx="8593">
                  <c:v>0</c:v>
                </c:pt>
                <c:pt idx="8594">
                  <c:v>5.1000000001977241E-4</c:v>
                </c:pt>
                <c:pt idx="8595">
                  <c:v>0</c:v>
                </c:pt>
                <c:pt idx="8596">
                  <c:v>0</c:v>
                </c:pt>
                <c:pt idx="8597">
                  <c:v>2.4400000000071032E-3</c:v>
                </c:pt>
                <c:pt idx="8598">
                  <c:v>0</c:v>
                </c:pt>
                <c:pt idx="8599">
                  <c:v>1.2499999999988631E-3</c:v>
                </c:pt>
                <c:pt idx="8600">
                  <c:v>2.0999999998139174E-4</c:v>
                </c:pt>
                <c:pt idx="8601">
                  <c:v>0</c:v>
                </c:pt>
                <c:pt idx="8602">
                  <c:v>3.6000000000058208E-4</c:v>
                </c:pt>
                <c:pt idx="8603">
                  <c:v>1.0400000000174714E-3</c:v>
                </c:pt>
                <c:pt idx="8604">
                  <c:v>0</c:v>
                </c:pt>
                <c:pt idx="8605">
                  <c:v>1.6699999999900683E-3</c:v>
                </c:pt>
                <c:pt idx="8606">
                  <c:v>1.5500000000088221E-3</c:v>
                </c:pt>
                <c:pt idx="8607">
                  <c:v>0</c:v>
                </c:pt>
                <c:pt idx="8608">
                  <c:v>3.009999999989077E-3</c:v>
                </c:pt>
                <c:pt idx="8609">
                  <c:v>0</c:v>
                </c:pt>
                <c:pt idx="8610">
                  <c:v>2.1800000000098407E-3</c:v>
                </c:pt>
                <c:pt idx="8611">
                  <c:v>0</c:v>
                </c:pt>
                <c:pt idx="8612">
                  <c:v>0</c:v>
                </c:pt>
                <c:pt idx="8613">
                  <c:v>3.3999999999991815E-3</c:v>
                </c:pt>
                <c:pt idx="8614">
                  <c:v>1.9899999999779538E-3</c:v>
                </c:pt>
                <c:pt idx="8615">
                  <c:v>9.0000000000145519E-4</c:v>
                </c:pt>
                <c:pt idx="8616">
                  <c:v>2.8000000000076852E-3</c:v>
                </c:pt>
                <c:pt idx="8617">
                  <c:v>0</c:v>
                </c:pt>
                <c:pt idx="8618">
                  <c:v>0</c:v>
                </c:pt>
                <c:pt idx="8619">
                  <c:v>0</c:v>
                </c:pt>
                <c:pt idx="8620">
                  <c:v>0</c:v>
                </c:pt>
                <c:pt idx="8621">
                  <c:v>0</c:v>
                </c:pt>
                <c:pt idx="8622">
                  <c:v>0</c:v>
                </c:pt>
                <c:pt idx="8623">
                  <c:v>0</c:v>
                </c:pt>
                <c:pt idx="8624">
                  <c:v>0</c:v>
                </c:pt>
                <c:pt idx="8625">
                  <c:v>0</c:v>
                </c:pt>
                <c:pt idx="8626">
                  <c:v>0</c:v>
                </c:pt>
                <c:pt idx="8627">
                  <c:v>0</c:v>
                </c:pt>
                <c:pt idx="8628">
                  <c:v>0</c:v>
                </c:pt>
                <c:pt idx="8629">
                  <c:v>0</c:v>
                </c:pt>
                <c:pt idx="8630">
                  <c:v>0</c:v>
                </c:pt>
                <c:pt idx="8631">
                  <c:v>0</c:v>
                </c:pt>
                <c:pt idx="8632">
                  <c:v>0</c:v>
                </c:pt>
                <c:pt idx="8633">
                  <c:v>0</c:v>
                </c:pt>
                <c:pt idx="8634">
                  <c:v>0</c:v>
                </c:pt>
                <c:pt idx="8635">
                  <c:v>0</c:v>
                </c:pt>
                <c:pt idx="8636">
                  <c:v>0</c:v>
                </c:pt>
                <c:pt idx="8637">
                  <c:v>0</c:v>
                </c:pt>
                <c:pt idx="8638">
                  <c:v>0</c:v>
                </c:pt>
                <c:pt idx="8639">
                  <c:v>0</c:v>
                </c:pt>
                <c:pt idx="8640">
                  <c:v>0</c:v>
                </c:pt>
                <c:pt idx="8641">
                  <c:v>0</c:v>
                </c:pt>
                <c:pt idx="8642">
                  <c:v>0</c:v>
                </c:pt>
                <c:pt idx="8643">
                  <c:v>0</c:v>
                </c:pt>
                <c:pt idx="8644">
                  <c:v>0</c:v>
                </c:pt>
                <c:pt idx="8645">
                  <c:v>0</c:v>
                </c:pt>
                <c:pt idx="8646">
                  <c:v>0</c:v>
                </c:pt>
                <c:pt idx="8647">
                  <c:v>0</c:v>
                </c:pt>
                <c:pt idx="8648">
                  <c:v>0</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0</c:v>
                </c:pt>
                <c:pt idx="8662">
                  <c:v>5.9999999999149622E-4</c:v>
                </c:pt>
                <c:pt idx="8663">
                  <c:v>0</c:v>
                </c:pt>
                <c:pt idx="8664">
                  <c:v>0</c:v>
                </c:pt>
                <c:pt idx="8665">
                  <c:v>7.0999999999799002E-4</c:v>
                </c:pt>
                <c:pt idx="8666">
                  <c:v>0</c:v>
                </c:pt>
                <c:pt idx="8667">
                  <c:v>2.4000000001933586E-4</c:v>
                </c:pt>
                <c:pt idx="8668">
                  <c:v>0</c:v>
                </c:pt>
                <c:pt idx="8669">
                  <c:v>2.9999999998153726E-4</c:v>
                </c:pt>
                <c:pt idx="8670">
                  <c:v>0</c:v>
                </c:pt>
                <c:pt idx="8671">
                  <c:v>7.0999999999799002E-4</c:v>
                </c:pt>
                <c:pt idx="8672">
                  <c:v>1.1700000000018917E-3</c:v>
                </c:pt>
                <c:pt idx="8673">
                  <c:v>0</c:v>
                </c:pt>
                <c:pt idx="8674">
                  <c:v>0</c:v>
                </c:pt>
                <c:pt idx="8675">
                  <c:v>2.9200000000173532E-3</c:v>
                </c:pt>
                <c:pt idx="8676">
                  <c:v>0</c:v>
                </c:pt>
                <c:pt idx="8677">
                  <c:v>0</c:v>
                </c:pt>
                <c:pt idx="8678">
                  <c:v>1.4899999999897773E-3</c:v>
                </c:pt>
                <c:pt idx="8679">
                  <c:v>0</c:v>
                </c:pt>
                <c:pt idx="8680">
                  <c:v>0</c:v>
                </c:pt>
                <c:pt idx="8681">
                  <c:v>0</c:v>
                </c:pt>
                <c:pt idx="8682">
                  <c:v>0</c:v>
                </c:pt>
                <c:pt idx="8683">
                  <c:v>1.2199999999893407E-3</c:v>
                </c:pt>
                <c:pt idx="8684">
                  <c:v>0</c:v>
                </c:pt>
                <c:pt idx="8685">
                  <c:v>6.0000000019044819E-5</c:v>
                </c:pt>
                <c:pt idx="8686">
                  <c:v>3.1599999999798456E-3</c:v>
                </c:pt>
                <c:pt idx="8687">
                  <c:v>0</c:v>
                </c:pt>
                <c:pt idx="8688">
                  <c:v>0</c:v>
                </c:pt>
                <c:pt idx="8689">
                  <c:v>1.1599999999987176E-3</c:v>
                </c:pt>
                <c:pt idx="8690">
                  <c:v>0</c:v>
                </c:pt>
                <c:pt idx="8691">
                  <c:v>2.5899999999978718E-3</c:v>
                </c:pt>
                <c:pt idx="8692">
                  <c:v>0</c:v>
                </c:pt>
                <c:pt idx="8693">
                  <c:v>0</c:v>
                </c:pt>
                <c:pt idx="8694">
                  <c:v>2.2400000000004638E-3</c:v>
                </c:pt>
                <c:pt idx="8695">
                  <c:v>0</c:v>
                </c:pt>
                <c:pt idx="8696">
                  <c:v>8.9000000002670276E-4</c:v>
                </c:pt>
                <c:pt idx="8697">
                  <c:v>0</c:v>
                </c:pt>
                <c:pt idx="8698">
                  <c:v>0</c:v>
                </c:pt>
                <c:pt idx="8699">
                  <c:v>1.2799999999799638E-3</c:v>
                </c:pt>
                <c:pt idx="8700">
                  <c:v>0</c:v>
                </c:pt>
                <c:pt idx="8701">
                  <c:v>0</c:v>
                </c:pt>
                <c:pt idx="8702">
                  <c:v>3.3999999999991815E-3</c:v>
                </c:pt>
                <c:pt idx="8703">
                  <c:v>0</c:v>
                </c:pt>
                <c:pt idx="8704">
                  <c:v>0</c:v>
                </c:pt>
                <c:pt idx="8705">
                  <c:v>2.6200000000073942E-3</c:v>
                </c:pt>
                <c:pt idx="8706">
                  <c:v>0</c:v>
                </c:pt>
                <c:pt idx="8707">
                  <c:v>1.4099999999928059E-3</c:v>
                </c:pt>
                <c:pt idx="8708">
                  <c:v>0</c:v>
                </c:pt>
                <c:pt idx="8709">
                  <c:v>1.400000000160162E-4</c:v>
                </c:pt>
                <c:pt idx="8710">
                  <c:v>2.889999999979409E-3</c:v>
                </c:pt>
                <c:pt idx="8711">
                  <c:v>6.9000000002006345E-4</c:v>
                </c:pt>
                <c:pt idx="8712">
                  <c:v>1.9399999999905049E-3</c:v>
                </c:pt>
                <c:pt idx="8713">
                  <c:v>3.0000000000995897E-4</c:v>
                </c:pt>
                <c:pt idx="8714">
                  <c:v>0</c:v>
                </c:pt>
                <c:pt idx="8715">
                  <c:v>4.4999999999788542E-3</c:v>
                </c:pt>
                <c:pt idx="8716">
                  <c:v>9.0000000000145519E-5</c:v>
                </c:pt>
                <c:pt idx="8717">
                  <c:v>0</c:v>
                </c:pt>
                <c:pt idx="8718">
                  <c:v>4.4700000000261753E-3</c:v>
                </c:pt>
                <c:pt idx="8719">
                  <c:v>0</c:v>
                </c:pt>
                <c:pt idx="8720">
                  <c:v>4.6999999997865416E-4</c:v>
                </c:pt>
                <c:pt idx="8721">
                  <c:v>2.9499999999984539E-3</c:v>
                </c:pt>
                <c:pt idx="8722">
                  <c:v>0</c:v>
                </c:pt>
                <c:pt idx="8723">
                  <c:v>3.2800000000179352E-3</c:v>
                </c:pt>
                <c:pt idx="8724">
                  <c:v>0</c:v>
                </c:pt>
                <c:pt idx="8725">
                  <c:v>2.7999999999792635E-3</c:v>
                </c:pt>
                <c:pt idx="8726">
                  <c:v>1.2800000000083855E-3</c:v>
                </c:pt>
                <c:pt idx="8727">
                  <c:v>1.3700000000085311E-3</c:v>
                </c:pt>
                <c:pt idx="8728">
                  <c:v>4.799999999818283E-4</c:v>
                </c:pt>
                <c:pt idx="8729">
                  <c:v>4.980000000017526E-3</c:v>
                </c:pt>
                <c:pt idx="8730">
                  <c:v>0</c:v>
                </c:pt>
                <c:pt idx="8731">
                  <c:v>5.390000000005557E-3</c:v>
                </c:pt>
                <c:pt idx="8732">
                  <c:v>0</c:v>
                </c:pt>
                <c:pt idx="8733">
                  <c:v>0</c:v>
                </c:pt>
                <c:pt idx="8734">
                  <c:v>5.3699999999992087E-3</c:v>
                </c:pt>
                <c:pt idx="8735">
                  <c:v>0</c:v>
                </c:pt>
                <c:pt idx="8736">
                  <c:v>4.7999999999888132E-3</c:v>
                </c:pt>
                <c:pt idx="8737">
                  <c:v>0</c:v>
                </c:pt>
                <c:pt idx="8738">
                  <c:v>1.3700000000085311E-3</c:v>
                </c:pt>
                <c:pt idx="8739">
                  <c:v>4.379999999997608E-3</c:v>
                </c:pt>
                <c:pt idx="8740">
                  <c:v>1.9299999999873307E-3</c:v>
                </c:pt>
                <c:pt idx="8741">
                  <c:v>2.2400000000004638E-3</c:v>
                </c:pt>
                <c:pt idx="8742">
                  <c:v>2.9499999999984539E-3</c:v>
                </c:pt>
                <c:pt idx="8743">
                  <c:v>6.0000000001991793E-4</c:v>
                </c:pt>
                <c:pt idx="8744">
                  <c:v>1.2199999999893407E-3</c:v>
                </c:pt>
                <c:pt idx="8745">
                  <c:v>6.4099999999882584E-3</c:v>
                </c:pt>
                <c:pt idx="8746">
                  <c:v>0</c:v>
                </c:pt>
                <c:pt idx="8747">
                  <c:v>4.8200000000235832E-3</c:v>
                </c:pt>
                <c:pt idx="8748">
                  <c:v>0</c:v>
                </c:pt>
                <c:pt idx="8749">
                  <c:v>1.5499999999804004E-3</c:v>
                </c:pt>
                <c:pt idx="8750">
                  <c:v>5.0700000000176715E-3</c:v>
                </c:pt>
                <c:pt idx="8751">
                  <c:v>0</c:v>
                </c:pt>
                <c:pt idx="8752">
                  <c:v>1.3999999999896318E-3</c:v>
                </c:pt>
                <c:pt idx="8753">
                  <c:v>3.189999999989368E-3</c:v>
                </c:pt>
                <c:pt idx="8754">
                  <c:v>8.6000000001718035E-4</c:v>
                </c:pt>
                <c:pt idx="8755">
                  <c:v>6.0499999999876763E-3</c:v>
                </c:pt>
                <c:pt idx="8756">
                  <c:v>1.8500000000187811E-3</c:v>
                </c:pt>
                <c:pt idx="8757">
                  <c:v>0</c:v>
                </c:pt>
                <c:pt idx="8758">
                  <c:v>5.8399999999778629E-3</c:v>
                </c:pt>
                <c:pt idx="8759">
                  <c:v>0</c:v>
                </c:pt>
                <c:pt idx="8760">
                  <c:v>1.6999999999995907E-3</c:v>
                </c:pt>
                <c:pt idx="8761">
                  <c:v>2.6500000000169166E-3</c:v>
                </c:pt>
                <c:pt idx="8762">
                  <c:v>0</c:v>
                </c:pt>
                <c:pt idx="8763">
                  <c:v>4.3499999999880856E-3</c:v>
                </c:pt>
                <c:pt idx="8764">
                  <c:v>0</c:v>
                </c:pt>
                <c:pt idx="8765">
                  <c:v>2.0900000000096952E-3</c:v>
                </c:pt>
                <c:pt idx="8766">
                  <c:v>7.7999999999178726E-4</c:v>
                </c:pt>
                <c:pt idx="8767">
                  <c:v>1.9300000000157524E-3</c:v>
                </c:pt>
                <c:pt idx="8768">
                  <c:v>6.8999999999164174E-4</c:v>
                </c:pt>
                <c:pt idx="8769">
                  <c:v>3.5100000000056752E-3</c:v>
                </c:pt>
                <c:pt idx="8770">
                  <c:v>0</c:v>
                </c:pt>
                <c:pt idx="8771">
                  <c:v>3.9400000000000546E-3</c:v>
                </c:pt>
                <c:pt idx="8772">
                  <c:v>3.2999999999105967E-4</c:v>
                </c:pt>
                <c:pt idx="8773">
                  <c:v>1.3099999999894862E-3</c:v>
                </c:pt>
                <c:pt idx="8774">
                  <c:v>5.1500000000146429E-3</c:v>
                </c:pt>
                <c:pt idx="8775">
                  <c:v>0</c:v>
                </c:pt>
                <c:pt idx="8776">
                  <c:v>3.489999999999327E-3</c:v>
                </c:pt>
                <c:pt idx="8777">
                  <c:v>0</c:v>
                </c:pt>
                <c:pt idx="8778">
                  <c:v>1.5500000000088221E-3</c:v>
                </c:pt>
                <c:pt idx="8779">
                  <c:v>3.7599999999997635E-3</c:v>
                </c:pt>
                <c:pt idx="8780">
                  <c:v>6.499999999789452E-4</c:v>
                </c:pt>
                <c:pt idx="8781">
                  <c:v>1.9400000000189266E-3</c:v>
                </c:pt>
                <c:pt idx="8782">
                  <c:v>4.7399999999981901E-3</c:v>
                </c:pt>
                <c:pt idx="8783">
                  <c:v>3.7999999997850864E-4</c:v>
                </c:pt>
                <c:pt idx="8784">
                  <c:v>2.4200000000007549E-3</c:v>
                </c:pt>
                <c:pt idx="8785">
                  <c:v>4.8900000000173804E-3</c:v>
                </c:pt>
                <c:pt idx="8786">
                  <c:v>0</c:v>
                </c:pt>
                <c:pt idx="8787">
                  <c:v>4.6399999999948704E-3</c:v>
                </c:pt>
                <c:pt idx="8788">
                  <c:v>0</c:v>
                </c:pt>
                <c:pt idx="8789">
                  <c:v>2.960000000001628E-3</c:v>
                </c:pt>
                <c:pt idx="8790">
                  <c:v>3.009999999989077E-3</c:v>
                </c:pt>
                <c:pt idx="8791">
                  <c:v>1.490000000018199E-3</c:v>
                </c:pt>
                <c:pt idx="8792">
                  <c:v>1.3399999999990087E-3</c:v>
                </c:pt>
                <c:pt idx="8793">
                  <c:v>3.6299999999869215E-3</c:v>
                </c:pt>
                <c:pt idx="8794">
                  <c:v>0</c:v>
                </c:pt>
                <c:pt idx="8795">
                  <c:v>5.7199999999966167E-3</c:v>
                </c:pt>
                <c:pt idx="8796">
                  <c:v>2.1500000000003183E-3</c:v>
                </c:pt>
                <c:pt idx="8797">
                  <c:v>0</c:v>
                </c:pt>
                <c:pt idx="8798">
                  <c:v>3.1299999999987449E-3</c:v>
                </c:pt>
                <c:pt idx="8799">
                  <c:v>0</c:v>
                </c:pt>
                <c:pt idx="8800">
                  <c:v>0</c:v>
                </c:pt>
                <c:pt idx="8801">
                  <c:v>2.200000000016189E-3</c:v>
                </c:pt>
                <c:pt idx="8802">
                  <c:v>0</c:v>
                </c:pt>
                <c:pt idx="8803">
                  <c:v>3.3999999999991815E-3</c:v>
                </c:pt>
                <c:pt idx="8804">
                  <c:v>0</c:v>
                </c:pt>
                <c:pt idx="8805">
                  <c:v>1.1599999999987176E-3</c:v>
                </c:pt>
                <c:pt idx="8806">
                  <c:v>1.2299999999925149E-3</c:v>
                </c:pt>
                <c:pt idx="8807">
                  <c:v>0</c:v>
                </c:pt>
                <c:pt idx="8808">
                  <c:v>1.2199999999893407E-3</c:v>
                </c:pt>
                <c:pt idx="8809">
                  <c:v>2.4100000000260025E-3</c:v>
                </c:pt>
                <c:pt idx="8810">
                  <c:v>0</c:v>
                </c:pt>
                <c:pt idx="8811">
                  <c:v>1.9700000000000273E-3</c:v>
                </c:pt>
                <c:pt idx="8812">
                  <c:v>0</c:v>
                </c:pt>
                <c:pt idx="8813">
                  <c:v>0</c:v>
                </c:pt>
                <c:pt idx="8814">
                  <c:v>1.6699999999900683E-3</c:v>
                </c:pt>
                <c:pt idx="8815">
                  <c:v>0</c:v>
                </c:pt>
                <c:pt idx="8816">
                  <c:v>1.19000000000824E-3</c:v>
                </c:pt>
                <c:pt idx="8817">
                  <c:v>1.1999999998124622E-4</c:v>
                </c:pt>
                <c:pt idx="8818">
                  <c:v>0</c:v>
                </c:pt>
                <c:pt idx="8819">
                  <c:v>3.7200000000154887E-3</c:v>
                </c:pt>
                <c:pt idx="8820">
                  <c:v>0</c:v>
                </c:pt>
                <c:pt idx="8821">
                  <c:v>5.6999999998197382E-4</c:v>
                </c:pt>
                <c:pt idx="8822">
                  <c:v>0</c:v>
                </c:pt>
                <c:pt idx="8823">
                  <c:v>0</c:v>
                </c:pt>
                <c:pt idx="8824">
                  <c:v>0</c:v>
                </c:pt>
                <c:pt idx="8825">
                  <c:v>3.0700000000081218E-3</c:v>
                </c:pt>
                <c:pt idx="8826">
                  <c:v>0</c:v>
                </c:pt>
                <c:pt idx="8827">
                  <c:v>2.3999999999091415E-4</c:v>
                </c:pt>
                <c:pt idx="8828">
                  <c:v>0</c:v>
                </c:pt>
                <c:pt idx="8829">
                  <c:v>0</c:v>
                </c:pt>
                <c:pt idx="8830">
                  <c:v>1.1599999999987176E-3</c:v>
                </c:pt>
                <c:pt idx="8831">
                  <c:v>8.1000000000130967E-4</c:v>
                </c:pt>
                <c:pt idx="8832">
                  <c:v>1.5800000000183445E-3</c:v>
                </c:pt>
                <c:pt idx="8833">
                  <c:v>0</c:v>
                </c:pt>
                <c:pt idx="8834">
                  <c:v>9.7999999999842657E-4</c:v>
                </c:pt>
                <c:pt idx="8835">
                  <c:v>3.719999999987067E-3</c:v>
                </c:pt>
                <c:pt idx="8836">
                  <c:v>1.2300000000209366E-3</c:v>
                </c:pt>
                <c:pt idx="8837">
                  <c:v>2.7999999999792635E-3</c:v>
                </c:pt>
                <c:pt idx="8838">
                  <c:v>3.3099999999990359E-3</c:v>
                </c:pt>
                <c:pt idx="8839">
                  <c:v>2.7400000000170621E-3</c:v>
                </c:pt>
                <c:pt idx="8840">
                  <c:v>8.5999999998875865E-4</c:v>
                </c:pt>
                <c:pt idx="8841">
                  <c:v>4.2300000000068394E-3</c:v>
                </c:pt>
                <c:pt idx="8842">
                  <c:v>0</c:v>
                </c:pt>
                <c:pt idx="8843">
                  <c:v>8.4400000000073305E-3</c:v>
                </c:pt>
                <c:pt idx="8844">
                  <c:v>0</c:v>
                </c:pt>
                <c:pt idx="8845">
                  <c:v>6.499999999789452E-4</c:v>
                </c:pt>
                <c:pt idx="8846">
                  <c:v>3.1900000000177897E-3</c:v>
                </c:pt>
                <c:pt idx="8847">
                  <c:v>0</c:v>
                </c:pt>
                <c:pt idx="8848">
                  <c:v>2.0899999999812735E-3</c:v>
                </c:pt>
                <c:pt idx="8849">
                  <c:v>3.2800000000179352E-3</c:v>
                </c:pt>
                <c:pt idx="8850">
                  <c:v>0</c:v>
                </c:pt>
                <c:pt idx="8851">
                  <c:v>5.0300000000049749E-3</c:v>
                </c:pt>
                <c:pt idx="8852">
                  <c:v>0</c:v>
                </c:pt>
                <c:pt idx="8853">
                  <c:v>2.5399999999820011E-3</c:v>
                </c:pt>
                <c:pt idx="8854">
                  <c:v>3.4500000000150521E-3</c:v>
                </c:pt>
                <c:pt idx="8855">
                  <c:v>1.0199999999827014E-3</c:v>
                </c:pt>
                <c:pt idx="8856">
                  <c:v>3.5100000000056752E-3</c:v>
                </c:pt>
                <c:pt idx="8857">
                  <c:v>1.5199999999992997E-3</c:v>
                </c:pt>
                <c:pt idx="8858">
                  <c:v>0</c:v>
                </c:pt>
                <c:pt idx="8859">
                  <c:v>9.9600000000066302E-3</c:v>
                </c:pt>
                <c:pt idx="8860">
                  <c:v>0</c:v>
                </c:pt>
                <c:pt idx="8861">
                  <c:v>1.010000000007949E-3</c:v>
                </c:pt>
                <c:pt idx="8862">
                  <c:v>1.7299999999806914E-3</c:v>
                </c:pt>
                <c:pt idx="8863">
                  <c:v>3.489999999999327E-3</c:v>
                </c:pt>
                <c:pt idx="8864">
                  <c:v>2.3500000000069576E-3</c:v>
                </c:pt>
                <c:pt idx="8865">
                  <c:v>5.3699999999992087E-3</c:v>
                </c:pt>
                <c:pt idx="8866">
                  <c:v>4.7000000000707587E-4</c:v>
                </c:pt>
                <c:pt idx="8867">
                  <c:v>5.3699999999992087E-3</c:v>
                </c:pt>
                <c:pt idx="8868">
                  <c:v>5.8999999998832209E-4</c:v>
                </c:pt>
                <c:pt idx="8869">
                  <c:v>4.4699999999977535E-3</c:v>
                </c:pt>
                <c:pt idx="8870">
                  <c:v>3.4600000000182263E-3</c:v>
                </c:pt>
                <c:pt idx="8871">
                  <c:v>0</c:v>
                </c:pt>
                <c:pt idx="8872">
                  <c:v>6.5899999999885495E-3</c:v>
                </c:pt>
                <c:pt idx="8873">
                  <c:v>0</c:v>
                </c:pt>
                <c:pt idx="8874">
                  <c:v>1.4999999999076863E-4</c:v>
                </c:pt>
                <c:pt idx="8875">
                  <c:v>2.9499999999984539E-3</c:v>
                </c:pt>
                <c:pt idx="8876">
                  <c:v>2.3000000001616172E-4</c:v>
                </c:pt>
                <c:pt idx="8877">
                  <c:v>2.9199999999889314E-3</c:v>
                </c:pt>
                <c:pt idx="8878">
                  <c:v>2.5100000000009004E-3</c:v>
                </c:pt>
                <c:pt idx="8879">
                  <c:v>1.6400000000089676E-3</c:v>
                </c:pt>
                <c:pt idx="8880">
                  <c:v>2.4999999999977263E-3</c:v>
                </c:pt>
                <c:pt idx="8881">
                  <c:v>4.3200000000069849E-3</c:v>
                </c:pt>
                <c:pt idx="8882">
                  <c:v>0</c:v>
                </c:pt>
                <c:pt idx="8883">
                  <c:v>9.8999999999875854E-3</c:v>
                </c:pt>
                <c:pt idx="8884">
                  <c:v>0</c:v>
                </c:pt>
                <c:pt idx="8885">
                  <c:v>1.720000000005939E-3</c:v>
                </c:pt>
                <c:pt idx="8886">
                  <c:v>3.9400000000000546E-3</c:v>
                </c:pt>
                <c:pt idx="8887">
                  <c:v>2.3500000000069576E-3</c:v>
                </c:pt>
                <c:pt idx="8888">
                  <c:v>3.3099999999990359E-3</c:v>
                </c:pt>
                <c:pt idx="8889">
                  <c:v>4.1400000000066939E-3</c:v>
                </c:pt>
                <c:pt idx="8890">
                  <c:v>4.500000000007276E-4</c:v>
                </c:pt>
                <c:pt idx="8891">
                  <c:v>7.5099999999963529E-3</c:v>
                </c:pt>
                <c:pt idx="8892">
                  <c:v>2.7000000000043656E-4</c:v>
                </c:pt>
                <c:pt idx="8893">
                  <c:v>4.3199999999785632E-3</c:v>
                </c:pt>
                <c:pt idx="8894">
                  <c:v>3.3700000000180808E-3</c:v>
                </c:pt>
                <c:pt idx="8895">
                  <c:v>2.5599999999883494E-3</c:v>
                </c:pt>
                <c:pt idx="8896">
                  <c:v>5.0400000000081491E-3</c:v>
                </c:pt>
                <c:pt idx="8897">
                  <c:v>3.3099999999990359E-3</c:v>
                </c:pt>
                <c:pt idx="8898">
                  <c:v>1.6899999999964166E-3</c:v>
                </c:pt>
                <c:pt idx="8899">
                  <c:v>6.8300000000078853E-3</c:v>
                </c:pt>
                <c:pt idx="8900">
                  <c:v>0</c:v>
                </c:pt>
                <c:pt idx="8901">
                  <c:v>4.6499999999980446E-3</c:v>
                </c:pt>
                <c:pt idx="8902">
                  <c:v>3.1600000000082673E-3</c:v>
                </c:pt>
                <c:pt idx="8903">
                  <c:v>5.0299999999765532E-3</c:v>
                </c:pt>
                <c:pt idx="8904">
                  <c:v>2.6900000000011914E-3</c:v>
                </c:pt>
                <c:pt idx="8905">
                  <c:v>4.9400000000048294E-3</c:v>
                </c:pt>
                <c:pt idx="8906">
                  <c:v>2.4500000000102773E-3</c:v>
                </c:pt>
                <c:pt idx="8907">
                  <c:v>5.6299999999964712E-3</c:v>
                </c:pt>
                <c:pt idx="8908">
                  <c:v>1.1299999999891952E-3</c:v>
                </c:pt>
                <c:pt idx="8909">
                  <c:v>5.690000000015516E-3</c:v>
                </c:pt>
                <c:pt idx="8910">
                  <c:v>3.9699999999811553E-3</c:v>
                </c:pt>
                <c:pt idx="8911">
                  <c:v>1.19000000000824E-3</c:v>
                </c:pt>
                <c:pt idx="8912">
                  <c:v>8.0800000000067485E-3</c:v>
                </c:pt>
                <c:pt idx="8913">
                  <c:v>5.8999999998832209E-4</c:v>
                </c:pt>
                <c:pt idx="8914">
                  <c:v>4.0900000000192449E-3</c:v>
                </c:pt>
                <c:pt idx="8915">
                  <c:v>8.6399999999855481E-3</c:v>
                </c:pt>
                <c:pt idx="8916">
                  <c:v>2.38000000001648E-3</c:v>
                </c:pt>
                <c:pt idx="8917">
                  <c:v>3.189999999989368E-3</c:v>
                </c:pt>
                <c:pt idx="8918">
                  <c:v>7.7799999999967895E-3</c:v>
                </c:pt>
                <c:pt idx="8919">
                  <c:v>1.1299999999891952E-3</c:v>
                </c:pt>
                <c:pt idx="8920">
                  <c:v>8.2600000000070395E-3</c:v>
                </c:pt>
                <c:pt idx="8921">
                  <c:v>3.7499999999965894E-3</c:v>
                </c:pt>
                <c:pt idx="8922">
                  <c:v>2.2700000000099863E-3</c:v>
                </c:pt>
                <c:pt idx="8923">
                  <c:v>1.1799999999993815E-2</c:v>
                </c:pt>
                <c:pt idx="8924">
                  <c:v>0</c:v>
                </c:pt>
                <c:pt idx="8925">
                  <c:v>5.7500000000061391E-3</c:v>
                </c:pt>
                <c:pt idx="8926">
                  <c:v>4.6499999999980446E-3</c:v>
                </c:pt>
                <c:pt idx="8927">
                  <c:v>3.000000000952241E-5</c:v>
                </c:pt>
                <c:pt idx="8928">
                  <c:v>6.5599999999790271E-3</c:v>
                </c:pt>
                <c:pt idx="8929">
                  <c:v>3.1000000000176442E-3</c:v>
                </c:pt>
                <c:pt idx="8930">
                  <c:v>3.1299999999987449E-3</c:v>
                </c:pt>
                <c:pt idx="8931">
                  <c:v>7.4500000000057298E-3</c:v>
                </c:pt>
                <c:pt idx="8932">
                  <c:v>4.5599999999978991E-3</c:v>
                </c:pt>
                <c:pt idx="8933">
                  <c:v>6.3099999999849388E-3</c:v>
                </c:pt>
                <c:pt idx="8934">
                  <c:v>4.2700000000195359E-3</c:v>
                </c:pt>
                <c:pt idx="8935">
                  <c:v>3.1199999999955708E-3</c:v>
                </c:pt>
                <c:pt idx="8936">
                  <c:v>7.9299999999875581E-3</c:v>
                </c:pt>
                <c:pt idx="8937">
                  <c:v>4.5900000000074215E-3</c:v>
                </c:pt>
                <c:pt idx="8938">
                  <c:v>4.680000000007567E-3</c:v>
                </c:pt>
                <c:pt idx="8939">
                  <c:v>7.5399999999774536E-3</c:v>
                </c:pt>
                <c:pt idx="8940">
                  <c:v>3.0399999999985994E-3</c:v>
                </c:pt>
                <c:pt idx="8941">
                  <c:v>4.4400000000166528E-3</c:v>
                </c:pt>
                <c:pt idx="8942">
                  <c:v>6.1399999999878219E-3</c:v>
                </c:pt>
                <c:pt idx="8943">
                  <c:v>5.0099999999986267E-3</c:v>
                </c:pt>
                <c:pt idx="8944">
                  <c:v>6.7600000000140881E-3</c:v>
                </c:pt>
                <c:pt idx="8945">
                  <c:v>1.8499999999903594E-3</c:v>
                </c:pt>
                <c:pt idx="8946">
                  <c:v>6.5900000000169712E-3</c:v>
                </c:pt>
                <c:pt idx="8947">
                  <c:v>5.1799999999957436E-3</c:v>
                </c:pt>
                <c:pt idx="8948">
                  <c:v>5.1299999999798729E-3</c:v>
                </c:pt>
                <c:pt idx="8949">
                  <c:v>3.6300000000153432E-3</c:v>
                </c:pt>
                <c:pt idx="8950">
                  <c:v>9.7499999999968168E-3</c:v>
                </c:pt>
                <c:pt idx="8951">
                  <c:v>2.3799999999880583E-3</c:v>
                </c:pt>
                <c:pt idx="8952">
                  <c:v>9.0300000000240743E-3</c:v>
                </c:pt>
                <c:pt idx="8953">
                  <c:v>1.7899999999997362E-3</c:v>
                </c:pt>
                <c:pt idx="8954">
                  <c:v>2.479999999991378E-3</c:v>
                </c:pt>
                <c:pt idx="8955">
                  <c:v>9.5000000000027285E-3</c:v>
                </c:pt>
                <c:pt idx="8956">
                  <c:v>3.7599999999997635E-3</c:v>
                </c:pt>
                <c:pt idx="8957">
                  <c:v>4.3200000000069849E-3</c:v>
                </c:pt>
                <c:pt idx="8958">
                  <c:v>4.2899999999974625E-3</c:v>
                </c:pt>
                <c:pt idx="8959">
                  <c:v>3.7299999999902411E-3</c:v>
                </c:pt>
                <c:pt idx="8960">
                  <c:v>6.3100000000133605E-3</c:v>
                </c:pt>
                <c:pt idx="8961">
                  <c:v>2.659999999991669E-3</c:v>
                </c:pt>
                <c:pt idx="8962">
                  <c:v>4.0500000000065484E-3</c:v>
                </c:pt>
                <c:pt idx="8963">
                  <c:v>9.8299999999937882E-3</c:v>
                </c:pt>
                <c:pt idx="8964">
                  <c:v>0</c:v>
                </c:pt>
                <c:pt idx="8965">
                  <c:v>6.7699999999888405E-3</c:v>
                </c:pt>
                <c:pt idx="8966">
                  <c:v>6.5900000000169712E-3</c:v>
                </c:pt>
                <c:pt idx="8967">
                  <c:v>2.1399999999971442E-3</c:v>
                </c:pt>
                <c:pt idx="8968">
                  <c:v>7.2700000000054388E-3</c:v>
                </c:pt>
                <c:pt idx="8969">
                  <c:v>3.8499999999999091E-3</c:v>
                </c:pt>
                <c:pt idx="8970">
                  <c:v>4.9399999999764077E-3</c:v>
                </c:pt>
                <c:pt idx="8971">
                  <c:v>5.4900000000088767E-3</c:v>
                </c:pt>
                <c:pt idx="8972">
                  <c:v>2.0800000000065211E-3</c:v>
                </c:pt>
                <c:pt idx="8973">
                  <c:v>6.3199999999881129E-3</c:v>
                </c:pt>
                <c:pt idx="8974">
                  <c:v>2.5400000000104228E-3</c:v>
                </c:pt>
                <c:pt idx="8975">
                  <c:v>5.7799999999872398E-3</c:v>
                </c:pt>
                <c:pt idx="8976">
                  <c:v>5.210000000005266E-3</c:v>
                </c:pt>
                <c:pt idx="8977">
                  <c:v>4.9199999999984811E-3</c:v>
                </c:pt>
                <c:pt idx="8978">
                  <c:v>1.5500000000088221E-3</c:v>
                </c:pt>
                <c:pt idx="8979">
                  <c:v>9.0299999999956526E-3</c:v>
                </c:pt>
                <c:pt idx="8980">
                  <c:v>1.2800000000083855E-3</c:v>
                </c:pt>
                <c:pt idx="8981">
                  <c:v>4.9799999999891043E-3</c:v>
                </c:pt>
                <c:pt idx="8982">
                  <c:v>4.379999999997608E-3</c:v>
                </c:pt>
                <c:pt idx="8983">
                  <c:v>4.500000000007276E-3</c:v>
                </c:pt>
                <c:pt idx="8984">
                  <c:v>4.8899999999889587E-3</c:v>
                </c:pt>
                <c:pt idx="8985">
                  <c:v>2.6200000000073942E-3</c:v>
                </c:pt>
                <c:pt idx="8986">
                  <c:v>6.2000000000068667E-3</c:v>
                </c:pt>
                <c:pt idx="8987">
                  <c:v>4.8899999999889587E-3</c:v>
                </c:pt>
                <c:pt idx="8988">
                  <c:v>4.379999999997608E-3</c:v>
                </c:pt>
                <c:pt idx="8989">
                  <c:v>4.0800000000160708E-3</c:v>
                </c:pt>
                <c:pt idx="8990">
                  <c:v>5.9899999999970532E-3</c:v>
                </c:pt>
                <c:pt idx="8991">
                  <c:v>1.3999999999896318E-3</c:v>
                </c:pt>
                <c:pt idx="8992">
                  <c:v>9.6900000000061937E-3</c:v>
                </c:pt>
                <c:pt idx="8993">
                  <c:v>1.8000000000029104E-4</c:v>
                </c:pt>
                <c:pt idx="8994">
                  <c:v>5.4499999999961801E-3</c:v>
                </c:pt>
                <c:pt idx="8995">
                  <c:v>4.4400000000166528E-3</c:v>
                </c:pt>
                <c:pt idx="8996">
                  <c:v>8.2599999999786178E-3</c:v>
                </c:pt>
                <c:pt idx="8997">
                  <c:v>2.2900000000163345E-3</c:v>
                </c:pt>
                <c:pt idx="8998">
                  <c:v>5.2699999999958891E-3</c:v>
                </c:pt>
                <c:pt idx="8999">
                  <c:v>5.9100000000000819E-3</c:v>
                </c:pt>
                <c:pt idx="9000">
                  <c:v>5.3299999999865122E-3</c:v>
                </c:pt>
                <c:pt idx="9001">
                  <c:v>5.3300000000149339E-3</c:v>
                </c:pt>
                <c:pt idx="9002">
                  <c:v>5.4000000000087311E-3</c:v>
                </c:pt>
                <c:pt idx="9003">
                  <c:v>4.2899999999974625E-3</c:v>
                </c:pt>
                <c:pt idx="9004">
                  <c:v>7.8399999999874126E-3</c:v>
                </c:pt>
                <c:pt idx="9005">
                  <c:v>3.4300000000087039E-3</c:v>
                </c:pt>
                <c:pt idx="9006">
                  <c:v>6.1699999999973443E-3</c:v>
                </c:pt>
                <c:pt idx="9007">
                  <c:v>7.2700000000054388E-3</c:v>
                </c:pt>
                <c:pt idx="9008">
                  <c:v>4.379999999997608E-3</c:v>
                </c:pt>
                <c:pt idx="9009">
                  <c:v>6.4399999999977808E-3</c:v>
                </c:pt>
                <c:pt idx="9010">
                  <c:v>4.379999999997608E-3</c:v>
                </c:pt>
                <c:pt idx="9011">
                  <c:v>7.0000000000050022E-3</c:v>
                </c:pt>
                <c:pt idx="9012">
                  <c:v>5.5700000000058481E-3</c:v>
                </c:pt>
                <c:pt idx="9013">
                  <c:v>5.0699999999892498E-3</c:v>
                </c:pt>
                <c:pt idx="9014">
                  <c:v>2.0600000000001728E-3</c:v>
                </c:pt>
                <c:pt idx="9015">
                  <c:v>9.0899999999862757E-3</c:v>
                </c:pt>
                <c:pt idx="9016">
                  <c:v>9.7999999999842657E-4</c:v>
                </c:pt>
                <c:pt idx="9017">
                  <c:v>8.3400000000040109E-3</c:v>
                </c:pt>
                <c:pt idx="9018">
                  <c:v>5.5200000000183991E-3</c:v>
                </c:pt>
                <c:pt idx="9019">
                  <c:v>3.0699999999797001E-3</c:v>
                </c:pt>
                <c:pt idx="9020">
                  <c:v>4.4100000000071304E-3</c:v>
                </c:pt>
                <c:pt idx="9021">
                  <c:v>7.9200000000128057E-3</c:v>
                </c:pt>
                <c:pt idx="9022">
                  <c:v>3.6000000000058208E-4</c:v>
                </c:pt>
                <c:pt idx="9023">
                  <c:v>8.3799999999882857E-3</c:v>
                </c:pt>
                <c:pt idx="9024">
                  <c:v>2.6799999999980173E-3</c:v>
                </c:pt>
                <c:pt idx="9025">
                  <c:v>3.2799999999895135E-3</c:v>
                </c:pt>
                <c:pt idx="9026">
                  <c:v>6.5500000000042746E-3</c:v>
                </c:pt>
                <c:pt idx="9027">
                  <c:v>2.5400000000104228E-3</c:v>
                </c:pt>
                <c:pt idx="9028">
                  <c:v>8.880000000004884E-3</c:v>
                </c:pt>
                <c:pt idx="9029">
                  <c:v>1.6099999999994452E-3</c:v>
                </c:pt>
                <c:pt idx="9030">
                  <c:v>5.2999999999769898E-4</c:v>
                </c:pt>
                <c:pt idx="9031">
                  <c:v>1.0050000000006776E-2</c:v>
                </c:pt>
                <c:pt idx="9032">
                  <c:v>0</c:v>
                </c:pt>
                <c:pt idx="9033">
                  <c:v>6.8199999999762895E-3</c:v>
                </c:pt>
                <c:pt idx="9034">
                  <c:v>1.9400000000189266E-3</c:v>
                </c:pt>
                <c:pt idx="9035">
                  <c:v>4.379999999997608E-3</c:v>
                </c:pt>
                <c:pt idx="9036">
                  <c:v>3.3999999999991815E-3</c:v>
                </c:pt>
                <c:pt idx="9037">
                  <c:v>5.6899999999870943E-3</c:v>
                </c:pt>
                <c:pt idx="9038">
                  <c:v>2.7699999999981628E-3</c:v>
                </c:pt>
                <c:pt idx="9039">
                  <c:v>5.5100000000152249E-3</c:v>
                </c:pt>
                <c:pt idx="9040">
                  <c:v>1.0800000000017462E-3</c:v>
                </c:pt>
                <c:pt idx="9041">
                  <c:v>3.2199999999988904E-3</c:v>
                </c:pt>
                <c:pt idx="9042">
                  <c:v>6.6699999999855208E-3</c:v>
                </c:pt>
                <c:pt idx="9043">
                  <c:v>1.8799999999998818E-3</c:v>
                </c:pt>
                <c:pt idx="9044">
                  <c:v>8.0200000000161253E-3</c:v>
                </c:pt>
                <c:pt idx="9045">
                  <c:v>1.6699999999900683E-3</c:v>
                </c:pt>
                <c:pt idx="9046">
                  <c:v>3.8399999999967349E-3</c:v>
                </c:pt>
                <c:pt idx="9047">
                  <c:v>7.2100000000148157E-3</c:v>
                </c:pt>
                <c:pt idx="9048">
                  <c:v>9.9000000000160071E-4</c:v>
                </c:pt>
                <c:pt idx="9049">
                  <c:v>7.4500000000057298E-3</c:v>
                </c:pt>
                <c:pt idx="9050">
                  <c:v>9.0000000000145519E-5</c:v>
                </c:pt>
                <c:pt idx="9051">
                  <c:v>2.9799999999795546E-3</c:v>
                </c:pt>
                <c:pt idx="9052">
                  <c:v>8.7000000000045929E-3</c:v>
                </c:pt>
                <c:pt idx="9053">
                  <c:v>5.6000000000722139E-4</c:v>
                </c:pt>
                <c:pt idx="9054">
                  <c:v>6.1100000000067212E-3</c:v>
                </c:pt>
                <c:pt idx="9055">
                  <c:v>1.8799999999998818E-3</c:v>
                </c:pt>
                <c:pt idx="9056">
                  <c:v>3.9899999999875035E-3</c:v>
                </c:pt>
                <c:pt idx="9057">
                  <c:v>6.0799999999971988E-3</c:v>
                </c:pt>
                <c:pt idx="9058">
                  <c:v>2.9800000000079763E-3</c:v>
                </c:pt>
                <c:pt idx="9059">
                  <c:v>3.3999999999991815E-3</c:v>
                </c:pt>
                <c:pt idx="9060">
                  <c:v>5.8400000000062846E-3</c:v>
                </c:pt>
                <c:pt idx="9061">
                  <c:v>1.7299999999806914E-3</c:v>
                </c:pt>
                <c:pt idx="9062">
                  <c:v>3.5200000000088494E-3</c:v>
                </c:pt>
                <c:pt idx="9063">
                  <c:v>7.7499999999872671E-3</c:v>
                </c:pt>
                <c:pt idx="9064">
                  <c:v>6.5000000000736691E-4</c:v>
                </c:pt>
                <c:pt idx="9065">
                  <c:v>6.8300000000078853E-3</c:v>
                </c:pt>
                <c:pt idx="9066">
                  <c:v>3.189999999989368E-3</c:v>
                </c:pt>
                <c:pt idx="9067">
                  <c:v>2.3500000000069576E-3</c:v>
                </c:pt>
                <c:pt idx="9068">
                  <c:v>6.2599999999974898E-3</c:v>
                </c:pt>
                <c:pt idx="9069">
                  <c:v>3.3999999999991815E-3</c:v>
                </c:pt>
                <c:pt idx="9070">
                  <c:v>9.0900000000146974E-3</c:v>
                </c:pt>
                <c:pt idx="9071">
                  <c:v>0</c:v>
                </c:pt>
                <c:pt idx="9072">
                  <c:v>2.2299999999972897E-3</c:v>
                </c:pt>
                <c:pt idx="9073">
                  <c:v>1.1179999999995971E-2</c:v>
                </c:pt>
                <c:pt idx="9074">
                  <c:v>2.2600000000068121E-3</c:v>
                </c:pt>
                <c:pt idx="9075">
                  <c:v>6.5299999999979264E-3</c:v>
                </c:pt>
                <c:pt idx="9076">
                  <c:v>2.4399999999786814E-3</c:v>
                </c:pt>
                <c:pt idx="9077">
                  <c:v>5.0100000000270484E-3</c:v>
                </c:pt>
                <c:pt idx="9078">
                  <c:v>5.9299999999780084E-3</c:v>
                </c:pt>
                <c:pt idx="9079">
                  <c:v>3.7000000000091404E-3</c:v>
                </c:pt>
                <c:pt idx="9080">
                  <c:v>5.3000000000054115E-3</c:v>
                </c:pt>
                <c:pt idx="9081">
                  <c:v>8.0199999999877036E-3</c:v>
                </c:pt>
                <c:pt idx="9082">
                  <c:v>1.8200000000092587E-3</c:v>
                </c:pt>
                <c:pt idx="9083">
                  <c:v>4.5800000000042473E-3</c:v>
                </c:pt>
                <c:pt idx="9084">
                  <c:v>8.2299999999975171E-3</c:v>
                </c:pt>
                <c:pt idx="9085">
                  <c:v>1.9700000000000273E-3</c:v>
                </c:pt>
                <c:pt idx="9086">
                  <c:v>7.0299999999861029E-3</c:v>
                </c:pt>
                <c:pt idx="9087">
                  <c:v>4.980000000017526E-3</c:v>
                </c:pt>
                <c:pt idx="9088">
                  <c:v>3.2799999999895135E-3</c:v>
                </c:pt>
                <c:pt idx="9089">
                  <c:v>8.9100000000144064E-3</c:v>
                </c:pt>
                <c:pt idx="9090">
                  <c:v>4.0499999999781267E-3</c:v>
                </c:pt>
                <c:pt idx="9091">
                  <c:v>9.1500000000053205E-3</c:v>
                </c:pt>
                <c:pt idx="9092">
                  <c:v>2.0299999999906504E-3</c:v>
                </c:pt>
                <c:pt idx="9093">
                  <c:v>2.6500000000169166E-3</c:v>
                </c:pt>
                <c:pt idx="9094">
                  <c:v>9.5100000000059026E-3</c:v>
                </c:pt>
                <c:pt idx="9095">
                  <c:v>3.6899999999775446E-3</c:v>
                </c:pt>
                <c:pt idx="9096">
                  <c:v>8.7600000000236378E-3</c:v>
                </c:pt>
                <c:pt idx="9097">
                  <c:v>2.4499999999818556E-3</c:v>
                </c:pt>
                <c:pt idx="9098">
                  <c:v>6.7899999999951888E-3</c:v>
                </c:pt>
                <c:pt idx="9099">
                  <c:v>6.7100000000266391E-3</c:v>
                </c:pt>
                <c:pt idx="9100">
                  <c:v>6.0199999999781539E-3</c:v>
                </c:pt>
                <c:pt idx="9101">
                  <c:v>5.690000000015516E-3</c:v>
                </c:pt>
                <c:pt idx="9102">
                  <c:v>9.1799999999864212E-3</c:v>
                </c:pt>
                <c:pt idx="9103">
                  <c:v>4.680000000007567E-3</c:v>
                </c:pt>
                <c:pt idx="9104">
                  <c:v>5.1499999999862212E-3</c:v>
                </c:pt>
                <c:pt idx="9105">
                  <c:v>8.4700000000168529E-3</c:v>
                </c:pt>
                <c:pt idx="9106">
                  <c:v>5.2399999999863667E-3</c:v>
                </c:pt>
                <c:pt idx="9107">
                  <c:v>9.9000000000160071E-3</c:v>
                </c:pt>
                <c:pt idx="9108">
                  <c:v>4.1400000000066939E-3</c:v>
                </c:pt>
                <c:pt idx="9109">
                  <c:v>4.379999999997608E-3</c:v>
                </c:pt>
                <c:pt idx="9110">
                  <c:v>1.0459999999994807E-2</c:v>
                </c:pt>
                <c:pt idx="9111">
                  <c:v>4.7399999999981901E-3</c:v>
                </c:pt>
                <c:pt idx="9112">
                  <c:v>1.0459999999994807E-2</c:v>
                </c:pt>
                <c:pt idx="9113">
                  <c:v>3.3400000000085583E-3</c:v>
                </c:pt>
                <c:pt idx="9114">
                  <c:v>4.2299999999784177E-3</c:v>
                </c:pt>
                <c:pt idx="9115">
                  <c:v>1.1230000000011842E-2</c:v>
                </c:pt>
                <c:pt idx="9116">
                  <c:v>3.4300000000087039E-3</c:v>
                </c:pt>
                <c:pt idx="9117">
                  <c:v>9.2099999999959437E-3</c:v>
                </c:pt>
                <c:pt idx="9118">
                  <c:v>5.1300000000082946E-3</c:v>
                </c:pt>
                <c:pt idx="9119">
                  <c:v>5.0599999999860756E-3</c:v>
                </c:pt>
                <c:pt idx="9120">
                  <c:v>6.7699999999888405E-3</c:v>
                </c:pt>
                <c:pt idx="9121">
                  <c:v>7.3900000000151067E-3</c:v>
                </c:pt>
                <c:pt idx="9122">
                  <c:v>4.8899999999889587E-3</c:v>
                </c:pt>
                <c:pt idx="9123">
                  <c:v>1.0100000000022646E-2</c:v>
                </c:pt>
                <c:pt idx="9124">
                  <c:v>3.669999999999618E-3</c:v>
                </c:pt>
                <c:pt idx="9125">
                  <c:v>5.2099999999768443E-3</c:v>
                </c:pt>
                <c:pt idx="9126">
                  <c:v>8.6100000000044474E-3</c:v>
                </c:pt>
                <c:pt idx="9127">
                  <c:v>3.1600000000082673E-3</c:v>
                </c:pt>
                <c:pt idx="9128">
                  <c:v>9.2699999999865668E-3</c:v>
                </c:pt>
                <c:pt idx="9129">
                  <c:v>6.2600000000259115E-3</c:v>
                </c:pt>
                <c:pt idx="9130">
                  <c:v>4.019999999997026E-3</c:v>
                </c:pt>
                <c:pt idx="9131">
                  <c:v>7.8099999999778902E-3</c:v>
                </c:pt>
                <c:pt idx="9132">
                  <c:v>6.3200000000165346E-3</c:v>
                </c:pt>
                <c:pt idx="9133">
                  <c:v>8.9399999999955071E-3</c:v>
                </c:pt>
                <c:pt idx="9134">
                  <c:v>3.7599999999997635E-3</c:v>
                </c:pt>
                <c:pt idx="9135">
                  <c:v>5.4199999999866577E-3</c:v>
                </c:pt>
                <c:pt idx="9136">
                  <c:v>1.0700000000014143E-2</c:v>
                </c:pt>
                <c:pt idx="9137">
                  <c:v>4.5900000000074215E-3</c:v>
                </c:pt>
                <c:pt idx="9138">
                  <c:v>9.2399999999770444E-3</c:v>
                </c:pt>
                <c:pt idx="9139">
                  <c:v>5.2400000000147884E-3</c:v>
                </c:pt>
                <c:pt idx="9140">
                  <c:v>7.9000000000064574E-3</c:v>
                </c:pt>
                <c:pt idx="9141">
                  <c:v>4.7999999999888132E-3</c:v>
                </c:pt>
                <c:pt idx="9142">
                  <c:v>1.0610000000013997E-2</c:v>
                </c:pt>
                <c:pt idx="9143">
                  <c:v>5.3299999999865122E-3</c:v>
                </c:pt>
                <c:pt idx="9144">
                  <c:v>1.1680000000012569E-2</c:v>
                </c:pt>
                <c:pt idx="9145">
                  <c:v>3.3399999999801366E-3</c:v>
                </c:pt>
                <c:pt idx="9146">
                  <c:v>9.540000000015425E-3</c:v>
                </c:pt>
                <c:pt idx="9147">
                  <c:v>9.3899999999962347E-3</c:v>
                </c:pt>
                <c:pt idx="9148">
                  <c:v>4.2599999999879401E-3</c:v>
                </c:pt>
                <c:pt idx="9149">
                  <c:v>1.1590000000012424E-2</c:v>
                </c:pt>
                <c:pt idx="9150">
                  <c:v>4.0799999999876491E-3</c:v>
                </c:pt>
                <c:pt idx="9151">
                  <c:v>6.5299999999979264E-3</c:v>
                </c:pt>
                <c:pt idx="9152">
                  <c:v>9.4200000000057571E-3</c:v>
                </c:pt>
                <c:pt idx="9153">
                  <c:v>7.0000000000050022E-3</c:v>
                </c:pt>
                <c:pt idx="9154">
                  <c:v>1.3530000000002929E-2</c:v>
                </c:pt>
                <c:pt idx="9155">
                  <c:v>2.3300000000006094E-3</c:v>
                </c:pt>
                <c:pt idx="9156">
                  <c:v>7.7799999999967895E-3</c:v>
                </c:pt>
                <c:pt idx="9157">
                  <c:v>1.1200000000002319E-2</c:v>
                </c:pt>
                <c:pt idx="9158">
                  <c:v>6.3800000000071577E-3</c:v>
                </c:pt>
                <c:pt idx="9159">
                  <c:v>9.9799999999845568E-3</c:v>
                </c:pt>
                <c:pt idx="9160">
                  <c:v>7.0400000000176988E-3</c:v>
                </c:pt>
                <c:pt idx="9161">
                  <c:v>8.7599999999952161E-3</c:v>
                </c:pt>
                <c:pt idx="9162">
                  <c:v>7.6599999999871216E-3</c:v>
                </c:pt>
                <c:pt idx="9163">
                  <c:v>9.180000000014843E-3</c:v>
                </c:pt>
                <c:pt idx="9164">
                  <c:v>6.2299999999879674E-3</c:v>
                </c:pt>
                <c:pt idx="9165">
                  <c:v>1.3020000000011578E-2</c:v>
                </c:pt>
                <c:pt idx="9166">
                  <c:v>3.3099999999990359E-3</c:v>
                </c:pt>
                <c:pt idx="9167">
                  <c:v>1.0959999999982983E-2</c:v>
                </c:pt>
                <c:pt idx="9168">
                  <c:v>1.0260000000016589E-2</c:v>
                </c:pt>
                <c:pt idx="9169">
                  <c:v>6.2499999999943157E-3</c:v>
                </c:pt>
                <c:pt idx="9170">
                  <c:v>1.1689999999987322E-2</c:v>
                </c:pt>
                <c:pt idx="9171">
                  <c:v>6.9400000000143791E-3</c:v>
                </c:pt>
                <c:pt idx="9172">
                  <c:v>7.5099999999963529E-3</c:v>
                </c:pt>
                <c:pt idx="9173">
                  <c:v>1.1179999999995971E-2</c:v>
                </c:pt>
                <c:pt idx="9174">
                  <c:v>9.060000000005175E-3</c:v>
                </c:pt>
                <c:pt idx="9175">
                  <c:v>1.0009999999994079E-2</c:v>
                </c:pt>
                <c:pt idx="9176">
                  <c:v>6.5600000000074488E-3</c:v>
                </c:pt>
                <c:pt idx="9177">
                  <c:v>8.0700000000035743E-3</c:v>
                </c:pt>
                <c:pt idx="9178">
                  <c:v>1.0369999999994661E-2</c:v>
                </c:pt>
                <c:pt idx="9179">
                  <c:v>8.3199999999976626E-3</c:v>
                </c:pt>
                <c:pt idx="9180">
                  <c:v>5.2400000000147884E-3</c:v>
                </c:pt>
                <c:pt idx="9181">
                  <c:v>1.335999999997739E-2</c:v>
                </c:pt>
                <c:pt idx="9182">
                  <c:v>3.9600000000064028E-3</c:v>
                </c:pt>
                <c:pt idx="9183">
                  <c:v>1.0310000000004038E-2</c:v>
                </c:pt>
                <c:pt idx="9184">
                  <c:v>8.1099999999878492E-3</c:v>
                </c:pt>
                <c:pt idx="9185">
                  <c:v>7.5700000000153977E-3</c:v>
                </c:pt>
                <c:pt idx="9186">
                  <c:v>9.060000000005175E-3</c:v>
                </c:pt>
                <c:pt idx="9187">
                  <c:v>6.1399999999878219E-3</c:v>
                </c:pt>
                <c:pt idx="9188">
                  <c:v>9.5000000000027285E-3</c:v>
                </c:pt>
                <c:pt idx="9189">
                  <c:v>1.0940000000005057E-2</c:v>
                </c:pt>
                <c:pt idx="9190">
                  <c:v>6.7999999999983629E-3</c:v>
                </c:pt>
                <c:pt idx="9191">
                  <c:v>6.7899999999951888E-3</c:v>
                </c:pt>
                <c:pt idx="9192">
                  <c:v>9.7200000000157161E-3</c:v>
                </c:pt>
                <c:pt idx="9193">
                  <c:v>6.9999999999765805E-3</c:v>
                </c:pt>
                <c:pt idx="9194">
                  <c:v>1.1830000000003338E-2</c:v>
                </c:pt>
                <c:pt idx="9195">
                  <c:v>6.0799999999971988E-3</c:v>
                </c:pt>
                <c:pt idx="9196">
                  <c:v>5.0999999999987722E-3</c:v>
                </c:pt>
                <c:pt idx="9197">
                  <c:v>1.2510000000020227E-2</c:v>
                </c:pt>
                <c:pt idx="9198">
                  <c:v>7.3099999999897136E-3</c:v>
                </c:pt>
                <c:pt idx="9199">
                  <c:v>6.4600000000041291E-3</c:v>
                </c:pt>
                <c:pt idx="9200">
                  <c:v>1.3919999999984611E-2</c:v>
                </c:pt>
                <c:pt idx="9201">
                  <c:v>3.7599999999997635E-3</c:v>
                </c:pt>
                <c:pt idx="9202">
                  <c:v>1.0220000000003893E-2</c:v>
                </c:pt>
                <c:pt idx="9203">
                  <c:v>7.0000000000050022E-3</c:v>
                </c:pt>
                <c:pt idx="9204">
                  <c:v>8.4700000000168529E-3</c:v>
                </c:pt>
                <c:pt idx="9205">
                  <c:v>7.6799999999934698E-3</c:v>
                </c:pt>
                <c:pt idx="9206">
                  <c:v>9.1199999999957981E-3</c:v>
                </c:pt>
                <c:pt idx="9207">
                  <c:v>6.2900000000070122E-3</c:v>
                </c:pt>
                <c:pt idx="9208">
                  <c:v>9.5099999999774809E-3</c:v>
                </c:pt>
                <c:pt idx="9209">
                  <c:v>7.5400000000058753E-3</c:v>
                </c:pt>
                <c:pt idx="9210">
                  <c:v>6.1100000000067212E-3</c:v>
                </c:pt>
                <c:pt idx="9211">
                  <c:v>1.2840000000011287E-2</c:v>
                </c:pt>
                <c:pt idx="9212">
                  <c:v>4.4099999999787087E-3</c:v>
                </c:pt>
                <c:pt idx="9213">
                  <c:v>1.3770000000022264E-2</c:v>
                </c:pt>
                <c:pt idx="9214">
                  <c:v>3.5199999999804277E-3</c:v>
                </c:pt>
                <c:pt idx="9215">
                  <c:v>1.0580000000004475E-2</c:v>
                </c:pt>
                <c:pt idx="9216">
                  <c:v>8.7599999999952161E-3</c:v>
                </c:pt>
                <c:pt idx="9217">
                  <c:v>9.2999999999960892E-3</c:v>
                </c:pt>
                <c:pt idx="9218">
                  <c:v>9.2400000000054661E-3</c:v>
                </c:pt>
                <c:pt idx="9219">
                  <c:v>7.1499999999957708E-3</c:v>
                </c:pt>
                <c:pt idx="9220">
                  <c:v>8.4900000000232012E-3</c:v>
                </c:pt>
                <c:pt idx="9221">
                  <c:v>1.3389999999986912E-2</c:v>
                </c:pt>
                <c:pt idx="9222">
                  <c:v>3.7200000000154887E-3</c:v>
                </c:pt>
                <c:pt idx="9223">
                  <c:v>1.0369999999994661E-2</c:v>
                </c:pt>
                <c:pt idx="9224">
                  <c:v>1.0079999999987876E-2</c:v>
                </c:pt>
                <c:pt idx="9225">
                  <c:v>7.0599999999956253E-3</c:v>
                </c:pt>
                <c:pt idx="9226">
                  <c:v>8.579999999994925E-3</c:v>
                </c:pt>
                <c:pt idx="9227">
                  <c:v>9.5100000000059026E-3</c:v>
                </c:pt>
                <c:pt idx="9228">
                  <c:v>7.6600000000155433E-3</c:v>
                </c:pt>
                <c:pt idx="9229">
                  <c:v>8.4300000000041564E-3</c:v>
                </c:pt>
                <c:pt idx="9230">
                  <c:v>9.869999999978063E-3</c:v>
                </c:pt>
                <c:pt idx="9231">
                  <c:v>4.0800000000160708E-3</c:v>
                </c:pt>
                <c:pt idx="9232">
                  <c:v>1.3949999999994134E-2</c:v>
                </c:pt>
                <c:pt idx="9233">
                  <c:v>3.4799999999961528E-3</c:v>
                </c:pt>
                <c:pt idx="9234">
                  <c:v>1.4129999999994425E-2</c:v>
                </c:pt>
                <c:pt idx="9235">
                  <c:v>3.3700000000180808E-3</c:v>
                </c:pt>
                <c:pt idx="9236">
                  <c:v>9.0599999999767533E-3</c:v>
                </c:pt>
                <c:pt idx="9237">
                  <c:v>9.2700000000149885E-3</c:v>
                </c:pt>
                <c:pt idx="9238">
                  <c:v>7.6599999999871216E-3</c:v>
                </c:pt>
                <c:pt idx="9239">
                  <c:v>9.3800000000214823E-3</c:v>
                </c:pt>
                <c:pt idx="9240">
                  <c:v>6.0199999999781539E-3</c:v>
                </c:pt>
                <c:pt idx="9241">
                  <c:v>6.1100000000067212E-3</c:v>
                </c:pt>
                <c:pt idx="9242">
                  <c:v>1.2820000000004939E-2</c:v>
                </c:pt>
                <c:pt idx="9243">
                  <c:v>3.369999999989659E-3</c:v>
                </c:pt>
                <c:pt idx="9244">
                  <c:v>1.2330000000019936E-2</c:v>
                </c:pt>
                <c:pt idx="9245">
                  <c:v>7.7199999999777447E-3</c:v>
                </c:pt>
                <c:pt idx="9246">
                  <c:v>7.7200000000061664E-3</c:v>
                </c:pt>
                <c:pt idx="9247">
                  <c:v>8.4899999999947795E-3</c:v>
                </c:pt>
                <c:pt idx="9248">
                  <c:v>8.530000000007476E-3</c:v>
                </c:pt>
                <c:pt idx="9249">
                  <c:v>8.8200000000142609E-3</c:v>
                </c:pt>
                <c:pt idx="9250">
                  <c:v>8.1999999999879947E-3</c:v>
                </c:pt>
                <c:pt idx="9251">
                  <c:v>1.018999999999437E-2</c:v>
                </c:pt>
                <c:pt idx="9252">
                  <c:v>5.210000000005266E-3</c:v>
                </c:pt>
                <c:pt idx="9253">
                  <c:v>1.2580000000014024E-2</c:v>
                </c:pt>
                <c:pt idx="9254">
                  <c:v>5.2699999999958891E-3</c:v>
                </c:pt>
                <c:pt idx="9255">
                  <c:v>1.2640000000004648E-2</c:v>
                </c:pt>
                <c:pt idx="9256">
                  <c:v>3.8199999999903866E-3</c:v>
                </c:pt>
                <c:pt idx="9257">
                  <c:v>8.9399999999955071E-3</c:v>
                </c:pt>
                <c:pt idx="9258">
                  <c:v>7.7200000000061664E-3</c:v>
                </c:pt>
                <c:pt idx="9259">
                  <c:v>8.8199999999858392E-3</c:v>
                </c:pt>
                <c:pt idx="9260">
                  <c:v>1.0340000000013561E-2</c:v>
                </c:pt>
                <c:pt idx="9261">
                  <c:v>6.7300000000045657E-3</c:v>
                </c:pt>
                <c:pt idx="9262">
                  <c:v>4.9199999999984811E-3</c:v>
                </c:pt>
                <c:pt idx="9263">
                  <c:v>1.5889999999984639E-2</c:v>
                </c:pt>
                <c:pt idx="9264">
                  <c:v>2.9200000000173532E-3</c:v>
                </c:pt>
                <c:pt idx="9265">
                  <c:v>1.274999999998272E-2</c:v>
                </c:pt>
                <c:pt idx="9266">
                  <c:v>9.2400000000054661E-3</c:v>
                </c:pt>
                <c:pt idx="9267">
                  <c:v>9.1500000000053205E-3</c:v>
                </c:pt>
                <c:pt idx="9268">
                  <c:v>7.9900000000066029E-3</c:v>
                </c:pt>
                <c:pt idx="9269">
                  <c:v>1.0549999999994952E-2</c:v>
                </c:pt>
                <c:pt idx="9270">
                  <c:v>7.6300000000060209E-3</c:v>
                </c:pt>
                <c:pt idx="9271">
                  <c:v>8.7000000000045929E-3</c:v>
                </c:pt>
                <c:pt idx="9272">
                  <c:v>1.122999999998342E-2</c:v>
                </c:pt>
                <c:pt idx="9273">
                  <c:v>6.7999999999983629E-3</c:v>
                </c:pt>
                <c:pt idx="9274">
                  <c:v>1.1529999999993379E-2</c:v>
                </c:pt>
                <c:pt idx="9275">
                  <c:v>6.2900000000070122E-3</c:v>
                </c:pt>
                <c:pt idx="9276">
                  <c:v>1.5320000000002665E-2</c:v>
                </c:pt>
                <c:pt idx="9277">
                  <c:v>5.2699999999958891E-3</c:v>
                </c:pt>
                <c:pt idx="9278">
                  <c:v>9.360000000015134E-3</c:v>
                </c:pt>
                <c:pt idx="9279">
                  <c:v>1.0609999999985575E-2</c:v>
                </c:pt>
                <c:pt idx="9280">
                  <c:v>8.0200000000161253E-3</c:v>
                </c:pt>
                <c:pt idx="9281">
                  <c:v>1.3499999999993406E-2</c:v>
                </c:pt>
                <c:pt idx="9282">
                  <c:v>4.5599999999978991E-3</c:v>
                </c:pt>
                <c:pt idx="9283">
                  <c:v>1.2100000000003774E-2</c:v>
                </c:pt>
                <c:pt idx="9284">
                  <c:v>8.9999999999861302E-3</c:v>
                </c:pt>
                <c:pt idx="9285">
                  <c:v>7.9900000000066029E-3</c:v>
                </c:pt>
                <c:pt idx="9286">
                  <c:v>9.5000000000027285E-3</c:v>
                </c:pt>
                <c:pt idx="9287">
                  <c:v>1.3469999999983884E-2</c:v>
                </c:pt>
                <c:pt idx="9288">
                  <c:v>4.7100000000170894E-3</c:v>
                </c:pt>
                <c:pt idx="9289">
                  <c:v>1.3859999999993988E-2</c:v>
                </c:pt>
                <c:pt idx="9290">
                  <c:v>1.3260000000002492E-2</c:v>
                </c:pt>
                <c:pt idx="9291">
                  <c:v>6.3800000000071577E-3</c:v>
                </c:pt>
                <c:pt idx="9292">
                  <c:v>1.3019999999983156E-2</c:v>
                </c:pt>
                <c:pt idx="9293">
                  <c:v>8.170000000006894E-3</c:v>
                </c:pt>
                <c:pt idx="9294">
                  <c:v>1.0310000000004038E-2</c:v>
                </c:pt>
                <c:pt idx="9295">
                  <c:v>1.1889999999993961E-2</c:v>
                </c:pt>
                <c:pt idx="9296">
                  <c:v>9.5699999999965257E-3</c:v>
                </c:pt>
                <c:pt idx="9297">
                  <c:v>1.0190000000022792E-2</c:v>
                </c:pt>
                <c:pt idx="9298">
                  <c:v>1.0279999999994516E-2</c:v>
                </c:pt>
                <c:pt idx="9299">
                  <c:v>7.1499999999957708E-3</c:v>
                </c:pt>
                <c:pt idx="9300">
                  <c:v>1.5770000000003392E-2</c:v>
                </c:pt>
                <c:pt idx="9301">
                  <c:v>6.6499999999791726E-3</c:v>
                </c:pt>
                <c:pt idx="9302">
                  <c:v>5.6600000000059936E-3</c:v>
                </c:pt>
                <c:pt idx="9303">
                  <c:v>1.7220000000008895E-2</c:v>
                </c:pt>
                <c:pt idx="9304">
                  <c:v>2.0000000000095497E-3</c:v>
                </c:pt>
                <c:pt idx="9305">
                  <c:v>1.4249999999975671E-2</c:v>
                </c:pt>
                <c:pt idx="9306">
                  <c:v>7.6300000000060209E-3</c:v>
                </c:pt>
                <c:pt idx="9307">
                  <c:v>1.0580000000004475E-2</c:v>
                </c:pt>
                <c:pt idx="9308">
                  <c:v>8.9100000000144064E-3</c:v>
                </c:pt>
                <c:pt idx="9309">
                  <c:v>1.0429999999985284E-2</c:v>
                </c:pt>
                <c:pt idx="9310">
                  <c:v>6.5500000000042746E-3</c:v>
                </c:pt>
                <c:pt idx="9311">
                  <c:v>9.2099999999959437E-3</c:v>
                </c:pt>
                <c:pt idx="9312">
                  <c:v>9.3300000000056116E-3</c:v>
                </c:pt>
                <c:pt idx="9313">
                  <c:v>6.7099999999982174E-3</c:v>
                </c:pt>
                <c:pt idx="9314">
                  <c:v>1.2840000000011287E-2</c:v>
                </c:pt>
                <c:pt idx="9315">
                  <c:v>3.4299999999802822E-3</c:v>
                </c:pt>
                <c:pt idx="9316">
                  <c:v>1.3890000000003511E-2</c:v>
                </c:pt>
                <c:pt idx="9317">
                  <c:v>5.210000000005266E-3</c:v>
                </c:pt>
                <c:pt idx="9318">
                  <c:v>9.6299999999871488E-3</c:v>
                </c:pt>
                <c:pt idx="9319">
                  <c:v>9.7100000000125419E-3</c:v>
                </c:pt>
                <c:pt idx="9320">
                  <c:v>7.5999999999964984E-3</c:v>
                </c:pt>
                <c:pt idx="9321">
                  <c:v>1.0369999999994661E-2</c:v>
                </c:pt>
                <c:pt idx="9322">
                  <c:v>7.689999999996644E-3</c:v>
                </c:pt>
                <c:pt idx="9323">
                  <c:v>8.5600000000169985E-3</c:v>
                </c:pt>
                <c:pt idx="9324">
                  <c:v>1.0490000000004329E-2</c:v>
                </c:pt>
                <c:pt idx="9325">
                  <c:v>6.4299999999946067E-3</c:v>
                </c:pt>
                <c:pt idx="9326">
                  <c:v>8.7399999999888678E-3</c:v>
                </c:pt>
                <c:pt idx="9327">
                  <c:v>1.1889999999993961E-2</c:v>
                </c:pt>
                <c:pt idx="9328">
                  <c:v>5.4800000000057025E-3</c:v>
                </c:pt>
                <c:pt idx="9329">
                  <c:v>8.4700000000168529E-3</c:v>
                </c:pt>
                <c:pt idx="9330">
                  <c:v>1.1110000000002174E-2</c:v>
                </c:pt>
                <c:pt idx="9331">
                  <c:v>6.7099999999982174E-3</c:v>
                </c:pt>
                <c:pt idx="9332">
                  <c:v>1.051999999998543E-2</c:v>
                </c:pt>
                <c:pt idx="9333">
                  <c:v>8.5200000000043019E-3</c:v>
                </c:pt>
                <c:pt idx="9334">
                  <c:v>6.0200000000065756E-3</c:v>
                </c:pt>
                <c:pt idx="9335">
                  <c:v>1.0639999999995098E-2</c:v>
                </c:pt>
                <c:pt idx="9336">
                  <c:v>7.3299999999960619E-3</c:v>
                </c:pt>
                <c:pt idx="9337">
                  <c:v>1.018999999999437E-2</c:v>
                </c:pt>
                <c:pt idx="9338">
                  <c:v>6.3200000000165346E-3</c:v>
                </c:pt>
                <c:pt idx="9339">
                  <c:v>7.8099999999778902E-3</c:v>
                </c:pt>
                <c:pt idx="9340">
                  <c:v>1.1920000000003483E-2</c:v>
                </c:pt>
                <c:pt idx="9341">
                  <c:v>6.8899999999985084E-3</c:v>
                </c:pt>
                <c:pt idx="9342">
                  <c:v>7.6000000000249202E-3</c:v>
                </c:pt>
                <c:pt idx="9343">
                  <c:v>1.1379999999974189E-2</c:v>
                </c:pt>
                <c:pt idx="9344">
                  <c:v>5.8100000000251839E-3</c:v>
                </c:pt>
                <c:pt idx="9345">
                  <c:v>9.9599999999782085E-3</c:v>
                </c:pt>
                <c:pt idx="9346">
                  <c:v>8.1900000000132422E-3</c:v>
                </c:pt>
                <c:pt idx="9347">
                  <c:v>6.5899999999885495E-3</c:v>
                </c:pt>
                <c:pt idx="9348">
                  <c:v>1.2510000000020227E-2</c:v>
                </c:pt>
                <c:pt idx="9349">
                  <c:v>5.4299999999898318E-3</c:v>
                </c:pt>
                <c:pt idx="9350">
                  <c:v>9.2999999999960892E-3</c:v>
                </c:pt>
                <c:pt idx="9351">
                  <c:v>8.6699999999950705E-3</c:v>
                </c:pt>
                <c:pt idx="9352">
                  <c:v>8.1900000000132422E-3</c:v>
                </c:pt>
                <c:pt idx="9353">
                  <c:v>8.1399999999973716E-3</c:v>
                </c:pt>
                <c:pt idx="9354">
                  <c:v>1.1650000000003047E-2</c:v>
                </c:pt>
                <c:pt idx="9355">
                  <c:v>3.489999999999327E-3</c:v>
                </c:pt>
                <c:pt idx="9356">
                  <c:v>1.5680000000003247E-2</c:v>
                </c:pt>
                <c:pt idx="9357">
                  <c:v>2.9199999999889314E-3</c:v>
                </c:pt>
                <c:pt idx="9358">
                  <c:v>1.2280000000004065E-2</c:v>
                </c:pt>
                <c:pt idx="9359">
                  <c:v>9.7399999999936426E-3</c:v>
                </c:pt>
                <c:pt idx="9360">
                  <c:v>7.7200000000061664E-3</c:v>
                </c:pt>
                <c:pt idx="9361">
                  <c:v>1.0220000000003893E-2</c:v>
                </c:pt>
                <c:pt idx="9362">
                  <c:v>1.0049999999978354E-2</c:v>
                </c:pt>
                <c:pt idx="9363">
                  <c:v>5.7200000000250384E-3</c:v>
                </c:pt>
                <c:pt idx="9364">
                  <c:v>1.0930000000001883E-2</c:v>
                </c:pt>
                <c:pt idx="9365">
                  <c:v>7.689999999996644E-3</c:v>
                </c:pt>
                <c:pt idx="9366">
                  <c:v>8.4099999999978081E-3</c:v>
                </c:pt>
                <c:pt idx="9367">
                  <c:v>1.0130000000003747E-2</c:v>
                </c:pt>
                <c:pt idx="9368">
                  <c:v>5.6899999999870943E-3</c:v>
                </c:pt>
                <c:pt idx="9369">
                  <c:v>7.9300000000159798E-3</c:v>
                </c:pt>
                <c:pt idx="9370">
                  <c:v>1.2399999999985312E-2</c:v>
                </c:pt>
                <c:pt idx="9371">
                  <c:v>5.1799999999957436E-3</c:v>
                </c:pt>
                <c:pt idx="9372">
                  <c:v>1.0430000000013706E-2</c:v>
                </c:pt>
                <c:pt idx="9373">
                  <c:v>8.8899999999796364E-3</c:v>
                </c:pt>
                <c:pt idx="9374">
                  <c:v>7.4500000000057298E-3</c:v>
                </c:pt>
                <c:pt idx="9375">
                  <c:v>1.1290000000002465E-2</c:v>
                </c:pt>
                <c:pt idx="9376">
                  <c:v>7.2100000000148157E-3</c:v>
                </c:pt>
                <c:pt idx="9377">
                  <c:v>1.3239999999996144E-2</c:v>
                </c:pt>
                <c:pt idx="9378">
                  <c:v>6.3399999999944612E-3</c:v>
                </c:pt>
                <c:pt idx="9379">
                  <c:v>7.4199999999962074E-3</c:v>
                </c:pt>
                <c:pt idx="9380">
                  <c:v>1.1750000000006366E-2</c:v>
                </c:pt>
                <c:pt idx="9381">
                  <c:v>6.1699999999973443E-3</c:v>
                </c:pt>
                <c:pt idx="9382">
                  <c:v>9.1199999999957981E-3</c:v>
                </c:pt>
                <c:pt idx="9383">
                  <c:v>1.1590000000012424E-2</c:v>
                </c:pt>
                <c:pt idx="9384">
                  <c:v>4.199999999997317E-3</c:v>
                </c:pt>
                <c:pt idx="9385">
                  <c:v>0</c:v>
                </c:pt>
                <c:pt idx="9386">
                  <c:v>0</c:v>
                </c:pt>
                <c:pt idx="9387">
                  <c:v>0</c:v>
                </c:pt>
                <c:pt idx="9388">
                  <c:v>3.6999999999807187E-3</c:v>
                </c:pt>
                <c:pt idx="9389">
                  <c:v>1.9900000000063756E-3</c:v>
                </c:pt>
                <c:pt idx="9390">
                  <c:v>1.2940000000014606E-2</c:v>
                </c:pt>
                <c:pt idx="9391">
                  <c:v>8.9999999999861302E-3</c:v>
                </c:pt>
                <c:pt idx="9392">
                  <c:v>7.0599999999956253E-3</c:v>
                </c:pt>
                <c:pt idx="9393">
                  <c:v>1.3290000000012014E-2</c:v>
                </c:pt>
                <c:pt idx="9394">
                  <c:v>8.2299999999975171E-3</c:v>
                </c:pt>
                <c:pt idx="9395">
                  <c:v>5.9899999999970532E-3</c:v>
                </c:pt>
                <c:pt idx="9396">
                  <c:v>1.4240000000000919E-2</c:v>
                </c:pt>
                <c:pt idx="9397">
                  <c:v>6.2299999999879674E-3</c:v>
                </c:pt>
                <c:pt idx="9398">
                  <c:v>1.2640000000004648E-2</c:v>
                </c:pt>
                <c:pt idx="9399">
                  <c:v>7.689999999996644E-3</c:v>
                </c:pt>
                <c:pt idx="9400">
                  <c:v>9.060000000005175E-3</c:v>
                </c:pt>
                <c:pt idx="9401">
                  <c:v>1.0310000000004038E-2</c:v>
                </c:pt>
                <c:pt idx="9402">
                  <c:v>1.0369999999994661E-2</c:v>
                </c:pt>
                <c:pt idx="9403">
                  <c:v>7.4199999999962074E-3</c:v>
                </c:pt>
                <c:pt idx="9404">
                  <c:v>1.2370000000004211E-2</c:v>
                </c:pt>
                <c:pt idx="9405">
                  <c:v>7.7200000000061664E-3</c:v>
                </c:pt>
                <c:pt idx="9406">
                  <c:v>1.0760000000004766E-2</c:v>
                </c:pt>
                <c:pt idx="9407">
                  <c:v>9.4699999999932061E-3</c:v>
                </c:pt>
                <c:pt idx="9408">
                  <c:v>1.2460000000004356E-2</c:v>
                </c:pt>
                <c:pt idx="9409">
                  <c:v>6.5299999999979264E-3</c:v>
                </c:pt>
                <c:pt idx="9410">
                  <c:v>1.2779999999992242E-2</c:v>
                </c:pt>
                <c:pt idx="9411">
                  <c:v>6.9200000000080308E-3</c:v>
                </c:pt>
                <c:pt idx="9412">
                  <c:v>1.1200000000002319E-2</c:v>
                </c:pt>
                <c:pt idx="9413">
                  <c:v>9.2699999999865668E-3</c:v>
                </c:pt>
                <c:pt idx="9414">
                  <c:v>1.0520000000013852E-2</c:v>
                </c:pt>
                <c:pt idx="9415">
                  <c:v>1.4459999999985484E-2</c:v>
                </c:pt>
                <c:pt idx="9416">
                  <c:v>4.2900000000258842E-3</c:v>
                </c:pt>
                <c:pt idx="9417">
                  <c:v>1.682999999999879E-2</c:v>
                </c:pt>
                <c:pt idx="9418">
                  <c:v>6.7399999999793181E-3</c:v>
                </c:pt>
                <c:pt idx="9419">
                  <c:v>1.0400000000004184E-2</c:v>
                </c:pt>
                <c:pt idx="9420">
                  <c:v>1.251999999999498E-2</c:v>
                </c:pt>
                <c:pt idx="9421">
                  <c:v>9.590000000002874E-3</c:v>
                </c:pt>
                <c:pt idx="9422">
                  <c:v>1.0549999999994952E-2</c:v>
                </c:pt>
                <c:pt idx="9423">
                  <c:v>1.0020000000025675E-2</c:v>
                </c:pt>
                <c:pt idx="9424">
                  <c:v>9.4199999999773354E-3</c:v>
                </c:pt>
                <c:pt idx="9425">
                  <c:v>1.1260000000021364E-2</c:v>
                </c:pt>
                <c:pt idx="9426">
                  <c:v>1.0909999999995534E-2</c:v>
                </c:pt>
                <c:pt idx="9427">
                  <c:v>6.199999999978445E-3</c:v>
                </c:pt>
                <c:pt idx="9428">
                  <c:v>1.8000000000000682E-2</c:v>
                </c:pt>
                <c:pt idx="9429">
                  <c:v>2.500000000026148E-3</c:v>
                </c:pt>
                <c:pt idx="9430">
                  <c:v>1.6009999999994307E-2</c:v>
                </c:pt>
                <c:pt idx="9431">
                  <c:v>9.8600000000033106E-3</c:v>
                </c:pt>
                <c:pt idx="9432">
                  <c:v>8.9699999999766078E-3</c:v>
                </c:pt>
                <c:pt idx="9433">
                  <c:v>1.219000000000392E-2</c:v>
                </c:pt>
                <c:pt idx="9434">
                  <c:v>1.1120000000005348E-2</c:v>
                </c:pt>
                <c:pt idx="9435">
                  <c:v>7.7400000000125146E-3</c:v>
                </c:pt>
                <c:pt idx="9436">
                  <c:v>1.6040000000003829E-2</c:v>
                </c:pt>
                <c:pt idx="9437">
                  <c:v>6.6999999999950433E-3</c:v>
                </c:pt>
                <c:pt idx="9438">
                  <c:v>1.2820000000004939E-2</c:v>
                </c:pt>
                <c:pt idx="9439">
                  <c:v>8.7299999999856936E-3</c:v>
                </c:pt>
                <c:pt idx="9440">
                  <c:v>1.1979999999994106E-2</c:v>
                </c:pt>
                <c:pt idx="9441">
                  <c:v>1.3530000000002929E-2</c:v>
                </c:pt>
                <c:pt idx="9442">
                  <c:v>9.180000000014843E-3</c:v>
                </c:pt>
                <c:pt idx="9443">
                  <c:v>8.7599999999952161E-3</c:v>
                </c:pt>
                <c:pt idx="9444">
                  <c:v>1.3949999999994134E-2</c:v>
                </c:pt>
                <c:pt idx="9445">
                  <c:v>7.389999999986685E-3</c:v>
                </c:pt>
                <c:pt idx="9446">
                  <c:v>1.1920000000003483E-2</c:v>
                </c:pt>
                <c:pt idx="9447">
                  <c:v>1.1770000000012715E-2</c:v>
                </c:pt>
                <c:pt idx="9448">
                  <c:v>1.132999999998674E-2</c:v>
                </c:pt>
                <c:pt idx="9449">
                  <c:v>8.9100000000144064E-3</c:v>
                </c:pt>
                <c:pt idx="9450">
                  <c:v>1.1529999999993379E-2</c:v>
                </c:pt>
                <c:pt idx="9451">
                  <c:v>1.0459999999994807E-2</c:v>
                </c:pt>
                <c:pt idx="9452">
                  <c:v>9.0000000000145519E-3</c:v>
                </c:pt>
                <c:pt idx="9453">
                  <c:v>1.251999999999498E-2</c:v>
                </c:pt>
                <c:pt idx="9454">
                  <c:v>8.7000000000045929E-3</c:v>
                </c:pt>
                <c:pt idx="9455">
                  <c:v>1.3409999999993261E-2</c:v>
                </c:pt>
                <c:pt idx="9456">
                  <c:v>5.2200000000084401E-3</c:v>
                </c:pt>
                <c:pt idx="9457">
                  <c:v>1.5999999999991132E-2</c:v>
                </c:pt>
                <c:pt idx="9458">
                  <c:v>6.9200000000080308E-3</c:v>
                </c:pt>
                <c:pt idx="9459">
                  <c:v>9.9799999999845568E-3</c:v>
                </c:pt>
                <c:pt idx="9460">
                  <c:v>1.2249999999994543E-2</c:v>
                </c:pt>
                <c:pt idx="9461">
                  <c:v>7.3000000000149612E-3</c:v>
                </c:pt>
                <c:pt idx="9462">
                  <c:v>1.1419999999986885E-2</c:v>
                </c:pt>
                <c:pt idx="9463">
                  <c:v>1.1740000000003192E-2</c:v>
                </c:pt>
                <c:pt idx="9464">
                  <c:v>8.0400000000224736E-3</c:v>
                </c:pt>
                <c:pt idx="9465">
                  <c:v>1.2699999999995271E-2</c:v>
                </c:pt>
                <c:pt idx="9466">
                  <c:v>8.3199999999976626E-3</c:v>
                </c:pt>
                <c:pt idx="9467">
                  <c:v>1.1979999999994106E-2</c:v>
                </c:pt>
                <c:pt idx="9468">
                  <c:v>1.5700000000009595E-2</c:v>
                </c:pt>
                <c:pt idx="9469">
                  <c:v>5.1599999999893953E-3</c:v>
                </c:pt>
                <c:pt idx="9470">
                  <c:v>1.6809999999992442E-2</c:v>
                </c:pt>
                <c:pt idx="9471">
                  <c:v>1.1140000000011696E-2</c:v>
                </c:pt>
                <c:pt idx="9472">
                  <c:v>6.7400000000077398E-3</c:v>
                </c:pt>
                <c:pt idx="9473">
                  <c:v>1.3319999999993115E-2</c:v>
                </c:pt>
                <c:pt idx="9474">
                  <c:v>1.0580000000004475E-2</c:v>
                </c:pt>
                <c:pt idx="9475">
                  <c:v>9.3899999999962347E-3</c:v>
                </c:pt>
                <c:pt idx="9476">
                  <c:v>1.4569999999991978E-2</c:v>
                </c:pt>
                <c:pt idx="9477">
                  <c:v>6.5299999999979264E-3</c:v>
                </c:pt>
                <c:pt idx="9478">
                  <c:v>1.1110000000002174E-2</c:v>
                </c:pt>
                <c:pt idx="9479">
                  <c:v>9.4799999999963802E-3</c:v>
                </c:pt>
                <c:pt idx="9480">
                  <c:v>9.5699999999965257E-3</c:v>
                </c:pt>
                <c:pt idx="9481">
                  <c:v>1.2810000000001764E-2</c:v>
                </c:pt>
                <c:pt idx="9482">
                  <c:v>9.6599999999966712E-3</c:v>
                </c:pt>
                <c:pt idx="9483">
                  <c:v>9.360000000015134E-3</c:v>
                </c:pt>
                <c:pt idx="9484">
                  <c:v>1.4629999999982601E-2</c:v>
                </c:pt>
                <c:pt idx="9485">
                  <c:v>9.4200000000057571E-3</c:v>
                </c:pt>
                <c:pt idx="9486">
                  <c:v>1.1619999999993524E-2</c:v>
                </c:pt>
                <c:pt idx="9487">
                  <c:v>1.1230000000011842E-2</c:v>
                </c:pt>
                <c:pt idx="9488">
                  <c:v>1.1629999999996699E-2</c:v>
                </c:pt>
                <c:pt idx="9489">
                  <c:v>9.1199999999957981E-3</c:v>
                </c:pt>
                <c:pt idx="9490">
                  <c:v>1.3080000000002201E-2</c:v>
                </c:pt>
                <c:pt idx="9491">
                  <c:v>8.6699999999950705E-3</c:v>
                </c:pt>
                <c:pt idx="9492">
                  <c:v>1.1450000000024829E-2</c:v>
                </c:pt>
                <c:pt idx="9493">
                  <c:v>1.0429999999985284E-2</c:v>
                </c:pt>
                <c:pt idx="9494">
                  <c:v>9.4400000000121054E-3</c:v>
                </c:pt>
                <c:pt idx="9495">
                  <c:v>1.654999999999518E-2</c:v>
                </c:pt>
                <c:pt idx="9496">
                  <c:v>4.379999999997608E-3</c:v>
                </c:pt>
                <c:pt idx="9497">
                  <c:v>1.6330000000010614E-2</c:v>
                </c:pt>
                <c:pt idx="9498">
                  <c:v>9.6799999999745978E-3</c:v>
                </c:pt>
                <c:pt idx="9499">
                  <c:v>9.9900000000161526E-3</c:v>
                </c:pt>
                <c:pt idx="9500">
                  <c:v>1.170999999999367E-2</c:v>
                </c:pt>
                <c:pt idx="9501">
                  <c:v>1.1650000000003047E-2</c:v>
                </c:pt>
                <c:pt idx="9502">
                  <c:v>1.0340000000013561E-2</c:v>
                </c:pt>
                <c:pt idx="9503">
                  <c:v>1.183999999997809E-2</c:v>
                </c:pt>
                <c:pt idx="9504">
                  <c:v>1.1140000000011696E-2</c:v>
                </c:pt>
                <c:pt idx="9505">
                  <c:v>1.0729999999995243E-2</c:v>
                </c:pt>
                <c:pt idx="9506">
                  <c:v>1.1979999999994106E-2</c:v>
                </c:pt>
                <c:pt idx="9507">
                  <c:v>8.6100000000044474E-3</c:v>
                </c:pt>
                <c:pt idx="9508">
                  <c:v>1.4489999999995007E-2</c:v>
                </c:pt>
                <c:pt idx="9509">
                  <c:v>5.8999999999969077E-3</c:v>
                </c:pt>
                <c:pt idx="9510">
                  <c:v>1.6000000000019554E-2</c:v>
                </c:pt>
                <c:pt idx="9511">
                  <c:v>9.2999999999960892E-3</c:v>
                </c:pt>
                <c:pt idx="9512">
                  <c:v>1.0130000000003747E-2</c:v>
                </c:pt>
                <c:pt idx="9513">
                  <c:v>1.1979999999994106E-2</c:v>
                </c:pt>
                <c:pt idx="9514">
                  <c:v>1.2820000000004939E-2</c:v>
                </c:pt>
                <c:pt idx="9515">
                  <c:v>1.1089999999995825E-2</c:v>
                </c:pt>
                <c:pt idx="9516">
                  <c:v>1.3139999999992824E-2</c:v>
                </c:pt>
                <c:pt idx="9517">
                  <c:v>8.9100000000144064E-3</c:v>
                </c:pt>
                <c:pt idx="9518">
                  <c:v>1.4269999999982019E-2</c:v>
                </c:pt>
                <c:pt idx="9519">
                  <c:v>1.0109999999997399E-2</c:v>
                </c:pt>
                <c:pt idx="9520">
                  <c:v>1.0280000000022937E-2</c:v>
                </c:pt>
                <c:pt idx="9521">
                  <c:v>1.2189999999975498E-2</c:v>
                </c:pt>
                <c:pt idx="9522">
                  <c:v>9.540000000015425E-3</c:v>
                </c:pt>
                <c:pt idx="9523">
                  <c:v>9.1699999999832471E-3</c:v>
                </c:pt>
                <c:pt idx="9524">
                  <c:v>1.7440000000021882E-2</c:v>
                </c:pt>
                <c:pt idx="9525">
                  <c:v>5.8399999999778629E-3</c:v>
                </c:pt>
                <c:pt idx="9526">
                  <c:v>1.290000000000191E-2</c:v>
                </c:pt>
                <c:pt idx="9527">
                  <c:v>1.1210000000005493E-2</c:v>
                </c:pt>
                <c:pt idx="9528">
                  <c:v>1.2040000000013151E-2</c:v>
                </c:pt>
                <c:pt idx="9529">
                  <c:v>1.3289999999983593E-2</c:v>
                </c:pt>
                <c:pt idx="9530">
                  <c:v>1.1330000000015161E-2</c:v>
                </c:pt>
                <c:pt idx="9531">
                  <c:v>7.1800000000052933E-3</c:v>
                </c:pt>
                <c:pt idx="9532">
                  <c:v>1.5199999999992997E-2</c:v>
                </c:pt>
                <c:pt idx="9533">
                  <c:v>8.9099999999859847E-3</c:v>
                </c:pt>
                <c:pt idx="9534">
                  <c:v>9.360000000015134E-3</c:v>
                </c:pt>
                <c:pt idx="9535">
                  <c:v>1.7669999999981201E-2</c:v>
                </c:pt>
                <c:pt idx="9536">
                  <c:v>2.9200000000173532E-3</c:v>
                </c:pt>
                <c:pt idx="9537">
                  <c:v>1.7609999999990578E-2</c:v>
                </c:pt>
                <c:pt idx="9538">
                  <c:v>7.9900000000066029E-3</c:v>
                </c:pt>
                <c:pt idx="9539">
                  <c:v>1.0580000000004475E-2</c:v>
                </c:pt>
                <c:pt idx="9540">
                  <c:v>1.6509999999982483E-2</c:v>
                </c:pt>
                <c:pt idx="9541">
                  <c:v>9.1500000000053205E-3</c:v>
                </c:pt>
                <c:pt idx="9542">
                  <c:v>1.2990000000002055E-2</c:v>
                </c:pt>
                <c:pt idx="9543">
                  <c:v>1.1570000000006075E-2</c:v>
                </c:pt>
                <c:pt idx="9544">
                  <c:v>1.525999999998362E-2</c:v>
                </c:pt>
                <c:pt idx="9545">
                  <c:v>9.3200000000024374E-3</c:v>
                </c:pt>
                <c:pt idx="9546">
                  <c:v>1.4580000000023574E-2</c:v>
                </c:pt>
                <c:pt idx="9547">
                  <c:v>9.4499999999868578E-3</c:v>
                </c:pt>
                <c:pt idx="9548">
                  <c:v>1.6590000000007876E-2</c:v>
                </c:pt>
                <c:pt idx="9549">
                  <c:v>8.1099999999878492E-3</c:v>
                </c:pt>
                <c:pt idx="9550">
                  <c:v>1.5530000000012478E-2</c:v>
                </c:pt>
                <c:pt idx="9551">
                  <c:v>1.1259999999992942E-2</c:v>
                </c:pt>
                <c:pt idx="9552">
                  <c:v>1.3920000000013033E-2</c:v>
                </c:pt>
                <c:pt idx="9553">
                  <c:v>1.1299999999977217E-2</c:v>
                </c:pt>
                <c:pt idx="9554">
                  <c:v>1.3170000000002346E-2</c:v>
                </c:pt>
                <c:pt idx="9555">
                  <c:v>1.0310000000004038E-2</c:v>
                </c:pt>
                <c:pt idx="9556">
                  <c:v>1.442000000000121E-2</c:v>
                </c:pt>
                <c:pt idx="9557">
                  <c:v>1.1539999999996553E-2</c:v>
                </c:pt>
                <c:pt idx="9558">
                  <c:v>1.4389999999991687E-2</c:v>
                </c:pt>
                <c:pt idx="9559">
                  <c:v>1.0730000000023665E-2</c:v>
                </c:pt>
                <c:pt idx="9560">
                  <c:v>1.1769999999984293E-2</c:v>
                </c:pt>
                <c:pt idx="9561">
                  <c:v>1.3530000000002929E-2</c:v>
                </c:pt>
                <c:pt idx="9562">
                  <c:v>1.2820000000004939E-2</c:v>
                </c:pt>
                <c:pt idx="9563">
                  <c:v>9.6800000000030195E-3</c:v>
                </c:pt>
                <c:pt idx="9564">
                  <c:v>1.7949999999984811E-2</c:v>
                </c:pt>
                <c:pt idx="9565">
                  <c:v>5.8099999999967622E-3</c:v>
                </c:pt>
                <c:pt idx="9566">
                  <c:v>1.4540000000010878E-2</c:v>
                </c:pt>
                <c:pt idx="9567">
                  <c:v>9.3899999999962347E-3</c:v>
                </c:pt>
                <c:pt idx="9568">
                  <c:v>1.4120000000019672E-2</c:v>
                </c:pt>
                <c:pt idx="9569">
                  <c:v>9.869999999978063E-3</c:v>
                </c:pt>
                <c:pt idx="9570">
                  <c:v>1.3830000000012888E-2</c:v>
                </c:pt>
                <c:pt idx="9571">
                  <c:v>9.5299999999838292E-3</c:v>
                </c:pt>
                <c:pt idx="9572">
                  <c:v>1.1540000000024975E-2</c:v>
                </c:pt>
                <c:pt idx="9573">
                  <c:v>1.0989999999992506E-2</c:v>
                </c:pt>
                <c:pt idx="9574">
                  <c:v>1.1869999999987613E-2</c:v>
                </c:pt>
                <c:pt idx="9575">
                  <c:v>1.6739999999998645E-2</c:v>
                </c:pt>
                <c:pt idx="9576">
                  <c:v>5.7299999999997908E-3</c:v>
                </c:pt>
                <c:pt idx="9577">
                  <c:v>1.8680000000017571E-2</c:v>
                </c:pt>
                <c:pt idx="9578">
                  <c:v>7.8099999999778902E-3</c:v>
                </c:pt>
                <c:pt idx="9579">
                  <c:v>1.219000000000392E-2</c:v>
                </c:pt>
                <c:pt idx="9580">
                  <c:v>1.4660000000020545E-2</c:v>
                </c:pt>
                <c:pt idx="9581">
                  <c:v>1.099999999999568E-2</c:v>
                </c:pt>
                <c:pt idx="9582">
                  <c:v>1.2489999999985457E-2</c:v>
                </c:pt>
                <c:pt idx="9583">
                  <c:v>1.0819999999995389E-2</c:v>
                </c:pt>
                <c:pt idx="9584">
                  <c:v>1.3730000000009568E-2</c:v>
                </c:pt>
                <c:pt idx="9585">
                  <c:v>8.4099999999978081E-3</c:v>
                </c:pt>
                <c:pt idx="9586">
                  <c:v>1.5530000000012478E-2</c:v>
                </c:pt>
                <c:pt idx="9587">
                  <c:v>6.2499999999943157E-3</c:v>
                </c:pt>
                <c:pt idx="9588">
                  <c:v>1.6369999999994889E-2</c:v>
                </c:pt>
                <c:pt idx="9589">
                  <c:v>5.690000000015516E-3</c:v>
                </c:pt>
                <c:pt idx="9590">
                  <c:v>1.6689999999982774E-2</c:v>
                </c:pt>
                <c:pt idx="9591">
                  <c:v>1.0639999999995098E-2</c:v>
                </c:pt>
                <c:pt idx="9592">
                  <c:v>1.3440000000002783E-2</c:v>
                </c:pt>
                <c:pt idx="9593">
                  <c:v>1.0279999999994516E-2</c:v>
                </c:pt>
                <c:pt idx="9594">
                  <c:v>1.7760000000009768E-2</c:v>
                </c:pt>
                <c:pt idx="9595">
                  <c:v>8.6400000000139698E-3</c:v>
                </c:pt>
                <c:pt idx="9596">
                  <c:v>1.7799999999994043E-2</c:v>
                </c:pt>
                <c:pt idx="9597">
                  <c:v>1.0249999999984993E-2</c:v>
                </c:pt>
                <c:pt idx="9598">
                  <c:v>1.3290000000012014E-2</c:v>
                </c:pt>
                <c:pt idx="9599">
                  <c:v>1.2959999999992533E-2</c:v>
                </c:pt>
                <c:pt idx="9600">
                  <c:v>1.1899999999997135E-2</c:v>
                </c:pt>
                <c:pt idx="9601">
                  <c:v>1.4600000000001501E-2</c:v>
                </c:pt>
                <c:pt idx="9602">
                  <c:v>1.3080000000002201E-2</c:v>
                </c:pt>
                <c:pt idx="9603">
                  <c:v>9.7499999999968168E-3</c:v>
                </c:pt>
                <c:pt idx="9604">
                  <c:v>1.60900000000197E-2</c:v>
                </c:pt>
                <c:pt idx="9605">
                  <c:v>9.0299999999956526E-3</c:v>
                </c:pt>
                <c:pt idx="9606">
                  <c:v>1.596999999998161E-2</c:v>
                </c:pt>
                <c:pt idx="9607">
                  <c:v>1.4070000000003802E-2</c:v>
                </c:pt>
                <c:pt idx="9608">
                  <c:v>1.3049999999992679E-2</c:v>
                </c:pt>
                <c:pt idx="9609">
                  <c:v>1.1060000000014725E-2</c:v>
                </c:pt>
                <c:pt idx="9610">
                  <c:v>1.4659999999992124E-2</c:v>
                </c:pt>
                <c:pt idx="9611">
                  <c:v>9.7800000000063392E-3</c:v>
                </c:pt>
                <c:pt idx="9612">
                  <c:v>1.8000000000000682E-2</c:v>
                </c:pt>
                <c:pt idx="9613">
                  <c:v>1.018999999999437E-2</c:v>
                </c:pt>
                <c:pt idx="9614">
                  <c:v>1.2640000000004648E-2</c:v>
                </c:pt>
                <c:pt idx="9615">
                  <c:v>1.6390000000001237E-2</c:v>
                </c:pt>
                <c:pt idx="9616">
                  <c:v>1.0819999999995389E-2</c:v>
                </c:pt>
                <c:pt idx="9617">
                  <c:v>1.5230000000002519E-2</c:v>
                </c:pt>
                <c:pt idx="9618">
                  <c:v>9.1199999999957981E-3</c:v>
                </c:pt>
                <c:pt idx="9619">
                  <c:v>1.219000000000392E-2</c:v>
                </c:pt>
                <c:pt idx="9620">
                  <c:v>1.5369999999990114E-2</c:v>
                </c:pt>
                <c:pt idx="9621">
                  <c:v>1.2430000000023256E-2</c:v>
                </c:pt>
                <c:pt idx="9622">
                  <c:v>1.1059999999986303E-2</c:v>
                </c:pt>
                <c:pt idx="9623">
                  <c:v>1.4330000000001064E-2</c:v>
                </c:pt>
                <c:pt idx="9624">
                  <c:v>1.2159999999994398E-2</c:v>
                </c:pt>
                <c:pt idx="9625">
                  <c:v>1.0760000000004766E-2</c:v>
                </c:pt>
                <c:pt idx="9626">
                  <c:v>1.3620000000003074E-2</c:v>
                </c:pt>
                <c:pt idx="9627">
                  <c:v>8.9399999999955071E-3</c:v>
                </c:pt>
                <c:pt idx="9628">
                  <c:v>1.796999999999116E-2</c:v>
                </c:pt>
                <c:pt idx="9629">
                  <c:v>6.170000000025766E-3</c:v>
                </c:pt>
                <c:pt idx="9630">
                  <c:v>1.8000000000000682E-2</c:v>
                </c:pt>
                <c:pt idx="9631">
                  <c:v>9.8099999999874399E-3</c:v>
                </c:pt>
                <c:pt idx="9632">
                  <c:v>1.338000000001216E-2</c:v>
                </c:pt>
                <c:pt idx="9633">
                  <c:v>1.1019999999973606E-2</c:v>
                </c:pt>
                <c:pt idx="9634">
                  <c:v>1.7170000000021446E-2</c:v>
                </c:pt>
                <c:pt idx="9635">
                  <c:v>7.0599999999956253E-3</c:v>
                </c:pt>
                <c:pt idx="9636">
                  <c:v>2.0150000000001E-2</c:v>
                </c:pt>
                <c:pt idx="9637">
                  <c:v>7.6599999999871216E-3</c:v>
                </c:pt>
                <c:pt idx="9638">
                  <c:v>1.5110000000021273E-2</c:v>
                </c:pt>
                <c:pt idx="9639">
                  <c:v>1.3139999999992824E-2</c:v>
                </c:pt>
                <c:pt idx="9640">
                  <c:v>9.7199999999872944E-3</c:v>
                </c:pt>
                <c:pt idx="9641">
                  <c:v>1.8180000000000973E-2</c:v>
                </c:pt>
                <c:pt idx="9642">
                  <c:v>9.7100000000125419E-3</c:v>
                </c:pt>
                <c:pt idx="9643">
                  <c:v>9.9600000000066302E-3</c:v>
                </c:pt>
                <c:pt idx="9644">
                  <c:v>1.563999999999055E-2</c:v>
                </c:pt>
                <c:pt idx="9645">
                  <c:v>8.7900000000047385E-3</c:v>
                </c:pt>
                <c:pt idx="9646">
                  <c:v>1.5559999999993579E-2</c:v>
                </c:pt>
                <c:pt idx="9647">
                  <c:v>1.3679999999993697E-2</c:v>
                </c:pt>
                <c:pt idx="9648">
                  <c:v>1.1500000000012278E-2</c:v>
                </c:pt>
                <c:pt idx="9649">
                  <c:v>1.3589999999993552E-2</c:v>
                </c:pt>
                <c:pt idx="9650">
                  <c:v>1.3409999999993261E-2</c:v>
                </c:pt>
                <c:pt idx="9651">
                  <c:v>1.2339999999994689E-2</c:v>
                </c:pt>
                <c:pt idx="9652">
                  <c:v>1.6840000000001965E-2</c:v>
                </c:pt>
                <c:pt idx="9653">
                  <c:v>1.2069999999994252E-2</c:v>
                </c:pt>
                <c:pt idx="9654">
                  <c:v>1.2310000000013588E-2</c:v>
                </c:pt>
                <c:pt idx="9655">
                  <c:v>1.6269999999991569E-2</c:v>
                </c:pt>
                <c:pt idx="9656">
                  <c:v>1.1770000000012715E-2</c:v>
                </c:pt>
                <c:pt idx="9657">
                  <c:v>1.8419999999991887E-2</c:v>
                </c:pt>
                <c:pt idx="9658">
                  <c:v>1.0610000000013997E-2</c:v>
                </c:pt>
                <c:pt idx="9659">
                  <c:v>1.2429999999994834E-2</c:v>
                </c:pt>
                <c:pt idx="9660">
                  <c:v>1.731000000000904E-2</c:v>
                </c:pt>
                <c:pt idx="9661">
                  <c:v>1.2849999999986039E-2</c:v>
                </c:pt>
                <c:pt idx="9662">
                  <c:v>1.2810000000001764E-2</c:v>
                </c:pt>
                <c:pt idx="9663">
                  <c:v>1.4009999999984757E-2</c:v>
                </c:pt>
                <c:pt idx="9664">
                  <c:v>1.3770000000022264E-2</c:v>
                </c:pt>
                <c:pt idx="9665">
                  <c:v>1.0400000000004184E-2</c:v>
                </c:pt>
                <c:pt idx="9666">
                  <c:v>1.6149999999981901E-2</c:v>
                </c:pt>
                <c:pt idx="9667">
                  <c:v>8.4099999999978081E-3</c:v>
                </c:pt>
                <c:pt idx="9668">
                  <c:v>2.0080000000007203E-2</c:v>
                </c:pt>
                <c:pt idx="9669">
                  <c:v>4.4200000000103046E-3</c:v>
                </c:pt>
                <c:pt idx="9670">
                  <c:v>1.9959999999997535E-2</c:v>
                </c:pt>
                <c:pt idx="9671">
                  <c:v>8.1399999999973716E-3</c:v>
                </c:pt>
                <c:pt idx="9672">
                  <c:v>1.2370000000004211E-2</c:v>
                </c:pt>
                <c:pt idx="9673">
                  <c:v>1.4150000000000773E-2</c:v>
                </c:pt>
                <c:pt idx="9674">
                  <c:v>1.5919999999994161E-2</c:v>
                </c:pt>
                <c:pt idx="9675">
                  <c:v>1.0429999999985284E-2</c:v>
                </c:pt>
                <c:pt idx="9676">
                  <c:v>1.4780000000001792E-2</c:v>
                </c:pt>
                <c:pt idx="9677">
                  <c:v>1.1740000000003192E-2</c:v>
                </c:pt>
                <c:pt idx="9678">
                  <c:v>1.1179999999995971E-2</c:v>
                </c:pt>
                <c:pt idx="9679">
                  <c:v>1.7490000000009331E-2</c:v>
                </c:pt>
                <c:pt idx="9680">
                  <c:v>1.0079999999987876E-2</c:v>
                </c:pt>
                <c:pt idx="9681">
                  <c:v>1.2450000000001182E-2</c:v>
                </c:pt>
                <c:pt idx="9682">
                  <c:v>1.2610000000023547E-2</c:v>
                </c:pt>
                <c:pt idx="9683">
                  <c:v>1.3529999999974507E-2</c:v>
                </c:pt>
                <c:pt idx="9684">
                  <c:v>1.1200000000002319E-2</c:v>
                </c:pt>
                <c:pt idx="9685">
                  <c:v>1.6130000000003974E-2</c:v>
                </c:pt>
                <c:pt idx="9686">
                  <c:v>9.8299999999937882E-3</c:v>
                </c:pt>
                <c:pt idx="9687">
                  <c:v>1.8390000000010787E-2</c:v>
                </c:pt>
                <c:pt idx="9688">
                  <c:v>5.2200000000084401E-3</c:v>
                </c:pt>
                <c:pt idx="9689">
                  <c:v>1.9700000000000273E-2</c:v>
                </c:pt>
                <c:pt idx="9690">
                  <c:v>1.0130000000003747E-2</c:v>
                </c:pt>
                <c:pt idx="9691">
                  <c:v>1.4039999999994279E-2</c:v>
                </c:pt>
                <c:pt idx="9692">
                  <c:v>1.0310000000004038E-2</c:v>
                </c:pt>
                <c:pt idx="9693">
                  <c:v>1.6859999999979891E-2</c:v>
                </c:pt>
                <c:pt idx="9694">
                  <c:v>7.339999999999236E-3</c:v>
                </c:pt>
                <c:pt idx="9695">
                  <c:v>1.7580000000009477E-2</c:v>
                </c:pt>
                <c:pt idx="9696">
                  <c:v>8.579999999994925E-3</c:v>
                </c:pt>
                <c:pt idx="9697">
                  <c:v>1.4399999999994861E-2</c:v>
                </c:pt>
                <c:pt idx="9698">
                  <c:v>9.2700000000149885E-3</c:v>
                </c:pt>
                <c:pt idx="9699">
                  <c:v>1.1230000000011842E-2</c:v>
                </c:pt>
                <c:pt idx="9700">
                  <c:v>1.8389999999982365E-2</c:v>
                </c:pt>
                <c:pt idx="9701">
                  <c:v>9.9500000000034561E-3</c:v>
                </c:pt>
                <c:pt idx="9702">
                  <c:v>1.300000000000523E-2</c:v>
                </c:pt>
                <c:pt idx="9703">
                  <c:v>1.8090000000000828E-2</c:v>
                </c:pt>
                <c:pt idx="9704">
                  <c:v>9.9199999999939337E-3</c:v>
                </c:pt>
                <c:pt idx="9705">
                  <c:v>1.6089999999991278E-2</c:v>
                </c:pt>
                <c:pt idx="9706">
                  <c:v>1.7290000000002692E-2</c:v>
                </c:pt>
                <c:pt idx="9707">
                  <c:v>1.0279999999994516E-2</c:v>
                </c:pt>
                <c:pt idx="9708">
                  <c:v>1.45700000000204E-2</c:v>
                </c:pt>
                <c:pt idx="9709">
                  <c:v>1.6660000000001673E-2</c:v>
                </c:pt>
                <c:pt idx="9710">
                  <c:v>1.1059999999986303E-2</c:v>
                </c:pt>
                <c:pt idx="9711">
                  <c:v>1.5109999999992851E-2</c:v>
                </c:pt>
                <c:pt idx="9712">
                  <c:v>1.3530000000002929E-2</c:v>
                </c:pt>
                <c:pt idx="9713">
                  <c:v>1.3650000000012597E-2</c:v>
                </c:pt>
                <c:pt idx="9714">
                  <c:v>1.421999999999457E-2</c:v>
                </c:pt>
                <c:pt idx="9715">
                  <c:v>1.3020000000011578E-2</c:v>
                </c:pt>
                <c:pt idx="9716">
                  <c:v>1.6300000000001091E-2</c:v>
                </c:pt>
                <c:pt idx="9717">
                  <c:v>1.3649999999984175E-2</c:v>
                </c:pt>
                <c:pt idx="9718">
                  <c:v>1.3020000000011578E-2</c:v>
                </c:pt>
                <c:pt idx="9719">
                  <c:v>1.5590000000003101E-2</c:v>
                </c:pt>
                <c:pt idx="9720">
                  <c:v>1.4039999999994279E-2</c:v>
                </c:pt>
                <c:pt idx="9721">
                  <c:v>9.8899999999844113E-3</c:v>
                </c:pt>
                <c:pt idx="9722">
                  <c:v>1.7680000000012797E-2</c:v>
                </c:pt>
                <c:pt idx="9723">
                  <c:v>9.9799999999845568E-3</c:v>
                </c:pt>
                <c:pt idx="9724">
                  <c:v>1.3590000000021973E-2</c:v>
                </c:pt>
                <c:pt idx="9725">
                  <c:v>1.3649999999984175E-2</c:v>
                </c:pt>
                <c:pt idx="9726">
                  <c:v>1.0070000000013124E-2</c:v>
                </c:pt>
                <c:pt idx="9727">
                  <c:v>1.6269999999991569E-2</c:v>
                </c:pt>
                <c:pt idx="9728">
                  <c:v>7.2199999999895681E-3</c:v>
                </c:pt>
                <c:pt idx="9729">
                  <c:v>1.5670000000000073E-2</c:v>
                </c:pt>
                <c:pt idx="9730">
                  <c:v>1.2070000000022674E-2</c:v>
                </c:pt>
                <c:pt idx="9731">
                  <c:v>1.254999999997608E-2</c:v>
                </c:pt>
                <c:pt idx="9732">
                  <c:v>9.7400000000220643E-3</c:v>
                </c:pt>
                <c:pt idx="9733">
                  <c:v>1.9229999999993197E-2</c:v>
                </c:pt>
                <c:pt idx="9734">
                  <c:v>4.680000000007567E-3</c:v>
                </c:pt>
                <c:pt idx="9735">
                  <c:v>2.0079999999978781E-2</c:v>
                </c:pt>
                <c:pt idx="9736">
                  <c:v>6.350000000026057E-3</c:v>
                </c:pt>
                <c:pt idx="9737">
                  <c:v>1.5799999999984493E-2</c:v>
                </c:pt>
                <c:pt idx="9738">
                  <c:v>1.1889999999993961E-2</c:v>
                </c:pt>
                <c:pt idx="9739">
                  <c:v>1.1770000000012715E-2</c:v>
                </c:pt>
                <c:pt idx="9740">
                  <c:v>1.4600000000001501E-2</c:v>
                </c:pt>
                <c:pt idx="9741">
                  <c:v>1.1799999999993815E-2</c:v>
                </c:pt>
                <c:pt idx="9742">
                  <c:v>9.5399999999870033E-3</c:v>
                </c:pt>
                <c:pt idx="9743">
                  <c:v>1.7170000000021446E-2</c:v>
                </c:pt>
                <c:pt idx="9744">
                  <c:v>7.6299999999775991E-3</c:v>
                </c:pt>
                <c:pt idx="9745">
                  <c:v>1.5340000000009013E-2</c:v>
                </c:pt>
                <c:pt idx="9746">
                  <c:v>1.1210000000005493E-2</c:v>
                </c:pt>
                <c:pt idx="9747">
                  <c:v>1.5289999999993142E-2</c:v>
                </c:pt>
                <c:pt idx="9748">
                  <c:v>7.3000000000149612E-3</c:v>
                </c:pt>
                <c:pt idx="9749">
                  <c:v>1.5050000000002228E-2</c:v>
                </c:pt>
                <c:pt idx="9750">
                  <c:v>1.1679999999984148E-2</c:v>
                </c:pt>
                <c:pt idx="9751">
                  <c:v>1.2640000000004648E-2</c:v>
                </c:pt>
                <c:pt idx="9752">
                  <c:v>1.0729999999995243E-2</c:v>
                </c:pt>
                <c:pt idx="9753">
                  <c:v>9.5300000000122509E-3</c:v>
                </c:pt>
                <c:pt idx="9754">
                  <c:v>1.4790000000004966E-2</c:v>
                </c:pt>
                <c:pt idx="9755">
                  <c:v>8.7899999999763168E-3</c:v>
                </c:pt>
                <c:pt idx="9756">
                  <c:v>1.7580000000009477E-2</c:v>
                </c:pt>
                <c:pt idx="9757">
                  <c:v>6.7400000000077398E-3</c:v>
                </c:pt>
                <c:pt idx="9758">
                  <c:v>1.2779999999992242E-2</c:v>
                </c:pt>
                <c:pt idx="9759">
                  <c:v>1.421999999999457E-2</c:v>
                </c:pt>
                <c:pt idx="9760">
                  <c:v>1.1650000000003047E-2</c:v>
                </c:pt>
                <c:pt idx="9761">
                  <c:v>1.138000000000261E-2</c:v>
                </c:pt>
                <c:pt idx="9762">
                  <c:v>1.6160000000013497E-2</c:v>
                </c:pt>
                <c:pt idx="9763">
                  <c:v>9.1199999999957981E-3</c:v>
                </c:pt>
                <c:pt idx="9764">
                  <c:v>1.2509999999991805E-2</c:v>
                </c:pt>
                <c:pt idx="9765">
                  <c:v>1.5379999999993288E-2</c:v>
                </c:pt>
                <c:pt idx="9766">
                  <c:v>8.7300000000141154E-3</c:v>
                </c:pt>
                <c:pt idx="9767">
                  <c:v>1.622000000000412E-2</c:v>
                </c:pt>
                <c:pt idx="9768">
                  <c:v>9.2099999999959437E-3</c:v>
                </c:pt>
                <c:pt idx="9769">
                  <c:v>1.51299999999992E-2</c:v>
                </c:pt>
                <c:pt idx="9770">
                  <c:v>1.0050000000006776E-2</c:v>
                </c:pt>
                <c:pt idx="9771">
                  <c:v>1.3469999999983884E-2</c:v>
                </c:pt>
                <c:pt idx="9772">
                  <c:v>1.018999999999437E-2</c:v>
                </c:pt>
                <c:pt idx="9773">
                  <c:v>1.5110000000021273E-2</c:v>
                </c:pt>
                <c:pt idx="9774">
                  <c:v>6.4699999999788815E-3</c:v>
                </c:pt>
                <c:pt idx="9775">
                  <c:v>1.8590000000017426E-2</c:v>
                </c:pt>
                <c:pt idx="9776">
                  <c:v>7.1899999999800457E-3</c:v>
                </c:pt>
                <c:pt idx="9777">
                  <c:v>1.1800000000022237E-2</c:v>
                </c:pt>
                <c:pt idx="9778">
                  <c:v>1.4389999999991687E-2</c:v>
                </c:pt>
                <c:pt idx="9779">
                  <c:v>1.099999999999568E-2</c:v>
                </c:pt>
                <c:pt idx="9780">
                  <c:v>1.1920000000003483E-2</c:v>
                </c:pt>
                <c:pt idx="9781">
                  <c:v>1.2730000000004793E-2</c:v>
                </c:pt>
                <c:pt idx="9782">
                  <c:v>1.0819999999995389E-2</c:v>
                </c:pt>
                <c:pt idx="9783">
                  <c:v>1.1050000000011551E-2</c:v>
                </c:pt>
                <c:pt idx="9784">
                  <c:v>1.4629999999982601E-2</c:v>
                </c:pt>
                <c:pt idx="9785">
                  <c:v>9.5699999999965257E-3</c:v>
                </c:pt>
                <c:pt idx="9786">
                  <c:v>1.6960000000011632E-2</c:v>
                </c:pt>
                <c:pt idx="9787">
                  <c:v>3.7499999999965894E-3</c:v>
                </c:pt>
                <c:pt idx="9788">
                  <c:v>1.5019999999992706E-2</c:v>
                </c:pt>
                <c:pt idx="9789">
                  <c:v>1.1060000000014725E-2</c:v>
                </c:pt>
                <c:pt idx="9790">
                  <c:v>8.8199999999858392E-3</c:v>
                </c:pt>
                <c:pt idx="9791">
                  <c:v>1.2730000000004793E-2</c:v>
                </c:pt>
                <c:pt idx="9792">
                  <c:v>1.2130000000013297E-2</c:v>
                </c:pt>
                <c:pt idx="9793">
                  <c:v>9.4699999999932061E-3</c:v>
                </c:pt>
                <c:pt idx="9794">
                  <c:v>1.4880000000005111E-2</c:v>
                </c:pt>
                <c:pt idx="9795">
                  <c:v>1.0579999999976053E-2</c:v>
                </c:pt>
                <c:pt idx="9796">
                  <c:v>1.2960000000020955E-2</c:v>
                </c:pt>
                <c:pt idx="9797">
                  <c:v>1.0969999999986157E-2</c:v>
                </c:pt>
                <c:pt idx="9798">
                  <c:v>1.1770000000012715E-2</c:v>
                </c:pt>
                <c:pt idx="9799">
                  <c:v>1.5760000000000218E-2</c:v>
                </c:pt>
                <c:pt idx="9800">
                  <c:v>1.1869999999987613E-2</c:v>
                </c:pt>
                <c:pt idx="9801">
                  <c:v>1.1799999999993815E-2</c:v>
                </c:pt>
                <c:pt idx="9802">
                  <c:v>1.4780000000001792E-2</c:v>
                </c:pt>
                <c:pt idx="9803">
                  <c:v>8.2000000000164164E-3</c:v>
                </c:pt>
                <c:pt idx="9804">
                  <c:v>1.4240000000000919E-2</c:v>
                </c:pt>
                <c:pt idx="9805">
                  <c:v>1.2339999999994689E-2</c:v>
                </c:pt>
                <c:pt idx="9806">
                  <c:v>1.1259999999992942E-2</c:v>
                </c:pt>
                <c:pt idx="9807">
                  <c:v>8.7699999999983902E-3</c:v>
                </c:pt>
                <c:pt idx="9808">
                  <c:v>1.4480000000020254E-2</c:v>
                </c:pt>
                <c:pt idx="9809">
                  <c:v>1.0279999999994516E-2</c:v>
                </c:pt>
                <c:pt idx="9810">
                  <c:v>1.4039999999994279E-2</c:v>
                </c:pt>
                <c:pt idx="9811">
                  <c:v>1.4150000000000773E-2</c:v>
                </c:pt>
                <c:pt idx="9812">
                  <c:v>1.0549999999994952E-2</c:v>
                </c:pt>
                <c:pt idx="9813">
                  <c:v>1.6400000000004411E-2</c:v>
                </c:pt>
                <c:pt idx="9814">
                  <c:v>7.8000000000031378E-3</c:v>
                </c:pt>
                <c:pt idx="9815">
                  <c:v>1.9909999999981665E-2</c:v>
                </c:pt>
                <c:pt idx="9816">
                  <c:v>9.1500000000053205E-3</c:v>
                </c:pt>
                <c:pt idx="9817">
                  <c:v>1.2910000000005084E-2</c:v>
                </c:pt>
                <c:pt idx="9818">
                  <c:v>1.6240000000010468E-2</c:v>
                </c:pt>
                <c:pt idx="9819">
                  <c:v>1.0729999999995243E-2</c:v>
                </c:pt>
                <c:pt idx="9820">
                  <c:v>1.2249999999994543E-2</c:v>
                </c:pt>
                <c:pt idx="9821">
                  <c:v>1.5729999999990696E-2</c:v>
                </c:pt>
                <c:pt idx="9822">
                  <c:v>1.2610000000023547E-2</c:v>
                </c:pt>
                <c:pt idx="9823">
                  <c:v>1.3769999999993843E-2</c:v>
                </c:pt>
                <c:pt idx="9824">
                  <c:v>1.5670000000000073E-2</c:v>
                </c:pt>
                <c:pt idx="9825">
                  <c:v>1.2460000000004356E-2</c:v>
                </c:pt>
                <c:pt idx="9826">
                  <c:v>1.8919999999980064E-2</c:v>
                </c:pt>
                <c:pt idx="9827">
                  <c:v>7.5400000000058753E-3</c:v>
                </c:pt>
                <c:pt idx="9828">
                  <c:v>2.1639999999990778E-2</c:v>
                </c:pt>
                <c:pt idx="9829">
                  <c:v>8.4100000000262298E-3</c:v>
                </c:pt>
                <c:pt idx="9830">
                  <c:v>1.5399999999999636E-2</c:v>
                </c:pt>
                <c:pt idx="9831">
                  <c:v>1.4159999999975525E-2</c:v>
                </c:pt>
                <c:pt idx="9832">
                  <c:v>1.7340000000018563E-2</c:v>
                </c:pt>
                <c:pt idx="9833">
                  <c:v>1.0879999999986012E-2</c:v>
                </c:pt>
                <c:pt idx="9834">
                  <c:v>1.9400000000018736E-2</c:v>
                </c:pt>
                <c:pt idx="9835">
                  <c:v>1.0399999999975762E-2</c:v>
                </c:pt>
                <c:pt idx="9836">
                  <c:v>1.2880000000023983E-2</c:v>
                </c:pt>
                <c:pt idx="9837">
                  <c:v>1.3619999999974652E-2</c:v>
                </c:pt>
                <c:pt idx="9838">
                  <c:v>1.4660000000020545E-2</c:v>
                </c:pt>
                <c:pt idx="9839">
                  <c:v>1.5950000000003683E-2</c:v>
                </c:pt>
                <c:pt idx="9840">
                  <c:v>1.2839999999982865E-2</c:v>
                </c:pt>
                <c:pt idx="9841">
                  <c:v>1.2730000000004793E-2</c:v>
                </c:pt>
                <c:pt idx="9842">
                  <c:v>1.644999999999186E-2</c:v>
                </c:pt>
                <c:pt idx="9843">
                  <c:v>1.1710000000022092E-2</c:v>
                </c:pt>
                <c:pt idx="9844">
                  <c:v>1.3799999999974943E-2</c:v>
                </c:pt>
                <c:pt idx="9845">
                  <c:v>1.6750000000001819E-2</c:v>
                </c:pt>
                <c:pt idx="9846">
                  <c:v>1.0780000000011114E-2</c:v>
                </c:pt>
                <c:pt idx="9847">
                  <c:v>1.1840000000006512E-2</c:v>
                </c:pt>
                <c:pt idx="9848">
                  <c:v>1.7699999999990723E-2</c:v>
                </c:pt>
                <c:pt idx="9849">
                  <c:v>9.6800000000030195E-3</c:v>
                </c:pt>
                <c:pt idx="9850">
                  <c:v>1.5260000000012042E-2</c:v>
                </c:pt>
                <c:pt idx="9851">
                  <c:v>1.3149999999995998E-2</c:v>
                </c:pt>
                <c:pt idx="9852">
                  <c:v>9.770000000003165E-3</c:v>
                </c:pt>
                <c:pt idx="9853">
                  <c:v>1.7910000000000537E-2</c:v>
                </c:pt>
                <c:pt idx="9854">
                  <c:v>1.132999999998674E-2</c:v>
                </c:pt>
                <c:pt idx="9855">
                  <c:v>1.9039999999989732E-2</c:v>
                </c:pt>
                <c:pt idx="9856">
                  <c:v>8.6700000000234922E-3</c:v>
                </c:pt>
                <c:pt idx="9857">
                  <c:v>1.2819999999976517E-2</c:v>
                </c:pt>
                <c:pt idx="9858">
                  <c:v>1.5850000000000364E-2</c:v>
                </c:pt>
                <c:pt idx="9859">
                  <c:v>1.1690000000015743E-2</c:v>
                </c:pt>
                <c:pt idx="9860">
                  <c:v>9.5299999999838292E-3</c:v>
                </c:pt>
                <c:pt idx="9861">
                  <c:v>1.7440000000021882E-2</c:v>
                </c:pt>
                <c:pt idx="9862">
                  <c:v>9.5599999999933516E-3</c:v>
                </c:pt>
                <c:pt idx="9863">
                  <c:v>1.1979999999994106E-2</c:v>
                </c:pt>
                <c:pt idx="9864">
                  <c:v>1.2400000000013733E-2</c:v>
                </c:pt>
                <c:pt idx="9865">
                  <c:v>1.1919999999975062E-2</c:v>
                </c:pt>
                <c:pt idx="9866">
                  <c:v>1.6070000000013351E-2</c:v>
                </c:pt>
                <c:pt idx="9867">
                  <c:v>7.0299999999861029E-3</c:v>
                </c:pt>
                <c:pt idx="9868">
                  <c:v>1.60900000000197E-2</c:v>
                </c:pt>
                <c:pt idx="9869">
                  <c:v>1.2219999999985021E-2</c:v>
                </c:pt>
                <c:pt idx="9870">
                  <c:v>1.2940000000014606E-2</c:v>
                </c:pt>
                <c:pt idx="9871">
                  <c:v>1.2270000000000891E-2</c:v>
                </c:pt>
                <c:pt idx="9872">
                  <c:v>1.6750000000001819E-2</c:v>
                </c:pt>
                <c:pt idx="9873">
                  <c:v>7.569999999986976E-3</c:v>
                </c:pt>
                <c:pt idx="9874">
                  <c:v>1.7799999999994043E-2</c:v>
                </c:pt>
                <c:pt idx="9875">
                  <c:v>9.4700000000216278E-3</c:v>
                </c:pt>
                <c:pt idx="9876">
                  <c:v>1.3799999999974943E-2</c:v>
                </c:pt>
                <c:pt idx="9877">
                  <c:v>1.4540000000010878E-2</c:v>
                </c:pt>
                <c:pt idx="9878">
                  <c:v>1.1510000000015452E-2</c:v>
                </c:pt>
                <c:pt idx="9879">
                  <c:v>1.3470000000012305E-2</c:v>
                </c:pt>
                <c:pt idx="9880">
                  <c:v>1.1859999999956017E-2</c:v>
                </c:pt>
                <c:pt idx="9881">
                  <c:v>1.2370000000032633E-2</c:v>
                </c:pt>
                <c:pt idx="9882">
                  <c:v>1.4419999999972788E-2</c:v>
                </c:pt>
                <c:pt idx="9883">
                  <c:v>1.2460000000032778E-2</c:v>
                </c:pt>
                <c:pt idx="9884">
                  <c:v>1.0310000000004038E-2</c:v>
                </c:pt>
                <c:pt idx="9885">
                  <c:v>1.5919999999994161E-2</c:v>
                </c:pt>
                <c:pt idx="9886">
                  <c:v>9.770000000003165E-3</c:v>
                </c:pt>
                <c:pt idx="9887">
                  <c:v>1.3530000000002929E-2</c:v>
                </c:pt>
                <c:pt idx="9888">
                  <c:v>1.6509999999982483E-2</c:v>
                </c:pt>
                <c:pt idx="9889">
                  <c:v>1.1390000000005784E-2</c:v>
                </c:pt>
                <c:pt idx="9890">
                  <c:v>1.4569999999991978E-2</c:v>
                </c:pt>
                <c:pt idx="9891">
                  <c:v>1.2220000000013442E-2</c:v>
                </c:pt>
                <c:pt idx="9892">
                  <c:v>1.3409999999964839E-2</c:v>
                </c:pt>
                <c:pt idx="9893">
                  <c:v>1.4250000000004093E-2</c:v>
                </c:pt>
                <c:pt idx="9894">
                  <c:v>1.0840000000030159E-2</c:v>
                </c:pt>
                <c:pt idx="9895">
                  <c:v>1.6159999999956653E-2</c:v>
                </c:pt>
                <c:pt idx="9896">
                  <c:v>9.3500000000403816E-3</c:v>
                </c:pt>
                <c:pt idx="9897">
                  <c:v>1.2429999999994834E-2</c:v>
                </c:pt>
                <c:pt idx="9898">
                  <c:v>1.558999999997468E-2</c:v>
                </c:pt>
                <c:pt idx="9899">
                  <c:v>1.2220000000013442E-2</c:v>
                </c:pt>
                <c:pt idx="9900">
                  <c:v>8.3700000000135333E-3</c:v>
                </c:pt>
                <c:pt idx="9901">
                  <c:v>1.7290000000002692E-2</c:v>
                </c:pt>
                <c:pt idx="9902">
                  <c:v>7.9499999999939064E-3</c:v>
                </c:pt>
                <c:pt idx="9903">
                  <c:v>1.6009999999994307E-2</c:v>
                </c:pt>
                <c:pt idx="9904">
                  <c:v>1.1349999999993088E-2</c:v>
                </c:pt>
                <c:pt idx="9905">
                  <c:v>1.5140000000030795E-2</c:v>
                </c:pt>
                <c:pt idx="9906">
                  <c:v>1.2609999999995125E-2</c:v>
                </c:pt>
                <c:pt idx="9907">
                  <c:v>1.2369999999975789E-2</c:v>
                </c:pt>
                <c:pt idx="9908">
                  <c:v>1.186000000001286E-2</c:v>
                </c:pt>
                <c:pt idx="9909">
                  <c:v>1.7339999999990141E-2</c:v>
                </c:pt>
                <c:pt idx="9910">
                  <c:v>1.0310000000004038E-2</c:v>
                </c:pt>
                <c:pt idx="9911">
                  <c:v>1.3770000000022264E-2</c:v>
                </c:pt>
                <c:pt idx="9912">
                  <c:v>1.7499999999984084E-2</c:v>
                </c:pt>
                <c:pt idx="9913">
                  <c:v>6.609999999966476E-3</c:v>
                </c:pt>
                <c:pt idx="9914">
                  <c:v>1.8990000000030705E-2</c:v>
                </c:pt>
                <c:pt idx="9915">
                  <c:v>6.609999999966476E-3</c:v>
                </c:pt>
                <c:pt idx="9916">
                  <c:v>1.3440000000002783E-2</c:v>
                </c:pt>
                <c:pt idx="9917">
                  <c:v>1.4280000000042037E-2</c:v>
                </c:pt>
                <c:pt idx="9918">
                  <c:v>1.0819999999966967E-2</c:v>
                </c:pt>
                <c:pt idx="9919">
                  <c:v>1.4360000000010587E-2</c:v>
                </c:pt>
                <c:pt idx="9920">
                  <c:v>1.2580000000014024E-2</c:v>
                </c:pt>
                <c:pt idx="9921">
                  <c:v>1.4070000000003802E-2</c:v>
                </c:pt>
                <c:pt idx="9922">
                  <c:v>1.1889999999993961E-2</c:v>
                </c:pt>
                <c:pt idx="9923">
                  <c:v>1.5910000000019409E-2</c:v>
                </c:pt>
                <c:pt idx="9924">
                  <c:v>1.0219999999947049E-2</c:v>
                </c:pt>
                <c:pt idx="9925">
                  <c:v>2.0360000000039236E-2</c:v>
                </c:pt>
                <c:pt idx="9926">
                  <c:v>7.4500000000057298E-3</c:v>
                </c:pt>
                <c:pt idx="9927">
                  <c:v>1.7909999999972115E-2</c:v>
                </c:pt>
                <c:pt idx="9928">
                  <c:v>1.3530000000002929E-2</c:v>
                </c:pt>
                <c:pt idx="9929">
                  <c:v>1.0820000000023811E-2</c:v>
                </c:pt>
                <c:pt idx="9930">
                  <c:v>1.4209999999991396E-2</c:v>
                </c:pt>
                <c:pt idx="9931">
                  <c:v>1.6070000000013351E-2</c:v>
                </c:pt>
                <c:pt idx="9932">
                  <c:v>1.1649999999974625E-2</c:v>
                </c:pt>
                <c:pt idx="9933">
                  <c:v>1.6720000000020718E-2</c:v>
                </c:pt>
                <c:pt idx="9934">
                  <c:v>1.3890000000003511E-2</c:v>
                </c:pt>
                <c:pt idx="9935">
                  <c:v>1.3919999999984611E-2</c:v>
                </c:pt>
                <c:pt idx="9936">
                  <c:v>1.3019999999983156E-2</c:v>
                </c:pt>
                <c:pt idx="9937">
                  <c:v>1.4569999999991978E-2</c:v>
                </c:pt>
                <c:pt idx="9938">
                  <c:v>1.6040000000032251E-2</c:v>
                </c:pt>
                <c:pt idx="9939">
                  <c:v>1.5139999999973952E-2</c:v>
                </c:pt>
                <c:pt idx="9940">
                  <c:v>9.3800000000214823E-3</c:v>
                </c:pt>
                <c:pt idx="9941">
                  <c:v>1.8570000000011078E-2</c:v>
                </c:pt>
                <c:pt idx="9942">
                  <c:v>9.1499999999768988E-3</c:v>
                </c:pt>
                <c:pt idx="9943">
                  <c:v>1.7110000000002401E-2</c:v>
                </c:pt>
                <c:pt idx="9944">
                  <c:v>1.2990000000002055E-2</c:v>
                </c:pt>
                <c:pt idx="9945">
                  <c:v>1.386000000002241E-2</c:v>
                </c:pt>
                <c:pt idx="9946">
                  <c:v>1.1739999999974771E-2</c:v>
                </c:pt>
                <c:pt idx="9947">
                  <c:v>1.2929999999983011E-2</c:v>
                </c:pt>
                <c:pt idx="9948">
                  <c:v>1.079000000004271E-2</c:v>
                </c:pt>
                <c:pt idx="9949">
                  <c:v>1.7879999999991014E-2</c:v>
                </c:pt>
                <c:pt idx="9950">
                  <c:v>1.1239999999986594E-2</c:v>
                </c:pt>
                <c:pt idx="9951">
                  <c:v>1.2490000000013879E-2</c:v>
                </c:pt>
                <c:pt idx="9952">
                  <c:v>1.5080000000011751E-2</c:v>
                </c:pt>
                <c:pt idx="9953">
                  <c:v>1.3829999999984466E-2</c:v>
                </c:pt>
                <c:pt idx="9954">
                  <c:v>1.5999999999962711E-2</c:v>
                </c:pt>
                <c:pt idx="9955">
                  <c:v>9.0900000000146974E-3</c:v>
                </c:pt>
                <c:pt idx="9956">
                  <c:v>1.2810000000001764E-2</c:v>
                </c:pt>
                <c:pt idx="9957">
                  <c:v>1.6810000000020864E-2</c:v>
                </c:pt>
                <c:pt idx="9958">
                  <c:v>1.1829999999974916E-2</c:v>
                </c:pt>
                <c:pt idx="9959">
                  <c:v>1.3770000000022264E-2</c:v>
                </c:pt>
                <c:pt idx="9960">
                  <c:v>1.3829999999984466E-2</c:v>
                </c:pt>
                <c:pt idx="9961">
                  <c:v>1.3140000000021246E-2</c:v>
                </c:pt>
                <c:pt idx="9962">
                  <c:v>1.1120000000005348E-2</c:v>
                </c:pt>
                <c:pt idx="9963">
                  <c:v>1.4899999999954616E-2</c:v>
                </c:pt>
                <c:pt idx="9964">
                  <c:v>9.9800000000414002E-3</c:v>
                </c:pt>
                <c:pt idx="9965">
                  <c:v>2.0569999999963784E-2</c:v>
                </c:pt>
                <c:pt idx="9966">
                  <c:v>6.3800000000355794E-3</c:v>
                </c:pt>
                <c:pt idx="9967">
                  <c:v>1.7940000000010059E-2</c:v>
                </c:pt>
                <c:pt idx="9968">
                  <c:v>1.0310000000004038E-2</c:v>
                </c:pt>
                <c:pt idx="9969">
                  <c:v>1.4149999999972351E-2</c:v>
                </c:pt>
                <c:pt idx="9970">
                  <c:v>1.1120000000005348E-2</c:v>
                </c:pt>
                <c:pt idx="9971">
                  <c:v>1.6959999999983211E-2</c:v>
                </c:pt>
                <c:pt idx="9972">
                  <c:v>8.7900000000331602E-3</c:v>
                </c:pt>
                <c:pt idx="9973">
                  <c:v>2.1729999999990923E-2</c:v>
                </c:pt>
                <c:pt idx="9974">
                  <c:v>1.0279999999966094E-2</c:v>
                </c:pt>
                <c:pt idx="9975">
                  <c:v>1.4839999999992415E-2</c:v>
                </c:pt>
                <c:pt idx="9976">
                  <c:v>1.6030000000000655E-2</c:v>
                </c:pt>
                <c:pt idx="9977">
                  <c:v>1.4430000000004384E-2</c:v>
                </c:pt>
                <c:pt idx="9978">
                  <c:v>1.6720000000020718E-2</c:v>
                </c:pt>
                <c:pt idx="9979">
                  <c:v>1.3379999999983738E-2</c:v>
                </c:pt>
                <c:pt idx="9980">
                  <c:v>1.5080000000011751E-2</c:v>
                </c:pt>
                <c:pt idx="9981">
                  <c:v>1.9279999999980646E-2</c:v>
                </c:pt>
                <c:pt idx="9982">
                  <c:v>1.0850000000004911E-2</c:v>
                </c:pt>
                <c:pt idx="9983">
                  <c:v>1.7670000000009622E-2</c:v>
                </c:pt>
                <c:pt idx="9984">
                  <c:v>1.505000000003065E-2</c:v>
                </c:pt>
                <c:pt idx="9985">
                  <c:v>1.2369999999975789E-2</c:v>
                </c:pt>
                <c:pt idx="9986">
                  <c:v>1.492999999999256E-2</c:v>
                </c:pt>
                <c:pt idx="9987">
                  <c:v>1.731000000000904E-2</c:v>
                </c:pt>
                <c:pt idx="9988">
                  <c:v>1.4790000000004966E-2</c:v>
                </c:pt>
                <c:pt idx="9989">
                  <c:v>1.60900000000197E-2</c:v>
                </c:pt>
                <c:pt idx="9990">
                  <c:v>1.3919999999984611E-2</c:v>
                </c:pt>
                <c:pt idx="9991">
                  <c:v>1.490000000001146E-2</c:v>
                </c:pt>
                <c:pt idx="9992">
                  <c:v>1.6300000000001091E-2</c:v>
                </c:pt>
                <c:pt idx="9993">
                  <c:v>1.1799999999993815E-2</c:v>
                </c:pt>
                <c:pt idx="9994">
                  <c:v>1.9020000000011805E-2</c:v>
                </c:pt>
                <c:pt idx="9995">
                  <c:v>9.6800000000030195E-3</c:v>
                </c:pt>
                <c:pt idx="9996">
                  <c:v>1.492999999999256E-2</c:v>
                </c:pt>
                <c:pt idx="9997">
                  <c:v>1.774000000000342E-2</c:v>
                </c:pt>
                <c:pt idx="9998">
                  <c:v>1.1979999999994106E-2</c:v>
                </c:pt>
                <c:pt idx="9999">
                  <c:v>1.3679999999965275E-2</c:v>
                </c:pt>
                <c:pt idx="10000">
                  <c:v>1.4749999999992269E-2</c:v>
                </c:pt>
                <c:pt idx="10001">
                  <c:v>1.3940000000047803E-2</c:v>
                </c:pt>
                <c:pt idx="10002">
                  <c:v>1.1570000000006075E-2</c:v>
                </c:pt>
                <c:pt idx="10003">
                  <c:v>1.6839999999945121E-2</c:v>
                </c:pt>
                <c:pt idx="10004">
                  <c:v>1.1140000000011696E-2</c:v>
                </c:pt>
                <c:pt idx="10005">
                  <c:v>1.8720000000030268E-2</c:v>
                </c:pt>
                <c:pt idx="10006">
                  <c:v>5.5399999999963256E-3</c:v>
                </c:pt>
                <c:pt idx="10007">
                  <c:v>1.6570000000001528E-2</c:v>
                </c:pt>
                <c:pt idx="10008">
                  <c:v>1.1449999999967986E-2</c:v>
                </c:pt>
                <c:pt idx="10009">
                  <c:v>1.2870000000020809E-2</c:v>
                </c:pt>
                <c:pt idx="10010">
                  <c:v>1.2130000000013297E-2</c:v>
                </c:pt>
                <c:pt idx="10011">
                  <c:v>1.5829999999994016E-2</c:v>
                </c:pt>
                <c:pt idx="10012">
                  <c:v>7.2999999999865395E-3</c:v>
                </c:pt>
                <c:pt idx="10013">
                  <c:v>1.827000000002954E-2</c:v>
                </c:pt>
                <c:pt idx="10014">
                  <c:v>1.0189999999965949E-2</c:v>
                </c:pt>
                <c:pt idx="10015">
                  <c:v>1.3890000000003511E-2</c:v>
                </c:pt>
                <c:pt idx="10016">
                  <c:v>1.0930000000030304E-2</c:v>
                </c:pt>
                <c:pt idx="10017">
                  <c:v>1.3799999999946522E-2</c:v>
                </c:pt>
                <c:pt idx="10018">
                  <c:v>1.6210000000000946E-2</c:v>
                </c:pt>
                <c:pt idx="10019">
                  <c:v>1.1840000000006512E-2</c:v>
                </c:pt>
                <c:pt idx="10020">
                  <c:v>1.087000000001126E-2</c:v>
                </c:pt>
                <c:pt idx="10021">
                  <c:v>1.70800000000213E-2</c:v>
                </c:pt>
                <c:pt idx="10022">
                  <c:v>6.9699999999670581E-3</c:v>
                </c:pt>
                <c:pt idx="10023">
                  <c:v>1.5559999999993579E-2</c:v>
                </c:pt>
                <c:pt idx="10024">
                  <c:v>1.1740000000031614E-2</c:v>
                </c:pt>
                <c:pt idx="10025">
                  <c:v>1.1599999999987176E-2</c:v>
                </c:pt>
                <c:pt idx="10026">
                  <c:v>1.0460000000023228E-2</c:v>
                </c:pt>
                <c:pt idx="10027">
                  <c:v>1.3649999999984175E-2</c:v>
                </c:pt>
                <c:pt idx="10028">
                  <c:v>9.9799999999845568E-3</c:v>
                </c:pt>
                <c:pt idx="10029">
                  <c:v>1.3980000000003656E-2</c:v>
                </c:pt>
                <c:pt idx="10030">
                  <c:v>1.393999999999096E-2</c:v>
                </c:pt>
                <c:pt idx="10031">
                  <c:v>1.1720000000025266E-2</c:v>
                </c:pt>
                <c:pt idx="10032">
                  <c:v>1.6599999999982629E-2</c:v>
                </c:pt>
                <c:pt idx="10033">
                  <c:v>1.0400000000004184E-2</c:v>
                </c:pt>
                <c:pt idx="10034">
                  <c:v>1.728000000002794E-2</c:v>
                </c:pt>
                <c:pt idx="10035">
                  <c:v>1.01399999999785E-2</c:v>
                </c:pt>
                <c:pt idx="10036">
                  <c:v>1.4360000000010587E-2</c:v>
                </c:pt>
                <c:pt idx="10037">
                  <c:v>1.5559999999993579E-2</c:v>
                </c:pt>
                <c:pt idx="10038">
                  <c:v>1.2780000000020664E-2</c:v>
                </c:pt>
                <c:pt idx="10039">
                  <c:v>1.454999999998563E-2</c:v>
                </c:pt>
                <c:pt idx="10040">
                  <c:v>1.1649999999974625E-2</c:v>
                </c:pt>
                <c:pt idx="10041">
                  <c:v>1.5170000000011896E-2</c:v>
                </c:pt>
                <c:pt idx="10042">
                  <c:v>1.1140000000011696E-2</c:v>
                </c:pt>
                <c:pt idx="10043">
                  <c:v>1.7560000000003129E-2</c:v>
                </c:pt>
                <c:pt idx="10044">
                  <c:v>1.0580000000004475E-2</c:v>
                </c:pt>
                <c:pt idx="10045">
                  <c:v>1.9970000000000709E-2</c:v>
                </c:pt>
                <c:pt idx="10046">
                  <c:v>5.6299999999964712E-3</c:v>
                </c:pt>
                <c:pt idx="10047">
                  <c:v>1.9400000000018736E-2</c:v>
                </c:pt>
                <c:pt idx="10048">
                  <c:v>1.1949999999956162E-2</c:v>
                </c:pt>
                <c:pt idx="10049">
                  <c:v>1.5469999999993433E-2</c:v>
                </c:pt>
                <c:pt idx="10050">
                  <c:v>1.1740000000031614E-2</c:v>
                </c:pt>
                <c:pt idx="10051">
                  <c:v>1.680999999996402E-2</c:v>
                </c:pt>
                <c:pt idx="10052">
                  <c:v>9.030000000052496E-3</c:v>
                </c:pt>
                <c:pt idx="10053">
                  <c:v>1.8569999999954234E-2</c:v>
                </c:pt>
                <c:pt idx="10054">
                  <c:v>1.0989999999992506E-2</c:v>
                </c:pt>
                <c:pt idx="10055">
                  <c:v>1.4490000000023429E-2</c:v>
                </c:pt>
                <c:pt idx="10056">
                  <c:v>1.0780000000011114E-2</c:v>
                </c:pt>
                <c:pt idx="10057">
                  <c:v>1.3980000000003656E-2</c:v>
                </c:pt>
                <c:pt idx="10058">
                  <c:v>1.6239999999982047E-2</c:v>
                </c:pt>
                <c:pt idx="10059">
                  <c:v>1.2249999999994543E-2</c:v>
                </c:pt>
                <c:pt idx="10060">
                  <c:v>8.0500000000256478E-3</c:v>
                </c:pt>
                <c:pt idx="10061">
                  <c:v>2.1279999999990196E-2</c:v>
                </c:pt>
                <c:pt idx="10062">
                  <c:v>5.5399999999963256E-3</c:v>
                </c:pt>
                <c:pt idx="10063">
                  <c:v>1.6840000000001965E-2</c:v>
                </c:pt>
                <c:pt idx="10064">
                  <c:v>1.1770000000012715E-2</c:v>
                </c:pt>
                <c:pt idx="10065">
                  <c:v>1.3679999999965275E-2</c:v>
                </c:pt>
                <c:pt idx="10066">
                  <c:v>1.1500000000012278E-2</c:v>
                </c:pt>
                <c:pt idx="10067">
                  <c:v>1.3270000000034088E-2</c:v>
                </c:pt>
                <c:pt idx="10068">
                  <c:v>1.1139999999954853E-2</c:v>
                </c:pt>
                <c:pt idx="10069">
                  <c:v>1.3210000000015043E-2</c:v>
                </c:pt>
                <c:pt idx="10070">
                  <c:v>1.5219999999999345E-2</c:v>
                </c:pt>
                <c:pt idx="10071">
                  <c:v>9.360000000015134E-3</c:v>
                </c:pt>
                <c:pt idx="10072">
                  <c:v>1.7200000000002547E-2</c:v>
                </c:pt>
                <c:pt idx="10073">
                  <c:v>7.5999999999680767E-3</c:v>
                </c:pt>
                <c:pt idx="10074">
                  <c:v>1.9249999999999545E-2</c:v>
                </c:pt>
                <c:pt idx="10075">
                  <c:v>8.8800000000333057E-3</c:v>
                </c:pt>
                <c:pt idx="10076">
                  <c:v>1.3499999999964984E-2</c:v>
                </c:pt>
                <c:pt idx="10077">
                  <c:v>1.5230000000030941E-2</c:v>
                </c:pt>
                <c:pt idx="10078">
                  <c:v>1.1979999999994106E-2</c:v>
                </c:pt>
                <c:pt idx="10079">
                  <c:v>1.3770000000022264E-2</c:v>
                </c:pt>
                <c:pt idx="10080">
                  <c:v>1.1179999999967549E-2</c:v>
                </c:pt>
                <c:pt idx="10081">
                  <c:v>1.3109999999983302E-2</c:v>
                </c:pt>
                <c:pt idx="10082">
                  <c:v>1.1920000000031905E-2</c:v>
                </c:pt>
                <c:pt idx="10083">
                  <c:v>1.3080000000002201E-2</c:v>
                </c:pt>
                <c:pt idx="10084">
                  <c:v>9.8399999999969623E-3</c:v>
                </c:pt>
                <c:pt idx="10085">
                  <c:v>1.8709999999998672E-2</c:v>
                </c:pt>
                <c:pt idx="10086">
                  <c:v>5.0699999999892498E-3</c:v>
                </c:pt>
                <c:pt idx="10087">
                  <c:v>1.6720000000020718E-2</c:v>
                </c:pt>
                <c:pt idx="10088">
                  <c:v>1.1919999999975062E-2</c:v>
                </c:pt>
                <c:pt idx="10089">
                  <c:v>1.4220000000022992E-2</c:v>
                </c:pt>
                <c:pt idx="10090">
                  <c:v>1.2599999999963529E-2</c:v>
                </c:pt>
                <c:pt idx="10091">
                  <c:v>1.4750000000049113E-2</c:v>
                </c:pt>
                <c:pt idx="10092">
                  <c:v>1.0489999999947486E-2</c:v>
                </c:pt>
                <c:pt idx="10093">
                  <c:v>1.6460000000051878E-2</c:v>
                </c:pt>
                <c:pt idx="10094">
                  <c:v>1.1679999999955726E-2</c:v>
                </c:pt>
                <c:pt idx="10095">
                  <c:v>1.7069999999989705E-2</c:v>
                </c:pt>
                <c:pt idx="10096">
                  <c:v>1.4130000000022847E-2</c:v>
                </c:pt>
                <c:pt idx="10097">
                  <c:v>1.1270000000024538E-2</c:v>
                </c:pt>
                <c:pt idx="10098">
                  <c:v>1.6829999999970369E-2</c:v>
                </c:pt>
                <c:pt idx="10099">
                  <c:v>1.4729999999985921E-2</c:v>
                </c:pt>
                <c:pt idx="10100">
                  <c:v>1.0550000000023374E-2</c:v>
                </c:pt>
                <c:pt idx="10101">
                  <c:v>2.1040000000027703E-2</c:v>
                </c:pt>
                <c:pt idx="10102">
                  <c:v>8.0099999999561078E-3</c:v>
                </c:pt>
                <c:pt idx="10103">
                  <c:v>1.7560000000003129E-2</c:v>
                </c:pt>
                <c:pt idx="10104">
                  <c:v>1.2130000000013297E-2</c:v>
                </c:pt>
                <c:pt idx="10105">
                  <c:v>1.5760000000000218E-2</c:v>
                </c:pt>
                <c:pt idx="10106">
                  <c:v>1.3469999999983884E-2</c:v>
                </c:pt>
                <c:pt idx="10107">
                  <c:v>1.2760000000014315E-2</c:v>
                </c:pt>
                <c:pt idx="10108">
                  <c:v>1.5850000000000364E-2</c:v>
                </c:pt>
                <c:pt idx="10109">
                  <c:v>1.2369999999975789E-2</c:v>
                </c:pt>
                <c:pt idx="10110">
                  <c:v>1.6570000000001528E-2</c:v>
                </c:pt>
                <c:pt idx="10111">
                  <c:v>1.1680000000012569E-2</c:v>
                </c:pt>
                <c:pt idx="10112">
                  <c:v>1.7319999999983793E-2</c:v>
                </c:pt>
                <c:pt idx="10113">
                  <c:v>9.6600000000535147E-3</c:v>
                </c:pt>
                <c:pt idx="10114">
                  <c:v>2.329999999994925E-2</c:v>
                </c:pt>
                <c:pt idx="10115">
                  <c:v>9.4500000000152795E-3</c:v>
                </c:pt>
                <c:pt idx="10116">
                  <c:v>1.5879999999981464E-2</c:v>
                </c:pt>
                <c:pt idx="10117">
                  <c:v>1.4400000000023283E-2</c:v>
                </c:pt>
                <c:pt idx="10118">
                  <c:v>1.3469999999983884E-2</c:v>
                </c:pt>
                <c:pt idx="10119">
                  <c:v>1.5140000000030795E-2</c:v>
                </c:pt>
                <c:pt idx="10120">
                  <c:v>1.5579999999999927E-2</c:v>
                </c:pt>
                <c:pt idx="10121">
                  <c:v>1.0729999999966822E-2</c:v>
                </c:pt>
                <c:pt idx="10122">
                  <c:v>1.4160000000003947E-2</c:v>
                </c:pt>
                <c:pt idx="10123">
                  <c:v>1.7340000000046984E-2</c:v>
                </c:pt>
                <c:pt idx="10124">
                  <c:v>1.051999999998543E-2</c:v>
                </c:pt>
                <c:pt idx="10125">
                  <c:v>2.0269999999982247E-2</c:v>
                </c:pt>
                <c:pt idx="10126">
                  <c:v>6.1699999999973443E-3</c:v>
                </c:pt>
                <c:pt idx="10127">
                  <c:v>1.7519999999990432E-2</c:v>
                </c:pt>
                <c:pt idx="10128">
                  <c:v>1.3000000000033651E-2</c:v>
                </c:pt>
                <c:pt idx="10129">
                  <c:v>1.3199999999983447E-2</c:v>
                </c:pt>
                <c:pt idx="10130">
                  <c:v>1.3770000000022264E-2</c:v>
                </c:pt>
                <c:pt idx="10131">
                  <c:v>1.373999999998432E-2</c:v>
                </c:pt>
                <c:pt idx="10132">
                  <c:v>1.0339999999985139E-2</c:v>
                </c:pt>
                <c:pt idx="10133">
                  <c:v>1.5850000000000364E-2</c:v>
                </c:pt>
                <c:pt idx="10134">
                  <c:v>8.5000000000263753E-3</c:v>
                </c:pt>
                <c:pt idx="10135">
                  <c:v>1.4479999999991833E-2</c:v>
                </c:pt>
                <c:pt idx="10136">
                  <c:v>1.2429999999994834E-2</c:v>
                </c:pt>
                <c:pt idx="10137">
                  <c:v>1.0220000000003893E-2</c:v>
                </c:pt>
                <c:pt idx="10138">
                  <c:v>1.3919999999984611E-2</c:v>
                </c:pt>
                <c:pt idx="10139">
                  <c:v>1.2400000000013733E-2</c:v>
                </c:pt>
                <c:pt idx="10140">
                  <c:v>1.2330000000019936E-2</c:v>
                </c:pt>
                <c:pt idx="10141">
                  <c:v>1.7139999999983502E-2</c:v>
                </c:pt>
                <c:pt idx="10142">
                  <c:v>9.6899999999777719E-3</c:v>
                </c:pt>
                <c:pt idx="10143">
                  <c:v>1.7339999999990141E-2</c:v>
                </c:pt>
                <c:pt idx="10144">
                  <c:v>1.1979999999994106E-2</c:v>
                </c:pt>
                <c:pt idx="10145">
                  <c:v>1.386000000002241E-2</c:v>
                </c:pt>
                <c:pt idx="10146">
                  <c:v>1.1560000000031323E-2</c:v>
                </c:pt>
                <c:pt idx="10147">
                  <c:v>1.6239999999982047E-2</c:v>
                </c:pt>
                <c:pt idx="10148">
                  <c:v>1.0530000000017026E-2</c:v>
                </c:pt>
                <c:pt idx="10149">
                  <c:v>1.4029999999991105E-2</c:v>
                </c:pt>
                <c:pt idx="10150">
                  <c:v>1.4990000000011605E-2</c:v>
                </c:pt>
                <c:pt idx="10151">
                  <c:v>9.869999999978063E-3</c:v>
                </c:pt>
                <c:pt idx="10152">
                  <c:v>1.5109999999992851E-2</c:v>
                </c:pt>
                <c:pt idx="10153">
                  <c:v>1.3469999999983884E-2</c:v>
                </c:pt>
                <c:pt idx="10154">
                  <c:v>1.8650000000036471E-2</c:v>
                </c:pt>
                <c:pt idx="10155">
                  <c:v>8.0499999999688043E-3</c:v>
                </c:pt>
                <c:pt idx="10156">
                  <c:v>1.3170000000002346E-2</c:v>
                </c:pt>
                <c:pt idx="10157">
                  <c:v>1.6040000000032251E-2</c:v>
                </c:pt>
                <c:pt idx="10158">
                  <c:v>1.3019999999983156E-2</c:v>
                </c:pt>
                <c:pt idx="10159">
                  <c:v>1.2760000000014315E-2</c:v>
                </c:pt>
                <c:pt idx="10160">
                  <c:v>1.4719999999954325E-2</c:v>
                </c:pt>
                <c:pt idx="10161">
                  <c:v>1.1320000000011987E-2</c:v>
                </c:pt>
                <c:pt idx="10162">
                  <c:v>1.067000000000462E-2</c:v>
                </c:pt>
                <c:pt idx="10163">
                  <c:v>1.5770000000031814E-2</c:v>
                </c:pt>
                <c:pt idx="10164">
                  <c:v>1.0760000000004766E-2</c:v>
                </c:pt>
                <c:pt idx="10165">
                  <c:v>1.8559999999979482E-2</c:v>
                </c:pt>
                <c:pt idx="10166">
                  <c:v>3.5199999999804277E-3</c:v>
                </c:pt>
                <c:pt idx="10167">
                  <c:v>1.8979999999999109E-2</c:v>
                </c:pt>
                <c:pt idx="10168">
                  <c:v>9.8399999999969623E-3</c:v>
                </c:pt>
                <c:pt idx="10169">
                  <c:v>1.3290000000040436E-2</c:v>
                </c:pt>
                <c:pt idx="10170">
                  <c:v>1.2639999999976226E-2</c:v>
                </c:pt>
                <c:pt idx="10171">
                  <c:v>1.5460000000018681E-2</c:v>
                </c:pt>
                <c:pt idx="10172">
                  <c:v>5.8999999999969077E-3</c:v>
                </c:pt>
                <c:pt idx="10173">
                  <c:v>1.8989999999973861E-2</c:v>
                </c:pt>
                <c:pt idx="10174">
                  <c:v>9.5100000000343243E-3</c:v>
                </c:pt>
                <c:pt idx="10175">
                  <c:v>1.4839999999992415E-2</c:v>
                </c:pt>
                <c:pt idx="10176">
                  <c:v>1.1649999999974625E-2</c:v>
                </c:pt>
                <c:pt idx="10177">
                  <c:v>1.1239999999986594E-2</c:v>
                </c:pt>
                <c:pt idx="10178">
                  <c:v>1.302000000004E-2</c:v>
                </c:pt>
                <c:pt idx="10179">
                  <c:v>1.0850000000004911E-2</c:v>
                </c:pt>
                <c:pt idx="10180">
                  <c:v>1.3080000000002201E-2</c:v>
                </c:pt>
                <c:pt idx="10181">
                  <c:v>1.3859999999965567E-2</c:v>
                </c:pt>
                <c:pt idx="10182">
                  <c:v>8.399999999994634E-3</c:v>
                </c:pt>
                <c:pt idx="10183">
                  <c:v>1.4520000000004529E-2</c:v>
                </c:pt>
                <c:pt idx="10184">
                  <c:v>1.2159999999994398E-2</c:v>
                </c:pt>
                <c:pt idx="10185">
                  <c:v>1.3790000000028613E-2</c:v>
                </c:pt>
                <c:pt idx="10186">
                  <c:v>9.5999999999776264E-3</c:v>
                </c:pt>
                <c:pt idx="10187">
                  <c:v>1.3530000000002929E-2</c:v>
                </c:pt>
                <c:pt idx="10188">
                  <c:v>9.540000000015425E-3</c:v>
                </c:pt>
                <c:pt idx="10189">
                  <c:v>1.4509999999972933E-2</c:v>
                </c:pt>
                <c:pt idx="10190">
                  <c:v>1.170999999999367E-2</c:v>
                </c:pt>
                <c:pt idx="10191">
                  <c:v>8.0200000000445471E-3</c:v>
                </c:pt>
                <c:pt idx="10192">
                  <c:v>1.4129999999966003E-2</c:v>
                </c:pt>
                <c:pt idx="10193">
                  <c:v>9.6200000000408181E-3</c:v>
                </c:pt>
                <c:pt idx="10194">
                  <c:v>1.4129999999966003E-2</c:v>
                </c:pt>
                <c:pt idx="10195">
                  <c:v>6.7900000000236105E-3</c:v>
                </c:pt>
                <c:pt idx="10196">
                  <c:v>1.1149999999986449E-2</c:v>
                </c:pt>
                <c:pt idx="10197">
                  <c:v>1.5530000000012478E-2</c:v>
                </c:pt>
                <c:pt idx="10198">
                  <c:v>9.5299999999838292E-3</c:v>
                </c:pt>
                <c:pt idx="10199">
                  <c:v>9.2399999999770444E-3</c:v>
                </c:pt>
                <c:pt idx="10200">
                  <c:v>1.6330000000039036E-2</c:v>
                </c:pt>
                <c:pt idx="10201">
                  <c:v>8.8000000000079126E-3</c:v>
                </c:pt>
                <c:pt idx="10202">
                  <c:v>1.274999999998272E-2</c:v>
                </c:pt>
                <c:pt idx="10203">
                  <c:v>1.3030000000014752E-2</c:v>
                </c:pt>
                <c:pt idx="10204">
                  <c:v>1.1109999999973752E-2</c:v>
                </c:pt>
                <c:pt idx="10205">
                  <c:v>1.0460000000023228E-2</c:v>
                </c:pt>
                <c:pt idx="10206">
                  <c:v>1.454999999998563E-2</c:v>
                </c:pt>
                <c:pt idx="10207">
                  <c:v>1.087000000001126E-2</c:v>
                </c:pt>
                <c:pt idx="10208">
                  <c:v>1.2789999999995416E-2</c:v>
                </c:pt>
                <c:pt idx="10209">
                  <c:v>1.4479999999991833E-2</c:v>
                </c:pt>
                <c:pt idx="10210">
                  <c:v>7.2700000000054388E-3</c:v>
                </c:pt>
                <c:pt idx="10211">
                  <c:v>1.7349999999964894E-2</c:v>
                </c:pt>
                <c:pt idx="10212">
                  <c:v>8.0200000000445471E-3</c:v>
                </c:pt>
                <c:pt idx="10213">
                  <c:v>1.8149999999991451E-2</c:v>
                </c:pt>
                <c:pt idx="10214">
                  <c:v>8.1599999999752981E-3</c:v>
                </c:pt>
                <c:pt idx="10215">
                  <c:v>9.6000000000344698E-3</c:v>
                </c:pt>
                <c:pt idx="10216">
                  <c:v>1.5469999999993433E-2</c:v>
                </c:pt>
                <c:pt idx="10217">
                  <c:v>1.0069999999984702E-2</c:v>
                </c:pt>
                <c:pt idx="10218">
                  <c:v>1.170999999999367E-2</c:v>
                </c:pt>
                <c:pt idx="10219">
                  <c:v>1.1799999999993815E-2</c:v>
                </c:pt>
                <c:pt idx="10220">
                  <c:v>1.2940000000014606E-2</c:v>
                </c:pt>
                <c:pt idx="10221">
                  <c:v>9.180000000014843E-3</c:v>
                </c:pt>
                <c:pt idx="10222">
                  <c:v>1.3910000000009859E-2</c:v>
                </c:pt>
                <c:pt idx="10223">
                  <c:v>1.0019999999997253E-2</c:v>
                </c:pt>
                <c:pt idx="10224">
                  <c:v>1.6950000000008458E-2</c:v>
                </c:pt>
                <c:pt idx="10225">
                  <c:v>3.9699999999811553E-3</c:v>
                </c:pt>
                <c:pt idx="10226">
                  <c:v>1.5760000000000218E-2</c:v>
                </c:pt>
                <c:pt idx="10227">
                  <c:v>9.9000000000160071E-3</c:v>
                </c:pt>
                <c:pt idx="10228">
                  <c:v>9.3299999999771899E-3</c:v>
                </c:pt>
                <c:pt idx="10229">
                  <c:v>1.4029999999991105E-2</c:v>
                </c:pt>
                <c:pt idx="10230">
                  <c:v>1.0550000000023374E-2</c:v>
                </c:pt>
                <c:pt idx="10231">
                  <c:v>9.3299999999771899E-3</c:v>
                </c:pt>
                <c:pt idx="10232">
                  <c:v>1.4250000000004093E-2</c:v>
                </c:pt>
                <c:pt idx="10233">
                  <c:v>9.8899999999844113E-3</c:v>
                </c:pt>
                <c:pt idx="10234">
                  <c:v>1.3350000000002638E-2</c:v>
                </c:pt>
                <c:pt idx="10235">
                  <c:v>1.0280000000022937E-2</c:v>
                </c:pt>
                <c:pt idx="10236">
                  <c:v>1.2909999999976662E-2</c:v>
                </c:pt>
                <c:pt idx="10237">
                  <c:v>1.3410000000021682E-2</c:v>
                </c:pt>
                <c:pt idx="10238">
                  <c:v>1.1149999999986449E-2</c:v>
                </c:pt>
                <c:pt idx="10239">
                  <c:v>9.3499999999835381E-3</c:v>
                </c:pt>
                <c:pt idx="10240">
                  <c:v>1.9550000000037926E-2</c:v>
                </c:pt>
                <c:pt idx="10241">
                  <c:v>7.0399999999608553E-3</c:v>
                </c:pt>
                <c:pt idx="10242">
                  <c:v>1.4030000000047949E-2</c:v>
                </c:pt>
                <c:pt idx="10243">
                  <c:v>1.1629999999968277E-2</c:v>
                </c:pt>
                <c:pt idx="10244">
                  <c:v>1.2479999999982283E-2</c:v>
                </c:pt>
                <c:pt idx="10245">
                  <c:v>1.0469999999997981E-2</c:v>
                </c:pt>
                <c:pt idx="10246">
                  <c:v>1.2010000000032051E-2</c:v>
                </c:pt>
                <c:pt idx="10247">
                  <c:v>1.0780000000011114E-2</c:v>
                </c:pt>
                <c:pt idx="10248">
                  <c:v>1.335999999997739E-2</c:v>
                </c:pt>
                <c:pt idx="10249">
                  <c:v>1.393999999999096E-2</c:v>
                </c:pt>
                <c:pt idx="10250">
                  <c:v>9.1500000000337423E-3</c:v>
                </c:pt>
                <c:pt idx="10251">
                  <c:v>2.0240000000001146E-2</c:v>
                </c:pt>
                <c:pt idx="10252">
                  <c:v>7.0000000000050022E-3</c:v>
                </c:pt>
                <c:pt idx="10253">
                  <c:v>2.0269999999982247E-2</c:v>
                </c:pt>
                <c:pt idx="10254">
                  <c:v>9.2700000000149885E-3</c:v>
                </c:pt>
                <c:pt idx="10255">
                  <c:v>1.1919999999975062E-2</c:v>
                </c:pt>
                <c:pt idx="10256">
                  <c:v>1.5489999999999782E-2</c:v>
                </c:pt>
                <c:pt idx="10257">
                  <c:v>1.0699999999985721E-2</c:v>
                </c:pt>
                <c:pt idx="10258">
                  <c:v>1.6870000000039909E-2</c:v>
                </c:pt>
                <c:pt idx="10259">
                  <c:v>8.8499999999953616E-3</c:v>
                </c:pt>
                <c:pt idx="10260">
                  <c:v>1.5559999999993579E-2</c:v>
                </c:pt>
                <c:pt idx="10261">
                  <c:v>1.1529999999993379E-2</c:v>
                </c:pt>
                <c:pt idx="10262">
                  <c:v>1.6360000000020136E-2</c:v>
                </c:pt>
                <c:pt idx="10263">
                  <c:v>1.2279999999975644E-2</c:v>
                </c:pt>
                <c:pt idx="10264">
                  <c:v>2.0890000000008513E-2</c:v>
                </c:pt>
                <c:pt idx="10265">
                  <c:v>9.2700000000149885E-3</c:v>
                </c:pt>
                <c:pt idx="10266">
                  <c:v>1.5769999999974971E-2</c:v>
                </c:pt>
                <c:pt idx="10267">
                  <c:v>1.4870000000030359E-2</c:v>
                </c:pt>
                <c:pt idx="10268">
                  <c:v>1.4159999999947104E-2</c:v>
                </c:pt>
                <c:pt idx="10269">
                  <c:v>1.4960000000030504E-2</c:v>
                </c:pt>
                <c:pt idx="10270">
                  <c:v>1.4720000000011169E-2</c:v>
                </c:pt>
                <c:pt idx="10271">
                  <c:v>1.1649999999974625E-2</c:v>
                </c:pt>
                <c:pt idx="10272">
                  <c:v>1.6009999999994307E-2</c:v>
                </c:pt>
                <c:pt idx="10273">
                  <c:v>1.2750000000039563E-2</c:v>
                </c:pt>
                <c:pt idx="10274">
                  <c:v>1.3919999999984611E-2</c:v>
                </c:pt>
                <c:pt idx="10275">
                  <c:v>1.0760000000004766E-2</c:v>
                </c:pt>
                <c:pt idx="10276">
                  <c:v>1.393999999999096E-2</c:v>
                </c:pt>
                <c:pt idx="10277">
                  <c:v>1.4610000000004675E-2</c:v>
                </c:pt>
                <c:pt idx="10278">
                  <c:v>1.2599999999963529E-2</c:v>
                </c:pt>
                <c:pt idx="10279">
                  <c:v>1.0970000000043001E-2</c:v>
                </c:pt>
                <c:pt idx="10280">
                  <c:v>1.8449999999972988E-2</c:v>
                </c:pt>
                <c:pt idx="10281">
                  <c:v>6.6100000000233194E-3</c:v>
                </c:pt>
                <c:pt idx="10282">
                  <c:v>1.4849999999967167E-2</c:v>
                </c:pt>
                <c:pt idx="10283">
                  <c:v>1.0070000000041546E-2</c:v>
                </c:pt>
                <c:pt idx="10284">
                  <c:v>1.6509999999982483E-2</c:v>
                </c:pt>
                <c:pt idx="10285">
                  <c:v>1.1059999999986303E-2</c:v>
                </c:pt>
                <c:pt idx="10286">
                  <c:v>1.3590000000021973E-2</c:v>
                </c:pt>
                <c:pt idx="10287">
                  <c:v>1.0989999999992506E-2</c:v>
                </c:pt>
                <c:pt idx="10288">
                  <c:v>1.4849999999967167E-2</c:v>
                </c:pt>
                <c:pt idx="10289">
                  <c:v>1.1080000000049495E-2</c:v>
                </c:pt>
                <c:pt idx="10290">
                  <c:v>1.4459999999985484E-2</c:v>
                </c:pt>
                <c:pt idx="10291">
                  <c:v>1.396999999997206E-2</c:v>
                </c:pt>
                <c:pt idx="10292">
                  <c:v>9.9600000000350519E-3</c:v>
                </c:pt>
                <c:pt idx="10293">
                  <c:v>1.8030000000010205E-2</c:v>
                </c:pt>
                <c:pt idx="10294">
                  <c:v>7.7499999999872671E-3</c:v>
                </c:pt>
                <c:pt idx="10295">
                  <c:v>1.2599999999963529E-2</c:v>
                </c:pt>
                <c:pt idx="10296">
                  <c:v>1.5590000000031523E-2</c:v>
                </c:pt>
                <c:pt idx="10297">
                  <c:v>1.170999999999367E-2</c:v>
                </c:pt>
                <c:pt idx="10298">
                  <c:v>9.2399999999770444E-3</c:v>
                </c:pt>
                <c:pt idx="10299">
                  <c:v>1.5560000000050422E-2</c:v>
                </c:pt>
                <c:pt idx="10300">
                  <c:v>8.909999999957563E-3</c:v>
                </c:pt>
                <c:pt idx="10301">
                  <c:v>1.3320000000021537E-2</c:v>
                </c:pt>
                <c:pt idx="10302">
                  <c:v>1.3049999999964257E-2</c:v>
                </c:pt>
                <c:pt idx="10303">
                  <c:v>1.2550000000032924E-2</c:v>
                </c:pt>
                <c:pt idx="10304">
                  <c:v>1.1469999999974334E-2</c:v>
                </c:pt>
                <c:pt idx="10305">
                  <c:v>1.5289999999993142E-2</c:v>
                </c:pt>
                <c:pt idx="10306">
                  <c:v>9.0600000000335967E-3</c:v>
                </c:pt>
                <c:pt idx="10307">
                  <c:v>1.6900000000021009E-2</c:v>
                </c:pt>
                <c:pt idx="10308">
                  <c:v>1.036999999996624E-2</c:v>
                </c:pt>
                <c:pt idx="10309">
                  <c:v>1.067000000000462E-2</c:v>
                </c:pt>
                <c:pt idx="10310">
                  <c:v>1.6450000000020282E-2</c:v>
                </c:pt>
                <c:pt idx="10311">
                  <c:v>1.0940000000005057E-2</c:v>
                </c:pt>
                <c:pt idx="10312">
                  <c:v>1.8709999999998672E-2</c:v>
                </c:pt>
                <c:pt idx="10313">
                  <c:v>8.3799999999882857E-3</c:v>
                </c:pt>
                <c:pt idx="10314">
                  <c:v>1.1680000000012569E-2</c:v>
                </c:pt>
                <c:pt idx="10315">
                  <c:v>1.5499999999974534E-2</c:v>
                </c:pt>
                <c:pt idx="10316">
                  <c:v>1.2310000000013588E-2</c:v>
                </c:pt>
                <c:pt idx="10317">
                  <c:v>1.393999999999096E-2</c:v>
                </c:pt>
                <c:pt idx="10318">
                  <c:v>1.2580000000014024E-2</c:v>
                </c:pt>
                <c:pt idx="10319">
                  <c:v>1.3859999999965567E-2</c:v>
                </c:pt>
                <c:pt idx="10320">
                  <c:v>9.9200000000223554E-3</c:v>
                </c:pt>
                <c:pt idx="10321">
                  <c:v>1.5559999999993579E-2</c:v>
                </c:pt>
                <c:pt idx="10322">
                  <c:v>8.6999999999761712E-3</c:v>
                </c:pt>
                <c:pt idx="10323">
                  <c:v>1.8450000000029831E-2</c:v>
                </c:pt>
                <c:pt idx="10324">
                  <c:v>5.3899999999771353E-3</c:v>
                </c:pt>
                <c:pt idx="10325">
                  <c:v>1.5469999999993433E-2</c:v>
                </c:pt>
                <c:pt idx="10326">
                  <c:v>1.0280000000022937E-2</c:v>
                </c:pt>
                <c:pt idx="10327">
                  <c:v>1.3829999999984466E-2</c:v>
                </c:pt>
                <c:pt idx="10328">
                  <c:v>1.064000000002352E-2</c:v>
                </c:pt>
                <c:pt idx="10329">
                  <c:v>1.5620000000012624E-2</c:v>
                </c:pt>
                <c:pt idx="10330">
                  <c:v>8.3699999999566899E-3</c:v>
                </c:pt>
                <c:pt idx="10331">
                  <c:v>1.7530000000022028E-2</c:v>
                </c:pt>
                <c:pt idx="10332">
                  <c:v>9.1499999999768988E-3</c:v>
                </c:pt>
                <c:pt idx="10333">
                  <c:v>1.2840000000039709E-2</c:v>
                </c:pt>
                <c:pt idx="10334">
                  <c:v>1.1770000000012715E-2</c:v>
                </c:pt>
                <c:pt idx="10335">
                  <c:v>1.1269999999967695E-2</c:v>
                </c:pt>
                <c:pt idx="10336">
                  <c:v>1.3500000000021828E-2</c:v>
                </c:pt>
                <c:pt idx="10337">
                  <c:v>1.036999999996624E-2</c:v>
                </c:pt>
                <c:pt idx="10338">
                  <c:v>7.1500000000241926E-3</c:v>
                </c:pt>
                <c:pt idx="10339">
                  <c:v>1.6810000000020864E-2</c:v>
                </c:pt>
                <c:pt idx="10340">
                  <c:v>6.1099999999782995E-3</c:v>
                </c:pt>
                <c:pt idx="10341">
                  <c:v>1.3890000000003511E-2</c:v>
                </c:pt>
                <c:pt idx="10342">
                  <c:v>1.0279999999966094E-2</c:v>
                </c:pt>
                <c:pt idx="10343">
                  <c:v>9.9200000000223554E-3</c:v>
                </c:pt>
                <c:pt idx="10344">
                  <c:v>1.1810000000025411E-2</c:v>
                </c:pt>
                <c:pt idx="10345">
                  <c:v>1.036999999996624E-2</c:v>
                </c:pt>
                <c:pt idx="10346">
                  <c:v>1.0989999999992506E-2</c:v>
                </c:pt>
                <c:pt idx="10347">
                  <c:v>1.0910000000023956E-2</c:v>
                </c:pt>
                <c:pt idx="10348">
                  <c:v>1.0910000000023956E-2</c:v>
                </c:pt>
                <c:pt idx="10349">
                  <c:v>9.9799999999845568E-3</c:v>
                </c:pt>
                <c:pt idx="10350">
                  <c:v>1.4129999999966003E-2</c:v>
                </c:pt>
                <c:pt idx="10351">
                  <c:v>4.3800000000260297E-3</c:v>
                </c:pt>
                <c:pt idx="10352">
                  <c:v>1.7400000000009186E-2</c:v>
                </c:pt>
                <c:pt idx="10353">
                  <c:v>5.3399999999896863E-3</c:v>
                </c:pt>
                <c:pt idx="10354">
                  <c:v>8.6699999999950705E-3</c:v>
                </c:pt>
                <c:pt idx="10355">
                  <c:v>1.186000000001286E-2</c:v>
                </c:pt>
                <c:pt idx="10356">
                  <c:v>9.5999999999776264E-3</c:v>
                </c:pt>
                <c:pt idx="10357">
                  <c:v>1.2220000000013442E-2</c:v>
                </c:pt>
                <c:pt idx="10358">
                  <c:v>8.8200000000142609E-3</c:v>
                </c:pt>
                <c:pt idx="10359">
                  <c:v>1.0580000000004475E-2</c:v>
                </c:pt>
                <c:pt idx="10360">
                  <c:v>1.492999999999256E-2</c:v>
                </c:pt>
                <c:pt idx="10361">
                  <c:v>4.7399999999697684E-3</c:v>
                </c:pt>
                <c:pt idx="10362">
                  <c:v>1.4270000000010441E-2</c:v>
                </c:pt>
                <c:pt idx="10363">
                  <c:v>9.2400000000338878E-3</c:v>
                </c:pt>
                <c:pt idx="10364">
                  <c:v>1.0079999999959455E-2</c:v>
                </c:pt>
                <c:pt idx="10365">
                  <c:v>8.3400000000324326E-3</c:v>
                </c:pt>
                <c:pt idx="10366">
                  <c:v>1.1889999999993961E-2</c:v>
                </c:pt>
                <c:pt idx="10367">
                  <c:v>8.530000000007476E-3</c:v>
                </c:pt>
                <c:pt idx="10368">
                  <c:v>1.2389999999982138E-2</c:v>
                </c:pt>
                <c:pt idx="10369">
                  <c:v>9.9299999999971078E-3</c:v>
                </c:pt>
                <c:pt idx="10370">
                  <c:v>9.7400000000220643E-3</c:v>
                </c:pt>
                <c:pt idx="10371">
                  <c:v>1.5169999999955053E-2</c:v>
                </c:pt>
                <c:pt idx="10372">
                  <c:v>7.7800000000252112E-3</c:v>
                </c:pt>
                <c:pt idx="10373">
                  <c:v>1.7609999999990578E-2</c:v>
                </c:pt>
                <c:pt idx="10374">
                  <c:v>7.7499999999872671E-3</c:v>
                </c:pt>
                <c:pt idx="10375">
                  <c:v>1.0880000000042855E-2</c:v>
                </c:pt>
                <c:pt idx="10376">
                  <c:v>1.373999999998432E-2</c:v>
                </c:pt>
                <c:pt idx="10377">
                  <c:v>1.0130000000003747E-2</c:v>
                </c:pt>
                <c:pt idx="10378">
                  <c:v>1.6039999999975407E-2</c:v>
                </c:pt>
                <c:pt idx="10379">
                  <c:v>8.1600000000321415E-3</c:v>
                </c:pt>
                <c:pt idx="10380">
                  <c:v>1.0490000000004329E-2</c:v>
                </c:pt>
                <c:pt idx="10381">
                  <c:v>1.3350000000002638E-2</c:v>
                </c:pt>
                <c:pt idx="10382">
                  <c:v>8.0199999999877036E-3</c:v>
                </c:pt>
                <c:pt idx="10383">
                  <c:v>1.3980000000003656E-2</c:v>
                </c:pt>
                <c:pt idx="10384">
                  <c:v>1.0339999999985139E-2</c:v>
                </c:pt>
                <c:pt idx="10385">
                  <c:v>1.0370000000023083E-2</c:v>
                </c:pt>
                <c:pt idx="10386">
                  <c:v>1.0639999999966676E-2</c:v>
                </c:pt>
                <c:pt idx="10387">
                  <c:v>1.2550000000032924E-2</c:v>
                </c:pt>
                <c:pt idx="10388">
                  <c:v>8.6399999999571264E-3</c:v>
                </c:pt>
                <c:pt idx="10389">
                  <c:v>1.490000000001146E-2</c:v>
                </c:pt>
                <c:pt idx="10390">
                  <c:v>1.064000000002352E-2</c:v>
                </c:pt>
                <c:pt idx="10391">
                  <c:v>1.0819999999966967E-2</c:v>
                </c:pt>
                <c:pt idx="10392">
                  <c:v>1.4209999999991396E-2</c:v>
                </c:pt>
                <c:pt idx="10393">
                  <c:v>1.0550000000023374E-2</c:v>
                </c:pt>
                <c:pt idx="10394">
                  <c:v>1.8089999999972406E-2</c:v>
                </c:pt>
                <c:pt idx="10395">
                  <c:v>1.0230000000035488E-2</c:v>
                </c:pt>
                <c:pt idx="10396">
                  <c:v>1.1500000000012278E-2</c:v>
                </c:pt>
                <c:pt idx="10397">
                  <c:v>1.358999999996513E-2</c:v>
                </c:pt>
                <c:pt idx="10398">
                  <c:v>1.1529999999993379E-2</c:v>
                </c:pt>
                <c:pt idx="10399">
                  <c:v>1.6810000000020864E-2</c:v>
                </c:pt>
                <c:pt idx="10400">
                  <c:v>8.350000000007185E-3</c:v>
                </c:pt>
                <c:pt idx="10401">
                  <c:v>1.2420000000020082E-2</c:v>
                </c:pt>
                <c:pt idx="10402">
                  <c:v>1.3919999999984611E-2</c:v>
                </c:pt>
                <c:pt idx="10403">
                  <c:v>1.1739999999974771E-2</c:v>
                </c:pt>
                <c:pt idx="10404">
                  <c:v>1.4520000000004529E-2</c:v>
                </c:pt>
                <c:pt idx="10405">
                  <c:v>1.3820000000009713E-2</c:v>
                </c:pt>
                <c:pt idx="10406">
                  <c:v>9.540000000015425E-3</c:v>
                </c:pt>
                <c:pt idx="10407">
                  <c:v>1.2249999999994543E-2</c:v>
                </c:pt>
                <c:pt idx="10408">
                  <c:v>1.3499999999964984E-2</c:v>
                </c:pt>
                <c:pt idx="10409">
                  <c:v>9.360000000015134E-3</c:v>
                </c:pt>
                <c:pt idx="10410">
                  <c:v>1.5199999999992997E-2</c:v>
                </c:pt>
                <c:pt idx="10411">
                  <c:v>1.0820000000023811E-2</c:v>
                </c:pt>
                <c:pt idx="10412">
                  <c:v>1.2780000000020664E-2</c:v>
                </c:pt>
                <c:pt idx="10413">
                  <c:v>1.239999999995689E-2</c:v>
                </c:pt>
                <c:pt idx="10414">
                  <c:v>9.8000000000411092E-3</c:v>
                </c:pt>
                <c:pt idx="10415">
                  <c:v>1.7079999999964457E-2</c:v>
                </c:pt>
                <c:pt idx="10416">
                  <c:v>9.9299999999971078E-3</c:v>
                </c:pt>
                <c:pt idx="10417">
                  <c:v>9.5600000000217733E-3</c:v>
                </c:pt>
                <c:pt idx="10418">
                  <c:v>1.4070000000003802E-2</c:v>
                </c:pt>
                <c:pt idx="10419">
                  <c:v>9.9500000000034561E-3</c:v>
                </c:pt>
                <c:pt idx="10420">
                  <c:v>1.3949999999965712E-2</c:v>
                </c:pt>
                <c:pt idx="10421">
                  <c:v>1.0910000000023956E-2</c:v>
                </c:pt>
                <c:pt idx="10422">
                  <c:v>1.2510000000020227E-2</c:v>
                </c:pt>
                <c:pt idx="10423">
                  <c:v>1.0049999999978354E-2</c:v>
                </c:pt>
                <c:pt idx="10424">
                  <c:v>1.3170000000002346E-2</c:v>
                </c:pt>
                <c:pt idx="10425">
                  <c:v>9.7200000000157161E-3</c:v>
                </c:pt>
                <c:pt idx="10426">
                  <c:v>1.5109999999992851E-2</c:v>
                </c:pt>
                <c:pt idx="10427">
                  <c:v>6.8799999999669126E-3</c:v>
                </c:pt>
                <c:pt idx="10428">
                  <c:v>1.2960000000020955E-2</c:v>
                </c:pt>
                <c:pt idx="10429">
                  <c:v>1.0550000000023374E-2</c:v>
                </c:pt>
                <c:pt idx="10430">
                  <c:v>9.1199999999957981E-3</c:v>
                </c:pt>
                <c:pt idx="10431">
                  <c:v>1.3379999999983738E-2</c:v>
                </c:pt>
                <c:pt idx="10432">
                  <c:v>9.9299999999971078E-3</c:v>
                </c:pt>
                <c:pt idx="10433">
                  <c:v>9.7099999999841202E-3</c:v>
                </c:pt>
                <c:pt idx="10434">
                  <c:v>1.386000000002241E-2</c:v>
                </c:pt>
                <c:pt idx="10435">
                  <c:v>7.7499999999872671E-3</c:v>
                </c:pt>
                <c:pt idx="10436">
                  <c:v>1.4340000000004238E-2</c:v>
                </c:pt>
                <c:pt idx="10437">
                  <c:v>8.1900000000132422E-3</c:v>
                </c:pt>
                <c:pt idx="10438">
                  <c:v>8.909999999957563E-3</c:v>
                </c:pt>
                <c:pt idx="10439">
                  <c:v>1.4750000000049113E-2</c:v>
                </c:pt>
                <c:pt idx="10440">
                  <c:v>9.3899999999962347E-3</c:v>
                </c:pt>
                <c:pt idx="10441">
                  <c:v>9.5399999999585816E-3</c:v>
                </c:pt>
                <c:pt idx="10442">
                  <c:v>1.0520000000042273E-2</c:v>
                </c:pt>
                <c:pt idx="10443">
                  <c:v>1.2729999999976371E-2</c:v>
                </c:pt>
                <c:pt idx="10444">
                  <c:v>7.7100000000314139E-3</c:v>
                </c:pt>
                <c:pt idx="10445">
                  <c:v>1.2429999999994834E-2</c:v>
                </c:pt>
                <c:pt idx="10446">
                  <c:v>6.9799999999986539E-3</c:v>
                </c:pt>
                <c:pt idx="10447">
                  <c:v>1.4239999999972497E-2</c:v>
                </c:pt>
                <c:pt idx="10448">
                  <c:v>4.1100000000255932E-3</c:v>
                </c:pt>
                <c:pt idx="10449">
                  <c:v>1.2309999999956744E-2</c:v>
                </c:pt>
                <c:pt idx="10450">
                  <c:v>9.9900000000161526E-3</c:v>
                </c:pt>
                <c:pt idx="10451">
                  <c:v>9.7099999999841202E-3</c:v>
                </c:pt>
                <c:pt idx="10452">
                  <c:v>1.079000000004271E-2</c:v>
                </c:pt>
                <c:pt idx="10453">
                  <c:v>8.4899999999947795E-3</c:v>
                </c:pt>
                <c:pt idx="10454">
                  <c:v>9.9299999999971078E-3</c:v>
                </c:pt>
                <c:pt idx="10455">
                  <c:v>1.4059999999972206E-2</c:v>
                </c:pt>
                <c:pt idx="10456">
                  <c:v>6.4100000000166801E-3</c:v>
                </c:pt>
                <c:pt idx="10457">
                  <c:v>1.3469999999983884E-2</c:v>
                </c:pt>
                <c:pt idx="10458">
                  <c:v>7.0100000000365981E-3</c:v>
                </c:pt>
                <c:pt idx="10459">
                  <c:v>1.1529999999993379E-2</c:v>
                </c:pt>
                <c:pt idx="10460">
                  <c:v>1.3649999999984175E-2</c:v>
                </c:pt>
                <c:pt idx="10461">
                  <c:v>8.3400000000324326E-3</c:v>
                </c:pt>
                <c:pt idx="10462">
                  <c:v>8.0199999999877036E-3</c:v>
                </c:pt>
                <c:pt idx="10463">
                  <c:v>1.3019999999983156E-2</c:v>
                </c:pt>
                <c:pt idx="10464">
                  <c:v>9.3899999999962347E-3</c:v>
                </c:pt>
                <c:pt idx="10465">
                  <c:v>9.2399999999770444E-3</c:v>
                </c:pt>
                <c:pt idx="10466">
                  <c:v>1.2100000000032196E-2</c:v>
                </c:pt>
                <c:pt idx="10467">
                  <c:v>9.360000000015134E-3</c:v>
                </c:pt>
                <c:pt idx="10468">
                  <c:v>1.3199999999983447E-2</c:v>
                </c:pt>
                <c:pt idx="10469">
                  <c:v>3.7300000000186628E-3</c:v>
                </c:pt>
                <c:pt idx="10470">
                  <c:v>1.5049999999973807E-2</c:v>
                </c:pt>
                <c:pt idx="10471">
                  <c:v>7.2700000000054388E-3</c:v>
                </c:pt>
                <c:pt idx="10472">
                  <c:v>1.0339999999985139E-2</c:v>
                </c:pt>
                <c:pt idx="10473">
                  <c:v>9.0900000000146974E-3</c:v>
                </c:pt>
                <c:pt idx="10474">
                  <c:v>1.254999999997608E-2</c:v>
                </c:pt>
                <c:pt idx="10475">
                  <c:v>6.700000000023465E-3</c:v>
                </c:pt>
                <c:pt idx="10476">
                  <c:v>1.186000000001286E-2</c:v>
                </c:pt>
                <c:pt idx="10477">
                  <c:v>7.6300000000060209E-3</c:v>
                </c:pt>
                <c:pt idx="10478">
                  <c:v>1.2279999999975644E-2</c:v>
                </c:pt>
                <c:pt idx="10479">
                  <c:v>7.2999999999865395E-3</c:v>
                </c:pt>
                <c:pt idx="10480">
                  <c:v>9.360000000015134E-3</c:v>
                </c:pt>
                <c:pt idx="10481">
                  <c:v>1.1950000000013006E-2</c:v>
                </c:pt>
                <c:pt idx="10482">
                  <c:v>1.0279999999966094E-2</c:v>
                </c:pt>
                <c:pt idx="10483">
                  <c:v>5.8099999999967622E-3</c:v>
                </c:pt>
                <c:pt idx="10484">
                  <c:v>1.3120000000014898E-2</c:v>
                </c:pt>
                <c:pt idx="10485">
                  <c:v>9.2400000000338878E-3</c:v>
                </c:pt>
                <c:pt idx="10486">
                  <c:v>7.0299999999861029E-3</c:v>
                </c:pt>
                <c:pt idx="10487">
                  <c:v>1.2580000000014024E-2</c:v>
                </c:pt>
                <c:pt idx="10488">
                  <c:v>6.5799999999853753E-3</c:v>
                </c:pt>
                <c:pt idx="10489">
                  <c:v>1.5199999999992997E-2</c:v>
                </c:pt>
                <c:pt idx="10490">
                  <c:v>2.889999999979409E-3</c:v>
                </c:pt>
                <c:pt idx="10491">
                  <c:v>1.4460000000042328E-2</c:v>
                </c:pt>
                <c:pt idx="10492">
                  <c:v>6.429999999966185E-3</c:v>
                </c:pt>
                <c:pt idx="10493">
                  <c:v>1.1779999999987467E-2</c:v>
                </c:pt>
                <c:pt idx="10494">
                  <c:v>8.5200000000327236E-3</c:v>
                </c:pt>
                <c:pt idx="10495">
                  <c:v>1.0940000000005057E-2</c:v>
                </c:pt>
                <c:pt idx="10496">
                  <c:v>6.4899999999852298E-3</c:v>
                </c:pt>
                <c:pt idx="10497">
                  <c:v>1.3829999999984466E-2</c:v>
                </c:pt>
                <c:pt idx="10498">
                  <c:v>6.2599999999974898E-3</c:v>
                </c:pt>
                <c:pt idx="10499">
                  <c:v>1.290000000000191E-2</c:v>
                </c:pt>
                <c:pt idx="10500">
                  <c:v>8.5900000000265209E-3</c:v>
                </c:pt>
                <c:pt idx="10501">
                  <c:v>9.6800000000030195E-3</c:v>
                </c:pt>
                <c:pt idx="10502">
                  <c:v>1.2009999999975207E-2</c:v>
                </c:pt>
                <c:pt idx="10503">
                  <c:v>9.2999999999960892E-3</c:v>
                </c:pt>
                <c:pt idx="10504">
                  <c:v>6.2300000000163891E-3</c:v>
                </c:pt>
                <c:pt idx="10505">
                  <c:v>1.3320000000021537E-2</c:v>
                </c:pt>
                <c:pt idx="10506">
                  <c:v>1.1089999999967404E-2</c:v>
                </c:pt>
                <c:pt idx="10507">
                  <c:v>7.2700000000054388E-3</c:v>
                </c:pt>
                <c:pt idx="10508">
                  <c:v>1.1799999999993815E-2</c:v>
                </c:pt>
                <c:pt idx="10509">
                  <c:v>7.9299999999875581E-3</c:v>
                </c:pt>
                <c:pt idx="10510">
                  <c:v>1.4810000000011314E-2</c:v>
                </c:pt>
                <c:pt idx="10511">
                  <c:v>3.160000000036689E-3</c:v>
                </c:pt>
                <c:pt idx="10512">
                  <c:v>1.6179999999963002E-2</c:v>
                </c:pt>
                <c:pt idx="10513">
                  <c:v>6.1400000000162436E-3</c:v>
                </c:pt>
                <c:pt idx="10514">
                  <c:v>1.2429999999994834E-2</c:v>
                </c:pt>
                <c:pt idx="10515">
                  <c:v>8.3700000000135333E-3</c:v>
                </c:pt>
                <c:pt idx="10516">
                  <c:v>1.4009999999984757E-2</c:v>
                </c:pt>
                <c:pt idx="10517">
                  <c:v>5.2800000000274849E-3</c:v>
                </c:pt>
                <c:pt idx="10518">
                  <c:v>1.4749999999992269E-2</c:v>
                </c:pt>
                <c:pt idx="10519">
                  <c:v>5.9299999999780084E-3</c:v>
                </c:pt>
                <c:pt idx="10520">
                  <c:v>1.3440000000002783E-2</c:v>
                </c:pt>
                <c:pt idx="10521">
                  <c:v>6.7900000000236105E-3</c:v>
                </c:pt>
                <c:pt idx="10522">
                  <c:v>1.2849999999957618E-2</c:v>
                </c:pt>
                <c:pt idx="10523">
                  <c:v>1.0760000000004766E-2</c:v>
                </c:pt>
                <c:pt idx="10524">
                  <c:v>4.3800000000260297E-3</c:v>
                </c:pt>
                <c:pt idx="10525">
                  <c:v>9.2999999999960892E-3</c:v>
                </c:pt>
                <c:pt idx="10526">
                  <c:v>1.1199999999973898E-2</c:v>
                </c:pt>
                <c:pt idx="10527">
                  <c:v>1.0080000000016298E-2</c:v>
                </c:pt>
                <c:pt idx="10528">
                  <c:v>9.410000000002583E-3</c:v>
                </c:pt>
                <c:pt idx="10529">
                  <c:v>9.8399999999969623E-3</c:v>
                </c:pt>
                <c:pt idx="10530">
                  <c:v>7.8100000000063119E-3</c:v>
                </c:pt>
                <c:pt idx="10531">
                  <c:v>1.4810000000011314E-2</c:v>
                </c:pt>
                <c:pt idx="10532">
                  <c:v>6.0199999999781539E-3</c:v>
                </c:pt>
                <c:pt idx="10533">
                  <c:v>1.6149999999981901E-2</c:v>
                </c:pt>
                <c:pt idx="10534">
                  <c:v>5.5400000000531691E-3</c:v>
                </c:pt>
                <c:pt idx="10535">
                  <c:v>1.1509999999987031E-2</c:v>
                </c:pt>
                <c:pt idx="10536">
                  <c:v>1.1089999999967404E-2</c:v>
                </c:pt>
                <c:pt idx="10537">
                  <c:v>1.2480000000039126E-2</c:v>
                </c:pt>
                <c:pt idx="10538">
                  <c:v>1.036999999996624E-2</c:v>
                </c:pt>
                <c:pt idx="10539">
                  <c:v>1.2550000000032924E-2</c:v>
                </c:pt>
                <c:pt idx="10540">
                  <c:v>9.2399999999770444E-3</c:v>
                </c:pt>
                <c:pt idx="10541">
                  <c:v>1.2839999999982865E-2</c:v>
                </c:pt>
                <c:pt idx="10542">
                  <c:v>9.2400000000338878E-3</c:v>
                </c:pt>
                <c:pt idx="10543">
                  <c:v>1.3289999999983593E-2</c:v>
                </c:pt>
                <c:pt idx="10544">
                  <c:v>8.8000000000079126E-3</c:v>
                </c:pt>
                <c:pt idx="10545">
                  <c:v>1.4360000000010587E-2</c:v>
                </c:pt>
                <c:pt idx="10546">
                  <c:v>5.009999999970205E-3</c:v>
                </c:pt>
                <c:pt idx="10547">
                  <c:v>1.5230000000030941E-2</c:v>
                </c:pt>
                <c:pt idx="10548">
                  <c:v>9.2399999999770444E-3</c:v>
                </c:pt>
                <c:pt idx="10549">
                  <c:v>1.0580000000004475E-2</c:v>
                </c:pt>
                <c:pt idx="10550">
                  <c:v>1.1590000000012424E-2</c:v>
                </c:pt>
                <c:pt idx="10551">
                  <c:v>8.9399999999955071E-3</c:v>
                </c:pt>
                <c:pt idx="10552">
                  <c:v>1.2870000000020809E-2</c:v>
                </c:pt>
                <c:pt idx="10553">
                  <c:v>6.6799999999602733E-3</c:v>
                </c:pt>
                <c:pt idx="10554">
                  <c:v>1.8360000000029686E-2</c:v>
                </c:pt>
                <c:pt idx="10555">
                  <c:v>5.3299999999580905E-3</c:v>
                </c:pt>
                <c:pt idx="10556">
                  <c:v>7.5100000000247746E-3</c:v>
                </c:pt>
                <c:pt idx="10557">
                  <c:v>1.3320000000021537E-2</c:v>
                </c:pt>
                <c:pt idx="10558">
                  <c:v>8.2899999999881402E-3</c:v>
                </c:pt>
                <c:pt idx="10559">
                  <c:v>8.1099999999878492E-3</c:v>
                </c:pt>
                <c:pt idx="10560">
                  <c:v>1.0339999999985139E-2</c:v>
                </c:pt>
                <c:pt idx="10561">
                  <c:v>1.0160000000041691E-2</c:v>
                </c:pt>
                <c:pt idx="10562">
                  <c:v>9.6299999999587271E-3</c:v>
                </c:pt>
                <c:pt idx="10563">
                  <c:v>9.8000000000411092E-3</c:v>
                </c:pt>
                <c:pt idx="10564">
                  <c:v>1.2159999999994398E-2</c:v>
                </c:pt>
                <c:pt idx="10565">
                  <c:v>1.0459999999966385E-2</c:v>
                </c:pt>
                <c:pt idx="10566">
                  <c:v>8.170000000006894E-3</c:v>
                </c:pt>
                <c:pt idx="10567">
                  <c:v>8.9100000000144064E-3</c:v>
                </c:pt>
                <c:pt idx="10568">
                  <c:v>1.2069999999994252E-2</c:v>
                </c:pt>
                <c:pt idx="10569">
                  <c:v>7.5400000000058753E-3</c:v>
                </c:pt>
                <c:pt idx="10570">
                  <c:v>1.0730000000023665E-2</c:v>
                </c:pt>
                <c:pt idx="10571">
                  <c:v>1.0719999999992069E-2</c:v>
                </c:pt>
                <c:pt idx="10572">
                  <c:v>7.6899999999682223E-3</c:v>
                </c:pt>
                <c:pt idx="10573">
                  <c:v>1.1450000000024829E-2</c:v>
                </c:pt>
                <c:pt idx="10574">
                  <c:v>4.8299999999699139E-3</c:v>
                </c:pt>
                <c:pt idx="10575">
                  <c:v>1.6000000000019554E-2</c:v>
                </c:pt>
                <c:pt idx="10576">
                  <c:v>6.9100000000048567E-3</c:v>
                </c:pt>
                <c:pt idx="10577">
                  <c:v>1.0109999999997399E-2</c:v>
                </c:pt>
                <c:pt idx="10578">
                  <c:v>1.1410000000012133E-2</c:v>
                </c:pt>
                <c:pt idx="10579">
                  <c:v>7.389999999986685E-3</c:v>
                </c:pt>
                <c:pt idx="10580">
                  <c:v>1.064000000002352E-2</c:v>
                </c:pt>
                <c:pt idx="10581">
                  <c:v>8.9999999999577085E-3</c:v>
                </c:pt>
                <c:pt idx="10582">
                  <c:v>9.7499999999968168E-3</c:v>
                </c:pt>
                <c:pt idx="10583">
                  <c:v>1.064000000002352E-2</c:v>
                </c:pt>
                <c:pt idx="10584">
                  <c:v>1.2420000000020082E-2</c:v>
                </c:pt>
                <c:pt idx="10585">
                  <c:v>5.6399999999712236E-3</c:v>
                </c:pt>
                <c:pt idx="10586">
                  <c:v>1.6000000000019554E-2</c:v>
                </c:pt>
                <c:pt idx="10587">
                  <c:v>4.500000000007276E-3</c:v>
                </c:pt>
                <c:pt idx="10588">
                  <c:v>1.2669999999957327E-2</c:v>
                </c:pt>
                <c:pt idx="10589">
                  <c:v>9.590000000002874E-3</c:v>
                </c:pt>
                <c:pt idx="10590">
                  <c:v>7.9900000000066029E-3</c:v>
                </c:pt>
                <c:pt idx="10591">
                  <c:v>9.8899999999844113E-3</c:v>
                </c:pt>
                <c:pt idx="10592">
                  <c:v>1.0460000000023228E-2</c:v>
                </c:pt>
                <c:pt idx="10593">
                  <c:v>8.5599999999885767E-3</c:v>
                </c:pt>
                <c:pt idx="10594">
                  <c:v>9.180000000014843E-3</c:v>
                </c:pt>
                <c:pt idx="10595">
                  <c:v>5.8999999999969077E-3</c:v>
                </c:pt>
                <c:pt idx="10596">
                  <c:v>1.4040000000022701E-2</c:v>
                </c:pt>
                <c:pt idx="10597">
                  <c:v>5.3599999999960346E-3</c:v>
                </c:pt>
                <c:pt idx="10598">
                  <c:v>8.2799999999565443E-3</c:v>
                </c:pt>
                <c:pt idx="10599">
                  <c:v>1.2340000000051532E-2</c:v>
                </c:pt>
                <c:pt idx="10600">
                  <c:v>6.199999999978445E-3</c:v>
                </c:pt>
                <c:pt idx="10601">
                  <c:v>9.180000000014843E-3</c:v>
                </c:pt>
                <c:pt idx="10602">
                  <c:v>8.6399999999571264E-3</c:v>
                </c:pt>
                <c:pt idx="10603">
                  <c:v>8.3200000000260843E-3</c:v>
                </c:pt>
                <c:pt idx="10604">
                  <c:v>7.4500000000057298E-3</c:v>
                </c:pt>
                <c:pt idx="10605">
                  <c:v>9.4500000000152795E-3</c:v>
                </c:pt>
                <c:pt idx="10606">
                  <c:v>5.5699999999774263E-3</c:v>
                </c:pt>
                <c:pt idx="10607">
                  <c:v>1.4509999999972933E-2</c:v>
                </c:pt>
                <c:pt idx="10608">
                  <c:v>7.8000000002020897E-4</c:v>
                </c:pt>
                <c:pt idx="10609">
                  <c:v>1.0069999999984702E-2</c:v>
                </c:pt>
                <c:pt idx="10610">
                  <c:v>9.4200000000341788E-3</c:v>
                </c:pt>
                <c:pt idx="10611">
                  <c:v>6.6699999999855208E-3</c:v>
                </c:pt>
                <c:pt idx="10612">
                  <c:v>9.6300000000155705E-3</c:v>
                </c:pt>
                <c:pt idx="10613">
                  <c:v>8.579999999994925E-3</c:v>
                </c:pt>
                <c:pt idx="10614">
                  <c:v>7.159999999998945E-3</c:v>
                </c:pt>
                <c:pt idx="10615">
                  <c:v>1.1349999999993088E-2</c:v>
                </c:pt>
                <c:pt idx="10616">
                  <c:v>5.5100000000152249E-3</c:v>
                </c:pt>
                <c:pt idx="10617">
                  <c:v>1.0850000000004911E-2</c:v>
                </c:pt>
                <c:pt idx="10618">
                  <c:v>5.009999999970205E-3</c:v>
                </c:pt>
                <c:pt idx="10619">
                  <c:v>1.0879999999986012E-2</c:v>
                </c:pt>
                <c:pt idx="10620">
                  <c:v>8.8800000000333057E-3</c:v>
                </c:pt>
                <c:pt idx="10621">
                  <c:v>8.9100000000144064E-3</c:v>
                </c:pt>
                <c:pt idx="10622">
                  <c:v>5.8399999999778629E-3</c:v>
                </c:pt>
                <c:pt idx="10623">
                  <c:v>1.1919999999975062E-2</c:v>
                </c:pt>
                <c:pt idx="10624">
                  <c:v>5.6600000000344153E-3</c:v>
                </c:pt>
                <c:pt idx="10625">
                  <c:v>8.0800000000067485E-3</c:v>
                </c:pt>
                <c:pt idx="10626">
                  <c:v>8.7899999999763168E-3</c:v>
                </c:pt>
                <c:pt idx="10627">
                  <c:v>9.3300000000340333E-3</c:v>
                </c:pt>
                <c:pt idx="10628">
                  <c:v>7.0299999999861029E-3</c:v>
                </c:pt>
                <c:pt idx="10629">
                  <c:v>8.5899999999696774E-3</c:v>
                </c:pt>
                <c:pt idx="10630">
                  <c:v>7.8000000000315595E-3</c:v>
                </c:pt>
                <c:pt idx="10631">
                  <c:v>5.8500000000094587E-3</c:v>
                </c:pt>
                <c:pt idx="10632">
                  <c:v>1.3350000000002638E-2</c:v>
                </c:pt>
                <c:pt idx="10633">
                  <c:v>8.8199999999574175E-3</c:v>
                </c:pt>
                <c:pt idx="10634">
                  <c:v>1.2310000000013588E-2</c:v>
                </c:pt>
                <c:pt idx="10635">
                  <c:v>1.8329999999991742E-2</c:v>
                </c:pt>
                <c:pt idx="10636">
                  <c:v>9.4080000000019481E-2</c:v>
                </c:pt>
                <c:pt idx="10637">
                  <c:v>6.1840000000017881E-2</c:v>
                </c:pt>
                <c:pt idx="10638">
                  <c:v>1.6479999999944539E-2</c:v>
                </c:pt>
                <c:pt idx="10639">
                  <c:v>1.4190000000041891E-2</c:v>
                </c:pt>
                <c:pt idx="10640">
                  <c:v>9.6199999999839747E-3</c:v>
                </c:pt>
                <c:pt idx="10641">
                  <c:v>8.9100000000144064E-3</c:v>
                </c:pt>
                <c:pt idx="10642">
                  <c:v>8.7100000000077671E-3</c:v>
                </c:pt>
                <c:pt idx="10643">
                  <c:v>9.1799999999579995E-3</c:v>
                </c:pt>
                <c:pt idx="10644">
                  <c:v>8.4600000000136788E-3</c:v>
                </c:pt>
                <c:pt idx="10645">
                  <c:v>8.0500000000256478E-3</c:v>
                </c:pt>
                <c:pt idx="10646">
                  <c:v>7.9499999999939064E-3</c:v>
                </c:pt>
                <c:pt idx="10647">
                  <c:v>1.4990000000011605E-2</c:v>
                </c:pt>
                <c:pt idx="10648">
                  <c:v>2.7199999999538704E-3</c:v>
                </c:pt>
                <c:pt idx="10649">
                  <c:v>1.1620000000050368E-2</c:v>
                </c:pt>
                <c:pt idx="10650">
                  <c:v>9.5399999999585816E-3</c:v>
                </c:pt>
                <c:pt idx="10651">
                  <c:v>6.1400000000162436E-3</c:v>
                </c:pt>
                <c:pt idx="10652">
                  <c:v>1.1169999999992797E-2</c:v>
                </c:pt>
                <c:pt idx="10653">
                  <c:v>7.2700000000054388E-3</c:v>
                </c:pt>
                <c:pt idx="10654">
                  <c:v>8.530000000007476E-3</c:v>
                </c:pt>
                <c:pt idx="10655">
                  <c:v>7.8599999999937609E-3</c:v>
                </c:pt>
                <c:pt idx="10656">
                  <c:v>7.8100000000063119E-3</c:v>
                </c:pt>
                <c:pt idx="10657">
                  <c:v>1.1799999999993815E-2</c:v>
                </c:pt>
                <c:pt idx="10658">
                  <c:v>4.3900000000007822E-3</c:v>
                </c:pt>
                <c:pt idx="10659">
                  <c:v>8.4899999999947795E-3</c:v>
                </c:pt>
                <c:pt idx="10660">
                  <c:v>1.2310000000013588E-2</c:v>
                </c:pt>
                <c:pt idx="10661">
                  <c:v>7.1800000000052933E-3</c:v>
                </c:pt>
                <c:pt idx="10662">
                  <c:v>4.9500000000080036E-3</c:v>
                </c:pt>
                <c:pt idx="10663">
                  <c:v>1.3319999999964693E-2</c:v>
                </c:pt>
                <c:pt idx="10664">
                  <c:v>7.1800000000052933E-3</c:v>
                </c:pt>
                <c:pt idx="10665">
                  <c:v>8.2899999999881402E-3</c:v>
                </c:pt>
                <c:pt idx="10666">
                  <c:v>9.5000000000027285E-3</c:v>
                </c:pt>
                <c:pt idx="10667">
                  <c:v>8.9100000000144064E-3</c:v>
                </c:pt>
                <c:pt idx="10668">
                  <c:v>9.4799999999963802E-3</c:v>
                </c:pt>
                <c:pt idx="10669">
                  <c:v>4.0500000000065484E-3</c:v>
                </c:pt>
                <c:pt idx="10670">
                  <c:v>1.1660000000006221E-2</c:v>
                </c:pt>
                <c:pt idx="10671">
                  <c:v>7.3299999999676402E-3</c:v>
                </c:pt>
                <c:pt idx="10672">
                  <c:v>8.3700000000135333E-3</c:v>
                </c:pt>
                <c:pt idx="10673">
                  <c:v>5.7800000000156615E-3</c:v>
                </c:pt>
                <c:pt idx="10674">
                  <c:v>1.1419999999986885E-2</c:v>
                </c:pt>
                <c:pt idx="10675">
                  <c:v>4.3499999999880856E-3</c:v>
                </c:pt>
                <c:pt idx="10676">
                  <c:v>1.3290000000040436E-2</c:v>
                </c:pt>
                <c:pt idx="10677">
                  <c:v>5.5399999999963256E-3</c:v>
                </c:pt>
                <c:pt idx="10678">
                  <c:v>4.8299999999699139E-3</c:v>
                </c:pt>
                <c:pt idx="10679">
                  <c:v>1.1239999999986594E-2</c:v>
                </c:pt>
                <c:pt idx="10680">
                  <c:v>7.6900000000250657E-3</c:v>
                </c:pt>
                <c:pt idx="10681">
                  <c:v>9.1199999999957981E-3</c:v>
                </c:pt>
                <c:pt idx="10682">
                  <c:v>5.5399999999963256E-3</c:v>
                </c:pt>
                <c:pt idx="10683">
                  <c:v>9.2700000000149885E-3</c:v>
                </c:pt>
                <c:pt idx="10684">
                  <c:v>9.180000000014843E-3</c:v>
                </c:pt>
                <c:pt idx="10685">
                  <c:v>6.5799999999853753E-3</c:v>
                </c:pt>
                <c:pt idx="10686">
                  <c:v>7.5400000000058753E-3</c:v>
                </c:pt>
                <c:pt idx="10687">
                  <c:v>8.0199999999877036E-3</c:v>
                </c:pt>
                <c:pt idx="10688">
                  <c:v>4.3800000000260297E-3</c:v>
                </c:pt>
                <c:pt idx="10689">
                  <c:v>7.3599999999487409E-3</c:v>
                </c:pt>
                <c:pt idx="10690">
                  <c:v>1.1540000000024975E-2</c:v>
                </c:pt>
                <c:pt idx="10691">
                  <c:v>2.3499999999785359E-3</c:v>
                </c:pt>
                <c:pt idx="10692">
                  <c:v>1.251999999999498E-2</c:v>
                </c:pt>
                <c:pt idx="10693">
                  <c:v>5.5700000000342698E-3</c:v>
                </c:pt>
                <c:pt idx="10694">
                  <c:v>6.9699999999670581E-3</c:v>
                </c:pt>
                <c:pt idx="10695">
                  <c:v>8.530000000007476E-3</c:v>
                </c:pt>
                <c:pt idx="10696">
                  <c:v>8.4300000000325781E-3</c:v>
                </c:pt>
                <c:pt idx="10697">
                  <c:v>8.7599999999952161E-3</c:v>
                </c:pt>
                <c:pt idx="10698">
                  <c:v>5.7600000000093132E-3</c:v>
                </c:pt>
                <c:pt idx="10699">
                  <c:v>7.7099999999745705E-3</c:v>
                </c:pt>
                <c:pt idx="10700">
                  <c:v>9.9000000000160071E-3</c:v>
                </c:pt>
                <c:pt idx="10701">
                  <c:v>5.6599999999775719E-3</c:v>
                </c:pt>
                <c:pt idx="10702">
                  <c:v>6.5299999999979264E-3</c:v>
                </c:pt>
                <c:pt idx="10703">
                  <c:v>1.0010000000022501E-2</c:v>
                </c:pt>
                <c:pt idx="10704">
                  <c:v>6.7999999999983629E-3</c:v>
                </c:pt>
                <c:pt idx="10705">
                  <c:v>7.5400000000058753E-3</c:v>
                </c:pt>
                <c:pt idx="10706">
                  <c:v>7.2700000000054388E-3</c:v>
                </c:pt>
                <c:pt idx="10707">
                  <c:v>6.9100000000048567E-3</c:v>
                </c:pt>
                <c:pt idx="10708">
                  <c:v>1.0109999999997399E-2</c:v>
                </c:pt>
                <c:pt idx="10709">
                  <c:v>2.7399999999602187E-3</c:v>
                </c:pt>
                <c:pt idx="10710">
                  <c:v>1.2750000000039563E-2</c:v>
                </c:pt>
                <c:pt idx="10711">
                  <c:v>2.479999999991378E-3</c:v>
                </c:pt>
                <c:pt idx="10712">
                  <c:v>8.6099999999760257E-3</c:v>
                </c:pt>
                <c:pt idx="10713">
                  <c:v>5.0400000000081491E-3</c:v>
                </c:pt>
                <c:pt idx="10714">
                  <c:v>8.579999999994925E-3</c:v>
                </c:pt>
                <c:pt idx="10715">
                  <c:v>5.8400000000347063E-3</c:v>
                </c:pt>
                <c:pt idx="10716">
                  <c:v>9.6299999999587271E-3</c:v>
                </c:pt>
                <c:pt idx="10717">
                  <c:v>2.6500000000169166E-3</c:v>
                </c:pt>
                <c:pt idx="10718">
                  <c:v>6.199999999978445E-3</c:v>
                </c:pt>
                <c:pt idx="10719">
                  <c:v>6.2000000000352884E-3</c:v>
                </c:pt>
                <c:pt idx="10720">
                  <c:v>8.9399999999955071E-3</c:v>
                </c:pt>
                <c:pt idx="10721">
                  <c:v>7.209999999986394E-3</c:v>
                </c:pt>
                <c:pt idx="10722">
                  <c:v>4.8300000000267573E-3</c:v>
                </c:pt>
                <c:pt idx="10723">
                  <c:v>7.569999999986976E-3</c:v>
                </c:pt>
                <c:pt idx="10724">
                  <c:v>9.2899999999644933E-3</c:v>
                </c:pt>
                <c:pt idx="10725">
                  <c:v>4.5600000000263208E-3</c:v>
                </c:pt>
                <c:pt idx="10726">
                  <c:v>7.7499999999872671E-3</c:v>
                </c:pt>
                <c:pt idx="10727">
                  <c:v>6.5000000000168257E-3</c:v>
                </c:pt>
                <c:pt idx="10728">
                  <c:v>7.2399999999674947E-3</c:v>
                </c:pt>
                <c:pt idx="10729">
                  <c:v>5.8100000000536056E-3</c:v>
                </c:pt>
                <c:pt idx="10730">
                  <c:v>7.4499999999488864E-3</c:v>
                </c:pt>
                <c:pt idx="10731">
                  <c:v>4.9800000000459477E-3</c:v>
                </c:pt>
                <c:pt idx="10732">
                  <c:v>9.5999999999776264E-3</c:v>
                </c:pt>
                <c:pt idx="10733">
                  <c:v>4.500000000007276E-3</c:v>
                </c:pt>
                <c:pt idx="10734">
                  <c:v>6.5799999999853753E-3</c:v>
                </c:pt>
                <c:pt idx="10735">
                  <c:v>9.360000000015134E-3</c:v>
                </c:pt>
                <c:pt idx="10736">
                  <c:v>2.5600000000167711E-3</c:v>
                </c:pt>
                <c:pt idx="10737">
                  <c:v>1.2789999999995416E-2</c:v>
                </c:pt>
                <c:pt idx="10738">
                  <c:v>2.0299999999906504E-3</c:v>
                </c:pt>
                <c:pt idx="10739">
                  <c:v>6.1699999999973443E-3</c:v>
                </c:pt>
                <c:pt idx="10740">
                  <c:v>8.4899999999947795E-3</c:v>
                </c:pt>
                <c:pt idx="10741">
                  <c:v>4.0799999999876491E-3</c:v>
                </c:pt>
                <c:pt idx="10742">
                  <c:v>9.2700000000149885E-3</c:v>
                </c:pt>
                <c:pt idx="10743">
                  <c:v>3.3700000000180808E-3</c:v>
                </c:pt>
                <c:pt idx="10744">
                  <c:v>8.3099999999944885E-3</c:v>
                </c:pt>
                <c:pt idx="10745">
                  <c:v>4.5599999999694774E-3</c:v>
                </c:pt>
                <c:pt idx="10746">
                  <c:v>9.2099999999959437E-3</c:v>
                </c:pt>
                <c:pt idx="10747">
                  <c:v>3.9400000000000546E-3</c:v>
                </c:pt>
                <c:pt idx="10748">
                  <c:v>1.0070000000041546E-2</c:v>
                </c:pt>
                <c:pt idx="10749">
                  <c:v>3.5199999999804277E-3</c:v>
                </c:pt>
                <c:pt idx="10750">
                  <c:v>5.2400000000147884E-3</c:v>
                </c:pt>
                <c:pt idx="10751">
                  <c:v>1.0130000000003747E-2</c:v>
                </c:pt>
                <c:pt idx="10752">
                  <c:v>4.4999999999504325E-3</c:v>
                </c:pt>
                <c:pt idx="10753">
                  <c:v>8.0500000000256478E-3</c:v>
                </c:pt>
                <c:pt idx="10754">
                  <c:v>4.8300000000267573E-3</c:v>
                </c:pt>
                <c:pt idx="10755">
                  <c:v>9.1799999999579995E-3</c:v>
                </c:pt>
                <c:pt idx="10756">
                  <c:v>5.2100000000336877E-3</c:v>
                </c:pt>
                <c:pt idx="10757">
                  <c:v>7.8100000000063119E-3</c:v>
                </c:pt>
                <c:pt idx="10758">
                  <c:v>8.579999999994925E-3</c:v>
                </c:pt>
                <c:pt idx="10759">
                  <c:v>4.359999999962838E-3</c:v>
                </c:pt>
                <c:pt idx="10760">
                  <c:v>8.1299999999941974E-3</c:v>
                </c:pt>
                <c:pt idx="10761">
                  <c:v>7.3600000000055843E-3</c:v>
                </c:pt>
                <c:pt idx="10762">
                  <c:v>7.9600000000255022E-3</c:v>
                </c:pt>
                <c:pt idx="10763">
                  <c:v>4.860000000007858E-3</c:v>
                </c:pt>
                <c:pt idx="10764">
                  <c:v>1.2659999999982574E-2</c:v>
                </c:pt>
                <c:pt idx="10765">
                  <c:v>0</c:v>
                </c:pt>
                <c:pt idx="10766">
                  <c:v>9.9299999999971078E-3</c:v>
                </c:pt>
                <c:pt idx="10767">
                  <c:v>5.4200000000150794E-3</c:v>
                </c:pt>
                <c:pt idx="10768">
                  <c:v>9.9900000000161526E-3</c:v>
                </c:pt>
                <c:pt idx="10769">
                  <c:v>5.7799999999588181E-3</c:v>
                </c:pt>
                <c:pt idx="10770">
                  <c:v>6.700000000023465E-3</c:v>
                </c:pt>
                <c:pt idx="10771">
                  <c:v>6.8899999999985084E-3</c:v>
                </c:pt>
                <c:pt idx="10772">
                  <c:v>8.6400000000139698E-3</c:v>
                </c:pt>
                <c:pt idx="10773">
                  <c:v>4.7700000000077125E-3</c:v>
                </c:pt>
                <c:pt idx="10774">
                  <c:v>9.1199999999957981E-3</c:v>
                </c:pt>
                <c:pt idx="10775">
                  <c:v>9.2099999999959437E-3</c:v>
                </c:pt>
                <c:pt idx="10776">
                  <c:v>3.2199999999988904E-3</c:v>
                </c:pt>
                <c:pt idx="10777">
                  <c:v>1.2119999999981701E-2</c:v>
                </c:pt>
                <c:pt idx="10778">
                  <c:v>5.5800000000090222E-3</c:v>
                </c:pt>
                <c:pt idx="10779">
                  <c:v>4.3499999999880856E-3</c:v>
                </c:pt>
                <c:pt idx="10780">
                  <c:v>1.0699999999985721E-2</c:v>
                </c:pt>
                <c:pt idx="10781">
                  <c:v>3.0100000000174987E-3</c:v>
                </c:pt>
                <c:pt idx="10782">
                  <c:v>1.0699999999985721E-2</c:v>
                </c:pt>
                <c:pt idx="10783">
                  <c:v>3.390000000024429E-3</c:v>
                </c:pt>
                <c:pt idx="10784">
                  <c:v>7.569999999986976E-3</c:v>
                </c:pt>
                <c:pt idx="10785">
                  <c:v>7.159999999998945E-3</c:v>
                </c:pt>
                <c:pt idx="10786">
                  <c:v>8.0100000000129512E-3</c:v>
                </c:pt>
                <c:pt idx="10787">
                  <c:v>5.4900000000088767E-3</c:v>
                </c:pt>
                <c:pt idx="10788">
                  <c:v>8.7299999999572719E-3</c:v>
                </c:pt>
                <c:pt idx="10789">
                  <c:v>1.6700000000469117E-3</c:v>
                </c:pt>
                <c:pt idx="10790">
                  <c:v>9.0299999999956526E-3</c:v>
                </c:pt>
                <c:pt idx="10791">
                  <c:v>8.8799999999764623E-3</c:v>
                </c:pt>
                <c:pt idx="10792">
                  <c:v>5.8999999999969077E-3</c:v>
                </c:pt>
                <c:pt idx="10793">
                  <c:v>6.5000000000168257E-3</c:v>
                </c:pt>
                <c:pt idx="10794">
                  <c:v>6.4899999999852298E-3</c:v>
                </c:pt>
                <c:pt idx="10795">
                  <c:v>6.8299999999794636E-3</c:v>
                </c:pt>
                <c:pt idx="10796">
                  <c:v>4.9800000000459477E-3</c:v>
                </c:pt>
                <c:pt idx="10797">
                  <c:v>8.5199999999758802E-3</c:v>
                </c:pt>
                <c:pt idx="10798">
                  <c:v>6.5599999999790271E-3</c:v>
                </c:pt>
                <c:pt idx="10799">
                  <c:v>3.5400000000436194E-3</c:v>
                </c:pt>
                <c:pt idx="10800">
                  <c:v>8.5899999999696774E-3</c:v>
                </c:pt>
                <c:pt idx="10801">
                  <c:v>8.8800000000333057E-3</c:v>
                </c:pt>
                <c:pt idx="10802">
                  <c:v>4.9999999999954525E-3</c:v>
                </c:pt>
                <c:pt idx="10803">
                  <c:v>5.2799999999706415E-3</c:v>
                </c:pt>
                <c:pt idx="10804">
                  <c:v>1.0580000000004475E-2</c:v>
                </c:pt>
                <c:pt idx="10805">
                  <c:v>2.9200000000173532E-3</c:v>
                </c:pt>
                <c:pt idx="10806">
                  <c:v>7.5099999999679312E-3</c:v>
                </c:pt>
                <c:pt idx="10807">
                  <c:v>6.7300000000045657E-3</c:v>
                </c:pt>
                <c:pt idx="10808">
                  <c:v>6.4399999999977808E-3</c:v>
                </c:pt>
                <c:pt idx="10809">
                  <c:v>8.6400000000139698E-3</c:v>
                </c:pt>
                <c:pt idx="10810">
                  <c:v>3.1599999999798456E-3</c:v>
                </c:pt>
                <c:pt idx="10811">
                  <c:v>6.470000000035725E-3</c:v>
                </c:pt>
                <c:pt idx="10812">
                  <c:v>8.6999999999761712E-3</c:v>
                </c:pt>
                <c:pt idx="10813">
                  <c:v>6.7700000000172622E-3</c:v>
                </c:pt>
                <c:pt idx="10814">
                  <c:v>6.0199999999781539E-3</c:v>
                </c:pt>
                <c:pt idx="10815">
                  <c:v>9.4200000000341788E-3</c:v>
                </c:pt>
                <c:pt idx="10816">
                  <c:v>2.7999999999792635E-3</c:v>
                </c:pt>
                <c:pt idx="10817">
                  <c:v>1.393999999999096E-2</c:v>
                </c:pt>
                <c:pt idx="10818">
                  <c:v>3.5799999999994725E-3</c:v>
                </c:pt>
                <c:pt idx="10819">
                  <c:v>6.9400000000428008E-3</c:v>
                </c:pt>
                <c:pt idx="10820">
                  <c:v>8.7399999999888678E-3</c:v>
                </c:pt>
                <c:pt idx="10821">
                  <c:v>6.429999999966185E-3</c:v>
                </c:pt>
                <c:pt idx="10822">
                  <c:v>1.1420000000043729E-2</c:v>
                </c:pt>
                <c:pt idx="10823">
                  <c:v>4.5899999999505781E-3</c:v>
                </c:pt>
                <c:pt idx="10824">
                  <c:v>1.0280000000022937E-2</c:v>
                </c:pt>
                <c:pt idx="10825">
                  <c:v>6.3200000000165346E-3</c:v>
                </c:pt>
                <c:pt idx="10826">
                  <c:v>7.9000000000064574E-3</c:v>
                </c:pt>
                <c:pt idx="10827">
                  <c:v>6.3399999999660395E-3</c:v>
                </c:pt>
                <c:pt idx="10828">
                  <c:v>9.9900000000161526E-3</c:v>
                </c:pt>
                <c:pt idx="10829">
                  <c:v>4.9700000000143518E-3</c:v>
                </c:pt>
                <c:pt idx="10830">
                  <c:v>1.0490000000004329E-2</c:v>
                </c:pt>
                <c:pt idx="10831">
                  <c:v>6.4399999999977808E-3</c:v>
                </c:pt>
                <c:pt idx="10832">
                  <c:v>7.0599999999672036E-3</c:v>
                </c:pt>
                <c:pt idx="10833">
                  <c:v>9.9900000000161526E-3</c:v>
                </c:pt>
                <c:pt idx="10834">
                  <c:v>6.3200000000165346E-3</c:v>
                </c:pt>
                <c:pt idx="10835">
                  <c:v>7.6599999999871216E-3</c:v>
                </c:pt>
                <c:pt idx="10836">
                  <c:v>9.3200000000024374E-3</c:v>
                </c:pt>
                <c:pt idx="10837">
                  <c:v>7.4799999999868305E-3</c:v>
                </c:pt>
                <c:pt idx="10838">
                  <c:v>9.9900000000161526E-3</c:v>
                </c:pt>
                <c:pt idx="10839">
                  <c:v>4.3799999999691863E-3</c:v>
                </c:pt>
                <c:pt idx="10840">
                  <c:v>9.4500000000152795E-3</c:v>
                </c:pt>
                <c:pt idx="10841">
                  <c:v>9.2099999999959437E-3</c:v>
                </c:pt>
                <c:pt idx="10842">
                  <c:v>7.4799999999868305E-3</c:v>
                </c:pt>
                <c:pt idx="10843">
                  <c:v>5.2100000000336877E-3</c:v>
                </c:pt>
                <c:pt idx="10844">
                  <c:v>9.3299999999771899E-3</c:v>
                </c:pt>
                <c:pt idx="10845">
                  <c:v>5.1900000000273394E-3</c:v>
                </c:pt>
                <c:pt idx="10846">
                  <c:v>7.2399999999674947E-3</c:v>
                </c:pt>
                <c:pt idx="10847">
                  <c:v>5.5100000000152249E-3</c:v>
                </c:pt>
                <c:pt idx="10848">
                  <c:v>4.1699999999877946E-3</c:v>
                </c:pt>
                <c:pt idx="10849">
                  <c:v>8.0199999999877036E-3</c:v>
                </c:pt>
                <c:pt idx="10850">
                  <c:v>0</c:v>
                </c:pt>
                <c:pt idx="10851">
                  <c:v>1.0340000000041982E-2</c:v>
                </c:pt>
                <c:pt idx="10852">
                  <c:v>5.4499999999961801E-3</c:v>
                </c:pt>
                <c:pt idx="10853">
                  <c:v>4.9500000000080036E-3</c:v>
                </c:pt>
                <c:pt idx="10854">
                  <c:v>2.9199999999605097E-3</c:v>
                </c:pt>
                <c:pt idx="10855">
                  <c:v>8.2000000000448381E-3</c:v>
                </c:pt>
                <c:pt idx="10856">
                  <c:v>3.6599999999680222E-3</c:v>
                </c:pt>
                <c:pt idx="10857">
                  <c:v>1.1180000000024393E-2</c:v>
                </c:pt>
                <c:pt idx="10858">
                  <c:v>1.1599999999702959E-3</c:v>
                </c:pt>
                <c:pt idx="10859">
                  <c:v>4.2599999999879401E-3</c:v>
                </c:pt>
                <c:pt idx="10860">
                  <c:v>7.1000000000367436E-3</c:v>
                </c:pt>
                <c:pt idx="10861">
                  <c:v>3.0099999999606553E-3</c:v>
                </c:pt>
                <c:pt idx="10862">
                  <c:v>1.0840000000030159E-2</c:v>
                </c:pt>
                <c:pt idx="10863">
                  <c:v>9.9000000000160071E-4</c:v>
                </c:pt>
                <c:pt idx="10864">
                  <c:v>5.5699999999774263E-3</c:v>
                </c:pt>
                <c:pt idx="10865">
                  <c:v>9.0000000000145519E-3</c:v>
                </c:pt>
                <c:pt idx="10866">
                  <c:v>4.7999999999888132E-3</c:v>
                </c:pt>
                <c:pt idx="10867">
                  <c:v>3.9600000000064028E-3</c:v>
                </c:pt>
                <c:pt idx="10868">
                  <c:v>6.9799999999986539E-3</c:v>
                </c:pt>
                <c:pt idx="10869">
                  <c:v>4.9400000000332511E-3</c:v>
                </c:pt>
                <c:pt idx="10870">
                  <c:v>6.8299999999794636E-3</c:v>
                </c:pt>
                <c:pt idx="10871">
                  <c:v>4.680000000007567E-3</c:v>
                </c:pt>
                <c:pt idx="10872">
                  <c:v>7.1199999999862484E-3</c:v>
                </c:pt>
                <c:pt idx="10873">
                  <c:v>2.299999999991087E-3</c:v>
                </c:pt>
                <c:pt idx="10874">
                  <c:v>9.2300000000022919E-3</c:v>
                </c:pt>
                <c:pt idx="10875">
                  <c:v>2.7499999999918145E-3</c:v>
                </c:pt>
                <c:pt idx="10876">
                  <c:v>6.2000000000352884E-3</c:v>
                </c:pt>
                <c:pt idx="10877">
                  <c:v>5.1799999999957436E-3</c:v>
                </c:pt>
                <c:pt idx="10878">
                  <c:v>5.6299999999964712E-3</c:v>
                </c:pt>
                <c:pt idx="10879">
                  <c:v>7.8399999999874126E-3</c:v>
                </c:pt>
                <c:pt idx="10880">
                  <c:v>4.3800000000260297E-3</c:v>
                </c:pt>
                <c:pt idx="10881">
                  <c:v>6.5899999999601278E-3</c:v>
                </c:pt>
                <c:pt idx="10882">
                  <c:v>2.1399999999971442E-3</c:v>
                </c:pt>
                <c:pt idx="10883">
                  <c:v>1.1030000000005202E-2</c:v>
                </c:pt>
                <c:pt idx="10884">
                  <c:v>2.6500000000169166E-3</c:v>
                </c:pt>
                <c:pt idx="10885">
                  <c:v>1.2580000000014024E-2</c:v>
                </c:pt>
                <c:pt idx="10886">
                  <c:v>0</c:v>
                </c:pt>
                <c:pt idx="10887">
                  <c:v>8.4299999999757347E-3</c:v>
                </c:pt>
                <c:pt idx="10888">
                  <c:v>3.2499999999799911E-3</c:v>
                </c:pt>
                <c:pt idx="10889">
                  <c:v>6.0799999999971988E-3</c:v>
                </c:pt>
                <c:pt idx="10890">
                  <c:v>4.2900000000258842E-3</c:v>
                </c:pt>
                <c:pt idx="10891">
                  <c:v>8.350000000007185E-3</c:v>
                </c:pt>
                <c:pt idx="10892">
                  <c:v>0</c:v>
                </c:pt>
                <c:pt idx="10893">
                  <c:v>1.0609999999985575E-2</c:v>
                </c:pt>
                <c:pt idx="10894">
                  <c:v>2.980000000036398E-3</c:v>
                </c:pt>
                <c:pt idx="10895">
                  <c:v>6.7899999999667671E-3</c:v>
                </c:pt>
                <c:pt idx="10896">
                  <c:v>5.7300000000282125E-3</c:v>
                </c:pt>
                <c:pt idx="10897">
                  <c:v>3.6299999999869215E-3</c:v>
                </c:pt>
                <c:pt idx="10898">
                  <c:v>7.0599999999672036E-3</c:v>
                </c:pt>
                <c:pt idx="10899">
                  <c:v>4.8900000000458022E-3</c:v>
                </c:pt>
                <c:pt idx="10900">
                  <c:v>2.9499999999984539E-3</c:v>
                </c:pt>
                <c:pt idx="10901">
                  <c:v>5.6099999999901229E-3</c:v>
                </c:pt>
                <c:pt idx="10902">
                  <c:v>4.9999999999954525E-3</c:v>
                </c:pt>
                <c:pt idx="10903">
                  <c:v>6.6499999999791726E-3</c:v>
                </c:pt>
                <c:pt idx="10904">
                  <c:v>5.1500000000146429E-3</c:v>
                </c:pt>
                <c:pt idx="10905">
                  <c:v>2.3899999999912325E-3</c:v>
                </c:pt>
                <c:pt idx="10906">
                  <c:v>4.7999999999888132E-3</c:v>
                </c:pt>
                <c:pt idx="10907">
                  <c:v>6.5500000000042746E-3</c:v>
                </c:pt>
                <c:pt idx="10908">
                  <c:v>3.9100000000189539E-3</c:v>
                </c:pt>
                <c:pt idx="10909">
                  <c:v>6.1099999999782995E-3</c:v>
                </c:pt>
                <c:pt idx="10910">
                  <c:v>4.9700000000143518E-3</c:v>
                </c:pt>
                <c:pt idx="10911">
                  <c:v>4.4100000000071304E-3</c:v>
                </c:pt>
                <c:pt idx="10912">
                  <c:v>4.5900000000074215E-3</c:v>
                </c:pt>
                <c:pt idx="10913">
                  <c:v>6.0500000000160981E-3</c:v>
                </c:pt>
                <c:pt idx="10914">
                  <c:v>6.7999999999983629E-3</c:v>
                </c:pt>
                <c:pt idx="10915">
                  <c:v>3.6299999999869215E-3</c:v>
                </c:pt>
                <c:pt idx="10916">
                  <c:v>4.5900000000074215E-3</c:v>
                </c:pt>
                <c:pt idx="10917">
                  <c:v>5.8999999999969077E-3</c:v>
                </c:pt>
                <c:pt idx="10918">
                  <c:v>2.8100000000108594E-3</c:v>
                </c:pt>
                <c:pt idx="10919">
                  <c:v>6.7299999999477222E-3</c:v>
                </c:pt>
                <c:pt idx="10920">
                  <c:v>6.5600000000358705E-3</c:v>
                </c:pt>
                <c:pt idx="10921">
                  <c:v>1.9399999999905049E-3</c:v>
                </c:pt>
                <c:pt idx="10922">
                  <c:v>5.3300000000149339E-3</c:v>
                </c:pt>
                <c:pt idx="10923">
                  <c:v>4.1699999999877946E-3</c:v>
                </c:pt>
                <c:pt idx="10924">
                  <c:v>5.7800000000156615E-3</c:v>
                </c:pt>
                <c:pt idx="10925">
                  <c:v>5.0999999999703505E-3</c:v>
                </c:pt>
                <c:pt idx="10926">
                  <c:v>2.1199999999907959E-3</c:v>
                </c:pt>
                <c:pt idx="10927">
                  <c:v>5.4200000000150794E-3</c:v>
                </c:pt>
                <c:pt idx="10928">
                  <c:v>2.2099999999909414E-3</c:v>
                </c:pt>
                <c:pt idx="10929">
                  <c:v>6.1600000000225918E-3</c:v>
                </c:pt>
                <c:pt idx="10930">
                  <c:v>9.4399999999836837E-3</c:v>
                </c:pt>
                <c:pt idx="10931">
                  <c:v>0</c:v>
                </c:pt>
                <c:pt idx="10932">
                  <c:v>0</c:v>
                </c:pt>
                <c:pt idx="10933">
                  <c:v>0</c:v>
                </c:pt>
                <c:pt idx="10934">
                  <c:v>0</c:v>
                </c:pt>
                <c:pt idx="10935">
                  <c:v>0</c:v>
                </c:pt>
                <c:pt idx="10936">
                  <c:v>6.8499999999858119E-3</c:v>
                </c:pt>
                <c:pt idx="10937">
                  <c:v>4.500000000007276E-4</c:v>
                </c:pt>
                <c:pt idx="10938">
                  <c:v>4.0799999999876491E-3</c:v>
                </c:pt>
                <c:pt idx="10939">
                  <c:v>7.9299999999875581E-3</c:v>
                </c:pt>
                <c:pt idx="10940">
                  <c:v>0</c:v>
                </c:pt>
                <c:pt idx="10941">
                  <c:v>6.6699999999855208E-3</c:v>
                </c:pt>
                <c:pt idx="10942">
                  <c:v>1.970000000028449E-3</c:v>
                </c:pt>
                <c:pt idx="10943">
                  <c:v>9.5699999999965257E-3</c:v>
                </c:pt>
                <c:pt idx="10944">
                  <c:v>0</c:v>
                </c:pt>
                <c:pt idx="10945">
                  <c:v>5.1799999999957436E-3</c:v>
                </c:pt>
                <c:pt idx="10946">
                  <c:v>5.9600000000159525E-3</c:v>
                </c:pt>
                <c:pt idx="10947">
                  <c:v>3.0399999999985994E-3</c:v>
                </c:pt>
                <c:pt idx="10948">
                  <c:v>6.3499999999976353E-3</c:v>
                </c:pt>
                <c:pt idx="10949">
                  <c:v>2.5400000000104228E-3</c:v>
                </c:pt>
                <c:pt idx="10950">
                  <c:v>5.4799999999772808E-3</c:v>
                </c:pt>
                <c:pt idx="10951">
                  <c:v>1.970000000028449E-3</c:v>
                </c:pt>
                <c:pt idx="10952">
                  <c:v>7.4199999999677857E-3</c:v>
                </c:pt>
                <c:pt idx="10953">
                  <c:v>2.9200000000173532E-3</c:v>
                </c:pt>
                <c:pt idx="10954">
                  <c:v>0</c:v>
                </c:pt>
                <c:pt idx="10955">
                  <c:v>8.399999999994634E-3</c:v>
                </c:pt>
                <c:pt idx="10956">
                  <c:v>0</c:v>
                </c:pt>
                <c:pt idx="10957">
                  <c:v>4.0500000000065484E-3</c:v>
                </c:pt>
                <c:pt idx="10958">
                  <c:v>2.479999999991378E-3</c:v>
                </c:pt>
                <c:pt idx="10959">
                  <c:v>2.5600000000167711E-3</c:v>
                </c:pt>
                <c:pt idx="10960">
                  <c:v>2.9499999999984539E-3</c:v>
                </c:pt>
                <c:pt idx="10961">
                  <c:v>2.7399999999602187E-3</c:v>
                </c:pt>
                <c:pt idx="10962">
                  <c:v>5.3100000000085856E-3</c:v>
                </c:pt>
                <c:pt idx="10963">
                  <c:v>6.2000000000352884E-3</c:v>
                </c:pt>
                <c:pt idx="10964">
                  <c:v>0</c:v>
                </c:pt>
                <c:pt idx="10965">
                  <c:v>3.3300000000053842E-3</c:v>
                </c:pt>
                <c:pt idx="10966">
                  <c:v>4.2699999999626925E-3</c:v>
                </c:pt>
                <c:pt idx="10967">
                  <c:v>0</c:v>
                </c:pt>
                <c:pt idx="10968">
                  <c:v>7.2999999999865395E-3</c:v>
                </c:pt>
                <c:pt idx="10969">
                  <c:v>0</c:v>
                </c:pt>
                <c:pt idx="10970">
                  <c:v>3.7800000000061118E-3</c:v>
                </c:pt>
                <c:pt idx="10971">
                  <c:v>2.3300000000290311E-3</c:v>
                </c:pt>
                <c:pt idx="10972">
                  <c:v>3.8700000000062573E-3</c:v>
                </c:pt>
                <c:pt idx="10973">
                  <c:v>4.6499999999696229E-3</c:v>
                </c:pt>
                <c:pt idx="10974">
                  <c:v>3.3000000001948138E-4</c:v>
                </c:pt>
                <c:pt idx="10975">
                  <c:v>4.0500000000065484E-3</c:v>
                </c:pt>
                <c:pt idx="10976">
                  <c:v>4.5299999999883767E-3</c:v>
                </c:pt>
                <c:pt idx="10977">
                  <c:v>3.4299999999802822E-3</c:v>
                </c:pt>
                <c:pt idx="10978">
                  <c:v>0</c:v>
                </c:pt>
                <c:pt idx="10979">
                  <c:v>9.3300000000340333E-3</c:v>
                </c:pt>
                <c:pt idx="10980">
                  <c:v>0</c:v>
                </c:pt>
                <c:pt idx="10981">
                  <c:v>2.529999999978827E-3</c:v>
                </c:pt>
                <c:pt idx="10982">
                  <c:v>3.3999999999991815E-3</c:v>
                </c:pt>
                <c:pt idx="10983">
                  <c:v>3.9600000000064028E-3</c:v>
                </c:pt>
                <c:pt idx="10984">
                  <c:v>3.0699999999797001E-3</c:v>
                </c:pt>
                <c:pt idx="10985">
                  <c:v>8.4000000003925379E-4</c:v>
                </c:pt>
                <c:pt idx="10986">
                  <c:v>7.7399999999556712E-3</c:v>
                </c:pt>
                <c:pt idx="10987">
                  <c:v>9.0000000000145519E-4</c:v>
                </c:pt>
                <c:pt idx="10988">
                  <c:v>3.3700000000180808E-3</c:v>
                </c:pt>
                <c:pt idx="10989">
                  <c:v>3.160000000036689E-3</c:v>
                </c:pt>
                <c:pt idx="10990">
                  <c:v>6.0499999999592546E-3</c:v>
                </c:pt>
                <c:pt idx="10991">
                  <c:v>0</c:v>
                </c:pt>
                <c:pt idx="10992">
                  <c:v>5.2400000000147884E-3</c:v>
                </c:pt>
                <c:pt idx="10993">
                  <c:v>8.3000000000765795E-4</c:v>
                </c:pt>
                <c:pt idx="10994">
                  <c:v>2.7000000000043656E-4</c:v>
                </c:pt>
                <c:pt idx="10995">
                  <c:v>6.4100000000166801E-3</c:v>
                </c:pt>
                <c:pt idx="10996">
                  <c:v>1.4599999999518332E-3</c:v>
                </c:pt>
                <c:pt idx="10997">
                  <c:v>4.5600000000263208E-3</c:v>
                </c:pt>
                <c:pt idx="10998">
                  <c:v>1.1999999998124622E-4</c:v>
                </c:pt>
                <c:pt idx="10999">
                  <c:v>5.9600000000159525E-3</c:v>
                </c:pt>
                <c:pt idx="11000">
                  <c:v>2.0000000000095497E-3</c:v>
                </c:pt>
                <c:pt idx="11001">
                  <c:v>1.8999999999778083E-3</c:v>
                </c:pt>
                <c:pt idx="11002">
                  <c:v>3.2199999999988904E-3</c:v>
                </c:pt>
                <c:pt idx="11003">
                  <c:v>5.3399999999896863E-3</c:v>
                </c:pt>
                <c:pt idx="11004">
                  <c:v>0</c:v>
                </c:pt>
                <c:pt idx="11005">
                  <c:v>2.8000000000361069E-3</c:v>
                </c:pt>
                <c:pt idx="11006">
                  <c:v>6.0199999999781539E-3</c:v>
                </c:pt>
                <c:pt idx="11007">
                  <c:v>0</c:v>
                </c:pt>
                <c:pt idx="11008">
                  <c:v>4.7999999999888132E-3</c:v>
                </c:pt>
                <c:pt idx="11009">
                  <c:v>8.3000000000765795E-4</c:v>
                </c:pt>
                <c:pt idx="11010">
                  <c:v>2.2099999999909414E-3</c:v>
                </c:pt>
                <c:pt idx="11011">
                  <c:v>1.4900000000466207E-3</c:v>
                </c:pt>
                <c:pt idx="11012">
                  <c:v>3.3599999999864849E-3</c:v>
                </c:pt>
                <c:pt idx="11013">
                  <c:v>4.5900000000074215E-3</c:v>
                </c:pt>
                <c:pt idx="11014">
                  <c:v>0</c:v>
                </c:pt>
                <c:pt idx="11015">
                  <c:v>2.99999999811007E-5</c:v>
                </c:pt>
                <c:pt idx="11016">
                  <c:v>6.8299999999794636E-3</c:v>
                </c:pt>
                <c:pt idx="11017">
                  <c:v>0</c:v>
                </c:pt>
                <c:pt idx="11018">
                  <c:v>1.2800000000083855E-3</c:v>
                </c:pt>
                <c:pt idx="11019">
                  <c:v>4.2900000000258842E-3</c:v>
                </c:pt>
                <c:pt idx="11020">
                  <c:v>6.3000000000101863E-4</c:v>
                </c:pt>
                <c:pt idx="11021">
                  <c:v>1.4299999999707325E-3</c:v>
                </c:pt>
                <c:pt idx="11022">
                  <c:v>4.3800000000260297E-3</c:v>
                </c:pt>
                <c:pt idx="11023">
                  <c:v>2.3999999996249244E-4</c:v>
                </c:pt>
                <c:pt idx="11024">
                  <c:v>4.6500000000264663E-3</c:v>
                </c:pt>
                <c:pt idx="11025">
                  <c:v>0</c:v>
                </c:pt>
                <c:pt idx="11026">
                  <c:v>4.3800000000260297E-3</c:v>
                </c:pt>
                <c:pt idx="11027">
                  <c:v>0</c:v>
                </c:pt>
                <c:pt idx="11028">
                  <c:v>1.9599999999968531E-3</c:v>
                </c:pt>
                <c:pt idx="11029">
                  <c:v>1.6099999999710235E-3</c:v>
                </c:pt>
                <c:pt idx="11030">
                  <c:v>2.659999999991669E-3</c:v>
                </c:pt>
                <c:pt idx="11031">
                  <c:v>3.5000000002582965E-4</c:v>
                </c:pt>
                <c:pt idx="11032">
                  <c:v>3.5799999999994725E-3</c:v>
                </c:pt>
                <c:pt idx="11033">
                  <c:v>2.7999999999792635E-3</c:v>
                </c:pt>
                <c:pt idx="11034">
                  <c:v>0</c:v>
                </c:pt>
                <c:pt idx="11035">
                  <c:v>3.2199999999988904E-3</c:v>
                </c:pt>
                <c:pt idx="11036">
                  <c:v>4.200000000196269E-4</c:v>
                </c:pt>
                <c:pt idx="11037">
                  <c:v>3.9899999999875035E-3</c:v>
                </c:pt>
                <c:pt idx="11038">
                  <c:v>0</c:v>
                </c:pt>
                <c:pt idx="11039">
                  <c:v>6.9000000002006345E-4</c:v>
                </c:pt>
                <c:pt idx="11040">
                  <c:v>5.4499999999961801E-3</c:v>
                </c:pt>
                <c:pt idx="11041">
                  <c:v>0</c:v>
                </c:pt>
                <c:pt idx="11042">
                  <c:v>1.4899999999897773E-3</c:v>
                </c:pt>
                <c:pt idx="11043">
                  <c:v>1.4899999999897773E-3</c:v>
                </c:pt>
                <c:pt idx="11044">
                  <c:v>2.0600000000285945E-3</c:v>
                </c:pt>
                <c:pt idx="11045">
                  <c:v>1.0699999999701504E-3</c:v>
                </c:pt>
                <c:pt idx="11046">
                  <c:v>3.1299999999987449E-3</c:v>
                </c:pt>
                <c:pt idx="11047">
                  <c:v>0</c:v>
                </c:pt>
                <c:pt idx="11048">
                  <c:v>2.9200000000173532E-3</c:v>
                </c:pt>
                <c:pt idx="11049">
                  <c:v>0</c:v>
                </c:pt>
                <c:pt idx="11050">
                  <c:v>3.3399999999801366E-3</c:v>
                </c:pt>
                <c:pt idx="11051">
                  <c:v>1.8800000000283035E-3</c:v>
                </c:pt>
                <c:pt idx="11052">
                  <c:v>6.5000000000736691E-4</c:v>
                </c:pt>
                <c:pt idx="11053">
                  <c:v>4.0499999999497049E-3</c:v>
                </c:pt>
                <c:pt idx="11054">
                  <c:v>0</c:v>
                </c:pt>
                <c:pt idx="11055">
                  <c:v>1.4600000000086766E-3</c:v>
                </c:pt>
                <c:pt idx="11056">
                  <c:v>3.8499999999999091E-3</c:v>
                </c:pt>
                <c:pt idx="11057">
                  <c:v>9.2000000000780346E-4</c:v>
                </c:pt>
                <c:pt idx="11058">
                  <c:v>1.19000000000824E-3</c:v>
                </c:pt>
                <c:pt idx="11059">
                  <c:v>3.0399999999985994E-3</c:v>
                </c:pt>
                <c:pt idx="11060">
                  <c:v>2.3899999999912325E-3</c:v>
                </c:pt>
                <c:pt idx="11061">
                  <c:v>3.0000000003838068E-4</c:v>
                </c:pt>
                <c:pt idx="11062">
                  <c:v>3.0699999999797001E-3</c:v>
                </c:pt>
                <c:pt idx="11063">
                  <c:v>1.519999999970878E-3</c:v>
                </c:pt>
                <c:pt idx="11064">
                  <c:v>4.9999999999954525E-3</c:v>
                </c:pt>
                <c:pt idx="11065">
                  <c:v>0</c:v>
                </c:pt>
                <c:pt idx="11066">
                  <c:v>0</c:v>
                </c:pt>
                <c:pt idx="11067">
                  <c:v>4.0300000000002001E-3</c:v>
                </c:pt>
                <c:pt idx="11068">
                  <c:v>5.9000000004516551E-4</c:v>
                </c:pt>
                <c:pt idx="11069">
                  <c:v>0</c:v>
                </c:pt>
                <c:pt idx="11070">
                  <c:v>2.3299999999721877E-3</c:v>
                </c:pt>
                <c:pt idx="11071">
                  <c:v>1.5500000000088221E-3</c:v>
                </c:pt>
                <c:pt idx="11072">
                  <c:v>2.4999999999977263E-3</c:v>
                </c:pt>
                <c:pt idx="11073">
                  <c:v>2.5899999999978718E-3</c:v>
                </c:pt>
                <c:pt idx="11074">
                  <c:v>8.1000000000130967E-4</c:v>
                </c:pt>
                <c:pt idx="11075">
                  <c:v>9.8000000002684828E-4</c:v>
                </c:pt>
                <c:pt idx="11076">
                  <c:v>2.3899999999912325E-3</c:v>
                </c:pt>
                <c:pt idx="11077">
                  <c:v>3.7499999999681677E-3</c:v>
                </c:pt>
                <c:pt idx="11078">
                  <c:v>0</c:v>
                </c:pt>
                <c:pt idx="11079">
                  <c:v>0</c:v>
                </c:pt>
                <c:pt idx="11080">
                  <c:v>4.8899999999889587E-3</c:v>
                </c:pt>
                <c:pt idx="11081">
                  <c:v>0</c:v>
                </c:pt>
                <c:pt idx="11082">
                  <c:v>1.4600000000086766E-3</c:v>
                </c:pt>
                <c:pt idx="11083">
                  <c:v>8.3000000000765795E-4</c:v>
                </c:pt>
                <c:pt idx="11084">
                  <c:v>4.1800000000193904E-3</c:v>
                </c:pt>
                <c:pt idx="11085">
                  <c:v>0</c:v>
                </c:pt>
                <c:pt idx="11086">
                  <c:v>2.0499999999969987E-3</c:v>
                </c:pt>
                <c:pt idx="11087">
                  <c:v>1.3099999999894862E-3</c:v>
                </c:pt>
                <c:pt idx="11088">
                  <c:v>2.1199999999907959E-3</c:v>
                </c:pt>
                <c:pt idx="11089">
                  <c:v>2.7000000000043656E-4</c:v>
                </c:pt>
                <c:pt idx="11090">
                  <c:v>4.2900000000258842E-3</c:v>
                </c:pt>
                <c:pt idx="11091">
                  <c:v>1.2800000000083855E-3</c:v>
                </c:pt>
                <c:pt idx="11092">
                  <c:v>2.7000000000043656E-4</c:v>
                </c:pt>
                <c:pt idx="11093">
                  <c:v>4.9799999999891043E-3</c:v>
                </c:pt>
                <c:pt idx="11094">
                  <c:v>0</c:v>
                </c:pt>
                <c:pt idx="11095">
                  <c:v>0</c:v>
                </c:pt>
                <c:pt idx="11096">
                  <c:v>5.7499999999777174E-3</c:v>
                </c:pt>
                <c:pt idx="11097">
                  <c:v>0</c:v>
                </c:pt>
                <c:pt idx="11098">
                  <c:v>6.7999999998846761E-4</c:v>
                </c:pt>
                <c:pt idx="11099">
                  <c:v>9.6000000002050001E-4</c:v>
                </c:pt>
                <c:pt idx="11100">
                  <c:v>3.1000000000176442E-3</c:v>
                </c:pt>
                <c:pt idx="11101">
                  <c:v>0</c:v>
                </c:pt>
                <c:pt idx="11102">
                  <c:v>6.5000000000736691E-4</c:v>
                </c:pt>
                <c:pt idx="11103">
                  <c:v>0</c:v>
                </c:pt>
                <c:pt idx="11104">
                  <c:v>3.6399999999616739E-3</c:v>
                </c:pt>
                <c:pt idx="11105">
                  <c:v>0</c:v>
                </c:pt>
                <c:pt idx="11106">
                  <c:v>0</c:v>
                </c:pt>
                <c:pt idx="11107">
                  <c:v>8.0000000002655725E-4</c:v>
                </c:pt>
                <c:pt idx="11108">
                  <c:v>6.8999999996322003E-4</c:v>
                </c:pt>
                <c:pt idx="11109">
                  <c:v>7.4000000000751243E-4</c:v>
                </c:pt>
                <c:pt idx="11110">
                  <c:v>3.1299999999987449E-3</c:v>
                </c:pt>
                <c:pt idx="11111">
                  <c:v>0</c:v>
                </c:pt>
                <c:pt idx="11112">
                  <c:v>4.1400000000066939E-3</c:v>
                </c:pt>
                <c:pt idx="11113">
                  <c:v>0</c:v>
                </c:pt>
                <c:pt idx="11114">
                  <c:v>3.6000000000058208E-4</c:v>
                </c:pt>
                <c:pt idx="11115">
                  <c:v>2.7400000000170621E-3</c:v>
                </c:pt>
                <c:pt idx="11116">
                  <c:v>1.2300000000209366E-3</c:v>
                </c:pt>
                <c:pt idx="11117">
                  <c:v>3.2099999999672946E-3</c:v>
                </c:pt>
                <c:pt idx="11118">
                  <c:v>0</c:v>
                </c:pt>
                <c:pt idx="11119">
                  <c:v>0</c:v>
                </c:pt>
                <c:pt idx="11120">
                  <c:v>5.0699999999892498E-3</c:v>
                </c:pt>
                <c:pt idx="11121">
                  <c:v>0</c:v>
                </c:pt>
                <c:pt idx="11122">
                  <c:v>1.790000000028158E-3</c:v>
                </c:pt>
                <c:pt idx="11123">
                  <c:v>1.010000000007949E-3</c:v>
                </c:pt>
                <c:pt idx="11124">
                  <c:v>5.6999999998197382E-4</c:v>
                </c:pt>
                <c:pt idx="11125">
                  <c:v>4.200000000196269E-4</c:v>
                </c:pt>
                <c:pt idx="11126">
                  <c:v>3.6000000000058208E-3</c:v>
                </c:pt>
                <c:pt idx="11127">
                  <c:v>0</c:v>
                </c:pt>
                <c:pt idx="11128">
                  <c:v>1.7299999999522697E-3</c:v>
                </c:pt>
                <c:pt idx="11129">
                  <c:v>2.1000000003823516E-4</c:v>
                </c:pt>
                <c:pt idx="11130">
                  <c:v>9.7999999997000486E-4</c:v>
                </c:pt>
                <c:pt idx="11131">
                  <c:v>1.0800000000017462E-3</c:v>
                </c:pt>
                <c:pt idx="11132">
                  <c:v>3.3300000000053842E-3</c:v>
                </c:pt>
                <c:pt idx="11133">
                  <c:v>1.5799999999899228E-3</c:v>
                </c:pt>
                <c:pt idx="11134">
                  <c:v>0</c:v>
                </c:pt>
                <c:pt idx="11135">
                  <c:v>9.9000000000160071E-4</c:v>
                </c:pt>
                <c:pt idx="11136">
                  <c:v>2.1100000000160435E-3</c:v>
                </c:pt>
                <c:pt idx="11137">
                  <c:v>9.0000000000145519E-4</c:v>
                </c:pt>
                <c:pt idx="11138">
                  <c:v>0</c:v>
                </c:pt>
                <c:pt idx="11139">
                  <c:v>4.8499999999762622E-3</c:v>
                </c:pt>
                <c:pt idx="11140">
                  <c:v>0</c:v>
                </c:pt>
                <c:pt idx="11141">
                  <c:v>9.9000000000160071E-4</c:v>
                </c:pt>
                <c:pt idx="11142">
                  <c:v>6.2000000002626621E-4</c:v>
                </c:pt>
                <c:pt idx="11143">
                  <c:v>9.6000000002050001E-4</c:v>
                </c:pt>
                <c:pt idx="11144">
                  <c:v>1.0999999999512511E-3</c:v>
                </c:pt>
                <c:pt idx="11145">
                  <c:v>0</c:v>
                </c:pt>
                <c:pt idx="11146">
                  <c:v>3.8100000000440559E-3</c:v>
                </c:pt>
                <c:pt idx="11147">
                  <c:v>1.3500000000021828E-3</c:v>
                </c:pt>
                <c:pt idx="11148">
                  <c:v>5.2999999996927727E-4</c:v>
                </c:pt>
                <c:pt idx="11149">
                  <c:v>8.7000000002035449E-4</c:v>
                </c:pt>
                <c:pt idx="11150">
                  <c:v>1.010000000007949E-3</c:v>
                </c:pt>
                <c:pt idx="11151">
                  <c:v>1.010000000007949E-3</c:v>
                </c:pt>
                <c:pt idx="11152">
                  <c:v>4.0899999999624015E-3</c:v>
                </c:pt>
                <c:pt idx="11153">
                  <c:v>6.2000000002626621E-4</c:v>
                </c:pt>
                <c:pt idx="11154">
                  <c:v>0</c:v>
                </c:pt>
                <c:pt idx="11155">
                  <c:v>3.6999999999807187E-3</c:v>
                </c:pt>
                <c:pt idx="11156">
                  <c:v>0</c:v>
                </c:pt>
                <c:pt idx="11157">
                  <c:v>4.3200000000069849E-3</c:v>
                </c:pt>
                <c:pt idx="11158">
                  <c:v>0</c:v>
                </c:pt>
                <c:pt idx="11159">
                  <c:v>0</c:v>
                </c:pt>
                <c:pt idx="11160">
                  <c:v>2.0799999999780994E-3</c:v>
                </c:pt>
                <c:pt idx="11161">
                  <c:v>0</c:v>
                </c:pt>
                <c:pt idx="11162">
                  <c:v>2.0600000000285945E-3</c:v>
                </c:pt>
                <c:pt idx="11163">
                  <c:v>2.6199999999789725E-3</c:v>
                </c:pt>
                <c:pt idx="11164">
                  <c:v>0</c:v>
                </c:pt>
                <c:pt idx="11165">
                  <c:v>4.200000000196269E-4</c:v>
                </c:pt>
                <c:pt idx="11166">
                  <c:v>4.1400000000066939E-3</c:v>
                </c:pt>
                <c:pt idx="11167">
                  <c:v>0</c:v>
                </c:pt>
                <c:pt idx="11168">
                  <c:v>2.9799999999795546E-3</c:v>
                </c:pt>
                <c:pt idx="11169">
                  <c:v>0</c:v>
                </c:pt>
                <c:pt idx="11170">
                  <c:v>8.1000000000130967E-4</c:v>
                </c:pt>
                <c:pt idx="11171">
                  <c:v>1.8800000000283035E-3</c:v>
                </c:pt>
                <c:pt idx="11172">
                  <c:v>0</c:v>
                </c:pt>
                <c:pt idx="11173">
                  <c:v>2.3199999999974352E-3</c:v>
                </c:pt>
                <c:pt idx="11174">
                  <c:v>0</c:v>
                </c:pt>
                <c:pt idx="11175">
                  <c:v>0</c:v>
                </c:pt>
                <c:pt idx="11176">
                  <c:v>3.9899999999875035E-3</c:v>
                </c:pt>
                <c:pt idx="11177">
                  <c:v>8.6999999996351107E-4</c:v>
                </c:pt>
                <c:pt idx="11178">
                  <c:v>0</c:v>
                </c:pt>
                <c:pt idx="11179">
                  <c:v>3.1299999999987449E-3</c:v>
                </c:pt>
                <c:pt idx="11180">
                  <c:v>0</c:v>
                </c:pt>
                <c:pt idx="11181">
                  <c:v>0</c:v>
                </c:pt>
                <c:pt idx="11182">
                  <c:v>0</c:v>
                </c:pt>
                <c:pt idx="11183">
                  <c:v>1.4600000000086766E-3</c:v>
                </c:pt>
                <c:pt idx="11184">
                  <c:v>8.9000000002670276E-4</c:v>
                </c:pt>
                <c:pt idx="11185">
                  <c:v>0</c:v>
                </c:pt>
                <c:pt idx="11186">
                  <c:v>3.1599999999798456E-3</c:v>
                </c:pt>
                <c:pt idx="11187">
                  <c:v>0</c:v>
                </c:pt>
                <c:pt idx="11188">
                  <c:v>0</c:v>
                </c:pt>
                <c:pt idx="11189">
                  <c:v>0</c:v>
                </c:pt>
                <c:pt idx="11190">
                  <c:v>2.1800000000098407E-3</c:v>
                </c:pt>
                <c:pt idx="11191">
                  <c:v>0</c:v>
                </c:pt>
                <c:pt idx="11192">
                  <c:v>1.4899999999897773E-3</c:v>
                </c:pt>
                <c:pt idx="11193">
                  <c:v>0</c:v>
                </c:pt>
                <c:pt idx="11194">
                  <c:v>0</c:v>
                </c:pt>
                <c:pt idx="11195">
                  <c:v>0</c:v>
                </c:pt>
                <c:pt idx="11196">
                  <c:v>0</c:v>
                </c:pt>
                <c:pt idx="11197">
                  <c:v>4.3800000000260297E-3</c:v>
                </c:pt>
                <c:pt idx="11198">
                  <c:v>0</c:v>
                </c:pt>
                <c:pt idx="11199">
                  <c:v>0</c:v>
                </c:pt>
                <c:pt idx="11200">
                  <c:v>1.4999999996234692E-4</c:v>
                </c:pt>
                <c:pt idx="11201">
                  <c:v>0</c:v>
                </c:pt>
                <c:pt idx="11202">
                  <c:v>4.4000000002597517E-4</c:v>
                </c:pt>
                <c:pt idx="11203">
                  <c:v>1.3099999999894862E-3</c:v>
                </c:pt>
                <c:pt idx="11204">
                  <c:v>0</c:v>
                </c:pt>
                <c:pt idx="11205">
                  <c:v>0</c:v>
                </c:pt>
                <c:pt idx="11206">
                  <c:v>1.8800000000283035E-3</c:v>
                </c:pt>
                <c:pt idx="11207">
                  <c:v>0</c:v>
                </c:pt>
                <c:pt idx="11208">
                  <c:v>3.6000000000058208E-4</c:v>
                </c:pt>
                <c:pt idx="11209">
                  <c:v>0</c:v>
                </c:pt>
                <c:pt idx="11210">
                  <c:v>0</c:v>
                </c:pt>
                <c:pt idx="11211">
                  <c:v>0</c:v>
                </c:pt>
                <c:pt idx="11212">
                  <c:v>0</c:v>
                </c:pt>
                <c:pt idx="11213">
                  <c:v>0</c:v>
                </c:pt>
                <c:pt idx="11214">
                  <c:v>0</c:v>
                </c:pt>
                <c:pt idx="11215">
                  <c:v>0</c:v>
                </c:pt>
                <c:pt idx="11216">
                  <c:v>1.010000000007949E-3</c:v>
                </c:pt>
                <c:pt idx="11217">
                  <c:v>0</c:v>
                </c:pt>
                <c:pt idx="11218">
                  <c:v>0</c:v>
                </c:pt>
                <c:pt idx="11219">
                  <c:v>2.2099999999909414E-3</c:v>
                </c:pt>
                <c:pt idx="11220">
                  <c:v>0</c:v>
                </c:pt>
                <c:pt idx="11221">
                  <c:v>0</c:v>
                </c:pt>
                <c:pt idx="11222">
                  <c:v>0</c:v>
                </c:pt>
                <c:pt idx="11223">
                  <c:v>0</c:v>
                </c:pt>
                <c:pt idx="11224">
                  <c:v>0</c:v>
                </c:pt>
                <c:pt idx="11225">
                  <c:v>0</c:v>
                </c:pt>
                <c:pt idx="11226">
                  <c:v>0</c:v>
                </c:pt>
                <c:pt idx="11227">
                  <c:v>0</c:v>
                </c:pt>
                <c:pt idx="11228">
                  <c:v>0</c:v>
                </c:pt>
                <c:pt idx="11229">
                  <c:v>0</c:v>
                </c:pt>
                <c:pt idx="11230">
                  <c:v>0</c:v>
                </c:pt>
                <c:pt idx="11231">
                  <c:v>0</c:v>
                </c:pt>
                <c:pt idx="11232">
                  <c:v>0</c:v>
                </c:pt>
                <c:pt idx="11233">
                  <c:v>0</c:v>
                </c:pt>
                <c:pt idx="11234">
                  <c:v>0</c:v>
                </c:pt>
                <c:pt idx="11235">
                  <c:v>0</c:v>
                </c:pt>
                <c:pt idx="11236">
                  <c:v>0</c:v>
                </c:pt>
                <c:pt idx="11237">
                  <c:v>0</c:v>
                </c:pt>
                <c:pt idx="11238">
                  <c:v>0</c:v>
                </c:pt>
                <c:pt idx="11239">
                  <c:v>0</c:v>
                </c:pt>
                <c:pt idx="11240">
                  <c:v>0</c:v>
                </c:pt>
                <c:pt idx="11241">
                  <c:v>0</c:v>
                </c:pt>
                <c:pt idx="11242">
                  <c:v>0</c:v>
                </c:pt>
                <c:pt idx="11243">
                  <c:v>0</c:v>
                </c:pt>
                <c:pt idx="11244">
                  <c:v>0</c:v>
                </c:pt>
                <c:pt idx="11245">
                  <c:v>0</c:v>
                </c:pt>
                <c:pt idx="11246">
                  <c:v>0</c:v>
                </c:pt>
                <c:pt idx="11247">
                  <c:v>0</c:v>
                </c:pt>
                <c:pt idx="11248">
                  <c:v>0</c:v>
                </c:pt>
                <c:pt idx="11249">
                  <c:v>0</c:v>
                </c:pt>
                <c:pt idx="11250">
                  <c:v>0</c:v>
                </c:pt>
                <c:pt idx="11251">
                  <c:v>0</c:v>
                </c:pt>
                <c:pt idx="11252">
                  <c:v>0</c:v>
                </c:pt>
                <c:pt idx="11253">
                  <c:v>0</c:v>
                </c:pt>
                <c:pt idx="11254">
                  <c:v>0</c:v>
                </c:pt>
                <c:pt idx="11255">
                  <c:v>0</c:v>
                </c:pt>
                <c:pt idx="11256">
                  <c:v>0</c:v>
                </c:pt>
                <c:pt idx="11257">
                  <c:v>0</c:v>
                </c:pt>
                <c:pt idx="11258">
                  <c:v>0</c:v>
                </c:pt>
                <c:pt idx="11259">
                  <c:v>0</c:v>
                </c:pt>
                <c:pt idx="11260">
                  <c:v>0</c:v>
                </c:pt>
                <c:pt idx="11261">
                  <c:v>0</c:v>
                </c:pt>
                <c:pt idx="11262">
                  <c:v>0</c:v>
                </c:pt>
                <c:pt idx="11263">
                  <c:v>0</c:v>
                </c:pt>
                <c:pt idx="11264">
                  <c:v>0</c:v>
                </c:pt>
                <c:pt idx="11265">
                  <c:v>0</c:v>
                </c:pt>
                <c:pt idx="11266">
                  <c:v>0</c:v>
                </c:pt>
                <c:pt idx="11267">
                  <c:v>0</c:v>
                </c:pt>
                <c:pt idx="11268">
                  <c:v>0</c:v>
                </c:pt>
                <c:pt idx="11269">
                  <c:v>0</c:v>
                </c:pt>
                <c:pt idx="11270">
                  <c:v>0</c:v>
                </c:pt>
                <c:pt idx="11271">
                  <c:v>1.4300000000275759E-3</c:v>
                </c:pt>
                <c:pt idx="11272">
                  <c:v>0</c:v>
                </c:pt>
                <c:pt idx="11273">
                  <c:v>0</c:v>
                </c:pt>
                <c:pt idx="11274">
                  <c:v>0</c:v>
                </c:pt>
                <c:pt idx="11275">
                  <c:v>0</c:v>
                </c:pt>
                <c:pt idx="11276">
                  <c:v>1.0499999999638021E-3</c:v>
                </c:pt>
                <c:pt idx="11277">
                  <c:v>0</c:v>
                </c:pt>
                <c:pt idx="11278">
                  <c:v>0</c:v>
                </c:pt>
                <c:pt idx="11279">
                  <c:v>2.0800000000349428E-3</c:v>
                </c:pt>
                <c:pt idx="11280">
                  <c:v>4.799999999818283E-4</c:v>
                </c:pt>
                <c:pt idx="11281">
                  <c:v>0</c:v>
                </c:pt>
                <c:pt idx="11282">
                  <c:v>0</c:v>
                </c:pt>
                <c:pt idx="11283">
                  <c:v>0</c:v>
                </c:pt>
                <c:pt idx="11284">
                  <c:v>2.2600000000352338E-3</c:v>
                </c:pt>
                <c:pt idx="11285">
                  <c:v>0</c:v>
                </c:pt>
                <c:pt idx="11286">
                  <c:v>0</c:v>
                </c:pt>
                <c:pt idx="11287">
                  <c:v>1.699999999971169E-3</c:v>
                </c:pt>
                <c:pt idx="11288">
                  <c:v>0</c:v>
                </c:pt>
                <c:pt idx="11289">
                  <c:v>0</c:v>
                </c:pt>
                <c:pt idx="11290">
                  <c:v>0</c:v>
                </c:pt>
                <c:pt idx="11291">
                  <c:v>2.889999999979409E-3</c:v>
                </c:pt>
                <c:pt idx="11292">
                  <c:v>0</c:v>
                </c:pt>
                <c:pt idx="11293">
                  <c:v>0</c:v>
                </c:pt>
                <c:pt idx="11294">
                  <c:v>1.0800000000017462E-3</c:v>
                </c:pt>
                <c:pt idx="11295">
                  <c:v>2.6000000002568413E-4</c:v>
                </c:pt>
                <c:pt idx="11296">
                  <c:v>0</c:v>
                </c:pt>
                <c:pt idx="11297">
                  <c:v>8.1000000000130967E-4</c:v>
                </c:pt>
                <c:pt idx="11298">
                  <c:v>1.1999999998124622E-4</c:v>
                </c:pt>
                <c:pt idx="11299">
                  <c:v>4.7000000000707587E-4</c:v>
                </c:pt>
                <c:pt idx="11300">
                  <c:v>1.9100000000094042E-3</c:v>
                </c:pt>
                <c:pt idx="11301">
                  <c:v>4.799999999818283E-4</c:v>
                </c:pt>
                <c:pt idx="11302">
                  <c:v>9.0000000000145519E-5</c:v>
                </c:pt>
                <c:pt idx="11303">
                  <c:v>2.8000000000361069E-3</c:v>
                </c:pt>
                <c:pt idx="11304">
                  <c:v>0</c:v>
                </c:pt>
                <c:pt idx="11305">
                  <c:v>0</c:v>
                </c:pt>
                <c:pt idx="11306">
                  <c:v>5.4000000000087311E-4</c:v>
                </c:pt>
                <c:pt idx="11307">
                  <c:v>9.4999999998890416E-4</c:v>
                </c:pt>
                <c:pt idx="11308">
                  <c:v>1.2499999999704414E-3</c:v>
                </c:pt>
                <c:pt idx="11309">
                  <c:v>0</c:v>
                </c:pt>
                <c:pt idx="11310">
                  <c:v>9.0000000000145519E-4</c:v>
                </c:pt>
                <c:pt idx="11311">
                  <c:v>3.210000000024138E-3</c:v>
                </c:pt>
                <c:pt idx="11312">
                  <c:v>0</c:v>
                </c:pt>
                <c:pt idx="11313">
                  <c:v>0</c:v>
                </c:pt>
                <c:pt idx="11314">
                  <c:v>1.0800000000017462E-3</c:v>
                </c:pt>
                <c:pt idx="11315">
                  <c:v>0</c:v>
                </c:pt>
                <c:pt idx="11316">
                  <c:v>2.4000000001933586E-4</c:v>
                </c:pt>
                <c:pt idx="11317">
                  <c:v>8.8999999996985935E-4</c:v>
                </c:pt>
                <c:pt idx="11318">
                  <c:v>0</c:v>
                </c:pt>
                <c:pt idx="11319">
                  <c:v>1.6699999999900683E-3</c:v>
                </c:pt>
                <c:pt idx="11320">
                  <c:v>3.6000000000058208E-4</c:v>
                </c:pt>
                <c:pt idx="11321">
                  <c:v>1.9900000000347973E-3</c:v>
                </c:pt>
                <c:pt idx="11322">
                  <c:v>0</c:v>
                </c:pt>
                <c:pt idx="11323">
                  <c:v>9.0000000000145519E-5</c:v>
                </c:pt>
                <c:pt idx="11324">
                  <c:v>1.6099999999710235E-3</c:v>
                </c:pt>
                <c:pt idx="11325">
                  <c:v>1.6400000000089676E-3</c:v>
                </c:pt>
                <c:pt idx="11326">
                  <c:v>0</c:v>
                </c:pt>
                <c:pt idx="11327">
                  <c:v>8.9000000002670276E-4</c:v>
                </c:pt>
                <c:pt idx="11328">
                  <c:v>0</c:v>
                </c:pt>
                <c:pt idx="11329">
                  <c:v>0</c:v>
                </c:pt>
                <c:pt idx="11330">
                  <c:v>3.4599999999613829E-3</c:v>
                </c:pt>
                <c:pt idx="11331">
                  <c:v>0</c:v>
                </c:pt>
                <c:pt idx="11332">
                  <c:v>0</c:v>
                </c:pt>
                <c:pt idx="11333">
                  <c:v>3.7300000000186628E-3</c:v>
                </c:pt>
                <c:pt idx="11334">
                  <c:v>0</c:v>
                </c:pt>
                <c:pt idx="11335">
                  <c:v>0</c:v>
                </c:pt>
                <c:pt idx="11336">
                  <c:v>0</c:v>
                </c:pt>
                <c:pt idx="11337">
                  <c:v>0</c:v>
                </c:pt>
                <c:pt idx="11338">
                  <c:v>1.1000000000080945E-3</c:v>
                </c:pt>
                <c:pt idx="11339">
                  <c:v>1.3399999999705869E-3</c:v>
                </c:pt>
                <c:pt idx="11340">
                  <c:v>1.5200000000277214E-3</c:v>
                </c:pt>
                <c:pt idx="11341">
                  <c:v>2.0999999998139174E-4</c:v>
                </c:pt>
                <c:pt idx="11342">
                  <c:v>0</c:v>
                </c:pt>
                <c:pt idx="11343">
                  <c:v>3.6400000000185173E-3</c:v>
                </c:pt>
                <c:pt idx="11344">
                  <c:v>4.0999999998803105E-4</c:v>
                </c:pt>
                <c:pt idx="11345">
                  <c:v>0</c:v>
                </c:pt>
                <c:pt idx="11346">
                  <c:v>3.5500000000183718E-3</c:v>
                </c:pt>
                <c:pt idx="11347">
                  <c:v>0</c:v>
                </c:pt>
                <c:pt idx="11348">
                  <c:v>2.4699999999597821E-3</c:v>
                </c:pt>
                <c:pt idx="11349">
                  <c:v>1.8000000000029104E-4</c:v>
                </c:pt>
                <c:pt idx="11350">
                  <c:v>2.6200000000358159E-3</c:v>
                </c:pt>
                <c:pt idx="11351">
                  <c:v>0</c:v>
                </c:pt>
                <c:pt idx="11352">
                  <c:v>1.4299999999707325E-3</c:v>
                </c:pt>
                <c:pt idx="11353">
                  <c:v>2.6000000000294676E-3</c:v>
                </c:pt>
                <c:pt idx="11354">
                  <c:v>2.6499999999600732E-3</c:v>
                </c:pt>
                <c:pt idx="11355">
                  <c:v>0</c:v>
                </c:pt>
                <c:pt idx="11356">
                  <c:v>2.6799999999980173E-3</c:v>
                </c:pt>
                <c:pt idx="11357">
                  <c:v>3.6400000000185173E-3</c:v>
                </c:pt>
                <c:pt idx="11358">
                  <c:v>0</c:v>
                </c:pt>
                <c:pt idx="11359">
                  <c:v>1.9599999999968531E-3</c:v>
                </c:pt>
                <c:pt idx="11360">
                  <c:v>1.8200000000092587E-3</c:v>
                </c:pt>
                <c:pt idx="11361">
                  <c:v>6.9000000002006345E-4</c:v>
                </c:pt>
                <c:pt idx="11362">
                  <c:v>2.1699999999782449E-3</c:v>
                </c:pt>
                <c:pt idx="11363">
                  <c:v>2.0600000000285945E-3</c:v>
                </c:pt>
                <c:pt idx="11364">
                  <c:v>2.6499999999600732E-3</c:v>
                </c:pt>
                <c:pt idx="11365">
                  <c:v>1.9100000000094042E-3</c:v>
                </c:pt>
                <c:pt idx="11366">
                  <c:v>2.7999999999792635E-3</c:v>
                </c:pt>
                <c:pt idx="11367">
                  <c:v>3.8499999999999091E-3</c:v>
                </c:pt>
                <c:pt idx="11368">
                  <c:v>8.9000000002670276E-4</c:v>
                </c:pt>
                <c:pt idx="11369">
                  <c:v>1.5500000000088221E-3</c:v>
                </c:pt>
                <c:pt idx="11370">
                  <c:v>7.389999999986685E-3</c:v>
                </c:pt>
                <c:pt idx="11371">
                  <c:v>0</c:v>
                </c:pt>
                <c:pt idx="11372">
                  <c:v>5.9299999999780084E-3</c:v>
                </c:pt>
                <c:pt idx="11373">
                  <c:v>7.3900000000435284E-3</c:v>
                </c:pt>
                <c:pt idx="11374">
                  <c:v>3.0999999999608008E-3</c:v>
                </c:pt>
                <c:pt idx="11375">
                  <c:v>5.4300000000466753E-3</c:v>
                </c:pt>
                <c:pt idx="11376">
                  <c:v>1.0399999999890497E-3</c:v>
                </c:pt>
                <c:pt idx="11377">
                  <c:v>4.680000000007567E-3</c:v>
                </c:pt>
                <c:pt idx="11378">
                  <c:v>1.0999999999512511E-3</c:v>
                </c:pt>
                <c:pt idx="11379">
                  <c:v>1.4600000000086766E-3</c:v>
                </c:pt>
                <c:pt idx="11380">
                  <c:v>6.0500000000160981E-3</c:v>
                </c:pt>
                <c:pt idx="11381">
                  <c:v>6.0000000001991793E-4</c:v>
                </c:pt>
                <c:pt idx="11382">
                  <c:v>9.2000000000780346E-4</c:v>
                </c:pt>
                <c:pt idx="11383">
                  <c:v>5.5699999999774263E-3</c:v>
                </c:pt>
                <c:pt idx="11384">
                  <c:v>2.299999999991087E-3</c:v>
                </c:pt>
                <c:pt idx="11385">
                  <c:v>0</c:v>
                </c:pt>
                <c:pt idx="11386">
                  <c:v>6.2599999999974898E-3</c:v>
                </c:pt>
                <c:pt idx="11387">
                  <c:v>0</c:v>
                </c:pt>
                <c:pt idx="11388">
                  <c:v>3.7800000000061118E-3</c:v>
                </c:pt>
                <c:pt idx="11389">
                  <c:v>8.3999999998241037E-4</c:v>
                </c:pt>
                <c:pt idx="11390">
                  <c:v>4.8800000000142063E-3</c:v>
                </c:pt>
                <c:pt idx="11391">
                  <c:v>4.500000000007276E-4</c:v>
                </c:pt>
                <c:pt idx="11392">
                  <c:v>2.2099999999909414E-3</c:v>
                </c:pt>
                <c:pt idx="11393">
                  <c:v>3.1000000000176442E-3</c:v>
                </c:pt>
                <c:pt idx="11394">
                  <c:v>9.0000000000145519E-5</c:v>
                </c:pt>
                <c:pt idx="11395">
                  <c:v>3.1999999998788553E-4</c:v>
                </c:pt>
                <c:pt idx="11396">
                  <c:v>3.5500000000183718E-3</c:v>
                </c:pt>
                <c:pt idx="11397">
                  <c:v>3.719999999987067E-3</c:v>
                </c:pt>
                <c:pt idx="11398">
                  <c:v>0</c:v>
                </c:pt>
                <c:pt idx="11399">
                  <c:v>1.7300000000091131E-3</c:v>
                </c:pt>
                <c:pt idx="11400">
                  <c:v>1.7300000000091131E-3</c:v>
                </c:pt>
                <c:pt idx="11401">
                  <c:v>4.799999999818283E-4</c:v>
                </c:pt>
                <c:pt idx="11402">
                  <c:v>7.4000000000751243E-4</c:v>
                </c:pt>
                <c:pt idx="11403">
                  <c:v>2.8599999999983083E-3</c:v>
                </c:pt>
                <c:pt idx="11404">
                  <c:v>3.4600000000182263E-3</c:v>
                </c:pt>
                <c:pt idx="11405">
                  <c:v>0</c:v>
                </c:pt>
                <c:pt idx="11406">
                  <c:v>2.299999999991087E-3</c:v>
                </c:pt>
                <c:pt idx="11407">
                  <c:v>1.929999999958909E-3</c:v>
                </c:pt>
                <c:pt idx="11408">
                  <c:v>2.0300000000474938E-3</c:v>
                </c:pt>
                <c:pt idx="11409">
                  <c:v>7.2000000000116415E-4</c:v>
                </c:pt>
                <c:pt idx="11410">
                  <c:v>3.3599999999864849E-3</c:v>
                </c:pt>
                <c:pt idx="11411">
                  <c:v>0</c:v>
                </c:pt>
                <c:pt idx="11412">
                  <c:v>1.699999999971169E-3</c:v>
                </c:pt>
                <c:pt idx="11413">
                  <c:v>4.680000000007567E-3</c:v>
                </c:pt>
                <c:pt idx="11414">
                  <c:v>4.200000000196269E-4</c:v>
                </c:pt>
                <c:pt idx="11415">
                  <c:v>2.0499999999969987E-3</c:v>
                </c:pt>
                <c:pt idx="11416">
                  <c:v>2.9999999998153726E-4</c:v>
                </c:pt>
                <c:pt idx="11417">
                  <c:v>6.1400000000162436E-3</c:v>
                </c:pt>
                <c:pt idx="11418">
                  <c:v>1.8000000000029104E-4</c:v>
                </c:pt>
                <c:pt idx="11419">
                  <c:v>2.299999999991087E-3</c:v>
                </c:pt>
                <c:pt idx="11420">
                  <c:v>4.0999999998803105E-4</c:v>
                </c:pt>
                <c:pt idx="11421">
                  <c:v>3.160000000036689E-3</c:v>
                </c:pt>
                <c:pt idx="11422">
                  <c:v>0</c:v>
                </c:pt>
                <c:pt idx="11423">
                  <c:v>4.9199999999700594E-3</c:v>
                </c:pt>
                <c:pt idx="11424">
                  <c:v>7.6999999998861313E-4</c:v>
                </c:pt>
                <c:pt idx="11425">
                  <c:v>0</c:v>
                </c:pt>
                <c:pt idx="11426">
                  <c:v>4.2700000000195359E-3</c:v>
                </c:pt>
                <c:pt idx="11427">
                  <c:v>0</c:v>
                </c:pt>
                <c:pt idx="11428">
                  <c:v>4.2000000000257387E-3</c:v>
                </c:pt>
                <c:pt idx="11429">
                  <c:v>0</c:v>
                </c:pt>
                <c:pt idx="11430">
                  <c:v>4.0999999998803105E-4</c:v>
                </c:pt>
                <c:pt idx="11431">
                  <c:v>3.2199999999988904E-3</c:v>
                </c:pt>
                <c:pt idx="11432">
                  <c:v>8.1000000000130967E-4</c:v>
                </c:pt>
                <c:pt idx="11433">
                  <c:v>1.3099999999894862E-3</c:v>
                </c:pt>
                <c:pt idx="11434">
                  <c:v>3.1299999999987449E-3</c:v>
                </c:pt>
                <c:pt idx="11435">
                  <c:v>0</c:v>
                </c:pt>
                <c:pt idx="11436">
                  <c:v>3.9600000000064028E-3</c:v>
                </c:pt>
                <c:pt idx="11437">
                  <c:v>2.9499999999984539E-3</c:v>
                </c:pt>
                <c:pt idx="11438">
                  <c:v>0</c:v>
                </c:pt>
                <c:pt idx="11439">
                  <c:v>8.1000000000130967E-4</c:v>
                </c:pt>
                <c:pt idx="11440">
                  <c:v>3.5700000000247201E-3</c:v>
                </c:pt>
                <c:pt idx="11441">
                  <c:v>1.4899999999897773E-3</c:v>
                </c:pt>
                <c:pt idx="11442">
                  <c:v>1.3700000000085311E-3</c:v>
                </c:pt>
                <c:pt idx="11443">
                  <c:v>1.9999999999527063E-3</c:v>
                </c:pt>
                <c:pt idx="11444">
                  <c:v>4.6500000000264663E-3</c:v>
                </c:pt>
                <c:pt idx="11445">
                  <c:v>0</c:v>
                </c:pt>
                <c:pt idx="11446">
                  <c:v>1.3099999999894862E-3</c:v>
                </c:pt>
                <c:pt idx="11447">
                  <c:v>4.2900000000258842E-3</c:v>
                </c:pt>
                <c:pt idx="11448">
                  <c:v>1.5499999999519787E-3</c:v>
                </c:pt>
                <c:pt idx="11449">
                  <c:v>2.9200000000173532E-3</c:v>
                </c:pt>
                <c:pt idx="11450">
                  <c:v>4.1800000000193904E-3</c:v>
                </c:pt>
                <c:pt idx="11451">
                  <c:v>0</c:v>
                </c:pt>
                <c:pt idx="11452">
                  <c:v>1.8999999999778083E-3</c:v>
                </c:pt>
                <c:pt idx="11453">
                  <c:v>4.5299999999883767E-3</c:v>
                </c:pt>
                <c:pt idx="11454">
                  <c:v>0</c:v>
                </c:pt>
                <c:pt idx="11455">
                  <c:v>2.3000000000479304E-3</c:v>
                </c:pt>
                <c:pt idx="11456">
                  <c:v>6.1999999996942279E-4</c:v>
                </c:pt>
                <c:pt idx="11457">
                  <c:v>5.7300000000282125E-3</c:v>
                </c:pt>
                <c:pt idx="11458">
                  <c:v>0</c:v>
                </c:pt>
                <c:pt idx="11459">
                  <c:v>2.9799999999795546E-3</c:v>
                </c:pt>
                <c:pt idx="11460">
                  <c:v>1.2800000000083855E-3</c:v>
                </c:pt>
                <c:pt idx="11461">
                  <c:v>4.1699999999877946E-3</c:v>
                </c:pt>
                <c:pt idx="11462">
                  <c:v>6.3000000000101863E-4</c:v>
                </c:pt>
                <c:pt idx="11463">
                  <c:v>4.9700000000143518E-3</c:v>
                </c:pt>
                <c:pt idx="11464">
                  <c:v>2.3999999996249244E-4</c:v>
                </c:pt>
                <c:pt idx="11465">
                  <c:v>1.2800000000083855E-3</c:v>
                </c:pt>
                <c:pt idx="11466">
                  <c:v>2.8599999999983083E-3</c:v>
                </c:pt>
                <c:pt idx="11467">
                  <c:v>2.15000000002874E-3</c:v>
                </c:pt>
                <c:pt idx="11468">
                  <c:v>3.2199999999988904E-3</c:v>
                </c:pt>
                <c:pt idx="11469">
                  <c:v>2.4700000000166256E-3</c:v>
                </c:pt>
                <c:pt idx="11470">
                  <c:v>4.8299999999699139E-3</c:v>
                </c:pt>
                <c:pt idx="11471">
                  <c:v>0</c:v>
                </c:pt>
                <c:pt idx="11472">
                  <c:v>1.5799999999899228E-3</c:v>
                </c:pt>
                <c:pt idx="11473">
                  <c:v>5.2699999999958891E-3</c:v>
                </c:pt>
                <c:pt idx="11474">
                  <c:v>5.4000000000087311E-4</c:v>
                </c:pt>
                <c:pt idx="11475">
                  <c:v>0</c:v>
                </c:pt>
                <c:pt idx="11476">
                  <c:v>4.1100000000255932E-3</c:v>
                </c:pt>
                <c:pt idx="11477">
                  <c:v>5.1599999999893953E-3</c:v>
                </c:pt>
                <c:pt idx="11478">
                  <c:v>0</c:v>
                </c:pt>
                <c:pt idx="11479">
                  <c:v>4.0200000000254477E-3</c:v>
                </c:pt>
                <c:pt idx="11480">
                  <c:v>9.5999999996365659E-4</c:v>
                </c:pt>
                <c:pt idx="11481">
                  <c:v>4.3200000000069849E-3</c:v>
                </c:pt>
                <c:pt idx="11482">
                  <c:v>2.5600000000167711E-3</c:v>
                </c:pt>
                <c:pt idx="11483">
                  <c:v>2.9499999999984539E-3</c:v>
                </c:pt>
                <c:pt idx="11484">
                  <c:v>3.1900000000177897E-3</c:v>
                </c:pt>
                <c:pt idx="11485">
                  <c:v>2.6799999999980173E-3</c:v>
                </c:pt>
                <c:pt idx="11486">
                  <c:v>2.5699999999915235E-3</c:v>
                </c:pt>
                <c:pt idx="11487">
                  <c:v>5.2699999999958891E-3</c:v>
                </c:pt>
                <c:pt idx="11488">
                  <c:v>2.8299999999603642E-3</c:v>
                </c:pt>
                <c:pt idx="11489">
                  <c:v>2.2700000000099863E-3</c:v>
                </c:pt>
                <c:pt idx="11490">
                  <c:v>4.2600000000447835E-3</c:v>
                </c:pt>
                <c:pt idx="11491">
                  <c:v>2.0799999999780994E-3</c:v>
                </c:pt>
                <c:pt idx="11492">
                  <c:v>5.6399999999712236E-3</c:v>
                </c:pt>
                <c:pt idx="11493">
                  <c:v>5.2400000000147884E-3</c:v>
                </c:pt>
                <c:pt idx="11494">
                  <c:v>0</c:v>
                </c:pt>
                <c:pt idx="11495">
                  <c:v>5.5500000000279215E-3</c:v>
                </c:pt>
                <c:pt idx="11496">
                  <c:v>9.2000000000780346E-4</c:v>
                </c:pt>
                <c:pt idx="11497">
                  <c:v>7.4499999999488864E-3</c:v>
                </c:pt>
                <c:pt idx="11498">
                  <c:v>1.4600000000086766E-3</c:v>
                </c:pt>
                <c:pt idx="11499">
                  <c:v>6.3800000000355794E-3</c:v>
                </c:pt>
                <c:pt idx="11500">
                  <c:v>0</c:v>
                </c:pt>
                <c:pt idx="11501">
                  <c:v>5.7799999999588181E-3</c:v>
                </c:pt>
                <c:pt idx="11502">
                  <c:v>0</c:v>
                </c:pt>
                <c:pt idx="11503">
                  <c:v>6.5600000000358705E-3</c:v>
                </c:pt>
                <c:pt idx="11504">
                  <c:v>0</c:v>
                </c:pt>
                <c:pt idx="11505">
                  <c:v>3.0699999999797001E-3</c:v>
                </c:pt>
                <c:pt idx="11506">
                  <c:v>3.6600000000248656E-3</c:v>
                </c:pt>
                <c:pt idx="11507">
                  <c:v>2.7699999999981628E-3</c:v>
                </c:pt>
                <c:pt idx="11508">
                  <c:v>3.9699999999811553E-3</c:v>
                </c:pt>
                <c:pt idx="11509">
                  <c:v>3.8700000000062573E-3</c:v>
                </c:pt>
                <c:pt idx="11510">
                  <c:v>3.1599999999798456E-3</c:v>
                </c:pt>
                <c:pt idx="11511">
                  <c:v>1.5500000000088221E-3</c:v>
                </c:pt>
                <c:pt idx="11512">
                  <c:v>4.9799999999891043E-3</c:v>
                </c:pt>
                <c:pt idx="11513">
                  <c:v>4.5300000000452201E-3</c:v>
                </c:pt>
                <c:pt idx="11514">
                  <c:v>3.0699999999797001E-3</c:v>
                </c:pt>
                <c:pt idx="11515">
                  <c:v>2.0999999998139174E-4</c:v>
                </c:pt>
                <c:pt idx="11516">
                  <c:v>6.4600000000041291E-3</c:v>
                </c:pt>
                <c:pt idx="11517">
                  <c:v>3.6099999999805732E-3</c:v>
                </c:pt>
                <c:pt idx="11518">
                  <c:v>1.2200000000461841E-3</c:v>
                </c:pt>
                <c:pt idx="11519">
                  <c:v>6.4999999999599822E-3</c:v>
                </c:pt>
                <c:pt idx="11520">
                  <c:v>0</c:v>
                </c:pt>
                <c:pt idx="11521">
                  <c:v>5.1200000000335422E-3</c:v>
                </c:pt>
                <c:pt idx="11522">
                  <c:v>1.4299999999707325E-3</c:v>
                </c:pt>
                <c:pt idx="11523">
                  <c:v>7.1300000000178443E-3</c:v>
                </c:pt>
                <c:pt idx="11524">
                  <c:v>0</c:v>
                </c:pt>
                <c:pt idx="11525">
                  <c:v>8.3399999999755892E-3</c:v>
                </c:pt>
                <c:pt idx="11526">
                  <c:v>0</c:v>
                </c:pt>
                <c:pt idx="11527">
                  <c:v>5.2500000000463842E-3</c:v>
                </c:pt>
                <c:pt idx="11528">
                  <c:v>1.749999999958618E-3</c:v>
                </c:pt>
                <c:pt idx="11529">
                  <c:v>3.7300000000186628E-3</c:v>
                </c:pt>
                <c:pt idx="11530">
                  <c:v>4.7999999999888132E-3</c:v>
                </c:pt>
                <c:pt idx="11531">
                  <c:v>1.3999999999896318E-3</c:v>
                </c:pt>
                <c:pt idx="11532">
                  <c:v>5.9300000000348518E-3</c:v>
                </c:pt>
                <c:pt idx="11533">
                  <c:v>4.0799999999876491E-3</c:v>
                </c:pt>
                <c:pt idx="11534">
                  <c:v>1.0800000000017462E-3</c:v>
                </c:pt>
                <c:pt idx="11535">
                  <c:v>4.0199999999686042E-3</c:v>
                </c:pt>
                <c:pt idx="11536">
                  <c:v>3.5700000000247201E-3</c:v>
                </c:pt>
                <c:pt idx="11537">
                  <c:v>4.2100000000004911E-3</c:v>
                </c:pt>
                <c:pt idx="11538">
                  <c:v>2.1100000000160435E-3</c:v>
                </c:pt>
                <c:pt idx="11539">
                  <c:v>6.4699999999788815E-3</c:v>
                </c:pt>
                <c:pt idx="11540">
                  <c:v>1.1600000000271393E-3</c:v>
                </c:pt>
                <c:pt idx="11541">
                  <c:v>6.379999999978736E-3</c:v>
                </c:pt>
                <c:pt idx="11542">
                  <c:v>0</c:v>
                </c:pt>
                <c:pt idx="11543">
                  <c:v>7.3300000000244836E-3</c:v>
                </c:pt>
                <c:pt idx="11544">
                  <c:v>0</c:v>
                </c:pt>
                <c:pt idx="11545">
                  <c:v>4.8899999999889587E-3</c:v>
                </c:pt>
                <c:pt idx="11546">
                  <c:v>3.1899999999609463E-3</c:v>
                </c:pt>
                <c:pt idx="11547">
                  <c:v>4.0500000000065484E-3</c:v>
                </c:pt>
                <c:pt idx="11548">
                  <c:v>4.0200000000254477E-3</c:v>
                </c:pt>
                <c:pt idx="11549">
                  <c:v>3.3399999999801366E-3</c:v>
                </c:pt>
                <c:pt idx="11550">
                  <c:v>2.479999999991378E-3</c:v>
                </c:pt>
                <c:pt idx="11551">
                  <c:v>3.1800000000430373E-3</c:v>
                </c:pt>
                <c:pt idx="11552">
                  <c:v>5.8499999999526153E-3</c:v>
                </c:pt>
                <c:pt idx="11553">
                  <c:v>3.390000000024429E-3</c:v>
                </c:pt>
                <c:pt idx="11554">
                  <c:v>2.9499999999984539E-3</c:v>
                </c:pt>
                <c:pt idx="11555">
                  <c:v>2.0000000000095497E-3</c:v>
                </c:pt>
                <c:pt idx="11556">
                  <c:v>4.5599999999694774E-3</c:v>
                </c:pt>
                <c:pt idx="11557">
                  <c:v>6.2000000000352884E-3</c:v>
                </c:pt>
                <c:pt idx="11558">
                  <c:v>0</c:v>
                </c:pt>
                <c:pt idx="11559">
                  <c:v>7.5099999999679312E-3</c:v>
                </c:pt>
                <c:pt idx="11560">
                  <c:v>0</c:v>
                </c:pt>
                <c:pt idx="11561">
                  <c:v>3.7500000000250111E-3</c:v>
                </c:pt>
                <c:pt idx="11562">
                  <c:v>2.7200000000107138E-3</c:v>
                </c:pt>
                <c:pt idx="11563">
                  <c:v>4.5900000000074215E-3</c:v>
                </c:pt>
                <c:pt idx="11564">
                  <c:v>0</c:v>
                </c:pt>
                <c:pt idx="11565">
                  <c:v>4.4100000000071304E-3</c:v>
                </c:pt>
                <c:pt idx="11566">
                  <c:v>5.8999999998832209E-4</c:v>
                </c:pt>
                <c:pt idx="11567">
                  <c:v>6.4999999999599822E-3</c:v>
                </c:pt>
                <c:pt idx="11568">
                  <c:v>1.1300000000460386E-3</c:v>
                </c:pt>
                <c:pt idx="11569">
                  <c:v>4.1699999999877946E-3</c:v>
                </c:pt>
                <c:pt idx="11570">
                  <c:v>3.3399999999801366E-3</c:v>
                </c:pt>
                <c:pt idx="11571">
                  <c:v>4.2000000000257387E-3</c:v>
                </c:pt>
                <c:pt idx="11572">
                  <c:v>3.2799999999610918E-3</c:v>
                </c:pt>
                <c:pt idx="11573">
                  <c:v>3.669999999999618E-3</c:v>
                </c:pt>
                <c:pt idx="11574">
                  <c:v>3.160000000036689E-3</c:v>
                </c:pt>
                <c:pt idx="11575">
                  <c:v>2.529999999978827E-3</c:v>
                </c:pt>
                <c:pt idx="11576">
                  <c:v>6.9100000000048567E-3</c:v>
                </c:pt>
                <c:pt idx="11577">
                  <c:v>0</c:v>
                </c:pt>
                <c:pt idx="11578">
                  <c:v>5.0400000000081491E-3</c:v>
                </c:pt>
                <c:pt idx="11579">
                  <c:v>3.1900000000177897E-3</c:v>
                </c:pt>
                <c:pt idx="11580">
                  <c:v>4.3499999999880856E-3</c:v>
                </c:pt>
                <c:pt idx="11581">
                  <c:v>3.1299999999987449E-3</c:v>
                </c:pt>
                <c:pt idx="11582">
                  <c:v>1.0399999999890497E-3</c:v>
                </c:pt>
                <c:pt idx="11583">
                  <c:v>8.170000000006894E-3</c:v>
                </c:pt>
                <c:pt idx="11584">
                  <c:v>1.699999999971169E-3</c:v>
                </c:pt>
                <c:pt idx="11585">
                  <c:v>4.170000000044638E-3</c:v>
                </c:pt>
                <c:pt idx="11586">
                  <c:v>3.4299999999802822E-3</c:v>
                </c:pt>
                <c:pt idx="11587">
                  <c:v>3.9300000000253021E-3</c:v>
                </c:pt>
                <c:pt idx="11588">
                  <c:v>2.4199999999723332E-3</c:v>
                </c:pt>
                <c:pt idx="11589">
                  <c:v>8.6099999999760257E-3</c:v>
                </c:pt>
                <c:pt idx="11590">
                  <c:v>2.2600000000352338E-3</c:v>
                </c:pt>
                <c:pt idx="11591">
                  <c:v>4.7099999999886677E-3</c:v>
                </c:pt>
                <c:pt idx="11592">
                  <c:v>5.3399999999896863E-3</c:v>
                </c:pt>
                <c:pt idx="11593">
                  <c:v>4.1100000000255932E-3</c:v>
                </c:pt>
                <c:pt idx="11594">
                  <c:v>6.0799999999971988E-3</c:v>
                </c:pt>
                <c:pt idx="11595">
                  <c:v>1.6699999999900683E-3</c:v>
                </c:pt>
                <c:pt idx="11596">
                  <c:v>8.0699999999751526E-3</c:v>
                </c:pt>
                <c:pt idx="11597">
                  <c:v>4.6500000000264663E-3</c:v>
                </c:pt>
                <c:pt idx="11598">
                  <c:v>9.9000000000160071E-4</c:v>
                </c:pt>
                <c:pt idx="11599">
                  <c:v>9.2999999999960892E-3</c:v>
                </c:pt>
                <c:pt idx="11600">
                  <c:v>2.6500000000169166E-3</c:v>
                </c:pt>
                <c:pt idx="11601">
                  <c:v>7.2999999999865395E-3</c:v>
                </c:pt>
                <c:pt idx="11602">
                  <c:v>4.1999999999688953E-3</c:v>
                </c:pt>
                <c:pt idx="11603">
                  <c:v>8.7300000000141154E-3</c:v>
                </c:pt>
                <c:pt idx="11604">
                  <c:v>1.2900000000399814E-3</c:v>
                </c:pt>
                <c:pt idx="11605">
                  <c:v>9.3499999999835381E-3</c:v>
                </c:pt>
                <c:pt idx="11606">
                  <c:v>1.0199999999827014E-3</c:v>
                </c:pt>
                <c:pt idx="11607">
                  <c:v>8.7000000000330147E-3</c:v>
                </c:pt>
                <c:pt idx="11608">
                  <c:v>4.7099999999886677E-3</c:v>
                </c:pt>
                <c:pt idx="11609">
                  <c:v>7.0900000000051477E-3</c:v>
                </c:pt>
                <c:pt idx="11610">
                  <c:v>4.4100000000071304E-3</c:v>
                </c:pt>
                <c:pt idx="11611">
                  <c:v>5.009999999970205E-3</c:v>
                </c:pt>
                <c:pt idx="11612">
                  <c:v>4.7999999999888132E-3</c:v>
                </c:pt>
                <c:pt idx="11613">
                  <c:v>5.7199999999966167E-3</c:v>
                </c:pt>
                <c:pt idx="11614">
                  <c:v>3.6300000000437649E-3</c:v>
                </c:pt>
                <c:pt idx="11615">
                  <c:v>5.5499999999710781E-3</c:v>
                </c:pt>
                <c:pt idx="11616">
                  <c:v>6.2899999999785905E-3</c:v>
                </c:pt>
                <c:pt idx="11617">
                  <c:v>3.7500000000250111E-3</c:v>
                </c:pt>
                <c:pt idx="11618">
                  <c:v>6.2300000000163891E-3</c:v>
                </c:pt>
                <c:pt idx="11619">
                  <c:v>6.199999999978445E-3</c:v>
                </c:pt>
                <c:pt idx="11620">
                  <c:v>2.709999999979118E-3</c:v>
                </c:pt>
                <c:pt idx="11621">
                  <c:v>7.9300000000444015E-3</c:v>
                </c:pt>
                <c:pt idx="11622">
                  <c:v>5.6000000000722139E-4</c:v>
                </c:pt>
                <c:pt idx="11623">
                  <c:v>1.132999999998674E-2</c:v>
                </c:pt>
                <c:pt idx="11624">
                  <c:v>1.4299999999707325E-3</c:v>
                </c:pt>
                <c:pt idx="11625">
                  <c:v>5.1900000000273394E-3</c:v>
                </c:pt>
                <c:pt idx="11626">
                  <c:v>6.1599999999657484E-3</c:v>
                </c:pt>
                <c:pt idx="11627">
                  <c:v>2.2700000000099863E-3</c:v>
                </c:pt>
                <c:pt idx="11628">
                  <c:v>6.2300000000163891E-3</c:v>
                </c:pt>
                <c:pt idx="11629">
                  <c:v>7.5400000000058753E-3</c:v>
                </c:pt>
                <c:pt idx="11630">
                  <c:v>3.5100000000056752E-3</c:v>
                </c:pt>
                <c:pt idx="11631">
                  <c:v>5.3100000000085856E-3</c:v>
                </c:pt>
                <c:pt idx="11632">
                  <c:v>5.9299999999780084E-3</c:v>
                </c:pt>
                <c:pt idx="11633">
                  <c:v>3.8099999999872125E-3</c:v>
                </c:pt>
                <c:pt idx="11634">
                  <c:v>8.5900000000265209E-3</c:v>
                </c:pt>
                <c:pt idx="11635">
                  <c:v>2.3499999999785359E-3</c:v>
                </c:pt>
                <c:pt idx="11636">
                  <c:v>6.6800000000171167E-3</c:v>
                </c:pt>
                <c:pt idx="11637">
                  <c:v>6.0799999999971988E-3</c:v>
                </c:pt>
                <c:pt idx="11638">
                  <c:v>1.0699999999701504E-3</c:v>
                </c:pt>
                <c:pt idx="11639">
                  <c:v>1.1889999999993961E-2</c:v>
                </c:pt>
                <c:pt idx="11640">
                  <c:v>4.8000000003867171E-4</c:v>
                </c:pt>
                <c:pt idx="11641">
                  <c:v>8.5199999999758802E-3</c:v>
                </c:pt>
                <c:pt idx="11642">
                  <c:v>3.0000000003838068E-4</c:v>
                </c:pt>
                <c:pt idx="11643">
                  <c:v>9.919999999965512E-3</c:v>
                </c:pt>
                <c:pt idx="11644">
                  <c:v>7.8000000002020897E-4</c:v>
                </c:pt>
                <c:pt idx="11645">
                  <c:v>9.0900000000146974E-3</c:v>
                </c:pt>
                <c:pt idx="11646">
                  <c:v>3.0699999999797001E-3</c:v>
                </c:pt>
                <c:pt idx="11647">
                  <c:v>6.4699999999788815E-3</c:v>
                </c:pt>
                <c:pt idx="11648">
                  <c:v>3.2400000000052387E-3</c:v>
                </c:pt>
                <c:pt idx="11649">
                  <c:v>7.8399999999874126E-3</c:v>
                </c:pt>
                <c:pt idx="11650">
                  <c:v>5.460000000027776E-3</c:v>
                </c:pt>
                <c:pt idx="11651">
                  <c:v>3.3599999999864849E-3</c:v>
                </c:pt>
                <c:pt idx="11652">
                  <c:v>6.1699999999973443E-3</c:v>
                </c:pt>
                <c:pt idx="11653">
                  <c:v>5.9600000000159525E-3</c:v>
                </c:pt>
                <c:pt idx="11654">
                  <c:v>2.7400000000170621E-3</c:v>
                </c:pt>
                <c:pt idx="11655">
                  <c:v>5.7299999999713691E-3</c:v>
                </c:pt>
                <c:pt idx="11656">
                  <c:v>3.6000000000058208E-3</c:v>
                </c:pt>
                <c:pt idx="11657">
                  <c:v>4.7999999999888132E-3</c:v>
                </c:pt>
                <c:pt idx="11658">
                  <c:v>2.9200000000173532E-3</c:v>
                </c:pt>
                <c:pt idx="11659">
                  <c:v>4.3799999999691863E-3</c:v>
                </c:pt>
                <c:pt idx="11660">
                  <c:v>3.2500000000368345E-3</c:v>
                </c:pt>
                <c:pt idx="11661">
                  <c:v>4.4399999999882311E-3</c:v>
                </c:pt>
                <c:pt idx="11662">
                  <c:v>9.3299999999771899E-3</c:v>
                </c:pt>
                <c:pt idx="11663">
                  <c:v>1.0700000000269938E-3</c:v>
                </c:pt>
                <c:pt idx="11664">
                  <c:v>6.7099999999982174E-3</c:v>
                </c:pt>
                <c:pt idx="11665">
                  <c:v>2.0799999999780994E-3</c:v>
                </c:pt>
                <c:pt idx="11666">
                  <c:v>7.5100000000247746E-3</c:v>
                </c:pt>
                <c:pt idx="11667">
                  <c:v>4.0300000000002001E-3</c:v>
                </c:pt>
                <c:pt idx="11668">
                  <c:v>1.19000000000824E-3</c:v>
                </c:pt>
                <c:pt idx="11669">
                  <c:v>7.2700000000054388E-3</c:v>
                </c:pt>
                <c:pt idx="11670">
                  <c:v>2.7000000000043656E-4</c:v>
                </c:pt>
                <c:pt idx="11671">
                  <c:v>5.6899999999586726E-3</c:v>
                </c:pt>
                <c:pt idx="11672">
                  <c:v>2.8599999999983083E-3</c:v>
                </c:pt>
                <c:pt idx="11673">
                  <c:v>4.4700000000261753E-3</c:v>
                </c:pt>
                <c:pt idx="11674">
                  <c:v>2.1800000000098407E-3</c:v>
                </c:pt>
                <c:pt idx="11675">
                  <c:v>6.379999999978736E-3</c:v>
                </c:pt>
                <c:pt idx="11676">
                  <c:v>2.1700000000350883E-3</c:v>
                </c:pt>
                <c:pt idx="11677">
                  <c:v>4.8299999999699139E-3</c:v>
                </c:pt>
                <c:pt idx="11678">
                  <c:v>3.7899999999808642E-3</c:v>
                </c:pt>
                <c:pt idx="11679">
                  <c:v>3.8100000000440559E-3</c:v>
                </c:pt>
                <c:pt idx="11680">
                  <c:v>3.5199999999804277E-3</c:v>
                </c:pt>
                <c:pt idx="11681">
                  <c:v>1.6400000000089676E-3</c:v>
                </c:pt>
                <c:pt idx="11682">
                  <c:v>6.3099999999849388E-3</c:v>
                </c:pt>
                <c:pt idx="11683">
                  <c:v>4.7099999999886677E-3</c:v>
                </c:pt>
                <c:pt idx="11684">
                  <c:v>9.0000000000145519E-4</c:v>
                </c:pt>
                <c:pt idx="11685">
                  <c:v>5.2100000000336877E-3</c:v>
                </c:pt>
                <c:pt idx="11686">
                  <c:v>3.2799999999610918E-3</c:v>
                </c:pt>
                <c:pt idx="11687">
                  <c:v>3.0399999999985994E-3</c:v>
                </c:pt>
                <c:pt idx="11688">
                  <c:v>6.470000000035725E-3</c:v>
                </c:pt>
                <c:pt idx="11689">
                  <c:v>5.1499999999577994E-3</c:v>
                </c:pt>
                <c:pt idx="11690">
                  <c:v>1.3100000000463297E-3</c:v>
                </c:pt>
                <c:pt idx="11691">
                  <c:v>4.7399999999697684E-3</c:v>
                </c:pt>
                <c:pt idx="11692">
                  <c:v>0</c:v>
                </c:pt>
                <c:pt idx="11693">
                  <c:v>7.4799999999868305E-3</c:v>
                </c:pt>
                <c:pt idx="11694">
                  <c:v>0</c:v>
                </c:pt>
                <c:pt idx="11695">
                  <c:v>2.3600000000101318E-3</c:v>
                </c:pt>
                <c:pt idx="11696">
                  <c:v>5.089999999995598E-3</c:v>
                </c:pt>
                <c:pt idx="11697">
                  <c:v>1.1100000000396903E-3</c:v>
                </c:pt>
                <c:pt idx="11698">
                  <c:v>5.9299999999780084E-3</c:v>
                </c:pt>
                <c:pt idx="11699">
                  <c:v>1.4300000000275759E-3</c:v>
                </c:pt>
                <c:pt idx="11700">
                  <c:v>4.7699999999508691E-3</c:v>
                </c:pt>
                <c:pt idx="11701">
                  <c:v>3.1800000000430373E-3</c:v>
                </c:pt>
                <c:pt idx="11702">
                  <c:v>3.4299999999802822E-3</c:v>
                </c:pt>
                <c:pt idx="11703">
                  <c:v>4.860000000007858E-3</c:v>
                </c:pt>
                <c:pt idx="11704">
                  <c:v>3.0699999999797001E-3</c:v>
                </c:pt>
                <c:pt idx="11705">
                  <c:v>2.4999999999977263E-3</c:v>
                </c:pt>
                <c:pt idx="11706">
                  <c:v>3.5500000000183718E-3</c:v>
                </c:pt>
                <c:pt idx="11707">
                  <c:v>5.5100000000152249E-3</c:v>
                </c:pt>
                <c:pt idx="11708">
                  <c:v>1.0199999999827014E-3</c:v>
                </c:pt>
                <c:pt idx="11709">
                  <c:v>5.4499999999961801E-3</c:v>
                </c:pt>
                <c:pt idx="11710">
                  <c:v>5.7199999999966167E-3</c:v>
                </c:pt>
                <c:pt idx="11711">
                  <c:v>1.5799999999899228E-3</c:v>
                </c:pt>
                <c:pt idx="11712">
                  <c:v>7.389999999986685E-3</c:v>
                </c:pt>
                <c:pt idx="11713">
                  <c:v>0</c:v>
                </c:pt>
                <c:pt idx="11714">
                  <c:v>8.4700000000452746E-3</c:v>
                </c:pt>
                <c:pt idx="11715">
                  <c:v>0</c:v>
                </c:pt>
                <c:pt idx="11716">
                  <c:v>5.4499999999961801E-3</c:v>
                </c:pt>
                <c:pt idx="11717">
                  <c:v>3.5199999999804277E-3</c:v>
                </c:pt>
                <c:pt idx="11718">
                  <c:v>4.1400000000066939E-3</c:v>
                </c:pt>
                <c:pt idx="11719">
                  <c:v>4.860000000007858E-3</c:v>
                </c:pt>
                <c:pt idx="11720">
                  <c:v>5.1199999999766987E-3</c:v>
                </c:pt>
                <c:pt idx="11721">
                  <c:v>2.8000000000361069E-3</c:v>
                </c:pt>
                <c:pt idx="11722">
                  <c:v>3.0699999999797001E-3</c:v>
                </c:pt>
                <c:pt idx="11723">
                  <c:v>8.5000000000263753E-3</c:v>
                </c:pt>
                <c:pt idx="11724">
                  <c:v>1.6399999999521242E-3</c:v>
                </c:pt>
                <c:pt idx="11725">
                  <c:v>4.0800000000444925E-3</c:v>
                </c:pt>
                <c:pt idx="11726">
                  <c:v>8.5999999998875865E-4</c:v>
                </c:pt>
                <c:pt idx="11727">
                  <c:v>8.2299999999690954E-3</c:v>
                </c:pt>
                <c:pt idx="11728">
                  <c:v>5.2200000000084401E-3</c:v>
                </c:pt>
                <c:pt idx="11729">
                  <c:v>1.0700000000269938E-3</c:v>
                </c:pt>
                <c:pt idx="11730">
                  <c:v>7.1199999999862484E-3</c:v>
                </c:pt>
                <c:pt idx="11731">
                  <c:v>1.4899999999897773E-3</c:v>
                </c:pt>
                <c:pt idx="11732">
                  <c:v>6.9700000000239015E-3</c:v>
                </c:pt>
                <c:pt idx="11733">
                  <c:v>3.2799999999610918E-3</c:v>
                </c:pt>
                <c:pt idx="11734">
                  <c:v>7.1300000000178443E-3</c:v>
                </c:pt>
                <c:pt idx="11735">
                  <c:v>6.7999999998846761E-4</c:v>
                </c:pt>
                <c:pt idx="11736">
                  <c:v>8.6400000000139698E-3</c:v>
                </c:pt>
                <c:pt idx="11737">
                  <c:v>4.500000000007276E-4</c:v>
                </c:pt>
                <c:pt idx="11738">
                  <c:v>7.8399999999874126E-3</c:v>
                </c:pt>
                <c:pt idx="11739">
                  <c:v>3.8099999999872125E-3</c:v>
                </c:pt>
                <c:pt idx="11740">
                  <c:v>4.5900000000074215E-3</c:v>
                </c:pt>
                <c:pt idx="11741">
                  <c:v>4.9800000000459477E-3</c:v>
                </c:pt>
                <c:pt idx="11742">
                  <c:v>5.5099999999583815E-3</c:v>
                </c:pt>
                <c:pt idx="11743">
                  <c:v>3.3700000000180808E-3</c:v>
                </c:pt>
                <c:pt idx="11744">
                  <c:v>8.8799999999764623E-3</c:v>
                </c:pt>
                <c:pt idx="11745">
                  <c:v>1.0200000000395448E-3</c:v>
                </c:pt>
                <c:pt idx="11746">
                  <c:v>6.7300000000045657E-3</c:v>
                </c:pt>
                <c:pt idx="11747">
                  <c:v>3.2499999999799911E-3</c:v>
                </c:pt>
                <c:pt idx="11748">
                  <c:v>8.7300000000141154E-3</c:v>
                </c:pt>
                <c:pt idx="11749">
                  <c:v>4.6499999999696229E-3</c:v>
                </c:pt>
                <c:pt idx="11750">
                  <c:v>5.9300000000348518E-3</c:v>
                </c:pt>
                <c:pt idx="11751">
                  <c:v>4.8599999999510146E-3</c:v>
                </c:pt>
                <c:pt idx="11752">
                  <c:v>5.0100000000270484E-3</c:v>
                </c:pt>
                <c:pt idx="11753">
                  <c:v>4.6399999999948704E-3</c:v>
                </c:pt>
                <c:pt idx="11754">
                  <c:v>7.1899999999800457E-3</c:v>
                </c:pt>
                <c:pt idx="11755">
                  <c:v>5.0300000000333966E-3</c:v>
                </c:pt>
                <c:pt idx="11756">
                  <c:v>4.0300000000002001E-3</c:v>
                </c:pt>
                <c:pt idx="11757">
                  <c:v>1.0040000000003602E-2</c:v>
                </c:pt>
                <c:pt idx="11758">
                  <c:v>2.7399999999602187E-3</c:v>
                </c:pt>
                <c:pt idx="11759">
                  <c:v>8.7300000000141154E-3</c:v>
                </c:pt>
                <c:pt idx="11760">
                  <c:v>4.3300000000385808E-3</c:v>
                </c:pt>
                <c:pt idx="11761">
                  <c:v>8.3399999999755892E-3</c:v>
                </c:pt>
                <c:pt idx="11762">
                  <c:v>6.8499999999858119E-3</c:v>
                </c:pt>
                <c:pt idx="11763">
                  <c:v>6.7400000000361615E-3</c:v>
                </c:pt>
                <c:pt idx="11764">
                  <c:v>5.8399999999778629E-3</c:v>
                </c:pt>
                <c:pt idx="11765">
                  <c:v>7.4200000000246291E-3</c:v>
                </c:pt>
                <c:pt idx="11766">
                  <c:v>4.229999999949996E-3</c:v>
                </c:pt>
                <c:pt idx="11767">
                  <c:v>7.9000000000064574E-3</c:v>
                </c:pt>
                <c:pt idx="11768">
                  <c:v>9.9299999999971078E-3</c:v>
                </c:pt>
                <c:pt idx="11769">
                  <c:v>0</c:v>
                </c:pt>
                <c:pt idx="11770">
                  <c:v>1.1410000000012133E-2</c:v>
                </c:pt>
                <c:pt idx="11771">
                  <c:v>5.690000000015516E-3</c:v>
                </c:pt>
                <c:pt idx="11772">
                  <c:v>8.170000000006894E-3</c:v>
                </c:pt>
                <c:pt idx="11773">
                  <c:v>6.8799999999669126E-3</c:v>
                </c:pt>
                <c:pt idx="11774">
                  <c:v>5.2800000000274849E-3</c:v>
                </c:pt>
                <c:pt idx="11775">
                  <c:v>8.7599999999952161E-3</c:v>
                </c:pt>
                <c:pt idx="11776">
                  <c:v>4.4399999999882311E-3</c:v>
                </c:pt>
                <c:pt idx="11777">
                  <c:v>6.4399999999977808E-3</c:v>
                </c:pt>
                <c:pt idx="11778">
                  <c:v>7.9499999999939064E-3</c:v>
                </c:pt>
                <c:pt idx="11779">
                  <c:v>6.4399999999977808E-3</c:v>
                </c:pt>
                <c:pt idx="11780">
                  <c:v>6.0200000000349974E-3</c:v>
                </c:pt>
                <c:pt idx="11781">
                  <c:v>6.4999999999599822E-3</c:v>
                </c:pt>
                <c:pt idx="11782">
                  <c:v>5.5399999999963256E-3</c:v>
                </c:pt>
                <c:pt idx="11783">
                  <c:v>6.3800000000355794E-3</c:v>
                </c:pt>
                <c:pt idx="11784">
                  <c:v>6.6499999999791726E-3</c:v>
                </c:pt>
                <c:pt idx="11785">
                  <c:v>6.5500000000042746E-3</c:v>
                </c:pt>
                <c:pt idx="11786">
                  <c:v>6.4100000000166801E-3</c:v>
                </c:pt>
                <c:pt idx="11787">
                  <c:v>5.870000000015807E-3</c:v>
                </c:pt>
                <c:pt idx="11788">
                  <c:v>7.5399999999490319E-3</c:v>
                </c:pt>
                <c:pt idx="11789">
                  <c:v>1.0460000000023228E-2</c:v>
                </c:pt>
                <c:pt idx="11790">
                  <c:v>0</c:v>
                </c:pt>
                <c:pt idx="11791">
                  <c:v>1.2400000000013733E-2</c:v>
                </c:pt>
                <c:pt idx="11792">
                  <c:v>3.1900000000177897E-3</c:v>
                </c:pt>
                <c:pt idx="11793">
                  <c:v>8.7599999999952161E-3</c:v>
                </c:pt>
                <c:pt idx="11794">
                  <c:v>7.3299999999676402E-3</c:v>
                </c:pt>
                <c:pt idx="11795">
                  <c:v>5.9899999999970532E-3</c:v>
                </c:pt>
                <c:pt idx="11796">
                  <c:v>7.209999999986394E-3</c:v>
                </c:pt>
                <c:pt idx="11797">
                  <c:v>5.3700000000276304E-3</c:v>
                </c:pt>
                <c:pt idx="11798">
                  <c:v>7.5400000000058753E-3</c:v>
                </c:pt>
                <c:pt idx="11799">
                  <c:v>8.0399999999940519E-3</c:v>
                </c:pt>
                <c:pt idx="11800">
                  <c:v>6.3200000000165346E-3</c:v>
                </c:pt>
                <c:pt idx="11801">
                  <c:v>5.9599999999591091E-3</c:v>
                </c:pt>
                <c:pt idx="11802">
                  <c:v>6.7400000000361615E-3</c:v>
                </c:pt>
                <c:pt idx="11803">
                  <c:v>8.2499999999754436E-3</c:v>
                </c:pt>
                <c:pt idx="11804">
                  <c:v>6.1400000000162436E-3</c:v>
                </c:pt>
                <c:pt idx="11805">
                  <c:v>9.2099999999959437E-3</c:v>
                </c:pt>
                <c:pt idx="11806">
                  <c:v>5.9899999999970532E-3</c:v>
                </c:pt>
                <c:pt idx="11807">
                  <c:v>7.2400000000243381E-3</c:v>
                </c:pt>
                <c:pt idx="11808">
                  <c:v>4.8899999999889587E-3</c:v>
                </c:pt>
                <c:pt idx="11809">
                  <c:v>1.0279999999966094E-2</c:v>
                </c:pt>
                <c:pt idx="11810">
                  <c:v>9.360000000015134E-3</c:v>
                </c:pt>
                <c:pt idx="11811">
                  <c:v>1.7599999999902138E-3</c:v>
                </c:pt>
                <c:pt idx="11812">
                  <c:v>1.3230000000021391E-2</c:v>
                </c:pt>
                <c:pt idx="11813">
                  <c:v>4.2599999999879401E-3</c:v>
                </c:pt>
                <c:pt idx="11814">
                  <c:v>7.3100000000181353E-3</c:v>
                </c:pt>
                <c:pt idx="11815">
                  <c:v>7.1800000000052933E-3</c:v>
                </c:pt>
                <c:pt idx="11816">
                  <c:v>7.0299999999861029E-3</c:v>
                </c:pt>
                <c:pt idx="11817">
                  <c:v>6.5900000000169712E-3</c:v>
                </c:pt>
                <c:pt idx="11818">
                  <c:v>6.4600000000041291E-3</c:v>
                </c:pt>
                <c:pt idx="11819">
                  <c:v>6.8599999999605643E-3</c:v>
                </c:pt>
                <c:pt idx="11820">
                  <c:v>8.8200000000142609E-3</c:v>
                </c:pt>
                <c:pt idx="11821">
                  <c:v>7.0900000000051477E-3</c:v>
                </c:pt>
                <c:pt idx="11822">
                  <c:v>8.679999999969823E-3</c:v>
                </c:pt>
                <c:pt idx="11823">
                  <c:v>6.4600000000041291E-3</c:v>
                </c:pt>
                <c:pt idx="11824">
                  <c:v>8.1400000000257933E-3</c:v>
                </c:pt>
                <c:pt idx="11825">
                  <c:v>6.9399999999859574E-3</c:v>
                </c:pt>
                <c:pt idx="11826">
                  <c:v>9.2999999999960892E-3</c:v>
                </c:pt>
                <c:pt idx="11827">
                  <c:v>4.9500000000080036E-3</c:v>
                </c:pt>
                <c:pt idx="11828">
                  <c:v>9.3300000000340333E-3</c:v>
                </c:pt>
                <c:pt idx="11829">
                  <c:v>4.8199999999951615E-3</c:v>
                </c:pt>
                <c:pt idx="11830">
                  <c:v>8.6499999999887223E-3</c:v>
                </c:pt>
                <c:pt idx="11831">
                  <c:v>9.7999999999842657E-3</c:v>
                </c:pt>
                <c:pt idx="11832">
                  <c:v>0</c:v>
                </c:pt>
                <c:pt idx="11833">
                  <c:v>1.0730000000023665E-2</c:v>
                </c:pt>
                <c:pt idx="11834">
                  <c:v>2.9499999999984539E-3</c:v>
                </c:pt>
                <c:pt idx="11835">
                  <c:v>7.6899999999682223E-3</c:v>
                </c:pt>
                <c:pt idx="11836">
                  <c:v>5.870000000015807E-3</c:v>
                </c:pt>
                <c:pt idx="11837">
                  <c:v>4.500000000007276E-3</c:v>
                </c:pt>
                <c:pt idx="11838">
                  <c:v>6.5900000000169712E-3</c:v>
                </c:pt>
                <c:pt idx="11839">
                  <c:v>7.2999999999865395E-3</c:v>
                </c:pt>
                <c:pt idx="11840">
                  <c:v>4.7700000000077125E-3</c:v>
                </c:pt>
                <c:pt idx="11841">
                  <c:v>7.0900000000051477E-3</c:v>
                </c:pt>
                <c:pt idx="11842">
                  <c:v>5.7499999999777174E-3</c:v>
                </c:pt>
                <c:pt idx="11843">
                  <c:v>6.3200000000165346E-3</c:v>
                </c:pt>
                <c:pt idx="11844">
                  <c:v>5.2799999999706415E-3</c:v>
                </c:pt>
                <c:pt idx="11845">
                  <c:v>5.0600000000144973E-3</c:v>
                </c:pt>
                <c:pt idx="11846">
                  <c:v>5.3399999999896863E-3</c:v>
                </c:pt>
                <c:pt idx="11847">
                  <c:v>5.1200000000335422E-3</c:v>
                </c:pt>
                <c:pt idx="11848">
                  <c:v>6.0799999999971988E-3</c:v>
                </c:pt>
                <c:pt idx="11849">
                  <c:v>5.6099999999901229E-3</c:v>
                </c:pt>
                <c:pt idx="11850">
                  <c:v>4.4699999999693318E-3</c:v>
                </c:pt>
                <c:pt idx="11851">
                  <c:v>8.2800000000133878E-3</c:v>
                </c:pt>
                <c:pt idx="11852">
                  <c:v>7.6599999999871216E-3</c:v>
                </c:pt>
                <c:pt idx="11853">
                  <c:v>0</c:v>
                </c:pt>
                <c:pt idx="11854">
                  <c:v>1.2040000000013151E-2</c:v>
                </c:pt>
                <c:pt idx="11855">
                  <c:v>3.7300000000186628E-3</c:v>
                </c:pt>
                <c:pt idx="11856">
                  <c:v>8.6999999999761712E-3</c:v>
                </c:pt>
                <c:pt idx="11857">
                  <c:v>4.8300000000267573E-3</c:v>
                </c:pt>
                <c:pt idx="11858">
                  <c:v>6.3099999999849388E-3</c:v>
                </c:pt>
                <c:pt idx="11859">
                  <c:v>8.1999999999879947E-3</c:v>
                </c:pt>
                <c:pt idx="11860">
                  <c:v>4.3200000000069849E-3</c:v>
                </c:pt>
                <c:pt idx="11861">
                  <c:v>8.6999999999761712E-3</c:v>
                </c:pt>
                <c:pt idx="11862">
                  <c:v>4.7400000000266118E-3</c:v>
                </c:pt>
                <c:pt idx="11863">
                  <c:v>8.6999999999761712E-3</c:v>
                </c:pt>
                <c:pt idx="11864">
                  <c:v>6.3800000000355794E-3</c:v>
                </c:pt>
                <c:pt idx="11865">
                  <c:v>8.1099999999878492E-3</c:v>
                </c:pt>
                <c:pt idx="11866">
                  <c:v>7.9600000000255022E-3</c:v>
                </c:pt>
                <c:pt idx="11867">
                  <c:v>7.5899999999933243E-3</c:v>
                </c:pt>
                <c:pt idx="11868">
                  <c:v>8.1399999999689499E-3</c:v>
                </c:pt>
                <c:pt idx="11869">
                  <c:v>9.0000000000145519E-3</c:v>
                </c:pt>
                <c:pt idx="11870">
                  <c:v>9.7200000000157161E-3</c:v>
                </c:pt>
                <c:pt idx="11871">
                  <c:v>2.6790000000005421E-2</c:v>
                </c:pt>
                <c:pt idx="11872">
                  <c:v>1.5679999999974825E-2</c:v>
                </c:pt>
                <c:pt idx="11873">
                  <c:v>1.0069999999984702E-2</c:v>
                </c:pt>
                <c:pt idx="11874">
                  <c:v>1.7000000000280124E-3</c:v>
                </c:pt>
                <c:pt idx="11875">
                  <c:v>1.3319999999964693E-2</c:v>
                </c:pt>
                <c:pt idx="11876">
                  <c:v>4.170000000044638E-3</c:v>
                </c:pt>
                <c:pt idx="11877">
                  <c:v>8.6699999999950705E-3</c:v>
                </c:pt>
                <c:pt idx="11878">
                  <c:v>6.5299999999979264E-3</c:v>
                </c:pt>
                <c:pt idx="11879">
                  <c:v>7.4199999999677857E-3</c:v>
                </c:pt>
                <c:pt idx="11880">
                  <c:v>5.8400000000347063E-3</c:v>
                </c:pt>
                <c:pt idx="11881">
                  <c:v>8.9399999999955071E-3</c:v>
                </c:pt>
                <c:pt idx="11882">
                  <c:v>6.5599999999790271E-3</c:v>
                </c:pt>
                <c:pt idx="11883">
                  <c:v>8.579999999994925E-3</c:v>
                </c:pt>
                <c:pt idx="11884">
                  <c:v>6.1400000000162436E-3</c:v>
                </c:pt>
                <c:pt idx="11885">
                  <c:v>7.8100000000063119E-3</c:v>
                </c:pt>
                <c:pt idx="11886">
                  <c:v>8.5199999999758802E-3</c:v>
                </c:pt>
                <c:pt idx="11887">
                  <c:v>4.3200000000069849E-3</c:v>
                </c:pt>
                <c:pt idx="11888">
                  <c:v>8.4699999999884312E-3</c:v>
                </c:pt>
                <c:pt idx="11889">
                  <c:v>6.9100000000048567E-3</c:v>
                </c:pt>
                <c:pt idx="11890">
                  <c:v>6.1699999999973443E-3</c:v>
                </c:pt>
                <c:pt idx="11891">
                  <c:v>6.5600000000358705E-3</c:v>
                </c:pt>
                <c:pt idx="11892">
                  <c:v>3.4299999999802822E-3</c:v>
                </c:pt>
                <c:pt idx="11893">
                  <c:v>8.2499999999754436E-3</c:v>
                </c:pt>
                <c:pt idx="11894">
                  <c:v>6.6199999999980719E-3</c:v>
                </c:pt>
                <c:pt idx="11895">
                  <c:v>3.2500000000368345E-3</c:v>
                </c:pt>
                <c:pt idx="11896">
                  <c:v>1.277999999996382E-2</c:v>
                </c:pt>
                <c:pt idx="11897">
                  <c:v>1.7600000000470573E-3</c:v>
                </c:pt>
                <c:pt idx="11898">
                  <c:v>1.0249999999984993E-2</c:v>
                </c:pt>
                <c:pt idx="11899">
                  <c:v>4.7399999999697684E-3</c:v>
                </c:pt>
                <c:pt idx="11900">
                  <c:v>8.5800000000517684E-3</c:v>
                </c:pt>
                <c:pt idx="11901">
                  <c:v>3.3399999999801366E-3</c:v>
                </c:pt>
                <c:pt idx="11902">
                  <c:v>8.3199999999692409E-3</c:v>
                </c:pt>
                <c:pt idx="11903">
                  <c:v>5.9300000000348518E-3</c:v>
                </c:pt>
                <c:pt idx="11904">
                  <c:v>8.1299999999941974E-3</c:v>
                </c:pt>
                <c:pt idx="11905">
                  <c:v>5.4900000000088767E-3</c:v>
                </c:pt>
                <c:pt idx="11906">
                  <c:v>6.2499999999658939E-3</c:v>
                </c:pt>
                <c:pt idx="11907">
                  <c:v>7.4800000000436739E-3</c:v>
                </c:pt>
                <c:pt idx="11908">
                  <c:v>5.9099999999716601E-3</c:v>
                </c:pt>
                <c:pt idx="11909">
                  <c:v>6.9700000000239015E-3</c:v>
                </c:pt>
                <c:pt idx="11910">
                  <c:v>6.0199999999781539E-3</c:v>
                </c:pt>
                <c:pt idx="11911">
                  <c:v>5.0400000000081491E-3</c:v>
                </c:pt>
                <c:pt idx="11912">
                  <c:v>8.8499999999953616E-3</c:v>
                </c:pt>
                <c:pt idx="11913">
                  <c:v>4.9999999999954525E-3</c:v>
                </c:pt>
                <c:pt idx="11914">
                  <c:v>1.0199999999997544E-2</c:v>
                </c:pt>
                <c:pt idx="11915">
                  <c:v>6.9700000000239015E-3</c:v>
                </c:pt>
                <c:pt idx="11916">
                  <c:v>1.3999999999896318E-3</c:v>
                </c:pt>
                <c:pt idx="11917">
                  <c:v>1.3409999999964839E-2</c:v>
                </c:pt>
                <c:pt idx="11918">
                  <c:v>2.6800000000548607E-3</c:v>
                </c:pt>
                <c:pt idx="11919">
                  <c:v>7.9599999999686588E-3</c:v>
                </c:pt>
                <c:pt idx="11920">
                  <c:v>5.8099999999967622E-3</c:v>
                </c:pt>
                <c:pt idx="11921">
                  <c:v>1.0940000000005057E-2</c:v>
                </c:pt>
                <c:pt idx="11922">
                  <c:v>1.4600000000086766E-3</c:v>
                </c:pt>
                <c:pt idx="11923">
                  <c:v>1.0760000000004766E-2</c:v>
                </c:pt>
                <c:pt idx="11924">
                  <c:v>4.0199999999686042E-3</c:v>
                </c:pt>
                <c:pt idx="11925">
                  <c:v>8.1100000000446926E-3</c:v>
                </c:pt>
                <c:pt idx="11926">
                  <c:v>7.2999999999865395E-3</c:v>
                </c:pt>
                <c:pt idx="11927">
                  <c:v>7.0900000000051477E-3</c:v>
                </c:pt>
                <c:pt idx="11928">
                  <c:v>7.8399999999874126E-3</c:v>
                </c:pt>
                <c:pt idx="11929">
                  <c:v>7.569999999986976E-3</c:v>
                </c:pt>
                <c:pt idx="11930">
                  <c:v>7.7499999999872671E-3</c:v>
                </c:pt>
                <c:pt idx="11931">
                  <c:v>9.1199999999957981E-3</c:v>
                </c:pt>
                <c:pt idx="11932">
                  <c:v>5.2400000000147884E-3</c:v>
                </c:pt>
                <c:pt idx="11933">
                  <c:v>1.1000000000024102E-2</c:v>
                </c:pt>
                <c:pt idx="11934">
                  <c:v>4.7099999999886677E-3</c:v>
                </c:pt>
                <c:pt idx="11935">
                  <c:v>1.0550000000023374E-2</c:v>
                </c:pt>
                <c:pt idx="11936">
                  <c:v>8.909999999957563E-3</c:v>
                </c:pt>
                <c:pt idx="11937">
                  <c:v>3.990000000044347E-3</c:v>
                </c:pt>
                <c:pt idx="11938">
                  <c:v>1.3449999999977535E-2</c:v>
                </c:pt>
                <c:pt idx="11939">
                  <c:v>3.0899999999860484E-3</c:v>
                </c:pt>
                <c:pt idx="11940">
                  <c:v>8.3200000000260843E-3</c:v>
                </c:pt>
                <c:pt idx="11941">
                  <c:v>6.4099999999598367E-3</c:v>
                </c:pt>
                <c:pt idx="11942">
                  <c:v>8.0400000000508953E-3</c:v>
                </c:pt>
                <c:pt idx="11943">
                  <c:v>3.2499999999799911E-3</c:v>
                </c:pt>
                <c:pt idx="11944">
                  <c:v>9.4799999999963802E-3</c:v>
                </c:pt>
                <c:pt idx="11945">
                  <c:v>3.489999999999327E-3</c:v>
                </c:pt>
                <c:pt idx="11946">
                  <c:v>8.7300000000141154E-3</c:v>
                </c:pt>
                <c:pt idx="11947">
                  <c:v>6.5799999999853753E-3</c:v>
                </c:pt>
                <c:pt idx="11948">
                  <c:v>6.8299999999794636E-3</c:v>
                </c:pt>
                <c:pt idx="11949">
                  <c:v>7.8100000000063119E-3</c:v>
                </c:pt>
                <c:pt idx="11950">
                  <c:v>5.4800000000341242E-3</c:v>
                </c:pt>
                <c:pt idx="11951">
                  <c:v>6.6799999999602733E-3</c:v>
                </c:pt>
                <c:pt idx="11952">
                  <c:v>9.0000000000145519E-3</c:v>
                </c:pt>
                <c:pt idx="11953">
                  <c:v>4.2300000000068394E-3</c:v>
                </c:pt>
                <c:pt idx="11954">
                  <c:v>9.0299999999956526E-3</c:v>
                </c:pt>
                <c:pt idx="11955">
                  <c:v>5.6000000000153705E-3</c:v>
                </c:pt>
                <c:pt idx="11956">
                  <c:v>7.4500000000057298E-3</c:v>
                </c:pt>
                <c:pt idx="11957">
                  <c:v>3.4299999999802822E-3</c:v>
                </c:pt>
                <c:pt idx="11958">
                  <c:v>1.0280000000022937E-2</c:v>
                </c:pt>
                <c:pt idx="11959">
                  <c:v>4.6199999999885222E-3</c:v>
                </c:pt>
                <c:pt idx="11960">
                  <c:v>9.360000000015134E-3</c:v>
                </c:pt>
                <c:pt idx="11961">
                  <c:v>1.6399999999521242E-3</c:v>
                </c:pt>
                <c:pt idx="11962">
                  <c:v>1.2429999999994834E-2</c:v>
                </c:pt>
                <c:pt idx="11963">
                  <c:v>3.210000000024138E-3</c:v>
                </c:pt>
                <c:pt idx="11964">
                  <c:v>5.4299999999898318E-3</c:v>
                </c:pt>
                <c:pt idx="11965">
                  <c:v>9.6500000000219188E-3</c:v>
                </c:pt>
                <c:pt idx="11966">
                  <c:v>3.8499999999999091E-3</c:v>
                </c:pt>
                <c:pt idx="11967">
                  <c:v>8.399999999994634E-3</c:v>
                </c:pt>
                <c:pt idx="11968">
                  <c:v>6.2899999999785905E-3</c:v>
                </c:pt>
                <c:pt idx="11969">
                  <c:v>8.4100000000262298E-3</c:v>
                </c:pt>
                <c:pt idx="11970">
                  <c:v>6.4600000000041291E-3</c:v>
                </c:pt>
                <c:pt idx="11971">
                  <c:v>7.5400000000058753E-3</c:v>
                </c:pt>
                <c:pt idx="11972">
                  <c:v>3.5499999999615284E-3</c:v>
                </c:pt>
                <c:pt idx="11973">
                  <c:v>8.7900000000331602E-3</c:v>
                </c:pt>
                <c:pt idx="11974">
                  <c:v>3.7899999999808642E-3</c:v>
                </c:pt>
                <c:pt idx="11975">
                  <c:v>8.2500000000322871E-3</c:v>
                </c:pt>
                <c:pt idx="11976">
                  <c:v>9.8999999999591637E-3</c:v>
                </c:pt>
                <c:pt idx="11977">
                  <c:v>5.8999999998832209E-4</c:v>
                </c:pt>
                <c:pt idx="11978">
                  <c:v>1.5290000000049986E-2</c:v>
                </c:pt>
                <c:pt idx="11979">
                  <c:v>2.7999999999792635E-3</c:v>
                </c:pt>
                <c:pt idx="11980">
                  <c:v>8.2600000000070395E-3</c:v>
                </c:pt>
                <c:pt idx="11981">
                  <c:v>5.3599999999960346E-3</c:v>
                </c:pt>
                <c:pt idx="11982">
                  <c:v>9.7799999999779175E-3</c:v>
                </c:pt>
                <c:pt idx="11983">
                  <c:v>4.9999999999954525E-3</c:v>
                </c:pt>
                <c:pt idx="11984">
                  <c:v>9.2099999999959437E-3</c:v>
                </c:pt>
                <c:pt idx="11985">
                  <c:v>4.2000000000257387E-3</c:v>
                </c:pt>
                <c:pt idx="11986">
                  <c:v>7.9600000000255022E-3</c:v>
                </c:pt>
                <c:pt idx="11987">
                  <c:v>6.8599999999605643E-3</c:v>
                </c:pt>
                <c:pt idx="11988">
                  <c:v>4.9999999999954525E-3</c:v>
                </c:pt>
                <c:pt idx="11989">
                  <c:v>7.3900000000435284E-3</c:v>
                </c:pt>
                <c:pt idx="11990">
                  <c:v>6.9199999999796091E-3</c:v>
                </c:pt>
                <c:pt idx="11991">
                  <c:v>8.1599999999752981E-3</c:v>
                </c:pt>
                <c:pt idx="11992">
                  <c:v>7.1300000000178443E-3</c:v>
                </c:pt>
                <c:pt idx="11993">
                  <c:v>6.7300000000045657E-3</c:v>
                </c:pt>
                <c:pt idx="11994">
                  <c:v>6.6499999999791726E-3</c:v>
                </c:pt>
                <c:pt idx="11995">
                  <c:v>6.8500000000426553E-3</c:v>
                </c:pt>
                <c:pt idx="11996">
                  <c:v>5.9599999999591091E-3</c:v>
                </c:pt>
                <c:pt idx="11997">
                  <c:v>4.1500000000382897E-3</c:v>
                </c:pt>
                <c:pt idx="11998">
                  <c:v>9.5299999999838292E-3</c:v>
                </c:pt>
                <c:pt idx="11999">
                  <c:v>2.299999999991087E-3</c:v>
                </c:pt>
                <c:pt idx="12000">
                  <c:v>8.0399999999940519E-3</c:v>
                </c:pt>
                <c:pt idx="12001">
                  <c:v>2.9799999999795546E-3</c:v>
                </c:pt>
                <c:pt idx="12002">
                  <c:v>9.7200000000157161E-3</c:v>
                </c:pt>
                <c:pt idx="12003">
                  <c:v>2.9200000000173532E-3</c:v>
                </c:pt>
                <c:pt idx="12004">
                  <c:v>5.2999999999769898E-3</c:v>
                </c:pt>
                <c:pt idx="12005">
                  <c:v>6.2599999999974898E-3</c:v>
                </c:pt>
                <c:pt idx="12006">
                  <c:v>6.4399999999977808E-3</c:v>
                </c:pt>
                <c:pt idx="12007">
                  <c:v>7.7800000000252112E-3</c:v>
                </c:pt>
                <c:pt idx="12008">
                  <c:v>2.6799999999980173E-3</c:v>
                </c:pt>
                <c:pt idx="12009">
                  <c:v>1.0490000000004329E-2</c:v>
                </c:pt>
                <c:pt idx="12010">
                  <c:v>3.4600000000182263E-3</c:v>
                </c:pt>
                <c:pt idx="12011">
                  <c:v>7.5099999999679312E-3</c:v>
                </c:pt>
                <c:pt idx="12012">
                  <c:v>5.5700000000342698E-3</c:v>
                </c:pt>
                <c:pt idx="12013">
                  <c:v>6.7999999999983629E-3</c:v>
                </c:pt>
                <c:pt idx="12014">
                  <c:v>5.7799999999588181E-3</c:v>
                </c:pt>
                <c:pt idx="12015">
                  <c:v>6.8200000000047112E-3</c:v>
                </c:pt>
                <c:pt idx="12016">
                  <c:v>8.4400000000073305E-3</c:v>
                </c:pt>
                <c:pt idx="12017">
                  <c:v>1.1999999998124622E-4</c:v>
                </c:pt>
                <c:pt idx="12018">
                  <c:v>1.3110000000040145E-2</c:v>
                </c:pt>
                <c:pt idx="12019">
                  <c:v>2.2299999999972897E-3</c:v>
                </c:pt>
                <c:pt idx="12020">
                  <c:v>9.5099999999774809E-3</c:v>
                </c:pt>
                <c:pt idx="12021">
                  <c:v>1.5200000000277214E-3</c:v>
                </c:pt>
                <c:pt idx="12022">
                  <c:v>1.0789999999985866E-2</c:v>
                </c:pt>
                <c:pt idx="12023">
                  <c:v>3.6099999999805732E-3</c:v>
                </c:pt>
                <c:pt idx="12024">
                  <c:v>8.8499999999953616E-3</c:v>
                </c:pt>
                <c:pt idx="12025">
                  <c:v>4.3200000000069849E-3</c:v>
                </c:pt>
                <c:pt idx="12026">
                  <c:v>1.0339999999985139E-2</c:v>
                </c:pt>
                <c:pt idx="12027">
                  <c:v>3.1900000000177897E-3</c:v>
                </c:pt>
                <c:pt idx="12028">
                  <c:v>6.9700000000239015E-3</c:v>
                </c:pt>
                <c:pt idx="12029">
                  <c:v>9.8999999999591637E-3</c:v>
                </c:pt>
                <c:pt idx="12030">
                  <c:v>5.3000000000338332E-3</c:v>
                </c:pt>
                <c:pt idx="12031">
                  <c:v>7.5400000000058753E-3</c:v>
                </c:pt>
                <c:pt idx="12032">
                  <c:v>7.4799999999868305E-3</c:v>
                </c:pt>
                <c:pt idx="12033">
                  <c:v>5.6000000000153705E-3</c:v>
                </c:pt>
                <c:pt idx="12034">
                  <c:v>8.6499999999887223E-3</c:v>
                </c:pt>
                <c:pt idx="12035">
                  <c:v>6.0799999999971988E-3</c:v>
                </c:pt>
                <c:pt idx="12036">
                  <c:v>5.870000000015807E-3</c:v>
                </c:pt>
                <c:pt idx="12037">
                  <c:v>1.0009999999965657E-2</c:v>
                </c:pt>
                <c:pt idx="12038">
                  <c:v>5.1900000000273394E-3</c:v>
                </c:pt>
                <c:pt idx="12039">
                  <c:v>7.1199999999862484E-3</c:v>
                </c:pt>
                <c:pt idx="12040">
                  <c:v>9.180000000014843E-3</c:v>
                </c:pt>
                <c:pt idx="12041">
                  <c:v>4.7099999999886677E-3</c:v>
                </c:pt>
                <c:pt idx="12042">
                  <c:v>1.1289999999974043E-2</c:v>
                </c:pt>
                <c:pt idx="12043">
                  <c:v>3.1900000000177897E-3</c:v>
                </c:pt>
                <c:pt idx="12044">
                  <c:v>7.1199999999862484E-3</c:v>
                </c:pt>
                <c:pt idx="12045">
                  <c:v>1.0379999999997835E-2</c:v>
                </c:pt>
                <c:pt idx="12046">
                  <c:v>4.0200000000254477E-3</c:v>
                </c:pt>
                <c:pt idx="12047">
                  <c:v>1.0969999999986157E-2</c:v>
                </c:pt>
                <c:pt idx="12048">
                  <c:v>4.0799999999876491E-3</c:v>
                </c:pt>
                <c:pt idx="12049">
                  <c:v>6.8200000000047112E-3</c:v>
                </c:pt>
                <c:pt idx="12050">
                  <c:v>5.8500000000094587E-3</c:v>
                </c:pt>
                <c:pt idx="12051">
                  <c:v>6.8200000000047112E-3</c:v>
                </c:pt>
                <c:pt idx="12052">
                  <c:v>5.0100000000270484E-3</c:v>
                </c:pt>
                <c:pt idx="12053">
                  <c:v>7.1499999999673491E-3</c:v>
                </c:pt>
                <c:pt idx="12054">
                  <c:v>5.4499999999961801E-3</c:v>
                </c:pt>
                <c:pt idx="12055">
                  <c:v>6.470000000035725E-3</c:v>
                </c:pt>
                <c:pt idx="12056">
                  <c:v>7.7499999999872671E-3</c:v>
                </c:pt>
                <c:pt idx="12057">
                  <c:v>4.860000000007858E-3</c:v>
                </c:pt>
                <c:pt idx="12058">
                  <c:v>7.569999999986976E-3</c:v>
                </c:pt>
                <c:pt idx="12059">
                  <c:v>6.1099999999782995E-3</c:v>
                </c:pt>
                <c:pt idx="12060">
                  <c:v>7.3300000000244836E-3</c:v>
                </c:pt>
                <c:pt idx="12061">
                  <c:v>4.4100000000071304E-3</c:v>
                </c:pt>
                <c:pt idx="12062">
                  <c:v>8.399999999994634E-3</c:v>
                </c:pt>
                <c:pt idx="12063">
                  <c:v>4.5900000000074215E-3</c:v>
                </c:pt>
                <c:pt idx="12064">
                  <c:v>1.0130000000003747E-2</c:v>
                </c:pt>
                <c:pt idx="12065">
                  <c:v>2.0599999999717511E-3</c:v>
                </c:pt>
                <c:pt idx="12066">
                  <c:v>9.3899999999962347E-3</c:v>
                </c:pt>
                <c:pt idx="12067">
                  <c:v>3.7800000000061118E-3</c:v>
                </c:pt>
                <c:pt idx="12068">
                  <c:v>8.4400000000073305E-3</c:v>
                </c:pt>
                <c:pt idx="12069">
                  <c:v>7.9600000000255022E-3</c:v>
                </c:pt>
                <c:pt idx="12070">
                  <c:v>4.1099999999687498E-3</c:v>
                </c:pt>
                <c:pt idx="12071">
                  <c:v>8.0100000000129512E-3</c:v>
                </c:pt>
                <c:pt idx="12072">
                  <c:v>8.0800000000067485E-3</c:v>
                </c:pt>
                <c:pt idx="12073">
                  <c:v>4.8899999999889587E-3</c:v>
                </c:pt>
                <c:pt idx="12074">
                  <c:v>7.7200000000061664E-3</c:v>
                </c:pt>
                <c:pt idx="12075">
                  <c:v>6.5199999999663305E-3</c:v>
                </c:pt>
                <c:pt idx="12076">
                  <c:v>6.1699999999973443E-3</c:v>
                </c:pt>
                <c:pt idx="12077">
                  <c:v>8.9400000000523505E-3</c:v>
                </c:pt>
                <c:pt idx="12078">
                  <c:v>4.8299999999699139E-3</c:v>
                </c:pt>
                <c:pt idx="12079">
                  <c:v>8.8800000000333057E-3</c:v>
                </c:pt>
                <c:pt idx="12080">
                  <c:v>6.9499999999607098E-3</c:v>
                </c:pt>
                <c:pt idx="12081">
                  <c:v>2.1399999999971442E-3</c:v>
                </c:pt>
                <c:pt idx="12082">
                  <c:v>1.2640000000033069E-2</c:v>
                </c:pt>
                <c:pt idx="12083">
                  <c:v>4.500000000007276E-4</c:v>
                </c:pt>
                <c:pt idx="12084">
                  <c:v>8.3399999999755892E-3</c:v>
                </c:pt>
                <c:pt idx="12085">
                  <c:v>9.6599999999966712E-3</c:v>
                </c:pt>
                <c:pt idx="12086">
                  <c:v>3.3300000000053842E-3</c:v>
                </c:pt>
                <c:pt idx="12087">
                  <c:v>9.2099999999959437E-3</c:v>
                </c:pt>
                <c:pt idx="12088">
                  <c:v>5.7800000000156615E-3</c:v>
                </c:pt>
                <c:pt idx="12089">
                  <c:v>7.8100000000063119E-3</c:v>
                </c:pt>
                <c:pt idx="12090">
                  <c:v>6.4699999999788815E-3</c:v>
                </c:pt>
                <c:pt idx="12091">
                  <c:v>8.1400000000257933E-3</c:v>
                </c:pt>
                <c:pt idx="12092">
                  <c:v>5.7499999999777174E-3</c:v>
                </c:pt>
                <c:pt idx="12093">
                  <c:v>6.6100000000233194E-3</c:v>
                </c:pt>
                <c:pt idx="12094">
                  <c:v>5.7599999999524698E-3</c:v>
                </c:pt>
                <c:pt idx="12095">
                  <c:v>6.1900000000036925E-3</c:v>
                </c:pt>
                <c:pt idx="12096">
                  <c:v>8.5900000000265209E-3</c:v>
                </c:pt>
                <c:pt idx="12097">
                  <c:v>4.860000000007858E-3</c:v>
                </c:pt>
                <c:pt idx="12098">
                  <c:v>8.3399999999755892E-3</c:v>
                </c:pt>
                <c:pt idx="12099">
                  <c:v>5.7199999999966167E-3</c:v>
                </c:pt>
                <c:pt idx="12100">
                  <c:v>6.2000000000352884E-3</c:v>
                </c:pt>
                <c:pt idx="12101">
                  <c:v>4.680000000007567E-3</c:v>
                </c:pt>
                <c:pt idx="12102">
                  <c:v>1.0159999999984848E-2</c:v>
                </c:pt>
                <c:pt idx="12103">
                  <c:v>3.7299999999618194E-3</c:v>
                </c:pt>
                <c:pt idx="12104">
                  <c:v>8.4900000000516229E-3</c:v>
                </c:pt>
                <c:pt idx="12105">
                  <c:v>2.9199999999605097E-3</c:v>
                </c:pt>
                <c:pt idx="12106">
                  <c:v>8.5599999999885767E-3</c:v>
                </c:pt>
                <c:pt idx="12107">
                  <c:v>3.9000000000442014E-3</c:v>
                </c:pt>
                <c:pt idx="12108">
                  <c:v>6.1399999999594002E-3</c:v>
                </c:pt>
                <c:pt idx="12109">
                  <c:v>8.4899999999947795E-3</c:v>
                </c:pt>
                <c:pt idx="12110">
                  <c:v>1.4900000000466207E-3</c:v>
                </c:pt>
                <c:pt idx="12111">
                  <c:v>7.3299999999676402E-3</c:v>
                </c:pt>
                <c:pt idx="12112">
                  <c:v>8.350000000007185E-3</c:v>
                </c:pt>
                <c:pt idx="12113">
                  <c:v>3.0399999999985994E-3</c:v>
                </c:pt>
                <c:pt idx="12114">
                  <c:v>6.5600000000358705E-3</c:v>
                </c:pt>
                <c:pt idx="12115">
                  <c:v>3.9599999999495594E-3</c:v>
                </c:pt>
                <c:pt idx="12116">
                  <c:v>4.9800000000459477E-3</c:v>
                </c:pt>
                <c:pt idx="12117">
                  <c:v>8.2799999999565443E-3</c:v>
                </c:pt>
                <c:pt idx="12118">
                  <c:v>4.5900000000074215E-3</c:v>
                </c:pt>
                <c:pt idx="12119">
                  <c:v>6.3200000000165346E-3</c:v>
                </c:pt>
                <c:pt idx="12120">
                  <c:v>6.6699999999855208E-3</c:v>
                </c:pt>
                <c:pt idx="12121">
                  <c:v>2.5699999999915235E-3</c:v>
                </c:pt>
                <c:pt idx="12122">
                  <c:v>1.2510000000020227E-2</c:v>
                </c:pt>
                <c:pt idx="12123">
                  <c:v>0</c:v>
                </c:pt>
                <c:pt idx="12124">
                  <c:v>6.6199999999980719E-3</c:v>
                </c:pt>
                <c:pt idx="12125">
                  <c:v>9.2399999999770444E-3</c:v>
                </c:pt>
                <c:pt idx="12126">
                  <c:v>2.8900000000362525E-3</c:v>
                </c:pt>
                <c:pt idx="12127">
                  <c:v>8.3399999999755892E-3</c:v>
                </c:pt>
                <c:pt idx="12128">
                  <c:v>4.5900000000074215E-3</c:v>
                </c:pt>
                <c:pt idx="12129">
                  <c:v>6.0799999999971988E-3</c:v>
                </c:pt>
                <c:pt idx="12130">
                  <c:v>4.5600000000263208E-3</c:v>
                </c:pt>
                <c:pt idx="12131">
                  <c:v>7.5099999999679312E-3</c:v>
                </c:pt>
                <c:pt idx="12132">
                  <c:v>4.3600000000196815E-3</c:v>
                </c:pt>
                <c:pt idx="12133">
                  <c:v>6.2800000000038381E-3</c:v>
                </c:pt>
                <c:pt idx="12134">
                  <c:v>5.8399999999778629E-3</c:v>
                </c:pt>
                <c:pt idx="12135">
                  <c:v>6.2300000000163891E-3</c:v>
                </c:pt>
                <c:pt idx="12136">
                  <c:v>9.7499999999968168E-3</c:v>
                </c:pt>
                <c:pt idx="12137">
                  <c:v>1.0399999999890497E-3</c:v>
                </c:pt>
                <c:pt idx="12138">
                  <c:v>9.6599999999966712E-3</c:v>
                </c:pt>
                <c:pt idx="12139">
                  <c:v>4.9700000000143518E-3</c:v>
                </c:pt>
                <c:pt idx="12140">
                  <c:v>6.7099999999982174E-3</c:v>
                </c:pt>
                <c:pt idx="12141">
                  <c:v>6.880000000023756E-3</c:v>
                </c:pt>
                <c:pt idx="12142">
                  <c:v>6.0199999999781539E-3</c:v>
                </c:pt>
                <c:pt idx="12143">
                  <c:v>5.4299999999898318E-3</c:v>
                </c:pt>
                <c:pt idx="12144">
                  <c:v>9.4500000000152795E-3</c:v>
                </c:pt>
                <c:pt idx="12145">
                  <c:v>3.5399999999867759E-3</c:v>
                </c:pt>
                <c:pt idx="12146">
                  <c:v>7.8700000000253567E-3</c:v>
                </c:pt>
                <c:pt idx="12147">
                  <c:v>5.9299999999780084E-3</c:v>
                </c:pt>
                <c:pt idx="12148">
                  <c:v>3.6099999999805732E-3</c:v>
                </c:pt>
                <c:pt idx="12149">
                  <c:v>1.102000000003045E-2</c:v>
                </c:pt>
                <c:pt idx="12150">
                  <c:v>2.6300000000105683E-3</c:v>
                </c:pt>
                <c:pt idx="12151">
                  <c:v>7.1800000000052933E-3</c:v>
                </c:pt>
                <c:pt idx="12152">
                  <c:v>9.6800000000030195E-3</c:v>
                </c:pt>
                <c:pt idx="12153">
                  <c:v>1.9099999999525608E-3</c:v>
                </c:pt>
                <c:pt idx="12154">
                  <c:v>7.7800000000252112E-3</c:v>
                </c:pt>
                <c:pt idx="12155">
                  <c:v>5.7499999999777174E-3</c:v>
                </c:pt>
                <c:pt idx="12156">
                  <c:v>8.7300000000141154E-3</c:v>
                </c:pt>
                <c:pt idx="12157">
                  <c:v>4.860000000007858E-3</c:v>
                </c:pt>
                <c:pt idx="12158">
                  <c:v>7.569999999986976E-3</c:v>
                </c:pt>
                <c:pt idx="12159">
                  <c:v>4.6199999999885222E-3</c:v>
                </c:pt>
                <c:pt idx="12160">
                  <c:v>6.3499999999976353E-3</c:v>
                </c:pt>
                <c:pt idx="12161">
                  <c:v>5.2699999999958891E-3</c:v>
                </c:pt>
                <c:pt idx="12162">
                  <c:v>7.840000000044256E-3</c:v>
                </c:pt>
                <c:pt idx="12163">
                  <c:v>5.4599999999709325E-3</c:v>
                </c:pt>
                <c:pt idx="12164">
                  <c:v>2.200000000016189E-3</c:v>
                </c:pt>
                <c:pt idx="12165">
                  <c:v>1.0490000000004329E-2</c:v>
                </c:pt>
                <c:pt idx="12166">
                  <c:v>1.7300000000091131E-3</c:v>
                </c:pt>
                <c:pt idx="12167">
                  <c:v>8.8799999999764623E-3</c:v>
                </c:pt>
                <c:pt idx="12168">
                  <c:v>3.1900000000177897E-3</c:v>
                </c:pt>
                <c:pt idx="12169">
                  <c:v>9.4799999999963802E-3</c:v>
                </c:pt>
                <c:pt idx="12170">
                  <c:v>2.8300000000172076E-3</c:v>
                </c:pt>
                <c:pt idx="12171">
                  <c:v>7.389999999986685E-3</c:v>
                </c:pt>
                <c:pt idx="12172">
                  <c:v>5.9599999999591091E-3</c:v>
                </c:pt>
                <c:pt idx="12173">
                  <c:v>7.6000000000249202E-3</c:v>
                </c:pt>
                <c:pt idx="12174">
                  <c:v>3.489999999999327E-3</c:v>
                </c:pt>
                <c:pt idx="12175">
                  <c:v>6.5200000000231739E-3</c:v>
                </c:pt>
                <c:pt idx="12176">
                  <c:v>8.3199999999692409E-3</c:v>
                </c:pt>
                <c:pt idx="12177">
                  <c:v>3.0000000037944119E-5</c:v>
                </c:pt>
                <c:pt idx="12178">
                  <c:v>1.0129999999946904E-2</c:v>
                </c:pt>
                <c:pt idx="12179">
                  <c:v>3.8499999999999091E-3</c:v>
                </c:pt>
                <c:pt idx="12180">
                  <c:v>7.2100000000432374E-3</c:v>
                </c:pt>
                <c:pt idx="12181">
                  <c:v>5.5699999999774263E-3</c:v>
                </c:pt>
                <c:pt idx="12182">
                  <c:v>5.9299999999780084E-3</c:v>
                </c:pt>
                <c:pt idx="12183">
                  <c:v>3.6400000000185173E-3</c:v>
                </c:pt>
                <c:pt idx="12184">
                  <c:v>1.0190000000022792E-2</c:v>
                </c:pt>
                <c:pt idx="12185">
                  <c:v>3.719999999987067E-3</c:v>
                </c:pt>
                <c:pt idx="12186">
                  <c:v>7.3100000000181353E-3</c:v>
                </c:pt>
                <c:pt idx="12187">
                  <c:v>5.7199999999966167E-3</c:v>
                </c:pt>
                <c:pt idx="12188">
                  <c:v>4.7399999999697684E-3</c:v>
                </c:pt>
                <c:pt idx="12189">
                  <c:v>9.7400000000220643E-3</c:v>
                </c:pt>
                <c:pt idx="12190">
                  <c:v>3.489999999999327E-3</c:v>
                </c:pt>
                <c:pt idx="12191">
                  <c:v>6.7300000000045657E-3</c:v>
                </c:pt>
                <c:pt idx="12192">
                  <c:v>7.9299999999875581E-3</c:v>
                </c:pt>
                <c:pt idx="12193">
                  <c:v>3.1000000000176442E-3</c:v>
                </c:pt>
                <c:pt idx="12194">
                  <c:v>8.5499999999569809E-3</c:v>
                </c:pt>
                <c:pt idx="12195">
                  <c:v>4.8300000000267573E-3</c:v>
                </c:pt>
                <c:pt idx="12196">
                  <c:v>8.7899999999763168E-3</c:v>
                </c:pt>
                <c:pt idx="12197">
                  <c:v>4.1200000000003456E-3</c:v>
                </c:pt>
                <c:pt idx="12198">
                  <c:v>6.7600000000425098E-3</c:v>
                </c:pt>
                <c:pt idx="12199">
                  <c:v>6.4099999999598367E-3</c:v>
                </c:pt>
                <c:pt idx="12200">
                  <c:v>8.2000000000448381E-3</c:v>
                </c:pt>
                <c:pt idx="12201">
                  <c:v>4.7599999999761167E-3</c:v>
                </c:pt>
                <c:pt idx="12202">
                  <c:v>9.2999999999960892E-3</c:v>
                </c:pt>
                <c:pt idx="12203">
                  <c:v>4.1100000000255932E-3</c:v>
                </c:pt>
                <c:pt idx="12204">
                  <c:v>6.9799999999986539E-3</c:v>
                </c:pt>
                <c:pt idx="12205">
                  <c:v>8.3699999999566899E-3</c:v>
                </c:pt>
                <c:pt idx="12206">
                  <c:v>5.3700000000276304E-3</c:v>
                </c:pt>
                <c:pt idx="12207">
                  <c:v>8.4600000000136788E-3</c:v>
                </c:pt>
                <c:pt idx="12208">
                  <c:v>3.9600000000064028E-3</c:v>
                </c:pt>
                <c:pt idx="12209">
                  <c:v>9.3299999999771899E-3</c:v>
                </c:pt>
                <c:pt idx="12210">
                  <c:v>5.870000000015807E-3</c:v>
                </c:pt>
                <c:pt idx="12211">
                  <c:v>7.8699999999685133E-3</c:v>
                </c:pt>
                <c:pt idx="12212">
                  <c:v>7.9600000000255022E-3</c:v>
                </c:pt>
                <c:pt idx="12213">
                  <c:v>9.1499999999768988E-3</c:v>
                </c:pt>
                <c:pt idx="12214">
                  <c:v>5.089999999995598E-3</c:v>
                </c:pt>
                <c:pt idx="12215">
                  <c:v>1.0109999999997399E-2</c:v>
                </c:pt>
                <c:pt idx="12216">
                  <c:v>1.5820000000019263E-2</c:v>
                </c:pt>
                <c:pt idx="12217">
                  <c:v>1.8030000000010205E-2</c:v>
                </c:pt>
                <c:pt idx="12218">
                  <c:v>1.6599999999982629E-2</c:v>
                </c:pt>
                <c:pt idx="12219">
                  <c:v>3.9400000000000546E-3</c:v>
                </c:pt>
                <c:pt idx="12220">
                  <c:v>9.6800000000030195E-3</c:v>
                </c:pt>
                <c:pt idx="12221">
                  <c:v>4.9200000000269029E-3</c:v>
                </c:pt>
                <c:pt idx="12222">
                  <c:v>7.5399999999490319E-3</c:v>
                </c:pt>
                <c:pt idx="12223">
                  <c:v>5.9900000000538967E-3</c:v>
                </c:pt>
                <c:pt idx="12224">
                  <c:v>7.6299999999491774E-3</c:v>
                </c:pt>
                <c:pt idx="12225">
                  <c:v>3.3700000000180808E-3</c:v>
                </c:pt>
                <c:pt idx="12226">
                  <c:v>9.4399999999836837E-3</c:v>
                </c:pt>
                <c:pt idx="12227">
                  <c:v>5.4300000000466753E-3</c:v>
                </c:pt>
                <c:pt idx="12228">
                  <c:v>3.3099999999990359E-3</c:v>
                </c:pt>
                <c:pt idx="12229">
                  <c:v>1.0040000000003602E-2</c:v>
                </c:pt>
                <c:pt idx="12230">
                  <c:v>4.0799999999876491E-3</c:v>
                </c:pt>
                <c:pt idx="12231">
                  <c:v>7.3299999999676402E-3</c:v>
                </c:pt>
                <c:pt idx="12232">
                  <c:v>7.4800000000436739E-3</c:v>
                </c:pt>
                <c:pt idx="12233">
                  <c:v>3.5499999999615284E-3</c:v>
                </c:pt>
                <c:pt idx="12234">
                  <c:v>8.4400000000073305E-3</c:v>
                </c:pt>
                <c:pt idx="12235">
                  <c:v>5.3900000000339787E-3</c:v>
                </c:pt>
                <c:pt idx="12236">
                  <c:v>6.9699999999670581E-3</c:v>
                </c:pt>
                <c:pt idx="12237">
                  <c:v>4.0000000000190994E-3</c:v>
                </c:pt>
                <c:pt idx="12238">
                  <c:v>7.389999999986685E-3</c:v>
                </c:pt>
                <c:pt idx="12239">
                  <c:v>3.1000000000176442E-3</c:v>
                </c:pt>
                <c:pt idx="12240">
                  <c:v>9.2999999999960892E-3</c:v>
                </c:pt>
                <c:pt idx="12241">
                  <c:v>2.889999999979409E-3</c:v>
                </c:pt>
                <c:pt idx="12242">
                  <c:v>9.2000000000211912E-3</c:v>
                </c:pt>
                <c:pt idx="12243">
                  <c:v>4.0599999999813008E-3</c:v>
                </c:pt>
                <c:pt idx="12244">
                  <c:v>5.5399999999963256E-3</c:v>
                </c:pt>
                <c:pt idx="12245">
                  <c:v>8.3200000000260843E-3</c:v>
                </c:pt>
                <c:pt idx="12246">
                  <c:v>4.0199999999686042E-3</c:v>
                </c:pt>
                <c:pt idx="12247">
                  <c:v>9.9500000000034561E-3</c:v>
                </c:pt>
                <c:pt idx="12248">
                  <c:v>2.5400000000104228E-3</c:v>
                </c:pt>
                <c:pt idx="12249">
                  <c:v>8.7300000000141154E-3</c:v>
                </c:pt>
                <c:pt idx="12250">
                  <c:v>7.7799999999683678E-3</c:v>
                </c:pt>
                <c:pt idx="12251">
                  <c:v>5.2100000000336877E-3</c:v>
                </c:pt>
                <c:pt idx="12252">
                  <c:v>6.9499999999607098E-3</c:v>
                </c:pt>
                <c:pt idx="12253">
                  <c:v>5.8099999999967622E-3</c:v>
                </c:pt>
                <c:pt idx="12254">
                  <c:v>5.6600000000344153E-3</c:v>
                </c:pt>
                <c:pt idx="12255">
                  <c:v>6.0500000000160981E-3</c:v>
                </c:pt>
                <c:pt idx="12256">
                  <c:v>1.0309999999947195E-2</c:v>
                </c:pt>
                <c:pt idx="12257">
                  <c:v>8.1000000000130967E-4</c:v>
                </c:pt>
                <c:pt idx="12258">
                  <c:v>1.1770000000012715E-2</c:v>
                </c:pt>
                <c:pt idx="12259">
                  <c:v>3.0700000000365435E-3</c:v>
                </c:pt>
                <c:pt idx="12260">
                  <c:v>8.5499999999569809E-3</c:v>
                </c:pt>
                <c:pt idx="12261">
                  <c:v>5.7199999999966167E-3</c:v>
                </c:pt>
                <c:pt idx="12262">
                  <c:v>9.3300000000340333E-3</c:v>
                </c:pt>
                <c:pt idx="12263">
                  <c:v>4.7700000000077125E-3</c:v>
                </c:pt>
                <c:pt idx="12264">
                  <c:v>8.8199999999574175E-3</c:v>
                </c:pt>
                <c:pt idx="12265">
                  <c:v>3.3700000000180808E-3</c:v>
                </c:pt>
                <c:pt idx="12266">
                  <c:v>9.6599999999966712E-3</c:v>
                </c:pt>
                <c:pt idx="12267">
                  <c:v>6.7599999999856664E-3</c:v>
                </c:pt>
                <c:pt idx="12268">
                  <c:v>7.6000000000249202E-3</c:v>
                </c:pt>
                <c:pt idx="12269">
                  <c:v>5.6000000000153705E-3</c:v>
                </c:pt>
                <c:pt idx="12270">
                  <c:v>6.2599999999974898E-3</c:v>
                </c:pt>
                <c:pt idx="12271">
                  <c:v>7.6599999999871216E-3</c:v>
                </c:pt>
                <c:pt idx="12272">
                  <c:v>5.6000000000153705E-3</c:v>
                </c:pt>
                <c:pt idx="12273">
                  <c:v>3.5499999999615284E-3</c:v>
                </c:pt>
                <c:pt idx="12274">
                  <c:v>7.6000000000249202E-3</c:v>
                </c:pt>
                <c:pt idx="12275">
                  <c:v>5.5399999999963256E-3</c:v>
                </c:pt>
                <c:pt idx="12276">
                  <c:v>6.4399999999977808E-3</c:v>
                </c:pt>
                <c:pt idx="12277">
                  <c:v>4.2300000000068394E-3</c:v>
                </c:pt>
                <c:pt idx="12278">
                  <c:v>1.0609999999985575E-2</c:v>
                </c:pt>
                <c:pt idx="12279">
                  <c:v>2.0900000000096952E-3</c:v>
                </c:pt>
                <c:pt idx="12280">
                  <c:v>9.180000000014843E-3</c:v>
                </c:pt>
                <c:pt idx="12281">
                  <c:v>3.0699999999797001E-3</c:v>
                </c:pt>
                <c:pt idx="12282">
                  <c:v>1.067000000000462E-2</c:v>
                </c:pt>
                <c:pt idx="12283">
                  <c:v>1.5200000000277214E-3</c:v>
                </c:pt>
                <c:pt idx="12284">
                  <c:v>7.5099999999679312E-3</c:v>
                </c:pt>
                <c:pt idx="12285">
                  <c:v>6.8499999999858119E-3</c:v>
                </c:pt>
                <c:pt idx="12286">
                  <c:v>3.5500000000183718E-3</c:v>
                </c:pt>
                <c:pt idx="12287">
                  <c:v>7.209999999986394E-3</c:v>
                </c:pt>
                <c:pt idx="12288">
                  <c:v>7.060000000024047E-3</c:v>
                </c:pt>
                <c:pt idx="12289">
                  <c:v>6.0500000000160981E-3</c:v>
                </c:pt>
                <c:pt idx="12290">
                  <c:v>8.8199999999574175E-3</c:v>
                </c:pt>
                <c:pt idx="12291">
                  <c:v>4.9500000000080036E-3</c:v>
                </c:pt>
                <c:pt idx="12292">
                  <c:v>5.4800000000341242E-3</c:v>
                </c:pt>
                <c:pt idx="12293">
                  <c:v>8.1699999999500506E-3</c:v>
                </c:pt>
                <c:pt idx="12294">
                  <c:v>4.9200000000269029E-3</c:v>
                </c:pt>
                <c:pt idx="12295">
                  <c:v>8.5199999999758802E-3</c:v>
                </c:pt>
                <c:pt idx="12296">
                  <c:v>7.9000000000064574E-3</c:v>
                </c:pt>
                <c:pt idx="12297">
                  <c:v>1.8000000000029104E-4</c:v>
                </c:pt>
                <c:pt idx="12298">
                  <c:v>1.3110000000040145E-2</c:v>
                </c:pt>
                <c:pt idx="12299">
                  <c:v>2.6799999999980173E-3</c:v>
                </c:pt>
                <c:pt idx="12300">
                  <c:v>8.1399999999689499E-3</c:v>
                </c:pt>
                <c:pt idx="12301">
                  <c:v>3.6299999999869215E-3</c:v>
                </c:pt>
                <c:pt idx="12302">
                  <c:v>8.5000000000263753E-3</c:v>
                </c:pt>
                <c:pt idx="12303">
                  <c:v>2.020000000015898E-3</c:v>
                </c:pt>
                <c:pt idx="12304">
                  <c:v>1.2489999999957035E-2</c:v>
                </c:pt>
                <c:pt idx="12305">
                  <c:v>2.4200000000291766E-3</c:v>
                </c:pt>
                <c:pt idx="12306">
                  <c:v>1.0310000000004038E-2</c:v>
                </c:pt>
                <c:pt idx="12307">
                  <c:v>5.7499999999777174E-3</c:v>
                </c:pt>
                <c:pt idx="12308">
                  <c:v>4.8300000000267573E-3</c:v>
                </c:pt>
                <c:pt idx="12309">
                  <c:v>9.2099999999959437E-3</c:v>
                </c:pt>
                <c:pt idx="12310">
                  <c:v>5.2400000000147884E-3</c:v>
                </c:pt>
                <c:pt idx="12311">
                  <c:v>8.2599999999501961E-3</c:v>
                </c:pt>
                <c:pt idx="12312">
                  <c:v>8.2500000000322871E-3</c:v>
                </c:pt>
                <c:pt idx="12313">
                  <c:v>5.4900000000088767E-3</c:v>
                </c:pt>
                <c:pt idx="12314">
                  <c:v>7.389999999986685E-3</c:v>
                </c:pt>
                <c:pt idx="12315">
                  <c:v>9.7999999999842657E-3</c:v>
                </c:pt>
                <c:pt idx="12316">
                  <c:v>5.9600000000159525E-3</c:v>
                </c:pt>
                <c:pt idx="12317">
                  <c:v>3.8499999999999091E-3</c:v>
                </c:pt>
                <c:pt idx="12318">
                  <c:v>9.8899999999844113E-3</c:v>
                </c:pt>
                <c:pt idx="12319">
                  <c:v>4.1699999999877946E-3</c:v>
                </c:pt>
                <c:pt idx="12320">
                  <c:v>8.1100000000446926E-3</c:v>
                </c:pt>
                <c:pt idx="12321">
                  <c:v>4.1400000000066939E-3</c:v>
                </c:pt>
                <c:pt idx="12322">
                  <c:v>1.0159999999984848E-2</c:v>
                </c:pt>
                <c:pt idx="12323">
                  <c:v>0</c:v>
                </c:pt>
                <c:pt idx="12324">
                  <c:v>3.1599999999798456E-3</c:v>
                </c:pt>
                <c:pt idx="12325">
                  <c:v>1.6699999999900683E-3</c:v>
                </c:pt>
                <c:pt idx="12326">
                  <c:v>2.980000000036398E-3</c:v>
                </c:pt>
                <c:pt idx="12327">
                  <c:v>0</c:v>
                </c:pt>
                <c:pt idx="12328">
                  <c:v>1.8799999999714601E-3</c:v>
                </c:pt>
                <c:pt idx="12329">
                  <c:v>0</c:v>
                </c:pt>
                <c:pt idx="12330">
                  <c:v>2.2099999999909414E-3</c:v>
                </c:pt>
                <c:pt idx="12331">
                  <c:v>5.3000000002612069E-4</c:v>
                </c:pt>
                <c:pt idx="12332">
                  <c:v>1.3999999999896318E-3</c:v>
                </c:pt>
                <c:pt idx="12333">
                  <c:v>2.0299999999906504E-3</c:v>
                </c:pt>
                <c:pt idx="12334">
                  <c:v>3.900000000385262E-4</c:v>
                </c:pt>
                <c:pt idx="12335">
                  <c:v>1.2499999999704414E-3</c:v>
                </c:pt>
                <c:pt idx="12336">
                  <c:v>2.3199999999974352E-3</c:v>
                </c:pt>
                <c:pt idx="12337">
                  <c:v>0</c:v>
                </c:pt>
                <c:pt idx="12338">
                  <c:v>3.9699999999811553E-3</c:v>
                </c:pt>
                <c:pt idx="12339">
                  <c:v>0</c:v>
                </c:pt>
                <c:pt idx="12340">
                  <c:v>0</c:v>
                </c:pt>
                <c:pt idx="12341">
                  <c:v>0</c:v>
                </c:pt>
                <c:pt idx="12342">
                  <c:v>1.2000000003808964E-4</c:v>
                </c:pt>
                <c:pt idx="12343">
                  <c:v>0</c:v>
                </c:pt>
                <c:pt idx="12344">
                  <c:v>1.0399999999890497E-3</c:v>
                </c:pt>
                <c:pt idx="12345">
                  <c:v>0</c:v>
                </c:pt>
                <c:pt idx="12346">
                  <c:v>0</c:v>
                </c:pt>
                <c:pt idx="12347">
                  <c:v>0</c:v>
                </c:pt>
                <c:pt idx="12348">
                  <c:v>5.4799999999772808E-3</c:v>
                </c:pt>
                <c:pt idx="12349">
                  <c:v>4.5900000000074215E-3</c:v>
                </c:pt>
                <c:pt idx="12350">
                  <c:v>7.4799999999868305E-3</c:v>
                </c:pt>
                <c:pt idx="12351">
                  <c:v>5.5500000000279215E-3</c:v>
                </c:pt>
                <c:pt idx="12352">
                  <c:v>9.3200000000024374E-3</c:v>
                </c:pt>
                <c:pt idx="12353">
                  <c:v>3.0399999999985994E-3</c:v>
                </c:pt>
                <c:pt idx="12354">
                  <c:v>8.6499999999887223E-3</c:v>
                </c:pt>
                <c:pt idx="12355">
                  <c:v>7.2400000000243381E-3</c:v>
                </c:pt>
                <c:pt idx="12356">
                  <c:v>6.5799999999853753E-3</c:v>
                </c:pt>
                <c:pt idx="12357">
                  <c:v>3.8799999999810098E-3</c:v>
                </c:pt>
                <c:pt idx="12358">
                  <c:v>9.2999999999960892E-3</c:v>
                </c:pt>
                <c:pt idx="12359">
                  <c:v>3.4200000000055297E-3</c:v>
                </c:pt>
                <c:pt idx="12360">
                  <c:v>7.2200000000179898E-3</c:v>
                </c:pt>
                <c:pt idx="12361">
                  <c:v>2.8300000000172076E-3</c:v>
                </c:pt>
                <c:pt idx="12362">
                  <c:v>9.7399999999652209E-3</c:v>
                </c:pt>
                <c:pt idx="12363">
                  <c:v>1.3999999999896318E-3</c:v>
                </c:pt>
                <c:pt idx="12364">
                  <c:v>6.8899999999985084E-3</c:v>
                </c:pt>
                <c:pt idx="12365">
                  <c:v>6.880000000023756E-3</c:v>
                </c:pt>
                <c:pt idx="12366">
                  <c:v>4.1499999999814463E-3</c:v>
                </c:pt>
                <c:pt idx="12367">
                  <c:v>7.2400000000243381E-3</c:v>
                </c:pt>
                <c:pt idx="12368">
                  <c:v>7.0299999999861029E-3</c:v>
                </c:pt>
                <c:pt idx="12369">
                  <c:v>4.860000000007858E-3</c:v>
                </c:pt>
                <c:pt idx="12370">
                  <c:v>7.1199999999862484E-3</c:v>
                </c:pt>
                <c:pt idx="12371">
                  <c:v>6.5600000000358705E-3</c:v>
                </c:pt>
                <c:pt idx="12372">
                  <c:v>5.599999999958527E-3</c:v>
                </c:pt>
                <c:pt idx="12373">
                  <c:v>6.8500000000426553E-3</c:v>
                </c:pt>
                <c:pt idx="12374">
                  <c:v>4.7700000000077125E-3</c:v>
                </c:pt>
                <c:pt idx="12375">
                  <c:v>7.0699999999987995E-3</c:v>
                </c:pt>
                <c:pt idx="12376">
                  <c:v>7.5399999999490319E-3</c:v>
                </c:pt>
                <c:pt idx="12377">
                  <c:v>1.4600000000086766E-3</c:v>
                </c:pt>
                <c:pt idx="12378">
                  <c:v>9.9200000000223554E-3</c:v>
                </c:pt>
                <c:pt idx="12379">
                  <c:v>4.7399999999697684E-3</c:v>
                </c:pt>
                <c:pt idx="12380">
                  <c:v>6.9400000000428008E-3</c:v>
                </c:pt>
                <c:pt idx="12381">
                  <c:v>5.6999999999902684E-3</c:v>
                </c:pt>
                <c:pt idx="12382">
                  <c:v>7.9200000000128057E-3</c:v>
                </c:pt>
                <c:pt idx="12383">
                  <c:v>7.4999999998226485E-4</c:v>
                </c:pt>
                <c:pt idx="12384">
                  <c:v>1.0159999999984848E-2</c:v>
                </c:pt>
                <c:pt idx="12385">
                  <c:v>1.1600000000271393E-3</c:v>
                </c:pt>
                <c:pt idx="12386">
                  <c:v>1.0490000000004329E-2</c:v>
                </c:pt>
                <c:pt idx="12387">
                  <c:v>4.4399999999882311E-3</c:v>
                </c:pt>
                <c:pt idx="12388">
                  <c:v>7.6599999999871216E-3</c:v>
                </c:pt>
                <c:pt idx="12389">
                  <c:v>5.5500000000279215E-3</c:v>
                </c:pt>
                <c:pt idx="12390">
                  <c:v>5.4799999999772808E-3</c:v>
                </c:pt>
                <c:pt idx="12391">
                  <c:v>6.379999999978736E-3</c:v>
                </c:pt>
                <c:pt idx="12392">
                  <c:v>6.2900000000354339E-3</c:v>
                </c:pt>
                <c:pt idx="12393">
                  <c:v>3.9299999999684587E-3</c:v>
                </c:pt>
                <c:pt idx="12394">
                  <c:v>7.9300000000444015E-3</c:v>
                </c:pt>
                <c:pt idx="12395">
                  <c:v>5.8699999999589636E-3</c:v>
                </c:pt>
                <c:pt idx="12396">
                  <c:v>5.8400000000347063E-3</c:v>
                </c:pt>
                <c:pt idx="12397">
                  <c:v>5.3899999999771353E-3</c:v>
                </c:pt>
                <c:pt idx="12398">
                  <c:v>8.3200000000260843E-3</c:v>
                </c:pt>
                <c:pt idx="12399">
                  <c:v>4.8299999999699139E-3</c:v>
                </c:pt>
                <c:pt idx="12400">
                  <c:v>5.1200000000335422E-3</c:v>
                </c:pt>
                <c:pt idx="12401">
                  <c:v>6.4699999999788815E-3</c:v>
                </c:pt>
                <c:pt idx="12402">
                  <c:v>8.6400000000139698E-3</c:v>
                </c:pt>
                <c:pt idx="12403">
                  <c:v>4.1400000000066939E-3</c:v>
                </c:pt>
                <c:pt idx="12404">
                  <c:v>6.9499999999607098E-3</c:v>
                </c:pt>
                <c:pt idx="12405">
                  <c:v>7.4500000000057298E-3</c:v>
                </c:pt>
                <c:pt idx="12406">
                  <c:v>5.3000000000338332E-3</c:v>
                </c:pt>
                <c:pt idx="12407">
                  <c:v>6.1399999999594002E-3</c:v>
                </c:pt>
                <c:pt idx="12408">
                  <c:v>7.9600000000255022E-3</c:v>
                </c:pt>
                <c:pt idx="12409">
                  <c:v>4.5900000000074215E-3</c:v>
                </c:pt>
                <c:pt idx="12410">
                  <c:v>7.9900000000066029E-3</c:v>
                </c:pt>
                <c:pt idx="12411">
                  <c:v>6.199999999978445E-3</c:v>
                </c:pt>
                <c:pt idx="12412">
                  <c:v>5.2699999999958891E-3</c:v>
                </c:pt>
                <c:pt idx="12413">
                  <c:v>6.4100000000166801E-3</c:v>
                </c:pt>
                <c:pt idx="12414">
                  <c:v>5.599999999958527E-3</c:v>
                </c:pt>
                <c:pt idx="12415">
                  <c:v>8.530000000007476E-3</c:v>
                </c:pt>
                <c:pt idx="12416">
                  <c:v>6.1900000000036925E-3</c:v>
                </c:pt>
                <c:pt idx="12417">
                  <c:v>5.3700000000276304E-3</c:v>
                </c:pt>
                <c:pt idx="12418">
                  <c:v>7.1800000000052933E-3</c:v>
                </c:pt>
                <c:pt idx="12419">
                  <c:v>3.9299999999684587E-3</c:v>
                </c:pt>
                <c:pt idx="12420">
                  <c:v>6.5900000000169712E-3</c:v>
                </c:pt>
                <c:pt idx="12421">
                  <c:v>7.0299999999861029E-3</c:v>
                </c:pt>
                <c:pt idx="12422">
                  <c:v>7.9900000000066029E-3</c:v>
                </c:pt>
                <c:pt idx="12423">
                  <c:v>1.3999999999896318E-3</c:v>
                </c:pt>
                <c:pt idx="12424">
                  <c:v>1.1210000000005493E-2</c:v>
                </c:pt>
                <c:pt idx="12425">
                  <c:v>2.2900000000163345E-3</c:v>
                </c:pt>
                <c:pt idx="12426">
                  <c:v>9.8399999999969623E-3</c:v>
                </c:pt>
                <c:pt idx="12427">
                  <c:v>3.4200000000055297E-3</c:v>
                </c:pt>
                <c:pt idx="12428">
                  <c:v>9.0299999999956526E-3</c:v>
                </c:pt>
                <c:pt idx="12429">
                  <c:v>4.9799999999891043E-3</c:v>
                </c:pt>
                <c:pt idx="12430">
                  <c:v>7.6900000000250657E-3</c:v>
                </c:pt>
                <c:pt idx="12431">
                  <c:v>6.5299999999979264E-3</c:v>
                </c:pt>
                <c:pt idx="12432">
                  <c:v>8.3399999999755892E-3</c:v>
                </c:pt>
                <c:pt idx="12433">
                  <c:v>4.6500000000264663E-3</c:v>
                </c:pt>
                <c:pt idx="12434">
                  <c:v>7.0000000000050022E-3</c:v>
                </c:pt>
                <c:pt idx="12435">
                  <c:v>7.2799999999801912E-3</c:v>
                </c:pt>
                <c:pt idx="12436">
                  <c:v>3.8399999999683132E-3</c:v>
                </c:pt>
                <c:pt idx="12437">
                  <c:v>7.9900000000066029E-3</c:v>
                </c:pt>
                <c:pt idx="12438">
                  <c:v>5.4200000000150794E-3</c:v>
                </c:pt>
                <c:pt idx="12439">
                  <c:v>6.5000000000168257E-3</c:v>
                </c:pt>
                <c:pt idx="12440">
                  <c:v>6.4699999999788815E-3</c:v>
                </c:pt>
                <c:pt idx="12441">
                  <c:v>5.3000000000338332E-3</c:v>
                </c:pt>
                <c:pt idx="12442">
                  <c:v>8.8499999999953616E-3</c:v>
                </c:pt>
                <c:pt idx="12443">
                  <c:v>5.009999999970205E-3</c:v>
                </c:pt>
                <c:pt idx="12444">
                  <c:v>6.1699999999973443E-3</c:v>
                </c:pt>
                <c:pt idx="12445">
                  <c:v>8.2500000000322871E-3</c:v>
                </c:pt>
                <c:pt idx="12446">
                  <c:v>5.7799999999588181E-3</c:v>
                </c:pt>
                <c:pt idx="12447">
                  <c:v>7.2800000000370346E-3</c:v>
                </c:pt>
                <c:pt idx="12448">
                  <c:v>6.8200000000047112E-3</c:v>
                </c:pt>
                <c:pt idx="12449">
                  <c:v>7.1499999999673491E-3</c:v>
                </c:pt>
                <c:pt idx="12450">
                  <c:v>5.8999999999969077E-3</c:v>
                </c:pt>
                <c:pt idx="12451">
                  <c:v>8.1999999999879947E-3</c:v>
                </c:pt>
                <c:pt idx="12452">
                  <c:v>6.3200000000165346E-3</c:v>
                </c:pt>
                <c:pt idx="12453">
                  <c:v>7.5100000000247746E-3</c:v>
                </c:pt>
                <c:pt idx="12454">
                  <c:v>7.9599999999686588E-3</c:v>
                </c:pt>
                <c:pt idx="12455">
                  <c:v>5.8400000000347063E-3</c:v>
                </c:pt>
                <c:pt idx="12456">
                  <c:v>7.0299999999861029E-3</c:v>
                </c:pt>
                <c:pt idx="12457">
                  <c:v>6.0500000000160981E-3</c:v>
                </c:pt>
                <c:pt idx="12458">
                  <c:v>9.089999999957854E-3</c:v>
                </c:pt>
                <c:pt idx="12459">
                  <c:v>7.6300000000060209E-3</c:v>
                </c:pt>
                <c:pt idx="12460">
                  <c:v>4.680000000007567E-3</c:v>
                </c:pt>
                <c:pt idx="12461">
                  <c:v>8.8800000000333057E-3</c:v>
                </c:pt>
                <c:pt idx="12462">
                  <c:v>8.6699999999950705E-3</c:v>
                </c:pt>
                <c:pt idx="12463">
                  <c:v>2.1799999999529973E-3</c:v>
                </c:pt>
                <c:pt idx="12464">
                  <c:v>1.0550000000023374E-2</c:v>
                </c:pt>
                <c:pt idx="12465">
                  <c:v>3.6000000000058208E-3</c:v>
                </c:pt>
                <c:pt idx="12466">
                  <c:v>1.1059999999986303E-2</c:v>
                </c:pt>
                <c:pt idx="12467">
                  <c:v>4.7700000000077125E-3</c:v>
                </c:pt>
                <c:pt idx="12468">
                  <c:v>7.3300000000244836E-3</c:v>
                </c:pt>
                <c:pt idx="12469">
                  <c:v>5.4799999999772808E-3</c:v>
                </c:pt>
                <c:pt idx="12470">
                  <c:v>7.7200000000061664E-3</c:v>
                </c:pt>
                <c:pt idx="12471">
                  <c:v>5.7499999999777174E-3</c:v>
                </c:pt>
                <c:pt idx="12472">
                  <c:v>8.2600000000070395E-3</c:v>
                </c:pt>
                <c:pt idx="12473">
                  <c:v>4.0500000000065484E-3</c:v>
                </c:pt>
                <c:pt idx="12474">
                  <c:v>8.2899999999881402E-3</c:v>
                </c:pt>
                <c:pt idx="12475">
                  <c:v>7.8100000000063119E-3</c:v>
                </c:pt>
                <c:pt idx="12476">
                  <c:v>5.2699999999958891E-3</c:v>
                </c:pt>
                <c:pt idx="12477">
                  <c:v>7.060000000024047E-3</c:v>
                </c:pt>
                <c:pt idx="12478">
                  <c:v>4.8299999999699139E-3</c:v>
                </c:pt>
                <c:pt idx="12479">
                  <c:v>7.0100000000365981E-3</c:v>
                </c:pt>
                <c:pt idx="12480">
                  <c:v>7.209999999986394E-3</c:v>
                </c:pt>
                <c:pt idx="12481">
                  <c:v>5.2999999999769898E-3</c:v>
                </c:pt>
                <c:pt idx="12482">
                  <c:v>6.5600000000358705E-3</c:v>
                </c:pt>
                <c:pt idx="12483">
                  <c:v>5.9299999999780084E-3</c:v>
                </c:pt>
                <c:pt idx="12484">
                  <c:v>4.4399999999882311E-3</c:v>
                </c:pt>
                <c:pt idx="12485">
                  <c:v>9.4799999999963802E-3</c:v>
                </c:pt>
                <c:pt idx="12486">
                  <c:v>2.980000000036398E-3</c:v>
                </c:pt>
                <c:pt idx="12487">
                  <c:v>8.6399999999571264E-3</c:v>
                </c:pt>
                <c:pt idx="12488">
                  <c:v>7.7200000000061664E-3</c:v>
                </c:pt>
                <c:pt idx="12489">
                  <c:v>3.9600000000064028E-3</c:v>
                </c:pt>
                <c:pt idx="12490">
                  <c:v>6.9500000000175532E-3</c:v>
                </c:pt>
                <c:pt idx="12491">
                  <c:v>8.3099999999944885E-3</c:v>
                </c:pt>
                <c:pt idx="12492">
                  <c:v>3.9400000000000546E-3</c:v>
                </c:pt>
                <c:pt idx="12493">
                  <c:v>7.569999999986976E-3</c:v>
                </c:pt>
                <c:pt idx="12494">
                  <c:v>6.0500000000160981E-3</c:v>
                </c:pt>
                <c:pt idx="12495">
                  <c:v>5.4799999999772808E-3</c:v>
                </c:pt>
                <c:pt idx="12496">
                  <c:v>7.9900000000066029E-3</c:v>
                </c:pt>
                <c:pt idx="12497">
                  <c:v>3.6299999999869215E-3</c:v>
                </c:pt>
                <c:pt idx="12498">
                  <c:v>9.1500000000337423E-3</c:v>
                </c:pt>
                <c:pt idx="12499">
                  <c:v>6.5599999999790271E-3</c:v>
                </c:pt>
                <c:pt idx="12500">
                  <c:v>4.5299999999883767E-3</c:v>
                </c:pt>
                <c:pt idx="12501">
                  <c:v>1.0430000000042128E-2</c:v>
                </c:pt>
                <c:pt idx="12502">
                  <c:v>5.7199999999966167E-3</c:v>
                </c:pt>
                <c:pt idx="12503">
                  <c:v>2.1499999999718966E-3</c:v>
                </c:pt>
                <c:pt idx="12504">
                  <c:v>1.3080000000002201E-2</c:v>
                </c:pt>
                <c:pt idx="12505">
                  <c:v>1.5200000000277214E-3</c:v>
                </c:pt>
                <c:pt idx="12506">
                  <c:v>1.051999999998543E-2</c:v>
                </c:pt>
                <c:pt idx="12507">
                  <c:v>4.9799999999891043E-3</c:v>
                </c:pt>
                <c:pt idx="12508">
                  <c:v>8.8200000000142609E-3</c:v>
                </c:pt>
                <c:pt idx="12509">
                  <c:v>5.2999999999769898E-3</c:v>
                </c:pt>
                <c:pt idx="12510">
                  <c:v>7.2700000000054388E-3</c:v>
                </c:pt>
                <c:pt idx="12511">
                  <c:v>5.7899999999904139E-3</c:v>
                </c:pt>
                <c:pt idx="12512">
                  <c:v>7.9500000000507498E-3</c:v>
                </c:pt>
                <c:pt idx="12513">
                  <c:v>3.8799999999810098E-3</c:v>
                </c:pt>
                <c:pt idx="12514">
                  <c:v>6.5500000000042746E-3</c:v>
                </c:pt>
                <c:pt idx="12515">
                  <c:v>9.0000000000145519E-3</c:v>
                </c:pt>
                <c:pt idx="12516">
                  <c:v>4.8599999999510146E-3</c:v>
                </c:pt>
                <c:pt idx="12517">
                  <c:v>6.4399999999977808E-3</c:v>
                </c:pt>
                <c:pt idx="12518">
                  <c:v>5.9600000000159525E-3</c:v>
                </c:pt>
                <c:pt idx="12519">
                  <c:v>6.880000000023756E-3</c:v>
                </c:pt>
                <c:pt idx="12520">
                  <c:v>7.4299999999993815E-3</c:v>
                </c:pt>
                <c:pt idx="12521">
                  <c:v>2.7999999999792635E-3</c:v>
                </c:pt>
                <c:pt idx="12522">
                  <c:v>1.1590000000012424E-2</c:v>
                </c:pt>
                <c:pt idx="12523">
                  <c:v>4.200000000196269E-4</c:v>
                </c:pt>
                <c:pt idx="12524">
                  <c:v>9.1199999999957981E-3</c:v>
                </c:pt>
                <c:pt idx="12525">
                  <c:v>6.3099999999849388E-3</c:v>
                </c:pt>
                <c:pt idx="12526">
                  <c:v>4.6199999999885222E-3</c:v>
                </c:pt>
                <c:pt idx="12527">
                  <c:v>8.170000000006894E-3</c:v>
                </c:pt>
                <c:pt idx="12528">
                  <c:v>6.0799999999971988E-3</c:v>
                </c:pt>
                <c:pt idx="12529">
                  <c:v>4.8899999999889587E-3</c:v>
                </c:pt>
                <c:pt idx="12530">
                  <c:v>5.5100000000152249E-3</c:v>
                </c:pt>
                <c:pt idx="12531">
                  <c:v>7.6000000000249202E-3</c:v>
                </c:pt>
                <c:pt idx="12532">
                  <c:v>3.7599999999997635E-3</c:v>
                </c:pt>
                <c:pt idx="12533">
                  <c:v>5.9599999999591091E-3</c:v>
                </c:pt>
                <c:pt idx="12534">
                  <c:v>5.0300000000333966E-3</c:v>
                </c:pt>
                <c:pt idx="12535">
                  <c:v>5.8099999999967622E-3</c:v>
                </c:pt>
                <c:pt idx="12536">
                  <c:v>8.3199999999692409E-3</c:v>
                </c:pt>
                <c:pt idx="12537">
                  <c:v>1.19000000000824E-3</c:v>
                </c:pt>
                <c:pt idx="12538">
                  <c:v>1.0010000000022501E-2</c:v>
                </c:pt>
                <c:pt idx="12539">
                  <c:v>3.1599999999798456E-3</c:v>
                </c:pt>
                <c:pt idx="12540">
                  <c:v>6.1400000000162436E-3</c:v>
                </c:pt>
                <c:pt idx="12541">
                  <c:v>6.2599999999974898E-3</c:v>
                </c:pt>
                <c:pt idx="12542">
                  <c:v>9.180000000014843E-3</c:v>
                </c:pt>
                <c:pt idx="12543">
                  <c:v>0</c:v>
                </c:pt>
                <c:pt idx="12544">
                  <c:v>1.1889999999993961E-2</c:v>
                </c:pt>
                <c:pt idx="12545">
                  <c:v>2.3999999996249244E-4</c:v>
                </c:pt>
                <c:pt idx="12546">
                  <c:v>1.064000000002352E-2</c:v>
                </c:pt>
                <c:pt idx="12547">
                  <c:v>4.1999999999688953E-3</c:v>
                </c:pt>
                <c:pt idx="12548">
                  <c:v>6.6800000000171167E-3</c:v>
                </c:pt>
                <c:pt idx="12549">
                  <c:v>4.909999999995307E-3</c:v>
                </c:pt>
                <c:pt idx="12550">
                  <c:v>5.1300000000082946E-3</c:v>
                </c:pt>
                <c:pt idx="12551">
                  <c:v>6.3200000000165346E-3</c:v>
                </c:pt>
                <c:pt idx="12552">
                  <c:v>8.1900000000132422E-3</c:v>
                </c:pt>
                <c:pt idx="12553">
                  <c:v>5.09999999962929E-4</c:v>
                </c:pt>
                <c:pt idx="12554">
                  <c:v>7.9600000000255022E-3</c:v>
                </c:pt>
                <c:pt idx="12555">
                  <c:v>6.8799999999669126E-3</c:v>
                </c:pt>
                <c:pt idx="12556">
                  <c:v>3.1000000000176442E-3</c:v>
                </c:pt>
                <c:pt idx="12557">
                  <c:v>7.060000000024047E-3</c:v>
                </c:pt>
                <c:pt idx="12558">
                  <c:v>5.369999999970787E-3</c:v>
                </c:pt>
                <c:pt idx="12559">
                  <c:v>6.2000000000352884E-3</c:v>
                </c:pt>
                <c:pt idx="12560">
                  <c:v>6.4999999999599822E-3</c:v>
                </c:pt>
                <c:pt idx="12561">
                  <c:v>5.7500000000345608E-3</c:v>
                </c:pt>
                <c:pt idx="12562">
                  <c:v>1.0729999999966822E-2</c:v>
                </c:pt>
                <c:pt idx="12563">
                  <c:v>2.8599999999983083E-3</c:v>
                </c:pt>
                <c:pt idx="12564">
                  <c:v>9.3500000000403816E-3</c:v>
                </c:pt>
                <c:pt idx="12565">
                  <c:v>7.5999999999680767E-3</c:v>
                </c:pt>
                <c:pt idx="12566">
                  <c:v>6.199999999978445E-3</c:v>
                </c:pt>
                <c:pt idx="12567">
                  <c:v>8.3800000000451291E-3</c:v>
                </c:pt>
                <c:pt idx="12568">
                  <c:v>6.5199999999663305E-3</c:v>
                </c:pt>
                <c:pt idx="12569">
                  <c:v>8.6499999999887223E-3</c:v>
                </c:pt>
                <c:pt idx="12570">
                  <c:v>6.0800000000540422E-3</c:v>
                </c:pt>
                <c:pt idx="12571">
                  <c:v>9.7699999999463216E-3</c:v>
                </c:pt>
                <c:pt idx="12572">
                  <c:v>7.0400000000176988E-3</c:v>
                </c:pt>
                <c:pt idx="12573">
                  <c:v>8.2500000000322871E-3</c:v>
                </c:pt>
                <c:pt idx="12574">
                  <c:v>7.5999999999680767E-3</c:v>
                </c:pt>
                <c:pt idx="12575">
                  <c:v>8.6100000000328691E-3</c:v>
                </c:pt>
                <c:pt idx="12576">
                  <c:v>8.5599999999885767E-3</c:v>
                </c:pt>
                <c:pt idx="12577">
                  <c:v>5.8999999999969077E-3</c:v>
                </c:pt>
                <c:pt idx="12578">
                  <c:v>8.579999999994925E-3</c:v>
                </c:pt>
                <c:pt idx="12579">
                  <c:v>8.2899999999881402E-3</c:v>
                </c:pt>
                <c:pt idx="12580">
                  <c:v>8.6400000000139698E-3</c:v>
                </c:pt>
                <c:pt idx="12581">
                  <c:v>8.3700000000135333E-3</c:v>
                </c:pt>
                <c:pt idx="12582">
                  <c:v>9.869999999978063E-3</c:v>
                </c:pt>
                <c:pt idx="12583">
                  <c:v>3.899999999987358E-3</c:v>
                </c:pt>
                <c:pt idx="12584">
                  <c:v>1.2910000000033506E-2</c:v>
                </c:pt>
                <c:pt idx="12585">
                  <c:v>4.1099999999687498E-3</c:v>
                </c:pt>
                <c:pt idx="12586">
                  <c:v>1.2429999999994834E-2</c:v>
                </c:pt>
                <c:pt idx="12587">
                  <c:v>2.4099999999975807E-3</c:v>
                </c:pt>
                <c:pt idx="12588">
                  <c:v>9.360000000015134E-3</c:v>
                </c:pt>
                <c:pt idx="12589">
                  <c:v>7.9799999999750071E-3</c:v>
                </c:pt>
                <c:pt idx="12590">
                  <c:v>6.7700000000172622E-3</c:v>
                </c:pt>
                <c:pt idx="12591">
                  <c:v>6.8200000000047112E-3</c:v>
                </c:pt>
                <c:pt idx="12592">
                  <c:v>1.0199999999997544E-2</c:v>
                </c:pt>
                <c:pt idx="12593">
                  <c:v>2.8300000000172076E-3</c:v>
                </c:pt>
                <c:pt idx="12594">
                  <c:v>7.4199999999677857E-3</c:v>
                </c:pt>
                <c:pt idx="12595">
                  <c:v>1.0100000000022646E-2</c:v>
                </c:pt>
                <c:pt idx="12596">
                  <c:v>6.0500000000160981E-3</c:v>
                </c:pt>
                <c:pt idx="12597">
                  <c:v>7.0099999999797546E-3</c:v>
                </c:pt>
                <c:pt idx="12598">
                  <c:v>8.6699999999950705E-3</c:v>
                </c:pt>
                <c:pt idx="12599">
                  <c:v>5.870000000015807E-3</c:v>
                </c:pt>
                <c:pt idx="12600">
                  <c:v>8.4299999999757347E-3</c:v>
                </c:pt>
                <c:pt idx="12601">
                  <c:v>5.9600000000159525E-3</c:v>
                </c:pt>
                <c:pt idx="12602">
                  <c:v>9.6300000000155705E-3</c:v>
                </c:pt>
                <c:pt idx="12603">
                  <c:v>4.8899999999889587E-3</c:v>
                </c:pt>
                <c:pt idx="12604">
                  <c:v>8.5199999999758802E-3</c:v>
                </c:pt>
                <c:pt idx="12605">
                  <c:v>6.0200000000349974E-3</c:v>
                </c:pt>
                <c:pt idx="12606">
                  <c:v>8.0499999999688043E-3</c:v>
                </c:pt>
                <c:pt idx="12607">
                  <c:v>7.8100000000063119E-3</c:v>
                </c:pt>
                <c:pt idx="12608">
                  <c:v>7.6500000000123691E-3</c:v>
                </c:pt>
                <c:pt idx="12609">
                  <c:v>7.5100000000247746E-3</c:v>
                </c:pt>
                <c:pt idx="12610">
                  <c:v>6.6799999999602733E-3</c:v>
                </c:pt>
                <c:pt idx="12611">
                  <c:v>6.9700000000239015E-3</c:v>
                </c:pt>
                <c:pt idx="12612">
                  <c:v>7.8399999999874126E-3</c:v>
                </c:pt>
                <c:pt idx="12613">
                  <c:v>7.209999999986394E-3</c:v>
                </c:pt>
                <c:pt idx="12614">
                  <c:v>6.4100000000166801E-3</c:v>
                </c:pt>
                <c:pt idx="12615">
                  <c:v>8.5000000000263753E-3</c:v>
                </c:pt>
                <c:pt idx="12616">
                  <c:v>8.4899999999947795E-3</c:v>
                </c:pt>
                <c:pt idx="12617">
                  <c:v>4.1699999999877946E-3</c:v>
                </c:pt>
                <c:pt idx="12618">
                  <c:v>1.0729999999966822E-2</c:v>
                </c:pt>
                <c:pt idx="12619">
                  <c:v>4.4400000000450746E-3</c:v>
                </c:pt>
                <c:pt idx="12620">
                  <c:v>8.0199999999877036E-3</c:v>
                </c:pt>
                <c:pt idx="12621">
                  <c:v>6.8799999999669126E-3</c:v>
                </c:pt>
                <c:pt idx="12622">
                  <c:v>9.6000000000344698E-3</c:v>
                </c:pt>
                <c:pt idx="12623">
                  <c:v>3.8399999999683132E-3</c:v>
                </c:pt>
                <c:pt idx="12624">
                  <c:v>1.1300000000005639E-2</c:v>
                </c:pt>
                <c:pt idx="12625">
                  <c:v>3.2800000000179352E-3</c:v>
                </c:pt>
                <c:pt idx="12626">
                  <c:v>1.0809999999992215E-2</c:v>
                </c:pt>
                <c:pt idx="12627">
                  <c:v>4.7400000000266118E-3</c:v>
                </c:pt>
                <c:pt idx="12628">
                  <c:v>9.2099999999959437E-3</c:v>
                </c:pt>
                <c:pt idx="12629">
                  <c:v>6.8899999999985084E-3</c:v>
                </c:pt>
                <c:pt idx="12630">
                  <c:v>8.9399999999955071E-3</c:v>
                </c:pt>
                <c:pt idx="12631">
                  <c:v>7.4000000000751243E-4</c:v>
                </c:pt>
                <c:pt idx="12632">
                  <c:v>1.9399999999905049E-3</c:v>
                </c:pt>
                <c:pt idx="12633">
                  <c:v>0</c:v>
                </c:pt>
                <c:pt idx="12634">
                  <c:v>0</c:v>
                </c:pt>
                <c:pt idx="12635">
                  <c:v>0</c:v>
                </c:pt>
              </c:numCache>
            </c:numRef>
          </c:yVal>
          <c:smooth val="1"/>
          <c:extLst>
            <c:ext xmlns:c16="http://schemas.microsoft.com/office/drawing/2014/chart" uri="{C3380CC4-5D6E-409C-BE32-E72D297353CC}">
              <c16:uniqueId val="{00000000-9513-4F86-947E-F84A469FAC41}"/>
            </c:ext>
          </c:extLst>
        </c:ser>
        <c:dLbls>
          <c:showLegendKey val="0"/>
          <c:showVal val="0"/>
          <c:showCatName val="0"/>
          <c:showSerName val="0"/>
          <c:showPercent val="0"/>
          <c:showBubbleSize val="0"/>
        </c:dLbls>
        <c:axId val="371139816"/>
        <c:axId val="371147360"/>
      </c:scatterChart>
      <c:valAx>
        <c:axId val="371139816"/>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1147360"/>
        <c:crosses val="autoZero"/>
        <c:crossBetween val="midCat"/>
      </c:valAx>
      <c:valAx>
        <c:axId val="371147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11398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Absolute step movement</a:t>
            </a:r>
          </a:p>
        </c:rich>
      </c:tx>
      <c:layout>
        <c:manualLayout>
          <c:xMode val="edge"/>
          <c:yMode val="edge"/>
          <c:x val="0.21082613844136636"/>
          <c:y val="4.738971745746702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yVal>
            <c:numRef>
              <c:f>'protocol_capaNCDT 6500_2023-03-'!$C$14:$C$12650</c:f>
              <c:numCache>
                <c:formatCode>General</c:formatCode>
                <c:ptCount val="12637"/>
                <c:pt idx="0">
                  <c:v>0</c:v>
                </c:pt>
                <c:pt idx="1">
                  <c:v>3.9600000000064028E-3</c:v>
                </c:pt>
                <c:pt idx="2">
                  <c:v>8.5499999999569809E-3</c:v>
                </c:pt>
                <c:pt idx="3">
                  <c:v>1.0430000000042128E-2</c:v>
                </c:pt>
                <c:pt idx="4">
                  <c:v>6.4999999999599822E-3</c:v>
                </c:pt>
                <c:pt idx="5">
                  <c:v>8.2899999999881402E-3</c:v>
                </c:pt>
                <c:pt idx="6">
                  <c:v>1.0840000000030159E-2</c:v>
                </c:pt>
                <c:pt idx="7">
                  <c:v>5.5499999999710781E-3</c:v>
                </c:pt>
                <c:pt idx="8">
                  <c:v>1.1200000000030741E-2</c:v>
                </c:pt>
                <c:pt idx="9">
                  <c:v>7.8699999999685133E-3</c:v>
                </c:pt>
                <c:pt idx="10">
                  <c:v>1.2070000000051095E-2</c:v>
                </c:pt>
                <c:pt idx="11">
                  <c:v>9.3899999999962347E-3</c:v>
                </c:pt>
                <c:pt idx="12">
                  <c:v>8.7599999999952161E-3</c:v>
                </c:pt>
                <c:pt idx="13">
                  <c:v>8.7599999999952161E-3</c:v>
                </c:pt>
                <c:pt idx="14">
                  <c:v>9.0000000000145519E-3</c:v>
                </c:pt>
                <c:pt idx="15">
                  <c:v>7.9599999999686588E-3</c:v>
                </c:pt>
                <c:pt idx="16">
                  <c:v>8.9699999999766078E-3</c:v>
                </c:pt>
                <c:pt idx="17">
                  <c:v>7.0900000000051477E-3</c:v>
                </c:pt>
                <c:pt idx="18">
                  <c:v>9.6900000000346154E-3</c:v>
                </c:pt>
                <c:pt idx="19">
                  <c:v>8.6099999999760257E-3</c:v>
                </c:pt>
                <c:pt idx="20">
                  <c:v>6.2300000000163891E-3</c:v>
                </c:pt>
                <c:pt idx="21">
                  <c:v>1.064000000002352E-2</c:v>
                </c:pt>
                <c:pt idx="22">
                  <c:v>7.5999999999680767E-3</c:v>
                </c:pt>
                <c:pt idx="23">
                  <c:v>9.540000000015425E-3</c:v>
                </c:pt>
                <c:pt idx="24">
                  <c:v>7.5999999999680767E-3</c:v>
                </c:pt>
                <c:pt idx="25">
                  <c:v>1.0160000000041691E-2</c:v>
                </c:pt>
                <c:pt idx="26">
                  <c:v>7.4500000000057298E-3</c:v>
                </c:pt>
                <c:pt idx="27">
                  <c:v>1.3349999999945794E-2</c:v>
                </c:pt>
                <c:pt idx="28">
                  <c:v>7.4800000000436739E-3</c:v>
                </c:pt>
                <c:pt idx="29">
                  <c:v>1.3139999999964402E-2</c:v>
                </c:pt>
                <c:pt idx="30">
                  <c:v>1.0340000000041982E-2</c:v>
                </c:pt>
                <c:pt idx="31">
                  <c:v>9.089999999957854E-3</c:v>
                </c:pt>
                <c:pt idx="32">
                  <c:v>9.0299999999956526E-3</c:v>
                </c:pt>
                <c:pt idx="33">
                  <c:v>9.6300000000155705E-3</c:v>
                </c:pt>
                <c:pt idx="34">
                  <c:v>7.4200000000246291E-3</c:v>
                </c:pt>
                <c:pt idx="35">
                  <c:v>9.8099999999590182E-3</c:v>
                </c:pt>
                <c:pt idx="36">
                  <c:v>7.6300000000060209E-3</c:v>
                </c:pt>
                <c:pt idx="37">
                  <c:v>8.3400000000324326E-3</c:v>
                </c:pt>
                <c:pt idx="38">
                  <c:v>9.4799999999963802E-3</c:v>
                </c:pt>
                <c:pt idx="39">
                  <c:v>7.6899999999682223E-3</c:v>
                </c:pt>
                <c:pt idx="40">
                  <c:v>1.087000000001126E-2</c:v>
                </c:pt>
                <c:pt idx="41">
                  <c:v>7.1000000000367436E-3</c:v>
                </c:pt>
                <c:pt idx="42">
                  <c:v>1.0069999999984702E-2</c:v>
                </c:pt>
                <c:pt idx="43">
                  <c:v>8.4299999999757347E-3</c:v>
                </c:pt>
                <c:pt idx="44">
                  <c:v>7.6900000000250657E-3</c:v>
                </c:pt>
                <c:pt idx="45">
                  <c:v>8.8299999999890133E-3</c:v>
                </c:pt>
                <c:pt idx="46">
                  <c:v>1.0600000000010823E-2</c:v>
                </c:pt>
                <c:pt idx="47">
                  <c:v>5.5199999999899774E-3</c:v>
                </c:pt>
                <c:pt idx="48">
                  <c:v>1.3260000000002492E-2</c:v>
                </c:pt>
                <c:pt idx="49">
                  <c:v>6.7700000000172622E-3</c:v>
                </c:pt>
                <c:pt idx="50">
                  <c:v>1.0779999999954271E-2</c:v>
                </c:pt>
                <c:pt idx="51">
                  <c:v>8.2000000000448381E-3</c:v>
                </c:pt>
                <c:pt idx="52">
                  <c:v>7.4500000000057298E-3</c:v>
                </c:pt>
                <c:pt idx="53">
                  <c:v>8.2599999999501961E-3</c:v>
                </c:pt>
                <c:pt idx="54">
                  <c:v>9.7400000000220643E-3</c:v>
                </c:pt>
                <c:pt idx="55">
                  <c:v>3.1000000000176442E-3</c:v>
                </c:pt>
                <c:pt idx="56">
                  <c:v>1.0279999999966094E-2</c:v>
                </c:pt>
                <c:pt idx="57">
                  <c:v>7.4500000000057298E-3</c:v>
                </c:pt>
                <c:pt idx="58">
                  <c:v>1.1059999999986303E-2</c:v>
                </c:pt>
                <c:pt idx="59">
                  <c:v>9.4800000000532236E-3</c:v>
                </c:pt>
                <c:pt idx="60">
                  <c:v>7.9499999999939064E-3</c:v>
                </c:pt>
                <c:pt idx="61">
                  <c:v>1.1979999999994106E-2</c:v>
                </c:pt>
                <c:pt idx="62">
                  <c:v>6.3199999999596912E-3</c:v>
                </c:pt>
                <c:pt idx="63">
                  <c:v>9.1200000000526416E-3</c:v>
                </c:pt>
                <c:pt idx="64">
                  <c:v>7.3299999999676402E-3</c:v>
                </c:pt>
                <c:pt idx="65">
                  <c:v>6.9199999999796091E-3</c:v>
                </c:pt>
                <c:pt idx="66">
                  <c:v>8.7600000000520595E-3</c:v>
                </c:pt>
                <c:pt idx="67">
                  <c:v>1.0099999999965803E-2</c:v>
                </c:pt>
                <c:pt idx="68">
                  <c:v>4.3200000000069849E-3</c:v>
                </c:pt>
                <c:pt idx="69">
                  <c:v>1.01399999999785E-2</c:v>
                </c:pt>
                <c:pt idx="70">
                  <c:v>6.2500000000227374E-3</c:v>
                </c:pt>
                <c:pt idx="71">
                  <c:v>9.2700000000149885E-3</c:v>
                </c:pt>
                <c:pt idx="72">
                  <c:v>6.6199999999980719E-3</c:v>
                </c:pt>
                <c:pt idx="73">
                  <c:v>7.1800000000052933E-3</c:v>
                </c:pt>
                <c:pt idx="74">
                  <c:v>6.8599999999605643E-3</c:v>
                </c:pt>
                <c:pt idx="75">
                  <c:v>1.0520000000042273E-2</c:v>
                </c:pt>
                <c:pt idx="76">
                  <c:v>7.0299999999861029E-3</c:v>
                </c:pt>
                <c:pt idx="77">
                  <c:v>1.067000000000462E-2</c:v>
                </c:pt>
                <c:pt idx="78">
                  <c:v>6.2299999999595457E-3</c:v>
                </c:pt>
                <c:pt idx="79">
                  <c:v>1.0730000000023665E-2</c:v>
                </c:pt>
                <c:pt idx="80">
                  <c:v>8.2800000000133878E-3</c:v>
                </c:pt>
                <c:pt idx="81">
                  <c:v>8.2299999999690954E-3</c:v>
                </c:pt>
                <c:pt idx="82">
                  <c:v>9.6500000000219188E-3</c:v>
                </c:pt>
                <c:pt idx="83">
                  <c:v>7.9000000000064574E-3</c:v>
                </c:pt>
                <c:pt idx="84">
                  <c:v>6.6199999999980719E-3</c:v>
                </c:pt>
                <c:pt idx="85">
                  <c:v>7.4799999999868305E-3</c:v>
                </c:pt>
                <c:pt idx="86">
                  <c:v>7.6599999999871216E-3</c:v>
                </c:pt>
                <c:pt idx="87">
                  <c:v>8.3700000000135333E-3</c:v>
                </c:pt>
                <c:pt idx="88">
                  <c:v>9.5100000000343243E-3</c:v>
                </c:pt>
                <c:pt idx="89">
                  <c:v>5.7199999999966167E-3</c:v>
                </c:pt>
                <c:pt idx="90">
                  <c:v>1.1499999999955435E-2</c:v>
                </c:pt>
                <c:pt idx="91">
                  <c:v>8.0200000000445471E-3</c:v>
                </c:pt>
                <c:pt idx="92">
                  <c:v>1.0819999999966967E-2</c:v>
                </c:pt>
                <c:pt idx="93">
                  <c:v>7.9000000000064574E-3</c:v>
                </c:pt>
                <c:pt idx="94">
                  <c:v>8.9399999999955071E-3</c:v>
                </c:pt>
                <c:pt idx="95">
                  <c:v>8.7599999999952161E-3</c:v>
                </c:pt>
                <c:pt idx="96">
                  <c:v>9.4500000000152795E-3</c:v>
                </c:pt>
                <c:pt idx="97">
                  <c:v>4.3200000000069849E-3</c:v>
                </c:pt>
                <c:pt idx="98">
                  <c:v>1.1230000000011842E-2</c:v>
                </c:pt>
                <c:pt idx="99">
                  <c:v>5.8699999999589636E-3</c:v>
                </c:pt>
                <c:pt idx="100">
                  <c:v>9.360000000015134E-3</c:v>
                </c:pt>
                <c:pt idx="101">
                  <c:v>8.5500000000138243E-3</c:v>
                </c:pt>
                <c:pt idx="102">
                  <c:v>7.5400000000058753E-3</c:v>
                </c:pt>
                <c:pt idx="103">
                  <c:v>8.170000000006894E-3</c:v>
                </c:pt>
                <c:pt idx="104">
                  <c:v>8.6099999999760257E-3</c:v>
                </c:pt>
                <c:pt idx="105">
                  <c:v>9.0000000000145519E-3</c:v>
                </c:pt>
                <c:pt idx="106">
                  <c:v>7.9900000000066029E-3</c:v>
                </c:pt>
                <c:pt idx="107">
                  <c:v>8.1099999999878492E-3</c:v>
                </c:pt>
                <c:pt idx="108">
                  <c:v>7.6899999999682223E-3</c:v>
                </c:pt>
                <c:pt idx="109">
                  <c:v>1.0490000000004329E-2</c:v>
                </c:pt>
                <c:pt idx="110">
                  <c:v>5.7800000000156615E-3</c:v>
                </c:pt>
                <c:pt idx="111">
                  <c:v>1.0550000000023374E-2</c:v>
                </c:pt>
                <c:pt idx="112">
                  <c:v>6.9100000000048567E-3</c:v>
                </c:pt>
                <c:pt idx="113">
                  <c:v>9.9599999999782085E-3</c:v>
                </c:pt>
                <c:pt idx="114">
                  <c:v>7.9200000000128057E-3</c:v>
                </c:pt>
                <c:pt idx="115">
                  <c:v>6.9799999999986539E-3</c:v>
                </c:pt>
                <c:pt idx="116">
                  <c:v>7.0299999999861029E-3</c:v>
                </c:pt>
                <c:pt idx="117">
                  <c:v>8.8200000000142609E-3</c:v>
                </c:pt>
                <c:pt idx="118">
                  <c:v>6.0799999999971988E-3</c:v>
                </c:pt>
                <c:pt idx="119">
                  <c:v>1.0729999999966822E-2</c:v>
                </c:pt>
                <c:pt idx="120">
                  <c:v>6.2000000000352884E-3</c:v>
                </c:pt>
                <c:pt idx="121">
                  <c:v>7.5400000000058753E-3</c:v>
                </c:pt>
                <c:pt idx="122">
                  <c:v>8.8799999999764623E-3</c:v>
                </c:pt>
                <c:pt idx="123">
                  <c:v>6.4399999999977808E-3</c:v>
                </c:pt>
                <c:pt idx="124">
                  <c:v>8.4899999999947795E-3</c:v>
                </c:pt>
                <c:pt idx="125">
                  <c:v>7.389999999986685E-3</c:v>
                </c:pt>
                <c:pt idx="126">
                  <c:v>6.7999999999983629E-3</c:v>
                </c:pt>
                <c:pt idx="127">
                  <c:v>7.6900000000250657E-3</c:v>
                </c:pt>
                <c:pt idx="128">
                  <c:v>5.7800000000156615E-3</c:v>
                </c:pt>
                <c:pt idx="129">
                  <c:v>7.4500000000057298E-3</c:v>
                </c:pt>
                <c:pt idx="130">
                  <c:v>1.0099999999965803E-2</c:v>
                </c:pt>
                <c:pt idx="131">
                  <c:v>5.2200000000084401E-3</c:v>
                </c:pt>
                <c:pt idx="132">
                  <c:v>1.0989999999992506E-2</c:v>
                </c:pt>
                <c:pt idx="133">
                  <c:v>7.6900000000250657E-3</c:v>
                </c:pt>
                <c:pt idx="134">
                  <c:v>1.0259999999959746E-2</c:v>
                </c:pt>
                <c:pt idx="135">
                  <c:v>6.9100000000048567E-3</c:v>
                </c:pt>
                <c:pt idx="136">
                  <c:v>9.360000000015134E-3</c:v>
                </c:pt>
                <c:pt idx="137">
                  <c:v>8.9399999999955071E-3</c:v>
                </c:pt>
                <c:pt idx="138">
                  <c:v>1.0010000000022501E-2</c:v>
                </c:pt>
                <c:pt idx="139">
                  <c:v>4.1699999999877946E-3</c:v>
                </c:pt>
                <c:pt idx="140">
                  <c:v>1.1570000000006075E-2</c:v>
                </c:pt>
                <c:pt idx="141">
                  <c:v>7.0000000000050022E-3</c:v>
                </c:pt>
                <c:pt idx="142">
                  <c:v>9.0599999999767533E-3</c:v>
                </c:pt>
                <c:pt idx="143">
                  <c:v>9.6900000000346154E-3</c:v>
                </c:pt>
                <c:pt idx="144">
                  <c:v>6.6699999999855208E-3</c:v>
                </c:pt>
                <c:pt idx="145">
                  <c:v>9.360000000015134E-3</c:v>
                </c:pt>
                <c:pt idx="146">
                  <c:v>8.2600000000070395E-3</c:v>
                </c:pt>
                <c:pt idx="147">
                  <c:v>8.7299999999572719E-3</c:v>
                </c:pt>
                <c:pt idx="148">
                  <c:v>4.7099999999886677E-3</c:v>
                </c:pt>
                <c:pt idx="149">
                  <c:v>8.4900000000516229E-3</c:v>
                </c:pt>
                <c:pt idx="150">
                  <c:v>6.7699999999604188E-3</c:v>
                </c:pt>
                <c:pt idx="151">
                  <c:v>9.5300000000406726E-3</c:v>
                </c:pt>
                <c:pt idx="152">
                  <c:v>5.7499999999777174E-3</c:v>
                </c:pt>
                <c:pt idx="153">
                  <c:v>1.3649999999984175E-2</c:v>
                </c:pt>
                <c:pt idx="154">
                  <c:v>6.7099999999982174E-3</c:v>
                </c:pt>
                <c:pt idx="155">
                  <c:v>1.0160000000041691E-2</c:v>
                </c:pt>
                <c:pt idx="156">
                  <c:v>6.5899999999601278E-3</c:v>
                </c:pt>
                <c:pt idx="157">
                  <c:v>9.2099999999959437E-3</c:v>
                </c:pt>
                <c:pt idx="158">
                  <c:v>8.3700000000135333E-3</c:v>
                </c:pt>
                <c:pt idx="159">
                  <c:v>9.0900000000146974E-3</c:v>
                </c:pt>
                <c:pt idx="160">
                  <c:v>4.680000000007567E-3</c:v>
                </c:pt>
                <c:pt idx="161">
                  <c:v>1.1259999999992942E-2</c:v>
                </c:pt>
                <c:pt idx="162">
                  <c:v>5.1599999999893953E-3</c:v>
                </c:pt>
                <c:pt idx="163">
                  <c:v>1.1180000000024393E-2</c:v>
                </c:pt>
                <c:pt idx="164">
                  <c:v>6.2799999999469946E-3</c:v>
                </c:pt>
                <c:pt idx="165">
                  <c:v>7.660000000043965E-3</c:v>
                </c:pt>
                <c:pt idx="166">
                  <c:v>9.7499999999968168E-3</c:v>
                </c:pt>
                <c:pt idx="167">
                  <c:v>8.0499999999688043E-3</c:v>
                </c:pt>
                <c:pt idx="168">
                  <c:v>7.5400000000058753E-3</c:v>
                </c:pt>
                <c:pt idx="169">
                  <c:v>9.4399999999836837E-3</c:v>
                </c:pt>
                <c:pt idx="170">
                  <c:v>8.170000000006894E-3</c:v>
                </c:pt>
                <c:pt idx="171">
                  <c:v>6.1699999999973443E-3</c:v>
                </c:pt>
                <c:pt idx="172">
                  <c:v>1.0880000000042855E-2</c:v>
                </c:pt>
                <c:pt idx="173">
                  <c:v>4.3200000000069849E-3</c:v>
                </c:pt>
                <c:pt idx="174">
                  <c:v>1.2869999999963966E-2</c:v>
                </c:pt>
                <c:pt idx="175">
                  <c:v>7.2700000000054388E-3</c:v>
                </c:pt>
                <c:pt idx="176">
                  <c:v>1.0850000000004911E-2</c:v>
                </c:pt>
                <c:pt idx="177">
                  <c:v>9.6000000002050001E-4</c:v>
                </c:pt>
                <c:pt idx="178">
                  <c:v>7.7399999999556712E-3</c:v>
                </c:pt>
                <c:pt idx="179">
                  <c:v>4.5600000000263208E-3</c:v>
                </c:pt>
                <c:pt idx="180">
                  <c:v>1.0789999999985866E-2</c:v>
                </c:pt>
                <c:pt idx="181">
                  <c:v>6.3800000000355794E-3</c:v>
                </c:pt>
                <c:pt idx="182">
                  <c:v>1.0639999999966676E-2</c:v>
                </c:pt>
                <c:pt idx="183">
                  <c:v>7.3600000000055843E-3</c:v>
                </c:pt>
                <c:pt idx="184">
                  <c:v>1.1239999999986594E-2</c:v>
                </c:pt>
                <c:pt idx="185">
                  <c:v>1.4119999999991251E-2</c:v>
                </c:pt>
                <c:pt idx="186">
                  <c:v>2.1040000000027703E-2</c:v>
                </c:pt>
                <c:pt idx="187">
                  <c:v>8.9890000000025339E-2</c:v>
                </c:pt>
                <c:pt idx="188">
                  <c:v>0.1279999999999859</c:v>
                </c:pt>
                <c:pt idx="189">
                  <c:v>1.0099999999965803E-2</c:v>
                </c:pt>
                <c:pt idx="190">
                  <c:v>1.9580000000019027E-2</c:v>
                </c:pt>
                <c:pt idx="191">
                  <c:v>5.2499999999895408E-3</c:v>
                </c:pt>
                <c:pt idx="192">
                  <c:v>1.4479999999991833E-2</c:v>
                </c:pt>
                <c:pt idx="193">
                  <c:v>7.9000000000064574E-3</c:v>
                </c:pt>
                <c:pt idx="194">
                  <c:v>9.8000000000411092E-3</c:v>
                </c:pt>
                <c:pt idx="195">
                  <c:v>8.079999999949905E-3</c:v>
                </c:pt>
                <c:pt idx="196">
                  <c:v>8.9700000000334512E-3</c:v>
                </c:pt>
                <c:pt idx="197">
                  <c:v>1.290000000000191E-2</c:v>
                </c:pt>
                <c:pt idx="198">
                  <c:v>4.0599999999813008E-3</c:v>
                </c:pt>
                <c:pt idx="199">
                  <c:v>9.590000000002874E-3</c:v>
                </c:pt>
                <c:pt idx="200">
                  <c:v>5.8099999999967622E-3</c:v>
                </c:pt>
                <c:pt idx="201">
                  <c:v>9.6599999999966712E-3</c:v>
                </c:pt>
                <c:pt idx="202">
                  <c:v>3.8499999999999091E-3</c:v>
                </c:pt>
                <c:pt idx="203">
                  <c:v>1.1650000000031469E-2</c:v>
                </c:pt>
                <c:pt idx="204">
                  <c:v>3.9899999999875035E-3</c:v>
                </c:pt>
                <c:pt idx="205">
                  <c:v>9.2099999999959437E-3</c:v>
                </c:pt>
                <c:pt idx="206">
                  <c:v>6.1699999999973443E-3</c:v>
                </c:pt>
                <c:pt idx="207">
                  <c:v>9.8600000000033106E-3</c:v>
                </c:pt>
                <c:pt idx="208">
                  <c:v>7.7799999999683678E-3</c:v>
                </c:pt>
                <c:pt idx="209">
                  <c:v>6.1699999999973443E-3</c:v>
                </c:pt>
                <c:pt idx="210">
                  <c:v>9.8400000000538057E-3</c:v>
                </c:pt>
                <c:pt idx="211">
                  <c:v>4.6499999999696229E-3</c:v>
                </c:pt>
                <c:pt idx="212">
                  <c:v>8.4899999999947795E-3</c:v>
                </c:pt>
                <c:pt idx="213">
                  <c:v>4.7400000000266118E-3</c:v>
                </c:pt>
                <c:pt idx="214">
                  <c:v>1.1079999999992651E-2</c:v>
                </c:pt>
                <c:pt idx="215">
                  <c:v>4.359999999962838E-3</c:v>
                </c:pt>
                <c:pt idx="216">
                  <c:v>9.6800000000030195E-3</c:v>
                </c:pt>
                <c:pt idx="217">
                  <c:v>6.1400000000162436E-3</c:v>
                </c:pt>
                <c:pt idx="218">
                  <c:v>1.1210000000005493E-2</c:v>
                </c:pt>
                <c:pt idx="219">
                  <c:v>5.3300000000149339E-3</c:v>
                </c:pt>
                <c:pt idx="220">
                  <c:v>8.6099999999760257E-3</c:v>
                </c:pt>
                <c:pt idx="221">
                  <c:v>6.830000000036307E-3</c:v>
                </c:pt>
                <c:pt idx="222">
                  <c:v>9.2699999999581451E-3</c:v>
                </c:pt>
                <c:pt idx="223">
                  <c:v>5.7199999999966167E-3</c:v>
                </c:pt>
                <c:pt idx="224">
                  <c:v>9.8000000000411092E-3</c:v>
                </c:pt>
                <c:pt idx="225">
                  <c:v>5.7899999999904139E-3</c:v>
                </c:pt>
                <c:pt idx="226">
                  <c:v>7.209999999986394E-3</c:v>
                </c:pt>
                <c:pt idx="227">
                  <c:v>1.0100000000022646E-2</c:v>
                </c:pt>
                <c:pt idx="228">
                  <c:v>5.3100000000085856E-3</c:v>
                </c:pt>
                <c:pt idx="229">
                  <c:v>8.7599999999952161E-3</c:v>
                </c:pt>
                <c:pt idx="230">
                  <c:v>6.3700000000039836E-3</c:v>
                </c:pt>
                <c:pt idx="231">
                  <c:v>4.7699999999508691E-3</c:v>
                </c:pt>
                <c:pt idx="232">
                  <c:v>4.680000000007567E-3</c:v>
                </c:pt>
                <c:pt idx="233">
                  <c:v>5.2499999999895408E-3</c:v>
                </c:pt>
                <c:pt idx="234">
                  <c:v>5.5399999999963256E-3</c:v>
                </c:pt>
                <c:pt idx="235">
                  <c:v>8.5200000000327236E-3</c:v>
                </c:pt>
                <c:pt idx="236">
                  <c:v>2.299999999991087E-3</c:v>
                </c:pt>
                <c:pt idx="237">
                  <c:v>1.0040000000003602E-2</c:v>
                </c:pt>
                <c:pt idx="238">
                  <c:v>5.9299999999780084E-3</c:v>
                </c:pt>
                <c:pt idx="239">
                  <c:v>7.9300000000444015E-3</c:v>
                </c:pt>
                <c:pt idx="240">
                  <c:v>6.8299999999794636E-3</c:v>
                </c:pt>
                <c:pt idx="241">
                  <c:v>5.8399999999778629E-3</c:v>
                </c:pt>
                <c:pt idx="242">
                  <c:v>6.9100000000048567E-3</c:v>
                </c:pt>
                <c:pt idx="243">
                  <c:v>7.2400000000243381E-3</c:v>
                </c:pt>
                <c:pt idx="244">
                  <c:v>5.6399999999712236E-3</c:v>
                </c:pt>
                <c:pt idx="245">
                  <c:v>7.5600000000122236E-3</c:v>
                </c:pt>
                <c:pt idx="246">
                  <c:v>4.4800000000009277E-3</c:v>
                </c:pt>
                <c:pt idx="247">
                  <c:v>6.5200000000231739E-3</c:v>
                </c:pt>
                <c:pt idx="248">
                  <c:v>7.2399999999674947E-3</c:v>
                </c:pt>
                <c:pt idx="249">
                  <c:v>7.7500000000441105E-3</c:v>
                </c:pt>
                <c:pt idx="250">
                  <c:v>5.189999999970496E-3</c:v>
                </c:pt>
                <c:pt idx="251">
                  <c:v>6.4399999999977808E-3</c:v>
                </c:pt>
                <c:pt idx="252">
                  <c:v>5.6599999999775719E-3</c:v>
                </c:pt>
                <c:pt idx="253">
                  <c:v>6.0500000000160981E-3</c:v>
                </c:pt>
                <c:pt idx="254">
                  <c:v>4.5299999999883767E-3</c:v>
                </c:pt>
                <c:pt idx="255">
                  <c:v>4.4700000000261753E-3</c:v>
                </c:pt>
                <c:pt idx="256">
                  <c:v>9.7400000000220643E-3</c:v>
                </c:pt>
                <c:pt idx="257">
                  <c:v>5.009999999970205E-3</c:v>
                </c:pt>
                <c:pt idx="258">
                  <c:v>6.9399999999859574E-3</c:v>
                </c:pt>
                <c:pt idx="259">
                  <c:v>6.7999999999983629E-3</c:v>
                </c:pt>
                <c:pt idx="260">
                  <c:v>9.6800000000030195E-3</c:v>
                </c:pt>
                <c:pt idx="261">
                  <c:v>6.1400000000162436E-3</c:v>
                </c:pt>
                <c:pt idx="262">
                  <c:v>5.1900000000273394E-3</c:v>
                </c:pt>
                <c:pt idx="263">
                  <c:v>5.2699999999958891E-3</c:v>
                </c:pt>
                <c:pt idx="264">
                  <c:v>3.3099999999990359E-3</c:v>
                </c:pt>
                <c:pt idx="265">
                  <c:v>8.4399999999504871E-3</c:v>
                </c:pt>
                <c:pt idx="266">
                  <c:v>5.2100000000336877E-3</c:v>
                </c:pt>
                <c:pt idx="267">
                  <c:v>1.0400000000004184E-2</c:v>
                </c:pt>
                <c:pt idx="268">
                  <c:v>4.9500000000080036E-3</c:v>
                </c:pt>
                <c:pt idx="269">
                  <c:v>7.4500000000057298E-3</c:v>
                </c:pt>
                <c:pt idx="270">
                  <c:v>3.3099999999990359E-3</c:v>
                </c:pt>
                <c:pt idx="271">
                  <c:v>5.3899999999771353E-3</c:v>
                </c:pt>
                <c:pt idx="272">
                  <c:v>7.569999999986976E-3</c:v>
                </c:pt>
                <c:pt idx="273">
                  <c:v>7.0100000000365981E-3</c:v>
                </c:pt>
                <c:pt idx="274">
                  <c:v>4.6799999999507236E-3</c:v>
                </c:pt>
                <c:pt idx="275">
                  <c:v>6.6700000000423643E-3</c:v>
                </c:pt>
                <c:pt idx="276">
                  <c:v>7.4500000000057298E-3</c:v>
                </c:pt>
                <c:pt idx="277">
                  <c:v>8.6399999999571264E-3</c:v>
                </c:pt>
                <c:pt idx="278">
                  <c:v>4.3300000000385808E-3</c:v>
                </c:pt>
                <c:pt idx="279">
                  <c:v>5.9299999999780084E-3</c:v>
                </c:pt>
                <c:pt idx="280">
                  <c:v>6.1099999999782995E-3</c:v>
                </c:pt>
                <c:pt idx="281">
                  <c:v>6.700000000023465E-3</c:v>
                </c:pt>
                <c:pt idx="282">
                  <c:v>4.6500000000264663E-3</c:v>
                </c:pt>
                <c:pt idx="283">
                  <c:v>9.2999999999960892E-3</c:v>
                </c:pt>
                <c:pt idx="284">
                  <c:v>4.9499999999511601E-3</c:v>
                </c:pt>
                <c:pt idx="285">
                  <c:v>6.1100000000351429E-3</c:v>
                </c:pt>
                <c:pt idx="286">
                  <c:v>5.7199999999966167E-3</c:v>
                </c:pt>
                <c:pt idx="287">
                  <c:v>4.9999999999954525E-3</c:v>
                </c:pt>
                <c:pt idx="288">
                  <c:v>5.5199999999899774E-3</c:v>
                </c:pt>
                <c:pt idx="289">
                  <c:v>7.0900000000051477E-3</c:v>
                </c:pt>
                <c:pt idx="290">
                  <c:v>4.7400000000266118E-3</c:v>
                </c:pt>
                <c:pt idx="291">
                  <c:v>4.4399999999882311E-3</c:v>
                </c:pt>
                <c:pt idx="292">
                  <c:v>5.009999999970205E-3</c:v>
                </c:pt>
                <c:pt idx="293">
                  <c:v>5.6600000000344153E-3</c:v>
                </c:pt>
                <c:pt idx="294">
                  <c:v>5.9599999999591091E-3</c:v>
                </c:pt>
                <c:pt idx="295">
                  <c:v>5.0100000000270484E-3</c:v>
                </c:pt>
                <c:pt idx="296">
                  <c:v>7.1500000000241926E-3</c:v>
                </c:pt>
                <c:pt idx="297">
                  <c:v>4.7999999999888132E-3</c:v>
                </c:pt>
                <c:pt idx="298">
                  <c:v>8.2800000000133878E-3</c:v>
                </c:pt>
                <c:pt idx="299">
                  <c:v>4.409999999950287E-3</c:v>
                </c:pt>
                <c:pt idx="300">
                  <c:v>6.1699999999973443E-3</c:v>
                </c:pt>
                <c:pt idx="301">
                  <c:v>6.5000000000168257E-3</c:v>
                </c:pt>
                <c:pt idx="302">
                  <c:v>7.7499999999872671E-3</c:v>
                </c:pt>
                <c:pt idx="303">
                  <c:v>3.6300000000437649E-3</c:v>
                </c:pt>
                <c:pt idx="304">
                  <c:v>8.2299999999690954E-3</c:v>
                </c:pt>
                <c:pt idx="305">
                  <c:v>5.2699999999958891E-3</c:v>
                </c:pt>
                <c:pt idx="306">
                  <c:v>5.9899999999970532E-3</c:v>
                </c:pt>
                <c:pt idx="307">
                  <c:v>7.5700000000438195E-3</c:v>
                </c:pt>
                <c:pt idx="308">
                  <c:v>4.8899999999889587E-3</c:v>
                </c:pt>
                <c:pt idx="309">
                  <c:v>5.7799999999588181E-3</c:v>
                </c:pt>
                <c:pt idx="310">
                  <c:v>7.9300000000444015E-3</c:v>
                </c:pt>
                <c:pt idx="311">
                  <c:v>5.0999999999703505E-3</c:v>
                </c:pt>
                <c:pt idx="312">
                  <c:v>5.3300000000149339E-3</c:v>
                </c:pt>
                <c:pt idx="313">
                  <c:v>3.6999999999807187E-3</c:v>
                </c:pt>
                <c:pt idx="314">
                  <c:v>6.1100000000351429E-3</c:v>
                </c:pt>
                <c:pt idx="315">
                  <c:v>6.0199999999781539E-3</c:v>
                </c:pt>
                <c:pt idx="316">
                  <c:v>5.9600000000159525E-3</c:v>
                </c:pt>
                <c:pt idx="317">
                  <c:v>7.389999999986685E-3</c:v>
                </c:pt>
                <c:pt idx="318">
                  <c:v>4.1699999999877946E-3</c:v>
                </c:pt>
                <c:pt idx="319">
                  <c:v>7.1500000000241926E-3</c:v>
                </c:pt>
                <c:pt idx="320">
                  <c:v>6.9199999999796091E-3</c:v>
                </c:pt>
                <c:pt idx="321">
                  <c:v>6.3400000000228829E-3</c:v>
                </c:pt>
                <c:pt idx="322">
                  <c:v>5.2499999999895408E-3</c:v>
                </c:pt>
                <c:pt idx="323">
                  <c:v>7.1499999999673491E-3</c:v>
                </c:pt>
                <c:pt idx="324">
                  <c:v>4.0000000000190994E-3</c:v>
                </c:pt>
                <c:pt idx="325">
                  <c:v>7.7400000000125146E-3</c:v>
                </c:pt>
                <c:pt idx="326">
                  <c:v>3.7899999999808642E-3</c:v>
                </c:pt>
                <c:pt idx="327">
                  <c:v>7.9900000000066029E-3</c:v>
                </c:pt>
                <c:pt idx="328">
                  <c:v>5.2100000000336877E-3</c:v>
                </c:pt>
                <c:pt idx="329">
                  <c:v>5.6099999999901229E-3</c:v>
                </c:pt>
                <c:pt idx="330">
                  <c:v>7.6799999999934698E-3</c:v>
                </c:pt>
                <c:pt idx="331">
                  <c:v>4.7399999999697684E-3</c:v>
                </c:pt>
                <c:pt idx="332">
                  <c:v>6.6800000000171167E-3</c:v>
                </c:pt>
                <c:pt idx="333">
                  <c:v>7.0900000000051477E-3</c:v>
                </c:pt>
                <c:pt idx="334">
                  <c:v>4.4100000000071304E-3</c:v>
                </c:pt>
                <c:pt idx="335">
                  <c:v>4.9500000000080036E-3</c:v>
                </c:pt>
                <c:pt idx="336">
                  <c:v>7.8100000000063119E-3</c:v>
                </c:pt>
                <c:pt idx="337">
                  <c:v>4.3499999999880856E-3</c:v>
                </c:pt>
                <c:pt idx="338">
                  <c:v>8.1599999999752981E-3</c:v>
                </c:pt>
                <c:pt idx="339">
                  <c:v>4.500000000007276E-3</c:v>
                </c:pt>
                <c:pt idx="340">
                  <c:v>6.5000000000168257E-3</c:v>
                </c:pt>
                <c:pt idx="341">
                  <c:v>7.6899999999682223E-3</c:v>
                </c:pt>
                <c:pt idx="342">
                  <c:v>4.5900000000074215E-3</c:v>
                </c:pt>
                <c:pt idx="343">
                  <c:v>2.8599999999983083E-3</c:v>
                </c:pt>
                <c:pt idx="344">
                  <c:v>5.0699999999892498E-3</c:v>
                </c:pt>
                <c:pt idx="345">
                  <c:v>6.1400000000162436E-3</c:v>
                </c:pt>
                <c:pt idx="346">
                  <c:v>5.1200000000335422E-3</c:v>
                </c:pt>
                <c:pt idx="347">
                  <c:v>4.1499999999814463E-3</c:v>
                </c:pt>
                <c:pt idx="348">
                  <c:v>5.7800000000156615E-3</c:v>
                </c:pt>
                <c:pt idx="349">
                  <c:v>5.419999999958236E-3</c:v>
                </c:pt>
                <c:pt idx="350">
                  <c:v>7.3300000000244836E-3</c:v>
                </c:pt>
                <c:pt idx="351">
                  <c:v>5.6299999999964712E-3</c:v>
                </c:pt>
                <c:pt idx="352">
                  <c:v>5.0699999999892498E-3</c:v>
                </c:pt>
                <c:pt idx="353">
                  <c:v>6.1400000000162436E-3</c:v>
                </c:pt>
                <c:pt idx="354">
                  <c:v>5.3899999999771353E-3</c:v>
                </c:pt>
                <c:pt idx="355">
                  <c:v>4.860000000007858E-3</c:v>
                </c:pt>
                <c:pt idx="356">
                  <c:v>5.1599999999893953E-3</c:v>
                </c:pt>
                <c:pt idx="357">
                  <c:v>4.350000000044929E-3</c:v>
                </c:pt>
                <c:pt idx="358">
                  <c:v>4.409999999950287E-3</c:v>
                </c:pt>
                <c:pt idx="359">
                  <c:v>7.660000000043965E-3</c:v>
                </c:pt>
                <c:pt idx="360">
                  <c:v>3.2799999999610918E-3</c:v>
                </c:pt>
                <c:pt idx="361">
                  <c:v>7.7200000000061664E-3</c:v>
                </c:pt>
                <c:pt idx="362">
                  <c:v>5.9300000000348518E-3</c:v>
                </c:pt>
                <c:pt idx="363">
                  <c:v>3.5399999999867759E-3</c:v>
                </c:pt>
                <c:pt idx="364">
                  <c:v>3.5500000000183718E-3</c:v>
                </c:pt>
                <c:pt idx="365">
                  <c:v>6.0499999999592546E-3</c:v>
                </c:pt>
                <c:pt idx="366">
                  <c:v>3.7000000000375621E-3</c:v>
                </c:pt>
                <c:pt idx="367">
                  <c:v>7.3299999999676402E-3</c:v>
                </c:pt>
                <c:pt idx="368">
                  <c:v>2.7100000000359614E-3</c:v>
                </c:pt>
                <c:pt idx="369">
                  <c:v>5.0399999999513057E-3</c:v>
                </c:pt>
                <c:pt idx="370">
                  <c:v>3.2400000000052387E-3</c:v>
                </c:pt>
                <c:pt idx="371">
                  <c:v>3.7599999999997635E-3</c:v>
                </c:pt>
                <c:pt idx="372">
                  <c:v>6.4100000000166801E-3</c:v>
                </c:pt>
                <c:pt idx="373">
                  <c:v>4.0200000000254477E-3</c:v>
                </c:pt>
                <c:pt idx="374">
                  <c:v>3.2799999999610918E-3</c:v>
                </c:pt>
                <c:pt idx="375">
                  <c:v>5.3599999999960346E-3</c:v>
                </c:pt>
                <c:pt idx="376">
                  <c:v>1.4600000000086766E-3</c:v>
                </c:pt>
                <c:pt idx="377">
                  <c:v>5.7199999999966167E-3</c:v>
                </c:pt>
                <c:pt idx="378">
                  <c:v>4.0000000000190994E-3</c:v>
                </c:pt>
                <c:pt idx="379">
                  <c:v>1.5799999999899228E-3</c:v>
                </c:pt>
                <c:pt idx="380">
                  <c:v>8.3099999999944885E-3</c:v>
                </c:pt>
                <c:pt idx="381">
                  <c:v>2.9499999999984539E-3</c:v>
                </c:pt>
                <c:pt idx="382">
                  <c:v>6.7099999999982174E-3</c:v>
                </c:pt>
                <c:pt idx="383">
                  <c:v>2.8300000000172076E-3</c:v>
                </c:pt>
                <c:pt idx="384">
                  <c:v>6.1400000000162436E-3</c:v>
                </c:pt>
                <c:pt idx="385">
                  <c:v>3.0099999999606553E-3</c:v>
                </c:pt>
                <c:pt idx="386">
                  <c:v>5.2400000000147884E-3</c:v>
                </c:pt>
                <c:pt idx="387">
                  <c:v>1.4899999999897773E-3</c:v>
                </c:pt>
                <c:pt idx="388">
                  <c:v>7.7200000000061664E-3</c:v>
                </c:pt>
                <c:pt idx="389">
                  <c:v>9.2999999998255589E-4</c:v>
                </c:pt>
                <c:pt idx="390">
                  <c:v>6.5200000000231739E-3</c:v>
                </c:pt>
                <c:pt idx="391">
                  <c:v>5.4000000000087311E-3</c:v>
                </c:pt>
                <c:pt idx="392">
                  <c:v>2.9200000000173532E-3</c:v>
                </c:pt>
                <c:pt idx="393">
                  <c:v>6.4099999999598367E-3</c:v>
                </c:pt>
                <c:pt idx="394">
                  <c:v>3.390000000024429E-3</c:v>
                </c:pt>
                <c:pt idx="395">
                  <c:v>2.0900000000096952E-3</c:v>
                </c:pt>
                <c:pt idx="396">
                  <c:v>3.9299999999684587E-3</c:v>
                </c:pt>
                <c:pt idx="397">
                  <c:v>3.5200000000372711E-3</c:v>
                </c:pt>
                <c:pt idx="398">
                  <c:v>4.409999999950287E-3</c:v>
                </c:pt>
                <c:pt idx="399">
                  <c:v>4.500000000007276E-3</c:v>
                </c:pt>
                <c:pt idx="400">
                  <c:v>3.4300000000371256E-3</c:v>
                </c:pt>
                <c:pt idx="401">
                  <c:v>4.5599999999694774E-3</c:v>
                </c:pt>
                <c:pt idx="402">
                  <c:v>4.2900000000258842E-3</c:v>
                </c:pt>
                <c:pt idx="403">
                  <c:v>5.6599999999775719E-3</c:v>
                </c:pt>
                <c:pt idx="404">
                  <c:v>2.299999999991087E-3</c:v>
                </c:pt>
                <c:pt idx="405">
                  <c:v>4.9700000000143518E-3</c:v>
                </c:pt>
                <c:pt idx="406">
                  <c:v>2.6900000000296131E-3</c:v>
                </c:pt>
                <c:pt idx="407">
                  <c:v>4.2599999999879401E-3</c:v>
                </c:pt>
                <c:pt idx="408">
                  <c:v>3.5399999999867759E-3</c:v>
                </c:pt>
                <c:pt idx="409">
                  <c:v>6.2599999999974898E-3</c:v>
                </c:pt>
                <c:pt idx="410">
                  <c:v>1.7599999999902138E-3</c:v>
                </c:pt>
                <c:pt idx="411">
                  <c:v>5.2200000000084401E-3</c:v>
                </c:pt>
                <c:pt idx="412">
                  <c:v>6.0199999999781539E-3</c:v>
                </c:pt>
                <c:pt idx="413">
                  <c:v>3.8700000000062573E-3</c:v>
                </c:pt>
                <c:pt idx="414">
                  <c:v>4.170000000044638E-3</c:v>
                </c:pt>
                <c:pt idx="415">
                  <c:v>4.1499999999814463E-3</c:v>
                </c:pt>
                <c:pt idx="416">
                  <c:v>4.9999999998817657E-4</c:v>
                </c:pt>
                <c:pt idx="417">
                  <c:v>7.0400000000176988E-3</c:v>
                </c:pt>
                <c:pt idx="418">
                  <c:v>2.4399999999786814E-3</c:v>
                </c:pt>
                <c:pt idx="419">
                  <c:v>3.0399999999985994E-3</c:v>
                </c:pt>
                <c:pt idx="420">
                  <c:v>7.569999999986976E-3</c:v>
                </c:pt>
                <c:pt idx="421">
                  <c:v>2.6799999999980173E-3</c:v>
                </c:pt>
                <c:pt idx="422">
                  <c:v>5.9300000000348518E-3</c:v>
                </c:pt>
                <c:pt idx="423">
                  <c:v>2.0299999999906504E-3</c:v>
                </c:pt>
                <c:pt idx="424">
                  <c:v>4.2000000000257387E-3</c:v>
                </c:pt>
                <c:pt idx="425">
                  <c:v>4.5299999999883767E-3</c:v>
                </c:pt>
                <c:pt idx="426">
                  <c:v>5.0999999999703505E-3</c:v>
                </c:pt>
                <c:pt idx="427">
                  <c:v>1.19000000000824E-3</c:v>
                </c:pt>
                <c:pt idx="428">
                  <c:v>7.0900000000051477E-3</c:v>
                </c:pt>
                <c:pt idx="429">
                  <c:v>2.3600000000101318E-3</c:v>
                </c:pt>
                <c:pt idx="430">
                  <c:v>4.2599999999879401E-3</c:v>
                </c:pt>
                <c:pt idx="431">
                  <c:v>6.0199999999781539E-3</c:v>
                </c:pt>
                <c:pt idx="432">
                  <c:v>1.4900000000466207E-3</c:v>
                </c:pt>
                <c:pt idx="433">
                  <c:v>5.1799999999957436E-3</c:v>
                </c:pt>
                <c:pt idx="434">
                  <c:v>3.0999999999608008E-3</c:v>
                </c:pt>
                <c:pt idx="435">
                  <c:v>3.0700000000365435E-3</c:v>
                </c:pt>
                <c:pt idx="436">
                  <c:v>3.489999999999327E-3</c:v>
                </c:pt>
                <c:pt idx="437">
                  <c:v>3.489999999999327E-3</c:v>
                </c:pt>
                <c:pt idx="438">
                  <c:v>3.6000000000058208E-3</c:v>
                </c:pt>
                <c:pt idx="439">
                  <c:v>7.0099999999797546E-3</c:v>
                </c:pt>
                <c:pt idx="440">
                  <c:v>1.4899999999897773E-3</c:v>
                </c:pt>
                <c:pt idx="441">
                  <c:v>5.1799999999957436E-3</c:v>
                </c:pt>
                <c:pt idx="442">
                  <c:v>4.860000000007858E-3</c:v>
                </c:pt>
                <c:pt idx="443">
                  <c:v>4.9200000000269029E-3</c:v>
                </c:pt>
                <c:pt idx="444">
                  <c:v>2.4699999999597821E-3</c:v>
                </c:pt>
                <c:pt idx="445">
                  <c:v>5.2800000000274849E-3</c:v>
                </c:pt>
                <c:pt idx="446">
                  <c:v>1.8699999999967076E-3</c:v>
                </c:pt>
                <c:pt idx="447">
                  <c:v>7.4200000000246291E-3</c:v>
                </c:pt>
                <c:pt idx="448">
                  <c:v>2.8099999999540159E-3</c:v>
                </c:pt>
                <c:pt idx="449">
                  <c:v>4.6200000000453656E-3</c:v>
                </c:pt>
                <c:pt idx="450">
                  <c:v>2.0199999999590545E-3</c:v>
                </c:pt>
                <c:pt idx="451">
                  <c:v>4.0799999999876491E-3</c:v>
                </c:pt>
                <c:pt idx="452">
                  <c:v>4.0300000000002001E-3</c:v>
                </c:pt>
                <c:pt idx="453">
                  <c:v>4.1400000000066939E-3</c:v>
                </c:pt>
                <c:pt idx="454">
                  <c:v>3.5500000000183718E-3</c:v>
                </c:pt>
                <c:pt idx="455">
                  <c:v>3.3300000000053842E-3</c:v>
                </c:pt>
                <c:pt idx="456">
                  <c:v>1.1700000000018917E-3</c:v>
                </c:pt>
                <c:pt idx="457">
                  <c:v>5.2400000000147884E-3</c:v>
                </c:pt>
                <c:pt idx="458">
                  <c:v>4.0300000000002001E-3</c:v>
                </c:pt>
                <c:pt idx="459">
                  <c:v>3.0399999999985994E-3</c:v>
                </c:pt>
                <c:pt idx="460">
                  <c:v>6.3999999999850843E-3</c:v>
                </c:pt>
                <c:pt idx="461">
                  <c:v>8.7000000002035449E-4</c:v>
                </c:pt>
                <c:pt idx="462">
                  <c:v>5.1799999999957436E-3</c:v>
                </c:pt>
                <c:pt idx="463">
                  <c:v>5.009999999970205E-3</c:v>
                </c:pt>
                <c:pt idx="464">
                  <c:v>4.5900000000074215E-3</c:v>
                </c:pt>
                <c:pt idx="465">
                  <c:v>2.1399999999971442E-3</c:v>
                </c:pt>
                <c:pt idx="466">
                  <c:v>3.1900000000177897E-3</c:v>
                </c:pt>
                <c:pt idx="467">
                  <c:v>2.479999999991378E-3</c:v>
                </c:pt>
                <c:pt idx="468">
                  <c:v>6.6999999999666215E-3</c:v>
                </c:pt>
                <c:pt idx="469">
                  <c:v>2.0900000000096952E-3</c:v>
                </c:pt>
                <c:pt idx="470">
                  <c:v>2.9200000000173532E-3</c:v>
                </c:pt>
                <c:pt idx="471">
                  <c:v>5.9899999999970532E-3</c:v>
                </c:pt>
                <c:pt idx="472">
                  <c:v>2.5899999999978718E-3</c:v>
                </c:pt>
                <c:pt idx="473">
                  <c:v>3.2800000000179352E-3</c:v>
                </c:pt>
                <c:pt idx="474">
                  <c:v>4.3200000000069849E-3</c:v>
                </c:pt>
                <c:pt idx="475">
                  <c:v>1.2499999999704414E-3</c:v>
                </c:pt>
                <c:pt idx="476">
                  <c:v>4.4100000000071304E-3</c:v>
                </c:pt>
                <c:pt idx="477">
                  <c:v>2.6300000000105683E-3</c:v>
                </c:pt>
                <c:pt idx="478">
                  <c:v>4.4399999999882311E-3</c:v>
                </c:pt>
                <c:pt idx="479">
                  <c:v>3.4800000000245745E-3</c:v>
                </c:pt>
                <c:pt idx="480">
                  <c:v>3.489999999999327E-3</c:v>
                </c:pt>
                <c:pt idx="481">
                  <c:v>3.7299999999618194E-3</c:v>
                </c:pt>
                <c:pt idx="482">
                  <c:v>5.2400000000147884E-3</c:v>
                </c:pt>
                <c:pt idx="483">
                  <c:v>1.1000000000080945E-3</c:v>
                </c:pt>
                <c:pt idx="484">
                  <c:v>2.7200000000107138E-3</c:v>
                </c:pt>
                <c:pt idx="485">
                  <c:v>4.2599999999879401E-3</c:v>
                </c:pt>
                <c:pt idx="486">
                  <c:v>3.1299999999987449E-3</c:v>
                </c:pt>
                <c:pt idx="487">
                  <c:v>3.3700000000180808E-3</c:v>
                </c:pt>
                <c:pt idx="488">
                  <c:v>2.0199999999590545E-3</c:v>
                </c:pt>
                <c:pt idx="489">
                  <c:v>4.350000000044929E-3</c:v>
                </c:pt>
                <c:pt idx="490">
                  <c:v>4.409999999950287E-3</c:v>
                </c:pt>
                <c:pt idx="491">
                  <c:v>2.0000000000095497E-3</c:v>
                </c:pt>
                <c:pt idx="492">
                  <c:v>4.0800000000444925E-3</c:v>
                </c:pt>
                <c:pt idx="493">
                  <c:v>3.6999999999807187E-3</c:v>
                </c:pt>
                <c:pt idx="494">
                  <c:v>2.5899999999978718E-3</c:v>
                </c:pt>
                <c:pt idx="495">
                  <c:v>1.6099999999710235E-3</c:v>
                </c:pt>
                <c:pt idx="496">
                  <c:v>1.3400000000274304E-3</c:v>
                </c:pt>
                <c:pt idx="497">
                  <c:v>5.870000000015807E-3</c:v>
                </c:pt>
                <c:pt idx="498">
                  <c:v>2.5399999999535794E-3</c:v>
                </c:pt>
                <c:pt idx="499">
                  <c:v>4.170000000044638E-3</c:v>
                </c:pt>
                <c:pt idx="500">
                  <c:v>3.8399999999683132E-3</c:v>
                </c:pt>
                <c:pt idx="501">
                  <c:v>4.2900000000258842E-3</c:v>
                </c:pt>
                <c:pt idx="502">
                  <c:v>4.860000000007858E-3</c:v>
                </c:pt>
                <c:pt idx="503">
                  <c:v>2.6799999999980173E-3</c:v>
                </c:pt>
                <c:pt idx="504">
                  <c:v>1.5799999999899228E-3</c:v>
                </c:pt>
                <c:pt idx="505">
                  <c:v>3.3700000000180808E-3</c:v>
                </c:pt>
                <c:pt idx="506">
                  <c:v>1.0499999999638021E-3</c:v>
                </c:pt>
                <c:pt idx="507">
                  <c:v>1.5200000000277214E-3</c:v>
                </c:pt>
                <c:pt idx="508">
                  <c:v>5.0299999999765532E-3</c:v>
                </c:pt>
                <c:pt idx="509">
                  <c:v>3.4299999999802822E-3</c:v>
                </c:pt>
                <c:pt idx="510">
                  <c:v>0</c:v>
                </c:pt>
                <c:pt idx="511">
                  <c:v>2.8599999999983083E-3</c:v>
                </c:pt>
                <c:pt idx="512">
                  <c:v>1.4000000000464752E-3</c:v>
                </c:pt>
                <c:pt idx="513">
                  <c:v>5.7499999999777174E-3</c:v>
                </c:pt>
                <c:pt idx="514">
                  <c:v>2.1199999999907959E-3</c:v>
                </c:pt>
                <c:pt idx="515">
                  <c:v>0</c:v>
                </c:pt>
                <c:pt idx="516">
                  <c:v>7.4000000000751243E-4</c:v>
                </c:pt>
                <c:pt idx="517">
                  <c:v>1.7300000000091131E-3</c:v>
                </c:pt>
                <c:pt idx="518">
                  <c:v>2.4199999999723332E-3</c:v>
                </c:pt>
                <c:pt idx="519">
                  <c:v>1.9000000000346517E-3</c:v>
                </c:pt>
                <c:pt idx="520">
                  <c:v>2.1800000000098407E-3</c:v>
                </c:pt>
                <c:pt idx="521">
                  <c:v>1.5799999999899228E-3</c:v>
                </c:pt>
                <c:pt idx="522">
                  <c:v>5.1199999999766987E-3</c:v>
                </c:pt>
                <c:pt idx="523">
                  <c:v>2.9299999999921056E-3</c:v>
                </c:pt>
                <c:pt idx="524">
                  <c:v>1.1600000000271393E-3</c:v>
                </c:pt>
                <c:pt idx="525">
                  <c:v>9.4999999998890416E-4</c:v>
                </c:pt>
                <c:pt idx="526">
                  <c:v>2.0900000000096952E-3</c:v>
                </c:pt>
                <c:pt idx="527">
                  <c:v>2.4700000000166256E-3</c:v>
                </c:pt>
                <c:pt idx="528">
                  <c:v>1.0699999999701504E-3</c:v>
                </c:pt>
                <c:pt idx="529">
                  <c:v>2.7200000000107138E-3</c:v>
                </c:pt>
                <c:pt idx="530">
                  <c:v>1.4600000000086766E-3</c:v>
                </c:pt>
                <c:pt idx="531">
                  <c:v>0</c:v>
                </c:pt>
                <c:pt idx="532">
                  <c:v>4.4100000000071304E-3</c:v>
                </c:pt>
                <c:pt idx="533">
                  <c:v>1.7899999999713145E-3</c:v>
                </c:pt>
                <c:pt idx="534">
                  <c:v>2.1700000000350883E-3</c:v>
                </c:pt>
                <c:pt idx="535">
                  <c:v>0</c:v>
                </c:pt>
                <c:pt idx="536">
                  <c:v>0</c:v>
                </c:pt>
                <c:pt idx="537">
                  <c:v>4.4399999999882311E-3</c:v>
                </c:pt>
                <c:pt idx="538">
                  <c:v>2.0900000000096952E-3</c:v>
                </c:pt>
                <c:pt idx="539">
                  <c:v>1.6099999999710235E-3</c:v>
                </c:pt>
                <c:pt idx="540">
                  <c:v>2.4700000000166256E-3</c:v>
                </c:pt>
                <c:pt idx="541">
                  <c:v>2.7000000000043656E-4</c:v>
                </c:pt>
                <c:pt idx="542">
                  <c:v>4.6499999999696229E-3</c:v>
                </c:pt>
                <c:pt idx="543">
                  <c:v>2.4700000000166256E-3</c:v>
                </c:pt>
                <c:pt idx="544">
                  <c:v>7.8000000002020897E-4</c:v>
                </c:pt>
                <c:pt idx="545">
                  <c:v>1.519999999970878E-3</c:v>
                </c:pt>
                <c:pt idx="546">
                  <c:v>2.5600000000167711E-3</c:v>
                </c:pt>
                <c:pt idx="547">
                  <c:v>3.3000000001948138E-4</c:v>
                </c:pt>
                <c:pt idx="548">
                  <c:v>5.1799999999957436E-3</c:v>
                </c:pt>
                <c:pt idx="549">
                  <c:v>0</c:v>
                </c:pt>
                <c:pt idx="550">
                  <c:v>2.299999999991087E-3</c:v>
                </c:pt>
                <c:pt idx="551">
                  <c:v>2.3199999999974352E-3</c:v>
                </c:pt>
                <c:pt idx="552">
                  <c:v>2.7400000000170621E-3</c:v>
                </c:pt>
                <c:pt idx="553">
                  <c:v>2.7199999999538704E-3</c:v>
                </c:pt>
                <c:pt idx="554">
                  <c:v>2.1100000000160435E-3</c:v>
                </c:pt>
                <c:pt idx="555">
                  <c:v>0</c:v>
                </c:pt>
                <c:pt idx="556">
                  <c:v>1.6100000000278669E-3</c:v>
                </c:pt>
                <c:pt idx="557">
                  <c:v>4.3499999999880856E-3</c:v>
                </c:pt>
                <c:pt idx="558">
                  <c:v>2.5699999999915235E-3</c:v>
                </c:pt>
                <c:pt idx="559">
                  <c:v>1.6600000000153159E-3</c:v>
                </c:pt>
                <c:pt idx="560">
                  <c:v>0</c:v>
                </c:pt>
                <c:pt idx="561">
                  <c:v>4.5599999999694774E-3</c:v>
                </c:pt>
                <c:pt idx="562">
                  <c:v>2.2700000000099863E-3</c:v>
                </c:pt>
                <c:pt idx="563">
                  <c:v>2.1699999999782449E-3</c:v>
                </c:pt>
                <c:pt idx="564">
                  <c:v>6.6000000003896275E-4</c:v>
                </c:pt>
                <c:pt idx="565">
                  <c:v>1.6699999999900683E-3</c:v>
                </c:pt>
                <c:pt idx="566">
                  <c:v>8.3000000000765795E-4</c:v>
                </c:pt>
                <c:pt idx="567">
                  <c:v>3.6099999999805732E-3</c:v>
                </c:pt>
                <c:pt idx="568">
                  <c:v>1.19000000000824E-3</c:v>
                </c:pt>
                <c:pt idx="569">
                  <c:v>3.1599999999798456E-3</c:v>
                </c:pt>
                <c:pt idx="570">
                  <c:v>2.1199999999907959E-3</c:v>
                </c:pt>
                <c:pt idx="571">
                  <c:v>1.4300000000275759E-3</c:v>
                </c:pt>
                <c:pt idx="572">
                  <c:v>3.8099999999872125E-3</c:v>
                </c:pt>
                <c:pt idx="573">
                  <c:v>2.5300000000356704E-3</c:v>
                </c:pt>
                <c:pt idx="574">
                  <c:v>1.699999999971169E-3</c:v>
                </c:pt>
                <c:pt idx="575">
                  <c:v>3.3000000001948138E-4</c:v>
                </c:pt>
                <c:pt idx="576">
                  <c:v>1.2499999999704414E-3</c:v>
                </c:pt>
                <c:pt idx="577">
                  <c:v>2.7400000000170621E-3</c:v>
                </c:pt>
                <c:pt idx="578">
                  <c:v>2.1199999999907959E-3</c:v>
                </c:pt>
                <c:pt idx="579">
                  <c:v>1.3400000000274304E-3</c:v>
                </c:pt>
                <c:pt idx="580">
                  <c:v>2.5399999999535794E-3</c:v>
                </c:pt>
                <c:pt idx="581">
                  <c:v>3.3300000000053842E-3</c:v>
                </c:pt>
                <c:pt idx="582">
                  <c:v>2.3000000000479304E-3</c:v>
                </c:pt>
                <c:pt idx="583">
                  <c:v>1.6699999999900683E-3</c:v>
                </c:pt>
                <c:pt idx="584">
                  <c:v>2.5899999999978718E-3</c:v>
                </c:pt>
                <c:pt idx="585">
                  <c:v>1.3399999999705869E-3</c:v>
                </c:pt>
                <c:pt idx="586">
                  <c:v>2.15000000002874E-3</c:v>
                </c:pt>
                <c:pt idx="587">
                  <c:v>8.3000000000765795E-4</c:v>
                </c:pt>
                <c:pt idx="588">
                  <c:v>3.3399999999801366E-3</c:v>
                </c:pt>
                <c:pt idx="589">
                  <c:v>2.1100000000160435E-3</c:v>
                </c:pt>
                <c:pt idx="590">
                  <c:v>0</c:v>
                </c:pt>
                <c:pt idx="591">
                  <c:v>3.0699999999797001E-3</c:v>
                </c:pt>
                <c:pt idx="592">
                  <c:v>2.2400000000288856E-3</c:v>
                </c:pt>
                <c:pt idx="593">
                  <c:v>1.7899999999713145E-3</c:v>
                </c:pt>
                <c:pt idx="594">
                  <c:v>2.1399999999971442E-3</c:v>
                </c:pt>
                <c:pt idx="595">
                  <c:v>9.0000000000145519E-5</c:v>
                </c:pt>
                <c:pt idx="596">
                  <c:v>1.3700000000085311E-3</c:v>
                </c:pt>
                <c:pt idx="597">
                  <c:v>2.6899999999727697E-3</c:v>
                </c:pt>
                <c:pt idx="598">
                  <c:v>9.5000000004574758E-4</c:v>
                </c:pt>
                <c:pt idx="599">
                  <c:v>4.7999999999888132E-3</c:v>
                </c:pt>
                <c:pt idx="600">
                  <c:v>0</c:v>
                </c:pt>
                <c:pt idx="601">
                  <c:v>1.3999999999896318E-3</c:v>
                </c:pt>
                <c:pt idx="602">
                  <c:v>3.8400000000251566E-3</c:v>
                </c:pt>
                <c:pt idx="603">
                  <c:v>1.6399999999521242E-3</c:v>
                </c:pt>
                <c:pt idx="604">
                  <c:v>1.6700000000469117E-3</c:v>
                </c:pt>
                <c:pt idx="605">
                  <c:v>1.2799999999515421E-3</c:v>
                </c:pt>
                <c:pt idx="606">
                  <c:v>1.7000000000280124E-3</c:v>
                </c:pt>
                <c:pt idx="607">
                  <c:v>2.2399999999720421E-3</c:v>
                </c:pt>
                <c:pt idx="608">
                  <c:v>7.7000000004545655E-4</c:v>
                </c:pt>
                <c:pt idx="609">
                  <c:v>1.519999999970878E-3</c:v>
                </c:pt>
                <c:pt idx="610">
                  <c:v>1.6699999999900683E-3</c:v>
                </c:pt>
                <c:pt idx="611">
                  <c:v>4.8000000003867171E-4</c:v>
                </c:pt>
                <c:pt idx="612">
                  <c:v>2.3199999999974352E-3</c:v>
                </c:pt>
                <c:pt idx="613">
                  <c:v>1.1599999999702959E-3</c:v>
                </c:pt>
                <c:pt idx="614">
                  <c:v>1.9399999999905049E-3</c:v>
                </c:pt>
                <c:pt idx="615">
                  <c:v>0</c:v>
                </c:pt>
                <c:pt idx="616">
                  <c:v>0</c:v>
                </c:pt>
                <c:pt idx="617">
                  <c:v>2.1000000003823516E-4</c:v>
                </c:pt>
                <c:pt idx="618">
                  <c:v>2.8299999999603642E-3</c:v>
                </c:pt>
                <c:pt idx="619">
                  <c:v>0</c:v>
                </c:pt>
                <c:pt idx="620">
                  <c:v>1.4600000000086766E-3</c:v>
                </c:pt>
                <c:pt idx="621">
                  <c:v>5.1000000001977241E-4</c:v>
                </c:pt>
                <c:pt idx="622">
                  <c:v>4.8899999999889587E-3</c:v>
                </c:pt>
                <c:pt idx="623">
                  <c:v>0</c:v>
                </c:pt>
                <c:pt idx="624">
                  <c:v>0</c:v>
                </c:pt>
                <c:pt idx="625">
                  <c:v>0</c:v>
                </c:pt>
                <c:pt idx="626">
                  <c:v>2.5899999999978718E-3</c:v>
                </c:pt>
                <c:pt idx="627">
                  <c:v>0</c:v>
                </c:pt>
                <c:pt idx="628">
                  <c:v>3.6000000000058208E-4</c:v>
                </c:pt>
                <c:pt idx="629">
                  <c:v>8.9000000002670276E-4</c:v>
                </c:pt>
                <c:pt idx="630">
                  <c:v>1.0999999999512511E-3</c:v>
                </c:pt>
                <c:pt idx="631">
                  <c:v>3.0100000000174987E-3</c:v>
                </c:pt>
                <c:pt idx="632">
                  <c:v>3.0000000037944119E-5</c:v>
                </c:pt>
                <c:pt idx="633">
                  <c:v>2.2699999999531428E-3</c:v>
                </c:pt>
                <c:pt idx="634">
                  <c:v>8.0000000002655725E-4</c:v>
                </c:pt>
                <c:pt idx="635">
                  <c:v>0</c:v>
                </c:pt>
                <c:pt idx="636">
                  <c:v>0</c:v>
                </c:pt>
                <c:pt idx="637">
                  <c:v>9.0000000000145519E-5</c:v>
                </c:pt>
                <c:pt idx="638">
                  <c:v>1.3099999999894862E-3</c:v>
                </c:pt>
                <c:pt idx="639">
                  <c:v>2.0299999999906504E-3</c:v>
                </c:pt>
                <c:pt idx="640">
                  <c:v>1.19000000000824E-3</c:v>
                </c:pt>
                <c:pt idx="641">
                  <c:v>1.7300000000091131E-3</c:v>
                </c:pt>
                <c:pt idx="642">
                  <c:v>1.9699999999716056E-3</c:v>
                </c:pt>
                <c:pt idx="643">
                  <c:v>0</c:v>
                </c:pt>
                <c:pt idx="644">
                  <c:v>0</c:v>
                </c:pt>
                <c:pt idx="645">
                  <c:v>2.2900000000163345E-3</c:v>
                </c:pt>
                <c:pt idx="646">
                  <c:v>0</c:v>
                </c:pt>
                <c:pt idx="647">
                  <c:v>2.299999999991087E-3</c:v>
                </c:pt>
                <c:pt idx="648">
                  <c:v>0</c:v>
                </c:pt>
                <c:pt idx="649">
                  <c:v>4.9999999998817657E-4</c:v>
                </c:pt>
                <c:pt idx="650">
                  <c:v>8.4000000003925379E-4</c:v>
                </c:pt>
                <c:pt idx="651">
                  <c:v>0</c:v>
                </c:pt>
                <c:pt idx="652">
                  <c:v>2.1399999999971442E-3</c:v>
                </c:pt>
                <c:pt idx="653">
                  <c:v>1.7899999999713145E-3</c:v>
                </c:pt>
                <c:pt idx="654">
                  <c:v>0</c:v>
                </c:pt>
                <c:pt idx="655">
                  <c:v>0</c:v>
                </c:pt>
                <c:pt idx="656">
                  <c:v>0</c:v>
                </c:pt>
                <c:pt idx="657">
                  <c:v>0</c:v>
                </c:pt>
                <c:pt idx="658">
                  <c:v>0</c:v>
                </c:pt>
                <c:pt idx="659">
                  <c:v>1.3700000000085311E-3</c:v>
                </c:pt>
                <c:pt idx="660">
                  <c:v>3.0000000037944119E-5</c:v>
                </c:pt>
                <c:pt idx="661">
                  <c:v>1.0999999999512511E-3</c:v>
                </c:pt>
                <c:pt idx="662">
                  <c:v>2.3900000000480759E-3</c:v>
                </c:pt>
                <c:pt idx="663">
                  <c:v>0</c:v>
                </c:pt>
                <c:pt idx="664">
                  <c:v>0</c:v>
                </c:pt>
                <c:pt idx="665">
                  <c:v>0</c:v>
                </c:pt>
                <c:pt idx="666">
                  <c:v>3.8999999998168278E-4</c:v>
                </c:pt>
                <c:pt idx="667">
                  <c:v>0</c:v>
                </c:pt>
                <c:pt idx="668">
                  <c:v>1.3999999999896318E-3</c:v>
                </c:pt>
                <c:pt idx="669">
                  <c:v>0</c:v>
                </c:pt>
                <c:pt idx="670">
                  <c:v>0</c:v>
                </c:pt>
                <c:pt idx="671">
                  <c:v>0</c:v>
                </c:pt>
                <c:pt idx="672">
                  <c:v>1.7300000000091131E-3</c:v>
                </c:pt>
                <c:pt idx="673">
                  <c:v>0</c:v>
                </c:pt>
                <c:pt idx="674">
                  <c:v>0</c:v>
                </c:pt>
                <c:pt idx="675">
                  <c:v>0</c:v>
                </c:pt>
                <c:pt idx="676">
                  <c:v>0</c:v>
                </c:pt>
                <c:pt idx="677">
                  <c:v>0</c:v>
                </c:pt>
                <c:pt idx="678">
                  <c:v>0</c:v>
                </c:pt>
                <c:pt idx="679">
                  <c:v>5.8999999998832209E-4</c:v>
                </c:pt>
                <c:pt idx="680">
                  <c:v>0</c:v>
                </c:pt>
                <c:pt idx="681">
                  <c:v>0</c:v>
                </c:pt>
                <c:pt idx="682">
                  <c:v>9.6000000002050001E-4</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3.8800000000378532E-3</c:v>
                </c:pt>
                <c:pt idx="697">
                  <c:v>0</c:v>
                </c:pt>
                <c:pt idx="698">
                  <c:v>0</c:v>
                </c:pt>
                <c:pt idx="699">
                  <c:v>0</c:v>
                </c:pt>
                <c:pt idx="700">
                  <c:v>0</c:v>
                </c:pt>
                <c:pt idx="701">
                  <c:v>0</c:v>
                </c:pt>
                <c:pt idx="702">
                  <c:v>0</c:v>
                </c:pt>
                <c:pt idx="703">
                  <c:v>0</c:v>
                </c:pt>
                <c:pt idx="704">
                  <c:v>1.9699999999716056E-3</c:v>
                </c:pt>
                <c:pt idx="705">
                  <c:v>2.9000000000678483E-4</c:v>
                </c:pt>
                <c:pt idx="706">
                  <c:v>1.140000000020791E-3</c:v>
                </c:pt>
                <c:pt idx="707">
                  <c:v>1.3699999999516876E-3</c:v>
                </c:pt>
                <c:pt idx="708">
                  <c:v>0</c:v>
                </c:pt>
                <c:pt idx="709">
                  <c:v>1.6700000000469117E-3</c:v>
                </c:pt>
                <c:pt idx="710">
                  <c:v>4.9999999998817657E-4</c:v>
                </c:pt>
                <c:pt idx="711">
                  <c:v>0</c:v>
                </c:pt>
                <c:pt idx="712">
                  <c:v>0</c:v>
                </c:pt>
                <c:pt idx="713">
                  <c:v>2.4000000001933586E-4</c:v>
                </c:pt>
                <c:pt idx="714">
                  <c:v>0</c:v>
                </c:pt>
                <c:pt idx="715">
                  <c:v>4.7399999999697684E-3</c:v>
                </c:pt>
                <c:pt idx="716">
                  <c:v>0</c:v>
                </c:pt>
                <c:pt idx="717">
                  <c:v>6.5999999998211933E-4</c:v>
                </c:pt>
                <c:pt idx="718">
                  <c:v>2.2900000000163345E-3</c:v>
                </c:pt>
                <c:pt idx="719">
                  <c:v>0</c:v>
                </c:pt>
                <c:pt idx="720">
                  <c:v>0</c:v>
                </c:pt>
                <c:pt idx="721">
                  <c:v>1.0700000000269938E-3</c:v>
                </c:pt>
                <c:pt idx="722">
                  <c:v>0</c:v>
                </c:pt>
                <c:pt idx="723">
                  <c:v>1.3699999999516876E-3</c:v>
                </c:pt>
                <c:pt idx="724">
                  <c:v>1.7600000000470573E-3</c:v>
                </c:pt>
                <c:pt idx="725">
                  <c:v>7.7999999996336555E-4</c:v>
                </c:pt>
                <c:pt idx="726">
                  <c:v>3.5000000002582965E-4</c:v>
                </c:pt>
                <c:pt idx="727">
                  <c:v>6.3000000000101863E-4</c:v>
                </c:pt>
                <c:pt idx="728">
                  <c:v>1.4899999999897773E-3</c:v>
                </c:pt>
                <c:pt idx="729">
                  <c:v>1.3099999999894862E-3</c:v>
                </c:pt>
                <c:pt idx="730">
                  <c:v>1.1299999999891952E-3</c:v>
                </c:pt>
                <c:pt idx="731">
                  <c:v>0</c:v>
                </c:pt>
                <c:pt idx="732">
                  <c:v>0</c:v>
                </c:pt>
                <c:pt idx="733">
                  <c:v>0</c:v>
                </c:pt>
                <c:pt idx="734">
                  <c:v>1.0800000000017462E-3</c:v>
                </c:pt>
                <c:pt idx="735">
                  <c:v>1.4600000000086766E-3</c:v>
                </c:pt>
                <c:pt idx="736">
                  <c:v>1.6100000000278669E-3</c:v>
                </c:pt>
                <c:pt idx="737">
                  <c:v>5.99999999622014E-5</c:v>
                </c:pt>
                <c:pt idx="738">
                  <c:v>1.7500000000154614E-3</c:v>
                </c:pt>
                <c:pt idx="739">
                  <c:v>8.1000000000130967E-4</c:v>
                </c:pt>
                <c:pt idx="740">
                  <c:v>3.6000000000058208E-4</c:v>
                </c:pt>
                <c:pt idx="741">
                  <c:v>4.9999999998817657E-4</c:v>
                </c:pt>
                <c:pt idx="742">
                  <c:v>0</c:v>
                </c:pt>
                <c:pt idx="743">
                  <c:v>0</c:v>
                </c:pt>
                <c:pt idx="744">
                  <c:v>4.2100000000004911E-3</c:v>
                </c:pt>
                <c:pt idx="745">
                  <c:v>1.5000000001919034E-4</c:v>
                </c:pt>
                <c:pt idx="746">
                  <c:v>9.4999999998890416E-4</c:v>
                </c:pt>
                <c:pt idx="747">
                  <c:v>3.6000000000058208E-4</c:v>
                </c:pt>
                <c:pt idx="748">
                  <c:v>8.3000000000765795E-4</c:v>
                </c:pt>
                <c:pt idx="749">
                  <c:v>1.9100000000094042E-3</c:v>
                </c:pt>
                <c:pt idx="750">
                  <c:v>6.5000000000736691E-4</c:v>
                </c:pt>
                <c:pt idx="751">
                  <c:v>1.8000000000029104E-4</c:v>
                </c:pt>
                <c:pt idx="752">
                  <c:v>1.4899999999897773E-3</c:v>
                </c:pt>
                <c:pt idx="753">
                  <c:v>2.99999999811007E-5</c:v>
                </c:pt>
                <c:pt idx="754">
                  <c:v>1.1600000000271393E-3</c:v>
                </c:pt>
                <c:pt idx="755">
                  <c:v>1.7899999999713145E-3</c:v>
                </c:pt>
                <c:pt idx="756">
                  <c:v>1.6100000000278669E-3</c:v>
                </c:pt>
                <c:pt idx="757">
                  <c:v>1.19000000000824E-3</c:v>
                </c:pt>
                <c:pt idx="758">
                  <c:v>1.1099999999828469E-3</c:v>
                </c:pt>
                <c:pt idx="759">
                  <c:v>0</c:v>
                </c:pt>
                <c:pt idx="760">
                  <c:v>7.6999999998861313E-4</c:v>
                </c:pt>
                <c:pt idx="761">
                  <c:v>2.15000000002874E-3</c:v>
                </c:pt>
                <c:pt idx="762">
                  <c:v>0</c:v>
                </c:pt>
                <c:pt idx="763">
                  <c:v>2.7000000000043656E-4</c:v>
                </c:pt>
                <c:pt idx="764">
                  <c:v>1.4599999999518332E-3</c:v>
                </c:pt>
                <c:pt idx="765">
                  <c:v>1.1000000000080945E-3</c:v>
                </c:pt>
                <c:pt idx="766">
                  <c:v>5.1000000001977241E-4</c:v>
                </c:pt>
                <c:pt idx="767">
                  <c:v>1.6299999999773718E-3</c:v>
                </c:pt>
                <c:pt idx="768">
                  <c:v>0</c:v>
                </c:pt>
                <c:pt idx="769">
                  <c:v>2.2700000000099863E-3</c:v>
                </c:pt>
                <c:pt idx="770">
                  <c:v>7.1000000002641173E-4</c:v>
                </c:pt>
                <c:pt idx="771">
                  <c:v>1.6099999999710235E-3</c:v>
                </c:pt>
                <c:pt idx="772">
                  <c:v>8.3999999998241037E-4</c:v>
                </c:pt>
                <c:pt idx="773">
                  <c:v>2.4700000000166256E-3</c:v>
                </c:pt>
                <c:pt idx="774">
                  <c:v>5.1000000001977241E-4</c:v>
                </c:pt>
                <c:pt idx="775">
                  <c:v>2.9499999999984539E-3</c:v>
                </c:pt>
                <c:pt idx="776">
                  <c:v>5.1599999999893953E-3</c:v>
                </c:pt>
                <c:pt idx="777">
                  <c:v>0</c:v>
                </c:pt>
                <c:pt idx="778">
                  <c:v>1.8699999999967076E-3</c:v>
                </c:pt>
                <c:pt idx="779">
                  <c:v>1.790000000028158E-3</c:v>
                </c:pt>
                <c:pt idx="780">
                  <c:v>1.519999999970878E-3</c:v>
                </c:pt>
                <c:pt idx="781">
                  <c:v>0</c:v>
                </c:pt>
                <c:pt idx="782">
                  <c:v>1.19000000000824E-3</c:v>
                </c:pt>
                <c:pt idx="783">
                  <c:v>6.0000000001991793E-4</c:v>
                </c:pt>
                <c:pt idx="784">
                  <c:v>4.8899999999889587E-3</c:v>
                </c:pt>
                <c:pt idx="785">
                  <c:v>1.8000000000029104E-4</c:v>
                </c:pt>
                <c:pt idx="786">
                  <c:v>1.4600000000086766E-3</c:v>
                </c:pt>
                <c:pt idx="787">
                  <c:v>3.8099999999872125E-3</c:v>
                </c:pt>
                <c:pt idx="788">
                  <c:v>9.4999999998890416E-4</c:v>
                </c:pt>
                <c:pt idx="789">
                  <c:v>1.8200000000092587E-3</c:v>
                </c:pt>
                <c:pt idx="790">
                  <c:v>2.2099999999909414E-3</c:v>
                </c:pt>
                <c:pt idx="791">
                  <c:v>0</c:v>
                </c:pt>
                <c:pt idx="792">
                  <c:v>2.6799999999980173E-3</c:v>
                </c:pt>
                <c:pt idx="793">
                  <c:v>2.7000000000043656E-4</c:v>
                </c:pt>
                <c:pt idx="794">
                  <c:v>0</c:v>
                </c:pt>
                <c:pt idx="795">
                  <c:v>3.3099999999990359E-3</c:v>
                </c:pt>
                <c:pt idx="796">
                  <c:v>1.1600000000271393E-3</c:v>
                </c:pt>
                <c:pt idx="797">
                  <c:v>3.4799999999677311E-3</c:v>
                </c:pt>
                <c:pt idx="798">
                  <c:v>1.2600000000020373E-3</c:v>
                </c:pt>
                <c:pt idx="799">
                  <c:v>1.3099999999894862E-3</c:v>
                </c:pt>
                <c:pt idx="800">
                  <c:v>0</c:v>
                </c:pt>
                <c:pt idx="801">
                  <c:v>2.4099999999975807E-3</c:v>
                </c:pt>
                <c:pt idx="802">
                  <c:v>0</c:v>
                </c:pt>
                <c:pt idx="803">
                  <c:v>5.1000000001977241E-4</c:v>
                </c:pt>
                <c:pt idx="804">
                  <c:v>1.6400000000089676E-3</c:v>
                </c:pt>
                <c:pt idx="805">
                  <c:v>3.2800000000179352E-3</c:v>
                </c:pt>
                <c:pt idx="806">
                  <c:v>1.6899999999964166E-3</c:v>
                </c:pt>
                <c:pt idx="807">
                  <c:v>1.289999999983138E-3</c:v>
                </c:pt>
                <c:pt idx="808">
                  <c:v>2.2299999999972897E-3</c:v>
                </c:pt>
                <c:pt idx="809">
                  <c:v>1.3999999999896318E-3</c:v>
                </c:pt>
                <c:pt idx="810">
                  <c:v>2.4200000000291766E-3</c:v>
                </c:pt>
                <c:pt idx="811">
                  <c:v>1.3700000000085311E-3</c:v>
                </c:pt>
                <c:pt idx="812">
                  <c:v>1.3999999999896318E-3</c:v>
                </c:pt>
                <c:pt idx="813">
                  <c:v>1.9100000000094042E-3</c:v>
                </c:pt>
                <c:pt idx="814">
                  <c:v>1.4299999999707325E-3</c:v>
                </c:pt>
                <c:pt idx="815">
                  <c:v>2.2599999999783904E-3</c:v>
                </c:pt>
                <c:pt idx="816">
                  <c:v>5.7199999999966167E-3</c:v>
                </c:pt>
                <c:pt idx="817">
                  <c:v>6.0000000019044819E-5</c:v>
                </c:pt>
                <c:pt idx="818">
                  <c:v>2.5400000000104228E-3</c:v>
                </c:pt>
                <c:pt idx="819">
                  <c:v>2.1399999999971442E-3</c:v>
                </c:pt>
                <c:pt idx="820">
                  <c:v>2.0299999999906504E-3</c:v>
                </c:pt>
                <c:pt idx="821">
                  <c:v>8.5999999998875865E-4</c:v>
                </c:pt>
                <c:pt idx="822">
                  <c:v>2.1800000000098407E-3</c:v>
                </c:pt>
                <c:pt idx="823">
                  <c:v>9.4999999998890416E-4</c:v>
                </c:pt>
                <c:pt idx="824">
                  <c:v>5.6000000000153705E-3</c:v>
                </c:pt>
                <c:pt idx="825">
                  <c:v>7.2000000000116415E-4</c:v>
                </c:pt>
                <c:pt idx="826">
                  <c:v>3.1299999999987449E-3</c:v>
                </c:pt>
                <c:pt idx="827">
                  <c:v>3.0100000000174987E-3</c:v>
                </c:pt>
                <c:pt idx="828">
                  <c:v>1.699999999971169E-3</c:v>
                </c:pt>
                <c:pt idx="829">
                  <c:v>3.3099999999990359E-3</c:v>
                </c:pt>
                <c:pt idx="830">
                  <c:v>1.3100000000463297E-3</c:v>
                </c:pt>
                <c:pt idx="831">
                  <c:v>1.7299999999522697E-3</c:v>
                </c:pt>
                <c:pt idx="832">
                  <c:v>2.8000000000361069E-3</c:v>
                </c:pt>
                <c:pt idx="833">
                  <c:v>1.8399999999587635E-3</c:v>
                </c:pt>
                <c:pt idx="834">
                  <c:v>2.0300000000474938E-3</c:v>
                </c:pt>
                <c:pt idx="835">
                  <c:v>4.2899999999690408E-3</c:v>
                </c:pt>
                <c:pt idx="836">
                  <c:v>2.6000000000294676E-3</c:v>
                </c:pt>
                <c:pt idx="837">
                  <c:v>2.8299999999603642E-3</c:v>
                </c:pt>
                <c:pt idx="838">
                  <c:v>1.5200000000277214E-3</c:v>
                </c:pt>
                <c:pt idx="839">
                  <c:v>1.010000000007949E-3</c:v>
                </c:pt>
                <c:pt idx="840">
                  <c:v>3.0999999999608008E-3</c:v>
                </c:pt>
                <c:pt idx="841">
                  <c:v>4.5300000000452201E-3</c:v>
                </c:pt>
                <c:pt idx="842">
                  <c:v>0</c:v>
                </c:pt>
                <c:pt idx="843">
                  <c:v>1.8199999999524152E-3</c:v>
                </c:pt>
                <c:pt idx="844">
                  <c:v>1.9000000000346517E-3</c:v>
                </c:pt>
                <c:pt idx="845">
                  <c:v>5.2799999999706415E-3</c:v>
                </c:pt>
                <c:pt idx="846">
                  <c:v>6.0000000019044819E-5</c:v>
                </c:pt>
                <c:pt idx="847">
                  <c:v>3.8400000000251566E-3</c:v>
                </c:pt>
                <c:pt idx="848">
                  <c:v>2.1799999999529973E-3</c:v>
                </c:pt>
                <c:pt idx="849">
                  <c:v>2.4400000000355249E-3</c:v>
                </c:pt>
                <c:pt idx="850">
                  <c:v>2.5400000000104228E-3</c:v>
                </c:pt>
                <c:pt idx="851">
                  <c:v>3.2099999999672946E-3</c:v>
                </c:pt>
                <c:pt idx="852">
                  <c:v>1.8200000000092587E-3</c:v>
                </c:pt>
                <c:pt idx="853">
                  <c:v>3.7899999999808642E-3</c:v>
                </c:pt>
                <c:pt idx="854">
                  <c:v>2.9499999999984539E-3</c:v>
                </c:pt>
                <c:pt idx="855">
                  <c:v>2.3199999999974352E-3</c:v>
                </c:pt>
                <c:pt idx="856">
                  <c:v>5.640000000028067E-3</c:v>
                </c:pt>
                <c:pt idx="857">
                  <c:v>0</c:v>
                </c:pt>
                <c:pt idx="858">
                  <c:v>4.1400000000066939E-3</c:v>
                </c:pt>
                <c:pt idx="859">
                  <c:v>2.1699999999782449E-3</c:v>
                </c:pt>
                <c:pt idx="860">
                  <c:v>2.2099999999909414E-3</c:v>
                </c:pt>
                <c:pt idx="861">
                  <c:v>1.790000000028158E-3</c:v>
                </c:pt>
                <c:pt idx="862">
                  <c:v>2.38000000001648E-3</c:v>
                </c:pt>
                <c:pt idx="863">
                  <c:v>1.4299999999707325E-3</c:v>
                </c:pt>
                <c:pt idx="864">
                  <c:v>4.9500000000080036E-3</c:v>
                </c:pt>
                <c:pt idx="865">
                  <c:v>9.7999999997000486E-4</c:v>
                </c:pt>
                <c:pt idx="866">
                  <c:v>4.5600000000263208E-3</c:v>
                </c:pt>
                <c:pt idx="867">
                  <c:v>3.2800000000179352E-3</c:v>
                </c:pt>
                <c:pt idx="868">
                  <c:v>2.1499999999718966E-3</c:v>
                </c:pt>
                <c:pt idx="869">
                  <c:v>2.2900000000163345E-3</c:v>
                </c:pt>
                <c:pt idx="870">
                  <c:v>3.1599999999798456E-3</c:v>
                </c:pt>
                <c:pt idx="871">
                  <c:v>3.8099999999872125E-3</c:v>
                </c:pt>
                <c:pt idx="872">
                  <c:v>1.970000000028449E-3</c:v>
                </c:pt>
                <c:pt idx="873">
                  <c:v>3.669999999999618E-3</c:v>
                </c:pt>
                <c:pt idx="874">
                  <c:v>6.5000000000736691E-4</c:v>
                </c:pt>
                <c:pt idx="875">
                  <c:v>5.4900000000088767E-3</c:v>
                </c:pt>
                <c:pt idx="876">
                  <c:v>3.4200000000055297E-3</c:v>
                </c:pt>
                <c:pt idx="877">
                  <c:v>3.4299999999802822E-3</c:v>
                </c:pt>
                <c:pt idx="878">
                  <c:v>3.1900000000177897E-3</c:v>
                </c:pt>
                <c:pt idx="879">
                  <c:v>2.7999999999792635E-3</c:v>
                </c:pt>
                <c:pt idx="880">
                  <c:v>3.4600000000182263E-3</c:v>
                </c:pt>
                <c:pt idx="881">
                  <c:v>3.6900000000059663E-3</c:v>
                </c:pt>
                <c:pt idx="882">
                  <c:v>2.7000000000043656E-4</c:v>
                </c:pt>
                <c:pt idx="883">
                  <c:v>3.489999999999327E-3</c:v>
                </c:pt>
                <c:pt idx="884">
                  <c:v>5.0399999999513057E-3</c:v>
                </c:pt>
                <c:pt idx="885">
                  <c:v>3.6600000000248656E-3</c:v>
                </c:pt>
                <c:pt idx="886">
                  <c:v>4.0200000000254477E-3</c:v>
                </c:pt>
                <c:pt idx="887">
                  <c:v>2.3899999999912325E-3</c:v>
                </c:pt>
                <c:pt idx="888">
                  <c:v>6.0799999999971988E-3</c:v>
                </c:pt>
                <c:pt idx="889">
                  <c:v>8.5999999998875865E-4</c:v>
                </c:pt>
                <c:pt idx="890">
                  <c:v>2.709999999979118E-3</c:v>
                </c:pt>
                <c:pt idx="891">
                  <c:v>3.1900000000177897E-3</c:v>
                </c:pt>
                <c:pt idx="892">
                  <c:v>2.7799999999729152E-3</c:v>
                </c:pt>
                <c:pt idx="893">
                  <c:v>3.2400000000052387E-3</c:v>
                </c:pt>
                <c:pt idx="894">
                  <c:v>3.5200000000372711E-3</c:v>
                </c:pt>
                <c:pt idx="895">
                  <c:v>3.2199999999988904E-3</c:v>
                </c:pt>
                <c:pt idx="896">
                  <c:v>5.9899999999970532E-3</c:v>
                </c:pt>
                <c:pt idx="897">
                  <c:v>1.0699999999701504E-3</c:v>
                </c:pt>
                <c:pt idx="898">
                  <c:v>3.8499999999999091E-3</c:v>
                </c:pt>
                <c:pt idx="899">
                  <c:v>4.8199999999951615E-3</c:v>
                </c:pt>
                <c:pt idx="900">
                  <c:v>2.3600000000101318E-3</c:v>
                </c:pt>
                <c:pt idx="901">
                  <c:v>1.790000000028158E-3</c:v>
                </c:pt>
                <c:pt idx="902">
                  <c:v>4.8199999999951615E-3</c:v>
                </c:pt>
                <c:pt idx="903">
                  <c:v>3.8999999998168278E-4</c:v>
                </c:pt>
                <c:pt idx="904">
                  <c:v>7.0100000000365981E-3</c:v>
                </c:pt>
                <c:pt idx="905">
                  <c:v>1.4599999999518332E-3</c:v>
                </c:pt>
                <c:pt idx="906">
                  <c:v>5.2100000000336877E-3</c:v>
                </c:pt>
                <c:pt idx="907">
                  <c:v>3.6999999999807187E-3</c:v>
                </c:pt>
                <c:pt idx="908">
                  <c:v>3.4200000000055297E-3</c:v>
                </c:pt>
                <c:pt idx="909">
                  <c:v>3.4600000000182263E-3</c:v>
                </c:pt>
                <c:pt idx="910">
                  <c:v>4.6499999999696229E-3</c:v>
                </c:pt>
                <c:pt idx="911">
                  <c:v>1.4600000000086766E-3</c:v>
                </c:pt>
                <c:pt idx="912">
                  <c:v>5.4799999999772808E-3</c:v>
                </c:pt>
                <c:pt idx="913">
                  <c:v>2.5400000000104228E-3</c:v>
                </c:pt>
                <c:pt idx="914">
                  <c:v>4.0799999999876491E-3</c:v>
                </c:pt>
                <c:pt idx="915">
                  <c:v>4.4100000000071304E-3</c:v>
                </c:pt>
                <c:pt idx="916">
                  <c:v>5.5399999999963256E-3</c:v>
                </c:pt>
                <c:pt idx="917">
                  <c:v>5.4300000000466753E-3</c:v>
                </c:pt>
                <c:pt idx="918">
                  <c:v>1.6699999999900683E-3</c:v>
                </c:pt>
                <c:pt idx="919">
                  <c:v>4.2300000000068394E-3</c:v>
                </c:pt>
                <c:pt idx="920">
                  <c:v>4.0500000000065484E-3</c:v>
                </c:pt>
                <c:pt idx="921">
                  <c:v>4.1200000000003456E-3</c:v>
                </c:pt>
                <c:pt idx="922">
                  <c:v>4.3799999999691863E-3</c:v>
                </c:pt>
                <c:pt idx="923">
                  <c:v>2.5899999999978718E-3</c:v>
                </c:pt>
                <c:pt idx="924">
                  <c:v>4.2900000000258842E-3</c:v>
                </c:pt>
                <c:pt idx="925">
                  <c:v>7.2399999999674947E-3</c:v>
                </c:pt>
                <c:pt idx="926">
                  <c:v>1.6100000000278669E-3</c:v>
                </c:pt>
                <c:pt idx="927">
                  <c:v>5.9299999999780084E-3</c:v>
                </c:pt>
                <c:pt idx="928">
                  <c:v>4.5900000000074215E-3</c:v>
                </c:pt>
                <c:pt idx="929">
                  <c:v>4.1400000000066939E-3</c:v>
                </c:pt>
                <c:pt idx="930">
                  <c:v>3.8799999999810098E-3</c:v>
                </c:pt>
                <c:pt idx="931">
                  <c:v>5.8999999999969077E-3</c:v>
                </c:pt>
                <c:pt idx="932">
                  <c:v>3.0100000000174987E-3</c:v>
                </c:pt>
                <c:pt idx="933">
                  <c:v>5.8999999999969077E-3</c:v>
                </c:pt>
                <c:pt idx="934">
                  <c:v>4.2000000000257387E-3</c:v>
                </c:pt>
                <c:pt idx="935">
                  <c:v>4.229999999949996E-3</c:v>
                </c:pt>
                <c:pt idx="936">
                  <c:v>6.0000000000286491E-3</c:v>
                </c:pt>
                <c:pt idx="937">
                  <c:v>4.8499999999762622E-3</c:v>
                </c:pt>
                <c:pt idx="938">
                  <c:v>3.669999999999618E-3</c:v>
                </c:pt>
                <c:pt idx="939">
                  <c:v>4.0500000000065484E-3</c:v>
                </c:pt>
                <c:pt idx="940">
                  <c:v>5.3700000000276304E-3</c:v>
                </c:pt>
                <c:pt idx="941">
                  <c:v>5.4499999999961801E-3</c:v>
                </c:pt>
                <c:pt idx="942">
                  <c:v>4.860000000007858E-3</c:v>
                </c:pt>
                <c:pt idx="943">
                  <c:v>2.8299999999603642E-3</c:v>
                </c:pt>
                <c:pt idx="944">
                  <c:v>5.1799999999957436E-3</c:v>
                </c:pt>
                <c:pt idx="945">
                  <c:v>6.470000000035725E-3</c:v>
                </c:pt>
                <c:pt idx="946">
                  <c:v>4.0000000000190994E-3</c:v>
                </c:pt>
                <c:pt idx="947">
                  <c:v>4.4699999999693318E-3</c:v>
                </c:pt>
                <c:pt idx="948">
                  <c:v>4.2900000000258842E-3</c:v>
                </c:pt>
                <c:pt idx="949">
                  <c:v>4.5899999999505781E-3</c:v>
                </c:pt>
                <c:pt idx="950">
                  <c:v>5.8400000000347063E-3</c:v>
                </c:pt>
                <c:pt idx="951">
                  <c:v>3.1000000000176442E-3</c:v>
                </c:pt>
                <c:pt idx="952">
                  <c:v>5.2099999999768443E-3</c:v>
                </c:pt>
                <c:pt idx="953">
                  <c:v>3.6400000000185173E-3</c:v>
                </c:pt>
                <c:pt idx="954">
                  <c:v>5.4799999999772808E-3</c:v>
                </c:pt>
                <c:pt idx="955">
                  <c:v>5.4299999999898318E-3</c:v>
                </c:pt>
                <c:pt idx="956">
                  <c:v>5.5399999999963256E-3</c:v>
                </c:pt>
                <c:pt idx="957">
                  <c:v>7.060000000024047E-3</c:v>
                </c:pt>
                <c:pt idx="958">
                  <c:v>4.7700000000077125E-3</c:v>
                </c:pt>
                <c:pt idx="959">
                  <c:v>3.7599999999997635E-3</c:v>
                </c:pt>
                <c:pt idx="960">
                  <c:v>4.500000000007276E-3</c:v>
                </c:pt>
                <c:pt idx="961">
                  <c:v>6.1099999999782995E-3</c:v>
                </c:pt>
                <c:pt idx="962">
                  <c:v>3.9600000000064028E-3</c:v>
                </c:pt>
                <c:pt idx="963">
                  <c:v>4.2300000000068394E-3</c:v>
                </c:pt>
                <c:pt idx="964">
                  <c:v>6.2299999999595457E-3</c:v>
                </c:pt>
                <c:pt idx="965">
                  <c:v>4.9500000000080036E-3</c:v>
                </c:pt>
                <c:pt idx="966">
                  <c:v>6.6100000000233194E-3</c:v>
                </c:pt>
                <c:pt idx="967">
                  <c:v>4.0599999999813008E-3</c:v>
                </c:pt>
                <c:pt idx="968">
                  <c:v>5.2100000000336877E-3</c:v>
                </c:pt>
                <c:pt idx="969">
                  <c:v>4.3200000000069849E-3</c:v>
                </c:pt>
                <c:pt idx="970">
                  <c:v>4.6199999999885222E-3</c:v>
                </c:pt>
                <c:pt idx="971">
                  <c:v>5.9299999999780084E-3</c:v>
                </c:pt>
                <c:pt idx="972">
                  <c:v>3.5500000000183718E-3</c:v>
                </c:pt>
                <c:pt idx="973">
                  <c:v>4.5900000000074215E-3</c:v>
                </c:pt>
                <c:pt idx="974">
                  <c:v>5.2999999999769898E-3</c:v>
                </c:pt>
                <c:pt idx="975">
                  <c:v>6.1699999999973443E-3</c:v>
                </c:pt>
                <c:pt idx="976">
                  <c:v>5.2800000000274849E-3</c:v>
                </c:pt>
                <c:pt idx="977">
                  <c:v>6.609999999966476E-3</c:v>
                </c:pt>
                <c:pt idx="978">
                  <c:v>6.0200000000349974E-3</c:v>
                </c:pt>
                <c:pt idx="979">
                  <c:v>4.4199999999818829E-3</c:v>
                </c:pt>
                <c:pt idx="980">
                  <c:v>5.2099999999768443E-3</c:v>
                </c:pt>
                <c:pt idx="981">
                  <c:v>6.7400000000361615E-3</c:v>
                </c:pt>
                <c:pt idx="982">
                  <c:v>3.3300000000053842E-3</c:v>
                </c:pt>
                <c:pt idx="983">
                  <c:v>4.4699999999693318E-3</c:v>
                </c:pt>
                <c:pt idx="984">
                  <c:v>6.1699999999973443E-3</c:v>
                </c:pt>
                <c:pt idx="985">
                  <c:v>6.5000000000168257E-3</c:v>
                </c:pt>
                <c:pt idx="986">
                  <c:v>4.3799999999691863E-3</c:v>
                </c:pt>
                <c:pt idx="987">
                  <c:v>5.3400000000465297E-3</c:v>
                </c:pt>
                <c:pt idx="988">
                  <c:v>6.3700000000039836E-3</c:v>
                </c:pt>
                <c:pt idx="989">
                  <c:v>5.4899999999520332E-3</c:v>
                </c:pt>
                <c:pt idx="990">
                  <c:v>6.5500000000042746E-3</c:v>
                </c:pt>
                <c:pt idx="991">
                  <c:v>5.460000000027776E-3</c:v>
                </c:pt>
                <c:pt idx="992">
                  <c:v>5.3899999999771353E-3</c:v>
                </c:pt>
                <c:pt idx="993">
                  <c:v>6.7999999999983629E-3</c:v>
                </c:pt>
                <c:pt idx="994">
                  <c:v>5.1500000000146429E-3</c:v>
                </c:pt>
                <c:pt idx="995">
                  <c:v>6.3200000000165346E-3</c:v>
                </c:pt>
                <c:pt idx="996">
                  <c:v>7.1800000000052933E-3</c:v>
                </c:pt>
                <c:pt idx="997">
                  <c:v>8.6199999999507781E-3</c:v>
                </c:pt>
                <c:pt idx="998">
                  <c:v>3.1200000000239925E-3</c:v>
                </c:pt>
                <c:pt idx="999">
                  <c:v>3.8499999999999091E-3</c:v>
                </c:pt>
                <c:pt idx="1000">
                  <c:v>5.8399999999778629E-3</c:v>
                </c:pt>
                <c:pt idx="1001">
                  <c:v>5.2800000000274849E-3</c:v>
                </c:pt>
                <c:pt idx="1002">
                  <c:v>4.6399999999948704E-3</c:v>
                </c:pt>
                <c:pt idx="1003">
                  <c:v>4.680000000007567E-3</c:v>
                </c:pt>
                <c:pt idx="1004">
                  <c:v>4.5900000000074215E-3</c:v>
                </c:pt>
                <c:pt idx="1005">
                  <c:v>6.6499999999791726E-3</c:v>
                </c:pt>
                <c:pt idx="1006">
                  <c:v>7.0299999999861029E-3</c:v>
                </c:pt>
                <c:pt idx="1007">
                  <c:v>6.4399999999977808E-3</c:v>
                </c:pt>
                <c:pt idx="1008">
                  <c:v>5.9899999999970532E-3</c:v>
                </c:pt>
                <c:pt idx="1009">
                  <c:v>3.990000000044347E-3</c:v>
                </c:pt>
                <c:pt idx="1010">
                  <c:v>7.389999999986685E-3</c:v>
                </c:pt>
                <c:pt idx="1011">
                  <c:v>5.8500000000094587E-3</c:v>
                </c:pt>
                <c:pt idx="1012">
                  <c:v>4.3200000000069849E-3</c:v>
                </c:pt>
                <c:pt idx="1013">
                  <c:v>4.909999999995307E-3</c:v>
                </c:pt>
                <c:pt idx="1014">
                  <c:v>6.4699999999788815E-3</c:v>
                </c:pt>
                <c:pt idx="1015">
                  <c:v>5.9899999999970532E-3</c:v>
                </c:pt>
                <c:pt idx="1016">
                  <c:v>5.460000000027776E-3</c:v>
                </c:pt>
                <c:pt idx="1017">
                  <c:v>7.4500000000057298E-3</c:v>
                </c:pt>
                <c:pt idx="1018">
                  <c:v>5.3899999999771353E-3</c:v>
                </c:pt>
                <c:pt idx="1019">
                  <c:v>2.4999999999977263E-3</c:v>
                </c:pt>
                <c:pt idx="1020">
                  <c:v>6.199999999978445E-3</c:v>
                </c:pt>
                <c:pt idx="1021">
                  <c:v>6.470000000035725E-3</c:v>
                </c:pt>
                <c:pt idx="1022">
                  <c:v>5.6599999999775719E-3</c:v>
                </c:pt>
                <c:pt idx="1023">
                  <c:v>3.2499999999799911E-3</c:v>
                </c:pt>
                <c:pt idx="1024">
                  <c:v>5.690000000015516E-3</c:v>
                </c:pt>
                <c:pt idx="1025">
                  <c:v>6.7400000000361615E-3</c:v>
                </c:pt>
                <c:pt idx="1026">
                  <c:v>7.1799999999484498E-3</c:v>
                </c:pt>
                <c:pt idx="1027">
                  <c:v>4.350000000044929E-3</c:v>
                </c:pt>
                <c:pt idx="1028">
                  <c:v>6.4999999999599822E-3</c:v>
                </c:pt>
                <c:pt idx="1029">
                  <c:v>4.7700000000077125E-3</c:v>
                </c:pt>
                <c:pt idx="1030">
                  <c:v>6.0500000000160981E-3</c:v>
                </c:pt>
                <c:pt idx="1031">
                  <c:v>4.3499999999880856E-3</c:v>
                </c:pt>
                <c:pt idx="1032">
                  <c:v>8.0399999999940519E-3</c:v>
                </c:pt>
                <c:pt idx="1033">
                  <c:v>3.2199999999988904E-3</c:v>
                </c:pt>
                <c:pt idx="1034">
                  <c:v>6.1400000000162436E-3</c:v>
                </c:pt>
                <c:pt idx="1035">
                  <c:v>5.8099999999967622E-3</c:v>
                </c:pt>
                <c:pt idx="1036">
                  <c:v>5.3399999999896863E-3</c:v>
                </c:pt>
                <c:pt idx="1037">
                  <c:v>8.5200000000327236E-3</c:v>
                </c:pt>
                <c:pt idx="1038">
                  <c:v>5.1300000000082946E-3</c:v>
                </c:pt>
                <c:pt idx="1039">
                  <c:v>3.4599999999613829E-3</c:v>
                </c:pt>
                <c:pt idx="1040">
                  <c:v>5.9300000000348518E-3</c:v>
                </c:pt>
                <c:pt idx="1041">
                  <c:v>3.5399999999867759E-3</c:v>
                </c:pt>
                <c:pt idx="1042">
                  <c:v>7.209999999986394E-3</c:v>
                </c:pt>
                <c:pt idx="1043">
                  <c:v>5.4299999999898318E-3</c:v>
                </c:pt>
                <c:pt idx="1044">
                  <c:v>4.9200000000269029E-3</c:v>
                </c:pt>
                <c:pt idx="1045">
                  <c:v>7.209999999986394E-3</c:v>
                </c:pt>
                <c:pt idx="1046">
                  <c:v>6.0799999999971988E-3</c:v>
                </c:pt>
                <c:pt idx="1047">
                  <c:v>4.4100000000071304E-3</c:v>
                </c:pt>
                <c:pt idx="1048">
                  <c:v>5.1199999999766987E-3</c:v>
                </c:pt>
                <c:pt idx="1049">
                  <c:v>6.8899999999985084E-3</c:v>
                </c:pt>
                <c:pt idx="1050">
                  <c:v>5.5399999999963256E-3</c:v>
                </c:pt>
                <c:pt idx="1051">
                  <c:v>6.4100000000166801E-3</c:v>
                </c:pt>
                <c:pt idx="1052">
                  <c:v>4.0799999999876491E-3</c:v>
                </c:pt>
                <c:pt idx="1053">
                  <c:v>5.2800000000274849E-3</c:v>
                </c:pt>
                <c:pt idx="1054">
                  <c:v>5.2999999999769898E-3</c:v>
                </c:pt>
                <c:pt idx="1055">
                  <c:v>6.0799999999971988E-3</c:v>
                </c:pt>
                <c:pt idx="1056">
                  <c:v>4.680000000007567E-3</c:v>
                </c:pt>
                <c:pt idx="1057">
                  <c:v>8.7300000000141154E-3</c:v>
                </c:pt>
                <c:pt idx="1058">
                  <c:v>2.5099999999724787E-3</c:v>
                </c:pt>
                <c:pt idx="1059">
                  <c:v>6.0200000000349974E-3</c:v>
                </c:pt>
                <c:pt idx="1060">
                  <c:v>4.1099999999687498E-3</c:v>
                </c:pt>
                <c:pt idx="1061">
                  <c:v>7.3600000000055843E-3</c:v>
                </c:pt>
                <c:pt idx="1062">
                  <c:v>4.7400000000266118E-3</c:v>
                </c:pt>
                <c:pt idx="1063">
                  <c:v>3.6299999999869215E-3</c:v>
                </c:pt>
                <c:pt idx="1064">
                  <c:v>5.5800000000090222E-3</c:v>
                </c:pt>
                <c:pt idx="1065">
                  <c:v>7.6300000000060209E-3</c:v>
                </c:pt>
                <c:pt idx="1066">
                  <c:v>7.569999999986976E-3</c:v>
                </c:pt>
                <c:pt idx="1067">
                  <c:v>6.6100000000233194E-3</c:v>
                </c:pt>
                <c:pt idx="1068">
                  <c:v>5.0999999999703505E-3</c:v>
                </c:pt>
                <c:pt idx="1069">
                  <c:v>6.1400000000162436E-3</c:v>
                </c:pt>
                <c:pt idx="1070">
                  <c:v>4.5299999999883767E-3</c:v>
                </c:pt>
                <c:pt idx="1071">
                  <c:v>7.0299999999861029E-3</c:v>
                </c:pt>
                <c:pt idx="1072">
                  <c:v>7.3300000000244836E-3</c:v>
                </c:pt>
                <c:pt idx="1073">
                  <c:v>3.2199999999988904E-3</c:v>
                </c:pt>
                <c:pt idx="1074">
                  <c:v>5.4299999999898318E-3</c:v>
                </c:pt>
                <c:pt idx="1075">
                  <c:v>6.8200000000047112E-3</c:v>
                </c:pt>
                <c:pt idx="1076">
                  <c:v>7.1199999999862484E-3</c:v>
                </c:pt>
                <c:pt idx="1077">
                  <c:v>8.9700000000334512E-3</c:v>
                </c:pt>
                <c:pt idx="1078">
                  <c:v>3.4299999999802822E-3</c:v>
                </c:pt>
                <c:pt idx="1079">
                  <c:v>4.7400000000266118E-3</c:v>
                </c:pt>
                <c:pt idx="1080">
                  <c:v>6.5599999999790271E-3</c:v>
                </c:pt>
                <c:pt idx="1081">
                  <c:v>6.3399999999660395E-3</c:v>
                </c:pt>
                <c:pt idx="1082">
                  <c:v>5.4000000000087311E-3</c:v>
                </c:pt>
                <c:pt idx="1083">
                  <c:v>6.6700000000423643E-3</c:v>
                </c:pt>
                <c:pt idx="1084">
                  <c:v>5.4899999999520332E-3</c:v>
                </c:pt>
                <c:pt idx="1085">
                  <c:v>8.5500000000138243E-3</c:v>
                </c:pt>
                <c:pt idx="1086">
                  <c:v>6.0799999999971988E-3</c:v>
                </c:pt>
                <c:pt idx="1087">
                  <c:v>6.470000000035725E-3</c:v>
                </c:pt>
                <c:pt idx="1088">
                  <c:v>7.1800000000052933E-3</c:v>
                </c:pt>
                <c:pt idx="1089">
                  <c:v>5.9899999999970532E-3</c:v>
                </c:pt>
                <c:pt idx="1090">
                  <c:v>7.5399999999490319E-3</c:v>
                </c:pt>
                <c:pt idx="1091">
                  <c:v>6.2000000000352884E-3</c:v>
                </c:pt>
                <c:pt idx="1092">
                  <c:v>4.7399999999697684E-3</c:v>
                </c:pt>
                <c:pt idx="1093">
                  <c:v>8.5500000000138243E-3</c:v>
                </c:pt>
                <c:pt idx="1094">
                  <c:v>6.7700000000172622E-3</c:v>
                </c:pt>
                <c:pt idx="1095">
                  <c:v>4.0199999999686042E-3</c:v>
                </c:pt>
                <c:pt idx="1096">
                  <c:v>9.2999999999960892E-3</c:v>
                </c:pt>
                <c:pt idx="1097">
                  <c:v>8.070000000031996E-3</c:v>
                </c:pt>
                <c:pt idx="1098">
                  <c:v>8.1099999999878492E-3</c:v>
                </c:pt>
                <c:pt idx="1099">
                  <c:v>7.3600000000055843E-3</c:v>
                </c:pt>
                <c:pt idx="1100">
                  <c:v>5.6599999999775719E-3</c:v>
                </c:pt>
                <c:pt idx="1101">
                  <c:v>6.8600000000174077E-3</c:v>
                </c:pt>
                <c:pt idx="1102">
                  <c:v>7.2700000000054388E-3</c:v>
                </c:pt>
                <c:pt idx="1103">
                  <c:v>6.6199999999980719E-3</c:v>
                </c:pt>
                <c:pt idx="1104">
                  <c:v>7.6000000000249202E-3</c:v>
                </c:pt>
                <c:pt idx="1105">
                  <c:v>9.2599999999833926E-3</c:v>
                </c:pt>
                <c:pt idx="1106">
                  <c:v>9.180000000014843E-3</c:v>
                </c:pt>
                <c:pt idx="1107">
                  <c:v>6.6799999999602733E-3</c:v>
                </c:pt>
                <c:pt idx="1108">
                  <c:v>5.2200000000084401E-3</c:v>
                </c:pt>
                <c:pt idx="1109">
                  <c:v>7.9499999999939064E-3</c:v>
                </c:pt>
                <c:pt idx="1110">
                  <c:v>6.1100000000351429E-3</c:v>
                </c:pt>
                <c:pt idx="1111">
                  <c:v>6.0199999999781539E-3</c:v>
                </c:pt>
                <c:pt idx="1112">
                  <c:v>7.3300000000244836E-3</c:v>
                </c:pt>
                <c:pt idx="1113">
                  <c:v>5.1299999999514512E-3</c:v>
                </c:pt>
                <c:pt idx="1114">
                  <c:v>7.3300000000244836E-3</c:v>
                </c:pt>
                <c:pt idx="1115">
                  <c:v>8.0500000000256478E-3</c:v>
                </c:pt>
                <c:pt idx="1116">
                  <c:v>6.0499999999592546E-3</c:v>
                </c:pt>
                <c:pt idx="1117">
                  <c:v>9.2700000000149885E-3</c:v>
                </c:pt>
                <c:pt idx="1118">
                  <c:v>6.3400000000228829E-3</c:v>
                </c:pt>
                <c:pt idx="1119">
                  <c:v>6.3499999999976353E-3</c:v>
                </c:pt>
                <c:pt idx="1120">
                  <c:v>8.9999999999577085E-3</c:v>
                </c:pt>
                <c:pt idx="1121">
                  <c:v>4.9500000000080036E-3</c:v>
                </c:pt>
                <c:pt idx="1122">
                  <c:v>6.6700000000423643E-3</c:v>
                </c:pt>
                <c:pt idx="1123">
                  <c:v>7.2499999999990905E-3</c:v>
                </c:pt>
                <c:pt idx="1124">
                  <c:v>4.0799999999876491E-3</c:v>
                </c:pt>
                <c:pt idx="1125">
                  <c:v>1.0339999999985139E-2</c:v>
                </c:pt>
                <c:pt idx="1126">
                  <c:v>7.5100000000247746E-3</c:v>
                </c:pt>
                <c:pt idx="1127">
                  <c:v>5.4499999999961801E-3</c:v>
                </c:pt>
                <c:pt idx="1128">
                  <c:v>1.01699999999596E-2</c:v>
                </c:pt>
                <c:pt idx="1129">
                  <c:v>5.2400000000147884E-3</c:v>
                </c:pt>
                <c:pt idx="1130">
                  <c:v>8.0800000000067485E-3</c:v>
                </c:pt>
                <c:pt idx="1131">
                  <c:v>7.1500000000241926E-3</c:v>
                </c:pt>
                <c:pt idx="1132">
                  <c:v>6.2899999999785905E-3</c:v>
                </c:pt>
                <c:pt idx="1133">
                  <c:v>8.8200000000142609E-3</c:v>
                </c:pt>
                <c:pt idx="1134">
                  <c:v>5.7499999999777174E-3</c:v>
                </c:pt>
                <c:pt idx="1135">
                  <c:v>6.8899999999985084E-3</c:v>
                </c:pt>
                <c:pt idx="1136">
                  <c:v>9.0299999999956526E-3</c:v>
                </c:pt>
                <c:pt idx="1137">
                  <c:v>7.569999999986976E-3</c:v>
                </c:pt>
                <c:pt idx="1138">
                  <c:v>9.7100000000409636E-3</c:v>
                </c:pt>
                <c:pt idx="1139">
                  <c:v>6.0799999999971988E-3</c:v>
                </c:pt>
                <c:pt idx="1140">
                  <c:v>4.4399999999882311E-3</c:v>
                </c:pt>
                <c:pt idx="1141">
                  <c:v>9.9000000000160071E-3</c:v>
                </c:pt>
                <c:pt idx="1142">
                  <c:v>6.8200000000047112E-3</c:v>
                </c:pt>
                <c:pt idx="1143">
                  <c:v>6.0799999999971988E-3</c:v>
                </c:pt>
                <c:pt idx="1144">
                  <c:v>6.1099999999782995E-3</c:v>
                </c:pt>
                <c:pt idx="1145">
                  <c:v>1.0310000000004038E-2</c:v>
                </c:pt>
                <c:pt idx="1146">
                  <c:v>8.4999999999695319E-3</c:v>
                </c:pt>
                <c:pt idx="1147">
                  <c:v>5.9600000000159525E-3</c:v>
                </c:pt>
                <c:pt idx="1148">
                  <c:v>9.4700000000216278E-3</c:v>
                </c:pt>
                <c:pt idx="1149">
                  <c:v>8.7100000000077671E-3</c:v>
                </c:pt>
                <c:pt idx="1150">
                  <c:v>8.0399999999940519E-3</c:v>
                </c:pt>
                <c:pt idx="1151">
                  <c:v>7.569999999986976E-3</c:v>
                </c:pt>
                <c:pt idx="1152">
                  <c:v>8.2300000000259388E-3</c:v>
                </c:pt>
                <c:pt idx="1153">
                  <c:v>8.3699999999566899E-3</c:v>
                </c:pt>
                <c:pt idx="1154">
                  <c:v>8.6200000000076216E-3</c:v>
                </c:pt>
                <c:pt idx="1155">
                  <c:v>8.3400000000324326E-3</c:v>
                </c:pt>
                <c:pt idx="1156">
                  <c:v>5.9299999999780084E-3</c:v>
                </c:pt>
                <c:pt idx="1157">
                  <c:v>1.1529999999993379E-2</c:v>
                </c:pt>
                <c:pt idx="1158">
                  <c:v>6.1699999999973443E-3</c:v>
                </c:pt>
                <c:pt idx="1159">
                  <c:v>9.180000000014843E-3</c:v>
                </c:pt>
                <c:pt idx="1160">
                  <c:v>9.4799999999963802E-3</c:v>
                </c:pt>
                <c:pt idx="1161">
                  <c:v>5.0699999999892498E-3</c:v>
                </c:pt>
                <c:pt idx="1162">
                  <c:v>8.8200000000142609E-3</c:v>
                </c:pt>
                <c:pt idx="1163">
                  <c:v>1.0549999999966531E-2</c:v>
                </c:pt>
                <c:pt idx="1164">
                  <c:v>5.1200000000335422E-3</c:v>
                </c:pt>
                <c:pt idx="1165">
                  <c:v>1.0580000000004475E-2</c:v>
                </c:pt>
                <c:pt idx="1166">
                  <c:v>7.1300000000178443E-3</c:v>
                </c:pt>
                <c:pt idx="1167">
                  <c:v>7.8299999999558167E-3</c:v>
                </c:pt>
                <c:pt idx="1168">
                  <c:v>8.5000000000263753E-3</c:v>
                </c:pt>
                <c:pt idx="1169">
                  <c:v>7.9299999999875581E-3</c:v>
                </c:pt>
                <c:pt idx="1170">
                  <c:v>8.3399999999755892E-3</c:v>
                </c:pt>
                <c:pt idx="1171">
                  <c:v>9.4200000000341788E-3</c:v>
                </c:pt>
                <c:pt idx="1172">
                  <c:v>5.4499999999961801E-3</c:v>
                </c:pt>
                <c:pt idx="1173">
                  <c:v>8.4699999999884312E-3</c:v>
                </c:pt>
                <c:pt idx="1174">
                  <c:v>7.060000000024047E-3</c:v>
                </c:pt>
                <c:pt idx="1175">
                  <c:v>8.399999999994634E-3</c:v>
                </c:pt>
                <c:pt idx="1176">
                  <c:v>1.0549999999966531E-2</c:v>
                </c:pt>
                <c:pt idx="1177">
                  <c:v>8.6500000000455657E-3</c:v>
                </c:pt>
                <c:pt idx="1178">
                  <c:v>1.1409999999955289E-2</c:v>
                </c:pt>
                <c:pt idx="1179">
                  <c:v>6.2000000000352884E-3</c:v>
                </c:pt>
                <c:pt idx="1180">
                  <c:v>7.4799999999868305E-3</c:v>
                </c:pt>
                <c:pt idx="1181">
                  <c:v>8.170000000006894E-3</c:v>
                </c:pt>
                <c:pt idx="1182">
                  <c:v>1.0400000000004184E-2</c:v>
                </c:pt>
                <c:pt idx="1183">
                  <c:v>6.3700000000039836E-3</c:v>
                </c:pt>
                <c:pt idx="1184">
                  <c:v>9.9599999999782085E-3</c:v>
                </c:pt>
                <c:pt idx="1185">
                  <c:v>8.4899999999947795E-3</c:v>
                </c:pt>
                <c:pt idx="1186">
                  <c:v>9.0600000000335967E-3</c:v>
                </c:pt>
                <c:pt idx="1187">
                  <c:v>8.3799999999882857E-3</c:v>
                </c:pt>
                <c:pt idx="1188">
                  <c:v>8.579999999994925E-3</c:v>
                </c:pt>
                <c:pt idx="1189">
                  <c:v>8.1299999999941974E-3</c:v>
                </c:pt>
                <c:pt idx="1190">
                  <c:v>7.6300000000060209E-3</c:v>
                </c:pt>
                <c:pt idx="1191">
                  <c:v>8.2899999999881402E-3</c:v>
                </c:pt>
                <c:pt idx="1192">
                  <c:v>5.7500000000345608E-3</c:v>
                </c:pt>
                <c:pt idx="1193">
                  <c:v>8.8199999999574175E-3</c:v>
                </c:pt>
                <c:pt idx="1194">
                  <c:v>6.5000000000168257E-3</c:v>
                </c:pt>
                <c:pt idx="1195">
                  <c:v>8.170000000006894E-3</c:v>
                </c:pt>
                <c:pt idx="1196">
                  <c:v>7.0599999999672036E-3</c:v>
                </c:pt>
                <c:pt idx="1197">
                  <c:v>1.0010000000022501E-2</c:v>
                </c:pt>
                <c:pt idx="1198">
                  <c:v>7.1800000000052933E-3</c:v>
                </c:pt>
                <c:pt idx="1199">
                  <c:v>7.159999999998945E-3</c:v>
                </c:pt>
                <c:pt idx="1200">
                  <c:v>3.7800000000061118E-3</c:v>
                </c:pt>
                <c:pt idx="1201">
                  <c:v>1.5000000001919034E-4</c:v>
                </c:pt>
                <c:pt idx="1202">
                  <c:v>3.8999999998168278E-4</c:v>
                </c:pt>
                <c:pt idx="1203">
                  <c:v>1.6400000000089676E-3</c:v>
                </c:pt>
                <c:pt idx="1204">
                  <c:v>0</c:v>
                </c:pt>
                <c:pt idx="1205">
                  <c:v>7.9999999996971383E-4</c:v>
                </c:pt>
                <c:pt idx="1206">
                  <c:v>7.8000000002020897E-4</c:v>
                </c:pt>
                <c:pt idx="1207">
                  <c:v>1.6400000000089676E-3</c:v>
                </c:pt>
                <c:pt idx="1208">
                  <c:v>2.8599999999983083E-3</c:v>
                </c:pt>
                <c:pt idx="1209">
                  <c:v>2.4699999999597821E-3</c:v>
                </c:pt>
                <c:pt idx="1210">
                  <c:v>2.9200000000173532E-3</c:v>
                </c:pt>
                <c:pt idx="1211">
                  <c:v>2.0999999998139174E-4</c:v>
                </c:pt>
                <c:pt idx="1212">
                  <c:v>1.8200000000092587E-3</c:v>
                </c:pt>
                <c:pt idx="1213">
                  <c:v>1.5500000000088221E-3</c:v>
                </c:pt>
                <c:pt idx="1214">
                  <c:v>1.9000000000346517E-3</c:v>
                </c:pt>
                <c:pt idx="1215">
                  <c:v>0</c:v>
                </c:pt>
                <c:pt idx="1216">
                  <c:v>2.0299999999906504E-3</c:v>
                </c:pt>
                <c:pt idx="1217">
                  <c:v>0</c:v>
                </c:pt>
                <c:pt idx="1218">
                  <c:v>5.6899999999586726E-3</c:v>
                </c:pt>
                <c:pt idx="1219">
                  <c:v>0</c:v>
                </c:pt>
                <c:pt idx="1220">
                  <c:v>0</c:v>
                </c:pt>
                <c:pt idx="1221">
                  <c:v>0</c:v>
                </c:pt>
                <c:pt idx="1222">
                  <c:v>0</c:v>
                </c:pt>
                <c:pt idx="1223">
                  <c:v>0</c:v>
                </c:pt>
                <c:pt idx="1224">
                  <c:v>3.6000000000058208E-4</c:v>
                </c:pt>
                <c:pt idx="1225">
                  <c:v>3.900000000385262E-4</c:v>
                </c:pt>
                <c:pt idx="1226">
                  <c:v>2.2299999999972897E-3</c:v>
                </c:pt>
                <c:pt idx="1227">
                  <c:v>0</c:v>
                </c:pt>
                <c:pt idx="1228">
                  <c:v>3.7299999999618194E-3</c:v>
                </c:pt>
                <c:pt idx="1229">
                  <c:v>5.7500000000345608E-3</c:v>
                </c:pt>
                <c:pt idx="1230">
                  <c:v>7.1499999999673491E-3</c:v>
                </c:pt>
                <c:pt idx="1231">
                  <c:v>6.7400000000361615E-3</c:v>
                </c:pt>
                <c:pt idx="1232">
                  <c:v>7.9000000000064574E-3</c:v>
                </c:pt>
                <c:pt idx="1233">
                  <c:v>7.0599999999672036E-3</c:v>
                </c:pt>
                <c:pt idx="1234">
                  <c:v>7.209999999986394E-3</c:v>
                </c:pt>
                <c:pt idx="1235">
                  <c:v>8.7900000000331602E-3</c:v>
                </c:pt>
                <c:pt idx="1236">
                  <c:v>9.540000000015425E-3</c:v>
                </c:pt>
                <c:pt idx="1237">
                  <c:v>1.0429999999985284E-2</c:v>
                </c:pt>
                <c:pt idx="1238">
                  <c:v>8.4400000000073305E-3</c:v>
                </c:pt>
                <c:pt idx="1239">
                  <c:v>8.8799999999764623E-3</c:v>
                </c:pt>
                <c:pt idx="1240">
                  <c:v>8.2800000000133878E-3</c:v>
                </c:pt>
                <c:pt idx="1241">
                  <c:v>7.569999999986976E-3</c:v>
                </c:pt>
                <c:pt idx="1242">
                  <c:v>6.7099999999982174E-3</c:v>
                </c:pt>
                <c:pt idx="1243">
                  <c:v>1.089999999999236E-2</c:v>
                </c:pt>
                <c:pt idx="1244">
                  <c:v>3.4600000000182263E-3</c:v>
                </c:pt>
                <c:pt idx="1245">
                  <c:v>1.0789999999985866E-2</c:v>
                </c:pt>
                <c:pt idx="1246">
                  <c:v>6.880000000023756E-3</c:v>
                </c:pt>
                <c:pt idx="1247">
                  <c:v>1.1239999999986594E-2</c:v>
                </c:pt>
                <c:pt idx="1248">
                  <c:v>7.0299999999861029E-3</c:v>
                </c:pt>
                <c:pt idx="1249">
                  <c:v>8.6800000000266664E-3</c:v>
                </c:pt>
                <c:pt idx="1250">
                  <c:v>9.2300000000022919E-3</c:v>
                </c:pt>
                <c:pt idx="1251">
                  <c:v>1.0080000000016298E-2</c:v>
                </c:pt>
                <c:pt idx="1252">
                  <c:v>8.0099999999561078E-3</c:v>
                </c:pt>
                <c:pt idx="1253">
                  <c:v>8.3200000000260843E-3</c:v>
                </c:pt>
                <c:pt idx="1254">
                  <c:v>7.8399999999874126E-3</c:v>
                </c:pt>
                <c:pt idx="1255">
                  <c:v>8.1900000000132422E-3</c:v>
                </c:pt>
                <c:pt idx="1256">
                  <c:v>1.0639999999966676E-2</c:v>
                </c:pt>
                <c:pt idx="1257">
                  <c:v>6.1699999999973443E-3</c:v>
                </c:pt>
                <c:pt idx="1258">
                  <c:v>1.3530000000002929E-2</c:v>
                </c:pt>
                <c:pt idx="1259">
                  <c:v>7.3300000000244836E-3</c:v>
                </c:pt>
                <c:pt idx="1260">
                  <c:v>9.0299999999956526E-3</c:v>
                </c:pt>
                <c:pt idx="1261">
                  <c:v>8.7899999999763168E-3</c:v>
                </c:pt>
                <c:pt idx="1262">
                  <c:v>1.1030000000005202E-2</c:v>
                </c:pt>
                <c:pt idx="1263">
                  <c:v>9.0299999999956526E-3</c:v>
                </c:pt>
                <c:pt idx="1264">
                  <c:v>1.4370000000042182E-2</c:v>
                </c:pt>
                <c:pt idx="1265">
                  <c:v>8.7899999999763168E-3</c:v>
                </c:pt>
                <c:pt idx="1266">
                  <c:v>1.6419999999982338E-2</c:v>
                </c:pt>
                <c:pt idx="1267">
                  <c:v>1.0820000000023811E-2</c:v>
                </c:pt>
                <c:pt idx="1268">
                  <c:v>1.1410000000012133E-2</c:v>
                </c:pt>
                <c:pt idx="1269">
                  <c:v>1.3409999999964839E-2</c:v>
                </c:pt>
                <c:pt idx="1270">
                  <c:v>1.1510000000043874E-2</c:v>
                </c:pt>
                <c:pt idx="1271">
                  <c:v>1.0339999999985139E-2</c:v>
                </c:pt>
                <c:pt idx="1272">
                  <c:v>1.2009999999975207E-2</c:v>
                </c:pt>
                <c:pt idx="1273">
                  <c:v>8.2199999999943429E-3</c:v>
                </c:pt>
                <c:pt idx="1274">
                  <c:v>1.0910000000023956E-2</c:v>
                </c:pt>
                <c:pt idx="1275">
                  <c:v>1.0249999999984993E-2</c:v>
                </c:pt>
                <c:pt idx="1276">
                  <c:v>8.5599999999885767E-3</c:v>
                </c:pt>
                <c:pt idx="1277">
                  <c:v>1.2510000000020227E-2</c:v>
                </c:pt>
                <c:pt idx="1278">
                  <c:v>9.5699999999965257E-3</c:v>
                </c:pt>
                <c:pt idx="1279">
                  <c:v>1.1950000000013006E-2</c:v>
                </c:pt>
                <c:pt idx="1280">
                  <c:v>1.0730000000023665E-2</c:v>
                </c:pt>
                <c:pt idx="1281">
                  <c:v>1.0549999999966531E-2</c:v>
                </c:pt>
                <c:pt idx="1282">
                  <c:v>1.1000000000024102E-2</c:v>
                </c:pt>
                <c:pt idx="1283">
                  <c:v>1.4839999999992415E-2</c:v>
                </c:pt>
                <c:pt idx="1284">
                  <c:v>7.4199999999677857E-3</c:v>
                </c:pt>
                <c:pt idx="1285">
                  <c:v>1.3410000000021682E-2</c:v>
                </c:pt>
                <c:pt idx="1286">
                  <c:v>1.1979999999994106E-2</c:v>
                </c:pt>
                <c:pt idx="1287">
                  <c:v>1.3080000000002201E-2</c:v>
                </c:pt>
                <c:pt idx="1288">
                  <c:v>1.0319999999978791E-2</c:v>
                </c:pt>
                <c:pt idx="1289">
                  <c:v>1.0430000000042128E-2</c:v>
                </c:pt>
                <c:pt idx="1290">
                  <c:v>1.2129999999956453E-2</c:v>
                </c:pt>
                <c:pt idx="1291">
                  <c:v>1.198000000005095E-2</c:v>
                </c:pt>
                <c:pt idx="1292">
                  <c:v>9.5599999999649299E-3</c:v>
                </c:pt>
                <c:pt idx="1293">
                  <c:v>1.0969999999986157E-2</c:v>
                </c:pt>
                <c:pt idx="1294">
                  <c:v>1.067000000000462E-2</c:v>
                </c:pt>
                <c:pt idx="1295">
                  <c:v>1.0850000000004911E-2</c:v>
                </c:pt>
                <c:pt idx="1296">
                  <c:v>1.2720000000001619E-2</c:v>
                </c:pt>
                <c:pt idx="1297">
                  <c:v>1.0490000000004329E-2</c:v>
                </c:pt>
                <c:pt idx="1298">
                  <c:v>1.6419999999982338E-2</c:v>
                </c:pt>
                <c:pt idx="1299">
                  <c:v>9.1200000000526416E-3</c:v>
                </c:pt>
                <c:pt idx="1300">
                  <c:v>1.2729999999976371E-2</c:v>
                </c:pt>
                <c:pt idx="1301">
                  <c:v>1.0280000000022937E-2</c:v>
                </c:pt>
                <c:pt idx="1302">
                  <c:v>1.2039999999956308E-2</c:v>
                </c:pt>
                <c:pt idx="1303">
                  <c:v>7.2700000000054388E-3</c:v>
                </c:pt>
                <c:pt idx="1304">
                  <c:v>1.1270000000024538E-2</c:v>
                </c:pt>
                <c:pt idx="1305">
                  <c:v>6.8499999999858119E-3</c:v>
                </c:pt>
                <c:pt idx="1306">
                  <c:v>1.4189999999985048E-2</c:v>
                </c:pt>
                <c:pt idx="1307">
                  <c:v>8.5200000000327236E-3</c:v>
                </c:pt>
                <c:pt idx="1308">
                  <c:v>1.0310000000004038E-2</c:v>
                </c:pt>
                <c:pt idx="1309">
                  <c:v>9.2099999999959437E-3</c:v>
                </c:pt>
                <c:pt idx="1310">
                  <c:v>1.0249999999984993E-2</c:v>
                </c:pt>
                <c:pt idx="1311">
                  <c:v>9.540000000015425E-3</c:v>
                </c:pt>
                <c:pt idx="1312">
                  <c:v>1.0729999999966822E-2</c:v>
                </c:pt>
                <c:pt idx="1313">
                  <c:v>1.0730000000023665E-2</c:v>
                </c:pt>
                <c:pt idx="1314">
                  <c:v>1.1619999999993524E-2</c:v>
                </c:pt>
                <c:pt idx="1315">
                  <c:v>1.051999999998543E-2</c:v>
                </c:pt>
                <c:pt idx="1316">
                  <c:v>9.3300000000340333E-3</c:v>
                </c:pt>
                <c:pt idx="1317">
                  <c:v>1.3170000000002346E-2</c:v>
                </c:pt>
                <c:pt idx="1318">
                  <c:v>9.4499999999584361E-3</c:v>
                </c:pt>
                <c:pt idx="1319">
                  <c:v>1.1030000000005202E-2</c:v>
                </c:pt>
                <c:pt idx="1320">
                  <c:v>8.1600000000321415E-3</c:v>
                </c:pt>
                <c:pt idx="1321">
                  <c:v>9.2999999999960892E-3</c:v>
                </c:pt>
                <c:pt idx="1322">
                  <c:v>8.9699999999766078E-3</c:v>
                </c:pt>
                <c:pt idx="1323">
                  <c:v>1.132999999998674E-2</c:v>
                </c:pt>
                <c:pt idx="1324">
                  <c:v>4.7400000000266118E-3</c:v>
                </c:pt>
                <c:pt idx="1325">
                  <c:v>1.3559999999984029E-2</c:v>
                </c:pt>
                <c:pt idx="1326">
                  <c:v>8.3099999999944885E-3</c:v>
                </c:pt>
                <c:pt idx="1327">
                  <c:v>1.3770000000022264E-2</c:v>
                </c:pt>
                <c:pt idx="1328">
                  <c:v>8.9399999999955071E-3</c:v>
                </c:pt>
                <c:pt idx="1329">
                  <c:v>9.2399999999770444E-3</c:v>
                </c:pt>
                <c:pt idx="1330">
                  <c:v>9.6200000000408181E-3</c:v>
                </c:pt>
                <c:pt idx="1331">
                  <c:v>8.9800000000082036E-3</c:v>
                </c:pt>
                <c:pt idx="1332">
                  <c:v>9.0299999999956526E-3</c:v>
                </c:pt>
                <c:pt idx="1333">
                  <c:v>9.2599999999833926E-3</c:v>
                </c:pt>
                <c:pt idx="1334">
                  <c:v>8.5599999999885767E-3</c:v>
                </c:pt>
                <c:pt idx="1335">
                  <c:v>9.6199999999839747E-3</c:v>
                </c:pt>
                <c:pt idx="1336">
                  <c:v>1.0340000000041982E-2</c:v>
                </c:pt>
                <c:pt idx="1337">
                  <c:v>9.3899999999962347E-3</c:v>
                </c:pt>
                <c:pt idx="1338">
                  <c:v>1.4279999999985193E-2</c:v>
                </c:pt>
                <c:pt idx="1339">
                  <c:v>8.3399999999755892E-3</c:v>
                </c:pt>
                <c:pt idx="1340">
                  <c:v>1.2040000000013151E-2</c:v>
                </c:pt>
                <c:pt idx="1341">
                  <c:v>1.0019999999997253E-2</c:v>
                </c:pt>
                <c:pt idx="1342">
                  <c:v>1.0010000000022501E-2</c:v>
                </c:pt>
                <c:pt idx="1343">
                  <c:v>1.0609999999985575E-2</c:v>
                </c:pt>
                <c:pt idx="1344">
                  <c:v>1.1470000000031177E-2</c:v>
                </c:pt>
                <c:pt idx="1345">
                  <c:v>7.3599999999487409E-3</c:v>
                </c:pt>
                <c:pt idx="1346">
                  <c:v>1.5350000000012187E-2</c:v>
                </c:pt>
                <c:pt idx="1347">
                  <c:v>9.0900000000146974E-3</c:v>
                </c:pt>
                <c:pt idx="1348">
                  <c:v>1.163000000002512E-2</c:v>
                </c:pt>
                <c:pt idx="1349">
                  <c:v>9.7099999999841202E-3</c:v>
                </c:pt>
                <c:pt idx="1350">
                  <c:v>1.0429999999985284E-2</c:v>
                </c:pt>
                <c:pt idx="1351">
                  <c:v>9.9299999999971078E-3</c:v>
                </c:pt>
                <c:pt idx="1352">
                  <c:v>9.9500000000034561E-3</c:v>
                </c:pt>
                <c:pt idx="1353">
                  <c:v>9.3899999999962347E-3</c:v>
                </c:pt>
                <c:pt idx="1354">
                  <c:v>9.6500000000219188E-3</c:v>
                </c:pt>
                <c:pt idx="1355">
                  <c:v>1.0429999999985284E-2</c:v>
                </c:pt>
                <c:pt idx="1356">
                  <c:v>9.4500000000152795E-3</c:v>
                </c:pt>
                <c:pt idx="1357">
                  <c:v>1.3679999999965275E-2</c:v>
                </c:pt>
                <c:pt idx="1358">
                  <c:v>1.1270000000024538E-2</c:v>
                </c:pt>
                <c:pt idx="1359">
                  <c:v>1.067000000000462E-2</c:v>
                </c:pt>
                <c:pt idx="1360">
                  <c:v>1.0600000000010823E-2</c:v>
                </c:pt>
                <c:pt idx="1361">
                  <c:v>1.1449999999967986E-2</c:v>
                </c:pt>
                <c:pt idx="1362">
                  <c:v>8.7900000000331602E-3</c:v>
                </c:pt>
                <c:pt idx="1363">
                  <c:v>1.3620000000003074E-2</c:v>
                </c:pt>
                <c:pt idx="1364">
                  <c:v>7.6899999999682223E-3</c:v>
                </c:pt>
                <c:pt idx="1365">
                  <c:v>1.2249999999994543E-2</c:v>
                </c:pt>
                <c:pt idx="1366">
                  <c:v>8.8200000000142609E-3</c:v>
                </c:pt>
                <c:pt idx="1367">
                  <c:v>1.4659999999992124E-2</c:v>
                </c:pt>
                <c:pt idx="1368">
                  <c:v>6.9199999999796091E-3</c:v>
                </c:pt>
                <c:pt idx="1369">
                  <c:v>1.102000000003045E-2</c:v>
                </c:pt>
                <c:pt idx="1370">
                  <c:v>1.0049999999978354E-2</c:v>
                </c:pt>
                <c:pt idx="1371">
                  <c:v>9.3500000000403816E-3</c:v>
                </c:pt>
                <c:pt idx="1372">
                  <c:v>1.0760000000004766E-2</c:v>
                </c:pt>
                <c:pt idx="1373">
                  <c:v>1.2369999999975789E-2</c:v>
                </c:pt>
                <c:pt idx="1374">
                  <c:v>1.0220000000003893E-2</c:v>
                </c:pt>
                <c:pt idx="1375">
                  <c:v>1.132999999998674E-2</c:v>
                </c:pt>
                <c:pt idx="1376">
                  <c:v>1.1889999999993961E-2</c:v>
                </c:pt>
                <c:pt idx="1377">
                  <c:v>1.1380000000031032E-2</c:v>
                </c:pt>
                <c:pt idx="1378">
                  <c:v>1.32099999999582E-2</c:v>
                </c:pt>
                <c:pt idx="1379">
                  <c:v>8.5500000000138243E-3</c:v>
                </c:pt>
                <c:pt idx="1380">
                  <c:v>9.5100000000343243E-3</c:v>
                </c:pt>
                <c:pt idx="1381">
                  <c:v>1.1829999999974916E-2</c:v>
                </c:pt>
                <c:pt idx="1382">
                  <c:v>8.0699999999751526E-3</c:v>
                </c:pt>
                <c:pt idx="1383">
                  <c:v>5.9700000000475484E-3</c:v>
                </c:pt>
                <c:pt idx="1384">
                  <c:v>7.5599999999553802E-3</c:v>
                </c:pt>
                <c:pt idx="1385">
                  <c:v>1.163000000002512E-2</c:v>
                </c:pt>
                <c:pt idx="1386">
                  <c:v>8.8200000000142609E-3</c:v>
                </c:pt>
                <c:pt idx="1387">
                  <c:v>1.3109999999983302E-2</c:v>
                </c:pt>
                <c:pt idx="1388">
                  <c:v>5.7800000000156615E-3</c:v>
                </c:pt>
                <c:pt idx="1389">
                  <c:v>1.0760000000004766E-2</c:v>
                </c:pt>
                <c:pt idx="1390">
                  <c:v>1.1030000000005202E-2</c:v>
                </c:pt>
                <c:pt idx="1391">
                  <c:v>8.399999999994634E-3</c:v>
                </c:pt>
                <c:pt idx="1392">
                  <c:v>1.0729999999966822E-2</c:v>
                </c:pt>
                <c:pt idx="1393">
                  <c:v>1.4130000000022847E-2</c:v>
                </c:pt>
                <c:pt idx="1394">
                  <c:v>9.2399999999770444E-3</c:v>
                </c:pt>
                <c:pt idx="1395">
                  <c:v>1.8950000000018008E-2</c:v>
                </c:pt>
                <c:pt idx="1396">
                  <c:v>8.8499999999953616E-3</c:v>
                </c:pt>
                <c:pt idx="1397">
                  <c:v>1.3800000000003365E-2</c:v>
                </c:pt>
                <c:pt idx="1398">
                  <c:v>1.0699999999985721E-2</c:v>
                </c:pt>
                <c:pt idx="1399">
                  <c:v>9.8399999999969623E-3</c:v>
                </c:pt>
                <c:pt idx="1400">
                  <c:v>1.1500000000012278E-2</c:v>
                </c:pt>
                <c:pt idx="1401">
                  <c:v>1.3109999999983302E-2</c:v>
                </c:pt>
                <c:pt idx="1402">
                  <c:v>8.8200000000142609E-3</c:v>
                </c:pt>
                <c:pt idx="1403">
                  <c:v>1.1390000000005784E-2</c:v>
                </c:pt>
                <c:pt idx="1404">
                  <c:v>1.0609999999985575E-2</c:v>
                </c:pt>
                <c:pt idx="1405">
                  <c:v>1.2660000000039418E-2</c:v>
                </c:pt>
                <c:pt idx="1406">
                  <c:v>1.2309999999956744E-2</c:v>
                </c:pt>
                <c:pt idx="1407">
                  <c:v>1.160000000004402E-2</c:v>
                </c:pt>
                <c:pt idx="1408">
                  <c:v>1.3139999999964402E-2</c:v>
                </c:pt>
                <c:pt idx="1409">
                  <c:v>1.0429999999985284E-2</c:v>
                </c:pt>
                <c:pt idx="1410">
                  <c:v>1.4130000000022847E-2</c:v>
                </c:pt>
                <c:pt idx="1411">
                  <c:v>1.1109999999973752E-2</c:v>
                </c:pt>
                <c:pt idx="1412">
                  <c:v>1.0700000000042564E-2</c:v>
                </c:pt>
                <c:pt idx="1413">
                  <c:v>1.036999999996624E-2</c:v>
                </c:pt>
                <c:pt idx="1414">
                  <c:v>1.1619999999993524E-2</c:v>
                </c:pt>
                <c:pt idx="1415">
                  <c:v>8.1100000000446926E-3</c:v>
                </c:pt>
                <c:pt idx="1416">
                  <c:v>1.7110000000002401E-2</c:v>
                </c:pt>
                <c:pt idx="1417">
                  <c:v>8.0099999999561078E-3</c:v>
                </c:pt>
                <c:pt idx="1418">
                  <c:v>1.067000000000462E-2</c:v>
                </c:pt>
                <c:pt idx="1419">
                  <c:v>1.0230000000035488E-2</c:v>
                </c:pt>
                <c:pt idx="1420">
                  <c:v>1.1109999999973752E-2</c:v>
                </c:pt>
                <c:pt idx="1421">
                  <c:v>1.2940000000014606E-2</c:v>
                </c:pt>
                <c:pt idx="1422">
                  <c:v>1.1950000000013006E-2</c:v>
                </c:pt>
                <c:pt idx="1423">
                  <c:v>1.0929999999973461E-2</c:v>
                </c:pt>
                <c:pt idx="1424">
                  <c:v>1.163000000002512E-2</c:v>
                </c:pt>
                <c:pt idx="1425">
                  <c:v>1.036999999996624E-2</c:v>
                </c:pt>
                <c:pt idx="1426">
                  <c:v>1.3200000000040291E-2</c:v>
                </c:pt>
                <c:pt idx="1427">
                  <c:v>1.4719999999954325E-2</c:v>
                </c:pt>
                <c:pt idx="1428">
                  <c:v>1.2249999999994543E-2</c:v>
                </c:pt>
                <c:pt idx="1429">
                  <c:v>1.40100000000416E-2</c:v>
                </c:pt>
                <c:pt idx="1430">
                  <c:v>9.1199999999957981E-3</c:v>
                </c:pt>
                <c:pt idx="1431">
                  <c:v>1.5440000000012333E-2</c:v>
                </c:pt>
                <c:pt idx="1432">
                  <c:v>9.089999999957854E-3</c:v>
                </c:pt>
                <c:pt idx="1433">
                  <c:v>1.3350000000002638E-2</c:v>
                </c:pt>
                <c:pt idx="1434">
                  <c:v>7.8700000000253567E-3</c:v>
                </c:pt>
                <c:pt idx="1435">
                  <c:v>1.3019999999983156E-2</c:v>
                </c:pt>
                <c:pt idx="1436">
                  <c:v>1.2720000000001619E-2</c:v>
                </c:pt>
                <c:pt idx="1437">
                  <c:v>1.5140000000030795E-2</c:v>
                </c:pt>
                <c:pt idx="1438">
                  <c:v>1.0429999999985284E-2</c:v>
                </c:pt>
                <c:pt idx="1439">
                  <c:v>1.1719999999968422E-2</c:v>
                </c:pt>
                <c:pt idx="1440">
                  <c:v>1.183000000003176E-2</c:v>
                </c:pt>
                <c:pt idx="1441">
                  <c:v>1.1079999999992651E-2</c:v>
                </c:pt>
                <c:pt idx="1442">
                  <c:v>1.2189999999975498E-2</c:v>
                </c:pt>
                <c:pt idx="1443">
                  <c:v>1.1180000000024393E-2</c:v>
                </c:pt>
                <c:pt idx="1444">
                  <c:v>1.0370000000023083E-2</c:v>
                </c:pt>
                <c:pt idx="1445">
                  <c:v>1.0849999999948068E-2</c:v>
                </c:pt>
                <c:pt idx="1446">
                  <c:v>1.2460000000032778E-2</c:v>
                </c:pt>
                <c:pt idx="1447">
                  <c:v>1.2189999999975498E-2</c:v>
                </c:pt>
                <c:pt idx="1448">
                  <c:v>1.2780000000020664E-2</c:v>
                </c:pt>
                <c:pt idx="1449">
                  <c:v>1.3230000000021391E-2</c:v>
                </c:pt>
                <c:pt idx="1450">
                  <c:v>1.1859999999956017E-2</c:v>
                </c:pt>
                <c:pt idx="1451">
                  <c:v>1.064000000002352E-2</c:v>
                </c:pt>
                <c:pt idx="1452">
                  <c:v>1.467000000002372E-2</c:v>
                </c:pt>
                <c:pt idx="1453">
                  <c:v>1.0429999999985284E-2</c:v>
                </c:pt>
                <c:pt idx="1454">
                  <c:v>1.5729999999962274E-2</c:v>
                </c:pt>
                <c:pt idx="1455">
                  <c:v>8.3200000000260843E-3</c:v>
                </c:pt>
                <c:pt idx="1456">
                  <c:v>1.5289999999993142E-2</c:v>
                </c:pt>
                <c:pt idx="1457">
                  <c:v>1.0190000000022792E-2</c:v>
                </c:pt>
                <c:pt idx="1458">
                  <c:v>1.7339999999990141E-2</c:v>
                </c:pt>
                <c:pt idx="1459">
                  <c:v>9.0599999999767533E-3</c:v>
                </c:pt>
                <c:pt idx="1460">
                  <c:v>1.2910000000033506E-2</c:v>
                </c:pt>
                <c:pt idx="1461">
                  <c:v>1.0609999999985575E-2</c:v>
                </c:pt>
                <c:pt idx="1462">
                  <c:v>1.2569999999982429E-2</c:v>
                </c:pt>
                <c:pt idx="1463">
                  <c:v>1.1570000000006075E-2</c:v>
                </c:pt>
                <c:pt idx="1464">
                  <c:v>1.1799999999993815E-2</c:v>
                </c:pt>
                <c:pt idx="1465">
                  <c:v>9.8300000000222099E-3</c:v>
                </c:pt>
                <c:pt idx="1466">
                  <c:v>1.1930000000006658E-2</c:v>
                </c:pt>
                <c:pt idx="1467">
                  <c:v>1.2599999999963529E-2</c:v>
                </c:pt>
                <c:pt idx="1468">
                  <c:v>1.1180000000024393E-2</c:v>
                </c:pt>
                <c:pt idx="1469">
                  <c:v>1.4630000000011023E-2</c:v>
                </c:pt>
                <c:pt idx="1470">
                  <c:v>1.2130000000013297E-2</c:v>
                </c:pt>
                <c:pt idx="1471">
                  <c:v>1.2759999999957472E-2</c:v>
                </c:pt>
                <c:pt idx="1472">
                  <c:v>1.1560000000031323E-2</c:v>
                </c:pt>
                <c:pt idx="1473">
                  <c:v>1.3440000000002783E-2</c:v>
                </c:pt>
                <c:pt idx="1474">
                  <c:v>9.9500000000034561E-3</c:v>
                </c:pt>
                <c:pt idx="1475">
                  <c:v>1.3269999999977244E-2</c:v>
                </c:pt>
                <c:pt idx="1476">
                  <c:v>6.1600000000225918E-3</c:v>
                </c:pt>
                <c:pt idx="1477">
                  <c:v>1.5349999999955344E-2</c:v>
                </c:pt>
                <c:pt idx="1478">
                  <c:v>9.2400000000338878E-3</c:v>
                </c:pt>
                <c:pt idx="1479">
                  <c:v>1.3949999999965712E-2</c:v>
                </c:pt>
                <c:pt idx="1480">
                  <c:v>8.7300000000141154E-3</c:v>
                </c:pt>
                <c:pt idx="1481">
                  <c:v>1.2400000000013733E-2</c:v>
                </c:pt>
                <c:pt idx="1482">
                  <c:v>1.2580000000014024E-2</c:v>
                </c:pt>
                <c:pt idx="1483">
                  <c:v>1.2069999999994252E-2</c:v>
                </c:pt>
                <c:pt idx="1484">
                  <c:v>1.051999999998543E-2</c:v>
                </c:pt>
                <c:pt idx="1485">
                  <c:v>1.3669999999990523E-2</c:v>
                </c:pt>
                <c:pt idx="1486">
                  <c:v>1.2429999999994834E-2</c:v>
                </c:pt>
                <c:pt idx="1487">
                  <c:v>1.2969999999995707E-2</c:v>
                </c:pt>
                <c:pt idx="1488">
                  <c:v>9.9500000000034561E-3</c:v>
                </c:pt>
                <c:pt idx="1489">
                  <c:v>1.1799999999993815E-2</c:v>
                </c:pt>
                <c:pt idx="1490">
                  <c:v>1.2220000000013442E-2</c:v>
                </c:pt>
                <c:pt idx="1491">
                  <c:v>1.1770000000012715E-2</c:v>
                </c:pt>
                <c:pt idx="1492">
                  <c:v>1.2220000000013442E-2</c:v>
                </c:pt>
                <c:pt idx="1493">
                  <c:v>8.4400000000073305E-3</c:v>
                </c:pt>
                <c:pt idx="1494">
                  <c:v>1.2239999999962947E-2</c:v>
                </c:pt>
                <c:pt idx="1495">
                  <c:v>8.2600000000070395E-3</c:v>
                </c:pt>
                <c:pt idx="1496">
                  <c:v>1.2069999999994252E-2</c:v>
                </c:pt>
                <c:pt idx="1497">
                  <c:v>6.2900000000354339E-3</c:v>
                </c:pt>
                <c:pt idx="1498">
                  <c:v>1.4869999999973516E-2</c:v>
                </c:pt>
                <c:pt idx="1499">
                  <c:v>9.0900000000146974E-3</c:v>
                </c:pt>
                <c:pt idx="1500">
                  <c:v>1.6899999999964166E-2</c:v>
                </c:pt>
                <c:pt idx="1501">
                  <c:v>1.0700000000042564E-2</c:v>
                </c:pt>
                <c:pt idx="1502">
                  <c:v>1.4209999999991396E-2</c:v>
                </c:pt>
                <c:pt idx="1503">
                  <c:v>1.4749999999992269E-2</c:v>
                </c:pt>
                <c:pt idx="1504">
                  <c:v>1.2040000000013151E-2</c:v>
                </c:pt>
                <c:pt idx="1505">
                  <c:v>1.2489999999957035E-2</c:v>
                </c:pt>
                <c:pt idx="1506">
                  <c:v>1.279000000005226E-2</c:v>
                </c:pt>
                <c:pt idx="1507">
                  <c:v>1.0639999999966676E-2</c:v>
                </c:pt>
                <c:pt idx="1508">
                  <c:v>1.2069999999994252E-2</c:v>
                </c:pt>
                <c:pt idx="1509">
                  <c:v>1.2720000000001619E-2</c:v>
                </c:pt>
                <c:pt idx="1510">
                  <c:v>1.0310000000004038E-2</c:v>
                </c:pt>
                <c:pt idx="1511">
                  <c:v>1.4220000000022992E-2</c:v>
                </c:pt>
                <c:pt idx="1512">
                  <c:v>1.0459999999966385E-2</c:v>
                </c:pt>
                <c:pt idx="1513">
                  <c:v>1.3170000000002346E-2</c:v>
                </c:pt>
                <c:pt idx="1514">
                  <c:v>1.1330000000043583E-2</c:v>
                </c:pt>
                <c:pt idx="1515">
                  <c:v>1.3529999999946085E-2</c:v>
                </c:pt>
                <c:pt idx="1516">
                  <c:v>9.3000000000529326E-3</c:v>
                </c:pt>
                <c:pt idx="1517">
                  <c:v>1.5429999999980737E-2</c:v>
                </c:pt>
                <c:pt idx="1518">
                  <c:v>7.2200000000179898E-3</c:v>
                </c:pt>
                <c:pt idx="1519">
                  <c:v>1.6509999999982483E-2</c:v>
                </c:pt>
                <c:pt idx="1520">
                  <c:v>1.0780000000011114E-2</c:v>
                </c:pt>
                <c:pt idx="1521">
                  <c:v>1.4790000000004966E-2</c:v>
                </c:pt>
                <c:pt idx="1522">
                  <c:v>1.0719999999992069E-2</c:v>
                </c:pt>
                <c:pt idx="1523">
                  <c:v>1.0969999999986157E-2</c:v>
                </c:pt>
                <c:pt idx="1524">
                  <c:v>1.2760000000014315E-2</c:v>
                </c:pt>
                <c:pt idx="1525">
                  <c:v>1.2129999999956453E-2</c:v>
                </c:pt>
                <c:pt idx="1526">
                  <c:v>1.1440000000050077E-2</c:v>
                </c:pt>
                <c:pt idx="1527">
                  <c:v>1.0009999999965657E-2</c:v>
                </c:pt>
                <c:pt idx="1528">
                  <c:v>1.1689999999987322E-2</c:v>
                </c:pt>
                <c:pt idx="1529">
                  <c:v>1.3110000000040145E-2</c:v>
                </c:pt>
                <c:pt idx="1530">
                  <c:v>1.3199999999983447E-2</c:v>
                </c:pt>
                <c:pt idx="1531">
                  <c:v>1.2940000000014606E-2</c:v>
                </c:pt>
                <c:pt idx="1532">
                  <c:v>1.490000000001146E-2</c:v>
                </c:pt>
                <c:pt idx="1533">
                  <c:v>1.0729999999966822E-2</c:v>
                </c:pt>
                <c:pt idx="1534">
                  <c:v>1.5670000000000073E-2</c:v>
                </c:pt>
                <c:pt idx="1535">
                  <c:v>1.4250000000004093E-2</c:v>
                </c:pt>
                <c:pt idx="1536">
                  <c:v>1.1770000000012715E-2</c:v>
                </c:pt>
                <c:pt idx="1537">
                  <c:v>9.5999999999776264E-3</c:v>
                </c:pt>
                <c:pt idx="1538">
                  <c:v>1.6180000000019845E-2</c:v>
                </c:pt>
                <c:pt idx="1539">
                  <c:v>5.4200000000150794E-3</c:v>
                </c:pt>
                <c:pt idx="1540">
                  <c:v>1.8719999999973425E-2</c:v>
                </c:pt>
                <c:pt idx="1541">
                  <c:v>1.0010000000022501E-2</c:v>
                </c:pt>
                <c:pt idx="1542">
                  <c:v>1.2669999999957327E-2</c:v>
                </c:pt>
                <c:pt idx="1543">
                  <c:v>1.1410000000012133E-2</c:v>
                </c:pt>
                <c:pt idx="1544">
                  <c:v>1.251999999999498E-2</c:v>
                </c:pt>
                <c:pt idx="1545">
                  <c:v>1.2990000000002055E-2</c:v>
                </c:pt>
                <c:pt idx="1546">
                  <c:v>1.4730000000042764E-2</c:v>
                </c:pt>
                <c:pt idx="1547">
                  <c:v>1.1859999999956017E-2</c:v>
                </c:pt>
                <c:pt idx="1548">
                  <c:v>1.1349999999993088E-2</c:v>
                </c:pt>
                <c:pt idx="1549">
                  <c:v>1.3350000000002638E-2</c:v>
                </c:pt>
                <c:pt idx="1550">
                  <c:v>1.1870000000044456E-2</c:v>
                </c:pt>
                <c:pt idx="1551">
                  <c:v>1.3440000000002783E-2</c:v>
                </c:pt>
                <c:pt idx="1552">
                  <c:v>1.0489999999947486E-2</c:v>
                </c:pt>
                <c:pt idx="1553">
                  <c:v>1.409000000001015E-2</c:v>
                </c:pt>
                <c:pt idx="1554">
                  <c:v>9.180000000014843E-3</c:v>
                </c:pt>
                <c:pt idx="1555">
                  <c:v>1.373999999998432E-2</c:v>
                </c:pt>
                <c:pt idx="1556">
                  <c:v>9.7800000000347609E-3</c:v>
                </c:pt>
                <c:pt idx="1557">
                  <c:v>1.4360000000010587E-2</c:v>
                </c:pt>
                <c:pt idx="1558">
                  <c:v>1.0849999999948068E-2</c:v>
                </c:pt>
                <c:pt idx="1559">
                  <c:v>1.4780000000030213E-2</c:v>
                </c:pt>
                <c:pt idx="1560">
                  <c:v>8.5199999999758802E-3</c:v>
                </c:pt>
                <c:pt idx="1561">
                  <c:v>1.9730000000038217E-2</c:v>
                </c:pt>
                <c:pt idx="1562">
                  <c:v>1.0400000000004184E-2</c:v>
                </c:pt>
                <c:pt idx="1563">
                  <c:v>1.5409999999974389E-2</c:v>
                </c:pt>
                <c:pt idx="1564">
                  <c:v>1.3149999999995998E-2</c:v>
                </c:pt>
                <c:pt idx="1565">
                  <c:v>1.51299999999992E-2</c:v>
                </c:pt>
                <c:pt idx="1566">
                  <c:v>1.0469999999997981E-2</c:v>
                </c:pt>
                <c:pt idx="1567">
                  <c:v>1.5429999999980737E-2</c:v>
                </c:pt>
                <c:pt idx="1568">
                  <c:v>1.1660000000006221E-2</c:v>
                </c:pt>
                <c:pt idx="1569">
                  <c:v>1.3640000000009422E-2</c:v>
                </c:pt>
                <c:pt idx="1570">
                  <c:v>9.4799999999963802E-3</c:v>
                </c:pt>
                <c:pt idx="1571">
                  <c:v>1.3470000000040727E-2</c:v>
                </c:pt>
                <c:pt idx="1572">
                  <c:v>1.3469999999983884E-2</c:v>
                </c:pt>
                <c:pt idx="1573">
                  <c:v>1.132999999998674E-2</c:v>
                </c:pt>
                <c:pt idx="1574">
                  <c:v>1.4009999999984757E-2</c:v>
                </c:pt>
                <c:pt idx="1575">
                  <c:v>9.7100000000409636E-3</c:v>
                </c:pt>
                <c:pt idx="1576">
                  <c:v>1.3139999999964402E-2</c:v>
                </c:pt>
                <c:pt idx="1577">
                  <c:v>1.1840000000006512E-2</c:v>
                </c:pt>
                <c:pt idx="1578">
                  <c:v>1.3610000000028322E-2</c:v>
                </c:pt>
                <c:pt idx="1579">
                  <c:v>1.0909999999967113E-2</c:v>
                </c:pt>
                <c:pt idx="1580">
                  <c:v>1.5829999999994016E-2</c:v>
                </c:pt>
                <c:pt idx="1581">
                  <c:v>8.1000000000130967E-3</c:v>
                </c:pt>
                <c:pt idx="1582">
                  <c:v>1.8810000000030414E-2</c:v>
                </c:pt>
                <c:pt idx="1583">
                  <c:v>1.0789999999985866E-2</c:v>
                </c:pt>
                <c:pt idx="1584">
                  <c:v>1.3049999999964257E-2</c:v>
                </c:pt>
                <c:pt idx="1585">
                  <c:v>1.1800000000050659E-2</c:v>
                </c:pt>
                <c:pt idx="1586">
                  <c:v>1.2939999999957763E-2</c:v>
                </c:pt>
                <c:pt idx="1587">
                  <c:v>1.089999999999236E-2</c:v>
                </c:pt>
                <c:pt idx="1588">
                  <c:v>1.3830000000041309E-2</c:v>
                </c:pt>
                <c:pt idx="1589">
                  <c:v>9.5999999999776264E-3</c:v>
                </c:pt>
                <c:pt idx="1590">
                  <c:v>1.2339999999994689E-2</c:v>
                </c:pt>
                <c:pt idx="1591">
                  <c:v>1.0429999999985284E-2</c:v>
                </c:pt>
                <c:pt idx="1592">
                  <c:v>1.2340000000051532E-2</c:v>
                </c:pt>
                <c:pt idx="1593">
                  <c:v>1.3169999999945503E-2</c:v>
                </c:pt>
                <c:pt idx="1594">
                  <c:v>1.3140000000021246E-2</c:v>
                </c:pt>
                <c:pt idx="1595">
                  <c:v>1.5350000000012187E-2</c:v>
                </c:pt>
                <c:pt idx="1596">
                  <c:v>1.1410000000012133E-2</c:v>
                </c:pt>
                <c:pt idx="1597">
                  <c:v>1.2669999999957327E-2</c:v>
                </c:pt>
                <c:pt idx="1598">
                  <c:v>1.1120000000005348E-2</c:v>
                </c:pt>
                <c:pt idx="1599">
                  <c:v>1.2720000000001619E-2</c:v>
                </c:pt>
                <c:pt idx="1600">
                  <c:v>8.0500000000256478E-3</c:v>
                </c:pt>
                <c:pt idx="1601">
                  <c:v>1.3379999999983738E-2</c:v>
                </c:pt>
                <c:pt idx="1602">
                  <c:v>7.5100000000247746E-3</c:v>
                </c:pt>
                <c:pt idx="1603">
                  <c:v>1.7020000000002256E-2</c:v>
                </c:pt>
                <c:pt idx="1604">
                  <c:v>9.410000000002583E-3</c:v>
                </c:pt>
                <c:pt idx="1605">
                  <c:v>1.1539999999968131E-2</c:v>
                </c:pt>
                <c:pt idx="1606">
                  <c:v>1.2750000000039563E-2</c:v>
                </c:pt>
                <c:pt idx="1607">
                  <c:v>1.1119999999948504E-2</c:v>
                </c:pt>
                <c:pt idx="1608">
                  <c:v>1.2609999999995125E-2</c:v>
                </c:pt>
                <c:pt idx="1609">
                  <c:v>1.3470000000040727E-2</c:v>
                </c:pt>
                <c:pt idx="1610">
                  <c:v>1.274999999998272E-2</c:v>
                </c:pt>
                <c:pt idx="1611">
                  <c:v>1.5440000000012333E-2</c:v>
                </c:pt>
                <c:pt idx="1612">
                  <c:v>1.677999999998292E-2</c:v>
                </c:pt>
                <c:pt idx="1613">
                  <c:v>1.5260000000012042E-2</c:v>
                </c:pt>
                <c:pt idx="1614">
                  <c:v>1.5519999999980882E-2</c:v>
                </c:pt>
                <c:pt idx="1615">
                  <c:v>1.5500000000031378E-2</c:v>
                </c:pt>
                <c:pt idx="1616">
                  <c:v>1.7139999999983502E-2</c:v>
                </c:pt>
                <c:pt idx="1617">
                  <c:v>1.1019999999973606E-2</c:v>
                </c:pt>
                <c:pt idx="1618">
                  <c:v>1.601000000005115E-2</c:v>
                </c:pt>
                <c:pt idx="1619">
                  <c:v>1.3229999999964548E-2</c:v>
                </c:pt>
                <c:pt idx="1620">
                  <c:v>1.4960000000030504E-2</c:v>
                </c:pt>
                <c:pt idx="1621">
                  <c:v>1.1449999999967986E-2</c:v>
                </c:pt>
                <c:pt idx="1622">
                  <c:v>1.7850000000009913E-2</c:v>
                </c:pt>
                <c:pt idx="1623">
                  <c:v>7.8100000000063119E-3</c:v>
                </c:pt>
                <c:pt idx="1624">
                  <c:v>2.1599999999978081E-2</c:v>
                </c:pt>
                <c:pt idx="1625">
                  <c:v>1.2190000000032342E-2</c:v>
                </c:pt>
                <c:pt idx="1626">
                  <c:v>1.7110000000002401E-2</c:v>
                </c:pt>
                <c:pt idx="1627">
                  <c:v>1.4810000000011314E-2</c:v>
                </c:pt>
                <c:pt idx="1628">
                  <c:v>1.5999999999962711E-2</c:v>
                </c:pt>
                <c:pt idx="1629">
                  <c:v>1.6570000000001528E-2</c:v>
                </c:pt>
                <c:pt idx="1630">
                  <c:v>1.4729999999985921E-2</c:v>
                </c:pt>
                <c:pt idx="1631">
                  <c:v>1.4960000000030504E-2</c:v>
                </c:pt>
                <c:pt idx="1632">
                  <c:v>1.3620000000003074E-2</c:v>
                </c:pt>
                <c:pt idx="1633">
                  <c:v>1.4630000000011023E-2</c:v>
                </c:pt>
                <c:pt idx="1634">
                  <c:v>1.4250000000004093E-2</c:v>
                </c:pt>
                <c:pt idx="1635">
                  <c:v>1.6649999999970078E-2</c:v>
                </c:pt>
                <c:pt idx="1636">
                  <c:v>1.1509999999987031E-2</c:v>
                </c:pt>
                <c:pt idx="1637">
                  <c:v>1.8680000000017571E-2</c:v>
                </c:pt>
                <c:pt idx="1638">
                  <c:v>1.1120000000005348E-2</c:v>
                </c:pt>
                <c:pt idx="1639">
                  <c:v>1.573999999999387E-2</c:v>
                </c:pt>
                <c:pt idx="1640">
                  <c:v>1.4450000000010732E-2</c:v>
                </c:pt>
                <c:pt idx="1641">
                  <c:v>1.6390000000001237E-2</c:v>
                </c:pt>
                <c:pt idx="1642">
                  <c:v>1.1590000000012424E-2</c:v>
                </c:pt>
                <c:pt idx="1643">
                  <c:v>2.0179999999982101E-2</c:v>
                </c:pt>
                <c:pt idx="1644">
                  <c:v>1.0130000000003747E-2</c:v>
                </c:pt>
                <c:pt idx="1645">
                  <c:v>2.2119999999972606E-2</c:v>
                </c:pt>
                <c:pt idx="1646">
                  <c:v>9.8300000000222099E-3</c:v>
                </c:pt>
                <c:pt idx="1647">
                  <c:v>1.8449999999972988E-2</c:v>
                </c:pt>
                <c:pt idx="1648">
                  <c:v>1.3110000000040145E-2</c:v>
                </c:pt>
                <c:pt idx="1649">
                  <c:v>1.5379999999993288E-2</c:v>
                </c:pt>
                <c:pt idx="1650">
                  <c:v>1.3829999999984466E-2</c:v>
                </c:pt>
                <c:pt idx="1651">
                  <c:v>1.3649999999984175E-2</c:v>
                </c:pt>
                <c:pt idx="1652">
                  <c:v>1.251999999999498E-2</c:v>
                </c:pt>
                <c:pt idx="1653">
                  <c:v>1.4180000000010295E-2</c:v>
                </c:pt>
                <c:pt idx="1654">
                  <c:v>1.2990000000002055E-2</c:v>
                </c:pt>
                <c:pt idx="1655">
                  <c:v>1.4369999999985339E-2</c:v>
                </c:pt>
                <c:pt idx="1656">
                  <c:v>1.6420000000039181E-2</c:v>
                </c:pt>
                <c:pt idx="1657">
                  <c:v>1.4569999999991978E-2</c:v>
                </c:pt>
                <c:pt idx="1658">
                  <c:v>1.6840000000001965E-2</c:v>
                </c:pt>
                <c:pt idx="1659">
                  <c:v>1.1120000000005348E-2</c:v>
                </c:pt>
                <c:pt idx="1660">
                  <c:v>1.4039999999965858E-2</c:v>
                </c:pt>
                <c:pt idx="1661">
                  <c:v>1.3200000000040291E-2</c:v>
                </c:pt>
                <c:pt idx="1662">
                  <c:v>1.3499999999964984E-2</c:v>
                </c:pt>
                <c:pt idx="1663">
                  <c:v>9.3300000000340333E-3</c:v>
                </c:pt>
                <c:pt idx="1664">
                  <c:v>1.7279999999971096E-2</c:v>
                </c:pt>
                <c:pt idx="1665">
                  <c:v>1.0609999999985575E-2</c:v>
                </c:pt>
                <c:pt idx="1666">
                  <c:v>1.7730000000028667E-2</c:v>
                </c:pt>
                <c:pt idx="1667">
                  <c:v>1.0850000000004911E-2</c:v>
                </c:pt>
                <c:pt idx="1668">
                  <c:v>1.7729999999971824E-2</c:v>
                </c:pt>
                <c:pt idx="1669">
                  <c:v>1.5020000000049549E-2</c:v>
                </c:pt>
                <c:pt idx="1670">
                  <c:v>1.5169999999955053E-2</c:v>
                </c:pt>
                <c:pt idx="1671">
                  <c:v>1.492999999999256E-2</c:v>
                </c:pt>
                <c:pt idx="1672">
                  <c:v>1.4490000000023429E-2</c:v>
                </c:pt>
                <c:pt idx="1673">
                  <c:v>1.4389999999991687E-2</c:v>
                </c:pt>
                <c:pt idx="1674">
                  <c:v>1.6480000000001382E-2</c:v>
                </c:pt>
                <c:pt idx="1675">
                  <c:v>1.4639999999985776E-2</c:v>
                </c:pt>
                <c:pt idx="1676">
                  <c:v>1.1620000000050368E-2</c:v>
                </c:pt>
                <c:pt idx="1677">
                  <c:v>1.9339999999999691E-2</c:v>
                </c:pt>
                <c:pt idx="1678">
                  <c:v>1.4489999999966585E-2</c:v>
                </c:pt>
                <c:pt idx="1679">
                  <c:v>1.4990000000011605E-2</c:v>
                </c:pt>
                <c:pt idx="1680">
                  <c:v>1.1469999999974334E-2</c:v>
                </c:pt>
                <c:pt idx="1681">
                  <c:v>1.3380000000040582E-2</c:v>
                </c:pt>
                <c:pt idx="1682">
                  <c:v>1.2939999999957763E-2</c:v>
                </c:pt>
                <c:pt idx="1683">
                  <c:v>1.5340000000037435E-2</c:v>
                </c:pt>
                <c:pt idx="1684">
                  <c:v>9.9599999999782085E-3</c:v>
                </c:pt>
                <c:pt idx="1685">
                  <c:v>2.0260000000007494E-2</c:v>
                </c:pt>
                <c:pt idx="1686">
                  <c:v>1.0609999999985575E-2</c:v>
                </c:pt>
                <c:pt idx="1687">
                  <c:v>1.895999999999276E-2</c:v>
                </c:pt>
                <c:pt idx="1688">
                  <c:v>1.3110000000040145E-2</c:v>
                </c:pt>
                <c:pt idx="1689">
                  <c:v>1.6959999999983211E-2</c:v>
                </c:pt>
                <c:pt idx="1690">
                  <c:v>1.4479999999991833E-2</c:v>
                </c:pt>
                <c:pt idx="1691">
                  <c:v>1.4810000000011314E-2</c:v>
                </c:pt>
                <c:pt idx="1692">
                  <c:v>1.3329999999996289E-2</c:v>
                </c:pt>
                <c:pt idx="1693">
                  <c:v>1.6390000000001237E-2</c:v>
                </c:pt>
                <c:pt idx="1694">
                  <c:v>1.3620000000003074E-2</c:v>
                </c:pt>
                <c:pt idx="1695">
                  <c:v>1.2270000000000891E-2</c:v>
                </c:pt>
                <c:pt idx="1696">
                  <c:v>1.4819999999986067E-2</c:v>
                </c:pt>
                <c:pt idx="1697">
                  <c:v>1.2220000000013442E-2</c:v>
                </c:pt>
                <c:pt idx="1698">
                  <c:v>1.8590000000017426E-2</c:v>
                </c:pt>
                <c:pt idx="1699">
                  <c:v>1.3059999999995853E-2</c:v>
                </c:pt>
                <c:pt idx="1700">
                  <c:v>1.3639999999952579E-2</c:v>
                </c:pt>
                <c:pt idx="1701">
                  <c:v>1.0910000000023956E-2</c:v>
                </c:pt>
                <c:pt idx="1702">
                  <c:v>1.8869999999992615E-2</c:v>
                </c:pt>
                <c:pt idx="1703">
                  <c:v>1.2720000000001619E-2</c:v>
                </c:pt>
                <c:pt idx="1704">
                  <c:v>1.8090000000029249E-2</c:v>
                </c:pt>
                <c:pt idx="1705">
                  <c:v>1.2459999999975935E-2</c:v>
                </c:pt>
                <c:pt idx="1706">
                  <c:v>2.2919999999999163E-2</c:v>
                </c:pt>
                <c:pt idx="1707">
                  <c:v>1.1110000000030595E-2</c:v>
                </c:pt>
                <c:pt idx="1708">
                  <c:v>1.7049999999983356E-2</c:v>
                </c:pt>
                <c:pt idx="1709">
                  <c:v>1.2909999999976662E-2</c:v>
                </c:pt>
                <c:pt idx="1710">
                  <c:v>1.4990000000011605E-2</c:v>
                </c:pt>
                <c:pt idx="1711">
                  <c:v>1.2009999999975207E-2</c:v>
                </c:pt>
                <c:pt idx="1712">
                  <c:v>1.5880000000038308E-2</c:v>
                </c:pt>
                <c:pt idx="1713">
                  <c:v>1.148000000000593E-2</c:v>
                </c:pt>
                <c:pt idx="1714">
                  <c:v>1.5369999999961692E-2</c:v>
                </c:pt>
                <c:pt idx="1715">
                  <c:v>1.2580000000014024E-2</c:v>
                </c:pt>
                <c:pt idx="1716">
                  <c:v>1.1889999999993961E-2</c:v>
                </c:pt>
                <c:pt idx="1717">
                  <c:v>1.5829999999994016E-2</c:v>
                </c:pt>
                <c:pt idx="1718">
                  <c:v>1.1950000000013006E-2</c:v>
                </c:pt>
                <c:pt idx="1719">
                  <c:v>1.4119999999991251E-2</c:v>
                </c:pt>
                <c:pt idx="1720">
                  <c:v>1.3090000000033797E-2</c:v>
                </c:pt>
                <c:pt idx="1721">
                  <c:v>1.581999999996242E-2</c:v>
                </c:pt>
                <c:pt idx="1722">
                  <c:v>1.4340000000004238E-2</c:v>
                </c:pt>
                <c:pt idx="1723">
                  <c:v>1.9339999999999691E-2</c:v>
                </c:pt>
                <c:pt idx="1724">
                  <c:v>9.5000000000027285E-3</c:v>
                </c:pt>
                <c:pt idx="1725">
                  <c:v>1.9350000000031287E-2</c:v>
                </c:pt>
                <c:pt idx="1726">
                  <c:v>1.2299999999981992E-2</c:v>
                </c:pt>
                <c:pt idx="1727">
                  <c:v>1.7229999999983647E-2</c:v>
                </c:pt>
                <c:pt idx="1728">
                  <c:v>1.1090000000024247E-2</c:v>
                </c:pt>
                <c:pt idx="1729">
                  <c:v>1.715999999998985E-2</c:v>
                </c:pt>
                <c:pt idx="1730">
                  <c:v>1.2760000000014315E-2</c:v>
                </c:pt>
                <c:pt idx="1731">
                  <c:v>1.1979999999994106E-2</c:v>
                </c:pt>
                <c:pt idx="1732">
                  <c:v>1.371000000000322E-2</c:v>
                </c:pt>
                <c:pt idx="1733">
                  <c:v>1.7220000000008895E-2</c:v>
                </c:pt>
                <c:pt idx="1734">
                  <c:v>1.32099999999582E-2</c:v>
                </c:pt>
                <c:pt idx="1735">
                  <c:v>1.409000000001015E-2</c:v>
                </c:pt>
                <c:pt idx="1736">
                  <c:v>1.6450000000020282E-2</c:v>
                </c:pt>
                <c:pt idx="1737">
                  <c:v>1.5170000000011896E-2</c:v>
                </c:pt>
                <c:pt idx="1738">
                  <c:v>1.9579999999962183E-2</c:v>
                </c:pt>
                <c:pt idx="1739">
                  <c:v>1.1240000000043437E-2</c:v>
                </c:pt>
                <c:pt idx="1740">
                  <c:v>1.4129999999966003E-2</c:v>
                </c:pt>
                <c:pt idx="1741">
                  <c:v>1.3880000000028758E-2</c:v>
                </c:pt>
                <c:pt idx="1742">
                  <c:v>1.4189999999985048E-2</c:v>
                </c:pt>
                <c:pt idx="1743">
                  <c:v>1.155999999997448E-2</c:v>
                </c:pt>
                <c:pt idx="1744">
                  <c:v>1.573999999999387E-2</c:v>
                </c:pt>
                <c:pt idx="1745">
                  <c:v>1.1410000000012133E-2</c:v>
                </c:pt>
                <c:pt idx="1746">
                  <c:v>1.6480000000001382E-2</c:v>
                </c:pt>
                <c:pt idx="1747">
                  <c:v>1.2069999999994252E-2</c:v>
                </c:pt>
                <c:pt idx="1748">
                  <c:v>1.5649999999993724E-2</c:v>
                </c:pt>
                <c:pt idx="1749">
                  <c:v>1.2750000000039563E-2</c:v>
                </c:pt>
                <c:pt idx="1750">
                  <c:v>1.4790000000004966E-2</c:v>
                </c:pt>
                <c:pt idx="1751">
                  <c:v>1.4719999999954325E-2</c:v>
                </c:pt>
                <c:pt idx="1752">
                  <c:v>1.4660000000048967E-2</c:v>
                </c:pt>
                <c:pt idx="1753">
                  <c:v>1.4340000000004238E-2</c:v>
                </c:pt>
                <c:pt idx="1754">
                  <c:v>1.5459999999961838E-2</c:v>
                </c:pt>
                <c:pt idx="1755">
                  <c:v>1.2789999999995416E-2</c:v>
                </c:pt>
                <c:pt idx="1756">
                  <c:v>1.5820000000019263E-2</c:v>
                </c:pt>
                <c:pt idx="1757">
                  <c:v>1.6599999999982629E-2</c:v>
                </c:pt>
                <c:pt idx="1758">
                  <c:v>1.3390000000015334E-2</c:v>
                </c:pt>
                <c:pt idx="1759">
                  <c:v>1.3789999999971769E-2</c:v>
                </c:pt>
                <c:pt idx="1760">
                  <c:v>1.2850000000014461E-2</c:v>
                </c:pt>
                <c:pt idx="1761">
                  <c:v>1.4839999999992415E-2</c:v>
                </c:pt>
                <c:pt idx="1762">
                  <c:v>1.1979999999994106E-2</c:v>
                </c:pt>
                <c:pt idx="1763">
                  <c:v>1.5470000000050277E-2</c:v>
                </c:pt>
                <c:pt idx="1764">
                  <c:v>1.0489999999947486E-2</c:v>
                </c:pt>
                <c:pt idx="1765">
                  <c:v>1.7670000000009622E-2</c:v>
                </c:pt>
                <c:pt idx="1766">
                  <c:v>1.3560000000040873E-2</c:v>
                </c:pt>
                <c:pt idx="1767">
                  <c:v>1.7609999999990578E-2</c:v>
                </c:pt>
                <c:pt idx="1768">
                  <c:v>1.135999999996784E-2</c:v>
                </c:pt>
                <c:pt idx="1769">
                  <c:v>1.6570000000001528E-2</c:v>
                </c:pt>
                <c:pt idx="1770">
                  <c:v>1.2810000000001764E-2</c:v>
                </c:pt>
                <c:pt idx="1771">
                  <c:v>1.2879999999995562E-2</c:v>
                </c:pt>
                <c:pt idx="1772">
                  <c:v>1.3890000000003511E-2</c:v>
                </c:pt>
                <c:pt idx="1773">
                  <c:v>1.1500000000012278E-2</c:v>
                </c:pt>
                <c:pt idx="1774">
                  <c:v>1.5620000000012624E-2</c:v>
                </c:pt>
                <c:pt idx="1775">
                  <c:v>1.2310000000013588E-2</c:v>
                </c:pt>
                <c:pt idx="1776">
                  <c:v>1.5999999999962711E-2</c:v>
                </c:pt>
                <c:pt idx="1777">
                  <c:v>1.5230000000030941E-2</c:v>
                </c:pt>
                <c:pt idx="1778">
                  <c:v>1.677999999998292E-2</c:v>
                </c:pt>
                <c:pt idx="1779">
                  <c:v>1.1739999999974771E-2</c:v>
                </c:pt>
                <c:pt idx="1780">
                  <c:v>1.4870000000030359E-2</c:v>
                </c:pt>
                <c:pt idx="1781">
                  <c:v>1.5379999999993288E-2</c:v>
                </c:pt>
                <c:pt idx="1782">
                  <c:v>1.6630000000020573E-2</c:v>
                </c:pt>
                <c:pt idx="1783">
                  <c:v>1.4119999999991251E-2</c:v>
                </c:pt>
                <c:pt idx="1784">
                  <c:v>1.8449999999972988E-2</c:v>
                </c:pt>
                <c:pt idx="1785">
                  <c:v>1.2550000000032924E-2</c:v>
                </c:pt>
                <c:pt idx="1786">
                  <c:v>2.0409999999969841E-2</c:v>
                </c:pt>
                <c:pt idx="1787">
                  <c:v>1.2249999999994543E-2</c:v>
                </c:pt>
                <c:pt idx="1788">
                  <c:v>1.6780000000039763E-2</c:v>
                </c:pt>
                <c:pt idx="1789">
                  <c:v>1.4279999999985193E-2</c:v>
                </c:pt>
                <c:pt idx="1790">
                  <c:v>1.5910000000019409E-2</c:v>
                </c:pt>
                <c:pt idx="1791">
                  <c:v>1.3919999999984611E-2</c:v>
                </c:pt>
                <c:pt idx="1792">
                  <c:v>1.4270000000010441E-2</c:v>
                </c:pt>
                <c:pt idx="1793">
                  <c:v>1.373999999998432E-2</c:v>
                </c:pt>
                <c:pt idx="1794">
                  <c:v>1.3059999999995853E-2</c:v>
                </c:pt>
                <c:pt idx="1795">
                  <c:v>1.8680000000017571E-2</c:v>
                </c:pt>
                <c:pt idx="1796">
                  <c:v>1.254999999997608E-2</c:v>
                </c:pt>
                <c:pt idx="1797">
                  <c:v>1.6689999999982774E-2</c:v>
                </c:pt>
                <c:pt idx="1798">
                  <c:v>1.6030000000000655E-2</c:v>
                </c:pt>
                <c:pt idx="1799">
                  <c:v>1.7790000000047712E-2</c:v>
                </c:pt>
                <c:pt idx="1800">
                  <c:v>1.3029999999957909E-2</c:v>
                </c:pt>
                <c:pt idx="1801">
                  <c:v>1.6720000000020718E-2</c:v>
                </c:pt>
                <c:pt idx="1802">
                  <c:v>1.3170000000002346E-2</c:v>
                </c:pt>
                <c:pt idx="1803">
                  <c:v>1.6810000000020864E-2</c:v>
                </c:pt>
                <c:pt idx="1804">
                  <c:v>1.2630000000001473E-2</c:v>
                </c:pt>
                <c:pt idx="1805">
                  <c:v>1.7139999999983502E-2</c:v>
                </c:pt>
                <c:pt idx="1806">
                  <c:v>1.2839999999982865E-2</c:v>
                </c:pt>
                <c:pt idx="1807">
                  <c:v>1.5350000000012187E-2</c:v>
                </c:pt>
                <c:pt idx="1808">
                  <c:v>1.1449999999967986E-2</c:v>
                </c:pt>
                <c:pt idx="1809">
                  <c:v>1.6720000000020718E-2</c:v>
                </c:pt>
                <c:pt idx="1810">
                  <c:v>1.4389999999991687E-2</c:v>
                </c:pt>
                <c:pt idx="1811">
                  <c:v>1.4450000000010732E-2</c:v>
                </c:pt>
                <c:pt idx="1812">
                  <c:v>1.3770000000022264E-2</c:v>
                </c:pt>
                <c:pt idx="1813">
                  <c:v>1.5949999999975262E-2</c:v>
                </c:pt>
                <c:pt idx="1814">
                  <c:v>1.5460000000018681E-2</c:v>
                </c:pt>
                <c:pt idx="1815">
                  <c:v>1.5829999999994016E-2</c:v>
                </c:pt>
                <c:pt idx="1816">
                  <c:v>1.5769999999974971E-2</c:v>
                </c:pt>
                <c:pt idx="1817">
                  <c:v>1.528000000001839E-2</c:v>
                </c:pt>
                <c:pt idx="1818">
                  <c:v>1.6750000000001819E-2</c:v>
                </c:pt>
                <c:pt idx="1819">
                  <c:v>1.2490000000013879E-2</c:v>
                </c:pt>
                <c:pt idx="1820">
                  <c:v>1.4599999999973079E-2</c:v>
                </c:pt>
                <c:pt idx="1821">
                  <c:v>1.2760000000014315E-2</c:v>
                </c:pt>
                <c:pt idx="1822">
                  <c:v>1.3919999999984611E-2</c:v>
                </c:pt>
                <c:pt idx="1823">
                  <c:v>1.1470000000031177E-2</c:v>
                </c:pt>
                <c:pt idx="1824">
                  <c:v>1.4719999999954325E-2</c:v>
                </c:pt>
                <c:pt idx="1825">
                  <c:v>8.3800000000451291E-3</c:v>
                </c:pt>
                <c:pt idx="1826">
                  <c:v>1.5940000000000509E-2</c:v>
                </c:pt>
                <c:pt idx="1827">
                  <c:v>1.135999999996784E-2</c:v>
                </c:pt>
                <c:pt idx="1828">
                  <c:v>1.7699999999990723E-2</c:v>
                </c:pt>
                <c:pt idx="1829">
                  <c:v>1.3170000000002346E-2</c:v>
                </c:pt>
                <c:pt idx="1830">
                  <c:v>1.7580000000009477E-2</c:v>
                </c:pt>
                <c:pt idx="1831">
                  <c:v>1.5350000000012187E-2</c:v>
                </c:pt>
                <c:pt idx="1832">
                  <c:v>1.467000000002372E-2</c:v>
                </c:pt>
                <c:pt idx="1833">
                  <c:v>1.5760000000000218E-2</c:v>
                </c:pt>
                <c:pt idx="1834">
                  <c:v>1.4839999999992415E-2</c:v>
                </c:pt>
                <c:pt idx="1835">
                  <c:v>1.4899999999954616E-2</c:v>
                </c:pt>
                <c:pt idx="1836">
                  <c:v>1.2970000000052551E-2</c:v>
                </c:pt>
                <c:pt idx="1837">
                  <c:v>1.6869999999983065E-2</c:v>
                </c:pt>
                <c:pt idx="1838">
                  <c:v>1.492999999999256E-2</c:v>
                </c:pt>
                <c:pt idx="1839">
                  <c:v>1.7670000000009622E-2</c:v>
                </c:pt>
                <c:pt idx="1840">
                  <c:v>1.0819999999966967E-2</c:v>
                </c:pt>
                <c:pt idx="1841">
                  <c:v>1.3260000000002492E-2</c:v>
                </c:pt>
                <c:pt idx="1842">
                  <c:v>1.5350000000012187E-2</c:v>
                </c:pt>
                <c:pt idx="1843">
                  <c:v>1.7789999999990869E-2</c:v>
                </c:pt>
                <c:pt idx="1844">
                  <c:v>1.2310000000013588E-2</c:v>
                </c:pt>
                <c:pt idx="1845">
                  <c:v>1.5850000000000364E-2</c:v>
                </c:pt>
                <c:pt idx="1846">
                  <c:v>1.3320000000021537E-2</c:v>
                </c:pt>
                <c:pt idx="1847">
                  <c:v>1.9349999999974443E-2</c:v>
                </c:pt>
                <c:pt idx="1848">
                  <c:v>1.3559999999984029E-2</c:v>
                </c:pt>
                <c:pt idx="1849">
                  <c:v>1.6510000000039327E-2</c:v>
                </c:pt>
                <c:pt idx="1850">
                  <c:v>1.5349999999955344E-2</c:v>
                </c:pt>
                <c:pt idx="1851">
                  <c:v>1.2360000000001037E-2</c:v>
                </c:pt>
                <c:pt idx="1852">
                  <c:v>1.4460000000042328E-2</c:v>
                </c:pt>
                <c:pt idx="1853">
                  <c:v>1.2720000000001619E-2</c:v>
                </c:pt>
                <c:pt idx="1854">
                  <c:v>1.4959999999973661E-2</c:v>
                </c:pt>
                <c:pt idx="1855">
                  <c:v>1.0969999999986157E-2</c:v>
                </c:pt>
                <c:pt idx="1856">
                  <c:v>1.490000000001146E-2</c:v>
                </c:pt>
                <c:pt idx="1857">
                  <c:v>1.267000000001417E-2</c:v>
                </c:pt>
                <c:pt idx="1858">
                  <c:v>1.6000000000019554E-2</c:v>
                </c:pt>
                <c:pt idx="1859">
                  <c:v>1.2669999999957327E-2</c:v>
                </c:pt>
                <c:pt idx="1860">
                  <c:v>1.60900000000197E-2</c:v>
                </c:pt>
                <c:pt idx="1861">
                  <c:v>1.3500000000021828E-2</c:v>
                </c:pt>
                <c:pt idx="1862">
                  <c:v>1.5409999999974389E-2</c:v>
                </c:pt>
                <c:pt idx="1863">
                  <c:v>1.2960000000020955E-2</c:v>
                </c:pt>
                <c:pt idx="1864">
                  <c:v>2.0029999999962911E-2</c:v>
                </c:pt>
                <c:pt idx="1865">
                  <c:v>1.0100000000022646E-2</c:v>
                </c:pt>
                <c:pt idx="1866">
                  <c:v>2.0449999999982538E-2</c:v>
                </c:pt>
                <c:pt idx="1867">
                  <c:v>1.2190000000032342E-2</c:v>
                </c:pt>
                <c:pt idx="1868">
                  <c:v>1.8329999999991742E-2</c:v>
                </c:pt>
                <c:pt idx="1869">
                  <c:v>1.3820000000009713E-2</c:v>
                </c:pt>
                <c:pt idx="1870">
                  <c:v>1.454999999998563E-2</c:v>
                </c:pt>
                <c:pt idx="1871">
                  <c:v>1.4659999999992124E-2</c:v>
                </c:pt>
                <c:pt idx="1872">
                  <c:v>1.3649999999984175E-2</c:v>
                </c:pt>
                <c:pt idx="1873">
                  <c:v>1.4630000000011023E-2</c:v>
                </c:pt>
                <c:pt idx="1874">
                  <c:v>1.5710000000012769E-2</c:v>
                </c:pt>
                <c:pt idx="1875">
                  <c:v>1.5640000000018972E-2</c:v>
                </c:pt>
                <c:pt idx="1876">
                  <c:v>1.2729999999976371E-2</c:v>
                </c:pt>
                <c:pt idx="1877">
                  <c:v>1.6000000000019554E-2</c:v>
                </c:pt>
                <c:pt idx="1878">
                  <c:v>1.4369999999985339E-2</c:v>
                </c:pt>
                <c:pt idx="1879">
                  <c:v>1.6030000000000655E-2</c:v>
                </c:pt>
                <c:pt idx="1880">
                  <c:v>1.3350000000002638E-2</c:v>
                </c:pt>
                <c:pt idx="1881">
                  <c:v>1.2850000000014461E-2</c:v>
                </c:pt>
                <c:pt idx="1882">
                  <c:v>1.274999999998272E-2</c:v>
                </c:pt>
                <c:pt idx="1883">
                  <c:v>1.7920000000003711E-2</c:v>
                </c:pt>
                <c:pt idx="1884">
                  <c:v>1.3499999999964984E-2</c:v>
                </c:pt>
                <c:pt idx="1885">
                  <c:v>1.7970000000048003E-2</c:v>
                </c:pt>
                <c:pt idx="1886">
                  <c:v>1.290000000000191E-2</c:v>
                </c:pt>
                <c:pt idx="1887">
                  <c:v>1.9909999999981665E-2</c:v>
                </c:pt>
                <c:pt idx="1888">
                  <c:v>1.5289999999993142E-2</c:v>
                </c:pt>
                <c:pt idx="1889">
                  <c:v>1.9850000000019463E-2</c:v>
                </c:pt>
                <c:pt idx="1890">
                  <c:v>1.5219999999999345E-2</c:v>
                </c:pt>
                <c:pt idx="1891">
                  <c:v>1.4579999999966731E-2</c:v>
                </c:pt>
                <c:pt idx="1892">
                  <c:v>1.8419999999991887E-2</c:v>
                </c:pt>
                <c:pt idx="1893">
                  <c:v>1.6420000000039181E-2</c:v>
                </c:pt>
                <c:pt idx="1894">
                  <c:v>1.8329999999991742E-2</c:v>
                </c:pt>
                <c:pt idx="1895">
                  <c:v>1.4389999999991687E-2</c:v>
                </c:pt>
                <c:pt idx="1896">
                  <c:v>1.5350000000012187E-2</c:v>
                </c:pt>
                <c:pt idx="1897">
                  <c:v>1.358999999996513E-2</c:v>
                </c:pt>
                <c:pt idx="1898">
                  <c:v>2.0320000000026539E-2</c:v>
                </c:pt>
                <c:pt idx="1899">
                  <c:v>1.3300000000015189E-2</c:v>
                </c:pt>
                <c:pt idx="1900">
                  <c:v>1.6509999999982483E-2</c:v>
                </c:pt>
                <c:pt idx="1901">
                  <c:v>1.2600000000020373E-2</c:v>
                </c:pt>
                <c:pt idx="1902">
                  <c:v>1.439999999996644E-2</c:v>
                </c:pt>
                <c:pt idx="1903">
                  <c:v>1.3140000000021246E-2</c:v>
                </c:pt>
                <c:pt idx="1904">
                  <c:v>1.9369999999980791E-2</c:v>
                </c:pt>
                <c:pt idx="1905">
                  <c:v>1.2910000000033506E-2</c:v>
                </c:pt>
                <c:pt idx="1906">
                  <c:v>2.0319999999969696E-2</c:v>
                </c:pt>
                <c:pt idx="1907">
                  <c:v>1.4600000000029922E-2</c:v>
                </c:pt>
                <c:pt idx="1908">
                  <c:v>1.7909999999972115E-2</c:v>
                </c:pt>
                <c:pt idx="1909">
                  <c:v>1.70800000000213E-2</c:v>
                </c:pt>
                <c:pt idx="1910">
                  <c:v>1.7290000000002692E-2</c:v>
                </c:pt>
                <c:pt idx="1911">
                  <c:v>1.5609999999981028E-2</c:v>
                </c:pt>
                <c:pt idx="1912">
                  <c:v>1.5800000000012915E-2</c:v>
                </c:pt>
                <c:pt idx="1913">
                  <c:v>1.5319999999974243E-2</c:v>
                </c:pt>
                <c:pt idx="1914">
                  <c:v>1.6270000000019991E-2</c:v>
                </c:pt>
                <c:pt idx="1915">
                  <c:v>1.596999999998161E-2</c:v>
                </c:pt>
                <c:pt idx="1916">
                  <c:v>1.2010000000032051E-2</c:v>
                </c:pt>
                <c:pt idx="1917">
                  <c:v>1.8119999999953507E-2</c:v>
                </c:pt>
                <c:pt idx="1918">
                  <c:v>1.3120000000014898E-2</c:v>
                </c:pt>
                <c:pt idx="1919">
                  <c:v>1.7429999999990287E-2</c:v>
                </c:pt>
                <c:pt idx="1920">
                  <c:v>1.2930000000039854E-2</c:v>
                </c:pt>
                <c:pt idx="1921">
                  <c:v>1.7049999999983356E-2</c:v>
                </c:pt>
                <c:pt idx="1922">
                  <c:v>1.4520000000004529E-2</c:v>
                </c:pt>
                <c:pt idx="1923">
                  <c:v>1.7069999999989705E-2</c:v>
                </c:pt>
                <c:pt idx="1924">
                  <c:v>1.6419999999982338E-2</c:v>
                </c:pt>
                <c:pt idx="1925">
                  <c:v>1.8180000000029395E-2</c:v>
                </c:pt>
                <c:pt idx="1926">
                  <c:v>1.3469999999983884E-2</c:v>
                </c:pt>
                <c:pt idx="1927">
                  <c:v>1.9170000000030996E-2</c:v>
                </c:pt>
                <c:pt idx="1928">
                  <c:v>1.3620000000003074E-2</c:v>
                </c:pt>
                <c:pt idx="1929">
                  <c:v>1.7459999999971387E-2</c:v>
                </c:pt>
                <c:pt idx="1930">
                  <c:v>1.371000000000322E-2</c:v>
                </c:pt>
                <c:pt idx="1931">
                  <c:v>1.5499999999974534E-2</c:v>
                </c:pt>
                <c:pt idx="1932">
                  <c:v>1.3850000000047658E-2</c:v>
                </c:pt>
                <c:pt idx="1933">
                  <c:v>1.1660000000006221E-2</c:v>
                </c:pt>
                <c:pt idx="1934">
                  <c:v>1.492999999999256E-2</c:v>
                </c:pt>
                <c:pt idx="1935">
                  <c:v>1.1679999999955726E-2</c:v>
                </c:pt>
                <c:pt idx="1936">
                  <c:v>1.5440000000012333E-2</c:v>
                </c:pt>
                <c:pt idx="1937">
                  <c:v>1.1259999999992942E-2</c:v>
                </c:pt>
                <c:pt idx="1938">
                  <c:v>1.5919999999994161E-2</c:v>
                </c:pt>
                <c:pt idx="1939">
                  <c:v>1.3800000000003365E-2</c:v>
                </c:pt>
                <c:pt idx="1940">
                  <c:v>1.8650000000036471E-2</c:v>
                </c:pt>
                <c:pt idx="1941">
                  <c:v>1.4189999999985048E-2</c:v>
                </c:pt>
                <c:pt idx="1942">
                  <c:v>1.6180000000019845E-2</c:v>
                </c:pt>
                <c:pt idx="1943">
                  <c:v>1.3769999999965421E-2</c:v>
                </c:pt>
                <c:pt idx="1944">
                  <c:v>1.9580000000019027E-2</c:v>
                </c:pt>
                <c:pt idx="1945">
                  <c:v>9.9799999999845568E-3</c:v>
                </c:pt>
                <c:pt idx="1946">
                  <c:v>2.0919999999989614E-2</c:v>
                </c:pt>
                <c:pt idx="1947">
                  <c:v>1.148000000000593E-2</c:v>
                </c:pt>
                <c:pt idx="1948">
                  <c:v>1.7609999999990578E-2</c:v>
                </c:pt>
                <c:pt idx="1949">
                  <c:v>1.3920000000041455E-2</c:v>
                </c:pt>
                <c:pt idx="1950">
                  <c:v>1.4569999999991978E-2</c:v>
                </c:pt>
                <c:pt idx="1951">
                  <c:v>1.470000000000482E-2</c:v>
                </c:pt>
                <c:pt idx="1952">
                  <c:v>1.581999999996242E-2</c:v>
                </c:pt>
                <c:pt idx="1953">
                  <c:v>1.5080000000011751E-2</c:v>
                </c:pt>
                <c:pt idx="1954">
                  <c:v>1.6360000000020136E-2</c:v>
                </c:pt>
                <c:pt idx="1955">
                  <c:v>1.812000000001035E-2</c:v>
                </c:pt>
                <c:pt idx="1956">
                  <c:v>1.4099999999984902E-2</c:v>
                </c:pt>
                <c:pt idx="1957">
                  <c:v>2.237999999999829E-2</c:v>
                </c:pt>
                <c:pt idx="1958">
                  <c:v>1.5170000000011896E-2</c:v>
                </c:pt>
                <c:pt idx="1959">
                  <c:v>2.0240000000001146E-2</c:v>
                </c:pt>
                <c:pt idx="1960">
                  <c:v>1.2810000000001764E-2</c:v>
                </c:pt>
                <c:pt idx="1961">
                  <c:v>1.8570000000011078E-2</c:v>
                </c:pt>
                <c:pt idx="1962">
                  <c:v>1.3349999999945794E-2</c:v>
                </c:pt>
                <c:pt idx="1963">
                  <c:v>1.7490000000009331E-2</c:v>
                </c:pt>
                <c:pt idx="1964">
                  <c:v>1.2789999999995416E-2</c:v>
                </c:pt>
                <c:pt idx="1965">
                  <c:v>1.9910000000038508E-2</c:v>
                </c:pt>
                <c:pt idx="1966">
                  <c:v>1.1529999999993379E-2</c:v>
                </c:pt>
                <c:pt idx="1967">
                  <c:v>1.9459999999980937E-2</c:v>
                </c:pt>
                <c:pt idx="1968">
                  <c:v>1.290000000000191E-2</c:v>
                </c:pt>
                <c:pt idx="1969">
                  <c:v>2.0269999999982247E-2</c:v>
                </c:pt>
                <c:pt idx="1970">
                  <c:v>1.6750000000001819E-2</c:v>
                </c:pt>
                <c:pt idx="1971">
                  <c:v>1.8150000000048294E-2</c:v>
                </c:pt>
                <c:pt idx="1972">
                  <c:v>1.7189999999970951E-2</c:v>
                </c:pt>
                <c:pt idx="1973">
                  <c:v>1.7620000000022173E-2</c:v>
                </c:pt>
                <c:pt idx="1974">
                  <c:v>1.7279999999971096E-2</c:v>
                </c:pt>
                <c:pt idx="1975">
                  <c:v>1.7049999999983356E-2</c:v>
                </c:pt>
                <c:pt idx="1976">
                  <c:v>1.5650000000050568E-2</c:v>
                </c:pt>
                <c:pt idx="1977">
                  <c:v>1.477999999997337E-2</c:v>
                </c:pt>
                <c:pt idx="1978">
                  <c:v>1.9610000000000127E-2</c:v>
                </c:pt>
                <c:pt idx="1979">
                  <c:v>1.3080000000002201E-2</c:v>
                </c:pt>
                <c:pt idx="1980">
                  <c:v>1.8509999999992033E-2</c:v>
                </c:pt>
                <c:pt idx="1981">
                  <c:v>1.251999999999498E-2</c:v>
                </c:pt>
                <c:pt idx="1982">
                  <c:v>1.505000000003065E-2</c:v>
                </c:pt>
                <c:pt idx="1983">
                  <c:v>1.2450000000001182E-2</c:v>
                </c:pt>
                <c:pt idx="1984">
                  <c:v>2.0449999999982538E-2</c:v>
                </c:pt>
                <c:pt idx="1985">
                  <c:v>1.064000000002352E-2</c:v>
                </c:pt>
                <c:pt idx="1986">
                  <c:v>1.9700000000000273E-2</c:v>
                </c:pt>
                <c:pt idx="1987">
                  <c:v>1.3350000000002638E-2</c:v>
                </c:pt>
                <c:pt idx="1988">
                  <c:v>1.6599999999982629E-2</c:v>
                </c:pt>
                <c:pt idx="1989">
                  <c:v>1.4630000000011023E-2</c:v>
                </c:pt>
                <c:pt idx="1990">
                  <c:v>1.4989999999954762E-2</c:v>
                </c:pt>
                <c:pt idx="1991">
                  <c:v>1.2610000000051969E-2</c:v>
                </c:pt>
                <c:pt idx="1992">
                  <c:v>1.492999999999256E-2</c:v>
                </c:pt>
                <c:pt idx="1993">
                  <c:v>1.3379999999983738E-2</c:v>
                </c:pt>
                <c:pt idx="1994">
                  <c:v>1.6990000000021155E-2</c:v>
                </c:pt>
                <c:pt idx="1995">
                  <c:v>1.6059999999981756E-2</c:v>
                </c:pt>
                <c:pt idx="1996">
                  <c:v>1.3320000000021537E-2</c:v>
                </c:pt>
                <c:pt idx="1997">
                  <c:v>1.7729999999971824E-2</c:v>
                </c:pt>
                <c:pt idx="1998">
                  <c:v>1.2760000000014315E-2</c:v>
                </c:pt>
                <c:pt idx="1999">
                  <c:v>1.9579999999962183E-2</c:v>
                </c:pt>
                <c:pt idx="2000">
                  <c:v>1.4540000000010878E-2</c:v>
                </c:pt>
                <c:pt idx="2001">
                  <c:v>1.7110000000002401E-2</c:v>
                </c:pt>
                <c:pt idx="2002">
                  <c:v>1.4389999999991687E-2</c:v>
                </c:pt>
                <c:pt idx="2003">
                  <c:v>1.8210000000010496E-2</c:v>
                </c:pt>
                <c:pt idx="2004">
                  <c:v>1.373999999998432E-2</c:v>
                </c:pt>
                <c:pt idx="2005">
                  <c:v>1.9550000000037926E-2</c:v>
                </c:pt>
                <c:pt idx="2006">
                  <c:v>1.3649999999984175E-2</c:v>
                </c:pt>
                <c:pt idx="2007">
                  <c:v>1.8779999999992469E-2</c:v>
                </c:pt>
                <c:pt idx="2008">
                  <c:v>1.4299999999991542E-2</c:v>
                </c:pt>
                <c:pt idx="2009">
                  <c:v>1.5530000000012478E-2</c:v>
                </c:pt>
                <c:pt idx="2010">
                  <c:v>1.5620000000012624E-2</c:v>
                </c:pt>
                <c:pt idx="2011">
                  <c:v>1.2540000000001328E-2</c:v>
                </c:pt>
                <c:pt idx="2012">
                  <c:v>1.5800000000012915E-2</c:v>
                </c:pt>
                <c:pt idx="2013">
                  <c:v>1.4599999999973079E-2</c:v>
                </c:pt>
                <c:pt idx="2014">
                  <c:v>1.282000000003336E-2</c:v>
                </c:pt>
                <c:pt idx="2015">
                  <c:v>1.5609999999981028E-2</c:v>
                </c:pt>
                <c:pt idx="2016">
                  <c:v>1.6899999999964166E-2</c:v>
                </c:pt>
                <c:pt idx="2017">
                  <c:v>1.4600000000029922E-2</c:v>
                </c:pt>
                <c:pt idx="2018">
                  <c:v>1.9790000000000418E-2</c:v>
                </c:pt>
                <c:pt idx="2019">
                  <c:v>1.4099999999984902E-2</c:v>
                </c:pt>
                <c:pt idx="2020">
                  <c:v>1.8149999999991451E-2</c:v>
                </c:pt>
                <c:pt idx="2021">
                  <c:v>1.5140000000030795E-2</c:v>
                </c:pt>
                <c:pt idx="2022">
                  <c:v>1.4149999999972351E-2</c:v>
                </c:pt>
                <c:pt idx="2023">
                  <c:v>1.3390000000015334E-2</c:v>
                </c:pt>
                <c:pt idx="2024">
                  <c:v>1.6000000000019554E-2</c:v>
                </c:pt>
                <c:pt idx="2025">
                  <c:v>1.1919999999975062E-2</c:v>
                </c:pt>
                <c:pt idx="2026">
                  <c:v>1.7519999999990432E-2</c:v>
                </c:pt>
                <c:pt idx="2027">
                  <c:v>1.3180000000033942E-2</c:v>
                </c:pt>
                <c:pt idx="2028">
                  <c:v>1.5459999999961838E-2</c:v>
                </c:pt>
                <c:pt idx="2029">
                  <c:v>1.2490000000013879E-2</c:v>
                </c:pt>
                <c:pt idx="2030">
                  <c:v>1.7020000000002256E-2</c:v>
                </c:pt>
                <c:pt idx="2031">
                  <c:v>1.4600000000029922E-2</c:v>
                </c:pt>
                <c:pt idx="2032">
                  <c:v>1.4279999999985193E-2</c:v>
                </c:pt>
                <c:pt idx="2033">
                  <c:v>1.6719999999963875E-2</c:v>
                </c:pt>
                <c:pt idx="2034">
                  <c:v>1.4180000000010295E-2</c:v>
                </c:pt>
                <c:pt idx="2035">
                  <c:v>1.6009999999994307E-2</c:v>
                </c:pt>
                <c:pt idx="2036">
                  <c:v>1.5910000000019409E-2</c:v>
                </c:pt>
                <c:pt idx="2037">
                  <c:v>1.61200000000008E-2</c:v>
                </c:pt>
                <c:pt idx="2038">
                  <c:v>1.1720000000025266E-2</c:v>
                </c:pt>
                <c:pt idx="2039">
                  <c:v>1.9369999999980791E-2</c:v>
                </c:pt>
                <c:pt idx="2040">
                  <c:v>1.1770000000012715E-2</c:v>
                </c:pt>
                <c:pt idx="2041">
                  <c:v>1.6480000000001382E-2</c:v>
                </c:pt>
                <c:pt idx="2042">
                  <c:v>9.7199999999588726E-3</c:v>
                </c:pt>
                <c:pt idx="2043">
                  <c:v>1.5309999999999491E-2</c:v>
                </c:pt>
                <c:pt idx="2044">
                  <c:v>9.9600000000350519E-3</c:v>
                </c:pt>
                <c:pt idx="2045">
                  <c:v>1.5170000000011896E-2</c:v>
                </c:pt>
                <c:pt idx="2046">
                  <c:v>8.6099999999760257E-3</c:v>
                </c:pt>
                <c:pt idx="2047">
                  <c:v>1.9339999999999691E-2</c:v>
                </c:pt>
                <c:pt idx="2048">
                  <c:v>1.2850000000014461E-2</c:v>
                </c:pt>
                <c:pt idx="2049">
                  <c:v>1.6950000000008458E-2</c:v>
                </c:pt>
                <c:pt idx="2050">
                  <c:v>1.5289999999993142E-2</c:v>
                </c:pt>
                <c:pt idx="2051">
                  <c:v>1.5409999999974389E-2</c:v>
                </c:pt>
                <c:pt idx="2052">
                  <c:v>1.6689999999982774E-2</c:v>
                </c:pt>
                <c:pt idx="2053">
                  <c:v>1.6480000000001382E-2</c:v>
                </c:pt>
                <c:pt idx="2054">
                  <c:v>1.4370000000042182E-2</c:v>
                </c:pt>
                <c:pt idx="2055">
                  <c:v>1.5339999999980591E-2</c:v>
                </c:pt>
                <c:pt idx="2056">
                  <c:v>1.5559999999993579E-2</c:v>
                </c:pt>
                <c:pt idx="2057">
                  <c:v>1.282000000003336E-2</c:v>
                </c:pt>
                <c:pt idx="2058">
                  <c:v>1.6709999999989122E-2</c:v>
                </c:pt>
                <c:pt idx="2059">
                  <c:v>1.3919999999984611E-2</c:v>
                </c:pt>
                <c:pt idx="2060">
                  <c:v>1.6360000000020136E-2</c:v>
                </c:pt>
                <c:pt idx="2061">
                  <c:v>1.2759999999957472E-2</c:v>
                </c:pt>
                <c:pt idx="2062">
                  <c:v>1.4930000000049404E-2</c:v>
                </c:pt>
                <c:pt idx="2063">
                  <c:v>1.3709999999946376E-2</c:v>
                </c:pt>
                <c:pt idx="2064">
                  <c:v>1.8210000000010496E-2</c:v>
                </c:pt>
                <c:pt idx="2065">
                  <c:v>1.0100000000022646E-2</c:v>
                </c:pt>
                <c:pt idx="2066">
                  <c:v>2.0620000000008076E-2</c:v>
                </c:pt>
                <c:pt idx="2067">
                  <c:v>1.3859999999965567E-2</c:v>
                </c:pt>
                <c:pt idx="2068">
                  <c:v>1.6360000000020136E-2</c:v>
                </c:pt>
                <c:pt idx="2069">
                  <c:v>1.4369999999985339E-2</c:v>
                </c:pt>
                <c:pt idx="2070">
                  <c:v>1.624000000003889E-2</c:v>
                </c:pt>
                <c:pt idx="2071">
                  <c:v>1.4279999999985193E-2</c:v>
                </c:pt>
                <c:pt idx="2072">
                  <c:v>1.2659999999982574E-2</c:v>
                </c:pt>
                <c:pt idx="2073">
                  <c:v>1.373999999998432E-2</c:v>
                </c:pt>
                <c:pt idx="2074">
                  <c:v>1.5260000000012042E-2</c:v>
                </c:pt>
                <c:pt idx="2075">
                  <c:v>1.3560000000040873E-2</c:v>
                </c:pt>
                <c:pt idx="2076">
                  <c:v>1.5079999999954907E-2</c:v>
                </c:pt>
                <c:pt idx="2077">
                  <c:v>1.371000000000322E-2</c:v>
                </c:pt>
                <c:pt idx="2078">
                  <c:v>1.3470000000040727E-2</c:v>
                </c:pt>
                <c:pt idx="2079">
                  <c:v>1.903999999996131E-2</c:v>
                </c:pt>
                <c:pt idx="2080">
                  <c:v>1.1750000000006366E-2</c:v>
                </c:pt>
                <c:pt idx="2081">
                  <c:v>1.7220000000008895E-2</c:v>
                </c:pt>
                <c:pt idx="2082">
                  <c:v>1.5260000000012042E-2</c:v>
                </c:pt>
                <c:pt idx="2083">
                  <c:v>1.4959999999973661E-2</c:v>
                </c:pt>
                <c:pt idx="2084">
                  <c:v>1.2990000000002055E-2</c:v>
                </c:pt>
                <c:pt idx="2085">
                  <c:v>2.0330000000001291E-2</c:v>
                </c:pt>
                <c:pt idx="2086">
                  <c:v>1.1149999999986449E-2</c:v>
                </c:pt>
                <c:pt idx="2087">
                  <c:v>2.0050000000026102E-2</c:v>
                </c:pt>
                <c:pt idx="2088">
                  <c:v>1.2940000000014606E-2</c:v>
                </c:pt>
                <c:pt idx="2089">
                  <c:v>1.5699999999981173E-2</c:v>
                </c:pt>
                <c:pt idx="2090">
                  <c:v>1.6300000000001091E-2</c:v>
                </c:pt>
                <c:pt idx="2091">
                  <c:v>1.2969999999995707E-2</c:v>
                </c:pt>
                <c:pt idx="2092">
                  <c:v>1.4270000000010441E-2</c:v>
                </c:pt>
                <c:pt idx="2093">
                  <c:v>1.6219999999975698E-2</c:v>
                </c:pt>
                <c:pt idx="2094">
                  <c:v>1.4479999999991833E-2</c:v>
                </c:pt>
                <c:pt idx="2095">
                  <c:v>1.5320000000031087E-2</c:v>
                </c:pt>
                <c:pt idx="2096">
                  <c:v>1.7369999999971242E-2</c:v>
                </c:pt>
                <c:pt idx="2097">
                  <c:v>1.2400000000013733E-2</c:v>
                </c:pt>
                <c:pt idx="2098">
                  <c:v>1.8540000000029977E-2</c:v>
                </c:pt>
                <c:pt idx="2099">
                  <c:v>1.3019999999983156E-2</c:v>
                </c:pt>
                <c:pt idx="2100">
                  <c:v>1.4490000000023429E-2</c:v>
                </c:pt>
                <c:pt idx="2101">
                  <c:v>1.1409999999955289E-2</c:v>
                </c:pt>
                <c:pt idx="2102">
                  <c:v>1.4250000000004093E-2</c:v>
                </c:pt>
                <c:pt idx="2103">
                  <c:v>9.7999999999842657E-3</c:v>
                </c:pt>
                <c:pt idx="2104">
                  <c:v>1.6840000000001965E-2</c:v>
                </c:pt>
                <c:pt idx="2105">
                  <c:v>1.1120000000005348E-2</c:v>
                </c:pt>
                <c:pt idx="2106">
                  <c:v>2.0440000000007785E-2</c:v>
                </c:pt>
                <c:pt idx="2107">
                  <c:v>1.302000000004E-2</c:v>
                </c:pt>
                <c:pt idx="2108">
                  <c:v>1.8119999999953507E-2</c:v>
                </c:pt>
                <c:pt idx="2109">
                  <c:v>1.4730000000042764E-2</c:v>
                </c:pt>
                <c:pt idx="2110">
                  <c:v>1.8829999999979918E-2</c:v>
                </c:pt>
                <c:pt idx="2111">
                  <c:v>1.6599999999982629E-2</c:v>
                </c:pt>
                <c:pt idx="2112">
                  <c:v>1.7490000000009331E-2</c:v>
                </c:pt>
                <c:pt idx="2113">
                  <c:v>1.6570000000001528E-2</c:v>
                </c:pt>
                <c:pt idx="2114">
                  <c:v>1.7650000000003274E-2</c:v>
                </c:pt>
                <c:pt idx="2115">
                  <c:v>1.5879999999981464E-2</c:v>
                </c:pt>
                <c:pt idx="2116">
                  <c:v>1.5320000000031087E-2</c:v>
                </c:pt>
                <c:pt idx="2117">
                  <c:v>2.1160000000008949E-2</c:v>
                </c:pt>
                <c:pt idx="2118">
                  <c:v>1.4419999999972788E-2</c:v>
                </c:pt>
                <c:pt idx="2119">
                  <c:v>1.7139999999983502E-2</c:v>
                </c:pt>
                <c:pt idx="2120">
                  <c:v>1.40100000000416E-2</c:v>
                </c:pt>
                <c:pt idx="2121">
                  <c:v>1.8449999999972988E-2</c:v>
                </c:pt>
                <c:pt idx="2122">
                  <c:v>1.2839999999982865E-2</c:v>
                </c:pt>
                <c:pt idx="2123">
                  <c:v>1.6690000000039618E-2</c:v>
                </c:pt>
                <c:pt idx="2124">
                  <c:v>1.3289999999983593E-2</c:v>
                </c:pt>
                <c:pt idx="2125">
                  <c:v>2.0359999999982392E-2</c:v>
                </c:pt>
                <c:pt idx="2126">
                  <c:v>1.4450000000010732E-2</c:v>
                </c:pt>
                <c:pt idx="2127">
                  <c:v>1.9850000000019463E-2</c:v>
                </c:pt>
                <c:pt idx="2128">
                  <c:v>1.4990000000011605E-2</c:v>
                </c:pt>
                <c:pt idx="2129">
                  <c:v>1.8629999999973279E-2</c:v>
                </c:pt>
                <c:pt idx="2130">
                  <c:v>1.5519999999980882E-2</c:v>
                </c:pt>
                <c:pt idx="2131">
                  <c:v>1.6630000000020573E-2</c:v>
                </c:pt>
                <c:pt idx="2132">
                  <c:v>1.6039999999975407E-2</c:v>
                </c:pt>
                <c:pt idx="2133">
                  <c:v>1.6060000000038599E-2</c:v>
                </c:pt>
                <c:pt idx="2134">
                  <c:v>1.3199999999983447E-2</c:v>
                </c:pt>
                <c:pt idx="2135">
                  <c:v>1.492999999999256E-2</c:v>
                </c:pt>
                <c:pt idx="2136">
                  <c:v>1.8180000000029395E-2</c:v>
                </c:pt>
                <c:pt idx="2137">
                  <c:v>1.4340000000004238E-2</c:v>
                </c:pt>
                <c:pt idx="2138">
                  <c:v>1.796999999999116E-2</c:v>
                </c:pt>
                <c:pt idx="2139">
                  <c:v>1.371000000000322E-2</c:v>
                </c:pt>
                <c:pt idx="2140">
                  <c:v>1.6750000000001819E-2</c:v>
                </c:pt>
                <c:pt idx="2141">
                  <c:v>1.5549999999961983E-2</c:v>
                </c:pt>
                <c:pt idx="2142">
                  <c:v>1.5829999999994016E-2</c:v>
                </c:pt>
                <c:pt idx="2143">
                  <c:v>1.1590000000012424E-2</c:v>
                </c:pt>
                <c:pt idx="2144">
                  <c:v>2.1160000000008949E-2</c:v>
                </c:pt>
                <c:pt idx="2145">
                  <c:v>1.1120000000005348E-2</c:v>
                </c:pt>
                <c:pt idx="2146">
                  <c:v>2.0080000000007203E-2</c:v>
                </c:pt>
                <c:pt idx="2147">
                  <c:v>1.2040000000013151E-2</c:v>
                </c:pt>
                <c:pt idx="2148">
                  <c:v>1.761999999996533E-2</c:v>
                </c:pt>
                <c:pt idx="2149">
                  <c:v>1.2100000000032196E-2</c:v>
                </c:pt>
                <c:pt idx="2150">
                  <c:v>1.4719999999954325E-2</c:v>
                </c:pt>
                <c:pt idx="2151">
                  <c:v>1.3530000000002929E-2</c:v>
                </c:pt>
                <c:pt idx="2152">
                  <c:v>1.4840000000049258E-2</c:v>
                </c:pt>
                <c:pt idx="2153">
                  <c:v>1.2279999999975644E-2</c:v>
                </c:pt>
                <c:pt idx="2154">
                  <c:v>1.2639999999976226E-2</c:v>
                </c:pt>
                <c:pt idx="2155">
                  <c:v>1.0960000000011405E-2</c:v>
                </c:pt>
                <c:pt idx="2156">
                  <c:v>1.3320000000021537E-2</c:v>
                </c:pt>
                <c:pt idx="2157">
                  <c:v>1.6279999999994743E-2</c:v>
                </c:pt>
                <c:pt idx="2158">
                  <c:v>1.2780000000020664E-2</c:v>
                </c:pt>
                <c:pt idx="2159">
                  <c:v>1.4869999999973516E-2</c:v>
                </c:pt>
                <c:pt idx="2160">
                  <c:v>1.505000000003065E-2</c:v>
                </c:pt>
                <c:pt idx="2161">
                  <c:v>1.7409999999983938E-2</c:v>
                </c:pt>
                <c:pt idx="2162">
                  <c:v>1.4689999999973224E-2</c:v>
                </c:pt>
                <c:pt idx="2163">
                  <c:v>1.589000000001306E-2</c:v>
                </c:pt>
                <c:pt idx="2164">
                  <c:v>1.3289999999983593E-2</c:v>
                </c:pt>
                <c:pt idx="2165">
                  <c:v>1.7220000000008895E-2</c:v>
                </c:pt>
                <c:pt idx="2166">
                  <c:v>1.3379999999983738E-2</c:v>
                </c:pt>
                <c:pt idx="2167">
                  <c:v>1.6480000000001382E-2</c:v>
                </c:pt>
                <c:pt idx="2168">
                  <c:v>1.2490000000013879E-2</c:v>
                </c:pt>
                <c:pt idx="2169">
                  <c:v>1.7049999999983356E-2</c:v>
                </c:pt>
                <c:pt idx="2170">
                  <c:v>1.5080000000011751E-2</c:v>
                </c:pt>
                <c:pt idx="2171">
                  <c:v>1.3650000000041018E-2</c:v>
                </c:pt>
                <c:pt idx="2172">
                  <c:v>1.6239999999982047E-2</c:v>
                </c:pt>
                <c:pt idx="2173">
                  <c:v>1.6570000000001528E-2</c:v>
                </c:pt>
                <c:pt idx="2174">
                  <c:v>1.4959999999973661E-2</c:v>
                </c:pt>
                <c:pt idx="2175">
                  <c:v>1.6300000000001091E-2</c:v>
                </c:pt>
                <c:pt idx="2176">
                  <c:v>1.5950000000032105E-2</c:v>
                </c:pt>
                <c:pt idx="2177">
                  <c:v>1.5319999999974243E-2</c:v>
                </c:pt>
                <c:pt idx="2178">
                  <c:v>1.9220000000018445E-2</c:v>
                </c:pt>
                <c:pt idx="2179">
                  <c:v>1.5289999999993142E-2</c:v>
                </c:pt>
                <c:pt idx="2180">
                  <c:v>1.6360000000020136E-2</c:v>
                </c:pt>
                <c:pt idx="2181">
                  <c:v>1.371000000000322E-2</c:v>
                </c:pt>
                <c:pt idx="2182">
                  <c:v>1.5019999999992706E-2</c:v>
                </c:pt>
                <c:pt idx="2183">
                  <c:v>1.170999999999367E-2</c:v>
                </c:pt>
                <c:pt idx="2184">
                  <c:v>1.796999999999116E-2</c:v>
                </c:pt>
                <c:pt idx="2185">
                  <c:v>9.869999999978063E-3</c:v>
                </c:pt>
                <c:pt idx="2186">
                  <c:v>1.9640000000038071E-2</c:v>
                </c:pt>
                <c:pt idx="2187">
                  <c:v>1.2039999999956308E-2</c:v>
                </c:pt>
                <c:pt idx="2188">
                  <c:v>1.8000000000029104E-2</c:v>
                </c:pt>
                <c:pt idx="2189">
                  <c:v>1.3820000000009713E-2</c:v>
                </c:pt>
                <c:pt idx="2190">
                  <c:v>1.9229999999993197E-2</c:v>
                </c:pt>
                <c:pt idx="2191">
                  <c:v>1.4270000000010441E-2</c:v>
                </c:pt>
                <c:pt idx="2192">
                  <c:v>1.4250000000004093E-2</c:v>
                </c:pt>
                <c:pt idx="2193">
                  <c:v>1.7399999999952342E-2</c:v>
                </c:pt>
                <c:pt idx="2194">
                  <c:v>1.4990000000011605E-2</c:v>
                </c:pt>
                <c:pt idx="2195">
                  <c:v>1.5800000000012915E-2</c:v>
                </c:pt>
                <c:pt idx="2196">
                  <c:v>1.386000000002241E-2</c:v>
                </c:pt>
                <c:pt idx="2197">
                  <c:v>1.7639999999971678E-2</c:v>
                </c:pt>
                <c:pt idx="2198">
                  <c:v>1.2690000000020518E-2</c:v>
                </c:pt>
                <c:pt idx="2199">
                  <c:v>1.7380000000002838E-2</c:v>
                </c:pt>
                <c:pt idx="2200">
                  <c:v>1.0850000000004911E-2</c:v>
                </c:pt>
                <c:pt idx="2201">
                  <c:v>1.5409999999974389E-2</c:v>
                </c:pt>
                <c:pt idx="2202">
                  <c:v>1.2780000000020664E-2</c:v>
                </c:pt>
                <c:pt idx="2203">
                  <c:v>1.373999999998432E-2</c:v>
                </c:pt>
                <c:pt idx="2204">
                  <c:v>1.2639999999976226E-2</c:v>
                </c:pt>
                <c:pt idx="2205">
                  <c:v>1.7610000000047421E-2</c:v>
                </c:pt>
                <c:pt idx="2206">
                  <c:v>1.1199999999973898E-2</c:v>
                </c:pt>
                <c:pt idx="2207">
                  <c:v>1.9200000000012096E-2</c:v>
                </c:pt>
                <c:pt idx="2208">
                  <c:v>1.2099999999975353E-2</c:v>
                </c:pt>
                <c:pt idx="2209">
                  <c:v>1.3849999999990814E-2</c:v>
                </c:pt>
                <c:pt idx="2210">
                  <c:v>1.2730000000033215E-2</c:v>
                </c:pt>
                <c:pt idx="2211">
                  <c:v>1.4189999999985048E-2</c:v>
                </c:pt>
                <c:pt idx="2212">
                  <c:v>1.3680000000022119E-2</c:v>
                </c:pt>
                <c:pt idx="2213">
                  <c:v>1.4869999999973516E-2</c:v>
                </c:pt>
                <c:pt idx="2214">
                  <c:v>1.4360000000010587E-2</c:v>
                </c:pt>
                <c:pt idx="2215">
                  <c:v>1.4490000000023429E-2</c:v>
                </c:pt>
                <c:pt idx="2216">
                  <c:v>1.6769999999951324E-2</c:v>
                </c:pt>
                <c:pt idx="2217">
                  <c:v>1.3090000000033797E-2</c:v>
                </c:pt>
                <c:pt idx="2218">
                  <c:v>1.7040000000008604E-2</c:v>
                </c:pt>
                <c:pt idx="2219">
                  <c:v>1.4279999999985193E-2</c:v>
                </c:pt>
                <c:pt idx="2220">
                  <c:v>1.9610000000000127E-2</c:v>
                </c:pt>
                <c:pt idx="2221">
                  <c:v>1.3440000000002783E-2</c:v>
                </c:pt>
                <c:pt idx="2222">
                  <c:v>1.6959999999983211E-2</c:v>
                </c:pt>
                <c:pt idx="2223">
                  <c:v>1.4150000000029195E-2</c:v>
                </c:pt>
                <c:pt idx="2224">
                  <c:v>1.7830000000003565E-2</c:v>
                </c:pt>
                <c:pt idx="2225">
                  <c:v>1.5049999999973807E-2</c:v>
                </c:pt>
                <c:pt idx="2226">
                  <c:v>1.7190000000027794E-2</c:v>
                </c:pt>
                <c:pt idx="2227">
                  <c:v>1.2309999999956744E-2</c:v>
                </c:pt>
                <c:pt idx="2228">
                  <c:v>1.9280000000037489E-2</c:v>
                </c:pt>
                <c:pt idx="2229">
                  <c:v>1.135999999996784E-2</c:v>
                </c:pt>
                <c:pt idx="2230">
                  <c:v>1.6330000000039036E-2</c:v>
                </c:pt>
                <c:pt idx="2231">
                  <c:v>1.2990000000002055E-2</c:v>
                </c:pt>
                <c:pt idx="2232">
                  <c:v>1.5709999999955926E-2</c:v>
                </c:pt>
                <c:pt idx="2233">
                  <c:v>1.3200000000040291E-2</c:v>
                </c:pt>
                <c:pt idx="2234">
                  <c:v>1.3499999999964984E-2</c:v>
                </c:pt>
                <c:pt idx="2235">
                  <c:v>1.7560000000003129E-2</c:v>
                </c:pt>
                <c:pt idx="2236">
                  <c:v>1.6799999999989268E-2</c:v>
                </c:pt>
                <c:pt idx="2237">
                  <c:v>1.7860000000041509E-2</c:v>
                </c:pt>
                <c:pt idx="2238">
                  <c:v>1.5309999999999491E-2</c:v>
                </c:pt>
                <c:pt idx="2239">
                  <c:v>2.5599999999997181E-2</c:v>
                </c:pt>
                <c:pt idx="2240">
                  <c:v>1.4129999999966003E-2</c:v>
                </c:pt>
                <c:pt idx="2241">
                  <c:v>1.946000000003778E-2</c:v>
                </c:pt>
                <c:pt idx="2242">
                  <c:v>1.2609999999995125E-2</c:v>
                </c:pt>
                <c:pt idx="2243">
                  <c:v>1.9909999999981665E-2</c:v>
                </c:pt>
                <c:pt idx="2244">
                  <c:v>1.2150000000019645E-2</c:v>
                </c:pt>
                <c:pt idx="2245">
                  <c:v>1.8929999999954816E-2</c:v>
                </c:pt>
                <c:pt idx="2246">
                  <c:v>1.067000000000462E-2</c:v>
                </c:pt>
                <c:pt idx="2247">
                  <c:v>1.9040000000018154E-2</c:v>
                </c:pt>
                <c:pt idx="2248">
                  <c:v>1.373999999998432E-2</c:v>
                </c:pt>
                <c:pt idx="2249">
                  <c:v>1.6330000000039036E-2</c:v>
                </c:pt>
                <c:pt idx="2250">
                  <c:v>1.4669999999966876E-2</c:v>
                </c:pt>
                <c:pt idx="2251">
                  <c:v>1.7100000000027649E-2</c:v>
                </c:pt>
                <c:pt idx="2252">
                  <c:v>1.2639999999976226E-2</c:v>
                </c:pt>
                <c:pt idx="2253">
                  <c:v>1.677999999998292E-2</c:v>
                </c:pt>
                <c:pt idx="2254">
                  <c:v>1.5350000000012187E-2</c:v>
                </c:pt>
                <c:pt idx="2255">
                  <c:v>1.6060000000038599E-2</c:v>
                </c:pt>
                <c:pt idx="2256">
                  <c:v>1.5789999999981319E-2</c:v>
                </c:pt>
                <c:pt idx="2257">
                  <c:v>1.2310000000013588E-2</c:v>
                </c:pt>
                <c:pt idx="2258">
                  <c:v>1.7349999999964894E-2</c:v>
                </c:pt>
                <c:pt idx="2259">
                  <c:v>1.2720000000001619E-2</c:v>
                </c:pt>
                <c:pt idx="2260">
                  <c:v>1.7200000000002547E-2</c:v>
                </c:pt>
                <c:pt idx="2261">
                  <c:v>9.6800000000030195E-3</c:v>
                </c:pt>
                <c:pt idx="2262">
                  <c:v>1.3980000000003656E-2</c:v>
                </c:pt>
                <c:pt idx="2263">
                  <c:v>1.067000000000462E-2</c:v>
                </c:pt>
                <c:pt idx="2264">
                  <c:v>1.3199999999983447E-2</c:v>
                </c:pt>
                <c:pt idx="2265">
                  <c:v>9.0600000000335967E-3</c:v>
                </c:pt>
                <c:pt idx="2266">
                  <c:v>6.0199999999781539E-3</c:v>
                </c:pt>
                <c:pt idx="2267">
                  <c:v>3.6180000000001655E-2</c:v>
                </c:pt>
                <c:pt idx="2268">
                  <c:v>0</c:v>
                </c:pt>
                <c:pt idx="2269">
                  <c:v>2.7899999999988268E-2</c:v>
                </c:pt>
                <c:pt idx="2270">
                  <c:v>0</c:v>
                </c:pt>
                <c:pt idx="2271">
                  <c:v>3.0370000000004893E-2</c:v>
                </c:pt>
                <c:pt idx="2272">
                  <c:v>0</c:v>
                </c:pt>
                <c:pt idx="2273">
                  <c:v>3.1229999999993652E-2</c:v>
                </c:pt>
                <c:pt idx="2274">
                  <c:v>0</c:v>
                </c:pt>
                <c:pt idx="2275">
                  <c:v>2.7150000000006003E-2</c:v>
                </c:pt>
                <c:pt idx="2276">
                  <c:v>0</c:v>
                </c:pt>
                <c:pt idx="2277">
                  <c:v>2.5930000000016662E-2</c:v>
                </c:pt>
                <c:pt idx="2278">
                  <c:v>5.4799999999772808E-3</c:v>
                </c:pt>
                <c:pt idx="2279">
                  <c:v>2.0030000000019754E-2</c:v>
                </c:pt>
                <c:pt idx="2280">
                  <c:v>1.2099999999975353E-2</c:v>
                </c:pt>
                <c:pt idx="2281">
                  <c:v>8.9399999999955071E-3</c:v>
                </c:pt>
                <c:pt idx="2282">
                  <c:v>2.2019999999997708E-2</c:v>
                </c:pt>
                <c:pt idx="2283">
                  <c:v>5.0100000000270484E-3</c:v>
                </c:pt>
                <c:pt idx="2284">
                  <c:v>2.5179999999977554E-2</c:v>
                </c:pt>
                <c:pt idx="2285">
                  <c:v>2.8900000000362525E-3</c:v>
                </c:pt>
                <c:pt idx="2286">
                  <c:v>2.521999999999025E-2</c:v>
                </c:pt>
                <c:pt idx="2287">
                  <c:v>6.0500000000160981E-3</c:v>
                </c:pt>
                <c:pt idx="2288">
                  <c:v>2.448999999995749E-2</c:v>
                </c:pt>
                <c:pt idx="2289">
                  <c:v>2.980000000036398E-3</c:v>
                </c:pt>
                <c:pt idx="2290">
                  <c:v>2.2559999999998581E-2</c:v>
                </c:pt>
                <c:pt idx="2291">
                  <c:v>6.4100000000166801E-3</c:v>
                </c:pt>
                <c:pt idx="2292">
                  <c:v>1.6239999999982047E-2</c:v>
                </c:pt>
                <c:pt idx="2293">
                  <c:v>1.1300000000005639E-2</c:v>
                </c:pt>
                <c:pt idx="2294">
                  <c:v>1.0580000000004475E-2</c:v>
                </c:pt>
                <c:pt idx="2295">
                  <c:v>1.5850000000000364E-2</c:v>
                </c:pt>
                <c:pt idx="2296">
                  <c:v>9.8999999999591637E-3</c:v>
                </c:pt>
                <c:pt idx="2297">
                  <c:v>1.9100000000037198E-2</c:v>
                </c:pt>
                <c:pt idx="2298">
                  <c:v>7.5099999999679312E-3</c:v>
                </c:pt>
                <c:pt idx="2299">
                  <c:v>2.2350000000017189E-2</c:v>
                </c:pt>
                <c:pt idx="2300">
                  <c:v>6.8600000000174077E-3</c:v>
                </c:pt>
                <c:pt idx="2301">
                  <c:v>2.2169999999960055E-2</c:v>
                </c:pt>
                <c:pt idx="2302">
                  <c:v>6.2599999999974898E-3</c:v>
                </c:pt>
                <c:pt idx="2303">
                  <c:v>1.9429999999999836E-2</c:v>
                </c:pt>
                <c:pt idx="2304">
                  <c:v>1.064000000002352E-2</c:v>
                </c:pt>
                <c:pt idx="2305">
                  <c:v>1.3140000000021246E-2</c:v>
                </c:pt>
                <c:pt idx="2306">
                  <c:v>1.5259999999955198E-2</c:v>
                </c:pt>
                <c:pt idx="2307">
                  <c:v>1.282000000003336E-2</c:v>
                </c:pt>
                <c:pt idx="2308">
                  <c:v>1.6300000000001091E-2</c:v>
                </c:pt>
                <c:pt idx="2309">
                  <c:v>9.6199999999839747E-3</c:v>
                </c:pt>
                <c:pt idx="2310">
                  <c:v>1.5559999999993579E-2</c:v>
                </c:pt>
                <c:pt idx="2311">
                  <c:v>7.4799999999868305E-3</c:v>
                </c:pt>
                <c:pt idx="2312">
                  <c:v>1.8810000000030414E-2</c:v>
                </c:pt>
                <c:pt idx="2313">
                  <c:v>5.8999999999969077E-3</c:v>
                </c:pt>
                <c:pt idx="2314">
                  <c:v>2.1009999999989759E-2</c:v>
                </c:pt>
                <c:pt idx="2315">
                  <c:v>7.3300000000244836E-3</c:v>
                </c:pt>
                <c:pt idx="2316">
                  <c:v>1.5409999999974389E-2</c:v>
                </c:pt>
                <c:pt idx="2317">
                  <c:v>1.1590000000012424E-2</c:v>
                </c:pt>
                <c:pt idx="2318">
                  <c:v>1.4220000000022992E-2</c:v>
                </c:pt>
                <c:pt idx="2319">
                  <c:v>1.4149999999972351E-2</c:v>
                </c:pt>
                <c:pt idx="2320">
                  <c:v>1.0490000000004329E-2</c:v>
                </c:pt>
                <c:pt idx="2321">
                  <c:v>1.2490000000013879E-2</c:v>
                </c:pt>
                <c:pt idx="2322">
                  <c:v>1.1269999999967695E-2</c:v>
                </c:pt>
                <c:pt idx="2323">
                  <c:v>1.7730000000028667E-2</c:v>
                </c:pt>
                <c:pt idx="2324">
                  <c:v>6.7599999999856664E-3</c:v>
                </c:pt>
                <c:pt idx="2325">
                  <c:v>1.9700000000000273E-2</c:v>
                </c:pt>
                <c:pt idx="2326">
                  <c:v>9.1199999999957981E-3</c:v>
                </c:pt>
                <c:pt idx="2327">
                  <c:v>1.9130000000018299E-2</c:v>
                </c:pt>
                <c:pt idx="2328">
                  <c:v>7.8699999999685133E-3</c:v>
                </c:pt>
                <c:pt idx="2329">
                  <c:v>1.8540000000029977E-2</c:v>
                </c:pt>
                <c:pt idx="2330">
                  <c:v>1.0310000000004038E-2</c:v>
                </c:pt>
                <c:pt idx="2331">
                  <c:v>1.7319999999983793E-2</c:v>
                </c:pt>
                <c:pt idx="2332">
                  <c:v>1.1950000000013006E-2</c:v>
                </c:pt>
                <c:pt idx="2333">
                  <c:v>1.4209999999991396E-2</c:v>
                </c:pt>
                <c:pt idx="2334">
                  <c:v>1.6419999999982338E-2</c:v>
                </c:pt>
                <c:pt idx="2335">
                  <c:v>9.4200000000341788E-3</c:v>
                </c:pt>
                <c:pt idx="2336">
                  <c:v>1.7139999999983502E-2</c:v>
                </c:pt>
                <c:pt idx="2337">
                  <c:v>1.0069999999984702E-2</c:v>
                </c:pt>
                <c:pt idx="2338">
                  <c:v>1.6689999999982774E-2</c:v>
                </c:pt>
                <c:pt idx="2339">
                  <c:v>1.0760000000004766E-2</c:v>
                </c:pt>
                <c:pt idx="2340">
                  <c:v>1.4070000000003802E-2</c:v>
                </c:pt>
                <c:pt idx="2341">
                  <c:v>1.0750000000030013E-2</c:v>
                </c:pt>
                <c:pt idx="2342">
                  <c:v>1.2699999999995271E-2</c:v>
                </c:pt>
                <c:pt idx="2343">
                  <c:v>1.1529999999993379E-2</c:v>
                </c:pt>
                <c:pt idx="2344">
                  <c:v>1.7170000000021446E-2</c:v>
                </c:pt>
                <c:pt idx="2345">
                  <c:v>9.5099999999774809E-3</c:v>
                </c:pt>
                <c:pt idx="2346">
                  <c:v>1.8979999999999109E-2</c:v>
                </c:pt>
                <c:pt idx="2347">
                  <c:v>1.3620000000003074E-2</c:v>
                </c:pt>
                <c:pt idx="2348">
                  <c:v>1.4099999999984902E-2</c:v>
                </c:pt>
                <c:pt idx="2349">
                  <c:v>1.4360000000010587E-2</c:v>
                </c:pt>
                <c:pt idx="2350">
                  <c:v>1.4540000000010878E-2</c:v>
                </c:pt>
                <c:pt idx="2351">
                  <c:v>1.4579999999966731E-2</c:v>
                </c:pt>
                <c:pt idx="2352">
                  <c:v>1.0460000000023228E-2</c:v>
                </c:pt>
                <c:pt idx="2353">
                  <c:v>1.4009999999984757E-2</c:v>
                </c:pt>
                <c:pt idx="2354">
                  <c:v>1.1290000000030886E-2</c:v>
                </c:pt>
                <c:pt idx="2355">
                  <c:v>1.4509999999972933E-2</c:v>
                </c:pt>
                <c:pt idx="2356">
                  <c:v>1.0760000000004766E-2</c:v>
                </c:pt>
                <c:pt idx="2357">
                  <c:v>1.5440000000012333E-2</c:v>
                </c:pt>
                <c:pt idx="2358">
                  <c:v>1.254999999997608E-2</c:v>
                </c:pt>
                <c:pt idx="2359">
                  <c:v>1.5469999999993433E-2</c:v>
                </c:pt>
                <c:pt idx="2360">
                  <c:v>1.1590000000012424E-2</c:v>
                </c:pt>
                <c:pt idx="2361">
                  <c:v>1.3770000000022264E-2</c:v>
                </c:pt>
                <c:pt idx="2362">
                  <c:v>1.3289999999983593E-2</c:v>
                </c:pt>
                <c:pt idx="2363">
                  <c:v>1.7339999999990141E-2</c:v>
                </c:pt>
                <c:pt idx="2364">
                  <c:v>1.0730000000023665E-2</c:v>
                </c:pt>
                <c:pt idx="2365">
                  <c:v>1.6099999999994452E-2</c:v>
                </c:pt>
                <c:pt idx="2366">
                  <c:v>1.7550000000028376E-2</c:v>
                </c:pt>
                <c:pt idx="2367">
                  <c:v>1.358999999996513E-2</c:v>
                </c:pt>
                <c:pt idx="2368">
                  <c:v>1.2960000000020955E-2</c:v>
                </c:pt>
                <c:pt idx="2369">
                  <c:v>1.3469999999983884E-2</c:v>
                </c:pt>
                <c:pt idx="2370">
                  <c:v>1.1180000000024393E-2</c:v>
                </c:pt>
                <c:pt idx="2371">
                  <c:v>1.3109999999983302E-2</c:v>
                </c:pt>
                <c:pt idx="2372">
                  <c:v>1.0760000000004766E-2</c:v>
                </c:pt>
                <c:pt idx="2373">
                  <c:v>1.3350000000002638E-2</c:v>
                </c:pt>
                <c:pt idx="2374">
                  <c:v>1.1419999999986885E-2</c:v>
                </c:pt>
                <c:pt idx="2375">
                  <c:v>1.1019999999973606E-2</c:v>
                </c:pt>
                <c:pt idx="2376">
                  <c:v>1.386000000002241E-2</c:v>
                </c:pt>
                <c:pt idx="2377">
                  <c:v>1.4720000000011169E-2</c:v>
                </c:pt>
                <c:pt idx="2378">
                  <c:v>1.6810000000020864E-2</c:v>
                </c:pt>
                <c:pt idx="2379">
                  <c:v>1.1029999999948359E-2</c:v>
                </c:pt>
                <c:pt idx="2380">
                  <c:v>1.5850000000000364E-2</c:v>
                </c:pt>
                <c:pt idx="2381">
                  <c:v>1.4580000000023574E-2</c:v>
                </c:pt>
                <c:pt idx="2382">
                  <c:v>1.5850000000000364E-2</c:v>
                </c:pt>
                <c:pt idx="2383">
                  <c:v>8.3200000000260843E-3</c:v>
                </c:pt>
                <c:pt idx="2384">
                  <c:v>1.8329999999991742E-2</c:v>
                </c:pt>
                <c:pt idx="2385">
                  <c:v>1.2219999999956599E-2</c:v>
                </c:pt>
                <c:pt idx="2386">
                  <c:v>1.7220000000008895E-2</c:v>
                </c:pt>
                <c:pt idx="2387">
                  <c:v>1.1000000000024102E-2</c:v>
                </c:pt>
                <c:pt idx="2388">
                  <c:v>1.4149999999972351E-2</c:v>
                </c:pt>
                <c:pt idx="2389">
                  <c:v>1.1210000000005493E-2</c:v>
                </c:pt>
                <c:pt idx="2390">
                  <c:v>1.4870000000030359E-2</c:v>
                </c:pt>
                <c:pt idx="2391">
                  <c:v>1.4459999999985484E-2</c:v>
                </c:pt>
                <c:pt idx="2392">
                  <c:v>1.3910000000009859E-2</c:v>
                </c:pt>
                <c:pt idx="2393">
                  <c:v>1.3289999999983593E-2</c:v>
                </c:pt>
                <c:pt idx="2394">
                  <c:v>1.5710000000012769E-2</c:v>
                </c:pt>
                <c:pt idx="2395">
                  <c:v>1.6689999999982774E-2</c:v>
                </c:pt>
                <c:pt idx="2396">
                  <c:v>1.4600000000029922E-2</c:v>
                </c:pt>
                <c:pt idx="2397">
                  <c:v>1.8509999999992033E-2</c:v>
                </c:pt>
                <c:pt idx="2398">
                  <c:v>1.2789999999995416E-2</c:v>
                </c:pt>
                <c:pt idx="2399">
                  <c:v>1.6390000000001237E-2</c:v>
                </c:pt>
                <c:pt idx="2400">
                  <c:v>1.2330000000019936E-2</c:v>
                </c:pt>
                <c:pt idx="2401">
                  <c:v>1.5469999999993433E-2</c:v>
                </c:pt>
                <c:pt idx="2402">
                  <c:v>1.0400000000004184E-2</c:v>
                </c:pt>
                <c:pt idx="2403">
                  <c:v>1.7289999999945849E-2</c:v>
                </c:pt>
                <c:pt idx="2404">
                  <c:v>8.5200000000327236E-3</c:v>
                </c:pt>
                <c:pt idx="2405">
                  <c:v>1.8509999999992033E-2</c:v>
                </c:pt>
                <c:pt idx="2406">
                  <c:v>1.1919999999975062E-2</c:v>
                </c:pt>
                <c:pt idx="2407">
                  <c:v>1.5830000000050859E-2</c:v>
                </c:pt>
                <c:pt idx="2408">
                  <c:v>1.2839999999982865E-2</c:v>
                </c:pt>
                <c:pt idx="2409">
                  <c:v>1.5019999999992706E-2</c:v>
                </c:pt>
                <c:pt idx="2410">
                  <c:v>1.4340000000004238E-2</c:v>
                </c:pt>
                <c:pt idx="2411">
                  <c:v>1.5850000000000364E-2</c:v>
                </c:pt>
                <c:pt idx="2412">
                  <c:v>1.30500000000211E-2</c:v>
                </c:pt>
                <c:pt idx="2413">
                  <c:v>1.5499999999974534E-2</c:v>
                </c:pt>
                <c:pt idx="2414">
                  <c:v>1.492999999999256E-2</c:v>
                </c:pt>
                <c:pt idx="2415">
                  <c:v>1.1450000000024829E-2</c:v>
                </c:pt>
                <c:pt idx="2416">
                  <c:v>1.7369999999971242E-2</c:v>
                </c:pt>
                <c:pt idx="2417">
                  <c:v>1.2490000000013879E-2</c:v>
                </c:pt>
                <c:pt idx="2418">
                  <c:v>1.7130000000008749E-2</c:v>
                </c:pt>
                <c:pt idx="2419">
                  <c:v>8.5599999999885767E-3</c:v>
                </c:pt>
                <c:pt idx="2420">
                  <c:v>1.3919999999984611E-2</c:v>
                </c:pt>
                <c:pt idx="2421">
                  <c:v>1.0930000000030304E-2</c:v>
                </c:pt>
                <c:pt idx="2422">
                  <c:v>1.6219999999975698E-2</c:v>
                </c:pt>
                <c:pt idx="2423">
                  <c:v>9.8600000000033106E-3</c:v>
                </c:pt>
                <c:pt idx="2424">
                  <c:v>1.7730000000028667E-2</c:v>
                </c:pt>
                <c:pt idx="2425">
                  <c:v>1.2369999999975789E-2</c:v>
                </c:pt>
                <c:pt idx="2426">
                  <c:v>1.8000000000029104E-2</c:v>
                </c:pt>
                <c:pt idx="2427">
                  <c:v>1.0999999999967258E-2</c:v>
                </c:pt>
                <c:pt idx="2428">
                  <c:v>1.4119999999991251E-2</c:v>
                </c:pt>
                <c:pt idx="2429">
                  <c:v>1.1090000000024247E-2</c:v>
                </c:pt>
                <c:pt idx="2430">
                  <c:v>1.2040000000013151E-2</c:v>
                </c:pt>
                <c:pt idx="2431">
                  <c:v>1.5199999999992997E-2</c:v>
                </c:pt>
                <c:pt idx="2432">
                  <c:v>1.4419999999972788E-2</c:v>
                </c:pt>
                <c:pt idx="2433">
                  <c:v>1.3560000000040873E-2</c:v>
                </c:pt>
                <c:pt idx="2434">
                  <c:v>1.3299999999958345E-2</c:v>
                </c:pt>
                <c:pt idx="2435">
                  <c:v>1.3350000000002638E-2</c:v>
                </c:pt>
                <c:pt idx="2436">
                  <c:v>1.4150000000029195E-2</c:v>
                </c:pt>
                <c:pt idx="2437">
                  <c:v>1.6629999999963729E-2</c:v>
                </c:pt>
                <c:pt idx="2438">
                  <c:v>1.3530000000002929E-2</c:v>
                </c:pt>
                <c:pt idx="2439">
                  <c:v>1.6250000000013642E-2</c:v>
                </c:pt>
                <c:pt idx="2440">
                  <c:v>1.4330000000029486E-2</c:v>
                </c:pt>
                <c:pt idx="2441">
                  <c:v>1.4369999999985339E-2</c:v>
                </c:pt>
                <c:pt idx="2442">
                  <c:v>1.3049999999964257E-2</c:v>
                </c:pt>
                <c:pt idx="2443">
                  <c:v>1.7250000000046839E-2</c:v>
                </c:pt>
                <c:pt idx="2444">
                  <c:v>9.7199999999588726E-3</c:v>
                </c:pt>
                <c:pt idx="2445">
                  <c:v>1.8509999999992033E-2</c:v>
                </c:pt>
                <c:pt idx="2446">
                  <c:v>1.3890000000003511E-2</c:v>
                </c:pt>
                <c:pt idx="2447">
                  <c:v>1.4990000000011605E-2</c:v>
                </c:pt>
                <c:pt idx="2448">
                  <c:v>1.2330000000019936E-2</c:v>
                </c:pt>
                <c:pt idx="2449">
                  <c:v>1.2339999999994689E-2</c:v>
                </c:pt>
                <c:pt idx="2450">
                  <c:v>1.3680000000022119E-2</c:v>
                </c:pt>
                <c:pt idx="2451">
                  <c:v>1.4839999999992415E-2</c:v>
                </c:pt>
                <c:pt idx="2452">
                  <c:v>1.2129999999956453E-2</c:v>
                </c:pt>
                <c:pt idx="2453">
                  <c:v>1.3890000000003511E-2</c:v>
                </c:pt>
                <c:pt idx="2454">
                  <c:v>1.30500000000211E-2</c:v>
                </c:pt>
                <c:pt idx="2455">
                  <c:v>1.2310000000013588E-2</c:v>
                </c:pt>
                <c:pt idx="2456">
                  <c:v>1.5409999999974389E-2</c:v>
                </c:pt>
                <c:pt idx="2457">
                  <c:v>1.5350000000012187E-2</c:v>
                </c:pt>
                <c:pt idx="2458">
                  <c:v>1.5820000000019263E-2</c:v>
                </c:pt>
                <c:pt idx="2459">
                  <c:v>1.2309999999956744E-2</c:v>
                </c:pt>
                <c:pt idx="2460">
                  <c:v>1.6630000000020573E-2</c:v>
                </c:pt>
                <c:pt idx="2461">
                  <c:v>1.3199999999983447E-2</c:v>
                </c:pt>
                <c:pt idx="2462">
                  <c:v>1.6160000000013497E-2</c:v>
                </c:pt>
                <c:pt idx="2463">
                  <c:v>8.7300000000141154E-3</c:v>
                </c:pt>
                <c:pt idx="2464">
                  <c:v>1.731000000000904E-2</c:v>
                </c:pt>
                <c:pt idx="2465">
                  <c:v>1.2639999999976226E-2</c:v>
                </c:pt>
                <c:pt idx="2466">
                  <c:v>1.827000000002954E-2</c:v>
                </c:pt>
                <c:pt idx="2467">
                  <c:v>9.0299999999956526E-3</c:v>
                </c:pt>
                <c:pt idx="2468">
                  <c:v>1.61200000000008E-2</c:v>
                </c:pt>
                <c:pt idx="2469">
                  <c:v>1.2699999999995271E-2</c:v>
                </c:pt>
                <c:pt idx="2470">
                  <c:v>1.477999999997337E-2</c:v>
                </c:pt>
                <c:pt idx="2471">
                  <c:v>1.4780000000030213E-2</c:v>
                </c:pt>
                <c:pt idx="2472">
                  <c:v>1.4689999999973224E-2</c:v>
                </c:pt>
                <c:pt idx="2473">
                  <c:v>1.4880000000005111E-2</c:v>
                </c:pt>
                <c:pt idx="2474">
                  <c:v>1.5309999999999491E-2</c:v>
                </c:pt>
                <c:pt idx="2475">
                  <c:v>1.5019999999992706E-2</c:v>
                </c:pt>
                <c:pt idx="2476">
                  <c:v>1.2879999999995562E-2</c:v>
                </c:pt>
                <c:pt idx="2477">
                  <c:v>1.6000000000019554E-2</c:v>
                </c:pt>
                <c:pt idx="2478">
                  <c:v>1.1419999999986885E-2</c:v>
                </c:pt>
                <c:pt idx="2479">
                  <c:v>1.4600000000029922E-2</c:v>
                </c:pt>
                <c:pt idx="2480">
                  <c:v>1.1300000000005639E-2</c:v>
                </c:pt>
                <c:pt idx="2481">
                  <c:v>1.2569999999982429E-2</c:v>
                </c:pt>
                <c:pt idx="2482">
                  <c:v>1.067000000000462E-2</c:v>
                </c:pt>
                <c:pt idx="2483">
                  <c:v>1.5620000000012624E-2</c:v>
                </c:pt>
                <c:pt idx="2484">
                  <c:v>7.5999999999680767E-3</c:v>
                </c:pt>
                <c:pt idx="2485">
                  <c:v>1.7460000000028231E-2</c:v>
                </c:pt>
                <c:pt idx="2486">
                  <c:v>1.1299999999948795E-2</c:v>
                </c:pt>
                <c:pt idx="2487">
                  <c:v>1.946000000003778E-2</c:v>
                </c:pt>
                <c:pt idx="2488">
                  <c:v>1.5670000000000073E-2</c:v>
                </c:pt>
                <c:pt idx="2489">
                  <c:v>1.5199999999992997E-2</c:v>
                </c:pt>
                <c:pt idx="2490">
                  <c:v>1.6270000000019991E-2</c:v>
                </c:pt>
                <c:pt idx="2491">
                  <c:v>1.8359999999972842E-2</c:v>
                </c:pt>
                <c:pt idx="2492">
                  <c:v>1.4780000000030213E-2</c:v>
                </c:pt>
                <c:pt idx="2493">
                  <c:v>1.6719999999963875E-2</c:v>
                </c:pt>
                <c:pt idx="2494">
                  <c:v>1.2100000000032196E-2</c:v>
                </c:pt>
                <c:pt idx="2495">
                  <c:v>1.5439999999955489E-2</c:v>
                </c:pt>
                <c:pt idx="2496">
                  <c:v>1.9850000000019463E-2</c:v>
                </c:pt>
                <c:pt idx="2497">
                  <c:v>3.8799999999980628E-2</c:v>
                </c:pt>
                <c:pt idx="2498">
                  <c:v>0.13456000000002177</c:v>
                </c:pt>
                <c:pt idx="2499">
                  <c:v>8.4369999999978518E-2</c:v>
                </c:pt>
                <c:pt idx="2500">
                  <c:v>2.0890000000008513E-2</c:v>
                </c:pt>
                <c:pt idx="2501">
                  <c:v>1.895999999999276E-2</c:v>
                </c:pt>
                <c:pt idx="2502">
                  <c:v>2.2649999999998727E-2</c:v>
                </c:pt>
                <c:pt idx="2503">
                  <c:v>2.0050000000026102E-2</c:v>
                </c:pt>
                <c:pt idx="2504">
                  <c:v>2.2649999999998727E-2</c:v>
                </c:pt>
                <c:pt idx="2505">
                  <c:v>1.6360000000020136E-2</c:v>
                </c:pt>
                <c:pt idx="2506">
                  <c:v>2.1309999999971296E-2</c:v>
                </c:pt>
                <c:pt idx="2507">
                  <c:v>1.3829999999984466E-2</c:v>
                </c:pt>
                <c:pt idx="2508">
                  <c:v>1.7670000000009622E-2</c:v>
                </c:pt>
                <c:pt idx="2509">
                  <c:v>1.5199999999992997E-2</c:v>
                </c:pt>
                <c:pt idx="2510">
                  <c:v>1.251999999999498E-2</c:v>
                </c:pt>
                <c:pt idx="2511">
                  <c:v>1.3140000000021246E-2</c:v>
                </c:pt>
                <c:pt idx="2512">
                  <c:v>1.6180000000019845E-2</c:v>
                </c:pt>
                <c:pt idx="2513">
                  <c:v>1.2639999999976226E-2</c:v>
                </c:pt>
                <c:pt idx="2514">
                  <c:v>1.2159999999994398E-2</c:v>
                </c:pt>
                <c:pt idx="2515">
                  <c:v>1.5530000000012478E-2</c:v>
                </c:pt>
                <c:pt idx="2516">
                  <c:v>1.4329999999972642E-2</c:v>
                </c:pt>
                <c:pt idx="2517">
                  <c:v>1.6900000000021009E-2</c:v>
                </c:pt>
                <c:pt idx="2518">
                  <c:v>1.0040000000003602E-2</c:v>
                </c:pt>
                <c:pt idx="2519">
                  <c:v>1.5769999999974971E-2</c:v>
                </c:pt>
                <c:pt idx="2520">
                  <c:v>1.2370000000032633E-2</c:v>
                </c:pt>
                <c:pt idx="2521">
                  <c:v>1.3440000000002783E-2</c:v>
                </c:pt>
                <c:pt idx="2522">
                  <c:v>1.2069999999994252E-2</c:v>
                </c:pt>
                <c:pt idx="2523">
                  <c:v>1.5820000000019263E-2</c:v>
                </c:pt>
                <c:pt idx="2524">
                  <c:v>1.1599999999987176E-2</c:v>
                </c:pt>
                <c:pt idx="2525">
                  <c:v>1.7099999999970805E-2</c:v>
                </c:pt>
                <c:pt idx="2526">
                  <c:v>1.2040000000013151E-2</c:v>
                </c:pt>
                <c:pt idx="2527">
                  <c:v>1.5199999999992997E-2</c:v>
                </c:pt>
                <c:pt idx="2528">
                  <c:v>1.3440000000002783E-2</c:v>
                </c:pt>
                <c:pt idx="2529">
                  <c:v>1.4099999999984902E-2</c:v>
                </c:pt>
                <c:pt idx="2530">
                  <c:v>1.5940000000000509E-2</c:v>
                </c:pt>
                <c:pt idx="2531">
                  <c:v>1.2940000000014606E-2</c:v>
                </c:pt>
                <c:pt idx="2532">
                  <c:v>1.3680000000022119E-2</c:v>
                </c:pt>
                <c:pt idx="2533">
                  <c:v>1.274999999998272E-2</c:v>
                </c:pt>
                <c:pt idx="2534">
                  <c:v>1.064000000002352E-2</c:v>
                </c:pt>
                <c:pt idx="2535">
                  <c:v>9.2099999999959437E-3</c:v>
                </c:pt>
                <c:pt idx="2536">
                  <c:v>1.4129999999966003E-2</c:v>
                </c:pt>
                <c:pt idx="2537">
                  <c:v>1.2159999999994398E-2</c:v>
                </c:pt>
                <c:pt idx="2538">
                  <c:v>1.3110000000040145E-2</c:v>
                </c:pt>
                <c:pt idx="2539">
                  <c:v>1.0459999999966385E-2</c:v>
                </c:pt>
                <c:pt idx="2540">
                  <c:v>1.1410000000012133E-2</c:v>
                </c:pt>
                <c:pt idx="2541">
                  <c:v>1.2730000000033215E-2</c:v>
                </c:pt>
                <c:pt idx="2542">
                  <c:v>1.4389999999991687E-2</c:v>
                </c:pt>
                <c:pt idx="2543">
                  <c:v>9.9599999999782085E-3</c:v>
                </c:pt>
                <c:pt idx="2544">
                  <c:v>1.3770000000022264E-2</c:v>
                </c:pt>
                <c:pt idx="2545">
                  <c:v>1.290000000000191E-2</c:v>
                </c:pt>
                <c:pt idx="2546">
                  <c:v>1.5859999999975116E-2</c:v>
                </c:pt>
                <c:pt idx="2547">
                  <c:v>1.1889999999993961E-2</c:v>
                </c:pt>
                <c:pt idx="2548">
                  <c:v>1.6150000000038744E-2</c:v>
                </c:pt>
                <c:pt idx="2549">
                  <c:v>8.9399999999955071E-3</c:v>
                </c:pt>
                <c:pt idx="2550">
                  <c:v>1.254999999997608E-2</c:v>
                </c:pt>
                <c:pt idx="2551">
                  <c:v>1.274999999998272E-2</c:v>
                </c:pt>
                <c:pt idx="2552">
                  <c:v>1.467000000002372E-2</c:v>
                </c:pt>
                <c:pt idx="2553">
                  <c:v>1.1739999999974771E-2</c:v>
                </c:pt>
                <c:pt idx="2554">
                  <c:v>1.2490000000013879E-2</c:v>
                </c:pt>
                <c:pt idx="2555">
                  <c:v>1.2010000000032051E-2</c:v>
                </c:pt>
                <c:pt idx="2556">
                  <c:v>1.2990000000002055E-2</c:v>
                </c:pt>
                <c:pt idx="2557">
                  <c:v>1.6899999999964166E-2</c:v>
                </c:pt>
                <c:pt idx="2558">
                  <c:v>9.9200000000223554E-3</c:v>
                </c:pt>
                <c:pt idx="2559">
                  <c:v>1.3469999999983884E-2</c:v>
                </c:pt>
                <c:pt idx="2560">
                  <c:v>1.2850000000014461E-2</c:v>
                </c:pt>
                <c:pt idx="2561">
                  <c:v>1.2329999999963093E-2</c:v>
                </c:pt>
                <c:pt idx="2562">
                  <c:v>1.163000000002512E-2</c:v>
                </c:pt>
                <c:pt idx="2563">
                  <c:v>1.6540000000020427E-2</c:v>
                </c:pt>
                <c:pt idx="2564">
                  <c:v>1.0819999999966967E-2</c:v>
                </c:pt>
                <c:pt idx="2565">
                  <c:v>1.2040000000013151E-2</c:v>
                </c:pt>
                <c:pt idx="2566">
                  <c:v>1.1019999999973606E-2</c:v>
                </c:pt>
                <c:pt idx="2567">
                  <c:v>1.3000000000033651E-2</c:v>
                </c:pt>
                <c:pt idx="2568">
                  <c:v>1.2099999999975353E-2</c:v>
                </c:pt>
                <c:pt idx="2569">
                  <c:v>1.2159999999994398E-2</c:v>
                </c:pt>
                <c:pt idx="2570">
                  <c:v>1.1500000000012278E-2</c:v>
                </c:pt>
                <c:pt idx="2571">
                  <c:v>9.6300000000155705E-3</c:v>
                </c:pt>
                <c:pt idx="2572">
                  <c:v>1.0310000000004038E-2</c:v>
                </c:pt>
                <c:pt idx="2573">
                  <c:v>1.3080000000002201E-2</c:v>
                </c:pt>
                <c:pt idx="2574">
                  <c:v>1.1210000000005493E-2</c:v>
                </c:pt>
                <c:pt idx="2575">
                  <c:v>1.0989999999992506E-2</c:v>
                </c:pt>
                <c:pt idx="2576">
                  <c:v>1.3379999999983738E-2</c:v>
                </c:pt>
                <c:pt idx="2577">
                  <c:v>1.1419999999986885E-2</c:v>
                </c:pt>
                <c:pt idx="2578">
                  <c:v>1.3980000000003656E-2</c:v>
                </c:pt>
                <c:pt idx="2579">
                  <c:v>9.8000000000411092E-3</c:v>
                </c:pt>
                <c:pt idx="2580">
                  <c:v>1.2039999999956308E-2</c:v>
                </c:pt>
                <c:pt idx="2581">
                  <c:v>1.1210000000005493E-2</c:v>
                </c:pt>
                <c:pt idx="2582">
                  <c:v>1.2810000000001764E-2</c:v>
                </c:pt>
                <c:pt idx="2583">
                  <c:v>1.0080000000016298E-2</c:v>
                </c:pt>
                <c:pt idx="2584">
                  <c:v>1.2810000000001764E-2</c:v>
                </c:pt>
                <c:pt idx="2585">
                  <c:v>1.1799999999993815E-2</c:v>
                </c:pt>
                <c:pt idx="2586">
                  <c:v>1.589000000001306E-2</c:v>
                </c:pt>
                <c:pt idx="2587">
                  <c:v>9.8299999999653664E-3</c:v>
                </c:pt>
                <c:pt idx="2588">
                  <c:v>1.3620000000003074E-2</c:v>
                </c:pt>
                <c:pt idx="2589">
                  <c:v>1.0460000000023228E-2</c:v>
                </c:pt>
                <c:pt idx="2590">
                  <c:v>1.0789999999985866E-2</c:v>
                </c:pt>
                <c:pt idx="2591">
                  <c:v>1.0400000000004184E-2</c:v>
                </c:pt>
                <c:pt idx="2592">
                  <c:v>1.1950000000013006E-2</c:v>
                </c:pt>
                <c:pt idx="2593">
                  <c:v>8.8799999999764623E-3</c:v>
                </c:pt>
                <c:pt idx="2594">
                  <c:v>8.4699999999884312E-3</c:v>
                </c:pt>
                <c:pt idx="2595">
                  <c:v>1.3650000000041018E-2</c:v>
                </c:pt>
                <c:pt idx="2596">
                  <c:v>9.919999999965512E-3</c:v>
                </c:pt>
                <c:pt idx="2597">
                  <c:v>1.2040000000013151E-2</c:v>
                </c:pt>
                <c:pt idx="2598">
                  <c:v>9.6599999999966712E-3</c:v>
                </c:pt>
                <c:pt idx="2599">
                  <c:v>1.1619999999993524E-2</c:v>
                </c:pt>
                <c:pt idx="2600">
                  <c:v>9.4200000000341788E-3</c:v>
                </c:pt>
                <c:pt idx="2601">
                  <c:v>1.1829999999974916E-2</c:v>
                </c:pt>
                <c:pt idx="2602">
                  <c:v>1.2929999999983011E-2</c:v>
                </c:pt>
                <c:pt idx="2603">
                  <c:v>1.0970000000043001E-2</c:v>
                </c:pt>
                <c:pt idx="2604">
                  <c:v>9.4499999999584361E-3</c:v>
                </c:pt>
                <c:pt idx="2605">
                  <c:v>1.4330000000029486E-2</c:v>
                </c:pt>
                <c:pt idx="2606">
                  <c:v>1.0909999999967113E-2</c:v>
                </c:pt>
                <c:pt idx="2607">
                  <c:v>1.4190000000041891E-2</c:v>
                </c:pt>
                <c:pt idx="2608">
                  <c:v>1.0220000000003893E-2</c:v>
                </c:pt>
                <c:pt idx="2609">
                  <c:v>1.277999999996382E-2</c:v>
                </c:pt>
                <c:pt idx="2610">
                  <c:v>1.1060000000043146E-2</c:v>
                </c:pt>
                <c:pt idx="2611">
                  <c:v>1.0069999999984702E-2</c:v>
                </c:pt>
                <c:pt idx="2612">
                  <c:v>1.3919999999984611E-2</c:v>
                </c:pt>
                <c:pt idx="2613">
                  <c:v>9.9799999999845568E-3</c:v>
                </c:pt>
                <c:pt idx="2614">
                  <c:v>8.9200000000460022E-3</c:v>
                </c:pt>
                <c:pt idx="2615">
                  <c:v>9.9499999999466127E-3</c:v>
                </c:pt>
                <c:pt idx="2616">
                  <c:v>1.5230000000030941E-2</c:v>
                </c:pt>
                <c:pt idx="2617">
                  <c:v>1.0249999999984993E-2</c:v>
                </c:pt>
                <c:pt idx="2618">
                  <c:v>1.3080000000002201E-2</c:v>
                </c:pt>
                <c:pt idx="2619">
                  <c:v>9.6300000000155705E-3</c:v>
                </c:pt>
                <c:pt idx="2620">
                  <c:v>1.0909999999967113E-2</c:v>
                </c:pt>
                <c:pt idx="2621">
                  <c:v>1.302000000004E-2</c:v>
                </c:pt>
                <c:pt idx="2622">
                  <c:v>1.1059999999986303E-2</c:v>
                </c:pt>
                <c:pt idx="2623">
                  <c:v>1.1079999999992651E-2</c:v>
                </c:pt>
                <c:pt idx="2624">
                  <c:v>1.3329999999996289E-2</c:v>
                </c:pt>
                <c:pt idx="2625">
                  <c:v>1.0400000000004184E-2</c:v>
                </c:pt>
                <c:pt idx="2626">
                  <c:v>1.5019999999992706E-2</c:v>
                </c:pt>
                <c:pt idx="2627">
                  <c:v>9.1199999999957981E-3</c:v>
                </c:pt>
                <c:pt idx="2628">
                  <c:v>1.2570000000039272E-2</c:v>
                </c:pt>
                <c:pt idx="2629">
                  <c:v>9.9599999999782085E-3</c:v>
                </c:pt>
                <c:pt idx="2630">
                  <c:v>1.0850000000004911E-2</c:v>
                </c:pt>
                <c:pt idx="2631">
                  <c:v>9.6199999999839747E-3</c:v>
                </c:pt>
                <c:pt idx="2632">
                  <c:v>1.1120000000005348E-2</c:v>
                </c:pt>
                <c:pt idx="2633">
                  <c:v>1.1889999999993961E-2</c:v>
                </c:pt>
                <c:pt idx="2634">
                  <c:v>1.0429999999985284E-2</c:v>
                </c:pt>
                <c:pt idx="2635">
                  <c:v>1.2640000000033069E-2</c:v>
                </c:pt>
                <c:pt idx="2636">
                  <c:v>1.1320000000011987E-2</c:v>
                </c:pt>
                <c:pt idx="2637">
                  <c:v>1.4369999999985339E-2</c:v>
                </c:pt>
                <c:pt idx="2638">
                  <c:v>1.0839999999973315E-2</c:v>
                </c:pt>
                <c:pt idx="2639">
                  <c:v>1.2070000000051095E-2</c:v>
                </c:pt>
                <c:pt idx="2640">
                  <c:v>1.1389999999948941E-2</c:v>
                </c:pt>
                <c:pt idx="2641">
                  <c:v>1.2840000000039709E-2</c:v>
                </c:pt>
                <c:pt idx="2642">
                  <c:v>1.148000000000593E-2</c:v>
                </c:pt>
                <c:pt idx="2643">
                  <c:v>1.3879999999971915E-2</c:v>
                </c:pt>
                <c:pt idx="2644">
                  <c:v>8.4699999999884312E-3</c:v>
                </c:pt>
                <c:pt idx="2645">
                  <c:v>1.2460000000032778E-2</c:v>
                </c:pt>
                <c:pt idx="2646">
                  <c:v>8.0399999999940519E-3</c:v>
                </c:pt>
                <c:pt idx="2647">
                  <c:v>1.0580000000004475E-2</c:v>
                </c:pt>
                <c:pt idx="2648">
                  <c:v>9.8999999999591637E-3</c:v>
                </c:pt>
                <c:pt idx="2649">
                  <c:v>1.0430000000042128E-2</c:v>
                </c:pt>
                <c:pt idx="2650">
                  <c:v>9.8600000000033106E-3</c:v>
                </c:pt>
                <c:pt idx="2651">
                  <c:v>1.0819999999966967E-2</c:v>
                </c:pt>
                <c:pt idx="2652">
                  <c:v>1.0580000000004475E-2</c:v>
                </c:pt>
                <c:pt idx="2653">
                  <c:v>1.1740000000031614E-2</c:v>
                </c:pt>
                <c:pt idx="2654">
                  <c:v>1.1509999999987031E-2</c:v>
                </c:pt>
                <c:pt idx="2655">
                  <c:v>9.2899999999644933E-3</c:v>
                </c:pt>
                <c:pt idx="2656">
                  <c:v>1.4100000000041746E-2</c:v>
                </c:pt>
                <c:pt idx="2657">
                  <c:v>1.0609999999985575E-2</c:v>
                </c:pt>
                <c:pt idx="2658">
                  <c:v>1.3950000000022555E-2</c:v>
                </c:pt>
                <c:pt idx="2659">
                  <c:v>8.6099999999760257E-3</c:v>
                </c:pt>
                <c:pt idx="2660">
                  <c:v>1.1390000000005784E-2</c:v>
                </c:pt>
                <c:pt idx="2661">
                  <c:v>1.0249999999984993E-2</c:v>
                </c:pt>
                <c:pt idx="2662">
                  <c:v>1.2159999999994398E-2</c:v>
                </c:pt>
                <c:pt idx="2663">
                  <c:v>1.0840000000030159E-2</c:v>
                </c:pt>
                <c:pt idx="2664">
                  <c:v>1.4520000000004529E-2</c:v>
                </c:pt>
                <c:pt idx="2665">
                  <c:v>1.0400000000004184E-2</c:v>
                </c:pt>
                <c:pt idx="2666">
                  <c:v>1.3919999999984611E-2</c:v>
                </c:pt>
                <c:pt idx="2667">
                  <c:v>7.9499999999939064E-3</c:v>
                </c:pt>
                <c:pt idx="2668">
                  <c:v>1.4369999999985339E-2</c:v>
                </c:pt>
                <c:pt idx="2669">
                  <c:v>1.2130000000013297E-2</c:v>
                </c:pt>
                <c:pt idx="2670">
                  <c:v>1.0069999999984702E-2</c:v>
                </c:pt>
                <c:pt idx="2671">
                  <c:v>1.2370000000032633E-2</c:v>
                </c:pt>
                <c:pt idx="2672">
                  <c:v>1.2369999999975789E-2</c:v>
                </c:pt>
                <c:pt idx="2673">
                  <c:v>1.051999999998543E-2</c:v>
                </c:pt>
                <c:pt idx="2674">
                  <c:v>1.1110000000030595E-2</c:v>
                </c:pt>
                <c:pt idx="2675">
                  <c:v>1.1269999999967695E-2</c:v>
                </c:pt>
                <c:pt idx="2676">
                  <c:v>9.9200000000223554E-3</c:v>
                </c:pt>
                <c:pt idx="2677">
                  <c:v>1.3179999999977099E-2</c:v>
                </c:pt>
                <c:pt idx="2678">
                  <c:v>1.1410000000012133E-2</c:v>
                </c:pt>
                <c:pt idx="2679">
                  <c:v>1.1979999999994106E-2</c:v>
                </c:pt>
                <c:pt idx="2680">
                  <c:v>1.0490000000004329E-2</c:v>
                </c:pt>
                <c:pt idx="2681">
                  <c:v>1.1560000000031323E-2</c:v>
                </c:pt>
                <c:pt idx="2682">
                  <c:v>9.5099999999774809E-3</c:v>
                </c:pt>
                <c:pt idx="2683">
                  <c:v>1.4459999999985484E-2</c:v>
                </c:pt>
                <c:pt idx="2684">
                  <c:v>9.8600000000033106E-3</c:v>
                </c:pt>
                <c:pt idx="2685">
                  <c:v>1.4450000000010732E-2</c:v>
                </c:pt>
                <c:pt idx="2686">
                  <c:v>1.1239999999986594E-2</c:v>
                </c:pt>
                <c:pt idx="2687">
                  <c:v>1.2760000000014315E-2</c:v>
                </c:pt>
                <c:pt idx="2688">
                  <c:v>1.0690000000010969E-2</c:v>
                </c:pt>
                <c:pt idx="2689">
                  <c:v>1.1570000000006075E-2</c:v>
                </c:pt>
                <c:pt idx="2690">
                  <c:v>8.4600000000136788E-3</c:v>
                </c:pt>
                <c:pt idx="2691">
                  <c:v>9.6899999999777719E-3</c:v>
                </c:pt>
                <c:pt idx="2692">
                  <c:v>6.6400000000044201E-3</c:v>
                </c:pt>
                <c:pt idx="2693">
                  <c:v>1.132999999998674E-2</c:v>
                </c:pt>
                <c:pt idx="2694">
                  <c:v>1.0130000000003747E-2</c:v>
                </c:pt>
                <c:pt idx="2695">
                  <c:v>9.7499999999968168E-3</c:v>
                </c:pt>
                <c:pt idx="2696">
                  <c:v>1.1230000000011842E-2</c:v>
                </c:pt>
                <c:pt idx="2697">
                  <c:v>9.2099999999959437E-3</c:v>
                </c:pt>
                <c:pt idx="2698">
                  <c:v>1.2189999999975498E-2</c:v>
                </c:pt>
                <c:pt idx="2699">
                  <c:v>7.7200000000061664E-3</c:v>
                </c:pt>
                <c:pt idx="2700">
                  <c:v>7.2400000000243381E-3</c:v>
                </c:pt>
                <c:pt idx="2701">
                  <c:v>9.4799999999963802E-3</c:v>
                </c:pt>
                <c:pt idx="2702">
                  <c:v>8.399999999994634E-3</c:v>
                </c:pt>
                <c:pt idx="2703">
                  <c:v>8.170000000006894E-3</c:v>
                </c:pt>
                <c:pt idx="2704">
                  <c:v>1.2429999999994834E-2</c:v>
                </c:pt>
                <c:pt idx="2705">
                  <c:v>8.8499999999953616E-3</c:v>
                </c:pt>
                <c:pt idx="2706">
                  <c:v>9.7099999999841202E-3</c:v>
                </c:pt>
                <c:pt idx="2707">
                  <c:v>7.0400000000176988E-3</c:v>
                </c:pt>
                <c:pt idx="2708">
                  <c:v>1.1349999999993088E-2</c:v>
                </c:pt>
                <c:pt idx="2709">
                  <c:v>9.8600000000033106E-3</c:v>
                </c:pt>
                <c:pt idx="2710">
                  <c:v>1.064000000002352E-2</c:v>
                </c:pt>
                <c:pt idx="2711">
                  <c:v>7.4500000000057298E-3</c:v>
                </c:pt>
                <c:pt idx="2712">
                  <c:v>1.0789999999985866E-2</c:v>
                </c:pt>
                <c:pt idx="2713">
                  <c:v>1.028999999999769E-2</c:v>
                </c:pt>
                <c:pt idx="2714">
                  <c:v>1.0569999999972879E-2</c:v>
                </c:pt>
                <c:pt idx="2715">
                  <c:v>8.2300000000259388E-3</c:v>
                </c:pt>
                <c:pt idx="2716">
                  <c:v>1.170999999999367E-2</c:v>
                </c:pt>
                <c:pt idx="2717">
                  <c:v>1.2159999999994398E-2</c:v>
                </c:pt>
                <c:pt idx="2718">
                  <c:v>1.0460000000023228E-2</c:v>
                </c:pt>
                <c:pt idx="2719">
                  <c:v>9.8099999999590182E-3</c:v>
                </c:pt>
                <c:pt idx="2720">
                  <c:v>9.770000000003165E-3</c:v>
                </c:pt>
                <c:pt idx="2721">
                  <c:v>1.067000000000462E-2</c:v>
                </c:pt>
                <c:pt idx="2722">
                  <c:v>7.6300000000060209E-3</c:v>
                </c:pt>
                <c:pt idx="2723">
                  <c:v>1.1270000000024538E-2</c:v>
                </c:pt>
                <c:pt idx="2724">
                  <c:v>7.0599999999672036E-3</c:v>
                </c:pt>
                <c:pt idx="2725">
                  <c:v>1.1740000000031614E-2</c:v>
                </c:pt>
                <c:pt idx="2726">
                  <c:v>9.9299999999971078E-3</c:v>
                </c:pt>
                <c:pt idx="2727">
                  <c:v>1.1169999999992797E-2</c:v>
                </c:pt>
                <c:pt idx="2728">
                  <c:v>8.7899999999763168E-3</c:v>
                </c:pt>
                <c:pt idx="2729">
                  <c:v>1.079000000004271E-2</c:v>
                </c:pt>
                <c:pt idx="2730">
                  <c:v>9.8999999999591637E-3</c:v>
                </c:pt>
                <c:pt idx="2731">
                  <c:v>8.1900000000132422E-3</c:v>
                </c:pt>
                <c:pt idx="2732">
                  <c:v>1.0940000000005057E-2</c:v>
                </c:pt>
                <c:pt idx="2733">
                  <c:v>1.1979999999994106E-2</c:v>
                </c:pt>
                <c:pt idx="2734">
                  <c:v>1.1239999999986594E-2</c:v>
                </c:pt>
                <c:pt idx="2735">
                  <c:v>9.2000000000211912E-3</c:v>
                </c:pt>
                <c:pt idx="2736">
                  <c:v>1.1030000000005202E-2</c:v>
                </c:pt>
                <c:pt idx="2737">
                  <c:v>8.350000000007185E-3</c:v>
                </c:pt>
                <c:pt idx="2738">
                  <c:v>1.2129999999956453E-2</c:v>
                </c:pt>
                <c:pt idx="2739">
                  <c:v>9.6800000000030195E-3</c:v>
                </c:pt>
                <c:pt idx="2740">
                  <c:v>8.0200000000445471E-3</c:v>
                </c:pt>
                <c:pt idx="2741">
                  <c:v>1.051999999998543E-2</c:v>
                </c:pt>
                <c:pt idx="2742">
                  <c:v>9.2399999999770444E-3</c:v>
                </c:pt>
                <c:pt idx="2743">
                  <c:v>1.1799999999993815E-2</c:v>
                </c:pt>
                <c:pt idx="2744">
                  <c:v>1.1770000000012715E-2</c:v>
                </c:pt>
                <c:pt idx="2745">
                  <c:v>7.2700000000054388E-3</c:v>
                </c:pt>
                <c:pt idx="2746">
                  <c:v>1.2730000000033215E-2</c:v>
                </c:pt>
                <c:pt idx="2747">
                  <c:v>1.1379999999974189E-2</c:v>
                </c:pt>
                <c:pt idx="2748">
                  <c:v>1.1360000000024684E-2</c:v>
                </c:pt>
                <c:pt idx="2749">
                  <c:v>9.1199999999957981E-3</c:v>
                </c:pt>
                <c:pt idx="2750">
                  <c:v>1.3530000000002929E-2</c:v>
                </c:pt>
                <c:pt idx="2751">
                  <c:v>9.8599999999464671E-3</c:v>
                </c:pt>
                <c:pt idx="2752">
                  <c:v>9.8700000000349064E-3</c:v>
                </c:pt>
                <c:pt idx="2753">
                  <c:v>9.2599999999833926E-3</c:v>
                </c:pt>
                <c:pt idx="2754">
                  <c:v>7.4299999999993815E-3</c:v>
                </c:pt>
                <c:pt idx="2755">
                  <c:v>1.0400000000004184E-2</c:v>
                </c:pt>
                <c:pt idx="2756">
                  <c:v>8.3700000000135333E-3</c:v>
                </c:pt>
                <c:pt idx="2757">
                  <c:v>1.1059999999986303E-2</c:v>
                </c:pt>
                <c:pt idx="2758">
                  <c:v>9.0900000000146974E-3</c:v>
                </c:pt>
                <c:pt idx="2759">
                  <c:v>1.2279999999975644E-2</c:v>
                </c:pt>
                <c:pt idx="2760">
                  <c:v>7.0000000000050022E-3</c:v>
                </c:pt>
                <c:pt idx="2761">
                  <c:v>9.9799999999845568E-3</c:v>
                </c:pt>
                <c:pt idx="2762">
                  <c:v>8.4100000000262298E-3</c:v>
                </c:pt>
                <c:pt idx="2763">
                  <c:v>1.1770000000012715E-2</c:v>
                </c:pt>
                <c:pt idx="2764">
                  <c:v>7.9599999999686588E-3</c:v>
                </c:pt>
                <c:pt idx="2765">
                  <c:v>1.5260000000012042E-2</c:v>
                </c:pt>
                <c:pt idx="2766">
                  <c:v>6.2500000000227374E-3</c:v>
                </c:pt>
                <c:pt idx="2767">
                  <c:v>1.5949999999975262E-2</c:v>
                </c:pt>
                <c:pt idx="2768">
                  <c:v>7.9000000000064574E-3</c:v>
                </c:pt>
                <c:pt idx="2769">
                  <c:v>1.2450000000001182E-2</c:v>
                </c:pt>
                <c:pt idx="2770">
                  <c:v>9.0299999999956526E-3</c:v>
                </c:pt>
                <c:pt idx="2771">
                  <c:v>1.1720000000025266E-2</c:v>
                </c:pt>
                <c:pt idx="2772">
                  <c:v>1.0310000000004038E-2</c:v>
                </c:pt>
                <c:pt idx="2773">
                  <c:v>1.2009999999975207E-2</c:v>
                </c:pt>
                <c:pt idx="2774">
                  <c:v>1.0339999999985139E-2</c:v>
                </c:pt>
                <c:pt idx="2775">
                  <c:v>1.0340000000041982E-2</c:v>
                </c:pt>
                <c:pt idx="2776">
                  <c:v>9.9499999999466127E-3</c:v>
                </c:pt>
                <c:pt idx="2777">
                  <c:v>9.6600000000535147E-3</c:v>
                </c:pt>
                <c:pt idx="2778">
                  <c:v>1.1149999999986449E-2</c:v>
                </c:pt>
                <c:pt idx="2779">
                  <c:v>1.0069999999984702E-2</c:v>
                </c:pt>
                <c:pt idx="2780">
                  <c:v>1.3469999999983884E-2</c:v>
                </c:pt>
                <c:pt idx="2781">
                  <c:v>7.3900000000435284E-3</c:v>
                </c:pt>
                <c:pt idx="2782">
                  <c:v>1.1389999999948941E-2</c:v>
                </c:pt>
                <c:pt idx="2783">
                  <c:v>9.5600000000217733E-3</c:v>
                </c:pt>
                <c:pt idx="2784">
                  <c:v>1.148000000000593E-2</c:v>
                </c:pt>
                <c:pt idx="2785">
                  <c:v>7.0000000000050022E-3</c:v>
                </c:pt>
                <c:pt idx="2786">
                  <c:v>1.0459999999966385E-2</c:v>
                </c:pt>
                <c:pt idx="2787">
                  <c:v>8.4900000000516229E-3</c:v>
                </c:pt>
                <c:pt idx="2788">
                  <c:v>1.3299999999958345E-2</c:v>
                </c:pt>
                <c:pt idx="2789">
                  <c:v>9.5600000000217733E-3</c:v>
                </c:pt>
                <c:pt idx="2790">
                  <c:v>1.1120000000005348E-2</c:v>
                </c:pt>
                <c:pt idx="2791">
                  <c:v>9.7399999999652209E-3</c:v>
                </c:pt>
                <c:pt idx="2792">
                  <c:v>9.7800000000347609E-3</c:v>
                </c:pt>
                <c:pt idx="2793">
                  <c:v>1.0699999999985721E-2</c:v>
                </c:pt>
                <c:pt idx="2794">
                  <c:v>7.9600000000255022E-3</c:v>
                </c:pt>
                <c:pt idx="2795">
                  <c:v>1.0659999999973024E-2</c:v>
                </c:pt>
                <c:pt idx="2796">
                  <c:v>1.1360000000024684E-2</c:v>
                </c:pt>
                <c:pt idx="2797">
                  <c:v>9.8600000000033106E-3</c:v>
                </c:pt>
                <c:pt idx="2798">
                  <c:v>9.1499999999768988E-3</c:v>
                </c:pt>
                <c:pt idx="2799">
                  <c:v>1.186000000001286E-2</c:v>
                </c:pt>
                <c:pt idx="2800">
                  <c:v>1.0049999999978354E-2</c:v>
                </c:pt>
                <c:pt idx="2801">
                  <c:v>1.1200000000030741E-2</c:v>
                </c:pt>
                <c:pt idx="2802">
                  <c:v>8.5899999999696774E-3</c:v>
                </c:pt>
                <c:pt idx="2803">
                  <c:v>1.0699999999985721E-2</c:v>
                </c:pt>
                <c:pt idx="2804">
                  <c:v>9.8600000000033106E-3</c:v>
                </c:pt>
                <c:pt idx="2805">
                  <c:v>1.1300000000005639E-2</c:v>
                </c:pt>
                <c:pt idx="2806">
                  <c:v>1.0490000000004329E-2</c:v>
                </c:pt>
                <c:pt idx="2807">
                  <c:v>1.2389999999982138E-2</c:v>
                </c:pt>
                <c:pt idx="2808">
                  <c:v>7.840000000044256E-3</c:v>
                </c:pt>
                <c:pt idx="2809">
                  <c:v>1.371000000000322E-2</c:v>
                </c:pt>
                <c:pt idx="2810">
                  <c:v>8.0800000000067485E-3</c:v>
                </c:pt>
                <c:pt idx="2811">
                  <c:v>1.1529999999993379E-2</c:v>
                </c:pt>
                <c:pt idx="2812">
                  <c:v>9.6899999999777719E-3</c:v>
                </c:pt>
                <c:pt idx="2813">
                  <c:v>1.0840000000030159E-2</c:v>
                </c:pt>
                <c:pt idx="2814">
                  <c:v>1.1149999999986449E-2</c:v>
                </c:pt>
                <c:pt idx="2815">
                  <c:v>8.2299999999690954E-3</c:v>
                </c:pt>
                <c:pt idx="2816">
                  <c:v>8.4899999999947795E-3</c:v>
                </c:pt>
                <c:pt idx="2817">
                  <c:v>1.0850000000004911E-2</c:v>
                </c:pt>
                <c:pt idx="2818">
                  <c:v>1.0250000000041837E-2</c:v>
                </c:pt>
                <c:pt idx="2819">
                  <c:v>8.1699999999500506E-3</c:v>
                </c:pt>
                <c:pt idx="2820">
                  <c:v>1.1350000000049931E-2</c:v>
                </c:pt>
                <c:pt idx="2821">
                  <c:v>1.051999999998543E-2</c:v>
                </c:pt>
                <c:pt idx="2822">
                  <c:v>1.1439999999993233E-2</c:v>
                </c:pt>
                <c:pt idx="2823">
                  <c:v>7.9000000000064574E-3</c:v>
                </c:pt>
                <c:pt idx="2824">
                  <c:v>9.3899999999962347E-3</c:v>
                </c:pt>
                <c:pt idx="2825">
                  <c:v>8.8499999999953616E-3</c:v>
                </c:pt>
                <c:pt idx="2826">
                  <c:v>1.1469999999974334E-2</c:v>
                </c:pt>
                <c:pt idx="2827">
                  <c:v>7.840000000044256E-3</c:v>
                </c:pt>
                <c:pt idx="2828">
                  <c:v>1.036999999996624E-2</c:v>
                </c:pt>
                <c:pt idx="2829">
                  <c:v>8.0500000000256478E-3</c:v>
                </c:pt>
                <c:pt idx="2830">
                  <c:v>1.132999999998674E-2</c:v>
                </c:pt>
                <c:pt idx="2831">
                  <c:v>6.4300000000230284E-3</c:v>
                </c:pt>
                <c:pt idx="2832">
                  <c:v>1.067000000000462E-2</c:v>
                </c:pt>
                <c:pt idx="2833">
                  <c:v>8.0199999999877036E-3</c:v>
                </c:pt>
                <c:pt idx="2834">
                  <c:v>8.3399999999755892E-3</c:v>
                </c:pt>
                <c:pt idx="2835">
                  <c:v>1.0820000000023811E-2</c:v>
                </c:pt>
                <c:pt idx="2836">
                  <c:v>7.8399999999874126E-3</c:v>
                </c:pt>
                <c:pt idx="2837">
                  <c:v>7.0900000000051477E-3</c:v>
                </c:pt>
                <c:pt idx="2838">
                  <c:v>1.0310000000004038E-2</c:v>
                </c:pt>
                <c:pt idx="2839">
                  <c:v>8.4699999999884312E-3</c:v>
                </c:pt>
                <c:pt idx="2840">
                  <c:v>5.4799999999772808E-3</c:v>
                </c:pt>
                <c:pt idx="2841">
                  <c:v>1.0100000000022646E-2</c:v>
                </c:pt>
                <c:pt idx="2842">
                  <c:v>7.1899999999800457E-3</c:v>
                </c:pt>
                <c:pt idx="2843">
                  <c:v>1.170999999999367E-2</c:v>
                </c:pt>
                <c:pt idx="2844">
                  <c:v>7.2100000000432374E-3</c:v>
                </c:pt>
                <c:pt idx="2845">
                  <c:v>8.6999999999761712E-3</c:v>
                </c:pt>
                <c:pt idx="2846">
                  <c:v>5.8799999999905594E-3</c:v>
                </c:pt>
                <c:pt idx="2847">
                  <c:v>5.7800000000156615E-3</c:v>
                </c:pt>
                <c:pt idx="2848">
                  <c:v>7.6900000000250657E-3</c:v>
                </c:pt>
                <c:pt idx="2849">
                  <c:v>1.0549999999966531E-2</c:v>
                </c:pt>
                <c:pt idx="2850">
                  <c:v>6.1900000000036925E-3</c:v>
                </c:pt>
                <c:pt idx="2851">
                  <c:v>1.1419999999986885E-2</c:v>
                </c:pt>
                <c:pt idx="2852">
                  <c:v>7.3900000000435284E-3</c:v>
                </c:pt>
                <c:pt idx="2853">
                  <c:v>7.719999999949323E-3</c:v>
                </c:pt>
                <c:pt idx="2854">
                  <c:v>9.030000000052496E-3</c:v>
                </c:pt>
                <c:pt idx="2855">
                  <c:v>8.4899999999947795E-3</c:v>
                </c:pt>
                <c:pt idx="2856">
                  <c:v>1.0940000000005057E-2</c:v>
                </c:pt>
                <c:pt idx="2857">
                  <c:v>6.379999999978736E-3</c:v>
                </c:pt>
                <c:pt idx="2858">
                  <c:v>4.3200000000069849E-3</c:v>
                </c:pt>
                <c:pt idx="2859">
                  <c:v>9.4500000000152795E-3</c:v>
                </c:pt>
                <c:pt idx="2860">
                  <c:v>1.4509999999972933E-2</c:v>
                </c:pt>
                <c:pt idx="2861">
                  <c:v>5.7499999999777174E-3</c:v>
                </c:pt>
                <c:pt idx="2862">
                  <c:v>9.4500000000152795E-3</c:v>
                </c:pt>
                <c:pt idx="2863">
                  <c:v>8.170000000006894E-3</c:v>
                </c:pt>
                <c:pt idx="2864">
                  <c:v>5.7800000000156615E-3</c:v>
                </c:pt>
                <c:pt idx="2865">
                  <c:v>8.1299999999941974E-3</c:v>
                </c:pt>
                <c:pt idx="2866">
                  <c:v>8.6200000000076216E-3</c:v>
                </c:pt>
                <c:pt idx="2867">
                  <c:v>5.6599999999775719E-3</c:v>
                </c:pt>
                <c:pt idx="2868">
                  <c:v>1.0969999999986157E-2</c:v>
                </c:pt>
                <c:pt idx="2869">
                  <c:v>4.350000000044929E-3</c:v>
                </c:pt>
                <c:pt idx="2870">
                  <c:v>1.1859999999956017E-2</c:v>
                </c:pt>
                <c:pt idx="2871">
                  <c:v>8.4300000000325781E-3</c:v>
                </c:pt>
                <c:pt idx="2872">
                  <c:v>8.170000000006894E-3</c:v>
                </c:pt>
                <c:pt idx="2873">
                  <c:v>5.8699999999589636E-3</c:v>
                </c:pt>
                <c:pt idx="2874">
                  <c:v>9.2700000000149885E-3</c:v>
                </c:pt>
                <c:pt idx="2875">
                  <c:v>8.7599999999952161E-3</c:v>
                </c:pt>
                <c:pt idx="2876">
                  <c:v>9.1500000000337423E-3</c:v>
                </c:pt>
                <c:pt idx="2877">
                  <c:v>8.6699999999950705E-3</c:v>
                </c:pt>
                <c:pt idx="2878">
                  <c:v>6.379999999978736E-3</c:v>
                </c:pt>
                <c:pt idx="2879">
                  <c:v>1.0159999999984848E-2</c:v>
                </c:pt>
                <c:pt idx="2880">
                  <c:v>5.5700000000342698E-3</c:v>
                </c:pt>
                <c:pt idx="2881">
                  <c:v>8.9399999999955071E-3</c:v>
                </c:pt>
                <c:pt idx="2882">
                  <c:v>7.7499999999872671E-3</c:v>
                </c:pt>
                <c:pt idx="2883">
                  <c:v>5.8999999999969077E-3</c:v>
                </c:pt>
                <c:pt idx="2884">
                  <c:v>8.3200000000260843E-3</c:v>
                </c:pt>
                <c:pt idx="2885">
                  <c:v>9.3899999999962347E-3</c:v>
                </c:pt>
                <c:pt idx="2886">
                  <c:v>5.7499999999777174E-3</c:v>
                </c:pt>
                <c:pt idx="2887">
                  <c:v>1.0850000000004911E-2</c:v>
                </c:pt>
                <c:pt idx="2888">
                  <c:v>5.9899999999970532E-3</c:v>
                </c:pt>
                <c:pt idx="2889">
                  <c:v>8.1900000000132422E-3</c:v>
                </c:pt>
                <c:pt idx="2890">
                  <c:v>7.159999999998945E-3</c:v>
                </c:pt>
                <c:pt idx="2891">
                  <c:v>1.0780000000011114E-2</c:v>
                </c:pt>
                <c:pt idx="2892">
                  <c:v>7.4199999999677857E-3</c:v>
                </c:pt>
                <c:pt idx="2893">
                  <c:v>7.0400000000176988E-3</c:v>
                </c:pt>
                <c:pt idx="2894">
                  <c:v>6.2300000000163891E-3</c:v>
                </c:pt>
                <c:pt idx="2895">
                  <c:v>8.8799999999764623E-3</c:v>
                </c:pt>
                <c:pt idx="2896">
                  <c:v>5.870000000015807E-3</c:v>
                </c:pt>
                <c:pt idx="2897">
                  <c:v>7.6899999999682223E-3</c:v>
                </c:pt>
                <c:pt idx="2898">
                  <c:v>8.9700000000334512E-3</c:v>
                </c:pt>
                <c:pt idx="2899">
                  <c:v>7.0299999999861029E-3</c:v>
                </c:pt>
                <c:pt idx="2900">
                  <c:v>1.0760000000004766E-2</c:v>
                </c:pt>
                <c:pt idx="2901">
                  <c:v>5.8399999999778629E-3</c:v>
                </c:pt>
                <c:pt idx="2902">
                  <c:v>9.1199999999957981E-3</c:v>
                </c:pt>
                <c:pt idx="2903">
                  <c:v>6.3200000000165346E-3</c:v>
                </c:pt>
                <c:pt idx="2904">
                  <c:v>9.5699999999965257E-3</c:v>
                </c:pt>
                <c:pt idx="2905">
                  <c:v>6.4899999999852298E-3</c:v>
                </c:pt>
                <c:pt idx="2906">
                  <c:v>9.4500000000152795E-3</c:v>
                </c:pt>
                <c:pt idx="2907">
                  <c:v>5.8399999999778629E-3</c:v>
                </c:pt>
                <c:pt idx="2908">
                  <c:v>1.1000000000024102E-2</c:v>
                </c:pt>
                <c:pt idx="2909">
                  <c:v>6.199999999978445E-3</c:v>
                </c:pt>
                <c:pt idx="2910">
                  <c:v>9.3000000000529326E-3</c:v>
                </c:pt>
                <c:pt idx="2911">
                  <c:v>6.0999999999467036E-3</c:v>
                </c:pt>
                <c:pt idx="2912">
                  <c:v>8.9500000000271029E-3</c:v>
                </c:pt>
                <c:pt idx="2913">
                  <c:v>7.1199999999862484E-3</c:v>
                </c:pt>
                <c:pt idx="2914">
                  <c:v>7.569999999986976E-3</c:v>
                </c:pt>
                <c:pt idx="2915">
                  <c:v>6.3800000000355794E-3</c:v>
                </c:pt>
                <c:pt idx="2916">
                  <c:v>9.0599999999767533E-3</c:v>
                </c:pt>
                <c:pt idx="2917">
                  <c:v>7.1199999999862484E-3</c:v>
                </c:pt>
                <c:pt idx="2918">
                  <c:v>6.700000000023465E-3</c:v>
                </c:pt>
                <c:pt idx="2919">
                  <c:v>9.6300000000155705E-3</c:v>
                </c:pt>
                <c:pt idx="2920">
                  <c:v>4.7700000000077125E-3</c:v>
                </c:pt>
                <c:pt idx="2921">
                  <c:v>8.6699999999950705E-3</c:v>
                </c:pt>
                <c:pt idx="2922">
                  <c:v>5.419999999958236E-3</c:v>
                </c:pt>
                <c:pt idx="2923">
                  <c:v>6.9200000000364525E-3</c:v>
                </c:pt>
                <c:pt idx="2924">
                  <c:v>7.8699999999685133E-3</c:v>
                </c:pt>
                <c:pt idx="2925">
                  <c:v>6.4300000000230284E-3</c:v>
                </c:pt>
                <c:pt idx="2926">
                  <c:v>5.2799999999706415E-3</c:v>
                </c:pt>
                <c:pt idx="2927">
                  <c:v>8.4900000000516229E-3</c:v>
                </c:pt>
                <c:pt idx="2928">
                  <c:v>4.1499999999814463E-3</c:v>
                </c:pt>
                <c:pt idx="2929">
                  <c:v>1.0989999999992506E-2</c:v>
                </c:pt>
                <c:pt idx="2930">
                  <c:v>4.4100000000071304E-3</c:v>
                </c:pt>
                <c:pt idx="2931">
                  <c:v>8.9100000000144064E-3</c:v>
                </c:pt>
                <c:pt idx="2932">
                  <c:v>8.8900000000080581E-3</c:v>
                </c:pt>
                <c:pt idx="2933">
                  <c:v>5.599999999958527E-3</c:v>
                </c:pt>
                <c:pt idx="2934">
                  <c:v>8.0399999999940519E-3</c:v>
                </c:pt>
                <c:pt idx="2935">
                  <c:v>6.0200000000349974E-3</c:v>
                </c:pt>
                <c:pt idx="2936">
                  <c:v>6.8299999999794636E-3</c:v>
                </c:pt>
                <c:pt idx="2937">
                  <c:v>8.9399999999955071E-3</c:v>
                </c:pt>
                <c:pt idx="2938">
                  <c:v>7.0000000000050022E-3</c:v>
                </c:pt>
                <c:pt idx="2939">
                  <c:v>6.9199999999796091E-3</c:v>
                </c:pt>
                <c:pt idx="2940">
                  <c:v>7.5700000000438195E-3</c:v>
                </c:pt>
                <c:pt idx="2941">
                  <c:v>5.8099999999967622E-3</c:v>
                </c:pt>
                <c:pt idx="2942">
                  <c:v>9.3299999999771899E-3</c:v>
                </c:pt>
                <c:pt idx="2943">
                  <c:v>2.7699999999981628E-3</c:v>
                </c:pt>
                <c:pt idx="2944">
                  <c:v>8.4899999999947795E-3</c:v>
                </c:pt>
                <c:pt idx="2945">
                  <c:v>5.460000000027776E-3</c:v>
                </c:pt>
                <c:pt idx="2946">
                  <c:v>7.8599999999937609E-3</c:v>
                </c:pt>
                <c:pt idx="2947">
                  <c:v>6.379999999978736E-3</c:v>
                </c:pt>
                <c:pt idx="2948">
                  <c:v>8.9100000000144064E-3</c:v>
                </c:pt>
                <c:pt idx="2949">
                  <c:v>3.669999999999618E-3</c:v>
                </c:pt>
                <c:pt idx="2950">
                  <c:v>9.360000000015134E-3</c:v>
                </c:pt>
                <c:pt idx="2951">
                  <c:v>6.3700000000039836E-3</c:v>
                </c:pt>
                <c:pt idx="2952">
                  <c:v>5.9299999999780084E-3</c:v>
                </c:pt>
                <c:pt idx="2953">
                  <c:v>8.0800000000067485E-3</c:v>
                </c:pt>
                <c:pt idx="2954">
                  <c:v>5.8099999999967622E-3</c:v>
                </c:pt>
                <c:pt idx="2955">
                  <c:v>9.0599999999767533E-3</c:v>
                </c:pt>
                <c:pt idx="2956">
                  <c:v>5.7500000000345608E-3</c:v>
                </c:pt>
                <c:pt idx="2957">
                  <c:v>4.6499999999696229E-3</c:v>
                </c:pt>
                <c:pt idx="2958">
                  <c:v>7.7200000000061664E-3</c:v>
                </c:pt>
                <c:pt idx="2959">
                  <c:v>3.9100000000189539E-3</c:v>
                </c:pt>
                <c:pt idx="2960">
                  <c:v>7.3299999999676402E-3</c:v>
                </c:pt>
                <c:pt idx="2961">
                  <c:v>8.6100000000328691E-3</c:v>
                </c:pt>
                <c:pt idx="2962">
                  <c:v>5.2499999999895408E-3</c:v>
                </c:pt>
                <c:pt idx="2963">
                  <c:v>8.8799999999764623E-3</c:v>
                </c:pt>
                <c:pt idx="2964">
                  <c:v>6.2300000000163891E-3</c:v>
                </c:pt>
                <c:pt idx="2965">
                  <c:v>6.9700000000239015E-3</c:v>
                </c:pt>
                <c:pt idx="2966">
                  <c:v>6.6999999999666215E-3</c:v>
                </c:pt>
                <c:pt idx="2967">
                  <c:v>5.9100000000285036E-3</c:v>
                </c:pt>
                <c:pt idx="2968">
                  <c:v>5.7199999999966167E-3</c:v>
                </c:pt>
                <c:pt idx="2969">
                  <c:v>9.8300000000222099E-3</c:v>
                </c:pt>
                <c:pt idx="2970">
                  <c:v>4.9499999999511601E-3</c:v>
                </c:pt>
                <c:pt idx="2971">
                  <c:v>9.6000000000344698E-3</c:v>
                </c:pt>
                <c:pt idx="2972">
                  <c:v>4.7599999999761167E-3</c:v>
                </c:pt>
                <c:pt idx="2973">
                  <c:v>5.2200000000084401E-3</c:v>
                </c:pt>
                <c:pt idx="2974">
                  <c:v>8.2600000000070395E-3</c:v>
                </c:pt>
                <c:pt idx="2975">
                  <c:v>4.7599999999761167E-3</c:v>
                </c:pt>
                <c:pt idx="2976">
                  <c:v>7.7500000000441105E-3</c:v>
                </c:pt>
                <c:pt idx="2977">
                  <c:v>3.6399999999616739E-3</c:v>
                </c:pt>
                <c:pt idx="2978">
                  <c:v>5.0600000000144973E-3</c:v>
                </c:pt>
                <c:pt idx="2979">
                  <c:v>7.2499999999990905E-3</c:v>
                </c:pt>
                <c:pt idx="2980">
                  <c:v>5.089999999995598E-3</c:v>
                </c:pt>
                <c:pt idx="2981">
                  <c:v>5.6700000000091677E-3</c:v>
                </c:pt>
                <c:pt idx="2982">
                  <c:v>9.1699999999832471E-3</c:v>
                </c:pt>
                <c:pt idx="2983">
                  <c:v>5.640000000028067E-3</c:v>
                </c:pt>
                <c:pt idx="2984">
                  <c:v>8.9399999999955071E-3</c:v>
                </c:pt>
                <c:pt idx="2985">
                  <c:v>5.089999999995598E-3</c:v>
                </c:pt>
                <c:pt idx="2986">
                  <c:v>5.9899999999970532E-3</c:v>
                </c:pt>
                <c:pt idx="2987">
                  <c:v>7.8399999999874126E-3</c:v>
                </c:pt>
                <c:pt idx="2988">
                  <c:v>5.1900000000273394E-3</c:v>
                </c:pt>
                <c:pt idx="2989">
                  <c:v>5.8699999999589636E-3</c:v>
                </c:pt>
                <c:pt idx="2990">
                  <c:v>5.8999999999969077E-3</c:v>
                </c:pt>
                <c:pt idx="2991">
                  <c:v>3.2500000000368345E-3</c:v>
                </c:pt>
                <c:pt idx="2992">
                  <c:v>1.1079999999992651E-2</c:v>
                </c:pt>
                <c:pt idx="2993">
                  <c:v>4.5299999999883767E-3</c:v>
                </c:pt>
                <c:pt idx="2994">
                  <c:v>6.1100000000351429E-3</c:v>
                </c:pt>
                <c:pt idx="2995">
                  <c:v>7.339999999999236E-3</c:v>
                </c:pt>
                <c:pt idx="2996">
                  <c:v>6.1299999999846477E-3</c:v>
                </c:pt>
                <c:pt idx="2997">
                  <c:v>5.9899999999970532E-3</c:v>
                </c:pt>
                <c:pt idx="2998">
                  <c:v>6.6199999999980719E-3</c:v>
                </c:pt>
                <c:pt idx="2999">
                  <c:v>5.6599999999775719E-3</c:v>
                </c:pt>
                <c:pt idx="3000">
                  <c:v>8.530000000007476E-3</c:v>
                </c:pt>
                <c:pt idx="3001">
                  <c:v>4.3499999999880856E-3</c:v>
                </c:pt>
                <c:pt idx="3002">
                  <c:v>5.5399999999963256E-3</c:v>
                </c:pt>
                <c:pt idx="3003">
                  <c:v>8.2900000000449836E-3</c:v>
                </c:pt>
                <c:pt idx="3004">
                  <c:v>5.7499999999777174E-3</c:v>
                </c:pt>
                <c:pt idx="3005">
                  <c:v>6.6400000000044201E-3</c:v>
                </c:pt>
                <c:pt idx="3006">
                  <c:v>4.5599999999694774E-3</c:v>
                </c:pt>
                <c:pt idx="3007">
                  <c:v>6.1400000000162436E-3</c:v>
                </c:pt>
                <c:pt idx="3008">
                  <c:v>6.3800000000355794E-3</c:v>
                </c:pt>
                <c:pt idx="3009">
                  <c:v>6.7999999999983629E-3</c:v>
                </c:pt>
                <c:pt idx="3010">
                  <c:v>4.1399999999498505E-3</c:v>
                </c:pt>
                <c:pt idx="3011">
                  <c:v>8.2500000000322871E-3</c:v>
                </c:pt>
                <c:pt idx="3012">
                  <c:v>6.1099999999782995E-3</c:v>
                </c:pt>
                <c:pt idx="3013">
                  <c:v>7.5100000000247746E-3</c:v>
                </c:pt>
                <c:pt idx="3014">
                  <c:v>4.500000000007276E-3</c:v>
                </c:pt>
                <c:pt idx="3015">
                  <c:v>7.2199999999611464E-3</c:v>
                </c:pt>
                <c:pt idx="3016">
                  <c:v>7.8600000000506043E-3</c:v>
                </c:pt>
                <c:pt idx="3017">
                  <c:v>4.0599999999813008E-3</c:v>
                </c:pt>
                <c:pt idx="3018">
                  <c:v>7.209999999986394E-3</c:v>
                </c:pt>
                <c:pt idx="3019">
                  <c:v>7.4200000000246291E-3</c:v>
                </c:pt>
                <c:pt idx="3020">
                  <c:v>4.7700000000077125E-3</c:v>
                </c:pt>
                <c:pt idx="3021">
                  <c:v>7.5399999999490319E-3</c:v>
                </c:pt>
                <c:pt idx="3022">
                  <c:v>4.6200000000453656E-3</c:v>
                </c:pt>
                <c:pt idx="3023">
                  <c:v>6.9399999999859574E-3</c:v>
                </c:pt>
                <c:pt idx="3024">
                  <c:v>8.1999999999879947E-3</c:v>
                </c:pt>
                <c:pt idx="3025">
                  <c:v>5.8399999999778629E-3</c:v>
                </c:pt>
                <c:pt idx="3026">
                  <c:v>5.9300000000348518E-3</c:v>
                </c:pt>
                <c:pt idx="3027">
                  <c:v>7.9299999999875581E-3</c:v>
                </c:pt>
                <c:pt idx="3028">
                  <c:v>4.909999999995307E-3</c:v>
                </c:pt>
                <c:pt idx="3029">
                  <c:v>4.0599999999813008E-3</c:v>
                </c:pt>
                <c:pt idx="3030">
                  <c:v>7.0300000000429463E-3</c:v>
                </c:pt>
                <c:pt idx="3031">
                  <c:v>4.680000000007567E-3</c:v>
                </c:pt>
                <c:pt idx="3032">
                  <c:v>8.4299999999757347E-3</c:v>
                </c:pt>
                <c:pt idx="3033">
                  <c:v>5.3700000000276304E-3</c:v>
                </c:pt>
                <c:pt idx="3034">
                  <c:v>5.089999999995598E-3</c:v>
                </c:pt>
                <c:pt idx="3035">
                  <c:v>4.4699999999693318E-3</c:v>
                </c:pt>
                <c:pt idx="3036">
                  <c:v>7.4500000000057298E-3</c:v>
                </c:pt>
                <c:pt idx="3037">
                  <c:v>5.1599999999893953E-3</c:v>
                </c:pt>
                <c:pt idx="3038">
                  <c:v>5.4800000000341242E-3</c:v>
                </c:pt>
                <c:pt idx="3039">
                  <c:v>4.3000000000006366E-3</c:v>
                </c:pt>
                <c:pt idx="3040">
                  <c:v>7.5099999999679312E-3</c:v>
                </c:pt>
                <c:pt idx="3041">
                  <c:v>6.0200000000349974E-3</c:v>
                </c:pt>
                <c:pt idx="3042">
                  <c:v>3.1799999999861939E-3</c:v>
                </c:pt>
                <c:pt idx="3043">
                  <c:v>9.4500000000152795E-3</c:v>
                </c:pt>
                <c:pt idx="3044">
                  <c:v>5.0399999999513057E-3</c:v>
                </c:pt>
                <c:pt idx="3045">
                  <c:v>6.1100000000351429E-3</c:v>
                </c:pt>
                <c:pt idx="3046">
                  <c:v>4.6199999999885222E-3</c:v>
                </c:pt>
                <c:pt idx="3047">
                  <c:v>7.2700000000054388E-3</c:v>
                </c:pt>
                <c:pt idx="3048">
                  <c:v>5.0999999999703505E-3</c:v>
                </c:pt>
                <c:pt idx="3049">
                  <c:v>6.4300000000230284E-3</c:v>
                </c:pt>
                <c:pt idx="3050">
                  <c:v>3.1599999999798456E-3</c:v>
                </c:pt>
                <c:pt idx="3051">
                  <c:v>6.7400000000361615E-3</c:v>
                </c:pt>
                <c:pt idx="3052">
                  <c:v>5.4499999999961801E-3</c:v>
                </c:pt>
                <c:pt idx="3053">
                  <c:v>6.4699999999788815E-3</c:v>
                </c:pt>
                <c:pt idx="3054">
                  <c:v>5.0300000000333966E-3</c:v>
                </c:pt>
                <c:pt idx="3055">
                  <c:v>4.5899999999505781E-3</c:v>
                </c:pt>
                <c:pt idx="3056">
                  <c:v>7.4500000000057298E-3</c:v>
                </c:pt>
                <c:pt idx="3057">
                  <c:v>4.7100000000455111E-3</c:v>
                </c:pt>
                <c:pt idx="3058">
                  <c:v>4.3499999999880856E-3</c:v>
                </c:pt>
                <c:pt idx="3059">
                  <c:v>7.0999999999799002E-3</c:v>
                </c:pt>
                <c:pt idx="3060">
                  <c:v>5.8099999999967622E-3</c:v>
                </c:pt>
                <c:pt idx="3061">
                  <c:v>5.5399999999963256E-3</c:v>
                </c:pt>
                <c:pt idx="3062">
                  <c:v>5.2800000000274849E-3</c:v>
                </c:pt>
                <c:pt idx="3063">
                  <c:v>5.8699999999589636E-3</c:v>
                </c:pt>
                <c:pt idx="3064">
                  <c:v>8.070000000031996E-3</c:v>
                </c:pt>
                <c:pt idx="3065">
                  <c:v>4.2399999999815918E-3</c:v>
                </c:pt>
                <c:pt idx="3066">
                  <c:v>6.0200000000349974E-3</c:v>
                </c:pt>
                <c:pt idx="3067">
                  <c:v>6.0499999999592546E-3</c:v>
                </c:pt>
                <c:pt idx="3068">
                  <c:v>3.5700000000247201E-3</c:v>
                </c:pt>
                <c:pt idx="3069">
                  <c:v>4.9199999999700594E-3</c:v>
                </c:pt>
                <c:pt idx="3070">
                  <c:v>6.4399999999977808E-3</c:v>
                </c:pt>
                <c:pt idx="3071">
                  <c:v>4.4400000000450746E-3</c:v>
                </c:pt>
                <c:pt idx="3072">
                  <c:v>9.7399999999652209E-3</c:v>
                </c:pt>
                <c:pt idx="3073">
                  <c:v>4.2599999999879401E-3</c:v>
                </c:pt>
                <c:pt idx="3074">
                  <c:v>5.5500000000279215E-3</c:v>
                </c:pt>
                <c:pt idx="3075">
                  <c:v>6.1099999999782995E-3</c:v>
                </c:pt>
                <c:pt idx="3076">
                  <c:v>4.9700000000143518E-3</c:v>
                </c:pt>
                <c:pt idx="3077">
                  <c:v>8.1400000000257933E-3</c:v>
                </c:pt>
                <c:pt idx="3078">
                  <c:v>7.6899999999682223E-3</c:v>
                </c:pt>
                <c:pt idx="3079">
                  <c:v>3.0399999999985994E-3</c:v>
                </c:pt>
                <c:pt idx="3080">
                  <c:v>7.7200000000061664E-3</c:v>
                </c:pt>
                <c:pt idx="3081">
                  <c:v>5.2100000000336877E-3</c:v>
                </c:pt>
                <c:pt idx="3082">
                  <c:v>1.3999999999896318E-3</c:v>
                </c:pt>
                <c:pt idx="3083">
                  <c:v>6.8599999999605643E-3</c:v>
                </c:pt>
                <c:pt idx="3084">
                  <c:v>6.0200000000349974E-3</c:v>
                </c:pt>
                <c:pt idx="3085">
                  <c:v>4.6499999999696229E-3</c:v>
                </c:pt>
                <c:pt idx="3086">
                  <c:v>3.3999999999991815E-3</c:v>
                </c:pt>
                <c:pt idx="3087">
                  <c:v>6.1300000000414911E-3</c:v>
                </c:pt>
                <c:pt idx="3088">
                  <c:v>4.6499999999696229E-3</c:v>
                </c:pt>
                <c:pt idx="3089">
                  <c:v>4.8300000000267573E-3</c:v>
                </c:pt>
                <c:pt idx="3090">
                  <c:v>2.3899999999912325E-3</c:v>
                </c:pt>
                <c:pt idx="3091">
                  <c:v>7.5999999999680767E-3</c:v>
                </c:pt>
                <c:pt idx="3092">
                  <c:v>5.7199999999966167E-3</c:v>
                </c:pt>
                <c:pt idx="3093">
                  <c:v>5.3300000000149339E-3</c:v>
                </c:pt>
                <c:pt idx="3094">
                  <c:v>4.7999999999888132E-3</c:v>
                </c:pt>
                <c:pt idx="3095">
                  <c:v>5.5700000000342698E-3</c:v>
                </c:pt>
                <c:pt idx="3096">
                  <c:v>5.3100000000085856E-3</c:v>
                </c:pt>
                <c:pt idx="3097">
                  <c:v>4.2300000000068394E-3</c:v>
                </c:pt>
                <c:pt idx="3098">
                  <c:v>5.8099999999967622E-3</c:v>
                </c:pt>
                <c:pt idx="3099">
                  <c:v>3.7599999999997635E-3</c:v>
                </c:pt>
                <c:pt idx="3100">
                  <c:v>4.8499999999762622E-3</c:v>
                </c:pt>
                <c:pt idx="3101">
                  <c:v>4.2399999999815918E-3</c:v>
                </c:pt>
                <c:pt idx="3102">
                  <c:v>4.9700000000143518E-3</c:v>
                </c:pt>
                <c:pt idx="3103">
                  <c:v>4.5299999999883767E-3</c:v>
                </c:pt>
                <c:pt idx="3104">
                  <c:v>8.0500000000256478E-3</c:v>
                </c:pt>
                <c:pt idx="3105">
                  <c:v>2.889999999979409E-3</c:v>
                </c:pt>
                <c:pt idx="3106">
                  <c:v>4.3499999999880856E-3</c:v>
                </c:pt>
                <c:pt idx="3107">
                  <c:v>4.860000000007858E-3</c:v>
                </c:pt>
                <c:pt idx="3108">
                  <c:v>3.0399999999985994E-3</c:v>
                </c:pt>
                <c:pt idx="3109">
                  <c:v>4.2600000000447835E-3</c:v>
                </c:pt>
                <c:pt idx="3110">
                  <c:v>2.9199999999605097E-3</c:v>
                </c:pt>
                <c:pt idx="3111">
                  <c:v>4.0900000000192449E-3</c:v>
                </c:pt>
                <c:pt idx="3112">
                  <c:v>6.7300000000045657E-3</c:v>
                </c:pt>
                <c:pt idx="3113">
                  <c:v>3.3399999999801366E-3</c:v>
                </c:pt>
                <c:pt idx="3114">
                  <c:v>4.8300000000267573E-3</c:v>
                </c:pt>
                <c:pt idx="3115">
                  <c:v>4.5900000000074215E-3</c:v>
                </c:pt>
                <c:pt idx="3116">
                  <c:v>2.8299999999603642E-3</c:v>
                </c:pt>
                <c:pt idx="3117">
                  <c:v>5.0600000000144973E-3</c:v>
                </c:pt>
                <c:pt idx="3118">
                  <c:v>5.1300000000082946E-3</c:v>
                </c:pt>
                <c:pt idx="3119">
                  <c:v>2.3199999999974352E-3</c:v>
                </c:pt>
                <c:pt idx="3120">
                  <c:v>5.009999999970205E-3</c:v>
                </c:pt>
                <c:pt idx="3121">
                  <c:v>5.4499999999961801E-3</c:v>
                </c:pt>
                <c:pt idx="3122">
                  <c:v>2.3000000000479304E-3</c:v>
                </c:pt>
                <c:pt idx="3123">
                  <c:v>8.0199999999877036E-3</c:v>
                </c:pt>
                <c:pt idx="3124">
                  <c:v>3.8099999999872125E-3</c:v>
                </c:pt>
                <c:pt idx="3125">
                  <c:v>7.7800000000252112E-3</c:v>
                </c:pt>
                <c:pt idx="3126">
                  <c:v>1.5499999999519787E-3</c:v>
                </c:pt>
                <c:pt idx="3127">
                  <c:v>6.1700000000541877E-3</c:v>
                </c:pt>
                <c:pt idx="3128">
                  <c:v>3.5699999999678766E-3</c:v>
                </c:pt>
                <c:pt idx="3129">
                  <c:v>4.3900000000007822E-3</c:v>
                </c:pt>
                <c:pt idx="3130">
                  <c:v>6.1600000000225918E-3</c:v>
                </c:pt>
                <c:pt idx="3131">
                  <c:v>4.4499999999629836E-3</c:v>
                </c:pt>
                <c:pt idx="3132">
                  <c:v>5.6299999999964712E-3</c:v>
                </c:pt>
                <c:pt idx="3133">
                  <c:v>5.7500000000345608E-3</c:v>
                </c:pt>
                <c:pt idx="3134">
                  <c:v>5.189999999970496E-3</c:v>
                </c:pt>
                <c:pt idx="3135">
                  <c:v>6.700000000023465E-3</c:v>
                </c:pt>
                <c:pt idx="3136">
                  <c:v>6.0199999999781539E-3</c:v>
                </c:pt>
                <c:pt idx="3137">
                  <c:v>2.38000000001648E-3</c:v>
                </c:pt>
                <c:pt idx="3138">
                  <c:v>5.3399999999896863E-3</c:v>
                </c:pt>
                <c:pt idx="3139">
                  <c:v>3.9600000000064028E-3</c:v>
                </c:pt>
                <c:pt idx="3140">
                  <c:v>4.9799999999891043E-3</c:v>
                </c:pt>
                <c:pt idx="3141">
                  <c:v>6.6800000000171167E-3</c:v>
                </c:pt>
                <c:pt idx="3142">
                  <c:v>2.709999999979118E-3</c:v>
                </c:pt>
                <c:pt idx="3143">
                  <c:v>4.8300000000267573E-3</c:v>
                </c:pt>
                <c:pt idx="3144">
                  <c:v>9.5000000000027285E-3</c:v>
                </c:pt>
                <c:pt idx="3145">
                  <c:v>2.709999999979118E-3</c:v>
                </c:pt>
                <c:pt idx="3146">
                  <c:v>6.1400000000162436E-3</c:v>
                </c:pt>
                <c:pt idx="3147">
                  <c:v>4.9500000000080036E-3</c:v>
                </c:pt>
                <c:pt idx="3148">
                  <c:v>2.889999999979409E-3</c:v>
                </c:pt>
                <c:pt idx="3149">
                  <c:v>5.6599999999775719E-3</c:v>
                </c:pt>
                <c:pt idx="3150">
                  <c:v>5.7600000000093132E-3</c:v>
                </c:pt>
                <c:pt idx="3151">
                  <c:v>2.8900000000362525E-3</c:v>
                </c:pt>
                <c:pt idx="3152">
                  <c:v>6.0499999999592546E-3</c:v>
                </c:pt>
                <c:pt idx="3153">
                  <c:v>6.8200000000047112E-3</c:v>
                </c:pt>
                <c:pt idx="3154">
                  <c:v>4.9800000000459477E-3</c:v>
                </c:pt>
                <c:pt idx="3155">
                  <c:v>5.3599999999960346E-3</c:v>
                </c:pt>
                <c:pt idx="3156">
                  <c:v>5.4899999999520332E-3</c:v>
                </c:pt>
                <c:pt idx="3157">
                  <c:v>4.7700000000077125E-3</c:v>
                </c:pt>
                <c:pt idx="3158">
                  <c:v>5.7500000000345608E-3</c:v>
                </c:pt>
                <c:pt idx="3159">
                  <c:v>4.1400000000066939E-3</c:v>
                </c:pt>
                <c:pt idx="3160">
                  <c:v>5.009999999970205E-3</c:v>
                </c:pt>
                <c:pt idx="3161">
                  <c:v>3.3000000000242835E-3</c:v>
                </c:pt>
                <c:pt idx="3162">
                  <c:v>4.3000000000006366E-3</c:v>
                </c:pt>
                <c:pt idx="3163">
                  <c:v>6.0799999999971988E-3</c:v>
                </c:pt>
                <c:pt idx="3164">
                  <c:v>5.4799999999772808E-3</c:v>
                </c:pt>
                <c:pt idx="3165">
                  <c:v>9.540000000015425E-3</c:v>
                </c:pt>
                <c:pt idx="3166">
                  <c:v>0</c:v>
                </c:pt>
                <c:pt idx="3167">
                  <c:v>5.5699999999774263E-3</c:v>
                </c:pt>
                <c:pt idx="3168">
                  <c:v>5.3900000000339787E-3</c:v>
                </c:pt>
                <c:pt idx="3169">
                  <c:v>5.1599999999893953E-3</c:v>
                </c:pt>
                <c:pt idx="3170">
                  <c:v>3.9899999999875035E-3</c:v>
                </c:pt>
                <c:pt idx="3171">
                  <c:v>4.7099999999886677E-3</c:v>
                </c:pt>
                <c:pt idx="3172">
                  <c:v>5.7800000000156615E-3</c:v>
                </c:pt>
                <c:pt idx="3173">
                  <c:v>6.9199999999796091E-3</c:v>
                </c:pt>
                <c:pt idx="3174">
                  <c:v>4.5900000000074215E-3</c:v>
                </c:pt>
                <c:pt idx="3175">
                  <c:v>4.500000000007276E-3</c:v>
                </c:pt>
                <c:pt idx="3176">
                  <c:v>4.7400000000266118E-3</c:v>
                </c:pt>
                <c:pt idx="3177">
                  <c:v>4.9699999999575084E-3</c:v>
                </c:pt>
                <c:pt idx="3178">
                  <c:v>2.8599999999983083E-3</c:v>
                </c:pt>
                <c:pt idx="3179">
                  <c:v>6.1699999999973443E-3</c:v>
                </c:pt>
                <c:pt idx="3180">
                  <c:v>3.1900000000177897E-3</c:v>
                </c:pt>
                <c:pt idx="3181">
                  <c:v>4.6199999999885222E-3</c:v>
                </c:pt>
                <c:pt idx="3182">
                  <c:v>5.7199999999966167E-3</c:v>
                </c:pt>
                <c:pt idx="3183">
                  <c:v>5.9600000000159525E-3</c:v>
                </c:pt>
                <c:pt idx="3184">
                  <c:v>5.5199999999899774E-3</c:v>
                </c:pt>
                <c:pt idx="3185">
                  <c:v>3.9300000000253021E-3</c:v>
                </c:pt>
                <c:pt idx="3186">
                  <c:v>4.500000000007276E-3</c:v>
                </c:pt>
                <c:pt idx="3187">
                  <c:v>5.6899999999586726E-3</c:v>
                </c:pt>
                <c:pt idx="3188">
                  <c:v>2.4800000000482214E-3</c:v>
                </c:pt>
                <c:pt idx="3189">
                  <c:v>5.0599999999576539E-3</c:v>
                </c:pt>
                <c:pt idx="3190">
                  <c:v>3.7599999999997635E-3</c:v>
                </c:pt>
                <c:pt idx="3191">
                  <c:v>5.8099999999967622E-3</c:v>
                </c:pt>
                <c:pt idx="3192">
                  <c:v>4.5900000000074215E-3</c:v>
                </c:pt>
                <c:pt idx="3193">
                  <c:v>3.0700000000365435E-3</c:v>
                </c:pt>
                <c:pt idx="3194">
                  <c:v>3.9599999999495594E-3</c:v>
                </c:pt>
                <c:pt idx="3195">
                  <c:v>3.7000000000375621E-3</c:v>
                </c:pt>
                <c:pt idx="3196">
                  <c:v>4.0500000000065484E-3</c:v>
                </c:pt>
                <c:pt idx="3197">
                  <c:v>4.1099999999687498E-3</c:v>
                </c:pt>
                <c:pt idx="3198">
                  <c:v>2.4500000000102773E-3</c:v>
                </c:pt>
                <c:pt idx="3199">
                  <c:v>3.9600000000064028E-3</c:v>
                </c:pt>
                <c:pt idx="3200">
                  <c:v>5.2200000000084401E-3</c:v>
                </c:pt>
                <c:pt idx="3201">
                  <c:v>3.899999999987358E-3</c:v>
                </c:pt>
                <c:pt idx="3202">
                  <c:v>1.9399999999905049E-3</c:v>
                </c:pt>
                <c:pt idx="3203">
                  <c:v>6.0500000000160981E-3</c:v>
                </c:pt>
                <c:pt idx="3204">
                  <c:v>4.3499999999880856E-3</c:v>
                </c:pt>
                <c:pt idx="3205">
                  <c:v>5.2699999999958891E-3</c:v>
                </c:pt>
                <c:pt idx="3206">
                  <c:v>2.6900000000296131E-3</c:v>
                </c:pt>
                <c:pt idx="3207">
                  <c:v>2.7999999999792635E-3</c:v>
                </c:pt>
                <c:pt idx="3208">
                  <c:v>4.860000000007858E-3</c:v>
                </c:pt>
                <c:pt idx="3209">
                  <c:v>2.8300000000172076E-3</c:v>
                </c:pt>
                <c:pt idx="3210">
                  <c:v>2.3499999999785359E-3</c:v>
                </c:pt>
                <c:pt idx="3211">
                  <c:v>5.0999999999703505E-3</c:v>
                </c:pt>
                <c:pt idx="3212">
                  <c:v>2.7700000000550062E-3</c:v>
                </c:pt>
                <c:pt idx="3213">
                  <c:v>5.6899999999586726E-3</c:v>
                </c:pt>
                <c:pt idx="3214">
                  <c:v>8.1000000000130967E-4</c:v>
                </c:pt>
                <c:pt idx="3215">
                  <c:v>7.0000000000050022E-3</c:v>
                </c:pt>
                <c:pt idx="3216">
                  <c:v>1.3700000000085311E-3</c:v>
                </c:pt>
                <c:pt idx="3217">
                  <c:v>3.6400000000185173E-3</c:v>
                </c:pt>
                <c:pt idx="3218">
                  <c:v>2.0199999999590545E-3</c:v>
                </c:pt>
                <c:pt idx="3219">
                  <c:v>4.2900000000258842E-3</c:v>
                </c:pt>
                <c:pt idx="3220">
                  <c:v>1.519999999970878E-3</c:v>
                </c:pt>
                <c:pt idx="3221">
                  <c:v>6.2000000000352884E-3</c:v>
                </c:pt>
                <c:pt idx="3222">
                  <c:v>5.99999999622014E-5</c:v>
                </c:pt>
                <c:pt idx="3223">
                  <c:v>4.9800000000459477E-3</c:v>
                </c:pt>
                <c:pt idx="3224">
                  <c:v>4.3799999999691863E-3</c:v>
                </c:pt>
                <c:pt idx="3225">
                  <c:v>2.980000000036398E-3</c:v>
                </c:pt>
                <c:pt idx="3226">
                  <c:v>4.4699999999693318E-3</c:v>
                </c:pt>
                <c:pt idx="3227">
                  <c:v>2.3300000000290311E-3</c:v>
                </c:pt>
                <c:pt idx="3228">
                  <c:v>0</c:v>
                </c:pt>
                <c:pt idx="3229">
                  <c:v>3.3599999999864849E-3</c:v>
                </c:pt>
                <c:pt idx="3230">
                  <c:v>3.6400000000185173E-3</c:v>
                </c:pt>
                <c:pt idx="3231">
                  <c:v>4.799999999818283E-4</c:v>
                </c:pt>
                <c:pt idx="3232">
                  <c:v>6.3399999999660395E-3</c:v>
                </c:pt>
                <c:pt idx="3233">
                  <c:v>2.0900000000096952E-3</c:v>
                </c:pt>
                <c:pt idx="3234">
                  <c:v>5.0400000000081491E-3</c:v>
                </c:pt>
                <c:pt idx="3235">
                  <c:v>2.1399999999971442E-3</c:v>
                </c:pt>
                <c:pt idx="3236">
                  <c:v>3.5500000000183718E-3</c:v>
                </c:pt>
                <c:pt idx="3237">
                  <c:v>1.6699999999900683E-3</c:v>
                </c:pt>
                <c:pt idx="3238">
                  <c:v>4.680000000007567E-3</c:v>
                </c:pt>
                <c:pt idx="3239">
                  <c:v>0</c:v>
                </c:pt>
                <c:pt idx="3240">
                  <c:v>4.500000000007276E-3</c:v>
                </c:pt>
                <c:pt idx="3241">
                  <c:v>2.2299999999972897E-3</c:v>
                </c:pt>
                <c:pt idx="3242">
                  <c:v>1.8799999999714601E-3</c:v>
                </c:pt>
                <c:pt idx="3243">
                  <c:v>5.0700000000460932E-3</c:v>
                </c:pt>
                <c:pt idx="3244">
                  <c:v>3.7799999999492684E-3</c:v>
                </c:pt>
                <c:pt idx="3245">
                  <c:v>3.1299999999987449E-3</c:v>
                </c:pt>
                <c:pt idx="3246">
                  <c:v>2.9499999999984539E-3</c:v>
                </c:pt>
                <c:pt idx="3247">
                  <c:v>1.2800000000083855E-3</c:v>
                </c:pt>
                <c:pt idx="3248">
                  <c:v>2.3300000000290311E-3</c:v>
                </c:pt>
                <c:pt idx="3249">
                  <c:v>1.3399999999705869E-3</c:v>
                </c:pt>
                <c:pt idx="3250">
                  <c:v>3.6300000000437649E-3</c:v>
                </c:pt>
                <c:pt idx="3251">
                  <c:v>1.2600000000020373E-3</c:v>
                </c:pt>
                <c:pt idx="3252">
                  <c:v>3.6599999999680222E-3</c:v>
                </c:pt>
                <c:pt idx="3253">
                  <c:v>4.1699999999877946E-3</c:v>
                </c:pt>
                <c:pt idx="3254">
                  <c:v>2.2400000000288856E-3</c:v>
                </c:pt>
                <c:pt idx="3255">
                  <c:v>2.1099999999592001E-3</c:v>
                </c:pt>
                <c:pt idx="3256">
                  <c:v>1.0800000000017462E-3</c:v>
                </c:pt>
                <c:pt idx="3257">
                  <c:v>2.8300000000172076E-3</c:v>
                </c:pt>
                <c:pt idx="3258">
                  <c:v>3.7800000000061118E-3</c:v>
                </c:pt>
                <c:pt idx="3259">
                  <c:v>2.3899999999912325E-3</c:v>
                </c:pt>
                <c:pt idx="3260">
                  <c:v>1.4600000000086766E-3</c:v>
                </c:pt>
                <c:pt idx="3261">
                  <c:v>3.3399999999801366E-3</c:v>
                </c:pt>
                <c:pt idx="3262">
                  <c:v>3.2400000000052387E-3</c:v>
                </c:pt>
                <c:pt idx="3263">
                  <c:v>7.2000000000116415E-4</c:v>
                </c:pt>
                <c:pt idx="3264">
                  <c:v>2.0600000000285945E-3</c:v>
                </c:pt>
                <c:pt idx="3265">
                  <c:v>4.2599999999879401E-3</c:v>
                </c:pt>
                <c:pt idx="3266">
                  <c:v>2.6500000000169166E-3</c:v>
                </c:pt>
                <c:pt idx="3267">
                  <c:v>1.4299999999707325E-3</c:v>
                </c:pt>
                <c:pt idx="3268">
                  <c:v>2.3300000000290311E-3</c:v>
                </c:pt>
                <c:pt idx="3269">
                  <c:v>1.569999999958327E-3</c:v>
                </c:pt>
                <c:pt idx="3270">
                  <c:v>2.6000000000294676E-3</c:v>
                </c:pt>
                <c:pt idx="3271">
                  <c:v>2.0799999999780994E-3</c:v>
                </c:pt>
                <c:pt idx="3272">
                  <c:v>2.8599999999983083E-3</c:v>
                </c:pt>
                <c:pt idx="3273">
                  <c:v>3.9100000000189539E-3</c:v>
                </c:pt>
                <c:pt idx="3274">
                  <c:v>9.4999999998890416E-4</c:v>
                </c:pt>
                <c:pt idx="3275">
                  <c:v>4.6199999999885222E-3</c:v>
                </c:pt>
                <c:pt idx="3276">
                  <c:v>2.4800000000482214E-3</c:v>
                </c:pt>
                <c:pt idx="3277">
                  <c:v>2.529999999978827E-3</c:v>
                </c:pt>
                <c:pt idx="3278">
                  <c:v>1.8799999999714601E-3</c:v>
                </c:pt>
                <c:pt idx="3279">
                  <c:v>1.7799999999965621E-3</c:v>
                </c:pt>
                <c:pt idx="3280">
                  <c:v>3.2200000000557338E-3</c:v>
                </c:pt>
                <c:pt idx="3281">
                  <c:v>1.9999999999527063E-3</c:v>
                </c:pt>
                <c:pt idx="3282">
                  <c:v>6.9000000002006345E-4</c:v>
                </c:pt>
                <c:pt idx="3283">
                  <c:v>4.8499999999762622E-3</c:v>
                </c:pt>
                <c:pt idx="3284">
                  <c:v>3.669999999999618E-3</c:v>
                </c:pt>
                <c:pt idx="3285">
                  <c:v>2.6500000000169166E-3</c:v>
                </c:pt>
                <c:pt idx="3286">
                  <c:v>1.2500000000272848E-3</c:v>
                </c:pt>
                <c:pt idx="3287">
                  <c:v>2.6299999999537249E-3</c:v>
                </c:pt>
                <c:pt idx="3288">
                  <c:v>2.7400000000170621E-3</c:v>
                </c:pt>
                <c:pt idx="3289">
                  <c:v>2.3500000000353793E-3</c:v>
                </c:pt>
                <c:pt idx="3290">
                  <c:v>1.2199999999893407E-3</c:v>
                </c:pt>
                <c:pt idx="3291">
                  <c:v>0</c:v>
                </c:pt>
                <c:pt idx="3292">
                  <c:v>4.7999999999888132E-3</c:v>
                </c:pt>
                <c:pt idx="3293">
                  <c:v>2.3899999999912325E-3</c:v>
                </c:pt>
                <c:pt idx="3294">
                  <c:v>5.3000000002612069E-4</c:v>
                </c:pt>
                <c:pt idx="3295">
                  <c:v>4.3499999999880856E-3</c:v>
                </c:pt>
                <c:pt idx="3296">
                  <c:v>3.1299999999987449E-3</c:v>
                </c:pt>
                <c:pt idx="3297">
                  <c:v>2.5099999999724787E-3</c:v>
                </c:pt>
                <c:pt idx="3298">
                  <c:v>1.7200000000343607E-3</c:v>
                </c:pt>
                <c:pt idx="3299">
                  <c:v>3.1299999999987449E-3</c:v>
                </c:pt>
                <c:pt idx="3300">
                  <c:v>1.5500000000088221E-3</c:v>
                </c:pt>
                <c:pt idx="3301">
                  <c:v>2.4199999999723332E-3</c:v>
                </c:pt>
                <c:pt idx="3302">
                  <c:v>9.2000000000780346E-4</c:v>
                </c:pt>
                <c:pt idx="3303">
                  <c:v>1.19000000000824E-3</c:v>
                </c:pt>
                <c:pt idx="3304">
                  <c:v>3.2499999999799911E-3</c:v>
                </c:pt>
                <c:pt idx="3305">
                  <c:v>1.3999999999896318E-3</c:v>
                </c:pt>
                <c:pt idx="3306">
                  <c:v>3.1000000000176442E-3</c:v>
                </c:pt>
                <c:pt idx="3307">
                  <c:v>4.0000000000190994E-3</c:v>
                </c:pt>
                <c:pt idx="3308">
                  <c:v>0</c:v>
                </c:pt>
                <c:pt idx="3309">
                  <c:v>1.4899999999897773E-3</c:v>
                </c:pt>
                <c:pt idx="3310">
                  <c:v>1.6899999999964166E-3</c:v>
                </c:pt>
                <c:pt idx="3311">
                  <c:v>6.0000000001991793E-4</c:v>
                </c:pt>
                <c:pt idx="3312">
                  <c:v>4.6199999999885222E-3</c:v>
                </c:pt>
                <c:pt idx="3313">
                  <c:v>1.1599999999702959E-3</c:v>
                </c:pt>
                <c:pt idx="3314">
                  <c:v>9.9000000000160071E-4</c:v>
                </c:pt>
                <c:pt idx="3315">
                  <c:v>4.5299999999883767E-3</c:v>
                </c:pt>
                <c:pt idx="3316">
                  <c:v>6.0000000019044819E-5</c:v>
                </c:pt>
                <c:pt idx="3317">
                  <c:v>2.0499999999969987E-3</c:v>
                </c:pt>
                <c:pt idx="3318">
                  <c:v>1.4600000000086766E-3</c:v>
                </c:pt>
                <c:pt idx="3319">
                  <c:v>2.2400000000288856E-3</c:v>
                </c:pt>
                <c:pt idx="3320">
                  <c:v>1.5799999999899228E-3</c:v>
                </c:pt>
                <c:pt idx="3321">
                  <c:v>1.6099999999710235E-3</c:v>
                </c:pt>
                <c:pt idx="3322">
                  <c:v>6.5000000000736691E-4</c:v>
                </c:pt>
                <c:pt idx="3323">
                  <c:v>3.1599999999798456E-3</c:v>
                </c:pt>
                <c:pt idx="3324">
                  <c:v>2.5600000000167711E-3</c:v>
                </c:pt>
                <c:pt idx="3325">
                  <c:v>1.9100000000094042E-3</c:v>
                </c:pt>
                <c:pt idx="3326">
                  <c:v>2.5600000000167711E-3</c:v>
                </c:pt>
                <c:pt idx="3327">
                  <c:v>8.6999999996351107E-4</c:v>
                </c:pt>
                <c:pt idx="3328">
                  <c:v>2.6500000000169166E-3</c:v>
                </c:pt>
                <c:pt idx="3329">
                  <c:v>0</c:v>
                </c:pt>
                <c:pt idx="3330">
                  <c:v>3.489999999999327E-3</c:v>
                </c:pt>
                <c:pt idx="3331">
                  <c:v>0</c:v>
                </c:pt>
                <c:pt idx="3332">
                  <c:v>3.8400000000251566E-3</c:v>
                </c:pt>
                <c:pt idx="3333">
                  <c:v>5.09999999962929E-4</c:v>
                </c:pt>
                <c:pt idx="3334">
                  <c:v>3.3000000001948138E-4</c:v>
                </c:pt>
                <c:pt idx="3335">
                  <c:v>1.4299999999707325E-3</c:v>
                </c:pt>
                <c:pt idx="3336">
                  <c:v>4.500000000007276E-3</c:v>
                </c:pt>
                <c:pt idx="3337">
                  <c:v>1.2000000003808964E-4</c:v>
                </c:pt>
                <c:pt idx="3338">
                  <c:v>7.3999999995066901E-4</c:v>
                </c:pt>
                <c:pt idx="3339">
                  <c:v>3.2800000000179352E-3</c:v>
                </c:pt>
                <c:pt idx="3340">
                  <c:v>3.8999999998168278E-4</c:v>
                </c:pt>
                <c:pt idx="3341">
                  <c:v>7.4000000000751243E-4</c:v>
                </c:pt>
                <c:pt idx="3342">
                  <c:v>1.5500000000088221E-3</c:v>
                </c:pt>
                <c:pt idx="3343">
                  <c:v>2.7400000000170621E-3</c:v>
                </c:pt>
                <c:pt idx="3344">
                  <c:v>2.3299999999721877E-3</c:v>
                </c:pt>
                <c:pt idx="3345">
                  <c:v>0</c:v>
                </c:pt>
                <c:pt idx="3346">
                  <c:v>3.1000000000176442E-3</c:v>
                </c:pt>
                <c:pt idx="3347">
                  <c:v>5.870000000015807E-3</c:v>
                </c:pt>
                <c:pt idx="3348">
                  <c:v>0</c:v>
                </c:pt>
                <c:pt idx="3349">
                  <c:v>0</c:v>
                </c:pt>
                <c:pt idx="3350">
                  <c:v>0</c:v>
                </c:pt>
                <c:pt idx="3351">
                  <c:v>9.2000000000780346E-4</c:v>
                </c:pt>
                <c:pt idx="3352">
                  <c:v>3.2499999999799911E-3</c:v>
                </c:pt>
                <c:pt idx="3353">
                  <c:v>1.4300000000275759E-3</c:v>
                </c:pt>
                <c:pt idx="3354">
                  <c:v>1.0699999999701504E-3</c:v>
                </c:pt>
                <c:pt idx="3355">
                  <c:v>4.2399999999815918E-3</c:v>
                </c:pt>
                <c:pt idx="3356">
                  <c:v>3.5000000002582965E-4</c:v>
                </c:pt>
                <c:pt idx="3357">
                  <c:v>2.2099999999909414E-3</c:v>
                </c:pt>
                <c:pt idx="3358">
                  <c:v>0</c:v>
                </c:pt>
                <c:pt idx="3359">
                  <c:v>1.8000000000029104E-4</c:v>
                </c:pt>
                <c:pt idx="3360">
                  <c:v>2.9499999999984539E-3</c:v>
                </c:pt>
                <c:pt idx="3361">
                  <c:v>0</c:v>
                </c:pt>
                <c:pt idx="3362">
                  <c:v>9.0000000000145519E-5</c:v>
                </c:pt>
                <c:pt idx="3363">
                  <c:v>4.2599999999879401E-3</c:v>
                </c:pt>
                <c:pt idx="3364">
                  <c:v>1.7599999999902138E-3</c:v>
                </c:pt>
                <c:pt idx="3365">
                  <c:v>1.3400000000274304E-3</c:v>
                </c:pt>
                <c:pt idx="3366">
                  <c:v>2.9999999998153726E-4</c:v>
                </c:pt>
                <c:pt idx="3367">
                  <c:v>2.2299999999972897E-3</c:v>
                </c:pt>
                <c:pt idx="3368">
                  <c:v>3.3999999999991815E-3</c:v>
                </c:pt>
                <c:pt idx="3369">
                  <c:v>0</c:v>
                </c:pt>
                <c:pt idx="3370">
                  <c:v>0</c:v>
                </c:pt>
                <c:pt idx="3371">
                  <c:v>1.4600000000086766E-3</c:v>
                </c:pt>
                <c:pt idx="3372">
                  <c:v>1.7000000000280124E-3</c:v>
                </c:pt>
                <c:pt idx="3373">
                  <c:v>2.2899999999594911E-3</c:v>
                </c:pt>
                <c:pt idx="3374">
                  <c:v>1.6100000000278669E-3</c:v>
                </c:pt>
                <c:pt idx="3375">
                  <c:v>0</c:v>
                </c:pt>
                <c:pt idx="3376">
                  <c:v>2.8300000000172076E-3</c:v>
                </c:pt>
                <c:pt idx="3377">
                  <c:v>1.289999999983138E-3</c:v>
                </c:pt>
                <c:pt idx="3378">
                  <c:v>0</c:v>
                </c:pt>
                <c:pt idx="3379">
                  <c:v>2.2999999998774001E-4</c:v>
                </c:pt>
                <c:pt idx="3380">
                  <c:v>1.9100000000094042E-3</c:v>
                </c:pt>
                <c:pt idx="3381">
                  <c:v>0</c:v>
                </c:pt>
                <c:pt idx="3382">
                  <c:v>1.4899999999897773E-3</c:v>
                </c:pt>
                <c:pt idx="3383">
                  <c:v>3.900000000385262E-4</c:v>
                </c:pt>
                <c:pt idx="3384">
                  <c:v>4.2899999999690408E-3</c:v>
                </c:pt>
                <c:pt idx="3385">
                  <c:v>8.5999999998875865E-4</c:v>
                </c:pt>
                <c:pt idx="3386">
                  <c:v>6.6000000003896275E-4</c:v>
                </c:pt>
                <c:pt idx="3387">
                  <c:v>1.1999999998124622E-4</c:v>
                </c:pt>
                <c:pt idx="3388">
                  <c:v>3.6000000000058208E-4</c:v>
                </c:pt>
                <c:pt idx="3389">
                  <c:v>9.4999999998890416E-4</c:v>
                </c:pt>
                <c:pt idx="3390">
                  <c:v>4.200000000196269E-4</c:v>
                </c:pt>
                <c:pt idx="3391">
                  <c:v>0</c:v>
                </c:pt>
                <c:pt idx="3392">
                  <c:v>1.4299999999707325E-3</c:v>
                </c:pt>
                <c:pt idx="3393">
                  <c:v>2.6500000000169166E-3</c:v>
                </c:pt>
                <c:pt idx="3394">
                  <c:v>0</c:v>
                </c:pt>
                <c:pt idx="3395">
                  <c:v>3.2499999999799911E-3</c:v>
                </c:pt>
                <c:pt idx="3396">
                  <c:v>0</c:v>
                </c:pt>
                <c:pt idx="3397">
                  <c:v>2.8900000000362525E-3</c:v>
                </c:pt>
                <c:pt idx="3398">
                  <c:v>0</c:v>
                </c:pt>
                <c:pt idx="3399">
                  <c:v>0</c:v>
                </c:pt>
                <c:pt idx="3400">
                  <c:v>0</c:v>
                </c:pt>
                <c:pt idx="3401">
                  <c:v>9.0000000000145519E-5</c:v>
                </c:pt>
                <c:pt idx="3402">
                  <c:v>0</c:v>
                </c:pt>
                <c:pt idx="3403">
                  <c:v>1.7300000000091131E-3</c:v>
                </c:pt>
                <c:pt idx="3404">
                  <c:v>1.3099999999894862E-3</c:v>
                </c:pt>
                <c:pt idx="3405">
                  <c:v>1.2800000000083855E-3</c:v>
                </c:pt>
                <c:pt idx="3406">
                  <c:v>2.0999999998139174E-4</c:v>
                </c:pt>
                <c:pt idx="3407">
                  <c:v>2.4000000001933586E-4</c:v>
                </c:pt>
                <c:pt idx="3408">
                  <c:v>1.5799999999899228E-3</c:v>
                </c:pt>
                <c:pt idx="3409">
                  <c:v>0</c:v>
                </c:pt>
                <c:pt idx="3410">
                  <c:v>0</c:v>
                </c:pt>
                <c:pt idx="3411">
                  <c:v>0</c:v>
                </c:pt>
                <c:pt idx="3412">
                  <c:v>0</c:v>
                </c:pt>
                <c:pt idx="3413">
                  <c:v>1.9899999999779538E-3</c:v>
                </c:pt>
                <c:pt idx="3414">
                  <c:v>0</c:v>
                </c:pt>
                <c:pt idx="3415">
                  <c:v>0</c:v>
                </c:pt>
                <c:pt idx="3416">
                  <c:v>3.7899999999808642E-3</c:v>
                </c:pt>
                <c:pt idx="3417">
                  <c:v>0</c:v>
                </c:pt>
                <c:pt idx="3418">
                  <c:v>0</c:v>
                </c:pt>
                <c:pt idx="3419">
                  <c:v>0</c:v>
                </c:pt>
                <c:pt idx="3420">
                  <c:v>1.3100000000463297E-3</c:v>
                </c:pt>
                <c:pt idx="3421">
                  <c:v>9.7999999997000486E-4</c:v>
                </c:pt>
                <c:pt idx="3422">
                  <c:v>0</c:v>
                </c:pt>
                <c:pt idx="3423">
                  <c:v>1.5799999999899228E-3</c:v>
                </c:pt>
                <c:pt idx="3424">
                  <c:v>2.6300000000105683E-3</c:v>
                </c:pt>
                <c:pt idx="3425">
                  <c:v>4.7000000000707587E-4</c:v>
                </c:pt>
                <c:pt idx="3426">
                  <c:v>0</c:v>
                </c:pt>
                <c:pt idx="3427">
                  <c:v>2.2700000000099863E-3</c:v>
                </c:pt>
                <c:pt idx="3428">
                  <c:v>2.99999999811007E-5</c:v>
                </c:pt>
                <c:pt idx="3429">
                  <c:v>0</c:v>
                </c:pt>
                <c:pt idx="3430">
                  <c:v>0</c:v>
                </c:pt>
                <c:pt idx="3431">
                  <c:v>0</c:v>
                </c:pt>
                <c:pt idx="3432">
                  <c:v>9.0000000000145519E-5</c:v>
                </c:pt>
                <c:pt idx="3433">
                  <c:v>8.0000000002655725E-4</c:v>
                </c:pt>
                <c:pt idx="3434">
                  <c:v>0</c:v>
                </c:pt>
                <c:pt idx="3435">
                  <c:v>0</c:v>
                </c:pt>
                <c:pt idx="3436">
                  <c:v>2.3899999999912325E-3</c:v>
                </c:pt>
                <c:pt idx="3437">
                  <c:v>1.1299999999891952E-3</c:v>
                </c:pt>
                <c:pt idx="3438">
                  <c:v>0</c:v>
                </c:pt>
                <c:pt idx="3439">
                  <c:v>0</c:v>
                </c:pt>
                <c:pt idx="3440">
                  <c:v>9.4999999998890416E-4</c:v>
                </c:pt>
                <c:pt idx="3441">
                  <c:v>0</c:v>
                </c:pt>
                <c:pt idx="3442">
                  <c:v>0</c:v>
                </c:pt>
                <c:pt idx="3443">
                  <c:v>0</c:v>
                </c:pt>
                <c:pt idx="3444">
                  <c:v>5.4000000000087311E-4</c:v>
                </c:pt>
                <c:pt idx="3445">
                  <c:v>1.5799999999899228E-3</c:v>
                </c:pt>
                <c:pt idx="3446">
                  <c:v>0</c:v>
                </c:pt>
                <c:pt idx="3447">
                  <c:v>1.19000000000824E-3</c:v>
                </c:pt>
                <c:pt idx="3448">
                  <c:v>1.2199999999893407E-3</c:v>
                </c:pt>
                <c:pt idx="3449">
                  <c:v>0</c:v>
                </c:pt>
                <c:pt idx="3450">
                  <c:v>0</c:v>
                </c:pt>
                <c:pt idx="3451">
                  <c:v>0</c:v>
                </c:pt>
                <c:pt idx="3452">
                  <c:v>0</c:v>
                </c:pt>
                <c:pt idx="3453">
                  <c:v>0</c:v>
                </c:pt>
                <c:pt idx="3454">
                  <c:v>0</c:v>
                </c:pt>
                <c:pt idx="3455">
                  <c:v>0</c:v>
                </c:pt>
                <c:pt idx="3456">
                  <c:v>9.3000000003939931E-4</c:v>
                </c:pt>
                <c:pt idx="3457">
                  <c:v>0</c:v>
                </c:pt>
                <c:pt idx="3458">
                  <c:v>0</c:v>
                </c:pt>
                <c:pt idx="3459">
                  <c:v>0</c:v>
                </c:pt>
                <c:pt idx="3460">
                  <c:v>0</c:v>
                </c:pt>
                <c:pt idx="3461">
                  <c:v>0</c:v>
                </c:pt>
                <c:pt idx="3462">
                  <c:v>6.9000000002006345E-4</c:v>
                </c:pt>
                <c:pt idx="3463">
                  <c:v>0</c:v>
                </c:pt>
                <c:pt idx="3464">
                  <c:v>0</c:v>
                </c:pt>
                <c:pt idx="3465">
                  <c:v>0</c:v>
                </c:pt>
                <c:pt idx="3466">
                  <c:v>0</c:v>
                </c:pt>
                <c:pt idx="3467">
                  <c:v>0</c:v>
                </c:pt>
                <c:pt idx="3468">
                  <c:v>0</c:v>
                </c:pt>
                <c:pt idx="3469">
                  <c:v>0</c:v>
                </c:pt>
                <c:pt idx="3470">
                  <c:v>7.6999999998861313E-4</c:v>
                </c:pt>
                <c:pt idx="3471">
                  <c:v>2.7200000000107138E-3</c:v>
                </c:pt>
                <c:pt idx="3472">
                  <c:v>0</c:v>
                </c:pt>
                <c:pt idx="3473">
                  <c:v>0</c:v>
                </c:pt>
                <c:pt idx="3474">
                  <c:v>0</c:v>
                </c:pt>
                <c:pt idx="3475">
                  <c:v>5.6000000000722139E-4</c:v>
                </c:pt>
                <c:pt idx="3476">
                  <c:v>0</c:v>
                </c:pt>
                <c:pt idx="3477">
                  <c:v>0</c:v>
                </c:pt>
                <c:pt idx="3478">
                  <c:v>1.3099999999894862E-3</c:v>
                </c:pt>
                <c:pt idx="3479">
                  <c:v>9.0000000000145519E-5</c:v>
                </c:pt>
                <c:pt idx="3480">
                  <c:v>0</c:v>
                </c:pt>
                <c:pt idx="3481">
                  <c:v>0</c:v>
                </c:pt>
                <c:pt idx="3482">
                  <c:v>2.5999999999726242E-3</c:v>
                </c:pt>
                <c:pt idx="3483">
                  <c:v>0</c:v>
                </c:pt>
                <c:pt idx="3484">
                  <c:v>4.4000000002597517E-4</c:v>
                </c:pt>
                <c:pt idx="3485">
                  <c:v>0</c:v>
                </c:pt>
                <c:pt idx="3486">
                  <c:v>1.5000000001919034E-4</c:v>
                </c:pt>
                <c:pt idx="3487">
                  <c:v>9.0000000000145519E-4</c:v>
                </c:pt>
                <c:pt idx="3488">
                  <c:v>0</c:v>
                </c:pt>
                <c:pt idx="3489">
                  <c:v>0</c:v>
                </c:pt>
                <c:pt idx="3490">
                  <c:v>2.9199999999605097E-3</c:v>
                </c:pt>
                <c:pt idx="3491">
                  <c:v>9.8000000002684828E-4</c:v>
                </c:pt>
                <c:pt idx="3492">
                  <c:v>0</c:v>
                </c:pt>
                <c:pt idx="3493">
                  <c:v>0</c:v>
                </c:pt>
                <c:pt idx="3494">
                  <c:v>1.3700000000085311E-3</c:v>
                </c:pt>
                <c:pt idx="3495">
                  <c:v>4.1999999996278348E-4</c:v>
                </c:pt>
                <c:pt idx="3496">
                  <c:v>0</c:v>
                </c:pt>
                <c:pt idx="3497">
                  <c:v>0</c:v>
                </c:pt>
                <c:pt idx="3498">
                  <c:v>1.8200000000092587E-3</c:v>
                </c:pt>
                <c:pt idx="3499">
                  <c:v>5.3000000002612069E-4</c:v>
                </c:pt>
                <c:pt idx="3500">
                  <c:v>1.1999999998124622E-4</c:v>
                </c:pt>
                <c:pt idx="3501">
                  <c:v>9.2999999998255589E-4</c:v>
                </c:pt>
                <c:pt idx="3502">
                  <c:v>4.5900000000074215E-3</c:v>
                </c:pt>
                <c:pt idx="3503">
                  <c:v>0</c:v>
                </c:pt>
                <c:pt idx="3504">
                  <c:v>0</c:v>
                </c:pt>
                <c:pt idx="3505">
                  <c:v>0</c:v>
                </c:pt>
                <c:pt idx="3506">
                  <c:v>0</c:v>
                </c:pt>
                <c:pt idx="3507">
                  <c:v>1.3999999999896318E-3</c:v>
                </c:pt>
                <c:pt idx="3508">
                  <c:v>0</c:v>
                </c:pt>
                <c:pt idx="3509">
                  <c:v>2.9000000000678483E-4</c:v>
                </c:pt>
                <c:pt idx="3510">
                  <c:v>4.2100000000004911E-3</c:v>
                </c:pt>
                <c:pt idx="3511">
                  <c:v>2.020000000015898E-3</c:v>
                </c:pt>
                <c:pt idx="3512">
                  <c:v>0</c:v>
                </c:pt>
                <c:pt idx="3513">
                  <c:v>0</c:v>
                </c:pt>
                <c:pt idx="3514">
                  <c:v>1.8800000000283035E-3</c:v>
                </c:pt>
                <c:pt idx="3515">
                  <c:v>9.4999999998890416E-4</c:v>
                </c:pt>
                <c:pt idx="3516">
                  <c:v>0</c:v>
                </c:pt>
                <c:pt idx="3517">
                  <c:v>5.6999999998197382E-4</c:v>
                </c:pt>
                <c:pt idx="3518">
                  <c:v>1.8800000000283035E-3</c:v>
                </c:pt>
                <c:pt idx="3519">
                  <c:v>1.4599999999518332E-3</c:v>
                </c:pt>
                <c:pt idx="3520">
                  <c:v>0</c:v>
                </c:pt>
                <c:pt idx="3521">
                  <c:v>1.9400000000473483E-3</c:v>
                </c:pt>
                <c:pt idx="3522">
                  <c:v>2.709999999979118E-3</c:v>
                </c:pt>
                <c:pt idx="3523">
                  <c:v>0</c:v>
                </c:pt>
                <c:pt idx="3524">
                  <c:v>4.7000000000707587E-4</c:v>
                </c:pt>
                <c:pt idx="3525">
                  <c:v>8.6999999996351107E-4</c:v>
                </c:pt>
                <c:pt idx="3526">
                  <c:v>1.6700000000469117E-3</c:v>
                </c:pt>
                <c:pt idx="3527">
                  <c:v>7.0999999996956831E-4</c:v>
                </c:pt>
                <c:pt idx="3528">
                  <c:v>0</c:v>
                </c:pt>
                <c:pt idx="3529">
                  <c:v>3.8200000000188084E-3</c:v>
                </c:pt>
                <c:pt idx="3530">
                  <c:v>3.0999999999608008E-3</c:v>
                </c:pt>
                <c:pt idx="3531">
                  <c:v>3.0000000037944119E-5</c:v>
                </c:pt>
                <c:pt idx="3532">
                  <c:v>1.5500000000088221E-3</c:v>
                </c:pt>
                <c:pt idx="3533">
                  <c:v>2.2999999998774001E-4</c:v>
                </c:pt>
                <c:pt idx="3534">
                  <c:v>3.5799999999994725E-3</c:v>
                </c:pt>
                <c:pt idx="3535">
                  <c:v>1.2199999999893407E-3</c:v>
                </c:pt>
                <c:pt idx="3536">
                  <c:v>0</c:v>
                </c:pt>
                <c:pt idx="3537">
                  <c:v>0</c:v>
                </c:pt>
                <c:pt idx="3538">
                  <c:v>3.4299999999802822E-3</c:v>
                </c:pt>
                <c:pt idx="3539">
                  <c:v>0</c:v>
                </c:pt>
                <c:pt idx="3540">
                  <c:v>1.2500000000272848E-3</c:v>
                </c:pt>
                <c:pt idx="3541">
                  <c:v>1.1999999998124622E-4</c:v>
                </c:pt>
                <c:pt idx="3542">
                  <c:v>4.0200000000254477E-3</c:v>
                </c:pt>
                <c:pt idx="3543">
                  <c:v>1.2600000000020373E-3</c:v>
                </c:pt>
                <c:pt idx="3544">
                  <c:v>0</c:v>
                </c:pt>
                <c:pt idx="3545">
                  <c:v>0</c:v>
                </c:pt>
                <c:pt idx="3546">
                  <c:v>1.519999999970878E-3</c:v>
                </c:pt>
                <c:pt idx="3547">
                  <c:v>1.19000000000824E-3</c:v>
                </c:pt>
                <c:pt idx="3548">
                  <c:v>6.2000000002626621E-4</c:v>
                </c:pt>
                <c:pt idx="3549">
                  <c:v>1.5799999999899228E-3</c:v>
                </c:pt>
                <c:pt idx="3550">
                  <c:v>2.2399999999720421E-3</c:v>
                </c:pt>
                <c:pt idx="3551">
                  <c:v>1.4900000000466207E-3</c:v>
                </c:pt>
                <c:pt idx="3552">
                  <c:v>0</c:v>
                </c:pt>
                <c:pt idx="3553">
                  <c:v>2.3499999999785359E-3</c:v>
                </c:pt>
                <c:pt idx="3554">
                  <c:v>1.4600000000086766E-3</c:v>
                </c:pt>
                <c:pt idx="3555">
                  <c:v>4.799999999818283E-4</c:v>
                </c:pt>
                <c:pt idx="3556">
                  <c:v>1.010000000007949E-3</c:v>
                </c:pt>
                <c:pt idx="3557">
                  <c:v>1.140000000020791E-3</c:v>
                </c:pt>
                <c:pt idx="3558">
                  <c:v>1.519999999970878E-3</c:v>
                </c:pt>
                <c:pt idx="3559">
                  <c:v>2.4099999999975807E-3</c:v>
                </c:pt>
                <c:pt idx="3560">
                  <c:v>0</c:v>
                </c:pt>
                <c:pt idx="3561">
                  <c:v>2.4400000000355249E-3</c:v>
                </c:pt>
                <c:pt idx="3562">
                  <c:v>4.0899999999624015E-3</c:v>
                </c:pt>
                <c:pt idx="3563">
                  <c:v>0</c:v>
                </c:pt>
                <c:pt idx="3564">
                  <c:v>0</c:v>
                </c:pt>
                <c:pt idx="3565">
                  <c:v>0</c:v>
                </c:pt>
                <c:pt idx="3566">
                  <c:v>2.200000000016189E-3</c:v>
                </c:pt>
                <c:pt idx="3567">
                  <c:v>5.4000000000087311E-4</c:v>
                </c:pt>
                <c:pt idx="3568">
                  <c:v>1.5000000001919034E-4</c:v>
                </c:pt>
                <c:pt idx="3569">
                  <c:v>4.3199999999501415E-3</c:v>
                </c:pt>
                <c:pt idx="3570">
                  <c:v>1.2200000000461841E-3</c:v>
                </c:pt>
                <c:pt idx="3571">
                  <c:v>0</c:v>
                </c:pt>
                <c:pt idx="3572">
                  <c:v>2.4999999999977263E-3</c:v>
                </c:pt>
                <c:pt idx="3573">
                  <c:v>1.3999999999896318E-3</c:v>
                </c:pt>
                <c:pt idx="3574">
                  <c:v>1.9699999999716056E-3</c:v>
                </c:pt>
                <c:pt idx="3575">
                  <c:v>7.2000000000116415E-4</c:v>
                </c:pt>
                <c:pt idx="3576">
                  <c:v>0</c:v>
                </c:pt>
                <c:pt idx="3577">
                  <c:v>4.170000000044638E-3</c:v>
                </c:pt>
                <c:pt idx="3578">
                  <c:v>0</c:v>
                </c:pt>
                <c:pt idx="3579">
                  <c:v>1.2799999999515421E-3</c:v>
                </c:pt>
                <c:pt idx="3580">
                  <c:v>1.9100000000094042E-3</c:v>
                </c:pt>
                <c:pt idx="3581">
                  <c:v>2.5300000000356704E-3</c:v>
                </c:pt>
                <c:pt idx="3582">
                  <c:v>1.3099999999894862E-3</c:v>
                </c:pt>
                <c:pt idx="3583">
                  <c:v>5.99999999622014E-5</c:v>
                </c:pt>
                <c:pt idx="3584">
                  <c:v>7.2000000000116415E-4</c:v>
                </c:pt>
                <c:pt idx="3585">
                  <c:v>1.5800000000467662E-3</c:v>
                </c:pt>
                <c:pt idx="3586">
                  <c:v>7.3999999995066901E-4</c:v>
                </c:pt>
                <c:pt idx="3587">
                  <c:v>9.6000000002050001E-4</c:v>
                </c:pt>
                <c:pt idx="3588">
                  <c:v>2.200000000016189E-3</c:v>
                </c:pt>
                <c:pt idx="3589">
                  <c:v>1.8200000000092587E-3</c:v>
                </c:pt>
                <c:pt idx="3590">
                  <c:v>3.9899999999875035E-3</c:v>
                </c:pt>
                <c:pt idx="3591">
                  <c:v>6.9000000002006345E-4</c:v>
                </c:pt>
                <c:pt idx="3592">
                  <c:v>1.8199999999524152E-3</c:v>
                </c:pt>
                <c:pt idx="3593">
                  <c:v>2.8300000000172076E-3</c:v>
                </c:pt>
                <c:pt idx="3594">
                  <c:v>1.7599999999902138E-3</c:v>
                </c:pt>
                <c:pt idx="3595">
                  <c:v>8.0000000025393092E-5</c:v>
                </c:pt>
                <c:pt idx="3596">
                  <c:v>1.4899999999897773E-3</c:v>
                </c:pt>
                <c:pt idx="3597">
                  <c:v>3.7899999999808642E-3</c:v>
                </c:pt>
                <c:pt idx="3598">
                  <c:v>0</c:v>
                </c:pt>
                <c:pt idx="3599">
                  <c:v>2.3199999999974352E-3</c:v>
                </c:pt>
                <c:pt idx="3600">
                  <c:v>4.0900000000192449E-3</c:v>
                </c:pt>
                <c:pt idx="3601">
                  <c:v>1.3400000000274304E-3</c:v>
                </c:pt>
                <c:pt idx="3602">
                  <c:v>3.0999999999608008E-3</c:v>
                </c:pt>
                <c:pt idx="3603">
                  <c:v>0</c:v>
                </c:pt>
                <c:pt idx="3604">
                  <c:v>2.1100000000160435E-3</c:v>
                </c:pt>
                <c:pt idx="3605">
                  <c:v>1.3999999999896318E-3</c:v>
                </c:pt>
                <c:pt idx="3606">
                  <c:v>1.970000000028449E-3</c:v>
                </c:pt>
                <c:pt idx="3607">
                  <c:v>5.9999999996307452E-4</c:v>
                </c:pt>
                <c:pt idx="3608">
                  <c:v>1.3700000000085311E-3</c:v>
                </c:pt>
                <c:pt idx="3609">
                  <c:v>4.2000000000257387E-3</c:v>
                </c:pt>
                <c:pt idx="3610">
                  <c:v>3.3099999999990359E-3</c:v>
                </c:pt>
                <c:pt idx="3611">
                  <c:v>1.010000000007949E-3</c:v>
                </c:pt>
                <c:pt idx="3612">
                  <c:v>2.2099999999909414E-3</c:v>
                </c:pt>
                <c:pt idx="3613">
                  <c:v>2.4699999999597821E-3</c:v>
                </c:pt>
                <c:pt idx="3614">
                  <c:v>1.5200000000277214E-3</c:v>
                </c:pt>
                <c:pt idx="3615">
                  <c:v>3.8999999998168278E-4</c:v>
                </c:pt>
                <c:pt idx="3616">
                  <c:v>8.3000000000765795E-4</c:v>
                </c:pt>
                <c:pt idx="3617">
                  <c:v>4.500000000007276E-3</c:v>
                </c:pt>
                <c:pt idx="3618">
                  <c:v>9.0000000000145519E-5</c:v>
                </c:pt>
                <c:pt idx="3619">
                  <c:v>1.6099999999710235E-3</c:v>
                </c:pt>
                <c:pt idx="3620">
                  <c:v>3.8800000000378532E-3</c:v>
                </c:pt>
                <c:pt idx="3621">
                  <c:v>1.19000000000824E-3</c:v>
                </c:pt>
                <c:pt idx="3622">
                  <c:v>3.2799999999610918E-3</c:v>
                </c:pt>
                <c:pt idx="3623">
                  <c:v>1.9300000000157524E-3</c:v>
                </c:pt>
                <c:pt idx="3624">
                  <c:v>5.1000000001977241E-4</c:v>
                </c:pt>
                <c:pt idx="3625">
                  <c:v>2.2700000000099863E-3</c:v>
                </c:pt>
                <c:pt idx="3626">
                  <c:v>2.1999999999593456E-3</c:v>
                </c:pt>
                <c:pt idx="3627">
                  <c:v>1.0700000000269938E-3</c:v>
                </c:pt>
                <c:pt idx="3628">
                  <c:v>2.4500000000102773E-3</c:v>
                </c:pt>
                <c:pt idx="3629">
                  <c:v>2.0999999998139174E-4</c:v>
                </c:pt>
                <c:pt idx="3630">
                  <c:v>4.500000000007276E-3</c:v>
                </c:pt>
                <c:pt idx="3631">
                  <c:v>2.9000000000678483E-4</c:v>
                </c:pt>
                <c:pt idx="3632">
                  <c:v>9.9000000000160071E-4</c:v>
                </c:pt>
                <c:pt idx="3633">
                  <c:v>9.2000000000780346E-4</c:v>
                </c:pt>
                <c:pt idx="3634">
                  <c:v>1.1899999999513966E-3</c:v>
                </c:pt>
                <c:pt idx="3635">
                  <c:v>1.7600000000470573E-3</c:v>
                </c:pt>
                <c:pt idx="3636">
                  <c:v>9.9000000000160071E-4</c:v>
                </c:pt>
                <c:pt idx="3637">
                  <c:v>1.6999999996869519E-4</c:v>
                </c:pt>
                <c:pt idx="3638">
                  <c:v>2.6300000000105683E-3</c:v>
                </c:pt>
                <c:pt idx="3639">
                  <c:v>1.519999999970878E-3</c:v>
                </c:pt>
                <c:pt idx="3640">
                  <c:v>4.1000000004487447E-4</c:v>
                </c:pt>
                <c:pt idx="3641">
                  <c:v>4.3499999999880856E-3</c:v>
                </c:pt>
                <c:pt idx="3642">
                  <c:v>1.3500000000021828E-3</c:v>
                </c:pt>
                <c:pt idx="3643">
                  <c:v>1.4299999999707325E-3</c:v>
                </c:pt>
                <c:pt idx="3644">
                  <c:v>2.1399999999971442E-3</c:v>
                </c:pt>
                <c:pt idx="3645">
                  <c:v>0</c:v>
                </c:pt>
                <c:pt idx="3646">
                  <c:v>3.1299999999987449E-3</c:v>
                </c:pt>
                <c:pt idx="3647">
                  <c:v>1.8000000000029104E-4</c:v>
                </c:pt>
                <c:pt idx="3648">
                  <c:v>0</c:v>
                </c:pt>
                <c:pt idx="3649">
                  <c:v>3.8700000000062573E-3</c:v>
                </c:pt>
                <c:pt idx="3650">
                  <c:v>6.6000000003896275E-4</c:v>
                </c:pt>
                <c:pt idx="3651">
                  <c:v>2.7399999999602187E-3</c:v>
                </c:pt>
                <c:pt idx="3652">
                  <c:v>1.1299999999891952E-3</c:v>
                </c:pt>
                <c:pt idx="3653">
                  <c:v>2.15000000002874E-3</c:v>
                </c:pt>
                <c:pt idx="3654">
                  <c:v>0</c:v>
                </c:pt>
                <c:pt idx="3655">
                  <c:v>3.1000000000176442E-3</c:v>
                </c:pt>
                <c:pt idx="3656">
                  <c:v>6.5999999998211933E-4</c:v>
                </c:pt>
                <c:pt idx="3657">
                  <c:v>3.3300000000053842E-3</c:v>
                </c:pt>
                <c:pt idx="3658">
                  <c:v>2.2099999999909414E-3</c:v>
                </c:pt>
                <c:pt idx="3659">
                  <c:v>2.7000000000043656E-4</c:v>
                </c:pt>
                <c:pt idx="3660">
                  <c:v>1.9599999999968531E-3</c:v>
                </c:pt>
                <c:pt idx="3661">
                  <c:v>0</c:v>
                </c:pt>
                <c:pt idx="3662">
                  <c:v>3.7599999999997635E-3</c:v>
                </c:pt>
                <c:pt idx="3663">
                  <c:v>4.799999999818283E-4</c:v>
                </c:pt>
                <c:pt idx="3664">
                  <c:v>5.6000000000722139E-4</c:v>
                </c:pt>
                <c:pt idx="3665">
                  <c:v>7.5000000003910827E-4</c:v>
                </c:pt>
                <c:pt idx="3666">
                  <c:v>3.719999999987067E-3</c:v>
                </c:pt>
                <c:pt idx="3667">
                  <c:v>0</c:v>
                </c:pt>
                <c:pt idx="3668">
                  <c:v>9.5999999996365659E-4</c:v>
                </c:pt>
                <c:pt idx="3669">
                  <c:v>2.1700000000350883E-3</c:v>
                </c:pt>
                <c:pt idx="3670">
                  <c:v>2.6500000000169166E-3</c:v>
                </c:pt>
                <c:pt idx="3671">
                  <c:v>3.1299999999987449E-3</c:v>
                </c:pt>
                <c:pt idx="3672">
                  <c:v>0</c:v>
                </c:pt>
                <c:pt idx="3673">
                  <c:v>1.1999999998124622E-4</c:v>
                </c:pt>
                <c:pt idx="3674">
                  <c:v>4.1699999999877946E-3</c:v>
                </c:pt>
                <c:pt idx="3675">
                  <c:v>1.140000000020791E-3</c:v>
                </c:pt>
                <c:pt idx="3676">
                  <c:v>1.6099999999710235E-3</c:v>
                </c:pt>
                <c:pt idx="3677">
                  <c:v>0</c:v>
                </c:pt>
                <c:pt idx="3678">
                  <c:v>4.909999999995307E-3</c:v>
                </c:pt>
                <c:pt idx="3679">
                  <c:v>9.6000000002050001E-4</c:v>
                </c:pt>
                <c:pt idx="3680">
                  <c:v>1.3099999999894862E-3</c:v>
                </c:pt>
                <c:pt idx="3681">
                  <c:v>2.5300000000356704E-3</c:v>
                </c:pt>
                <c:pt idx="3682">
                  <c:v>3.1299999999987449E-3</c:v>
                </c:pt>
                <c:pt idx="3683">
                  <c:v>1.4899999999897773E-3</c:v>
                </c:pt>
                <c:pt idx="3684">
                  <c:v>1.1999999998124622E-4</c:v>
                </c:pt>
                <c:pt idx="3685">
                  <c:v>1.4600000000086766E-3</c:v>
                </c:pt>
                <c:pt idx="3686">
                  <c:v>5.009999999970205E-3</c:v>
                </c:pt>
                <c:pt idx="3687">
                  <c:v>0</c:v>
                </c:pt>
                <c:pt idx="3688">
                  <c:v>0</c:v>
                </c:pt>
                <c:pt idx="3689">
                  <c:v>5.1500000000146429E-3</c:v>
                </c:pt>
                <c:pt idx="3690">
                  <c:v>2.6000000000294676E-3</c:v>
                </c:pt>
                <c:pt idx="3691">
                  <c:v>3.0999999999608008E-3</c:v>
                </c:pt>
                <c:pt idx="3692">
                  <c:v>1.2500000000272848E-3</c:v>
                </c:pt>
                <c:pt idx="3693">
                  <c:v>4.0999999998803105E-4</c:v>
                </c:pt>
                <c:pt idx="3694">
                  <c:v>3.669999999999618E-3</c:v>
                </c:pt>
                <c:pt idx="3695">
                  <c:v>1.3400000000274304E-3</c:v>
                </c:pt>
                <c:pt idx="3696">
                  <c:v>1.9099999999525608E-3</c:v>
                </c:pt>
                <c:pt idx="3697">
                  <c:v>3.990000000044347E-3</c:v>
                </c:pt>
                <c:pt idx="3698">
                  <c:v>2.3999999996249244E-4</c:v>
                </c:pt>
                <c:pt idx="3699">
                  <c:v>3.9600000000064028E-3</c:v>
                </c:pt>
                <c:pt idx="3700">
                  <c:v>4.0600000000381442E-3</c:v>
                </c:pt>
                <c:pt idx="3701">
                  <c:v>7.3999999995066901E-4</c:v>
                </c:pt>
                <c:pt idx="3702">
                  <c:v>5.2800000000274849E-3</c:v>
                </c:pt>
                <c:pt idx="3703">
                  <c:v>1.2199999999893407E-3</c:v>
                </c:pt>
                <c:pt idx="3704">
                  <c:v>3.3000000001948138E-4</c:v>
                </c:pt>
                <c:pt idx="3705">
                  <c:v>1.8699999999967076E-3</c:v>
                </c:pt>
                <c:pt idx="3706">
                  <c:v>5.4599999999709325E-3</c:v>
                </c:pt>
                <c:pt idx="3707">
                  <c:v>5.7000000003881723E-4</c:v>
                </c:pt>
                <c:pt idx="3708">
                  <c:v>2.7399999999602187E-3</c:v>
                </c:pt>
                <c:pt idx="3709">
                  <c:v>2.3500000000353793E-3</c:v>
                </c:pt>
                <c:pt idx="3710">
                  <c:v>4.4100000000071304E-3</c:v>
                </c:pt>
                <c:pt idx="3711">
                  <c:v>3.489999999999327E-3</c:v>
                </c:pt>
                <c:pt idx="3712">
                  <c:v>2.6199999999789725E-3</c:v>
                </c:pt>
                <c:pt idx="3713">
                  <c:v>3.3000000001948138E-4</c:v>
                </c:pt>
                <c:pt idx="3714">
                  <c:v>5.1799999999957436E-3</c:v>
                </c:pt>
                <c:pt idx="3715">
                  <c:v>4.1200000000003456E-3</c:v>
                </c:pt>
                <c:pt idx="3716">
                  <c:v>9.2000000000780346E-4</c:v>
                </c:pt>
                <c:pt idx="3717">
                  <c:v>4.799999999818283E-4</c:v>
                </c:pt>
                <c:pt idx="3718">
                  <c:v>6.4100000000166801E-3</c:v>
                </c:pt>
                <c:pt idx="3719">
                  <c:v>2.4099999999975807E-3</c:v>
                </c:pt>
                <c:pt idx="3720">
                  <c:v>1.8499999999903594E-3</c:v>
                </c:pt>
                <c:pt idx="3721">
                  <c:v>3.3999999999991815E-3</c:v>
                </c:pt>
                <c:pt idx="3722">
                  <c:v>6.4899999999852298E-3</c:v>
                </c:pt>
                <c:pt idx="3723">
                  <c:v>2.2400000000288856E-3</c:v>
                </c:pt>
                <c:pt idx="3724">
                  <c:v>1.7299999999522697E-3</c:v>
                </c:pt>
                <c:pt idx="3725">
                  <c:v>6.5000000000736691E-4</c:v>
                </c:pt>
                <c:pt idx="3726">
                  <c:v>4.3800000000260297E-3</c:v>
                </c:pt>
                <c:pt idx="3727">
                  <c:v>2.8599999999983083E-3</c:v>
                </c:pt>
                <c:pt idx="3728">
                  <c:v>1.0499999999638021E-3</c:v>
                </c:pt>
                <c:pt idx="3729">
                  <c:v>6.0800000000540422E-3</c:v>
                </c:pt>
                <c:pt idx="3730">
                  <c:v>4.2899999999690408E-3</c:v>
                </c:pt>
                <c:pt idx="3731">
                  <c:v>3.3099999999990359E-3</c:v>
                </c:pt>
                <c:pt idx="3732">
                  <c:v>3.390000000024429E-3</c:v>
                </c:pt>
                <c:pt idx="3733">
                  <c:v>2.479999999991378E-3</c:v>
                </c:pt>
                <c:pt idx="3734">
                  <c:v>4.2300000000068394E-3</c:v>
                </c:pt>
                <c:pt idx="3735">
                  <c:v>4.9500000000080036E-3</c:v>
                </c:pt>
                <c:pt idx="3736">
                  <c:v>4.9999999998817657E-4</c:v>
                </c:pt>
                <c:pt idx="3737">
                  <c:v>4.2599999999879401E-3</c:v>
                </c:pt>
                <c:pt idx="3738">
                  <c:v>4.500000000007276E-3</c:v>
                </c:pt>
                <c:pt idx="3739">
                  <c:v>3.9100000000189539E-3</c:v>
                </c:pt>
                <c:pt idx="3740">
                  <c:v>3.1299999999987449E-3</c:v>
                </c:pt>
                <c:pt idx="3741">
                  <c:v>2.2299999999972897E-3</c:v>
                </c:pt>
                <c:pt idx="3742">
                  <c:v>4.4999999999504325E-3</c:v>
                </c:pt>
                <c:pt idx="3743">
                  <c:v>4.9500000000080036E-3</c:v>
                </c:pt>
                <c:pt idx="3744">
                  <c:v>0</c:v>
                </c:pt>
                <c:pt idx="3745">
                  <c:v>1.9100000000094042E-3</c:v>
                </c:pt>
                <c:pt idx="3746">
                  <c:v>2.9499999999984539E-3</c:v>
                </c:pt>
                <c:pt idx="3747">
                  <c:v>5.0600000000144973E-3</c:v>
                </c:pt>
                <c:pt idx="3748">
                  <c:v>2.4500000000102773E-3</c:v>
                </c:pt>
                <c:pt idx="3749">
                  <c:v>3.6299999999869215E-3</c:v>
                </c:pt>
                <c:pt idx="3750">
                  <c:v>4.5900000000074215E-3</c:v>
                </c:pt>
                <c:pt idx="3751">
                  <c:v>5.6700000000091677E-3</c:v>
                </c:pt>
                <c:pt idx="3752">
                  <c:v>3.0999999999608008E-3</c:v>
                </c:pt>
                <c:pt idx="3753">
                  <c:v>1.4000000000464752E-3</c:v>
                </c:pt>
                <c:pt idx="3754">
                  <c:v>3.8399999999683132E-3</c:v>
                </c:pt>
                <c:pt idx="3755">
                  <c:v>2.9499999999984539E-3</c:v>
                </c:pt>
                <c:pt idx="3756">
                  <c:v>2.8300000000172076E-3</c:v>
                </c:pt>
                <c:pt idx="3757">
                  <c:v>2.709999999979118E-3</c:v>
                </c:pt>
                <c:pt idx="3758">
                  <c:v>4.0000000000190994E-3</c:v>
                </c:pt>
                <c:pt idx="3759">
                  <c:v>4.7399999999697684E-3</c:v>
                </c:pt>
                <c:pt idx="3760">
                  <c:v>7.7000000004545655E-4</c:v>
                </c:pt>
                <c:pt idx="3761">
                  <c:v>6.1699999999973443E-3</c:v>
                </c:pt>
                <c:pt idx="3762">
                  <c:v>3.6099999999805732E-3</c:v>
                </c:pt>
                <c:pt idx="3763">
                  <c:v>4.4399999999882311E-3</c:v>
                </c:pt>
                <c:pt idx="3764">
                  <c:v>1.3400000000274304E-3</c:v>
                </c:pt>
                <c:pt idx="3765">
                  <c:v>2.7399999999602187E-3</c:v>
                </c:pt>
                <c:pt idx="3766">
                  <c:v>4.5300000000452201E-3</c:v>
                </c:pt>
                <c:pt idx="3767">
                  <c:v>3.7299999999618194E-3</c:v>
                </c:pt>
                <c:pt idx="3768">
                  <c:v>1.2500000000272848E-3</c:v>
                </c:pt>
                <c:pt idx="3769">
                  <c:v>6.1099999999782995E-3</c:v>
                </c:pt>
                <c:pt idx="3770">
                  <c:v>4.3200000000069849E-3</c:v>
                </c:pt>
                <c:pt idx="3771">
                  <c:v>2.6500000000169166E-3</c:v>
                </c:pt>
                <c:pt idx="3772">
                  <c:v>5.5099999999583815E-3</c:v>
                </c:pt>
                <c:pt idx="3773">
                  <c:v>1.5200000000277214E-3</c:v>
                </c:pt>
                <c:pt idx="3774">
                  <c:v>4.9799999999891043E-3</c:v>
                </c:pt>
                <c:pt idx="3775">
                  <c:v>5.2800000000274849E-3</c:v>
                </c:pt>
                <c:pt idx="3776">
                  <c:v>6.7999999998846761E-4</c:v>
                </c:pt>
                <c:pt idx="3777">
                  <c:v>4.8299999999699139E-3</c:v>
                </c:pt>
                <c:pt idx="3778">
                  <c:v>3.7500000000250111E-3</c:v>
                </c:pt>
                <c:pt idx="3779">
                  <c:v>6.4399999999977808E-3</c:v>
                </c:pt>
                <c:pt idx="3780">
                  <c:v>2.2400000000288856E-3</c:v>
                </c:pt>
                <c:pt idx="3781">
                  <c:v>4.229999999949996E-3</c:v>
                </c:pt>
                <c:pt idx="3782">
                  <c:v>5.7500000000345608E-3</c:v>
                </c:pt>
                <c:pt idx="3783">
                  <c:v>5.6299999999964712E-3</c:v>
                </c:pt>
                <c:pt idx="3784">
                  <c:v>2.479999999991378E-3</c:v>
                </c:pt>
                <c:pt idx="3785">
                  <c:v>2.4399999999786814E-3</c:v>
                </c:pt>
                <c:pt idx="3786">
                  <c:v>3.9600000000064028E-3</c:v>
                </c:pt>
                <c:pt idx="3787">
                  <c:v>5.1599999999893953E-3</c:v>
                </c:pt>
                <c:pt idx="3788">
                  <c:v>3.0700000000365435E-3</c:v>
                </c:pt>
                <c:pt idx="3789">
                  <c:v>2.529999999978827E-3</c:v>
                </c:pt>
                <c:pt idx="3790">
                  <c:v>8.0500000000256478E-3</c:v>
                </c:pt>
                <c:pt idx="3791">
                  <c:v>5.0699999999892498E-3</c:v>
                </c:pt>
                <c:pt idx="3792">
                  <c:v>1.8699999999967076E-3</c:v>
                </c:pt>
                <c:pt idx="3793">
                  <c:v>3.3099999999990359E-3</c:v>
                </c:pt>
                <c:pt idx="3794">
                  <c:v>5.870000000015807E-3</c:v>
                </c:pt>
                <c:pt idx="3795">
                  <c:v>3.1899999999609463E-3</c:v>
                </c:pt>
                <c:pt idx="3796">
                  <c:v>5.4300000000466753E-3</c:v>
                </c:pt>
                <c:pt idx="3797">
                  <c:v>2.0799999999780994E-3</c:v>
                </c:pt>
                <c:pt idx="3798">
                  <c:v>4.500000000007276E-3</c:v>
                </c:pt>
                <c:pt idx="3799">
                  <c:v>4.7700000000077125E-3</c:v>
                </c:pt>
                <c:pt idx="3800">
                  <c:v>3.2199999999988904E-3</c:v>
                </c:pt>
                <c:pt idx="3801">
                  <c:v>5.7499999999777174E-3</c:v>
                </c:pt>
                <c:pt idx="3802">
                  <c:v>2.5899999999978718E-3</c:v>
                </c:pt>
                <c:pt idx="3803">
                  <c:v>5.1300000000082946E-3</c:v>
                </c:pt>
                <c:pt idx="3804">
                  <c:v>2.5600000000167711E-3</c:v>
                </c:pt>
                <c:pt idx="3805">
                  <c:v>2.5400000000104228E-3</c:v>
                </c:pt>
                <c:pt idx="3806">
                  <c:v>6.0499999999592546E-3</c:v>
                </c:pt>
                <c:pt idx="3807">
                  <c:v>3.0399999999985994E-3</c:v>
                </c:pt>
                <c:pt idx="3808">
                  <c:v>3.3600000000433283E-3</c:v>
                </c:pt>
                <c:pt idx="3809">
                  <c:v>4.8599999999510146E-3</c:v>
                </c:pt>
                <c:pt idx="3810">
                  <c:v>4.7700000000077125E-3</c:v>
                </c:pt>
                <c:pt idx="3811">
                  <c:v>2.2600000000352338E-3</c:v>
                </c:pt>
                <c:pt idx="3812">
                  <c:v>5.6999999999902684E-3</c:v>
                </c:pt>
                <c:pt idx="3813">
                  <c:v>3.8099999999872125E-3</c:v>
                </c:pt>
                <c:pt idx="3814">
                  <c:v>3.7599999999997635E-3</c:v>
                </c:pt>
                <c:pt idx="3815">
                  <c:v>4.6199999999885222E-3</c:v>
                </c:pt>
                <c:pt idx="3816">
                  <c:v>1.1000000000080945E-3</c:v>
                </c:pt>
                <c:pt idx="3817">
                  <c:v>5.9600000000159525E-3</c:v>
                </c:pt>
                <c:pt idx="3818">
                  <c:v>2.9200000000173532E-3</c:v>
                </c:pt>
                <c:pt idx="3819">
                  <c:v>5.7499999999777174E-3</c:v>
                </c:pt>
                <c:pt idx="3820">
                  <c:v>3.9899999999875035E-3</c:v>
                </c:pt>
                <c:pt idx="3821">
                  <c:v>2.15000000002874E-3</c:v>
                </c:pt>
                <c:pt idx="3822">
                  <c:v>3.5799999999994725E-3</c:v>
                </c:pt>
                <c:pt idx="3823">
                  <c:v>7.9499999999939064E-3</c:v>
                </c:pt>
                <c:pt idx="3824">
                  <c:v>1.699999999971169E-3</c:v>
                </c:pt>
                <c:pt idx="3825">
                  <c:v>1.4600000000086766E-3</c:v>
                </c:pt>
                <c:pt idx="3826">
                  <c:v>4.6199999999885222E-3</c:v>
                </c:pt>
                <c:pt idx="3827">
                  <c:v>6.4399999999977808E-3</c:v>
                </c:pt>
                <c:pt idx="3828">
                  <c:v>1.0400000000458931E-3</c:v>
                </c:pt>
                <c:pt idx="3829">
                  <c:v>3.1899999999609463E-3</c:v>
                </c:pt>
                <c:pt idx="3830">
                  <c:v>7.4500000000057298E-3</c:v>
                </c:pt>
                <c:pt idx="3831">
                  <c:v>4.9200000000269029E-3</c:v>
                </c:pt>
                <c:pt idx="3832">
                  <c:v>2.4999999999977263E-3</c:v>
                </c:pt>
                <c:pt idx="3833">
                  <c:v>3.5499999999615284E-3</c:v>
                </c:pt>
                <c:pt idx="3834">
                  <c:v>3.8400000000251566E-3</c:v>
                </c:pt>
                <c:pt idx="3835">
                  <c:v>5.7899999999904139E-3</c:v>
                </c:pt>
                <c:pt idx="3836">
                  <c:v>3.0600000000049477E-3</c:v>
                </c:pt>
                <c:pt idx="3837">
                  <c:v>7.2000000000116415E-4</c:v>
                </c:pt>
                <c:pt idx="3838">
                  <c:v>6.880000000023756E-3</c:v>
                </c:pt>
                <c:pt idx="3839">
                  <c:v>6.9499999999607098E-3</c:v>
                </c:pt>
                <c:pt idx="3840">
                  <c:v>2.4999999999977263E-3</c:v>
                </c:pt>
                <c:pt idx="3841">
                  <c:v>4.4700000000261753E-3</c:v>
                </c:pt>
                <c:pt idx="3842">
                  <c:v>3.7299999999618194E-3</c:v>
                </c:pt>
                <c:pt idx="3843">
                  <c:v>6.700000000023465E-3</c:v>
                </c:pt>
                <c:pt idx="3844">
                  <c:v>2.9200000000173532E-3</c:v>
                </c:pt>
                <c:pt idx="3845">
                  <c:v>2.8599999999983083E-3</c:v>
                </c:pt>
                <c:pt idx="3846">
                  <c:v>5.0999999999703505E-3</c:v>
                </c:pt>
                <c:pt idx="3847">
                  <c:v>6.7999999999983629E-3</c:v>
                </c:pt>
                <c:pt idx="3848">
                  <c:v>1.6899999999964166E-3</c:v>
                </c:pt>
                <c:pt idx="3849">
                  <c:v>4.8000000000456566E-3</c:v>
                </c:pt>
                <c:pt idx="3850">
                  <c:v>4.1999999999688953E-3</c:v>
                </c:pt>
                <c:pt idx="3851">
                  <c:v>5.4900000000088767E-3</c:v>
                </c:pt>
                <c:pt idx="3852">
                  <c:v>3.2199999999988904E-3</c:v>
                </c:pt>
                <c:pt idx="3853">
                  <c:v>3.0699999999797001E-3</c:v>
                </c:pt>
                <c:pt idx="3854">
                  <c:v>5.8999999999969077E-3</c:v>
                </c:pt>
                <c:pt idx="3855">
                  <c:v>4.4700000000261753E-3</c:v>
                </c:pt>
                <c:pt idx="3856">
                  <c:v>1.2800000000083855E-3</c:v>
                </c:pt>
                <c:pt idx="3857">
                  <c:v>5.3599999999960346E-3</c:v>
                </c:pt>
                <c:pt idx="3858">
                  <c:v>4.3499999999880856E-3</c:v>
                </c:pt>
                <c:pt idx="3859">
                  <c:v>3.5500000000183718E-3</c:v>
                </c:pt>
                <c:pt idx="3860">
                  <c:v>3.3399999999801366E-3</c:v>
                </c:pt>
                <c:pt idx="3861">
                  <c:v>1.19000000000824E-3</c:v>
                </c:pt>
                <c:pt idx="3862">
                  <c:v>7.6300000000060209E-3</c:v>
                </c:pt>
                <c:pt idx="3863">
                  <c:v>4.8899999999889587E-3</c:v>
                </c:pt>
                <c:pt idx="3864">
                  <c:v>2.5899999999978718E-3</c:v>
                </c:pt>
                <c:pt idx="3865">
                  <c:v>1.7000000000280124E-3</c:v>
                </c:pt>
                <c:pt idx="3866">
                  <c:v>4.1099999999687498E-3</c:v>
                </c:pt>
                <c:pt idx="3867">
                  <c:v>7.0100000000365981E-3</c:v>
                </c:pt>
                <c:pt idx="3868">
                  <c:v>4.229999999949996E-3</c:v>
                </c:pt>
                <c:pt idx="3869">
                  <c:v>1.9900000000347973E-3</c:v>
                </c:pt>
                <c:pt idx="3870">
                  <c:v>7.0999999999799002E-3</c:v>
                </c:pt>
                <c:pt idx="3871">
                  <c:v>5.1799999999957436E-3</c:v>
                </c:pt>
                <c:pt idx="3872">
                  <c:v>3.1000000000176442E-3</c:v>
                </c:pt>
                <c:pt idx="3873">
                  <c:v>2.9200000000173532E-3</c:v>
                </c:pt>
                <c:pt idx="3874">
                  <c:v>6.4399999999977808E-3</c:v>
                </c:pt>
                <c:pt idx="3875">
                  <c:v>4.1699999999877946E-3</c:v>
                </c:pt>
                <c:pt idx="3876">
                  <c:v>3.5500000000183718E-3</c:v>
                </c:pt>
                <c:pt idx="3877">
                  <c:v>3.5799999999994725E-3</c:v>
                </c:pt>
                <c:pt idx="3878">
                  <c:v>6.5799999999853753E-3</c:v>
                </c:pt>
                <c:pt idx="3879">
                  <c:v>4.500000000007276E-3</c:v>
                </c:pt>
                <c:pt idx="3880">
                  <c:v>2.4499999999534339E-3</c:v>
                </c:pt>
                <c:pt idx="3881">
                  <c:v>4.7000000000139153E-3</c:v>
                </c:pt>
                <c:pt idx="3882">
                  <c:v>4.860000000007858E-3</c:v>
                </c:pt>
                <c:pt idx="3883">
                  <c:v>5.7800000000156615E-3</c:v>
                </c:pt>
                <c:pt idx="3884">
                  <c:v>4.179999999962547E-3</c:v>
                </c:pt>
                <c:pt idx="3885">
                  <c:v>2.5900000000547152E-3</c:v>
                </c:pt>
                <c:pt idx="3886">
                  <c:v>6.7899999999667671E-3</c:v>
                </c:pt>
                <c:pt idx="3887">
                  <c:v>5.1599999999893953E-3</c:v>
                </c:pt>
                <c:pt idx="3888">
                  <c:v>2.0600000000285945E-3</c:v>
                </c:pt>
                <c:pt idx="3889">
                  <c:v>3.6000000000058208E-3</c:v>
                </c:pt>
                <c:pt idx="3890">
                  <c:v>7.569999999986976E-3</c:v>
                </c:pt>
                <c:pt idx="3891">
                  <c:v>5.9600000000159525E-3</c:v>
                </c:pt>
                <c:pt idx="3892">
                  <c:v>4.680000000007567E-3</c:v>
                </c:pt>
                <c:pt idx="3893">
                  <c:v>3.3999999999991815E-3</c:v>
                </c:pt>
                <c:pt idx="3894">
                  <c:v>6.5599999999790271E-3</c:v>
                </c:pt>
                <c:pt idx="3895">
                  <c:v>6.0500000000160981E-3</c:v>
                </c:pt>
                <c:pt idx="3896">
                  <c:v>2.5599999999599277E-3</c:v>
                </c:pt>
                <c:pt idx="3897">
                  <c:v>3.0100000000174987E-3</c:v>
                </c:pt>
                <c:pt idx="3898">
                  <c:v>5.2699999999958891E-3</c:v>
                </c:pt>
                <c:pt idx="3899">
                  <c:v>5.2200000000084401E-3</c:v>
                </c:pt>
                <c:pt idx="3900">
                  <c:v>4.3499999999880856E-3</c:v>
                </c:pt>
                <c:pt idx="3901">
                  <c:v>3.7300000000186628E-3</c:v>
                </c:pt>
                <c:pt idx="3902">
                  <c:v>8.6699999999950705E-3</c:v>
                </c:pt>
                <c:pt idx="3903">
                  <c:v>4.0799999999876491E-3</c:v>
                </c:pt>
                <c:pt idx="3904">
                  <c:v>2.6500000000169166E-3</c:v>
                </c:pt>
                <c:pt idx="3905">
                  <c:v>2.8599999999983083E-3</c:v>
                </c:pt>
                <c:pt idx="3906">
                  <c:v>6.4699999999788815E-3</c:v>
                </c:pt>
                <c:pt idx="3907">
                  <c:v>4.4399999999882311E-3</c:v>
                </c:pt>
                <c:pt idx="3908">
                  <c:v>3.0700000000365435E-3</c:v>
                </c:pt>
                <c:pt idx="3909">
                  <c:v>4.9199999999700594E-3</c:v>
                </c:pt>
                <c:pt idx="3910">
                  <c:v>6.4100000000166801E-3</c:v>
                </c:pt>
                <c:pt idx="3911">
                  <c:v>3.8400000000251566E-3</c:v>
                </c:pt>
                <c:pt idx="3912">
                  <c:v>4.6199999999885222E-3</c:v>
                </c:pt>
                <c:pt idx="3913">
                  <c:v>3.6399999999616739E-3</c:v>
                </c:pt>
                <c:pt idx="3914">
                  <c:v>4.5600000000263208E-3</c:v>
                </c:pt>
                <c:pt idx="3915">
                  <c:v>4.8199999999951615E-3</c:v>
                </c:pt>
                <c:pt idx="3916">
                  <c:v>2.2099999999909414E-3</c:v>
                </c:pt>
                <c:pt idx="3917">
                  <c:v>4.7700000000077125E-3</c:v>
                </c:pt>
                <c:pt idx="3918">
                  <c:v>7.0900000000051477E-3</c:v>
                </c:pt>
                <c:pt idx="3919">
                  <c:v>3.0699999999797001E-3</c:v>
                </c:pt>
                <c:pt idx="3920">
                  <c:v>4.4100000000071304E-3</c:v>
                </c:pt>
                <c:pt idx="3921">
                  <c:v>5.0100000000270484E-3</c:v>
                </c:pt>
                <c:pt idx="3922">
                  <c:v>7.7499999999872671E-3</c:v>
                </c:pt>
                <c:pt idx="3923">
                  <c:v>2.7699999999981628E-3</c:v>
                </c:pt>
                <c:pt idx="3924">
                  <c:v>5.7499999999777174E-3</c:v>
                </c:pt>
                <c:pt idx="3925">
                  <c:v>3.4300000000371256E-3</c:v>
                </c:pt>
                <c:pt idx="3926">
                  <c:v>5.1799999999957436E-3</c:v>
                </c:pt>
                <c:pt idx="3927">
                  <c:v>5.3100000000085856E-3</c:v>
                </c:pt>
                <c:pt idx="3928">
                  <c:v>0</c:v>
                </c:pt>
                <c:pt idx="3929">
                  <c:v>8.6399999999571264E-3</c:v>
                </c:pt>
                <c:pt idx="3930">
                  <c:v>4.2900000000258842E-3</c:v>
                </c:pt>
                <c:pt idx="3931">
                  <c:v>4.1400000000066939E-3</c:v>
                </c:pt>
                <c:pt idx="3932">
                  <c:v>5.009999999970205E-3</c:v>
                </c:pt>
                <c:pt idx="3933">
                  <c:v>6.3499999999976353E-3</c:v>
                </c:pt>
                <c:pt idx="3934">
                  <c:v>7.0000000000050022E-3</c:v>
                </c:pt>
                <c:pt idx="3935">
                  <c:v>2.0900000000096952E-3</c:v>
                </c:pt>
                <c:pt idx="3936">
                  <c:v>3.1000000000176442E-3</c:v>
                </c:pt>
                <c:pt idx="3937">
                  <c:v>6.4100000000166801E-3</c:v>
                </c:pt>
                <c:pt idx="3938">
                  <c:v>3.9599999999495594E-3</c:v>
                </c:pt>
                <c:pt idx="3939">
                  <c:v>5.3000000000338332E-3</c:v>
                </c:pt>
                <c:pt idx="3940">
                  <c:v>5.8799999999905594E-3</c:v>
                </c:pt>
                <c:pt idx="3941">
                  <c:v>4.6399999999948704E-3</c:v>
                </c:pt>
                <c:pt idx="3942">
                  <c:v>6.5000000000168257E-3</c:v>
                </c:pt>
                <c:pt idx="3943">
                  <c:v>3.8499999999999091E-3</c:v>
                </c:pt>
                <c:pt idx="3944">
                  <c:v>4.3499999999880856E-3</c:v>
                </c:pt>
                <c:pt idx="3945">
                  <c:v>4.2000000000257387E-3</c:v>
                </c:pt>
                <c:pt idx="3946">
                  <c:v>4.3199999999501415E-3</c:v>
                </c:pt>
                <c:pt idx="3947">
                  <c:v>5.1300000000082946E-3</c:v>
                </c:pt>
                <c:pt idx="3948">
                  <c:v>4.1100000000255932E-3</c:v>
                </c:pt>
                <c:pt idx="3949">
                  <c:v>6.9399999999859574E-3</c:v>
                </c:pt>
                <c:pt idx="3950">
                  <c:v>6.9199999999796091E-3</c:v>
                </c:pt>
                <c:pt idx="3951">
                  <c:v>4.0200000000254477E-3</c:v>
                </c:pt>
                <c:pt idx="3952">
                  <c:v>4.9200000000269029E-3</c:v>
                </c:pt>
                <c:pt idx="3953">
                  <c:v>5.2099999999768443E-3</c:v>
                </c:pt>
                <c:pt idx="3954">
                  <c:v>6.4100000000166801E-3</c:v>
                </c:pt>
                <c:pt idx="3955">
                  <c:v>3.2799999999610918E-3</c:v>
                </c:pt>
                <c:pt idx="3956">
                  <c:v>5.2400000000147884E-3</c:v>
                </c:pt>
                <c:pt idx="3957">
                  <c:v>6.8899999999985084E-3</c:v>
                </c:pt>
                <c:pt idx="3958">
                  <c:v>4.2900000000258842E-3</c:v>
                </c:pt>
                <c:pt idx="3959">
                  <c:v>4.8299999999699139E-3</c:v>
                </c:pt>
                <c:pt idx="3960">
                  <c:v>4.4399999999882311E-3</c:v>
                </c:pt>
                <c:pt idx="3961">
                  <c:v>6.5900000000169712E-3</c:v>
                </c:pt>
                <c:pt idx="3962">
                  <c:v>5.5100000000152249E-3</c:v>
                </c:pt>
                <c:pt idx="3963">
                  <c:v>2.7999999999792635E-3</c:v>
                </c:pt>
                <c:pt idx="3964">
                  <c:v>3.5500000000183718E-3</c:v>
                </c:pt>
                <c:pt idx="3965">
                  <c:v>5.9600000000159525E-3</c:v>
                </c:pt>
                <c:pt idx="3966">
                  <c:v>6.3700000000039836E-3</c:v>
                </c:pt>
                <c:pt idx="3967">
                  <c:v>5.8499999999526153E-3</c:v>
                </c:pt>
                <c:pt idx="3968">
                  <c:v>2.8900000000362525E-3</c:v>
                </c:pt>
                <c:pt idx="3969">
                  <c:v>6.9399999999859574E-3</c:v>
                </c:pt>
                <c:pt idx="3970">
                  <c:v>7.6300000000060209E-3</c:v>
                </c:pt>
                <c:pt idx="3971">
                  <c:v>4.3200000000069849E-3</c:v>
                </c:pt>
                <c:pt idx="3972">
                  <c:v>6.6799999999602733E-3</c:v>
                </c:pt>
                <c:pt idx="3973">
                  <c:v>5.5700000000342698E-3</c:v>
                </c:pt>
                <c:pt idx="3974">
                  <c:v>4.9199999999700594E-3</c:v>
                </c:pt>
                <c:pt idx="3975">
                  <c:v>6.2599999999974898E-3</c:v>
                </c:pt>
                <c:pt idx="3976">
                  <c:v>1.9300000000157524E-3</c:v>
                </c:pt>
                <c:pt idx="3977">
                  <c:v>8.1099999999878492E-3</c:v>
                </c:pt>
                <c:pt idx="3978">
                  <c:v>2.3199999999974352E-3</c:v>
                </c:pt>
                <c:pt idx="3979">
                  <c:v>7.6000000000249202E-3</c:v>
                </c:pt>
                <c:pt idx="3980">
                  <c:v>5.7899999999904139E-3</c:v>
                </c:pt>
                <c:pt idx="3981">
                  <c:v>4.0200000000254477E-3</c:v>
                </c:pt>
                <c:pt idx="3982">
                  <c:v>8.2499999999754436E-3</c:v>
                </c:pt>
                <c:pt idx="3983">
                  <c:v>6.1400000000162436E-3</c:v>
                </c:pt>
                <c:pt idx="3984">
                  <c:v>4.179999999962547E-3</c:v>
                </c:pt>
                <c:pt idx="3985">
                  <c:v>6.2200000000416367E-3</c:v>
                </c:pt>
                <c:pt idx="3986">
                  <c:v>5.189999999970496E-3</c:v>
                </c:pt>
                <c:pt idx="3987">
                  <c:v>5.6299999999964712E-3</c:v>
                </c:pt>
                <c:pt idx="3988">
                  <c:v>5.4299999999898318E-3</c:v>
                </c:pt>
                <c:pt idx="3989">
                  <c:v>6.2200000000416367E-3</c:v>
                </c:pt>
                <c:pt idx="3990">
                  <c:v>6.7099999999982174E-3</c:v>
                </c:pt>
                <c:pt idx="3991">
                  <c:v>5.5100000000152249E-3</c:v>
                </c:pt>
                <c:pt idx="3992">
                  <c:v>4.5299999999883767E-3</c:v>
                </c:pt>
                <c:pt idx="3993">
                  <c:v>8.2299999999690954E-3</c:v>
                </c:pt>
                <c:pt idx="3994">
                  <c:v>6.2000000000352884E-3</c:v>
                </c:pt>
                <c:pt idx="3995">
                  <c:v>4.3799999999691863E-3</c:v>
                </c:pt>
                <c:pt idx="3996">
                  <c:v>4.2599999999879401E-3</c:v>
                </c:pt>
                <c:pt idx="3997">
                  <c:v>7.6900000000250657E-3</c:v>
                </c:pt>
                <c:pt idx="3998">
                  <c:v>7.0900000000051477E-3</c:v>
                </c:pt>
                <c:pt idx="3999">
                  <c:v>4.6499999999696229E-3</c:v>
                </c:pt>
                <c:pt idx="4000">
                  <c:v>6.3200000000165346E-3</c:v>
                </c:pt>
                <c:pt idx="4001">
                  <c:v>7.4500000000057298E-3</c:v>
                </c:pt>
                <c:pt idx="4002">
                  <c:v>7.569999999986976E-3</c:v>
                </c:pt>
                <c:pt idx="4003">
                  <c:v>3.5799999999994725E-3</c:v>
                </c:pt>
                <c:pt idx="4004">
                  <c:v>7.3300000000244836E-3</c:v>
                </c:pt>
                <c:pt idx="4005">
                  <c:v>5.6599999999775719E-3</c:v>
                </c:pt>
                <c:pt idx="4006">
                  <c:v>6.880000000023756E-3</c:v>
                </c:pt>
                <c:pt idx="4007">
                  <c:v>5.4599999999709325E-3</c:v>
                </c:pt>
                <c:pt idx="4008">
                  <c:v>4.4100000000071304E-3</c:v>
                </c:pt>
                <c:pt idx="4009">
                  <c:v>1.0040000000003602E-2</c:v>
                </c:pt>
                <c:pt idx="4010">
                  <c:v>5.3100000000085856E-3</c:v>
                </c:pt>
                <c:pt idx="4011">
                  <c:v>6.0799999999971988E-3</c:v>
                </c:pt>
                <c:pt idx="4012">
                  <c:v>7.8100000000063119E-3</c:v>
                </c:pt>
                <c:pt idx="4013">
                  <c:v>6.2199999999847932E-3</c:v>
                </c:pt>
                <c:pt idx="4014">
                  <c:v>5.7899999999904139E-3</c:v>
                </c:pt>
                <c:pt idx="4015">
                  <c:v>7.1200000000430919E-3</c:v>
                </c:pt>
                <c:pt idx="4016">
                  <c:v>2.0499999999969987E-3</c:v>
                </c:pt>
                <c:pt idx="4017">
                  <c:v>8.9799999999513602E-3</c:v>
                </c:pt>
                <c:pt idx="4018">
                  <c:v>3.990000000044347E-3</c:v>
                </c:pt>
                <c:pt idx="4019">
                  <c:v>5.3299999999580905E-3</c:v>
                </c:pt>
                <c:pt idx="4020">
                  <c:v>8.2300000000259388E-3</c:v>
                </c:pt>
                <c:pt idx="4021">
                  <c:v>4.5299999999883767E-3</c:v>
                </c:pt>
                <c:pt idx="4022">
                  <c:v>5.9899999999970532E-3</c:v>
                </c:pt>
                <c:pt idx="4023">
                  <c:v>6.1100000000351429E-3</c:v>
                </c:pt>
                <c:pt idx="4024">
                  <c:v>5.9899999999970532E-3</c:v>
                </c:pt>
                <c:pt idx="4025">
                  <c:v>5.7499999999777174E-3</c:v>
                </c:pt>
                <c:pt idx="4026">
                  <c:v>3.3099999999990359E-3</c:v>
                </c:pt>
                <c:pt idx="4027">
                  <c:v>7.6599999999871216E-3</c:v>
                </c:pt>
                <c:pt idx="4028">
                  <c:v>7.6300000000060209E-3</c:v>
                </c:pt>
                <c:pt idx="4029">
                  <c:v>3.9899999999875035E-3</c:v>
                </c:pt>
                <c:pt idx="4030">
                  <c:v>9.2700000000149885E-3</c:v>
                </c:pt>
                <c:pt idx="4031">
                  <c:v>5.7800000000156615E-3</c:v>
                </c:pt>
                <c:pt idx="4032">
                  <c:v>8.0800000000067485E-3</c:v>
                </c:pt>
                <c:pt idx="4033">
                  <c:v>6.3499999999976353E-3</c:v>
                </c:pt>
                <c:pt idx="4034">
                  <c:v>5.3599999999960346E-3</c:v>
                </c:pt>
                <c:pt idx="4035">
                  <c:v>3.9299999999684587E-3</c:v>
                </c:pt>
                <c:pt idx="4036">
                  <c:v>6.6800000000171167E-3</c:v>
                </c:pt>
                <c:pt idx="4037">
                  <c:v>4.9200000000269029E-3</c:v>
                </c:pt>
                <c:pt idx="4038">
                  <c:v>7.2700000000054388E-3</c:v>
                </c:pt>
                <c:pt idx="4039">
                  <c:v>2.6199999999789725E-3</c:v>
                </c:pt>
                <c:pt idx="4040">
                  <c:v>6.4100000000166801E-3</c:v>
                </c:pt>
                <c:pt idx="4041">
                  <c:v>5.8399999999778629E-3</c:v>
                </c:pt>
                <c:pt idx="4042">
                  <c:v>6.8200000000047112E-3</c:v>
                </c:pt>
                <c:pt idx="4043">
                  <c:v>4.500000000007276E-3</c:v>
                </c:pt>
                <c:pt idx="4044">
                  <c:v>4.3299999999817373E-3</c:v>
                </c:pt>
                <c:pt idx="4045">
                  <c:v>6.2500000000227374E-3</c:v>
                </c:pt>
                <c:pt idx="4046">
                  <c:v>3.2499999999799911E-3</c:v>
                </c:pt>
                <c:pt idx="4047">
                  <c:v>5.8999999999969077E-3</c:v>
                </c:pt>
                <c:pt idx="4048">
                  <c:v>4.5299999999883767E-3</c:v>
                </c:pt>
                <c:pt idx="4049">
                  <c:v>9.0900000000146974E-3</c:v>
                </c:pt>
                <c:pt idx="4050">
                  <c:v>3.5500000000183718E-3</c:v>
                </c:pt>
                <c:pt idx="4051">
                  <c:v>6.9699999999670581E-3</c:v>
                </c:pt>
                <c:pt idx="4052">
                  <c:v>5.2800000000274849E-3</c:v>
                </c:pt>
                <c:pt idx="4053">
                  <c:v>4.4399999999882311E-3</c:v>
                </c:pt>
                <c:pt idx="4054">
                  <c:v>4.8300000000267573E-3</c:v>
                </c:pt>
                <c:pt idx="4055">
                  <c:v>7.1499999999673491E-3</c:v>
                </c:pt>
                <c:pt idx="4056">
                  <c:v>2.4099999999975807E-3</c:v>
                </c:pt>
                <c:pt idx="4057">
                  <c:v>8.3200000000260843E-3</c:v>
                </c:pt>
                <c:pt idx="4058">
                  <c:v>2.529999999978827E-3</c:v>
                </c:pt>
                <c:pt idx="4059">
                  <c:v>5.7500000000345608E-3</c:v>
                </c:pt>
                <c:pt idx="4060">
                  <c:v>8.0199999999877036E-3</c:v>
                </c:pt>
                <c:pt idx="4061">
                  <c:v>5.5399999999963256E-3</c:v>
                </c:pt>
                <c:pt idx="4062">
                  <c:v>6.5000000000168257E-3</c:v>
                </c:pt>
                <c:pt idx="4063">
                  <c:v>5.8999999999969077E-3</c:v>
                </c:pt>
                <c:pt idx="4064">
                  <c:v>5.3399999999896863E-3</c:v>
                </c:pt>
                <c:pt idx="4065">
                  <c:v>5.6299999999964712E-3</c:v>
                </c:pt>
                <c:pt idx="4066">
                  <c:v>5.6599999999775719E-3</c:v>
                </c:pt>
                <c:pt idx="4067">
                  <c:v>5.3700000000276304E-3</c:v>
                </c:pt>
                <c:pt idx="4068">
                  <c:v>4.6199999999885222E-3</c:v>
                </c:pt>
                <c:pt idx="4069">
                  <c:v>4.9700000000143518E-3</c:v>
                </c:pt>
                <c:pt idx="4070">
                  <c:v>8.5899999999696774E-3</c:v>
                </c:pt>
                <c:pt idx="4071">
                  <c:v>3.8099999999872125E-3</c:v>
                </c:pt>
                <c:pt idx="4072">
                  <c:v>4.5300000000452201E-3</c:v>
                </c:pt>
                <c:pt idx="4073">
                  <c:v>5.2999999999769898E-3</c:v>
                </c:pt>
                <c:pt idx="4074">
                  <c:v>7.6300000000060209E-3</c:v>
                </c:pt>
                <c:pt idx="4075">
                  <c:v>5.369999999970787E-3</c:v>
                </c:pt>
                <c:pt idx="4076">
                  <c:v>5.4800000000341242E-3</c:v>
                </c:pt>
                <c:pt idx="4077">
                  <c:v>6.1699999999973443E-3</c:v>
                </c:pt>
                <c:pt idx="4078">
                  <c:v>5.9899999999970532E-3</c:v>
                </c:pt>
                <c:pt idx="4079">
                  <c:v>4.1400000000066939E-3</c:v>
                </c:pt>
                <c:pt idx="4080">
                  <c:v>6.6800000000171167E-3</c:v>
                </c:pt>
                <c:pt idx="4081">
                  <c:v>6.4099999999598367E-3</c:v>
                </c:pt>
                <c:pt idx="4082">
                  <c:v>6.8200000000047112E-3</c:v>
                </c:pt>
                <c:pt idx="4083">
                  <c:v>7.209999999986394E-3</c:v>
                </c:pt>
                <c:pt idx="4084">
                  <c:v>7.4500000000057298E-3</c:v>
                </c:pt>
                <c:pt idx="4085">
                  <c:v>3.7599999999997635E-3</c:v>
                </c:pt>
                <c:pt idx="4086">
                  <c:v>5.690000000015516E-3</c:v>
                </c:pt>
                <c:pt idx="4087">
                  <c:v>4.7700000000077125E-3</c:v>
                </c:pt>
                <c:pt idx="4088">
                  <c:v>8.3199999999692409E-3</c:v>
                </c:pt>
                <c:pt idx="4089">
                  <c:v>5.2100000000336877E-3</c:v>
                </c:pt>
                <c:pt idx="4090">
                  <c:v>3.2499999999799911E-3</c:v>
                </c:pt>
                <c:pt idx="4091">
                  <c:v>8.7599999999952161E-3</c:v>
                </c:pt>
                <c:pt idx="4092">
                  <c:v>4.3800000000260297E-3</c:v>
                </c:pt>
                <c:pt idx="4093">
                  <c:v>8.2600000000070395E-3</c:v>
                </c:pt>
                <c:pt idx="4094">
                  <c:v>6.5799999999853753E-3</c:v>
                </c:pt>
                <c:pt idx="4095">
                  <c:v>6.9799999999986539E-3</c:v>
                </c:pt>
                <c:pt idx="4096">
                  <c:v>5.4200000000150794E-3</c:v>
                </c:pt>
                <c:pt idx="4097">
                  <c:v>6.379999999978736E-3</c:v>
                </c:pt>
                <c:pt idx="4098">
                  <c:v>4.5900000000074215E-3</c:v>
                </c:pt>
                <c:pt idx="4099">
                  <c:v>7.389999999986685E-3</c:v>
                </c:pt>
                <c:pt idx="4100">
                  <c:v>3.7800000000061118E-3</c:v>
                </c:pt>
                <c:pt idx="4101">
                  <c:v>6.3499999999976353E-3</c:v>
                </c:pt>
                <c:pt idx="4102">
                  <c:v>6.8600000000174077E-3</c:v>
                </c:pt>
                <c:pt idx="4103">
                  <c:v>5.7499999999777174E-3</c:v>
                </c:pt>
                <c:pt idx="4104">
                  <c:v>6.470000000035725E-3</c:v>
                </c:pt>
                <c:pt idx="4105">
                  <c:v>7.2699999999485954E-3</c:v>
                </c:pt>
                <c:pt idx="4106">
                  <c:v>4.8000000000456566E-3</c:v>
                </c:pt>
                <c:pt idx="4107">
                  <c:v>4.4100000000071304E-3</c:v>
                </c:pt>
                <c:pt idx="4108">
                  <c:v>2.9199999999605097E-3</c:v>
                </c:pt>
                <c:pt idx="4109">
                  <c:v>8.0399999999940519E-3</c:v>
                </c:pt>
                <c:pt idx="4110">
                  <c:v>5.870000000015807E-3</c:v>
                </c:pt>
                <c:pt idx="4111">
                  <c:v>6.9199999999796091E-3</c:v>
                </c:pt>
                <c:pt idx="4112">
                  <c:v>7.7200000000061664E-3</c:v>
                </c:pt>
                <c:pt idx="4113">
                  <c:v>3.990000000044347E-3</c:v>
                </c:pt>
                <c:pt idx="4114">
                  <c:v>9.6299999999587271E-3</c:v>
                </c:pt>
                <c:pt idx="4115">
                  <c:v>5.6299999999964712E-3</c:v>
                </c:pt>
                <c:pt idx="4116">
                  <c:v>5.8999999999969077E-3</c:v>
                </c:pt>
                <c:pt idx="4117">
                  <c:v>3.7900000000377077E-3</c:v>
                </c:pt>
                <c:pt idx="4118">
                  <c:v>6.9100000000048567E-3</c:v>
                </c:pt>
                <c:pt idx="4119">
                  <c:v>6.4399999999977808E-3</c:v>
                </c:pt>
                <c:pt idx="4120">
                  <c:v>5.5399999999963256E-3</c:v>
                </c:pt>
                <c:pt idx="4121">
                  <c:v>8.1999999999879947E-3</c:v>
                </c:pt>
                <c:pt idx="4122">
                  <c:v>7.2700000000054388E-3</c:v>
                </c:pt>
                <c:pt idx="4123">
                  <c:v>7.7499999999872671E-3</c:v>
                </c:pt>
                <c:pt idx="4124">
                  <c:v>3.5399999999867759E-3</c:v>
                </c:pt>
                <c:pt idx="4125">
                  <c:v>8.2000000000448381E-3</c:v>
                </c:pt>
                <c:pt idx="4126">
                  <c:v>5.7199999999966167E-3</c:v>
                </c:pt>
                <c:pt idx="4127">
                  <c:v>5.8399999999778629E-3</c:v>
                </c:pt>
                <c:pt idx="4128">
                  <c:v>5.1300000000082946E-3</c:v>
                </c:pt>
                <c:pt idx="4129">
                  <c:v>6.199999999978445E-3</c:v>
                </c:pt>
                <c:pt idx="4130">
                  <c:v>5.9899999999970532E-3</c:v>
                </c:pt>
                <c:pt idx="4131">
                  <c:v>7.1800000000052933E-3</c:v>
                </c:pt>
                <c:pt idx="4132">
                  <c:v>3.899999999987358E-3</c:v>
                </c:pt>
                <c:pt idx="4133">
                  <c:v>9.0900000000146974E-3</c:v>
                </c:pt>
                <c:pt idx="4134">
                  <c:v>7.4799999999868305E-3</c:v>
                </c:pt>
                <c:pt idx="4135">
                  <c:v>5.7000000000471118E-3</c:v>
                </c:pt>
                <c:pt idx="4136">
                  <c:v>7.4799999999868305E-3</c:v>
                </c:pt>
                <c:pt idx="4137">
                  <c:v>8.9699999999766078E-3</c:v>
                </c:pt>
                <c:pt idx="4138">
                  <c:v>5.870000000015807E-3</c:v>
                </c:pt>
                <c:pt idx="4139">
                  <c:v>6.4899999999852298E-3</c:v>
                </c:pt>
                <c:pt idx="4140">
                  <c:v>6.7700000000172622E-3</c:v>
                </c:pt>
                <c:pt idx="4141">
                  <c:v>8.3399999999755892E-3</c:v>
                </c:pt>
                <c:pt idx="4142">
                  <c:v>6.5600000000358705E-3</c:v>
                </c:pt>
                <c:pt idx="4143">
                  <c:v>9.869999999978063E-3</c:v>
                </c:pt>
                <c:pt idx="4144">
                  <c:v>6.3700000000039836E-3</c:v>
                </c:pt>
                <c:pt idx="4145">
                  <c:v>6.9799999999986539E-3</c:v>
                </c:pt>
                <c:pt idx="4146">
                  <c:v>7.7800000000252112E-3</c:v>
                </c:pt>
                <c:pt idx="4147">
                  <c:v>8.399999999994634E-3</c:v>
                </c:pt>
                <c:pt idx="4148">
                  <c:v>5.6299999999964712E-3</c:v>
                </c:pt>
                <c:pt idx="4149">
                  <c:v>6.2599999999974898E-3</c:v>
                </c:pt>
                <c:pt idx="4150">
                  <c:v>6.1399999999594002E-3</c:v>
                </c:pt>
                <c:pt idx="4151">
                  <c:v>5.9900000000538967E-3</c:v>
                </c:pt>
                <c:pt idx="4152">
                  <c:v>1.0099999999965803E-2</c:v>
                </c:pt>
                <c:pt idx="4153">
                  <c:v>4.3800000000260297E-3</c:v>
                </c:pt>
                <c:pt idx="4154">
                  <c:v>1.0850000000004911E-2</c:v>
                </c:pt>
                <c:pt idx="4155">
                  <c:v>6.7399999999793181E-3</c:v>
                </c:pt>
                <c:pt idx="4156">
                  <c:v>6.9399999999859574E-3</c:v>
                </c:pt>
                <c:pt idx="4157">
                  <c:v>6.4399999999977808E-3</c:v>
                </c:pt>
                <c:pt idx="4158">
                  <c:v>8.0500000000256478E-3</c:v>
                </c:pt>
                <c:pt idx="4159">
                  <c:v>6.9100000000048567E-3</c:v>
                </c:pt>
                <c:pt idx="4160">
                  <c:v>7.7799999999683678E-3</c:v>
                </c:pt>
                <c:pt idx="4161">
                  <c:v>6.3200000000165346E-3</c:v>
                </c:pt>
                <c:pt idx="4162">
                  <c:v>7.7099999999745705E-3</c:v>
                </c:pt>
                <c:pt idx="4163">
                  <c:v>6.7700000000172622E-3</c:v>
                </c:pt>
                <c:pt idx="4164">
                  <c:v>6.4399999999977808E-3</c:v>
                </c:pt>
                <c:pt idx="4165">
                  <c:v>8.6400000000139698E-3</c:v>
                </c:pt>
                <c:pt idx="4166">
                  <c:v>5.0699999999892498E-3</c:v>
                </c:pt>
                <c:pt idx="4167">
                  <c:v>9.8899999999844113E-3</c:v>
                </c:pt>
                <c:pt idx="4168">
                  <c:v>6.2900000000354339E-3</c:v>
                </c:pt>
                <c:pt idx="4169">
                  <c:v>6.9100000000048567E-3</c:v>
                </c:pt>
                <c:pt idx="4170">
                  <c:v>6.1399999999594002E-3</c:v>
                </c:pt>
                <c:pt idx="4171">
                  <c:v>7.6000000000249202E-3</c:v>
                </c:pt>
                <c:pt idx="4172">
                  <c:v>6.5000000000168257E-3</c:v>
                </c:pt>
                <c:pt idx="4173">
                  <c:v>8.8499999999953616E-3</c:v>
                </c:pt>
                <c:pt idx="4174">
                  <c:v>7.4199999999677857E-3</c:v>
                </c:pt>
                <c:pt idx="4175">
                  <c:v>8.6400000000139698E-3</c:v>
                </c:pt>
                <c:pt idx="4176">
                  <c:v>9.3299999999771899E-3</c:v>
                </c:pt>
                <c:pt idx="4177">
                  <c:v>7.660000000043965E-3</c:v>
                </c:pt>
                <c:pt idx="4178">
                  <c:v>5.8699999999589636E-3</c:v>
                </c:pt>
                <c:pt idx="4179">
                  <c:v>6.3200000000165346E-3</c:v>
                </c:pt>
                <c:pt idx="4180">
                  <c:v>6.4100000000166801E-3</c:v>
                </c:pt>
                <c:pt idx="4181">
                  <c:v>6.6699999999855208E-3</c:v>
                </c:pt>
                <c:pt idx="4182">
                  <c:v>4.5900000000074215E-3</c:v>
                </c:pt>
                <c:pt idx="4183">
                  <c:v>8.679999999969823E-3</c:v>
                </c:pt>
                <c:pt idx="4184">
                  <c:v>7.4200000000246291E-3</c:v>
                </c:pt>
                <c:pt idx="4185">
                  <c:v>7.1500000000241926E-3</c:v>
                </c:pt>
                <c:pt idx="4186">
                  <c:v>7.9599999999686588E-3</c:v>
                </c:pt>
                <c:pt idx="4187">
                  <c:v>6.4600000000041291E-3</c:v>
                </c:pt>
                <c:pt idx="4188">
                  <c:v>9.5999999999776264E-3</c:v>
                </c:pt>
                <c:pt idx="4189">
                  <c:v>4.8900000000458022E-3</c:v>
                </c:pt>
                <c:pt idx="4190">
                  <c:v>7.2700000000054388E-3</c:v>
                </c:pt>
                <c:pt idx="4191">
                  <c:v>7.3599999999487409E-3</c:v>
                </c:pt>
                <c:pt idx="4192">
                  <c:v>8.9700000000334512E-3</c:v>
                </c:pt>
                <c:pt idx="4193">
                  <c:v>7.4199999999677857E-3</c:v>
                </c:pt>
                <c:pt idx="4194">
                  <c:v>6.2000000000352884E-3</c:v>
                </c:pt>
                <c:pt idx="4195">
                  <c:v>6.4699999999788815E-3</c:v>
                </c:pt>
                <c:pt idx="4196">
                  <c:v>8.1600000000321415E-3</c:v>
                </c:pt>
                <c:pt idx="4197">
                  <c:v>6.4999999999599822E-3</c:v>
                </c:pt>
                <c:pt idx="4198">
                  <c:v>8.8200000000142609E-3</c:v>
                </c:pt>
                <c:pt idx="4199">
                  <c:v>5.5699999999774263E-3</c:v>
                </c:pt>
                <c:pt idx="4200">
                  <c:v>8.6800000000266664E-3</c:v>
                </c:pt>
                <c:pt idx="4201">
                  <c:v>6.5200000000231739E-3</c:v>
                </c:pt>
                <c:pt idx="4202">
                  <c:v>7.6299999999491774E-3</c:v>
                </c:pt>
                <c:pt idx="4203">
                  <c:v>6.1400000000162436E-3</c:v>
                </c:pt>
                <c:pt idx="4204">
                  <c:v>9.5100000000343243E-3</c:v>
                </c:pt>
                <c:pt idx="4205">
                  <c:v>8.8199999999574175E-3</c:v>
                </c:pt>
                <c:pt idx="4206">
                  <c:v>6.3499999999976353E-3</c:v>
                </c:pt>
                <c:pt idx="4207">
                  <c:v>8.579999999994925E-3</c:v>
                </c:pt>
                <c:pt idx="4208">
                  <c:v>6.9200000000364525E-3</c:v>
                </c:pt>
                <c:pt idx="4209">
                  <c:v>8.1299999999941974E-3</c:v>
                </c:pt>
                <c:pt idx="4210">
                  <c:v>3.4600000000182263E-3</c:v>
                </c:pt>
                <c:pt idx="4211">
                  <c:v>5.8699999999589636E-3</c:v>
                </c:pt>
                <c:pt idx="4212">
                  <c:v>7.7200000000061664E-3</c:v>
                </c:pt>
                <c:pt idx="4213">
                  <c:v>8.8800000000333057E-3</c:v>
                </c:pt>
                <c:pt idx="4214">
                  <c:v>2.1199999999907959E-3</c:v>
                </c:pt>
                <c:pt idx="4215">
                  <c:v>9.590000000002874E-3</c:v>
                </c:pt>
                <c:pt idx="4216">
                  <c:v>4.2899999999690408E-3</c:v>
                </c:pt>
                <c:pt idx="4217">
                  <c:v>7.660000000043965E-3</c:v>
                </c:pt>
                <c:pt idx="4218">
                  <c:v>6.4399999999977808E-3</c:v>
                </c:pt>
                <c:pt idx="4219">
                  <c:v>6.0199999999781539E-3</c:v>
                </c:pt>
                <c:pt idx="4220">
                  <c:v>5.6000000000153705E-3</c:v>
                </c:pt>
                <c:pt idx="4221">
                  <c:v>8.0499999999688043E-3</c:v>
                </c:pt>
                <c:pt idx="4222">
                  <c:v>4.4100000000071304E-3</c:v>
                </c:pt>
                <c:pt idx="4223">
                  <c:v>6.0199999999781539E-3</c:v>
                </c:pt>
                <c:pt idx="4224">
                  <c:v>5.8100000000536056E-3</c:v>
                </c:pt>
                <c:pt idx="4225">
                  <c:v>8.2599999999501961E-3</c:v>
                </c:pt>
                <c:pt idx="4226">
                  <c:v>6.3800000000355794E-3</c:v>
                </c:pt>
                <c:pt idx="4227">
                  <c:v>6.1599999999657484E-3</c:v>
                </c:pt>
                <c:pt idx="4228">
                  <c:v>5.9100000000285036E-3</c:v>
                </c:pt>
                <c:pt idx="4229">
                  <c:v>6.6400000000044201E-3</c:v>
                </c:pt>
                <c:pt idx="4230">
                  <c:v>5.009999999970205E-3</c:v>
                </c:pt>
                <c:pt idx="4231">
                  <c:v>5.3599999999960346E-3</c:v>
                </c:pt>
                <c:pt idx="4232">
                  <c:v>6.4100000000166801E-3</c:v>
                </c:pt>
                <c:pt idx="4233">
                  <c:v>6.4699999999788815E-3</c:v>
                </c:pt>
                <c:pt idx="4234">
                  <c:v>8.850000000052205E-3</c:v>
                </c:pt>
                <c:pt idx="4235">
                  <c:v>8.2999999995081453E-4</c:v>
                </c:pt>
                <c:pt idx="4236">
                  <c:v>1.0580000000004475E-2</c:v>
                </c:pt>
                <c:pt idx="4237">
                  <c:v>5.3700000000276304E-3</c:v>
                </c:pt>
                <c:pt idx="4238">
                  <c:v>4.909999999995307E-3</c:v>
                </c:pt>
                <c:pt idx="4239">
                  <c:v>6.4399999999977808E-3</c:v>
                </c:pt>
                <c:pt idx="4240">
                  <c:v>6.4399999999977808E-3</c:v>
                </c:pt>
                <c:pt idx="4241">
                  <c:v>5.5100000000152249E-3</c:v>
                </c:pt>
                <c:pt idx="4242">
                  <c:v>5.7799999999588181E-3</c:v>
                </c:pt>
                <c:pt idx="4243">
                  <c:v>5.3100000000085856E-3</c:v>
                </c:pt>
                <c:pt idx="4244">
                  <c:v>6.4399999999977808E-3</c:v>
                </c:pt>
                <c:pt idx="4245">
                  <c:v>6.4000000000419277E-3</c:v>
                </c:pt>
                <c:pt idx="4246">
                  <c:v>6.4099999999598367E-3</c:v>
                </c:pt>
                <c:pt idx="4247">
                  <c:v>8.7900000000331602E-3</c:v>
                </c:pt>
                <c:pt idx="4248">
                  <c:v>4.9500000000080036E-3</c:v>
                </c:pt>
                <c:pt idx="4249">
                  <c:v>8.9399999999955071E-3</c:v>
                </c:pt>
                <c:pt idx="4250">
                  <c:v>7.4799999999868305E-3</c:v>
                </c:pt>
                <c:pt idx="4251">
                  <c:v>5.0699999999892498E-3</c:v>
                </c:pt>
                <c:pt idx="4252">
                  <c:v>4.909999999995307E-3</c:v>
                </c:pt>
                <c:pt idx="4253">
                  <c:v>8.5000000000263753E-3</c:v>
                </c:pt>
                <c:pt idx="4254">
                  <c:v>5.599999999958527E-3</c:v>
                </c:pt>
                <c:pt idx="4255">
                  <c:v>8.0200000000445471E-3</c:v>
                </c:pt>
                <c:pt idx="4256">
                  <c:v>5.089999999995598E-3</c:v>
                </c:pt>
                <c:pt idx="4257">
                  <c:v>7.6599999999871216E-3</c:v>
                </c:pt>
                <c:pt idx="4258">
                  <c:v>8.7700000000268119E-3</c:v>
                </c:pt>
                <c:pt idx="4259">
                  <c:v>7.0299999999861029E-3</c:v>
                </c:pt>
                <c:pt idx="4260">
                  <c:v>3.0999999999608008E-3</c:v>
                </c:pt>
                <c:pt idx="4261">
                  <c:v>8.9100000000144064E-3</c:v>
                </c:pt>
                <c:pt idx="4262">
                  <c:v>6.0200000000349974E-3</c:v>
                </c:pt>
                <c:pt idx="4263">
                  <c:v>6.0499999999592546E-3</c:v>
                </c:pt>
                <c:pt idx="4264">
                  <c:v>4.350000000044929E-3</c:v>
                </c:pt>
                <c:pt idx="4265">
                  <c:v>5.1599999999893953E-3</c:v>
                </c:pt>
                <c:pt idx="4266">
                  <c:v>1.7199999999775173E-3</c:v>
                </c:pt>
                <c:pt idx="4267">
                  <c:v>4.200000000196269E-4</c:v>
                </c:pt>
                <c:pt idx="4268">
                  <c:v>5.09999999962929E-4</c:v>
                </c:pt>
                <c:pt idx="4269">
                  <c:v>2.7000000000043656E-4</c:v>
                </c:pt>
                <c:pt idx="4270">
                  <c:v>1.2800000000083855E-3</c:v>
                </c:pt>
                <c:pt idx="4271">
                  <c:v>1.0399999999890497E-3</c:v>
                </c:pt>
                <c:pt idx="4272">
                  <c:v>0</c:v>
                </c:pt>
                <c:pt idx="4273">
                  <c:v>0</c:v>
                </c:pt>
                <c:pt idx="4274">
                  <c:v>0</c:v>
                </c:pt>
                <c:pt idx="4275">
                  <c:v>0</c:v>
                </c:pt>
                <c:pt idx="4276">
                  <c:v>1.7300000000091131E-3</c:v>
                </c:pt>
                <c:pt idx="4277">
                  <c:v>0</c:v>
                </c:pt>
                <c:pt idx="4278">
                  <c:v>0</c:v>
                </c:pt>
                <c:pt idx="4279">
                  <c:v>6.9000000002006345E-4</c:v>
                </c:pt>
                <c:pt idx="4280">
                  <c:v>2.2999999998774001E-4</c:v>
                </c:pt>
                <c:pt idx="4281">
                  <c:v>0</c:v>
                </c:pt>
                <c:pt idx="4282">
                  <c:v>0</c:v>
                </c:pt>
                <c:pt idx="4283">
                  <c:v>0</c:v>
                </c:pt>
                <c:pt idx="4284">
                  <c:v>0</c:v>
                </c:pt>
                <c:pt idx="4285">
                  <c:v>0</c:v>
                </c:pt>
                <c:pt idx="4286">
                  <c:v>7.4999999998226485E-4</c:v>
                </c:pt>
                <c:pt idx="4287">
                  <c:v>0</c:v>
                </c:pt>
                <c:pt idx="4288">
                  <c:v>0</c:v>
                </c:pt>
                <c:pt idx="4289">
                  <c:v>0</c:v>
                </c:pt>
                <c:pt idx="4290">
                  <c:v>2.4700000000166256E-3</c:v>
                </c:pt>
                <c:pt idx="4291">
                  <c:v>2.8900000000362525E-3</c:v>
                </c:pt>
                <c:pt idx="4292">
                  <c:v>5.4899999999520332E-3</c:v>
                </c:pt>
                <c:pt idx="4293">
                  <c:v>3.5400000000436194E-3</c:v>
                </c:pt>
                <c:pt idx="4294">
                  <c:v>3.1899999999609463E-3</c:v>
                </c:pt>
                <c:pt idx="4295">
                  <c:v>9.540000000015425E-3</c:v>
                </c:pt>
                <c:pt idx="4296">
                  <c:v>4.5299999999883767E-3</c:v>
                </c:pt>
                <c:pt idx="4297">
                  <c:v>1.2460000000032778E-2</c:v>
                </c:pt>
                <c:pt idx="4298">
                  <c:v>4.2899999999690408E-3</c:v>
                </c:pt>
                <c:pt idx="4299">
                  <c:v>8.9100000000144064E-3</c:v>
                </c:pt>
                <c:pt idx="4300">
                  <c:v>5.8099999999967622E-3</c:v>
                </c:pt>
                <c:pt idx="4301">
                  <c:v>7.6300000000060209E-3</c:v>
                </c:pt>
                <c:pt idx="4302">
                  <c:v>4.8299999999699139E-3</c:v>
                </c:pt>
                <c:pt idx="4303">
                  <c:v>8.1900000000132422E-3</c:v>
                </c:pt>
                <c:pt idx="4304">
                  <c:v>6.1400000000162436E-3</c:v>
                </c:pt>
                <c:pt idx="4305">
                  <c:v>9.4199999999773354E-3</c:v>
                </c:pt>
                <c:pt idx="4306">
                  <c:v>4.5600000000263208E-3</c:v>
                </c:pt>
                <c:pt idx="4307">
                  <c:v>6.6199999999980719E-3</c:v>
                </c:pt>
                <c:pt idx="4308">
                  <c:v>5.1199999999766987E-3</c:v>
                </c:pt>
                <c:pt idx="4309">
                  <c:v>6.9799999999986539E-3</c:v>
                </c:pt>
                <c:pt idx="4310">
                  <c:v>7.5700000000438195E-3</c:v>
                </c:pt>
                <c:pt idx="4311">
                  <c:v>3.8399999999683132E-3</c:v>
                </c:pt>
                <c:pt idx="4312">
                  <c:v>6.8200000000047112E-3</c:v>
                </c:pt>
                <c:pt idx="4313">
                  <c:v>4.1800000000193904E-3</c:v>
                </c:pt>
                <c:pt idx="4314">
                  <c:v>4.3799999999691863E-3</c:v>
                </c:pt>
                <c:pt idx="4315">
                  <c:v>5.6000000000153705E-3</c:v>
                </c:pt>
                <c:pt idx="4316">
                  <c:v>4.9799999999891043E-3</c:v>
                </c:pt>
                <c:pt idx="4317">
                  <c:v>6.1699999999973443E-3</c:v>
                </c:pt>
                <c:pt idx="4318">
                  <c:v>9.3200000000024374E-3</c:v>
                </c:pt>
                <c:pt idx="4319">
                  <c:v>5.4299999999898318E-3</c:v>
                </c:pt>
                <c:pt idx="4320">
                  <c:v>5.7500000000345608E-3</c:v>
                </c:pt>
                <c:pt idx="4321">
                  <c:v>7.4199999999677857E-3</c:v>
                </c:pt>
                <c:pt idx="4322">
                  <c:v>8.4400000000073305E-3</c:v>
                </c:pt>
                <c:pt idx="4323">
                  <c:v>3.5399999999867759E-3</c:v>
                </c:pt>
                <c:pt idx="4324">
                  <c:v>9.0299999999956526E-3</c:v>
                </c:pt>
                <c:pt idx="4325">
                  <c:v>3.5799999999994725E-3</c:v>
                </c:pt>
                <c:pt idx="4326">
                  <c:v>8.4900000000516229E-3</c:v>
                </c:pt>
                <c:pt idx="4327">
                  <c:v>4.7099999999886677E-3</c:v>
                </c:pt>
                <c:pt idx="4328">
                  <c:v>5.6599999999775719E-3</c:v>
                </c:pt>
                <c:pt idx="4329">
                  <c:v>6.2300000000163891E-3</c:v>
                </c:pt>
                <c:pt idx="4330">
                  <c:v>6.7700000000172622E-3</c:v>
                </c:pt>
                <c:pt idx="4331">
                  <c:v>6.3699999999471402E-3</c:v>
                </c:pt>
                <c:pt idx="4332">
                  <c:v>5.4900000000088767E-3</c:v>
                </c:pt>
                <c:pt idx="4333">
                  <c:v>6.6400000000044201E-3</c:v>
                </c:pt>
                <c:pt idx="4334">
                  <c:v>3.8499999999999091E-3</c:v>
                </c:pt>
                <c:pt idx="4335">
                  <c:v>6.6700000000423643E-3</c:v>
                </c:pt>
                <c:pt idx="4336">
                  <c:v>6.5899999999601278E-3</c:v>
                </c:pt>
                <c:pt idx="4337">
                  <c:v>6.8600000000174077E-3</c:v>
                </c:pt>
                <c:pt idx="4338">
                  <c:v>3.899999999987358E-3</c:v>
                </c:pt>
                <c:pt idx="4339">
                  <c:v>8.3700000000135333E-3</c:v>
                </c:pt>
                <c:pt idx="4340">
                  <c:v>5.0999999999703505E-3</c:v>
                </c:pt>
                <c:pt idx="4341">
                  <c:v>5.4800000000341242E-3</c:v>
                </c:pt>
                <c:pt idx="4342">
                  <c:v>7.5099999999679312E-3</c:v>
                </c:pt>
                <c:pt idx="4343">
                  <c:v>5.0400000000081491E-3</c:v>
                </c:pt>
                <c:pt idx="4344">
                  <c:v>4.4700000000261753E-3</c:v>
                </c:pt>
                <c:pt idx="4345">
                  <c:v>5.9599999999591091E-3</c:v>
                </c:pt>
                <c:pt idx="4346">
                  <c:v>4.9200000000269029E-3</c:v>
                </c:pt>
                <c:pt idx="4347">
                  <c:v>5.6599999999775719E-3</c:v>
                </c:pt>
                <c:pt idx="4348">
                  <c:v>5.7500000000345608E-3</c:v>
                </c:pt>
                <c:pt idx="4349">
                  <c:v>3.8499999999999091E-3</c:v>
                </c:pt>
                <c:pt idx="4350">
                  <c:v>7.3299999999676402E-3</c:v>
                </c:pt>
                <c:pt idx="4351">
                  <c:v>4.6200000000453656E-3</c:v>
                </c:pt>
                <c:pt idx="4352">
                  <c:v>7.8099999999494685E-3</c:v>
                </c:pt>
                <c:pt idx="4353">
                  <c:v>4.4100000000071304E-3</c:v>
                </c:pt>
                <c:pt idx="4354">
                  <c:v>4.7400000000266118E-3</c:v>
                </c:pt>
                <c:pt idx="4355">
                  <c:v>7.7400000000125146E-3</c:v>
                </c:pt>
                <c:pt idx="4356">
                  <c:v>7.0099999999797546E-3</c:v>
                </c:pt>
                <c:pt idx="4357">
                  <c:v>3.6299999999869215E-3</c:v>
                </c:pt>
                <c:pt idx="4358">
                  <c:v>1.0429999999985284E-2</c:v>
                </c:pt>
                <c:pt idx="4359">
                  <c:v>3.4900000000561704E-3</c:v>
                </c:pt>
                <c:pt idx="4360">
                  <c:v>6.9499999999607098E-3</c:v>
                </c:pt>
                <c:pt idx="4361">
                  <c:v>7.6500000000123691E-3</c:v>
                </c:pt>
                <c:pt idx="4362">
                  <c:v>6.5599999999790271E-3</c:v>
                </c:pt>
                <c:pt idx="4363">
                  <c:v>4.2600000000447835E-3</c:v>
                </c:pt>
                <c:pt idx="4364">
                  <c:v>7.5399999999490319E-3</c:v>
                </c:pt>
                <c:pt idx="4365">
                  <c:v>3.6400000000185173E-3</c:v>
                </c:pt>
                <c:pt idx="4366">
                  <c:v>1.0159999999984848E-2</c:v>
                </c:pt>
                <c:pt idx="4367">
                  <c:v>4.2000000000257387E-3</c:v>
                </c:pt>
                <c:pt idx="4368">
                  <c:v>7.2999999999865395E-3</c:v>
                </c:pt>
                <c:pt idx="4369">
                  <c:v>7.2200000000179898E-3</c:v>
                </c:pt>
                <c:pt idx="4370">
                  <c:v>7.389999999986685E-3</c:v>
                </c:pt>
                <c:pt idx="4371">
                  <c:v>7.3600000000055843E-3</c:v>
                </c:pt>
                <c:pt idx="4372">
                  <c:v>4.2300000000068394E-3</c:v>
                </c:pt>
                <c:pt idx="4373">
                  <c:v>5.7800000000156615E-3</c:v>
                </c:pt>
                <c:pt idx="4374">
                  <c:v>6.1699999999973443E-3</c:v>
                </c:pt>
                <c:pt idx="4375">
                  <c:v>6.0199999999781539E-3</c:v>
                </c:pt>
                <c:pt idx="4376">
                  <c:v>5.8399999999778629E-3</c:v>
                </c:pt>
                <c:pt idx="4377">
                  <c:v>5.9300000000348518E-3</c:v>
                </c:pt>
                <c:pt idx="4378">
                  <c:v>6.7099999999982174E-3</c:v>
                </c:pt>
                <c:pt idx="4379">
                  <c:v>4.3799999999691863E-3</c:v>
                </c:pt>
                <c:pt idx="4380">
                  <c:v>8.170000000006894E-3</c:v>
                </c:pt>
                <c:pt idx="4381">
                  <c:v>6.9100000000048567E-3</c:v>
                </c:pt>
                <c:pt idx="4382">
                  <c:v>5.2200000000084401E-3</c:v>
                </c:pt>
                <c:pt idx="4383">
                  <c:v>5.8099999999967622E-3</c:v>
                </c:pt>
                <c:pt idx="4384">
                  <c:v>6.8499999999858119E-3</c:v>
                </c:pt>
                <c:pt idx="4385">
                  <c:v>7.2100000000432374E-3</c:v>
                </c:pt>
                <c:pt idx="4386">
                  <c:v>6.6199999999980719E-3</c:v>
                </c:pt>
                <c:pt idx="4387">
                  <c:v>5.189999999970496E-3</c:v>
                </c:pt>
                <c:pt idx="4388">
                  <c:v>6.6699999999855208E-3</c:v>
                </c:pt>
                <c:pt idx="4389">
                  <c:v>5.9600000000159525E-3</c:v>
                </c:pt>
                <c:pt idx="4390">
                  <c:v>8.0500000000256478E-3</c:v>
                </c:pt>
                <c:pt idx="4391">
                  <c:v>5.089999999995598E-3</c:v>
                </c:pt>
                <c:pt idx="4392">
                  <c:v>5.0699999999892498E-3</c:v>
                </c:pt>
                <c:pt idx="4393">
                  <c:v>7.2999999999865395E-3</c:v>
                </c:pt>
                <c:pt idx="4394">
                  <c:v>6.1100000000351429E-3</c:v>
                </c:pt>
                <c:pt idx="4395">
                  <c:v>5.5199999999899774E-3</c:v>
                </c:pt>
                <c:pt idx="4396">
                  <c:v>6.5500000000042746E-3</c:v>
                </c:pt>
                <c:pt idx="4397">
                  <c:v>4.4699999999693318E-3</c:v>
                </c:pt>
                <c:pt idx="4398">
                  <c:v>8.5900000000265209E-3</c:v>
                </c:pt>
                <c:pt idx="4399">
                  <c:v>8.2799999999565443E-3</c:v>
                </c:pt>
                <c:pt idx="4400">
                  <c:v>4.2600000000447835E-3</c:v>
                </c:pt>
                <c:pt idx="4401">
                  <c:v>7.1499999999673491E-3</c:v>
                </c:pt>
                <c:pt idx="4402">
                  <c:v>6.9799999999986539E-3</c:v>
                </c:pt>
                <c:pt idx="4403">
                  <c:v>5.4800000000341242E-3</c:v>
                </c:pt>
                <c:pt idx="4404">
                  <c:v>5.189999999970496E-3</c:v>
                </c:pt>
                <c:pt idx="4405">
                  <c:v>6.0200000000349974E-3</c:v>
                </c:pt>
                <c:pt idx="4406">
                  <c:v>7.7499999999872671E-3</c:v>
                </c:pt>
                <c:pt idx="4407">
                  <c:v>6.1400000000162436E-3</c:v>
                </c:pt>
                <c:pt idx="4408">
                  <c:v>6.0199999999781539E-3</c:v>
                </c:pt>
                <c:pt idx="4409">
                  <c:v>8.3399999999755892E-3</c:v>
                </c:pt>
                <c:pt idx="4410">
                  <c:v>5.8099999999967622E-3</c:v>
                </c:pt>
                <c:pt idx="4411">
                  <c:v>7.660000000043965E-3</c:v>
                </c:pt>
                <c:pt idx="4412">
                  <c:v>5.5699999999774263E-3</c:v>
                </c:pt>
                <c:pt idx="4413">
                  <c:v>5.9899999999970532E-3</c:v>
                </c:pt>
                <c:pt idx="4414">
                  <c:v>6.2899999999785905E-3</c:v>
                </c:pt>
                <c:pt idx="4415">
                  <c:v>9.6000000000344698E-3</c:v>
                </c:pt>
                <c:pt idx="4416">
                  <c:v>3.7499999999681677E-3</c:v>
                </c:pt>
                <c:pt idx="4417">
                  <c:v>9.2999999999960892E-3</c:v>
                </c:pt>
                <c:pt idx="4418">
                  <c:v>8.2600000000070395E-3</c:v>
                </c:pt>
                <c:pt idx="4419">
                  <c:v>7.1200000000430919E-3</c:v>
                </c:pt>
                <c:pt idx="4420">
                  <c:v>6.6199999999980719E-3</c:v>
                </c:pt>
                <c:pt idx="4421">
                  <c:v>7.0299999999861029E-3</c:v>
                </c:pt>
                <c:pt idx="4422">
                  <c:v>7.0599999999672036E-3</c:v>
                </c:pt>
                <c:pt idx="4423">
                  <c:v>5.7800000000156615E-3</c:v>
                </c:pt>
                <c:pt idx="4424">
                  <c:v>6.5000000000168257E-3</c:v>
                </c:pt>
                <c:pt idx="4425">
                  <c:v>8.170000000006894E-3</c:v>
                </c:pt>
                <c:pt idx="4426">
                  <c:v>3.5699999999678766E-3</c:v>
                </c:pt>
                <c:pt idx="4427">
                  <c:v>5.0400000000081491E-3</c:v>
                </c:pt>
                <c:pt idx="4428">
                  <c:v>6.9399999999859574E-3</c:v>
                </c:pt>
                <c:pt idx="4429">
                  <c:v>3.489999999999327E-3</c:v>
                </c:pt>
                <c:pt idx="4430">
                  <c:v>6.4100000000166801E-3</c:v>
                </c:pt>
                <c:pt idx="4431">
                  <c:v>3.1599999999798456E-3</c:v>
                </c:pt>
                <c:pt idx="4432">
                  <c:v>3.0100000000174987E-3</c:v>
                </c:pt>
                <c:pt idx="4433">
                  <c:v>5.690000000015516E-3</c:v>
                </c:pt>
                <c:pt idx="4434">
                  <c:v>4.8299999999699139E-3</c:v>
                </c:pt>
                <c:pt idx="4435">
                  <c:v>3.9600000000064028E-3</c:v>
                </c:pt>
                <c:pt idx="4436">
                  <c:v>7.5400000000058753E-3</c:v>
                </c:pt>
                <c:pt idx="4437">
                  <c:v>8.2600000000070395E-3</c:v>
                </c:pt>
                <c:pt idx="4438">
                  <c:v>6.7300000000045657E-3</c:v>
                </c:pt>
                <c:pt idx="4439">
                  <c:v>9.0000000000145519E-3</c:v>
                </c:pt>
                <c:pt idx="4440">
                  <c:v>6.2899999999785905E-3</c:v>
                </c:pt>
                <c:pt idx="4441">
                  <c:v>7.8700000000253567E-3</c:v>
                </c:pt>
                <c:pt idx="4442">
                  <c:v>1.0699999999985721E-2</c:v>
                </c:pt>
                <c:pt idx="4443">
                  <c:v>5.5100000000152249E-3</c:v>
                </c:pt>
                <c:pt idx="4444">
                  <c:v>8.579999999994925E-3</c:v>
                </c:pt>
                <c:pt idx="4445">
                  <c:v>8.3199999999692409E-3</c:v>
                </c:pt>
                <c:pt idx="4446">
                  <c:v>1.064000000002352E-2</c:v>
                </c:pt>
                <c:pt idx="4447">
                  <c:v>1.0279999999966094E-2</c:v>
                </c:pt>
                <c:pt idx="4448">
                  <c:v>5.9900000000538967E-3</c:v>
                </c:pt>
                <c:pt idx="4449">
                  <c:v>1.1409999999955289E-2</c:v>
                </c:pt>
                <c:pt idx="4450">
                  <c:v>8.1400000000257933E-3</c:v>
                </c:pt>
                <c:pt idx="4451">
                  <c:v>7.7200000000061664E-3</c:v>
                </c:pt>
                <c:pt idx="4452">
                  <c:v>6.4099999999598367E-3</c:v>
                </c:pt>
                <c:pt idx="4453">
                  <c:v>8.1900000000132422E-3</c:v>
                </c:pt>
                <c:pt idx="4454">
                  <c:v>6.9799999999986539E-3</c:v>
                </c:pt>
                <c:pt idx="4455">
                  <c:v>7.3600000000055843E-3</c:v>
                </c:pt>
                <c:pt idx="4456">
                  <c:v>7.1800000000052933E-3</c:v>
                </c:pt>
                <c:pt idx="4457">
                  <c:v>8.0199999999877036E-3</c:v>
                </c:pt>
                <c:pt idx="4458">
                  <c:v>7.7800000000252112E-3</c:v>
                </c:pt>
                <c:pt idx="4459">
                  <c:v>8.3399999999755892E-3</c:v>
                </c:pt>
                <c:pt idx="4460">
                  <c:v>4.9200000000269029E-3</c:v>
                </c:pt>
                <c:pt idx="4461">
                  <c:v>8.1299999999941974E-3</c:v>
                </c:pt>
                <c:pt idx="4462">
                  <c:v>7.5999999999680767E-3</c:v>
                </c:pt>
                <c:pt idx="4463">
                  <c:v>9.8700000000349064E-3</c:v>
                </c:pt>
                <c:pt idx="4464">
                  <c:v>5.2999999999769898E-3</c:v>
                </c:pt>
                <c:pt idx="4465">
                  <c:v>9.2099999999959437E-3</c:v>
                </c:pt>
                <c:pt idx="4466">
                  <c:v>8.2000000000448381E-3</c:v>
                </c:pt>
                <c:pt idx="4467">
                  <c:v>7.0299999999861029E-3</c:v>
                </c:pt>
                <c:pt idx="4468">
                  <c:v>7.6599999999871216E-3</c:v>
                </c:pt>
                <c:pt idx="4469">
                  <c:v>8.579999999994925E-3</c:v>
                </c:pt>
                <c:pt idx="4470">
                  <c:v>6.379999999978736E-3</c:v>
                </c:pt>
                <c:pt idx="4471">
                  <c:v>6.5600000000358705E-3</c:v>
                </c:pt>
                <c:pt idx="4472">
                  <c:v>6.429999999966185E-3</c:v>
                </c:pt>
                <c:pt idx="4473">
                  <c:v>6.830000000036307E-3</c:v>
                </c:pt>
                <c:pt idx="4474">
                  <c:v>7.569999999986976E-3</c:v>
                </c:pt>
                <c:pt idx="4475">
                  <c:v>6.5500000000042746E-3</c:v>
                </c:pt>
                <c:pt idx="4476">
                  <c:v>9.2700000000149885E-3</c:v>
                </c:pt>
                <c:pt idx="4477">
                  <c:v>6.5299999999979264E-3</c:v>
                </c:pt>
                <c:pt idx="4478">
                  <c:v>9.089999999957854E-3</c:v>
                </c:pt>
                <c:pt idx="4479">
                  <c:v>6.880000000023756E-3</c:v>
                </c:pt>
                <c:pt idx="4480">
                  <c:v>7.8700000000253567E-3</c:v>
                </c:pt>
                <c:pt idx="4481">
                  <c:v>5.3999999999518877E-3</c:v>
                </c:pt>
                <c:pt idx="4482">
                  <c:v>8.7000000000330147E-3</c:v>
                </c:pt>
                <c:pt idx="4483">
                  <c:v>4.1400000000066939E-3</c:v>
                </c:pt>
                <c:pt idx="4484">
                  <c:v>1.0699999999985721E-2</c:v>
                </c:pt>
                <c:pt idx="4485">
                  <c:v>5.3599999999960346E-3</c:v>
                </c:pt>
                <c:pt idx="4486">
                  <c:v>6.2599999999974898E-3</c:v>
                </c:pt>
                <c:pt idx="4487">
                  <c:v>9.0000000000145519E-3</c:v>
                </c:pt>
                <c:pt idx="4488">
                  <c:v>5.3399999999896863E-3</c:v>
                </c:pt>
                <c:pt idx="4489">
                  <c:v>9.5000000000027285E-3</c:v>
                </c:pt>
                <c:pt idx="4490">
                  <c:v>5.6700000000091677E-3</c:v>
                </c:pt>
                <c:pt idx="4491">
                  <c:v>6.1699999999973443E-3</c:v>
                </c:pt>
                <c:pt idx="4492">
                  <c:v>5.5699999999774263E-3</c:v>
                </c:pt>
                <c:pt idx="4493">
                  <c:v>1.1060000000043146E-2</c:v>
                </c:pt>
                <c:pt idx="4494">
                  <c:v>6.6999999999666215E-3</c:v>
                </c:pt>
                <c:pt idx="4495">
                  <c:v>6.2899999999785905E-3</c:v>
                </c:pt>
                <c:pt idx="4496">
                  <c:v>6.4400000000546243E-3</c:v>
                </c:pt>
                <c:pt idx="4497">
                  <c:v>1.1049999999954707E-2</c:v>
                </c:pt>
                <c:pt idx="4498">
                  <c:v>5.4299999999898318E-3</c:v>
                </c:pt>
                <c:pt idx="4499">
                  <c:v>7.7500000000441105E-3</c:v>
                </c:pt>
                <c:pt idx="4500">
                  <c:v>7.209999999986394E-3</c:v>
                </c:pt>
                <c:pt idx="4501">
                  <c:v>7.0000000000050022E-3</c:v>
                </c:pt>
                <c:pt idx="4502">
                  <c:v>6.3499999999976353E-3</c:v>
                </c:pt>
                <c:pt idx="4503">
                  <c:v>6.3200000000165346E-3</c:v>
                </c:pt>
                <c:pt idx="4504">
                  <c:v>6.4699999999788815E-3</c:v>
                </c:pt>
                <c:pt idx="4505">
                  <c:v>7.0000000000050022E-3</c:v>
                </c:pt>
                <c:pt idx="4506">
                  <c:v>8.399999999994634E-3</c:v>
                </c:pt>
                <c:pt idx="4507">
                  <c:v>5.9899999999970532E-3</c:v>
                </c:pt>
                <c:pt idx="4508">
                  <c:v>7.1300000000178443E-3</c:v>
                </c:pt>
                <c:pt idx="4509">
                  <c:v>6.3099999999849388E-3</c:v>
                </c:pt>
                <c:pt idx="4510">
                  <c:v>4.500000000007276E-3</c:v>
                </c:pt>
                <c:pt idx="4511">
                  <c:v>6.3200000000165346E-3</c:v>
                </c:pt>
                <c:pt idx="4512">
                  <c:v>8.0199999999877036E-3</c:v>
                </c:pt>
                <c:pt idx="4513">
                  <c:v>5.870000000015807E-3</c:v>
                </c:pt>
                <c:pt idx="4514">
                  <c:v>6.5599999999790271E-3</c:v>
                </c:pt>
                <c:pt idx="4515">
                  <c:v>6.1099999999782995E-3</c:v>
                </c:pt>
                <c:pt idx="4516">
                  <c:v>9.6500000000219188E-3</c:v>
                </c:pt>
                <c:pt idx="4517">
                  <c:v>7.7200000000061664E-3</c:v>
                </c:pt>
                <c:pt idx="4518">
                  <c:v>5.9599999999591091E-3</c:v>
                </c:pt>
                <c:pt idx="4519">
                  <c:v>6.5000000000168257E-3</c:v>
                </c:pt>
                <c:pt idx="4520">
                  <c:v>9.4799999999963802E-3</c:v>
                </c:pt>
                <c:pt idx="4521">
                  <c:v>4.2900000000258842E-3</c:v>
                </c:pt>
                <c:pt idx="4522">
                  <c:v>1.0699999999985721E-2</c:v>
                </c:pt>
                <c:pt idx="4523">
                  <c:v>4.6199999999885222E-3</c:v>
                </c:pt>
                <c:pt idx="4524">
                  <c:v>9.2300000000022919E-3</c:v>
                </c:pt>
                <c:pt idx="4525">
                  <c:v>8.1099999999878492E-3</c:v>
                </c:pt>
                <c:pt idx="4526">
                  <c:v>8.4900000000516229E-3</c:v>
                </c:pt>
                <c:pt idx="4527">
                  <c:v>5.6399999999712236E-3</c:v>
                </c:pt>
                <c:pt idx="4528">
                  <c:v>9.5299999999838292E-3</c:v>
                </c:pt>
                <c:pt idx="4529">
                  <c:v>8.530000000007476E-3</c:v>
                </c:pt>
                <c:pt idx="4530">
                  <c:v>3.6900000000059663E-3</c:v>
                </c:pt>
                <c:pt idx="4531">
                  <c:v>7.8399999999874126E-3</c:v>
                </c:pt>
                <c:pt idx="4532">
                  <c:v>7.6900000000250657E-3</c:v>
                </c:pt>
                <c:pt idx="4533">
                  <c:v>1.1059999999986303E-2</c:v>
                </c:pt>
                <c:pt idx="4534">
                  <c:v>3.0699999999797001E-3</c:v>
                </c:pt>
                <c:pt idx="4535">
                  <c:v>1.2330000000019936E-2</c:v>
                </c:pt>
                <c:pt idx="4536">
                  <c:v>8.5599999999885767E-3</c:v>
                </c:pt>
                <c:pt idx="4537">
                  <c:v>8.2500000000322871E-3</c:v>
                </c:pt>
                <c:pt idx="4538">
                  <c:v>7.0699999999987995E-3</c:v>
                </c:pt>
                <c:pt idx="4539">
                  <c:v>9.1999999999643478E-3</c:v>
                </c:pt>
                <c:pt idx="4540">
                  <c:v>8.8000000000079126E-3</c:v>
                </c:pt>
                <c:pt idx="4541">
                  <c:v>9.6500000000219188E-3</c:v>
                </c:pt>
                <c:pt idx="4542">
                  <c:v>6.7399999999793181E-3</c:v>
                </c:pt>
                <c:pt idx="4543">
                  <c:v>9.8300000000222099E-3</c:v>
                </c:pt>
                <c:pt idx="4544">
                  <c:v>6.4100000000166801E-3</c:v>
                </c:pt>
                <c:pt idx="4545">
                  <c:v>8.909999999957563E-3</c:v>
                </c:pt>
                <c:pt idx="4546">
                  <c:v>8.7599999999952161E-3</c:v>
                </c:pt>
                <c:pt idx="4547">
                  <c:v>7.4800000000436739E-3</c:v>
                </c:pt>
                <c:pt idx="4548">
                  <c:v>9.2999999999960892E-3</c:v>
                </c:pt>
                <c:pt idx="4549">
                  <c:v>5.599999999958527E-3</c:v>
                </c:pt>
                <c:pt idx="4550">
                  <c:v>7.4000000000182808E-3</c:v>
                </c:pt>
                <c:pt idx="4551">
                  <c:v>7.5600000000122236E-3</c:v>
                </c:pt>
                <c:pt idx="4552">
                  <c:v>1.067000000000462E-2</c:v>
                </c:pt>
                <c:pt idx="4553">
                  <c:v>5.2799999999706415E-3</c:v>
                </c:pt>
                <c:pt idx="4554">
                  <c:v>1.0970000000043001E-2</c:v>
                </c:pt>
                <c:pt idx="4555">
                  <c:v>7.0899999999483043E-3</c:v>
                </c:pt>
                <c:pt idx="4556">
                  <c:v>1.3650000000041018E-2</c:v>
                </c:pt>
                <c:pt idx="4557">
                  <c:v>8.0199999999877036E-3</c:v>
                </c:pt>
                <c:pt idx="4558">
                  <c:v>9.410000000002583E-3</c:v>
                </c:pt>
                <c:pt idx="4559">
                  <c:v>7.8399999999874126E-3</c:v>
                </c:pt>
                <c:pt idx="4560">
                  <c:v>9.4200000000341788E-3</c:v>
                </c:pt>
                <c:pt idx="4561">
                  <c:v>7.0899999999483043E-3</c:v>
                </c:pt>
                <c:pt idx="4562">
                  <c:v>9.9299999999971078E-3</c:v>
                </c:pt>
                <c:pt idx="4563">
                  <c:v>6.4900000000420732E-3</c:v>
                </c:pt>
                <c:pt idx="4564">
                  <c:v>8.8799999999764623E-3</c:v>
                </c:pt>
                <c:pt idx="4565">
                  <c:v>9.7200000000157161E-3</c:v>
                </c:pt>
                <c:pt idx="4566">
                  <c:v>6.1699999999973443E-3</c:v>
                </c:pt>
                <c:pt idx="4567">
                  <c:v>8.5199999999758802E-3</c:v>
                </c:pt>
                <c:pt idx="4568">
                  <c:v>7.9900000000066029E-3</c:v>
                </c:pt>
                <c:pt idx="4569">
                  <c:v>7.1800000000052933E-3</c:v>
                </c:pt>
                <c:pt idx="4570">
                  <c:v>6.830000000036307E-3</c:v>
                </c:pt>
                <c:pt idx="4571">
                  <c:v>1.0809999999992215E-2</c:v>
                </c:pt>
                <c:pt idx="4572">
                  <c:v>9.7499999999968168E-3</c:v>
                </c:pt>
                <c:pt idx="4573">
                  <c:v>1.0189999999965949E-2</c:v>
                </c:pt>
                <c:pt idx="4574">
                  <c:v>9.3899999999962347E-3</c:v>
                </c:pt>
                <c:pt idx="4575">
                  <c:v>1.0310000000004038E-2</c:v>
                </c:pt>
                <c:pt idx="4576">
                  <c:v>1.079000000004271E-2</c:v>
                </c:pt>
                <c:pt idx="4577">
                  <c:v>8.9399999999955071E-3</c:v>
                </c:pt>
                <c:pt idx="4578">
                  <c:v>8.5199999999758802E-3</c:v>
                </c:pt>
                <c:pt idx="4579">
                  <c:v>8.2600000000070395E-3</c:v>
                </c:pt>
                <c:pt idx="4580">
                  <c:v>9.3899999999962347E-3</c:v>
                </c:pt>
                <c:pt idx="4581">
                  <c:v>1.0490000000004329E-2</c:v>
                </c:pt>
                <c:pt idx="4582">
                  <c:v>5.7199999999966167E-3</c:v>
                </c:pt>
                <c:pt idx="4583">
                  <c:v>1.0190000000022792E-2</c:v>
                </c:pt>
                <c:pt idx="4584">
                  <c:v>1.0049999999978354E-2</c:v>
                </c:pt>
                <c:pt idx="4585">
                  <c:v>1.1169999999992797E-2</c:v>
                </c:pt>
                <c:pt idx="4586">
                  <c:v>7.4500000000057298E-3</c:v>
                </c:pt>
                <c:pt idx="4587">
                  <c:v>1.0969999999986157E-2</c:v>
                </c:pt>
                <c:pt idx="4588">
                  <c:v>7.8700000000253567E-3</c:v>
                </c:pt>
                <c:pt idx="4589">
                  <c:v>1.0189999999965949E-2</c:v>
                </c:pt>
                <c:pt idx="4590">
                  <c:v>7.660000000043965E-3</c:v>
                </c:pt>
                <c:pt idx="4591">
                  <c:v>1.0189999999965949E-2</c:v>
                </c:pt>
                <c:pt idx="4592">
                  <c:v>9.2700000000149885E-3</c:v>
                </c:pt>
                <c:pt idx="4593">
                  <c:v>6.5900000000169712E-3</c:v>
                </c:pt>
                <c:pt idx="4594">
                  <c:v>9.5000000000027285E-3</c:v>
                </c:pt>
                <c:pt idx="4595">
                  <c:v>1.0019999999997253E-2</c:v>
                </c:pt>
                <c:pt idx="4596">
                  <c:v>9.8299999999653664E-3</c:v>
                </c:pt>
                <c:pt idx="4597">
                  <c:v>7.0299999999861029E-3</c:v>
                </c:pt>
                <c:pt idx="4598">
                  <c:v>7.6000000000249202E-3</c:v>
                </c:pt>
                <c:pt idx="4599">
                  <c:v>7.6300000000060209E-3</c:v>
                </c:pt>
                <c:pt idx="4600">
                  <c:v>1.3030000000014752E-2</c:v>
                </c:pt>
                <c:pt idx="4601">
                  <c:v>5.7199999999966167E-3</c:v>
                </c:pt>
                <c:pt idx="4602">
                  <c:v>1.0490000000004329E-2</c:v>
                </c:pt>
                <c:pt idx="4603">
                  <c:v>7.8100000000063119E-3</c:v>
                </c:pt>
                <c:pt idx="4604">
                  <c:v>1.1109999999973752E-2</c:v>
                </c:pt>
                <c:pt idx="4605">
                  <c:v>8.1099999999878492E-3</c:v>
                </c:pt>
                <c:pt idx="4606">
                  <c:v>1.0010000000022501E-2</c:v>
                </c:pt>
                <c:pt idx="4607">
                  <c:v>8.7399999999888678E-3</c:v>
                </c:pt>
                <c:pt idx="4608">
                  <c:v>9.9200000000223554E-3</c:v>
                </c:pt>
                <c:pt idx="4609">
                  <c:v>4.7099999999886677E-3</c:v>
                </c:pt>
                <c:pt idx="4610">
                  <c:v>8.4600000000136788E-3</c:v>
                </c:pt>
                <c:pt idx="4611">
                  <c:v>1.1449999999967986E-2</c:v>
                </c:pt>
                <c:pt idx="4612">
                  <c:v>6.1100000000351429E-3</c:v>
                </c:pt>
                <c:pt idx="4613">
                  <c:v>1.0219999999947049E-2</c:v>
                </c:pt>
                <c:pt idx="4614">
                  <c:v>6.9400000000428008E-3</c:v>
                </c:pt>
                <c:pt idx="4615">
                  <c:v>9.6899999999777719E-3</c:v>
                </c:pt>
                <c:pt idx="4616">
                  <c:v>1.0580000000004475E-2</c:v>
                </c:pt>
                <c:pt idx="4617">
                  <c:v>7.6000000000249202E-3</c:v>
                </c:pt>
                <c:pt idx="4618">
                  <c:v>7.4799999999868305E-3</c:v>
                </c:pt>
                <c:pt idx="4619">
                  <c:v>9.770000000003165E-3</c:v>
                </c:pt>
                <c:pt idx="4620">
                  <c:v>8.6499999999887223E-3</c:v>
                </c:pt>
                <c:pt idx="4621">
                  <c:v>6.1299999999846477E-3</c:v>
                </c:pt>
                <c:pt idx="4622">
                  <c:v>7.5100000000247746E-3</c:v>
                </c:pt>
                <c:pt idx="4623">
                  <c:v>7.6599999999871216E-3</c:v>
                </c:pt>
                <c:pt idx="4624">
                  <c:v>9.4500000000152795E-3</c:v>
                </c:pt>
                <c:pt idx="4625">
                  <c:v>5.8699999999589636E-3</c:v>
                </c:pt>
                <c:pt idx="4626">
                  <c:v>9.180000000014843E-3</c:v>
                </c:pt>
                <c:pt idx="4627">
                  <c:v>9.180000000014843E-3</c:v>
                </c:pt>
                <c:pt idx="4628">
                  <c:v>7.8399999999874126E-3</c:v>
                </c:pt>
                <c:pt idx="4629">
                  <c:v>6.6400000000044201E-3</c:v>
                </c:pt>
                <c:pt idx="4630">
                  <c:v>8.6200000000076216E-3</c:v>
                </c:pt>
                <c:pt idx="4631">
                  <c:v>8.5500000000138243E-3</c:v>
                </c:pt>
                <c:pt idx="4632">
                  <c:v>9.2399999999770444E-3</c:v>
                </c:pt>
                <c:pt idx="4633">
                  <c:v>7.1500000000241926E-3</c:v>
                </c:pt>
                <c:pt idx="4634">
                  <c:v>9.9899999999593092E-3</c:v>
                </c:pt>
                <c:pt idx="4635">
                  <c:v>1.2010000000032051E-2</c:v>
                </c:pt>
                <c:pt idx="4636">
                  <c:v>9.4699999999647844E-3</c:v>
                </c:pt>
                <c:pt idx="4637">
                  <c:v>6.1100000000351429E-3</c:v>
                </c:pt>
                <c:pt idx="4638">
                  <c:v>9.4199999999773354E-3</c:v>
                </c:pt>
                <c:pt idx="4639">
                  <c:v>7.389999999986685E-3</c:v>
                </c:pt>
                <c:pt idx="4640">
                  <c:v>9.6600000000535147E-3</c:v>
                </c:pt>
                <c:pt idx="4641">
                  <c:v>6.609999999966476E-3</c:v>
                </c:pt>
                <c:pt idx="4642">
                  <c:v>7.1300000000178443E-3</c:v>
                </c:pt>
                <c:pt idx="4643">
                  <c:v>1.0549999999966531E-2</c:v>
                </c:pt>
                <c:pt idx="4644">
                  <c:v>7.060000000024047E-3</c:v>
                </c:pt>
                <c:pt idx="4645">
                  <c:v>7.2700000000054388E-3</c:v>
                </c:pt>
                <c:pt idx="4646">
                  <c:v>6.9699999999670581E-3</c:v>
                </c:pt>
                <c:pt idx="4647">
                  <c:v>1.1210000000005493E-2</c:v>
                </c:pt>
                <c:pt idx="4648">
                  <c:v>4.9200000000269029E-3</c:v>
                </c:pt>
                <c:pt idx="4649">
                  <c:v>5.5399999999963256E-3</c:v>
                </c:pt>
                <c:pt idx="4650">
                  <c:v>1.0400000000004184E-2</c:v>
                </c:pt>
                <c:pt idx="4651">
                  <c:v>8.5599999999885767E-3</c:v>
                </c:pt>
                <c:pt idx="4652">
                  <c:v>6.6699999999855208E-3</c:v>
                </c:pt>
                <c:pt idx="4653">
                  <c:v>9.540000000015425E-3</c:v>
                </c:pt>
                <c:pt idx="4654">
                  <c:v>7.1800000000052933E-3</c:v>
                </c:pt>
                <c:pt idx="4655">
                  <c:v>9.540000000015425E-3</c:v>
                </c:pt>
                <c:pt idx="4656">
                  <c:v>9.3799999999646388E-3</c:v>
                </c:pt>
                <c:pt idx="4657">
                  <c:v>5.640000000028067E-3</c:v>
                </c:pt>
                <c:pt idx="4658">
                  <c:v>7.8699999999685133E-3</c:v>
                </c:pt>
                <c:pt idx="4659">
                  <c:v>1.0550000000023374E-2</c:v>
                </c:pt>
                <c:pt idx="4660">
                  <c:v>4.3800000000260297E-3</c:v>
                </c:pt>
                <c:pt idx="4661">
                  <c:v>8.3099999999944885E-3</c:v>
                </c:pt>
                <c:pt idx="4662">
                  <c:v>8.0199999999877036E-3</c:v>
                </c:pt>
                <c:pt idx="4663">
                  <c:v>8.8799999999764623E-3</c:v>
                </c:pt>
                <c:pt idx="4664">
                  <c:v>1.0250000000041837E-2</c:v>
                </c:pt>
                <c:pt idx="4665">
                  <c:v>7.1499999999673491E-3</c:v>
                </c:pt>
                <c:pt idx="4666">
                  <c:v>1.0339999999985139E-2</c:v>
                </c:pt>
                <c:pt idx="4667">
                  <c:v>9.4799999999963802E-3</c:v>
                </c:pt>
                <c:pt idx="4668">
                  <c:v>7.0699999999987995E-3</c:v>
                </c:pt>
                <c:pt idx="4669">
                  <c:v>8.070000000031996E-3</c:v>
                </c:pt>
                <c:pt idx="4670">
                  <c:v>1.2879999999995562E-2</c:v>
                </c:pt>
                <c:pt idx="4671">
                  <c:v>6.9700000000239015E-3</c:v>
                </c:pt>
                <c:pt idx="4672">
                  <c:v>1.0249999999984993E-2</c:v>
                </c:pt>
                <c:pt idx="4673">
                  <c:v>6.3499999999976353E-3</c:v>
                </c:pt>
                <c:pt idx="4674">
                  <c:v>1.0580000000004475E-2</c:v>
                </c:pt>
                <c:pt idx="4675">
                  <c:v>6.8200000000047112E-3</c:v>
                </c:pt>
                <c:pt idx="4676">
                  <c:v>8.7100000000077671E-3</c:v>
                </c:pt>
                <c:pt idx="4677">
                  <c:v>6.7599999999856664E-3</c:v>
                </c:pt>
                <c:pt idx="4678">
                  <c:v>1.1390000000005784E-2</c:v>
                </c:pt>
                <c:pt idx="4679">
                  <c:v>5.5099999999583815E-3</c:v>
                </c:pt>
                <c:pt idx="4680">
                  <c:v>9.0000000000145519E-3</c:v>
                </c:pt>
                <c:pt idx="4681">
                  <c:v>8.8499999999953616E-3</c:v>
                </c:pt>
                <c:pt idx="4682">
                  <c:v>1.064000000002352E-2</c:v>
                </c:pt>
                <c:pt idx="4683">
                  <c:v>1.2990000000002055E-2</c:v>
                </c:pt>
                <c:pt idx="4684">
                  <c:v>9.2700000000149885E-3</c:v>
                </c:pt>
                <c:pt idx="4685">
                  <c:v>1.0669999999947777E-2</c:v>
                </c:pt>
                <c:pt idx="4686">
                  <c:v>9.6900000000346154E-3</c:v>
                </c:pt>
                <c:pt idx="4687">
                  <c:v>8.2199999999943429E-3</c:v>
                </c:pt>
                <c:pt idx="4688">
                  <c:v>7.1899999999800457E-3</c:v>
                </c:pt>
                <c:pt idx="4689">
                  <c:v>9.0900000000146974E-3</c:v>
                </c:pt>
                <c:pt idx="4690">
                  <c:v>9.590000000002874E-3</c:v>
                </c:pt>
                <c:pt idx="4691">
                  <c:v>1.0550000000023374E-2</c:v>
                </c:pt>
                <c:pt idx="4692">
                  <c:v>6.8299999999794636E-3</c:v>
                </c:pt>
                <c:pt idx="4693">
                  <c:v>1.1590000000012424E-2</c:v>
                </c:pt>
                <c:pt idx="4694">
                  <c:v>8.9399999999955071E-3</c:v>
                </c:pt>
                <c:pt idx="4695">
                  <c:v>1.2099999999975353E-2</c:v>
                </c:pt>
                <c:pt idx="4696">
                  <c:v>8.170000000006894E-3</c:v>
                </c:pt>
                <c:pt idx="4697">
                  <c:v>1.0609999999985575E-2</c:v>
                </c:pt>
                <c:pt idx="4698">
                  <c:v>8.1600000000321415E-3</c:v>
                </c:pt>
                <c:pt idx="4699">
                  <c:v>1.1269999999967695E-2</c:v>
                </c:pt>
                <c:pt idx="4700">
                  <c:v>8.8499999999953616E-3</c:v>
                </c:pt>
                <c:pt idx="4701">
                  <c:v>1.0160000000041691E-2</c:v>
                </c:pt>
                <c:pt idx="4702">
                  <c:v>1.0789999999985866E-2</c:v>
                </c:pt>
                <c:pt idx="4703">
                  <c:v>8.0199999999877036E-3</c:v>
                </c:pt>
                <c:pt idx="4704">
                  <c:v>1.0780000000011114E-2</c:v>
                </c:pt>
                <c:pt idx="4705">
                  <c:v>7.9299999999875581E-3</c:v>
                </c:pt>
                <c:pt idx="4706">
                  <c:v>9.7800000000347609E-3</c:v>
                </c:pt>
                <c:pt idx="4707">
                  <c:v>8.6399999999571264E-3</c:v>
                </c:pt>
                <c:pt idx="4708">
                  <c:v>9.9200000000223554E-3</c:v>
                </c:pt>
                <c:pt idx="4709">
                  <c:v>8.679999999969823E-3</c:v>
                </c:pt>
                <c:pt idx="4710">
                  <c:v>1.0160000000041691E-2</c:v>
                </c:pt>
                <c:pt idx="4711">
                  <c:v>8.0800000000067485E-3</c:v>
                </c:pt>
                <c:pt idx="4712">
                  <c:v>1.3440000000002783E-2</c:v>
                </c:pt>
                <c:pt idx="4713">
                  <c:v>8.7599999999952161E-3</c:v>
                </c:pt>
                <c:pt idx="4714">
                  <c:v>1.3319999999964693E-2</c:v>
                </c:pt>
                <c:pt idx="4715">
                  <c:v>8.6400000000139698E-3</c:v>
                </c:pt>
                <c:pt idx="4716">
                  <c:v>1.186000000001286E-2</c:v>
                </c:pt>
                <c:pt idx="4717">
                  <c:v>6.8899999999985084E-3</c:v>
                </c:pt>
                <c:pt idx="4718">
                  <c:v>1.1140000000011696E-2</c:v>
                </c:pt>
                <c:pt idx="4719">
                  <c:v>6.1699999999973443E-3</c:v>
                </c:pt>
                <c:pt idx="4720">
                  <c:v>1.0109999999997399E-2</c:v>
                </c:pt>
                <c:pt idx="4721">
                  <c:v>9.8600000000033106E-3</c:v>
                </c:pt>
                <c:pt idx="4722">
                  <c:v>8.6699999999950705E-3</c:v>
                </c:pt>
                <c:pt idx="4723">
                  <c:v>1.135999999996784E-2</c:v>
                </c:pt>
                <c:pt idx="4724">
                  <c:v>7.0900000000051477E-3</c:v>
                </c:pt>
                <c:pt idx="4725">
                  <c:v>1.0609999999985575E-2</c:v>
                </c:pt>
                <c:pt idx="4726">
                  <c:v>9.360000000015134E-3</c:v>
                </c:pt>
                <c:pt idx="4727">
                  <c:v>7.9900000000066029E-3</c:v>
                </c:pt>
                <c:pt idx="4728">
                  <c:v>8.399999999994634E-3</c:v>
                </c:pt>
                <c:pt idx="4729">
                  <c:v>1.0130000000003747E-2</c:v>
                </c:pt>
                <c:pt idx="4730">
                  <c:v>7.569999999986976E-3</c:v>
                </c:pt>
                <c:pt idx="4731">
                  <c:v>1.1450000000024829E-2</c:v>
                </c:pt>
                <c:pt idx="4732">
                  <c:v>7.1500000000241926E-3</c:v>
                </c:pt>
                <c:pt idx="4733">
                  <c:v>9.4499999999584361E-3</c:v>
                </c:pt>
                <c:pt idx="4734">
                  <c:v>8.8800000000333057E-3</c:v>
                </c:pt>
                <c:pt idx="4735">
                  <c:v>1.0099999999965803E-2</c:v>
                </c:pt>
                <c:pt idx="4736">
                  <c:v>6.650000000036016E-3</c:v>
                </c:pt>
                <c:pt idx="4737">
                  <c:v>1.0220000000003893E-2</c:v>
                </c:pt>
                <c:pt idx="4738">
                  <c:v>1.1349999999993088E-2</c:v>
                </c:pt>
                <c:pt idx="4739">
                  <c:v>9.0299999999956526E-3</c:v>
                </c:pt>
                <c:pt idx="4740">
                  <c:v>6.1099999999782995E-3</c:v>
                </c:pt>
                <c:pt idx="4741">
                  <c:v>1.1390000000005784E-2</c:v>
                </c:pt>
                <c:pt idx="4742">
                  <c:v>1.4150000000029195E-2</c:v>
                </c:pt>
                <c:pt idx="4743">
                  <c:v>8.4399999999504871E-3</c:v>
                </c:pt>
                <c:pt idx="4744">
                  <c:v>1.2750000000039563E-2</c:v>
                </c:pt>
                <c:pt idx="4745">
                  <c:v>9.8999999999591637E-3</c:v>
                </c:pt>
                <c:pt idx="4746">
                  <c:v>1.2130000000013297E-2</c:v>
                </c:pt>
                <c:pt idx="4747">
                  <c:v>7.1800000000052933E-3</c:v>
                </c:pt>
                <c:pt idx="4748">
                  <c:v>9.3899999999962347E-3</c:v>
                </c:pt>
                <c:pt idx="4749">
                  <c:v>1.1050000000011551E-2</c:v>
                </c:pt>
                <c:pt idx="4750">
                  <c:v>9.3299999999771899E-3</c:v>
                </c:pt>
                <c:pt idx="4751">
                  <c:v>8.9100000000144064E-3</c:v>
                </c:pt>
                <c:pt idx="4752">
                  <c:v>9.7499999999968168E-3</c:v>
                </c:pt>
                <c:pt idx="4753">
                  <c:v>9.6800000000030195E-3</c:v>
                </c:pt>
                <c:pt idx="4754">
                  <c:v>1.0850000000004911E-2</c:v>
                </c:pt>
                <c:pt idx="4755">
                  <c:v>9.540000000015425E-3</c:v>
                </c:pt>
                <c:pt idx="4756">
                  <c:v>1.0310000000004038E-2</c:v>
                </c:pt>
                <c:pt idx="4757">
                  <c:v>7.7499999999872671E-3</c:v>
                </c:pt>
                <c:pt idx="4758">
                  <c:v>1.1739999999974771E-2</c:v>
                </c:pt>
                <c:pt idx="4759">
                  <c:v>7.840000000044256E-3</c:v>
                </c:pt>
                <c:pt idx="4760">
                  <c:v>1.0579999999947631E-2</c:v>
                </c:pt>
                <c:pt idx="4761">
                  <c:v>8.7900000000331602E-3</c:v>
                </c:pt>
                <c:pt idx="4762">
                  <c:v>1.0040000000003602E-2</c:v>
                </c:pt>
                <c:pt idx="4763">
                  <c:v>1.2069999999994252E-2</c:v>
                </c:pt>
                <c:pt idx="4764">
                  <c:v>7.4799999999868305E-3</c:v>
                </c:pt>
                <c:pt idx="4765">
                  <c:v>1.1120000000005348E-2</c:v>
                </c:pt>
                <c:pt idx="4766">
                  <c:v>8.2899999999881402E-3</c:v>
                </c:pt>
                <c:pt idx="4767">
                  <c:v>8.0399999999940519E-3</c:v>
                </c:pt>
                <c:pt idx="4768">
                  <c:v>8.3800000000451291E-3</c:v>
                </c:pt>
                <c:pt idx="4769">
                  <c:v>1.1049999999954707E-2</c:v>
                </c:pt>
                <c:pt idx="4770">
                  <c:v>5.5500000000279215E-3</c:v>
                </c:pt>
                <c:pt idx="4771">
                  <c:v>1.1230000000011842E-2</c:v>
                </c:pt>
                <c:pt idx="4772">
                  <c:v>8.1999999999879947E-3</c:v>
                </c:pt>
                <c:pt idx="4773">
                  <c:v>1.1950000000013006E-2</c:v>
                </c:pt>
                <c:pt idx="4774">
                  <c:v>1.1199999999973898E-2</c:v>
                </c:pt>
                <c:pt idx="4775">
                  <c:v>6.7399999999793181E-3</c:v>
                </c:pt>
                <c:pt idx="4776">
                  <c:v>8.7900000000331602E-3</c:v>
                </c:pt>
                <c:pt idx="4777">
                  <c:v>1.1390000000005784E-2</c:v>
                </c:pt>
                <c:pt idx="4778">
                  <c:v>8.6999999999761712E-3</c:v>
                </c:pt>
                <c:pt idx="4779">
                  <c:v>9.6200000000408181E-3</c:v>
                </c:pt>
                <c:pt idx="4780">
                  <c:v>6.7699999999604188E-3</c:v>
                </c:pt>
                <c:pt idx="4781">
                  <c:v>1.1410000000012133E-2</c:v>
                </c:pt>
                <c:pt idx="4782">
                  <c:v>9.180000000014843E-3</c:v>
                </c:pt>
                <c:pt idx="4783">
                  <c:v>6.1399999999594002E-3</c:v>
                </c:pt>
                <c:pt idx="4784">
                  <c:v>7.5100000000247746E-3</c:v>
                </c:pt>
                <c:pt idx="4785">
                  <c:v>8.3799999999882857E-3</c:v>
                </c:pt>
                <c:pt idx="4786">
                  <c:v>7.5100000000247746E-3</c:v>
                </c:pt>
                <c:pt idx="4787">
                  <c:v>5.3300000000149339E-3</c:v>
                </c:pt>
                <c:pt idx="4788">
                  <c:v>7.9599999999686588E-3</c:v>
                </c:pt>
                <c:pt idx="4789">
                  <c:v>8.579999999994925E-3</c:v>
                </c:pt>
                <c:pt idx="4790">
                  <c:v>9.1199999999957981E-3</c:v>
                </c:pt>
                <c:pt idx="4791">
                  <c:v>8.3200000000260843E-3</c:v>
                </c:pt>
                <c:pt idx="4792">
                  <c:v>1.0249999999984993E-2</c:v>
                </c:pt>
                <c:pt idx="4793">
                  <c:v>1.1529999999993379E-2</c:v>
                </c:pt>
                <c:pt idx="4794">
                  <c:v>8.7900000000331602E-3</c:v>
                </c:pt>
                <c:pt idx="4795">
                  <c:v>6.5299999999979264E-3</c:v>
                </c:pt>
                <c:pt idx="4796">
                  <c:v>9.8600000000033106E-3</c:v>
                </c:pt>
                <c:pt idx="4797">
                  <c:v>9.2399999999770444E-3</c:v>
                </c:pt>
                <c:pt idx="4798">
                  <c:v>6.8299999999794636E-3</c:v>
                </c:pt>
                <c:pt idx="4799">
                  <c:v>4.7100000000455111E-3</c:v>
                </c:pt>
                <c:pt idx="4800">
                  <c:v>1.0669999999947777E-2</c:v>
                </c:pt>
                <c:pt idx="4801">
                  <c:v>8.5500000000138243E-3</c:v>
                </c:pt>
                <c:pt idx="4802">
                  <c:v>6.5000000000168257E-3</c:v>
                </c:pt>
                <c:pt idx="4803">
                  <c:v>8.0399999999940519E-3</c:v>
                </c:pt>
                <c:pt idx="4804">
                  <c:v>8.5900000000265209E-3</c:v>
                </c:pt>
                <c:pt idx="4805">
                  <c:v>8.0399999999940519E-3</c:v>
                </c:pt>
                <c:pt idx="4806">
                  <c:v>8.9399999999955071E-3</c:v>
                </c:pt>
                <c:pt idx="4807">
                  <c:v>6.7699999999604188E-3</c:v>
                </c:pt>
                <c:pt idx="4808">
                  <c:v>8.4300000000325781E-3</c:v>
                </c:pt>
                <c:pt idx="4809">
                  <c:v>1.0310000000004038E-2</c:v>
                </c:pt>
                <c:pt idx="4810">
                  <c:v>6.7099999999982174E-3</c:v>
                </c:pt>
                <c:pt idx="4811">
                  <c:v>9.4799999999963802E-3</c:v>
                </c:pt>
                <c:pt idx="4812">
                  <c:v>9.0599999999767533E-3</c:v>
                </c:pt>
                <c:pt idx="4813">
                  <c:v>9.1500000000337423E-3</c:v>
                </c:pt>
                <c:pt idx="4814">
                  <c:v>5.4799999999772808E-3</c:v>
                </c:pt>
                <c:pt idx="4815">
                  <c:v>6.3200000000165346E-3</c:v>
                </c:pt>
                <c:pt idx="4816">
                  <c:v>7.4500000000057298E-3</c:v>
                </c:pt>
                <c:pt idx="4817">
                  <c:v>1.0580000000004475E-2</c:v>
                </c:pt>
                <c:pt idx="4818">
                  <c:v>4.6199999999885222E-3</c:v>
                </c:pt>
                <c:pt idx="4819">
                  <c:v>8.4299999999757347E-3</c:v>
                </c:pt>
                <c:pt idx="4820">
                  <c:v>6.470000000035725E-3</c:v>
                </c:pt>
                <c:pt idx="4821">
                  <c:v>8.9399999999955071E-3</c:v>
                </c:pt>
                <c:pt idx="4822">
                  <c:v>1.051999999998543E-2</c:v>
                </c:pt>
                <c:pt idx="4823">
                  <c:v>4.8899999999889587E-3</c:v>
                </c:pt>
                <c:pt idx="4824">
                  <c:v>1.1619999999993524E-2</c:v>
                </c:pt>
                <c:pt idx="4825">
                  <c:v>7.2700000000054388E-3</c:v>
                </c:pt>
                <c:pt idx="4826">
                  <c:v>7.060000000024047E-3</c:v>
                </c:pt>
                <c:pt idx="4827">
                  <c:v>1.0109999999997399E-2</c:v>
                </c:pt>
                <c:pt idx="4828">
                  <c:v>1.1140000000011696E-2</c:v>
                </c:pt>
                <c:pt idx="4829">
                  <c:v>5.5799999999521788E-3</c:v>
                </c:pt>
                <c:pt idx="4830">
                  <c:v>1.1290000000030886E-2</c:v>
                </c:pt>
                <c:pt idx="4831">
                  <c:v>8.5199999999758802E-3</c:v>
                </c:pt>
                <c:pt idx="4832">
                  <c:v>1.1750000000006366E-2</c:v>
                </c:pt>
                <c:pt idx="4833">
                  <c:v>9.9500000000034561E-3</c:v>
                </c:pt>
                <c:pt idx="4834">
                  <c:v>7.4500000000057298E-3</c:v>
                </c:pt>
                <c:pt idx="4835">
                  <c:v>1.0100000000022646E-2</c:v>
                </c:pt>
                <c:pt idx="4836">
                  <c:v>1.0409999999978936E-2</c:v>
                </c:pt>
                <c:pt idx="4837">
                  <c:v>7.1199999999862484E-3</c:v>
                </c:pt>
                <c:pt idx="4838">
                  <c:v>1.0760000000004766E-2</c:v>
                </c:pt>
                <c:pt idx="4839">
                  <c:v>9.4399999999836837E-3</c:v>
                </c:pt>
                <c:pt idx="4840">
                  <c:v>1.0350000000016735E-2</c:v>
                </c:pt>
                <c:pt idx="4841">
                  <c:v>9.6800000000030195E-3</c:v>
                </c:pt>
                <c:pt idx="4842">
                  <c:v>7.2400000000243381E-3</c:v>
                </c:pt>
                <c:pt idx="4843">
                  <c:v>9.6899999999777719E-3</c:v>
                </c:pt>
                <c:pt idx="4844">
                  <c:v>8.6999999999761712E-3</c:v>
                </c:pt>
                <c:pt idx="4845">
                  <c:v>6.5300000000547698E-3</c:v>
                </c:pt>
                <c:pt idx="4846">
                  <c:v>8.6999999999761712E-3</c:v>
                </c:pt>
                <c:pt idx="4847">
                  <c:v>1.1000000000024102E-2</c:v>
                </c:pt>
                <c:pt idx="4848">
                  <c:v>9.7399999999652209E-3</c:v>
                </c:pt>
                <c:pt idx="4849">
                  <c:v>1.1270000000024538E-2</c:v>
                </c:pt>
                <c:pt idx="4850">
                  <c:v>6.7300000000045657E-3</c:v>
                </c:pt>
                <c:pt idx="4851">
                  <c:v>1.4489999999966585E-2</c:v>
                </c:pt>
                <c:pt idx="4852">
                  <c:v>1.0989999999992506E-2</c:v>
                </c:pt>
                <c:pt idx="4853">
                  <c:v>1.064000000002352E-2</c:v>
                </c:pt>
                <c:pt idx="4854">
                  <c:v>9.0000000000145519E-3</c:v>
                </c:pt>
                <c:pt idx="4855">
                  <c:v>1.4909999999986212E-2</c:v>
                </c:pt>
                <c:pt idx="4856">
                  <c:v>9.5000000000027285E-3</c:v>
                </c:pt>
                <c:pt idx="4857">
                  <c:v>1.01399999999785E-2</c:v>
                </c:pt>
                <c:pt idx="4858">
                  <c:v>8.070000000031996E-3</c:v>
                </c:pt>
                <c:pt idx="4859">
                  <c:v>1.2729999999976371E-2</c:v>
                </c:pt>
                <c:pt idx="4860">
                  <c:v>1.067000000000462E-2</c:v>
                </c:pt>
                <c:pt idx="4861">
                  <c:v>8.7599999999952161E-3</c:v>
                </c:pt>
                <c:pt idx="4862">
                  <c:v>1.1680000000012569E-2</c:v>
                </c:pt>
                <c:pt idx="4863">
                  <c:v>9.9500000000034561E-3</c:v>
                </c:pt>
                <c:pt idx="4864">
                  <c:v>1.0080000000016298E-2</c:v>
                </c:pt>
                <c:pt idx="4865">
                  <c:v>7.569999999986976E-3</c:v>
                </c:pt>
                <c:pt idx="4866">
                  <c:v>8.7599999999952161E-3</c:v>
                </c:pt>
                <c:pt idx="4867">
                  <c:v>1.0760000000004766E-2</c:v>
                </c:pt>
                <c:pt idx="4868">
                  <c:v>1.2810000000001764E-2</c:v>
                </c:pt>
                <c:pt idx="4869">
                  <c:v>6.4999999999599822E-3</c:v>
                </c:pt>
                <c:pt idx="4870">
                  <c:v>1.3500000000021828E-2</c:v>
                </c:pt>
                <c:pt idx="4871">
                  <c:v>9.8399999999969623E-3</c:v>
                </c:pt>
                <c:pt idx="4872">
                  <c:v>1.2659999999982574E-2</c:v>
                </c:pt>
                <c:pt idx="4873">
                  <c:v>6.7099999999982174E-3</c:v>
                </c:pt>
                <c:pt idx="4874">
                  <c:v>1.1140000000011696E-2</c:v>
                </c:pt>
                <c:pt idx="4875">
                  <c:v>8.1099999999878492E-3</c:v>
                </c:pt>
                <c:pt idx="4876">
                  <c:v>9.9800000000414002E-3</c:v>
                </c:pt>
                <c:pt idx="4877">
                  <c:v>7.8399999999874126E-3</c:v>
                </c:pt>
                <c:pt idx="4878">
                  <c:v>9.7200000000157161E-3</c:v>
                </c:pt>
                <c:pt idx="4879">
                  <c:v>9.770000000003165E-3</c:v>
                </c:pt>
                <c:pt idx="4880">
                  <c:v>1.0220000000003893E-2</c:v>
                </c:pt>
                <c:pt idx="4881">
                  <c:v>8.0199999999877036E-3</c:v>
                </c:pt>
                <c:pt idx="4882">
                  <c:v>1.0069999999984702E-2</c:v>
                </c:pt>
                <c:pt idx="4883">
                  <c:v>1.0199999999997544E-2</c:v>
                </c:pt>
                <c:pt idx="4884">
                  <c:v>8.9699999999766078E-3</c:v>
                </c:pt>
                <c:pt idx="4885">
                  <c:v>8.670000000051914E-3</c:v>
                </c:pt>
                <c:pt idx="4886">
                  <c:v>9.6899999999777719E-3</c:v>
                </c:pt>
                <c:pt idx="4887">
                  <c:v>1.0839999999973315E-2</c:v>
                </c:pt>
                <c:pt idx="4888">
                  <c:v>7.5100000000247746E-3</c:v>
                </c:pt>
                <c:pt idx="4889">
                  <c:v>1.2940000000014606E-2</c:v>
                </c:pt>
                <c:pt idx="4890">
                  <c:v>7.9000000000064574E-3</c:v>
                </c:pt>
                <c:pt idx="4891">
                  <c:v>1.2069999999994252E-2</c:v>
                </c:pt>
                <c:pt idx="4892">
                  <c:v>7.6799999999934698E-3</c:v>
                </c:pt>
                <c:pt idx="4893">
                  <c:v>9.9000000000160071E-3</c:v>
                </c:pt>
                <c:pt idx="4894">
                  <c:v>5.9599999999591091E-3</c:v>
                </c:pt>
                <c:pt idx="4895">
                  <c:v>1.2040000000013151E-2</c:v>
                </c:pt>
                <c:pt idx="4896">
                  <c:v>8.579999999994925E-3</c:v>
                </c:pt>
                <c:pt idx="4897">
                  <c:v>7.8399999999874126E-3</c:v>
                </c:pt>
                <c:pt idx="4898">
                  <c:v>5.2800000000274849E-3</c:v>
                </c:pt>
                <c:pt idx="4899">
                  <c:v>1.2630000000001473E-2</c:v>
                </c:pt>
                <c:pt idx="4900">
                  <c:v>1.1950000000013006E-2</c:v>
                </c:pt>
                <c:pt idx="4901">
                  <c:v>8.1699999999500506E-3</c:v>
                </c:pt>
                <c:pt idx="4902">
                  <c:v>1.1590000000012424E-2</c:v>
                </c:pt>
                <c:pt idx="4903">
                  <c:v>1.1030000000005202E-2</c:v>
                </c:pt>
                <c:pt idx="4904">
                  <c:v>9.9200000000223554E-3</c:v>
                </c:pt>
                <c:pt idx="4905">
                  <c:v>8.3199999999692409E-3</c:v>
                </c:pt>
                <c:pt idx="4906">
                  <c:v>1.1920000000031905E-2</c:v>
                </c:pt>
                <c:pt idx="4907">
                  <c:v>8.8200000000142609E-3</c:v>
                </c:pt>
                <c:pt idx="4908">
                  <c:v>1.2189999999975498E-2</c:v>
                </c:pt>
                <c:pt idx="4909">
                  <c:v>9.0000000000145519E-3</c:v>
                </c:pt>
                <c:pt idx="4910">
                  <c:v>7.9000000000064574E-3</c:v>
                </c:pt>
                <c:pt idx="4911">
                  <c:v>1.0699999999985721E-2</c:v>
                </c:pt>
                <c:pt idx="4912">
                  <c:v>1.036999999996624E-2</c:v>
                </c:pt>
                <c:pt idx="4913">
                  <c:v>5.9300000000348518E-3</c:v>
                </c:pt>
                <c:pt idx="4914">
                  <c:v>1.1230000000011842E-2</c:v>
                </c:pt>
                <c:pt idx="4915">
                  <c:v>1.1059999999986303E-2</c:v>
                </c:pt>
                <c:pt idx="4916">
                  <c:v>1.2189999999975498E-2</c:v>
                </c:pt>
                <c:pt idx="4917">
                  <c:v>4.9200000000269029E-3</c:v>
                </c:pt>
                <c:pt idx="4918">
                  <c:v>1.1619999999993524E-2</c:v>
                </c:pt>
                <c:pt idx="4919">
                  <c:v>1.1410000000012133E-2</c:v>
                </c:pt>
                <c:pt idx="4920">
                  <c:v>9.8999999999591637E-3</c:v>
                </c:pt>
                <c:pt idx="4921">
                  <c:v>8.1600000000321415E-3</c:v>
                </c:pt>
                <c:pt idx="4922">
                  <c:v>1.0199999999997544E-2</c:v>
                </c:pt>
                <c:pt idx="4923">
                  <c:v>1.0009999999965657E-2</c:v>
                </c:pt>
                <c:pt idx="4924">
                  <c:v>8.0200000000445471E-3</c:v>
                </c:pt>
                <c:pt idx="4925">
                  <c:v>1.0699999999985721E-2</c:v>
                </c:pt>
                <c:pt idx="4926">
                  <c:v>7.1800000000052933E-3</c:v>
                </c:pt>
                <c:pt idx="4927">
                  <c:v>1.1410000000012133E-2</c:v>
                </c:pt>
                <c:pt idx="4928">
                  <c:v>9.1199999999957981E-3</c:v>
                </c:pt>
                <c:pt idx="4929">
                  <c:v>1.1769999999955871E-2</c:v>
                </c:pt>
                <c:pt idx="4930">
                  <c:v>6.2000000000352884E-3</c:v>
                </c:pt>
                <c:pt idx="4931">
                  <c:v>1.4250000000004093E-2</c:v>
                </c:pt>
                <c:pt idx="4932">
                  <c:v>8.6699999999950705E-3</c:v>
                </c:pt>
                <c:pt idx="4933">
                  <c:v>1.1619999999993524E-2</c:v>
                </c:pt>
                <c:pt idx="4934">
                  <c:v>1.0850000000004911E-2</c:v>
                </c:pt>
                <c:pt idx="4935">
                  <c:v>1.2909999999976662E-2</c:v>
                </c:pt>
                <c:pt idx="4936">
                  <c:v>6.2200000000416367E-3</c:v>
                </c:pt>
                <c:pt idx="4937">
                  <c:v>1.2099999999975353E-2</c:v>
                </c:pt>
                <c:pt idx="4938">
                  <c:v>9.4500000000152795E-3</c:v>
                </c:pt>
                <c:pt idx="4939">
                  <c:v>1.0909999999967113E-2</c:v>
                </c:pt>
                <c:pt idx="4940">
                  <c:v>1.1169999999992797E-2</c:v>
                </c:pt>
                <c:pt idx="4941">
                  <c:v>9.8700000000349064E-3</c:v>
                </c:pt>
                <c:pt idx="4942">
                  <c:v>1.1500000000012278E-2</c:v>
                </c:pt>
                <c:pt idx="4943">
                  <c:v>7.5099999999679312E-3</c:v>
                </c:pt>
                <c:pt idx="4944">
                  <c:v>9.5100000000343243E-3</c:v>
                </c:pt>
                <c:pt idx="4945">
                  <c:v>9.2999999999960892E-3</c:v>
                </c:pt>
                <c:pt idx="4946">
                  <c:v>1.3199999999983447E-2</c:v>
                </c:pt>
                <c:pt idx="4947">
                  <c:v>6.6199999999980719E-3</c:v>
                </c:pt>
                <c:pt idx="4948">
                  <c:v>1.4749999999992269E-2</c:v>
                </c:pt>
                <c:pt idx="4949">
                  <c:v>7.2700000000054388E-3</c:v>
                </c:pt>
                <c:pt idx="4950">
                  <c:v>1.2099999999975353E-2</c:v>
                </c:pt>
                <c:pt idx="4951">
                  <c:v>8.5500000000138243E-3</c:v>
                </c:pt>
                <c:pt idx="4952">
                  <c:v>1.0850000000004911E-2</c:v>
                </c:pt>
                <c:pt idx="4953">
                  <c:v>9.2700000000149885E-3</c:v>
                </c:pt>
                <c:pt idx="4954">
                  <c:v>1.2760000000014315E-2</c:v>
                </c:pt>
                <c:pt idx="4955">
                  <c:v>8.1599999999752981E-3</c:v>
                </c:pt>
                <c:pt idx="4956">
                  <c:v>1.1919999999975062E-2</c:v>
                </c:pt>
                <c:pt idx="4957">
                  <c:v>1.0310000000004038E-2</c:v>
                </c:pt>
                <c:pt idx="4958">
                  <c:v>1.1570000000006075E-2</c:v>
                </c:pt>
                <c:pt idx="4959">
                  <c:v>1.2010000000032051E-2</c:v>
                </c:pt>
                <c:pt idx="4960">
                  <c:v>1.0969999999986157E-2</c:v>
                </c:pt>
                <c:pt idx="4961">
                  <c:v>1.1439999999993233E-2</c:v>
                </c:pt>
                <c:pt idx="4962">
                  <c:v>1.0789999999985866E-2</c:v>
                </c:pt>
                <c:pt idx="4963">
                  <c:v>8.1900000000132422E-3</c:v>
                </c:pt>
                <c:pt idx="4964">
                  <c:v>1.1030000000005202E-2</c:v>
                </c:pt>
                <c:pt idx="4965">
                  <c:v>1.386000000002241E-2</c:v>
                </c:pt>
                <c:pt idx="4966">
                  <c:v>9.5399999999585816E-3</c:v>
                </c:pt>
                <c:pt idx="4967">
                  <c:v>1.3080000000002201E-2</c:v>
                </c:pt>
                <c:pt idx="4968">
                  <c:v>9.6800000000030195E-3</c:v>
                </c:pt>
                <c:pt idx="4969">
                  <c:v>1.2490000000013879E-2</c:v>
                </c:pt>
                <c:pt idx="4970">
                  <c:v>9.6599999999966712E-3</c:v>
                </c:pt>
                <c:pt idx="4971">
                  <c:v>1.1320000000011987E-2</c:v>
                </c:pt>
                <c:pt idx="4972">
                  <c:v>7.1499999999673491E-3</c:v>
                </c:pt>
                <c:pt idx="4973">
                  <c:v>1.3150000000052842E-2</c:v>
                </c:pt>
                <c:pt idx="4974">
                  <c:v>9.4999999999458851E-3</c:v>
                </c:pt>
                <c:pt idx="4975">
                  <c:v>1.1870000000044456E-2</c:v>
                </c:pt>
                <c:pt idx="4976">
                  <c:v>7.6799999999934698E-3</c:v>
                </c:pt>
                <c:pt idx="4977">
                  <c:v>1.2400000000013733E-2</c:v>
                </c:pt>
                <c:pt idx="4978">
                  <c:v>1.3829999999984466E-2</c:v>
                </c:pt>
                <c:pt idx="4979">
                  <c:v>8.350000000007185E-3</c:v>
                </c:pt>
                <c:pt idx="4980">
                  <c:v>1.1079999999992651E-2</c:v>
                </c:pt>
                <c:pt idx="4981">
                  <c:v>1.3260000000002492E-2</c:v>
                </c:pt>
                <c:pt idx="4982">
                  <c:v>1.1449999999967986E-2</c:v>
                </c:pt>
                <c:pt idx="4983">
                  <c:v>7.3900000000435284E-3</c:v>
                </c:pt>
                <c:pt idx="4984">
                  <c:v>1.1139999999954853E-2</c:v>
                </c:pt>
                <c:pt idx="4985">
                  <c:v>9.1500000000337423E-3</c:v>
                </c:pt>
                <c:pt idx="4986">
                  <c:v>1.3499999999964984E-2</c:v>
                </c:pt>
                <c:pt idx="4987">
                  <c:v>8.350000000007185E-3</c:v>
                </c:pt>
                <c:pt idx="4988">
                  <c:v>1.1770000000012715E-2</c:v>
                </c:pt>
                <c:pt idx="4989">
                  <c:v>1.0100000000022646E-2</c:v>
                </c:pt>
                <c:pt idx="4990">
                  <c:v>1.2099999999975353E-2</c:v>
                </c:pt>
                <c:pt idx="4991">
                  <c:v>7.4200000000246291E-3</c:v>
                </c:pt>
                <c:pt idx="4992">
                  <c:v>1.2020000000006803E-2</c:v>
                </c:pt>
                <c:pt idx="4993">
                  <c:v>9.8899999999844113E-3</c:v>
                </c:pt>
                <c:pt idx="4994">
                  <c:v>1.2400000000013733E-2</c:v>
                </c:pt>
                <c:pt idx="4995">
                  <c:v>6.609999999966476E-3</c:v>
                </c:pt>
                <c:pt idx="4996">
                  <c:v>1.2339999999994689E-2</c:v>
                </c:pt>
                <c:pt idx="4997">
                  <c:v>1.1210000000005493E-2</c:v>
                </c:pt>
                <c:pt idx="4998">
                  <c:v>1.0339999999985139E-2</c:v>
                </c:pt>
                <c:pt idx="4999">
                  <c:v>1.0520000000042273E-2</c:v>
                </c:pt>
                <c:pt idx="5000">
                  <c:v>9.2699999999581451E-3</c:v>
                </c:pt>
                <c:pt idx="5001">
                  <c:v>1.0760000000004766E-2</c:v>
                </c:pt>
                <c:pt idx="5002">
                  <c:v>8.8499999999953616E-3</c:v>
                </c:pt>
                <c:pt idx="5003">
                  <c:v>5.7800000000156615E-3</c:v>
                </c:pt>
                <c:pt idx="5004">
                  <c:v>1.0550000000023374E-2</c:v>
                </c:pt>
                <c:pt idx="5005">
                  <c:v>9.7999999999842657E-3</c:v>
                </c:pt>
                <c:pt idx="5006">
                  <c:v>7.5400000000058753E-3</c:v>
                </c:pt>
                <c:pt idx="5007">
                  <c:v>1.1660000000006221E-2</c:v>
                </c:pt>
                <c:pt idx="5008">
                  <c:v>6.3099999999849388E-3</c:v>
                </c:pt>
                <c:pt idx="5009">
                  <c:v>1.1599999999987176E-2</c:v>
                </c:pt>
                <c:pt idx="5010">
                  <c:v>7.840000000044256E-3</c:v>
                </c:pt>
                <c:pt idx="5011">
                  <c:v>1.0809999999992215E-2</c:v>
                </c:pt>
                <c:pt idx="5012">
                  <c:v>1.0259999999959746E-2</c:v>
                </c:pt>
                <c:pt idx="5013">
                  <c:v>1.2300000000038835E-2</c:v>
                </c:pt>
                <c:pt idx="5014">
                  <c:v>9.6599999999966712E-3</c:v>
                </c:pt>
                <c:pt idx="5015">
                  <c:v>1.0879999999986012E-2</c:v>
                </c:pt>
                <c:pt idx="5016">
                  <c:v>9.0900000000146974E-3</c:v>
                </c:pt>
                <c:pt idx="5017">
                  <c:v>9.2699999999581451E-3</c:v>
                </c:pt>
                <c:pt idx="5018">
                  <c:v>1.2600000000020373E-2</c:v>
                </c:pt>
                <c:pt idx="5019">
                  <c:v>9.4500000000152795E-3</c:v>
                </c:pt>
                <c:pt idx="5020">
                  <c:v>9.8899999999844113E-3</c:v>
                </c:pt>
                <c:pt idx="5021">
                  <c:v>9.7799999999779175E-3</c:v>
                </c:pt>
                <c:pt idx="5022">
                  <c:v>1.0970000000043001E-2</c:v>
                </c:pt>
                <c:pt idx="5023">
                  <c:v>8.399999999994634E-3</c:v>
                </c:pt>
                <c:pt idx="5024">
                  <c:v>9.0299999999956526E-3</c:v>
                </c:pt>
                <c:pt idx="5025">
                  <c:v>1.0010000000022501E-2</c:v>
                </c:pt>
                <c:pt idx="5026">
                  <c:v>1.3449999999977535E-2</c:v>
                </c:pt>
                <c:pt idx="5027">
                  <c:v>8.0399999999940519E-3</c:v>
                </c:pt>
                <c:pt idx="5028">
                  <c:v>1.2099999999975353E-2</c:v>
                </c:pt>
                <c:pt idx="5029">
                  <c:v>1.0550000000023374E-2</c:v>
                </c:pt>
                <c:pt idx="5030">
                  <c:v>1.1390000000005784E-2</c:v>
                </c:pt>
                <c:pt idx="5031">
                  <c:v>8.6999999999761712E-3</c:v>
                </c:pt>
                <c:pt idx="5032">
                  <c:v>1.0430000000042128E-2</c:v>
                </c:pt>
                <c:pt idx="5033">
                  <c:v>9.2099999999959437E-3</c:v>
                </c:pt>
                <c:pt idx="5034">
                  <c:v>1.0130000000003747E-2</c:v>
                </c:pt>
                <c:pt idx="5035">
                  <c:v>5.9599999999591091E-3</c:v>
                </c:pt>
                <c:pt idx="5036">
                  <c:v>1.2789999999995416E-2</c:v>
                </c:pt>
                <c:pt idx="5037">
                  <c:v>9.3800000000214823E-3</c:v>
                </c:pt>
                <c:pt idx="5038">
                  <c:v>9.3299999999771899E-3</c:v>
                </c:pt>
                <c:pt idx="5039">
                  <c:v>1.0310000000004038E-2</c:v>
                </c:pt>
                <c:pt idx="5040">
                  <c:v>9.360000000015134E-3</c:v>
                </c:pt>
                <c:pt idx="5041">
                  <c:v>1.1920000000031905E-2</c:v>
                </c:pt>
                <c:pt idx="5042">
                  <c:v>1.0339999999985139E-2</c:v>
                </c:pt>
                <c:pt idx="5043">
                  <c:v>8.7100000000077671E-3</c:v>
                </c:pt>
                <c:pt idx="5044">
                  <c:v>1.0609999999985575E-2</c:v>
                </c:pt>
                <c:pt idx="5045">
                  <c:v>1.0159999999984848E-2</c:v>
                </c:pt>
                <c:pt idx="5046">
                  <c:v>9.7099999999841202E-3</c:v>
                </c:pt>
                <c:pt idx="5047">
                  <c:v>1.0940000000005057E-2</c:v>
                </c:pt>
                <c:pt idx="5048">
                  <c:v>1.0019999999997253E-2</c:v>
                </c:pt>
                <c:pt idx="5049">
                  <c:v>1.0700000000042564E-2</c:v>
                </c:pt>
                <c:pt idx="5050">
                  <c:v>1.0719999999992069E-2</c:v>
                </c:pt>
                <c:pt idx="5051">
                  <c:v>7.339999999999236E-3</c:v>
                </c:pt>
                <c:pt idx="5052">
                  <c:v>8.6999999999761712E-3</c:v>
                </c:pt>
                <c:pt idx="5053">
                  <c:v>1.1590000000012424E-2</c:v>
                </c:pt>
                <c:pt idx="5054">
                  <c:v>8.2899999999881402E-3</c:v>
                </c:pt>
                <c:pt idx="5055">
                  <c:v>9.3500000000403816E-3</c:v>
                </c:pt>
                <c:pt idx="5056">
                  <c:v>8.3199999999692409E-3</c:v>
                </c:pt>
                <c:pt idx="5057">
                  <c:v>1.0069999999984702E-2</c:v>
                </c:pt>
                <c:pt idx="5058">
                  <c:v>1.1889999999993961E-2</c:v>
                </c:pt>
                <c:pt idx="5059">
                  <c:v>7.1000000000367436E-3</c:v>
                </c:pt>
                <c:pt idx="5060">
                  <c:v>1.1500000000012278E-2</c:v>
                </c:pt>
                <c:pt idx="5061">
                  <c:v>8.4899999999947795E-3</c:v>
                </c:pt>
                <c:pt idx="5062">
                  <c:v>7.8699999999685133E-3</c:v>
                </c:pt>
                <c:pt idx="5063">
                  <c:v>8.9399999999955071E-3</c:v>
                </c:pt>
                <c:pt idx="5064">
                  <c:v>1.0040000000003602E-2</c:v>
                </c:pt>
                <c:pt idx="5065">
                  <c:v>9.8100000000158616E-3</c:v>
                </c:pt>
                <c:pt idx="5066">
                  <c:v>1.2699999999995271E-2</c:v>
                </c:pt>
                <c:pt idx="5067">
                  <c:v>8.8499999999953616E-3</c:v>
                </c:pt>
                <c:pt idx="5068">
                  <c:v>1.3350000000002638E-2</c:v>
                </c:pt>
                <c:pt idx="5069">
                  <c:v>1.0850000000004911E-2</c:v>
                </c:pt>
                <c:pt idx="5070">
                  <c:v>1.2299999999981992E-2</c:v>
                </c:pt>
                <c:pt idx="5071">
                  <c:v>1.041000000003578E-2</c:v>
                </c:pt>
                <c:pt idx="5072">
                  <c:v>1.462999999995418E-2</c:v>
                </c:pt>
                <c:pt idx="5073">
                  <c:v>9.4200000000341788E-3</c:v>
                </c:pt>
                <c:pt idx="5074">
                  <c:v>1.1289999999974043E-2</c:v>
                </c:pt>
                <c:pt idx="5075">
                  <c:v>1.1150000000043292E-2</c:v>
                </c:pt>
                <c:pt idx="5076">
                  <c:v>1.2659999999982574E-2</c:v>
                </c:pt>
                <c:pt idx="5077">
                  <c:v>1.3120000000014898E-2</c:v>
                </c:pt>
                <c:pt idx="5078">
                  <c:v>1.0159999999984848E-2</c:v>
                </c:pt>
                <c:pt idx="5079">
                  <c:v>1.1950000000013006E-2</c:v>
                </c:pt>
                <c:pt idx="5080">
                  <c:v>1.0459999999966385E-2</c:v>
                </c:pt>
                <c:pt idx="5081">
                  <c:v>9.9500000000034561E-3</c:v>
                </c:pt>
                <c:pt idx="5082">
                  <c:v>8.350000000007185E-3</c:v>
                </c:pt>
                <c:pt idx="5083">
                  <c:v>9.7999999999842657E-3</c:v>
                </c:pt>
                <c:pt idx="5084">
                  <c:v>9.7200000000157161E-3</c:v>
                </c:pt>
                <c:pt idx="5085">
                  <c:v>1.2400000000013733E-2</c:v>
                </c:pt>
                <c:pt idx="5086">
                  <c:v>6.2899999999785905E-3</c:v>
                </c:pt>
                <c:pt idx="5087">
                  <c:v>1.4780000000030213E-2</c:v>
                </c:pt>
                <c:pt idx="5088">
                  <c:v>1.0009999999965657E-2</c:v>
                </c:pt>
                <c:pt idx="5089">
                  <c:v>1.3830000000041309E-2</c:v>
                </c:pt>
                <c:pt idx="5090">
                  <c:v>9.5099999999774809E-3</c:v>
                </c:pt>
                <c:pt idx="5091">
                  <c:v>1.3140000000021246E-2</c:v>
                </c:pt>
                <c:pt idx="5092">
                  <c:v>9.1499999999768988E-3</c:v>
                </c:pt>
                <c:pt idx="5093">
                  <c:v>1.1109999999973752E-2</c:v>
                </c:pt>
                <c:pt idx="5094">
                  <c:v>7.9300000000444015E-3</c:v>
                </c:pt>
                <c:pt idx="5095">
                  <c:v>1.0909999999967113E-2</c:v>
                </c:pt>
                <c:pt idx="5096">
                  <c:v>8.7000000000330147E-3</c:v>
                </c:pt>
                <c:pt idx="5097">
                  <c:v>9.8399999999969623E-3</c:v>
                </c:pt>
                <c:pt idx="5098">
                  <c:v>1.0929999999973461E-2</c:v>
                </c:pt>
                <c:pt idx="5099">
                  <c:v>8.4100000000262298E-3</c:v>
                </c:pt>
                <c:pt idx="5100">
                  <c:v>9.6800000000030195E-3</c:v>
                </c:pt>
                <c:pt idx="5101">
                  <c:v>9.6299999999587271E-3</c:v>
                </c:pt>
                <c:pt idx="5102">
                  <c:v>1.0400000000004184E-2</c:v>
                </c:pt>
                <c:pt idx="5103">
                  <c:v>8.7000000000330147E-3</c:v>
                </c:pt>
                <c:pt idx="5104">
                  <c:v>1.2130000000013297E-2</c:v>
                </c:pt>
                <c:pt idx="5105">
                  <c:v>8.1699999999500506E-3</c:v>
                </c:pt>
                <c:pt idx="5106">
                  <c:v>1.1740000000031614E-2</c:v>
                </c:pt>
                <c:pt idx="5107">
                  <c:v>1.2909999999976662E-2</c:v>
                </c:pt>
                <c:pt idx="5108">
                  <c:v>1.3140000000021246E-2</c:v>
                </c:pt>
                <c:pt idx="5109">
                  <c:v>8.0499999999688043E-3</c:v>
                </c:pt>
                <c:pt idx="5110">
                  <c:v>1.2540000000001328E-2</c:v>
                </c:pt>
                <c:pt idx="5111">
                  <c:v>8.8800000000333057E-3</c:v>
                </c:pt>
                <c:pt idx="5112">
                  <c:v>9.0000000000145519E-3</c:v>
                </c:pt>
                <c:pt idx="5113">
                  <c:v>9.1799999999579995E-3</c:v>
                </c:pt>
                <c:pt idx="5114">
                  <c:v>1.0190000000022792E-2</c:v>
                </c:pt>
                <c:pt idx="5115">
                  <c:v>9.869999999978063E-3</c:v>
                </c:pt>
                <c:pt idx="5116">
                  <c:v>5.3000000000338332E-3</c:v>
                </c:pt>
                <c:pt idx="5117">
                  <c:v>1.0760000000004766E-2</c:v>
                </c:pt>
                <c:pt idx="5118">
                  <c:v>9.2999999999960892E-3</c:v>
                </c:pt>
                <c:pt idx="5119">
                  <c:v>1.0639999999966676E-2</c:v>
                </c:pt>
                <c:pt idx="5120">
                  <c:v>9.6599999999966712E-3</c:v>
                </c:pt>
                <c:pt idx="5121">
                  <c:v>1.0700000000042564E-2</c:v>
                </c:pt>
                <c:pt idx="5122">
                  <c:v>9.2899999999644933E-3</c:v>
                </c:pt>
                <c:pt idx="5123">
                  <c:v>1.5559999999993579E-2</c:v>
                </c:pt>
                <c:pt idx="5124">
                  <c:v>7.3300000000244836E-3</c:v>
                </c:pt>
                <c:pt idx="5125">
                  <c:v>1.4129999999966003E-2</c:v>
                </c:pt>
                <c:pt idx="5126">
                  <c:v>1.0400000000004184E-2</c:v>
                </c:pt>
                <c:pt idx="5127">
                  <c:v>1.40100000000416E-2</c:v>
                </c:pt>
                <c:pt idx="5128">
                  <c:v>7.0000000000050022E-3</c:v>
                </c:pt>
                <c:pt idx="5129">
                  <c:v>1.1679999999955726E-2</c:v>
                </c:pt>
                <c:pt idx="5130">
                  <c:v>1.0250000000041837E-2</c:v>
                </c:pt>
                <c:pt idx="5131">
                  <c:v>1.0259999999959746E-2</c:v>
                </c:pt>
                <c:pt idx="5132">
                  <c:v>8.1900000000132422E-3</c:v>
                </c:pt>
                <c:pt idx="5133">
                  <c:v>1.2100000000032196E-2</c:v>
                </c:pt>
                <c:pt idx="5134">
                  <c:v>1.1569999999949232E-2</c:v>
                </c:pt>
                <c:pt idx="5135">
                  <c:v>9.3200000000024374E-3</c:v>
                </c:pt>
                <c:pt idx="5136">
                  <c:v>1.490000000001146E-2</c:v>
                </c:pt>
                <c:pt idx="5137">
                  <c:v>7.9299999999875581E-3</c:v>
                </c:pt>
                <c:pt idx="5138">
                  <c:v>1.2130000000013297E-2</c:v>
                </c:pt>
                <c:pt idx="5139">
                  <c:v>1.1419999999986885E-2</c:v>
                </c:pt>
                <c:pt idx="5140">
                  <c:v>9.1199999999957981E-3</c:v>
                </c:pt>
                <c:pt idx="5141">
                  <c:v>9.3800000000214823E-3</c:v>
                </c:pt>
                <c:pt idx="5142">
                  <c:v>1.3890000000003511E-2</c:v>
                </c:pt>
                <c:pt idx="5143">
                  <c:v>5.690000000015516E-3</c:v>
                </c:pt>
                <c:pt idx="5144">
                  <c:v>1.3499999999964984E-2</c:v>
                </c:pt>
                <c:pt idx="5145">
                  <c:v>7.9300000000444015E-3</c:v>
                </c:pt>
                <c:pt idx="5146">
                  <c:v>1.239999999995689E-2</c:v>
                </c:pt>
                <c:pt idx="5147">
                  <c:v>1.0520000000042273E-2</c:v>
                </c:pt>
                <c:pt idx="5148">
                  <c:v>8.399999999994634E-3</c:v>
                </c:pt>
                <c:pt idx="5149">
                  <c:v>1.0019999999997253E-2</c:v>
                </c:pt>
                <c:pt idx="5150">
                  <c:v>1.1410000000012133E-2</c:v>
                </c:pt>
                <c:pt idx="5151">
                  <c:v>9.4199999999773354E-3</c:v>
                </c:pt>
                <c:pt idx="5152">
                  <c:v>1.1619999999993524E-2</c:v>
                </c:pt>
                <c:pt idx="5153">
                  <c:v>9.180000000014843E-3</c:v>
                </c:pt>
                <c:pt idx="5154">
                  <c:v>1.0159999999984848E-2</c:v>
                </c:pt>
                <c:pt idx="5155">
                  <c:v>1.3500000000021828E-2</c:v>
                </c:pt>
                <c:pt idx="5156">
                  <c:v>7.2499999999990905E-3</c:v>
                </c:pt>
                <c:pt idx="5157">
                  <c:v>1.0400000000004184E-2</c:v>
                </c:pt>
                <c:pt idx="5158">
                  <c:v>1.0490000000004329E-2</c:v>
                </c:pt>
                <c:pt idx="5159">
                  <c:v>1.1859999999956017E-2</c:v>
                </c:pt>
                <c:pt idx="5160">
                  <c:v>7.060000000024047E-3</c:v>
                </c:pt>
                <c:pt idx="5161">
                  <c:v>7.8100000000063119E-3</c:v>
                </c:pt>
                <c:pt idx="5162">
                  <c:v>1.0729999999966822E-2</c:v>
                </c:pt>
                <c:pt idx="5163">
                  <c:v>1.1770000000012715E-2</c:v>
                </c:pt>
                <c:pt idx="5164">
                  <c:v>7.060000000024047E-3</c:v>
                </c:pt>
                <c:pt idx="5165">
                  <c:v>1.358999999996513E-2</c:v>
                </c:pt>
                <c:pt idx="5166">
                  <c:v>9.6599999999966712E-3</c:v>
                </c:pt>
                <c:pt idx="5167">
                  <c:v>1.0880000000042855E-2</c:v>
                </c:pt>
                <c:pt idx="5168">
                  <c:v>8.6699999999950705E-3</c:v>
                </c:pt>
                <c:pt idx="5169">
                  <c:v>1.1149999999986449E-2</c:v>
                </c:pt>
                <c:pt idx="5170">
                  <c:v>9.7999999999842657E-3</c:v>
                </c:pt>
                <c:pt idx="5171">
                  <c:v>9.7200000000157161E-3</c:v>
                </c:pt>
                <c:pt idx="5172">
                  <c:v>6.3999999999850843E-3</c:v>
                </c:pt>
                <c:pt idx="5173">
                  <c:v>1.0550000000023374E-2</c:v>
                </c:pt>
                <c:pt idx="5174">
                  <c:v>9.2099999999959437E-3</c:v>
                </c:pt>
                <c:pt idx="5175">
                  <c:v>1.1919999999975062E-2</c:v>
                </c:pt>
                <c:pt idx="5176">
                  <c:v>1.0820000000023811E-2</c:v>
                </c:pt>
                <c:pt idx="5177">
                  <c:v>9.0299999999956526E-3</c:v>
                </c:pt>
                <c:pt idx="5178">
                  <c:v>1.1090000000024247E-2</c:v>
                </c:pt>
                <c:pt idx="5179">
                  <c:v>1.0219999999947049E-2</c:v>
                </c:pt>
                <c:pt idx="5180">
                  <c:v>1.1300000000005639E-2</c:v>
                </c:pt>
                <c:pt idx="5181">
                  <c:v>8.7300000000141154E-3</c:v>
                </c:pt>
                <c:pt idx="5182">
                  <c:v>1.1500000000012278E-2</c:v>
                </c:pt>
                <c:pt idx="5183">
                  <c:v>9.6300000000155705E-3</c:v>
                </c:pt>
                <c:pt idx="5184">
                  <c:v>1.239999999995689E-2</c:v>
                </c:pt>
                <c:pt idx="5185">
                  <c:v>9.260000000040236E-3</c:v>
                </c:pt>
                <c:pt idx="5186">
                  <c:v>1.2339999999994689E-2</c:v>
                </c:pt>
                <c:pt idx="5187">
                  <c:v>1.0879999999986012E-2</c:v>
                </c:pt>
                <c:pt idx="5188">
                  <c:v>1.1059999999986303E-2</c:v>
                </c:pt>
                <c:pt idx="5189">
                  <c:v>8.1600000000321415E-3</c:v>
                </c:pt>
                <c:pt idx="5190">
                  <c:v>1.0999999999967258E-2</c:v>
                </c:pt>
                <c:pt idx="5191">
                  <c:v>9.4500000000152795E-3</c:v>
                </c:pt>
                <c:pt idx="5192">
                  <c:v>9.2399999999770444E-3</c:v>
                </c:pt>
                <c:pt idx="5193">
                  <c:v>9.6800000000030195E-3</c:v>
                </c:pt>
                <c:pt idx="5194">
                  <c:v>1.2339999999994689E-2</c:v>
                </c:pt>
                <c:pt idx="5195">
                  <c:v>0</c:v>
                </c:pt>
                <c:pt idx="5196">
                  <c:v>7.9300000000444015E-3</c:v>
                </c:pt>
                <c:pt idx="5197">
                  <c:v>8.8799999999764623E-3</c:v>
                </c:pt>
                <c:pt idx="5198">
                  <c:v>1.9580000000019027E-2</c:v>
                </c:pt>
                <c:pt idx="5199">
                  <c:v>4.860000000007858E-3</c:v>
                </c:pt>
                <c:pt idx="5200">
                  <c:v>3.9299999999684587E-3</c:v>
                </c:pt>
                <c:pt idx="5201">
                  <c:v>2.9060000000015407E-2</c:v>
                </c:pt>
                <c:pt idx="5202">
                  <c:v>6.1099999999782995E-3</c:v>
                </c:pt>
                <c:pt idx="5203">
                  <c:v>2.3359999999968295E-2</c:v>
                </c:pt>
                <c:pt idx="5204">
                  <c:v>0</c:v>
                </c:pt>
                <c:pt idx="5205">
                  <c:v>1.8840000000011514E-2</c:v>
                </c:pt>
                <c:pt idx="5206">
                  <c:v>1.1299999999891952E-3</c:v>
                </c:pt>
                <c:pt idx="5207">
                  <c:v>2.4909999999977117E-2</c:v>
                </c:pt>
                <c:pt idx="5208">
                  <c:v>5.2200000000084401E-3</c:v>
                </c:pt>
                <c:pt idx="5209">
                  <c:v>1.9670000000019172E-2</c:v>
                </c:pt>
                <c:pt idx="5210">
                  <c:v>2.9000000000110049E-3</c:v>
                </c:pt>
                <c:pt idx="5211">
                  <c:v>8.6099999999760257E-3</c:v>
                </c:pt>
                <c:pt idx="5212">
                  <c:v>1.0730000000023665E-2</c:v>
                </c:pt>
                <c:pt idx="5213">
                  <c:v>1.036999999996624E-2</c:v>
                </c:pt>
                <c:pt idx="5214">
                  <c:v>1.5019999999992706E-2</c:v>
                </c:pt>
                <c:pt idx="5215">
                  <c:v>1.970000000028449E-3</c:v>
                </c:pt>
                <c:pt idx="5216">
                  <c:v>2.276000000000522E-2</c:v>
                </c:pt>
                <c:pt idx="5217">
                  <c:v>0</c:v>
                </c:pt>
                <c:pt idx="5218">
                  <c:v>1.9669999999962329E-2</c:v>
                </c:pt>
                <c:pt idx="5219">
                  <c:v>0</c:v>
                </c:pt>
                <c:pt idx="5220">
                  <c:v>1.4610000000004675E-2</c:v>
                </c:pt>
                <c:pt idx="5221">
                  <c:v>2.38000000001648E-3</c:v>
                </c:pt>
                <c:pt idx="5222">
                  <c:v>1.7440000000021882E-2</c:v>
                </c:pt>
                <c:pt idx="5223">
                  <c:v>1.1000000000080945E-3</c:v>
                </c:pt>
                <c:pt idx="5224">
                  <c:v>1.4039999999965858E-2</c:v>
                </c:pt>
                <c:pt idx="5225">
                  <c:v>8.1900000000132422E-3</c:v>
                </c:pt>
                <c:pt idx="5226">
                  <c:v>6.5599999999790271E-3</c:v>
                </c:pt>
                <c:pt idx="5227">
                  <c:v>1.2370000000032633E-2</c:v>
                </c:pt>
                <c:pt idx="5228">
                  <c:v>4.2899999999690408E-3</c:v>
                </c:pt>
                <c:pt idx="5229">
                  <c:v>1.6920000000027358E-2</c:v>
                </c:pt>
                <c:pt idx="5230">
                  <c:v>4.7399999999697684E-3</c:v>
                </c:pt>
                <c:pt idx="5231">
                  <c:v>1.7910000000028958E-2</c:v>
                </c:pt>
                <c:pt idx="5232">
                  <c:v>9.6599999999966712E-3</c:v>
                </c:pt>
                <c:pt idx="5233">
                  <c:v>1.2400000000013733E-2</c:v>
                </c:pt>
                <c:pt idx="5234">
                  <c:v>1.0130000000003747E-2</c:v>
                </c:pt>
                <c:pt idx="5235">
                  <c:v>1.3469999999983884E-2</c:v>
                </c:pt>
                <c:pt idx="5236">
                  <c:v>1.0789999999985866E-2</c:v>
                </c:pt>
                <c:pt idx="5237">
                  <c:v>9.8600000000033106E-3</c:v>
                </c:pt>
                <c:pt idx="5238">
                  <c:v>1.1390000000005784E-2</c:v>
                </c:pt>
                <c:pt idx="5239">
                  <c:v>7.2999999999865395E-3</c:v>
                </c:pt>
                <c:pt idx="5240">
                  <c:v>1.5620000000012624E-2</c:v>
                </c:pt>
                <c:pt idx="5241">
                  <c:v>6.1400000000162436E-3</c:v>
                </c:pt>
                <c:pt idx="5242">
                  <c:v>1.5249999999980446E-2</c:v>
                </c:pt>
                <c:pt idx="5243">
                  <c:v>8.5000000000263753E-3</c:v>
                </c:pt>
                <c:pt idx="5244">
                  <c:v>1.373999999998432E-2</c:v>
                </c:pt>
                <c:pt idx="5245">
                  <c:v>1.0099999999965803E-2</c:v>
                </c:pt>
                <c:pt idx="5246">
                  <c:v>1.183000000003176E-2</c:v>
                </c:pt>
                <c:pt idx="5247">
                  <c:v>1.0789999999985866E-2</c:v>
                </c:pt>
                <c:pt idx="5248">
                  <c:v>1.1270000000024538E-2</c:v>
                </c:pt>
                <c:pt idx="5249">
                  <c:v>1.274999999998272E-2</c:v>
                </c:pt>
                <c:pt idx="5250">
                  <c:v>7.209999999986394E-3</c:v>
                </c:pt>
                <c:pt idx="5251">
                  <c:v>1.5680000000031669E-2</c:v>
                </c:pt>
                <c:pt idx="5252">
                  <c:v>6.8200000000047112E-3</c:v>
                </c:pt>
                <c:pt idx="5253">
                  <c:v>1.2219999999956599E-2</c:v>
                </c:pt>
                <c:pt idx="5254">
                  <c:v>9.1199999999957981E-3</c:v>
                </c:pt>
                <c:pt idx="5255">
                  <c:v>1.2400000000013733E-2</c:v>
                </c:pt>
                <c:pt idx="5256">
                  <c:v>7.2400000000243381E-3</c:v>
                </c:pt>
                <c:pt idx="5257">
                  <c:v>1.2220000000013442E-2</c:v>
                </c:pt>
                <c:pt idx="5258">
                  <c:v>7.209999999986394E-3</c:v>
                </c:pt>
                <c:pt idx="5259">
                  <c:v>1.2009999999975207E-2</c:v>
                </c:pt>
                <c:pt idx="5260">
                  <c:v>9.540000000015425E-3</c:v>
                </c:pt>
                <c:pt idx="5261">
                  <c:v>1.0010000000022501E-2</c:v>
                </c:pt>
                <c:pt idx="5262">
                  <c:v>1.439999999996644E-2</c:v>
                </c:pt>
                <c:pt idx="5263">
                  <c:v>8.6400000000139698E-3</c:v>
                </c:pt>
                <c:pt idx="5264">
                  <c:v>1.60900000000197E-2</c:v>
                </c:pt>
                <c:pt idx="5265">
                  <c:v>5.8799999999905594E-3</c:v>
                </c:pt>
                <c:pt idx="5266">
                  <c:v>1.4869999999973516E-2</c:v>
                </c:pt>
                <c:pt idx="5267">
                  <c:v>7.4500000000057298E-3</c:v>
                </c:pt>
                <c:pt idx="5268">
                  <c:v>1.3260000000002492E-2</c:v>
                </c:pt>
                <c:pt idx="5269">
                  <c:v>6.7099999999982174E-3</c:v>
                </c:pt>
                <c:pt idx="5270">
                  <c:v>1.2870000000020809E-2</c:v>
                </c:pt>
                <c:pt idx="5271">
                  <c:v>8.4299999999757347E-3</c:v>
                </c:pt>
                <c:pt idx="5272">
                  <c:v>9.4799999999963802E-3</c:v>
                </c:pt>
                <c:pt idx="5273">
                  <c:v>1.1059999999986303E-2</c:v>
                </c:pt>
                <c:pt idx="5274">
                  <c:v>9.7100000000409636E-3</c:v>
                </c:pt>
                <c:pt idx="5275">
                  <c:v>1.0850000000004911E-2</c:v>
                </c:pt>
                <c:pt idx="5276">
                  <c:v>9.7199999999588726E-3</c:v>
                </c:pt>
                <c:pt idx="5277">
                  <c:v>1.183000000003176E-2</c:v>
                </c:pt>
                <c:pt idx="5278">
                  <c:v>7.4500000000057298E-3</c:v>
                </c:pt>
                <c:pt idx="5279">
                  <c:v>1.1229999999954998E-2</c:v>
                </c:pt>
                <c:pt idx="5280">
                  <c:v>7.660000000043965E-3</c:v>
                </c:pt>
                <c:pt idx="5281">
                  <c:v>1.2699999999995271E-2</c:v>
                </c:pt>
                <c:pt idx="5282">
                  <c:v>7.3600000000055843E-3</c:v>
                </c:pt>
                <c:pt idx="5283">
                  <c:v>9.8600000000033106E-3</c:v>
                </c:pt>
                <c:pt idx="5284">
                  <c:v>8.9799999999513602E-3</c:v>
                </c:pt>
                <c:pt idx="5285">
                  <c:v>1.2630000000001473E-2</c:v>
                </c:pt>
                <c:pt idx="5286">
                  <c:v>7.7800000000252112E-3</c:v>
                </c:pt>
                <c:pt idx="5287">
                  <c:v>1.251999999999498E-2</c:v>
                </c:pt>
                <c:pt idx="5288">
                  <c:v>8.8499999999953616E-3</c:v>
                </c:pt>
                <c:pt idx="5289">
                  <c:v>9.8600000000033106E-3</c:v>
                </c:pt>
                <c:pt idx="5290">
                  <c:v>1.1390000000005784E-2</c:v>
                </c:pt>
                <c:pt idx="5291">
                  <c:v>1.2040000000013151E-2</c:v>
                </c:pt>
                <c:pt idx="5292">
                  <c:v>1.0789999999985866E-2</c:v>
                </c:pt>
                <c:pt idx="5293">
                  <c:v>1.0220000000003893E-2</c:v>
                </c:pt>
                <c:pt idx="5294">
                  <c:v>1.4299999999991542E-2</c:v>
                </c:pt>
                <c:pt idx="5295">
                  <c:v>8.7900000000331602E-3</c:v>
                </c:pt>
                <c:pt idx="5296">
                  <c:v>1.2639999999976226E-2</c:v>
                </c:pt>
                <c:pt idx="5297">
                  <c:v>9.2700000000149885E-3</c:v>
                </c:pt>
                <c:pt idx="5298">
                  <c:v>8.1099999999878492E-3</c:v>
                </c:pt>
                <c:pt idx="5299">
                  <c:v>1.1379999999974189E-2</c:v>
                </c:pt>
                <c:pt idx="5300">
                  <c:v>1.1120000000005348E-2</c:v>
                </c:pt>
                <c:pt idx="5301">
                  <c:v>6.5500000000042746E-3</c:v>
                </c:pt>
                <c:pt idx="5302">
                  <c:v>1.2490000000013879E-2</c:v>
                </c:pt>
                <c:pt idx="5303">
                  <c:v>8.399999999994634E-3</c:v>
                </c:pt>
                <c:pt idx="5304">
                  <c:v>1.1090000000024247E-2</c:v>
                </c:pt>
                <c:pt idx="5305">
                  <c:v>1.0310000000004038E-2</c:v>
                </c:pt>
                <c:pt idx="5306">
                  <c:v>9.5999999999776264E-3</c:v>
                </c:pt>
                <c:pt idx="5307">
                  <c:v>8.5500000000138243E-3</c:v>
                </c:pt>
                <c:pt idx="5308">
                  <c:v>1.1629999999968277E-2</c:v>
                </c:pt>
                <c:pt idx="5309">
                  <c:v>6.7600000000425098E-3</c:v>
                </c:pt>
                <c:pt idx="5310">
                  <c:v>1.1469999999974334E-2</c:v>
                </c:pt>
                <c:pt idx="5311">
                  <c:v>9.869999999978063E-3</c:v>
                </c:pt>
                <c:pt idx="5312">
                  <c:v>1.079000000004271E-2</c:v>
                </c:pt>
                <c:pt idx="5313">
                  <c:v>1.0009999999965657E-2</c:v>
                </c:pt>
                <c:pt idx="5314">
                  <c:v>8.579999999994925E-3</c:v>
                </c:pt>
                <c:pt idx="5315">
                  <c:v>7.6000000000249202E-3</c:v>
                </c:pt>
                <c:pt idx="5316">
                  <c:v>1.0760000000004766E-2</c:v>
                </c:pt>
                <c:pt idx="5317">
                  <c:v>8.6400000000139698E-3</c:v>
                </c:pt>
                <c:pt idx="5318">
                  <c:v>7.719999999949323E-3</c:v>
                </c:pt>
                <c:pt idx="5319">
                  <c:v>1.0320000000035634E-2</c:v>
                </c:pt>
                <c:pt idx="5320">
                  <c:v>9.3200000000024374E-3</c:v>
                </c:pt>
                <c:pt idx="5321">
                  <c:v>1.2579999999957181E-2</c:v>
                </c:pt>
                <c:pt idx="5322">
                  <c:v>7.1800000000052933E-3</c:v>
                </c:pt>
                <c:pt idx="5323">
                  <c:v>1.490000000001146E-2</c:v>
                </c:pt>
                <c:pt idx="5324">
                  <c:v>8.6499999999887223E-3</c:v>
                </c:pt>
                <c:pt idx="5325">
                  <c:v>1.4060000000029049E-2</c:v>
                </c:pt>
                <c:pt idx="5326">
                  <c:v>6.0199999999781539E-3</c:v>
                </c:pt>
                <c:pt idx="5327">
                  <c:v>1.3830000000041309E-2</c:v>
                </c:pt>
                <c:pt idx="5328">
                  <c:v>9.7499999999968168E-3</c:v>
                </c:pt>
                <c:pt idx="5329">
                  <c:v>1.3469999999983884E-2</c:v>
                </c:pt>
                <c:pt idx="5330">
                  <c:v>3.3399999999801366E-3</c:v>
                </c:pt>
                <c:pt idx="5331">
                  <c:v>1.2040000000013151E-2</c:v>
                </c:pt>
                <c:pt idx="5332">
                  <c:v>1.1259999999992942E-2</c:v>
                </c:pt>
                <c:pt idx="5333">
                  <c:v>8.2600000000070395E-3</c:v>
                </c:pt>
                <c:pt idx="5334">
                  <c:v>1.0249999999984993E-2</c:v>
                </c:pt>
                <c:pt idx="5335">
                  <c:v>7.2400000000243381E-3</c:v>
                </c:pt>
                <c:pt idx="5336">
                  <c:v>1.0909999999967113E-2</c:v>
                </c:pt>
                <c:pt idx="5337">
                  <c:v>8.0400000000508953E-3</c:v>
                </c:pt>
                <c:pt idx="5338">
                  <c:v>1.0489999999947486E-2</c:v>
                </c:pt>
                <c:pt idx="5339">
                  <c:v>1.041000000003578E-2</c:v>
                </c:pt>
                <c:pt idx="5340">
                  <c:v>1.4119999999991251E-2</c:v>
                </c:pt>
                <c:pt idx="5341">
                  <c:v>8.2300000000259388E-3</c:v>
                </c:pt>
                <c:pt idx="5342">
                  <c:v>1.680999999996402E-2</c:v>
                </c:pt>
                <c:pt idx="5343">
                  <c:v>9.2599999999833926E-3</c:v>
                </c:pt>
                <c:pt idx="5344">
                  <c:v>1.7200000000002547E-2</c:v>
                </c:pt>
                <c:pt idx="5345">
                  <c:v>1.1350000000049931E-2</c:v>
                </c:pt>
                <c:pt idx="5346">
                  <c:v>1.3269999999977244E-2</c:v>
                </c:pt>
                <c:pt idx="5347">
                  <c:v>8.9699999999766078E-3</c:v>
                </c:pt>
                <c:pt idx="5348">
                  <c:v>1.393999999999096E-2</c:v>
                </c:pt>
                <c:pt idx="5349">
                  <c:v>9.5700000000533691E-3</c:v>
                </c:pt>
                <c:pt idx="5350">
                  <c:v>1.1769999999955871E-2</c:v>
                </c:pt>
                <c:pt idx="5351">
                  <c:v>7.7800000000252112E-3</c:v>
                </c:pt>
                <c:pt idx="5352">
                  <c:v>1.254999999997608E-2</c:v>
                </c:pt>
                <c:pt idx="5353">
                  <c:v>1.4749999999992269E-2</c:v>
                </c:pt>
                <c:pt idx="5354">
                  <c:v>1.0370000000023083E-2</c:v>
                </c:pt>
                <c:pt idx="5355">
                  <c:v>1.5199999999992997E-2</c:v>
                </c:pt>
                <c:pt idx="5356">
                  <c:v>9.360000000015134E-3</c:v>
                </c:pt>
                <c:pt idx="5357">
                  <c:v>1.4009999999984757E-2</c:v>
                </c:pt>
                <c:pt idx="5358">
                  <c:v>9.180000000014843E-3</c:v>
                </c:pt>
                <c:pt idx="5359">
                  <c:v>1.1739999999974771E-2</c:v>
                </c:pt>
                <c:pt idx="5360">
                  <c:v>1.0850000000004911E-2</c:v>
                </c:pt>
                <c:pt idx="5361">
                  <c:v>1.3730000000009568E-2</c:v>
                </c:pt>
                <c:pt idx="5362">
                  <c:v>7.2200000000179898E-3</c:v>
                </c:pt>
                <c:pt idx="5363">
                  <c:v>1.5279999999961547E-2</c:v>
                </c:pt>
                <c:pt idx="5364">
                  <c:v>9.540000000015425E-3</c:v>
                </c:pt>
                <c:pt idx="5365">
                  <c:v>1.4990000000011605E-2</c:v>
                </c:pt>
                <c:pt idx="5366">
                  <c:v>7.8700000000253567E-3</c:v>
                </c:pt>
                <c:pt idx="5367">
                  <c:v>1.2279999999975644E-2</c:v>
                </c:pt>
                <c:pt idx="5368">
                  <c:v>1.170999999999367E-2</c:v>
                </c:pt>
                <c:pt idx="5369">
                  <c:v>1.4040000000022701E-2</c:v>
                </c:pt>
                <c:pt idx="5370">
                  <c:v>7.2999999999865395E-3</c:v>
                </c:pt>
                <c:pt idx="5371">
                  <c:v>1.4239999999972497E-2</c:v>
                </c:pt>
                <c:pt idx="5372">
                  <c:v>1.067000000000462E-2</c:v>
                </c:pt>
                <c:pt idx="5373">
                  <c:v>1.2699999999995271E-2</c:v>
                </c:pt>
                <c:pt idx="5374">
                  <c:v>1.386000000002241E-2</c:v>
                </c:pt>
                <c:pt idx="5375">
                  <c:v>9.8899999999844113E-3</c:v>
                </c:pt>
                <c:pt idx="5376">
                  <c:v>1.4690000000030068E-2</c:v>
                </c:pt>
                <c:pt idx="5377">
                  <c:v>7.4299999999993815E-3</c:v>
                </c:pt>
                <c:pt idx="5378">
                  <c:v>1.2569999999982429E-2</c:v>
                </c:pt>
                <c:pt idx="5379">
                  <c:v>1.0159999999984848E-2</c:v>
                </c:pt>
                <c:pt idx="5380">
                  <c:v>1.148000000000593E-2</c:v>
                </c:pt>
                <c:pt idx="5381">
                  <c:v>1.0069999999984702E-2</c:v>
                </c:pt>
                <c:pt idx="5382">
                  <c:v>1.3110000000040145E-2</c:v>
                </c:pt>
                <c:pt idx="5383">
                  <c:v>8.3799999999882857E-3</c:v>
                </c:pt>
                <c:pt idx="5384">
                  <c:v>1.4239999999972497E-2</c:v>
                </c:pt>
                <c:pt idx="5385">
                  <c:v>9.4800000000532236E-3</c:v>
                </c:pt>
                <c:pt idx="5386">
                  <c:v>1.2849999999957618E-2</c:v>
                </c:pt>
                <c:pt idx="5387">
                  <c:v>9.590000000002874E-3</c:v>
                </c:pt>
                <c:pt idx="5388">
                  <c:v>1.3650000000041018E-2</c:v>
                </c:pt>
                <c:pt idx="5389">
                  <c:v>8.3499999999503416E-3</c:v>
                </c:pt>
                <c:pt idx="5390">
                  <c:v>1.1290000000030886E-2</c:v>
                </c:pt>
                <c:pt idx="5391">
                  <c:v>8.6999999999761712E-3</c:v>
                </c:pt>
                <c:pt idx="5392">
                  <c:v>1.1540000000024975E-2</c:v>
                </c:pt>
                <c:pt idx="5393">
                  <c:v>1.0310000000004038E-2</c:v>
                </c:pt>
                <c:pt idx="5394">
                  <c:v>9.2399999999770444E-3</c:v>
                </c:pt>
                <c:pt idx="5395">
                  <c:v>1.3919999999984611E-2</c:v>
                </c:pt>
                <c:pt idx="5396">
                  <c:v>1.0730000000023665E-2</c:v>
                </c:pt>
                <c:pt idx="5397">
                  <c:v>1.2040000000013151E-2</c:v>
                </c:pt>
                <c:pt idx="5398">
                  <c:v>8.4600000000136788E-3</c:v>
                </c:pt>
                <c:pt idx="5399">
                  <c:v>1.2099999999975353E-2</c:v>
                </c:pt>
                <c:pt idx="5400">
                  <c:v>1.0100000000022646E-2</c:v>
                </c:pt>
                <c:pt idx="5401">
                  <c:v>1.5019999999992706E-2</c:v>
                </c:pt>
                <c:pt idx="5402">
                  <c:v>8.3799999999882857E-3</c:v>
                </c:pt>
                <c:pt idx="5403">
                  <c:v>1.715999999998985E-2</c:v>
                </c:pt>
                <c:pt idx="5404">
                  <c:v>8.3200000000260843E-3</c:v>
                </c:pt>
                <c:pt idx="5405">
                  <c:v>1.5940000000000509E-2</c:v>
                </c:pt>
                <c:pt idx="5406">
                  <c:v>1.132999999998674E-2</c:v>
                </c:pt>
                <c:pt idx="5407">
                  <c:v>1.2569999999982429E-2</c:v>
                </c:pt>
                <c:pt idx="5408">
                  <c:v>8.4100000000262298E-3</c:v>
                </c:pt>
                <c:pt idx="5409">
                  <c:v>1.373999999998432E-2</c:v>
                </c:pt>
                <c:pt idx="5410">
                  <c:v>8.1299999999941974E-3</c:v>
                </c:pt>
                <c:pt idx="5411">
                  <c:v>1.4749999999992269E-2</c:v>
                </c:pt>
                <c:pt idx="5412">
                  <c:v>6.7099999999982174E-3</c:v>
                </c:pt>
                <c:pt idx="5413">
                  <c:v>1.1799999999993815E-2</c:v>
                </c:pt>
                <c:pt idx="5414">
                  <c:v>1.2280000000032487E-2</c:v>
                </c:pt>
                <c:pt idx="5415">
                  <c:v>9.360000000015134E-3</c:v>
                </c:pt>
                <c:pt idx="5416">
                  <c:v>1.277999999996382E-2</c:v>
                </c:pt>
                <c:pt idx="5417">
                  <c:v>1.1689999999987322E-2</c:v>
                </c:pt>
                <c:pt idx="5418">
                  <c:v>1.3290000000040436E-2</c:v>
                </c:pt>
                <c:pt idx="5419">
                  <c:v>8.7299999999572719E-3</c:v>
                </c:pt>
                <c:pt idx="5420">
                  <c:v>1.0490000000004329E-2</c:v>
                </c:pt>
                <c:pt idx="5421">
                  <c:v>1.2460000000032778E-2</c:v>
                </c:pt>
                <c:pt idx="5422">
                  <c:v>1.3109999999983302E-2</c:v>
                </c:pt>
                <c:pt idx="5423">
                  <c:v>8.0500000000256478E-3</c:v>
                </c:pt>
                <c:pt idx="5424">
                  <c:v>1.3859999999965567E-2</c:v>
                </c:pt>
                <c:pt idx="5425">
                  <c:v>9.7400000000220643E-3</c:v>
                </c:pt>
                <c:pt idx="5426">
                  <c:v>1.2339999999994689E-2</c:v>
                </c:pt>
                <c:pt idx="5427">
                  <c:v>1.1199999999973898E-2</c:v>
                </c:pt>
                <c:pt idx="5428">
                  <c:v>1.1390000000005784E-2</c:v>
                </c:pt>
                <c:pt idx="5429">
                  <c:v>9.1500000000337423E-3</c:v>
                </c:pt>
                <c:pt idx="5430">
                  <c:v>1.2959999999964111E-2</c:v>
                </c:pt>
                <c:pt idx="5431">
                  <c:v>9.1500000000337423E-3</c:v>
                </c:pt>
                <c:pt idx="5432">
                  <c:v>1.1739999999974771E-2</c:v>
                </c:pt>
                <c:pt idx="5433">
                  <c:v>9.6599999999966712E-3</c:v>
                </c:pt>
                <c:pt idx="5434">
                  <c:v>1.1290000000030886E-2</c:v>
                </c:pt>
                <c:pt idx="5435">
                  <c:v>1.4099999999984902E-2</c:v>
                </c:pt>
                <c:pt idx="5436">
                  <c:v>9.540000000015425E-3</c:v>
                </c:pt>
                <c:pt idx="5437">
                  <c:v>1.1439999999993233E-2</c:v>
                </c:pt>
                <c:pt idx="5438">
                  <c:v>1.0789999999985866E-2</c:v>
                </c:pt>
                <c:pt idx="5439">
                  <c:v>1.1300000000005639E-2</c:v>
                </c:pt>
                <c:pt idx="5440">
                  <c:v>8.5199999999758802E-3</c:v>
                </c:pt>
                <c:pt idx="5441">
                  <c:v>9.4799999999963802E-3</c:v>
                </c:pt>
                <c:pt idx="5442">
                  <c:v>9.6800000000030195E-3</c:v>
                </c:pt>
                <c:pt idx="5443">
                  <c:v>1.2460000000032778E-2</c:v>
                </c:pt>
                <c:pt idx="5444">
                  <c:v>6.1400000000162436E-3</c:v>
                </c:pt>
                <c:pt idx="5445">
                  <c:v>1.3229999999964548E-2</c:v>
                </c:pt>
                <c:pt idx="5446">
                  <c:v>5.7199999999966167E-3</c:v>
                </c:pt>
                <c:pt idx="5447">
                  <c:v>1.4189999999985048E-2</c:v>
                </c:pt>
                <c:pt idx="5448">
                  <c:v>8.5500000000138243E-3</c:v>
                </c:pt>
                <c:pt idx="5449">
                  <c:v>8.5900000000265209E-3</c:v>
                </c:pt>
                <c:pt idx="5450">
                  <c:v>1.2270000000000891E-2</c:v>
                </c:pt>
                <c:pt idx="5451">
                  <c:v>1.5109999999992851E-2</c:v>
                </c:pt>
                <c:pt idx="5452">
                  <c:v>8.8299999999890133E-3</c:v>
                </c:pt>
                <c:pt idx="5453">
                  <c:v>1.290000000000191E-2</c:v>
                </c:pt>
                <c:pt idx="5454">
                  <c:v>7.9000000000064574E-3</c:v>
                </c:pt>
                <c:pt idx="5455">
                  <c:v>1.3379999999983738E-2</c:v>
                </c:pt>
                <c:pt idx="5456">
                  <c:v>1.3410000000021682E-2</c:v>
                </c:pt>
                <c:pt idx="5457">
                  <c:v>8.579999999994925E-3</c:v>
                </c:pt>
                <c:pt idx="5458">
                  <c:v>1.0969999999986157E-2</c:v>
                </c:pt>
                <c:pt idx="5459">
                  <c:v>1.1920000000031905E-2</c:v>
                </c:pt>
                <c:pt idx="5460">
                  <c:v>1.0279999999966094E-2</c:v>
                </c:pt>
                <c:pt idx="5461">
                  <c:v>7.9600000000255022E-3</c:v>
                </c:pt>
                <c:pt idx="5462">
                  <c:v>9.7499999999968168E-3</c:v>
                </c:pt>
                <c:pt idx="5463">
                  <c:v>1.3789999999971769E-2</c:v>
                </c:pt>
                <c:pt idx="5464">
                  <c:v>1.1810000000025411E-2</c:v>
                </c:pt>
                <c:pt idx="5465">
                  <c:v>6.8799999999669126E-3</c:v>
                </c:pt>
                <c:pt idx="5466">
                  <c:v>1.5110000000049695E-2</c:v>
                </c:pt>
                <c:pt idx="5467">
                  <c:v>1.1379999999974189E-2</c:v>
                </c:pt>
                <c:pt idx="5468">
                  <c:v>1.5080000000011751E-2</c:v>
                </c:pt>
                <c:pt idx="5469">
                  <c:v>9.1499999999768988E-3</c:v>
                </c:pt>
                <c:pt idx="5470">
                  <c:v>1.4009999999984757E-2</c:v>
                </c:pt>
                <c:pt idx="5471">
                  <c:v>1.1590000000012424E-2</c:v>
                </c:pt>
                <c:pt idx="5472">
                  <c:v>1.1000000000024102E-2</c:v>
                </c:pt>
                <c:pt idx="5473">
                  <c:v>8.9699999999766078E-3</c:v>
                </c:pt>
                <c:pt idx="5474">
                  <c:v>1.4279999999985193E-2</c:v>
                </c:pt>
                <c:pt idx="5475">
                  <c:v>9.0000000000145519E-3</c:v>
                </c:pt>
                <c:pt idx="5476">
                  <c:v>1.1380000000031032E-2</c:v>
                </c:pt>
                <c:pt idx="5477">
                  <c:v>1.3109999999983302E-2</c:v>
                </c:pt>
                <c:pt idx="5478">
                  <c:v>9.360000000015134E-3</c:v>
                </c:pt>
                <c:pt idx="5479">
                  <c:v>1.1739999999974771E-2</c:v>
                </c:pt>
                <c:pt idx="5480">
                  <c:v>1.1300000000005639E-2</c:v>
                </c:pt>
                <c:pt idx="5481">
                  <c:v>1.2459999999975935E-2</c:v>
                </c:pt>
                <c:pt idx="5482">
                  <c:v>1.0070000000041546E-2</c:v>
                </c:pt>
                <c:pt idx="5483">
                  <c:v>1.3229999999964548E-2</c:v>
                </c:pt>
                <c:pt idx="5484">
                  <c:v>1.1540000000024975E-2</c:v>
                </c:pt>
                <c:pt idx="5485">
                  <c:v>1.2360000000001037E-2</c:v>
                </c:pt>
                <c:pt idx="5486">
                  <c:v>8.3799999999882857E-3</c:v>
                </c:pt>
                <c:pt idx="5487">
                  <c:v>1.5109999999992851E-2</c:v>
                </c:pt>
                <c:pt idx="5488">
                  <c:v>8.9700000000334512E-3</c:v>
                </c:pt>
                <c:pt idx="5489">
                  <c:v>1.4509999999972933E-2</c:v>
                </c:pt>
                <c:pt idx="5490">
                  <c:v>8.7300000000141154E-3</c:v>
                </c:pt>
                <c:pt idx="5491">
                  <c:v>1.2220000000013442E-2</c:v>
                </c:pt>
                <c:pt idx="5492">
                  <c:v>9.5399999999585816E-3</c:v>
                </c:pt>
                <c:pt idx="5493">
                  <c:v>1.0040000000003602E-2</c:v>
                </c:pt>
                <c:pt idx="5494">
                  <c:v>8.6800000000266664E-3</c:v>
                </c:pt>
                <c:pt idx="5495">
                  <c:v>1.3620000000003074E-2</c:v>
                </c:pt>
                <c:pt idx="5496">
                  <c:v>1.036999999996624E-2</c:v>
                </c:pt>
                <c:pt idx="5497">
                  <c:v>1.0340000000041982E-2</c:v>
                </c:pt>
                <c:pt idx="5498">
                  <c:v>1.4299999999991542E-2</c:v>
                </c:pt>
                <c:pt idx="5499">
                  <c:v>7.6300000000060209E-3</c:v>
                </c:pt>
                <c:pt idx="5500">
                  <c:v>1.1509999999987031E-2</c:v>
                </c:pt>
                <c:pt idx="5501">
                  <c:v>9.5600000000217733E-3</c:v>
                </c:pt>
                <c:pt idx="5502">
                  <c:v>9.3299999999771899E-3</c:v>
                </c:pt>
                <c:pt idx="5503">
                  <c:v>7.8100000000063119E-3</c:v>
                </c:pt>
                <c:pt idx="5504">
                  <c:v>1.0099999999965803E-2</c:v>
                </c:pt>
                <c:pt idx="5505">
                  <c:v>1.1270000000024538E-2</c:v>
                </c:pt>
                <c:pt idx="5506">
                  <c:v>1.2569999999982429E-2</c:v>
                </c:pt>
                <c:pt idx="5507">
                  <c:v>9.7200000000157161E-3</c:v>
                </c:pt>
                <c:pt idx="5508">
                  <c:v>1.4869999999973516E-2</c:v>
                </c:pt>
                <c:pt idx="5509">
                  <c:v>9.3900000000530781E-3</c:v>
                </c:pt>
                <c:pt idx="5510">
                  <c:v>1.5319999999974243E-2</c:v>
                </c:pt>
                <c:pt idx="5511">
                  <c:v>9.6500000000219188E-3</c:v>
                </c:pt>
                <c:pt idx="5512">
                  <c:v>1.454999999998563E-2</c:v>
                </c:pt>
                <c:pt idx="5513">
                  <c:v>8.9699999999766078E-3</c:v>
                </c:pt>
                <c:pt idx="5514">
                  <c:v>1.3350000000002638E-2</c:v>
                </c:pt>
                <c:pt idx="5515">
                  <c:v>9.8300000000222099E-3</c:v>
                </c:pt>
                <c:pt idx="5516">
                  <c:v>1.4160000000003947E-2</c:v>
                </c:pt>
                <c:pt idx="5517">
                  <c:v>9.919999999965512E-3</c:v>
                </c:pt>
                <c:pt idx="5518">
                  <c:v>1.0080000000016298E-2</c:v>
                </c:pt>
                <c:pt idx="5519">
                  <c:v>1.1889999999993961E-2</c:v>
                </c:pt>
                <c:pt idx="5520">
                  <c:v>1.0910000000023956E-2</c:v>
                </c:pt>
                <c:pt idx="5521">
                  <c:v>1.2389999999982138E-2</c:v>
                </c:pt>
                <c:pt idx="5522">
                  <c:v>8.0500000000256478E-3</c:v>
                </c:pt>
                <c:pt idx="5523">
                  <c:v>1.1949999999956162E-2</c:v>
                </c:pt>
                <c:pt idx="5524">
                  <c:v>1.064000000002352E-2</c:v>
                </c:pt>
                <c:pt idx="5525">
                  <c:v>1.2429999999994834E-2</c:v>
                </c:pt>
                <c:pt idx="5526">
                  <c:v>8.6699999999950705E-3</c:v>
                </c:pt>
                <c:pt idx="5527">
                  <c:v>1.8390000000010787E-2</c:v>
                </c:pt>
                <c:pt idx="5528">
                  <c:v>7.9799999999750071E-3</c:v>
                </c:pt>
                <c:pt idx="5529">
                  <c:v>1.5170000000011896E-2</c:v>
                </c:pt>
                <c:pt idx="5530">
                  <c:v>1.0609999999985575E-2</c:v>
                </c:pt>
                <c:pt idx="5531">
                  <c:v>1.5440000000012333E-2</c:v>
                </c:pt>
                <c:pt idx="5532">
                  <c:v>9.0000000000145519E-3</c:v>
                </c:pt>
                <c:pt idx="5533">
                  <c:v>1.5440000000012333E-2</c:v>
                </c:pt>
                <c:pt idx="5534">
                  <c:v>8.6099999999760257E-3</c:v>
                </c:pt>
                <c:pt idx="5535">
                  <c:v>1.0760000000004766E-2</c:v>
                </c:pt>
                <c:pt idx="5536">
                  <c:v>9.9500000000034561E-3</c:v>
                </c:pt>
                <c:pt idx="5537">
                  <c:v>1.2729999999976371E-2</c:v>
                </c:pt>
                <c:pt idx="5538">
                  <c:v>1.1210000000005493E-2</c:v>
                </c:pt>
                <c:pt idx="5539">
                  <c:v>9.4400000000405271E-3</c:v>
                </c:pt>
                <c:pt idx="5540">
                  <c:v>1.3469999999983884E-2</c:v>
                </c:pt>
                <c:pt idx="5541">
                  <c:v>9.7799999999779175E-3</c:v>
                </c:pt>
                <c:pt idx="5542">
                  <c:v>1.5109999999992851E-2</c:v>
                </c:pt>
                <c:pt idx="5543">
                  <c:v>8.9400000000523505E-3</c:v>
                </c:pt>
                <c:pt idx="5544">
                  <c:v>1.2009999999975207E-2</c:v>
                </c:pt>
                <c:pt idx="5545">
                  <c:v>9.8100000000158616E-3</c:v>
                </c:pt>
                <c:pt idx="5546">
                  <c:v>1.6149999999981901E-2</c:v>
                </c:pt>
                <c:pt idx="5547">
                  <c:v>6.4899999999852298E-3</c:v>
                </c:pt>
                <c:pt idx="5548">
                  <c:v>1.3090000000033797E-2</c:v>
                </c:pt>
                <c:pt idx="5549">
                  <c:v>1.0400000000004184E-2</c:v>
                </c:pt>
                <c:pt idx="5550">
                  <c:v>1.277999999996382E-2</c:v>
                </c:pt>
                <c:pt idx="5551">
                  <c:v>1.0610000000042419E-2</c:v>
                </c:pt>
                <c:pt idx="5552">
                  <c:v>8.2899999999881402E-3</c:v>
                </c:pt>
                <c:pt idx="5553">
                  <c:v>1.0729999999966822E-2</c:v>
                </c:pt>
                <c:pt idx="5554">
                  <c:v>1.2600000000020373E-2</c:v>
                </c:pt>
                <c:pt idx="5555">
                  <c:v>5.9299999999780084E-3</c:v>
                </c:pt>
                <c:pt idx="5556">
                  <c:v>1.1780000000044311E-2</c:v>
                </c:pt>
                <c:pt idx="5557">
                  <c:v>7.2699999999485954E-3</c:v>
                </c:pt>
                <c:pt idx="5558">
                  <c:v>1.186000000001286E-2</c:v>
                </c:pt>
                <c:pt idx="5559">
                  <c:v>1.3680000000022119E-2</c:v>
                </c:pt>
                <c:pt idx="5560">
                  <c:v>1.0459999999966385E-2</c:v>
                </c:pt>
                <c:pt idx="5561">
                  <c:v>1.3890000000003511E-2</c:v>
                </c:pt>
                <c:pt idx="5562">
                  <c:v>1.0990000000049349E-2</c:v>
                </c:pt>
                <c:pt idx="5563">
                  <c:v>1.1689999999987322E-2</c:v>
                </c:pt>
                <c:pt idx="5564">
                  <c:v>1.1320000000011987E-2</c:v>
                </c:pt>
                <c:pt idx="5565">
                  <c:v>8.5299999999506326E-3</c:v>
                </c:pt>
                <c:pt idx="5566">
                  <c:v>1.5020000000049549E-2</c:v>
                </c:pt>
                <c:pt idx="5567">
                  <c:v>1.1529999999993379E-2</c:v>
                </c:pt>
                <c:pt idx="5568">
                  <c:v>8.7299999999572719E-3</c:v>
                </c:pt>
                <c:pt idx="5569">
                  <c:v>1.4220000000022992E-2</c:v>
                </c:pt>
                <c:pt idx="5570">
                  <c:v>9.0000000000145519E-3</c:v>
                </c:pt>
                <c:pt idx="5571">
                  <c:v>1.715999999998985E-2</c:v>
                </c:pt>
                <c:pt idx="5572">
                  <c:v>0</c:v>
                </c:pt>
                <c:pt idx="5573">
                  <c:v>2.4470000000007985E-2</c:v>
                </c:pt>
                <c:pt idx="5574">
                  <c:v>0</c:v>
                </c:pt>
                <c:pt idx="5575">
                  <c:v>2.4499999999989086E-2</c:v>
                </c:pt>
                <c:pt idx="5576">
                  <c:v>1.4300000000275759E-3</c:v>
                </c:pt>
                <c:pt idx="5577">
                  <c:v>2.0920000000046457E-2</c:v>
                </c:pt>
                <c:pt idx="5578">
                  <c:v>4.6799999999507236E-3</c:v>
                </c:pt>
                <c:pt idx="5579">
                  <c:v>1.3770000000022264E-2</c:v>
                </c:pt>
                <c:pt idx="5580">
                  <c:v>1.3350000000002638E-2</c:v>
                </c:pt>
                <c:pt idx="5581">
                  <c:v>5.5399999999963256E-3</c:v>
                </c:pt>
                <c:pt idx="5582">
                  <c:v>1.8570000000011078E-2</c:v>
                </c:pt>
                <c:pt idx="5583">
                  <c:v>2.889999999979409E-3</c:v>
                </c:pt>
                <c:pt idx="5584">
                  <c:v>1.7940000000010059E-2</c:v>
                </c:pt>
                <c:pt idx="5585">
                  <c:v>1.6400000000089676E-3</c:v>
                </c:pt>
                <c:pt idx="5586">
                  <c:v>1.7139999999983502E-2</c:v>
                </c:pt>
                <c:pt idx="5587">
                  <c:v>4.5299999999883767E-3</c:v>
                </c:pt>
                <c:pt idx="5588">
                  <c:v>1.6720000000020718E-2</c:v>
                </c:pt>
                <c:pt idx="5589">
                  <c:v>5.9299999999780084E-3</c:v>
                </c:pt>
                <c:pt idx="5590">
                  <c:v>1.4660000000048967E-2</c:v>
                </c:pt>
                <c:pt idx="5591">
                  <c:v>1.1649999999974625E-2</c:v>
                </c:pt>
                <c:pt idx="5592">
                  <c:v>1.0789999999985866E-2</c:v>
                </c:pt>
                <c:pt idx="5593">
                  <c:v>1.6690000000039618E-2</c:v>
                </c:pt>
                <c:pt idx="5594">
                  <c:v>6.0499999999592546E-3</c:v>
                </c:pt>
                <c:pt idx="5595">
                  <c:v>1.7020000000002256E-2</c:v>
                </c:pt>
                <c:pt idx="5596">
                  <c:v>6.3100000000417822E-3</c:v>
                </c:pt>
                <c:pt idx="5597">
                  <c:v>1.454999999998563E-2</c:v>
                </c:pt>
                <c:pt idx="5598">
                  <c:v>7.1800000000052933E-3</c:v>
                </c:pt>
                <c:pt idx="5599">
                  <c:v>1.1499999999955435E-2</c:v>
                </c:pt>
                <c:pt idx="5600">
                  <c:v>1.0430000000042128E-2</c:v>
                </c:pt>
                <c:pt idx="5601">
                  <c:v>1.0940000000005057E-2</c:v>
                </c:pt>
                <c:pt idx="5602">
                  <c:v>1.1059999999986303E-2</c:v>
                </c:pt>
                <c:pt idx="5603">
                  <c:v>1.1500000000012278E-2</c:v>
                </c:pt>
                <c:pt idx="5604">
                  <c:v>1.2939999999957763E-2</c:v>
                </c:pt>
                <c:pt idx="5605">
                  <c:v>7.9200000000128057E-3</c:v>
                </c:pt>
                <c:pt idx="5606">
                  <c:v>1.267000000001417E-2</c:v>
                </c:pt>
                <c:pt idx="5607">
                  <c:v>6.6199999999980719E-3</c:v>
                </c:pt>
                <c:pt idx="5608">
                  <c:v>1.5249999999980446E-2</c:v>
                </c:pt>
                <c:pt idx="5609">
                  <c:v>7.1300000000178443E-3</c:v>
                </c:pt>
                <c:pt idx="5610">
                  <c:v>9.0900000000146974E-3</c:v>
                </c:pt>
                <c:pt idx="5611">
                  <c:v>1.2959999999964111E-2</c:v>
                </c:pt>
                <c:pt idx="5612">
                  <c:v>8.5500000000138243E-3</c:v>
                </c:pt>
                <c:pt idx="5613">
                  <c:v>1.3239999999996144E-2</c:v>
                </c:pt>
                <c:pt idx="5614">
                  <c:v>8.5500000000138243E-3</c:v>
                </c:pt>
                <c:pt idx="5615">
                  <c:v>1.5469999999993433E-2</c:v>
                </c:pt>
                <c:pt idx="5616">
                  <c:v>6.9100000000048567E-3</c:v>
                </c:pt>
                <c:pt idx="5617">
                  <c:v>1.4279999999985193E-2</c:v>
                </c:pt>
                <c:pt idx="5618">
                  <c:v>6.5200000000231739E-3</c:v>
                </c:pt>
                <c:pt idx="5619">
                  <c:v>1.454999999998563E-2</c:v>
                </c:pt>
                <c:pt idx="5620">
                  <c:v>8.4899999999947795E-3</c:v>
                </c:pt>
                <c:pt idx="5621">
                  <c:v>1.2490000000013879E-2</c:v>
                </c:pt>
                <c:pt idx="5622">
                  <c:v>1.3590000000021973E-2</c:v>
                </c:pt>
                <c:pt idx="5623">
                  <c:v>8.4299999999757347E-3</c:v>
                </c:pt>
                <c:pt idx="5624">
                  <c:v>1.2400000000013733E-2</c:v>
                </c:pt>
                <c:pt idx="5625">
                  <c:v>1.0220000000003893E-2</c:v>
                </c:pt>
                <c:pt idx="5626">
                  <c:v>1.2099999999975353E-2</c:v>
                </c:pt>
                <c:pt idx="5627">
                  <c:v>9.9000000000160071E-3</c:v>
                </c:pt>
                <c:pt idx="5628">
                  <c:v>9.919999999965512E-3</c:v>
                </c:pt>
                <c:pt idx="5629">
                  <c:v>9.180000000014843E-3</c:v>
                </c:pt>
                <c:pt idx="5630">
                  <c:v>1.3500000000021828E-2</c:v>
                </c:pt>
                <c:pt idx="5631">
                  <c:v>7.1800000000052933E-3</c:v>
                </c:pt>
                <c:pt idx="5632">
                  <c:v>1.1269999999967695E-2</c:v>
                </c:pt>
                <c:pt idx="5633">
                  <c:v>1.0760000000004766E-2</c:v>
                </c:pt>
                <c:pt idx="5634">
                  <c:v>1.221000000003869E-2</c:v>
                </c:pt>
                <c:pt idx="5635">
                  <c:v>8.0499999999688043E-3</c:v>
                </c:pt>
                <c:pt idx="5636">
                  <c:v>1.2099999999975353E-2</c:v>
                </c:pt>
                <c:pt idx="5637">
                  <c:v>1.067000000000462E-2</c:v>
                </c:pt>
                <c:pt idx="5638">
                  <c:v>1.2429999999994834E-2</c:v>
                </c:pt>
                <c:pt idx="5639">
                  <c:v>8.3700000000135333E-3</c:v>
                </c:pt>
                <c:pt idx="5640">
                  <c:v>1.1030000000005202E-2</c:v>
                </c:pt>
                <c:pt idx="5641">
                  <c:v>9.1500000000337423E-3</c:v>
                </c:pt>
                <c:pt idx="5642">
                  <c:v>9.7099999999841202E-3</c:v>
                </c:pt>
                <c:pt idx="5643">
                  <c:v>9.9299999999971078E-3</c:v>
                </c:pt>
                <c:pt idx="5644">
                  <c:v>6.2599999999974898E-3</c:v>
                </c:pt>
                <c:pt idx="5645">
                  <c:v>1.1889999999993961E-2</c:v>
                </c:pt>
                <c:pt idx="5646">
                  <c:v>8.5500000000138243E-3</c:v>
                </c:pt>
                <c:pt idx="5647">
                  <c:v>8.7899999999763168E-3</c:v>
                </c:pt>
                <c:pt idx="5648">
                  <c:v>9.180000000014843E-3</c:v>
                </c:pt>
                <c:pt idx="5649">
                  <c:v>1.0490000000004329E-2</c:v>
                </c:pt>
                <c:pt idx="5650">
                  <c:v>8.5599999999885767E-3</c:v>
                </c:pt>
                <c:pt idx="5651">
                  <c:v>1.1079999999992651E-2</c:v>
                </c:pt>
                <c:pt idx="5652">
                  <c:v>1.0109999999997399E-2</c:v>
                </c:pt>
                <c:pt idx="5653">
                  <c:v>1.1079999999992651E-2</c:v>
                </c:pt>
                <c:pt idx="5654">
                  <c:v>1.0880000000042855E-2</c:v>
                </c:pt>
                <c:pt idx="5655">
                  <c:v>1.2099999999975353E-2</c:v>
                </c:pt>
                <c:pt idx="5656">
                  <c:v>1.0040000000003602E-2</c:v>
                </c:pt>
                <c:pt idx="5657">
                  <c:v>1.3620000000003074E-2</c:v>
                </c:pt>
                <c:pt idx="5658">
                  <c:v>1.067000000000462E-2</c:v>
                </c:pt>
                <c:pt idx="5659">
                  <c:v>1.2459999999975935E-2</c:v>
                </c:pt>
                <c:pt idx="5660">
                  <c:v>8.8499999999953616E-3</c:v>
                </c:pt>
                <c:pt idx="5661">
                  <c:v>1.1380000000031032E-2</c:v>
                </c:pt>
                <c:pt idx="5662">
                  <c:v>9.7799999999779175E-3</c:v>
                </c:pt>
                <c:pt idx="5663">
                  <c:v>1.0370000000023083E-2</c:v>
                </c:pt>
                <c:pt idx="5664">
                  <c:v>1.1799999999993815E-2</c:v>
                </c:pt>
                <c:pt idx="5665">
                  <c:v>8.0199999999877036E-3</c:v>
                </c:pt>
                <c:pt idx="5666">
                  <c:v>1.1740000000031614E-2</c:v>
                </c:pt>
                <c:pt idx="5667">
                  <c:v>8.4699999999884312E-3</c:v>
                </c:pt>
                <c:pt idx="5668">
                  <c:v>1.3620000000003074E-2</c:v>
                </c:pt>
                <c:pt idx="5669">
                  <c:v>1.1410000000012133E-2</c:v>
                </c:pt>
                <c:pt idx="5670">
                  <c:v>1.4539999999954034E-2</c:v>
                </c:pt>
                <c:pt idx="5671">
                  <c:v>1.0880000000042855E-2</c:v>
                </c:pt>
                <c:pt idx="5672">
                  <c:v>1.8449999999972988E-2</c:v>
                </c:pt>
                <c:pt idx="5673">
                  <c:v>9.2700000000149885E-3</c:v>
                </c:pt>
                <c:pt idx="5674">
                  <c:v>1.3620000000003074E-2</c:v>
                </c:pt>
                <c:pt idx="5675">
                  <c:v>1.3109999999983302E-2</c:v>
                </c:pt>
                <c:pt idx="5676">
                  <c:v>1.3199999999983447E-2</c:v>
                </c:pt>
                <c:pt idx="5677">
                  <c:v>1.1270000000024538E-2</c:v>
                </c:pt>
                <c:pt idx="5678">
                  <c:v>1.170999999999367E-2</c:v>
                </c:pt>
                <c:pt idx="5679">
                  <c:v>8.4600000000136788E-3</c:v>
                </c:pt>
                <c:pt idx="5680">
                  <c:v>1.3269999999977244E-2</c:v>
                </c:pt>
                <c:pt idx="5681">
                  <c:v>1.1619999999993524E-2</c:v>
                </c:pt>
                <c:pt idx="5682">
                  <c:v>1.186000000001286E-2</c:v>
                </c:pt>
                <c:pt idx="5683">
                  <c:v>1.4279999999985193E-2</c:v>
                </c:pt>
                <c:pt idx="5684">
                  <c:v>1.1410000000012133E-2</c:v>
                </c:pt>
                <c:pt idx="5685">
                  <c:v>1.2400000000013733E-2</c:v>
                </c:pt>
                <c:pt idx="5686">
                  <c:v>1.0310000000004038E-2</c:v>
                </c:pt>
                <c:pt idx="5687">
                  <c:v>1.3260000000002492E-2</c:v>
                </c:pt>
                <c:pt idx="5688">
                  <c:v>1.1390000000005784E-2</c:v>
                </c:pt>
                <c:pt idx="5689">
                  <c:v>1.3170000000002346E-2</c:v>
                </c:pt>
                <c:pt idx="5690">
                  <c:v>8.8499999999953616E-3</c:v>
                </c:pt>
                <c:pt idx="5691">
                  <c:v>1.4129999999966003E-2</c:v>
                </c:pt>
                <c:pt idx="5692">
                  <c:v>8.9399999999955071E-3</c:v>
                </c:pt>
                <c:pt idx="5693">
                  <c:v>1.3620000000003074E-2</c:v>
                </c:pt>
                <c:pt idx="5694">
                  <c:v>1.2690000000020518E-2</c:v>
                </c:pt>
                <c:pt idx="5695">
                  <c:v>1.0130000000003747E-2</c:v>
                </c:pt>
                <c:pt idx="5696">
                  <c:v>1.0319999999978791E-2</c:v>
                </c:pt>
                <c:pt idx="5697">
                  <c:v>1.3260000000002492E-2</c:v>
                </c:pt>
                <c:pt idx="5698">
                  <c:v>9.1500000000337423E-3</c:v>
                </c:pt>
                <c:pt idx="5699">
                  <c:v>1.1469999999974334E-2</c:v>
                </c:pt>
                <c:pt idx="5700">
                  <c:v>1.0910000000023956E-2</c:v>
                </c:pt>
                <c:pt idx="5701">
                  <c:v>1.2929999999983011E-2</c:v>
                </c:pt>
                <c:pt idx="5702">
                  <c:v>1.2369999999975789E-2</c:v>
                </c:pt>
                <c:pt idx="5703">
                  <c:v>1.1650000000031469E-2</c:v>
                </c:pt>
                <c:pt idx="5704">
                  <c:v>1.3179999999977099E-2</c:v>
                </c:pt>
                <c:pt idx="5705">
                  <c:v>8.8200000000142609E-3</c:v>
                </c:pt>
                <c:pt idx="5706">
                  <c:v>1.3289999999983593E-2</c:v>
                </c:pt>
                <c:pt idx="5707">
                  <c:v>8.6699999999950705E-3</c:v>
                </c:pt>
                <c:pt idx="5708">
                  <c:v>8.3800000000451291E-3</c:v>
                </c:pt>
                <c:pt idx="5709">
                  <c:v>1.1949999999956162E-2</c:v>
                </c:pt>
                <c:pt idx="5710">
                  <c:v>1.1050000000011551E-2</c:v>
                </c:pt>
                <c:pt idx="5711">
                  <c:v>8.1099999999878492E-3</c:v>
                </c:pt>
                <c:pt idx="5712">
                  <c:v>1.5530000000012478E-2</c:v>
                </c:pt>
                <c:pt idx="5713">
                  <c:v>8.8200000000142609E-3</c:v>
                </c:pt>
                <c:pt idx="5714">
                  <c:v>1.4270000000010441E-2</c:v>
                </c:pt>
                <c:pt idx="5715">
                  <c:v>9.6599999999966712E-3</c:v>
                </c:pt>
                <c:pt idx="5716">
                  <c:v>1.2579999999957181E-2</c:v>
                </c:pt>
                <c:pt idx="5717">
                  <c:v>9.8000000000411092E-3</c:v>
                </c:pt>
                <c:pt idx="5718">
                  <c:v>1.2159999999994398E-2</c:v>
                </c:pt>
                <c:pt idx="5719">
                  <c:v>7.6899999999682223E-3</c:v>
                </c:pt>
                <c:pt idx="5720">
                  <c:v>9.540000000015425E-3</c:v>
                </c:pt>
                <c:pt idx="5721">
                  <c:v>9.4700000000216278E-3</c:v>
                </c:pt>
                <c:pt idx="5722">
                  <c:v>1.0699999999985721E-2</c:v>
                </c:pt>
                <c:pt idx="5723">
                  <c:v>1.3239999999996144E-2</c:v>
                </c:pt>
                <c:pt idx="5724">
                  <c:v>8.2800000000133878E-3</c:v>
                </c:pt>
                <c:pt idx="5725">
                  <c:v>1.2159999999994398E-2</c:v>
                </c:pt>
                <c:pt idx="5726">
                  <c:v>1.051999999998543E-2</c:v>
                </c:pt>
                <c:pt idx="5727">
                  <c:v>1.1619999999993524E-2</c:v>
                </c:pt>
                <c:pt idx="5728">
                  <c:v>1.0170000000016444E-2</c:v>
                </c:pt>
                <c:pt idx="5729">
                  <c:v>1.1739999999974771E-2</c:v>
                </c:pt>
                <c:pt idx="5730">
                  <c:v>1.0990000000049349E-2</c:v>
                </c:pt>
                <c:pt idx="5731">
                  <c:v>1.4160000000003947E-2</c:v>
                </c:pt>
                <c:pt idx="5732">
                  <c:v>8.909999999957563E-3</c:v>
                </c:pt>
                <c:pt idx="5733">
                  <c:v>1.4720000000011169E-2</c:v>
                </c:pt>
                <c:pt idx="5734">
                  <c:v>1.2730000000033215E-2</c:v>
                </c:pt>
                <c:pt idx="5735">
                  <c:v>1.0879999999986012E-2</c:v>
                </c:pt>
                <c:pt idx="5736">
                  <c:v>1.0339999999985139E-2</c:v>
                </c:pt>
                <c:pt idx="5737">
                  <c:v>1.4180000000010295E-2</c:v>
                </c:pt>
                <c:pt idx="5738">
                  <c:v>9.2999999999960892E-3</c:v>
                </c:pt>
                <c:pt idx="5739">
                  <c:v>1.1269999999967695E-2</c:v>
                </c:pt>
                <c:pt idx="5740">
                  <c:v>6.700000000023465E-3</c:v>
                </c:pt>
                <c:pt idx="5741">
                  <c:v>1.1919999999975062E-2</c:v>
                </c:pt>
                <c:pt idx="5742">
                  <c:v>1.0380000000054679E-2</c:v>
                </c:pt>
                <c:pt idx="5743">
                  <c:v>1.1169999999992797E-2</c:v>
                </c:pt>
                <c:pt idx="5744">
                  <c:v>1.0819999999966967E-2</c:v>
                </c:pt>
                <c:pt idx="5745">
                  <c:v>1.1470000000031177E-2</c:v>
                </c:pt>
                <c:pt idx="5746">
                  <c:v>1.1779999999987467E-2</c:v>
                </c:pt>
                <c:pt idx="5747">
                  <c:v>9.770000000003165E-3</c:v>
                </c:pt>
                <c:pt idx="5748">
                  <c:v>9.5699999999965257E-3</c:v>
                </c:pt>
                <c:pt idx="5749">
                  <c:v>1.1889999999993961E-2</c:v>
                </c:pt>
                <c:pt idx="5750">
                  <c:v>1.0969999999986157E-2</c:v>
                </c:pt>
                <c:pt idx="5751">
                  <c:v>9.1500000000337423E-3</c:v>
                </c:pt>
                <c:pt idx="5752">
                  <c:v>1.2839999999982865E-2</c:v>
                </c:pt>
                <c:pt idx="5753">
                  <c:v>1.0280000000022937E-2</c:v>
                </c:pt>
                <c:pt idx="5754">
                  <c:v>1.3319999999964693E-2</c:v>
                </c:pt>
                <c:pt idx="5755">
                  <c:v>5.7899999999904139E-3</c:v>
                </c:pt>
                <c:pt idx="5756">
                  <c:v>1.290000000000191E-2</c:v>
                </c:pt>
                <c:pt idx="5757">
                  <c:v>1.0400000000004184E-2</c:v>
                </c:pt>
                <c:pt idx="5758">
                  <c:v>1.0910000000023956E-2</c:v>
                </c:pt>
                <c:pt idx="5759">
                  <c:v>8.0399999999940519E-3</c:v>
                </c:pt>
                <c:pt idx="5760">
                  <c:v>1.1419999999986885E-2</c:v>
                </c:pt>
                <c:pt idx="5761">
                  <c:v>1.0310000000004038E-2</c:v>
                </c:pt>
                <c:pt idx="5762">
                  <c:v>1.1619999999993524E-2</c:v>
                </c:pt>
                <c:pt idx="5763">
                  <c:v>1.2010000000032051E-2</c:v>
                </c:pt>
                <c:pt idx="5764">
                  <c:v>9.7499999999968168E-3</c:v>
                </c:pt>
                <c:pt idx="5765">
                  <c:v>1.1649999999974625E-2</c:v>
                </c:pt>
                <c:pt idx="5766">
                  <c:v>1.183000000003176E-2</c:v>
                </c:pt>
                <c:pt idx="5767">
                  <c:v>6.7099999999982174E-3</c:v>
                </c:pt>
                <c:pt idx="5768">
                  <c:v>1.1199999999973898E-2</c:v>
                </c:pt>
                <c:pt idx="5769">
                  <c:v>1.01399999999785E-2</c:v>
                </c:pt>
                <c:pt idx="5770">
                  <c:v>9.9800000000414002E-3</c:v>
                </c:pt>
                <c:pt idx="5771">
                  <c:v>1.2099999999975353E-2</c:v>
                </c:pt>
                <c:pt idx="5772">
                  <c:v>7.569999999986976E-3</c:v>
                </c:pt>
                <c:pt idx="5773">
                  <c:v>1.2609999999995125E-2</c:v>
                </c:pt>
                <c:pt idx="5774">
                  <c:v>1.0850000000004911E-2</c:v>
                </c:pt>
                <c:pt idx="5775">
                  <c:v>9.9500000000034561E-3</c:v>
                </c:pt>
                <c:pt idx="5776">
                  <c:v>1.1000000000024102E-2</c:v>
                </c:pt>
                <c:pt idx="5777">
                  <c:v>1.0960000000011405E-2</c:v>
                </c:pt>
                <c:pt idx="5778">
                  <c:v>1.1059999999986303E-2</c:v>
                </c:pt>
                <c:pt idx="5779">
                  <c:v>1.4630000000011023E-2</c:v>
                </c:pt>
                <c:pt idx="5780">
                  <c:v>1.051999999998543E-2</c:v>
                </c:pt>
                <c:pt idx="5781">
                  <c:v>1.5109999999992851E-2</c:v>
                </c:pt>
                <c:pt idx="5782">
                  <c:v>1.2460000000032778E-2</c:v>
                </c:pt>
                <c:pt idx="5783">
                  <c:v>1.3080000000002201E-2</c:v>
                </c:pt>
                <c:pt idx="5784">
                  <c:v>1.0319999999978791E-2</c:v>
                </c:pt>
                <c:pt idx="5785">
                  <c:v>1.3140000000021246E-2</c:v>
                </c:pt>
                <c:pt idx="5786">
                  <c:v>1.373999999998432E-2</c:v>
                </c:pt>
                <c:pt idx="5787">
                  <c:v>8.4299999999757347E-3</c:v>
                </c:pt>
                <c:pt idx="5788">
                  <c:v>1.1920000000031905E-2</c:v>
                </c:pt>
                <c:pt idx="5789">
                  <c:v>1.1390000000005784E-2</c:v>
                </c:pt>
                <c:pt idx="5790">
                  <c:v>1.158999999995558E-2</c:v>
                </c:pt>
                <c:pt idx="5791">
                  <c:v>1.2460000000032778E-2</c:v>
                </c:pt>
                <c:pt idx="5792">
                  <c:v>1.371000000000322E-2</c:v>
                </c:pt>
                <c:pt idx="5793">
                  <c:v>9.9799999999845568E-3</c:v>
                </c:pt>
                <c:pt idx="5794">
                  <c:v>1.5229999999974098E-2</c:v>
                </c:pt>
                <c:pt idx="5795">
                  <c:v>1.1500000000012278E-2</c:v>
                </c:pt>
                <c:pt idx="5796">
                  <c:v>1.386000000002241E-2</c:v>
                </c:pt>
                <c:pt idx="5797">
                  <c:v>1.186000000001286E-2</c:v>
                </c:pt>
                <c:pt idx="5798">
                  <c:v>1.2249999999994543E-2</c:v>
                </c:pt>
                <c:pt idx="5799">
                  <c:v>1.0429999999985284E-2</c:v>
                </c:pt>
                <c:pt idx="5800">
                  <c:v>1.267000000001417E-2</c:v>
                </c:pt>
                <c:pt idx="5801">
                  <c:v>1.0429999999985284E-2</c:v>
                </c:pt>
                <c:pt idx="5802">
                  <c:v>1.251999999999498E-2</c:v>
                </c:pt>
                <c:pt idx="5803">
                  <c:v>1.2960000000020955E-2</c:v>
                </c:pt>
                <c:pt idx="5804">
                  <c:v>9.1799999999579995E-3</c:v>
                </c:pt>
                <c:pt idx="5805">
                  <c:v>1.1800000000050659E-2</c:v>
                </c:pt>
                <c:pt idx="5806">
                  <c:v>1.1239999999986594E-2</c:v>
                </c:pt>
                <c:pt idx="5807">
                  <c:v>1.0960000000011405E-2</c:v>
                </c:pt>
                <c:pt idx="5808">
                  <c:v>1.254999999997608E-2</c:v>
                </c:pt>
                <c:pt idx="5809">
                  <c:v>1.2130000000013297E-2</c:v>
                </c:pt>
                <c:pt idx="5810">
                  <c:v>1.1590000000012424E-2</c:v>
                </c:pt>
                <c:pt idx="5811">
                  <c:v>1.442999999994754E-2</c:v>
                </c:pt>
                <c:pt idx="5812">
                  <c:v>1.0700000000042564E-2</c:v>
                </c:pt>
                <c:pt idx="5813">
                  <c:v>1.6179999999963002E-2</c:v>
                </c:pt>
                <c:pt idx="5814">
                  <c:v>9.6200000000408181E-3</c:v>
                </c:pt>
                <c:pt idx="5815">
                  <c:v>1.1930000000006658E-2</c:v>
                </c:pt>
                <c:pt idx="5816">
                  <c:v>1.1949999999956162E-2</c:v>
                </c:pt>
                <c:pt idx="5817">
                  <c:v>1.1770000000012715E-2</c:v>
                </c:pt>
                <c:pt idx="5818">
                  <c:v>9.2700000000149885E-3</c:v>
                </c:pt>
                <c:pt idx="5819">
                  <c:v>1.0789999999985866E-2</c:v>
                </c:pt>
                <c:pt idx="5820">
                  <c:v>1.1470000000031177E-2</c:v>
                </c:pt>
                <c:pt idx="5821">
                  <c:v>1.0729999999966822E-2</c:v>
                </c:pt>
                <c:pt idx="5822">
                  <c:v>1.2400000000013733E-2</c:v>
                </c:pt>
                <c:pt idx="5823">
                  <c:v>9.8899999999844113E-3</c:v>
                </c:pt>
                <c:pt idx="5824">
                  <c:v>1.0400000000004184E-2</c:v>
                </c:pt>
                <c:pt idx="5825">
                  <c:v>1.4600000000029922E-2</c:v>
                </c:pt>
                <c:pt idx="5826">
                  <c:v>9.9899999999593092E-3</c:v>
                </c:pt>
                <c:pt idx="5827">
                  <c:v>8.2199999999943429E-3</c:v>
                </c:pt>
                <c:pt idx="5828">
                  <c:v>1.1570000000006075E-2</c:v>
                </c:pt>
                <c:pt idx="5829">
                  <c:v>9.590000000002874E-3</c:v>
                </c:pt>
                <c:pt idx="5830">
                  <c:v>1.1889999999993961E-2</c:v>
                </c:pt>
                <c:pt idx="5831">
                  <c:v>9.2999999999960892E-3</c:v>
                </c:pt>
                <c:pt idx="5832">
                  <c:v>1.1270000000024538E-2</c:v>
                </c:pt>
                <c:pt idx="5833">
                  <c:v>1.0940000000005057E-2</c:v>
                </c:pt>
                <c:pt idx="5834">
                  <c:v>1.2509999999963384E-2</c:v>
                </c:pt>
                <c:pt idx="5835">
                  <c:v>8.4100000000262298E-3</c:v>
                </c:pt>
                <c:pt idx="5836">
                  <c:v>1.3910000000009859E-2</c:v>
                </c:pt>
                <c:pt idx="5837">
                  <c:v>1.0049999999978354E-2</c:v>
                </c:pt>
                <c:pt idx="5838">
                  <c:v>1.2930000000039854E-2</c:v>
                </c:pt>
                <c:pt idx="5839">
                  <c:v>7.719999999949323E-3</c:v>
                </c:pt>
                <c:pt idx="5840">
                  <c:v>1.3740000000041164E-2</c:v>
                </c:pt>
                <c:pt idx="5841">
                  <c:v>1.2219999999956599E-2</c:v>
                </c:pt>
                <c:pt idx="5842">
                  <c:v>1.1470000000031177E-2</c:v>
                </c:pt>
                <c:pt idx="5843">
                  <c:v>1.0280000000022937E-2</c:v>
                </c:pt>
                <c:pt idx="5844">
                  <c:v>1.2219999999956599E-2</c:v>
                </c:pt>
                <c:pt idx="5845">
                  <c:v>1.3180000000033942E-2</c:v>
                </c:pt>
                <c:pt idx="5846">
                  <c:v>9.4399999999836837E-3</c:v>
                </c:pt>
                <c:pt idx="5847">
                  <c:v>9.2099999999959437E-3</c:v>
                </c:pt>
                <c:pt idx="5848">
                  <c:v>1.1090000000024247E-2</c:v>
                </c:pt>
                <c:pt idx="5849">
                  <c:v>1.0969999999986157E-2</c:v>
                </c:pt>
                <c:pt idx="5850">
                  <c:v>9.590000000002874E-3</c:v>
                </c:pt>
                <c:pt idx="5851">
                  <c:v>1.2459999999975935E-2</c:v>
                </c:pt>
                <c:pt idx="5852">
                  <c:v>7.569999999986976E-3</c:v>
                </c:pt>
                <c:pt idx="5853">
                  <c:v>1.4130000000022847E-2</c:v>
                </c:pt>
                <c:pt idx="5854">
                  <c:v>9.8600000000033106E-3</c:v>
                </c:pt>
                <c:pt idx="5855">
                  <c:v>1.1590000000012424E-2</c:v>
                </c:pt>
                <c:pt idx="5856">
                  <c:v>1.1509999999987031E-2</c:v>
                </c:pt>
                <c:pt idx="5857">
                  <c:v>1.2099999999975353E-2</c:v>
                </c:pt>
                <c:pt idx="5858">
                  <c:v>8.1600000000321415E-3</c:v>
                </c:pt>
                <c:pt idx="5859">
                  <c:v>1.2789999999995416E-2</c:v>
                </c:pt>
                <c:pt idx="5860">
                  <c:v>9.9799999999845568E-3</c:v>
                </c:pt>
                <c:pt idx="5861">
                  <c:v>1.0040000000003602E-2</c:v>
                </c:pt>
                <c:pt idx="5862">
                  <c:v>1.4430000000004384E-2</c:v>
                </c:pt>
                <c:pt idx="5863">
                  <c:v>9.2399999999770444E-3</c:v>
                </c:pt>
                <c:pt idx="5864">
                  <c:v>1.0760000000004766E-2</c:v>
                </c:pt>
                <c:pt idx="5865">
                  <c:v>9.9200000000223554E-3</c:v>
                </c:pt>
                <c:pt idx="5866">
                  <c:v>8.3200000000260843E-3</c:v>
                </c:pt>
                <c:pt idx="5867">
                  <c:v>8.9399999999955071E-3</c:v>
                </c:pt>
                <c:pt idx="5868">
                  <c:v>1.2219999999956599E-2</c:v>
                </c:pt>
                <c:pt idx="5869">
                  <c:v>8.1900000000132422E-3</c:v>
                </c:pt>
                <c:pt idx="5870">
                  <c:v>1.2280000000032487E-2</c:v>
                </c:pt>
                <c:pt idx="5871">
                  <c:v>8.6699999999950705E-3</c:v>
                </c:pt>
                <c:pt idx="5872">
                  <c:v>1.2939999999957763E-2</c:v>
                </c:pt>
                <c:pt idx="5873">
                  <c:v>1.2990000000002055E-2</c:v>
                </c:pt>
                <c:pt idx="5874">
                  <c:v>1.302000000004E-2</c:v>
                </c:pt>
                <c:pt idx="5875">
                  <c:v>6.5599999999790271E-3</c:v>
                </c:pt>
                <c:pt idx="5876">
                  <c:v>1.3829999999984466E-2</c:v>
                </c:pt>
                <c:pt idx="5877">
                  <c:v>9.360000000015134E-3</c:v>
                </c:pt>
                <c:pt idx="5878">
                  <c:v>1.051999999998543E-2</c:v>
                </c:pt>
                <c:pt idx="5879">
                  <c:v>7.8300000000126602E-3</c:v>
                </c:pt>
                <c:pt idx="5880">
                  <c:v>1.0910000000023956E-2</c:v>
                </c:pt>
                <c:pt idx="5881">
                  <c:v>1.0400000000004184E-2</c:v>
                </c:pt>
                <c:pt idx="5882">
                  <c:v>9.7199999999588726E-3</c:v>
                </c:pt>
                <c:pt idx="5883">
                  <c:v>9.9800000000414002E-3</c:v>
                </c:pt>
                <c:pt idx="5884">
                  <c:v>8.2899999999881402E-3</c:v>
                </c:pt>
                <c:pt idx="5885">
                  <c:v>1.0400000000004184E-2</c:v>
                </c:pt>
                <c:pt idx="5886">
                  <c:v>9.3599999999582906E-3</c:v>
                </c:pt>
                <c:pt idx="5887">
                  <c:v>8.3400000000324326E-3</c:v>
                </c:pt>
                <c:pt idx="5888">
                  <c:v>1.1919999999975062E-2</c:v>
                </c:pt>
                <c:pt idx="5889">
                  <c:v>1.251999999999498E-2</c:v>
                </c:pt>
                <c:pt idx="5890">
                  <c:v>1.0100000000022646E-2</c:v>
                </c:pt>
                <c:pt idx="5891">
                  <c:v>1.3260000000002492E-2</c:v>
                </c:pt>
                <c:pt idx="5892">
                  <c:v>1.0730000000023665E-2</c:v>
                </c:pt>
                <c:pt idx="5893">
                  <c:v>1.2819999999976517E-2</c:v>
                </c:pt>
                <c:pt idx="5894">
                  <c:v>9.770000000003165E-3</c:v>
                </c:pt>
                <c:pt idx="5895">
                  <c:v>1.1089999999967404E-2</c:v>
                </c:pt>
                <c:pt idx="5896">
                  <c:v>1.0310000000004038E-2</c:v>
                </c:pt>
                <c:pt idx="5897">
                  <c:v>1.0880000000042855E-2</c:v>
                </c:pt>
                <c:pt idx="5898">
                  <c:v>7.0599999999672036E-3</c:v>
                </c:pt>
                <c:pt idx="5899">
                  <c:v>1.2249999999994543E-2</c:v>
                </c:pt>
                <c:pt idx="5900">
                  <c:v>8.7000000000330147E-3</c:v>
                </c:pt>
                <c:pt idx="5901">
                  <c:v>1.1210000000005493E-2</c:v>
                </c:pt>
                <c:pt idx="5902">
                  <c:v>1.1739999999974771E-2</c:v>
                </c:pt>
                <c:pt idx="5903">
                  <c:v>9.9200000000223554E-3</c:v>
                </c:pt>
                <c:pt idx="5904">
                  <c:v>1.0909999999967113E-2</c:v>
                </c:pt>
                <c:pt idx="5905">
                  <c:v>1.079000000004271E-2</c:v>
                </c:pt>
                <c:pt idx="5906">
                  <c:v>9.9499999999466127E-3</c:v>
                </c:pt>
                <c:pt idx="5907">
                  <c:v>8.1400000000257933E-3</c:v>
                </c:pt>
                <c:pt idx="5908">
                  <c:v>8.6999999999761712E-3</c:v>
                </c:pt>
                <c:pt idx="5909">
                  <c:v>6.1100000000351429E-3</c:v>
                </c:pt>
                <c:pt idx="5910">
                  <c:v>1.1919999999975062E-2</c:v>
                </c:pt>
                <c:pt idx="5911">
                  <c:v>6.8899999999985084E-3</c:v>
                </c:pt>
                <c:pt idx="5912">
                  <c:v>9.8900000000412547E-3</c:v>
                </c:pt>
                <c:pt idx="5913">
                  <c:v>9.8099999999590182E-3</c:v>
                </c:pt>
                <c:pt idx="5914">
                  <c:v>9.410000000002583E-3</c:v>
                </c:pt>
                <c:pt idx="5915">
                  <c:v>7.0100000000365981E-3</c:v>
                </c:pt>
                <c:pt idx="5916">
                  <c:v>9.919999999965512E-3</c:v>
                </c:pt>
                <c:pt idx="5917">
                  <c:v>8.8800000000333057E-3</c:v>
                </c:pt>
                <c:pt idx="5918">
                  <c:v>1.0999999999967258E-2</c:v>
                </c:pt>
                <c:pt idx="5919">
                  <c:v>6.9700000000239015E-3</c:v>
                </c:pt>
                <c:pt idx="5920">
                  <c:v>1.1239999999986594E-2</c:v>
                </c:pt>
                <c:pt idx="5921">
                  <c:v>1.0760000000004766E-2</c:v>
                </c:pt>
                <c:pt idx="5922">
                  <c:v>1.1829999999974916E-2</c:v>
                </c:pt>
                <c:pt idx="5923">
                  <c:v>1.2400000000013733E-2</c:v>
                </c:pt>
                <c:pt idx="5924">
                  <c:v>1.3140000000021246E-2</c:v>
                </c:pt>
                <c:pt idx="5925">
                  <c:v>1.2429999999994834E-2</c:v>
                </c:pt>
                <c:pt idx="5926">
                  <c:v>1.2249999999994543E-2</c:v>
                </c:pt>
                <c:pt idx="5927">
                  <c:v>7.2399999999674947E-3</c:v>
                </c:pt>
                <c:pt idx="5928">
                  <c:v>1.3560000000040873E-2</c:v>
                </c:pt>
                <c:pt idx="5929">
                  <c:v>1.1199999999973898E-2</c:v>
                </c:pt>
                <c:pt idx="5930">
                  <c:v>1.0379999999997835E-2</c:v>
                </c:pt>
                <c:pt idx="5931">
                  <c:v>1.2570000000039272E-2</c:v>
                </c:pt>
                <c:pt idx="5932">
                  <c:v>1.0220000000003893E-2</c:v>
                </c:pt>
                <c:pt idx="5933">
                  <c:v>1.4519999999947686E-2</c:v>
                </c:pt>
                <c:pt idx="5934">
                  <c:v>1.1380000000031032E-2</c:v>
                </c:pt>
                <c:pt idx="5935">
                  <c:v>1.2699999999995271E-2</c:v>
                </c:pt>
                <c:pt idx="5936">
                  <c:v>1.0490000000004329E-2</c:v>
                </c:pt>
                <c:pt idx="5937">
                  <c:v>1.2490000000013879E-2</c:v>
                </c:pt>
                <c:pt idx="5938">
                  <c:v>7.8599999999937609E-3</c:v>
                </c:pt>
                <c:pt idx="5939">
                  <c:v>1.2729999999976371E-2</c:v>
                </c:pt>
                <c:pt idx="5940">
                  <c:v>7.9000000000064574E-3</c:v>
                </c:pt>
                <c:pt idx="5941">
                  <c:v>8.7599999999952161E-3</c:v>
                </c:pt>
                <c:pt idx="5942">
                  <c:v>1.3140000000021246E-2</c:v>
                </c:pt>
                <c:pt idx="5943">
                  <c:v>9.6899999999777719E-3</c:v>
                </c:pt>
                <c:pt idx="5944">
                  <c:v>1.274999999998272E-2</c:v>
                </c:pt>
                <c:pt idx="5945">
                  <c:v>9.8100000000158616E-3</c:v>
                </c:pt>
                <c:pt idx="5946">
                  <c:v>1.1230000000011842E-2</c:v>
                </c:pt>
                <c:pt idx="5947">
                  <c:v>1.0080000000016298E-2</c:v>
                </c:pt>
                <c:pt idx="5948">
                  <c:v>1.3229999999964548E-2</c:v>
                </c:pt>
                <c:pt idx="5949">
                  <c:v>1.0010000000022501E-2</c:v>
                </c:pt>
                <c:pt idx="5950">
                  <c:v>1.5019999999992706E-2</c:v>
                </c:pt>
                <c:pt idx="5951">
                  <c:v>1.0310000000004038E-2</c:v>
                </c:pt>
                <c:pt idx="5952">
                  <c:v>1.5139999999973952E-2</c:v>
                </c:pt>
                <c:pt idx="5953">
                  <c:v>1.0730000000023665E-2</c:v>
                </c:pt>
                <c:pt idx="5954">
                  <c:v>1.2789999999995416E-2</c:v>
                </c:pt>
                <c:pt idx="5955">
                  <c:v>1.0730000000023665E-2</c:v>
                </c:pt>
                <c:pt idx="5956">
                  <c:v>1.2839999999982865E-2</c:v>
                </c:pt>
                <c:pt idx="5957">
                  <c:v>8.3799999999882857E-3</c:v>
                </c:pt>
                <c:pt idx="5958">
                  <c:v>1.1619999999993524E-2</c:v>
                </c:pt>
                <c:pt idx="5959">
                  <c:v>8.4600000000136788E-3</c:v>
                </c:pt>
                <c:pt idx="5960">
                  <c:v>1.2249999999994543E-2</c:v>
                </c:pt>
                <c:pt idx="5961">
                  <c:v>1.0460000000023228E-2</c:v>
                </c:pt>
                <c:pt idx="5962">
                  <c:v>9.0000000000145519E-3</c:v>
                </c:pt>
                <c:pt idx="5963">
                  <c:v>1.4869999999973516E-2</c:v>
                </c:pt>
                <c:pt idx="5964">
                  <c:v>1.0170000000016444E-2</c:v>
                </c:pt>
                <c:pt idx="5965">
                  <c:v>1.3260000000002492E-2</c:v>
                </c:pt>
                <c:pt idx="5966">
                  <c:v>9.1199999999957981E-3</c:v>
                </c:pt>
                <c:pt idx="5967">
                  <c:v>1.2339999999994689E-2</c:v>
                </c:pt>
                <c:pt idx="5968">
                  <c:v>1.1349999999993088E-2</c:v>
                </c:pt>
                <c:pt idx="5969">
                  <c:v>1.2490000000013879E-2</c:v>
                </c:pt>
                <c:pt idx="5970">
                  <c:v>6.9699999999670581E-3</c:v>
                </c:pt>
                <c:pt idx="5971">
                  <c:v>1.4460000000042328E-2</c:v>
                </c:pt>
                <c:pt idx="5972">
                  <c:v>8.3099999999944885E-3</c:v>
                </c:pt>
                <c:pt idx="5973">
                  <c:v>1.5379999999993288E-2</c:v>
                </c:pt>
                <c:pt idx="5974">
                  <c:v>9.3599999999582906E-3</c:v>
                </c:pt>
                <c:pt idx="5975">
                  <c:v>1.0820000000023811E-2</c:v>
                </c:pt>
                <c:pt idx="5976">
                  <c:v>1.0069999999984702E-2</c:v>
                </c:pt>
                <c:pt idx="5977">
                  <c:v>1.2010000000032051E-2</c:v>
                </c:pt>
                <c:pt idx="5978">
                  <c:v>7.5999999999680767E-3</c:v>
                </c:pt>
                <c:pt idx="5979">
                  <c:v>1.2840000000039709E-2</c:v>
                </c:pt>
                <c:pt idx="5980">
                  <c:v>1.0259999999959746E-2</c:v>
                </c:pt>
                <c:pt idx="5981">
                  <c:v>1.0690000000010969E-2</c:v>
                </c:pt>
                <c:pt idx="5982">
                  <c:v>1.2609999999995125E-2</c:v>
                </c:pt>
                <c:pt idx="5983">
                  <c:v>9.7200000000157161E-3</c:v>
                </c:pt>
                <c:pt idx="5984">
                  <c:v>1.1770000000012715E-2</c:v>
                </c:pt>
                <c:pt idx="5985">
                  <c:v>1.0819999999966967E-2</c:v>
                </c:pt>
                <c:pt idx="5986">
                  <c:v>1.0190000000022792E-2</c:v>
                </c:pt>
                <c:pt idx="5987">
                  <c:v>8.9699999999766078E-3</c:v>
                </c:pt>
                <c:pt idx="5988">
                  <c:v>1.0430000000042128E-2</c:v>
                </c:pt>
                <c:pt idx="5989">
                  <c:v>9.5399999999585816E-3</c:v>
                </c:pt>
                <c:pt idx="5990">
                  <c:v>1.1740000000031614E-2</c:v>
                </c:pt>
                <c:pt idx="5991">
                  <c:v>8.3699999999566899E-3</c:v>
                </c:pt>
                <c:pt idx="5992">
                  <c:v>1.0880000000042855E-2</c:v>
                </c:pt>
                <c:pt idx="5993">
                  <c:v>8.7899999999763168E-3</c:v>
                </c:pt>
                <c:pt idx="5994">
                  <c:v>1.1720000000025266E-2</c:v>
                </c:pt>
                <c:pt idx="5995">
                  <c:v>8.5199999999758802E-3</c:v>
                </c:pt>
                <c:pt idx="5996">
                  <c:v>9.8899999999844113E-3</c:v>
                </c:pt>
                <c:pt idx="5997">
                  <c:v>8.4700000000452746E-3</c:v>
                </c:pt>
                <c:pt idx="5998">
                  <c:v>1.3379999999983738E-2</c:v>
                </c:pt>
                <c:pt idx="5999">
                  <c:v>9.2999999999960892E-3</c:v>
                </c:pt>
                <c:pt idx="6000">
                  <c:v>1.3199999999983447E-2</c:v>
                </c:pt>
                <c:pt idx="6001">
                  <c:v>1.0190000000022792E-2</c:v>
                </c:pt>
                <c:pt idx="6002">
                  <c:v>1.0729999999966822E-2</c:v>
                </c:pt>
                <c:pt idx="6003">
                  <c:v>1.2220000000013442E-2</c:v>
                </c:pt>
                <c:pt idx="6004">
                  <c:v>1.0010000000022501E-2</c:v>
                </c:pt>
                <c:pt idx="6005">
                  <c:v>1.2369999999975789E-2</c:v>
                </c:pt>
                <c:pt idx="6006">
                  <c:v>1.0730000000023665E-2</c:v>
                </c:pt>
                <c:pt idx="6007">
                  <c:v>7.7200000000061664E-3</c:v>
                </c:pt>
                <c:pt idx="6008">
                  <c:v>1.3620000000003074E-2</c:v>
                </c:pt>
                <c:pt idx="6009">
                  <c:v>9.6800000000030195E-3</c:v>
                </c:pt>
                <c:pt idx="6010">
                  <c:v>7.5099999999679312E-3</c:v>
                </c:pt>
                <c:pt idx="6011">
                  <c:v>1.4430000000004384E-2</c:v>
                </c:pt>
                <c:pt idx="6012">
                  <c:v>1.0760000000004766E-2</c:v>
                </c:pt>
                <c:pt idx="6013">
                  <c:v>1.3230000000021391E-2</c:v>
                </c:pt>
                <c:pt idx="6014">
                  <c:v>1.0279999999966094E-2</c:v>
                </c:pt>
                <c:pt idx="6015">
                  <c:v>1.1419999999986885E-2</c:v>
                </c:pt>
                <c:pt idx="6016">
                  <c:v>1.0400000000004184E-2</c:v>
                </c:pt>
                <c:pt idx="6017">
                  <c:v>1.3620000000003074E-2</c:v>
                </c:pt>
                <c:pt idx="6018">
                  <c:v>5.7500000000345608E-3</c:v>
                </c:pt>
                <c:pt idx="6019">
                  <c:v>1.3649999999984175E-2</c:v>
                </c:pt>
                <c:pt idx="6020">
                  <c:v>6.7599999999856664E-3</c:v>
                </c:pt>
                <c:pt idx="6021">
                  <c:v>1.251999999999498E-2</c:v>
                </c:pt>
                <c:pt idx="6022">
                  <c:v>1.0880000000042855E-2</c:v>
                </c:pt>
                <c:pt idx="6023">
                  <c:v>7.9799999999750071E-3</c:v>
                </c:pt>
                <c:pt idx="6024">
                  <c:v>1.0760000000004766E-2</c:v>
                </c:pt>
                <c:pt idx="6025">
                  <c:v>1.0550000000023374E-2</c:v>
                </c:pt>
                <c:pt idx="6026">
                  <c:v>7.569999999986976E-3</c:v>
                </c:pt>
                <c:pt idx="6027">
                  <c:v>1.0490000000004329E-2</c:v>
                </c:pt>
                <c:pt idx="6028">
                  <c:v>9.6899999999777719E-3</c:v>
                </c:pt>
                <c:pt idx="6029">
                  <c:v>1.051999999998543E-2</c:v>
                </c:pt>
                <c:pt idx="6030">
                  <c:v>1.1889999999993961E-2</c:v>
                </c:pt>
                <c:pt idx="6031">
                  <c:v>7.7800000000252112E-3</c:v>
                </c:pt>
                <c:pt idx="6032">
                  <c:v>1.3109999999983302E-2</c:v>
                </c:pt>
                <c:pt idx="6033">
                  <c:v>9.8100000000158616E-3</c:v>
                </c:pt>
                <c:pt idx="6034">
                  <c:v>1.064000000002352E-2</c:v>
                </c:pt>
                <c:pt idx="6035">
                  <c:v>2.106999999995196E-2</c:v>
                </c:pt>
                <c:pt idx="6036">
                  <c:v>1.4849999999967167E-2</c:v>
                </c:pt>
                <c:pt idx="6037">
                  <c:v>3.2579999999995835E-2</c:v>
                </c:pt>
                <c:pt idx="6038">
                  <c:v>7.1800000000052933E-3</c:v>
                </c:pt>
                <c:pt idx="6039">
                  <c:v>2.4639999999976681E-2</c:v>
                </c:pt>
                <c:pt idx="6040">
                  <c:v>5.7499999999777174E-3</c:v>
                </c:pt>
                <c:pt idx="6041">
                  <c:v>2.2260000000017044E-2</c:v>
                </c:pt>
                <c:pt idx="6042">
                  <c:v>9.3200000000024374E-3</c:v>
                </c:pt>
                <c:pt idx="6043">
                  <c:v>3.1999999999982265E-2</c:v>
                </c:pt>
                <c:pt idx="6044">
                  <c:v>1.4239999999972497E-2</c:v>
                </c:pt>
                <c:pt idx="6045">
                  <c:v>3.0429999999967094E-2</c:v>
                </c:pt>
                <c:pt idx="6046">
                  <c:v>1.135999999996784E-2</c:v>
                </c:pt>
                <c:pt idx="6047">
                  <c:v>2.5029999999958363E-2</c:v>
                </c:pt>
                <c:pt idx="6048">
                  <c:v>8.9999999999577085E-3</c:v>
                </c:pt>
                <c:pt idx="6049">
                  <c:v>2.8939999999977317E-2</c:v>
                </c:pt>
                <c:pt idx="6050">
                  <c:v>1.4360000000010587E-2</c:v>
                </c:pt>
                <c:pt idx="6051">
                  <c:v>3.0599999999992633E-2</c:v>
                </c:pt>
                <c:pt idx="6052">
                  <c:v>7.209999999986394E-3</c:v>
                </c:pt>
                <c:pt idx="6053">
                  <c:v>2.3610000000019227E-2</c:v>
                </c:pt>
                <c:pt idx="6054">
                  <c:v>3.3099999999990359E-3</c:v>
                </c:pt>
                <c:pt idx="6055">
                  <c:v>2.3480000000006385E-2</c:v>
                </c:pt>
                <c:pt idx="6056">
                  <c:v>0</c:v>
                </c:pt>
                <c:pt idx="6057">
                  <c:v>2.2179999999991651E-2</c:v>
                </c:pt>
                <c:pt idx="6058">
                  <c:v>0</c:v>
                </c:pt>
                <c:pt idx="6059">
                  <c:v>2.0890000000008513E-2</c:v>
                </c:pt>
                <c:pt idx="6060">
                  <c:v>0</c:v>
                </c:pt>
                <c:pt idx="6061">
                  <c:v>2.2879999999986467E-2</c:v>
                </c:pt>
                <c:pt idx="6062">
                  <c:v>4.2100000000004911E-3</c:v>
                </c:pt>
                <c:pt idx="6063">
                  <c:v>1.7189999999970951E-2</c:v>
                </c:pt>
                <c:pt idx="6064">
                  <c:v>8.170000000006894E-3</c:v>
                </c:pt>
                <c:pt idx="6065">
                  <c:v>1.4100000000041746E-2</c:v>
                </c:pt>
                <c:pt idx="6066">
                  <c:v>9.9499999999466127E-3</c:v>
                </c:pt>
                <c:pt idx="6067">
                  <c:v>1.0490000000004329E-2</c:v>
                </c:pt>
                <c:pt idx="6068">
                  <c:v>1.2190000000032342E-2</c:v>
                </c:pt>
                <c:pt idx="6069">
                  <c:v>6.5599999999790271E-3</c:v>
                </c:pt>
                <c:pt idx="6070">
                  <c:v>1.6650000000026921E-2</c:v>
                </c:pt>
                <c:pt idx="6071">
                  <c:v>5.3399999999896863E-3</c:v>
                </c:pt>
                <c:pt idx="6072">
                  <c:v>1.7819999999971969E-2</c:v>
                </c:pt>
                <c:pt idx="6073">
                  <c:v>4.4100000000071304E-3</c:v>
                </c:pt>
                <c:pt idx="6074">
                  <c:v>1.8030000000010205E-2</c:v>
                </c:pt>
                <c:pt idx="6075">
                  <c:v>5.3700000000276304E-3</c:v>
                </c:pt>
                <c:pt idx="6076">
                  <c:v>1.9899999999950069E-2</c:v>
                </c:pt>
                <c:pt idx="6077">
                  <c:v>3.5200000000372711E-3</c:v>
                </c:pt>
                <c:pt idx="6078">
                  <c:v>1.8750000000011369E-2</c:v>
                </c:pt>
                <c:pt idx="6079">
                  <c:v>2.4699999999597821E-3</c:v>
                </c:pt>
                <c:pt idx="6080">
                  <c:v>1.7910000000028958E-2</c:v>
                </c:pt>
                <c:pt idx="6081">
                  <c:v>5.690000000015516E-3</c:v>
                </c:pt>
                <c:pt idx="6082">
                  <c:v>1.5409999999974389E-2</c:v>
                </c:pt>
                <c:pt idx="6083">
                  <c:v>6.2300000000163891E-3</c:v>
                </c:pt>
                <c:pt idx="6084">
                  <c:v>1.5889999999956217E-2</c:v>
                </c:pt>
                <c:pt idx="6085">
                  <c:v>5.3900000000339787E-3</c:v>
                </c:pt>
                <c:pt idx="6086">
                  <c:v>1.2990000000002055E-2</c:v>
                </c:pt>
                <c:pt idx="6087">
                  <c:v>5.1300000000082946E-3</c:v>
                </c:pt>
                <c:pt idx="6088">
                  <c:v>1.2159999999994398E-2</c:v>
                </c:pt>
                <c:pt idx="6089">
                  <c:v>9.0299999999956526E-3</c:v>
                </c:pt>
                <c:pt idx="6090">
                  <c:v>9.3899999999962347E-3</c:v>
                </c:pt>
                <c:pt idx="6091">
                  <c:v>1.3019999999983156E-2</c:v>
                </c:pt>
                <c:pt idx="6092">
                  <c:v>1.1000000000024102E-2</c:v>
                </c:pt>
                <c:pt idx="6093">
                  <c:v>1.0400000000004184E-2</c:v>
                </c:pt>
                <c:pt idx="6094">
                  <c:v>1.0549999999966531E-2</c:v>
                </c:pt>
                <c:pt idx="6095">
                  <c:v>1.1560000000031323E-2</c:v>
                </c:pt>
                <c:pt idx="6096">
                  <c:v>8.5199999999758802E-3</c:v>
                </c:pt>
                <c:pt idx="6097">
                  <c:v>1.1720000000025266E-2</c:v>
                </c:pt>
                <c:pt idx="6098">
                  <c:v>6.7599999999856664E-3</c:v>
                </c:pt>
                <c:pt idx="6099">
                  <c:v>1.3120000000014898E-2</c:v>
                </c:pt>
                <c:pt idx="6100">
                  <c:v>6.429999999966185E-3</c:v>
                </c:pt>
                <c:pt idx="6101">
                  <c:v>1.1210000000005493E-2</c:v>
                </c:pt>
                <c:pt idx="6102">
                  <c:v>8.1600000000321415E-3</c:v>
                </c:pt>
                <c:pt idx="6103">
                  <c:v>9.5999999999776264E-3</c:v>
                </c:pt>
                <c:pt idx="6104">
                  <c:v>7.6300000000060209E-3</c:v>
                </c:pt>
                <c:pt idx="6105">
                  <c:v>1.1379999999974189E-2</c:v>
                </c:pt>
                <c:pt idx="6106">
                  <c:v>5.9100000000285036E-3</c:v>
                </c:pt>
                <c:pt idx="6107">
                  <c:v>1.186000000001286E-2</c:v>
                </c:pt>
                <c:pt idx="6108">
                  <c:v>1.0310000000004038E-2</c:v>
                </c:pt>
                <c:pt idx="6109">
                  <c:v>9.9500000000034561E-3</c:v>
                </c:pt>
                <c:pt idx="6110">
                  <c:v>1.4519999999947686E-2</c:v>
                </c:pt>
                <c:pt idx="6111">
                  <c:v>9.770000000003165E-3</c:v>
                </c:pt>
                <c:pt idx="6112">
                  <c:v>1.0430000000042128E-2</c:v>
                </c:pt>
                <c:pt idx="6113">
                  <c:v>1.2429999999994834E-2</c:v>
                </c:pt>
                <c:pt idx="6114">
                  <c:v>1.1289999999974043E-2</c:v>
                </c:pt>
                <c:pt idx="6115">
                  <c:v>9.5699999999965257E-3</c:v>
                </c:pt>
                <c:pt idx="6116">
                  <c:v>1.0850000000004911E-2</c:v>
                </c:pt>
                <c:pt idx="6117">
                  <c:v>9.3300000000340333E-3</c:v>
                </c:pt>
                <c:pt idx="6118">
                  <c:v>1.0729999999966822E-2</c:v>
                </c:pt>
                <c:pt idx="6119">
                  <c:v>6.7300000000045657E-3</c:v>
                </c:pt>
                <c:pt idx="6120">
                  <c:v>1.282000000003336E-2</c:v>
                </c:pt>
                <c:pt idx="6121">
                  <c:v>9.7999999999842657E-3</c:v>
                </c:pt>
                <c:pt idx="6122">
                  <c:v>9.6899999999777719E-3</c:v>
                </c:pt>
                <c:pt idx="6123">
                  <c:v>1.0580000000004475E-2</c:v>
                </c:pt>
                <c:pt idx="6124">
                  <c:v>1.1650000000031469E-2</c:v>
                </c:pt>
                <c:pt idx="6125">
                  <c:v>1.1179999999967549E-2</c:v>
                </c:pt>
                <c:pt idx="6126">
                  <c:v>9.2300000000022919E-3</c:v>
                </c:pt>
                <c:pt idx="6127">
                  <c:v>1.051999999998543E-2</c:v>
                </c:pt>
                <c:pt idx="6128">
                  <c:v>9.8100000000158616E-3</c:v>
                </c:pt>
                <c:pt idx="6129">
                  <c:v>9.8600000000033106E-3</c:v>
                </c:pt>
                <c:pt idx="6130">
                  <c:v>1.0019999999997253E-2</c:v>
                </c:pt>
                <c:pt idx="6131">
                  <c:v>1.2569999999982429E-2</c:v>
                </c:pt>
                <c:pt idx="6132">
                  <c:v>9.4200000000341788E-3</c:v>
                </c:pt>
                <c:pt idx="6133">
                  <c:v>1.0069999999984702E-2</c:v>
                </c:pt>
                <c:pt idx="6134">
                  <c:v>9.4799999999963802E-3</c:v>
                </c:pt>
                <c:pt idx="6135">
                  <c:v>9.869999999978063E-3</c:v>
                </c:pt>
                <c:pt idx="6136">
                  <c:v>8.4000000000514774E-3</c:v>
                </c:pt>
                <c:pt idx="6137">
                  <c:v>9.7199999999588726E-3</c:v>
                </c:pt>
                <c:pt idx="6138">
                  <c:v>1.0490000000004329E-2</c:v>
                </c:pt>
                <c:pt idx="6139">
                  <c:v>1.30500000000211E-2</c:v>
                </c:pt>
                <c:pt idx="6140">
                  <c:v>7.9000000000064574E-3</c:v>
                </c:pt>
                <c:pt idx="6141">
                  <c:v>1.0099999999965803E-2</c:v>
                </c:pt>
                <c:pt idx="6142">
                  <c:v>1.1680000000012569E-2</c:v>
                </c:pt>
                <c:pt idx="6143">
                  <c:v>1.148000000000593E-2</c:v>
                </c:pt>
                <c:pt idx="6144">
                  <c:v>9.7099999999841202E-3</c:v>
                </c:pt>
                <c:pt idx="6145">
                  <c:v>9.7499999999968168E-3</c:v>
                </c:pt>
                <c:pt idx="6146">
                  <c:v>6.3800000000355794E-3</c:v>
                </c:pt>
                <c:pt idx="6147">
                  <c:v>1.0220000000003893E-2</c:v>
                </c:pt>
                <c:pt idx="6148">
                  <c:v>1.1019999999973606E-2</c:v>
                </c:pt>
                <c:pt idx="6149">
                  <c:v>6.0500000000160981E-3</c:v>
                </c:pt>
                <c:pt idx="6150">
                  <c:v>1.1750000000006366E-2</c:v>
                </c:pt>
                <c:pt idx="6151">
                  <c:v>7.4799999999868305E-3</c:v>
                </c:pt>
                <c:pt idx="6152">
                  <c:v>1.1469999999974334E-2</c:v>
                </c:pt>
                <c:pt idx="6153">
                  <c:v>1.0190000000022792E-2</c:v>
                </c:pt>
                <c:pt idx="6154">
                  <c:v>9.3899999999962347E-3</c:v>
                </c:pt>
                <c:pt idx="6155">
                  <c:v>9.9599999999782085E-3</c:v>
                </c:pt>
                <c:pt idx="6156">
                  <c:v>9.7100000000409636E-3</c:v>
                </c:pt>
                <c:pt idx="6157">
                  <c:v>6.5299999999979264E-3</c:v>
                </c:pt>
                <c:pt idx="6158">
                  <c:v>1.0929999999973461E-2</c:v>
                </c:pt>
                <c:pt idx="6159">
                  <c:v>6.6199999999980719E-3</c:v>
                </c:pt>
                <c:pt idx="6160">
                  <c:v>1.2069999999994252E-2</c:v>
                </c:pt>
                <c:pt idx="6161">
                  <c:v>7.9000000000064574E-3</c:v>
                </c:pt>
                <c:pt idx="6162">
                  <c:v>1.1259999999992942E-2</c:v>
                </c:pt>
                <c:pt idx="6163">
                  <c:v>9.7499999999968168E-3</c:v>
                </c:pt>
                <c:pt idx="6164">
                  <c:v>9.8900000000412547E-3</c:v>
                </c:pt>
                <c:pt idx="6165">
                  <c:v>6.8899999999985084E-3</c:v>
                </c:pt>
                <c:pt idx="6166">
                  <c:v>9.5599999999649299E-3</c:v>
                </c:pt>
                <c:pt idx="6167">
                  <c:v>8.2300000000259388E-3</c:v>
                </c:pt>
                <c:pt idx="6168">
                  <c:v>1.051999999998543E-2</c:v>
                </c:pt>
                <c:pt idx="6169">
                  <c:v>1.2010000000032051E-2</c:v>
                </c:pt>
                <c:pt idx="6170">
                  <c:v>8.0499999999688043E-3</c:v>
                </c:pt>
                <c:pt idx="6171">
                  <c:v>1.1169999999992797E-2</c:v>
                </c:pt>
                <c:pt idx="6172">
                  <c:v>9.2400000000338878E-3</c:v>
                </c:pt>
                <c:pt idx="6173">
                  <c:v>1.3769999999965421E-2</c:v>
                </c:pt>
                <c:pt idx="6174">
                  <c:v>8.3200000000260843E-3</c:v>
                </c:pt>
                <c:pt idx="6175">
                  <c:v>1.2209999999981846E-2</c:v>
                </c:pt>
                <c:pt idx="6176">
                  <c:v>8.2899999999881402E-3</c:v>
                </c:pt>
                <c:pt idx="6177">
                  <c:v>1.2400000000013733E-2</c:v>
                </c:pt>
                <c:pt idx="6178">
                  <c:v>7.2700000000054388E-3</c:v>
                </c:pt>
                <c:pt idx="6179">
                  <c:v>1.2810000000001764E-2</c:v>
                </c:pt>
                <c:pt idx="6180">
                  <c:v>7.2799999999801912E-3</c:v>
                </c:pt>
                <c:pt idx="6181">
                  <c:v>1.1439999999993233E-2</c:v>
                </c:pt>
                <c:pt idx="6182">
                  <c:v>1.1470000000031177E-2</c:v>
                </c:pt>
                <c:pt idx="6183">
                  <c:v>1.0940000000005057E-2</c:v>
                </c:pt>
                <c:pt idx="6184">
                  <c:v>1.1179999999967549E-2</c:v>
                </c:pt>
                <c:pt idx="6185">
                  <c:v>1.0310000000004038E-2</c:v>
                </c:pt>
                <c:pt idx="6186">
                  <c:v>8.8499999999953616E-3</c:v>
                </c:pt>
                <c:pt idx="6187">
                  <c:v>1.0880000000042855E-2</c:v>
                </c:pt>
                <c:pt idx="6188">
                  <c:v>1.2659999999982574E-2</c:v>
                </c:pt>
                <c:pt idx="6189">
                  <c:v>7.6000000000249202E-3</c:v>
                </c:pt>
                <c:pt idx="6190">
                  <c:v>1.3289999999983593E-2</c:v>
                </c:pt>
                <c:pt idx="6191">
                  <c:v>6.8599999999605643E-3</c:v>
                </c:pt>
                <c:pt idx="6192">
                  <c:v>1.3320000000021537E-2</c:v>
                </c:pt>
                <c:pt idx="6193">
                  <c:v>9.1199999999957981E-3</c:v>
                </c:pt>
                <c:pt idx="6194">
                  <c:v>9.8399999999969623E-3</c:v>
                </c:pt>
                <c:pt idx="6195">
                  <c:v>9.1400000000021464E-3</c:v>
                </c:pt>
                <c:pt idx="6196">
                  <c:v>1.2220000000013442E-2</c:v>
                </c:pt>
                <c:pt idx="6197">
                  <c:v>7.1899999999800457E-3</c:v>
                </c:pt>
                <c:pt idx="6198">
                  <c:v>1.0960000000011405E-2</c:v>
                </c:pt>
                <c:pt idx="6199">
                  <c:v>8.9700000000334512E-3</c:v>
                </c:pt>
                <c:pt idx="6200">
                  <c:v>1.1299999999948795E-2</c:v>
                </c:pt>
                <c:pt idx="6201">
                  <c:v>9.0000000000145519E-3</c:v>
                </c:pt>
                <c:pt idx="6202">
                  <c:v>1.051999999998543E-2</c:v>
                </c:pt>
                <c:pt idx="6203">
                  <c:v>1.2040000000013151E-2</c:v>
                </c:pt>
                <c:pt idx="6204">
                  <c:v>9.7999999999842657E-3</c:v>
                </c:pt>
                <c:pt idx="6205">
                  <c:v>9.8100000000158616E-3</c:v>
                </c:pt>
                <c:pt idx="6206">
                  <c:v>7.4500000000057298E-3</c:v>
                </c:pt>
                <c:pt idx="6207">
                  <c:v>1.0580000000004475E-2</c:v>
                </c:pt>
                <c:pt idx="6208">
                  <c:v>7.9900000000066029E-3</c:v>
                </c:pt>
                <c:pt idx="6209">
                  <c:v>1.1140000000011696E-2</c:v>
                </c:pt>
                <c:pt idx="6210">
                  <c:v>4.860000000007858E-3</c:v>
                </c:pt>
                <c:pt idx="6211">
                  <c:v>1.254999999997608E-2</c:v>
                </c:pt>
                <c:pt idx="6212">
                  <c:v>7.9499999999939064E-3</c:v>
                </c:pt>
                <c:pt idx="6213">
                  <c:v>1.1390000000005784E-2</c:v>
                </c:pt>
                <c:pt idx="6214">
                  <c:v>7.1800000000052933E-3</c:v>
                </c:pt>
                <c:pt idx="6215">
                  <c:v>1.0249999999984993E-2</c:v>
                </c:pt>
                <c:pt idx="6216">
                  <c:v>8.5900000000265209E-3</c:v>
                </c:pt>
                <c:pt idx="6217">
                  <c:v>1.1289999999974043E-2</c:v>
                </c:pt>
                <c:pt idx="6218">
                  <c:v>7.0400000000176988E-3</c:v>
                </c:pt>
                <c:pt idx="6219">
                  <c:v>1.2479999999982283E-2</c:v>
                </c:pt>
                <c:pt idx="6220">
                  <c:v>9.8399999999969623E-3</c:v>
                </c:pt>
                <c:pt idx="6221">
                  <c:v>9.9799999999845568E-3</c:v>
                </c:pt>
                <c:pt idx="6222">
                  <c:v>1.1710000000050513E-2</c:v>
                </c:pt>
                <c:pt idx="6223">
                  <c:v>7.2499999999990905E-3</c:v>
                </c:pt>
                <c:pt idx="6224">
                  <c:v>1.1229999999954998E-2</c:v>
                </c:pt>
                <c:pt idx="6225">
                  <c:v>1.0460000000023228E-2</c:v>
                </c:pt>
                <c:pt idx="6226">
                  <c:v>7.4500000000057298E-3</c:v>
                </c:pt>
                <c:pt idx="6227">
                  <c:v>8.2299999999690954E-3</c:v>
                </c:pt>
                <c:pt idx="6228">
                  <c:v>1.0490000000004329E-2</c:v>
                </c:pt>
                <c:pt idx="6229">
                  <c:v>7.6300000000060209E-3</c:v>
                </c:pt>
                <c:pt idx="6230">
                  <c:v>1.3530000000002929E-2</c:v>
                </c:pt>
                <c:pt idx="6231">
                  <c:v>7.2700000000054388E-3</c:v>
                </c:pt>
                <c:pt idx="6232">
                  <c:v>1.2159999999994398E-2</c:v>
                </c:pt>
                <c:pt idx="6233">
                  <c:v>9.2700000000149885E-3</c:v>
                </c:pt>
                <c:pt idx="6234">
                  <c:v>1.2279999999975644E-2</c:v>
                </c:pt>
                <c:pt idx="6235">
                  <c:v>9.6200000000408181E-3</c:v>
                </c:pt>
                <c:pt idx="6236">
                  <c:v>1.0490000000004329E-2</c:v>
                </c:pt>
                <c:pt idx="6237">
                  <c:v>8.1699999999500506E-3</c:v>
                </c:pt>
                <c:pt idx="6238">
                  <c:v>9.9500000000034561E-3</c:v>
                </c:pt>
                <c:pt idx="6239">
                  <c:v>7.5700000000438195E-3</c:v>
                </c:pt>
                <c:pt idx="6240">
                  <c:v>1.036999999996624E-2</c:v>
                </c:pt>
                <c:pt idx="6241">
                  <c:v>9.0600000000335967E-3</c:v>
                </c:pt>
                <c:pt idx="6242">
                  <c:v>9.2999999999960892E-3</c:v>
                </c:pt>
                <c:pt idx="6243">
                  <c:v>1.1239999999986594E-2</c:v>
                </c:pt>
                <c:pt idx="6244">
                  <c:v>6.3700000000039836E-3</c:v>
                </c:pt>
                <c:pt idx="6245">
                  <c:v>9.7200000000157161E-3</c:v>
                </c:pt>
                <c:pt idx="6246">
                  <c:v>7.899999999949614E-3</c:v>
                </c:pt>
                <c:pt idx="6247">
                  <c:v>7.4500000000057298E-3</c:v>
                </c:pt>
                <c:pt idx="6248">
                  <c:v>9.7400000000220643E-3</c:v>
                </c:pt>
                <c:pt idx="6249">
                  <c:v>1.2040000000013151E-2</c:v>
                </c:pt>
                <c:pt idx="6250">
                  <c:v>6.8299999999794636E-3</c:v>
                </c:pt>
                <c:pt idx="6251">
                  <c:v>1.2780000000020664E-2</c:v>
                </c:pt>
                <c:pt idx="6252">
                  <c:v>7.8699999999685133E-3</c:v>
                </c:pt>
                <c:pt idx="6253">
                  <c:v>1.2910000000033506E-2</c:v>
                </c:pt>
                <c:pt idx="6254">
                  <c:v>6.9100000000048567E-3</c:v>
                </c:pt>
                <c:pt idx="6255">
                  <c:v>8.5499999999569809E-3</c:v>
                </c:pt>
                <c:pt idx="6256">
                  <c:v>8.2900000000449836E-3</c:v>
                </c:pt>
                <c:pt idx="6257">
                  <c:v>1.0879999999986012E-2</c:v>
                </c:pt>
                <c:pt idx="6258">
                  <c:v>7.1199999999862484E-3</c:v>
                </c:pt>
                <c:pt idx="6259">
                  <c:v>1.0040000000003602E-2</c:v>
                </c:pt>
                <c:pt idx="6260">
                  <c:v>6.2300000000163891E-3</c:v>
                </c:pt>
                <c:pt idx="6261">
                  <c:v>1.0189999999965949E-2</c:v>
                </c:pt>
                <c:pt idx="6262">
                  <c:v>9.2400000000338878E-3</c:v>
                </c:pt>
                <c:pt idx="6263">
                  <c:v>8.5599999999885767E-3</c:v>
                </c:pt>
                <c:pt idx="6264">
                  <c:v>1.0069999999984702E-2</c:v>
                </c:pt>
                <c:pt idx="6265">
                  <c:v>2.7400000000170621E-3</c:v>
                </c:pt>
                <c:pt idx="6266">
                  <c:v>1.0549999999966531E-2</c:v>
                </c:pt>
                <c:pt idx="6267">
                  <c:v>3.9600000000064028E-3</c:v>
                </c:pt>
                <c:pt idx="6268">
                  <c:v>1.0970000000043001E-2</c:v>
                </c:pt>
                <c:pt idx="6269">
                  <c:v>8.4599999999568354E-3</c:v>
                </c:pt>
                <c:pt idx="6270">
                  <c:v>6.4100000000166801E-3</c:v>
                </c:pt>
                <c:pt idx="6271">
                  <c:v>1.01399999999785E-2</c:v>
                </c:pt>
                <c:pt idx="6272">
                  <c:v>6.100000000003547E-3</c:v>
                </c:pt>
                <c:pt idx="6273">
                  <c:v>1.0700000000042564E-2</c:v>
                </c:pt>
                <c:pt idx="6274">
                  <c:v>5.7599999999524698E-3</c:v>
                </c:pt>
                <c:pt idx="6275">
                  <c:v>8.5200000000327236E-3</c:v>
                </c:pt>
                <c:pt idx="6276">
                  <c:v>7.8399999999874126E-3</c:v>
                </c:pt>
                <c:pt idx="6277">
                  <c:v>1.2720000000001619E-2</c:v>
                </c:pt>
                <c:pt idx="6278">
                  <c:v>6.2899999999785905E-3</c:v>
                </c:pt>
                <c:pt idx="6279">
                  <c:v>1.267000000001417E-2</c:v>
                </c:pt>
                <c:pt idx="6280">
                  <c:v>8.070000000031996E-3</c:v>
                </c:pt>
                <c:pt idx="6281">
                  <c:v>1.3269999999977244E-2</c:v>
                </c:pt>
                <c:pt idx="6282">
                  <c:v>7.2400000000243381E-3</c:v>
                </c:pt>
                <c:pt idx="6283">
                  <c:v>1.1319999999955144E-2</c:v>
                </c:pt>
                <c:pt idx="6284">
                  <c:v>6.7999999999983629E-3</c:v>
                </c:pt>
                <c:pt idx="6285">
                  <c:v>1.1410000000012133E-2</c:v>
                </c:pt>
                <c:pt idx="6286">
                  <c:v>4.9799999999891043E-3</c:v>
                </c:pt>
                <c:pt idx="6287">
                  <c:v>1.1950000000013006E-2</c:v>
                </c:pt>
                <c:pt idx="6288">
                  <c:v>7.6900000000250657E-3</c:v>
                </c:pt>
                <c:pt idx="6289">
                  <c:v>9.7999999999842657E-3</c:v>
                </c:pt>
                <c:pt idx="6290">
                  <c:v>8.8200000000142609E-3</c:v>
                </c:pt>
                <c:pt idx="6291">
                  <c:v>8.3799999999882857E-3</c:v>
                </c:pt>
                <c:pt idx="6292">
                  <c:v>8.2800000000133878E-3</c:v>
                </c:pt>
                <c:pt idx="6293">
                  <c:v>7.7799999999683678E-3</c:v>
                </c:pt>
                <c:pt idx="6294">
                  <c:v>6.8600000000174077E-3</c:v>
                </c:pt>
                <c:pt idx="6295">
                  <c:v>9.0299999999956526E-3</c:v>
                </c:pt>
                <c:pt idx="6296">
                  <c:v>1.089999999999236E-2</c:v>
                </c:pt>
                <c:pt idx="6297">
                  <c:v>5.0699999999892498E-3</c:v>
                </c:pt>
                <c:pt idx="6298">
                  <c:v>1.3590000000021973E-2</c:v>
                </c:pt>
                <c:pt idx="6299">
                  <c:v>6.6199999999980719E-3</c:v>
                </c:pt>
                <c:pt idx="6300">
                  <c:v>1.2540000000001328E-2</c:v>
                </c:pt>
                <c:pt idx="6301">
                  <c:v>7.6900000000250657E-3</c:v>
                </c:pt>
                <c:pt idx="6302">
                  <c:v>9.2099999999959437E-3</c:v>
                </c:pt>
                <c:pt idx="6303">
                  <c:v>7.6300000000060209E-3</c:v>
                </c:pt>
                <c:pt idx="6304">
                  <c:v>1.0459999999966385E-2</c:v>
                </c:pt>
                <c:pt idx="6305">
                  <c:v>4.2599999999879401E-3</c:v>
                </c:pt>
                <c:pt idx="6306">
                  <c:v>9.5699999999965257E-3</c:v>
                </c:pt>
                <c:pt idx="6307">
                  <c:v>8.1100000000446926E-3</c:v>
                </c:pt>
                <c:pt idx="6308">
                  <c:v>7.8599999999937609E-3</c:v>
                </c:pt>
                <c:pt idx="6309">
                  <c:v>1.0940000000005057E-2</c:v>
                </c:pt>
                <c:pt idx="6310">
                  <c:v>8.350000000007185E-3</c:v>
                </c:pt>
                <c:pt idx="6311">
                  <c:v>1.036999999996624E-2</c:v>
                </c:pt>
                <c:pt idx="6312">
                  <c:v>1.0400000000004184E-2</c:v>
                </c:pt>
                <c:pt idx="6313">
                  <c:v>9.2999999999960892E-3</c:v>
                </c:pt>
                <c:pt idx="6314">
                  <c:v>5.6600000000344153E-3</c:v>
                </c:pt>
                <c:pt idx="6315">
                  <c:v>1.1379999999974189E-2</c:v>
                </c:pt>
                <c:pt idx="6316">
                  <c:v>6.7999999999983629E-3</c:v>
                </c:pt>
                <c:pt idx="6317">
                  <c:v>1.2810000000001764E-2</c:v>
                </c:pt>
                <c:pt idx="6318">
                  <c:v>6.9799999999986539E-3</c:v>
                </c:pt>
                <c:pt idx="6319">
                  <c:v>8.7899999999763168E-3</c:v>
                </c:pt>
                <c:pt idx="6320">
                  <c:v>7.1800000000052933E-3</c:v>
                </c:pt>
                <c:pt idx="6321">
                  <c:v>9.0900000000146974E-3</c:v>
                </c:pt>
                <c:pt idx="6322">
                  <c:v>8.1999999999879947E-3</c:v>
                </c:pt>
                <c:pt idx="6323">
                  <c:v>7.7800000000252112E-3</c:v>
                </c:pt>
                <c:pt idx="6324">
                  <c:v>6.7899999999667671E-3</c:v>
                </c:pt>
                <c:pt idx="6325">
                  <c:v>7.3900000000435284E-3</c:v>
                </c:pt>
                <c:pt idx="6326">
                  <c:v>7.1800000000052933E-3</c:v>
                </c:pt>
                <c:pt idx="6327">
                  <c:v>1.0729999999966822E-2</c:v>
                </c:pt>
                <c:pt idx="6328">
                  <c:v>7.6599999999871216E-3</c:v>
                </c:pt>
                <c:pt idx="6329">
                  <c:v>9.7800000000347609E-3</c:v>
                </c:pt>
                <c:pt idx="6330">
                  <c:v>1.1410000000012133E-2</c:v>
                </c:pt>
                <c:pt idx="6331">
                  <c:v>8.9399999999955071E-3</c:v>
                </c:pt>
                <c:pt idx="6332">
                  <c:v>9.9599999999782085E-3</c:v>
                </c:pt>
                <c:pt idx="6333">
                  <c:v>6.3700000000039836E-3</c:v>
                </c:pt>
                <c:pt idx="6334">
                  <c:v>9.1199999999957981E-3</c:v>
                </c:pt>
                <c:pt idx="6335">
                  <c:v>8.530000000007476E-3</c:v>
                </c:pt>
                <c:pt idx="6336">
                  <c:v>9.1499999999768988E-3</c:v>
                </c:pt>
                <c:pt idx="6337">
                  <c:v>6.0500000000160981E-3</c:v>
                </c:pt>
                <c:pt idx="6338">
                  <c:v>1.1739999999974771E-2</c:v>
                </c:pt>
                <c:pt idx="6339">
                  <c:v>6.4900000000420732E-3</c:v>
                </c:pt>
                <c:pt idx="6340">
                  <c:v>1.0850000000004911E-2</c:v>
                </c:pt>
                <c:pt idx="6341">
                  <c:v>7.2999999999865395E-3</c:v>
                </c:pt>
                <c:pt idx="6342">
                  <c:v>9.6599999999966712E-3</c:v>
                </c:pt>
                <c:pt idx="6343">
                  <c:v>1.0339999999985139E-2</c:v>
                </c:pt>
                <c:pt idx="6344">
                  <c:v>9.7200000000157161E-3</c:v>
                </c:pt>
                <c:pt idx="6345">
                  <c:v>8.6699999999950705E-3</c:v>
                </c:pt>
                <c:pt idx="6346">
                  <c:v>8.9399999999955071E-3</c:v>
                </c:pt>
                <c:pt idx="6347">
                  <c:v>9.8899999999844113E-3</c:v>
                </c:pt>
                <c:pt idx="6348">
                  <c:v>7.339999999999236E-3</c:v>
                </c:pt>
                <c:pt idx="6349">
                  <c:v>8.7599999999952161E-3</c:v>
                </c:pt>
                <c:pt idx="6350">
                  <c:v>7.1200000000430919E-3</c:v>
                </c:pt>
                <c:pt idx="6351">
                  <c:v>1.0279999999966094E-2</c:v>
                </c:pt>
                <c:pt idx="6352">
                  <c:v>8.0500000000256478E-3</c:v>
                </c:pt>
                <c:pt idx="6353">
                  <c:v>7.8399999999874126E-3</c:v>
                </c:pt>
                <c:pt idx="6354">
                  <c:v>5.7199999999966167E-3</c:v>
                </c:pt>
                <c:pt idx="6355">
                  <c:v>7.0299999999861029E-3</c:v>
                </c:pt>
                <c:pt idx="6356">
                  <c:v>9.360000000015134E-3</c:v>
                </c:pt>
                <c:pt idx="6357">
                  <c:v>8.6400000000139698E-3</c:v>
                </c:pt>
                <c:pt idx="6358">
                  <c:v>8.8799999999764623E-3</c:v>
                </c:pt>
                <c:pt idx="6359">
                  <c:v>1.1090000000024247E-2</c:v>
                </c:pt>
                <c:pt idx="6360">
                  <c:v>9.0000000000145519E-3</c:v>
                </c:pt>
                <c:pt idx="6361">
                  <c:v>9.7199999999588726E-3</c:v>
                </c:pt>
                <c:pt idx="6362">
                  <c:v>7.3600000000055843E-3</c:v>
                </c:pt>
                <c:pt idx="6363">
                  <c:v>1.1110000000030595E-2</c:v>
                </c:pt>
                <c:pt idx="6364">
                  <c:v>5.7599999999524698E-3</c:v>
                </c:pt>
                <c:pt idx="6365">
                  <c:v>1.0490000000004329E-2</c:v>
                </c:pt>
                <c:pt idx="6366">
                  <c:v>5.3900000000339787E-3</c:v>
                </c:pt>
                <c:pt idx="6367">
                  <c:v>8.350000000007185E-3</c:v>
                </c:pt>
                <c:pt idx="6368">
                  <c:v>8.4299999999757347E-3</c:v>
                </c:pt>
                <c:pt idx="6369">
                  <c:v>7.8399999999874126E-3</c:v>
                </c:pt>
                <c:pt idx="6370">
                  <c:v>8.1900000000132422E-3</c:v>
                </c:pt>
                <c:pt idx="6371">
                  <c:v>7.2400000000243381E-3</c:v>
                </c:pt>
                <c:pt idx="6372">
                  <c:v>8.7699999999699685E-3</c:v>
                </c:pt>
                <c:pt idx="6373">
                  <c:v>6.3400000000228829E-3</c:v>
                </c:pt>
                <c:pt idx="6374">
                  <c:v>7.3099999999612919E-3</c:v>
                </c:pt>
                <c:pt idx="6375">
                  <c:v>7.3000000000433829E-3</c:v>
                </c:pt>
                <c:pt idx="6376">
                  <c:v>1.0459999999966385E-2</c:v>
                </c:pt>
                <c:pt idx="6377">
                  <c:v>3.5700000000247201E-3</c:v>
                </c:pt>
                <c:pt idx="6378">
                  <c:v>9.540000000015425E-3</c:v>
                </c:pt>
                <c:pt idx="6379">
                  <c:v>6.5899999999601278E-3</c:v>
                </c:pt>
                <c:pt idx="6380">
                  <c:v>9.7400000000220643E-3</c:v>
                </c:pt>
                <c:pt idx="6381">
                  <c:v>7.0099999999797546E-3</c:v>
                </c:pt>
                <c:pt idx="6382">
                  <c:v>9.2400000000338878E-3</c:v>
                </c:pt>
                <c:pt idx="6383">
                  <c:v>5.7799999999588181E-3</c:v>
                </c:pt>
                <c:pt idx="6384">
                  <c:v>9.1500000000337423E-3</c:v>
                </c:pt>
                <c:pt idx="6385">
                  <c:v>6.2199999999847932E-3</c:v>
                </c:pt>
                <c:pt idx="6386">
                  <c:v>1.0820000000023811E-2</c:v>
                </c:pt>
                <c:pt idx="6387">
                  <c:v>5.9299999999780084E-3</c:v>
                </c:pt>
                <c:pt idx="6388">
                  <c:v>9.7499999999968168E-3</c:v>
                </c:pt>
                <c:pt idx="6389">
                  <c:v>9.7999999999842657E-3</c:v>
                </c:pt>
                <c:pt idx="6390">
                  <c:v>8.0800000000067485E-3</c:v>
                </c:pt>
                <c:pt idx="6391">
                  <c:v>9.9500000000034561E-3</c:v>
                </c:pt>
                <c:pt idx="6392">
                  <c:v>8.9800000000082036E-3</c:v>
                </c:pt>
                <c:pt idx="6393">
                  <c:v>6.8499999999858119E-3</c:v>
                </c:pt>
                <c:pt idx="6394">
                  <c:v>8.1099999999878492E-3</c:v>
                </c:pt>
                <c:pt idx="6395">
                  <c:v>9.1200000000526416E-3</c:v>
                </c:pt>
                <c:pt idx="6396">
                  <c:v>5.6899999999586726E-3</c:v>
                </c:pt>
                <c:pt idx="6397">
                  <c:v>1.0280000000022937E-2</c:v>
                </c:pt>
                <c:pt idx="6398">
                  <c:v>5.7499999999777174E-3</c:v>
                </c:pt>
                <c:pt idx="6399">
                  <c:v>1.079000000004271E-2</c:v>
                </c:pt>
                <c:pt idx="6400">
                  <c:v>6.9699999999670581E-3</c:v>
                </c:pt>
                <c:pt idx="6401">
                  <c:v>9.5100000000343243E-3</c:v>
                </c:pt>
                <c:pt idx="6402">
                  <c:v>5.6599999999775719E-3</c:v>
                </c:pt>
                <c:pt idx="6403">
                  <c:v>1.0940000000005057E-2</c:v>
                </c:pt>
                <c:pt idx="6404">
                  <c:v>4.2599999999879401E-3</c:v>
                </c:pt>
                <c:pt idx="6405">
                  <c:v>1.0460000000023228E-2</c:v>
                </c:pt>
                <c:pt idx="6406">
                  <c:v>6.0799999999971988E-3</c:v>
                </c:pt>
                <c:pt idx="6407">
                  <c:v>1.0019999999997253E-2</c:v>
                </c:pt>
                <c:pt idx="6408">
                  <c:v>6.3099999999849388E-3</c:v>
                </c:pt>
                <c:pt idx="6409">
                  <c:v>9.1499999999768988E-3</c:v>
                </c:pt>
                <c:pt idx="6410">
                  <c:v>6.7700000000172622E-3</c:v>
                </c:pt>
                <c:pt idx="6411">
                  <c:v>9.1499999999768988E-3</c:v>
                </c:pt>
                <c:pt idx="6412">
                  <c:v>4.6500000000264663E-3</c:v>
                </c:pt>
                <c:pt idx="6413">
                  <c:v>8.7899999999763168E-3</c:v>
                </c:pt>
                <c:pt idx="6414">
                  <c:v>5.0900000000524415E-3</c:v>
                </c:pt>
                <c:pt idx="6415">
                  <c:v>8.3499999999503416E-3</c:v>
                </c:pt>
                <c:pt idx="6416">
                  <c:v>9.2999999999960892E-3</c:v>
                </c:pt>
                <c:pt idx="6417">
                  <c:v>6.9400000000428008E-3</c:v>
                </c:pt>
                <c:pt idx="6418">
                  <c:v>8.0199999999877036E-3</c:v>
                </c:pt>
                <c:pt idx="6419">
                  <c:v>7.0900000000051477E-3</c:v>
                </c:pt>
                <c:pt idx="6420">
                  <c:v>1.135999999996784E-2</c:v>
                </c:pt>
                <c:pt idx="6421">
                  <c:v>5.9899999999970532E-3</c:v>
                </c:pt>
                <c:pt idx="6422">
                  <c:v>9.4400000000405271E-3</c:v>
                </c:pt>
                <c:pt idx="6423">
                  <c:v>6.1699999999973443E-3</c:v>
                </c:pt>
                <c:pt idx="6424">
                  <c:v>1.0789999999985866E-2</c:v>
                </c:pt>
                <c:pt idx="6425">
                  <c:v>2.709999999979118E-3</c:v>
                </c:pt>
                <c:pt idx="6426">
                  <c:v>1.1750000000006366E-2</c:v>
                </c:pt>
                <c:pt idx="6427">
                  <c:v>5.3300000000149339E-3</c:v>
                </c:pt>
                <c:pt idx="6428">
                  <c:v>6.4399999999977808E-3</c:v>
                </c:pt>
                <c:pt idx="6429">
                  <c:v>7.5400000000058753E-3</c:v>
                </c:pt>
                <c:pt idx="6430">
                  <c:v>7.209999999986394E-3</c:v>
                </c:pt>
                <c:pt idx="6431">
                  <c:v>7.0000000000050022E-3</c:v>
                </c:pt>
                <c:pt idx="6432">
                  <c:v>6.2300000000163891E-3</c:v>
                </c:pt>
                <c:pt idx="6433">
                  <c:v>3.0699999999797001E-3</c:v>
                </c:pt>
                <c:pt idx="6434">
                  <c:v>6.5900000000169712E-3</c:v>
                </c:pt>
                <c:pt idx="6435">
                  <c:v>9.6800000000030195E-3</c:v>
                </c:pt>
                <c:pt idx="6436">
                  <c:v>5.2499999999895408E-3</c:v>
                </c:pt>
                <c:pt idx="6437">
                  <c:v>9.2399999999770444E-3</c:v>
                </c:pt>
                <c:pt idx="6438">
                  <c:v>6.0500000000160981E-3</c:v>
                </c:pt>
                <c:pt idx="6439">
                  <c:v>1.186000000001286E-2</c:v>
                </c:pt>
                <c:pt idx="6440">
                  <c:v>7.9599999999686588E-3</c:v>
                </c:pt>
                <c:pt idx="6441">
                  <c:v>9.5000000000027285E-3</c:v>
                </c:pt>
                <c:pt idx="6442">
                  <c:v>4.860000000007858E-3</c:v>
                </c:pt>
                <c:pt idx="6443">
                  <c:v>9.180000000014843E-3</c:v>
                </c:pt>
                <c:pt idx="6444">
                  <c:v>4.3499999999880856E-3</c:v>
                </c:pt>
                <c:pt idx="6445">
                  <c:v>9.2700000000149885E-3</c:v>
                </c:pt>
                <c:pt idx="6446">
                  <c:v>5.8399999999778629E-3</c:v>
                </c:pt>
                <c:pt idx="6447">
                  <c:v>4.5600000000263208E-3</c:v>
                </c:pt>
                <c:pt idx="6448">
                  <c:v>9.2099999999959437E-3</c:v>
                </c:pt>
                <c:pt idx="6449">
                  <c:v>5.6000000000153705E-3</c:v>
                </c:pt>
                <c:pt idx="6450">
                  <c:v>1.0789999999985866E-2</c:v>
                </c:pt>
                <c:pt idx="6451">
                  <c:v>8.1099999999878492E-3</c:v>
                </c:pt>
                <c:pt idx="6452">
                  <c:v>7.7200000000061664E-3</c:v>
                </c:pt>
                <c:pt idx="6453">
                  <c:v>6.3400000000228829E-3</c:v>
                </c:pt>
                <c:pt idx="6454">
                  <c:v>1.1239999999986594E-2</c:v>
                </c:pt>
                <c:pt idx="6455">
                  <c:v>6.5000000000168257E-3</c:v>
                </c:pt>
                <c:pt idx="6456">
                  <c:v>1.3909999999953016E-2</c:v>
                </c:pt>
                <c:pt idx="6457">
                  <c:v>2.3900000000480759E-3</c:v>
                </c:pt>
                <c:pt idx="6458">
                  <c:v>1.0279999999966094E-2</c:v>
                </c:pt>
                <c:pt idx="6459">
                  <c:v>8.579999999994925E-3</c:v>
                </c:pt>
                <c:pt idx="6460">
                  <c:v>1.2699999999995271E-2</c:v>
                </c:pt>
                <c:pt idx="6461">
                  <c:v>4.2900000000258842E-3</c:v>
                </c:pt>
                <c:pt idx="6462">
                  <c:v>1.0459999999966385E-2</c:v>
                </c:pt>
                <c:pt idx="6463">
                  <c:v>4.7700000000077125E-3</c:v>
                </c:pt>
                <c:pt idx="6464">
                  <c:v>1.2840000000039709E-2</c:v>
                </c:pt>
                <c:pt idx="6465">
                  <c:v>1.3620000000003074E-2</c:v>
                </c:pt>
                <c:pt idx="6466">
                  <c:v>4.222999999996091E-2</c:v>
                </c:pt>
                <c:pt idx="6467">
                  <c:v>0.15807000000000926</c:v>
                </c:pt>
                <c:pt idx="6468">
                  <c:v>2.6290000000017244E-2</c:v>
                </c:pt>
                <c:pt idx="6469">
                  <c:v>1.9729999999981374E-2</c:v>
                </c:pt>
                <c:pt idx="6470">
                  <c:v>7.4799999999868305E-3</c:v>
                </c:pt>
                <c:pt idx="6471">
                  <c:v>2.253000000001748E-2</c:v>
                </c:pt>
                <c:pt idx="6472">
                  <c:v>0</c:v>
                </c:pt>
                <c:pt idx="6473">
                  <c:v>1.6869999999983065E-2</c:v>
                </c:pt>
                <c:pt idx="6474">
                  <c:v>0</c:v>
                </c:pt>
                <c:pt idx="6475">
                  <c:v>1.8540000000029977E-2</c:v>
                </c:pt>
                <c:pt idx="6476">
                  <c:v>4.200000000196269E-4</c:v>
                </c:pt>
                <c:pt idx="6477">
                  <c:v>1.4040000000022701E-2</c:v>
                </c:pt>
                <c:pt idx="6478">
                  <c:v>0</c:v>
                </c:pt>
                <c:pt idx="6479">
                  <c:v>1.581999999996242E-2</c:v>
                </c:pt>
                <c:pt idx="6480">
                  <c:v>2.2100000000477849E-3</c:v>
                </c:pt>
                <c:pt idx="6481">
                  <c:v>7.9799999999750071E-3</c:v>
                </c:pt>
                <c:pt idx="6482">
                  <c:v>7.0400000000176988E-3</c:v>
                </c:pt>
                <c:pt idx="6483">
                  <c:v>4.2300000000068394E-3</c:v>
                </c:pt>
                <c:pt idx="6484">
                  <c:v>9.6800000000030195E-3</c:v>
                </c:pt>
                <c:pt idx="6485">
                  <c:v>1.2600000000020373E-3</c:v>
                </c:pt>
                <c:pt idx="6486">
                  <c:v>1.1679999999955726E-2</c:v>
                </c:pt>
                <c:pt idx="6487">
                  <c:v>0</c:v>
                </c:pt>
                <c:pt idx="6488">
                  <c:v>1.492999999999256E-2</c:v>
                </c:pt>
                <c:pt idx="6489">
                  <c:v>0</c:v>
                </c:pt>
                <c:pt idx="6490">
                  <c:v>1.3110000000040145E-2</c:v>
                </c:pt>
                <c:pt idx="6491">
                  <c:v>0</c:v>
                </c:pt>
                <c:pt idx="6492">
                  <c:v>1.0580000000004475E-2</c:v>
                </c:pt>
                <c:pt idx="6493">
                  <c:v>2.1799999999529973E-3</c:v>
                </c:pt>
                <c:pt idx="6494">
                  <c:v>1.0520000000042273E-2</c:v>
                </c:pt>
                <c:pt idx="6495">
                  <c:v>4.5299999999883767E-3</c:v>
                </c:pt>
                <c:pt idx="6496">
                  <c:v>9.2399999999770444E-3</c:v>
                </c:pt>
                <c:pt idx="6497">
                  <c:v>4.500000000007276E-3</c:v>
                </c:pt>
                <c:pt idx="6498">
                  <c:v>6.0200000000349974E-3</c:v>
                </c:pt>
                <c:pt idx="6499">
                  <c:v>1.051999999998543E-2</c:v>
                </c:pt>
                <c:pt idx="6500">
                  <c:v>5.1199999999766987E-3</c:v>
                </c:pt>
                <c:pt idx="6501">
                  <c:v>8.1400000000257933E-3</c:v>
                </c:pt>
                <c:pt idx="6502">
                  <c:v>4.0199999999686042E-3</c:v>
                </c:pt>
                <c:pt idx="6503">
                  <c:v>7.9900000000066029E-3</c:v>
                </c:pt>
                <c:pt idx="6504">
                  <c:v>4.3499999999880856E-3</c:v>
                </c:pt>
                <c:pt idx="6505">
                  <c:v>9.2700000000149885E-3</c:v>
                </c:pt>
                <c:pt idx="6506">
                  <c:v>3.8400000000251566E-3</c:v>
                </c:pt>
                <c:pt idx="6507">
                  <c:v>9.7799999999779175E-3</c:v>
                </c:pt>
                <c:pt idx="6508">
                  <c:v>3.0100000000174987E-3</c:v>
                </c:pt>
                <c:pt idx="6509">
                  <c:v>9.7399999999652209E-3</c:v>
                </c:pt>
                <c:pt idx="6510">
                  <c:v>6.6800000000171167E-3</c:v>
                </c:pt>
                <c:pt idx="6511">
                  <c:v>6.1100000000351429E-3</c:v>
                </c:pt>
                <c:pt idx="6512">
                  <c:v>6.6399999999475767E-3</c:v>
                </c:pt>
                <c:pt idx="6513">
                  <c:v>3.9400000000000546E-3</c:v>
                </c:pt>
                <c:pt idx="6514">
                  <c:v>7.3900000000435284E-3</c:v>
                </c:pt>
                <c:pt idx="6515">
                  <c:v>8.0499999999688043E-3</c:v>
                </c:pt>
                <c:pt idx="6516">
                  <c:v>4.7900000000140608E-3</c:v>
                </c:pt>
                <c:pt idx="6517">
                  <c:v>7.4000000000182808E-3</c:v>
                </c:pt>
                <c:pt idx="6518">
                  <c:v>8.3699999999566899E-3</c:v>
                </c:pt>
                <c:pt idx="6519">
                  <c:v>6.470000000035725E-3</c:v>
                </c:pt>
                <c:pt idx="6520">
                  <c:v>7.8899999999748616E-3</c:v>
                </c:pt>
                <c:pt idx="6521">
                  <c:v>5.3700000000276304E-3</c:v>
                </c:pt>
                <c:pt idx="6522">
                  <c:v>7.2700000000054388E-3</c:v>
                </c:pt>
                <c:pt idx="6523">
                  <c:v>6.6199999999980719E-3</c:v>
                </c:pt>
                <c:pt idx="6524">
                  <c:v>5.6299999999964712E-3</c:v>
                </c:pt>
                <c:pt idx="6525">
                  <c:v>8.579999999994925E-3</c:v>
                </c:pt>
                <c:pt idx="6526">
                  <c:v>5.2799999999706415E-3</c:v>
                </c:pt>
                <c:pt idx="6527">
                  <c:v>7.060000000024047E-3</c:v>
                </c:pt>
                <c:pt idx="6528">
                  <c:v>9.0599999999767533E-3</c:v>
                </c:pt>
                <c:pt idx="6529">
                  <c:v>4.3800000000260297E-3</c:v>
                </c:pt>
                <c:pt idx="6530">
                  <c:v>1.0049999999978354E-2</c:v>
                </c:pt>
                <c:pt idx="6531">
                  <c:v>4.1699999999877946E-3</c:v>
                </c:pt>
                <c:pt idx="6532">
                  <c:v>4.860000000007858E-3</c:v>
                </c:pt>
                <c:pt idx="6533">
                  <c:v>4.9700000000143518E-3</c:v>
                </c:pt>
                <c:pt idx="6534">
                  <c:v>9.360000000015134E-3</c:v>
                </c:pt>
                <c:pt idx="6535">
                  <c:v>3.7899999999808642E-3</c:v>
                </c:pt>
                <c:pt idx="6536">
                  <c:v>1.0040000000003602E-2</c:v>
                </c:pt>
                <c:pt idx="6537">
                  <c:v>3.4299999999802822E-3</c:v>
                </c:pt>
                <c:pt idx="6538">
                  <c:v>9.1500000000337423E-3</c:v>
                </c:pt>
                <c:pt idx="6539">
                  <c:v>5.1500000000146429E-3</c:v>
                </c:pt>
                <c:pt idx="6540">
                  <c:v>8.4599999999568354E-3</c:v>
                </c:pt>
                <c:pt idx="6541">
                  <c:v>2.9000000000110049E-3</c:v>
                </c:pt>
                <c:pt idx="6542">
                  <c:v>8.8499999999953616E-3</c:v>
                </c:pt>
                <c:pt idx="6543">
                  <c:v>3.9600000000064028E-3</c:v>
                </c:pt>
                <c:pt idx="6544">
                  <c:v>7.7499999999872671E-3</c:v>
                </c:pt>
                <c:pt idx="6545">
                  <c:v>5.6000000000153705E-3</c:v>
                </c:pt>
                <c:pt idx="6546">
                  <c:v>3.6099999999805732E-3</c:v>
                </c:pt>
                <c:pt idx="6547">
                  <c:v>7.7200000000061664E-3</c:v>
                </c:pt>
                <c:pt idx="6548">
                  <c:v>4.3499999999880856E-3</c:v>
                </c:pt>
                <c:pt idx="6549">
                  <c:v>9.5300000000406726E-3</c:v>
                </c:pt>
                <c:pt idx="6550">
                  <c:v>3.3999999999991815E-3</c:v>
                </c:pt>
                <c:pt idx="6551">
                  <c:v>8.3799999999882857E-3</c:v>
                </c:pt>
                <c:pt idx="6552">
                  <c:v>1.010000000007949E-3</c:v>
                </c:pt>
                <c:pt idx="6553">
                  <c:v>8.3700000000135333E-3</c:v>
                </c:pt>
                <c:pt idx="6554">
                  <c:v>5.4299999999898318E-3</c:v>
                </c:pt>
                <c:pt idx="6555">
                  <c:v>8.2499999999754436E-3</c:v>
                </c:pt>
                <c:pt idx="6556">
                  <c:v>4.1800000000193904E-3</c:v>
                </c:pt>
                <c:pt idx="6557">
                  <c:v>9.6800000000030195E-3</c:v>
                </c:pt>
                <c:pt idx="6558">
                  <c:v>4.2599999999879401E-3</c:v>
                </c:pt>
                <c:pt idx="6559">
                  <c:v>1.0820000000023811E-2</c:v>
                </c:pt>
                <c:pt idx="6560">
                  <c:v>4.680000000007567E-3</c:v>
                </c:pt>
                <c:pt idx="6561">
                  <c:v>7.1199999999862484E-3</c:v>
                </c:pt>
                <c:pt idx="6562">
                  <c:v>4.680000000007567E-3</c:v>
                </c:pt>
                <c:pt idx="6563">
                  <c:v>5.3999999999518877E-3</c:v>
                </c:pt>
                <c:pt idx="6564">
                  <c:v>5.8100000000536056E-3</c:v>
                </c:pt>
                <c:pt idx="6565">
                  <c:v>6.199999999978445E-3</c:v>
                </c:pt>
                <c:pt idx="6566">
                  <c:v>7.1800000000052933E-3</c:v>
                </c:pt>
                <c:pt idx="6567">
                  <c:v>3.9600000000064028E-3</c:v>
                </c:pt>
                <c:pt idx="6568">
                  <c:v>8.7899999999763168E-3</c:v>
                </c:pt>
                <c:pt idx="6569">
                  <c:v>3.8499999999999091E-3</c:v>
                </c:pt>
                <c:pt idx="6570">
                  <c:v>8.9700000000334512E-3</c:v>
                </c:pt>
                <c:pt idx="6571">
                  <c:v>3.5499999999615284E-3</c:v>
                </c:pt>
                <c:pt idx="6572">
                  <c:v>6.9700000000239015E-3</c:v>
                </c:pt>
                <c:pt idx="6573">
                  <c:v>2.7999999999792635E-3</c:v>
                </c:pt>
                <c:pt idx="6574">
                  <c:v>8.8200000000142609E-3</c:v>
                </c:pt>
                <c:pt idx="6575">
                  <c:v>3.1000000000176442E-3</c:v>
                </c:pt>
                <c:pt idx="6576">
                  <c:v>1.0549999999966531E-2</c:v>
                </c:pt>
                <c:pt idx="6577">
                  <c:v>2.2700000000099863E-3</c:v>
                </c:pt>
                <c:pt idx="6578">
                  <c:v>7.8100000000063119E-3</c:v>
                </c:pt>
                <c:pt idx="6579">
                  <c:v>5.7199999999966167E-3</c:v>
                </c:pt>
                <c:pt idx="6580">
                  <c:v>7.060000000024047E-3</c:v>
                </c:pt>
                <c:pt idx="6581">
                  <c:v>4.6799999999507236E-3</c:v>
                </c:pt>
                <c:pt idx="6582">
                  <c:v>6.5900000000169712E-3</c:v>
                </c:pt>
                <c:pt idx="6583">
                  <c:v>4.9400000000332511E-3</c:v>
                </c:pt>
                <c:pt idx="6584">
                  <c:v>5.0699999999892498E-3</c:v>
                </c:pt>
                <c:pt idx="6585">
                  <c:v>6.9100000000048567E-3</c:v>
                </c:pt>
                <c:pt idx="6586">
                  <c:v>4.9799999999891043E-3</c:v>
                </c:pt>
                <c:pt idx="6587">
                  <c:v>6.5599999999790271E-3</c:v>
                </c:pt>
                <c:pt idx="6588">
                  <c:v>5.870000000015807E-3</c:v>
                </c:pt>
                <c:pt idx="6589">
                  <c:v>8.7300000000141154E-3</c:v>
                </c:pt>
                <c:pt idx="6590">
                  <c:v>4.3499999999880856E-3</c:v>
                </c:pt>
                <c:pt idx="6591">
                  <c:v>8.3799999999882857E-3</c:v>
                </c:pt>
                <c:pt idx="6592">
                  <c:v>2.0000000000663931E-4</c:v>
                </c:pt>
                <c:pt idx="6593">
                  <c:v>6.4699999999788815E-3</c:v>
                </c:pt>
                <c:pt idx="6594">
                  <c:v>3.2500000000368345E-3</c:v>
                </c:pt>
                <c:pt idx="6595">
                  <c:v>7.9000000000064574E-3</c:v>
                </c:pt>
                <c:pt idx="6596">
                  <c:v>1.2799999999515421E-3</c:v>
                </c:pt>
                <c:pt idx="6597">
                  <c:v>8.3099999999944885E-3</c:v>
                </c:pt>
                <c:pt idx="6598">
                  <c:v>3.8499999999999091E-3</c:v>
                </c:pt>
                <c:pt idx="6599">
                  <c:v>6.5600000000358705E-3</c:v>
                </c:pt>
                <c:pt idx="6600">
                  <c:v>5.089999999995598E-3</c:v>
                </c:pt>
                <c:pt idx="6601">
                  <c:v>5.3399999999896863E-3</c:v>
                </c:pt>
                <c:pt idx="6602">
                  <c:v>3.1500000000050932E-3</c:v>
                </c:pt>
                <c:pt idx="6603">
                  <c:v>6.8899999999985084E-3</c:v>
                </c:pt>
                <c:pt idx="6604">
                  <c:v>2.889999999979409E-3</c:v>
                </c:pt>
                <c:pt idx="6605">
                  <c:v>8.9700000000334512E-3</c:v>
                </c:pt>
                <c:pt idx="6606">
                  <c:v>3.8499999999999091E-3</c:v>
                </c:pt>
                <c:pt idx="6607">
                  <c:v>2.889999999979409E-3</c:v>
                </c:pt>
                <c:pt idx="6608">
                  <c:v>7.9499999999939064E-3</c:v>
                </c:pt>
                <c:pt idx="6609">
                  <c:v>3.7900000000377077E-3</c:v>
                </c:pt>
                <c:pt idx="6610">
                  <c:v>6.9699999999670581E-3</c:v>
                </c:pt>
                <c:pt idx="6611">
                  <c:v>3.1000000000176442E-3</c:v>
                </c:pt>
                <c:pt idx="6612">
                  <c:v>5.2499999999895408E-3</c:v>
                </c:pt>
                <c:pt idx="6613">
                  <c:v>4.500000000007276E-3</c:v>
                </c:pt>
                <c:pt idx="6614">
                  <c:v>5.7499999999777174E-3</c:v>
                </c:pt>
                <c:pt idx="6615">
                  <c:v>2.1399999999971442E-3</c:v>
                </c:pt>
                <c:pt idx="6616">
                  <c:v>9.0600000000335967E-3</c:v>
                </c:pt>
                <c:pt idx="6617">
                  <c:v>2.8100000000108594E-3</c:v>
                </c:pt>
                <c:pt idx="6618">
                  <c:v>6.6999999999666215E-3</c:v>
                </c:pt>
                <c:pt idx="6619">
                  <c:v>4.8899999999889587E-3</c:v>
                </c:pt>
                <c:pt idx="6620">
                  <c:v>4.860000000007858E-3</c:v>
                </c:pt>
                <c:pt idx="6621">
                  <c:v>4.2300000000068394E-3</c:v>
                </c:pt>
                <c:pt idx="6622">
                  <c:v>6.2000000000352884E-3</c:v>
                </c:pt>
                <c:pt idx="6623">
                  <c:v>2.8599999999983083E-3</c:v>
                </c:pt>
                <c:pt idx="6624">
                  <c:v>3.9299999999684587E-3</c:v>
                </c:pt>
                <c:pt idx="6625">
                  <c:v>2.1199999999907959E-3</c:v>
                </c:pt>
                <c:pt idx="6626">
                  <c:v>6.9400000000428008E-3</c:v>
                </c:pt>
                <c:pt idx="6627">
                  <c:v>4.8599999999510146E-3</c:v>
                </c:pt>
                <c:pt idx="6628">
                  <c:v>2.5899999999978718E-3</c:v>
                </c:pt>
                <c:pt idx="6629">
                  <c:v>5.7199999999966167E-3</c:v>
                </c:pt>
                <c:pt idx="6630">
                  <c:v>4.2700000000195359E-3</c:v>
                </c:pt>
                <c:pt idx="6631">
                  <c:v>4.9700000000143518E-3</c:v>
                </c:pt>
                <c:pt idx="6632">
                  <c:v>1.2800000000083855E-3</c:v>
                </c:pt>
                <c:pt idx="6633">
                  <c:v>5.009999999970205E-3</c:v>
                </c:pt>
                <c:pt idx="6634">
                  <c:v>1.4600000000086766E-3</c:v>
                </c:pt>
                <c:pt idx="6635">
                  <c:v>5.9299999999780084E-3</c:v>
                </c:pt>
                <c:pt idx="6636">
                  <c:v>3.5200000000372711E-3</c:v>
                </c:pt>
                <c:pt idx="6637">
                  <c:v>6.7599999999856664E-3</c:v>
                </c:pt>
                <c:pt idx="6638">
                  <c:v>4.9200000000269029E-3</c:v>
                </c:pt>
                <c:pt idx="6639">
                  <c:v>5.8399999999778629E-3</c:v>
                </c:pt>
                <c:pt idx="6640">
                  <c:v>2.15000000002874E-3</c:v>
                </c:pt>
                <c:pt idx="6641">
                  <c:v>6.1399999999594002E-3</c:v>
                </c:pt>
                <c:pt idx="6642">
                  <c:v>2.4999999999977263E-3</c:v>
                </c:pt>
                <c:pt idx="6643">
                  <c:v>4.5600000000263208E-3</c:v>
                </c:pt>
                <c:pt idx="6644">
                  <c:v>3.9600000000064028E-3</c:v>
                </c:pt>
                <c:pt idx="6645">
                  <c:v>7.3699999999803367E-3</c:v>
                </c:pt>
                <c:pt idx="6646">
                  <c:v>2.200000000016189E-3</c:v>
                </c:pt>
                <c:pt idx="6647">
                  <c:v>5.8999999999969077E-3</c:v>
                </c:pt>
                <c:pt idx="6648">
                  <c:v>4.0599999999813008E-3</c:v>
                </c:pt>
                <c:pt idx="6649">
                  <c:v>5.690000000015516E-3</c:v>
                </c:pt>
                <c:pt idx="6650">
                  <c:v>4.7399999999697684E-3</c:v>
                </c:pt>
                <c:pt idx="6651">
                  <c:v>3.0700000000365435E-3</c:v>
                </c:pt>
                <c:pt idx="6652">
                  <c:v>4.5299999999883767E-3</c:v>
                </c:pt>
                <c:pt idx="6653">
                  <c:v>2.2299999999972897E-3</c:v>
                </c:pt>
                <c:pt idx="6654">
                  <c:v>4.7999999999888132E-3</c:v>
                </c:pt>
                <c:pt idx="6655">
                  <c:v>2.3500000000353793E-3</c:v>
                </c:pt>
                <c:pt idx="6656">
                  <c:v>7.0099999999797546E-3</c:v>
                </c:pt>
                <c:pt idx="6657">
                  <c:v>3.8399999999683132E-3</c:v>
                </c:pt>
                <c:pt idx="6658">
                  <c:v>3.6400000000185173E-3</c:v>
                </c:pt>
                <c:pt idx="6659">
                  <c:v>5.8400000000347063E-3</c:v>
                </c:pt>
                <c:pt idx="6660">
                  <c:v>4.7699999999508691E-3</c:v>
                </c:pt>
                <c:pt idx="6661">
                  <c:v>4.1400000000066939E-3</c:v>
                </c:pt>
                <c:pt idx="6662">
                  <c:v>6.0200000000349974E-3</c:v>
                </c:pt>
                <c:pt idx="6663">
                  <c:v>2.4699999999597821E-3</c:v>
                </c:pt>
                <c:pt idx="6664">
                  <c:v>6.3800000000355794E-3</c:v>
                </c:pt>
                <c:pt idx="6665">
                  <c:v>2.4699999999597821E-3</c:v>
                </c:pt>
                <c:pt idx="6666">
                  <c:v>5.2500000000463842E-3</c:v>
                </c:pt>
                <c:pt idx="6667">
                  <c:v>6.6799999999602733E-3</c:v>
                </c:pt>
                <c:pt idx="6668">
                  <c:v>2.4400000000355249E-3</c:v>
                </c:pt>
                <c:pt idx="6669">
                  <c:v>6.2299999999595457E-3</c:v>
                </c:pt>
                <c:pt idx="6670">
                  <c:v>4.1400000000066939E-3</c:v>
                </c:pt>
                <c:pt idx="6671">
                  <c:v>5.1300000000082946E-3</c:v>
                </c:pt>
                <c:pt idx="6672">
                  <c:v>2.8599999999983083E-3</c:v>
                </c:pt>
                <c:pt idx="6673">
                  <c:v>1.7599999999902138E-3</c:v>
                </c:pt>
                <c:pt idx="6674">
                  <c:v>5.6000000000153705E-3</c:v>
                </c:pt>
                <c:pt idx="6675">
                  <c:v>4.4399999999882311E-3</c:v>
                </c:pt>
                <c:pt idx="6676">
                  <c:v>4.170000000044638E-3</c:v>
                </c:pt>
                <c:pt idx="6677">
                  <c:v>6.1699999999973443E-3</c:v>
                </c:pt>
                <c:pt idx="6678">
                  <c:v>3.0699999999797001E-3</c:v>
                </c:pt>
                <c:pt idx="6679">
                  <c:v>6.7399999999793181E-3</c:v>
                </c:pt>
                <c:pt idx="6680">
                  <c:v>3.6600000000248656E-3</c:v>
                </c:pt>
                <c:pt idx="6681">
                  <c:v>4.2300000000068394E-3</c:v>
                </c:pt>
                <c:pt idx="6682">
                  <c:v>5.0400000000081491E-3</c:v>
                </c:pt>
                <c:pt idx="6683">
                  <c:v>4.4999999999504325E-3</c:v>
                </c:pt>
                <c:pt idx="6684">
                  <c:v>2.1800000000098407E-3</c:v>
                </c:pt>
                <c:pt idx="6685">
                  <c:v>7.7400000000125146E-3</c:v>
                </c:pt>
                <c:pt idx="6686">
                  <c:v>1.289999999983138E-3</c:v>
                </c:pt>
                <c:pt idx="6687">
                  <c:v>4.4100000000071304E-3</c:v>
                </c:pt>
                <c:pt idx="6688">
                  <c:v>4.6199999999885222E-3</c:v>
                </c:pt>
                <c:pt idx="6689">
                  <c:v>5.1500000000146429E-3</c:v>
                </c:pt>
                <c:pt idx="6690">
                  <c:v>3.2800000000179352E-3</c:v>
                </c:pt>
                <c:pt idx="6691">
                  <c:v>5.0999999999703505E-3</c:v>
                </c:pt>
                <c:pt idx="6692">
                  <c:v>1.1300000000460386E-3</c:v>
                </c:pt>
                <c:pt idx="6693">
                  <c:v>4.7699999999508691E-3</c:v>
                </c:pt>
                <c:pt idx="6694">
                  <c:v>3.5400000000436194E-3</c:v>
                </c:pt>
                <c:pt idx="6695">
                  <c:v>1.9100000000094042E-3</c:v>
                </c:pt>
                <c:pt idx="6696">
                  <c:v>6.4999999999599822E-3</c:v>
                </c:pt>
                <c:pt idx="6697">
                  <c:v>1.1000000000080945E-3</c:v>
                </c:pt>
                <c:pt idx="6698">
                  <c:v>7.0000000000050022E-3</c:v>
                </c:pt>
                <c:pt idx="6699">
                  <c:v>4.6500000000264663E-3</c:v>
                </c:pt>
                <c:pt idx="6700">
                  <c:v>4.0899999999624015E-3</c:v>
                </c:pt>
                <c:pt idx="6701">
                  <c:v>3.4499999999866304E-3</c:v>
                </c:pt>
                <c:pt idx="6702">
                  <c:v>3.7599999999997635E-3</c:v>
                </c:pt>
                <c:pt idx="6703">
                  <c:v>3.3099999999990359E-3</c:v>
                </c:pt>
                <c:pt idx="6704">
                  <c:v>2.6500000000169166E-3</c:v>
                </c:pt>
                <c:pt idx="6705">
                  <c:v>3.1299999999987449E-3</c:v>
                </c:pt>
                <c:pt idx="6706">
                  <c:v>2.8599999999983083E-3</c:v>
                </c:pt>
                <c:pt idx="6707">
                  <c:v>3.3999999999991815E-3</c:v>
                </c:pt>
                <c:pt idx="6708">
                  <c:v>3.7800000000061118E-3</c:v>
                </c:pt>
                <c:pt idx="6709">
                  <c:v>4.7700000000077125E-3</c:v>
                </c:pt>
                <c:pt idx="6710">
                  <c:v>2.889999999979409E-3</c:v>
                </c:pt>
                <c:pt idx="6711">
                  <c:v>2.7699999999981628E-3</c:v>
                </c:pt>
                <c:pt idx="6712">
                  <c:v>2.8900000000362525E-3</c:v>
                </c:pt>
                <c:pt idx="6713">
                  <c:v>1.8200000000092587E-3</c:v>
                </c:pt>
                <c:pt idx="6714">
                  <c:v>5.189999999970496E-3</c:v>
                </c:pt>
                <c:pt idx="6715">
                  <c:v>2.4099999999975807E-3</c:v>
                </c:pt>
                <c:pt idx="6716">
                  <c:v>2.15000000002874E-3</c:v>
                </c:pt>
                <c:pt idx="6717">
                  <c:v>6.3099999999849388E-3</c:v>
                </c:pt>
                <c:pt idx="6718">
                  <c:v>1.6099999999710235E-3</c:v>
                </c:pt>
                <c:pt idx="6719">
                  <c:v>5.4900000000088767E-3</c:v>
                </c:pt>
                <c:pt idx="6720">
                  <c:v>1.7300000000091131E-3</c:v>
                </c:pt>
                <c:pt idx="6721">
                  <c:v>3.4200000000055297E-3</c:v>
                </c:pt>
                <c:pt idx="6722">
                  <c:v>3.2499999999799911E-3</c:v>
                </c:pt>
                <c:pt idx="6723">
                  <c:v>3.160000000036689E-3</c:v>
                </c:pt>
                <c:pt idx="6724">
                  <c:v>1.1599999999702959E-3</c:v>
                </c:pt>
                <c:pt idx="6725">
                  <c:v>5.7199999999966167E-3</c:v>
                </c:pt>
                <c:pt idx="6726">
                  <c:v>2.0000000000095497E-3</c:v>
                </c:pt>
                <c:pt idx="6727">
                  <c:v>4.1400000000066939E-3</c:v>
                </c:pt>
                <c:pt idx="6728">
                  <c:v>2.0900000000096952E-3</c:v>
                </c:pt>
                <c:pt idx="6729">
                  <c:v>3.3399999999801366E-3</c:v>
                </c:pt>
                <c:pt idx="6730">
                  <c:v>5.4499999999961801E-3</c:v>
                </c:pt>
                <c:pt idx="6731">
                  <c:v>3.7599999999997635E-3</c:v>
                </c:pt>
                <c:pt idx="6732">
                  <c:v>3.3599999999864849E-3</c:v>
                </c:pt>
                <c:pt idx="6733">
                  <c:v>9.0000000000145519E-5</c:v>
                </c:pt>
                <c:pt idx="6734">
                  <c:v>2.9200000000173532E-3</c:v>
                </c:pt>
                <c:pt idx="6735">
                  <c:v>3.1299999999987449E-3</c:v>
                </c:pt>
                <c:pt idx="6736">
                  <c:v>3.1299999999987449E-3</c:v>
                </c:pt>
                <c:pt idx="6737">
                  <c:v>3.3099999999990359E-3</c:v>
                </c:pt>
                <c:pt idx="6738">
                  <c:v>3.5799999999994725E-3</c:v>
                </c:pt>
                <c:pt idx="6739">
                  <c:v>3.0100000000174987E-3</c:v>
                </c:pt>
                <c:pt idx="6740">
                  <c:v>5.2999999999769898E-3</c:v>
                </c:pt>
                <c:pt idx="6741">
                  <c:v>1.4600000000086766E-3</c:v>
                </c:pt>
                <c:pt idx="6742">
                  <c:v>4.6199999999885222E-3</c:v>
                </c:pt>
                <c:pt idx="6743">
                  <c:v>2.6500000000169166E-3</c:v>
                </c:pt>
                <c:pt idx="6744">
                  <c:v>2.4200000000291766E-3</c:v>
                </c:pt>
                <c:pt idx="6745">
                  <c:v>1.5499999999519787E-3</c:v>
                </c:pt>
                <c:pt idx="6746">
                  <c:v>6.1100000000351429E-3</c:v>
                </c:pt>
                <c:pt idx="6747">
                  <c:v>7.6999999998861313E-4</c:v>
                </c:pt>
                <c:pt idx="6748">
                  <c:v>3.0399999999985994E-3</c:v>
                </c:pt>
                <c:pt idx="6749">
                  <c:v>4.5600000000263208E-3</c:v>
                </c:pt>
                <c:pt idx="6750">
                  <c:v>8.6999999996351107E-4</c:v>
                </c:pt>
                <c:pt idx="6751">
                  <c:v>4.2000000000257387E-3</c:v>
                </c:pt>
                <c:pt idx="6752">
                  <c:v>3.6000000000058208E-3</c:v>
                </c:pt>
                <c:pt idx="6753">
                  <c:v>2.2099999999909414E-3</c:v>
                </c:pt>
                <c:pt idx="6754">
                  <c:v>6.8999999996322003E-4</c:v>
                </c:pt>
                <c:pt idx="6755">
                  <c:v>5.9300000000348518E-3</c:v>
                </c:pt>
                <c:pt idx="6756">
                  <c:v>3.3300000000053842E-3</c:v>
                </c:pt>
                <c:pt idx="6757">
                  <c:v>4.2100000000004911E-3</c:v>
                </c:pt>
                <c:pt idx="6758">
                  <c:v>2.0499999999969987E-3</c:v>
                </c:pt>
                <c:pt idx="6759">
                  <c:v>4.0300000000002001E-3</c:v>
                </c:pt>
                <c:pt idx="6760">
                  <c:v>3.0099999999606553E-3</c:v>
                </c:pt>
                <c:pt idx="6761">
                  <c:v>3.0399999999985994E-3</c:v>
                </c:pt>
                <c:pt idx="6762">
                  <c:v>4.2000000000257387E-3</c:v>
                </c:pt>
                <c:pt idx="6763">
                  <c:v>3.0100000000174987E-3</c:v>
                </c:pt>
                <c:pt idx="6764">
                  <c:v>1.8499999999903594E-3</c:v>
                </c:pt>
                <c:pt idx="6765">
                  <c:v>3.2699999999863394E-3</c:v>
                </c:pt>
                <c:pt idx="6766">
                  <c:v>0</c:v>
                </c:pt>
                <c:pt idx="6767">
                  <c:v>7.339999999999236E-3</c:v>
                </c:pt>
                <c:pt idx="6768">
                  <c:v>2.2999999998774001E-4</c:v>
                </c:pt>
                <c:pt idx="6769">
                  <c:v>3.4300000000371256E-3</c:v>
                </c:pt>
                <c:pt idx="6770">
                  <c:v>2.529999999978827E-3</c:v>
                </c:pt>
                <c:pt idx="6771">
                  <c:v>4.4700000000261753E-3</c:v>
                </c:pt>
                <c:pt idx="6772">
                  <c:v>1.699999999971169E-3</c:v>
                </c:pt>
                <c:pt idx="6773">
                  <c:v>3.5199999999804277E-3</c:v>
                </c:pt>
                <c:pt idx="6774">
                  <c:v>9.5000000004574758E-4</c:v>
                </c:pt>
                <c:pt idx="6775">
                  <c:v>2.8599999999983083E-3</c:v>
                </c:pt>
                <c:pt idx="6776">
                  <c:v>2.2700000000099863E-3</c:v>
                </c:pt>
                <c:pt idx="6777">
                  <c:v>2.4999999999977263E-3</c:v>
                </c:pt>
                <c:pt idx="6778">
                  <c:v>4.0300000000002001E-3</c:v>
                </c:pt>
                <c:pt idx="6779">
                  <c:v>2.5599999999599277E-3</c:v>
                </c:pt>
                <c:pt idx="6780">
                  <c:v>4.3200000000069849E-3</c:v>
                </c:pt>
                <c:pt idx="6781">
                  <c:v>2.4700000000166256E-3</c:v>
                </c:pt>
                <c:pt idx="6782">
                  <c:v>2.7200000000107138E-3</c:v>
                </c:pt>
                <c:pt idx="6783">
                  <c:v>2.5899999999978718E-3</c:v>
                </c:pt>
                <c:pt idx="6784">
                  <c:v>3.9899999999875035E-3</c:v>
                </c:pt>
                <c:pt idx="6785">
                  <c:v>1.7899999999713145E-3</c:v>
                </c:pt>
                <c:pt idx="6786">
                  <c:v>2.9200000000173532E-3</c:v>
                </c:pt>
                <c:pt idx="6787">
                  <c:v>6.0000000001991793E-4</c:v>
                </c:pt>
                <c:pt idx="6788">
                  <c:v>5.7199999999966167E-3</c:v>
                </c:pt>
                <c:pt idx="6789">
                  <c:v>7.4000000000751243E-4</c:v>
                </c:pt>
                <c:pt idx="6790">
                  <c:v>2.479999999991378E-3</c:v>
                </c:pt>
                <c:pt idx="6791">
                  <c:v>5.2699999999958891E-3</c:v>
                </c:pt>
                <c:pt idx="6792">
                  <c:v>1.9699999999716056E-3</c:v>
                </c:pt>
                <c:pt idx="6793">
                  <c:v>2.1800000000098407E-3</c:v>
                </c:pt>
                <c:pt idx="6794">
                  <c:v>3.0900000000428918E-3</c:v>
                </c:pt>
                <c:pt idx="6795">
                  <c:v>0</c:v>
                </c:pt>
                <c:pt idx="6796">
                  <c:v>3.3699999999612373E-3</c:v>
                </c:pt>
                <c:pt idx="6797">
                  <c:v>1.9399999999905049E-3</c:v>
                </c:pt>
                <c:pt idx="6798">
                  <c:v>2.6799999999980173E-3</c:v>
                </c:pt>
                <c:pt idx="6799">
                  <c:v>2.7100000000359614E-3</c:v>
                </c:pt>
                <c:pt idx="6800">
                  <c:v>1.699999999971169E-3</c:v>
                </c:pt>
                <c:pt idx="6801">
                  <c:v>2.2400000000288856E-3</c:v>
                </c:pt>
                <c:pt idx="6802">
                  <c:v>5.3599999999960346E-3</c:v>
                </c:pt>
                <c:pt idx="6803">
                  <c:v>9.5999999996365659E-4</c:v>
                </c:pt>
                <c:pt idx="6804">
                  <c:v>3.1299999999987449E-3</c:v>
                </c:pt>
                <c:pt idx="6805">
                  <c:v>1.870000000053551E-3</c:v>
                </c:pt>
                <c:pt idx="6806">
                  <c:v>2.479999999991378E-3</c:v>
                </c:pt>
                <c:pt idx="6807">
                  <c:v>2.9799999999795546E-3</c:v>
                </c:pt>
                <c:pt idx="6808">
                  <c:v>2.8300000000172076E-3</c:v>
                </c:pt>
                <c:pt idx="6809">
                  <c:v>1.9100000000094042E-3</c:v>
                </c:pt>
                <c:pt idx="6810">
                  <c:v>3.7799999999492684E-3</c:v>
                </c:pt>
                <c:pt idx="6811">
                  <c:v>6.0000000019044819E-5</c:v>
                </c:pt>
                <c:pt idx="6812">
                  <c:v>5.4200000000150794E-3</c:v>
                </c:pt>
                <c:pt idx="6813">
                  <c:v>1.0500000000206455E-3</c:v>
                </c:pt>
                <c:pt idx="6814">
                  <c:v>3.2799999999610918E-3</c:v>
                </c:pt>
                <c:pt idx="6815">
                  <c:v>0</c:v>
                </c:pt>
                <c:pt idx="6816">
                  <c:v>0</c:v>
                </c:pt>
                <c:pt idx="6817">
                  <c:v>3.6299999999869215E-3</c:v>
                </c:pt>
                <c:pt idx="6818">
                  <c:v>2.2700000000099863E-3</c:v>
                </c:pt>
                <c:pt idx="6819">
                  <c:v>8.9000000002670276E-4</c:v>
                </c:pt>
                <c:pt idx="6820">
                  <c:v>1.9699999999716056E-3</c:v>
                </c:pt>
                <c:pt idx="6821">
                  <c:v>3.1299999999987449E-3</c:v>
                </c:pt>
                <c:pt idx="6822">
                  <c:v>2.38000000001648E-3</c:v>
                </c:pt>
                <c:pt idx="6823">
                  <c:v>3.2499999999799911E-3</c:v>
                </c:pt>
                <c:pt idx="6824">
                  <c:v>4.500000000007276E-4</c:v>
                </c:pt>
                <c:pt idx="6825">
                  <c:v>1.9599999999968531E-3</c:v>
                </c:pt>
                <c:pt idx="6826">
                  <c:v>3.489999999999327E-3</c:v>
                </c:pt>
                <c:pt idx="6827">
                  <c:v>1.6100000000278669E-3</c:v>
                </c:pt>
                <c:pt idx="6828">
                  <c:v>3.2499999999799911E-3</c:v>
                </c:pt>
                <c:pt idx="6829">
                  <c:v>1.2199999999893407E-3</c:v>
                </c:pt>
                <c:pt idx="6830">
                  <c:v>1.2500000000272848E-3</c:v>
                </c:pt>
                <c:pt idx="6831">
                  <c:v>1.6699999999900683E-3</c:v>
                </c:pt>
                <c:pt idx="6832">
                  <c:v>2.0600000000285945E-3</c:v>
                </c:pt>
                <c:pt idx="6833">
                  <c:v>3.2699999999863394E-3</c:v>
                </c:pt>
                <c:pt idx="6834">
                  <c:v>1.7599999999902138E-3</c:v>
                </c:pt>
                <c:pt idx="6835">
                  <c:v>8.1000000000130967E-4</c:v>
                </c:pt>
                <c:pt idx="6836">
                  <c:v>1.3700000000085311E-3</c:v>
                </c:pt>
                <c:pt idx="6837">
                  <c:v>8.8999999996985935E-4</c:v>
                </c:pt>
                <c:pt idx="6838">
                  <c:v>3.5799999999994725E-3</c:v>
                </c:pt>
                <c:pt idx="6839">
                  <c:v>2.7100000000359614E-3</c:v>
                </c:pt>
                <c:pt idx="6840">
                  <c:v>1.8499999999903594E-3</c:v>
                </c:pt>
                <c:pt idx="6841">
                  <c:v>1.4899999999897773E-3</c:v>
                </c:pt>
                <c:pt idx="6842">
                  <c:v>1.9399999999905049E-3</c:v>
                </c:pt>
                <c:pt idx="6843">
                  <c:v>3.1500000000050932E-3</c:v>
                </c:pt>
                <c:pt idx="6844">
                  <c:v>3.2199999999988904E-3</c:v>
                </c:pt>
                <c:pt idx="6845">
                  <c:v>6.6000000003896275E-4</c:v>
                </c:pt>
                <c:pt idx="6846">
                  <c:v>1.5799999999899228E-3</c:v>
                </c:pt>
                <c:pt idx="6847">
                  <c:v>0</c:v>
                </c:pt>
                <c:pt idx="6848">
                  <c:v>1.519999999970878E-3</c:v>
                </c:pt>
                <c:pt idx="6849">
                  <c:v>3.3999999999991815E-3</c:v>
                </c:pt>
                <c:pt idx="6850">
                  <c:v>1.5500000000088221E-3</c:v>
                </c:pt>
                <c:pt idx="6851">
                  <c:v>6.2000000002626621E-4</c:v>
                </c:pt>
                <c:pt idx="6852">
                  <c:v>2.6799999999980173E-3</c:v>
                </c:pt>
                <c:pt idx="6853">
                  <c:v>2.9199999999605097E-3</c:v>
                </c:pt>
                <c:pt idx="6854">
                  <c:v>1.5000000001919034E-4</c:v>
                </c:pt>
                <c:pt idx="6855">
                  <c:v>4.1800000000193904E-3</c:v>
                </c:pt>
                <c:pt idx="6856">
                  <c:v>6.7999999998846761E-4</c:v>
                </c:pt>
                <c:pt idx="6857">
                  <c:v>0</c:v>
                </c:pt>
                <c:pt idx="6858">
                  <c:v>0</c:v>
                </c:pt>
                <c:pt idx="6859">
                  <c:v>3.6099999999805732E-3</c:v>
                </c:pt>
                <c:pt idx="6860">
                  <c:v>1.6699999999900683E-3</c:v>
                </c:pt>
                <c:pt idx="6861">
                  <c:v>1.4300000000275759E-3</c:v>
                </c:pt>
                <c:pt idx="6862">
                  <c:v>1.7300000000091131E-3</c:v>
                </c:pt>
                <c:pt idx="6863">
                  <c:v>1.7799999999965621E-3</c:v>
                </c:pt>
                <c:pt idx="6864">
                  <c:v>4.2100000000004911E-3</c:v>
                </c:pt>
                <c:pt idx="6865">
                  <c:v>0</c:v>
                </c:pt>
                <c:pt idx="6866">
                  <c:v>2.38000000001648E-3</c:v>
                </c:pt>
                <c:pt idx="6867">
                  <c:v>0</c:v>
                </c:pt>
                <c:pt idx="6868">
                  <c:v>1.1899999999513966E-3</c:v>
                </c:pt>
                <c:pt idx="6869">
                  <c:v>0</c:v>
                </c:pt>
                <c:pt idx="6870">
                  <c:v>3.5500000000183718E-3</c:v>
                </c:pt>
                <c:pt idx="6871">
                  <c:v>2.7000000000043656E-4</c:v>
                </c:pt>
                <c:pt idx="6872">
                  <c:v>8.5999999998875865E-4</c:v>
                </c:pt>
                <c:pt idx="6873">
                  <c:v>2.4400000000355249E-3</c:v>
                </c:pt>
                <c:pt idx="6874">
                  <c:v>2.8999999999541615E-3</c:v>
                </c:pt>
                <c:pt idx="6875">
                  <c:v>8.0000000025393092E-5</c:v>
                </c:pt>
                <c:pt idx="6876">
                  <c:v>2.5699999999915235E-3</c:v>
                </c:pt>
                <c:pt idx="6877">
                  <c:v>0</c:v>
                </c:pt>
                <c:pt idx="6878">
                  <c:v>0</c:v>
                </c:pt>
                <c:pt idx="6879">
                  <c:v>3.8999999998168278E-4</c:v>
                </c:pt>
                <c:pt idx="6880">
                  <c:v>1.4300000000275759E-3</c:v>
                </c:pt>
                <c:pt idx="6881">
                  <c:v>7.1000000002641173E-4</c:v>
                </c:pt>
                <c:pt idx="6882">
                  <c:v>1.3399999999705869E-3</c:v>
                </c:pt>
                <c:pt idx="6883">
                  <c:v>8.1000000000130967E-4</c:v>
                </c:pt>
                <c:pt idx="6884">
                  <c:v>2.709999999979118E-3</c:v>
                </c:pt>
                <c:pt idx="6885">
                  <c:v>2.0300000000474938E-3</c:v>
                </c:pt>
                <c:pt idx="6886">
                  <c:v>0</c:v>
                </c:pt>
                <c:pt idx="6887">
                  <c:v>0</c:v>
                </c:pt>
                <c:pt idx="6888">
                  <c:v>1.0699999999701504E-3</c:v>
                </c:pt>
                <c:pt idx="6889">
                  <c:v>1.8200000000092587E-3</c:v>
                </c:pt>
                <c:pt idx="6890">
                  <c:v>0</c:v>
                </c:pt>
                <c:pt idx="6891">
                  <c:v>6.7999999998846761E-4</c:v>
                </c:pt>
                <c:pt idx="6892">
                  <c:v>6.9000000002006345E-4</c:v>
                </c:pt>
                <c:pt idx="6893">
                  <c:v>2.99999999811007E-5</c:v>
                </c:pt>
                <c:pt idx="6894">
                  <c:v>2.4000000001933586E-4</c:v>
                </c:pt>
                <c:pt idx="6895">
                  <c:v>2.3199999999974352E-3</c:v>
                </c:pt>
                <c:pt idx="6896">
                  <c:v>2.2399999999720421E-3</c:v>
                </c:pt>
                <c:pt idx="6897">
                  <c:v>8.0000000025393092E-5</c:v>
                </c:pt>
                <c:pt idx="6898">
                  <c:v>0</c:v>
                </c:pt>
                <c:pt idx="6899">
                  <c:v>0</c:v>
                </c:pt>
                <c:pt idx="6900">
                  <c:v>0</c:v>
                </c:pt>
                <c:pt idx="6901">
                  <c:v>1.0800000000017462E-3</c:v>
                </c:pt>
                <c:pt idx="6902">
                  <c:v>7.9999999996971383E-4</c:v>
                </c:pt>
                <c:pt idx="6903">
                  <c:v>0</c:v>
                </c:pt>
                <c:pt idx="6904">
                  <c:v>1.19000000000824E-3</c:v>
                </c:pt>
                <c:pt idx="6905">
                  <c:v>5.1000000001977241E-4</c:v>
                </c:pt>
                <c:pt idx="6906">
                  <c:v>1.2499999999704414E-3</c:v>
                </c:pt>
                <c:pt idx="6907">
                  <c:v>0</c:v>
                </c:pt>
                <c:pt idx="6908">
                  <c:v>0</c:v>
                </c:pt>
                <c:pt idx="6909">
                  <c:v>0</c:v>
                </c:pt>
                <c:pt idx="6910">
                  <c:v>0</c:v>
                </c:pt>
                <c:pt idx="6911">
                  <c:v>4.500000000007276E-4</c:v>
                </c:pt>
                <c:pt idx="6912">
                  <c:v>0</c:v>
                </c:pt>
                <c:pt idx="6913">
                  <c:v>1.1300000000460386E-3</c:v>
                </c:pt>
                <c:pt idx="6914">
                  <c:v>1.5799999999899228E-3</c:v>
                </c:pt>
                <c:pt idx="6915">
                  <c:v>0</c:v>
                </c:pt>
                <c:pt idx="6916">
                  <c:v>0</c:v>
                </c:pt>
                <c:pt idx="6917">
                  <c:v>0</c:v>
                </c:pt>
                <c:pt idx="6918">
                  <c:v>0</c:v>
                </c:pt>
                <c:pt idx="6919">
                  <c:v>2.9999999998153726E-4</c:v>
                </c:pt>
                <c:pt idx="6920">
                  <c:v>0</c:v>
                </c:pt>
                <c:pt idx="6921">
                  <c:v>0</c:v>
                </c:pt>
                <c:pt idx="6922">
                  <c:v>0</c:v>
                </c:pt>
                <c:pt idx="6923">
                  <c:v>0</c:v>
                </c:pt>
                <c:pt idx="6924">
                  <c:v>9.2000000000780346E-4</c:v>
                </c:pt>
                <c:pt idx="6925">
                  <c:v>0</c:v>
                </c:pt>
                <c:pt idx="6926">
                  <c:v>0</c:v>
                </c:pt>
                <c:pt idx="6927">
                  <c:v>0</c:v>
                </c:pt>
                <c:pt idx="6928">
                  <c:v>0</c:v>
                </c:pt>
                <c:pt idx="6929">
                  <c:v>0</c:v>
                </c:pt>
                <c:pt idx="6930">
                  <c:v>0</c:v>
                </c:pt>
                <c:pt idx="6931">
                  <c:v>9.0000000000145519E-5</c:v>
                </c:pt>
                <c:pt idx="6932">
                  <c:v>0</c:v>
                </c:pt>
                <c:pt idx="6933">
                  <c:v>1.8000000000029104E-4</c:v>
                </c:pt>
                <c:pt idx="6934">
                  <c:v>1.1000000000080945E-3</c:v>
                </c:pt>
                <c:pt idx="6935">
                  <c:v>0</c:v>
                </c:pt>
                <c:pt idx="6936">
                  <c:v>0</c:v>
                </c:pt>
                <c:pt idx="6937">
                  <c:v>0</c:v>
                </c:pt>
                <c:pt idx="6938">
                  <c:v>0</c:v>
                </c:pt>
                <c:pt idx="6939">
                  <c:v>0</c:v>
                </c:pt>
                <c:pt idx="6940">
                  <c:v>0</c:v>
                </c:pt>
                <c:pt idx="6941">
                  <c:v>0</c:v>
                </c:pt>
                <c:pt idx="6942">
                  <c:v>0</c:v>
                </c:pt>
                <c:pt idx="6943">
                  <c:v>4.500000000007276E-4</c:v>
                </c:pt>
                <c:pt idx="6944">
                  <c:v>8.1000000000130967E-4</c:v>
                </c:pt>
                <c:pt idx="6945">
                  <c:v>0</c:v>
                </c:pt>
                <c:pt idx="6946">
                  <c:v>0</c:v>
                </c:pt>
                <c:pt idx="6947">
                  <c:v>0</c:v>
                </c:pt>
                <c:pt idx="6948">
                  <c:v>0</c:v>
                </c:pt>
                <c:pt idx="6949">
                  <c:v>0</c:v>
                </c:pt>
                <c:pt idx="6950">
                  <c:v>0</c:v>
                </c:pt>
                <c:pt idx="6951">
                  <c:v>0</c:v>
                </c:pt>
                <c:pt idx="6952">
                  <c:v>0</c:v>
                </c:pt>
                <c:pt idx="6953">
                  <c:v>0</c:v>
                </c:pt>
                <c:pt idx="6954">
                  <c:v>0</c:v>
                </c:pt>
                <c:pt idx="6955">
                  <c:v>0</c:v>
                </c:pt>
                <c:pt idx="6956">
                  <c:v>0</c:v>
                </c:pt>
                <c:pt idx="6957">
                  <c:v>0</c:v>
                </c:pt>
                <c:pt idx="6958">
                  <c:v>0</c:v>
                </c:pt>
                <c:pt idx="6959">
                  <c:v>0</c:v>
                </c:pt>
                <c:pt idx="6960">
                  <c:v>0</c:v>
                </c:pt>
                <c:pt idx="6961">
                  <c:v>0</c:v>
                </c:pt>
                <c:pt idx="6962">
                  <c:v>0</c:v>
                </c:pt>
                <c:pt idx="6963">
                  <c:v>0</c:v>
                </c:pt>
                <c:pt idx="6964">
                  <c:v>0</c:v>
                </c:pt>
                <c:pt idx="6965">
                  <c:v>0</c:v>
                </c:pt>
                <c:pt idx="6966">
                  <c:v>0</c:v>
                </c:pt>
                <c:pt idx="6967">
                  <c:v>0</c:v>
                </c:pt>
                <c:pt idx="6968">
                  <c:v>1.6400000000089676E-3</c:v>
                </c:pt>
                <c:pt idx="6969">
                  <c:v>0</c:v>
                </c:pt>
                <c:pt idx="6970">
                  <c:v>0</c:v>
                </c:pt>
                <c:pt idx="6971">
                  <c:v>0</c:v>
                </c:pt>
                <c:pt idx="6972">
                  <c:v>0</c:v>
                </c:pt>
                <c:pt idx="6973">
                  <c:v>0</c:v>
                </c:pt>
                <c:pt idx="6974">
                  <c:v>0</c:v>
                </c:pt>
                <c:pt idx="6975">
                  <c:v>8.7000000002035449E-4</c:v>
                </c:pt>
                <c:pt idx="6976">
                  <c:v>6.7999999998846761E-4</c:v>
                </c:pt>
                <c:pt idx="6977">
                  <c:v>0</c:v>
                </c:pt>
                <c:pt idx="6978">
                  <c:v>4.799999999818283E-4</c:v>
                </c:pt>
                <c:pt idx="6979">
                  <c:v>8.5999999998875865E-4</c:v>
                </c:pt>
                <c:pt idx="6980">
                  <c:v>0</c:v>
                </c:pt>
                <c:pt idx="6981">
                  <c:v>1.6700000000469117E-3</c:v>
                </c:pt>
                <c:pt idx="6982">
                  <c:v>8.3999999998241037E-4</c:v>
                </c:pt>
                <c:pt idx="6983">
                  <c:v>4.4000000002597517E-4</c:v>
                </c:pt>
                <c:pt idx="6984">
                  <c:v>0</c:v>
                </c:pt>
                <c:pt idx="6985">
                  <c:v>4.4999999994388418E-4</c:v>
                </c:pt>
                <c:pt idx="6986">
                  <c:v>4.200000000196269E-4</c:v>
                </c:pt>
                <c:pt idx="6987">
                  <c:v>3.899999999987358E-3</c:v>
                </c:pt>
                <c:pt idx="6988">
                  <c:v>0</c:v>
                </c:pt>
                <c:pt idx="6989">
                  <c:v>0</c:v>
                </c:pt>
                <c:pt idx="6990">
                  <c:v>2.0000000000095497E-3</c:v>
                </c:pt>
                <c:pt idx="6991">
                  <c:v>0</c:v>
                </c:pt>
                <c:pt idx="6992">
                  <c:v>0</c:v>
                </c:pt>
                <c:pt idx="6993">
                  <c:v>0</c:v>
                </c:pt>
                <c:pt idx="6994">
                  <c:v>5.7000000003881723E-4</c:v>
                </c:pt>
                <c:pt idx="6995">
                  <c:v>2.8999999994994141E-4</c:v>
                </c:pt>
                <c:pt idx="6996">
                  <c:v>1.4600000000086766E-3</c:v>
                </c:pt>
                <c:pt idx="6997">
                  <c:v>5.1000000001977241E-4</c:v>
                </c:pt>
                <c:pt idx="6998">
                  <c:v>2.1199999999907959E-3</c:v>
                </c:pt>
                <c:pt idx="6999">
                  <c:v>0</c:v>
                </c:pt>
                <c:pt idx="7000">
                  <c:v>6.5000000000736691E-4</c:v>
                </c:pt>
                <c:pt idx="7001">
                  <c:v>8.1000000000130967E-4</c:v>
                </c:pt>
                <c:pt idx="7002">
                  <c:v>8.5999999998875865E-4</c:v>
                </c:pt>
                <c:pt idx="7003">
                  <c:v>1.2500000000272848E-3</c:v>
                </c:pt>
                <c:pt idx="7004">
                  <c:v>7.2000000000116415E-4</c:v>
                </c:pt>
                <c:pt idx="7005">
                  <c:v>0</c:v>
                </c:pt>
                <c:pt idx="7006">
                  <c:v>2.0799999999780994E-3</c:v>
                </c:pt>
                <c:pt idx="7007">
                  <c:v>2.6899999999727697E-3</c:v>
                </c:pt>
                <c:pt idx="7008">
                  <c:v>8.0000000002655725E-4</c:v>
                </c:pt>
                <c:pt idx="7009">
                  <c:v>6.0000000001991793E-4</c:v>
                </c:pt>
                <c:pt idx="7010">
                  <c:v>4.7000000000707587E-4</c:v>
                </c:pt>
                <c:pt idx="7011">
                  <c:v>3.2999999996263796E-4</c:v>
                </c:pt>
                <c:pt idx="7012">
                  <c:v>4.1699999999877946E-3</c:v>
                </c:pt>
                <c:pt idx="7013">
                  <c:v>0</c:v>
                </c:pt>
                <c:pt idx="7014">
                  <c:v>0</c:v>
                </c:pt>
                <c:pt idx="7015">
                  <c:v>0</c:v>
                </c:pt>
                <c:pt idx="7016">
                  <c:v>1.4300000000275759E-3</c:v>
                </c:pt>
                <c:pt idx="7017">
                  <c:v>3.0399999999985994E-3</c:v>
                </c:pt>
                <c:pt idx="7018">
                  <c:v>0</c:v>
                </c:pt>
                <c:pt idx="7019">
                  <c:v>1.2300000000209366E-3</c:v>
                </c:pt>
                <c:pt idx="7020">
                  <c:v>2.4099999999975807E-3</c:v>
                </c:pt>
                <c:pt idx="7021">
                  <c:v>2.7000000000043656E-4</c:v>
                </c:pt>
                <c:pt idx="7022">
                  <c:v>9.7999999997000486E-4</c:v>
                </c:pt>
                <c:pt idx="7023">
                  <c:v>1.8200000000092587E-3</c:v>
                </c:pt>
                <c:pt idx="7024">
                  <c:v>1.6099999999710235E-3</c:v>
                </c:pt>
                <c:pt idx="7025">
                  <c:v>2.1200000000476393E-3</c:v>
                </c:pt>
                <c:pt idx="7026">
                  <c:v>1.6899999999964166E-3</c:v>
                </c:pt>
                <c:pt idx="7027">
                  <c:v>2.0000000000095497E-3</c:v>
                </c:pt>
                <c:pt idx="7028">
                  <c:v>1.1599999999702959E-3</c:v>
                </c:pt>
                <c:pt idx="7029">
                  <c:v>3.8999999998168278E-4</c:v>
                </c:pt>
                <c:pt idx="7030">
                  <c:v>2.4400000000355249E-3</c:v>
                </c:pt>
                <c:pt idx="7031">
                  <c:v>1.0499999999638021E-3</c:v>
                </c:pt>
                <c:pt idx="7032">
                  <c:v>3.6000000000058208E-4</c:v>
                </c:pt>
                <c:pt idx="7033">
                  <c:v>1.19000000000824E-3</c:v>
                </c:pt>
                <c:pt idx="7034">
                  <c:v>1.0399999999890497E-3</c:v>
                </c:pt>
                <c:pt idx="7035">
                  <c:v>3.0399999999985994E-3</c:v>
                </c:pt>
                <c:pt idx="7036">
                  <c:v>4.8000000003867171E-4</c:v>
                </c:pt>
                <c:pt idx="7037">
                  <c:v>1.2199999999893407E-3</c:v>
                </c:pt>
                <c:pt idx="7038">
                  <c:v>2.0799999999780994E-3</c:v>
                </c:pt>
                <c:pt idx="7039">
                  <c:v>1.0500000000206455E-3</c:v>
                </c:pt>
                <c:pt idx="7040">
                  <c:v>1.7300000000091131E-3</c:v>
                </c:pt>
                <c:pt idx="7041">
                  <c:v>2.2299999999972897E-3</c:v>
                </c:pt>
                <c:pt idx="7042">
                  <c:v>1.5500000000088221E-3</c:v>
                </c:pt>
                <c:pt idx="7043">
                  <c:v>5.09999999962929E-4</c:v>
                </c:pt>
                <c:pt idx="7044">
                  <c:v>2.020000000015898E-3</c:v>
                </c:pt>
                <c:pt idx="7045">
                  <c:v>0</c:v>
                </c:pt>
                <c:pt idx="7046">
                  <c:v>4.8300000000267573E-3</c:v>
                </c:pt>
                <c:pt idx="7047">
                  <c:v>0</c:v>
                </c:pt>
                <c:pt idx="7048">
                  <c:v>1.1599999999702959E-3</c:v>
                </c:pt>
                <c:pt idx="7049">
                  <c:v>2.15000000002874E-3</c:v>
                </c:pt>
                <c:pt idx="7050">
                  <c:v>5.4000000000087311E-4</c:v>
                </c:pt>
                <c:pt idx="7051">
                  <c:v>2.9199999999605097E-3</c:v>
                </c:pt>
                <c:pt idx="7052">
                  <c:v>0</c:v>
                </c:pt>
                <c:pt idx="7053">
                  <c:v>1.2500000000272848E-3</c:v>
                </c:pt>
                <c:pt idx="7054">
                  <c:v>1.6699999999900683E-3</c:v>
                </c:pt>
                <c:pt idx="7055">
                  <c:v>7.1000000002641173E-4</c:v>
                </c:pt>
                <c:pt idx="7056">
                  <c:v>1.7599999999902138E-3</c:v>
                </c:pt>
                <c:pt idx="7057">
                  <c:v>3.9699999999811553E-3</c:v>
                </c:pt>
                <c:pt idx="7058">
                  <c:v>0</c:v>
                </c:pt>
                <c:pt idx="7059">
                  <c:v>1.6600000000153159E-3</c:v>
                </c:pt>
                <c:pt idx="7060">
                  <c:v>2.1499999999718966E-3</c:v>
                </c:pt>
                <c:pt idx="7061">
                  <c:v>9.4999999998890416E-4</c:v>
                </c:pt>
                <c:pt idx="7062">
                  <c:v>1.6100000000278669E-3</c:v>
                </c:pt>
                <c:pt idx="7063">
                  <c:v>9.6000000002050001E-4</c:v>
                </c:pt>
                <c:pt idx="7064">
                  <c:v>7.6999999998861313E-4</c:v>
                </c:pt>
                <c:pt idx="7065">
                  <c:v>3.0699999999797001E-3</c:v>
                </c:pt>
                <c:pt idx="7066">
                  <c:v>3.4600000000182263E-3</c:v>
                </c:pt>
                <c:pt idx="7067">
                  <c:v>3.1599999999798456E-3</c:v>
                </c:pt>
                <c:pt idx="7068">
                  <c:v>1.2000000003808964E-4</c:v>
                </c:pt>
                <c:pt idx="7069">
                  <c:v>2.6799999999980173E-3</c:v>
                </c:pt>
                <c:pt idx="7070">
                  <c:v>2.2299999999972897E-3</c:v>
                </c:pt>
                <c:pt idx="7071">
                  <c:v>1.5799999999899228E-3</c:v>
                </c:pt>
                <c:pt idx="7072">
                  <c:v>4.799999999818283E-4</c:v>
                </c:pt>
                <c:pt idx="7073">
                  <c:v>2.299999999991087E-3</c:v>
                </c:pt>
                <c:pt idx="7074">
                  <c:v>2.6200000000358159E-3</c:v>
                </c:pt>
                <c:pt idx="7075">
                  <c:v>2.889999999979409E-3</c:v>
                </c:pt>
                <c:pt idx="7076">
                  <c:v>1.9100000000094042E-3</c:v>
                </c:pt>
                <c:pt idx="7077">
                  <c:v>2.6199999999789725E-3</c:v>
                </c:pt>
                <c:pt idx="7078">
                  <c:v>3.489999999999327E-3</c:v>
                </c:pt>
                <c:pt idx="7079">
                  <c:v>1.1000000000649379E-4</c:v>
                </c:pt>
                <c:pt idx="7080">
                  <c:v>3.3099999999990359E-3</c:v>
                </c:pt>
                <c:pt idx="7081">
                  <c:v>3.9699999999811553E-3</c:v>
                </c:pt>
                <c:pt idx="7082">
                  <c:v>1.5000000001919034E-4</c:v>
                </c:pt>
                <c:pt idx="7083">
                  <c:v>2.200000000016189E-3</c:v>
                </c:pt>
                <c:pt idx="7084">
                  <c:v>1.8200000000092587E-3</c:v>
                </c:pt>
                <c:pt idx="7085">
                  <c:v>1.5799999999899228E-3</c:v>
                </c:pt>
                <c:pt idx="7086">
                  <c:v>4.9799999999891043E-3</c:v>
                </c:pt>
                <c:pt idx="7087">
                  <c:v>3.3300000000053842E-3</c:v>
                </c:pt>
                <c:pt idx="7088">
                  <c:v>4.799999999818283E-4</c:v>
                </c:pt>
                <c:pt idx="7089">
                  <c:v>3.7300000000186628E-3</c:v>
                </c:pt>
                <c:pt idx="7090">
                  <c:v>2.3499999999785359E-3</c:v>
                </c:pt>
                <c:pt idx="7091">
                  <c:v>6.6000000003896275E-4</c:v>
                </c:pt>
                <c:pt idx="7092">
                  <c:v>2.8599999999983083E-3</c:v>
                </c:pt>
                <c:pt idx="7093">
                  <c:v>2.99999999811007E-5</c:v>
                </c:pt>
                <c:pt idx="7094">
                  <c:v>4.2000000000257387E-3</c:v>
                </c:pt>
                <c:pt idx="7095">
                  <c:v>2.4699999999597821E-3</c:v>
                </c:pt>
                <c:pt idx="7096">
                  <c:v>1.0700000000269938E-3</c:v>
                </c:pt>
                <c:pt idx="7097">
                  <c:v>3.9099999999621105E-3</c:v>
                </c:pt>
                <c:pt idx="7098">
                  <c:v>2.2600000000352338E-3</c:v>
                </c:pt>
                <c:pt idx="7099">
                  <c:v>2.299999999991087E-3</c:v>
                </c:pt>
                <c:pt idx="7100">
                  <c:v>4.2599999999879401E-3</c:v>
                </c:pt>
                <c:pt idx="7101">
                  <c:v>1.7000000000280124E-3</c:v>
                </c:pt>
                <c:pt idx="7102">
                  <c:v>5.7799999999588181E-3</c:v>
                </c:pt>
                <c:pt idx="7103">
                  <c:v>0</c:v>
                </c:pt>
                <c:pt idx="7104">
                  <c:v>3.3400000000369801E-3</c:v>
                </c:pt>
                <c:pt idx="7105">
                  <c:v>4.6199999999885222E-3</c:v>
                </c:pt>
                <c:pt idx="7106">
                  <c:v>2.8599999999983083E-3</c:v>
                </c:pt>
                <c:pt idx="7107">
                  <c:v>5.870000000015807E-3</c:v>
                </c:pt>
                <c:pt idx="7108">
                  <c:v>1.6099999999710235E-3</c:v>
                </c:pt>
                <c:pt idx="7109">
                  <c:v>2.8000000000361069E-3</c:v>
                </c:pt>
                <c:pt idx="7110">
                  <c:v>2.889999999979409E-3</c:v>
                </c:pt>
                <c:pt idx="7111">
                  <c:v>3.3999999999991815E-3</c:v>
                </c:pt>
                <c:pt idx="7112">
                  <c:v>2.0900000000096952E-3</c:v>
                </c:pt>
                <c:pt idx="7113">
                  <c:v>2.9499999999984539E-3</c:v>
                </c:pt>
                <c:pt idx="7114">
                  <c:v>1.2800000000083855E-3</c:v>
                </c:pt>
                <c:pt idx="7115">
                  <c:v>5.1199999999766987E-3</c:v>
                </c:pt>
                <c:pt idx="7116">
                  <c:v>2.4200000000291766E-3</c:v>
                </c:pt>
                <c:pt idx="7117">
                  <c:v>4.1399999999498505E-3</c:v>
                </c:pt>
                <c:pt idx="7118">
                  <c:v>3.7800000000061118E-3</c:v>
                </c:pt>
                <c:pt idx="7119">
                  <c:v>2.4800000000482214E-3</c:v>
                </c:pt>
                <c:pt idx="7120">
                  <c:v>2.2299999999972897E-3</c:v>
                </c:pt>
                <c:pt idx="7121">
                  <c:v>5.369999999970787E-3</c:v>
                </c:pt>
                <c:pt idx="7122">
                  <c:v>2.9799999999795546E-3</c:v>
                </c:pt>
                <c:pt idx="7123">
                  <c:v>3.2800000000179352E-3</c:v>
                </c:pt>
                <c:pt idx="7124">
                  <c:v>2.4399999999786814E-3</c:v>
                </c:pt>
                <c:pt idx="7125">
                  <c:v>3.8100000000440559E-3</c:v>
                </c:pt>
                <c:pt idx="7126">
                  <c:v>6.379999999978736E-3</c:v>
                </c:pt>
                <c:pt idx="7127">
                  <c:v>2.15000000002874E-3</c:v>
                </c:pt>
                <c:pt idx="7128">
                  <c:v>2.3499999999785359E-3</c:v>
                </c:pt>
                <c:pt idx="7129">
                  <c:v>3.2199999999988904E-3</c:v>
                </c:pt>
                <c:pt idx="7130">
                  <c:v>3.1000000000176442E-3</c:v>
                </c:pt>
                <c:pt idx="7131">
                  <c:v>3.6399999999616739E-3</c:v>
                </c:pt>
                <c:pt idx="7132">
                  <c:v>3.8400000000251566E-3</c:v>
                </c:pt>
                <c:pt idx="7133">
                  <c:v>0</c:v>
                </c:pt>
                <c:pt idx="7134">
                  <c:v>5.5699999999774263E-3</c:v>
                </c:pt>
                <c:pt idx="7135">
                  <c:v>2.8700000000299042E-3</c:v>
                </c:pt>
                <c:pt idx="7136">
                  <c:v>4.5299999999883767E-3</c:v>
                </c:pt>
                <c:pt idx="7137">
                  <c:v>4.1699999999877946E-3</c:v>
                </c:pt>
                <c:pt idx="7138">
                  <c:v>4.8899999999889587E-3</c:v>
                </c:pt>
                <c:pt idx="7139">
                  <c:v>3.7200000000439104E-3</c:v>
                </c:pt>
                <c:pt idx="7140">
                  <c:v>3.8399999999683132E-3</c:v>
                </c:pt>
                <c:pt idx="7141">
                  <c:v>3.3700000000180808E-3</c:v>
                </c:pt>
                <c:pt idx="7142">
                  <c:v>2.299999999991087E-3</c:v>
                </c:pt>
                <c:pt idx="7143">
                  <c:v>1.8499999999903594E-3</c:v>
                </c:pt>
                <c:pt idx="7144">
                  <c:v>2.980000000036398E-3</c:v>
                </c:pt>
                <c:pt idx="7145">
                  <c:v>4.4699999999693318E-3</c:v>
                </c:pt>
                <c:pt idx="7146">
                  <c:v>3.7800000000061118E-3</c:v>
                </c:pt>
                <c:pt idx="7147">
                  <c:v>5.2799999999706415E-3</c:v>
                </c:pt>
                <c:pt idx="7148">
                  <c:v>1.8400000000156069E-3</c:v>
                </c:pt>
                <c:pt idx="7149">
                  <c:v>3.5500000000183718E-3</c:v>
                </c:pt>
                <c:pt idx="7150">
                  <c:v>2.709999999979118E-3</c:v>
                </c:pt>
                <c:pt idx="7151">
                  <c:v>5.9600000000159525E-3</c:v>
                </c:pt>
                <c:pt idx="7152">
                  <c:v>1.7899999999713145E-3</c:v>
                </c:pt>
                <c:pt idx="7153">
                  <c:v>1.7600000000470573E-3</c:v>
                </c:pt>
                <c:pt idx="7154">
                  <c:v>2.2299999999972897E-3</c:v>
                </c:pt>
                <c:pt idx="7155">
                  <c:v>6.7099999999982174E-3</c:v>
                </c:pt>
                <c:pt idx="7156">
                  <c:v>3.0699999999797001E-3</c:v>
                </c:pt>
                <c:pt idx="7157">
                  <c:v>2.0900000000096952E-3</c:v>
                </c:pt>
                <c:pt idx="7158">
                  <c:v>4.6100000000137697E-3</c:v>
                </c:pt>
                <c:pt idx="7159">
                  <c:v>2.8999999999541615E-3</c:v>
                </c:pt>
                <c:pt idx="7160">
                  <c:v>4.6400000000517139E-3</c:v>
                </c:pt>
                <c:pt idx="7161">
                  <c:v>3.9099999999621105E-3</c:v>
                </c:pt>
                <c:pt idx="7162">
                  <c:v>3.8099999999872125E-3</c:v>
                </c:pt>
                <c:pt idx="7163">
                  <c:v>1.7000000000280124E-3</c:v>
                </c:pt>
                <c:pt idx="7164">
                  <c:v>3.8499999999999091E-3</c:v>
                </c:pt>
                <c:pt idx="7165">
                  <c:v>4.8499999999762622E-3</c:v>
                </c:pt>
                <c:pt idx="7166">
                  <c:v>6.5000000000168257E-3</c:v>
                </c:pt>
                <c:pt idx="7167">
                  <c:v>3.3700000000180808E-3</c:v>
                </c:pt>
                <c:pt idx="7168">
                  <c:v>3.9899999999875035E-3</c:v>
                </c:pt>
                <c:pt idx="7169">
                  <c:v>3.7300000000186628E-3</c:v>
                </c:pt>
                <c:pt idx="7170">
                  <c:v>3.6900000000059663E-3</c:v>
                </c:pt>
                <c:pt idx="7171">
                  <c:v>4.6199999999885222E-3</c:v>
                </c:pt>
                <c:pt idx="7172">
                  <c:v>3.5499999999615284E-3</c:v>
                </c:pt>
                <c:pt idx="7173">
                  <c:v>0</c:v>
                </c:pt>
                <c:pt idx="7174">
                  <c:v>6.3800000000355794E-3</c:v>
                </c:pt>
                <c:pt idx="7175">
                  <c:v>1.8099999999776628E-3</c:v>
                </c:pt>
                <c:pt idx="7176">
                  <c:v>5.5800000000090222E-3</c:v>
                </c:pt>
                <c:pt idx="7177">
                  <c:v>3.9300000000253021E-3</c:v>
                </c:pt>
                <c:pt idx="7178">
                  <c:v>4.7699999999508691E-3</c:v>
                </c:pt>
                <c:pt idx="7179">
                  <c:v>3.1900000000177897E-3</c:v>
                </c:pt>
                <c:pt idx="7180">
                  <c:v>3.2800000000179352E-3</c:v>
                </c:pt>
                <c:pt idx="7181">
                  <c:v>4.1999999999688953E-3</c:v>
                </c:pt>
                <c:pt idx="7182">
                  <c:v>7.3300000000244836E-3</c:v>
                </c:pt>
                <c:pt idx="7183">
                  <c:v>2.1499999999718966E-3</c:v>
                </c:pt>
                <c:pt idx="7184">
                  <c:v>1.19000000000824E-3</c:v>
                </c:pt>
                <c:pt idx="7185">
                  <c:v>6.9100000000048567E-3</c:v>
                </c:pt>
                <c:pt idx="7186">
                  <c:v>7.4200000000246291E-3</c:v>
                </c:pt>
                <c:pt idx="7187">
                  <c:v>4.500000000007276E-3</c:v>
                </c:pt>
                <c:pt idx="7188">
                  <c:v>2.4199999999723332E-3</c:v>
                </c:pt>
                <c:pt idx="7189">
                  <c:v>3.1299999999987449E-3</c:v>
                </c:pt>
                <c:pt idx="7190">
                  <c:v>6.1400000000162436E-3</c:v>
                </c:pt>
                <c:pt idx="7191">
                  <c:v>4.500000000007276E-3</c:v>
                </c:pt>
                <c:pt idx="7192">
                  <c:v>2.6799999999980173E-3</c:v>
                </c:pt>
                <c:pt idx="7193">
                  <c:v>5.1199999999766987E-3</c:v>
                </c:pt>
                <c:pt idx="7194">
                  <c:v>2.479999999991378E-3</c:v>
                </c:pt>
                <c:pt idx="7195">
                  <c:v>6.0500000000160981E-3</c:v>
                </c:pt>
                <c:pt idx="7196">
                  <c:v>5.2099999999768443E-3</c:v>
                </c:pt>
                <c:pt idx="7197">
                  <c:v>4.7100000000455111E-3</c:v>
                </c:pt>
                <c:pt idx="7198">
                  <c:v>3.7299999999618194E-3</c:v>
                </c:pt>
                <c:pt idx="7199">
                  <c:v>5.089999999995598E-3</c:v>
                </c:pt>
                <c:pt idx="7200">
                  <c:v>3.8800000000378532E-3</c:v>
                </c:pt>
                <c:pt idx="7201">
                  <c:v>4.860000000007858E-3</c:v>
                </c:pt>
                <c:pt idx="7202">
                  <c:v>2.529999999978827E-3</c:v>
                </c:pt>
                <c:pt idx="7203">
                  <c:v>3.3099999999990359E-3</c:v>
                </c:pt>
                <c:pt idx="7204">
                  <c:v>3.8099999999872125E-3</c:v>
                </c:pt>
                <c:pt idx="7205">
                  <c:v>4.680000000007567E-3</c:v>
                </c:pt>
                <c:pt idx="7206">
                  <c:v>6.2899999999785905E-3</c:v>
                </c:pt>
                <c:pt idx="7207">
                  <c:v>5.7200000000534601E-3</c:v>
                </c:pt>
                <c:pt idx="7208">
                  <c:v>4.8599999999510146E-3</c:v>
                </c:pt>
                <c:pt idx="7209">
                  <c:v>2.7100000000359614E-3</c:v>
                </c:pt>
                <c:pt idx="7210">
                  <c:v>5.6899999999586726E-3</c:v>
                </c:pt>
                <c:pt idx="7211">
                  <c:v>4.5600000000263208E-3</c:v>
                </c:pt>
                <c:pt idx="7212">
                  <c:v>6.8299999999794636E-3</c:v>
                </c:pt>
                <c:pt idx="7213">
                  <c:v>3.6000000000058208E-4</c:v>
                </c:pt>
                <c:pt idx="7214">
                  <c:v>7.4800000000436739E-3</c:v>
                </c:pt>
                <c:pt idx="7215">
                  <c:v>4.9999999999954525E-3</c:v>
                </c:pt>
                <c:pt idx="7216">
                  <c:v>6.9499999999607098E-3</c:v>
                </c:pt>
                <c:pt idx="7217">
                  <c:v>4.4700000000261753E-3</c:v>
                </c:pt>
                <c:pt idx="7218">
                  <c:v>4.7099999999886677E-3</c:v>
                </c:pt>
                <c:pt idx="7219">
                  <c:v>4.2900000000258842E-3</c:v>
                </c:pt>
                <c:pt idx="7220">
                  <c:v>7.8599999999937609E-3</c:v>
                </c:pt>
                <c:pt idx="7221">
                  <c:v>3.9099999999621105E-3</c:v>
                </c:pt>
                <c:pt idx="7222">
                  <c:v>4.3800000000260297E-3</c:v>
                </c:pt>
                <c:pt idx="7223">
                  <c:v>4.5299999999883767E-3</c:v>
                </c:pt>
                <c:pt idx="7224">
                  <c:v>2.0000000000095497E-3</c:v>
                </c:pt>
                <c:pt idx="7225">
                  <c:v>8.3700000000135333E-3</c:v>
                </c:pt>
                <c:pt idx="7226">
                  <c:v>6.1099999999782995E-3</c:v>
                </c:pt>
                <c:pt idx="7227">
                  <c:v>6.3200000000165346E-3</c:v>
                </c:pt>
                <c:pt idx="7228">
                  <c:v>5.4799999999772808E-3</c:v>
                </c:pt>
                <c:pt idx="7229">
                  <c:v>4.3200000000069849E-3</c:v>
                </c:pt>
                <c:pt idx="7230">
                  <c:v>5.4900000000088767E-3</c:v>
                </c:pt>
                <c:pt idx="7231">
                  <c:v>7.0299999999861029E-3</c:v>
                </c:pt>
                <c:pt idx="7232">
                  <c:v>4.3200000000069849E-3</c:v>
                </c:pt>
                <c:pt idx="7233">
                  <c:v>5.1300000000082946E-3</c:v>
                </c:pt>
                <c:pt idx="7234">
                  <c:v>5.7199999999966167E-3</c:v>
                </c:pt>
                <c:pt idx="7235">
                  <c:v>6.9399999999859574E-3</c:v>
                </c:pt>
                <c:pt idx="7236">
                  <c:v>4.9799999999891043E-3</c:v>
                </c:pt>
                <c:pt idx="7237">
                  <c:v>5.9600000000159525E-3</c:v>
                </c:pt>
                <c:pt idx="7238">
                  <c:v>6.5000000000168257E-3</c:v>
                </c:pt>
                <c:pt idx="7239">
                  <c:v>4.7700000000077125E-3</c:v>
                </c:pt>
                <c:pt idx="7240">
                  <c:v>6.8799999999669126E-3</c:v>
                </c:pt>
                <c:pt idx="7241">
                  <c:v>5.690000000015516E-3</c:v>
                </c:pt>
                <c:pt idx="7242">
                  <c:v>7.3600000000055843E-3</c:v>
                </c:pt>
                <c:pt idx="7243">
                  <c:v>4.4399999999882311E-3</c:v>
                </c:pt>
                <c:pt idx="7244">
                  <c:v>5.2800000000274849E-3</c:v>
                </c:pt>
                <c:pt idx="7245">
                  <c:v>5.5699999999774263E-3</c:v>
                </c:pt>
                <c:pt idx="7246">
                  <c:v>9.4199999999773354E-3</c:v>
                </c:pt>
                <c:pt idx="7247">
                  <c:v>6.7700000000172622E-3</c:v>
                </c:pt>
                <c:pt idx="7248">
                  <c:v>5.690000000015516E-3</c:v>
                </c:pt>
                <c:pt idx="7249">
                  <c:v>7.2999999999865395E-3</c:v>
                </c:pt>
                <c:pt idx="7250">
                  <c:v>5.9600000000159525E-3</c:v>
                </c:pt>
                <c:pt idx="7251">
                  <c:v>5.9299999999780084E-3</c:v>
                </c:pt>
                <c:pt idx="7252">
                  <c:v>7.7200000000061664E-3</c:v>
                </c:pt>
                <c:pt idx="7253">
                  <c:v>1.5500000000088221E-3</c:v>
                </c:pt>
                <c:pt idx="7254">
                  <c:v>6.9100000000048567E-3</c:v>
                </c:pt>
                <c:pt idx="7255">
                  <c:v>6.2300000000163891E-3</c:v>
                </c:pt>
                <c:pt idx="7256">
                  <c:v>5.4299999999898318E-3</c:v>
                </c:pt>
                <c:pt idx="7257">
                  <c:v>5.2400000000147884E-3</c:v>
                </c:pt>
                <c:pt idx="7258">
                  <c:v>6.7399999999793181E-3</c:v>
                </c:pt>
                <c:pt idx="7259">
                  <c:v>5.7800000000156615E-3</c:v>
                </c:pt>
                <c:pt idx="7260">
                  <c:v>7.5999999999680767E-3</c:v>
                </c:pt>
                <c:pt idx="7261">
                  <c:v>4.909999999995307E-3</c:v>
                </c:pt>
                <c:pt idx="7262">
                  <c:v>6.6800000000171167E-3</c:v>
                </c:pt>
                <c:pt idx="7263">
                  <c:v>5.6000000000153705E-3</c:v>
                </c:pt>
                <c:pt idx="7264">
                  <c:v>4.3499999999880856E-3</c:v>
                </c:pt>
                <c:pt idx="7265">
                  <c:v>6.5299999999979264E-3</c:v>
                </c:pt>
                <c:pt idx="7266">
                  <c:v>6.199999999978445E-3</c:v>
                </c:pt>
                <c:pt idx="7267">
                  <c:v>9.5699999999965257E-3</c:v>
                </c:pt>
                <c:pt idx="7268">
                  <c:v>2.4099999999975807E-3</c:v>
                </c:pt>
                <c:pt idx="7269">
                  <c:v>4.3800000000260297E-3</c:v>
                </c:pt>
                <c:pt idx="7270">
                  <c:v>5.2200000000084401E-3</c:v>
                </c:pt>
                <c:pt idx="7271">
                  <c:v>8.0100000000129512E-3</c:v>
                </c:pt>
                <c:pt idx="7272">
                  <c:v>4.409999999950287E-3</c:v>
                </c:pt>
                <c:pt idx="7273">
                  <c:v>4.8000000000456566E-3</c:v>
                </c:pt>
                <c:pt idx="7274">
                  <c:v>6.1699999999973443E-3</c:v>
                </c:pt>
                <c:pt idx="7275">
                  <c:v>6.7999999999983629E-3</c:v>
                </c:pt>
                <c:pt idx="7276">
                  <c:v>4.680000000007567E-3</c:v>
                </c:pt>
                <c:pt idx="7277">
                  <c:v>8.6999999999761712E-3</c:v>
                </c:pt>
                <c:pt idx="7278">
                  <c:v>5.2400000000147884E-3</c:v>
                </c:pt>
                <c:pt idx="7279">
                  <c:v>6.9499999999607098E-3</c:v>
                </c:pt>
                <c:pt idx="7280">
                  <c:v>5.0300000000333966E-3</c:v>
                </c:pt>
                <c:pt idx="7281">
                  <c:v>8.1099999999878492E-3</c:v>
                </c:pt>
                <c:pt idx="7282">
                  <c:v>4.0200000000254477E-3</c:v>
                </c:pt>
                <c:pt idx="7283">
                  <c:v>6.0799999999971988E-3</c:v>
                </c:pt>
                <c:pt idx="7284">
                  <c:v>5.5800000000090222E-3</c:v>
                </c:pt>
                <c:pt idx="7285">
                  <c:v>4.7899999999572174E-3</c:v>
                </c:pt>
                <c:pt idx="7286">
                  <c:v>9.8100000000158616E-3</c:v>
                </c:pt>
                <c:pt idx="7287">
                  <c:v>4.6500000000264663E-3</c:v>
                </c:pt>
                <c:pt idx="7288">
                  <c:v>7.0599999999672036E-3</c:v>
                </c:pt>
                <c:pt idx="7289">
                  <c:v>6.4100000000166801E-3</c:v>
                </c:pt>
                <c:pt idx="7290">
                  <c:v>4.1999999999688953E-3</c:v>
                </c:pt>
                <c:pt idx="7291">
                  <c:v>6.2900000000354339E-3</c:v>
                </c:pt>
                <c:pt idx="7292">
                  <c:v>5.7799999999588181E-3</c:v>
                </c:pt>
                <c:pt idx="7293">
                  <c:v>2.6799999999980173E-3</c:v>
                </c:pt>
                <c:pt idx="7294">
                  <c:v>6.3800000000355794E-3</c:v>
                </c:pt>
                <c:pt idx="7295">
                  <c:v>5.7800000000156615E-3</c:v>
                </c:pt>
                <c:pt idx="7296">
                  <c:v>7.8399999999874126E-3</c:v>
                </c:pt>
                <c:pt idx="7297">
                  <c:v>4.5599999999694774E-3</c:v>
                </c:pt>
                <c:pt idx="7298">
                  <c:v>5.5100000000152249E-3</c:v>
                </c:pt>
                <c:pt idx="7299">
                  <c:v>6.4399999999977808E-3</c:v>
                </c:pt>
                <c:pt idx="7300">
                  <c:v>5.4299999999898318E-3</c:v>
                </c:pt>
                <c:pt idx="7301">
                  <c:v>6.6100000000233194E-3</c:v>
                </c:pt>
                <c:pt idx="7302">
                  <c:v>5.690000000015516E-3</c:v>
                </c:pt>
                <c:pt idx="7303">
                  <c:v>5.5199999999899774E-3</c:v>
                </c:pt>
                <c:pt idx="7304">
                  <c:v>5.9899999999970532E-3</c:v>
                </c:pt>
                <c:pt idx="7305">
                  <c:v>4.7700000000077125E-3</c:v>
                </c:pt>
                <c:pt idx="7306">
                  <c:v>6.0499999999592546E-3</c:v>
                </c:pt>
                <c:pt idx="7307">
                  <c:v>8.1000000000130967E-3</c:v>
                </c:pt>
                <c:pt idx="7308">
                  <c:v>4.5900000000074215E-3</c:v>
                </c:pt>
                <c:pt idx="7309">
                  <c:v>5.3399999999896863E-3</c:v>
                </c:pt>
                <c:pt idx="7310">
                  <c:v>6.4300000000230284E-3</c:v>
                </c:pt>
                <c:pt idx="7311">
                  <c:v>3.3099999999990359E-3</c:v>
                </c:pt>
                <c:pt idx="7312">
                  <c:v>7.569999999986976E-3</c:v>
                </c:pt>
                <c:pt idx="7313">
                  <c:v>3.669999999999618E-3</c:v>
                </c:pt>
                <c:pt idx="7314">
                  <c:v>4.4399999999882311E-3</c:v>
                </c:pt>
                <c:pt idx="7315">
                  <c:v>7.1500000000241926E-3</c:v>
                </c:pt>
                <c:pt idx="7316">
                  <c:v>6.7099999999982174E-3</c:v>
                </c:pt>
                <c:pt idx="7317">
                  <c:v>5.9600000000159525E-3</c:v>
                </c:pt>
                <c:pt idx="7318">
                  <c:v>6.3099999999849388E-3</c:v>
                </c:pt>
                <c:pt idx="7319">
                  <c:v>4.7399999999697684E-3</c:v>
                </c:pt>
                <c:pt idx="7320">
                  <c:v>6.4100000000166801E-3</c:v>
                </c:pt>
                <c:pt idx="7321">
                  <c:v>7.6599999999871216E-3</c:v>
                </c:pt>
                <c:pt idx="7322">
                  <c:v>5.9300000000348518E-3</c:v>
                </c:pt>
                <c:pt idx="7323">
                  <c:v>5.419999999958236E-3</c:v>
                </c:pt>
                <c:pt idx="7324">
                  <c:v>5.460000000027776E-3</c:v>
                </c:pt>
                <c:pt idx="7325">
                  <c:v>6.5500000000042746E-3</c:v>
                </c:pt>
                <c:pt idx="7326">
                  <c:v>8.9699999999766078E-3</c:v>
                </c:pt>
                <c:pt idx="7327">
                  <c:v>7.9600000000255022E-3</c:v>
                </c:pt>
                <c:pt idx="7328">
                  <c:v>6.9199999999796091E-3</c:v>
                </c:pt>
                <c:pt idx="7329">
                  <c:v>3.9300000000253021E-3</c:v>
                </c:pt>
                <c:pt idx="7330">
                  <c:v>6.4399999999977808E-3</c:v>
                </c:pt>
                <c:pt idx="7331">
                  <c:v>5.870000000015807E-3</c:v>
                </c:pt>
                <c:pt idx="7332">
                  <c:v>7.6599999999871216E-3</c:v>
                </c:pt>
                <c:pt idx="7333">
                  <c:v>4.5299999999883767E-3</c:v>
                </c:pt>
                <c:pt idx="7334">
                  <c:v>7.0000000000050022E-3</c:v>
                </c:pt>
                <c:pt idx="7335">
                  <c:v>5.7800000000156615E-3</c:v>
                </c:pt>
                <c:pt idx="7336">
                  <c:v>8.4399999999504871E-3</c:v>
                </c:pt>
                <c:pt idx="7337">
                  <c:v>5.0300000000333966E-3</c:v>
                </c:pt>
                <c:pt idx="7338">
                  <c:v>7.389999999986685E-3</c:v>
                </c:pt>
                <c:pt idx="7339">
                  <c:v>7.1300000000178443E-3</c:v>
                </c:pt>
                <c:pt idx="7340">
                  <c:v>3.899999999987358E-3</c:v>
                </c:pt>
                <c:pt idx="7341">
                  <c:v>9.540000000015425E-3</c:v>
                </c:pt>
                <c:pt idx="7342">
                  <c:v>6.7899999999667671E-3</c:v>
                </c:pt>
                <c:pt idx="7343">
                  <c:v>6.8600000000174077E-3</c:v>
                </c:pt>
                <c:pt idx="7344">
                  <c:v>4.8300000000267573E-3</c:v>
                </c:pt>
                <c:pt idx="7345">
                  <c:v>7.799999999974716E-3</c:v>
                </c:pt>
                <c:pt idx="7346">
                  <c:v>5.870000000015807E-3</c:v>
                </c:pt>
                <c:pt idx="7347">
                  <c:v>9.9599999999782085E-3</c:v>
                </c:pt>
                <c:pt idx="7348">
                  <c:v>4.2599999999879401E-3</c:v>
                </c:pt>
                <c:pt idx="7349">
                  <c:v>7.660000000043965E-3</c:v>
                </c:pt>
                <c:pt idx="7350">
                  <c:v>6.1699999999973443E-3</c:v>
                </c:pt>
                <c:pt idx="7351">
                  <c:v>6.8200000000047112E-3</c:v>
                </c:pt>
                <c:pt idx="7352">
                  <c:v>6.9799999999986539E-3</c:v>
                </c:pt>
                <c:pt idx="7353">
                  <c:v>8.4299999999757347E-3</c:v>
                </c:pt>
                <c:pt idx="7354">
                  <c:v>5.3100000000085856E-3</c:v>
                </c:pt>
                <c:pt idx="7355">
                  <c:v>8.8799999999764623E-3</c:v>
                </c:pt>
                <c:pt idx="7356">
                  <c:v>7.4799999999868305E-3</c:v>
                </c:pt>
                <c:pt idx="7357">
                  <c:v>8.2200000000511864E-3</c:v>
                </c:pt>
                <c:pt idx="7358">
                  <c:v>8.7099999999509237E-3</c:v>
                </c:pt>
                <c:pt idx="7359">
                  <c:v>6.5200000000231739E-3</c:v>
                </c:pt>
                <c:pt idx="7360">
                  <c:v>9.6599999999966712E-3</c:v>
                </c:pt>
                <c:pt idx="7361">
                  <c:v>8.3099999999944885E-3</c:v>
                </c:pt>
                <c:pt idx="7362">
                  <c:v>5.8099999999967622E-3</c:v>
                </c:pt>
                <c:pt idx="7363">
                  <c:v>5.7899999999904139E-3</c:v>
                </c:pt>
                <c:pt idx="7364">
                  <c:v>6.1100000000351429E-3</c:v>
                </c:pt>
                <c:pt idx="7365">
                  <c:v>7.2999999999865395E-3</c:v>
                </c:pt>
                <c:pt idx="7366">
                  <c:v>8.399999999994634E-3</c:v>
                </c:pt>
                <c:pt idx="7367">
                  <c:v>7.4200000000246291E-3</c:v>
                </c:pt>
                <c:pt idx="7368">
                  <c:v>5.9599999999591091E-3</c:v>
                </c:pt>
                <c:pt idx="7369">
                  <c:v>7.7800000000252112E-3</c:v>
                </c:pt>
                <c:pt idx="7370">
                  <c:v>7.1500000000241926E-3</c:v>
                </c:pt>
                <c:pt idx="7371">
                  <c:v>6.7999999999983629E-3</c:v>
                </c:pt>
                <c:pt idx="7372">
                  <c:v>8.2799999999565443E-3</c:v>
                </c:pt>
                <c:pt idx="7373">
                  <c:v>5.7800000000156615E-3</c:v>
                </c:pt>
                <c:pt idx="7374">
                  <c:v>7.339999999999236E-3</c:v>
                </c:pt>
                <c:pt idx="7375">
                  <c:v>8.9399999999955071E-3</c:v>
                </c:pt>
                <c:pt idx="7376">
                  <c:v>8.8800000000333057E-3</c:v>
                </c:pt>
                <c:pt idx="7377">
                  <c:v>7.1499999999673491E-3</c:v>
                </c:pt>
                <c:pt idx="7378">
                  <c:v>8.0800000000067485E-3</c:v>
                </c:pt>
                <c:pt idx="7379">
                  <c:v>8.1299999999941974E-3</c:v>
                </c:pt>
                <c:pt idx="7380">
                  <c:v>5.7500000000345608E-3</c:v>
                </c:pt>
                <c:pt idx="7381">
                  <c:v>8.9199999999891588E-3</c:v>
                </c:pt>
                <c:pt idx="7382">
                  <c:v>8.2199999999943429E-3</c:v>
                </c:pt>
                <c:pt idx="7383">
                  <c:v>6.8899999999985084E-3</c:v>
                </c:pt>
                <c:pt idx="7384">
                  <c:v>5.2999999999769898E-3</c:v>
                </c:pt>
                <c:pt idx="7385">
                  <c:v>8.579999999994925E-3</c:v>
                </c:pt>
                <c:pt idx="7386">
                  <c:v>9.1199999999957981E-3</c:v>
                </c:pt>
                <c:pt idx="7387">
                  <c:v>9.8100000000158616E-3</c:v>
                </c:pt>
                <c:pt idx="7388">
                  <c:v>6.0200000000349974E-3</c:v>
                </c:pt>
                <c:pt idx="7389">
                  <c:v>9.1499999999768988E-3</c:v>
                </c:pt>
                <c:pt idx="7390">
                  <c:v>7.389999999986685E-3</c:v>
                </c:pt>
                <c:pt idx="7391">
                  <c:v>7.8100000000063119E-3</c:v>
                </c:pt>
                <c:pt idx="7392">
                  <c:v>7.0900000000051477E-3</c:v>
                </c:pt>
                <c:pt idx="7393">
                  <c:v>6.379999999978736E-3</c:v>
                </c:pt>
                <c:pt idx="7394">
                  <c:v>8.3400000000324326E-3</c:v>
                </c:pt>
                <c:pt idx="7395">
                  <c:v>8.3799999999882857E-3</c:v>
                </c:pt>
                <c:pt idx="7396">
                  <c:v>5.9299999999780084E-3</c:v>
                </c:pt>
                <c:pt idx="7397">
                  <c:v>9.0900000000146974E-3</c:v>
                </c:pt>
                <c:pt idx="7398">
                  <c:v>9.770000000003165E-3</c:v>
                </c:pt>
                <c:pt idx="7399">
                  <c:v>5.4299999999898318E-3</c:v>
                </c:pt>
                <c:pt idx="7400">
                  <c:v>1.0609999999985575E-2</c:v>
                </c:pt>
                <c:pt idx="7401">
                  <c:v>7.1500000000241926E-3</c:v>
                </c:pt>
                <c:pt idx="7402">
                  <c:v>7.389999999986685E-3</c:v>
                </c:pt>
                <c:pt idx="7403">
                  <c:v>6.8200000000047112E-3</c:v>
                </c:pt>
                <c:pt idx="7404">
                  <c:v>1.0109999999997399E-2</c:v>
                </c:pt>
                <c:pt idx="7405">
                  <c:v>5.7500000000345608E-3</c:v>
                </c:pt>
                <c:pt idx="7406">
                  <c:v>1.0789999999985866E-2</c:v>
                </c:pt>
                <c:pt idx="7407">
                  <c:v>7.9799999999750071E-3</c:v>
                </c:pt>
                <c:pt idx="7408">
                  <c:v>8.8900000000080581E-3</c:v>
                </c:pt>
                <c:pt idx="7409">
                  <c:v>7.1800000000052933E-3</c:v>
                </c:pt>
                <c:pt idx="7410">
                  <c:v>8.4600000000136788E-3</c:v>
                </c:pt>
                <c:pt idx="7411">
                  <c:v>6.2300000000163891E-3</c:v>
                </c:pt>
                <c:pt idx="7412">
                  <c:v>1.1949999999956162E-2</c:v>
                </c:pt>
                <c:pt idx="7413">
                  <c:v>5.7199999999966167E-3</c:v>
                </c:pt>
                <c:pt idx="7414">
                  <c:v>9.8100000000158616E-3</c:v>
                </c:pt>
                <c:pt idx="7415">
                  <c:v>7.9800000000318505E-3</c:v>
                </c:pt>
                <c:pt idx="7416">
                  <c:v>9.5999999999776264E-3</c:v>
                </c:pt>
                <c:pt idx="7417">
                  <c:v>7.1199999999862484E-3</c:v>
                </c:pt>
                <c:pt idx="7418">
                  <c:v>7.339999999999236E-3</c:v>
                </c:pt>
                <c:pt idx="7419">
                  <c:v>7.7400000000125146E-3</c:v>
                </c:pt>
                <c:pt idx="7420">
                  <c:v>6.7999999999983629E-3</c:v>
                </c:pt>
                <c:pt idx="7421">
                  <c:v>8.5500000000138243E-3</c:v>
                </c:pt>
                <c:pt idx="7422">
                  <c:v>7.7200000000061664E-3</c:v>
                </c:pt>
                <c:pt idx="7423">
                  <c:v>8.6999999999761712E-3</c:v>
                </c:pt>
                <c:pt idx="7424">
                  <c:v>6.4100000000166801E-3</c:v>
                </c:pt>
                <c:pt idx="7425">
                  <c:v>6.9100000000048567E-3</c:v>
                </c:pt>
                <c:pt idx="7426">
                  <c:v>8.6499999999887223E-3</c:v>
                </c:pt>
                <c:pt idx="7427">
                  <c:v>9.8600000000033106E-3</c:v>
                </c:pt>
                <c:pt idx="7428">
                  <c:v>6.8299999999794636E-3</c:v>
                </c:pt>
                <c:pt idx="7429">
                  <c:v>9.8600000000033106E-3</c:v>
                </c:pt>
                <c:pt idx="7430">
                  <c:v>8.6400000000139698E-3</c:v>
                </c:pt>
                <c:pt idx="7431">
                  <c:v>8.0199999999877036E-3</c:v>
                </c:pt>
                <c:pt idx="7432">
                  <c:v>8.4100000000262298E-3</c:v>
                </c:pt>
                <c:pt idx="7433">
                  <c:v>8.6699999999950705E-3</c:v>
                </c:pt>
                <c:pt idx="7434">
                  <c:v>7.2399999999674947E-3</c:v>
                </c:pt>
                <c:pt idx="7435">
                  <c:v>1.2429999999994834E-2</c:v>
                </c:pt>
                <c:pt idx="7436">
                  <c:v>7.890000000031705E-3</c:v>
                </c:pt>
                <c:pt idx="7437">
                  <c:v>9.0099999999893043E-3</c:v>
                </c:pt>
                <c:pt idx="7438">
                  <c:v>1.1500000000012278E-2</c:v>
                </c:pt>
                <c:pt idx="7439">
                  <c:v>5.3599999999960346E-3</c:v>
                </c:pt>
                <c:pt idx="7440">
                  <c:v>8.9399999999955071E-3</c:v>
                </c:pt>
                <c:pt idx="7441">
                  <c:v>9.3299999999771899E-3</c:v>
                </c:pt>
                <c:pt idx="7442">
                  <c:v>4.500000000007276E-3</c:v>
                </c:pt>
                <c:pt idx="7443">
                  <c:v>7.0699999999987995E-3</c:v>
                </c:pt>
                <c:pt idx="7444">
                  <c:v>6.5500000000042746E-3</c:v>
                </c:pt>
                <c:pt idx="7445">
                  <c:v>4.8899999999889587E-3</c:v>
                </c:pt>
                <c:pt idx="7446">
                  <c:v>4.8900000000458022E-3</c:v>
                </c:pt>
                <c:pt idx="7447">
                  <c:v>2.8299999999603642E-3</c:v>
                </c:pt>
                <c:pt idx="7448">
                  <c:v>3.6900000000059663E-3</c:v>
                </c:pt>
                <c:pt idx="7449">
                  <c:v>3.6000000000058208E-4</c:v>
                </c:pt>
                <c:pt idx="7450">
                  <c:v>2.2400000000288856E-3</c:v>
                </c:pt>
                <c:pt idx="7451">
                  <c:v>0</c:v>
                </c:pt>
                <c:pt idx="7452">
                  <c:v>1.4599999999518332E-3</c:v>
                </c:pt>
                <c:pt idx="7453">
                  <c:v>0</c:v>
                </c:pt>
                <c:pt idx="7454">
                  <c:v>0</c:v>
                </c:pt>
                <c:pt idx="7455">
                  <c:v>8.0000000002655725E-4</c:v>
                </c:pt>
                <c:pt idx="7456">
                  <c:v>1.1000000000080945E-3</c:v>
                </c:pt>
                <c:pt idx="7457">
                  <c:v>0</c:v>
                </c:pt>
                <c:pt idx="7458">
                  <c:v>1.7599999999902138E-3</c:v>
                </c:pt>
                <c:pt idx="7459">
                  <c:v>4.799999999818283E-4</c:v>
                </c:pt>
                <c:pt idx="7460">
                  <c:v>2.7000000000043656E-4</c:v>
                </c:pt>
                <c:pt idx="7461">
                  <c:v>2.1399999999971442E-3</c:v>
                </c:pt>
                <c:pt idx="7462">
                  <c:v>0</c:v>
                </c:pt>
                <c:pt idx="7463">
                  <c:v>0</c:v>
                </c:pt>
                <c:pt idx="7464">
                  <c:v>0</c:v>
                </c:pt>
                <c:pt idx="7465">
                  <c:v>4.500000000007276E-4</c:v>
                </c:pt>
                <c:pt idx="7466">
                  <c:v>1.1300000000460386E-3</c:v>
                </c:pt>
                <c:pt idx="7467">
                  <c:v>1.2799999999515421E-3</c:v>
                </c:pt>
                <c:pt idx="7468">
                  <c:v>6.9000000002006345E-4</c:v>
                </c:pt>
                <c:pt idx="7469">
                  <c:v>0</c:v>
                </c:pt>
                <c:pt idx="7470">
                  <c:v>2.2099999999909414E-3</c:v>
                </c:pt>
                <c:pt idx="7471">
                  <c:v>0</c:v>
                </c:pt>
                <c:pt idx="7472">
                  <c:v>0</c:v>
                </c:pt>
                <c:pt idx="7473">
                  <c:v>0</c:v>
                </c:pt>
                <c:pt idx="7474">
                  <c:v>3.8000000000693035E-4</c:v>
                </c:pt>
                <c:pt idx="7475">
                  <c:v>9.6000000000344698E-3</c:v>
                </c:pt>
                <c:pt idx="7476">
                  <c:v>2.5599999999599277E-3</c:v>
                </c:pt>
                <c:pt idx="7477">
                  <c:v>7.6300000000060209E-3</c:v>
                </c:pt>
                <c:pt idx="7478">
                  <c:v>6.7399999999793181E-3</c:v>
                </c:pt>
                <c:pt idx="7479">
                  <c:v>7.3000000000433829E-3</c:v>
                </c:pt>
                <c:pt idx="7480">
                  <c:v>6.3499999999976353E-3</c:v>
                </c:pt>
                <c:pt idx="7481">
                  <c:v>9.0900000000146974E-3</c:v>
                </c:pt>
                <c:pt idx="7482">
                  <c:v>8.3399999999755892E-3</c:v>
                </c:pt>
                <c:pt idx="7483">
                  <c:v>6.2599999999974898E-3</c:v>
                </c:pt>
                <c:pt idx="7484">
                  <c:v>8.8799999999764623E-3</c:v>
                </c:pt>
                <c:pt idx="7485">
                  <c:v>6.3200000000165346E-3</c:v>
                </c:pt>
                <c:pt idx="7486">
                  <c:v>8.5200000000327236E-3</c:v>
                </c:pt>
                <c:pt idx="7487">
                  <c:v>9.5399999999585816E-3</c:v>
                </c:pt>
                <c:pt idx="7488">
                  <c:v>1.0190000000022792E-2</c:v>
                </c:pt>
                <c:pt idx="7489">
                  <c:v>6.3499999999976353E-3</c:v>
                </c:pt>
                <c:pt idx="7490">
                  <c:v>8.3399999999755892E-3</c:v>
                </c:pt>
                <c:pt idx="7491">
                  <c:v>7.7200000000061664E-3</c:v>
                </c:pt>
                <c:pt idx="7492">
                  <c:v>1.1540000000024975E-2</c:v>
                </c:pt>
                <c:pt idx="7493">
                  <c:v>4.1099999999687498E-3</c:v>
                </c:pt>
                <c:pt idx="7494">
                  <c:v>9.2700000000149885E-3</c:v>
                </c:pt>
                <c:pt idx="7495">
                  <c:v>5.5100000000152249E-3</c:v>
                </c:pt>
                <c:pt idx="7496">
                  <c:v>1.0940000000005057E-2</c:v>
                </c:pt>
                <c:pt idx="7497">
                  <c:v>6.609999999966476E-3</c:v>
                </c:pt>
                <c:pt idx="7498">
                  <c:v>8.8299999999890133E-3</c:v>
                </c:pt>
                <c:pt idx="7499">
                  <c:v>7.4200000000246291E-3</c:v>
                </c:pt>
                <c:pt idx="7500">
                  <c:v>7.3600000000055843E-3</c:v>
                </c:pt>
                <c:pt idx="7501">
                  <c:v>8.8499999999953616E-3</c:v>
                </c:pt>
                <c:pt idx="7502">
                  <c:v>1.1950000000013006E-2</c:v>
                </c:pt>
                <c:pt idx="7503">
                  <c:v>5.3899999999771353E-3</c:v>
                </c:pt>
                <c:pt idx="7504">
                  <c:v>9.180000000014843E-3</c:v>
                </c:pt>
                <c:pt idx="7505">
                  <c:v>7.9599999999686588E-3</c:v>
                </c:pt>
                <c:pt idx="7506">
                  <c:v>9.0000000000145519E-3</c:v>
                </c:pt>
                <c:pt idx="7507">
                  <c:v>1.0969999999986157E-2</c:v>
                </c:pt>
                <c:pt idx="7508">
                  <c:v>8.6400000000139698E-3</c:v>
                </c:pt>
                <c:pt idx="7509">
                  <c:v>9.2700000000149885E-3</c:v>
                </c:pt>
                <c:pt idx="7510">
                  <c:v>7.209999999986394E-3</c:v>
                </c:pt>
                <c:pt idx="7511">
                  <c:v>8.5200000000327236E-3</c:v>
                </c:pt>
                <c:pt idx="7512">
                  <c:v>7.0999999999799002E-3</c:v>
                </c:pt>
                <c:pt idx="7513">
                  <c:v>1.1199999999973898E-2</c:v>
                </c:pt>
                <c:pt idx="7514">
                  <c:v>3.8800000000378532E-3</c:v>
                </c:pt>
                <c:pt idx="7515">
                  <c:v>1.2839999999982865E-2</c:v>
                </c:pt>
                <c:pt idx="7516">
                  <c:v>8.6400000000139698E-3</c:v>
                </c:pt>
                <c:pt idx="7517">
                  <c:v>1.3089999999976953E-2</c:v>
                </c:pt>
                <c:pt idx="7518">
                  <c:v>1.0820000000023811E-2</c:v>
                </c:pt>
                <c:pt idx="7519">
                  <c:v>1.2299999999981992E-2</c:v>
                </c:pt>
                <c:pt idx="7520">
                  <c:v>1.3270000000034088E-2</c:v>
                </c:pt>
                <c:pt idx="7521">
                  <c:v>8.8199999999574175E-3</c:v>
                </c:pt>
                <c:pt idx="7522">
                  <c:v>1.1169999999992797E-2</c:v>
                </c:pt>
                <c:pt idx="7523">
                  <c:v>1.3090000000033797E-2</c:v>
                </c:pt>
                <c:pt idx="7524">
                  <c:v>1.0789999999985866E-2</c:v>
                </c:pt>
                <c:pt idx="7525">
                  <c:v>8.8200000000142609E-3</c:v>
                </c:pt>
                <c:pt idx="7526">
                  <c:v>1.1680000000012569E-2</c:v>
                </c:pt>
                <c:pt idx="7527">
                  <c:v>8.9399999999955071E-3</c:v>
                </c:pt>
                <c:pt idx="7528">
                  <c:v>1.1949999999956162E-2</c:v>
                </c:pt>
                <c:pt idx="7529">
                  <c:v>8.0200000000445471E-3</c:v>
                </c:pt>
                <c:pt idx="7530">
                  <c:v>1.051999999998543E-2</c:v>
                </c:pt>
                <c:pt idx="7531">
                  <c:v>7.4799999999868305E-3</c:v>
                </c:pt>
                <c:pt idx="7532">
                  <c:v>1.0190000000022792E-2</c:v>
                </c:pt>
                <c:pt idx="7533">
                  <c:v>9.8999999999591637E-3</c:v>
                </c:pt>
                <c:pt idx="7534">
                  <c:v>1.1740000000031614E-2</c:v>
                </c:pt>
                <c:pt idx="7535">
                  <c:v>9.9200000000223554E-3</c:v>
                </c:pt>
                <c:pt idx="7536">
                  <c:v>1.2879999999995562E-2</c:v>
                </c:pt>
                <c:pt idx="7537">
                  <c:v>9.9500000000034561E-3</c:v>
                </c:pt>
                <c:pt idx="7538">
                  <c:v>1.2219999999956599E-2</c:v>
                </c:pt>
                <c:pt idx="7539">
                  <c:v>1.0550000000023374E-2</c:v>
                </c:pt>
                <c:pt idx="7540">
                  <c:v>1.0279999999966094E-2</c:v>
                </c:pt>
                <c:pt idx="7541">
                  <c:v>8.7000000000330147E-3</c:v>
                </c:pt>
                <c:pt idx="7542">
                  <c:v>1.2609999999995125E-2</c:v>
                </c:pt>
                <c:pt idx="7543">
                  <c:v>8.2199999999943429E-3</c:v>
                </c:pt>
                <c:pt idx="7544">
                  <c:v>1.2130000000013297E-2</c:v>
                </c:pt>
                <c:pt idx="7545">
                  <c:v>7.6899999999682223E-3</c:v>
                </c:pt>
                <c:pt idx="7546">
                  <c:v>1.0490000000004329E-2</c:v>
                </c:pt>
                <c:pt idx="7547">
                  <c:v>1.148000000000593E-2</c:v>
                </c:pt>
                <c:pt idx="7548">
                  <c:v>9.5000000000027285E-3</c:v>
                </c:pt>
                <c:pt idx="7549">
                  <c:v>1.2069999999994252E-2</c:v>
                </c:pt>
                <c:pt idx="7550">
                  <c:v>9.9299999999971078E-3</c:v>
                </c:pt>
                <c:pt idx="7551">
                  <c:v>1.1230000000011842E-2</c:v>
                </c:pt>
                <c:pt idx="7552">
                  <c:v>9.5699999999965257E-3</c:v>
                </c:pt>
                <c:pt idx="7553">
                  <c:v>1.1030000000005202E-2</c:v>
                </c:pt>
                <c:pt idx="7554">
                  <c:v>1.0490000000004329E-2</c:v>
                </c:pt>
                <c:pt idx="7555">
                  <c:v>1.2400000000013733E-2</c:v>
                </c:pt>
                <c:pt idx="7556">
                  <c:v>8.3099999999944885E-3</c:v>
                </c:pt>
                <c:pt idx="7557">
                  <c:v>1.1390000000005784E-2</c:v>
                </c:pt>
                <c:pt idx="7558">
                  <c:v>8.3700000000135333E-3</c:v>
                </c:pt>
                <c:pt idx="7559">
                  <c:v>1.0249999999984993E-2</c:v>
                </c:pt>
                <c:pt idx="7560">
                  <c:v>8.6400000000139698E-3</c:v>
                </c:pt>
                <c:pt idx="7561">
                  <c:v>9.0299999999956526E-3</c:v>
                </c:pt>
                <c:pt idx="7562">
                  <c:v>6.9199999999796091E-3</c:v>
                </c:pt>
                <c:pt idx="7563">
                  <c:v>1.2310000000013588E-2</c:v>
                </c:pt>
                <c:pt idx="7564">
                  <c:v>9.4699999999647844E-3</c:v>
                </c:pt>
                <c:pt idx="7565">
                  <c:v>9.1500000000337423E-3</c:v>
                </c:pt>
                <c:pt idx="7566">
                  <c:v>1.1660000000006221E-2</c:v>
                </c:pt>
                <c:pt idx="7567">
                  <c:v>1.2129999999956453E-2</c:v>
                </c:pt>
                <c:pt idx="7568">
                  <c:v>1.30500000000211E-2</c:v>
                </c:pt>
                <c:pt idx="7569">
                  <c:v>7.2999999999865395E-3</c:v>
                </c:pt>
                <c:pt idx="7570">
                  <c:v>1.0700000000042564E-2</c:v>
                </c:pt>
                <c:pt idx="7571">
                  <c:v>9.1799999999579995E-3</c:v>
                </c:pt>
                <c:pt idx="7572">
                  <c:v>1.1380000000031032E-2</c:v>
                </c:pt>
                <c:pt idx="7573">
                  <c:v>8.1999999999879947E-3</c:v>
                </c:pt>
                <c:pt idx="7574">
                  <c:v>1.0280000000022937E-2</c:v>
                </c:pt>
                <c:pt idx="7575">
                  <c:v>8.8799999999764623E-3</c:v>
                </c:pt>
                <c:pt idx="7576">
                  <c:v>1.0460000000023228E-2</c:v>
                </c:pt>
                <c:pt idx="7577">
                  <c:v>9.9899999999593092E-3</c:v>
                </c:pt>
                <c:pt idx="7578">
                  <c:v>9.0600000000335967E-3</c:v>
                </c:pt>
                <c:pt idx="7579">
                  <c:v>9.590000000002874E-3</c:v>
                </c:pt>
                <c:pt idx="7580">
                  <c:v>1.1889999999993961E-2</c:v>
                </c:pt>
                <c:pt idx="7581">
                  <c:v>7.5099999999679312E-3</c:v>
                </c:pt>
                <c:pt idx="7582">
                  <c:v>1.1210000000005493E-2</c:v>
                </c:pt>
                <c:pt idx="7583">
                  <c:v>8.7000000000330147E-3</c:v>
                </c:pt>
                <c:pt idx="7584">
                  <c:v>8.3199999999692409E-3</c:v>
                </c:pt>
                <c:pt idx="7585">
                  <c:v>1.1950000000013006E-2</c:v>
                </c:pt>
                <c:pt idx="7586">
                  <c:v>8.6400000000139698E-3</c:v>
                </c:pt>
                <c:pt idx="7587">
                  <c:v>1.1469999999974334E-2</c:v>
                </c:pt>
                <c:pt idx="7588">
                  <c:v>8.3200000000260843E-3</c:v>
                </c:pt>
                <c:pt idx="7589">
                  <c:v>1.2990000000002055E-2</c:v>
                </c:pt>
                <c:pt idx="7590">
                  <c:v>7.9900000000066029E-3</c:v>
                </c:pt>
                <c:pt idx="7591">
                  <c:v>1.1499999999955435E-2</c:v>
                </c:pt>
                <c:pt idx="7592">
                  <c:v>7.840000000044256E-3</c:v>
                </c:pt>
                <c:pt idx="7593">
                  <c:v>1.1389999999948941E-2</c:v>
                </c:pt>
                <c:pt idx="7594">
                  <c:v>8.5200000000327236E-3</c:v>
                </c:pt>
                <c:pt idx="7595">
                  <c:v>1.3109999999983302E-2</c:v>
                </c:pt>
                <c:pt idx="7596">
                  <c:v>1.0339999999985139E-2</c:v>
                </c:pt>
                <c:pt idx="7597">
                  <c:v>1.2400000000013733E-2</c:v>
                </c:pt>
                <c:pt idx="7598">
                  <c:v>1.0429999999985284E-2</c:v>
                </c:pt>
                <c:pt idx="7599">
                  <c:v>1.2370000000032633E-2</c:v>
                </c:pt>
                <c:pt idx="7600">
                  <c:v>1.0069999999984702E-2</c:v>
                </c:pt>
                <c:pt idx="7601">
                  <c:v>1.067000000000462E-2</c:v>
                </c:pt>
                <c:pt idx="7602">
                  <c:v>8.8200000000142609E-3</c:v>
                </c:pt>
                <c:pt idx="7603">
                  <c:v>1.1779999999987467E-2</c:v>
                </c:pt>
                <c:pt idx="7604">
                  <c:v>1.0249999999984993E-2</c:v>
                </c:pt>
                <c:pt idx="7605">
                  <c:v>8.8499999999953616E-3</c:v>
                </c:pt>
                <c:pt idx="7606">
                  <c:v>1.1060000000043146E-2</c:v>
                </c:pt>
                <c:pt idx="7607">
                  <c:v>1.2129999999956453E-2</c:v>
                </c:pt>
                <c:pt idx="7608">
                  <c:v>1.1950000000013006E-2</c:v>
                </c:pt>
                <c:pt idx="7609">
                  <c:v>8.579999999994925E-3</c:v>
                </c:pt>
                <c:pt idx="7610">
                  <c:v>1.1680000000012569E-2</c:v>
                </c:pt>
                <c:pt idx="7611">
                  <c:v>1.0400000000004184E-2</c:v>
                </c:pt>
                <c:pt idx="7612">
                  <c:v>1.1180000000024393E-2</c:v>
                </c:pt>
                <c:pt idx="7613">
                  <c:v>1.0189999999965949E-2</c:v>
                </c:pt>
                <c:pt idx="7614">
                  <c:v>1.5530000000012478E-2</c:v>
                </c:pt>
                <c:pt idx="7615">
                  <c:v>6.1400000000162436E-3</c:v>
                </c:pt>
                <c:pt idx="7616">
                  <c:v>1.5199999999992997E-2</c:v>
                </c:pt>
                <c:pt idx="7617">
                  <c:v>7.7799999999683678E-3</c:v>
                </c:pt>
                <c:pt idx="7618">
                  <c:v>1.3170000000002346E-2</c:v>
                </c:pt>
                <c:pt idx="7619">
                  <c:v>9.9800000000414002E-3</c:v>
                </c:pt>
                <c:pt idx="7620">
                  <c:v>9.9899999999593092E-3</c:v>
                </c:pt>
                <c:pt idx="7621">
                  <c:v>1.0460000000023228E-2</c:v>
                </c:pt>
                <c:pt idx="7622">
                  <c:v>1.1230000000011842E-2</c:v>
                </c:pt>
                <c:pt idx="7623">
                  <c:v>8.6399999999571264E-3</c:v>
                </c:pt>
                <c:pt idx="7624">
                  <c:v>1.1570000000006075E-2</c:v>
                </c:pt>
                <c:pt idx="7625">
                  <c:v>1.1889999999993961E-2</c:v>
                </c:pt>
                <c:pt idx="7626">
                  <c:v>8.8200000000142609E-3</c:v>
                </c:pt>
                <c:pt idx="7627">
                  <c:v>1.2839999999982865E-2</c:v>
                </c:pt>
                <c:pt idx="7628">
                  <c:v>1.0730000000023665E-2</c:v>
                </c:pt>
                <c:pt idx="7629">
                  <c:v>1.4189999999985048E-2</c:v>
                </c:pt>
                <c:pt idx="7630">
                  <c:v>9.1500000000337423E-3</c:v>
                </c:pt>
                <c:pt idx="7631">
                  <c:v>1.1829999999974916E-2</c:v>
                </c:pt>
                <c:pt idx="7632">
                  <c:v>9.1199999999957981E-3</c:v>
                </c:pt>
                <c:pt idx="7633">
                  <c:v>1.30500000000211E-2</c:v>
                </c:pt>
                <c:pt idx="7634">
                  <c:v>9.4500000000152795E-3</c:v>
                </c:pt>
                <c:pt idx="7635">
                  <c:v>1.2099999999975353E-2</c:v>
                </c:pt>
                <c:pt idx="7636">
                  <c:v>7.7499999999872671E-3</c:v>
                </c:pt>
                <c:pt idx="7637">
                  <c:v>1.067000000000462E-2</c:v>
                </c:pt>
                <c:pt idx="7638">
                  <c:v>1.0460000000023228E-2</c:v>
                </c:pt>
                <c:pt idx="7639">
                  <c:v>9.2699999999581451E-3</c:v>
                </c:pt>
                <c:pt idx="7640">
                  <c:v>8.6100000000328691E-3</c:v>
                </c:pt>
                <c:pt idx="7641">
                  <c:v>1.0189999999965949E-2</c:v>
                </c:pt>
                <c:pt idx="7642">
                  <c:v>8.670000000051914E-3</c:v>
                </c:pt>
                <c:pt idx="7643">
                  <c:v>9.5699999999965257E-3</c:v>
                </c:pt>
                <c:pt idx="7644">
                  <c:v>1.2759999999957472E-2</c:v>
                </c:pt>
                <c:pt idx="7645">
                  <c:v>1.0490000000004329E-2</c:v>
                </c:pt>
                <c:pt idx="7646">
                  <c:v>1.2510000000020227E-2</c:v>
                </c:pt>
                <c:pt idx="7647">
                  <c:v>1.2909999999976662E-2</c:v>
                </c:pt>
                <c:pt idx="7648">
                  <c:v>1.4690000000030068E-2</c:v>
                </c:pt>
                <c:pt idx="7649">
                  <c:v>1.0639999999966676E-2</c:v>
                </c:pt>
                <c:pt idx="7650">
                  <c:v>1.0010000000022501E-2</c:v>
                </c:pt>
                <c:pt idx="7651">
                  <c:v>9.4799999999963802E-3</c:v>
                </c:pt>
                <c:pt idx="7652">
                  <c:v>1.5530000000012478E-2</c:v>
                </c:pt>
                <c:pt idx="7653">
                  <c:v>7.8100000000063119E-3</c:v>
                </c:pt>
                <c:pt idx="7654">
                  <c:v>1.358999999996513E-2</c:v>
                </c:pt>
                <c:pt idx="7655">
                  <c:v>7.4200000000246291E-3</c:v>
                </c:pt>
                <c:pt idx="7656">
                  <c:v>1.393999999999096E-2</c:v>
                </c:pt>
                <c:pt idx="7657">
                  <c:v>9.8100000000158616E-3</c:v>
                </c:pt>
                <c:pt idx="7658">
                  <c:v>1.4250000000004093E-2</c:v>
                </c:pt>
                <c:pt idx="7659">
                  <c:v>1.2040000000013151E-2</c:v>
                </c:pt>
                <c:pt idx="7660">
                  <c:v>1.0869999999954416E-2</c:v>
                </c:pt>
                <c:pt idx="7661">
                  <c:v>1.0850000000004911E-2</c:v>
                </c:pt>
                <c:pt idx="7662">
                  <c:v>1.3170000000002346E-2</c:v>
                </c:pt>
                <c:pt idx="7663">
                  <c:v>1.3390000000015334E-2</c:v>
                </c:pt>
                <c:pt idx="7664">
                  <c:v>9.7099999999841202E-3</c:v>
                </c:pt>
                <c:pt idx="7665">
                  <c:v>1.2280000000032487E-2</c:v>
                </c:pt>
                <c:pt idx="7666">
                  <c:v>1.0009999999965657E-2</c:v>
                </c:pt>
                <c:pt idx="7667">
                  <c:v>1.470000000000482E-2</c:v>
                </c:pt>
                <c:pt idx="7668">
                  <c:v>9.7999999999842657E-3</c:v>
                </c:pt>
                <c:pt idx="7669">
                  <c:v>1.1060000000043146E-2</c:v>
                </c:pt>
                <c:pt idx="7670">
                  <c:v>9.2699999999581451E-3</c:v>
                </c:pt>
                <c:pt idx="7671">
                  <c:v>1.102000000003045E-2</c:v>
                </c:pt>
                <c:pt idx="7672">
                  <c:v>9.4799999999963802E-3</c:v>
                </c:pt>
                <c:pt idx="7673">
                  <c:v>1.5710000000012769E-2</c:v>
                </c:pt>
                <c:pt idx="7674">
                  <c:v>8.0699999999751526E-3</c:v>
                </c:pt>
                <c:pt idx="7675">
                  <c:v>1.5649999999993724E-2</c:v>
                </c:pt>
                <c:pt idx="7676">
                  <c:v>8.6699999999950705E-3</c:v>
                </c:pt>
                <c:pt idx="7677">
                  <c:v>1.5260000000012042E-2</c:v>
                </c:pt>
                <c:pt idx="7678">
                  <c:v>1.1439999999993233E-2</c:v>
                </c:pt>
                <c:pt idx="7679">
                  <c:v>1.4490000000023429E-2</c:v>
                </c:pt>
                <c:pt idx="7680">
                  <c:v>1.2509999999963384E-2</c:v>
                </c:pt>
                <c:pt idx="7681">
                  <c:v>1.1090000000024247E-2</c:v>
                </c:pt>
                <c:pt idx="7682">
                  <c:v>1.3109999999983302E-2</c:v>
                </c:pt>
                <c:pt idx="7683">
                  <c:v>1.2310000000013588E-2</c:v>
                </c:pt>
                <c:pt idx="7684">
                  <c:v>1.1030000000005202E-2</c:v>
                </c:pt>
                <c:pt idx="7685">
                  <c:v>1.0130000000003747E-2</c:v>
                </c:pt>
                <c:pt idx="7686">
                  <c:v>1.4430000000004384E-2</c:v>
                </c:pt>
                <c:pt idx="7687">
                  <c:v>1.1320000000011987E-2</c:v>
                </c:pt>
                <c:pt idx="7688">
                  <c:v>1.4459999999985484E-2</c:v>
                </c:pt>
                <c:pt idx="7689">
                  <c:v>1.0569999999972879E-2</c:v>
                </c:pt>
                <c:pt idx="7690">
                  <c:v>1.1210000000005493E-2</c:v>
                </c:pt>
                <c:pt idx="7691">
                  <c:v>8.5200000000327236E-3</c:v>
                </c:pt>
                <c:pt idx="7692">
                  <c:v>1.7229999999983647E-2</c:v>
                </c:pt>
                <c:pt idx="7693">
                  <c:v>8.1099999999878492E-3</c:v>
                </c:pt>
                <c:pt idx="7694">
                  <c:v>1.30500000000211E-2</c:v>
                </c:pt>
                <c:pt idx="7695">
                  <c:v>8.6099999999760257E-3</c:v>
                </c:pt>
                <c:pt idx="7696">
                  <c:v>1.1570000000006075E-2</c:v>
                </c:pt>
                <c:pt idx="7697">
                  <c:v>1.0609999999985575E-2</c:v>
                </c:pt>
                <c:pt idx="7698">
                  <c:v>1.4300000000048385E-2</c:v>
                </c:pt>
                <c:pt idx="7699">
                  <c:v>1.1949999999956162E-2</c:v>
                </c:pt>
                <c:pt idx="7700">
                  <c:v>1.0730000000023665E-2</c:v>
                </c:pt>
                <c:pt idx="7701">
                  <c:v>9.3899999999962347E-3</c:v>
                </c:pt>
                <c:pt idx="7702">
                  <c:v>1.4389999999991687E-2</c:v>
                </c:pt>
                <c:pt idx="7703">
                  <c:v>1.183000000003176E-2</c:v>
                </c:pt>
                <c:pt idx="7704">
                  <c:v>1.2189999999975498E-2</c:v>
                </c:pt>
                <c:pt idx="7705">
                  <c:v>1.3500000000021828E-2</c:v>
                </c:pt>
                <c:pt idx="7706">
                  <c:v>1.0999999999967258E-2</c:v>
                </c:pt>
                <c:pt idx="7707">
                  <c:v>1.6270000000019991E-2</c:v>
                </c:pt>
                <c:pt idx="7708">
                  <c:v>1.2760000000014315E-2</c:v>
                </c:pt>
                <c:pt idx="7709">
                  <c:v>1.477999999997337E-2</c:v>
                </c:pt>
                <c:pt idx="7710">
                  <c:v>8.7300000000141154E-3</c:v>
                </c:pt>
                <c:pt idx="7711">
                  <c:v>1.3890000000003511E-2</c:v>
                </c:pt>
                <c:pt idx="7712">
                  <c:v>1.0699999999985721E-2</c:v>
                </c:pt>
                <c:pt idx="7713">
                  <c:v>1.6149999999981901E-2</c:v>
                </c:pt>
                <c:pt idx="7714">
                  <c:v>6.8600000000174077E-3</c:v>
                </c:pt>
                <c:pt idx="7715">
                  <c:v>1.4479999999991833E-2</c:v>
                </c:pt>
                <c:pt idx="7716">
                  <c:v>9.8300000000222099E-3</c:v>
                </c:pt>
                <c:pt idx="7717">
                  <c:v>1.251999999999498E-2</c:v>
                </c:pt>
                <c:pt idx="7718">
                  <c:v>1.2130000000013297E-2</c:v>
                </c:pt>
                <c:pt idx="7719">
                  <c:v>1.5469999999993433E-2</c:v>
                </c:pt>
                <c:pt idx="7720">
                  <c:v>8.8199999999574175E-3</c:v>
                </c:pt>
                <c:pt idx="7721">
                  <c:v>1.2310000000013588E-2</c:v>
                </c:pt>
                <c:pt idx="7722">
                  <c:v>1.40100000000416E-2</c:v>
                </c:pt>
                <c:pt idx="7723">
                  <c:v>1.3999999999953161E-2</c:v>
                </c:pt>
                <c:pt idx="7724">
                  <c:v>1.1979999999994106E-2</c:v>
                </c:pt>
                <c:pt idx="7725">
                  <c:v>1.1120000000005348E-2</c:v>
                </c:pt>
                <c:pt idx="7726">
                  <c:v>1.2400000000013733E-2</c:v>
                </c:pt>
                <c:pt idx="7727">
                  <c:v>1.492999999999256E-2</c:v>
                </c:pt>
                <c:pt idx="7728">
                  <c:v>1.5109999999992851E-2</c:v>
                </c:pt>
                <c:pt idx="7729">
                  <c:v>1.064000000002352E-2</c:v>
                </c:pt>
                <c:pt idx="7730">
                  <c:v>8.6699999999950705E-3</c:v>
                </c:pt>
                <c:pt idx="7731">
                  <c:v>1.0580000000004475E-2</c:v>
                </c:pt>
                <c:pt idx="7732">
                  <c:v>1.4419999999972788E-2</c:v>
                </c:pt>
                <c:pt idx="7733">
                  <c:v>8.5900000000265209E-3</c:v>
                </c:pt>
                <c:pt idx="7734">
                  <c:v>1.4720000000011169E-2</c:v>
                </c:pt>
                <c:pt idx="7735">
                  <c:v>8.6699999999950705E-3</c:v>
                </c:pt>
                <c:pt idx="7736">
                  <c:v>1.4129999999966003E-2</c:v>
                </c:pt>
                <c:pt idx="7737">
                  <c:v>1.0610000000042419E-2</c:v>
                </c:pt>
                <c:pt idx="7738">
                  <c:v>1.5549999999961983E-2</c:v>
                </c:pt>
                <c:pt idx="7739">
                  <c:v>1.2460000000032778E-2</c:v>
                </c:pt>
                <c:pt idx="7740">
                  <c:v>1.0699999999985721E-2</c:v>
                </c:pt>
                <c:pt idx="7741">
                  <c:v>1.155999999997448E-2</c:v>
                </c:pt>
                <c:pt idx="7742">
                  <c:v>1.3530000000002929E-2</c:v>
                </c:pt>
                <c:pt idx="7743">
                  <c:v>9.5700000000533691E-3</c:v>
                </c:pt>
                <c:pt idx="7744">
                  <c:v>9.6899999999777719E-3</c:v>
                </c:pt>
                <c:pt idx="7745">
                  <c:v>1.2990000000002055E-2</c:v>
                </c:pt>
                <c:pt idx="7746">
                  <c:v>1.0490000000004329E-2</c:v>
                </c:pt>
                <c:pt idx="7747">
                  <c:v>1.3170000000002346E-2</c:v>
                </c:pt>
                <c:pt idx="7748">
                  <c:v>8.5899999999696774E-3</c:v>
                </c:pt>
                <c:pt idx="7749">
                  <c:v>1.1050000000011551E-2</c:v>
                </c:pt>
                <c:pt idx="7750">
                  <c:v>8.2600000000070395E-3</c:v>
                </c:pt>
                <c:pt idx="7751">
                  <c:v>1.0850000000004911E-2</c:v>
                </c:pt>
                <c:pt idx="7752">
                  <c:v>8.9399999999955071E-3</c:v>
                </c:pt>
                <c:pt idx="7753">
                  <c:v>1.5199999999992997E-2</c:v>
                </c:pt>
                <c:pt idx="7754">
                  <c:v>8.8499999999953616E-3</c:v>
                </c:pt>
                <c:pt idx="7755">
                  <c:v>1.6689999999982774E-2</c:v>
                </c:pt>
                <c:pt idx="7756">
                  <c:v>1.183000000003176E-2</c:v>
                </c:pt>
                <c:pt idx="7757">
                  <c:v>1.5699999999981173E-2</c:v>
                </c:pt>
                <c:pt idx="7758">
                  <c:v>1.2310000000013588E-2</c:v>
                </c:pt>
                <c:pt idx="7759">
                  <c:v>1.454999999998563E-2</c:v>
                </c:pt>
                <c:pt idx="7760">
                  <c:v>9.410000000002583E-3</c:v>
                </c:pt>
                <c:pt idx="7761">
                  <c:v>1.4009999999984757E-2</c:v>
                </c:pt>
                <c:pt idx="7762">
                  <c:v>9.8400000000538057E-3</c:v>
                </c:pt>
                <c:pt idx="7763">
                  <c:v>1.2959999999964111E-2</c:v>
                </c:pt>
                <c:pt idx="7764">
                  <c:v>1.1560000000031323E-2</c:v>
                </c:pt>
                <c:pt idx="7765">
                  <c:v>1.1089999999967404E-2</c:v>
                </c:pt>
                <c:pt idx="7766">
                  <c:v>1.3469999999983884E-2</c:v>
                </c:pt>
                <c:pt idx="7767">
                  <c:v>1.1270000000024538E-2</c:v>
                </c:pt>
                <c:pt idx="7768">
                  <c:v>1.6830000000027212E-2</c:v>
                </c:pt>
                <c:pt idx="7769">
                  <c:v>1.0549999999966531E-2</c:v>
                </c:pt>
                <c:pt idx="7770">
                  <c:v>1.2460000000032778E-2</c:v>
                </c:pt>
                <c:pt idx="7771">
                  <c:v>9.869999999978063E-3</c:v>
                </c:pt>
                <c:pt idx="7772">
                  <c:v>1.796999999999116E-2</c:v>
                </c:pt>
                <c:pt idx="7773">
                  <c:v>7.2400000000243381E-3</c:v>
                </c:pt>
                <c:pt idx="7774">
                  <c:v>1.6660000000001673E-2</c:v>
                </c:pt>
                <c:pt idx="7775">
                  <c:v>1.0940000000005057E-2</c:v>
                </c:pt>
                <c:pt idx="7776">
                  <c:v>1.4509999999972933E-2</c:v>
                </c:pt>
                <c:pt idx="7777">
                  <c:v>9.0900000000146974E-3</c:v>
                </c:pt>
                <c:pt idx="7778">
                  <c:v>1.5909999999962565E-2</c:v>
                </c:pt>
                <c:pt idx="7779">
                  <c:v>8.9700000000334512E-3</c:v>
                </c:pt>
                <c:pt idx="7780">
                  <c:v>1.3179999999977099E-2</c:v>
                </c:pt>
                <c:pt idx="7781">
                  <c:v>1.087000000001126E-2</c:v>
                </c:pt>
                <c:pt idx="7782">
                  <c:v>1.3449999999977535E-2</c:v>
                </c:pt>
                <c:pt idx="7783">
                  <c:v>1.1470000000031177E-2</c:v>
                </c:pt>
                <c:pt idx="7784">
                  <c:v>1.1919999999975062E-2</c:v>
                </c:pt>
                <c:pt idx="7785">
                  <c:v>1.4280000000042037E-2</c:v>
                </c:pt>
                <c:pt idx="7786">
                  <c:v>1.1319999999955144E-2</c:v>
                </c:pt>
                <c:pt idx="7787">
                  <c:v>1.6720000000020718E-2</c:v>
                </c:pt>
                <c:pt idx="7788">
                  <c:v>1.2009999999975207E-2</c:v>
                </c:pt>
                <c:pt idx="7789">
                  <c:v>1.4810000000011314E-2</c:v>
                </c:pt>
                <c:pt idx="7790">
                  <c:v>1.1509999999987031E-2</c:v>
                </c:pt>
                <c:pt idx="7791">
                  <c:v>1.3260000000002492E-2</c:v>
                </c:pt>
                <c:pt idx="7792">
                  <c:v>9.9500000000034561E-3</c:v>
                </c:pt>
                <c:pt idx="7793">
                  <c:v>1.4190000000041891E-2</c:v>
                </c:pt>
                <c:pt idx="7794">
                  <c:v>9.3599999999582906E-3</c:v>
                </c:pt>
                <c:pt idx="7795">
                  <c:v>1.5489999999999782E-2</c:v>
                </c:pt>
                <c:pt idx="7796">
                  <c:v>1.0310000000004038E-2</c:v>
                </c:pt>
                <c:pt idx="7797">
                  <c:v>1.3920000000041455E-2</c:v>
                </c:pt>
                <c:pt idx="7798">
                  <c:v>1.2849999999957618E-2</c:v>
                </c:pt>
                <c:pt idx="7799">
                  <c:v>1.5700000000038017E-2</c:v>
                </c:pt>
                <c:pt idx="7800">
                  <c:v>1.1859999999956017E-2</c:v>
                </c:pt>
                <c:pt idx="7801">
                  <c:v>1.3530000000002929E-2</c:v>
                </c:pt>
                <c:pt idx="7802">
                  <c:v>1.2490000000013879E-2</c:v>
                </c:pt>
                <c:pt idx="7803">
                  <c:v>1.2789999999995416E-2</c:v>
                </c:pt>
                <c:pt idx="7804">
                  <c:v>1.2510000000020227E-2</c:v>
                </c:pt>
                <c:pt idx="7805">
                  <c:v>1.051999999998543E-2</c:v>
                </c:pt>
                <c:pt idx="7806">
                  <c:v>1.2940000000014606E-2</c:v>
                </c:pt>
                <c:pt idx="7807">
                  <c:v>1.2369999999975789E-2</c:v>
                </c:pt>
                <c:pt idx="7808">
                  <c:v>1.5520000000037726E-2</c:v>
                </c:pt>
                <c:pt idx="7809">
                  <c:v>9.8999999999591637E-3</c:v>
                </c:pt>
                <c:pt idx="7810">
                  <c:v>1.409000000001015E-2</c:v>
                </c:pt>
                <c:pt idx="7811">
                  <c:v>1.163000000002512E-2</c:v>
                </c:pt>
                <c:pt idx="7812">
                  <c:v>1.6979999999989559E-2</c:v>
                </c:pt>
                <c:pt idx="7813">
                  <c:v>9.2700000000149885E-3</c:v>
                </c:pt>
                <c:pt idx="7814">
                  <c:v>1.6660000000001673E-2</c:v>
                </c:pt>
                <c:pt idx="7815">
                  <c:v>1.1569999999949232E-2</c:v>
                </c:pt>
                <c:pt idx="7816">
                  <c:v>1.6150000000038744E-2</c:v>
                </c:pt>
                <c:pt idx="7817">
                  <c:v>1.2689999999963675E-2</c:v>
                </c:pt>
                <c:pt idx="7818">
                  <c:v>1.6070000000013351E-2</c:v>
                </c:pt>
                <c:pt idx="7819">
                  <c:v>1.2660000000039418E-2</c:v>
                </c:pt>
                <c:pt idx="7820">
                  <c:v>1.4219999999966149E-2</c:v>
                </c:pt>
                <c:pt idx="7821">
                  <c:v>1.0760000000004766E-2</c:v>
                </c:pt>
                <c:pt idx="7822">
                  <c:v>1.4780000000030213E-2</c:v>
                </c:pt>
                <c:pt idx="7823">
                  <c:v>1.3289999999983593E-2</c:v>
                </c:pt>
                <c:pt idx="7824">
                  <c:v>1.0789999999985866E-2</c:v>
                </c:pt>
                <c:pt idx="7825">
                  <c:v>1.0370000000023083E-2</c:v>
                </c:pt>
                <c:pt idx="7826">
                  <c:v>1.2339999999994689E-2</c:v>
                </c:pt>
                <c:pt idx="7827">
                  <c:v>1.4749999999992269E-2</c:v>
                </c:pt>
                <c:pt idx="7828">
                  <c:v>1.1680000000012569E-2</c:v>
                </c:pt>
                <c:pt idx="7829">
                  <c:v>1.3059999999995853E-2</c:v>
                </c:pt>
                <c:pt idx="7830">
                  <c:v>1.0879999999986012E-2</c:v>
                </c:pt>
                <c:pt idx="7831">
                  <c:v>1.490000000001146E-2</c:v>
                </c:pt>
                <c:pt idx="7832">
                  <c:v>1.1019999999973606E-2</c:v>
                </c:pt>
                <c:pt idx="7833">
                  <c:v>1.693000000000211E-2</c:v>
                </c:pt>
                <c:pt idx="7834">
                  <c:v>6.1100000000351429E-3</c:v>
                </c:pt>
                <c:pt idx="7835">
                  <c:v>1.7669999999952779E-2</c:v>
                </c:pt>
                <c:pt idx="7836">
                  <c:v>9.180000000014843E-3</c:v>
                </c:pt>
                <c:pt idx="7837">
                  <c:v>1.371000000000322E-2</c:v>
                </c:pt>
                <c:pt idx="7838">
                  <c:v>1.2280000000032487E-2</c:v>
                </c:pt>
                <c:pt idx="7839">
                  <c:v>1.2189999999975498E-2</c:v>
                </c:pt>
                <c:pt idx="7840">
                  <c:v>9.1499999999768988E-3</c:v>
                </c:pt>
                <c:pt idx="7841">
                  <c:v>1.3650000000041018E-2</c:v>
                </c:pt>
                <c:pt idx="7842">
                  <c:v>1.0220000000003893E-2</c:v>
                </c:pt>
                <c:pt idx="7843">
                  <c:v>1.1469999999974334E-2</c:v>
                </c:pt>
                <c:pt idx="7844">
                  <c:v>1.2490000000013879E-2</c:v>
                </c:pt>
                <c:pt idx="7845">
                  <c:v>1.1469999999974334E-2</c:v>
                </c:pt>
                <c:pt idx="7846">
                  <c:v>1.1869999999987613E-2</c:v>
                </c:pt>
                <c:pt idx="7847">
                  <c:v>1.4060000000029049E-2</c:v>
                </c:pt>
                <c:pt idx="7848">
                  <c:v>1.3590000000021973E-2</c:v>
                </c:pt>
                <c:pt idx="7849">
                  <c:v>1.0249999999984993E-2</c:v>
                </c:pt>
                <c:pt idx="7850">
                  <c:v>1.4639999999985776E-2</c:v>
                </c:pt>
                <c:pt idx="7851">
                  <c:v>9.7400000000220643E-3</c:v>
                </c:pt>
                <c:pt idx="7852">
                  <c:v>1.371000000000322E-2</c:v>
                </c:pt>
                <c:pt idx="7853">
                  <c:v>7.4199999999677857E-3</c:v>
                </c:pt>
                <c:pt idx="7854">
                  <c:v>1.3469999999983884E-2</c:v>
                </c:pt>
                <c:pt idx="7855">
                  <c:v>7.660000000043965E-3</c:v>
                </c:pt>
                <c:pt idx="7856">
                  <c:v>1.5649999999993724E-2</c:v>
                </c:pt>
                <c:pt idx="7857">
                  <c:v>8.9399999999955071E-3</c:v>
                </c:pt>
                <c:pt idx="7858">
                  <c:v>1.3019999999983156E-2</c:v>
                </c:pt>
                <c:pt idx="7859">
                  <c:v>1.1720000000025266E-2</c:v>
                </c:pt>
                <c:pt idx="7860">
                  <c:v>1.1829999999974916E-2</c:v>
                </c:pt>
                <c:pt idx="7861">
                  <c:v>1.0850000000004911E-2</c:v>
                </c:pt>
                <c:pt idx="7862">
                  <c:v>1.3109999999983302E-2</c:v>
                </c:pt>
                <c:pt idx="7863">
                  <c:v>1.4630000000011023E-2</c:v>
                </c:pt>
                <c:pt idx="7864">
                  <c:v>1.4990000000011605E-2</c:v>
                </c:pt>
                <c:pt idx="7865">
                  <c:v>1.5409999999974389E-2</c:v>
                </c:pt>
                <c:pt idx="7866">
                  <c:v>1.3830000000041309E-2</c:v>
                </c:pt>
                <c:pt idx="7867">
                  <c:v>1.9099999999980355E-2</c:v>
                </c:pt>
                <c:pt idx="7868">
                  <c:v>1.2339999999994689E-2</c:v>
                </c:pt>
                <c:pt idx="7869">
                  <c:v>1.5910000000019409E-2</c:v>
                </c:pt>
                <c:pt idx="7870">
                  <c:v>1.2850000000014461E-2</c:v>
                </c:pt>
                <c:pt idx="7871">
                  <c:v>1.5079999999954907E-2</c:v>
                </c:pt>
                <c:pt idx="7872">
                  <c:v>1.2600000000020373E-2</c:v>
                </c:pt>
                <c:pt idx="7873">
                  <c:v>1.6279999999994743E-2</c:v>
                </c:pt>
                <c:pt idx="7874">
                  <c:v>1.067000000000462E-2</c:v>
                </c:pt>
                <c:pt idx="7875">
                  <c:v>1.8149999999991451E-2</c:v>
                </c:pt>
                <c:pt idx="7876">
                  <c:v>9.9799999999845568E-3</c:v>
                </c:pt>
                <c:pt idx="7877">
                  <c:v>1.8920000000036907E-2</c:v>
                </c:pt>
                <c:pt idx="7878">
                  <c:v>1.3389999999958491E-2</c:v>
                </c:pt>
                <c:pt idx="7879">
                  <c:v>1.6650000000026921E-2</c:v>
                </c:pt>
                <c:pt idx="7880">
                  <c:v>1.4189999999985048E-2</c:v>
                </c:pt>
                <c:pt idx="7881">
                  <c:v>1.7609999999990578E-2</c:v>
                </c:pt>
                <c:pt idx="7882">
                  <c:v>1.3210000000015043E-2</c:v>
                </c:pt>
                <c:pt idx="7883">
                  <c:v>1.5970000000038453E-2</c:v>
                </c:pt>
                <c:pt idx="7884">
                  <c:v>1.4249999999947249E-2</c:v>
                </c:pt>
                <c:pt idx="7885">
                  <c:v>1.3230000000021391E-2</c:v>
                </c:pt>
                <c:pt idx="7886">
                  <c:v>1.5440000000012333E-2</c:v>
                </c:pt>
                <c:pt idx="7887">
                  <c:v>1.5219999999999345E-2</c:v>
                </c:pt>
                <c:pt idx="7888">
                  <c:v>1.5080000000011751E-2</c:v>
                </c:pt>
                <c:pt idx="7889">
                  <c:v>1.2369999999975789E-2</c:v>
                </c:pt>
                <c:pt idx="7890">
                  <c:v>1.3440000000002783E-2</c:v>
                </c:pt>
                <c:pt idx="7891">
                  <c:v>1.2279999999975644E-2</c:v>
                </c:pt>
                <c:pt idx="7892">
                  <c:v>1.624000000003889E-2</c:v>
                </c:pt>
                <c:pt idx="7893">
                  <c:v>1.0639999999966676E-2</c:v>
                </c:pt>
                <c:pt idx="7894">
                  <c:v>1.8900000000030559E-2</c:v>
                </c:pt>
                <c:pt idx="7895">
                  <c:v>1.0850000000004911E-2</c:v>
                </c:pt>
                <c:pt idx="7896">
                  <c:v>1.9700000000000273E-2</c:v>
                </c:pt>
                <c:pt idx="7897">
                  <c:v>1.0989999999992506E-2</c:v>
                </c:pt>
                <c:pt idx="7898">
                  <c:v>1.7709999999965476E-2</c:v>
                </c:pt>
                <c:pt idx="7899">
                  <c:v>1.4000000000010004E-2</c:v>
                </c:pt>
                <c:pt idx="7900">
                  <c:v>1.3770000000022264E-2</c:v>
                </c:pt>
                <c:pt idx="7901">
                  <c:v>1.5139999999973952E-2</c:v>
                </c:pt>
                <c:pt idx="7902">
                  <c:v>1.4690000000030068E-2</c:v>
                </c:pt>
                <c:pt idx="7903">
                  <c:v>1.3179999999977099E-2</c:v>
                </c:pt>
                <c:pt idx="7904">
                  <c:v>1.2810000000001764E-2</c:v>
                </c:pt>
                <c:pt idx="7905">
                  <c:v>1.5440000000012333E-2</c:v>
                </c:pt>
                <c:pt idx="7906">
                  <c:v>1.1410000000012133E-2</c:v>
                </c:pt>
                <c:pt idx="7907">
                  <c:v>1.7470000000002983E-2</c:v>
                </c:pt>
                <c:pt idx="7908">
                  <c:v>1.3530000000002929E-2</c:v>
                </c:pt>
                <c:pt idx="7909">
                  <c:v>1.6030000000000655E-2</c:v>
                </c:pt>
                <c:pt idx="7910">
                  <c:v>1.3080000000002201E-2</c:v>
                </c:pt>
                <c:pt idx="7911">
                  <c:v>1.5859999999975116E-2</c:v>
                </c:pt>
                <c:pt idx="7912">
                  <c:v>1.1950000000013006E-2</c:v>
                </c:pt>
                <c:pt idx="7913">
                  <c:v>1.8149999999991451E-2</c:v>
                </c:pt>
                <c:pt idx="7914">
                  <c:v>9.7400000000220643E-3</c:v>
                </c:pt>
                <c:pt idx="7915">
                  <c:v>1.774000000000342E-2</c:v>
                </c:pt>
                <c:pt idx="7916">
                  <c:v>1.0249999999984993E-2</c:v>
                </c:pt>
                <c:pt idx="7917">
                  <c:v>1.6480000000001382E-2</c:v>
                </c:pt>
                <c:pt idx="7918">
                  <c:v>1.2159999999994398E-2</c:v>
                </c:pt>
                <c:pt idx="7919">
                  <c:v>1.6719999999963875E-2</c:v>
                </c:pt>
                <c:pt idx="7920">
                  <c:v>1.4180000000010295E-2</c:v>
                </c:pt>
                <c:pt idx="7921">
                  <c:v>1.5590000000031523E-2</c:v>
                </c:pt>
                <c:pt idx="7922">
                  <c:v>1.4630000000011023E-2</c:v>
                </c:pt>
                <c:pt idx="7923">
                  <c:v>1.4249999999947249E-2</c:v>
                </c:pt>
                <c:pt idx="7924">
                  <c:v>1.6000000000019554E-2</c:v>
                </c:pt>
                <c:pt idx="7925">
                  <c:v>1.6189999999994598E-2</c:v>
                </c:pt>
                <c:pt idx="7926">
                  <c:v>1.5489999999999782E-2</c:v>
                </c:pt>
                <c:pt idx="7927">
                  <c:v>1.6990000000021155E-2</c:v>
                </c:pt>
                <c:pt idx="7928">
                  <c:v>1.799999999997226E-2</c:v>
                </c:pt>
                <c:pt idx="7929">
                  <c:v>1.3620000000003074E-2</c:v>
                </c:pt>
                <c:pt idx="7930">
                  <c:v>1.70800000000213E-2</c:v>
                </c:pt>
                <c:pt idx="7931">
                  <c:v>1.3379999999983738E-2</c:v>
                </c:pt>
                <c:pt idx="7932">
                  <c:v>1.7220000000008895E-2</c:v>
                </c:pt>
                <c:pt idx="7933">
                  <c:v>1.148000000000593E-2</c:v>
                </c:pt>
                <c:pt idx="7934">
                  <c:v>1.9580000000019027E-2</c:v>
                </c:pt>
                <c:pt idx="7935">
                  <c:v>9.089999999957854E-3</c:v>
                </c:pt>
                <c:pt idx="7936">
                  <c:v>1.8830000000036762E-2</c:v>
                </c:pt>
                <c:pt idx="7937">
                  <c:v>1.132999999998674E-2</c:v>
                </c:pt>
                <c:pt idx="7938">
                  <c:v>1.6570000000001528E-2</c:v>
                </c:pt>
                <c:pt idx="7939">
                  <c:v>1.4630000000011023E-2</c:v>
                </c:pt>
                <c:pt idx="7940">
                  <c:v>1.4309999999966294E-2</c:v>
                </c:pt>
                <c:pt idx="7941">
                  <c:v>1.4749999999992269E-2</c:v>
                </c:pt>
                <c:pt idx="7942">
                  <c:v>1.6780000000039763E-2</c:v>
                </c:pt>
                <c:pt idx="7943">
                  <c:v>1.4119999999991251E-2</c:v>
                </c:pt>
                <c:pt idx="7944">
                  <c:v>1.4009999999984757E-2</c:v>
                </c:pt>
                <c:pt idx="7945">
                  <c:v>1.6300000000001091E-2</c:v>
                </c:pt>
                <c:pt idx="7946">
                  <c:v>1.3919999999984611E-2</c:v>
                </c:pt>
                <c:pt idx="7947">
                  <c:v>1.7670000000009622E-2</c:v>
                </c:pt>
                <c:pt idx="7948">
                  <c:v>1.2040000000013151E-2</c:v>
                </c:pt>
                <c:pt idx="7949">
                  <c:v>1.4990000000011605E-2</c:v>
                </c:pt>
                <c:pt idx="7950">
                  <c:v>1.3469999999983884E-2</c:v>
                </c:pt>
                <c:pt idx="7951">
                  <c:v>1.4760000000023865E-2</c:v>
                </c:pt>
                <c:pt idx="7952">
                  <c:v>9.2599999999833926E-3</c:v>
                </c:pt>
                <c:pt idx="7953">
                  <c:v>1.6540000000020427E-2</c:v>
                </c:pt>
                <c:pt idx="7954">
                  <c:v>1.0409999999978936E-2</c:v>
                </c:pt>
                <c:pt idx="7955">
                  <c:v>1.812000000001035E-2</c:v>
                </c:pt>
                <c:pt idx="7956">
                  <c:v>1.4869999999973516E-2</c:v>
                </c:pt>
                <c:pt idx="7957">
                  <c:v>1.931000000001859E-2</c:v>
                </c:pt>
                <c:pt idx="7958">
                  <c:v>1.3980000000003656E-2</c:v>
                </c:pt>
                <c:pt idx="7959">
                  <c:v>1.6480000000001382E-2</c:v>
                </c:pt>
                <c:pt idx="7960">
                  <c:v>1.6300000000001091E-2</c:v>
                </c:pt>
                <c:pt idx="7961">
                  <c:v>1.5499999999974534E-2</c:v>
                </c:pt>
                <c:pt idx="7962">
                  <c:v>1.5520000000037726E-2</c:v>
                </c:pt>
                <c:pt idx="7963">
                  <c:v>1.2699999999995271E-2</c:v>
                </c:pt>
                <c:pt idx="7964">
                  <c:v>1.677999999998292E-2</c:v>
                </c:pt>
                <c:pt idx="7965">
                  <c:v>1.2400000000013733E-2</c:v>
                </c:pt>
                <c:pt idx="7966">
                  <c:v>1.8319999999960146E-2</c:v>
                </c:pt>
                <c:pt idx="7967">
                  <c:v>9.360000000015134E-3</c:v>
                </c:pt>
                <c:pt idx="7968">
                  <c:v>1.573999999999387E-2</c:v>
                </c:pt>
                <c:pt idx="7969">
                  <c:v>1.1799999999993815E-2</c:v>
                </c:pt>
                <c:pt idx="7970">
                  <c:v>1.3530000000002929E-2</c:v>
                </c:pt>
                <c:pt idx="7971">
                  <c:v>1.3590000000021973E-2</c:v>
                </c:pt>
                <c:pt idx="7972">
                  <c:v>1.5319999999974243E-2</c:v>
                </c:pt>
                <c:pt idx="7973">
                  <c:v>1.1500000000012278E-2</c:v>
                </c:pt>
                <c:pt idx="7974">
                  <c:v>2.1760000000028867E-2</c:v>
                </c:pt>
                <c:pt idx="7975">
                  <c:v>1.2990000000002055E-2</c:v>
                </c:pt>
                <c:pt idx="7976">
                  <c:v>1.9459999999980937E-2</c:v>
                </c:pt>
                <c:pt idx="7977">
                  <c:v>1.5170000000011896E-2</c:v>
                </c:pt>
                <c:pt idx="7978">
                  <c:v>1.7499999999984084E-2</c:v>
                </c:pt>
                <c:pt idx="7979">
                  <c:v>1.4839999999992415E-2</c:v>
                </c:pt>
                <c:pt idx="7980">
                  <c:v>1.5340000000037435E-2</c:v>
                </c:pt>
                <c:pt idx="7981">
                  <c:v>1.4459999999985484E-2</c:v>
                </c:pt>
                <c:pt idx="7982">
                  <c:v>1.477999999997337E-2</c:v>
                </c:pt>
                <c:pt idx="7983">
                  <c:v>1.4690000000030068E-2</c:v>
                </c:pt>
                <c:pt idx="7984">
                  <c:v>1.2760000000014315E-2</c:v>
                </c:pt>
                <c:pt idx="7985">
                  <c:v>1.7399999999952342E-2</c:v>
                </c:pt>
                <c:pt idx="7986">
                  <c:v>1.5440000000012333E-2</c:v>
                </c:pt>
                <c:pt idx="7987">
                  <c:v>1.7440000000021882E-2</c:v>
                </c:pt>
                <c:pt idx="7988">
                  <c:v>1.3289999999983593E-2</c:v>
                </c:pt>
                <c:pt idx="7989">
                  <c:v>1.6920000000027358E-2</c:v>
                </c:pt>
                <c:pt idx="7990">
                  <c:v>1.5349999999955344E-2</c:v>
                </c:pt>
                <c:pt idx="7991">
                  <c:v>1.774000000000342E-2</c:v>
                </c:pt>
                <c:pt idx="7992">
                  <c:v>1.3110000000040145E-2</c:v>
                </c:pt>
                <c:pt idx="7993">
                  <c:v>1.6840000000001965E-2</c:v>
                </c:pt>
                <c:pt idx="7994">
                  <c:v>1.373999999998432E-2</c:v>
                </c:pt>
                <c:pt idx="7995">
                  <c:v>1.6509999999982483E-2</c:v>
                </c:pt>
                <c:pt idx="7996">
                  <c:v>1.3289999999983593E-2</c:v>
                </c:pt>
                <c:pt idx="7997">
                  <c:v>1.6420000000039181E-2</c:v>
                </c:pt>
                <c:pt idx="7998">
                  <c:v>1.2069999999994252E-2</c:v>
                </c:pt>
                <c:pt idx="7999">
                  <c:v>1.3199999999983447E-2</c:v>
                </c:pt>
                <c:pt idx="8000">
                  <c:v>1.4780000000030213E-2</c:v>
                </c:pt>
                <c:pt idx="8001">
                  <c:v>1.4279999999985193E-2</c:v>
                </c:pt>
                <c:pt idx="8002">
                  <c:v>1.5170000000011896E-2</c:v>
                </c:pt>
                <c:pt idx="8003">
                  <c:v>1.3679999999965275E-2</c:v>
                </c:pt>
                <c:pt idx="8004">
                  <c:v>1.728000000002794E-2</c:v>
                </c:pt>
                <c:pt idx="8005">
                  <c:v>1.439999999996644E-2</c:v>
                </c:pt>
                <c:pt idx="8006">
                  <c:v>1.9960000000025957E-2</c:v>
                </c:pt>
                <c:pt idx="8007">
                  <c:v>1.2850000000014461E-2</c:v>
                </c:pt>
                <c:pt idx="8008">
                  <c:v>1.6359999999963293E-2</c:v>
                </c:pt>
                <c:pt idx="8009">
                  <c:v>1.3800000000003365E-2</c:v>
                </c:pt>
                <c:pt idx="8010">
                  <c:v>1.6480000000001382E-2</c:v>
                </c:pt>
                <c:pt idx="8011">
                  <c:v>1.2370000000032633E-2</c:v>
                </c:pt>
                <c:pt idx="8012">
                  <c:v>1.6629999999963729E-2</c:v>
                </c:pt>
                <c:pt idx="8013">
                  <c:v>1.0370000000023083E-2</c:v>
                </c:pt>
                <c:pt idx="8014">
                  <c:v>1.8239999999991596E-2</c:v>
                </c:pt>
                <c:pt idx="8015">
                  <c:v>1.251999999999498E-2</c:v>
                </c:pt>
                <c:pt idx="8016">
                  <c:v>1.61200000000008E-2</c:v>
                </c:pt>
                <c:pt idx="8017">
                  <c:v>1.3770000000022264E-2</c:v>
                </c:pt>
                <c:pt idx="8018">
                  <c:v>1.6179999999963002E-2</c:v>
                </c:pt>
                <c:pt idx="8019">
                  <c:v>1.4070000000003802E-2</c:v>
                </c:pt>
                <c:pt idx="8020">
                  <c:v>1.6600000000039472E-2</c:v>
                </c:pt>
                <c:pt idx="8021">
                  <c:v>1.4599999999973079E-2</c:v>
                </c:pt>
                <c:pt idx="8022">
                  <c:v>1.3829999999984466E-2</c:v>
                </c:pt>
                <c:pt idx="8023">
                  <c:v>1.5910000000019409E-2</c:v>
                </c:pt>
                <c:pt idx="8024">
                  <c:v>1.2279999999975644E-2</c:v>
                </c:pt>
                <c:pt idx="8025">
                  <c:v>1.4780000000030213E-2</c:v>
                </c:pt>
                <c:pt idx="8026">
                  <c:v>1.371000000000322E-2</c:v>
                </c:pt>
                <c:pt idx="8027">
                  <c:v>1.371000000000322E-2</c:v>
                </c:pt>
                <c:pt idx="8028">
                  <c:v>1.3440000000002783E-2</c:v>
                </c:pt>
                <c:pt idx="8029">
                  <c:v>1.5289999999993142E-2</c:v>
                </c:pt>
                <c:pt idx="8030">
                  <c:v>1.254999999997608E-2</c:v>
                </c:pt>
                <c:pt idx="8031">
                  <c:v>1.9880000000000564E-2</c:v>
                </c:pt>
                <c:pt idx="8032">
                  <c:v>1.1619999999993524E-2</c:v>
                </c:pt>
                <c:pt idx="8033">
                  <c:v>1.8650000000036471E-2</c:v>
                </c:pt>
                <c:pt idx="8034">
                  <c:v>1.4009999999984757E-2</c:v>
                </c:pt>
                <c:pt idx="8035">
                  <c:v>1.9729999999981374E-2</c:v>
                </c:pt>
                <c:pt idx="8036">
                  <c:v>1.3590000000021973E-2</c:v>
                </c:pt>
                <c:pt idx="8037">
                  <c:v>1.8629999999973279E-2</c:v>
                </c:pt>
                <c:pt idx="8038">
                  <c:v>1.4870000000030359E-2</c:v>
                </c:pt>
                <c:pt idx="8039">
                  <c:v>1.6270000000019991E-2</c:v>
                </c:pt>
                <c:pt idx="8040">
                  <c:v>1.680999999996402E-2</c:v>
                </c:pt>
                <c:pt idx="8041">
                  <c:v>1.6059999999981756E-2</c:v>
                </c:pt>
                <c:pt idx="8042">
                  <c:v>1.5800000000012915E-2</c:v>
                </c:pt>
                <c:pt idx="8043">
                  <c:v>1.3800000000003365E-2</c:v>
                </c:pt>
                <c:pt idx="8044">
                  <c:v>1.5219999999999345E-2</c:v>
                </c:pt>
                <c:pt idx="8045">
                  <c:v>1.2580000000014024E-2</c:v>
                </c:pt>
                <c:pt idx="8046">
                  <c:v>1.880999999997357E-2</c:v>
                </c:pt>
                <c:pt idx="8047">
                  <c:v>1.2510000000020227E-2</c:v>
                </c:pt>
                <c:pt idx="8048">
                  <c:v>1.1000000000024102E-2</c:v>
                </c:pt>
                <c:pt idx="8049">
                  <c:v>9.3899999999962347E-3</c:v>
                </c:pt>
                <c:pt idx="8050">
                  <c:v>1.6570000000001528E-2</c:v>
                </c:pt>
                <c:pt idx="8051">
                  <c:v>1.6689999999982774E-2</c:v>
                </c:pt>
                <c:pt idx="8052">
                  <c:v>1.6000000000019554E-2</c:v>
                </c:pt>
                <c:pt idx="8053">
                  <c:v>1.5319999999974243E-2</c:v>
                </c:pt>
                <c:pt idx="8054">
                  <c:v>1.4630000000011023E-2</c:v>
                </c:pt>
                <c:pt idx="8055">
                  <c:v>2.0359999999982392E-2</c:v>
                </c:pt>
                <c:pt idx="8056">
                  <c:v>1.2929999999983011E-2</c:v>
                </c:pt>
                <c:pt idx="8057">
                  <c:v>1.5080000000011751E-2</c:v>
                </c:pt>
                <c:pt idx="8058">
                  <c:v>1.3000000000033651E-2</c:v>
                </c:pt>
                <c:pt idx="8059">
                  <c:v>1.6719999999963875E-2</c:v>
                </c:pt>
                <c:pt idx="8060">
                  <c:v>1.2040000000013151E-2</c:v>
                </c:pt>
                <c:pt idx="8061">
                  <c:v>1.812000000001035E-2</c:v>
                </c:pt>
                <c:pt idx="8062">
                  <c:v>9.2000000000211912E-3</c:v>
                </c:pt>
                <c:pt idx="8063">
                  <c:v>1.9109999999955107E-2</c:v>
                </c:pt>
                <c:pt idx="8064">
                  <c:v>1.0989999999992506E-2</c:v>
                </c:pt>
                <c:pt idx="8065">
                  <c:v>1.8180000000029395E-2</c:v>
                </c:pt>
                <c:pt idx="8066">
                  <c:v>1.2850000000014461E-2</c:v>
                </c:pt>
                <c:pt idx="8067">
                  <c:v>1.5879999999981464E-2</c:v>
                </c:pt>
                <c:pt idx="8068">
                  <c:v>1.5409999999974389E-2</c:v>
                </c:pt>
                <c:pt idx="8069">
                  <c:v>1.6660000000001673E-2</c:v>
                </c:pt>
                <c:pt idx="8070">
                  <c:v>1.5260000000012042E-2</c:v>
                </c:pt>
                <c:pt idx="8071">
                  <c:v>1.3980000000003656E-2</c:v>
                </c:pt>
                <c:pt idx="8072">
                  <c:v>1.7490000000009331E-2</c:v>
                </c:pt>
                <c:pt idx="8073">
                  <c:v>1.170999999999367E-2</c:v>
                </c:pt>
                <c:pt idx="8074">
                  <c:v>1.5559999999993579E-2</c:v>
                </c:pt>
                <c:pt idx="8075">
                  <c:v>1.3380000000040582E-2</c:v>
                </c:pt>
                <c:pt idx="8076">
                  <c:v>1.7909999999972115E-2</c:v>
                </c:pt>
                <c:pt idx="8077">
                  <c:v>9.7200000000157161E-3</c:v>
                </c:pt>
                <c:pt idx="8078">
                  <c:v>1.5260000000012042E-2</c:v>
                </c:pt>
                <c:pt idx="8079">
                  <c:v>1.1679999999955726E-2</c:v>
                </c:pt>
                <c:pt idx="8080">
                  <c:v>1.251999999999498E-2</c:v>
                </c:pt>
                <c:pt idx="8081">
                  <c:v>1.1560000000031323E-2</c:v>
                </c:pt>
                <c:pt idx="8082">
                  <c:v>1.6840000000001965E-2</c:v>
                </c:pt>
                <c:pt idx="8083">
                  <c:v>1.2659999999982574E-2</c:v>
                </c:pt>
                <c:pt idx="8084">
                  <c:v>2.1850000000029013E-2</c:v>
                </c:pt>
                <c:pt idx="8085">
                  <c:v>1.3949999999965712E-2</c:v>
                </c:pt>
                <c:pt idx="8086">
                  <c:v>1.8560000000036325E-2</c:v>
                </c:pt>
                <c:pt idx="8087">
                  <c:v>1.4729999999985921E-2</c:v>
                </c:pt>
                <c:pt idx="8088">
                  <c:v>1.8259999999997945E-2</c:v>
                </c:pt>
                <c:pt idx="8089">
                  <c:v>1.5530000000012478E-2</c:v>
                </c:pt>
                <c:pt idx="8090">
                  <c:v>1.3829999999984466E-2</c:v>
                </c:pt>
                <c:pt idx="8091">
                  <c:v>1.5049999999973807E-2</c:v>
                </c:pt>
                <c:pt idx="8092">
                  <c:v>1.573999999999387E-2</c:v>
                </c:pt>
                <c:pt idx="8093">
                  <c:v>1.3560000000040873E-2</c:v>
                </c:pt>
                <c:pt idx="8094">
                  <c:v>1.3409999999964839E-2</c:v>
                </c:pt>
                <c:pt idx="8095">
                  <c:v>1.6630000000020573E-2</c:v>
                </c:pt>
                <c:pt idx="8096">
                  <c:v>1.3350000000002638E-2</c:v>
                </c:pt>
                <c:pt idx="8097">
                  <c:v>1.8889999999998963E-2</c:v>
                </c:pt>
                <c:pt idx="8098">
                  <c:v>1.3620000000003074E-2</c:v>
                </c:pt>
                <c:pt idx="8099">
                  <c:v>1.7409999999983938E-2</c:v>
                </c:pt>
                <c:pt idx="8100">
                  <c:v>1.170999999999367E-2</c:v>
                </c:pt>
                <c:pt idx="8101">
                  <c:v>1.8149999999991451E-2</c:v>
                </c:pt>
                <c:pt idx="8102">
                  <c:v>1.2370000000032633E-2</c:v>
                </c:pt>
                <c:pt idx="8103">
                  <c:v>1.7279999999971096E-2</c:v>
                </c:pt>
                <c:pt idx="8104">
                  <c:v>1.0820000000023811E-2</c:v>
                </c:pt>
                <c:pt idx="8105">
                  <c:v>1.8629999999973279E-2</c:v>
                </c:pt>
                <c:pt idx="8106">
                  <c:v>1.0220000000003893E-2</c:v>
                </c:pt>
                <c:pt idx="8107">
                  <c:v>1.6480000000001382E-2</c:v>
                </c:pt>
                <c:pt idx="8108">
                  <c:v>1.1770000000012715E-2</c:v>
                </c:pt>
                <c:pt idx="8109">
                  <c:v>1.6689999999982774E-2</c:v>
                </c:pt>
                <c:pt idx="8110">
                  <c:v>1.0550000000023374E-2</c:v>
                </c:pt>
                <c:pt idx="8111">
                  <c:v>1.2699999999995271E-2</c:v>
                </c:pt>
                <c:pt idx="8112">
                  <c:v>1.5519999999980882E-2</c:v>
                </c:pt>
                <c:pt idx="8113">
                  <c:v>1.5650000000050568E-2</c:v>
                </c:pt>
                <c:pt idx="8114">
                  <c:v>1.2929999999983011E-2</c:v>
                </c:pt>
                <c:pt idx="8115">
                  <c:v>1.4219999999966149E-2</c:v>
                </c:pt>
                <c:pt idx="8116">
                  <c:v>1.7580000000009477E-2</c:v>
                </c:pt>
                <c:pt idx="8117">
                  <c:v>1.5109999999992851E-2</c:v>
                </c:pt>
                <c:pt idx="8118">
                  <c:v>1.7940000000010059E-2</c:v>
                </c:pt>
                <c:pt idx="8119">
                  <c:v>1.1750000000006366E-2</c:v>
                </c:pt>
                <c:pt idx="8120">
                  <c:v>1.8410000000017135E-2</c:v>
                </c:pt>
                <c:pt idx="8121">
                  <c:v>1.2189999999975498E-2</c:v>
                </c:pt>
                <c:pt idx="8122">
                  <c:v>1.6960000000040054E-2</c:v>
                </c:pt>
                <c:pt idx="8123">
                  <c:v>1.170999999999367E-2</c:v>
                </c:pt>
                <c:pt idx="8124">
                  <c:v>1.8719999999973425E-2</c:v>
                </c:pt>
                <c:pt idx="8125">
                  <c:v>1.051999999998543E-2</c:v>
                </c:pt>
                <c:pt idx="8126">
                  <c:v>1.731000000000904E-2</c:v>
                </c:pt>
                <c:pt idx="8127">
                  <c:v>1.0699999999985721E-2</c:v>
                </c:pt>
                <c:pt idx="8128">
                  <c:v>1.6960000000040054E-2</c:v>
                </c:pt>
                <c:pt idx="8129">
                  <c:v>1.3829999999984466E-2</c:v>
                </c:pt>
                <c:pt idx="8130">
                  <c:v>1.5730000000019118E-2</c:v>
                </c:pt>
                <c:pt idx="8131">
                  <c:v>1.4099999999984902E-2</c:v>
                </c:pt>
                <c:pt idx="8132">
                  <c:v>1.2429999999994834E-2</c:v>
                </c:pt>
                <c:pt idx="8133">
                  <c:v>1.5500000000031378E-2</c:v>
                </c:pt>
                <c:pt idx="8134">
                  <c:v>1.4599999999973079E-2</c:v>
                </c:pt>
                <c:pt idx="8135">
                  <c:v>1.3260000000002492E-2</c:v>
                </c:pt>
                <c:pt idx="8136">
                  <c:v>1.2249999999994543E-2</c:v>
                </c:pt>
                <c:pt idx="8137">
                  <c:v>1.6599999999982629E-2</c:v>
                </c:pt>
                <c:pt idx="8138">
                  <c:v>1.4130000000022847E-2</c:v>
                </c:pt>
                <c:pt idx="8139">
                  <c:v>1.9249999999999545E-2</c:v>
                </c:pt>
                <c:pt idx="8140">
                  <c:v>1.2099999999975353E-2</c:v>
                </c:pt>
                <c:pt idx="8141">
                  <c:v>1.6750000000001819E-2</c:v>
                </c:pt>
                <c:pt idx="8142">
                  <c:v>1.2159999999994398E-2</c:v>
                </c:pt>
                <c:pt idx="8143">
                  <c:v>1.9670000000019172E-2</c:v>
                </c:pt>
                <c:pt idx="8144">
                  <c:v>1.3109999999983302E-2</c:v>
                </c:pt>
                <c:pt idx="8145">
                  <c:v>1.827000000002954E-2</c:v>
                </c:pt>
                <c:pt idx="8146">
                  <c:v>1.3769999999965421E-2</c:v>
                </c:pt>
                <c:pt idx="8147">
                  <c:v>2.0320000000026539E-2</c:v>
                </c:pt>
                <c:pt idx="8148">
                  <c:v>1.3289999999983593E-2</c:v>
                </c:pt>
                <c:pt idx="8149">
                  <c:v>1.8599999999992178E-2</c:v>
                </c:pt>
                <c:pt idx="8150">
                  <c:v>1.3920000000041455E-2</c:v>
                </c:pt>
                <c:pt idx="8151">
                  <c:v>1.4749999999992269E-2</c:v>
                </c:pt>
                <c:pt idx="8152">
                  <c:v>1.6210000000000946E-2</c:v>
                </c:pt>
                <c:pt idx="8153">
                  <c:v>1.4749999999992269E-2</c:v>
                </c:pt>
                <c:pt idx="8154">
                  <c:v>1.5109999999992851E-2</c:v>
                </c:pt>
                <c:pt idx="8155">
                  <c:v>1.4279999999985193E-2</c:v>
                </c:pt>
                <c:pt idx="8156">
                  <c:v>1.4330000000029486E-2</c:v>
                </c:pt>
                <c:pt idx="8157">
                  <c:v>1.5170000000011896E-2</c:v>
                </c:pt>
                <c:pt idx="8158">
                  <c:v>1.5499999999974534E-2</c:v>
                </c:pt>
                <c:pt idx="8159">
                  <c:v>1.6509999999982483E-2</c:v>
                </c:pt>
                <c:pt idx="8160">
                  <c:v>1.7910000000028958E-2</c:v>
                </c:pt>
                <c:pt idx="8161">
                  <c:v>1.3120000000014898E-2</c:v>
                </c:pt>
                <c:pt idx="8162">
                  <c:v>1.6949999999951615E-2</c:v>
                </c:pt>
                <c:pt idx="8163">
                  <c:v>1.6360000000020136E-2</c:v>
                </c:pt>
                <c:pt idx="8164">
                  <c:v>1.7560000000003129E-2</c:v>
                </c:pt>
                <c:pt idx="8165">
                  <c:v>1.2069999999994252E-2</c:v>
                </c:pt>
                <c:pt idx="8166">
                  <c:v>1.9040000000018154E-2</c:v>
                </c:pt>
                <c:pt idx="8167">
                  <c:v>1.254999999997608E-2</c:v>
                </c:pt>
                <c:pt idx="8168">
                  <c:v>1.9580000000019027E-2</c:v>
                </c:pt>
                <c:pt idx="8169">
                  <c:v>1.1289999999974043E-2</c:v>
                </c:pt>
                <c:pt idx="8170">
                  <c:v>1.7260000000021591E-2</c:v>
                </c:pt>
                <c:pt idx="8171">
                  <c:v>1.5109999999992851E-2</c:v>
                </c:pt>
                <c:pt idx="8172">
                  <c:v>1.5559999999993579E-2</c:v>
                </c:pt>
                <c:pt idx="8173">
                  <c:v>1.4060000000029049E-2</c:v>
                </c:pt>
                <c:pt idx="8174">
                  <c:v>1.6419999999982338E-2</c:v>
                </c:pt>
                <c:pt idx="8175">
                  <c:v>1.4760000000023865E-2</c:v>
                </c:pt>
                <c:pt idx="8176">
                  <c:v>1.6660000000001673E-2</c:v>
                </c:pt>
                <c:pt idx="8177">
                  <c:v>1.4839999999992415E-2</c:v>
                </c:pt>
                <c:pt idx="8178">
                  <c:v>1.5670000000000073E-2</c:v>
                </c:pt>
                <c:pt idx="8179">
                  <c:v>1.7079999999964457E-2</c:v>
                </c:pt>
                <c:pt idx="8180">
                  <c:v>1.5880000000038308E-2</c:v>
                </c:pt>
                <c:pt idx="8181">
                  <c:v>1.680999999996402E-2</c:v>
                </c:pt>
                <c:pt idx="8182">
                  <c:v>1.3800000000003365E-2</c:v>
                </c:pt>
                <c:pt idx="8183">
                  <c:v>1.5590000000031523E-2</c:v>
                </c:pt>
                <c:pt idx="8184">
                  <c:v>1.4270000000010441E-2</c:v>
                </c:pt>
                <c:pt idx="8185">
                  <c:v>1.6039999999975407E-2</c:v>
                </c:pt>
                <c:pt idx="8186">
                  <c:v>9.9500000000034561E-3</c:v>
                </c:pt>
                <c:pt idx="8187">
                  <c:v>1.5859999999975116E-2</c:v>
                </c:pt>
                <c:pt idx="8188">
                  <c:v>1.1590000000012424E-2</c:v>
                </c:pt>
                <c:pt idx="8189">
                  <c:v>1.8390000000010787E-2</c:v>
                </c:pt>
                <c:pt idx="8190">
                  <c:v>1.0220000000003893E-2</c:v>
                </c:pt>
                <c:pt idx="8191">
                  <c:v>1.5999999999962711E-2</c:v>
                </c:pt>
                <c:pt idx="8192">
                  <c:v>1.1920000000031905E-2</c:v>
                </c:pt>
                <c:pt idx="8193">
                  <c:v>1.5649999999993724E-2</c:v>
                </c:pt>
                <c:pt idx="8194">
                  <c:v>1.7260000000021591E-2</c:v>
                </c:pt>
                <c:pt idx="8195">
                  <c:v>1.6300000000001091E-2</c:v>
                </c:pt>
                <c:pt idx="8196">
                  <c:v>1.3499999999964984E-2</c:v>
                </c:pt>
                <c:pt idx="8197">
                  <c:v>1.6840000000001965E-2</c:v>
                </c:pt>
                <c:pt idx="8198">
                  <c:v>1.7069999999989705E-2</c:v>
                </c:pt>
                <c:pt idx="8199">
                  <c:v>1.601000000005115E-2</c:v>
                </c:pt>
                <c:pt idx="8200">
                  <c:v>1.5670000000000073E-2</c:v>
                </c:pt>
                <c:pt idx="8201">
                  <c:v>1.492999999999256E-2</c:v>
                </c:pt>
                <c:pt idx="8202">
                  <c:v>1.6629999999963729E-2</c:v>
                </c:pt>
                <c:pt idx="8203">
                  <c:v>1.490000000001146E-2</c:v>
                </c:pt>
                <c:pt idx="8204">
                  <c:v>1.5980000000013206E-2</c:v>
                </c:pt>
                <c:pt idx="8205">
                  <c:v>1.5469999999993433E-2</c:v>
                </c:pt>
                <c:pt idx="8206">
                  <c:v>1.7729999999971824E-2</c:v>
                </c:pt>
                <c:pt idx="8207">
                  <c:v>1.2400000000013733E-2</c:v>
                </c:pt>
                <c:pt idx="8208">
                  <c:v>2.0260000000007494E-2</c:v>
                </c:pt>
                <c:pt idx="8209">
                  <c:v>1.5260000000012042E-2</c:v>
                </c:pt>
                <c:pt idx="8210">
                  <c:v>2.3160000000018499E-2</c:v>
                </c:pt>
                <c:pt idx="8211">
                  <c:v>1.4479999999991833E-2</c:v>
                </c:pt>
                <c:pt idx="8212">
                  <c:v>1.9249999999999545E-2</c:v>
                </c:pt>
                <c:pt idx="8213">
                  <c:v>1.7529999999965185E-2</c:v>
                </c:pt>
                <c:pt idx="8214">
                  <c:v>1.6540000000020427E-2</c:v>
                </c:pt>
                <c:pt idx="8215">
                  <c:v>1.5820000000019263E-2</c:v>
                </c:pt>
                <c:pt idx="8216">
                  <c:v>1.7319999999983793E-2</c:v>
                </c:pt>
                <c:pt idx="8217">
                  <c:v>1.5139999999973952E-2</c:v>
                </c:pt>
                <c:pt idx="8218">
                  <c:v>1.6300000000001091E-2</c:v>
                </c:pt>
                <c:pt idx="8219">
                  <c:v>1.5140000000030795E-2</c:v>
                </c:pt>
                <c:pt idx="8220">
                  <c:v>1.693000000000211E-2</c:v>
                </c:pt>
                <c:pt idx="8221">
                  <c:v>1.7519999999990432E-2</c:v>
                </c:pt>
                <c:pt idx="8222">
                  <c:v>1.61200000000008E-2</c:v>
                </c:pt>
                <c:pt idx="8223">
                  <c:v>1.8629999999973279E-2</c:v>
                </c:pt>
                <c:pt idx="8224">
                  <c:v>1.5230000000030941E-2</c:v>
                </c:pt>
                <c:pt idx="8225">
                  <c:v>1.7519999999990432E-2</c:v>
                </c:pt>
                <c:pt idx="8226">
                  <c:v>1.7110000000002401E-2</c:v>
                </c:pt>
                <c:pt idx="8227">
                  <c:v>1.8390000000010787E-2</c:v>
                </c:pt>
                <c:pt idx="8228">
                  <c:v>1.358999999996513E-2</c:v>
                </c:pt>
                <c:pt idx="8229">
                  <c:v>1.834999999999809E-2</c:v>
                </c:pt>
                <c:pt idx="8230">
                  <c:v>1.3800000000003365E-2</c:v>
                </c:pt>
                <c:pt idx="8231">
                  <c:v>2.1850000000029013E-2</c:v>
                </c:pt>
                <c:pt idx="8232">
                  <c:v>1.0940000000005057E-2</c:v>
                </c:pt>
                <c:pt idx="8233">
                  <c:v>1.715999999998985E-2</c:v>
                </c:pt>
                <c:pt idx="8234">
                  <c:v>1.3500000000021828E-2</c:v>
                </c:pt>
                <c:pt idx="8235">
                  <c:v>1.5199999999992997E-2</c:v>
                </c:pt>
                <c:pt idx="8236">
                  <c:v>1.3170000000002346E-2</c:v>
                </c:pt>
                <c:pt idx="8237">
                  <c:v>1.8269999999972697E-2</c:v>
                </c:pt>
                <c:pt idx="8238">
                  <c:v>1.3350000000002638E-2</c:v>
                </c:pt>
                <c:pt idx="8239">
                  <c:v>1.5080000000011751E-2</c:v>
                </c:pt>
                <c:pt idx="8240">
                  <c:v>1.5769999999974971E-2</c:v>
                </c:pt>
                <c:pt idx="8241">
                  <c:v>1.4569999999991978E-2</c:v>
                </c:pt>
                <c:pt idx="8242">
                  <c:v>1.6190000000051441E-2</c:v>
                </c:pt>
                <c:pt idx="8243">
                  <c:v>1.396999999997206E-2</c:v>
                </c:pt>
                <c:pt idx="8244">
                  <c:v>1.5769999999974971E-2</c:v>
                </c:pt>
                <c:pt idx="8245">
                  <c:v>1.1000000000024102E-2</c:v>
                </c:pt>
                <c:pt idx="8246">
                  <c:v>1.596999999998161E-2</c:v>
                </c:pt>
                <c:pt idx="8247">
                  <c:v>1.4870000000030359E-2</c:v>
                </c:pt>
                <c:pt idx="8248">
                  <c:v>1.8269999999972697E-2</c:v>
                </c:pt>
                <c:pt idx="8249">
                  <c:v>1.1680000000012569E-2</c:v>
                </c:pt>
                <c:pt idx="8250">
                  <c:v>1.812000000001035E-2</c:v>
                </c:pt>
                <c:pt idx="8251">
                  <c:v>1.2429999999994834E-2</c:v>
                </c:pt>
                <c:pt idx="8252">
                  <c:v>2.1490000000028431E-2</c:v>
                </c:pt>
                <c:pt idx="8253">
                  <c:v>1.2279999999975644E-2</c:v>
                </c:pt>
                <c:pt idx="8254">
                  <c:v>1.8089999999972406E-2</c:v>
                </c:pt>
                <c:pt idx="8255">
                  <c:v>1.4930000000049404E-2</c:v>
                </c:pt>
                <c:pt idx="8256">
                  <c:v>1.6889999999989413E-2</c:v>
                </c:pt>
                <c:pt idx="8257">
                  <c:v>1.8059999999991305E-2</c:v>
                </c:pt>
                <c:pt idx="8258">
                  <c:v>1.350999999999658E-2</c:v>
                </c:pt>
                <c:pt idx="8259">
                  <c:v>1.6919999999970514E-2</c:v>
                </c:pt>
                <c:pt idx="8260">
                  <c:v>1.3560000000040873E-2</c:v>
                </c:pt>
                <c:pt idx="8261">
                  <c:v>1.6629999999963729E-2</c:v>
                </c:pt>
                <c:pt idx="8262">
                  <c:v>1.4550000000042473E-2</c:v>
                </c:pt>
                <c:pt idx="8263">
                  <c:v>1.703999999995176E-2</c:v>
                </c:pt>
                <c:pt idx="8264">
                  <c:v>1.4520000000004529E-2</c:v>
                </c:pt>
                <c:pt idx="8265">
                  <c:v>1.624000000003889E-2</c:v>
                </c:pt>
                <c:pt idx="8266">
                  <c:v>1.1949999999956162E-2</c:v>
                </c:pt>
                <c:pt idx="8267">
                  <c:v>1.5260000000012042E-2</c:v>
                </c:pt>
                <c:pt idx="8268">
                  <c:v>1.4420000000029631E-2</c:v>
                </c:pt>
                <c:pt idx="8269">
                  <c:v>1.9139999999993051E-2</c:v>
                </c:pt>
                <c:pt idx="8270">
                  <c:v>1.2479999999982283E-2</c:v>
                </c:pt>
                <c:pt idx="8271">
                  <c:v>1.9490000000018881E-2</c:v>
                </c:pt>
                <c:pt idx="8272">
                  <c:v>1.5319999999974243E-2</c:v>
                </c:pt>
                <c:pt idx="8273">
                  <c:v>1.812000000001035E-2</c:v>
                </c:pt>
                <c:pt idx="8274">
                  <c:v>1.4099999999984902E-2</c:v>
                </c:pt>
                <c:pt idx="8275">
                  <c:v>1.6960000000040054E-2</c:v>
                </c:pt>
                <c:pt idx="8276">
                  <c:v>1.5369999999961692E-2</c:v>
                </c:pt>
                <c:pt idx="8277">
                  <c:v>1.5230000000030941E-2</c:v>
                </c:pt>
                <c:pt idx="8278">
                  <c:v>1.3120000000014898E-2</c:v>
                </c:pt>
                <c:pt idx="8279">
                  <c:v>1.7429999999990287E-2</c:v>
                </c:pt>
                <c:pt idx="8280">
                  <c:v>1.2249999999994543E-2</c:v>
                </c:pt>
                <c:pt idx="8281">
                  <c:v>1.4569999999991978E-2</c:v>
                </c:pt>
                <c:pt idx="8282">
                  <c:v>1.5980000000013206E-2</c:v>
                </c:pt>
                <c:pt idx="8283">
                  <c:v>1.4119999999991251E-2</c:v>
                </c:pt>
                <c:pt idx="8284">
                  <c:v>1.6509999999982483E-2</c:v>
                </c:pt>
                <c:pt idx="8285">
                  <c:v>1.467000000002372E-2</c:v>
                </c:pt>
                <c:pt idx="8286">
                  <c:v>1.6509999999982483E-2</c:v>
                </c:pt>
                <c:pt idx="8287">
                  <c:v>1.6180000000019845E-2</c:v>
                </c:pt>
                <c:pt idx="8288">
                  <c:v>1.5879999999981464E-2</c:v>
                </c:pt>
                <c:pt idx="8289">
                  <c:v>1.3469999999983884E-2</c:v>
                </c:pt>
                <c:pt idx="8290">
                  <c:v>1.8480000000010932E-2</c:v>
                </c:pt>
                <c:pt idx="8291">
                  <c:v>1.2339999999994689E-2</c:v>
                </c:pt>
                <c:pt idx="8292">
                  <c:v>1.7789999999990869E-2</c:v>
                </c:pt>
                <c:pt idx="8293">
                  <c:v>1.1800000000050659E-2</c:v>
                </c:pt>
                <c:pt idx="8294">
                  <c:v>1.6479999999944539E-2</c:v>
                </c:pt>
                <c:pt idx="8295">
                  <c:v>1.148000000000593E-2</c:v>
                </c:pt>
                <c:pt idx="8296">
                  <c:v>1.4540000000010878E-2</c:v>
                </c:pt>
                <c:pt idx="8297">
                  <c:v>1.3199999999983447E-2</c:v>
                </c:pt>
                <c:pt idx="8298">
                  <c:v>1.40100000000416E-2</c:v>
                </c:pt>
                <c:pt idx="8299">
                  <c:v>1.0130000000003747E-2</c:v>
                </c:pt>
                <c:pt idx="8300">
                  <c:v>1.4610000000004675E-2</c:v>
                </c:pt>
                <c:pt idx="8301">
                  <c:v>1.155999999997448E-2</c:v>
                </c:pt>
                <c:pt idx="8302">
                  <c:v>1.5289999999993142E-2</c:v>
                </c:pt>
                <c:pt idx="8303">
                  <c:v>1.5440000000012333E-2</c:v>
                </c:pt>
                <c:pt idx="8304">
                  <c:v>1.5139999999973952E-2</c:v>
                </c:pt>
                <c:pt idx="8305">
                  <c:v>1.8439999999998236E-2</c:v>
                </c:pt>
                <c:pt idx="8306">
                  <c:v>1.6280000000051587E-2</c:v>
                </c:pt>
                <c:pt idx="8307">
                  <c:v>1.5940000000000509E-2</c:v>
                </c:pt>
                <c:pt idx="8308">
                  <c:v>1.4839999999992415E-2</c:v>
                </c:pt>
                <c:pt idx="8309">
                  <c:v>1.6269999999963147E-2</c:v>
                </c:pt>
                <c:pt idx="8310">
                  <c:v>1.1150000000043292E-2</c:v>
                </c:pt>
                <c:pt idx="8311">
                  <c:v>1.9279999999980646E-2</c:v>
                </c:pt>
                <c:pt idx="8312">
                  <c:v>1.0909999999967113E-2</c:v>
                </c:pt>
                <c:pt idx="8313">
                  <c:v>1.8450000000029831E-2</c:v>
                </c:pt>
                <c:pt idx="8314">
                  <c:v>1.1829999999974916E-2</c:v>
                </c:pt>
                <c:pt idx="8315">
                  <c:v>1.7250000000046839E-2</c:v>
                </c:pt>
                <c:pt idx="8316">
                  <c:v>1.3269999999977244E-2</c:v>
                </c:pt>
                <c:pt idx="8317">
                  <c:v>1.8239999999991596E-2</c:v>
                </c:pt>
                <c:pt idx="8318">
                  <c:v>1.6270000000019991E-2</c:v>
                </c:pt>
                <c:pt idx="8319">
                  <c:v>1.4389999999991687E-2</c:v>
                </c:pt>
                <c:pt idx="8320">
                  <c:v>1.4340000000004238E-2</c:v>
                </c:pt>
                <c:pt idx="8321">
                  <c:v>1.7580000000009477E-2</c:v>
                </c:pt>
                <c:pt idx="8322">
                  <c:v>1.4129999999966003E-2</c:v>
                </c:pt>
                <c:pt idx="8323">
                  <c:v>1.4420000000029631E-2</c:v>
                </c:pt>
                <c:pt idx="8324">
                  <c:v>1.5440000000012333E-2</c:v>
                </c:pt>
                <c:pt idx="8325">
                  <c:v>1.5529999999955635E-2</c:v>
                </c:pt>
                <c:pt idx="8326">
                  <c:v>1.5880000000038308E-2</c:v>
                </c:pt>
                <c:pt idx="8327">
                  <c:v>1.1409999999955289E-2</c:v>
                </c:pt>
                <c:pt idx="8328">
                  <c:v>1.5290000000049986E-2</c:v>
                </c:pt>
                <c:pt idx="8329">
                  <c:v>1.3179999999977099E-2</c:v>
                </c:pt>
                <c:pt idx="8330">
                  <c:v>1.396999999997206E-2</c:v>
                </c:pt>
                <c:pt idx="8331">
                  <c:v>1.160000000004402E-2</c:v>
                </c:pt>
                <c:pt idx="8332">
                  <c:v>1.9099999999980355E-2</c:v>
                </c:pt>
                <c:pt idx="8333">
                  <c:v>1.186000000001286E-2</c:v>
                </c:pt>
                <c:pt idx="8334">
                  <c:v>2.0150000000001E-2</c:v>
                </c:pt>
                <c:pt idx="8335">
                  <c:v>1.2479999999982283E-2</c:v>
                </c:pt>
                <c:pt idx="8336">
                  <c:v>1.6900000000021009E-2</c:v>
                </c:pt>
                <c:pt idx="8337">
                  <c:v>1.4070000000003802E-2</c:v>
                </c:pt>
                <c:pt idx="8338">
                  <c:v>1.7309999999952197E-2</c:v>
                </c:pt>
                <c:pt idx="8339">
                  <c:v>1.3450000000034379E-2</c:v>
                </c:pt>
                <c:pt idx="8340">
                  <c:v>1.6149999999981901E-2</c:v>
                </c:pt>
                <c:pt idx="8341">
                  <c:v>1.3230000000021391E-2</c:v>
                </c:pt>
                <c:pt idx="8342">
                  <c:v>1.4099999999984902E-2</c:v>
                </c:pt>
                <c:pt idx="8343">
                  <c:v>1.6450000000020282E-2</c:v>
                </c:pt>
                <c:pt idx="8344">
                  <c:v>1.2069999999994252E-2</c:v>
                </c:pt>
                <c:pt idx="8345">
                  <c:v>1.5999999999962711E-2</c:v>
                </c:pt>
                <c:pt idx="8346">
                  <c:v>1.5260000000012042E-2</c:v>
                </c:pt>
                <c:pt idx="8347">
                  <c:v>1.7110000000002401E-2</c:v>
                </c:pt>
                <c:pt idx="8348">
                  <c:v>1.3530000000002929E-2</c:v>
                </c:pt>
                <c:pt idx="8349">
                  <c:v>1.677999999998292E-2</c:v>
                </c:pt>
                <c:pt idx="8350">
                  <c:v>1.3230000000021391E-2</c:v>
                </c:pt>
                <c:pt idx="8351">
                  <c:v>1.7020000000002256E-2</c:v>
                </c:pt>
                <c:pt idx="8352">
                  <c:v>1.1380000000031032E-2</c:v>
                </c:pt>
                <c:pt idx="8353">
                  <c:v>1.5879999999981464E-2</c:v>
                </c:pt>
                <c:pt idx="8354">
                  <c:v>1.3499999999964984E-2</c:v>
                </c:pt>
                <c:pt idx="8355">
                  <c:v>1.3390000000015334E-2</c:v>
                </c:pt>
                <c:pt idx="8356">
                  <c:v>1.3199999999983447E-2</c:v>
                </c:pt>
                <c:pt idx="8357">
                  <c:v>1.6210000000000946E-2</c:v>
                </c:pt>
                <c:pt idx="8358">
                  <c:v>1.5020000000049549E-2</c:v>
                </c:pt>
                <c:pt idx="8359">
                  <c:v>1.3440000000002783E-2</c:v>
                </c:pt>
                <c:pt idx="8360">
                  <c:v>1.6129999999975553E-2</c:v>
                </c:pt>
                <c:pt idx="8361">
                  <c:v>1.3759999999990669E-2</c:v>
                </c:pt>
                <c:pt idx="8362">
                  <c:v>1.7290000000002692E-2</c:v>
                </c:pt>
                <c:pt idx="8363">
                  <c:v>1.4870000000030359E-2</c:v>
                </c:pt>
                <c:pt idx="8364">
                  <c:v>1.796999999999116E-2</c:v>
                </c:pt>
                <c:pt idx="8365">
                  <c:v>1.5859999999975116E-2</c:v>
                </c:pt>
                <c:pt idx="8366">
                  <c:v>1.9900000000006912E-2</c:v>
                </c:pt>
                <c:pt idx="8367">
                  <c:v>1.4819999999986067E-2</c:v>
                </c:pt>
                <c:pt idx="8368">
                  <c:v>1.834999999999809E-2</c:v>
                </c:pt>
                <c:pt idx="8369">
                  <c:v>1.6900000000021009E-2</c:v>
                </c:pt>
                <c:pt idx="8370">
                  <c:v>1.7409999999983938E-2</c:v>
                </c:pt>
                <c:pt idx="8371">
                  <c:v>1.5260000000012042E-2</c:v>
                </c:pt>
                <c:pt idx="8372">
                  <c:v>1.6300000000001091E-2</c:v>
                </c:pt>
                <c:pt idx="8373">
                  <c:v>1.492999999999256E-2</c:v>
                </c:pt>
                <c:pt idx="8374">
                  <c:v>1.8480000000010932E-2</c:v>
                </c:pt>
                <c:pt idx="8375">
                  <c:v>1.4659999999992124E-2</c:v>
                </c:pt>
                <c:pt idx="8376">
                  <c:v>1.6990000000021155E-2</c:v>
                </c:pt>
                <c:pt idx="8377">
                  <c:v>1.4149999999972351E-2</c:v>
                </c:pt>
                <c:pt idx="8378">
                  <c:v>1.7940000000010059E-2</c:v>
                </c:pt>
                <c:pt idx="8379">
                  <c:v>1.6360000000020136E-2</c:v>
                </c:pt>
                <c:pt idx="8380">
                  <c:v>1.5649999999993724E-2</c:v>
                </c:pt>
                <c:pt idx="8381">
                  <c:v>1.7049999999983356E-2</c:v>
                </c:pt>
                <c:pt idx="8382">
                  <c:v>1.4690000000030068E-2</c:v>
                </c:pt>
                <c:pt idx="8383">
                  <c:v>1.7369999999971242E-2</c:v>
                </c:pt>
                <c:pt idx="8384">
                  <c:v>1.4369999999985339E-2</c:v>
                </c:pt>
                <c:pt idx="8385">
                  <c:v>1.5559999999993579E-2</c:v>
                </c:pt>
                <c:pt idx="8386">
                  <c:v>1.5080000000011751E-2</c:v>
                </c:pt>
                <c:pt idx="8387">
                  <c:v>1.6889999999989413E-2</c:v>
                </c:pt>
                <c:pt idx="8388">
                  <c:v>1.2699999999995271E-2</c:v>
                </c:pt>
                <c:pt idx="8389">
                  <c:v>1.4630000000011023E-2</c:v>
                </c:pt>
                <c:pt idx="8390">
                  <c:v>1.3120000000014898E-2</c:v>
                </c:pt>
                <c:pt idx="8391">
                  <c:v>1.5940000000000509E-2</c:v>
                </c:pt>
                <c:pt idx="8392">
                  <c:v>9.7200000000157161E-3</c:v>
                </c:pt>
                <c:pt idx="8393">
                  <c:v>1.7639999999971678E-2</c:v>
                </c:pt>
                <c:pt idx="8394">
                  <c:v>1.2609999999995125E-2</c:v>
                </c:pt>
                <c:pt idx="8395">
                  <c:v>1.8560000000036325E-2</c:v>
                </c:pt>
                <c:pt idx="8396">
                  <c:v>1.3409999999964839E-2</c:v>
                </c:pt>
                <c:pt idx="8397">
                  <c:v>1.7590000000041073E-2</c:v>
                </c:pt>
                <c:pt idx="8398">
                  <c:v>1.4749999999992269E-2</c:v>
                </c:pt>
                <c:pt idx="8399">
                  <c:v>1.5199999999992997E-2</c:v>
                </c:pt>
                <c:pt idx="8400">
                  <c:v>1.2990000000002055E-2</c:v>
                </c:pt>
                <c:pt idx="8401">
                  <c:v>1.3769999999965421E-2</c:v>
                </c:pt>
                <c:pt idx="8402">
                  <c:v>1.4720000000011169E-2</c:v>
                </c:pt>
                <c:pt idx="8403">
                  <c:v>1.2370000000032633E-2</c:v>
                </c:pt>
                <c:pt idx="8404">
                  <c:v>1.5909999999962565E-2</c:v>
                </c:pt>
                <c:pt idx="8405">
                  <c:v>1.2940000000014606E-2</c:v>
                </c:pt>
                <c:pt idx="8406">
                  <c:v>1.4360000000010587E-2</c:v>
                </c:pt>
                <c:pt idx="8407">
                  <c:v>1.1419999999986885E-2</c:v>
                </c:pt>
                <c:pt idx="8408">
                  <c:v>1.4270000000010441E-2</c:v>
                </c:pt>
                <c:pt idx="8409">
                  <c:v>1.1809999999968568E-2</c:v>
                </c:pt>
                <c:pt idx="8410">
                  <c:v>1.3350000000002638E-2</c:v>
                </c:pt>
                <c:pt idx="8411">
                  <c:v>1.1530000000050222E-2</c:v>
                </c:pt>
                <c:pt idx="8412">
                  <c:v>1.865999999995438E-2</c:v>
                </c:pt>
                <c:pt idx="8413">
                  <c:v>1.4569999999991978E-2</c:v>
                </c:pt>
                <c:pt idx="8414">
                  <c:v>1.827000000002954E-2</c:v>
                </c:pt>
                <c:pt idx="8415">
                  <c:v>1.4450000000010732E-2</c:v>
                </c:pt>
                <c:pt idx="8416">
                  <c:v>1.470000000000482E-2</c:v>
                </c:pt>
                <c:pt idx="8417">
                  <c:v>1.6149999999981901E-2</c:v>
                </c:pt>
                <c:pt idx="8418">
                  <c:v>1.6509999999982483E-2</c:v>
                </c:pt>
                <c:pt idx="8419">
                  <c:v>1.3890000000003511E-2</c:v>
                </c:pt>
                <c:pt idx="8420">
                  <c:v>1.3170000000002346E-2</c:v>
                </c:pt>
                <c:pt idx="8421">
                  <c:v>1.3800000000003365E-2</c:v>
                </c:pt>
                <c:pt idx="8422">
                  <c:v>1.5760000000000218E-2</c:v>
                </c:pt>
                <c:pt idx="8423">
                  <c:v>1.6419999999982338E-2</c:v>
                </c:pt>
                <c:pt idx="8424">
                  <c:v>1.1300000000005639E-2</c:v>
                </c:pt>
                <c:pt idx="8425">
                  <c:v>1.8059999999991305E-2</c:v>
                </c:pt>
                <c:pt idx="8426">
                  <c:v>1.5110000000049695E-2</c:v>
                </c:pt>
                <c:pt idx="8427">
                  <c:v>1.999999999998181E-2</c:v>
                </c:pt>
                <c:pt idx="8428">
                  <c:v>1.5399999999999636E-2</c:v>
                </c:pt>
                <c:pt idx="8429">
                  <c:v>1.5649999999993724E-2</c:v>
                </c:pt>
                <c:pt idx="8430">
                  <c:v>1.4810000000011314E-2</c:v>
                </c:pt>
                <c:pt idx="8431">
                  <c:v>1.8629999999973279E-2</c:v>
                </c:pt>
                <c:pt idx="8432">
                  <c:v>1.1560000000031323E-2</c:v>
                </c:pt>
                <c:pt idx="8433">
                  <c:v>1.7879999999991014E-2</c:v>
                </c:pt>
                <c:pt idx="8434">
                  <c:v>1.4250000000004093E-2</c:v>
                </c:pt>
                <c:pt idx="8435">
                  <c:v>1.6899999999964166E-2</c:v>
                </c:pt>
                <c:pt idx="8436">
                  <c:v>1.2480000000039126E-2</c:v>
                </c:pt>
                <c:pt idx="8437">
                  <c:v>1.6449999999963438E-2</c:v>
                </c:pt>
                <c:pt idx="8438">
                  <c:v>1.3090000000033797E-2</c:v>
                </c:pt>
                <c:pt idx="8439">
                  <c:v>1.5319999999974243E-2</c:v>
                </c:pt>
                <c:pt idx="8440">
                  <c:v>1.3530000000002929E-2</c:v>
                </c:pt>
                <c:pt idx="8441">
                  <c:v>1.4839999999992415E-2</c:v>
                </c:pt>
                <c:pt idx="8442">
                  <c:v>1.7670000000009622E-2</c:v>
                </c:pt>
                <c:pt idx="8443">
                  <c:v>1.3559999999984029E-2</c:v>
                </c:pt>
                <c:pt idx="8444">
                  <c:v>1.7850000000009913E-2</c:v>
                </c:pt>
                <c:pt idx="8445">
                  <c:v>1.1360000000024684E-2</c:v>
                </c:pt>
                <c:pt idx="8446">
                  <c:v>1.9369999999980791E-2</c:v>
                </c:pt>
                <c:pt idx="8447">
                  <c:v>1.5320000000031087E-2</c:v>
                </c:pt>
                <c:pt idx="8448">
                  <c:v>1.7519999999990432E-2</c:v>
                </c:pt>
                <c:pt idx="8449">
                  <c:v>1.135999999996784E-2</c:v>
                </c:pt>
                <c:pt idx="8450">
                  <c:v>1.7130000000008749E-2</c:v>
                </c:pt>
                <c:pt idx="8451">
                  <c:v>1.3260000000002492E-2</c:v>
                </c:pt>
                <c:pt idx="8452">
                  <c:v>1.6220000000032542E-2</c:v>
                </c:pt>
                <c:pt idx="8453">
                  <c:v>1.158999999995558E-2</c:v>
                </c:pt>
                <c:pt idx="8454">
                  <c:v>1.6060000000038599E-2</c:v>
                </c:pt>
                <c:pt idx="8455">
                  <c:v>1.3679999999965275E-2</c:v>
                </c:pt>
                <c:pt idx="8456">
                  <c:v>1.624000000003889E-2</c:v>
                </c:pt>
                <c:pt idx="8457">
                  <c:v>1.3239999999996144E-2</c:v>
                </c:pt>
                <c:pt idx="8458">
                  <c:v>1.6390000000001237E-2</c:v>
                </c:pt>
                <c:pt idx="8459">
                  <c:v>1.3229999999964548E-2</c:v>
                </c:pt>
                <c:pt idx="8460">
                  <c:v>1.4040000000022701E-2</c:v>
                </c:pt>
                <c:pt idx="8461">
                  <c:v>1.3140000000021246E-2</c:v>
                </c:pt>
                <c:pt idx="8462">
                  <c:v>1.4959999999973661E-2</c:v>
                </c:pt>
                <c:pt idx="8463">
                  <c:v>1.3440000000002783E-2</c:v>
                </c:pt>
                <c:pt idx="8464">
                  <c:v>1.2639999999976226E-2</c:v>
                </c:pt>
                <c:pt idx="8465">
                  <c:v>1.3470000000040727E-2</c:v>
                </c:pt>
                <c:pt idx="8466">
                  <c:v>1.3980000000003656E-2</c:v>
                </c:pt>
                <c:pt idx="8467">
                  <c:v>1.9099999999980355E-2</c:v>
                </c:pt>
                <c:pt idx="8468">
                  <c:v>1.274999999998272E-2</c:v>
                </c:pt>
                <c:pt idx="8469">
                  <c:v>1.3590000000021973E-2</c:v>
                </c:pt>
                <c:pt idx="8470">
                  <c:v>1.4669999999966876E-2</c:v>
                </c:pt>
                <c:pt idx="8471">
                  <c:v>1.5110000000049695E-2</c:v>
                </c:pt>
                <c:pt idx="8472">
                  <c:v>1.393999999999096E-2</c:v>
                </c:pt>
                <c:pt idx="8473">
                  <c:v>1.9319999999993342E-2</c:v>
                </c:pt>
                <c:pt idx="8474">
                  <c:v>1.373999999998432E-2</c:v>
                </c:pt>
                <c:pt idx="8475">
                  <c:v>1.8739999999979773E-2</c:v>
                </c:pt>
                <c:pt idx="8476">
                  <c:v>1.4840000000049258E-2</c:v>
                </c:pt>
                <c:pt idx="8477">
                  <c:v>1.8599999999992178E-2</c:v>
                </c:pt>
                <c:pt idx="8478">
                  <c:v>1.5940000000000509E-2</c:v>
                </c:pt>
                <c:pt idx="8479">
                  <c:v>1.680999999996402E-2</c:v>
                </c:pt>
                <c:pt idx="8480">
                  <c:v>1.3059999999995853E-2</c:v>
                </c:pt>
                <c:pt idx="8481">
                  <c:v>1.7160000000046693E-2</c:v>
                </c:pt>
                <c:pt idx="8482">
                  <c:v>1.477999999997337E-2</c:v>
                </c:pt>
                <c:pt idx="8483">
                  <c:v>1.5379999999993288E-2</c:v>
                </c:pt>
                <c:pt idx="8484">
                  <c:v>1.2969999999995707E-2</c:v>
                </c:pt>
                <c:pt idx="8485">
                  <c:v>1.4209999999991396E-2</c:v>
                </c:pt>
                <c:pt idx="8486">
                  <c:v>1.6870000000039909E-2</c:v>
                </c:pt>
                <c:pt idx="8487">
                  <c:v>1.5260000000012042E-2</c:v>
                </c:pt>
                <c:pt idx="8488">
                  <c:v>1.5909999999962565E-2</c:v>
                </c:pt>
                <c:pt idx="8489">
                  <c:v>1.4780000000030213E-2</c:v>
                </c:pt>
                <c:pt idx="8490">
                  <c:v>1.8149999999991451E-2</c:v>
                </c:pt>
                <c:pt idx="8491">
                  <c:v>1.5170000000011896E-2</c:v>
                </c:pt>
                <c:pt idx="8492">
                  <c:v>2.2439999999960492E-2</c:v>
                </c:pt>
                <c:pt idx="8493">
                  <c:v>1.4490000000023429E-2</c:v>
                </c:pt>
                <c:pt idx="8494">
                  <c:v>2.1720000000016171E-2</c:v>
                </c:pt>
                <c:pt idx="8495">
                  <c:v>1.3949999999965712E-2</c:v>
                </c:pt>
                <c:pt idx="8496">
                  <c:v>1.9550000000037926E-2</c:v>
                </c:pt>
                <c:pt idx="8497">
                  <c:v>1.373999999998432E-2</c:v>
                </c:pt>
                <c:pt idx="8498">
                  <c:v>1.9009999999980209E-2</c:v>
                </c:pt>
                <c:pt idx="8499">
                  <c:v>1.4880000000005111E-2</c:v>
                </c:pt>
                <c:pt idx="8500">
                  <c:v>1.6239999999982047E-2</c:v>
                </c:pt>
                <c:pt idx="8501">
                  <c:v>1.3230000000021391E-2</c:v>
                </c:pt>
                <c:pt idx="8502">
                  <c:v>1.7490000000009331E-2</c:v>
                </c:pt>
                <c:pt idx="8503">
                  <c:v>1.4309999999966294E-2</c:v>
                </c:pt>
                <c:pt idx="8504">
                  <c:v>1.5380000000050131E-2</c:v>
                </c:pt>
                <c:pt idx="8505">
                  <c:v>1.7939999999953216E-2</c:v>
                </c:pt>
                <c:pt idx="8506">
                  <c:v>1.4510000000029777E-2</c:v>
                </c:pt>
                <c:pt idx="8507">
                  <c:v>2.0629999999982829E-2</c:v>
                </c:pt>
                <c:pt idx="8508">
                  <c:v>1.3649999999984175E-2</c:v>
                </c:pt>
                <c:pt idx="8509">
                  <c:v>1.6830000000027212E-2</c:v>
                </c:pt>
                <c:pt idx="8510">
                  <c:v>1.3590000000021973E-2</c:v>
                </c:pt>
                <c:pt idx="8511">
                  <c:v>1.7939999999953216E-2</c:v>
                </c:pt>
                <c:pt idx="8512">
                  <c:v>1.1240000000043437E-2</c:v>
                </c:pt>
                <c:pt idx="8513">
                  <c:v>1.7229999999983647E-2</c:v>
                </c:pt>
                <c:pt idx="8514">
                  <c:v>1.0929999999973461E-2</c:v>
                </c:pt>
                <c:pt idx="8515">
                  <c:v>1.6099999999994452E-2</c:v>
                </c:pt>
                <c:pt idx="8516">
                  <c:v>1.1740000000031614E-2</c:v>
                </c:pt>
                <c:pt idx="8517">
                  <c:v>1.492999999999256E-2</c:v>
                </c:pt>
                <c:pt idx="8518">
                  <c:v>1.064000000002352E-2</c:v>
                </c:pt>
                <c:pt idx="8519">
                  <c:v>1.4959999999973661E-2</c:v>
                </c:pt>
                <c:pt idx="8520">
                  <c:v>1.1560000000031323E-2</c:v>
                </c:pt>
                <c:pt idx="8521">
                  <c:v>1.5469999999993433E-2</c:v>
                </c:pt>
                <c:pt idx="8522">
                  <c:v>1.4839999999992415E-2</c:v>
                </c:pt>
                <c:pt idx="8523">
                  <c:v>1.5949999999975262E-2</c:v>
                </c:pt>
                <c:pt idx="8524">
                  <c:v>1.7249999999989996E-2</c:v>
                </c:pt>
                <c:pt idx="8525">
                  <c:v>1.589000000001306E-2</c:v>
                </c:pt>
                <c:pt idx="8526">
                  <c:v>1.5730000000019118E-2</c:v>
                </c:pt>
                <c:pt idx="8527">
                  <c:v>1.3919999999984611E-2</c:v>
                </c:pt>
                <c:pt idx="8528">
                  <c:v>1.7110000000002401E-2</c:v>
                </c:pt>
                <c:pt idx="8529">
                  <c:v>1.2540000000001328E-2</c:v>
                </c:pt>
                <c:pt idx="8530">
                  <c:v>1.7229999999983647E-2</c:v>
                </c:pt>
                <c:pt idx="8531">
                  <c:v>1.1590000000012424E-2</c:v>
                </c:pt>
                <c:pt idx="8532">
                  <c:v>1.7470000000002983E-2</c:v>
                </c:pt>
                <c:pt idx="8533">
                  <c:v>8.1000000000130967E-3</c:v>
                </c:pt>
                <c:pt idx="8534">
                  <c:v>1.8899999999973716E-2</c:v>
                </c:pt>
                <c:pt idx="8535">
                  <c:v>1.3560000000040873E-2</c:v>
                </c:pt>
                <c:pt idx="8536">
                  <c:v>1.8059999999991305E-2</c:v>
                </c:pt>
                <c:pt idx="8537">
                  <c:v>1.2189999999975498E-2</c:v>
                </c:pt>
                <c:pt idx="8538">
                  <c:v>1.7100000000027649E-2</c:v>
                </c:pt>
                <c:pt idx="8539">
                  <c:v>1.4899999999954616E-2</c:v>
                </c:pt>
                <c:pt idx="8540">
                  <c:v>1.7170000000021446E-2</c:v>
                </c:pt>
                <c:pt idx="8541">
                  <c:v>1.2580000000014024E-2</c:v>
                </c:pt>
                <c:pt idx="8542">
                  <c:v>1.5579999999999927E-2</c:v>
                </c:pt>
                <c:pt idx="8543">
                  <c:v>1.3059999999995853E-2</c:v>
                </c:pt>
                <c:pt idx="8544">
                  <c:v>1.2220000000013442E-2</c:v>
                </c:pt>
                <c:pt idx="8545">
                  <c:v>1.61200000000008E-2</c:v>
                </c:pt>
                <c:pt idx="8546">
                  <c:v>1.2129999999956453E-2</c:v>
                </c:pt>
                <c:pt idx="8547">
                  <c:v>1.5850000000000364E-2</c:v>
                </c:pt>
                <c:pt idx="8548">
                  <c:v>1.0850000000004911E-2</c:v>
                </c:pt>
                <c:pt idx="8549">
                  <c:v>1.3770000000022264E-2</c:v>
                </c:pt>
                <c:pt idx="8550">
                  <c:v>1.290000000000191E-2</c:v>
                </c:pt>
                <c:pt idx="8551">
                  <c:v>1.6959999999983211E-2</c:v>
                </c:pt>
                <c:pt idx="8552">
                  <c:v>9.5100000000343243E-3</c:v>
                </c:pt>
                <c:pt idx="8553">
                  <c:v>1.9669999999962329E-2</c:v>
                </c:pt>
                <c:pt idx="8554">
                  <c:v>1.0070000000041546E-2</c:v>
                </c:pt>
                <c:pt idx="8555">
                  <c:v>2.0739999999989323E-2</c:v>
                </c:pt>
                <c:pt idx="8556">
                  <c:v>1.1239999999986594E-2</c:v>
                </c:pt>
                <c:pt idx="8557">
                  <c:v>1.8570000000011078E-2</c:v>
                </c:pt>
                <c:pt idx="8558">
                  <c:v>1.0549999999966531E-2</c:v>
                </c:pt>
                <c:pt idx="8559">
                  <c:v>1.5940000000000509E-2</c:v>
                </c:pt>
                <c:pt idx="8560">
                  <c:v>1.2609999999995125E-2</c:v>
                </c:pt>
                <c:pt idx="8561">
                  <c:v>1.4840000000049258E-2</c:v>
                </c:pt>
                <c:pt idx="8562">
                  <c:v>1.0459999999966385E-2</c:v>
                </c:pt>
                <c:pt idx="8563">
                  <c:v>1.2990000000002055E-2</c:v>
                </c:pt>
                <c:pt idx="8564">
                  <c:v>1.3919999999984611E-2</c:v>
                </c:pt>
                <c:pt idx="8565">
                  <c:v>1.1800000000050659E-2</c:v>
                </c:pt>
                <c:pt idx="8566">
                  <c:v>1.5079999999954907E-2</c:v>
                </c:pt>
                <c:pt idx="8567">
                  <c:v>1.3740000000041164E-2</c:v>
                </c:pt>
                <c:pt idx="8568">
                  <c:v>1.3980000000003656E-2</c:v>
                </c:pt>
                <c:pt idx="8569">
                  <c:v>1.1949999999956162E-2</c:v>
                </c:pt>
                <c:pt idx="8570">
                  <c:v>1.4600000000029922E-2</c:v>
                </c:pt>
                <c:pt idx="8571">
                  <c:v>8.9699999999766078E-3</c:v>
                </c:pt>
                <c:pt idx="8572">
                  <c:v>1.6360000000020136E-2</c:v>
                </c:pt>
                <c:pt idx="8573">
                  <c:v>8.859999999970114E-3</c:v>
                </c:pt>
                <c:pt idx="8574">
                  <c:v>1.5019999999992706E-2</c:v>
                </c:pt>
                <c:pt idx="8575">
                  <c:v>1.1320000000011987E-2</c:v>
                </c:pt>
                <c:pt idx="8576">
                  <c:v>1.573999999999387E-2</c:v>
                </c:pt>
                <c:pt idx="8577">
                  <c:v>1.0930000000030304E-2</c:v>
                </c:pt>
                <c:pt idx="8578">
                  <c:v>1.6039999999975407E-2</c:v>
                </c:pt>
                <c:pt idx="8579">
                  <c:v>1.30500000000211E-2</c:v>
                </c:pt>
                <c:pt idx="8580">
                  <c:v>1.30500000000211E-2</c:v>
                </c:pt>
                <c:pt idx="8581">
                  <c:v>1.4249999999947249E-2</c:v>
                </c:pt>
                <c:pt idx="8582">
                  <c:v>1.5910000000019409E-2</c:v>
                </c:pt>
                <c:pt idx="8583">
                  <c:v>1.4130000000022847E-2</c:v>
                </c:pt>
                <c:pt idx="8584">
                  <c:v>1.4009999999984757E-2</c:v>
                </c:pt>
                <c:pt idx="8585">
                  <c:v>1.5489999999999782E-2</c:v>
                </c:pt>
                <c:pt idx="8586">
                  <c:v>1.5199999999992997E-2</c:v>
                </c:pt>
                <c:pt idx="8587">
                  <c:v>1.6430000000013933E-2</c:v>
                </c:pt>
                <c:pt idx="8588">
                  <c:v>1.2780000000020664E-2</c:v>
                </c:pt>
                <c:pt idx="8589">
                  <c:v>1.4039999999965858E-2</c:v>
                </c:pt>
                <c:pt idx="8590">
                  <c:v>1.2339999999994689E-2</c:v>
                </c:pt>
                <c:pt idx="8591">
                  <c:v>1.6570000000001528E-2</c:v>
                </c:pt>
                <c:pt idx="8592">
                  <c:v>8.399999999994634E-3</c:v>
                </c:pt>
                <c:pt idx="8593">
                  <c:v>1.573999999999387E-2</c:v>
                </c:pt>
                <c:pt idx="8594">
                  <c:v>1.1200000000030741E-2</c:v>
                </c:pt>
                <c:pt idx="8595">
                  <c:v>1.7519999999990432E-2</c:v>
                </c:pt>
                <c:pt idx="8596">
                  <c:v>9.9000000000160071E-3</c:v>
                </c:pt>
                <c:pt idx="8597">
                  <c:v>1.5109999999992851E-2</c:v>
                </c:pt>
                <c:pt idx="8598">
                  <c:v>1.2810000000001764E-2</c:v>
                </c:pt>
                <c:pt idx="8599">
                  <c:v>1.5800000000012915E-2</c:v>
                </c:pt>
                <c:pt idx="8600">
                  <c:v>1.3980000000003656E-2</c:v>
                </c:pt>
                <c:pt idx="8601">
                  <c:v>1.381999999995287E-2</c:v>
                </c:pt>
                <c:pt idx="8602">
                  <c:v>1.3740000000041164E-2</c:v>
                </c:pt>
                <c:pt idx="8603">
                  <c:v>1.3239999999996144E-2</c:v>
                </c:pt>
                <c:pt idx="8604">
                  <c:v>1.4569999999991978E-2</c:v>
                </c:pt>
                <c:pt idx="8605">
                  <c:v>1.1919999999975062E-2</c:v>
                </c:pt>
                <c:pt idx="8606">
                  <c:v>1.5289999999993142E-2</c:v>
                </c:pt>
                <c:pt idx="8607">
                  <c:v>1.2460000000032778E-2</c:v>
                </c:pt>
                <c:pt idx="8608">
                  <c:v>1.4239999999972497E-2</c:v>
                </c:pt>
                <c:pt idx="8609">
                  <c:v>1.2159999999994398E-2</c:v>
                </c:pt>
                <c:pt idx="8610">
                  <c:v>1.2280000000032487E-2</c:v>
                </c:pt>
                <c:pt idx="8611">
                  <c:v>1.0879999999986012E-2</c:v>
                </c:pt>
                <c:pt idx="8612">
                  <c:v>1.6630000000020573E-2</c:v>
                </c:pt>
                <c:pt idx="8613">
                  <c:v>9.3299999999771899E-3</c:v>
                </c:pt>
                <c:pt idx="8614">
                  <c:v>1.8979999999999109E-2</c:v>
                </c:pt>
                <c:pt idx="8615">
                  <c:v>1.2339999999994689E-2</c:v>
                </c:pt>
                <c:pt idx="8616">
                  <c:v>1.7010000000027503E-2</c:v>
                </c:pt>
                <c:pt idx="8617">
                  <c:v>1.4729999999985921E-2</c:v>
                </c:pt>
                <c:pt idx="8618">
                  <c:v>1.5760000000000218E-2</c:v>
                </c:pt>
                <c:pt idx="8619">
                  <c:v>1.2339999999994689E-2</c:v>
                </c:pt>
                <c:pt idx="8620">
                  <c:v>1.8180000000029395E-2</c:v>
                </c:pt>
                <c:pt idx="8621">
                  <c:v>8.8199999999574175E-3</c:v>
                </c:pt>
                <c:pt idx="8622">
                  <c:v>1.5080000000011751E-2</c:v>
                </c:pt>
                <c:pt idx="8623">
                  <c:v>1.3980000000003656E-2</c:v>
                </c:pt>
                <c:pt idx="8624">
                  <c:v>1.2580000000014024E-2</c:v>
                </c:pt>
                <c:pt idx="8625">
                  <c:v>1.1439999999993233E-2</c:v>
                </c:pt>
                <c:pt idx="8626">
                  <c:v>1.2429999999994834E-2</c:v>
                </c:pt>
                <c:pt idx="8627">
                  <c:v>1.409000000001015E-2</c:v>
                </c:pt>
                <c:pt idx="8628">
                  <c:v>1.1210000000005493E-2</c:v>
                </c:pt>
                <c:pt idx="8629">
                  <c:v>1.1379999999974189E-2</c:v>
                </c:pt>
                <c:pt idx="8630">
                  <c:v>1.3950000000022555E-2</c:v>
                </c:pt>
                <c:pt idx="8631">
                  <c:v>1.5649999999993724E-2</c:v>
                </c:pt>
                <c:pt idx="8632">
                  <c:v>1.1739999999974771E-2</c:v>
                </c:pt>
                <c:pt idx="8633">
                  <c:v>2.0560000000045875E-2</c:v>
                </c:pt>
                <c:pt idx="8634">
                  <c:v>1.0729999999966822E-2</c:v>
                </c:pt>
                <c:pt idx="8635">
                  <c:v>1.8840000000011514E-2</c:v>
                </c:pt>
                <c:pt idx="8636">
                  <c:v>1.0460000000023228E-2</c:v>
                </c:pt>
                <c:pt idx="8637">
                  <c:v>1.7549999999971533E-2</c:v>
                </c:pt>
                <c:pt idx="8638">
                  <c:v>1.3289999999983593E-2</c:v>
                </c:pt>
                <c:pt idx="8639">
                  <c:v>1.5500000000031378E-2</c:v>
                </c:pt>
                <c:pt idx="8640">
                  <c:v>1.2579999999957181E-2</c:v>
                </c:pt>
                <c:pt idx="8641">
                  <c:v>1.4510000000029777E-2</c:v>
                </c:pt>
                <c:pt idx="8642">
                  <c:v>9.6599999999966712E-3</c:v>
                </c:pt>
                <c:pt idx="8643">
                  <c:v>1.4869999999973516E-2</c:v>
                </c:pt>
                <c:pt idx="8644">
                  <c:v>1.4780000000030213E-2</c:v>
                </c:pt>
                <c:pt idx="8645">
                  <c:v>1.3620000000003074E-2</c:v>
                </c:pt>
                <c:pt idx="8646">
                  <c:v>1.5559999999993579E-2</c:v>
                </c:pt>
                <c:pt idx="8647">
                  <c:v>1.4749999999992269E-2</c:v>
                </c:pt>
                <c:pt idx="8648">
                  <c:v>1.5879999999981464E-2</c:v>
                </c:pt>
                <c:pt idx="8649">
                  <c:v>1.5170000000011896E-2</c:v>
                </c:pt>
                <c:pt idx="8650">
                  <c:v>1.5469999999993433E-2</c:v>
                </c:pt>
                <c:pt idx="8651">
                  <c:v>1.3950000000022555E-2</c:v>
                </c:pt>
                <c:pt idx="8652">
                  <c:v>1.7819999999971969E-2</c:v>
                </c:pt>
                <c:pt idx="8653">
                  <c:v>1.079000000004271E-2</c:v>
                </c:pt>
                <c:pt idx="8654">
                  <c:v>1.7699999999990723E-2</c:v>
                </c:pt>
                <c:pt idx="8655">
                  <c:v>1.2189999999975498E-2</c:v>
                </c:pt>
                <c:pt idx="8656">
                  <c:v>1.5379999999993288E-2</c:v>
                </c:pt>
                <c:pt idx="8657">
                  <c:v>1.1890000000050804E-2</c:v>
                </c:pt>
                <c:pt idx="8658">
                  <c:v>1.4869999999973516E-2</c:v>
                </c:pt>
                <c:pt idx="8659">
                  <c:v>1.2339999999994689E-2</c:v>
                </c:pt>
                <c:pt idx="8660">
                  <c:v>1.731000000000904E-2</c:v>
                </c:pt>
                <c:pt idx="8661">
                  <c:v>1.3059999999995853E-2</c:v>
                </c:pt>
                <c:pt idx="8662">
                  <c:v>1.424000000002934E-2</c:v>
                </c:pt>
                <c:pt idx="8663">
                  <c:v>1.7529999999965185E-2</c:v>
                </c:pt>
                <c:pt idx="8664">
                  <c:v>1.3700000000028467E-2</c:v>
                </c:pt>
                <c:pt idx="8665">
                  <c:v>1.774000000000342E-2</c:v>
                </c:pt>
                <c:pt idx="8666">
                  <c:v>1.2279999999975644E-2</c:v>
                </c:pt>
                <c:pt idx="8667">
                  <c:v>1.8379999999979191E-2</c:v>
                </c:pt>
                <c:pt idx="8668">
                  <c:v>1.2100000000032196E-2</c:v>
                </c:pt>
                <c:pt idx="8669">
                  <c:v>1.5440000000012333E-2</c:v>
                </c:pt>
                <c:pt idx="8670">
                  <c:v>1.1499999999955435E-2</c:v>
                </c:pt>
                <c:pt idx="8671">
                  <c:v>1.1570000000006075E-2</c:v>
                </c:pt>
                <c:pt idx="8672">
                  <c:v>1.1799999999993815E-2</c:v>
                </c:pt>
                <c:pt idx="8673">
                  <c:v>1.5469999999993433E-2</c:v>
                </c:pt>
                <c:pt idx="8674">
                  <c:v>1.3530000000002929E-2</c:v>
                </c:pt>
                <c:pt idx="8675">
                  <c:v>1.1560000000031323E-2</c:v>
                </c:pt>
                <c:pt idx="8676">
                  <c:v>1.4959999999973661E-2</c:v>
                </c:pt>
                <c:pt idx="8677">
                  <c:v>1.3890000000003511E-2</c:v>
                </c:pt>
                <c:pt idx="8678">
                  <c:v>1.1740000000031614E-2</c:v>
                </c:pt>
                <c:pt idx="8679">
                  <c:v>1.4340000000004238E-2</c:v>
                </c:pt>
                <c:pt idx="8680">
                  <c:v>1.2069999999994252E-2</c:v>
                </c:pt>
                <c:pt idx="8681">
                  <c:v>1.0639999999966676E-2</c:v>
                </c:pt>
                <c:pt idx="8682">
                  <c:v>1.505000000003065E-2</c:v>
                </c:pt>
                <c:pt idx="8683">
                  <c:v>1.0400000000004184E-2</c:v>
                </c:pt>
                <c:pt idx="8684">
                  <c:v>1.5789999999981319E-2</c:v>
                </c:pt>
                <c:pt idx="8685">
                  <c:v>1.2189999999975498E-2</c:v>
                </c:pt>
                <c:pt idx="8686">
                  <c:v>1.4810000000011314E-2</c:v>
                </c:pt>
                <c:pt idx="8687">
                  <c:v>1.3149999999995998E-2</c:v>
                </c:pt>
                <c:pt idx="8688">
                  <c:v>1.3350000000002638E-2</c:v>
                </c:pt>
                <c:pt idx="8689">
                  <c:v>1.1799999999993815E-2</c:v>
                </c:pt>
                <c:pt idx="8690">
                  <c:v>1.505000000003065E-2</c:v>
                </c:pt>
                <c:pt idx="8691">
                  <c:v>8.3700000000135333E-3</c:v>
                </c:pt>
                <c:pt idx="8692">
                  <c:v>2.080999999998312E-2</c:v>
                </c:pt>
                <c:pt idx="8693">
                  <c:v>9.8300000000222099E-3</c:v>
                </c:pt>
                <c:pt idx="8694">
                  <c:v>1.9339999999999691E-2</c:v>
                </c:pt>
                <c:pt idx="8695">
                  <c:v>1.2729999999976371E-2</c:v>
                </c:pt>
                <c:pt idx="8696">
                  <c:v>1.4419999999972788E-2</c:v>
                </c:pt>
                <c:pt idx="8697">
                  <c:v>1.3770000000022264E-2</c:v>
                </c:pt>
                <c:pt idx="8698">
                  <c:v>1.4810000000011314E-2</c:v>
                </c:pt>
                <c:pt idx="8699">
                  <c:v>1.2220000000013442E-2</c:v>
                </c:pt>
                <c:pt idx="8700">
                  <c:v>1.3949999999965712E-2</c:v>
                </c:pt>
                <c:pt idx="8701">
                  <c:v>1.3410000000021682E-2</c:v>
                </c:pt>
                <c:pt idx="8702">
                  <c:v>1.0609999999985575E-2</c:v>
                </c:pt>
                <c:pt idx="8703">
                  <c:v>1.4479999999991833E-2</c:v>
                </c:pt>
                <c:pt idx="8704">
                  <c:v>1.3980000000003656E-2</c:v>
                </c:pt>
                <c:pt idx="8705">
                  <c:v>1.5019999999992706E-2</c:v>
                </c:pt>
                <c:pt idx="8706">
                  <c:v>1.0880000000042855E-2</c:v>
                </c:pt>
                <c:pt idx="8707">
                  <c:v>1.3139999999964402E-2</c:v>
                </c:pt>
                <c:pt idx="8708">
                  <c:v>1.2760000000014315E-2</c:v>
                </c:pt>
                <c:pt idx="8709">
                  <c:v>1.5350000000012187E-2</c:v>
                </c:pt>
                <c:pt idx="8710">
                  <c:v>1.0339999999985139E-2</c:v>
                </c:pt>
                <c:pt idx="8711">
                  <c:v>1.6270000000019991E-2</c:v>
                </c:pt>
                <c:pt idx="8712">
                  <c:v>1.3170000000002346E-2</c:v>
                </c:pt>
                <c:pt idx="8713">
                  <c:v>1.8359999999972842E-2</c:v>
                </c:pt>
                <c:pt idx="8714">
                  <c:v>1.1410000000012133E-2</c:v>
                </c:pt>
                <c:pt idx="8715">
                  <c:v>1.5409999999974389E-2</c:v>
                </c:pt>
                <c:pt idx="8716">
                  <c:v>1.3090000000033797E-2</c:v>
                </c:pt>
                <c:pt idx="8717">
                  <c:v>1.290000000000191E-2</c:v>
                </c:pt>
                <c:pt idx="8718">
                  <c:v>1.2249999999994543E-2</c:v>
                </c:pt>
                <c:pt idx="8719">
                  <c:v>1.6300000000001091E-2</c:v>
                </c:pt>
                <c:pt idx="8720">
                  <c:v>1.067000000000462E-2</c:v>
                </c:pt>
                <c:pt idx="8721">
                  <c:v>9.2399999999770444E-3</c:v>
                </c:pt>
                <c:pt idx="8722">
                  <c:v>1.5140000000030795E-2</c:v>
                </c:pt>
                <c:pt idx="8723">
                  <c:v>1.2279999999975644E-2</c:v>
                </c:pt>
                <c:pt idx="8724">
                  <c:v>1.6149999999981901E-2</c:v>
                </c:pt>
                <c:pt idx="8725">
                  <c:v>1.2220000000013442E-2</c:v>
                </c:pt>
                <c:pt idx="8726">
                  <c:v>1.5879999999981464E-2</c:v>
                </c:pt>
                <c:pt idx="8727">
                  <c:v>1.1210000000005493E-2</c:v>
                </c:pt>
                <c:pt idx="8728">
                  <c:v>1.4540000000010878E-2</c:v>
                </c:pt>
                <c:pt idx="8729">
                  <c:v>1.0910000000023956E-2</c:v>
                </c:pt>
                <c:pt idx="8730">
                  <c:v>1.7339999999990141E-2</c:v>
                </c:pt>
                <c:pt idx="8731">
                  <c:v>1.2850000000014461E-2</c:v>
                </c:pt>
                <c:pt idx="8732">
                  <c:v>1.3319999999964693E-2</c:v>
                </c:pt>
                <c:pt idx="8733">
                  <c:v>1.0339999999985139E-2</c:v>
                </c:pt>
                <c:pt idx="8734">
                  <c:v>1.5800000000012915E-2</c:v>
                </c:pt>
                <c:pt idx="8735">
                  <c:v>8.9100000000144064E-3</c:v>
                </c:pt>
                <c:pt idx="8736">
                  <c:v>1.4810000000011314E-2</c:v>
                </c:pt>
                <c:pt idx="8737">
                  <c:v>9.360000000015134E-3</c:v>
                </c:pt>
                <c:pt idx="8738">
                  <c:v>2.2349999999960346E-2</c:v>
                </c:pt>
                <c:pt idx="8739">
                  <c:v>5.9370000000001255E-2</c:v>
                </c:pt>
                <c:pt idx="8740">
                  <c:v>3.6679999999989832E-2</c:v>
                </c:pt>
                <c:pt idx="8741">
                  <c:v>4.0530000000046584E-2</c:v>
                </c:pt>
                <c:pt idx="8742">
                  <c:v>9.7339999999974225E-2</c:v>
                </c:pt>
                <c:pt idx="8743">
                  <c:v>4.475999999999658E-2</c:v>
                </c:pt>
                <c:pt idx="8744">
                  <c:v>1.796999999999116E-2</c:v>
                </c:pt>
                <c:pt idx="8745">
                  <c:v>2.6819999999986521E-2</c:v>
                </c:pt>
                <c:pt idx="8746">
                  <c:v>1.8570000000011078E-2</c:v>
                </c:pt>
                <c:pt idx="8747">
                  <c:v>2.3130000000037398E-2</c:v>
                </c:pt>
                <c:pt idx="8748">
                  <c:v>1.8709999999998672E-2</c:v>
                </c:pt>
                <c:pt idx="8749">
                  <c:v>1.8059999999991305E-2</c:v>
                </c:pt>
                <c:pt idx="8750">
                  <c:v>1.5049999999973807E-2</c:v>
                </c:pt>
                <c:pt idx="8751">
                  <c:v>1.7290000000002692E-2</c:v>
                </c:pt>
                <c:pt idx="8752">
                  <c:v>1.3919999999984611E-2</c:v>
                </c:pt>
                <c:pt idx="8753">
                  <c:v>1.9069999999999254E-2</c:v>
                </c:pt>
                <c:pt idx="8754">
                  <c:v>1.2520000000051823E-2</c:v>
                </c:pt>
                <c:pt idx="8755">
                  <c:v>1.4749999999992269E-2</c:v>
                </c:pt>
                <c:pt idx="8756">
                  <c:v>1.2869999999963966E-2</c:v>
                </c:pt>
                <c:pt idx="8757">
                  <c:v>1.2280000000032487E-2</c:v>
                </c:pt>
                <c:pt idx="8758">
                  <c:v>1.4219999999966149E-2</c:v>
                </c:pt>
                <c:pt idx="8759">
                  <c:v>1.3320000000021537E-2</c:v>
                </c:pt>
                <c:pt idx="8760">
                  <c:v>1.4749999999992269E-2</c:v>
                </c:pt>
                <c:pt idx="8761">
                  <c:v>1.2460000000032778E-2</c:v>
                </c:pt>
                <c:pt idx="8762">
                  <c:v>1.5229999999974098E-2</c:v>
                </c:pt>
                <c:pt idx="8763">
                  <c:v>1.1529999999993379E-2</c:v>
                </c:pt>
                <c:pt idx="8764">
                  <c:v>1.6509999999982483E-2</c:v>
                </c:pt>
                <c:pt idx="8765">
                  <c:v>1.3059999999995853E-2</c:v>
                </c:pt>
                <c:pt idx="8766">
                  <c:v>1.3590000000021973E-2</c:v>
                </c:pt>
                <c:pt idx="8767">
                  <c:v>1.2299999999981992E-2</c:v>
                </c:pt>
                <c:pt idx="8768">
                  <c:v>1.8010000000003856E-2</c:v>
                </c:pt>
                <c:pt idx="8769">
                  <c:v>1.2750000000039563E-2</c:v>
                </c:pt>
                <c:pt idx="8770">
                  <c:v>1.8119999999953507E-2</c:v>
                </c:pt>
                <c:pt idx="8771">
                  <c:v>1.1590000000012424E-2</c:v>
                </c:pt>
                <c:pt idx="8772">
                  <c:v>1.3440000000002783E-2</c:v>
                </c:pt>
                <c:pt idx="8773">
                  <c:v>1.4960000000030504E-2</c:v>
                </c:pt>
                <c:pt idx="8774">
                  <c:v>1.2969999999995707E-2</c:v>
                </c:pt>
                <c:pt idx="8775">
                  <c:v>1.4479999999991833E-2</c:v>
                </c:pt>
                <c:pt idx="8776">
                  <c:v>1.5049999999973807E-2</c:v>
                </c:pt>
                <c:pt idx="8777">
                  <c:v>1.1330000000043583E-2</c:v>
                </c:pt>
                <c:pt idx="8778">
                  <c:v>1.6239999999982047E-2</c:v>
                </c:pt>
                <c:pt idx="8779">
                  <c:v>1.3410000000021682E-2</c:v>
                </c:pt>
                <c:pt idx="8780">
                  <c:v>1.3559999999984029E-2</c:v>
                </c:pt>
                <c:pt idx="8781">
                  <c:v>1.6599999999982629E-2</c:v>
                </c:pt>
                <c:pt idx="8782">
                  <c:v>1.2220000000013442E-2</c:v>
                </c:pt>
                <c:pt idx="8783">
                  <c:v>1.7580000000009477E-2</c:v>
                </c:pt>
                <c:pt idx="8784">
                  <c:v>1.251999999999498E-2</c:v>
                </c:pt>
                <c:pt idx="8785">
                  <c:v>1.5170000000011896E-2</c:v>
                </c:pt>
                <c:pt idx="8786">
                  <c:v>1.4329999999972642E-2</c:v>
                </c:pt>
                <c:pt idx="8787">
                  <c:v>1.4130000000022847E-2</c:v>
                </c:pt>
                <c:pt idx="8788">
                  <c:v>9.1799999999579995E-3</c:v>
                </c:pt>
                <c:pt idx="8789">
                  <c:v>1.0580000000004475E-2</c:v>
                </c:pt>
                <c:pt idx="8790">
                  <c:v>1.0550000000023374E-2</c:v>
                </c:pt>
                <c:pt idx="8791">
                  <c:v>1.6000000000019554E-2</c:v>
                </c:pt>
                <c:pt idx="8792">
                  <c:v>1.0699999999985721E-2</c:v>
                </c:pt>
                <c:pt idx="8793">
                  <c:v>1.2040000000013151E-2</c:v>
                </c:pt>
                <c:pt idx="8794">
                  <c:v>1.1979999999994106E-2</c:v>
                </c:pt>
                <c:pt idx="8795">
                  <c:v>1.4070000000003802E-2</c:v>
                </c:pt>
                <c:pt idx="8796">
                  <c:v>1.2069999999994252E-2</c:v>
                </c:pt>
                <c:pt idx="8797">
                  <c:v>1.1379999999974189E-2</c:v>
                </c:pt>
                <c:pt idx="8798">
                  <c:v>1.4070000000003802E-2</c:v>
                </c:pt>
                <c:pt idx="8799">
                  <c:v>1.1770000000012715E-2</c:v>
                </c:pt>
                <c:pt idx="8800">
                  <c:v>1.3559999999984029E-2</c:v>
                </c:pt>
                <c:pt idx="8801">
                  <c:v>1.2940000000014606E-2</c:v>
                </c:pt>
                <c:pt idx="8802">
                  <c:v>1.5699999999981173E-2</c:v>
                </c:pt>
                <c:pt idx="8803">
                  <c:v>1.148000000000593E-2</c:v>
                </c:pt>
                <c:pt idx="8804">
                  <c:v>1.2510000000020227E-2</c:v>
                </c:pt>
                <c:pt idx="8805">
                  <c:v>1.4039999999965858E-2</c:v>
                </c:pt>
                <c:pt idx="8806">
                  <c:v>1.2429999999994834E-2</c:v>
                </c:pt>
                <c:pt idx="8807">
                  <c:v>1.1500000000012278E-2</c:v>
                </c:pt>
                <c:pt idx="8808">
                  <c:v>1.7879999999991014E-2</c:v>
                </c:pt>
                <c:pt idx="8809">
                  <c:v>8.7400000000457112E-3</c:v>
                </c:pt>
                <c:pt idx="8810">
                  <c:v>1.3469999999983884E-2</c:v>
                </c:pt>
                <c:pt idx="8811">
                  <c:v>1.3849999999990814E-2</c:v>
                </c:pt>
                <c:pt idx="8812">
                  <c:v>1.5140000000030795E-2</c:v>
                </c:pt>
                <c:pt idx="8813">
                  <c:v>1.3559999999984029E-2</c:v>
                </c:pt>
                <c:pt idx="8814">
                  <c:v>1.067000000000462E-2</c:v>
                </c:pt>
                <c:pt idx="8815">
                  <c:v>1.3029999999957909E-2</c:v>
                </c:pt>
                <c:pt idx="8816">
                  <c:v>1.3740000000041164E-2</c:v>
                </c:pt>
                <c:pt idx="8817">
                  <c:v>1.0580000000004475E-2</c:v>
                </c:pt>
                <c:pt idx="8818">
                  <c:v>1.3759999999990669E-2</c:v>
                </c:pt>
                <c:pt idx="8819">
                  <c:v>1.0909999999967113E-2</c:v>
                </c:pt>
                <c:pt idx="8820">
                  <c:v>9.6900000000346154E-3</c:v>
                </c:pt>
                <c:pt idx="8821">
                  <c:v>1.4180000000010295E-2</c:v>
                </c:pt>
                <c:pt idx="8822">
                  <c:v>1.1179999999967549E-2</c:v>
                </c:pt>
                <c:pt idx="8823">
                  <c:v>1.5649999999993724E-2</c:v>
                </c:pt>
                <c:pt idx="8824">
                  <c:v>9.2000000000211912E-3</c:v>
                </c:pt>
                <c:pt idx="8825">
                  <c:v>1.3620000000003074E-2</c:v>
                </c:pt>
                <c:pt idx="8826">
                  <c:v>7.2799999999801912E-3</c:v>
                </c:pt>
                <c:pt idx="8827">
                  <c:v>1.4029999999991105E-2</c:v>
                </c:pt>
                <c:pt idx="8828">
                  <c:v>1.0080000000016298E-2</c:v>
                </c:pt>
                <c:pt idx="8829">
                  <c:v>1.3559999999984029E-2</c:v>
                </c:pt>
                <c:pt idx="8830">
                  <c:v>1.0960000000011405E-2</c:v>
                </c:pt>
                <c:pt idx="8831">
                  <c:v>1.5469999999993433E-2</c:v>
                </c:pt>
                <c:pt idx="8832">
                  <c:v>1.079000000004271E-2</c:v>
                </c:pt>
                <c:pt idx="8833">
                  <c:v>1.1919999999975062E-2</c:v>
                </c:pt>
                <c:pt idx="8834">
                  <c:v>1.0249999999984993E-2</c:v>
                </c:pt>
                <c:pt idx="8835">
                  <c:v>1.4340000000004238E-2</c:v>
                </c:pt>
                <c:pt idx="8836">
                  <c:v>9.6199999999839747E-3</c:v>
                </c:pt>
                <c:pt idx="8837">
                  <c:v>1.3380000000040582E-2</c:v>
                </c:pt>
                <c:pt idx="8838">
                  <c:v>1.0699999999985721E-2</c:v>
                </c:pt>
                <c:pt idx="8839">
                  <c:v>1.1270000000024538E-2</c:v>
                </c:pt>
                <c:pt idx="8840">
                  <c:v>1.2839999999982865E-2</c:v>
                </c:pt>
                <c:pt idx="8841">
                  <c:v>1.1300000000005639E-2</c:v>
                </c:pt>
                <c:pt idx="8842">
                  <c:v>1.3289999999983593E-2</c:v>
                </c:pt>
                <c:pt idx="8843">
                  <c:v>1.186000000001286E-2</c:v>
                </c:pt>
                <c:pt idx="8844">
                  <c:v>1.0159999999984848E-2</c:v>
                </c:pt>
                <c:pt idx="8845">
                  <c:v>1.028999999999769E-2</c:v>
                </c:pt>
                <c:pt idx="8846">
                  <c:v>1.0159999999984848E-2</c:v>
                </c:pt>
                <c:pt idx="8847">
                  <c:v>9.180000000014843E-3</c:v>
                </c:pt>
                <c:pt idx="8848">
                  <c:v>1.424000000002934E-2</c:v>
                </c:pt>
                <c:pt idx="8849">
                  <c:v>6.0799999999971988E-3</c:v>
                </c:pt>
                <c:pt idx="8850">
                  <c:v>1.135999999996784E-2</c:v>
                </c:pt>
                <c:pt idx="8851">
                  <c:v>1.1140000000011696E-2</c:v>
                </c:pt>
                <c:pt idx="8852">
                  <c:v>1.2310000000013588E-2</c:v>
                </c:pt>
                <c:pt idx="8853">
                  <c:v>8.3799999999882857E-3</c:v>
                </c:pt>
                <c:pt idx="8854">
                  <c:v>1.2310000000013588E-2</c:v>
                </c:pt>
                <c:pt idx="8855">
                  <c:v>1.0279999999966094E-2</c:v>
                </c:pt>
                <c:pt idx="8856">
                  <c:v>1.170999999999367E-2</c:v>
                </c:pt>
                <c:pt idx="8857">
                  <c:v>1.079000000004271E-2</c:v>
                </c:pt>
                <c:pt idx="8858">
                  <c:v>1.1799999999993815E-2</c:v>
                </c:pt>
                <c:pt idx="8859">
                  <c:v>9.0599999999767533E-3</c:v>
                </c:pt>
                <c:pt idx="8860">
                  <c:v>7.0299999999861029E-3</c:v>
                </c:pt>
                <c:pt idx="8861">
                  <c:v>1.2340000000051532E-2</c:v>
                </c:pt>
                <c:pt idx="8862">
                  <c:v>1.2579999999957181E-2</c:v>
                </c:pt>
                <c:pt idx="8863">
                  <c:v>1.4780000000030213E-2</c:v>
                </c:pt>
                <c:pt idx="8864">
                  <c:v>9.1199999999957981E-3</c:v>
                </c:pt>
                <c:pt idx="8865">
                  <c:v>1.051999999998543E-2</c:v>
                </c:pt>
                <c:pt idx="8866">
                  <c:v>1.1059999999986303E-2</c:v>
                </c:pt>
                <c:pt idx="8867">
                  <c:v>1.2240000000019791E-2</c:v>
                </c:pt>
                <c:pt idx="8868">
                  <c:v>7.159999999998945E-3</c:v>
                </c:pt>
                <c:pt idx="8869">
                  <c:v>1.386000000002241E-2</c:v>
                </c:pt>
                <c:pt idx="8870">
                  <c:v>7.9499999999939064E-3</c:v>
                </c:pt>
                <c:pt idx="8871">
                  <c:v>1.5260000000012042E-2</c:v>
                </c:pt>
                <c:pt idx="8872">
                  <c:v>7.7799999999683678E-3</c:v>
                </c:pt>
                <c:pt idx="8873">
                  <c:v>1.3500000000021828E-2</c:v>
                </c:pt>
                <c:pt idx="8874">
                  <c:v>1.0850000000004911E-2</c:v>
                </c:pt>
                <c:pt idx="8875">
                  <c:v>1.1529999999993379E-2</c:v>
                </c:pt>
                <c:pt idx="8876">
                  <c:v>1.2729999999976371E-2</c:v>
                </c:pt>
                <c:pt idx="8877">
                  <c:v>1.102000000003045E-2</c:v>
                </c:pt>
                <c:pt idx="8878">
                  <c:v>1.2669999999957327E-2</c:v>
                </c:pt>
                <c:pt idx="8879">
                  <c:v>1.183000000003176E-2</c:v>
                </c:pt>
                <c:pt idx="8880">
                  <c:v>1.0909999999967113E-2</c:v>
                </c:pt>
                <c:pt idx="8881">
                  <c:v>8.6400000000139698E-3</c:v>
                </c:pt>
                <c:pt idx="8882">
                  <c:v>1.2850000000014461E-2</c:v>
                </c:pt>
                <c:pt idx="8883">
                  <c:v>1.1379999999974189E-2</c:v>
                </c:pt>
                <c:pt idx="8884">
                  <c:v>1.1950000000013006E-2</c:v>
                </c:pt>
                <c:pt idx="8885">
                  <c:v>9.9000000000160071E-3</c:v>
                </c:pt>
                <c:pt idx="8886">
                  <c:v>1.1649999999974625E-2</c:v>
                </c:pt>
                <c:pt idx="8887">
                  <c:v>1.1059999999986303E-2</c:v>
                </c:pt>
                <c:pt idx="8888">
                  <c:v>1.3820000000009713E-2</c:v>
                </c:pt>
                <c:pt idx="8889">
                  <c:v>6.650000000036016E-3</c:v>
                </c:pt>
                <c:pt idx="8890">
                  <c:v>1.3350000000002638E-2</c:v>
                </c:pt>
                <c:pt idx="8891">
                  <c:v>1.1059999999986303E-2</c:v>
                </c:pt>
                <c:pt idx="8892">
                  <c:v>1.3800000000003365E-2</c:v>
                </c:pt>
                <c:pt idx="8893">
                  <c:v>1.2310000000013588E-2</c:v>
                </c:pt>
                <c:pt idx="8894">
                  <c:v>1.0869999999954416E-2</c:v>
                </c:pt>
                <c:pt idx="8895">
                  <c:v>1.3950000000022555E-2</c:v>
                </c:pt>
                <c:pt idx="8896">
                  <c:v>1.2339999999994689E-2</c:v>
                </c:pt>
                <c:pt idx="8897">
                  <c:v>1.067000000000462E-2</c:v>
                </c:pt>
                <c:pt idx="8898">
                  <c:v>9.1199999999957981E-3</c:v>
                </c:pt>
                <c:pt idx="8899">
                  <c:v>8.4600000000136788E-3</c:v>
                </c:pt>
                <c:pt idx="8900">
                  <c:v>7.5400000000058753E-3</c:v>
                </c:pt>
                <c:pt idx="8901">
                  <c:v>1.1120000000005348E-2</c:v>
                </c:pt>
                <c:pt idx="8902">
                  <c:v>9.7999999999842657E-3</c:v>
                </c:pt>
                <c:pt idx="8903">
                  <c:v>1.3410000000021682E-2</c:v>
                </c:pt>
                <c:pt idx="8904">
                  <c:v>5.5199999999899774E-3</c:v>
                </c:pt>
                <c:pt idx="8905">
                  <c:v>1.3409999999964839E-2</c:v>
                </c:pt>
                <c:pt idx="8906">
                  <c:v>7.7500000000441105E-3</c:v>
                </c:pt>
                <c:pt idx="8907">
                  <c:v>1.2389999999982138E-2</c:v>
                </c:pt>
                <c:pt idx="8908">
                  <c:v>8.3199999999692409E-3</c:v>
                </c:pt>
                <c:pt idx="8909">
                  <c:v>1.3620000000003074E-2</c:v>
                </c:pt>
                <c:pt idx="8910">
                  <c:v>7.2400000000243381E-3</c:v>
                </c:pt>
                <c:pt idx="8911">
                  <c:v>1.5679999999974825E-2</c:v>
                </c:pt>
                <c:pt idx="8912">
                  <c:v>9.2999999999960892E-3</c:v>
                </c:pt>
                <c:pt idx="8913">
                  <c:v>1.1200000000030741E-2</c:v>
                </c:pt>
                <c:pt idx="8914">
                  <c:v>1.0819999999966967E-2</c:v>
                </c:pt>
                <c:pt idx="8915">
                  <c:v>9.2700000000149885E-3</c:v>
                </c:pt>
                <c:pt idx="8916">
                  <c:v>1.0699999999985721E-2</c:v>
                </c:pt>
                <c:pt idx="8917">
                  <c:v>1.290000000000191E-2</c:v>
                </c:pt>
                <c:pt idx="8918">
                  <c:v>1.1030000000005202E-2</c:v>
                </c:pt>
                <c:pt idx="8919">
                  <c:v>1.0220000000003893E-2</c:v>
                </c:pt>
                <c:pt idx="8920">
                  <c:v>9.7800000000347609E-3</c:v>
                </c:pt>
                <c:pt idx="8921">
                  <c:v>8.7299999999572719E-3</c:v>
                </c:pt>
                <c:pt idx="8922">
                  <c:v>1.3530000000002929E-2</c:v>
                </c:pt>
                <c:pt idx="8923">
                  <c:v>1.1920000000031905E-2</c:v>
                </c:pt>
                <c:pt idx="8924">
                  <c:v>1.254999999997608E-2</c:v>
                </c:pt>
                <c:pt idx="8925">
                  <c:v>8.399999999994634E-3</c:v>
                </c:pt>
                <c:pt idx="8926">
                  <c:v>1.0610000000042419E-2</c:v>
                </c:pt>
                <c:pt idx="8927">
                  <c:v>9.1499999999768988E-3</c:v>
                </c:pt>
                <c:pt idx="8928">
                  <c:v>1.5730000000019118E-2</c:v>
                </c:pt>
                <c:pt idx="8929">
                  <c:v>4.1499999999814463E-3</c:v>
                </c:pt>
                <c:pt idx="8930">
                  <c:v>1.2720000000001619E-2</c:v>
                </c:pt>
                <c:pt idx="8931">
                  <c:v>8.6200000000076216E-3</c:v>
                </c:pt>
                <c:pt idx="8932">
                  <c:v>1.4270000000010441E-2</c:v>
                </c:pt>
                <c:pt idx="8933">
                  <c:v>9.7799999999779175E-3</c:v>
                </c:pt>
                <c:pt idx="8934">
                  <c:v>1.2929999999983011E-2</c:v>
                </c:pt>
                <c:pt idx="8935">
                  <c:v>8.8200000000142609E-3</c:v>
                </c:pt>
                <c:pt idx="8936">
                  <c:v>1.2189999999975498E-2</c:v>
                </c:pt>
                <c:pt idx="8937">
                  <c:v>1.064000000002352E-2</c:v>
                </c:pt>
                <c:pt idx="8938">
                  <c:v>1.2249999999994543E-2</c:v>
                </c:pt>
                <c:pt idx="8939">
                  <c:v>1.1470000000031177E-2</c:v>
                </c:pt>
                <c:pt idx="8940">
                  <c:v>1.0940000000005057E-2</c:v>
                </c:pt>
                <c:pt idx="8941">
                  <c:v>9.9799999999845568E-3</c:v>
                </c:pt>
                <c:pt idx="8942">
                  <c:v>9.8100000000158616E-3</c:v>
                </c:pt>
                <c:pt idx="8943">
                  <c:v>1.0939999999948213E-2</c:v>
                </c:pt>
                <c:pt idx="8944">
                  <c:v>7.660000000043965E-3</c:v>
                </c:pt>
                <c:pt idx="8945">
                  <c:v>9.3499999999835381E-3</c:v>
                </c:pt>
                <c:pt idx="8946">
                  <c:v>6.0199999999781539E-3</c:v>
                </c:pt>
                <c:pt idx="8947">
                  <c:v>1.0880000000042855E-2</c:v>
                </c:pt>
                <c:pt idx="8948">
                  <c:v>9.5699999999965257E-3</c:v>
                </c:pt>
                <c:pt idx="8949">
                  <c:v>1.0580000000004475E-2</c:v>
                </c:pt>
                <c:pt idx="8950">
                  <c:v>6.8499999999858119E-3</c:v>
                </c:pt>
                <c:pt idx="8951">
                  <c:v>1.2369999999975789E-2</c:v>
                </c:pt>
                <c:pt idx="8952">
                  <c:v>6.3800000000355794E-3</c:v>
                </c:pt>
                <c:pt idx="8953">
                  <c:v>1.051999999998543E-2</c:v>
                </c:pt>
                <c:pt idx="8954">
                  <c:v>6.7599999999856664E-3</c:v>
                </c:pt>
                <c:pt idx="8955">
                  <c:v>8.8800000000333057E-3</c:v>
                </c:pt>
                <c:pt idx="8956">
                  <c:v>9.9899999999593092E-3</c:v>
                </c:pt>
                <c:pt idx="8957">
                  <c:v>8.3700000000135333E-3</c:v>
                </c:pt>
                <c:pt idx="8958">
                  <c:v>1.0190000000022792E-2</c:v>
                </c:pt>
                <c:pt idx="8959">
                  <c:v>6.3499999999976353E-3</c:v>
                </c:pt>
                <c:pt idx="8960">
                  <c:v>9.6599999999966712E-3</c:v>
                </c:pt>
                <c:pt idx="8961">
                  <c:v>6.9100000000048567E-3</c:v>
                </c:pt>
                <c:pt idx="8962">
                  <c:v>1.0879999999986012E-2</c:v>
                </c:pt>
                <c:pt idx="8963">
                  <c:v>1.0279999999966094E-2</c:v>
                </c:pt>
                <c:pt idx="8964">
                  <c:v>1.0730000000023665E-2</c:v>
                </c:pt>
                <c:pt idx="8965">
                  <c:v>7.1199999999862484E-3</c:v>
                </c:pt>
                <c:pt idx="8966">
                  <c:v>1.0350000000016735E-2</c:v>
                </c:pt>
                <c:pt idx="8967">
                  <c:v>8.6099999999760257E-3</c:v>
                </c:pt>
                <c:pt idx="8968">
                  <c:v>1.2690000000020518E-2</c:v>
                </c:pt>
                <c:pt idx="8969">
                  <c:v>5.640000000028067E-3</c:v>
                </c:pt>
                <c:pt idx="8970">
                  <c:v>1.0759999999947922E-2</c:v>
                </c:pt>
                <c:pt idx="8971">
                  <c:v>1.0070000000041546E-2</c:v>
                </c:pt>
                <c:pt idx="8972">
                  <c:v>1.2720000000001619E-2</c:v>
                </c:pt>
                <c:pt idx="8973">
                  <c:v>9.0599999999767533E-3</c:v>
                </c:pt>
                <c:pt idx="8974">
                  <c:v>1.0490000000004329E-2</c:v>
                </c:pt>
                <c:pt idx="8975">
                  <c:v>8.9500000000271029E-3</c:v>
                </c:pt>
                <c:pt idx="8976">
                  <c:v>9.5000000000027285E-3</c:v>
                </c:pt>
                <c:pt idx="8977">
                  <c:v>8.7299999999572719E-3</c:v>
                </c:pt>
                <c:pt idx="8978">
                  <c:v>1.1450000000024829E-2</c:v>
                </c:pt>
                <c:pt idx="8979">
                  <c:v>9.6800000000030195E-3</c:v>
                </c:pt>
                <c:pt idx="8980">
                  <c:v>8.3799999999882857E-3</c:v>
                </c:pt>
                <c:pt idx="8981">
                  <c:v>9.8300000000222099E-3</c:v>
                </c:pt>
                <c:pt idx="8982">
                  <c:v>9.8099999999590182E-3</c:v>
                </c:pt>
                <c:pt idx="8983">
                  <c:v>1.505000000003065E-2</c:v>
                </c:pt>
                <c:pt idx="8984">
                  <c:v>8.1599999999752981E-3</c:v>
                </c:pt>
                <c:pt idx="8985">
                  <c:v>9.9600000000350519E-3</c:v>
                </c:pt>
                <c:pt idx="8986">
                  <c:v>6.9699999999670581E-3</c:v>
                </c:pt>
                <c:pt idx="8987">
                  <c:v>1.4009999999984757E-2</c:v>
                </c:pt>
                <c:pt idx="8988">
                  <c:v>7.9900000000066029E-3</c:v>
                </c:pt>
                <c:pt idx="8989">
                  <c:v>1.2600000000020373E-2</c:v>
                </c:pt>
                <c:pt idx="8990">
                  <c:v>5.0999999999703505E-3</c:v>
                </c:pt>
                <c:pt idx="8991">
                  <c:v>1.1500000000012278E-2</c:v>
                </c:pt>
                <c:pt idx="8992">
                  <c:v>8.8499999999953616E-3</c:v>
                </c:pt>
                <c:pt idx="8993">
                  <c:v>1.0970000000043001E-2</c:v>
                </c:pt>
                <c:pt idx="8994">
                  <c:v>7.9899999999497595E-3</c:v>
                </c:pt>
                <c:pt idx="8995">
                  <c:v>1.1290000000030886E-2</c:v>
                </c:pt>
                <c:pt idx="8996">
                  <c:v>9.5699999999965257E-3</c:v>
                </c:pt>
                <c:pt idx="8997">
                  <c:v>9.2999999999960892E-3</c:v>
                </c:pt>
                <c:pt idx="8998">
                  <c:v>9.3299999999771899E-3</c:v>
                </c:pt>
                <c:pt idx="8999">
                  <c:v>1.183000000003176E-2</c:v>
                </c:pt>
                <c:pt idx="9000">
                  <c:v>1.0069999999984702E-2</c:v>
                </c:pt>
                <c:pt idx="9001">
                  <c:v>1.067000000000462E-2</c:v>
                </c:pt>
                <c:pt idx="9002">
                  <c:v>9.6300000000155705E-3</c:v>
                </c:pt>
                <c:pt idx="9003">
                  <c:v>1.2929999999983011E-2</c:v>
                </c:pt>
                <c:pt idx="9004">
                  <c:v>1.0820000000023811E-2</c:v>
                </c:pt>
                <c:pt idx="9005">
                  <c:v>9.4799999999963802E-3</c:v>
                </c:pt>
                <c:pt idx="9006">
                  <c:v>1.074999999997317E-2</c:v>
                </c:pt>
                <c:pt idx="9007">
                  <c:v>7.9900000000066029E-3</c:v>
                </c:pt>
                <c:pt idx="9008">
                  <c:v>8.6400000000139698E-3</c:v>
                </c:pt>
                <c:pt idx="9009">
                  <c:v>7.4500000000057298E-3</c:v>
                </c:pt>
                <c:pt idx="9010">
                  <c:v>1.1149999999986449E-2</c:v>
                </c:pt>
                <c:pt idx="9011">
                  <c:v>6.0500000000160981E-3</c:v>
                </c:pt>
                <c:pt idx="9012">
                  <c:v>1.1979999999994106E-2</c:v>
                </c:pt>
                <c:pt idx="9013">
                  <c:v>7.6300000000060209E-3</c:v>
                </c:pt>
                <c:pt idx="9014">
                  <c:v>1.0879999999986012E-2</c:v>
                </c:pt>
                <c:pt idx="9015">
                  <c:v>8.2499999999754436E-3</c:v>
                </c:pt>
                <c:pt idx="9016">
                  <c:v>1.0700000000042564E-2</c:v>
                </c:pt>
                <c:pt idx="9017">
                  <c:v>9.2699999999581451E-3</c:v>
                </c:pt>
                <c:pt idx="9018">
                  <c:v>1.2339999999994689E-2</c:v>
                </c:pt>
                <c:pt idx="9019">
                  <c:v>8.4000000000514774E-3</c:v>
                </c:pt>
                <c:pt idx="9020">
                  <c:v>9.5099999999774809E-3</c:v>
                </c:pt>
                <c:pt idx="9021">
                  <c:v>1.2990000000002055E-2</c:v>
                </c:pt>
                <c:pt idx="9022">
                  <c:v>7.9299999999875581E-3</c:v>
                </c:pt>
                <c:pt idx="9023">
                  <c:v>1.3230000000021391E-2</c:v>
                </c:pt>
                <c:pt idx="9024">
                  <c:v>8.7399999999888678E-3</c:v>
                </c:pt>
                <c:pt idx="9025">
                  <c:v>1.0699999999985721E-2</c:v>
                </c:pt>
                <c:pt idx="9026">
                  <c:v>1.1680000000012569E-2</c:v>
                </c:pt>
                <c:pt idx="9027">
                  <c:v>1.0429999999985284E-2</c:v>
                </c:pt>
                <c:pt idx="9028">
                  <c:v>8.1000000000130967E-3</c:v>
                </c:pt>
                <c:pt idx="9029">
                  <c:v>1.3559999999984029E-2</c:v>
                </c:pt>
                <c:pt idx="9030">
                  <c:v>6.1100000000351429E-3</c:v>
                </c:pt>
                <c:pt idx="9031">
                  <c:v>1.1930000000006658E-2</c:v>
                </c:pt>
                <c:pt idx="9032">
                  <c:v>1.059999999995398E-2</c:v>
                </c:pt>
                <c:pt idx="9033">
                  <c:v>8.350000000007185E-3</c:v>
                </c:pt>
                <c:pt idx="9034">
                  <c:v>1.0760000000004766E-2</c:v>
                </c:pt>
                <c:pt idx="9035">
                  <c:v>8.7900000000331602E-3</c:v>
                </c:pt>
                <c:pt idx="9036">
                  <c:v>1.1259999999992942E-2</c:v>
                </c:pt>
                <c:pt idx="9037">
                  <c:v>8.679999999969823E-3</c:v>
                </c:pt>
                <c:pt idx="9038">
                  <c:v>9.8900000000412547E-3</c:v>
                </c:pt>
                <c:pt idx="9039">
                  <c:v>9.6899999999777719E-3</c:v>
                </c:pt>
                <c:pt idx="9040">
                  <c:v>7.5099999999679312E-3</c:v>
                </c:pt>
                <c:pt idx="9041">
                  <c:v>8.5500000000138243E-3</c:v>
                </c:pt>
                <c:pt idx="9042">
                  <c:v>1.1000000000024102E-2</c:v>
                </c:pt>
                <c:pt idx="9043">
                  <c:v>1.0490000000004329E-2</c:v>
                </c:pt>
                <c:pt idx="9044">
                  <c:v>1.2720000000001619E-2</c:v>
                </c:pt>
                <c:pt idx="9045">
                  <c:v>7.0399999999608553E-3</c:v>
                </c:pt>
                <c:pt idx="9046">
                  <c:v>8.6400000000139698E-3</c:v>
                </c:pt>
                <c:pt idx="9047">
                  <c:v>8.0500000000256478E-3</c:v>
                </c:pt>
                <c:pt idx="9048">
                  <c:v>1.0699999999985721E-2</c:v>
                </c:pt>
                <c:pt idx="9049">
                  <c:v>7.8599999999937609E-3</c:v>
                </c:pt>
                <c:pt idx="9050">
                  <c:v>1.2850000000014461E-2</c:v>
                </c:pt>
                <c:pt idx="9051">
                  <c:v>7.9599999999686588E-3</c:v>
                </c:pt>
                <c:pt idx="9052">
                  <c:v>1.1320000000011987E-2</c:v>
                </c:pt>
                <c:pt idx="9053">
                  <c:v>8.399999999994634E-3</c:v>
                </c:pt>
                <c:pt idx="9054">
                  <c:v>1.064000000002352E-2</c:v>
                </c:pt>
                <c:pt idx="9055">
                  <c:v>7.8100000000063119E-3</c:v>
                </c:pt>
                <c:pt idx="9056">
                  <c:v>1.1089999999967404E-2</c:v>
                </c:pt>
                <c:pt idx="9057">
                  <c:v>7.9300000000444015E-3</c:v>
                </c:pt>
                <c:pt idx="9058">
                  <c:v>1.0099999999965803E-2</c:v>
                </c:pt>
                <c:pt idx="9059">
                  <c:v>9.7099999999841202E-3</c:v>
                </c:pt>
                <c:pt idx="9060">
                  <c:v>1.1180000000024393E-2</c:v>
                </c:pt>
                <c:pt idx="9061">
                  <c:v>9.4500000000152795E-3</c:v>
                </c:pt>
                <c:pt idx="9062">
                  <c:v>9.4199999999773354E-3</c:v>
                </c:pt>
                <c:pt idx="9063">
                  <c:v>8.1000000000130967E-3</c:v>
                </c:pt>
                <c:pt idx="9064">
                  <c:v>1.0909999999967113E-2</c:v>
                </c:pt>
                <c:pt idx="9065">
                  <c:v>8.2500000000322871E-3</c:v>
                </c:pt>
                <c:pt idx="9066">
                  <c:v>8.8900000000080581E-3</c:v>
                </c:pt>
                <c:pt idx="9067">
                  <c:v>8.3099999999944885E-3</c:v>
                </c:pt>
                <c:pt idx="9068">
                  <c:v>5.3100000000085856E-3</c:v>
                </c:pt>
                <c:pt idx="9069">
                  <c:v>1.4119999999991251E-2</c:v>
                </c:pt>
                <c:pt idx="9070">
                  <c:v>4.9500000000080036E-3</c:v>
                </c:pt>
                <c:pt idx="9071">
                  <c:v>1.051999999998543E-2</c:v>
                </c:pt>
                <c:pt idx="9072">
                  <c:v>7.9900000000066029E-3</c:v>
                </c:pt>
                <c:pt idx="9073">
                  <c:v>1.0490000000004329E-2</c:v>
                </c:pt>
                <c:pt idx="9074">
                  <c:v>7.5999999999680767E-3</c:v>
                </c:pt>
                <c:pt idx="9075">
                  <c:v>9.2300000000022919E-3</c:v>
                </c:pt>
                <c:pt idx="9076">
                  <c:v>8.7700000000268119E-3</c:v>
                </c:pt>
                <c:pt idx="9077">
                  <c:v>1.0009999999965657E-2</c:v>
                </c:pt>
                <c:pt idx="9078">
                  <c:v>7.8100000000063119E-3</c:v>
                </c:pt>
                <c:pt idx="9079">
                  <c:v>8.4899999999947795E-3</c:v>
                </c:pt>
                <c:pt idx="9080">
                  <c:v>1.0370000000023083E-2</c:v>
                </c:pt>
                <c:pt idx="9081">
                  <c:v>8.0199999999877036E-3</c:v>
                </c:pt>
                <c:pt idx="9082">
                  <c:v>9.9500000000034561E-3</c:v>
                </c:pt>
                <c:pt idx="9083">
                  <c:v>9.540000000015425E-3</c:v>
                </c:pt>
                <c:pt idx="9084">
                  <c:v>1.2580000000014024E-2</c:v>
                </c:pt>
                <c:pt idx="9085">
                  <c:v>5.6899999999586726E-3</c:v>
                </c:pt>
                <c:pt idx="9086">
                  <c:v>8.0200000000445471E-3</c:v>
                </c:pt>
                <c:pt idx="9087">
                  <c:v>7.799999999974716E-3</c:v>
                </c:pt>
                <c:pt idx="9088">
                  <c:v>8.7100000000077671E-3</c:v>
                </c:pt>
                <c:pt idx="9089">
                  <c:v>8.8799999999764623E-3</c:v>
                </c:pt>
                <c:pt idx="9090">
                  <c:v>8.8800000000333057E-3</c:v>
                </c:pt>
                <c:pt idx="9091">
                  <c:v>6.2599999999974898E-3</c:v>
                </c:pt>
                <c:pt idx="9092">
                  <c:v>1.1140000000011696E-2</c:v>
                </c:pt>
                <c:pt idx="9093">
                  <c:v>7.159999999998945E-3</c:v>
                </c:pt>
                <c:pt idx="9094">
                  <c:v>8.0699999999751526E-3</c:v>
                </c:pt>
                <c:pt idx="9095">
                  <c:v>8.6200000000076216E-3</c:v>
                </c:pt>
                <c:pt idx="9096">
                  <c:v>8.1599999999752981E-3</c:v>
                </c:pt>
                <c:pt idx="9097">
                  <c:v>5.7199999999966167E-3</c:v>
                </c:pt>
                <c:pt idx="9098">
                  <c:v>9.9000000000160071E-3</c:v>
                </c:pt>
                <c:pt idx="9099">
                  <c:v>7.4500000000057298E-3</c:v>
                </c:pt>
                <c:pt idx="9100">
                  <c:v>7.9000000000064574E-3</c:v>
                </c:pt>
                <c:pt idx="9101">
                  <c:v>7.0599999999672036E-3</c:v>
                </c:pt>
                <c:pt idx="9102">
                  <c:v>7.2700000000054388E-3</c:v>
                </c:pt>
                <c:pt idx="9103">
                  <c:v>7.7500000000441105E-3</c:v>
                </c:pt>
                <c:pt idx="9104">
                  <c:v>9.9500000000034561E-3</c:v>
                </c:pt>
                <c:pt idx="9105">
                  <c:v>9.8999999999591637E-3</c:v>
                </c:pt>
                <c:pt idx="9106">
                  <c:v>6.9100000000048567E-3</c:v>
                </c:pt>
                <c:pt idx="9107">
                  <c:v>7.7499999999872671E-3</c:v>
                </c:pt>
                <c:pt idx="9108">
                  <c:v>5.6000000000153705E-3</c:v>
                </c:pt>
                <c:pt idx="9109">
                  <c:v>1.2550000000032924E-2</c:v>
                </c:pt>
                <c:pt idx="9110">
                  <c:v>3.5799999999994725E-3</c:v>
                </c:pt>
                <c:pt idx="9111">
                  <c:v>1.1799999999993815E-2</c:v>
                </c:pt>
                <c:pt idx="9112">
                  <c:v>9.2999999999960892E-3</c:v>
                </c:pt>
                <c:pt idx="9113">
                  <c:v>9.2099999999959437E-3</c:v>
                </c:pt>
                <c:pt idx="9114">
                  <c:v>7.8300000000126602E-3</c:v>
                </c:pt>
                <c:pt idx="9115">
                  <c:v>1.0729999999966822E-2</c:v>
                </c:pt>
                <c:pt idx="9116">
                  <c:v>7.3300000000244836E-3</c:v>
                </c:pt>
                <c:pt idx="9117">
                  <c:v>6.7699999999604188E-3</c:v>
                </c:pt>
                <c:pt idx="9118">
                  <c:v>6.9100000000048567E-3</c:v>
                </c:pt>
                <c:pt idx="9119">
                  <c:v>5.6700000000091677E-3</c:v>
                </c:pt>
                <c:pt idx="9120">
                  <c:v>7.060000000024047E-3</c:v>
                </c:pt>
                <c:pt idx="9121">
                  <c:v>7.5999999999680767E-3</c:v>
                </c:pt>
                <c:pt idx="9122">
                  <c:v>9.7400000000220643E-3</c:v>
                </c:pt>
                <c:pt idx="9123">
                  <c:v>5.870000000015807E-3</c:v>
                </c:pt>
                <c:pt idx="9124">
                  <c:v>1.2759999999957472E-2</c:v>
                </c:pt>
                <c:pt idx="9125">
                  <c:v>4.5600000000263208E-3</c:v>
                </c:pt>
                <c:pt idx="9126">
                  <c:v>8.4299999999757347E-3</c:v>
                </c:pt>
                <c:pt idx="9127">
                  <c:v>6.7099999999982174E-3</c:v>
                </c:pt>
                <c:pt idx="9128">
                  <c:v>9.180000000014843E-3</c:v>
                </c:pt>
                <c:pt idx="9129">
                  <c:v>7.7800000000252112E-3</c:v>
                </c:pt>
                <c:pt idx="9130">
                  <c:v>9.2099999999959437E-3</c:v>
                </c:pt>
                <c:pt idx="9131">
                  <c:v>6.8799999999669126E-3</c:v>
                </c:pt>
                <c:pt idx="9132">
                  <c:v>8.7300000000141154E-3</c:v>
                </c:pt>
                <c:pt idx="9133">
                  <c:v>8.9699999999766078E-3</c:v>
                </c:pt>
                <c:pt idx="9134">
                  <c:v>7.5700000000438195E-3</c:v>
                </c:pt>
                <c:pt idx="9135">
                  <c:v>7.4500000000057298E-3</c:v>
                </c:pt>
                <c:pt idx="9136">
                  <c:v>8.2299999999690954E-3</c:v>
                </c:pt>
                <c:pt idx="9137">
                  <c:v>9.0600000000335967E-3</c:v>
                </c:pt>
                <c:pt idx="9138">
                  <c:v>7.2399999999674947E-3</c:v>
                </c:pt>
                <c:pt idx="9139">
                  <c:v>7.9900000000066029E-3</c:v>
                </c:pt>
                <c:pt idx="9140">
                  <c:v>7.4799999999868305E-3</c:v>
                </c:pt>
                <c:pt idx="9141">
                  <c:v>7.1500000000241926E-3</c:v>
                </c:pt>
                <c:pt idx="9142">
                  <c:v>6.8299999999794636E-3</c:v>
                </c:pt>
                <c:pt idx="9143">
                  <c:v>9.8300000000222099E-3</c:v>
                </c:pt>
                <c:pt idx="9144">
                  <c:v>9.7999999999842657E-3</c:v>
                </c:pt>
                <c:pt idx="9145">
                  <c:v>9.2399999999770444E-3</c:v>
                </c:pt>
                <c:pt idx="9146">
                  <c:v>7.3600000000055843E-3</c:v>
                </c:pt>
                <c:pt idx="9147">
                  <c:v>7.4600000000373257E-3</c:v>
                </c:pt>
                <c:pt idx="9148">
                  <c:v>7.5400000000058753E-3</c:v>
                </c:pt>
                <c:pt idx="9149">
                  <c:v>8.6699999999950705E-3</c:v>
                </c:pt>
                <c:pt idx="9150">
                  <c:v>5.3899999999771353E-3</c:v>
                </c:pt>
                <c:pt idx="9151">
                  <c:v>8.6400000000139698E-3</c:v>
                </c:pt>
                <c:pt idx="9152">
                  <c:v>8.9499999999702595E-3</c:v>
                </c:pt>
                <c:pt idx="9153">
                  <c:v>1.0490000000004329E-2</c:v>
                </c:pt>
                <c:pt idx="9154">
                  <c:v>7.8300000000126602E-3</c:v>
                </c:pt>
                <c:pt idx="9155">
                  <c:v>8.530000000007476E-3</c:v>
                </c:pt>
                <c:pt idx="9156">
                  <c:v>6.0199999999781539E-3</c:v>
                </c:pt>
                <c:pt idx="9157">
                  <c:v>9.2400000000338878E-3</c:v>
                </c:pt>
                <c:pt idx="9158">
                  <c:v>7.1800000000052933E-3</c:v>
                </c:pt>
                <c:pt idx="9159">
                  <c:v>9.3599999999582906E-3</c:v>
                </c:pt>
                <c:pt idx="9160">
                  <c:v>8.7300000000141154E-3</c:v>
                </c:pt>
                <c:pt idx="9161">
                  <c:v>5.5700000000342698E-3</c:v>
                </c:pt>
                <c:pt idx="9162">
                  <c:v>1.0549999999966531E-2</c:v>
                </c:pt>
                <c:pt idx="9163">
                  <c:v>6.4100000000166801E-3</c:v>
                </c:pt>
                <c:pt idx="9164">
                  <c:v>1.2009999999975207E-2</c:v>
                </c:pt>
                <c:pt idx="9165">
                  <c:v>5.0699999999892498E-3</c:v>
                </c:pt>
                <c:pt idx="9166">
                  <c:v>8.7900000000331602E-3</c:v>
                </c:pt>
                <c:pt idx="9167">
                  <c:v>8.8200000000142609E-3</c:v>
                </c:pt>
                <c:pt idx="9168">
                  <c:v>8.3699999999566899E-3</c:v>
                </c:pt>
                <c:pt idx="9169">
                  <c:v>7.2200000000179898E-3</c:v>
                </c:pt>
                <c:pt idx="9170">
                  <c:v>9.2000000000211912E-3</c:v>
                </c:pt>
                <c:pt idx="9171">
                  <c:v>7.0099999999797546E-3</c:v>
                </c:pt>
                <c:pt idx="9172">
                  <c:v>8.9100000000144064E-3</c:v>
                </c:pt>
                <c:pt idx="9173">
                  <c:v>6.8499999999858119E-3</c:v>
                </c:pt>
                <c:pt idx="9174">
                  <c:v>5.0699999999892498E-3</c:v>
                </c:pt>
                <c:pt idx="9175">
                  <c:v>9.2700000000149885E-3</c:v>
                </c:pt>
                <c:pt idx="9176">
                  <c:v>6.6699999999855208E-3</c:v>
                </c:pt>
                <c:pt idx="9177">
                  <c:v>6.3499999999976353E-3</c:v>
                </c:pt>
                <c:pt idx="9178">
                  <c:v>8.170000000006894E-3</c:v>
                </c:pt>
                <c:pt idx="9179">
                  <c:v>5.9600000000159525E-3</c:v>
                </c:pt>
                <c:pt idx="9180">
                  <c:v>5.6299999999964712E-3</c:v>
                </c:pt>
                <c:pt idx="9181">
                  <c:v>9.9000000000160071E-3</c:v>
                </c:pt>
                <c:pt idx="9182">
                  <c:v>5.2099999999768443E-3</c:v>
                </c:pt>
                <c:pt idx="9183">
                  <c:v>9.0000000000145519E-3</c:v>
                </c:pt>
                <c:pt idx="9184">
                  <c:v>8.1999999999879947E-3</c:v>
                </c:pt>
                <c:pt idx="9185">
                  <c:v>6.9399999999859574E-3</c:v>
                </c:pt>
                <c:pt idx="9186">
                  <c:v>7.5400000000058753E-3</c:v>
                </c:pt>
                <c:pt idx="9187">
                  <c:v>8.350000000007185E-3</c:v>
                </c:pt>
                <c:pt idx="9188">
                  <c:v>6.9700000000239015E-3</c:v>
                </c:pt>
                <c:pt idx="9189">
                  <c:v>8.8799999999764623E-3</c:v>
                </c:pt>
                <c:pt idx="9190">
                  <c:v>4.2300000000068394E-3</c:v>
                </c:pt>
                <c:pt idx="9191">
                  <c:v>8.1099999999878492E-3</c:v>
                </c:pt>
                <c:pt idx="9192">
                  <c:v>8.5200000000327236E-3</c:v>
                </c:pt>
                <c:pt idx="9193">
                  <c:v>8.6999999999761712E-3</c:v>
                </c:pt>
                <c:pt idx="9194">
                  <c:v>6.6199999999980719E-3</c:v>
                </c:pt>
                <c:pt idx="9195">
                  <c:v>5.1300000000082946E-3</c:v>
                </c:pt>
                <c:pt idx="9196">
                  <c:v>8.3099999999944885E-3</c:v>
                </c:pt>
                <c:pt idx="9197">
                  <c:v>6.2899999999785905E-3</c:v>
                </c:pt>
                <c:pt idx="9198">
                  <c:v>6.5000000000168257E-3</c:v>
                </c:pt>
                <c:pt idx="9199">
                  <c:v>6.8499999999858119E-3</c:v>
                </c:pt>
                <c:pt idx="9200">
                  <c:v>7.1500000000241926E-3</c:v>
                </c:pt>
                <c:pt idx="9201">
                  <c:v>4.7399999999697684E-3</c:v>
                </c:pt>
                <c:pt idx="9202">
                  <c:v>1.0100000000022646E-2</c:v>
                </c:pt>
                <c:pt idx="9203">
                  <c:v>4.8300000000267573E-3</c:v>
                </c:pt>
                <c:pt idx="9204">
                  <c:v>1.1829999999974916E-2</c:v>
                </c:pt>
                <c:pt idx="9205">
                  <c:v>3.669999999999618E-3</c:v>
                </c:pt>
                <c:pt idx="9206">
                  <c:v>7.0900000000051477E-3</c:v>
                </c:pt>
                <c:pt idx="9207">
                  <c:v>8.1999999999879947E-3</c:v>
                </c:pt>
                <c:pt idx="9208">
                  <c:v>6.8200000000047112E-3</c:v>
                </c:pt>
                <c:pt idx="9209">
                  <c:v>5.5800000000090222E-3</c:v>
                </c:pt>
                <c:pt idx="9210">
                  <c:v>9.4699999999647844E-3</c:v>
                </c:pt>
                <c:pt idx="9211">
                  <c:v>4.0300000000002001E-3</c:v>
                </c:pt>
                <c:pt idx="9212">
                  <c:v>9.7100000000409636E-3</c:v>
                </c:pt>
                <c:pt idx="9213">
                  <c:v>6.5599999999790271E-3</c:v>
                </c:pt>
                <c:pt idx="9214">
                  <c:v>6.8499999999858119E-3</c:v>
                </c:pt>
                <c:pt idx="9215">
                  <c:v>7.9000000000064574E-3</c:v>
                </c:pt>
                <c:pt idx="9216">
                  <c:v>7.0000000000050022E-3</c:v>
                </c:pt>
                <c:pt idx="9217">
                  <c:v>5.8799999999905594E-3</c:v>
                </c:pt>
                <c:pt idx="9218">
                  <c:v>8.9399999999955071E-3</c:v>
                </c:pt>
                <c:pt idx="9219">
                  <c:v>5.8999999999969077E-3</c:v>
                </c:pt>
                <c:pt idx="9220">
                  <c:v>7.3600000000055843E-3</c:v>
                </c:pt>
                <c:pt idx="9221">
                  <c:v>7.0300000000429463E-3</c:v>
                </c:pt>
                <c:pt idx="9222">
                  <c:v>8.3499999999503416E-3</c:v>
                </c:pt>
                <c:pt idx="9223">
                  <c:v>5.3300000000149339E-3</c:v>
                </c:pt>
                <c:pt idx="9224">
                  <c:v>9.5100000000343243E-3</c:v>
                </c:pt>
                <c:pt idx="9225">
                  <c:v>6.6999999999666215E-3</c:v>
                </c:pt>
                <c:pt idx="9226">
                  <c:v>6.1400000000162436E-3</c:v>
                </c:pt>
                <c:pt idx="9227">
                  <c:v>4.5900000000074215E-3</c:v>
                </c:pt>
                <c:pt idx="9228">
                  <c:v>3.9400000000000546E-3</c:v>
                </c:pt>
                <c:pt idx="9229">
                  <c:v>9.9500000000034561E-3</c:v>
                </c:pt>
                <c:pt idx="9230">
                  <c:v>2.5899999999978718E-3</c:v>
                </c:pt>
                <c:pt idx="9231">
                  <c:v>8.170000000006894E-3</c:v>
                </c:pt>
                <c:pt idx="9232">
                  <c:v>5.8399999999778629E-3</c:v>
                </c:pt>
                <c:pt idx="9233">
                  <c:v>7.6900000000250657E-3</c:v>
                </c:pt>
                <c:pt idx="9234">
                  <c:v>4.6799999999507236E-3</c:v>
                </c:pt>
                <c:pt idx="9235">
                  <c:v>7.0000000000050022E-3</c:v>
                </c:pt>
                <c:pt idx="9236">
                  <c:v>6.470000000035725E-3</c:v>
                </c:pt>
                <c:pt idx="9237">
                  <c:v>7.3299999999676402E-3</c:v>
                </c:pt>
                <c:pt idx="9238">
                  <c:v>5.4499999999961801E-3</c:v>
                </c:pt>
                <c:pt idx="9239">
                  <c:v>6.470000000035725E-3</c:v>
                </c:pt>
                <c:pt idx="9240">
                  <c:v>6.3499999999976353E-3</c:v>
                </c:pt>
                <c:pt idx="9241">
                  <c:v>5.4499999999961801E-3</c:v>
                </c:pt>
                <c:pt idx="9242">
                  <c:v>7.5400000000058753E-3</c:v>
                </c:pt>
                <c:pt idx="9243">
                  <c:v>5.9899999999970532E-3</c:v>
                </c:pt>
                <c:pt idx="9244">
                  <c:v>9.0299999999956526E-3</c:v>
                </c:pt>
                <c:pt idx="9245">
                  <c:v>4.2599999999879401E-3</c:v>
                </c:pt>
                <c:pt idx="9246">
                  <c:v>5.4299999999898318E-3</c:v>
                </c:pt>
                <c:pt idx="9247">
                  <c:v>4.0799999999876491E-3</c:v>
                </c:pt>
                <c:pt idx="9248">
                  <c:v>9.2100000000527871E-3</c:v>
                </c:pt>
                <c:pt idx="9249">
                  <c:v>2.9799999999795546E-3</c:v>
                </c:pt>
                <c:pt idx="9250">
                  <c:v>8.4600000000136788E-3</c:v>
                </c:pt>
                <c:pt idx="9251">
                  <c:v>4.8899999999889587E-3</c:v>
                </c:pt>
                <c:pt idx="9252">
                  <c:v>8.2299999999690954E-3</c:v>
                </c:pt>
                <c:pt idx="9253">
                  <c:v>6.3200000000165346E-3</c:v>
                </c:pt>
                <c:pt idx="9254">
                  <c:v>5.089999999995598E-3</c:v>
                </c:pt>
                <c:pt idx="9255">
                  <c:v>7.8399999999874126E-3</c:v>
                </c:pt>
                <c:pt idx="9256">
                  <c:v>7.0900000000051477E-3</c:v>
                </c:pt>
                <c:pt idx="9257">
                  <c:v>4.8300000000267573E-3</c:v>
                </c:pt>
                <c:pt idx="9258">
                  <c:v>6.1400000000162436E-3</c:v>
                </c:pt>
                <c:pt idx="9259">
                  <c:v>5.9599999999591091E-3</c:v>
                </c:pt>
                <c:pt idx="9260">
                  <c:v>5.7800000000156615E-3</c:v>
                </c:pt>
                <c:pt idx="9261">
                  <c:v>6.2599999999974898E-3</c:v>
                </c:pt>
                <c:pt idx="9262">
                  <c:v>5.7199999999966167E-3</c:v>
                </c:pt>
                <c:pt idx="9263">
                  <c:v>7.6000000000249202E-3</c:v>
                </c:pt>
                <c:pt idx="9264">
                  <c:v>7.2399999999674947E-3</c:v>
                </c:pt>
                <c:pt idx="9265">
                  <c:v>6.6199999999980719E-3</c:v>
                </c:pt>
                <c:pt idx="9266">
                  <c:v>5.3599999999960346E-3</c:v>
                </c:pt>
                <c:pt idx="9267">
                  <c:v>6.2599999999974898E-3</c:v>
                </c:pt>
                <c:pt idx="9268">
                  <c:v>3.4600000000182263E-3</c:v>
                </c:pt>
                <c:pt idx="9269">
                  <c:v>1.1149999999986449E-2</c:v>
                </c:pt>
                <c:pt idx="9270">
                  <c:v>5.690000000015516E-3</c:v>
                </c:pt>
                <c:pt idx="9271">
                  <c:v>7.2700000000054388E-3</c:v>
                </c:pt>
                <c:pt idx="9272">
                  <c:v>6.1099999999782995E-3</c:v>
                </c:pt>
                <c:pt idx="9273">
                  <c:v>7.3600000000055843E-3</c:v>
                </c:pt>
                <c:pt idx="9274">
                  <c:v>5.4299999999898318E-3</c:v>
                </c:pt>
                <c:pt idx="9275">
                  <c:v>7.6800000000503132E-3</c:v>
                </c:pt>
                <c:pt idx="9276">
                  <c:v>7.7499999999872671E-3</c:v>
                </c:pt>
                <c:pt idx="9277">
                  <c:v>6.199999999978445E-3</c:v>
                </c:pt>
                <c:pt idx="9278">
                  <c:v>5.3700000000276304E-3</c:v>
                </c:pt>
                <c:pt idx="9279">
                  <c:v>8.0999999999562533E-3</c:v>
                </c:pt>
                <c:pt idx="9280">
                  <c:v>7.5100000000247746E-3</c:v>
                </c:pt>
                <c:pt idx="9281">
                  <c:v>5.870000000015807E-3</c:v>
                </c:pt>
                <c:pt idx="9282">
                  <c:v>6.8899999999985084E-3</c:v>
                </c:pt>
                <c:pt idx="9283">
                  <c:v>5.1799999999957436E-3</c:v>
                </c:pt>
                <c:pt idx="9284">
                  <c:v>9.0000000000145519E-3</c:v>
                </c:pt>
                <c:pt idx="9285">
                  <c:v>5.3399999999896863E-3</c:v>
                </c:pt>
                <c:pt idx="9286">
                  <c:v>5.9299999999780084E-3</c:v>
                </c:pt>
                <c:pt idx="9287">
                  <c:v>5.1799999999957436E-3</c:v>
                </c:pt>
                <c:pt idx="9288">
                  <c:v>6.6800000000171167E-3</c:v>
                </c:pt>
                <c:pt idx="9289">
                  <c:v>3.2199999999988904E-3</c:v>
                </c:pt>
                <c:pt idx="9290">
                  <c:v>9.7999999999842657E-3</c:v>
                </c:pt>
                <c:pt idx="9291">
                  <c:v>1.970000000028449E-3</c:v>
                </c:pt>
                <c:pt idx="9292">
                  <c:v>1.1799999999993815E-2</c:v>
                </c:pt>
                <c:pt idx="9293">
                  <c:v>3.8499999999999091E-3</c:v>
                </c:pt>
                <c:pt idx="9294">
                  <c:v>6.6999999999666215E-3</c:v>
                </c:pt>
                <c:pt idx="9295">
                  <c:v>6.830000000036307E-3</c:v>
                </c:pt>
                <c:pt idx="9296">
                  <c:v>6.7300000000045657E-3</c:v>
                </c:pt>
                <c:pt idx="9297">
                  <c:v>5.6699999999523243E-3</c:v>
                </c:pt>
                <c:pt idx="9298">
                  <c:v>6.9400000000428008E-3</c:v>
                </c:pt>
                <c:pt idx="9299">
                  <c:v>6.4999999999599822E-3</c:v>
                </c:pt>
                <c:pt idx="9300">
                  <c:v>4.8200000000520049E-3</c:v>
                </c:pt>
                <c:pt idx="9301">
                  <c:v>6.5899999999601278E-3</c:v>
                </c:pt>
                <c:pt idx="9302">
                  <c:v>3.7300000000186628E-3</c:v>
                </c:pt>
                <c:pt idx="9303">
                  <c:v>9.8300000000222099E-3</c:v>
                </c:pt>
                <c:pt idx="9304">
                  <c:v>5.7199999999966167E-3</c:v>
                </c:pt>
                <c:pt idx="9305">
                  <c:v>6.5599999999790271E-3</c:v>
                </c:pt>
                <c:pt idx="9306">
                  <c:v>5.2699999999958891E-3</c:v>
                </c:pt>
                <c:pt idx="9307">
                  <c:v>6.199999999978445E-3</c:v>
                </c:pt>
                <c:pt idx="9308">
                  <c:v>4.680000000007567E-3</c:v>
                </c:pt>
                <c:pt idx="9309">
                  <c:v>7.9600000000255022E-3</c:v>
                </c:pt>
                <c:pt idx="9310">
                  <c:v>3.8399999999683132E-3</c:v>
                </c:pt>
                <c:pt idx="9311">
                  <c:v>6.5900000000169712E-3</c:v>
                </c:pt>
                <c:pt idx="9312">
                  <c:v>6.5000000000168257E-3</c:v>
                </c:pt>
                <c:pt idx="9313">
                  <c:v>6.4600000000041291E-3</c:v>
                </c:pt>
                <c:pt idx="9314">
                  <c:v>5.6700000000091677E-3</c:v>
                </c:pt>
                <c:pt idx="9315">
                  <c:v>8.6699999999950705E-3</c:v>
                </c:pt>
                <c:pt idx="9316">
                  <c:v>4.1999999999688953E-3</c:v>
                </c:pt>
                <c:pt idx="9317">
                  <c:v>5.8400000000347063E-3</c:v>
                </c:pt>
                <c:pt idx="9318">
                  <c:v>4.9799999999891043E-3</c:v>
                </c:pt>
                <c:pt idx="9319">
                  <c:v>7.569999999986976E-3</c:v>
                </c:pt>
                <c:pt idx="9320">
                  <c:v>4.1699999999877946E-3</c:v>
                </c:pt>
                <c:pt idx="9321">
                  <c:v>6.0500000000160981E-3</c:v>
                </c:pt>
                <c:pt idx="9322">
                  <c:v>5.4799999999772808E-3</c:v>
                </c:pt>
                <c:pt idx="9323">
                  <c:v>7.5700000000438195E-3</c:v>
                </c:pt>
                <c:pt idx="9324">
                  <c:v>7.0699999999987995E-3</c:v>
                </c:pt>
                <c:pt idx="9325">
                  <c:v>2.9199999999605097E-3</c:v>
                </c:pt>
                <c:pt idx="9326">
                  <c:v>7.6900000000250657E-3</c:v>
                </c:pt>
                <c:pt idx="9327">
                  <c:v>6.2300000000163891E-3</c:v>
                </c:pt>
                <c:pt idx="9328">
                  <c:v>5.3599999999960346E-3</c:v>
                </c:pt>
                <c:pt idx="9329">
                  <c:v>4.5599999999694774E-3</c:v>
                </c:pt>
                <c:pt idx="9330">
                  <c:v>7.060000000024047E-3</c:v>
                </c:pt>
                <c:pt idx="9331">
                  <c:v>4.5299999999883767E-3</c:v>
                </c:pt>
                <c:pt idx="9332">
                  <c:v>9.3299999999771899E-3</c:v>
                </c:pt>
                <c:pt idx="9333">
                  <c:v>3.5500000000183718E-3</c:v>
                </c:pt>
                <c:pt idx="9334">
                  <c:v>6.1400000000162436E-3</c:v>
                </c:pt>
                <c:pt idx="9335">
                  <c:v>4.860000000007858E-3</c:v>
                </c:pt>
                <c:pt idx="9336">
                  <c:v>5.7499999999777174E-3</c:v>
                </c:pt>
                <c:pt idx="9337">
                  <c:v>3.6299999999869215E-3</c:v>
                </c:pt>
                <c:pt idx="9338">
                  <c:v>5.9600000000159525E-3</c:v>
                </c:pt>
                <c:pt idx="9339">
                  <c:v>2.0900000000096952E-3</c:v>
                </c:pt>
                <c:pt idx="9340">
                  <c:v>5.2699999999958891E-3</c:v>
                </c:pt>
                <c:pt idx="9341">
                  <c:v>7.1300000000178443E-3</c:v>
                </c:pt>
                <c:pt idx="9342">
                  <c:v>4.1399999999498505E-3</c:v>
                </c:pt>
                <c:pt idx="9343">
                  <c:v>5.5100000000152249E-3</c:v>
                </c:pt>
                <c:pt idx="9344">
                  <c:v>6.1400000000162436E-3</c:v>
                </c:pt>
                <c:pt idx="9345">
                  <c:v>4.7700000000077125E-3</c:v>
                </c:pt>
                <c:pt idx="9346">
                  <c:v>4.7099999999886677E-3</c:v>
                </c:pt>
                <c:pt idx="9347">
                  <c:v>5.1599999999893953E-3</c:v>
                </c:pt>
                <c:pt idx="9348">
                  <c:v>4.3800000000260297E-3</c:v>
                </c:pt>
                <c:pt idx="9349">
                  <c:v>6.9399999999859574E-3</c:v>
                </c:pt>
                <c:pt idx="9350">
                  <c:v>1.2800000000083855E-3</c:v>
                </c:pt>
                <c:pt idx="9351">
                  <c:v>6.4099999999598367E-3</c:v>
                </c:pt>
                <c:pt idx="9352">
                  <c:v>4.8900000000458022E-3</c:v>
                </c:pt>
                <c:pt idx="9353">
                  <c:v>6.3399999999660395E-3</c:v>
                </c:pt>
                <c:pt idx="9354">
                  <c:v>4.1800000000193904E-3</c:v>
                </c:pt>
                <c:pt idx="9355">
                  <c:v>3.9299999999684587E-3</c:v>
                </c:pt>
                <c:pt idx="9356">
                  <c:v>5.4800000000341242E-3</c:v>
                </c:pt>
                <c:pt idx="9357">
                  <c:v>5.3100000000085856E-3</c:v>
                </c:pt>
                <c:pt idx="9358">
                  <c:v>2.6199999999789725E-3</c:v>
                </c:pt>
                <c:pt idx="9359">
                  <c:v>4.5600000000263208E-3</c:v>
                </c:pt>
                <c:pt idx="9360">
                  <c:v>4.1999999999688953E-3</c:v>
                </c:pt>
                <c:pt idx="9361">
                  <c:v>3.4299999999802822E-3</c:v>
                </c:pt>
                <c:pt idx="9362">
                  <c:v>5.1900000000273394E-3</c:v>
                </c:pt>
                <c:pt idx="9363">
                  <c:v>3.5399999999867759E-3</c:v>
                </c:pt>
                <c:pt idx="9364">
                  <c:v>6.5600000000358705E-3</c:v>
                </c:pt>
                <c:pt idx="9365">
                  <c:v>2.7999999999792635E-3</c:v>
                </c:pt>
                <c:pt idx="9366">
                  <c:v>5.8999999999969077E-3</c:v>
                </c:pt>
                <c:pt idx="9367">
                  <c:v>3.0100000000174987E-3</c:v>
                </c:pt>
                <c:pt idx="9368">
                  <c:v>3.6399999999616739E-3</c:v>
                </c:pt>
                <c:pt idx="9369">
                  <c:v>2.7400000000170621E-3</c:v>
                </c:pt>
                <c:pt idx="9370">
                  <c:v>4.4700000000261753E-3</c:v>
                </c:pt>
                <c:pt idx="9371">
                  <c:v>4.6199999999885222E-3</c:v>
                </c:pt>
                <c:pt idx="9372">
                  <c:v>6.7599999999856664E-3</c:v>
                </c:pt>
                <c:pt idx="9373">
                  <c:v>9.0000000000145519E-4</c:v>
                </c:pt>
                <c:pt idx="9374">
                  <c:v>6.5000000000168257E-3</c:v>
                </c:pt>
                <c:pt idx="9375">
                  <c:v>4.8199999999951615E-3</c:v>
                </c:pt>
                <c:pt idx="9376">
                  <c:v>2.5400000000104228E-3</c:v>
                </c:pt>
                <c:pt idx="9377">
                  <c:v>3.9600000000064028E-3</c:v>
                </c:pt>
                <c:pt idx="9378">
                  <c:v>5.599999999958527E-3</c:v>
                </c:pt>
                <c:pt idx="9379">
                  <c:v>5.5500000000279215E-3</c:v>
                </c:pt>
                <c:pt idx="9380">
                  <c:v>2.529999999978827E-3</c:v>
                </c:pt>
                <c:pt idx="9381">
                  <c:v>4.3499999999880856E-3</c:v>
                </c:pt>
                <c:pt idx="9382">
                  <c:v>3.5799999999994725E-3</c:v>
                </c:pt>
                <c:pt idx="9383">
                  <c:v>7.6900000000250657E-3</c:v>
                </c:pt>
                <c:pt idx="9384">
                  <c:v>4.8199999999951615E-3</c:v>
                </c:pt>
                <c:pt idx="9385">
                  <c:v>2.8399999999919601E-3</c:v>
                </c:pt>
                <c:pt idx="9386">
                  <c:v>5.4800000000341242E-3</c:v>
                </c:pt>
                <c:pt idx="9387">
                  <c:v>3.9299999999684587E-3</c:v>
                </c:pt>
                <c:pt idx="9388">
                  <c:v>2.9499999999984539E-3</c:v>
                </c:pt>
                <c:pt idx="9389">
                  <c:v>7.9299999999875581E-3</c:v>
                </c:pt>
                <c:pt idx="9390">
                  <c:v>0</c:v>
                </c:pt>
                <c:pt idx="9391">
                  <c:v>5.0400000000081491E-3</c:v>
                </c:pt>
                <c:pt idx="9392">
                  <c:v>3.7800000000061118E-3</c:v>
                </c:pt>
                <c:pt idx="9393">
                  <c:v>5.9600000000159525E-3</c:v>
                </c:pt>
                <c:pt idx="9394">
                  <c:v>4.1999999996278348E-4</c:v>
                </c:pt>
                <c:pt idx="9395">
                  <c:v>4.860000000007858E-3</c:v>
                </c:pt>
                <c:pt idx="9396">
                  <c:v>4.6500000000264663E-3</c:v>
                </c:pt>
                <c:pt idx="9397">
                  <c:v>5.4499999999961801E-3</c:v>
                </c:pt>
                <c:pt idx="9398">
                  <c:v>1.519999999970878E-3</c:v>
                </c:pt>
                <c:pt idx="9399">
                  <c:v>5.6000000000153705E-3</c:v>
                </c:pt>
                <c:pt idx="9400">
                  <c:v>3.489999999999327E-3</c:v>
                </c:pt>
                <c:pt idx="9401">
                  <c:v>3.6400000000185173E-3</c:v>
                </c:pt>
                <c:pt idx="9402">
                  <c:v>5.0600000000144973E-3</c:v>
                </c:pt>
                <c:pt idx="9403">
                  <c:v>4.9499999999511601E-3</c:v>
                </c:pt>
                <c:pt idx="9404">
                  <c:v>6.7900000000236105E-3</c:v>
                </c:pt>
                <c:pt idx="9405">
                  <c:v>2.3600000000101318E-3</c:v>
                </c:pt>
                <c:pt idx="9406">
                  <c:v>3.5799999999994725E-3</c:v>
                </c:pt>
                <c:pt idx="9407">
                  <c:v>4.2599999999879401E-3</c:v>
                </c:pt>
                <c:pt idx="9408">
                  <c:v>4.7999999999888132E-3</c:v>
                </c:pt>
                <c:pt idx="9409">
                  <c:v>2.4999999999977263E-3</c:v>
                </c:pt>
                <c:pt idx="9410">
                  <c:v>4.3800000000260297E-3</c:v>
                </c:pt>
                <c:pt idx="9411">
                  <c:v>3.899999999987358E-3</c:v>
                </c:pt>
                <c:pt idx="9412">
                  <c:v>6.9199999999796091E-3</c:v>
                </c:pt>
                <c:pt idx="9413">
                  <c:v>3.2800000000179352E-3</c:v>
                </c:pt>
                <c:pt idx="9414">
                  <c:v>3.3300000000053842E-3</c:v>
                </c:pt>
                <c:pt idx="9415">
                  <c:v>3.8499999999999091E-3</c:v>
                </c:pt>
                <c:pt idx="9416">
                  <c:v>2.3199999999974352E-3</c:v>
                </c:pt>
                <c:pt idx="9417">
                  <c:v>4.6199999999885222E-3</c:v>
                </c:pt>
                <c:pt idx="9418">
                  <c:v>3.8499999999999091E-3</c:v>
                </c:pt>
                <c:pt idx="9419">
                  <c:v>5.2699999999958891E-3</c:v>
                </c:pt>
                <c:pt idx="9420">
                  <c:v>1.9400000000473483E-3</c:v>
                </c:pt>
                <c:pt idx="9421">
                  <c:v>4.2899999999690408E-3</c:v>
                </c:pt>
                <c:pt idx="9422">
                  <c:v>4.5600000000263208E-3</c:v>
                </c:pt>
                <c:pt idx="9423">
                  <c:v>4.4100000000071304E-3</c:v>
                </c:pt>
                <c:pt idx="9424">
                  <c:v>5.7199999999966167E-3</c:v>
                </c:pt>
                <c:pt idx="9425">
                  <c:v>4.409999999950287E-3</c:v>
                </c:pt>
                <c:pt idx="9426">
                  <c:v>3.8499999999999091E-3</c:v>
                </c:pt>
                <c:pt idx="9427">
                  <c:v>3.990000000044347E-3</c:v>
                </c:pt>
                <c:pt idx="9428">
                  <c:v>3.2799999999610918E-3</c:v>
                </c:pt>
                <c:pt idx="9429">
                  <c:v>2.9499999999984539E-3</c:v>
                </c:pt>
                <c:pt idx="9430">
                  <c:v>4.7100000000455111E-3</c:v>
                </c:pt>
                <c:pt idx="9431">
                  <c:v>3.8399999999683132E-3</c:v>
                </c:pt>
                <c:pt idx="9432">
                  <c:v>3.2199999999988904E-3</c:v>
                </c:pt>
                <c:pt idx="9433">
                  <c:v>3.7599999999997635E-3</c:v>
                </c:pt>
                <c:pt idx="9434">
                  <c:v>3.4200000000055297E-3</c:v>
                </c:pt>
                <c:pt idx="9435">
                  <c:v>4.5600000000263208E-3</c:v>
                </c:pt>
                <c:pt idx="9436">
                  <c:v>3.4299999999802822E-3</c:v>
                </c:pt>
                <c:pt idx="9437">
                  <c:v>2.9499999999984539E-3</c:v>
                </c:pt>
                <c:pt idx="9438">
                  <c:v>2.9499999999984539E-3</c:v>
                </c:pt>
                <c:pt idx="9439">
                  <c:v>4.6500000000264663E-3</c:v>
                </c:pt>
                <c:pt idx="9440">
                  <c:v>1.6099999999710235E-3</c:v>
                </c:pt>
                <c:pt idx="9441">
                  <c:v>3.5799999999994725E-3</c:v>
                </c:pt>
                <c:pt idx="9442">
                  <c:v>3.899999999987358E-3</c:v>
                </c:pt>
                <c:pt idx="9443">
                  <c:v>4.6199999999885222E-3</c:v>
                </c:pt>
                <c:pt idx="9444">
                  <c:v>6.470000000035725E-3</c:v>
                </c:pt>
                <c:pt idx="9445">
                  <c:v>1.4899999999897773E-3</c:v>
                </c:pt>
                <c:pt idx="9446">
                  <c:v>1.6100000000278669E-3</c:v>
                </c:pt>
                <c:pt idx="9447">
                  <c:v>6.0799999999971988E-3</c:v>
                </c:pt>
                <c:pt idx="9448">
                  <c:v>7.9999999996971383E-4</c:v>
                </c:pt>
                <c:pt idx="9449">
                  <c:v>3.5199999999804277E-3</c:v>
                </c:pt>
                <c:pt idx="9450">
                  <c:v>2.8300000000172076E-3</c:v>
                </c:pt>
                <c:pt idx="9451">
                  <c:v>1.6100000000278669E-3</c:v>
                </c:pt>
                <c:pt idx="9452">
                  <c:v>5.7799999999588181E-3</c:v>
                </c:pt>
                <c:pt idx="9453">
                  <c:v>7.5000000003910827E-4</c:v>
                </c:pt>
                <c:pt idx="9454">
                  <c:v>4.4399999999882311E-3</c:v>
                </c:pt>
                <c:pt idx="9455">
                  <c:v>2.529999999978827E-3</c:v>
                </c:pt>
                <c:pt idx="9456">
                  <c:v>2.8900000000362525E-3</c:v>
                </c:pt>
                <c:pt idx="9457">
                  <c:v>5.7799999999588181E-3</c:v>
                </c:pt>
                <c:pt idx="9458">
                  <c:v>2.7699999999981628E-3</c:v>
                </c:pt>
                <c:pt idx="9459">
                  <c:v>1.4000000000464752E-3</c:v>
                </c:pt>
                <c:pt idx="9460">
                  <c:v>2.7799999999729152E-3</c:v>
                </c:pt>
                <c:pt idx="9461">
                  <c:v>2.38000000001648E-3</c:v>
                </c:pt>
                <c:pt idx="9462">
                  <c:v>3.0399999999985994E-3</c:v>
                </c:pt>
                <c:pt idx="9463">
                  <c:v>5.189999999970496E-3</c:v>
                </c:pt>
                <c:pt idx="9464">
                  <c:v>3.7800000000061118E-3</c:v>
                </c:pt>
                <c:pt idx="9465">
                  <c:v>2.4999999999977263E-3</c:v>
                </c:pt>
                <c:pt idx="9466">
                  <c:v>1.3400000000274304E-3</c:v>
                </c:pt>
                <c:pt idx="9467">
                  <c:v>2.3299999999721877E-3</c:v>
                </c:pt>
                <c:pt idx="9468">
                  <c:v>4.2900000000258842E-3</c:v>
                </c:pt>
                <c:pt idx="9469">
                  <c:v>2.0900000000096952E-3</c:v>
                </c:pt>
                <c:pt idx="9470">
                  <c:v>2.889999999979409E-3</c:v>
                </c:pt>
                <c:pt idx="9471">
                  <c:v>9.0000000000145519E-5</c:v>
                </c:pt>
                <c:pt idx="9472">
                  <c:v>5.3300000000149339E-3</c:v>
                </c:pt>
                <c:pt idx="9473">
                  <c:v>3.0699999999797001E-3</c:v>
                </c:pt>
                <c:pt idx="9474">
                  <c:v>4.7999999999888132E-3</c:v>
                </c:pt>
                <c:pt idx="9475">
                  <c:v>2.38000000001648E-3</c:v>
                </c:pt>
                <c:pt idx="9476">
                  <c:v>1.8000000000029104E-4</c:v>
                </c:pt>
                <c:pt idx="9477">
                  <c:v>2.4500000000102773E-3</c:v>
                </c:pt>
                <c:pt idx="9478">
                  <c:v>2.6799999999980173E-3</c:v>
                </c:pt>
                <c:pt idx="9479">
                  <c:v>4.3499999999880856E-3</c:v>
                </c:pt>
                <c:pt idx="9480">
                  <c:v>2.4999999999977263E-3</c:v>
                </c:pt>
                <c:pt idx="9481">
                  <c:v>3.5500000000183718E-3</c:v>
                </c:pt>
                <c:pt idx="9482">
                  <c:v>5.09999999962929E-4</c:v>
                </c:pt>
                <c:pt idx="9483">
                  <c:v>2.7400000000170621E-3</c:v>
                </c:pt>
                <c:pt idx="9484">
                  <c:v>4.5299999999883767E-3</c:v>
                </c:pt>
                <c:pt idx="9485">
                  <c:v>2.38000000001648E-3</c:v>
                </c:pt>
                <c:pt idx="9486">
                  <c:v>4.6199999999885222E-3</c:v>
                </c:pt>
                <c:pt idx="9487">
                  <c:v>1.5500000000088221E-3</c:v>
                </c:pt>
                <c:pt idx="9488">
                  <c:v>1.3999999999896318E-3</c:v>
                </c:pt>
                <c:pt idx="9489">
                  <c:v>5.2200000000084401E-3</c:v>
                </c:pt>
                <c:pt idx="9490">
                  <c:v>8.3000000000765795E-4</c:v>
                </c:pt>
                <c:pt idx="9491">
                  <c:v>2.9499999999984539E-3</c:v>
                </c:pt>
                <c:pt idx="9492">
                  <c:v>2.889999999979409E-3</c:v>
                </c:pt>
                <c:pt idx="9493">
                  <c:v>0</c:v>
                </c:pt>
                <c:pt idx="9494">
                  <c:v>3.1299999999987449E-3</c:v>
                </c:pt>
                <c:pt idx="9495">
                  <c:v>1.6400000000089676E-3</c:v>
                </c:pt>
                <c:pt idx="9496">
                  <c:v>3.7599999999997635E-3</c:v>
                </c:pt>
                <c:pt idx="9497">
                  <c:v>1.3999999999896318E-3</c:v>
                </c:pt>
                <c:pt idx="9498">
                  <c:v>1.0400000000458931E-3</c:v>
                </c:pt>
                <c:pt idx="9499">
                  <c:v>2.8599999999983083E-3</c:v>
                </c:pt>
                <c:pt idx="9500">
                  <c:v>1.2199999999893407E-3</c:v>
                </c:pt>
                <c:pt idx="9501">
                  <c:v>3.1599999999798456E-3</c:v>
                </c:pt>
                <c:pt idx="9502">
                  <c:v>1.4899999999897773E-3</c:v>
                </c:pt>
                <c:pt idx="9503">
                  <c:v>0</c:v>
                </c:pt>
                <c:pt idx="9504">
                  <c:v>2.7699999999981628E-3</c:v>
                </c:pt>
                <c:pt idx="9505">
                  <c:v>1.7300000000091131E-3</c:v>
                </c:pt>
                <c:pt idx="9506">
                  <c:v>5.4000000000087311E-3</c:v>
                </c:pt>
                <c:pt idx="9507">
                  <c:v>1.2500000000272848E-3</c:v>
                </c:pt>
                <c:pt idx="9508">
                  <c:v>6.7999999998846761E-4</c:v>
                </c:pt>
                <c:pt idx="9509">
                  <c:v>2.0000000000095497E-3</c:v>
                </c:pt>
                <c:pt idx="9510">
                  <c:v>7.2000000000116415E-4</c:v>
                </c:pt>
                <c:pt idx="9511">
                  <c:v>3.899999999987358E-3</c:v>
                </c:pt>
                <c:pt idx="9512">
                  <c:v>2.529999999978827E-3</c:v>
                </c:pt>
                <c:pt idx="9513">
                  <c:v>1.3700000000085311E-3</c:v>
                </c:pt>
                <c:pt idx="9514">
                  <c:v>2.0600000000285945E-3</c:v>
                </c:pt>
                <c:pt idx="9515">
                  <c:v>4.3499999999880856E-3</c:v>
                </c:pt>
                <c:pt idx="9516">
                  <c:v>1.1999999998124622E-4</c:v>
                </c:pt>
                <c:pt idx="9517">
                  <c:v>4.4100000000071304E-3</c:v>
                </c:pt>
                <c:pt idx="9518">
                  <c:v>2.889999999979409E-3</c:v>
                </c:pt>
                <c:pt idx="9519">
                  <c:v>1.19000000000824E-3</c:v>
                </c:pt>
                <c:pt idx="9520">
                  <c:v>1.7599999999902138E-3</c:v>
                </c:pt>
                <c:pt idx="9521">
                  <c:v>3.4600000000182263E-3</c:v>
                </c:pt>
                <c:pt idx="9522">
                  <c:v>1.4899999999897773E-3</c:v>
                </c:pt>
                <c:pt idx="9523">
                  <c:v>3.1000000000176442E-3</c:v>
                </c:pt>
                <c:pt idx="9524">
                  <c:v>1.3700000000085311E-3</c:v>
                </c:pt>
                <c:pt idx="9525">
                  <c:v>2.7699999999981628E-3</c:v>
                </c:pt>
                <c:pt idx="9526">
                  <c:v>2.0900000000096952E-3</c:v>
                </c:pt>
                <c:pt idx="9527">
                  <c:v>3.8399999999683132E-3</c:v>
                </c:pt>
                <c:pt idx="9528">
                  <c:v>1.1999999999829924E-3</c:v>
                </c:pt>
                <c:pt idx="9529">
                  <c:v>3.3000000000242835E-3</c:v>
                </c:pt>
                <c:pt idx="9530">
                  <c:v>1.8200000000092587E-3</c:v>
                </c:pt>
                <c:pt idx="9531">
                  <c:v>2.4399999999786814E-3</c:v>
                </c:pt>
                <c:pt idx="9532">
                  <c:v>3.3700000000180808E-3</c:v>
                </c:pt>
                <c:pt idx="9533">
                  <c:v>1.2800000000083855E-3</c:v>
                </c:pt>
                <c:pt idx="9534">
                  <c:v>1.2600000000020373E-3</c:v>
                </c:pt>
                <c:pt idx="9535">
                  <c:v>2.8599999999983083E-3</c:v>
                </c:pt>
                <c:pt idx="9536">
                  <c:v>3.2499999999799911E-3</c:v>
                </c:pt>
                <c:pt idx="9537">
                  <c:v>1.9599999999968531E-3</c:v>
                </c:pt>
                <c:pt idx="9538">
                  <c:v>3.5200000000372711E-3</c:v>
                </c:pt>
                <c:pt idx="9539">
                  <c:v>2.1399999999971442E-3</c:v>
                </c:pt>
                <c:pt idx="9540">
                  <c:v>1.8799999999714601E-3</c:v>
                </c:pt>
                <c:pt idx="9541">
                  <c:v>1.19000000000824E-3</c:v>
                </c:pt>
                <c:pt idx="9542">
                  <c:v>4.0000000000190994E-3</c:v>
                </c:pt>
                <c:pt idx="9543">
                  <c:v>1.3999999999896318E-3</c:v>
                </c:pt>
                <c:pt idx="9544">
                  <c:v>2.0000000000095497E-3</c:v>
                </c:pt>
                <c:pt idx="9545">
                  <c:v>1.6599999999584725E-3</c:v>
                </c:pt>
                <c:pt idx="9546">
                  <c:v>2.5700000000483669E-3</c:v>
                </c:pt>
                <c:pt idx="9547">
                  <c:v>4.7699999999508691E-3</c:v>
                </c:pt>
                <c:pt idx="9548">
                  <c:v>1.9900000000347973E-3</c:v>
                </c:pt>
                <c:pt idx="9549">
                  <c:v>1.519999999970878E-3</c:v>
                </c:pt>
                <c:pt idx="9550">
                  <c:v>3.3000000001948138E-4</c:v>
                </c:pt>
                <c:pt idx="9551">
                  <c:v>4.3799999999691863E-3</c:v>
                </c:pt>
                <c:pt idx="9552">
                  <c:v>1.5200000000277214E-3</c:v>
                </c:pt>
                <c:pt idx="9553">
                  <c:v>2.6500000000169166E-3</c:v>
                </c:pt>
                <c:pt idx="9554">
                  <c:v>6.3000000000101863E-4</c:v>
                </c:pt>
                <c:pt idx="9555">
                  <c:v>4.0199999999686042E-3</c:v>
                </c:pt>
                <c:pt idx="9556">
                  <c:v>2.4200000000291766E-3</c:v>
                </c:pt>
                <c:pt idx="9557">
                  <c:v>5.8999999998832209E-4</c:v>
                </c:pt>
                <c:pt idx="9558">
                  <c:v>2.299999999991087E-3</c:v>
                </c:pt>
                <c:pt idx="9559">
                  <c:v>3.390000000024429E-3</c:v>
                </c:pt>
                <c:pt idx="9560">
                  <c:v>7.2000000000116415E-4</c:v>
                </c:pt>
                <c:pt idx="9561">
                  <c:v>1.519999999970878E-3</c:v>
                </c:pt>
                <c:pt idx="9562">
                  <c:v>1.5799999999899228E-3</c:v>
                </c:pt>
                <c:pt idx="9563">
                  <c:v>1.3700000000085311E-3</c:v>
                </c:pt>
                <c:pt idx="9564">
                  <c:v>2.0299999999906504E-3</c:v>
                </c:pt>
                <c:pt idx="9565">
                  <c:v>0</c:v>
                </c:pt>
                <c:pt idx="9566">
                  <c:v>4.1400000000066939E-3</c:v>
                </c:pt>
                <c:pt idx="9567">
                  <c:v>2.5600000000167711E-3</c:v>
                </c:pt>
                <c:pt idx="9568">
                  <c:v>1.7899999999713145E-3</c:v>
                </c:pt>
                <c:pt idx="9569">
                  <c:v>3.3999999999991815E-3</c:v>
                </c:pt>
                <c:pt idx="9570">
                  <c:v>0</c:v>
                </c:pt>
                <c:pt idx="9571">
                  <c:v>1.6700000000469117E-3</c:v>
                </c:pt>
                <c:pt idx="9572">
                  <c:v>1.9599999999968531E-3</c:v>
                </c:pt>
                <c:pt idx="9573">
                  <c:v>1.4899999999897773E-3</c:v>
                </c:pt>
                <c:pt idx="9574">
                  <c:v>7.4999999998226485E-4</c:v>
                </c:pt>
                <c:pt idx="9575">
                  <c:v>2.1199999999907959E-3</c:v>
                </c:pt>
                <c:pt idx="9576">
                  <c:v>3.3600000000433283E-3</c:v>
                </c:pt>
                <c:pt idx="9577">
                  <c:v>1.2499999999704414E-3</c:v>
                </c:pt>
                <c:pt idx="9578">
                  <c:v>0</c:v>
                </c:pt>
                <c:pt idx="9579">
                  <c:v>3.9699999999811553E-3</c:v>
                </c:pt>
                <c:pt idx="9580">
                  <c:v>9.5000000004574758E-4</c:v>
                </c:pt>
                <c:pt idx="9581">
                  <c:v>1.4599999999518332E-3</c:v>
                </c:pt>
                <c:pt idx="9582">
                  <c:v>1.5200000000277214E-3</c:v>
                </c:pt>
                <c:pt idx="9583">
                  <c:v>1.3399999999705869E-3</c:v>
                </c:pt>
                <c:pt idx="9584">
                  <c:v>6.3000000000101863E-4</c:v>
                </c:pt>
                <c:pt idx="9585">
                  <c:v>3.2800000000179352E-3</c:v>
                </c:pt>
                <c:pt idx="9586">
                  <c:v>0</c:v>
                </c:pt>
                <c:pt idx="9587">
                  <c:v>3.5100000000056752E-3</c:v>
                </c:pt>
                <c:pt idx="9588">
                  <c:v>1.0199999999827014E-3</c:v>
                </c:pt>
                <c:pt idx="9589">
                  <c:v>3.2199999999988904E-3</c:v>
                </c:pt>
                <c:pt idx="9590">
                  <c:v>1.1000000000080945E-3</c:v>
                </c:pt>
                <c:pt idx="9591">
                  <c:v>1.7300000000091131E-3</c:v>
                </c:pt>
                <c:pt idx="9592">
                  <c:v>6.5000000000736691E-4</c:v>
                </c:pt>
                <c:pt idx="9593">
                  <c:v>3.2499999999799911E-3</c:v>
                </c:pt>
                <c:pt idx="9594">
                  <c:v>0</c:v>
                </c:pt>
                <c:pt idx="9595">
                  <c:v>2.7400000000170621E-3</c:v>
                </c:pt>
                <c:pt idx="9596">
                  <c:v>7.4999999998226485E-4</c:v>
                </c:pt>
                <c:pt idx="9597">
                  <c:v>1.8800000000283035E-3</c:v>
                </c:pt>
                <c:pt idx="9598">
                  <c:v>1.6600000000153159E-3</c:v>
                </c:pt>
                <c:pt idx="9599">
                  <c:v>6.5999999998211933E-4</c:v>
                </c:pt>
                <c:pt idx="9600">
                  <c:v>2.6799999999980173E-3</c:v>
                </c:pt>
                <c:pt idx="9601">
                  <c:v>1.0199999999827014E-3</c:v>
                </c:pt>
                <c:pt idx="9602">
                  <c:v>2.2600000000352338E-3</c:v>
                </c:pt>
                <c:pt idx="9603">
                  <c:v>2.1799999999529973E-3</c:v>
                </c:pt>
                <c:pt idx="9604">
                  <c:v>0</c:v>
                </c:pt>
                <c:pt idx="9605">
                  <c:v>1.4000000000464752E-3</c:v>
                </c:pt>
                <c:pt idx="9606">
                  <c:v>2.3199999999974352E-3</c:v>
                </c:pt>
                <c:pt idx="9607">
                  <c:v>1.7899999999713145E-3</c:v>
                </c:pt>
                <c:pt idx="9608">
                  <c:v>3.899999999987358E-3</c:v>
                </c:pt>
                <c:pt idx="9609">
                  <c:v>2.1000000003823516E-4</c:v>
                </c:pt>
                <c:pt idx="9610">
                  <c:v>1.19000000000824E-3</c:v>
                </c:pt>
                <c:pt idx="9611">
                  <c:v>1.8799999999714601E-3</c:v>
                </c:pt>
                <c:pt idx="9612">
                  <c:v>7.2000000000116415E-4</c:v>
                </c:pt>
                <c:pt idx="9613">
                  <c:v>1.19000000000824E-3</c:v>
                </c:pt>
                <c:pt idx="9614">
                  <c:v>3.0399999999985994E-3</c:v>
                </c:pt>
                <c:pt idx="9615">
                  <c:v>5.1000000001977241E-4</c:v>
                </c:pt>
                <c:pt idx="9616">
                  <c:v>2.5599999999599277E-3</c:v>
                </c:pt>
                <c:pt idx="9617">
                  <c:v>7.4000000000751243E-4</c:v>
                </c:pt>
                <c:pt idx="9618">
                  <c:v>1.0800000000017462E-3</c:v>
                </c:pt>
                <c:pt idx="9619">
                  <c:v>3.3300000000053842E-3</c:v>
                </c:pt>
                <c:pt idx="9620">
                  <c:v>1.4600000000086766E-3</c:v>
                </c:pt>
                <c:pt idx="9621">
                  <c:v>2.479999999991378E-3</c:v>
                </c:pt>
                <c:pt idx="9622">
                  <c:v>9.4999999998890416E-4</c:v>
                </c:pt>
                <c:pt idx="9623">
                  <c:v>2.0600000000285945E-3</c:v>
                </c:pt>
                <c:pt idx="9624">
                  <c:v>2.3199999999974352E-3</c:v>
                </c:pt>
                <c:pt idx="9625">
                  <c:v>1.4600000000086766E-3</c:v>
                </c:pt>
                <c:pt idx="9626">
                  <c:v>2.7999999999792635E-3</c:v>
                </c:pt>
                <c:pt idx="9627">
                  <c:v>0</c:v>
                </c:pt>
                <c:pt idx="9628">
                  <c:v>5.5800000000090222E-3</c:v>
                </c:pt>
                <c:pt idx="9629">
                  <c:v>2.1999999999593456E-3</c:v>
                </c:pt>
                <c:pt idx="9630">
                  <c:v>1.970000000028449E-3</c:v>
                </c:pt>
                <c:pt idx="9631">
                  <c:v>0</c:v>
                </c:pt>
                <c:pt idx="9632">
                  <c:v>4.2000000000257387E-3</c:v>
                </c:pt>
                <c:pt idx="9633">
                  <c:v>1.8199999999524152E-3</c:v>
                </c:pt>
                <c:pt idx="9634">
                  <c:v>1.3700000000085311E-3</c:v>
                </c:pt>
                <c:pt idx="9635">
                  <c:v>7.8000000002020897E-4</c:v>
                </c:pt>
                <c:pt idx="9636">
                  <c:v>1.3999999999896318E-3</c:v>
                </c:pt>
                <c:pt idx="9637">
                  <c:v>1.9599999999968531E-3</c:v>
                </c:pt>
                <c:pt idx="9638">
                  <c:v>3.1599999999798456E-3</c:v>
                </c:pt>
                <c:pt idx="9639">
                  <c:v>2.0900000000096952E-3</c:v>
                </c:pt>
                <c:pt idx="9640">
                  <c:v>1.4300000000275759E-3</c:v>
                </c:pt>
                <c:pt idx="9641">
                  <c:v>2.709999999979118E-3</c:v>
                </c:pt>
                <c:pt idx="9642">
                  <c:v>3.6000000000058208E-4</c:v>
                </c:pt>
                <c:pt idx="9643">
                  <c:v>3.9899999999875035E-3</c:v>
                </c:pt>
                <c:pt idx="9644">
                  <c:v>1.2800000000083855E-3</c:v>
                </c:pt>
                <c:pt idx="9645">
                  <c:v>2.1199999999907959E-3</c:v>
                </c:pt>
                <c:pt idx="9646">
                  <c:v>1.3700000000085311E-3</c:v>
                </c:pt>
                <c:pt idx="9647">
                  <c:v>2.2700000000099863E-3</c:v>
                </c:pt>
                <c:pt idx="9648">
                  <c:v>8.9000000002670276E-4</c:v>
                </c:pt>
                <c:pt idx="9649">
                  <c:v>3.669999999999618E-3</c:v>
                </c:pt>
                <c:pt idx="9650">
                  <c:v>3.0699999999797001E-3</c:v>
                </c:pt>
                <c:pt idx="9651">
                  <c:v>1.6600000000153159E-3</c:v>
                </c:pt>
                <c:pt idx="9652">
                  <c:v>0</c:v>
                </c:pt>
                <c:pt idx="9653">
                  <c:v>1.5799999999899228E-3</c:v>
                </c:pt>
                <c:pt idx="9654">
                  <c:v>3.8799999999810098E-3</c:v>
                </c:pt>
                <c:pt idx="9655">
                  <c:v>9.8000000002684828E-4</c:v>
                </c:pt>
                <c:pt idx="9656">
                  <c:v>1.1599999999702959E-3</c:v>
                </c:pt>
                <c:pt idx="9657">
                  <c:v>6.9000000002006345E-4</c:v>
                </c:pt>
                <c:pt idx="9658">
                  <c:v>4.500000000007276E-3</c:v>
                </c:pt>
                <c:pt idx="9659">
                  <c:v>0</c:v>
                </c:pt>
                <c:pt idx="9660">
                  <c:v>3.1299999999987449E-3</c:v>
                </c:pt>
                <c:pt idx="9661">
                  <c:v>1.2199999999893407E-3</c:v>
                </c:pt>
                <c:pt idx="9662">
                  <c:v>1.2800000000083855E-3</c:v>
                </c:pt>
                <c:pt idx="9663">
                  <c:v>1.2499999999704414E-3</c:v>
                </c:pt>
                <c:pt idx="9664">
                  <c:v>9.3000000003939931E-4</c:v>
                </c:pt>
                <c:pt idx="9665">
                  <c:v>1.1000000000080945E-3</c:v>
                </c:pt>
                <c:pt idx="9666">
                  <c:v>1.3999999999896318E-3</c:v>
                </c:pt>
                <c:pt idx="9667">
                  <c:v>1.2800000000083855E-3</c:v>
                </c:pt>
                <c:pt idx="9668">
                  <c:v>5.6999999998197382E-4</c:v>
                </c:pt>
                <c:pt idx="9669">
                  <c:v>3.8700000000062573E-3</c:v>
                </c:pt>
                <c:pt idx="9670">
                  <c:v>7.7999999996336555E-4</c:v>
                </c:pt>
                <c:pt idx="9671">
                  <c:v>1.1000000000080945E-3</c:v>
                </c:pt>
                <c:pt idx="9672">
                  <c:v>1.010000000007949E-3</c:v>
                </c:pt>
                <c:pt idx="9673">
                  <c:v>0</c:v>
                </c:pt>
                <c:pt idx="9674">
                  <c:v>2.7200000000107138E-3</c:v>
                </c:pt>
                <c:pt idx="9675">
                  <c:v>1.0699999999701504E-3</c:v>
                </c:pt>
                <c:pt idx="9676">
                  <c:v>0</c:v>
                </c:pt>
                <c:pt idx="9677">
                  <c:v>0</c:v>
                </c:pt>
                <c:pt idx="9678">
                  <c:v>2.0300000000474938E-3</c:v>
                </c:pt>
                <c:pt idx="9679">
                  <c:v>2.8299999999603642E-3</c:v>
                </c:pt>
                <c:pt idx="9680">
                  <c:v>1.19000000000824E-3</c:v>
                </c:pt>
                <c:pt idx="9681">
                  <c:v>1.4300000000275759E-3</c:v>
                </c:pt>
                <c:pt idx="9682">
                  <c:v>0</c:v>
                </c:pt>
                <c:pt idx="9683">
                  <c:v>0</c:v>
                </c:pt>
                <c:pt idx="9684">
                  <c:v>0</c:v>
                </c:pt>
                <c:pt idx="9685">
                  <c:v>2.2299999999972897E-3</c:v>
                </c:pt>
                <c:pt idx="9686">
                  <c:v>0</c:v>
                </c:pt>
                <c:pt idx="9687">
                  <c:v>0</c:v>
                </c:pt>
                <c:pt idx="9688">
                  <c:v>0</c:v>
                </c:pt>
                <c:pt idx="9689">
                  <c:v>3.1299999999987449E-3</c:v>
                </c:pt>
                <c:pt idx="9690">
                  <c:v>1.3700000000085311E-3</c:v>
                </c:pt>
                <c:pt idx="9691">
                  <c:v>0</c:v>
                </c:pt>
                <c:pt idx="9692">
                  <c:v>0</c:v>
                </c:pt>
                <c:pt idx="9693">
                  <c:v>2.7000000000043656E-4</c:v>
                </c:pt>
                <c:pt idx="9694">
                  <c:v>1.4999999996234692E-4</c:v>
                </c:pt>
                <c:pt idx="9695">
                  <c:v>9.0000000000145519E-5</c:v>
                </c:pt>
                <c:pt idx="9696">
                  <c:v>0</c:v>
                </c:pt>
                <c:pt idx="9697">
                  <c:v>0</c:v>
                </c:pt>
                <c:pt idx="9698">
                  <c:v>1.2800000000083855E-3</c:v>
                </c:pt>
                <c:pt idx="9699">
                  <c:v>0</c:v>
                </c:pt>
                <c:pt idx="9700">
                  <c:v>6.0000000019044819E-5</c:v>
                </c:pt>
                <c:pt idx="9701">
                  <c:v>8.1000000000130967E-4</c:v>
                </c:pt>
                <c:pt idx="9702">
                  <c:v>0</c:v>
                </c:pt>
                <c:pt idx="9703">
                  <c:v>0</c:v>
                </c:pt>
                <c:pt idx="9704">
                  <c:v>0</c:v>
                </c:pt>
                <c:pt idx="9705">
                  <c:v>1.8000000000029104E-4</c:v>
                </c:pt>
                <c:pt idx="9706">
                  <c:v>0</c:v>
                </c:pt>
                <c:pt idx="9707">
                  <c:v>0</c:v>
                </c:pt>
                <c:pt idx="9708">
                  <c:v>0</c:v>
                </c:pt>
                <c:pt idx="9709">
                  <c:v>2.5999999996884071E-4</c:v>
                </c:pt>
                <c:pt idx="9710">
                  <c:v>0</c:v>
                </c:pt>
                <c:pt idx="9711">
                  <c:v>0</c:v>
                </c:pt>
                <c:pt idx="9712">
                  <c:v>0</c:v>
                </c:pt>
                <c:pt idx="9713">
                  <c:v>0</c:v>
                </c:pt>
                <c:pt idx="9714">
                  <c:v>0</c:v>
                </c:pt>
                <c:pt idx="9715">
                  <c:v>0</c:v>
                </c:pt>
                <c:pt idx="9716">
                  <c:v>0</c:v>
                </c:pt>
                <c:pt idx="9717">
                  <c:v>0</c:v>
                </c:pt>
                <c:pt idx="9718">
                  <c:v>0</c:v>
                </c:pt>
                <c:pt idx="9719">
                  <c:v>0</c:v>
                </c:pt>
                <c:pt idx="9720">
                  <c:v>0</c:v>
                </c:pt>
                <c:pt idx="9721">
                  <c:v>0</c:v>
                </c:pt>
                <c:pt idx="9722">
                  <c:v>0</c:v>
                </c:pt>
                <c:pt idx="9723">
                  <c:v>0</c:v>
                </c:pt>
                <c:pt idx="9724">
                  <c:v>0</c:v>
                </c:pt>
                <c:pt idx="9725">
                  <c:v>0</c:v>
                </c:pt>
                <c:pt idx="9726">
                  <c:v>0</c:v>
                </c:pt>
                <c:pt idx="9727">
                  <c:v>5.6000000000722139E-4</c:v>
                </c:pt>
                <c:pt idx="9728">
                  <c:v>0</c:v>
                </c:pt>
                <c:pt idx="9729">
                  <c:v>0</c:v>
                </c:pt>
                <c:pt idx="9730">
                  <c:v>0</c:v>
                </c:pt>
                <c:pt idx="9731">
                  <c:v>2.3299999999721877E-3</c:v>
                </c:pt>
                <c:pt idx="9732">
                  <c:v>4.9999999998817657E-4</c:v>
                </c:pt>
                <c:pt idx="9733">
                  <c:v>1.140000000020791E-3</c:v>
                </c:pt>
                <c:pt idx="9734">
                  <c:v>8.5999999998875865E-4</c:v>
                </c:pt>
                <c:pt idx="9735">
                  <c:v>1.1600000000271393E-3</c:v>
                </c:pt>
                <c:pt idx="9736">
                  <c:v>2.5099999999724787E-3</c:v>
                </c:pt>
                <c:pt idx="9737">
                  <c:v>0</c:v>
                </c:pt>
                <c:pt idx="9738">
                  <c:v>2.7699999999981628E-3</c:v>
                </c:pt>
                <c:pt idx="9739">
                  <c:v>0</c:v>
                </c:pt>
                <c:pt idx="9740">
                  <c:v>4.7000000000707587E-4</c:v>
                </c:pt>
                <c:pt idx="9741">
                  <c:v>2.2099999999909414E-3</c:v>
                </c:pt>
                <c:pt idx="9742">
                  <c:v>1.8200000000092587E-3</c:v>
                </c:pt>
                <c:pt idx="9743">
                  <c:v>9.0000000000145519E-5</c:v>
                </c:pt>
                <c:pt idx="9744">
                  <c:v>1.1000000000080945E-3</c:v>
                </c:pt>
                <c:pt idx="9745">
                  <c:v>2.7999999999792635E-3</c:v>
                </c:pt>
                <c:pt idx="9746">
                  <c:v>2.8900000000362525E-3</c:v>
                </c:pt>
                <c:pt idx="9747">
                  <c:v>0</c:v>
                </c:pt>
                <c:pt idx="9748">
                  <c:v>0</c:v>
                </c:pt>
                <c:pt idx="9749">
                  <c:v>0</c:v>
                </c:pt>
                <c:pt idx="9750">
                  <c:v>1.6399999999521242E-3</c:v>
                </c:pt>
                <c:pt idx="9751">
                  <c:v>2.3900000000480759E-3</c:v>
                </c:pt>
                <c:pt idx="9752">
                  <c:v>1.0999999994965037E-4</c:v>
                </c:pt>
                <c:pt idx="9753">
                  <c:v>9.0000000000145519E-4</c:v>
                </c:pt>
                <c:pt idx="9754">
                  <c:v>5.7200000000534601E-3</c:v>
                </c:pt>
                <c:pt idx="9755">
                  <c:v>0</c:v>
                </c:pt>
                <c:pt idx="9756">
                  <c:v>0</c:v>
                </c:pt>
                <c:pt idx="9757">
                  <c:v>1.4299999999707325E-3</c:v>
                </c:pt>
                <c:pt idx="9758">
                  <c:v>1.19000000000824E-3</c:v>
                </c:pt>
                <c:pt idx="9759">
                  <c:v>0</c:v>
                </c:pt>
                <c:pt idx="9760">
                  <c:v>0</c:v>
                </c:pt>
                <c:pt idx="9761">
                  <c:v>4.5299999999883767E-3</c:v>
                </c:pt>
                <c:pt idx="9762">
                  <c:v>0</c:v>
                </c:pt>
                <c:pt idx="9763">
                  <c:v>0</c:v>
                </c:pt>
                <c:pt idx="9764">
                  <c:v>1.790000000028158E-3</c:v>
                </c:pt>
                <c:pt idx="9765">
                  <c:v>1.5499999999519787E-3</c:v>
                </c:pt>
                <c:pt idx="9766">
                  <c:v>3.6000000000058208E-4</c:v>
                </c:pt>
                <c:pt idx="9767">
                  <c:v>4.500000000007276E-4</c:v>
                </c:pt>
                <c:pt idx="9768">
                  <c:v>0</c:v>
                </c:pt>
                <c:pt idx="9769">
                  <c:v>3.8000000000693035E-4</c:v>
                </c:pt>
                <c:pt idx="9770">
                  <c:v>0</c:v>
                </c:pt>
                <c:pt idx="9771">
                  <c:v>2.3600000000101318E-3</c:v>
                </c:pt>
                <c:pt idx="9772">
                  <c:v>0</c:v>
                </c:pt>
                <c:pt idx="9773">
                  <c:v>2.99999999811007E-5</c:v>
                </c:pt>
                <c:pt idx="9774">
                  <c:v>0</c:v>
                </c:pt>
                <c:pt idx="9775">
                  <c:v>2.2299999999972897E-3</c:v>
                </c:pt>
                <c:pt idx="9776">
                  <c:v>0</c:v>
                </c:pt>
                <c:pt idx="9777">
                  <c:v>0</c:v>
                </c:pt>
                <c:pt idx="9778">
                  <c:v>0</c:v>
                </c:pt>
                <c:pt idx="9779">
                  <c:v>0</c:v>
                </c:pt>
                <c:pt idx="9780">
                  <c:v>0</c:v>
                </c:pt>
                <c:pt idx="9781">
                  <c:v>0</c:v>
                </c:pt>
                <c:pt idx="9782">
                  <c:v>6.0000000001991793E-4</c:v>
                </c:pt>
                <c:pt idx="9783">
                  <c:v>0</c:v>
                </c:pt>
                <c:pt idx="9784">
                  <c:v>0</c:v>
                </c:pt>
                <c:pt idx="9785">
                  <c:v>4.799999999818283E-4</c:v>
                </c:pt>
                <c:pt idx="9786">
                  <c:v>8.0000000025393092E-5</c:v>
                </c:pt>
                <c:pt idx="9787">
                  <c:v>0</c:v>
                </c:pt>
                <c:pt idx="9788">
                  <c:v>0</c:v>
                </c:pt>
                <c:pt idx="9789">
                  <c:v>0</c:v>
                </c:pt>
                <c:pt idx="9790">
                  <c:v>0</c:v>
                </c:pt>
                <c:pt idx="9791">
                  <c:v>0</c:v>
                </c:pt>
                <c:pt idx="9792">
                  <c:v>0</c:v>
                </c:pt>
                <c:pt idx="9793">
                  <c:v>2.0999999998139174E-4</c:v>
                </c:pt>
                <c:pt idx="9794">
                  <c:v>1.4000000000464752E-3</c:v>
                </c:pt>
                <c:pt idx="9795">
                  <c:v>0</c:v>
                </c:pt>
                <c:pt idx="9796">
                  <c:v>0</c:v>
                </c:pt>
                <c:pt idx="9797">
                  <c:v>0</c:v>
                </c:pt>
                <c:pt idx="9798">
                  <c:v>0</c:v>
                </c:pt>
                <c:pt idx="9799">
                  <c:v>2.9999999998153726E-4</c:v>
                </c:pt>
                <c:pt idx="9800">
                  <c:v>9.2999999998255589E-4</c:v>
                </c:pt>
                <c:pt idx="9801">
                  <c:v>3.5000000002582965E-4</c:v>
                </c:pt>
                <c:pt idx="9802">
                  <c:v>0</c:v>
                </c:pt>
                <c:pt idx="9803">
                  <c:v>0</c:v>
                </c:pt>
                <c:pt idx="9804">
                  <c:v>2.1499999999718966E-3</c:v>
                </c:pt>
                <c:pt idx="9805">
                  <c:v>1.1000000000080945E-3</c:v>
                </c:pt>
                <c:pt idx="9806">
                  <c:v>2.0999999998139174E-4</c:v>
                </c:pt>
                <c:pt idx="9807">
                  <c:v>0</c:v>
                </c:pt>
                <c:pt idx="9808">
                  <c:v>1.3400000000274304E-3</c:v>
                </c:pt>
                <c:pt idx="9809">
                  <c:v>4.500000000007276E-4</c:v>
                </c:pt>
                <c:pt idx="9810">
                  <c:v>1.3999999999896318E-3</c:v>
                </c:pt>
                <c:pt idx="9811">
                  <c:v>0</c:v>
                </c:pt>
                <c:pt idx="9812">
                  <c:v>0</c:v>
                </c:pt>
                <c:pt idx="9813">
                  <c:v>2.3199999999974352E-3</c:v>
                </c:pt>
                <c:pt idx="9814">
                  <c:v>2.2099999999909414E-3</c:v>
                </c:pt>
                <c:pt idx="9815">
                  <c:v>0</c:v>
                </c:pt>
                <c:pt idx="9816">
                  <c:v>0</c:v>
                </c:pt>
                <c:pt idx="9817">
                  <c:v>6.6000000003896275E-4</c:v>
                </c:pt>
                <c:pt idx="9818">
                  <c:v>1.6299999999773718E-3</c:v>
                </c:pt>
                <c:pt idx="9819">
                  <c:v>2.9999999998153726E-4</c:v>
                </c:pt>
                <c:pt idx="9820">
                  <c:v>2.3899999999912325E-3</c:v>
                </c:pt>
                <c:pt idx="9821">
                  <c:v>6.5000000000736691E-4</c:v>
                </c:pt>
                <c:pt idx="9822">
                  <c:v>6.6000000003896275E-4</c:v>
                </c:pt>
                <c:pt idx="9823">
                  <c:v>2.529999999978827E-3</c:v>
                </c:pt>
                <c:pt idx="9824">
                  <c:v>3.4600000000182263E-3</c:v>
                </c:pt>
                <c:pt idx="9825">
                  <c:v>7.4000000000751243E-4</c:v>
                </c:pt>
                <c:pt idx="9826">
                  <c:v>2.2699999999531428E-3</c:v>
                </c:pt>
                <c:pt idx="9827">
                  <c:v>0</c:v>
                </c:pt>
                <c:pt idx="9828">
                  <c:v>1.6700000000469117E-3</c:v>
                </c:pt>
                <c:pt idx="9829">
                  <c:v>2.4399999999786814E-3</c:v>
                </c:pt>
                <c:pt idx="9830">
                  <c:v>2.1499999999718966E-3</c:v>
                </c:pt>
                <c:pt idx="9831">
                  <c:v>0</c:v>
                </c:pt>
                <c:pt idx="9832">
                  <c:v>3.4200000000055297E-3</c:v>
                </c:pt>
                <c:pt idx="9833">
                  <c:v>1.9399999999905049E-3</c:v>
                </c:pt>
                <c:pt idx="9834">
                  <c:v>2.3600000000101318E-3</c:v>
                </c:pt>
                <c:pt idx="9835">
                  <c:v>1.4000000004443791E-4</c:v>
                </c:pt>
                <c:pt idx="9836">
                  <c:v>2.2099999999909414E-3</c:v>
                </c:pt>
                <c:pt idx="9837">
                  <c:v>2.0299999999906504E-3</c:v>
                </c:pt>
                <c:pt idx="9838">
                  <c:v>3.7499999999681677E-3</c:v>
                </c:pt>
                <c:pt idx="9839">
                  <c:v>9.6000000002050001E-4</c:v>
                </c:pt>
                <c:pt idx="9840">
                  <c:v>2.200000000016189E-3</c:v>
                </c:pt>
                <c:pt idx="9841">
                  <c:v>1.4600000000086766E-3</c:v>
                </c:pt>
                <c:pt idx="9842">
                  <c:v>1.9699999999716056E-3</c:v>
                </c:pt>
                <c:pt idx="9843">
                  <c:v>5.3000000000338332E-3</c:v>
                </c:pt>
                <c:pt idx="9844">
                  <c:v>2.9999999998153726E-4</c:v>
                </c:pt>
                <c:pt idx="9845">
                  <c:v>6.5999999998211933E-4</c:v>
                </c:pt>
                <c:pt idx="9846">
                  <c:v>1.8000000000029104E-4</c:v>
                </c:pt>
                <c:pt idx="9847">
                  <c:v>2.980000000036398E-3</c:v>
                </c:pt>
                <c:pt idx="9848">
                  <c:v>2.6199999999789725E-3</c:v>
                </c:pt>
                <c:pt idx="9849">
                  <c:v>0</c:v>
                </c:pt>
                <c:pt idx="9850">
                  <c:v>2.9799999999795546E-3</c:v>
                </c:pt>
                <c:pt idx="9851">
                  <c:v>1.4899999999897773E-3</c:v>
                </c:pt>
                <c:pt idx="9852">
                  <c:v>2.1100000000160435E-3</c:v>
                </c:pt>
                <c:pt idx="9853">
                  <c:v>2.8700000000299042E-3</c:v>
                </c:pt>
                <c:pt idx="9854">
                  <c:v>1.2799999999515421E-3</c:v>
                </c:pt>
                <c:pt idx="9855">
                  <c:v>2.020000000015898E-3</c:v>
                </c:pt>
                <c:pt idx="9856">
                  <c:v>2.8599999999983083E-3</c:v>
                </c:pt>
                <c:pt idx="9857">
                  <c:v>8.4000000003925379E-4</c:v>
                </c:pt>
                <c:pt idx="9858">
                  <c:v>1.9099999999525608E-3</c:v>
                </c:pt>
                <c:pt idx="9859">
                  <c:v>1.2200000000461841E-3</c:v>
                </c:pt>
                <c:pt idx="9860">
                  <c:v>2.1999999999593456E-3</c:v>
                </c:pt>
                <c:pt idx="9861">
                  <c:v>4.0000000000190994E-3</c:v>
                </c:pt>
                <c:pt idx="9862">
                  <c:v>1.2499999999704414E-3</c:v>
                </c:pt>
                <c:pt idx="9863">
                  <c:v>1.790000000028158E-3</c:v>
                </c:pt>
                <c:pt idx="9864">
                  <c:v>3.4200000000055297E-3</c:v>
                </c:pt>
                <c:pt idx="9865">
                  <c:v>2.99999999811007E-5</c:v>
                </c:pt>
                <c:pt idx="9866">
                  <c:v>9.3000000003939931E-4</c:v>
                </c:pt>
                <c:pt idx="9867">
                  <c:v>2.0199999999590545E-3</c:v>
                </c:pt>
                <c:pt idx="9868">
                  <c:v>2.8700000000299042E-3</c:v>
                </c:pt>
                <c:pt idx="9869">
                  <c:v>1.19000000000824E-3</c:v>
                </c:pt>
                <c:pt idx="9870">
                  <c:v>3.0099999999606553E-3</c:v>
                </c:pt>
                <c:pt idx="9871">
                  <c:v>1.3700000000085311E-3</c:v>
                </c:pt>
                <c:pt idx="9872">
                  <c:v>2.4399999999786814E-3</c:v>
                </c:pt>
                <c:pt idx="9873">
                  <c:v>3.2500000000368345E-3</c:v>
                </c:pt>
                <c:pt idx="9874">
                  <c:v>1.7599999999902138E-3</c:v>
                </c:pt>
                <c:pt idx="9875">
                  <c:v>6.5000000000736691E-4</c:v>
                </c:pt>
                <c:pt idx="9876">
                  <c:v>3.8499999999999091E-3</c:v>
                </c:pt>
                <c:pt idx="9877">
                  <c:v>1.3399999999705869E-3</c:v>
                </c:pt>
                <c:pt idx="9878">
                  <c:v>4.350000000044929E-3</c:v>
                </c:pt>
                <c:pt idx="9879">
                  <c:v>3.0699999999797001E-3</c:v>
                </c:pt>
                <c:pt idx="9880">
                  <c:v>1.1999999998124622E-4</c:v>
                </c:pt>
                <c:pt idx="9881">
                  <c:v>2.3500000000353793E-3</c:v>
                </c:pt>
                <c:pt idx="9882">
                  <c:v>4.1499999999814463E-3</c:v>
                </c:pt>
                <c:pt idx="9883">
                  <c:v>4.1100000000255932E-3</c:v>
                </c:pt>
                <c:pt idx="9884">
                  <c:v>0</c:v>
                </c:pt>
                <c:pt idx="9885">
                  <c:v>3.0999999999608008E-3</c:v>
                </c:pt>
                <c:pt idx="9886">
                  <c:v>3.900000000385262E-4</c:v>
                </c:pt>
                <c:pt idx="9887">
                  <c:v>9.7999999997000486E-4</c:v>
                </c:pt>
                <c:pt idx="9888">
                  <c:v>5.1300000000082946E-3</c:v>
                </c:pt>
                <c:pt idx="9889">
                  <c:v>1.1599999999702959E-3</c:v>
                </c:pt>
                <c:pt idx="9890">
                  <c:v>4.6500000000264663E-3</c:v>
                </c:pt>
                <c:pt idx="9891">
                  <c:v>6.0000000019044819E-5</c:v>
                </c:pt>
                <c:pt idx="9892">
                  <c:v>3.9299999999684587E-3</c:v>
                </c:pt>
                <c:pt idx="9893">
                  <c:v>2.0600000000285945E-3</c:v>
                </c:pt>
                <c:pt idx="9894">
                  <c:v>3.9600000000064028E-3</c:v>
                </c:pt>
                <c:pt idx="9895">
                  <c:v>3.1599999999798456E-3</c:v>
                </c:pt>
                <c:pt idx="9896">
                  <c:v>2.0299999999906504E-3</c:v>
                </c:pt>
                <c:pt idx="9897">
                  <c:v>8.9000000002670276E-4</c:v>
                </c:pt>
                <c:pt idx="9898">
                  <c:v>4.5299999999883767E-3</c:v>
                </c:pt>
                <c:pt idx="9899">
                  <c:v>2.8300000000172076E-3</c:v>
                </c:pt>
                <c:pt idx="9900">
                  <c:v>1.9999999999527063E-3</c:v>
                </c:pt>
                <c:pt idx="9901">
                  <c:v>1.4600000000086766E-3</c:v>
                </c:pt>
                <c:pt idx="9902">
                  <c:v>4.0500000000065484E-3</c:v>
                </c:pt>
                <c:pt idx="9903">
                  <c:v>3.4299999999802822E-3</c:v>
                </c:pt>
                <c:pt idx="9904">
                  <c:v>3.2199999999988904E-3</c:v>
                </c:pt>
                <c:pt idx="9905">
                  <c:v>2.9200000000173532E-3</c:v>
                </c:pt>
                <c:pt idx="9906">
                  <c:v>4.200000000196269E-4</c:v>
                </c:pt>
                <c:pt idx="9907">
                  <c:v>1.6899999999964166E-3</c:v>
                </c:pt>
                <c:pt idx="9908">
                  <c:v>5.3100000000085856E-3</c:v>
                </c:pt>
                <c:pt idx="9909">
                  <c:v>1.4899999999897773E-3</c:v>
                </c:pt>
                <c:pt idx="9910">
                  <c:v>9.4999999998890416E-4</c:v>
                </c:pt>
                <c:pt idx="9911">
                  <c:v>5.0100000000270484E-3</c:v>
                </c:pt>
                <c:pt idx="9912">
                  <c:v>2.4099999999975807E-3</c:v>
                </c:pt>
                <c:pt idx="9913">
                  <c:v>2.2399999999720421E-3</c:v>
                </c:pt>
                <c:pt idx="9914">
                  <c:v>3.160000000036689E-3</c:v>
                </c:pt>
                <c:pt idx="9915">
                  <c:v>0</c:v>
                </c:pt>
                <c:pt idx="9916">
                  <c:v>3.4599999999613829E-3</c:v>
                </c:pt>
                <c:pt idx="9917">
                  <c:v>2.8599999999983083E-3</c:v>
                </c:pt>
                <c:pt idx="9918">
                  <c:v>2.6500000000169166E-3</c:v>
                </c:pt>
                <c:pt idx="9919">
                  <c:v>7.9999999996971383E-4</c:v>
                </c:pt>
                <c:pt idx="9920">
                  <c:v>4.0000000000190994E-3</c:v>
                </c:pt>
                <c:pt idx="9921">
                  <c:v>2.2299999999972897E-3</c:v>
                </c:pt>
                <c:pt idx="9922">
                  <c:v>3.3999999999991815E-3</c:v>
                </c:pt>
                <c:pt idx="9923">
                  <c:v>1.5500000000088221E-3</c:v>
                </c:pt>
                <c:pt idx="9924">
                  <c:v>0</c:v>
                </c:pt>
                <c:pt idx="9925">
                  <c:v>3.5799999999994725E-3</c:v>
                </c:pt>
                <c:pt idx="9926">
                  <c:v>6.5000000000736691E-4</c:v>
                </c:pt>
                <c:pt idx="9927">
                  <c:v>4.8899999999889587E-3</c:v>
                </c:pt>
                <c:pt idx="9928">
                  <c:v>3.2499999999799911E-3</c:v>
                </c:pt>
                <c:pt idx="9929">
                  <c:v>9.5000000004574758E-4</c:v>
                </c:pt>
                <c:pt idx="9930">
                  <c:v>3.1299999999987449E-3</c:v>
                </c:pt>
                <c:pt idx="9931">
                  <c:v>3.3099999999990359E-3</c:v>
                </c:pt>
                <c:pt idx="9932">
                  <c:v>1.3700000000085311E-3</c:v>
                </c:pt>
                <c:pt idx="9933">
                  <c:v>3.2499999999799911E-3</c:v>
                </c:pt>
                <c:pt idx="9934">
                  <c:v>2.38000000001648E-3</c:v>
                </c:pt>
                <c:pt idx="9935">
                  <c:v>1.7599999999902138E-3</c:v>
                </c:pt>
                <c:pt idx="9936">
                  <c:v>4.2599999999879401E-3</c:v>
                </c:pt>
                <c:pt idx="9937">
                  <c:v>2.6199999999789725E-3</c:v>
                </c:pt>
                <c:pt idx="9938">
                  <c:v>3.6100000000374166E-3</c:v>
                </c:pt>
                <c:pt idx="9939">
                  <c:v>2.7399999999602187E-3</c:v>
                </c:pt>
                <c:pt idx="9940">
                  <c:v>4.2300000000068394E-3</c:v>
                </c:pt>
                <c:pt idx="9941">
                  <c:v>6.0000000019044819E-5</c:v>
                </c:pt>
                <c:pt idx="9942">
                  <c:v>3.5199999999804277E-3</c:v>
                </c:pt>
                <c:pt idx="9943">
                  <c:v>0</c:v>
                </c:pt>
                <c:pt idx="9944">
                  <c:v>3.0399999999985994E-3</c:v>
                </c:pt>
                <c:pt idx="9945">
                  <c:v>1.970000000028449E-3</c:v>
                </c:pt>
                <c:pt idx="9946">
                  <c:v>2.5600000000167711E-3</c:v>
                </c:pt>
                <c:pt idx="9947">
                  <c:v>3.899999999987358E-3</c:v>
                </c:pt>
                <c:pt idx="9948">
                  <c:v>9.9000000000160071E-4</c:v>
                </c:pt>
                <c:pt idx="9949">
                  <c:v>4.9500000000080036E-3</c:v>
                </c:pt>
                <c:pt idx="9950">
                  <c:v>3.7499999999681677E-3</c:v>
                </c:pt>
                <c:pt idx="9951">
                  <c:v>1.5500000000088221E-3</c:v>
                </c:pt>
                <c:pt idx="9952">
                  <c:v>2.4099999999975807E-3</c:v>
                </c:pt>
                <c:pt idx="9953">
                  <c:v>5.5500000000279215E-3</c:v>
                </c:pt>
                <c:pt idx="9954">
                  <c:v>0</c:v>
                </c:pt>
                <c:pt idx="9955">
                  <c:v>3.8399999999683132E-3</c:v>
                </c:pt>
                <c:pt idx="9956">
                  <c:v>1.2800000000083855E-3</c:v>
                </c:pt>
                <c:pt idx="9957">
                  <c:v>3.8499999999999091E-3</c:v>
                </c:pt>
                <c:pt idx="9958">
                  <c:v>3.1000000000176442E-3</c:v>
                </c:pt>
                <c:pt idx="9959">
                  <c:v>9.4999999998890416E-4</c:v>
                </c:pt>
                <c:pt idx="9960">
                  <c:v>5.6000000000153705E-3</c:v>
                </c:pt>
                <c:pt idx="9961">
                  <c:v>1.7899999999713145E-3</c:v>
                </c:pt>
                <c:pt idx="9962">
                  <c:v>2.7999999999792635E-3</c:v>
                </c:pt>
                <c:pt idx="9963">
                  <c:v>3.0000000003838068E-4</c:v>
                </c:pt>
                <c:pt idx="9964">
                  <c:v>2.3299999999721877E-3</c:v>
                </c:pt>
                <c:pt idx="9965">
                  <c:v>2.8900000000362525E-3</c:v>
                </c:pt>
                <c:pt idx="9966">
                  <c:v>5.8099999999967622E-3</c:v>
                </c:pt>
                <c:pt idx="9967">
                  <c:v>0</c:v>
                </c:pt>
                <c:pt idx="9968">
                  <c:v>2.1999999999593456E-3</c:v>
                </c:pt>
                <c:pt idx="9969">
                  <c:v>4.8900000000458022E-3</c:v>
                </c:pt>
                <c:pt idx="9970">
                  <c:v>4.0199999999686042E-3</c:v>
                </c:pt>
                <c:pt idx="9971">
                  <c:v>6.5999999998211933E-4</c:v>
                </c:pt>
                <c:pt idx="9972">
                  <c:v>3.0399999999985994E-3</c:v>
                </c:pt>
                <c:pt idx="9973">
                  <c:v>3.3099999999990359E-3</c:v>
                </c:pt>
                <c:pt idx="9974">
                  <c:v>4.8900000000458022E-3</c:v>
                </c:pt>
                <c:pt idx="9975">
                  <c:v>4.7000000000707587E-4</c:v>
                </c:pt>
                <c:pt idx="9976">
                  <c:v>3.9099999999621105E-3</c:v>
                </c:pt>
                <c:pt idx="9977">
                  <c:v>3.8700000000062573E-3</c:v>
                </c:pt>
                <c:pt idx="9978">
                  <c:v>1.3700000000085311E-3</c:v>
                </c:pt>
                <c:pt idx="9979">
                  <c:v>4.5599999999694774E-3</c:v>
                </c:pt>
                <c:pt idx="9980">
                  <c:v>4.6500000000264663E-3</c:v>
                </c:pt>
                <c:pt idx="9981">
                  <c:v>7.8000000002020897E-4</c:v>
                </c:pt>
                <c:pt idx="9982">
                  <c:v>4.909999999995307E-3</c:v>
                </c:pt>
                <c:pt idx="9983">
                  <c:v>5.6999999998197382E-4</c:v>
                </c:pt>
                <c:pt idx="9984">
                  <c:v>3.9899999999875035E-3</c:v>
                </c:pt>
                <c:pt idx="9985">
                  <c:v>2.9200000000173532E-3</c:v>
                </c:pt>
                <c:pt idx="9986">
                  <c:v>9.6000000002050001E-4</c:v>
                </c:pt>
                <c:pt idx="9987">
                  <c:v>5.3299999999580905E-3</c:v>
                </c:pt>
                <c:pt idx="9988">
                  <c:v>3.8499999999999091E-3</c:v>
                </c:pt>
                <c:pt idx="9989">
                  <c:v>5.0300000000333966E-3</c:v>
                </c:pt>
                <c:pt idx="9990">
                  <c:v>1.8799999999714601E-3</c:v>
                </c:pt>
                <c:pt idx="9991">
                  <c:v>9.8000000002684828E-4</c:v>
                </c:pt>
                <c:pt idx="9992">
                  <c:v>5.4900000000088767E-3</c:v>
                </c:pt>
                <c:pt idx="9993">
                  <c:v>5.2099999999768443E-3</c:v>
                </c:pt>
                <c:pt idx="9994">
                  <c:v>0</c:v>
                </c:pt>
                <c:pt idx="9995">
                  <c:v>2.15000000002874E-3</c:v>
                </c:pt>
                <c:pt idx="9996">
                  <c:v>4.6499999999696229E-3</c:v>
                </c:pt>
                <c:pt idx="9997">
                  <c:v>1.9899999999779538E-3</c:v>
                </c:pt>
                <c:pt idx="9998">
                  <c:v>5.6700000000091677E-3</c:v>
                </c:pt>
                <c:pt idx="9999">
                  <c:v>2.3500000000353793E-3</c:v>
                </c:pt>
                <c:pt idx="10000">
                  <c:v>2.1800000000098407E-3</c:v>
                </c:pt>
                <c:pt idx="10001">
                  <c:v>5.3299999999580905E-3</c:v>
                </c:pt>
                <c:pt idx="10002">
                  <c:v>6.0000000001991793E-4</c:v>
                </c:pt>
                <c:pt idx="10003">
                  <c:v>3.1299999999987449E-3</c:v>
                </c:pt>
                <c:pt idx="10004">
                  <c:v>1.8400000000156069E-3</c:v>
                </c:pt>
                <c:pt idx="10005">
                  <c:v>1.6399999999521242E-3</c:v>
                </c:pt>
                <c:pt idx="10006">
                  <c:v>6.6800000000171167E-3</c:v>
                </c:pt>
                <c:pt idx="10007">
                  <c:v>2.5600000000167711E-3</c:v>
                </c:pt>
                <c:pt idx="10008">
                  <c:v>2.889999999979409E-3</c:v>
                </c:pt>
                <c:pt idx="10009">
                  <c:v>5.9899999999970532E-3</c:v>
                </c:pt>
                <c:pt idx="10010">
                  <c:v>3.0100000000174987E-3</c:v>
                </c:pt>
                <c:pt idx="10011">
                  <c:v>1.1999999998124622E-4</c:v>
                </c:pt>
                <c:pt idx="10012">
                  <c:v>5.2200000000084401E-3</c:v>
                </c:pt>
                <c:pt idx="10013">
                  <c:v>2.200000000016189E-3</c:v>
                </c:pt>
                <c:pt idx="10014">
                  <c:v>3.3099999999990359E-3</c:v>
                </c:pt>
                <c:pt idx="10015">
                  <c:v>2.299999999991087E-3</c:v>
                </c:pt>
                <c:pt idx="10016">
                  <c:v>4.2900000000258842E-3</c:v>
                </c:pt>
                <c:pt idx="10017">
                  <c:v>4.7999999999888132E-3</c:v>
                </c:pt>
                <c:pt idx="10018">
                  <c:v>2.5600000000167711E-3</c:v>
                </c:pt>
                <c:pt idx="10019">
                  <c:v>4.4399999999882311E-3</c:v>
                </c:pt>
                <c:pt idx="10020">
                  <c:v>4.4699999999693318E-3</c:v>
                </c:pt>
                <c:pt idx="10021">
                  <c:v>6.0000000001991793E-4</c:v>
                </c:pt>
                <c:pt idx="10022">
                  <c:v>3.6299999999869215E-3</c:v>
                </c:pt>
                <c:pt idx="10023">
                  <c:v>4.0000000000190994E-3</c:v>
                </c:pt>
                <c:pt idx="10024">
                  <c:v>1.2199999999893407E-3</c:v>
                </c:pt>
                <c:pt idx="10025">
                  <c:v>4.909999999995307E-3</c:v>
                </c:pt>
                <c:pt idx="10026">
                  <c:v>5.6999999998197382E-4</c:v>
                </c:pt>
                <c:pt idx="10027">
                  <c:v>7.060000000024047E-3</c:v>
                </c:pt>
                <c:pt idx="10028">
                  <c:v>3.1000000000176442E-3</c:v>
                </c:pt>
                <c:pt idx="10029">
                  <c:v>4.5299999999883767E-3</c:v>
                </c:pt>
                <c:pt idx="10030">
                  <c:v>2.9200000000173532E-3</c:v>
                </c:pt>
                <c:pt idx="10031">
                  <c:v>2.5699999999915235E-3</c:v>
                </c:pt>
                <c:pt idx="10032">
                  <c:v>3.8099999999872125E-3</c:v>
                </c:pt>
                <c:pt idx="10033">
                  <c:v>4.9799999999891043E-3</c:v>
                </c:pt>
                <c:pt idx="10034">
                  <c:v>1.9399999999905049E-3</c:v>
                </c:pt>
                <c:pt idx="10035">
                  <c:v>3.4200000000055297E-3</c:v>
                </c:pt>
                <c:pt idx="10036">
                  <c:v>5.0100000000270484E-3</c:v>
                </c:pt>
                <c:pt idx="10037">
                  <c:v>4.2899999999690408E-3</c:v>
                </c:pt>
                <c:pt idx="10038">
                  <c:v>4.3800000000260297E-3</c:v>
                </c:pt>
                <c:pt idx="10039">
                  <c:v>5.690000000015516E-3</c:v>
                </c:pt>
                <c:pt idx="10040">
                  <c:v>3.3699999999612373E-3</c:v>
                </c:pt>
                <c:pt idx="10041">
                  <c:v>4.5900000000074215E-3</c:v>
                </c:pt>
                <c:pt idx="10042">
                  <c:v>1.7000000000280124E-3</c:v>
                </c:pt>
                <c:pt idx="10043">
                  <c:v>4.0499999999497049E-3</c:v>
                </c:pt>
                <c:pt idx="10044">
                  <c:v>5.8100000000536056E-3</c:v>
                </c:pt>
                <c:pt idx="10045">
                  <c:v>1.1999999999829924E-3</c:v>
                </c:pt>
                <c:pt idx="10046">
                  <c:v>6.6999999999666215E-3</c:v>
                </c:pt>
                <c:pt idx="10047">
                  <c:v>4.0300000000002001E-3</c:v>
                </c:pt>
                <c:pt idx="10048">
                  <c:v>2.4400000000355249E-3</c:v>
                </c:pt>
                <c:pt idx="10049">
                  <c:v>6.1400000000162436E-3</c:v>
                </c:pt>
                <c:pt idx="10050">
                  <c:v>2.2299999999972897E-3</c:v>
                </c:pt>
                <c:pt idx="10051">
                  <c:v>2.9199999999605097E-3</c:v>
                </c:pt>
                <c:pt idx="10052">
                  <c:v>6.0200000000349974E-3</c:v>
                </c:pt>
                <c:pt idx="10053">
                  <c:v>2.2699999999531428E-3</c:v>
                </c:pt>
                <c:pt idx="10054">
                  <c:v>4.7400000000266118E-3</c:v>
                </c:pt>
                <c:pt idx="10055">
                  <c:v>2.9200000000173532E-3</c:v>
                </c:pt>
                <c:pt idx="10056">
                  <c:v>5.3899999999771353E-3</c:v>
                </c:pt>
                <c:pt idx="10057">
                  <c:v>3.5500000000183718E-3</c:v>
                </c:pt>
                <c:pt idx="10058">
                  <c:v>4.8299999999699139E-3</c:v>
                </c:pt>
                <c:pt idx="10059">
                  <c:v>4.0800000000444925E-3</c:v>
                </c:pt>
                <c:pt idx="10060">
                  <c:v>3.5499999999615284E-3</c:v>
                </c:pt>
                <c:pt idx="10061">
                  <c:v>3.899999999987358E-3</c:v>
                </c:pt>
                <c:pt idx="10062">
                  <c:v>2.7400000000170621E-3</c:v>
                </c:pt>
                <c:pt idx="10063">
                  <c:v>5.2200000000084401E-3</c:v>
                </c:pt>
                <c:pt idx="10064">
                  <c:v>2.3199999999974352E-3</c:v>
                </c:pt>
                <c:pt idx="10065">
                  <c:v>5.0400000000081491E-3</c:v>
                </c:pt>
                <c:pt idx="10066">
                  <c:v>3.8399999999683132E-3</c:v>
                </c:pt>
                <c:pt idx="10067">
                  <c:v>3.0700000000365435E-3</c:v>
                </c:pt>
                <c:pt idx="10068">
                  <c:v>5.6999999999902684E-3</c:v>
                </c:pt>
                <c:pt idx="10069">
                  <c:v>7.060000000024047E-3</c:v>
                </c:pt>
                <c:pt idx="10070">
                  <c:v>0</c:v>
                </c:pt>
                <c:pt idx="10071">
                  <c:v>4.7999999999888132E-3</c:v>
                </c:pt>
                <c:pt idx="10072">
                  <c:v>3.8099999999872125E-3</c:v>
                </c:pt>
                <c:pt idx="10073">
                  <c:v>4.4699999999693318E-3</c:v>
                </c:pt>
                <c:pt idx="10074">
                  <c:v>2.3300000000290311E-3</c:v>
                </c:pt>
                <c:pt idx="10075">
                  <c:v>4.5600000000263208E-3</c:v>
                </c:pt>
                <c:pt idx="10076">
                  <c:v>6.0199999999781539E-3</c:v>
                </c:pt>
                <c:pt idx="10077">
                  <c:v>2.4099999999975807E-3</c:v>
                </c:pt>
                <c:pt idx="10078">
                  <c:v>3.3399999999801366E-3</c:v>
                </c:pt>
                <c:pt idx="10079">
                  <c:v>4.680000000007567E-3</c:v>
                </c:pt>
                <c:pt idx="10080">
                  <c:v>2.5300000000356704E-3</c:v>
                </c:pt>
                <c:pt idx="10081">
                  <c:v>4.7999999999888132E-3</c:v>
                </c:pt>
                <c:pt idx="10082">
                  <c:v>1.8799999999714601E-3</c:v>
                </c:pt>
                <c:pt idx="10083">
                  <c:v>6.2800000000038381E-3</c:v>
                </c:pt>
                <c:pt idx="10084">
                  <c:v>2.6900000000296131E-3</c:v>
                </c:pt>
                <c:pt idx="10085">
                  <c:v>3.1899999999609463E-3</c:v>
                </c:pt>
                <c:pt idx="10086">
                  <c:v>5.7800000000156615E-3</c:v>
                </c:pt>
                <c:pt idx="10087">
                  <c:v>3.6600000000248656E-3</c:v>
                </c:pt>
                <c:pt idx="10088">
                  <c:v>4.8599999999510146E-3</c:v>
                </c:pt>
                <c:pt idx="10089">
                  <c:v>5.3100000000085856E-3</c:v>
                </c:pt>
                <c:pt idx="10090">
                  <c:v>1.8699999999967076E-3</c:v>
                </c:pt>
                <c:pt idx="10091">
                  <c:v>3.6100000000374166E-3</c:v>
                </c:pt>
                <c:pt idx="10092">
                  <c:v>4.5900000000074215E-3</c:v>
                </c:pt>
                <c:pt idx="10093">
                  <c:v>4.7099999999886677E-3</c:v>
                </c:pt>
                <c:pt idx="10094">
                  <c:v>3.5100000000056752E-3</c:v>
                </c:pt>
                <c:pt idx="10095">
                  <c:v>4.7700000000077125E-3</c:v>
                </c:pt>
                <c:pt idx="10096">
                  <c:v>4.0599999999813008E-3</c:v>
                </c:pt>
                <c:pt idx="10097">
                  <c:v>5.089999999995598E-3</c:v>
                </c:pt>
                <c:pt idx="10098">
                  <c:v>5.1300000000082946E-3</c:v>
                </c:pt>
                <c:pt idx="10099">
                  <c:v>4.500000000007276E-3</c:v>
                </c:pt>
                <c:pt idx="10100">
                  <c:v>4.500000000007276E-3</c:v>
                </c:pt>
                <c:pt idx="10101">
                  <c:v>2.9799999999795546E-3</c:v>
                </c:pt>
                <c:pt idx="10102">
                  <c:v>4.680000000007567E-3</c:v>
                </c:pt>
                <c:pt idx="10103">
                  <c:v>6.0500000000160981E-3</c:v>
                </c:pt>
                <c:pt idx="10104">
                  <c:v>3.4199999999486863E-3</c:v>
                </c:pt>
                <c:pt idx="10105">
                  <c:v>5.1900000000273394E-3</c:v>
                </c:pt>
                <c:pt idx="10106">
                  <c:v>4.3200000000069849E-3</c:v>
                </c:pt>
                <c:pt idx="10107">
                  <c:v>3.8199999999619649E-3</c:v>
                </c:pt>
                <c:pt idx="10108">
                  <c:v>5.5400000000531691E-3</c:v>
                </c:pt>
                <c:pt idx="10109">
                  <c:v>3.8699999999494139E-3</c:v>
                </c:pt>
                <c:pt idx="10110">
                  <c:v>3.5799999999994725E-3</c:v>
                </c:pt>
                <c:pt idx="10111">
                  <c:v>2.9200000000173532E-3</c:v>
                </c:pt>
                <c:pt idx="10112">
                  <c:v>3.8200000000188084E-3</c:v>
                </c:pt>
                <c:pt idx="10113">
                  <c:v>5.690000000015516E-3</c:v>
                </c:pt>
                <c:pt idx="10114">
                  <c:v>5.2699999999958891E-3</c:v>
                </c:pt>
                <c:pt idx="10115">
                  <c:v>3.4599999999613829E-3</c:v>
                </c:pt>
                <c:pt idx="10116">
                  <c:v>6.2900000000354339E-3</c:v>
                </c:pt>
                <c:pt idx="10117">
                  <c:v>3.0999999999608008E-3</c:v>
                </c:pt>
                <c:pt idx="10118">
                  <c:v>6.9400000000428008E-3</c:v>
                </c:pt>
                <c:pt idx="10119">
                  <c:v>5.7799999999588181E-3</c:v>
                </c:pt>
                <c:pt idx="10120">
                  <c:v>3.6100000000374166E-3</c:v>
                </c:pt>
                <c:pt idx="10121">
                  <c:v>2.3199999999974352E-3</c:v>
                </c:pt>
                <c:pt idx="10122">
                  <c:v>5.009999999970205E-3</c:v>
                </c:pt>
                <c:pt idx="10123">
                  <c:v>5.690000000015516E-3</c:v>
                </c:pt>
                <c:pt idx="10124">
                  <c:v>5.9899999999970532E-3</c:v>
                </c:pt>
                <c:pt idx="10125">
                  <c:v>1.6100000000278669E-3</c:v>
                </c:pt>
                <c:pt idx="10126">
                  <c:v>5.8699999999589636E-3</c:v>
                </c:pt>
                <c:pt idx="10127">
                  <c:v>4.2700000000195359E-3</c:v>
                </c:pt>
                <c:pt idx="10128">
                  <c:v>6.5799999999853753E-3</c:v>
                </c:pt>
                <c:pt idx="10129">
                  <c:v>6.0200000000349974E-3</c:v>
                </c:pt>
                <c:pt idx="10130">
                  <c:v>2.0299999999906504E-3</c:v>
                </c:pt>
                <c:pt idx="10131">
                  <c:v>5.6899999999586726E-3</c:v>
                </c:pt>
                <c:pt idx="10132">
                  <c:v>6.4100000000166801E-3</c:v>
                </c:pt>
                <c:pt idx="10133">
                  <c:v>3.1299999999987449E-3</c:v>
                </c:pt>
                <c:pt idx="10134">
                  <c:v>5.6600000000344153E-3</c:v>
                </c:pt>
                <c:pt idx="10135">
                  <c:v>4.4699999999693318E-3</c:v>
                </c:pt>
                <c:pt idx="10136">
                  <c:v>3.899999999987358E-3</c:v>
                </c:pt>
                <c:pt idx="10137">
                  <c:v>5.5500000000279215E-3</c:v>
                </c:pt>
                <c:pt idx="10138">
                  <c:v>6.2300000000163891E-3</c:v>
                </c:pt>
                <c:pt idx="10139">
                  <c:v>4.9699999999575084E-3</c:v>
                </c:pt>
                <c:pt idx="10140">
                  <c:v>5.3100000000085856E-3</c:v>
                </c:pt>
                <c:pt idx="10141">
                  <c:v>9.8000000002684828E-4</c:v>
                </c:pt>
                <c:pt idx="10142">
                  <c:v>5.7199999999966167E-3</c:v>
                </c:pt>
                <c:pt idx="10143">
                  <c:v>5.8999999999969077E-3</c:v>
                </c:pt>
                <c:pt idx="10144">
                  <c:v>3.2199999999988904E-3</c:v>
                </c:pt>
                <c:pt idx="10145">
                  <c:v>4.3799999999691863E-3</c:v>
                </c:pt>
                <c:pt idx="10146">
                  <c:v>4.860000000007858E-3</c:v>
                </c:pt>
                <c:pt idx="10147">
                  <c:v>5.5399999999963256E-3</c:v>
                </c:pt>
                <c:pt idx="10148">
                  <c:v>6.8600000000174077E-3</c:v>
                </c:pt>
                <c:pt idx="10149">
                  <c:v>4.0500000000065484E-3</c:v>
                </c:pt>
                <c:pt idx="10150">
                  <c:v>4.0000000000190994E-3</c:v>
                </c:pt>
                <c:pt idx="10151">
                  <c:v>5.5699999999774263E-3</c:v>
                </c:pt>
                <c:pt idx="10152">
                  <c:v>2.7699999999981628E-3</c:v>
                </c:pt>
                <c:pt idx="10153">
                  <c:v>6.2300000000163891E-3</c:v>
                </c:pt>
                <c:pt idx="10154">
                  <c:v>3.6599999999680222E-3</c:v>
                </c:pt>
                <c:pt idx="10155">
                  <c:v>4.5299999999883767E-3</c:v>
                </c:pt>
                <c:pt idx="10156">
                  <c:v>5.7600000000093132E-3</c:v>
                </c:pt>
                <c:pt idx="10157">
                  <c:v>3.6299999999869215E-3</c:v>
                </c:pt>
                <c:pt idx="10158">
                  <c:v>5.5800000000090222E-3</c:v>
                </c:pt>
                <c:pt idx="10159">
                  <c:v>3.9600000000064028E-3</c:v>
                </c:pt>
                <c:pt idx="10160">
                  <c:v>3.6400000000185173E-3</c:v>
                </c:pt>
                <c:pt idx="10161">
                  <c:v>1.7500000000154614E-3</c:v>
                </c:pt>
                <c:pt idx="10162">
                  <c:v>4.4399999999882311E-3</c:v>
                </c:pt>
                <c:pt idx="10163">
                  <c:v>5.3100000000085856E-3</c:v>
                </c:pt>
                <c:pt idx="10164">
                  <c:v>4.8899999999889587E-3</c:v>
                </c:pt>
                <c:pt idx="10165">
                  <c:v>4.0500000000065484E-3</c:v>
                </c:pt>
                <c:pt idx="10166">
                  <c:v>5.599999999958527E-3</c:v>
                </c:pt>
                <c:pt idx="10167">
                  <c:v>4.680000000007567E-3</c:v>
                </c:pt>
                <c:pt idx="10168">
                  <c:v>6.2599999999974898E-3</c:v>
                </c:pt>
                <c:pt idx="10169">
                  <c:v>2.5899999999978718E-3</c:v>
                </c:pt>
                <c:pt idx="10170">
                  <c:v>3.2800000000179352E-3</c:v>
                </c:pt>
                <c:pt idx="10171">
                  <c:v>4.8899999999889587E-3</c:v>
                </c:pt>
                <c:pt idx="10172">
                  <c:v>6.0799999999971988E-3</c:v>
                </c:pt>
                <c:pt idx="10173">
                  <c:v>4.860000000007858E-3</c:v>
                </c:pt>
                <c:pt idx="10174">
                  <c:v>4.7000000000139153E-3</c:v>
                </c:pt>
                <c:pt idx="10175">
                  <c:v>4.8299999999699139E-3</c:v>
                </c:pt>
                <c:pt idx="10176">
                  <c:v>3.0700000000365435E-3</c:v>
                </c:pt>
                <c:pt idx="10177">
                  <c:v>5.8099999999967622E-3</c:v>
                </c:pt>
                <c:pt idx="10178">
                  <c:v>6.4699999999788815E-3</c:v>
                </c:pt>
                <c:pt idx="10179">
                  <c:v>5.8999999999969077E-3</c:v>
                </c:pt>
                <c:pt idx="10180">
                  <c:v>2.8599999999983083E-3</c:v>
                </c:pt>
                <c:pt idx="10181">
                  <c:v>2.7400000000170621E-3</c:v>
                </c:pt>
                <c:pt idx="10182">
                  <c:v>7.6000000000249202E-3</c:v>
                </c:pt>
                <c:pt idx="10183">
                  <c:v>5.1599999999893953E-3</c:v>
                </c:pt>
                <c:pt idx="10184">
                  <c:v>3.1299999999987449E-3</c:v>
                </c:pt>
                <c:pt idx="10185">
                  <c:v>5.9600000000159525E-3</c:v>
                </c:pt>
                <c:pt idx="10186">
                  <c:v>4.5599999999694774E-3</c:v>
                </c:pt>
                <c:pt idx="10187">
                  <c:v>5.3300000000149339E-3</c:v>
                </c:pt>
                <c:pt idx="10188">
                  <c:v>4.7099999999886677E-3</c:v>
                </c:pt>
                <c:pt idx="10189">
                  <c:v>6.4399999999977808E-3</c:v>
                </c:pt>
                <c:pt idx="10190">
                  <c:v>2.9799999999795546E-3</c:v>
                </c:pt>
                <c:pt idx="10191">
                  <c:v>5.3100000000085856E-3</c:v>
                </c:pt>
                <c:pt idx="10192">
                  <c:v>4.2300000000068394E-3</c:v>
                </c:pt>
                <c:pt idx="10193">
                  <c:v>7.0299999999861029E-3</c:v>
                </c:pt>
                <c:pt idx="10194">
                  <c:v>3.7599999999997635E-3</c:v>
                </c:pt>
                <c:pt idx="10195">
                  <c:v>6.0799999999971988E-3</c:v>
                </c:pt>
                <c:pt idx="10196">
                  <c:v>3.1500000000050932E-3</c:v>
                </c:pt>
                <c:pt idx="10197">
                  <c:v>3.9100000000189539E-3</c:v>
                </c:pt>
                <c:pt idx="10198">
                  <c:v>7.7200000000061664E-3</c:v>
                </c:pt>
                <c:pt idx="10199">
                  <c:v>3.8700000000062573E-3</c:v>
                </c:pt>
                <c:pt idx="10200">
                  <c:v>5.189999999970496E-3</c:v>
                </c:pt>
                <c:pt idx="10201">
                  <c:v>2.200000000016189E-3</c:v>
                </c:pt>
                <c:pt idx="10202">
                  <c:v>6.4100000000166801E-3</c:v>
                </c:pt>
                <c:pt idx="10203">
                  <c:v>5.7499999999777174E-3</c:v>
                </c:pt>
                <c:pt idx="10204">
                  <c:v>5.7500000000345608E-3</c:v>
                </c:pt>
                <c:pt idx="10205">
                  <c:v>3.0699999999797001E-3</c:v>
                </c:pt>
                <c:pt idx="10206">
                  <c:v>5.4000000000087311E-3</c:v>
                </c:pt>
                <c:pt idx="10207">
                  <c:v>8.6099999999760257E-3</c:v>
                </c:pt>
                <c:pt idx="10208">
                  <c:v>5.2800000000274849E-3</c:v>
                </c:pt>
                <c:pt idx="10209">
                  <c:v>4.500000000007276E-3</c:v>
                </c:pt>
                <c:pt idx="10210">
                  <c:v>4.8799999999573629E-3</c:v>
                </c:pt>
                <c:pt idx="10211">
                  <c:v>5.7600000000093132E-3</c:v>
                </c:pt>
                <c:pt idx="10212">
                  <c:v>5.9600000000159525E-3</c:v>
                </c:pt>
                <c:pt idx="10213">
                  <c:v>4.3200000000069849E-3</c:v>
                </c:pt>
                <c:pt idx="10214">
                  <c:v>4.2899999999690408E-3</c:v>
                </c:pt>
                <c:pt idx="10215">
                  <c:v>5.5700000000342698E-3</c:v>
                </c:pt>
                <c:pt idx="10216">
                  <c:v>4.4399999999882311E-3</c:v>
                </c:pt>
                <c:pt idx="10217">
                  <c:v>5.5699999999774263E-3</c:v>
                </c:pt>
                <c:pt idx="10218">
                  <c:v>5.2800000000274849E-3</c:v>
                </c:pt>
                <c:pt idx="10219">
                  <c:v>5.6000000000153705E-3</c:v>
                </c:pt>
                <c:pt idx="10220">
                  <c:v>4.9499999999511601E-3</c:v>
                </c:pt>
                <c:pt idx="10221">
                  <c:v>2.4999999999977263E-3</c:v>
                </c:pt>
                <c:pt idx="10222">
                  <c:v>6.0799999999971988E-3</c:v>
                </c:pt>
                <c:pt idx="10223">
                  <c:v>7.3600000000055843E-3</c:v>
                </c:pt>
                <c:pt idx="10224">
                  <c:v>5.6100000000469663E-3</c:v>
                </c:pt>
                <c:pt idx="10225">
                  <c:v>3.7499999999681677E-3</c:v>
                </c:pt>
                <c:pt idx="10226">
                  <c:v>6.7999999999983629E-3</c:v>
                </c:pt>
                <c:pt idx="10227">
                  <c:v>5.7500000000345608E-3</c:v>
                </c:pt>
                <c:pt idx="10228">
                  <c:v>7.7799999999683678E-3</c:v>
                </c:pt>
                <c:pt idx="10229">
                  <c:v>5.2999999999769898E-3</c:v>
                </c:pt>
                <c:pt idx="10230">
                  <c:v>3.4000000000560249E-3</c:v>
                </c:pt>
                <c:pt idx="10231">
                  <c:v>6.3499999999976353E-3</c:v>
                </c:pt>
                <c:pt idx="10232">
                  <c:v>5.089999999995598E-3</c:v>
                </c:pt>
                <c:pt idx="10233">
                  <c:v>4.7399999999697684E-3</c:v>
                </c:pt>
                <c:pt idx="10234">
                  <c:v>5.5500000000279215E-3</c:v>
                </c:pt>
                <c:pt idx="10235">
                  <c:v>6.0199999999781539E-3</c:v>
                </c:pt>
                <c:pt idx="10236">
                  <c:v>5.9600000000159525E-3</c:v>
                </c:pt>
                <c:pt idx="10237">
                  <c:v>5.3599999999960346E-3</c:v>
                </c:pt>
                <c:pt idx="10238">
                  <c:v>6.8799999999669126E-3</c:v>
                </c:pt>
                <c:pt idx="10239">
                  <c:v>7.7800000000252112E-3</c:v>
                </c:pt>
                <c:pt idx="10240">
                  <c:v>3.8200000000188084E-3</c:v>
                </c:pt>
                <c:pt idx="10241">
                  <c:v>3.6299999999869215E-3</c:v>
                </c:pt>
                <c:pt idx="10242">
                  <c:v>5.0400000000081491E-3</c:v>
                </c:pt>
                <c:pt idx="10243">
                  <c:v>8.9399999999955071E-3</c:v>
                </c:pt>
                <c:pt idx="10244">
                  <c:v>4.7700000000077125E-3</c:v>
                </c:pt>
                <c:pt idx="10245">
                  <c:v>5.9299999999780084E-3</c:v>
                </c:pt>
                <c:pt idx="10246">
                  <c:v>5.8999999999969077E-3</c:v>
                </c:pt>
                <c:pt idx="10247">
                  <c:v>5.0400000000081491E-3</c:v>
                </c:pt>
                <c:pt idx="10248">
                  <c:v>7.6000000000249202E-3</c:v>
                </c:pt>
                <c:pt idx="10249">
                  <c:v>4.3799999999691863E-3</c:v>
                </c:pt>
                <c:pt idx="10250">
                  <c:v>6.7300000000045657E-3</c:v>
                </c:pt>
                <c:pt idx="10251">
                  <c:v>6.6800000000171167E-3</c:v>
                </c:pt>
                <c:pt idx="10252">
                  <c:v>4.2899999999690408E-3</c:v>
                </c:pt>
                <c:pt idx="10253">
                  <c:v>6.1100000000351429E-3</c:v>
                </c:pt>
                <c:pt idx="10254">
                  <c:v>6.7399999999793181E-3</c:v>
                </c:pt>
                <c:pt idx="10255">
                  <c:v>6.5500000000042746E-3</c:v>
                </c:pt>
                <c:pt idx="10256">
                  <c:v>5.7499999999777174E-3</c:v>
                </c:pt>
                <c:pt idx="10257">
                  <c:v>4.860000000007858E-3</c:v>
                </c:pt>
                <c:pt idx="10258">
                  <c:v>8.2600000000070395E-3</c:v>
                </c:pt>
                <c:pt idx="10259">
                  <c:v>6.9700000000239015E-3</c:v>
                </c:pt>
                <c:pt idx="10260">
                  <c:v>3.4599999999613829E-3</c:v>
                </c:pt>
                <c:pt idx="10261">
                  <c:v>3.7200000000439104E-3</c:v>
                </c:pt>
                <c:pt idx="10262">
                  <c:v>5.8699999999589636E-3</c:v>
                </c:pt>
                <c:pt idx="10263">
                  <c:v>7.9900000000066029E-3</c:v>
                </c:pt>
                <c:pt idx="10264">
                  <c:v>2.4400000000355249E-3</c:v>
                </c:pt>
                <c:pt idx="10265">
                  <c:v>9.3599999999582906E-3</c:v>
                </c:pt>
                <c:pt idx="10266">
                  <c:v>4.680000000007567E-3</c:v>
                </c:pt>
                <c:pt idx="10267">
                  <c:v>6.9199999999796091E-3</c:v>
                </c:pt>
                <c:pt idx="10268">
                  <c:v>8.5500000000138243E-3</c:v>
                </c:pt>
                <c:pt idx="10269">
                  <c:v>4.5299999999883767E-3</c:v>
                </c:pt>
                <c:pt idx="10270">
                  <c:v>4.2600000000447835E-3</c:v>
                </c:pt>
                <c:pt idx="10271">
                  <c:v>8.2600000000070395E-3</c:v>
                </c:pt>
                <c:pt idx="10272">
                  <c:v>2.4399999999786814E-3</c:v>
                </c:pt>
                <c:pt idx="10273">
                  <c:v>7.0299999999861029E-3</c:v>
                </c:pt>
                <c:pt idx="10274">
                  <c:v>5.460000000027776E-3</c:v>
                </c:pt>
                <c:pt idx="10275">
                  <c:v>4.909999999995307E-3</c:v>
                </c:pt>
                <c:pt idx="10276">
                  <c:v>6.0799999999971988E-3</c:v>
                </c:pt>
                <c:pt idx="10277">
                  <c:v>5.2799999999706415E-3</c:v>
                </c:pt>
                <c:pt idx="10278">
                  <c:v>7.3300000000244836E-3</c:v>
                </c:pt>
                <c:pt idx="10279">
                  <c:v>5.4799999999772808E-3</c:v>
                </c:pt>
                <c:pt idx="10280">
                  <c:v>4.0300000000002001E-3</c:v>
                </c:pt>
                <c:pt idx="10281">
                  <c:v>4.8899999999889587E-3</c:v>
                </c:pt>
                <c:pt idx="10282">
                  <c:v>5.0000000000522959E-3</c:v>
                </c:pt>
                <c:pt idx="10283">
                  <c:v>6.7999999999983629E-3</c:v>
                </c:pt>
                <c:pt idx="10284">
                  <c:v>7.2399999999674947E-3</c:v>
                </c:pt>
                <c:pt idx="10285">
                  <c:v>3.719999999987067E-3</c:v>
                </c:pt>
                <c:pt idx="10286">
                  <c:v>6.4399999999977808E-3</c:v>
                </c:pt>
                <c:pt idx="10287">
                  <c:v>6.3800000000355794E-3</c:v>
                </c:pt>
                <c:pt idx="10288">
                  <c:v>6.6199999999980719E-3</c:v>
                </c:pt>
                <c:pt idx="10289">
                  <c:v>4.4699999999693318E-3</c:v>
                </c:pt>
                <c:pt idx="10290">
                  <c:v>4.8800000000142063E-3</c:v>
                </c:pt>
                <c:pt idx="10291">
                  <c:v>5.8399999999778629E-3</c:v>
                </c:pt>
                <c:pt idx="10292">
                  <c:v>6.2000000000352884E-3</c:v>
                </c:pt>
                <c:pt idx="10293">
                  <c:v>4.5599999999694774E-3</c:v>
                </c:pt>
                <c:pt idx="10294">
                  <c:v>4.9800000000459477E-3</c:v>
                </c:pt>
                <c:pt idx="10295">
                  <c:v>5.0999999999703505E-3</c:v>
                </c:pt>
                <c:pt idx="10296">
                  <c:v>4.9400000000332511E-3</c:v>
                </c:pt>
                <c:pt idx="10297">
                  <c:v>7.0399999999608553E-3</c:v>
                </c:pt>
                <c:pt idx="10298">
                  <c:v>4.0200000000254477E-3</c:v>
                </c:pt>
                <c:pt idx="10299">
                  <c:v>6.199999999978445E-3</c:v>
                </c:pt>
                <c:pt idx="10300">
                  <c:v>3.6299999999869215E-3</c:v>
                </c:pt>
                <c:pt idx="10301">
                  <c:v>4.2400000000384352E-3</c:v>
                </c:pt>
                <c:pt idx="10302">
                  <c:v>6.4899999999852298E-3</c:v>
                </c:pt>
                <c:pt idx="10303">
                  <c:v>7.0699999999987995E-3</c:v>
                </c:pt>
                <c:pt idx="10304">
                  <c:v>3.899999999987358E-3</c:v>
                </c:pt>
                <c:pt idx="10305">
                  <c:v>8.3799999999882857E-3</c:v>
                </c:pt>
                <c:pt idx="10306">
                  <c:v>2.7100000000359614E-3</c:v>
                </c:pt>
                <c:pt idx="10307">
                  <c:v>8.4299999999757347E-3</c:v>
                </c:pt>
                <c:pt idx="10308">
                  <c:v>4.0200000000254477E-3</c:v>
                </c:pt>
                <c:pt idx="10309">
                  <c:v>5.1599999999893953E-3</c:v>
                </c:pt>
                <c:pt idx="10310">
                  <c:v>4.680000000007567E-3</c:v>
                </c:pt>
                <c:pt idx="10311">
                  <c:v>8.4899999999947795E-3</c:v>
                </c:pt>
                <c:pt idx="10312">
                  <c:v>2.0900000000096952E-3</c:v>
                </c:pt>
                <c:pt idx="10313">
                  <c:v>7.9900000000066029E-3</c:v>
                </c:pt>
                <c:pt idx="10314">
                  <c:v>3.9600000000064028E-3</c:v>
                </c:pt>
                <c:pt idx="10315">
                  <c:v>5.2499999999895408E-3</c:v>
                </c:pt>
                <c:pt idx="10316">
                  <c:v>4.8499999999762622E-3</c:v>
                </c:pt>
                <c:pt idx="10317">
                  <c:v>7.2200000000179898E-3</c:v>
                </c:pt>
                <c:pt idx="10318">
                  <c:v>6.2499999999658939E-3</c:v>
                </c:pt>
                <c:pt idx="10319">
                  <c:v>4.9800000000459477E-3</c:v>
                </c:pt>
                <c:pt idx="10320">
                  <c:v>3.9599999999495594E-3</c:v>
                </c:pt>
                <c:pt idx="10321">
                  <c:v>6.650000000036016E-3</c:v>
                </c:pt>
                <c:pt idx="10322">
                  <c:v>4.0199999999686042E-3</c:v>
                </c:pt>
                <c:pt idx="10323">
                  <c:v>5.7600000000093132E-3</c:v>
                </c:pt>
                <c:pt idx="10324">
                  <c:v>5.5700000000342698E-3</c:v>
                </c:pt>
                <c:pt idx="10325">
                  <c:v>2.1999999999593456E-3</c:v>
                </c:pt>
                <c:pt idx="10326">
                  <c:v>5.9899999999970532E-3</c:v>
                </c:pt>
                <c:pt idx="10327">
                  <c:v>7.3100000000181353E-3</c:v>
                </c:pt>
                <c:pt idx="10328">
                  <c:v>3.4200000000055297E-3</c:v>
                </c:pt>
                <c:pt idx="10329">
                  <c:v>4.5900000000074215E-3</c:v>
                </c:pt>
                <c:pt idx="10330">
                  <c:v>7.0400000000176988E-3</c:v>
                </c:pt>
                <c:pt idx="10331">
                  <c:v>2.709999999979118E-3</c:v>
                </c:pt>
                <c:pt idx="10332">
                  <c:v>7.3299999999676402E-3</c:v>
                </c:pt>
                <c:pt idx="10333">
                  <c:v>2.8900000000362525E-3</c:v>
                </c:pt>
                <c:pt idx="10334">
                  <c:v>5.6299999999964712E-3</c:v>
                </c:pt>
                <c:pt idx="10335">
                  <c:v>7.8100000000063119E-3</c:v>
                </c:pt>
                <c:pt idx="10336">
                  <c:v>3.0099999999606553E-3</c:v>
                </c:pt>
                <c:pt idx="10337">
                  <c:v>6.9200000000364525E-3</c:v>
                </c:pt>
                <c:pt idx="10338">
                  <c:v>5.2699999999958891E-3</c:v>
                </c:pt>
                <c:pt idx="10339">
                  <c:v>5.009999999970205E-3</c:v>
                </c:pt>
                <c:pt idx="10340">
                  <c:v>5.2700000000527325E-3</c:v>
                </c:pt>
                <c:pt idx="10341">
                  <c:v>2.6499999999600732E-3</c:v>
                </c:pt>
                <c:pt idx="10342">
                  <c:v>6.2300000000163891E-3</c:v>
                </c:pt>
                <c:pt idx="10343">
                  <c:v>4.6499999999696229E-3</c:v>
                </c:pt>
                <c:pt idx="10344">
                  <c:v>4.9800000000459477E-3</c:v>
                </c:pt>
                <c:pt idx="10345">
                  <c:v>7.1800000000052933E-3</c:v>
                </c:pt>
                <c:pt idx="10346">
                  <c:v>5.6899999999586726E-3</c:v>
                </c:pt>
                <c:pt idx="10347">
                  <c:v>4.680000000007567E-3</c:v>
                </c:pt>
                <c:pt idx="10348">
                  <c:v>5.6700000000091677E-3</c:v>
                </c:pt>
                <c:pt idx="10349">
                  <c:v>6.2800000000038381E-3</c:v>
                </c:pt>
                <c:pt idx="10350">
                  <c:v>6.4699999999788815E-3</c:v>
                </c:pt>
                <c:pt idx="10351">
                  <c:v>6.5600000000358705E-3</c:v>
                </c:pt>
                <c:pt idx="10352">
                  <c:v>3.6599999999680222E-3</c:v>
                </c:pt>
                <c:pt idx="10353">
                  <c:v>6.2599999999974898E-3</c:v>
                </c:pt>
                <c:pt idx="10354">
                  <c:v>6.2599999999974898E-3</c:v>
                </c:pt>
                <c:pt idx="10355">
                  <c:v>3.7800000000061118E-3</c:v>
                </c:pt>
                <c:pt idx="10356">
                  <c:v>6.3499999999976353E-3</c:v>
                </c:pt>
                <c:pt idx="10357">
                  <c:v>5.4000000000087311E-3</c:v>
                </c:pt>
                <c:pt idx="10358">
                  <c:v>5.8099999999967622E-3</c:v>
                </c:pt>
                <c:pt idx="10359">
                  <c:v>4.860000000007858E-3</c:v>
                </c:pt>
                <c:pt idx="10360">
                  <c:v>3.0399999999985994E-3</c:v>
                </c:pt>
                <c:pt idx="10361">
                  <c:v>7.0000000000050022E-3</c:v>
                </c:pt>
                <c:pt idx="10362">
                  <c:v>5.2099999999768443E-3</c:v>
                </c:pt>
                <c:pt idx="10363">
                  <c:v>4.2700000000195359E-3</c:v>
                </c:pt>
                <c:pt idx="10364">
                  <c:v>8.6099999999760257E-3</c:v>
                </c:pt>
                <c:pt idx="10365">
                  <c:v>4.0500000000065484E-3</c:v>
                </c:pt>
                <c:pt idx="10366">
                  <c:v>7.3600000000055843E-3</c:v>
                </c:pt>
                <c:pt idx="10367">
                  <c:v>4.9200000000269029E-3</c:v>
                </c:pt>
                <c:pt idx="10368">
                  <c:v>7.3299999999676402E-3</c:v>
                </c:pt>
                <c:pt idx="10369">
                  <c:v>4.9800000000459477E-3</c:v>
                </c:pt>
                <c:pt idx="10370">
                  <c:v>7.6599999999871216E-3</c:v>
                </c:pt>
                <c:pt idx="10371">
                  <c:v>3.0099999999606553E-3</c:v>
                </c:pt>
                <c:pt idx="10372">
                  <c:v>9.3300000000340333E-3</c:v>
                </c:pt>
                <c:pt idx="10373">
                  <c:v>3.1599999999798456E-3</c:v>
                </c:pt>
                <c:pt idx="10374">
                  <c:v>5.9600000000159525E-3</c:v>
                </c:pt>
                <c:pt idx="10375">
                  <c:v>7.6899999999682223E-3</c:v>
                </c:pt>
                <c:pt idx="10376">
                  <c:v>5.7800000000156615E-3</c:v>
                </c:pt>
                <c:pt idx="10377">
                  <c:v>6.7599999999856664E-3</c:v>
                </c:pt>
                <c:pt idx="10378">
                  <c:v>6.1400000000162436E-3</c:v>
                </c:pt>
                <c:pt idx="10379">
                  <c:v>5.0699999999892498E-3</c:v>
                </c:pt>
                <c:pt idx="10380">
                  <c:v>6.0500000000160981E-3</c:v>
                </c:pt>
                <c:pt idx="10381">
                  <c:v>6.379999999978736E-3</c:v>
                </c:pt>
                <c:pt idx="10382">
                  <c:v>5.2699999999958891E-3</c:v>
                </c:pt>
                <c:pt idx="10383">
                  <c:v>6.650000000036016E-3</c:v>
                </c:pt>
                <c:pt idx="10384">
                  <c:v>5.8099999999967622E-3</c:v>
                </c:pt>
                <c:pt idx="10385">
                  <c:v>5.7199999999966167E-3</c:v>
                </c:pt>
                <c:pt idx="10386">
                  <c:v>7.6900000000250657E-3</c:v>
                </c:pt>
                <c:pt idx="10387">
                  <c:v>5.8399999999778629E-3</c:v>
                </c:pt>
                <c:pt idx="10388">
                  <c:v>6.4399999999977808E-3</c:v>
                </c:pt>
                <c:pt idx="10389">
                  <c:v>6.6699999999855208E-3</c:v>
                </c:pt>
                <c:pt idx="10390">
                  <c:v>5.0100000000270484E-3</c:v>
                </c:pt>
                <c:pt idx="10391">
                  <c:v>6.6499999999791726E-3</c:v>
                </c:pt>
                <c:pt idx="10392">
                  <c:v>7.209999999986394E-3</c:v>
                </c:pt>
                <c:pt idx="10393">
                  <c:v>7.3600000000055843E-3</c:v>
                </c:pt>
                <c:pt idx="10394">
                  <c:v>8.3099999999944885E-3</c:v>
                </c:pt>
                <c:pt idx="10395">
                  <c:v>6.1400000000162436E-3</c:v>
                </c:pt>
                <c:pt idx="10396">
                  <c:v>7.8700000000253567E-3</c:v>
                </c:pt>
                <c:pt idx="10397">
                  <c:v>7.5099999999679312E-3</c:v>
                </c:pt>
                <c:pt idx="10398">
                  <c:v>5.8400000000347063E-3</c:v>
                </c:pt>
                <c:pt idx="10399">
                  <c:v>5.8999999999969077E-3</c:v>
                </c:pt>
                <c:pt idx="10400">
                  <c:v>8.6499999999887223E-3</c:v>
                </c:pt>
                <c:pt idx="10401">
                  <c:v>5.0299999999765532E-3</c:v>
                </c:pt>
                <c:pt idx="10402">
                  <c:v>7.7800000000252112E-3</c:v>
                </c:pt>
                <c:pt idx="10403">
                  <c:v>3.4599999999613829E-3</c:v>
                </c:pt>
                <c:pt idx="10404">
                  <c:v>7.2100000000432374E-3</c:v>
                </c:pt>
                <c:pt idx="10405">
                  <c:v>9.2999999999960892E-3</c:v>
                </c:pt>
                <c:pt idx="10406">
                  <c:v>6.1399999999594002E-3</c:v>
                </c:pt>
                <c:pt idx="10407">
                  <c:v>5.5100000000152249E-3</c:v>
                </c:pt>
                <c:pt idx="10408">
                  <c:v>5.9600000000159525E-3</c:v>
                </c:pt>
                <c:pt idx="10409">
                  <c:v>9.5699999999965257E-3</c:v>
                </c:pt>
                <c:pt idx="10410">
                  <c:v>6.9700000000239015E-3</c:v>
                </c:pt>
                <c:pt idx="10411">
                  <c:v>5.369999999970787E-3</c:v>
                </c:pt>
                <c:pt idx="10412">
                  <c:v>7.7400000000125146E-3</c:v>
                </c:pt>
                <c:pt idx="10413">
                  <c:v>7.2200000000179898E-3</c:v>
                </c:pt>
                <c:pt idx="10414">
                  <c:v>9.0299999999956526E-3</c:v>
                </c:pt>
                <c:pt idx="10415">
                  <c:v>6.4600000000041291E-3</c:v>
                </c:pt>
                <c:pt idx="10416">
                  <c:v>6.3199999999596912E-3</c:v>
                </c:pt>
                <c:pt idx="10417">
                  <c:v>6.9500000000175532E-3</c:v>
                </c:pt>
                <c:pt idx="10418">
                  <c:v>6.5500000000042746E-3</c:v>
                </c:pt>
                <c:pt idx="10419">
                  <c:v>5.3399999999896863E-3</c:v>
                </c:pt>
                <c:pt idx="10420">
                  <c:v>8.1299999999941974E-3</c:v>
                </c:pt>
                <c:pt idx="10421">
                  <c:v>7.5100000000247746E-3</c:v>
                </c:pt>
                <c:pt idx="10422">
                  <c:v>4.8299999999699139E-3</c:v>
                </c:pt>
                <c:pt idx="10423">
                  <c:v>1.0019999999997253E-2</c:v>
                </c:pt>
                <c:pt idx="10424">
                  <c:v>6.4300000000230284E-3</c:v>
                </c:pt>
                <c:pt idx="10425">
                  <c:v>8.4099999999693864E-3</c:v>
                </c:pt>
                <c:pt idx="10426">
                  <c:v>6.9100000000048567E-3</c:v>
                </c:pt>
                <c:pt idx="10427">
                  <c:v>7.060000000024047E-3</c:v>
                </c:pt>
                <c:pt idx="10428">
                  <c:v>7.3699999999803367E-3</c:v>
                </c:pt>
                <c:pt idx="10429">
                  <c:v>9.6200000000408181E-3</c:v>
                </c:pt>
                <c:pt idx="10430">
                  <c:v>4.409999999950287E-3</c:v>
                </c:pt>
                <c:pt idx="10431">
                  <c:v>9.030000000052496E-3</c:v>
                </c:pt>
                <c:pt idx="10432">
                  <c:v>7.1299999999610009E-3</c:v>
                </c:pt>
                <c:pt idx="10433">
                  <c:v>6.7599999999856664E-3</c:v>
                </c:pt>
                <c:pt idx="10434">
                  <c:v>4.8000000000456566E-3</c:v>
                </c:pt>
                <c:pt idx="10435">
                  <c:v>8.0199999999877036E-3</c:v>
                </c:pt>
                <c:pt idx="10436">
                  <c:v>7.5099999999679312E-3</c:v>
                </c:pt>
                <c:pt idx="10437">
                  <c:v>6.0500000000160981E-3</c:v>
                </c:pt>
                <c:pt idx="10438">
                  <c:v>5.5700000000342698E-3</c:v>
                </c:pt>
                <c:pt idx="10439">
                  <c:v>8.1899999999563988E-3</c:v>
                </c:pt>
                <c:pt idx="10440">
                  <c:v>6.1100000000351429E-3</c:v>
                </c:pt>
                <c:pt idx="10441">
                  <c:v>5.4900000000088767E-3</c:v>
                </c:pt>
                <c:pt idx="10442">
                  <c:v>1.0129999999946904E-2</c:v>
                </c:pt>
                <c:pt idx="10443">
                  <c:v>7.1500000000241926E-3</c:v>
                </c:pt>
                <c:pt idx="10444">
                  <c:v>6.7700000000172622E-3</c:v>
                </c:pt>
                <c:pt idx="10445">
                  <c:v>7.1199999999862484E-3</c:v>
                </c:pt>
                <c:pt idx="10446">
                  <c:v>9.7499999999968168E-3</c:v>
                </c:pt>
                <c:pt idx="10447">
                  <c:v>6.4899999999852298E-3</c:v>
                </c:pt>
                <c:pt idx="10448">
                  <c:v>7.9900000000066029E-3</c:v>
                </c:pt>
                <c:pt idx="10449">
                  <c:v>7.060000000024047E-3</c:v>
                </c:pt>
                <c:pt idx="10450">
                  <c:v>7.4500000000057298E-3</c:v>
                </c:pt>
                <c:pt idx="10451">
                  <c:v>4.9199999999700594E-3</c:v>
                </c:pt>
                <c:pt idx="10452">
                  <c:v>7.7499999999872671E-3</c:v>
                </c:pt>
                <c:pt idx="10453">
                  <c:v>8.4900000000516229E-3</c:v>
                </c:pt>
                <c:pt idx="10454">
                  <c:v>5.4899999999520332E-3</c:v>
                </c:pt>
                <c:pt idx="10455">
                  <c:v>8.7599999999952161E-3</c:v>
                </c:pt>
                <c:pt idx="10456">
                  <c:v>5.1200000000335422E-3</c:v>
                </c:pt>
                <c:pt idx="10457">
                  <c:v>7.7200000000061664E-3</c:v>
                </c:pt>
                <c:pt idx="10458">
                  <c:v>5.5800000000090222E-3</c:v>
                </c:pt>
                <c:pt idx="10459">
                  <c:v>5.6599999999775719E-3</c:v>
                </c:pt>
                <c:pt idx="10460">
                  <c:v>7.6000000000249202E-3</c:v>
                </c:pt>
                <c:pt idx="10461">
                  <c:v>7.7799999999683678E-3</c:v>
                </c:pt>
                <c:pt idx="10462">
                  <c:v>4.4100000000071304E-3</c:v>
                </c:pt>
                <c:pt idx="10463">
                  <c:v>8.7599999999952161E-3</c:v>
                </c:pt>
                <c:pt idx="10464">
                  <c:v>6.3499999999976353E-3</c:v>
                </c:pt>
                <c:pt idx="10465">
                  <c:v>8.070000000031996E-3</c:v>
                </c:pt>
                <c:pt idx="10466">
                  <c:v>3.9400000000000546E-3</c:v>
                </c:pt>
                <c:pt idx="10467">
                  <c:v>6.8199999999478678E-3</c:v>
                </c:pt>
                <c:pt idx="10468">
                  <c:v>5.8100000000536056E-3</c:v>
                </c:pt>
                <c:pt idx="10469">
                  <c:v>6.6199999999980719E-3</c:v>
                </c:pt>
                <c:pt idx="10470">
                  <c:v>5.009999999970205E-3</c:v>
                </c:pt>
                <c:pt idx="10471">
                  <c:v>5.4799999999772808E-3</c:v>
                </c:pt>
                <c:pt idx="10472">
                  <c:v>5.9600000000159525E-3</c:v>
                </c:pt>
                <c:pt idx="10473">
                  <c:v>6.5600000000358705E-3</c:v>
                </c:pt>
                <c:pt idx="10474">
                  <c:v>6.5499999999474312E-3</c:v>
                </c:pt>
                <c:pt idx="10475">
                  <c:v>5.2800000000274849E-3</c:v>
                </c:pt>
                <c:pt idx="10476">
                  <c:v>8.1299999999941974E-3</c:v>
                </c:pt>
                <c:pt idx="10477">
                  <c:v>5.4299999999898318E-3</c:v>
                </c:pt>
                <c:pt idx="10478">
                  <c:v>3.7800000000061118E-3</c:v>
                </c:pt>
                <c:pt idx="10479">
                  <c:v>5.1900000000273394E-3</c:v>
                </c:pt>
                <c:pt idx="10480">
                  <c:v>7.2999999999865395E-3</c:v>
                </c:pt>
                <c:pt idx="10481">
                  <c:v>3.1900000000177897E-3</c:v>
                </c:pt>
                <c:pt idx="10482">
                  <c:v>9.1799999999579995E-3</c:v>
                </c:pt>
                <c:pt idx="10483">
                  <c:v>4.7700000000077125E-3</c:v>
                </c:pt>
                <c:pt idx="10484">
                  <c:v>5.9899999999970532E-3</c:v>
                </c:pt>
                <c:pt idx="10485">
                  <c:v>7.3000000000433829E-3</c:v>
                </c:pt>
                <c:pt idx="10486">
                  <c:v>5.6599999999775719E-3</c:v>
                </c:pt>
                <c:pt idx="10487">
                  <c:v>6.2599999999974898E-3</c:v>
                </c:pt>
                <c:pt idx="10488">
                  <c:v>7.6899999999682223E-3</c:v>
                </c:pt>
                <c:pt idx="10489">
                  <c:v>2.7400000000170621E-3</c:v>
                </c:pt>
                <c:pt idx="10490">
                  <c:v>8.350000000007185E-3</c:v>
                </c:pt>
                <c:pt idx="10491">
                  <c:v>3.390000000024429E-3</c:v>
                </c:pt>
                <c:pt idx="10492">
                  <c:v>6.3199999999596912E-3</c:v>
                </c:pt>
                <c:pt idx="10493">
                  <c:v>8.0500000000256478E-3</c:v>
                </c:pt>
                <c:pt idx="10494">
                  <c:v>3.7800000000061118E-3</c:v>
                </c:pt>
                <c:pt idx="10495">
                  <c:v>5.9299999999780084E-3</c:v>
                </c:pt>
                <c:pt idx="10496">
                  <c:v>5.3700000000276304E-3</c:v>
                </c:pt>
                <c:pt idx="10497">
                  <c:v>5.8999999999969077E-3</c:v>
                </c:pt>
                <c:pt idx="10498">
                  <c:v>6.8200000000047112E-3</c:v>
                </c:pt>
                <c:pt idx="10499">
                  <c:v>4.7700000000077125E-3</c:v>
                </c:pt>
                <c:pt idx="10500">
                  <c:v>5.2799999999706415E-3</c:v>
                </c:pt>
                <c:pt idx="10501">
                  <c:v>9.8300000000222099E-3</c:v>
                </c:pt>
                <c:pt idx="10502">
                  <c:v>4.5599999999694774E-3</c:v>
                </c:pt>
                <c:pt idx="10503">
                  <c:v>7.6000000000249202E-3</c:v>
                </c:pt>
                <c:pt idx="10504">
                  <c:v>6.5899999999601278E-3</c:v>
                </c:pt>
                <c:pt idx="10505">
                  <c:v>8.070000000031996E-3</c:v>
                </c:pt>
                <c:pt idx="10506">
                  <c:v>4.9799999999891043E-3</c:v>
                </c:pt>
                <c:pt idx="10507">
                  <c:v>7.060000000024047E-3</c:v>
                </c:pt>
                <c:pt idx="10508">
                  <c:v>5.4900000000088767E-3</c:v>
                </c:pt>
                <c:pt idx="10509">
                  <c:v>9.6499999999650754E-3</c:v>
                </c:pt>
                <c:pt idx="10510">
                  <c:v>4.5900000000074215E-3</c:v>
                </c:pt>
                <c:pt idx="10511">
                  <c:v>6.0199999999781539E-3</c:v>
                </c:pt>
                <c:pt idx="10512">
                  <c:v>6.650000000036016E-3</c:v>
                </c:pt>
                <c:pt idx="10513">
                  <c:v>3.8399999999683132E-3</c:v>
                </c:pt>
                <c:pt idx="10514">
                  <c:v>1.0109999999997399E-2</c:v>
                </c:pt>
                <c:pt idx="10515">
                  <c:v>4.0800000000444925E-3</c:v>
                </c:pt>
                <c:pt idx="10516">
                  <c:v>9.3599999999582906E-3</c:v>
                </c:pt>
                <c:pt idx="10517">
                  <c:v>5.3300000000149339E-3</c:v>
                </c:pt>
                <c:pt idx="10518">
                  <c:v>4.1699999999877946E-3</c:v>
                </c:pt>
                <c:pt idx="10519">
                  <c:v>8.1099999999878492E-3</c:v>
                </c:pt>
                <c:pt idx="10520">
                  <c:v>7.4800000000436739E-3</c:v>
                </c:pt>
                <c:pt idx="10521">
                  <c:v>4.3799999999691863E-3</c:v>
                </c:pt>
                <c:pt idx="10522">
                  <c:v>8.8499999999953616E-3</c:v>
                </c:pt>
                <c:pt idx="10523">
                  <c:v>6.1400000000162436E-3</c:v>
                </c:pt>
                <c:pt idx="10524">
                  <c:v>7.389999999986685E-3</c:v>
                </c:pt>
                <c:pt idx="10525">
                  <c:v>9.0000000000145519E-3</c:v>
                </c:pt>
                <c:pt idx="10526">
                  <c:v>7.3100000000181353E-3</c:v>
                </c:pt>
                <c:pt idx="10527">
                  <c:v>6.0199999999781539E-3</c:v>
                </c:pt>
                <c:pt idx="10528">
                  <c:v>6.1299999999846477E-3</c:v>
                </c:pt>
                <c:pt idx="10529">
                  <c:v>6.4100000000166801E-3</c:v>
                </c:pt>
                <c:pt idx="10530">
                  <c:v>6.7700000000172622E-3</c:v>
                </c:pt>
                <c:pt idx="10531">
                  <c:v>5.8699999999589636E-3</c:v>
                </c:pt>
                <c:pt idx="10532">
                  <c:v>6.8500000000426553E-3</c:v>
                </c:pt>
                <c:pt idx="10533">
                  <c:v>7.5099999999679312E-3</c:v>
                </c:pt>
                <c:pt idx="10534">
                  <c:v>6.1400000000162436E-3</c:v>
                </c:pt>
                <c:pt idx="10535">
                  <c:v>6.7399999999793181E-3</c:v>
                </c:pt>
                <c:pt idx="10536">
                  <c:v>7.5700000000438195E-3</c:v>
                </c:pt>
                <c:pt idx="10537">
                  <c:v>7.0899999999483043E-3</c:v>
                </c:pt>
                <c:pt idx="10538">
                  <c:v>7.4500000000057298E-3</c:v>
                </c:pt>
                <c:pt idx="10539">
                  <c:v>5.9899999999970532E-3</c:v>
                </c:pt>
                <c:pt idx="10540">
                  <c:v>8.2900000000449836E-3</c:v>
                </c:pt>
                <c:pt idx="10541">
                  <c:v>7.0900000000051477E-3</c:v>
                </c:pt>
                <c:pt idx="10542">
                  <c:v>6.4699999999788815E-3</c:v>
                </c:pt>
                <c:pt idx="10543">
                  <c:v>7.4500000000057298E-3</c:v>
                </c:pt>
                <c:pt idx="10544">
                  <c:v>7.9499999999939064E-3</c:v>
                </c:pt>
                <c:pt idx="10545">
                  <c:v>7.8399999999874126E-3</c:v>
                </c:pt>
                <c:pt idx="10546">
                  <c:v>6.2000000000352884E-3</c:v>
                </c:pt>
                <c:pt idx="10547">
                  <c:v>6.379999999978736E-3</c:v>
                </c:pt>
                <c:pt idx="10548">
                  <c:v>7.0299999999861029E-3</c:v>
                </c:pt>
                <c:pt idx="10549">
                  <c:v>8.9700000000334512E-3</c:v>
                </c:pt>
                <c:pt idx="10550">
                  <c:v>3.6399999999616739E-3</c:v>
                </c:pt>
                <c:pt idx="10551">
                  <c:v>7.2400000000243381E-3</c:v>
                </c:pt>
                <c:pt idx="10552">
                  <c:v>6.8799999999669126E-3</c:v>
                </c:pt>
                <c:pt idx="10553">
                  <c:v>6.830000000036307E-3</c:v>
                </c:pt>
                <c:pt idx="10554">
                  <c:v>9.3899999999962347E-3</c:v>
                </c:pt>
                <c:pt idx="10555">
                  <c:v>7.0000000000050022E-3</c:v>
                </c:pt>
                <c:pt idx="10556">
                  <c:v>4.8899999999889587E-3</c:v>
                </c:pt>
                <c:pt idx="10557">
                  <c:v>7.2400000000243381E-3</c:v>
                </c:pt>
                <c:pt idx="10558">
                  <c:v>7.5099999999679312E-3</c:v>
                </c:pt>
                <c:pt idx="10559">
                  <c:v>5.5699999999774263E-3</c:v>
                </c:pt>
                <c:pt idx="10560">
                  <c:v>7.8700000000253567E-3</c:v>
                </c:pt>
                <c:pt idx="10561">
                  <c:v>3.9100000000189539E-3</c:v>
                </c:pt>
                <c:pt idx="10562">
                  <c:v>9.5299999999838292E-3</c:v>
                </c:pt>
                <c:pt idx="10563">
                  <c:v>5.8399999999778629E-3</c:v>
                </c:pt>
                <c:pt idx="10564">
                  <c:v>8.0500000000256478E-3</c:v>
                </c:pt>
                <c:pt idx="10565">
                  <c:v>1.0429999999985284E-2</c:v>
                </c:pt>
                <c:pt idx="10566">
                  <c:v>2.1199999999907959E-3</c:v>
                </c:pt>
                <c:pt idx="10567">
                  <c:v>6.7600000000425098E-3</c:v>
                </c:pt>
                <c:pt idx="10568">
                  <c:v>3.7299999999618194E-3</c:v>
                </c:pt>
                <c:pt idx="10569">
                  <c:v>6.0000000019044819E-5</c:v>
                </c:pt>
                <c:pt idx="10570">
                  <c:v>4.6499999999696229E-3</c:v>
                </c:pt>
                <c:pt idx="10571">
                  <c:v>1.4000000000464752E-3</c:v>
                </c:pt>
                <c:pt idx="10572">
                  <c:v>0</c:v>
                </c:pt>
                <c:pt idx="10573">
                  <c:v>1.9599999999968531E-3</c:v>
                </c:pt>
                <c:pt idx="10574">
                  <c:v>1.3399999999705869E-3</c:v>
                </c:pt>
                <c:pt idx="10575">
                  <c:v>0</c:v>
                </c:pt>
                <c:pt idx="10576">
                  <c:v>1.6699999999900683E-3</c:v>
                </c:pt>
                <c:pt idx="10577">
                  <c:v>0</c:v>
                </c:pt>
                <c:pt idx="10578">
                  <c:v>0</c:v>
                </c:pt>
                <c:pt idx="10579">
                  <c:v>1.2600000000020373E-3</c:v>
                </c:pt>
                <c:pt idx="10580">
                  <c:v>0</c:v>
                </c:pt>
                <c:pt idx="10581">
                  <c:v>2.9200000000173532E-3</c:v>
                </c:pt>
                <c:pt idx="10582">
                  <c:v>0</c:v>
                </c:pt>
                <c:pt idx="10583">
                  <c:v>1.2500000000272848E-3</c:v>
                </c:pt>
                <c:pt idx="10584">
                  <c:v>2.3999999996249244E-4</c:v>
                </c:pt>
                <c:pt idx="10585">
                  <c:v>1.9300000000157524E-3</c:v>
                </c:pt>
                <c:pt idx="10586">
                  <c:v>0</c:v>
                </c:pt>
                <c:pt idx="10587">
                  <c:v>0</c:v>
                </c:pt>
                <c:pt idx="10588">
                  <c:v>0</c:v>
                </c:pt>
                <c:pt idx="10589">
                  <c:v>0</c:v>
                </c:pt>
                <c:pt idx="10590">
                  <c:v>1.140000000020791E-3</c:v>
                </c:pt>
                <c:pt idx="10591">
                  <c:v>0</c:v>
                </c:pt>
                <c:pt idx="10592">
                  <c:v>2.4399999999786814E-3</c:v>
                </c:pt>
                <c:pt idx="10593">
                  <c:v>4.1400000000066939E-3</c:v>
                </c:pt>
                <c:pt idx="10594">
                  <c:v>7.209999999986394E-3</c:v>
                </c:pt>
                <c:pt idx="10595">
                  <c:v>5.3399999999896863E-3</c:v>
                </c:pt>
                <c:pt idx="10596">
                  <c:v>6.5800000000422187E-3</c:v>
                </c:pt>
                <c:pt idx="10597">
                  <c:v>4.2399999999815918E-3</c:v>
                </c:pt>
                <c:pt idx="10598">
                  <c:v>5.2999999999769898E-3</c:v>
                </c:pt>
                <c:pt idx="10599">
                  <c:v>3.8499999999999091E-3</c:v>
                </c:pt>
                <c:pt idx="10600">
                  <c:v>9.4400000000405271E-3</c:v>
                </c:pt>
                <c:pt idx="10601">
                  <c:v>7.2000000000116415E-4</c:v>
                </c:pt>
                <c:pt idx="10602">
                  <c:v>7.9899999999497595E-3</c:v>
                </c:pt>
                <c:pt idx="10603">
                  <c:v>5.2100000000336877E-3</c:v>
                </c:pt>
                <c:pt idx="10604">
                  <c:v>7.5099999999679312E-3</c:v>
                </c:pt>
                <c:pt idx="10605">
                  <c:v>4.2600000000447835E-3</c:v>
                </c:pt>
                <c:pt idx="10606">
                  <c:v>6.2299999999595457E-3</c:v>
                </c:pt>
                <c:pt idx="10607">
                  <c:v>4.8300000000267573E-3</c:v>
                </c:pt>
                <c:pt idx="10608">
                  <c:v>9.540000000015425E-3</c:v>
                </c:pt>
                <c:pt idx="10609">
                  <c:v>4.3799999999691863E-3</c:v>
                </c:pt>
                <c:pt idx="10610">
                  <c:v>6.0500000000160981E-3</c:v>
                </c:pt>
                <c:pt idx="10611">
                  <c:v>6.6699999999855208E-3</c:v>
                </c:pt>
                <c:pt idx="10612">
                  <c:v>7.0400000000176988E-3</c:v>
                </c:pt>
                <c:pt idx="10613">
                  <c:v>7.209999999986394E-3</c:v>
                </c:pt>
                <c:pt idx="10614">
                  <c:v>7.0000000000050022E-3</c:v>
                </c:pt>
                <c:pt idx="10615">
                  <c:v>5.7199999999966167E-3</c:v>
                </c:pt>
                <c:pt idx="10616">
                  <c:v>6.1400000000162436E-3</c:v>
                </c:pt>
                <c:pt idx="10617">
                  <c:v>5.2200000000084401E-3</c:v>
                </c:pt>
                <c:pt idx="10618">
                  <c:v>7.4499999999488864E-3</c:v>
                </c:pt>
                <c:pt idx="10619">
                  <c:v>7.3900000000435284E-3</c:v>
                </c:pt>
                <c:pt idx="10620">
                  <c:v>5.009999999970205E-3</c:v>
                </c:pt>
                <c:pt idx="10621">
                  <c:v>9.180000000014843E-3</c:v>
                </c:pt>
                <c:pt idx="10622">
                  <c:v>4.6199999999885222E-3</c:v>
                </c:pt>
                <c:pt idx="10623">
                  <c:v>8.5500000000138243E-3</c:v>
                </c:pt>
                <c:pt idx="10624">
                  <c:v>7.9599999999686588E-3</c:v>
                </c:pt>
                <c:pt idx="10625">
                  <c:v>8.9400000000523505E-3</c:v>
                </c:pt>
                <c:pt idx="10626">
                  <c:v>4.7699999999508691E-3</c:v>
                </c:pt>
                <c:pt idx="10627">
                  <c:v>5.6600000000344153E-3</c:v>
                </c:pt>
                <c:pt idx="10628">
                  <c:v>7.7200000000061664E-3</c:v>
                </c:pt>
                <c:pt idx="10629">
                  <c:v>6.6699999999855208E-3</c:v>
                </c:pt>
                <c:pt idx="10630">
                  <c:v>6.0199999999781539E-3</c:v>
                </c:pt>
                <c:pt idx="10631">
                  <c:v>6.4100000000166801E-3</c:v>
                </c:pt>
                <c:pt idx="10632">
                  <c:v>6.2300000000163891E-3</c:v>
                </c:pt>
                <c:pt idx="10633">
                  <c:v>8.2799999999565443E-3</c:v>
                </c:pt>
                <c:pt idx="10634">
                  <c:v>4.860000000007858E-3</c:v>
                </c:pt>
                <c:pt idx="10635">
                  <c:v>6.5600000000358705E-3</c:v>
                </c:pt>
                <c:pt idx="10636">
                  <c:v>5.239999999957945E-3</c:v>
                </c:pt>
                <c:pt idx="10637">
                  <c:v>8.4100000000262298E-3</c:v>
                </c:pt>
                <c:pt idx="10638">
                  <c:v>5.6299999999964712E-3</c:v>
                </c:pt>
                <c:pt idx="10639">
                  <c:v>5.7800000000156615E-3</c:v>
                </c:pt>
                <c:pt idx="10640">
                  <c:v>8.6699999999950705E-3</c:v>
                </c:pt>
                <c:pt idx="10641">
                  <c:v>5.369999999970787E-3</c:v>
                </c:pt>
                <c:pt idx="10642">
                  <c:v>7.7800000000252112E-3</c:v>
                </c:pt>
                <c:pt idx="10643">
                  <c:v>7.4200000000246291E-3</c:v>
                </c:pt>
                <c:pt idx="10644">
                  <c:v>6.7899999999667671E-3</c:v>
                </c:pt>
                <c:pt idx="10645">
                  <c:v>8.1400000000257933E-3</c:v>
                </c:pt>
                <c:pt idx="10646">
                  <c:v>6.2899999999785905E-3</c:v>
                </c:pt>
                <c:pt idx="10647">
                  <c:v>5.1199999999766987E-3</c:v>
                </c:pt>
                <c:pt idx="10648">
                  <c:v>8.530000000007476E-3</c:v>
                </c:pt>
                <c:pt idx="10649">
                  <c:v>5.1200000000335422E-3</c:v>
                </c:pt>
                <c:pt idx="10650">
                  <c:v>1.036999999996624E-2</c:v>
                </c:pt>
                <c:pt idx="10651">
                  <c:v>4.350000000044929E-3</c:v>
                </c:pt>
                <c:pt idx="10652">
                  <c:v>7.8399999999874126E-3</c:v>
                </c:pt>
                <c:pt idx="10653">
                  <c:v>8.8499999999953616E-3</c:v>
                </c:pt>
                <c:pt idx="10654">
                  <c:v>5.3399999999896863E-3</c:v>
                </c:pt>
                <c:pt idx="10655">
                  <c:v>6.2899999999785905E-3</c:v>
                </c:pt>
                <c:pt idx="10656">
                  <c:v>7.4800000000436739E-3</c:v>
                </c:pt>
                <c:pt idx="10657">
                  <c:v>4.3799999999691863E-3</c:v>
                </c:pt>
                <c:pt idx="10658">
                  <c:v>6.4100000000166801E-3</c:v>
                </c:pt>
                <c:pt idx="10659">
                  <c:v>6.8499999999858119E-3</c:v>
                </c:pt>
                <c:pt idx="10660">
                  <c:v>7.6000000000249202E-3</c:v>
                </c:pt>
                <c:pt idx="10661">
                  <c:v>9.0299999999956526E-3</c:v>
                </c:pt>
                <c:pt idx="10662">
                  <c:v>5.9299999999780084E-3</c:v>
                </c:pt>
                <c:pt idx="10663">
                  <c:v>7.7800000000252112E-3</c:v>
                </c:pt>
                <c:pt idx="10664">
                  <c:v>6.8499999999858119E-3</c:v>
                </c:pt>
                <c:pt idx="10665">
                  <c:v>8.7399999999888678E-3</c:v>
                </c:pt>
                <c:pt idx="10666">
                  <c:v>3.5399999999867759E-3</c:v>
                </c:pt>
                <c:pt idx="10667">
                  <c:v>8.7000000000330147E-3</c:v>
                </c:pt>
                <c:pt idx="10668">
                  <c:v>6.5899999999601278E-3</c:v>
                </c:pt>
                <c:pt idx="10669">
                  <c:v>9.0600000000335967E-3</c:v>
                </c:pt>
                <c:pt idx="10670">
                  <c:v>2.0599999999717511E-3</c:v>
                </c:pt>
                <c:pt idx="10671">
                  <c:v>1.0250000000041837E-2</c:v>
                </c:pt>
                <c:pt idx="10672">
                  <c:v>3.8099999999872125E-3</c:v>
                </c:pt>
                <c:pt idx="10673">
                  <c:v>7.1300000000178443E-3</c:v>
                </c:pt>
                <c:pt idx="10674">
                  <c:v>6.9699999999670581E-3</c:v>
                </c:pt>
                <c:pt idx="10675">
                  <c:v>5.7500000000345608E-3</c:v>
                </c:pt>
                <c:pt idx="10676">
                  <c:v>5.9599999999591091E-3</c:v>
                </c:pt>
                <c:pt idx="10677">
                  <c:v>6.0200000000349974E-3</c:v>
                </c:pt>
                <c:pt idx="10678">
                  <c:v>5.3999999999518877E-3</c:v>
                </c:pt>
                <c:pt idx="10679">
                  <c:v>4.5900000000074215E-3</c:v>
                </c:pt>
                <c:pt idx="10680">
                  <c:v>7.3900000000435284E-3</c:v>
                </c:pt>
                <c:pt idx="10681">
                  <c:v>4.0199999999686042E-3</c:v>
                </c:pt>
                <c:pt idx="10682">
                  <c:v>6.0500000000160981E-3</c:v>
                </c:pt>
                <c:pt idx="10683">
                  <c:v>2.7999999999792635E-3</c:v>
                </c:pt>
                <c:pt idx="10684">
                  <c:v>5.6600000000344153E-3</c:v>
                </c:pt>
                <c:pt idx="10685">
                  <c:v>9.0000000000145519E-4</c:v>
                </c:pt>
                <c:pt idx="10686">
                  <c:v>3.8099999999872125E-3</c:v>
                </c:pt>
                <c:pt idx="10687">
                  <c:v>2.4199999999723332E-3</c:v>
                </c:pt>
                <c:pt idx="10688">
                  <c:v>3.7200000000439104E-3</c:v>
                </c:pt>
                <c:pt idx="10689">
                  <c:v>1.1899999999513966E-3</c:v>
                </c:pt>
                <c:pt idx="10690">
                  <c:v>6.6800000000171167E-3</c:v>
                </c:pt>
                <c:pt idx="10691">
                  <c:v>4.1100000000255932E-3</c:v>
                </c:pt>
                <c:pt idx="10692">
                  <c:v>3.9400000000000546E-3</c:v>
                </c:pt>
                <c:pt idx="10693">
                  <c:v>6.0499999999592546E-3</c:v>
                </c:pt>
                <c:pt idx="10694">
                  <c:v>5.6600000000344153E-3</c:v>
                </c:pt>
                <c:pt idx="10695">
                  <c:v>5.4799999999772808E-3</c:v>
                </c:pt>
                <c:pt idx="10696">
                  <c:v>5.4000000000087311E-3</c:v>
                </c:pt>
                <c:pt idx="10697">
                  <c:v>5.0600000000144973E-3</c:v>
                </c:pt>
                <c:pt idx="10698">
                  <c:v>6.379999999978736E-3</c:v>
                </c:pt>
                <c:pt idx="10699">
                  <c:v>9.1199999999957981E-3</c:v>
                </c:pt>
                <c:pt idx="10700">
                  <c:v>4.3499999999880856E-3</c:v>
                </c:pt>
                <c:pt idx="10701">
                  <c:v>9.540000000015425E-3</c:v>
                </c:pt>
                <c:pt idx="10702">
                  <c:v>7.6599999999871216E-3</c:v>
                </c:pt>
                <c:pt idx="10703">
                  <c:v>8.7000000000330147E-3</c:v>
                </c:pt>
                <c:pt idx="10704">
                  <c:v>7.9900000000066029E-3</c:v>
                </c:pt>
                <c:pt idx="10705">
                  <c:v>7.9199999999559623E-3</c:v>
                </c:pt>
                <c:pt idx="10706">
                  <c:v>6.8899999999985084E-3</c:v>
                </c:pt>
                <c:pt idx="10707">
                  <c:v>8.4600000000136788E-3</c:v>
                </c:pt>
                <c:pt idx="10708">
                  <c:v>5.4900000000088767E-3</c:v>
                </c:pt>
                <c:pt idx="10709">
                  <c:v>9.4399999999836837E-3</c:v>
                </c:pt>
                <c:pt idx="10710">
                  <c:v>5.9300000000348518E-3</c:v>
                </c:pt>
                <c:pt idx="10711">
                  <c:v>6.6199999999980719E-3</c:v>
                </c:pt>
                <c:pt idx="10712">
                  <c:v>9.2099999999959437E-3</c:v>
                </c:pt>
                <c:pt idx="10713">
                  <c:v>4.2300000000068394E-3</c:v>
                </c:pt>
                <c:pt idx="10714">
                  <c:v>9.4499999999584361E-3</c:v>
                </c:pt>
                <c:pt idx="10715">
                  <c:v>8.4300000000325781E-3</c:v>
                </c:pt>
                <c:pt idx="10716">
                  <c:v>7.7499999999872671E-3</c:v>
                </c:pt>
                <c:pt idx="10717">
                  <c:v>1.0040000000003602E-2</c:v>
                </c:pt>
                <c:pt idx="10718">
                  <c:v>7.2799999999801912E-3</c:v>
                </c:pt>
                <c:pt idx="10719">
                  <c:v>8.2500000000322871E-3</c:v>
                </c:pt>
                <c:pt idx="10720">
                  <c:v>1.1030000000005202E-2</c:v>
                </c:pt>
                <c:pt idx="10721">
                  <c:v>8.0499999999688043E-3</c:v>
                </c:pt>
                <c:pt idx="10722">
                  <c:v>8.7000000000330147E-3</c:v>
                </c:pt>
                <c:pt idx="10723">
                  <c:v>9.410000000002583E-3</c:v>
                </c:pt>
                <c:pt idx="10724">
                  <c:v>8.2600000000070395E-3</c:v>
                </c:pt>
                <c:pt idx="10725">
                  <c:v>7.6599999999871216E-3</c:v>
                </c:pt>
                <c:pt idx="10726">
                  <c:v>8.1099999999878492E-3</c:v>
                </c:pt>
                <c:pt idx="10727">
                  <c:v>8.1900000000132422E-3</c:v>
                </c:pt>
                <c:pt idx="10728">
                  <c:v>9.8399999999969623E-3</c:v>
                </c:pt>
                <c:pt idx="10729">
                  <c:v>6.4600000000041291E-3</c:v>
                </c:pt>
                <c:pt idx="10730">
                  <c:v>1.0339999999985139E-2</c:v>
                </c:pt>
                <c:pt idx="10731">
                  <c:v>7.5100000000247746E-3</c:v>
                </c:pt>
                <c:pt idx="10732">
                  <c:v>9.3599999999582906E-3</c:v>
                </c:pt>
                <c:pt idx="10733">
                  <c:v>9.2700000000149885E-3</c:v>
                </c:pt>
                <c:pt idx="10734">
                  <c:v>8.6699999999950705E-3</c:v>
                </c:pt>
                <c:pt idx="10735">
                  <c:v>1.0019999999997253E-2</c:v>
                </c:pt>
                <c:pt idx="10736">
                  <c:v>7.8100000000063119E-3</c:v>
                </c:pt>
                <c:pt idx="10737">
                  <c:v>6.880000000023756E-3</c:v>
                </c:pt>
                <c:pt idx="10738">
                  <c:v>8.9999999999577085E-3</c:v>
                </c:pt>
                <c:pt idx="10739">
                  <c:v>7.660000000043965E-3</c:v>
                </c:pt>
                <c:pt idx="10740">
                  <c:v>5.0399999999513057E-3</c:v>
                </c:pt>
                <c:pt idx="10741">
                  <c:v>1.0750000000030013E-2</c:v>
                </c:pt>
                <c:pt idx="10742">
                  <c:v>4.7700000000077125E-3</c:v>
                </c:pt>
                <c:pt idx="10743">
                  <c:v>1.0819999999966967E-2</c:v>
                </c:pt>
                <c:pt idx="10744">
                  <c:v>9.7200000000157161E-3</c:v>
                </c:pt>
                <c:pt idx="10745">
                  <c:v>7.389999999986685E-3</c:v>
                </c:pt>
                <c:pt idx="10746">
                  <c:v>8.7000000000330147E-3</c:v>
                </c:pt>
                <c:pt idx="10747">
                  <c:v>1.0459999999966385E-2</c:v>
                </c:pt>
                <c:pt idx="10748">
                  <c:v>6.9400000000428008E-3</c:v>
                </c:pt>
                <c:pt idx="10749">
                  <c:v>9.869999999978063E-3</c:v>
                </c:pt>
                <c:pt idx="10750">
                  <c:v>7.9299999999875581E-3</c:v>
                </c:pt>
                <c:pt idx="10751">
                  <c:v>8.3700000000135333E-3</c:v>
                </c:pt>
                <c:pt idx="10752">
                  <c:v>1.0429999999985284E-2</c:v>
                </c:pt>
                <c:pt idx="10753">
                  <c:v>7.2400000000243381E-3</c:v>
                </c:pt>
                <c:pt idx="10754">
                  <c:v>8.530000000007476E-3</c:v>
                </c:pt>
                <c:pt idx="10755">
                  <c:v>7.7799999999683678E-3</c:v>
                </c:pt>
                <c:pt idx="10756">
                  <c:v>9.2000000000211912E-3</c:v>
                </c:pt>
                <c:pt idx="10757">
                  <c:v>4.500000000007276E-3</c:v>
                </c:pt>
                <c:pt idx="10758">
                  <c:v>7.3099999999612919E-3</c:v>
                </c:pt>
                <c:pt idx="10759">
                  <c:v>8.7900000000331602E-3</c:v>
                </c:pt>
                <c:pt idx="10760">
                  <c:v>8.5500000000138243E-3</c:v>
                </c:pt>
                <c:pt idx="10761">
                  <c:v>5.8699999999589636E-3</c:v>
                </c:pt>
                <c:pt idx="10762">
                  <c:v>1.0190000000022792E-2</c:v>
                </c:pt>
                <c:pt idx="10763">
                  <c:v>5.4599999999709325E-3</c:v>
                </c:pt>
                <c:pt idx="10764">
                  <c:v>1.0070000000041546E-2</c:v>
                </c:pt>
                <c:pt idx="10765">
                  <c:v>7.4799999999868305E-3</c:v>
                </c:pt>
                <c:pt idx="10766">
                  <c:v>7.0900000000051477E-3</c:v>
                </c:pt>
                <c:pt idx="10767">
                  <c:v>7.5400000000058753E-3</c:v>
                </c:pt>
                <c:pt idx="10768">
                  <c:v>8.859999999970114E-3</c:v>
                </c:pt>
                <c:pt idx="10769">
                  <c:v>5.4499999999961801E-3</c:v>
                </c:pt>
                <c:pt idx="10770">
                  <c:v>8.0800000000067485E-3</c:v>
                </c:pt>
                <c:pt idx="10771">
                  <c:v>7.7200000000061664E-3</c:v>
                </c:pt>
                <c:pt idx="10772">
                  <c:v>8.0699999999751526E-3</c:v>
                </c:pt>
                <c:pt idx="10773">
                  <c:v>7.3300000000244836E-3</c:v>
                </c:pt>
                <c:pt idx="10774">
                  <c:v>8.350000000007185E-3</c:v>
                </c:pt>
                <c:pt idx="10775">
                  <c:v>7.9299999999875581E-3</c:v>
                </c:pt>
                <c:pt idx="10776">
                  <c:v>8.5500000000138243E-3</c:v>
                </c:pt>
                <c:pt idx="10777">
                  <c:v>7.5400000000058753E-3</c:v>
                </c:pt>
                <c:pt idx="10778">
                  <c:v>8.4899999999947795E-3</c:v>
                </c:pt>
                <c:pt idx="10779">
                  <c:v>7.4500000000057298E-3</c:v>
                </c:pt>
                <c:pt idx="10780">
                  <c:v>1.036999999996624E-2</c:v>
                </c:pt>
                <c:pt idx="10781">
                  <c:v>9.4799999999963802E-3</c:v>
                </c:pt>
                <c:pt idx="10782">
                  <c:v>5.0700000000460932E-3</c:v>
                </c:pt>
                <c:pt idx="10783">
                  <c:v>1.0819999999966967E-2</c:v>
                </c:pt>
                <c:pt idx="10784">
                  <c:v>6.9100000000048567E-3</c:v>
                </c:pt>
                <c:pt idx="10785">
                  <c:v>1.051999999998543E-2</c:v>
                </c:pt>
                <c:pt idx="10786">
                  <c:v>7.4200000000246291E-3</c:v>
                </c:pt>
                <c:pt idx="10787">
                  <c:v>9.7799999999779175E-3</c:v>
                </c:pt>
                <c:pt idx="10788">
                  <c:v>6.700000000023465E-3</c:v>
                </c:pt>
                <c:pt idx="10789">
                  <c:v>1.067000000000462E-2</c:v>
                </c:pt>
                <c:pt idx="10790">
                  <c:v>6.1699999999973443E-3</c:v>
                </c:pt>
                <c:pt idx="10791">
                  <c:v>1.0040000000003602E-2</c:v>
                </c:pt>
                <c:pt idx="10792">
                  <c:v>7.569999999986976E-3</c:v>
                </c:pt>
                <c:pt idx="10793">
                  <c:v>1.067000000000462E-2</c:v>
                </c:pt>
                <c:pt idx="10794">
                  <c:v>1.0850000000004911E-2</c:v>
                </c:pt>
                <c:pt idx="10795">
                  <c:v>7.569999999986976E-3</c:v>
                </c:pt>
                <c:pt idx="10796">
                  <c:v>1.0339999999985139E-2</c:v>
                </c:pt>
                <c:pt idx="10797">
                  <c:v>8.2600000000070395E-3</c:v>
                </c:pt>
                <c:pt idx="10798">
                  <c:v>8.3099999999944885E-3</c:v>
                </c:pt>
                <c:pt idx="10799">
                  <c:v>8.7599999999952161E-3</c:v>
                </c:pt>
                <c:pt idx="10800">
                  <c:v>6.5600000000358705E-3</c:v>
                </c:pt>
                <c:pt idx="10801">
                  <c:v>9.4500000000152795E-3</c:v>
                </c:pt>
                <c:pt idx="10802">
                  <c:v>1.0429999999985284E-2</c:v>
                </c:pt>
                <c:pt idx="10803">
                  <c:v>5.8099999999967622E-3</c:v>
                </c:pt>
                <c:pt idx="10804">
                  <c:v>1.0760000000004766E-2</c:v>
                </c:pt>
                <c:pt idx="10805">
                  <c:v>5.9299999999780084E-3</c:v>
                </c:pt>
                <c:pt idx="10806">
                  <c:v>9.9799999999845568E-3</c:v>
                </c:pt>
                <c:pt idx="10807">
                  <c:v>8.0200000000445471E-3</c:v>
                </c:pt>
                <c:pt idx="10808">
                  <c:v>1.0850000000004911E-2</c:v>
                </c:pt>
                <c:pt idx="10809">
                  <c:v>8.8799999999764623E-3</c:v>
                </c:pt>
                <c:pt idx="10810">
                  <c:v>1.0130000000003747E-2</c:v>
                </c:pt>
                <c:pt idx="10811">
                  <c:v>5.5699999999774263E-3</c:v>
                </c:pt>
                <c:pt idx="10812">
                  <c:v>1.3650000000041018E-2</c:v>
                </c:pt>
                <c:pt idx="10813">
                  <c:v>8.1099999999878492E-3</c:v>
                </c:pt>
                <c:pt idx="10814">
                  <c:v>8.2600000000070395E-3</c:v>
                </c:pt>
                <c:pt idx="10815">
                  <c:v>9.919999999965512E-3</c:v>
                </c:pt>
                <c:pt idx="10816">
                  <c:v>8.2800000000133878E-3</c:v>
                </c:pt>
                <c:pt idx="10817">
                  <c:v>8.4100000000262298E-3</c:v>
                </c:pt>
                <c:pt idx="10818">
                  <c:v>8.0199999999877036E-3</c:v>
                </c:pt>
                <c:pt idx="10819">
                  <c:v>7.389999999986685E-3</c:v>
                </c:pt>
                <c:pt idx="10820">
                  <c:v>8.9100000000144064E-3</c:v>
                </c:pt>
                <c:pt idx="10821">
                  <c:v>5.0299999999765532E-3</c:v>
                </c:pt>
                <c:pt idx="10822">
                  <c:v>8.3200000000260843E-3</c:v>
                </c:pt>
                <c:pt idx="10823">
                  <c:v>8.8499999999953616E-3</c:v>
                </c:pt>
                <c:pt idx="10824">
                  <c:v>6.2599999999974898E-3</c:v>
                </c:pt>
                <c:pt idx="10825">
                  <c:v>1.2279999999975644E-2</c:v>
                </c:pt>
                <c:pt idx="10826">
                  <c:v>8.4300000000325781E-3</c:v>
                </c:pt>
                <c:pt idx="10827">
                  <c:v>1.170999999999367E-2</c:v>
                </c:pt>
                <c:pt idx="10828">
                  <c:v>1.1239999999986594E-2</c:v>
                </c:pt>
                <c:pt idx="10829">
                  <c:v>8.1600000000321415E-3</c:v>
                </c:pt>
                <c:pt idx="10830">
                  <c:v>1.0669999999947777E-2</c:v>
                </c:pt>
                <c:pt idx="10831">
                  <c:v>1.041000000003578E-2</c:v>
                </c:pt>
                <c:pt idx="10832">
                  <c:v>6.3399999999660395E-3</c:v>
                </c:pt>
                <c:pt idx="10833">
                  <c:v>1.2010000000032051E-2</c:v>
                </c:pt>
                <c:pt idx="10834">
                  <c:v>6.2300000000163891E-3</c:v>
                </c:pt>
                <c:pt idx="10835">
                  <c:v>1.0309999999947195E-2</c:v>
                </c:pt>
                <c:pt idx="10836">
                  <c:v>1.0080000000016298E-2</c:v>
                </c:pt>
                <c:pt idx="10837">
                  <c:v>7.9800000000318505E-3</c:v>
                </c:pt>
                <c:pt idx="10838">
                  <c:v>1.0319999999978791E-2</c:v>
                </c:pt>
                <c:pt idx="10839">
                  <c:v>8.579999999994925E-3</c:v>
                </c:pt>
                <c:pt idx="10840">
                  <c:v>7.8700000000253567E-3</c:v>
                </c:pt>
                <c:pt idx="10841">
                  <c:v>1.0580000000004475E-2</c:v>
                </c:pt>
                <c:pt idx="10842">
                  <c:v>9.1499999999768988E-3</c:v>
                </c:pt>
                <c:pt idx="10843">
                  <c:v>7.9499999999939064E-3</c:v>
                </c:pt>
                <c:pt idx="10844">
                  <c:v>1.1799999999993815E-2</c:v>
                </c:pt>
                <c:pt idx="10845">
                  <c:v>6.2000000000352884E-3</c:v>
                </c:pt>
                <c:pt idx="10846">
                  <c:v>1.1179999999967549E-2</c:v>
                </c:pt>
                <c:pt idx="10847">
                  <c:v>7.9900000000066029E-3</c:v>
                </c:pt>
                <c:pt idx="10848">
                  <c:v>1.1050000000011551E-2</c:v>
                </c:pt>
                <c:pt idx="10849">
                  <c:v>8.5599999999885767E-3</c:v>
                </c:pt>
                <c:pt idx="10850">
                  <c:v>8.579999999994925E-3</c:v>
                </c:pt>
                <c:pt idx="10851">
                  <c:v>6.8499999999858119E-3</c:v>
                </c:pt>
                <c:pt idx="10852">
                  <c:v>9.6300000000155705E-3</c:v>
                </c:pt>
                <c:pt idx="10853">
                  <c:v>6.3499999999976353E-3</c:v>
                </c:pt>
                <c:pt idx="10854">
                  <c:v>1.1290000000030886E-2</c:v>
                </c:pt>
                <c:pt idx="10855">
                  <c:v>7.8099999999494685E-3</c:v>
                </c:pt>
                <c:pt idx="10856">
                  <c:v>9.0600000000335967E-3</c:v>
                </c:pt>
                <c:pt idx="10857">
                  <c:v>1.051999999998543E-2</c:v>
                </c:pt>
                <c:pt idx="10858">
                  <c:v>8.6699999999950705E-3</c:v>
                </c:pt>
                <c:pt idx="10859">
                  <c:v>9.9600000000350519E-3</c:v>
                </c:pt>
                <c:pt idx="10860">
                  <c:v>9.7099999999841202E-3</c:v>
                </c:pt>
                <c:pt idx="10861">
                  <c:v>8.5899999999696774E-3</c:v>
                </c:pt>
                <c:pt idx="10862">
                  <c:v>7.1800000000052933E-3</c:v>
                </c:pt>
                <c:pt idx="10863">
                  <c:v>8.4300000000325781E-3</c:v>
                </c:pt>
                <c:pt idx="10864">
                  <c:v>7.6300000000060209E-3</c:v>
                </c:pt>
                <c:pt idx="10865">
                  <c:v>1.1769999999955871E-2</c:v>
                </c:pt>
                <c:pt idx="10866">
                  <c:v>5.3100000000085856E-3</c:v>
                </c:pt>
                <c:pt idx="10867">
                  <c:v>9.8600000000033106E-3</c:v>
                </c:pt>
                <c:pt idx="10868">
                  <c:v>6.7099999999982174E-3</c:v>
                </c:pt>
                <c:pt idx="10869">
                  <c:v>1.183000000003176E-2</c:v>
                </c:pt>
                <c:pt idx="10870">
                  <c:v>4.7099999999886677E-3</c:v>
                </c:pt>
                <c:pt idx="10871">
                  <c:v>1.1469999999974334E-2</c:v>
                </c:pt>
                <c:pt idx="10872">
                  <c:v>7.6000000000249202E-3</c:v>
                </c:pt>
                <c:pt idx="10873">
                  <c:v>9.869999999978063E-3</c:v>
                </c:pt>
                <c:pt idx="10874">
                  <c:v>4.909999999995307E-3</c:v>
                </c:pt>
                <c:pt idx="10875">
                  <c:v>1.0230000000035488E-2</c:v>
                </c:pt>
                <c:pt idx="10876">
                  <c:v>5.7199999999966167E-3</c:v>
                </c:pt>
                <c:pt idx="10877">
                  <c:v>9.2099999999959437E-3</c:v>
                </c:pt>
                <c:pt idx="10878">
                  <c:v>6.4399999999977808E-3</c:v>
                </c:pt>
                <c:pt idx="10879">
                  <c:v>7.6500000000123691E-3</c:v>
                </c:pt>
                <c:pt idx="10880">
                  <c:v>6.4099999999598367E-3</c:v>
                </c:pt>
                <c:pt idx="10881">
                  <c:v>1.0430000000042128E-2</c:v>
                </c:pt>
                <c:pt idx="10882">
                  <c:v>7.7799999999683678E-3</c:v>
                </c:pt>
                <c:pt idx="10883">
                  <c:v>6.7400000000361615E-3</c:v>
                </c:pt>
                <c:pt idx="10884">
                  <c:v>9.6800000000030195E-3</c:v>
                </c:pt>
                <c:pt idx="10885">
                  <c:v>6.4999999999599822E-3</c:v>
                </c:pt>
                <c:pt idx="10886">
                  <c:v>1.2429999999994834E-2</c:v>
                </c:pt>
                <c:pt idx="10887">
                  <c:v>6.9100000000048567E-3</c:v>
                </c:pt>
                <c:pt idx="10888">
                  <c:v>8.9700000000334512E-3</c:v>
                </c:pt>
                <c:pt idx="10889">
                  <c:v>8.579999999994925E-3</c:v>
                </c:pt>
                <c:pt idx="10890">
                  <c:v>1.239999999995689E-2</c:v>
                </c:pt>
                <c:pt idx="10891">
                  <c:v>5.8400000000347063E-3</c:v>
                </c:pt>
                <c:pt idx="10892">
                  <c:v>9.9900000000161526E-3</c:v>
                </c:pt>
                <c:pt idx="10893">
                  <c:v>8.3099999999944885E-3</c:v>
                </c:pt>
                <c:pt idx="10894">
                  <c:v>9.6599999999966712E-3</c:v>
                </c:pt>
                <c:pt idx="10895">
                  <c:v>5.7499999999777174E-3</c:v>
                </c:pt>
                <c:pt idx="10896">
                  <c:v>9.9799999999845568E-3</c:v>
                </c:pt>
                <c:pt idx="10897">
                  <c:v>6.1400000000162436E-3</c:v>
                </c:pt>
                <c:pt idx="10898">
                  <c:v>8.7300000000141154E-3</c:v>
                </c:pt>
                <c:pt idx="10899">
                  <c:v>1.0170000000016444E-2</c:v>
                </c:pt>
                <c:pt idx="10900">
                  <c:v>6.6699999999855208E-3</c:v>
                </c:pt>
                <c:pt idx="10901">
                  <c:v>7.5999999999680767E-3</c:v>
                </c:pt>
                <c:pt idx="10902">
                  <c:v>9.5699999999965257E-3</c:v>
                </c:pt>
                <c:pt idx="10903">
                  <c:v>7.2700000000054388E-3</c:v>
                </c:pt>
                <c:pt idx="10904">
                  <c:v>7.060000000024047E-3</c:v>
                </c:pt>
                <c:pt idx="10905">
                  <c:v>1.0170000000016444E-2</c:v>
                </c:pt>
                <c:pt idx="10906">
                  <c:v>5.599999999958527E-3</c:v>
                </c:pt>
                <c:pt idx="10907">
                  <c:v>1.2069999999994252E-2</c:v>
                </c:pt>
                <c:pt idx="10908">
                  <c:v>7.0900000000051477E-3</c:v>
                </c:pt>
                <c:pt idx="10909">
                  <c:v>9.6300000000155705E-3</c:v>
                </c:pt>
                <c:pt idx="10910">
                  <c:v>7.6599999999871216E-3</c:v>
                </c:pt>
                <c:pt idx="10911">
                  <c:v>9.7400000000220643E-3</c:v>
                </c:pt>
                <c:pt idx="10912">
                  <c:v>6.5299999999979264E-3</c:v>
                </c:pt>
                <c:pt idx="10913">
                  <c:v>8.2899999999881402E-3</c:v>
                </c:pt>
                <c:pt idx="10914">
                  <c:v>8.070000000031996E-3</c:v>
                </c:pt>
                <c:pt idx="10915">
                  <c:v>9.5999999999776264E-3</c:v>
                </c:pt>
                <c:pt idx="10916">
                  <c:v>5.9899999999970532E-3</c:v>
                </c:pt>
                <c:pt idx="10917">
                  <c:v>8.6100000000328691E-3</c:v>
                </c:pt>
                <c:pt idx="10918">
                  <c:v>8.7599999999952161E-3</c:v>
                </c:pt>
                <c:pt idx="10919">
                  <c:v>1.0850000000004911E-2</c:v>
                </c:pt>
                <c:pt idx="10920">
                  <c:v>1.0579999999947631E-2</c:v>
                </c:pt>
                <c:pt idx="10921">
                  <c:v>9.1500000000337423E-3</c:v>
                </c:pt>
                <c:pt idx="10922">
                  <c:v>9.8899999999844113E-3</c:v>
                </c:pt>
                <c:pt idx="10923">
                  <c:v>8.5599999999885767E-3</c:v>
                </c:pt>
                <c:pt idx="10924">
                  <c:v>7.7800000000252112E-3</c:v>
                </c:pt>
                <c:pt idx="10925">
                  <c:v>1.0249999999984993E-2</c:v>
                </c:pt>
                <c:pt idx="10926">
                  <c:v>1.051999999998543E-2</c:v>
                </c:pt>
                <c:pt idx="10927">
                  <c:v>5.8400000000347063E-3</c:v>
                </c:pt>
                <c:pt idx="10928">
                  <c:v>1.2249999999994543E-2</c:v>
                </c:pt>
                <c:pt idx="10929">
                  <c:v>6.6699999999855208E-3</c:v>
                </c:pt>
                <c:pt idx="10930">
                  <c:v>8.6200000000076216E-3</c:v>
                </c:pt>
                <c:pt idx="10931">
                  <c:v>8.0399999999940519E-3</c:v>
                </c:pt>
                <c:pt idx="10932">
                  <c:v>8.0500000000256478E-3</c:v>
                </c:pt>
                <c:pt idx="10933">
                  <c:v>8.8199999999574175E-3</c:v>
                </c:pt>
                <c:pt idx="10934">
                  <c:v>8.7000000000330147E-3</c:v>
                </c:pt>
                <c:pt idx="10935">
                  <c:v>8.5899999999696774E-3</c:v>
                </c:pt>
                <c:pt idx="10936">
                  <c:v>9.5000000000027285E-3</c:v>
                </c:pt>
                <c:pt idx="10937">
                  <c:v>1.267000000001417E-2</c:v>
                </c:pt>
                <c:pt idx="10938">
                  <c:v>9.4799999999963802E-3</c:v>
                </c:pt>
                <c:pt idx="10939">
                  <c:v>1.1410000000012133E-2</c:v>
                </c:pt>
                <c:pt idx="10940">
                  <c:v>1.051999999998543E-2</c:v>
                </c:pt>
                <c:pt idx="10941">
                  <c:v>9.4500000000152795E-3</c:v>
                </c:pt>
                <c:pt idx="10942">
                  <c:v>7.6899999999682223E-3</c:v>
                </c:pt>
                <c:pt idx="10943">
                  <c:v>9.3900000000530781E-3</c:v>
                </c:pt>
                <c:pt idx="10944">
                  <c:v>7.9199999999559623E-3</c:v>
                </c:pt>
                <c:pt idx="10945">
                  <c:v>1.3500000000021828E-2</c:v>
                </c:pt>
                <c:pt idx="10946">
                  <c:v>9.8399999999969623E-3</c:v>
                </c:pt>
                <c:pt idx="10947">
                  <c:v>9.540000000015425E-3</c:v>
                </c:pt>
                <c:pt idx="10948">
                  <c:v>8.909999999957563E-3</c:v>
                </c:pt>
                <c:pt idx="10949">
                  <c:v>1.3910000000009859E-2</c:v>
                </c:pt>
                <c:pt idx="10950">
                  <c:v>7.9600000000255022E-3</c:v>
                </c:pt>
                <c:pt idx="10951">
                  <c:v>1.3139999999964402E-2</c:v>
                </c:pt>
                <c:pt idx="10952">
                  <c:v>9.0900000000146974E-3</c:v>
                </c:pt>
                <c:pt idx="10953">
                  <c:v>8.9700000000334512E-3</c:v>
                </c:pt>
                <c:pt idx="10954">
                  <c:v>1.0940000000005057E-2</c:v>
                </c:pt>
                <c:pt idx="10955">
                  <c:v>8.2899999999881402E-3</c:v>
                </c:pt>
                <c:pt idx="10956">
                  <c:v>1.3170000000002346E-2</c:v>
                </c:pt>
                <c:pt idx="10957">
                  <c:v>7.569999999986976E-3</c:v>
                </c:pt>
                <c:pt idx="10958">
                  <c:v>1.1500000000012278E-2</c:v>
                </c:pt>
                <c:pt idx="10959">
                  <c:v>9.5399999999585816E-3</c:v>
                </c:pt>
                <c:pt idx="10960">
                  <c:v>1.0490000000004329E-2</c:v>
                </c:pt>
                <c:pt idx="10961">
                  <c:v>1.0610000000042419E-2</c:v>
                </c:pt>
                <c:pt idx="10962">
                  <c:v>5.9899999999970532E-3</c:v>
                </c:pt>
                <c:pt idx="10963">
                  <c:v>9.5999999999776264E-3</c:v>
                </c:pt>
                <c:pt idx="10964">
                  <c:v>1.2099999999975353E-2</c:v>
                </c:pt>
                <c:pt idx="10965">
                  <c:v>6.880000000023756E-3</c:v>
                </c:pt>
                <c:pt idx="10966">
                  <c:v>1.3379999999983738E-2</c:v>
                </c:pt>
                <c:pt idx="10967">
                  <c:v>1.064000000002352E-2</c:v>
                </c:pt>
                <c:pt idx="10968">
                  <c:v>1.2249999999994543E-2</c:v>
                </c:pt>
                <c:pt idx="10969">
                  <c:v>1.0220000000003893E-2</c:v>
                </c:pt>
                <c:pt idx="10970">
                  <c:v>1.1390000000005784E-2</c:v>
                </c:pt>
                <c:pt idx="10971">
                  <c:v>9.6800000000030195E-3</c:v>
                </c:pt>
                <c:pt idx="10972">
                  <c:v>1.1300000000005639E-2</c:v>
                </c:pt>
                <c:pt idx="10973">
                  <c:v>7.1199999999862484E-3</c:v>
                </c:pt>
                <c:pt idx="10974">
                  <c:v>1.0339999999985139E-2</c:v>
                </c:pt>
                <c:pt idx="10975">
                  <c:v>7.9000000000064574E-3</c:v>
                </c:pt>
                <c:pt idx="10976">
                  <c:v>9.2700000000149885E-3</c:v>
                </c:pt>
                <c:pt idx="10977">
                  <c:v>1.1019999999973606E-2</c:v>
                </c:pt>
                <c:pt idx="10978">
                  <c:v>9.6000000000344698E-3</c:v>
                </c:pt>
                <c:pt idx="10979">
                  <c:v>9.8099999999590182E-3</c:v>
                </c:pt>
                <c:pt idx="10980">
                  <c:v>8.5200000000327236E-3</c:v>
                </c:pt>
                <c:pt idx="10981">
                  <c:v>1.1590000000012424E-2</c:v>
                </c:pt>
                <c:pt idx="10982">
                  <c:v>9.5999999999776264E-3</c:v>
                </c:pt>
                <c:pt idx="10983">
                  <c:v>6.9100000000048567E-3</c:v>
                </c:pt>
                <c:pt idx="10984">
                  <c:v>8.8200000000142609E-3</c:v>
                </c:pt>
                <c:pt idx="10985">
                  <c:v>1.0999999999967258E-2</c:v>
                </c:pt>
                <c:pt idx="10986">
                  <c:v>6.7700000000172622E-3</c:v>
                </c:pt>
                <c:pt idx="10987">
                  <c:v>1.0339999999985139E-2</c:v>
                </c:pt>
                <c:pt idx="10988">
                  <c:v>9.3300000000340333E-3</c:v>
                </c:pt>
                <c:pt idx="10989">
                  <c:v>9.5299999999838292E-3</c:v>
                </c:pt>
                <c:pt idx="10990">
                  <c:v>1.1059999999986303E-2</c:v>
                </c:pt>
                <c:pt idx="10991">
                  <c:v>9.3899999999962347E-3</c:v>
                </c:pt>
                <c:pt idx="10992">
                  <c:v>8.2800000000133878E-3</c:v>
                </c:pt>
                <c:pt idx="10993">
                  <c:v>1.254999999997608E-2</c:v>
                </c:pt>
                <c:pt idx="10994">
                  <c:v>6.1100000000351429E-3</c:v>
                </c:pt>
                <c:pt idx="10995">
                  <c:v>1.3049999999964257E-2</c:v>
                </c:pt>
                <c:pt idx="10996">
                  <c:v>9.6000000000344698E-3</c:v>
                </c:pt>
                <c:pt idx="10997">
                  <c:v>1.0220000000003893E-2</c:v>
                </c:pt>
                <c:pt idx="10998">
                  <c:v>1.2009999999975207E-2</c:v>
                </c:pt>
                <c:pt idx="10999">
                  <c:v>1.051999999998543E-2</c:v>
                </c:pt>
                <c:pt idx="11000">
                  <c:v>1.198000000005095E-2</c:v>
                </c:pt>
                <c:pt idx="11001">
                  <c:v>1.0219999999947049E-2</c:v>
                </c:pt>
                <c:pt idx="11002">
                  <c:v>9.9600000000350519E-3</c:v>
                </c:pt>
                <c:pt idx="11003">
                  <c:v>9.180000000014843E-3</c:v>
                </c:pt>
                <c:pt idx="11004">
                  <c:v>9.4699999999647844E-3</c:v>
                </c:pt>
                <c:pt idx="11005">
                  <c:v>6.9799999999986539E-3</c:v>
                </c:pt>
                <c:pt idx="11006">
                  <c:v>1.2930000000039854E-2</c:v>
                </c:pt>
                <c:pt idx="11007">
                  <c:v>8.0199999999877036E-3</c:v>
                </c:pt>
                <c:pt idx="11008">
                  <c:v>9.6499999999650754E-3</c:v>
                </c:pt>
                <c:pt idx="11009">
                  <c:v>1.0080000000016298E-2</c:v>
                </c:pt>
                <c:pt idx="11010">
                  <c:v>1.0989999999992506E-2</c:v>
                </c:pt>
                <c:pt idx="11011">
                  <c:v>9.0600000000335967E-3</c:v>
                </c:pt>
                <c:pt idx="11012">
                  <c:v>1.1749999999949523E-2</c:v>
                </c:pt>
                <c:pt idx="11013">
                  <c:v>8.4300000000325781E-3</c:v>
                </c:pt>
                <c:pt idx="11014">
                  <c:v>1.1829999999974916E-2</c:v>
                </c:pt>
                <c:pt idx="11015">
                  <c:v>7.7800000000252112E-3</c:v>
                </c:pt>
                <c:pt idx="11016">
                  <c:v>1.1410000000012133E-2</c:v>
                </c:pt>
                <c:pt idx="11017">
                  <c:v>9.8099999999590182E-3</c:v>
                </c:pt>
                <c:pt idx="11018">
                  <c:v>8.3700000000135333E-3</c:v>
                </c:pt>
                <c:pt idx="11019">
                  <c:v>1.1720000000025266E-2</c:v>
                </c:pt>
                <c:pt idx="11020">
                  <c:v>8.6999999999761712E-3</c:v>
                </c:pt>
                <c:pt idx="11021">
                  <c:v>1.0969999999986157E-2</c:v>
                </c:pt>
                <c:pt idx="11022">
                  <c:v>9.1199999999957981E-3</c:v>
                </c:pt>
                <c:pt idx="11023">
                  <c:v>9.7400000000220643E-3</c:v>
                </c:pt>
                <c:pt idx="11024">
                  <c:v>6.1699999999973443E-3</c:v>
                </c:pt>
                <c:pt idx="11025">
                  <c:v>1.0220000000003893E-2</c:v>
                </c:pt>
                <c:pt idx="11026">
                  <c:v>6.6199999999980719E-3</c:v>
                </c:pt>
                <c:pt idx="11027">
                  <c:v>1.4009999999984757E-2</c:v>
                </c:pt>
                <c:pt idx="11028">
                  <c:v>8.9399999999955071E-3</c:v>
                </c:pt>
                <c:pt idx="11029">
                  <c:v>9.7400000000220643E-3</c:v>
                </c:pt>
                <c:pt idx="11030">
                  <c:v>1.1509999999987031E-2</c:v>
                </c:pt>
                <c:pt idx="11031">
                  <c:v>8.8499999999953616E-3</c:v>
                </c:pt>
                <c:pt idx="11032">
                  <c:v>9.4400000000405271E-3</c:v>
                </c:pt>
                <c:pt idx="11033">
                  <c:v>1.0819999999966967E-2</c:v>
                </c:pt>
                <c:pt idx="11034">
                  <c:v>7.2700000000054388E-3</c:v>
                </c:pt>
                <c:pt idx="11035">
                  <c:v>9.6900000000346154E-3</c:v>
                </c:pt>
                <c:pt idx="11036">
                  <c:v>6.199999999978445E-3</c:v>
                </c:pt>
                <c:pt idx="11037">
                  <c:v>9.1499999999768988E-3</c:v>
                </c:pt>
                <c:pt idx="11038">
                  <c:v>9.0000000000145519E-3</c:v>
                </c:pt>
                <c:pt idx="11039">
                  <c:v>7.1199999999862484E-3</c:v>
                </c:pt>
                <c:pt idx="11040">
                  <c:v>9.4500000000152795E-3</c:v>
                </c:pt>
                <c:pt idx="11041">
                  <c:v>6.3200000000165346E-3</c:v>
                </c:pt>
                <c:pt idx="11042">
                  <c:v>6.7300000000045657E-3</c:v>
                </c:pt>
                <c:pt idx="11043">
                  <c:v>8.5499999999569809E-3</c:v>
                </c:pt>
                <c:pt idx="11044">
                  <c:v>9.2099999999959437E-3</c:v>
                </c:pt>
                <c:pt idx="11045">
                  <c:v>9.1500000000337423E-3</c:v>
                </c:pt>
                <c:pt idx="11046">
                  <c:v>1.0850000000004911E-2</c:v>
                </c:pt>
                <c:pt idx="11047">
                  <c:v>9.2099999999959437E-3</c:v>
                </c:pt>
                <c:pt idx="11048">
                  <c:v>9.4199999999773354E-3</c:v>
                </c:pt>
                <c:pt idx="11049">
                  <c:v>9.0900000000146974E-3</c:v>
                </c:pt>
                <c:pt idx="11050">
                  <c:v>1.1829999999974916E-2</c:v>
                </c:pt>
                <c:pt idx="11051">
                  <c:v>7.6000000000249202E-3</c:v>
                </c:pt>
                <c:pt idx="11052">
                  <c:v>9.6500000000219188E-3</c:v>
                </c:pt>
                <c:pt idx="11053">
                  <c:v>7.3099999999612919E-3</c:v>
                </c:pt>
                <c:pt idx="11054">
                  <c:v>8.8499999999953616E-3</c:v>
                </c:pt>
                <c:pt idx="11055">
                  <c:v>7.660000000043965E-3</c:v>
                </c:pt>
                <c:pt idx="11056">
                  <c:v>8.3699999999566899E-3</c:v>
                </c:pt>
                <c:pt idx="11057">
                  <c:v>1.0460000000023228E-2</c:v>
                </c:pt>
                <c:pt idx="11058">
                  <c:v>7.0900000000051477E-3</c:v>
                </c:pt>
                <c:pt idx="11059">
                  <c:v>9.9599999999782085E-3</c:v>
                </c:pt>
                <c:pt idx="11060">
                  <c:v>7.6599999999871216E-3</c:v>
                </c:pt>
                <c:pt idx="11061">
                  <c:v>1.1920000000031905E-2</c:v>
                </c:pt>
                <c:pt idx="11062">
                  <c:v>8.0800000000067485E-3</c:v>
                </c:pt>
                <c:pt idx="11063">
                  <c:v>9.7999999999842657E-3</c:v>
                </c:pt>
                <c:pt idx="11064">
                  <c:v>6.2300000000163891E-3</c:v>
                </c:pt>
                <c:pt idx="11065">
                  <c:v>8.9699999999766078E-3</c:v>
                </c:pt>
                <c:pt idx="11066">
                  <c:v>7.5400000000058753E-3</c:v>
                </c:pt>
                <c:pt idx="11067">
                  <c:v>1.0040000000003602E-2</c:v>
                </c:pt>
                <c:pt idx="11068">
                  <c:v>8.3799999999882857E-3</c:v>
                </c:pt>
                <c:pt idx="11069">
                  <c:v>8.9399999999955071E-3</c:v>
                </c:pt>
                <c:pt idx="11070">
                  <c:v>8.9399999999955071E-3</c:v>
                </c:pt>
                <c:pt idx="11071">
                  <c:v>6.9100000000048567E-3</c:v>
                </c:pt>
                <c:pt idx="11072">
                  <c:v>8.6200000000076216E-3</c:v>
                </c:pt>
                <c:pt idx="11073">
                  <c:v>7.2700000000054388E-3</c:v>
                </c:pt>
                <c:pt idx="11074">
                  <c:v>8.070000000031996E-3</c:v>
                </c:pt>
                <c:pt idx="11075">
                  <c:v>9.3299999999771899E-3</c:v>
                </c:pt>
                <c:pt idx="11076">
                  <c:v>7.389999999986685E-3</c:v>
                </c:pt>
                <c:pt idx="11077">
                  <c:v>7.9299999999875581E-3</c:v>
                </c:pt>
                <c:pt idx="11078">
                  <c:v>1.0400000000004184E-2</c:v>
                </c:pt>
                <c:pt idx="11079">
                  <c:v>8.9100000000144064E-3</c:v>
                </c:pt>
                <c:pt idx="11080">
                  <c:v>1.0130000000003747E-2</c:v>
                </c:pt>
                <c:pt idx="11081">
                  <c:v>8.3799999999882857E-3</c:v>
                </c:pt>
                <c:pt idx="11082">
                  <c:v>1.1380000000031032E-2</c:v>
                </c:pt>
                <c:pt idx="11083">
                  <c:v>8.2600000000070395E-3</c:v>
                </c:pt>
                <c:pt idx="11084">
                  <c:v>9.6799999999461761E-3</c:v>
                </c:pt>
                <c:pt idx="11085">
                  <c:v>6.3500000000544787E-3</c:v>
                </c:pt>
                <c:pt idx="11086">
                  <c:v>1.2789999999995416E-2</c:v>
                </c:pt>
                <c:pt idx="11087">
                  <c:v>9.0299999999956526E-3</c:v>
                </c:pt>
                <c:pt idx="11088">
                  <c:v>1.1829999999974916E-2</c:v>
                </c:pt>
                <c:pt idx="11089">
                  <c:v>7.6300000000060209E-3</c:v>
                </c:pt>
                <c:pt idx="11090">
                  <c:v>1.0940000000005057E-2</c:v>
                </c:pt>
                <c:pt idx="11091">
                  <c:v>8.1900000000132422E-3</c:v>
                </c:pt>
                <c:pt idx="11092">
                  <c:v>1.1149999999986449E-2</c:v>
                </c:pt>
                <c:pt idx="11093">
                  <c:v>9.2399999999770444E-3</c:v>
                </c:pt>
                <c:pt idx="11094">
                  <c:v>1.0430000000042128E-2</c:v>
                </c:pt>
                <c:pt idx="11095">
                  <c:v>6.6999999999666215E-3</c:v>
                </c:pt>
                <c:pt idx="11096">
                  <c:v>7.9299999999875581E-3</c:v>
                </c:pt>
                <c:pt idx="11097">
                  <c:v>1.1210000000005493E-2</c:v>
                </c:pt>
                <c:pt idx="11098">
                  <c:v>8.4300000000325781E-3</c:v>
                </c:pt>
                <c:pt idx="11099">
                  <c:v>1.0099999999965803E-2</c:v>
                </c:pt>
                <c:pt idx="11100">
                  <c:v>8.8800000000333057E-3</c:v>
                </c:pt>
                <c:pt idx="11101">
                  <c:v>1.1089999999967404E-2</c:v>
                </c:pt>
                <c:pt idx="11102">
                  <c:v>7.9300000000444015E-3</c:v>
                </c:pt>
                <c:pt idx="11103">
                  <c:v>1.0669999999947777E-2</c:v>
                </c:pt>
                <c:pt idx="11104">
                  <c:v>9.0600000000335967E-3</c:v>
                </c:pt>
                <c:pt idx="11105">
                  <c:v>1.3199999999983447E-2</c:v>
                </c:pt>
                <c:pt idx="11106">
                  <c:v>7.5100000000247746E-3</c:v>
                </c:pt>
                <c:pt idx="11107">
                  <c:v>1.1889999999993961E-2</c:v>
                </c:pt>
                <c:pt idx="11108">
                  <c:v>1.0639999999966676E-2</c:v>
                </c:pt>
                <c:pt idx="11109">
                  <c:v>1.2990000000002055E-2</c:v>
                </c:pt>
                <c:pt idx="11110">
                  <c:v>1.028999999999769E-2</c:v>
                </c:pt>
                <c:pt idx="11111">
                  <c:v>1.1770000000012715E-2</c:v>
                </c:pt>
                <c:pt idx="11112">
                  <c:v>8.9700000000334512E-3</c:v>
                </c:pt>
                <c:pt idx="11113">
                  <c:v>1.1469999999974334E-2</c:v>
                </c:pt>
                <c:pt idx="11114">
                  <c:v>9.3899999999962347E-3</c:v>
                </c:pt>
                <c:pt idx="11115">
                  <c:v>1.0490000000004329E-2</c:v>
                </c:pt>
                <c:pt idx="11116">
                  <c:v>8.399999999994634E-3</c:v>
                </c:pt>
                <c:pt idx="11117">
                  <c:v>9.6000000000344698E-3</c:v>
                </c:pt>
                <c:pt idx="11118">
                  <c:v>1.0129999999946904E-2</c:v>
                </c:pt>
                <c:pt idx="11119">
                  <c:v>9.9300000000539512E-3</c:v>
                </c:pt>
                <c:pt idx="11120">
                  <c:v>9.7099999999841202E-3</c:v>
                </c:pt>
                <c:pt idx="11121">
                  <c:v>9.2399999999770444E-3</c:v>
                </c:pt>
                <c:pt idx="11122">
                  <c:v>1.1149999999986449E-2</c:v>
                </c:pt>
                <c:pt idx="11123">
                  <c:v>1.0070000000041546E-2</c:v>
                </c:pt>
                <c:pt idx="11124">
                  <c:v>1.1679999999955726E-2</c:v>
                </c:pt>
                <c:pt idx="11125">
                  <c:v>7.2200000000179898E-3</c:v>
                </c:pt>
                <c:pt idx="11126">
                  <c:v>1.3379999999983738E-2</c:v>
                </c:pt>
                <c:pt idx="11127">
                  <c:v>7.660000000043965E-3</c:v>
                </c:pt>
                <c:pt idx="11128">
                  <c:v>1.1169999999992797E-2</c:v>
                </c:pt>
                <c:pt idx="11129">
                  <c:v>9.7799999999779175E-3</c:v>
                </c:pt>
                <c:pt idx="11130">
                  <c:v>1.3500000000021828E-2</c:v>
                </c:pt>
                <c:pt idx="11131">
                  <c:v>5.8999999999969077E-3</c:v>
                </c:pt>
                <c:pt idx="11132">
                  <c:v>1.0549999999966531E-2</c:v>
                </c:pt>
                <c:pt idx="11133">
                  <c:v>9.3300000000340333E-3</c:v>
                </c:pt>
                <c:pt idx="11134">
                  <c:v>1.0929999999973461E-2</c:v>
                </c:pt>
                <c:pt idx="11135">
                  <c:v>4.7700000000077125E-3</c:v>
                </c:pt>
                <c:pt idx="11136">
                  <c:v>1.3149999999995998E-2</c:v>
                </c:pt>
                <c:pt idx="11137">
                  <c:v>9.8600000000033106E-3</c:v>
                </c:pt>
                <c:pt idx="11138">
                  <c:v>8.5200000000327236E-3</c:v>
                </c:pt>
                <c:pt idx="11139">
                  <c:v>1.1809999999968568E-2</c:v>
                </c:pt>
                <c:pt idx="11140">
                  <c:v>1.0130000000003747E-2</c:v>
                </c:pt>
                <c:pt idx="11141">
                  <c:v>8.6100000000328691E-3</c:v>
                </c:pt>
                <c:pt idx="11142">
                  <c:v>1.0879999999986012E-2</c:v>
                </c:pt>
                <c:pt idx="11143">
                  <c:v>1.0009999999965657E-2</c:v>
                </c:pt>
                <c:pt idx="11144">
                  <c:v>9.1500000000337423E-3</c:v>
                </c:pt>
                <c:pt idx="11145">
                  <c:v>1.0249999999984993E-2</c:v>
                </c:pt>
                <c:pt idx="11146">
                  <c:v>6.3499999999976353E-3</c:v>
                </c:pt>
                <c:pt idx="11147">
                  <c:v>1.2130000000013297E-2</c:v>
                </c:pt>
                <c:pt idx="11148">
                  <c:v>7.0299999999861029E-3</c:v>
                </c:pt>
                <c:pt idx="11149">
                  <c:v>9.869999999978063E-3</c:v>
                </c:pt>
                <c:pt idx="11150">
                  <c:v>8.0800000000067485E-3</c:v>
                </c:pt>
                <c:pt idx="11151">
                  <c:v>9.5300000000406726E-3</c:v>
                </c:pt>
                <c:pt idx="11152">
                  <c:v>6.7399999999793181E-3</c:v>
                </c:pt>
                <c:pt idx="11153">
                  <c:v>1.1289999999974043E-2</c:v>
                </c:pt>
                <c:pt idx="11154">
                  <c:v>9.9600000000350519E-3</c:v>
                </c:pt>
                <c:pt idx="11155">
                  <c:v>1.2279999999975644E-2</c:v>
                </c:pt>
                <c:pt idx="11156">
                  <c:v>1.170999999999367E-2</c:v>
                </c:pt>
                <c:pt idx="11157">
                  <c:v>9.6500000000219188E-3</c:v>
                </c:pt>
                <c:pt idx="11158">
                  <c:v>9.4799999999963802E-3</c:v>
                </c:pt>
                <c:pt idx="11159">
                  <c:v>1.1149999999986449E-2</c:v>
                </c:pt>
                <c:pt idx="11160">
                  <c:v>9.4400000000405271E-3</c:v>
                </c:pt>
                <c:pt idx="11161">
                  <c:v>9.5999999999776264E-3</c:v>
                </c:pt>
                <c:pt idx="11162">
                  <c:v>1.132999999998674E-2</c:v>
                </c:pt>
                <c:pt idx="11163">
                  <c:v>8.2800000000133878E-3</c:v>
                </c:pt>
                <c:pt idx="11164">
                  <c:v>7.389999999986685E-3</c:v>
                </c:pt>
                <c:pt idx="11165">
                  <c:v>9.8700000000349064E-3</c:v>
                </c:pt>
                <c:pt idx="11166">
                  <c:v>1.1889999999993961E-2</c:v>
                </c:pt>
                <c:pt idx="11167">
                  <c:v>7.0000000000050022E-3</c:v>
                </c:pt>
                <c:pt idx="11168">
                  <c:v>1.1859999999956017E-2</c:v>
                </c:pt>
                <c:pt idx="11169">
                  <c:v>9.5100000000343243E-3</c:v>
                </c:pt>
                <c:pt idx="11170">
                  <c:v>1.3499999999964984E-2</c:v>
                </c:pt>
                <c:pt idx="11171">
                  <c:v>6.3800000000355794E-3</c:v>
                </c:pt>
                <c:pt idx="11172">
                  <c:v>1.2279999999975644E-2</c:v>
                </c:pt>
                <c:pt idx="11173">
                  <c:v>7.060000000024047E-3</c:v>
                </c:pt>
                <c:pt idx="11174">
                  <c:v>1.1979999999994106E-2</c:v>
                </c:pt>
                <c:pt idx="11175">
                  <c:v>6.4699999999788815E-3</c:v>
                </c:pt>
                <c:pt idx="11176">
                  <c:v>1.2010000000032051E-2</c:v>
                </c:pt>
                <c:pt idx="11177">
                  <c:v>8.8199999999574175E-3</c:v>
                </c:pt>
                <c:pt idx="11178">
                  <c:v>9.3900000000530781E-3</c:v>
                </c:pt>
                <c:pt idx="11179">
                  <c:v>1.1499999999955435E-2</c:v>
                </c:pt>
                <c:pt idx="11180">
                  <c:v>7.0300000000429463E-3</c:v>
                </c:pt>
                <c:pt idx="11181">
                  <c:v>9.6299999999587271E-3</c:v>
                </c:pt>
                <c:pt idx="11182">
                  <c:v>9.0900000000146974E-3</c:v>
                </c:pt>
                <c:pt idx="11183">
                  <c:v>8.399999999994634E-3</c:v>
                </c:pt>
                <c:pt idx="11184">
                  <c:v>9.6000000000344698E-3</c:v>
                </c:pt>
                <c:pt idx="11185">
                  <c:v>1.251999999999498E-2</c:v>
                </c:pt>
                <c:pt idx="11186">
                  <c:v>8.0099999999561078E-3</c:v>
                </c:pt>
                <c:pt idx="11187">
                  <c:v>1.3590000000021973E-2</c:v>
                </c:pt>
                <c:pt idx="11188">
                  <c:v>9.2700000000149885E-3</c:v>
                </c:pt>
                <c:pt idx="11189">
                  <c:v>1.3229999999964548E-2</c:v>
                </c:pt>
                <c:pt idx="11190">
                  <c:v>9.9900000000161526E-3</c:v>
                </c:pt>
                <c:pt idx="11191">
                  <c:v>1.0069999999984702E-2</c:v>
                </c:pt>
                <c:pt idx="11192">
                  <c:v>8.8800000000333057E-3</c:v>
                </c:pt>
                <c:pt idx="11193">
                  <c:v>1.2579999999957181E-2</c:v>
                </c:pt>
                <c:pt idx="11194">
                  <c:v>6.2900000000354339E-3</c:v>
                </c:pt>
                <c:pt idx="11195">
                  <c:v>1.2990000000002055E-2</c:v>
                </c:pt>
                <c:pt idx="11196">
                  <c:v>7.3299999999676402E-3</c:v>
                </c:pt>
                <c:pt idx="11197">
                  <c:v>1.0490000000004329E-2</c:v>
                </c:pt>
                <c:pt idx="11198">
                  <c:v>1.0760000000004766E-2</c:v>
                </c:pt>
                <c:pt idx="11199">
                  <c:v>9.9299999999971078E-3</c:v>
                </c:pt>
                <c:pt idx="11200">
                  <c:v>1.102000000003045E-2</c:v>
                </c:pt>
                <c:pt idx="11201">
                  <c:v>8.2600000000070395E-3</c:v>
                </c:pt>
                <c:pt idx="11202">
                  <c:v>1.0040000000003602E-2</c:v>
                </c:pt>
                <c:pt idx="11203">
                  <c:v>7.9299999999875581E-3</c:v>
                </c:pt>
                <c:pt idx="11204">
                  <c:v>9.7399999999652209E-3</c:v>
                </c:pt>
                <c:pt idx="11205">
                  <c:v>9.5699999999965257E-3</c:v>
                </c:pt>
                <c:pt idx="11206">
                  <c:v>1.1180000000024393E-2</c:v>
                </c:pt>
                <c:pt idx="11207">
                  <c:v>7.2700000000054388E-3</c:v>
                </c:pt>
                <c:pt idx="11208">
                  <c:v>1.3649999999984175E-2</c:v>
                </c:pt>
                <c:pt idx="11209">
                  <c:v>9.0000000000145519E-3</c:v>
                </c:pt>
                <c:pt idx="11210">
                  <c:v>1.3559999999984029E-2</c:v>
                </c:pt>
                <c:pt idx="11211">
                  <c:v>8.2199999999943429E-3</c:v>
                </c:pt>
                <c:pt idx="11212">
                  <c:v>1.1060000000043146E-2</c:v>
                </c:pt>
                <c:pt idx="11213">
                  <c:v>9.2399999999770444E-3</c:v>
                </c:pt>
                <c:pt idx="11214">
                  <c:v>1.0969999999986157E-2</c:v>
                </c:pt>
                <c:pt idx="11215">
                  <c:v>9.260000000040236E-3</c:v>
                </c:pt>
                <c:pt idx="11216">
                  <c:v>1.2699999999995271E-2</c:v>
                </c:pt>
                <c:pt idx="11217">
                  <c:v>1.1239999999986594E-2</c:v>
                </c:pt>
                <c:pt idx="11218">
                  <c:v>1.1680000000012569E-2</c:v>
                </c:pt>
                <c:pt idx="11219">
                  <c:v>1.1859999999956017E-2</c:v>
                </c:pt>
                <c:pt idx="11220">
                  <c:v>8.8200000000142609E-3</c:v>
                </c:pt>
                <c:pt idx="11221">
                  <c:v>1.2400000000013733E-2</c:v>
                </c:pt>
                <c:pt idx="11222">
                  <c:v>8.6999999999761712E-3</c:v>
                </c:pt>
                <c:pt idx="11223">
                  <c:v>9.2400000000338878E-3</c:v>
                </c:pt>
                <c:pt idx="11224">
                  <c:v>8.8799999999764623E-3</c:v>
                </c:pt>
                <c:pt idx="11225">
                  <c:v>1.2609999999995125E-2</c:v>
                </c:pt>
                <c:pt idx="11226">
                  <c:v>7.8100000000063119E-3</c:v>
                </c:pt>
                <c:pt idx="11227">
                  <c:v>1.3199999999983447E-2</c:v>
                </c:pt>
                <c:pt idx="11228">
                  <c:v>7.1200000000430919E-3</c:v>
                </c:pt>
                <c:pt idx="11229">
                  <c:v>1.2609999999995125E-2</c:v>
                </c:pt>
                <c:pt idx="11230">
                  <c:v>7.8899999999748616E-3</c:v>
                </c:pt>
                <c:pt idx="11231">
                  <c:v>1.2760000000014315E-2</c:v>
                </c:pt>
                <c:pt idx="11232">
                  <c:v>1.0910000000023956E-2</c:v>
                </c:pt>
                <c:pt idx="11233">
                  <c:v>1.0249999999984993E-2</c:v>
                </c:pt>
                <c:pt idx="11234">
                  <c:v>7.5999999999680767E-3</c:v>
                </c:pt>
                <c:pt idx="11235">
                  <c:v>1.4389999999991687E-2</c:v>
                </c:pt>
                <c:pt idx="11236">
                  <c:v>6.8000000000552063E-3</c:v>
                </c:pt>
                <c:pt idx="11237">
                  <c:v>1.1379999999974189E-2</c:v>
                </c:pt>
                <c:pt idx="11238">
                  <c:v>1.148000000000593E-2</c:v>
                </c:pt>
                <c:pt idx="11239">
                  <c:v>9.7399999999652209E-3</c:v>
                </c:pt>
                <c:pt idx="11240">
                  <c:v>8.4100000000262298E-3</c:v>
                </c:pt>
                <c:pt idx="11241">
                  <c:v>9.180000000014843E-3</c:v>
                </c:pt>
                <c:pt idx="11242">
                  <c:v>1.1770000000012715E-2</c:v>
                </c:pt>
                <c:pt idx="11243">
                  <c:v>6.9099999999480133E-3</c:v>
                </c:pt>
                <c:pt idx="11244">
                  <c:v>1.0310000000004038E-2</c:v>
                </c:pt>
                <c:pt idx="11245">
                  <c:v>8.350000000007185E-3</c:v>
                </c:pt>
                <c:pt idx="11246">
                  <c:v>1.4630000000011023E-2</c:v>
                </c:pt>
                <c:pt idx="11247">
                  <c:v>6.3200000000165346E-3</c:v>
                </c:pt>
                <c:pt idx="11248">
                  <c:v>1.2249999999994543E-2</c:v>
                </c:pt>
                <c:pt idx="11249">
                  <c:v>8.1900000000132422E-3</c:v>
                </c:pt>
                <c:pt idx="11250">
                  <c:v>1.439999999996644E-2</c:v>
                </c:pt>
                <c:pt idx="11251">
                  <c:v>7.0900000000051477E-3</c:v>
                </c:pt>
                <c:pt idx="11252">
                  <c:v>1.2969999999995707E-2</c:v>
                </c:pt>
                <c:pt idx="11253">
                  <c:v>8.0399999999940519E-3</c:v>
                </c:pt>
                <c:pt idx="11254">
                  <c:v>1.0340000000041982E-2</c:v>
                </c:pt>
                <c:pt idx="11255">
                  <c:v>7.4499999999488864E-3</c:v>
                </c:pt>
                <c:pt idx="11256">
                  <c:v>1.2010000000032051E-2</c:v>
                </c:pt>
                <c:pt idx="11257">
                  <c:v>6.2899999999785905E-3</c:v>
                </c:pt>
                <c:pt idx="11258">
                  <c:v>9.3899999999962347E-3</c:v>
                </c:pt>
                <c:pt idx="11259">
                  <c:v>8.5200000000327236E-3</c:v>
                </c:pt>
                <c:pt idx="11260">
                  <c:v>7.7200000000061664E-3</c:v>
                </c:pt>
                <c:pt idx="11261">
                  <c:v>1.0429999999985284E-2</c:v>
                </c:pt>
                <c:pt idx="11262">
                  <c:v>7.0999999999799002E-3</c:v>
                </c:pt>
                <c:pt idx="11263">
                  <c:v>6.9100000000048567E-3</c:v>
                </c:pt>
                <c:pt idx="11264">
                  <c:v>8.5200000000327236E-3</c:v>
                </c:pt>
                <c:pt idx="11265">
                  <c:v>1.3829999999984466E-2</c:v>
                </c:pt>
                <c:pt idx="11266">
                  <c:v>8.6400000000139698E-3</c:v>
                </c:pt>
                <c:pt idx="11267">
                  <c:v>1.3530000000002929E-2</c:v>
                </c:pt>
                <c:pt idx="11268">
                  <c:v>8.3199999999692409E-3</c:v>
                </c:pt>
                <c:pt idx="11269">
                  <c:v>1.1920000000031905E-2</c:v>
                </c:pt>
                <c:pt idx="11270">
                  <c:v>7.4199999999677857E-3</c:v>
                </c:pt>
                <c:pt idx="11271">
                  <c:v>1.2969999999995707E-2</c:v>
                </c:pt>
                <c:pt idx="11272">
                  <c:v>8.070000000031996E-3</c:v>
                </c:pt>
                <c:pt idx="11273">
                  <c:v>1.0789999999985866E-2</c:v>
                </c:pt>
                <c:pt idx="11274">
                  <c:v>7.5400000000058753E-3</c:v>
                </c:pt>
                <c:pt idx="11275">
                  <c:v>1.0549999999966531E-2</c:v>
                </c:pt>
                <c:pt idx="11276">
                  <c:v>1.0190000000022792E-2</c:v>
                </c:pt>
                <c:pt idx="11277">
                  <c:v>8.8799999999764623E-3</c:v>
                </c:pt>
                <c:pt idx="11278">
                  <c:v>1.1180000000024393E-2</c:v>
                </c:pt>
                <c:pt idx="11279">
                  <c:v>9.770000000003165E-3</c:v>
                </c:pt>
                <c:pt idx="11280">
                  <c:v>9.8399999999969623E-3</c:v>
                </c:pt>
                <c:pt idx="11281">
                  <c:v>1.1239999999986594E-2</c:v>
                </c:pt>
                <c:pt idx="11282">
                  <c:v>1.1169999999992797E-2</c:v>
                </c:pt>
                <c:pt idx="11283">
                  <c:v>9.0600000000335967E-3</c:v>
                </c:pt>
                <c:pt idx="11284">
                  <c:v>8.4599999999568354E-3</c:v>
                </c:pt>
                <c:pt idx="11285">
                  <c:v>1.0080000000016298E-2</c:v>
                </c:pt>
                <c:pt idx="11286">
                  <c:v>1.0490000000004329E-2</c:v>
                </c:pt>
                <c:pt idx="11287">
                  <c:v>6.1100000000351429E-3</c:v>
                </c:pt>
                <c:pt idx="11288">
                  <c:v>1.2809999999944921E-2</c:v>
                </c:pt>
                <c:pt idx="11289">
                  <c:v>7.8700000000253567E-3</c:v>
                </c:pt>
                <c:pt idx="11290">
                  <c:v>1.1770000000012715E-2</c:v>
                </c:pt>
                <c:pt idx="11291">
                  <c:v>7.5099999999679312E-3</c:v>
                </c:pt>
                <c:pt idx="11292">
                  <c:v>1.0520000000042273E-2</c:v>
                </c:pt>
                <c:pt idx="11293">
                  <c:v>8.2299999999690954E-3</c:v>
                </c:pt>
                <c:pt idx="11294">
                  <c:v>1.1680000000012569E-2</c:v>
                </c:pt>
                <c:pt idx="11295">
                  <c:v>8.4899999999947795E-3</c:v>
                </c:pt>
                <c:pt idx="11296">
                  <c:v>1.2969999999995707E-2</c:v>
                </c:pt>
                <c:pt idx="11297">
                  <c:v>8.1000000000130967E-3</c:v>
                </c:pt>
                <c:pt idx="11298">
                  <c:v>1.1120000000005348E-2</c:v>
                </c:pt>
                <c:pt idx="11299">
                  <c:v>1.1059999999986303E-2</c:v>
                </c:pt>
                <c:pt idx="11300">
                  <c:v>7.8399999999874126E-3</c:v>
                </c:pt>
                <c:pt idx="11301">
                  <c:v>1.1590000000012424E-2</c:v>
                </c:pt>
                <c:pt idx="11302">
                  <c:v>8.1099999999878492E-3</c:v>
                </c:pt>
                <c:pt idx="11303">
                  <c:v>8.0100000000129512E-3</c:v>
                </c:pt>
                <c:pt idx="11304">
                  <c:v>9.8399999999969623E-3</c:v>
                </c:pt>
                <c:pt idx="11305">
                  <c:v>9.2399999999770444E-3</c:v>
                </c:pt>
                <c:pt idx="11306">
                  <c:v>8.2200000000511864E-3</c:v>
                </c:pt>
                <c:pt idx="11307">
                  <c:v>1.0009999999965657E-2</c:v>
                </c:pt>
                <c:pt idx="11308">
                  <c:v>1.0699999999985721E-2</c:v>
                </c:pt>
                <c:pt idx="11309">
                  <c:v>9.9000000000160071E-3</c:v>
                </c:pt>
                <c:pt idx="11310">
                  <c:v>9.2700000000149885E-3</c:v>
                </c:pt>
                <c:pt idx="11311">
                  <c:v>1.0699999999985721E-2</c:v>
                </c:pt>
                <c:pt idx="11312">
                  <c:v>8.9100000000144064E-3</c:v>
                </c:pt>
                <c:pt idx="11313">
                  <c:v>1.0609999999985575E-2</c:v>
                </c:pt>
                <c:pt idx="11314">
                  <c:v>7.0000000000050022E-3</c:v>
                </c:pt>
                <c:pt idx="11315">
                  <c:v>1.1230000000011842E-2</c:v>
                </c:pt>
                <c:pt idx="11316">
                  <c:v>8.6499999999887223E-3</c:v>
                </c:pt>
                <c:pt idx="11317">
                  <c:v>7.9799999999750071E-3</c:v>
                </c:pt>
                <c:pt idx="11318">
                  <c:v>1.0260000000016589E-2</c:v>
                </c:pt>
                <c:pt idx="11319">
                  <c:v>1.0280000000022937E-2</c:v>
                </c:pt>
                <c:pt idx="11320">
                  <c:v>1.1379999999974189E-2</c:v>
                </c:pt>
                <c:pt idx="11321">
                  <c:v>1.0609999999985575E-2</c:v>
                </c:pt>
                <c:pt idx="11322">
                  <c:v>9.360000000015134E-3</c:v>
                </c:pt>
                <c:pt idx="11323">
                  <c:v>9.7800000000347609E-3</c:v>
                </c:pt>
                <c:pt idx="11324">
                  <c:v>1.1979999999994106E-2</c:v>
                </c:pt>
                <c:pt idx="11325">
                  <c:v>1.0719999999992069E-2</c:v>
                </c:pt>
                <c:pt idx="11326">
                  <c:v>1.4039999999965858E-2</c:v>
                </c:pt>
                <c:pt idx="11327">
                  <c:v>9.0000000000145519E-3</c:v>
                </c:pt>
                <c:pt idx="11328">
                  <c:v>1.3649999999984175E-2</c:v>
                </c:pt>
                <c:pt idx="11329">
                  <c:v>1.2250000000051386E-2</c:v>
                </c:pt>
                <c:pt idx="11330">
                  <c:v>1.5019999999992706E-2</c:v>
                </c:pt>
                <c:pt idx="11331">
                  <c:v>8.0499999999688043E-3</c:v>
                </c:pt>
                <c:pt idx="11332">
                  <c:v>1.2480000000039126E-2</c:v>
                </c:pt>
                <c:pt idx="11333">
                  <c:v>1.0199999999997544E-2</c:v>
                </c:pt>
                <c:pt idx="11334">
                  <c:v>1.2099999999975353E-2</c:v>
                </c:pt>
                <c:pt idx="11335">
                  <c:v>8.7599999999952161E-3</c:v>
                </c:pt>
                <c:pt idx="11336">
                  <c:v>1.2400000000013733E-2</c:v>
                </c:pt>
                <c:pt idx="11337">
                  <c:v>8.399999999994634E-3</c:v>
                </c:pt>
                <c:pt idx="11338">
                  <c:v>1.1649999999974625E-2</c:v>
                </c:pt>
                <c:pt idx="11339">
                  <c:v>1.2160000000051241E-2</c:v>
                </c:pt>
                <c:pt idx="11340">
                  <c:v>9.2999999999960892E-3</c:v>
                </c:pt>
                <c:pt idx="11341">
                  <c:v>1.2069999999994252E-2</c:v>
                </c:pt>
                <c:pt idx="11342">
                  <c:v>1.1469999999974334E-2</c:v>
                </c:pt>
                <c:pt idx="11343">
                  <c:v>1.0530000000017026E-2</c:v>
                </c:pt>
                <c:pt idx="11344">
                  <c:v>1.0629999999991924E-2</c:v>
                </c:pt>
                <c:pt idx="11345">
                  <c:v>1.2639999999976226E-2</c:v>
                </c:pt>
                <c:pt idx="11346">
                  <c:v>1.0040000000003602E-2</c:v>
                </c:pt>
                <c:pt idx="11347">
                  <c:v>1.1840000000006512E-2</c:v>
                </c:pt>
                <c:pt idx="11348">
                  <c:v>9.5600000000217733E-3</c:v>
                </c:pt>
                <c:pt idx="11349">
                  <c:v>1.373999999998432E-2</c:v>
                </c:pt>
                <c:pt idx="11350">
                  <c:v>1.0190000000022792E-2</c:v>
                </c:pt>
                <c:pt idx="11351">
                  <c:v>1.1570000000006075E-2</c:v>
                </c:pt>
                <c:pt idx="11352">
                  <c:v>9.0599999999767533E-3</c:v>
                </c:pt>
                <c:pt idx="11353">
                  <c:v>1.2220000000013442E-2</c:v>
                </c:pt>
                <c:pt idx="11354">
                  <c:v>7.1199999999862484E-3</c:v>
                </c:pt>
                <c:pt idx="11355">
                  <c:v>1.5170000000011896E-2</c:v>
                </c:pt>
                <c:pt idx="11356">
                  <c:v>9.0000000000145519E-3</c:v>
                </c:pt>
                <c:pt idx="11357">
                  <c:v>1.0279999999966094E-2</c:v>
                </c:pt>
                <c:pt idx="11358">
                  <c:v>1.1920000000031905E-2</c:v>
                </c:pt>
                <c:pt idx="11359">
                  <c:v>1.2429999999994834E-2</c:v>
                </c:pt>
                <c:pt idx="11360">
                  <c:v>1.1349999999993088E-2</c:v>
                </c:pt>
                <c:pt idx="11361">
                  <c:v>1.1390000000005784E-2</c:v>
                </c:pt>
                <c:pt idx="11362">
                  <c:v>9.9799999999845568E-3</c:v>
                </c:pt>
                <c:pt idx="11363">
                  <c:v>1.064000000002352E-2</c:v>
                </c:pt>
                <c:pt idx="11364">
                  <c:v>9.1199999999957981E-3</c:v>
                </c:pt>
                <c:pt idx="11365">
                  <c:v>1.2579999999957181E-2</c:v>
                </c:pt>
                <c:pt idx="11366">
                  <c:v>9.9500000000034561E-3</c:v>
                </c:pt>
                <c:pt idx="11367">
                  <c:v>6.5299999999979264E-3</c:v>
                </c:pt>
                <c:pt idx="11368">
                  <c:v>1.1320000000011987E-2</c:v>
                </c:pt>
                <c:pt idx="11369">
                  <c:v>9.6599999999966712E-3</c:v>
                </c:pt>
                <c:pt idx="11370">
                  <c:v>1.0940000000005057E-2</c:v>
                </c:pt>
                <c:pt idx="11371">
                  <c:v>8.0399999999940519E-3</c:v>
                </c:pt>
                <c:pt idx="11372">
                  <c:v>1.1300000000005639E-2</c:v>
                </c:pt>
                <c:pt idx="11373">
                  <c:v>8.579999999994925E-3</c:v>
                </c:pt>
                <c:pt idx="11374">
                  <c:v>1.4009999999984757E-2</c:v>
                </c:pt>
                <c:pt idx="11375">
                  <c:v>8.7300000000141154E-3</c:v>
                </c:pt>
                <c:pt idx="11376">
                  <c:v>1.5500000000031378E-2</c:v>
                </c:pt>
                <c:pt idx="11377">
                  <c:v>8.1899999999563988E-3</c:v>
                </c:pt>
                <c:pt idx="11378">
                  <c:v>1.148000000000593E-2</c:v>
                </c:pt>
                <c:pt idx="11379">
                  <c:v>1.4150000000029195E-2</c:v>
                </c:pt>
                <c:pt idx="11380">
                  <c:v>1.1059999999986303E-2</c:v>
                </c:pt>
                <c:pt idx="11381">
                  <c:v>9.9200000000223554E-3</c:v>
                </c:pt>
                <c:pt idx="11382">
                  <c:v>1.0850000000004911E-2</c:v>
                </c:pt>
                <c:pt idx="11383">
                  <c:v>7.569999999986976E-3</c:v>
                </c:pt>
                <c:pt idx="11384">
                  <c:v>1.1979999999994106E-2</c:v>
                </c:pt>
                <c:pt idx="11385">
                  <c:v>1.0490000000004329E-2</c:v>
                </c:pt>
                <c:pt idx="11386">
                  <c:v>7.8699999999685133E-3</c:v>
                </c:pt>
                <c:pt idx="11387">
                  <c:v>1.2990000000002055E-2</c:v>
                </c:pt>
                <c:pt idx="11388">
                  <c:v>1.1240000000043437E-2</c:v>
                </c:pt>
                <c:pt idx="11389">
                  <c:v>1.1739999999974771E-2</c:v>
                </c:pt>
                <c:pt idx="11390">
                  <c:v>1.2040000000013151E-2</c:v>
                </c:pt>
                <c:pt idx="11391">
                  <c:v>1.3049999999964257E-2</c:v>
                </c:pt>
                <c:pt idx="11392">
                  <c:v>9.0100000000461478E-3</c:v>
                </c:pt>
                <c:pt idx="11393">
                  <c:v>1.4449999999953889E-2</c:v>
                </c:pt>
                <c:pt idx="11394">
                  <c:v>6.6800000000171167E-3</c:v>
                </c:pt>
                <c:pt idx="11395">
                  <c:v>1.3230000000021391E-2</c:v>
                </c:pt>
                <c:pt idx="11396">
                  <c:v>9.2999999999960892E-3</c:v>
                </c:pt>
                <c:pt idx="11397">
                  <c:v>7.8300000000126602E-3</c:v>
                </c:pt>
                <c:pt idx="11398">
                  <c:v>1.2699999999995271E-2</c:v>
                </c:pt>
                <c:pt idx="11399">
                  <c:v>1.0249999999984993E-2</c:v>
                </c:pt>
                <c:pt idx="11400">
                  <c:v>1.0310000000004038E-2</c:v>
                </c:pt>
                <c:pt idx="11401">
                  <c:v>9.9000000000160071E-3</c:v>
                </c:pt>
                <c:pt idx="11402">
                  <c:v>1.0760000000004766E-2</c:v>
                </c:pt>
                <c:pt idx="11403">
                  <c:v>8.4599999999568354E-3</c:v>
                </c:pt>
                <c:pt idx="11404">
                  <c:v>1.251999999999498E-2</c:v>
                </c:pt>
                <c:pt idx="11405">
                  <c:v>9.5600000000217733E-3</c:v>
                </c:pt>
                <c:pt idx="11406">
                  <c:v>1.2400000000013733E-2</c:v>
                </c:pt>
                <c:pt idx="11407">
                  <c:v>8.5199999999758802E-3</c:v>
                </c:pt>
                <c:pt idx="11408">
                  <c:v>1.4250000000004093E-2</c:v>
                </c:pt>
                <c:pt idx="11409">
                  <c:v>9.4200000000341788E-3</c:v>
                </c:pt>
                <c:pt idx="11410">
                  <c:v>1.3949999999965712E-2</c:v>
                </c:pt>
                <c:pt idx="11411">
                  <c:v>7.7100000000314139E-3</c:v>
                </c:pt>
                <c:pt idx="11412">
                  <c:v>1.0229999999978645E-2</c:v>
                </c:pt>
                <c:pt idx="11413">
                  <c:v>9.3499999999835381E-3</c:v>
                </c:pt>
                <c:pt idx="11414">
                  <c:v>1.1390000000005784E-2</c:v>
                </c:pt>
                <c:pt idx="11415">
                  <c:v>7.9299999999875581E-3</c:v>
                </c:pt>
                <c:pt idx="11416">
                  <c:v>1.170999999999367E-2</c:v>
                </c:pt>
                <c:pt idx="11417">
                  <c:v>8.5800000000517684E-3</c:v>
                </c:pt>
                <c:pt idx="11418">
                  <c:v>8.2599999999501961E-3</c:v>
                </c:pt>
                <c:pt idx="11419">
                  <c:v>1.2720000000001619E-2</c:v>
                </c:pt>
                <c:pt idx="11420">
                  <c:v>9.9299999999971078E-3</c:v>
                </c:pt>
                <c:pt idx="11421">
                  <c:v>9.0000000000145519E-3</c:v>
                </c:pt>
                <c:pt idx="11422">
                  <c:v>9.8300000000222099E-3</c:v>
                </c:pt>
                <c:pt idx="11423">
                  <c:v>1.0760000000004766E-2</c:v>
                </c:pt>
                <c:pt idx="11424">
                  <c:v>7.9900000000066029E-3</c:v>
                </c:pt>
                <c:pt idx="11425">
                  <c:v>1.0279999999966094E-2</c:v>
                </c:pt>
                <c:pt idx="11426">
                  <c:v>7.5100000000247746E-3</c:v>
                </c:pt>
                <c:pt idx="11427">
                  <c:v>1.0580000000004475E-2</c:v>
                </c:pt>
                <c:pt idx="11428">
                  <c:v>7.7799999999683678E-3</c:v>
                </c:pt>
                <c:pt idx="11429">
                  <c:v>1.3230000000021391E-2</c:v>
                </c:pt>
                <c:pt idx="11430">
                  <c:v>1.0760000000004766E-2</c:v>
                </c:pt>
                <c:pt idx="11431">
                  <c:v>1.155999999997448E-2</c:v>
                </c:pt>
                <c:pt idx="11432">
                  <c:v>7.2700000000054388E-3</c:v>
                </c:pt>
                <c:pt idx="11433">
                  <c:v>1.1450000000024829E-2</c:v>
                </c:pt>
                <c:pt idx="11434">
                  <c:v>9.590000000002874E-3</c:v>
                </c:pt>
                <c:pt idx="11435">
                  <c:v>1.2159999999994398E-2</c:v>
                </c:pt>
                <c:pt idx="11436">
                  <c:v>1.0310000000004038E-2</c:v>
                </c:pt>
                <c:pt idx="11437">
                  <c:v>9.2099999999959437E-3</c:v>
                </c:pt>
                <c:pt idx="11438">
                  <c:v>1.254999999997608E-2</c:v>
                </c:pt>
                <c:pt idx="11439">
                  <c:v>9.4200000000341788E-3</c:v>
                </c:pt>
                <c:pt idx="11440">
                  <c:v>1.239999999995689E-2</c:v>
                </c:pt>
                <c:pt idx="11441">
                  <c:v>7.6799999999934698E-3</c:v>
                </c:pt>
                <c:pt idx="11442">
                  <c:v>1.2340000000051532E-2</c:v>
                </c:pt>
                <c:pt idx="11443">
                  <c:v>8.3199999999692409E-3</c:v>
                </c:pt>
                <c:pt idx="11444">
                  <c:v>1.0730000000023665E-2</c:v>
                </c:pt>
                <c:pt idx="11445">
                  <c:v>8.5199999999758802E-3</c:v>
                </c:pt>
                <c:pt idx="11446">
                  <c:v>1.1979999999994106E-2</c:v>
                </c:pt>
                <c:pt idx="11447">
                  <c:v>8.9700000000334512E-3</c:v>
                </c:pt>
                <c:pt idx="11448">
                  <c:v>1.0159999999984848E-2</c:v>
                </c:pt>
                <c:pt idx="11449">
                  <c:v>9.9299999999971078E-3</c:v>
                </c:pt>
                <c:pt idx="11450">
                  <c:v>1.2339999999994689E-2</c:v>
                </c:pt>
                <c:pt idx="11451">
                  <c:v>1.0339999999985139E-2</c:v>
                </c:pt>
                <c:pt idx="11452">
                  <c:v>1.0820000000023811E-2</c:v>
                </c:pt>
                <c:pt idx="11453">
                  <c:v>1.0960000000011405E-2</c:v>
                </c:pt>
                <c:pt idx="11454">
                  <c:v>1.0789999999985866E-2</c:v>
                </c:pt>
                <c:pt idx="11455">
                  <c:v>7.6899999999682223E-3</c:v>
                </c:pt>
                <c:pt idx="11456">
                  <c:v>1.2520000000051823E-2</c:v>
                </c:pt>
                <c:pt idx="11457">
                  <c:v>1.1439999999993233E-2</c:v>
                </c:pt>
                <c:pt idx="11458">
                  <c:v>5.6599999999775719E-3</c:v>
                </c:pt>
                <c:pt idx="11459">
                  <c:v>1.4220000000022992E-2</c:v>
                </c:pt>
                <c:pt idx="11460">
                  <c:v>7.2399999999674947E-3</c:v>
                </c:pt>
                <c:pt idx="11461">
                  <c:v>1.1799999999993815E-2</c:v>
                </c:pt>
                <c:pt idx="11462">
                  <c:v>8.4100000000262298E-3</c:v>
                </c:pt>
                <c:pt idx="11463">
                  <c:v>1.0099999999965803E-2</c:v>
                </c:pt>
                <c:pt idx="11464">
                  <c:v>8.1400000000257933E-3</c:v>
                </c:pt>
                <c:pt idx="11465">
                  <c:v>1.3530000000002929E-2</c:v>
                </c:pt>
                <c:pt idx="11466">
                  <c:v>7.1500000000241926E-3</c:v>
                </c:pt>
                <c:pt idx="11467">
                  <c:v>1.1439999999993233E-2</c:v>
                </c:pt>
                <c:pt idx="11468">
                  <c:v>1.0459999999966385E-2</c:v>
                </c:pt>
                <c:pt idx="11469">
                  <c:v>1.2220000000013442E-2</c:v>
                </c:pt>
                <c:pt idx="11470">
                  <c:v>1.0789999999985866E-2</c:v>
                </c:pt>
                <c:pt idx="11471">
                  <c:v>1.1619999999993524E-2</c:v>
                </c:pt>
                <c:pt idx="11472">
                  <c:v>6.7700000000172622E-3</c:v>
                </c:pt>
                <c:pt idx="11473">
                  <c:v>1.183000000003176E-2</c:v>
                </c:pt>
                <c:pt idx="11474">
                  <c:v>5.9899999999970532E-3</c:v>
                </c:pt>
                <c:pt idx="11475">
                  <c:v>1.1979999999994106E-2</c:v>
                </c:pt>
                <c:pt idx="11476">
                  <c:v>7.9000000000064574E-3</c:v>
                </c:pt>
                <c:pt idx="11477">
                  <c:v>6.4999999999599822E-3</c:v>
                </c:pt>
                <c:pt idx="11478">
                  <c:v>1.1230000000011842E-2</c:v>
                </c:pt>
                <c:pt idx="11479">
                  <c:v>6.9799999999986539E-3</c:v>
                </c:pt>
                <c:pt idx="11480">
                  <c:v>9.8600000000033106E-3</c:v>
                </c:pt>
                <c:pt idx="11481">
                  <c:v>7.5400000000058753E-3</c:v>
                </c:pt>
                <c:pt idx="11482">
                  <c:v>1.2159999999994398E-2</c:v>
                </c:pt>
                <c:pt idx="11483">
                  <c:v>7.0900000000051477E-3</c:v>
                </c:pt>
                <c:pt idx="11484">
                  <c:v>1.1210000000005493E-2</c:v>
                </c:pt>
                <c:pt idx="11485">
                  <c:v>9.7399999999652209E-3</c:v>
                </c:pt>
                <c:pt idx="11486">
                  <c:v>1.6870000000039909E-2</c:v>
                </c:pt>
                <c:pt idx="11487">
                  <c:v>8.0800000000067485E-3</c:v>
                </c:pt>
                <c:pt idx="11488">
                  <c:v>1.3829999999984466E-2</c:v>
                </c:pt>
                <c:pt idx="11489">
                  <c:v>1.2040000000013151E-2</c:v>
                </c:pt>
                <c:pt idx="11490">
                  <c:v>1.3019999999983156E-2</c:v>
                </c:pt>
                <c:pt idx="11491">
                  <c:v>9.360000000015134E-3</c:v>
                </c:pt>
                <c:pt idx="11492">
                  <c:v>1.2009999999975207E-2</c:v>
                </c:pt>
                <c:pt idx="11493">
                  <c:v>8.7000000000330147E-3</c:v>
                </c:pt>
                <c:pt idx="11494">
                  <c:v>1.2369999999975789E-2</c:v>
                </c:pt>
                <c:pt idx="11495">
                  <c:v>9.360000000015134E-3</c:v>
                </c:pt>
                <c:pt idx="11496">
                  <c:v>9.3499999999835381E-3</c:v>
                </c:pt>
                <c:pt idx="11497">
                  <c:v>1.4070000000003802E-2</c:v>
                </c:pt>
                <c:pt idx="11498">
                  <c:v>1.0370000000023083E-2</c:v>
                </c:pt>
                <c:pt idx="11499">
                  <c:v>9.6299999999587271E-3</c:v>
                </c:pt>
                <c:pt idx="11500">
                  <c:v>1.0820000000023811E-2</c:v>
                </c:pt>
                <c:pt idx="11501">
                  <c:v>1.1950000000013006E-2</c:v>
                </c:pt>
                <c:pt idx="11502">
                  <c:v>7.9199999999559623E-3</c:v>
                </c:pt>
                <c:pt idx="11503">
                  <c:v>1.4550000000042473E-2</c:v>
                </c:pt>
                <c:pt idx="11504">
                  <c:v>8.2199999999943429E-3</c:v>
                </c:pt>
                <c:pt idx="11505">
                  <c:v>1.4279999999985193E-2</c:v>
                </c:pt>
                <c:pt idx="11506">
                  <c:v>9.0599999999767533E-3</c:v>
                </c:pt>
                <c:pt idx="11507">
                  <c:v>1.2310000000013588E-2</c:v>
                </c:pt>
                <c:pt idx="11508">
                  <c:v>1.0400000000004184E-2</c:v>
                </c:pt>
                <c:pt idx="11509">
                  <c:v>1.067000000000462E-2</c:v>
                </c:pt>
                <c:pt idx="11510">
                  <c:v>8.5500000000138243E-3</c:v>
                </c:pt>
                <c:pt idx="11511">
                  <c:v>1.3199999999983447E-2</c:v>
                </c:pt>
                <c:pt idx="11512">
                  <c:v>8.1400000000257933E-3</c:v>
                </c:pt>
                <c:pt idx="11513">
                  <c:v>1.0969999999986157E-2</c:v>
                </c:pt>
                <c:pt idx="11514">
                  <c:v>1.0760000000004766E-2</c:v>
                </c:pt>
                <c:pt idx="11515">
                  <c:v>9.6499999999650754E-3</c:v>
                </c:pt>
                <c:pt idx="11516">
                  <c:v>1.3380000000040582E-2</c:v>
                </c:pt>
                <c:pt idx="11517">
                  <c:v>8.8199999999574175E-3</c:v>
                </c:pt>
                <c:pt idx="11518">
                  <c:v>1.1780000000044311E-2</c:v>
                </c:pt>
                <c:pt idx="11519">
                  <c:v>8.399999999994634E-3</c:v>
                </c:pt>
                <c:pt idx="11520">
                  <c:v>1.2699999999995271E-2</c:v>
                </c:pt>
                <c:pt idx="11521">
                  <c:v>8.3399999999755892E-3</c:v>
                </c:pt>
                <c:pt idx="11522">
                  <c:v>1.0609999999985575E-2</c:v>
                </c:pt>
                <c:pt idx="11523">
                  <c:v>8.2000000000448381E-3</c:v>
                </c:pt>
                <c:pt idx="11524">
                  <c:v>1.3469999999983884E-2</c:v>
                </c:pt>
                <c:pt idx="11525">
                  <c:v>5.5100000000152249E-3</c:v>
                </c:pt>
                <c:pt idx="11526">
                  <c:v>1.2369999999975789E-2</c:v>
                </c:pt>
                <c:pt idx="11527">
                  <c:v>8.2199999999943429E-3</c:v>
                </c:pt>
                <c:pt idx="11528">
                  <c:v>1.3770000000022264E-2</c:v>
                </c:pt>
                <c:pt idx="11529">
                  <c:v>8.8200000000142609E-3</c:v>
                </c:pt>
                <c:pt idx="11530">
                  <c:v>1.0459999999966385E-2</c:v>
                </c:pt>
                <c:pt idx="11531">
                  <c:v>8.7399999999888678E-3</c:v>
                </c:pt>
                <c:pt idx="11532">
                  <c:v>1.2630000000001473E-2</c:v>
                </c:pt>
                <c:pt idx="11533">
                  <c:v>7.7200000000061664E-3</c:v>
                </c:pt>
                <c:pt idx="11534">
                  <c:v>1.0879999999986012E-2</c:v>
                </c:pt>
                <c:pt idx="11535">
                  <c:v>8.0500000000256478E-3</c:v>
                </c:pt>
                <c:pt idx="11536">
                  <c:v>9.7400000000220643E-3</c:v>
                </c:pt>
                <c:pt idx="11537">
                  <c:v>9.9799999999845568E-3</c:v>
                </c:pt>
                <c:pt idx="11538">
                  <c:v>8.4400000000073305E-3</c:v>
                </c:pt>
                <c:pt idx="11539">
                  <c:v>1.3139999999964402E-2</c:v>
                </c:pt>
                <c:pt idx="11540">
                  <c:v>7.7500000000441105E-3</c:v>
                </c:pt>
                <c:pt idx="11541">
                  <c:v>9.6899999999777719E-3</c:v>
                </c:pt>
                <c:pt idx="11542">
                  <c:v>9.6500000000219188E-3</c:v>
                </c:pt>
                <c:pt idx="11543">
                  <c:v>1.3649999999984175E-2</c:v>
                </c:pt>
                <c:pt idx="11544">
                  <c:v>5.5399999999963256E-3</c:v>
                </c:pt>
                <c:pt idx="11545">
                  <c:v>1.5559999999993579E-2</c:v>
                </c:pt>
                <c:pt idx="11546">
                  <c:v>9.4799999999963802E-3</c:v>
                </c:pt>
                <c:pt idx="11547">
                  <c:v>1.3080000000002201E-2</c:v>
                </c:pt>
                <c:pt idx="11548">
                  <c:v>1.1270000000024538E-2</c:v>
                </c:pt>
                <c:pt idx="11549">
                  <c:v>1.277999999996382E-2</c:v>
                </c:pt>
                <c:pt idx="11550">
                  <c:v>8.7300000000141154E-3</c:v>
                </c:pt>
                <c:pt idx="11551">
                  <c:v>1.067000000000462E-2</c:v>
                </c:pt>
                <c:pt idx="11552">
                  <c:v>7.9900000000066029E-3</c:v>
                </c:pt>
                <c:pt idx="11553">
                  <c:v>1.251999999999498E-2</c:v>
                </c:pt>
                <c:pt idx="11554">
                  <c:v>8.8799999999764623E-3</c:v>
                </c:pt>
                <c:pt idx="11555">
                  <c:v>1.0280000000022937E-2</c:v>
                </c:pt>
                <c:pt idx="11556">
                  <c:v>9.7799999999779175E-3</c:v>
                </c:pt>
                <c:pt idx="11557">
                  <c:v>9.9800000000414002E-3</c:v>
                </c:pt>
                <c:pt idx="11558">
                  <c:v>1.0940000000005057E-2</c:v>
                </c:pt>
                <c:pt idx="11559">
                  <c:v>1.0489999999947486E-2</c:v>
                </c:pt>
                <c:pt idx="11560">
                  <c:v>9.9500000000034561E-3</c:v>
                </c:pt>
                <c:pt idx="11561">
                  <c:v>1.0220000000003893E-2</c:v>
                </c:pt>
                <c:pt idx="11562">
                  <c:v>1.0460000000023228E-2</c:v>
                </c:pt>
                <c:pt idx="11563">
                  <c:v>9.6899999999777719E-3</c:v>
                </c:pt>
                <c:pt idx="11564">
                  <c:v>1.3200000000040291E-2</c:v>
                </c:pt>
                <c:pt idx="11565">
                  <c:v>7.6300000000060209E-3</c:v>
                </c:pt>
                <c:pt idx="11566">
                  <c:v>1.2969999999995707E-2</c:v>
                </c:pt>
                <c:pt idx="11567">
                  <c:v>1.0069999999984702E-2</c:v>
                </c:pt>
                <c:pt idx="11568">
                  <c:v>1.3409999999964839E-2</c:v>
                </c:pt>
                <c:pt idx="11569">
                  <c:v>7.3600000000055843E-3</c:v>
                </c:pt>
                <c:pt idx="11570">
                  <c:v>1.0880000000042855E-2</c:v>
                </c:pt>
                <c:pt idx="11571">
                  <c:v>8.579999999994925E-3</c:v>
                </c:pt>
                <c:pt idx="11572">
                  <c:v>1.1570000000006075E-2</c:v>
                </c:pt>
                <c:pt idx="11573">
                  <c:v>5.3299999999580905E-3</c:v>
                </c:pt>
                <c:pt idx="11574">
                  <c:v>1.2609999999995125E-2</c:v>
                </c:pt>
                <c:pt idx="11575">
                  <c:v>9.6200000000408181E-3</c:v>
                </c:pt>
                <c:pt idx="11576">
                  <c:v>9.6599999999966712E-3</c:v>
                </c:pt>
                <c:pt idx="11577">
                  <c:v>1.0400000000004184E-2</c:v>
                </c:pt>
                <c:pt idx="11578">
                  <c:v>1.0940000000005057E-2</c:v>
                </c:pt>
                <c:pt idx="11579">
                  <c:v>1.0459999999966385E-2</c:v>
                </c:pt>
                <c:pt idx="11580">
                  <c:v>9.3899999999962347E-3</c:v>
                </c:pt>
                <c:pt idx="11581">
                  <c:v>9.4700000000216278E-3</c:v>
                </c:pt>
                <c:pt idx="11582">
                  <c:v>7.9900000000066029E-3</c:v>
                </c:pt>
                <c:pt idx="11583">
                  <c:v>1.2459999999975935E-2</c:v>
                </c:pt>
                <c:pt idx="11584">
                  <c:v>7.060000000024047E-3</c:v>
                </c:pt>
                <c:pt idx="11585">
                  <c:v>1.1590000000012424E-2</c:v>
                </c:pt>
                <c:pt idx="11586">
                  <c:v>9.0299999999956526E-3</c:v>
                </c:pt>
                <c:pt idx="11587">
                  <c:v>1.0760000000004766E-2</c:v>
                </c:pt>
                <c:pt idx="11588">
                  <c:v>6.0499999999592546E-3</c:v>
                </c:pt>
                <c:pt idx="11589">
                  <c:v>1.0550000000023374E-2</c:v>
                </c:pt>
                <c:pt idx="11590">
                  <c:v>7.7200000000061664E-3</c:v>
                </c:pt>
                <c:pt idx="11591">
                  <c:v>1.1120000000005348E-2</c:v>
                </c:pt>
                <c:pt idx="11592">
                  <c:v>4.680000000007567E-3</c:v>
                </c:pt>
                <c:pt idx="11593">
                  <c:v>1.2209999999981846E-2</c:v>
                </c:pt>
                <c:pt idx="11594">
                  <c:v>9.2399999999770444E-3</c:v>
                </c:pt>
                <c:pt idx="11595">
                  <c:v>1.3650000000041018E-2</c:v>
                </c:pt>
                <c:pt idx="11596">
                  <c:v>1.2369999999975789E-2</c:v>
                </c:pt>
                <c:pt idx="11597">
                  <c:v>1.1950000000013006E-2</c:v>
                </c:pt>
                <c:pt idx="11598">
                  <c:v>9.9899999999593092E-3</c:v>
                </c:pt>
                <c:pt idx="11599">
                  <c:v>1.0580000000004475E-2</c:v>
                </c:pt>
                <c:pt idx="11600">
                  <c:v>1.2480000000039126E-2</c:v>
                </c:pt>
                <c:pt idx="11601">
                  <c:v>8.2299999999690954E-3</c:v>
                </c:pt>
                <c:pt idx="11602">
                  <c:v>1.0760000000004766E-2</c:v>
                </c:pt>
                <c:pt idx="11603">
                  <c:v>8.9700000000334512E-3</c:v>
                </c:pt>
                <c:pt idx="11604">
                  <c:v>1.3849999999990814E-2</c:v>
                </c:pt>
                <c:pt idx="11605">
                  <c:v>8.679999999969823E-3</c:v>
                </c:pt>
                <c:pt idx="11606">
                  <c:v>1.2220000000013442E-2</c:v>
                </c:pt>
                <c:pt idx="11607">
                  <c:v>1.1140000000011696E-2</c:v>
                </c:pt>
                <c:pt idx="11608">
                  <c:v>1.4639999999985776E-2</c:v>
                </c:pt>
                <c:pt idx="11609">
                  <c:v>1.0310000000004038E-2</c:v>
                </c:pt>
                <c:pt idx="11610">
                  <c:v>1.3620000000003074E-2</c:v>
                </c:pt>
                <c:pt idx="11611">
                  <c:v>1.0159999999984848E-2</c:v>
                </c:pt>
                <c:pt idx="11612">
                  <c:v>1.3800000000003365E-2</c:v>
                </c:pt>
                <c:pt idx="11613">
                  <c:v>9.8300000000222099E-3</c:v>
                </c:pt>
                <c:pt idx="11614">
                  <c:v>1.2159999999994398E-2</c:v>
                </c:pt>
                <c:pt idx="11615">
                  <c:v>1.0099999999965803E-2</c:v>
                </c:pt>
                <c:pt idx="11616">
                  <c:v>1.1300000000005639E-2</c:v>
                </c:pt>
                <c:pt idx="11617">
                  <c:v>1.170999999999367E-2</c:v>
                </c:pt>
                <c:pt idx="11618">
                  <c:v>1.0850000000004911E-2</c:v>
                </c:pt>
                <c:pt idx="11619">
                  <c:v>9.5699999999965257E-3</c:v>
                </c:pt>
                <c:pt idx="11620">
                  <c:v>1.1110000000030595E-2</c:v>
                </c:pt>
                <c:pt idx="11621">
                  <c:v>9.6599999999966712E-3</c:v>
                </c:pt>
                <c:pt idx="11622">
                  <c:v>1.0760000000004766E-2</c:v>
                </c:pt>
                <c:pt idx="11623">
                  <c:v>1.1919999999975062E-2</c:v>
                </c:pt>
                <c:pt idx="11624">
                  <c:v>8.399999999994634E-3</c:v>
                </c:pt>
                <c:pt idx="11625">
                  <c:v>1.505000000003065E-2</c:v>
                </c:pt>
                <c:pt idx="11626">
                  <c:v>1.0609999999985575E-2</c:v>
                </c:pt>
                <c:pt idx="11627">
                  <c:v>1.2550000000032924E-2</c:v>
                </c:pt>
                <c:pt idx="11628">
                  <c:v>1.120999999994865E-2</c:v>
                </c:pt>
                <c:pt idx="11629">
                  <c:v>1.4480000000048676E-2</c:v>
                </c:pt>
                <c:pt idx="11630">
                  <c:v>1.0579999999947631E-2</c:v>
                </c:pt>
                <c:pt idx="11631">
                  <c:v>1.2720000000001619E-2</c:v>
                </c:pt>
                <c:pt idx="11632">
                  <c:v>7.8100000000063119E-3</c:v>
                </c:pt>
                <c:pt idx="11633">
                  <c:v>1.2699999999995271E-2</c:v>
                </c:pt>
                <c:pt idx="11634">
                  <c:v>9.1200000000526416E-3</c:v>
                </c:pt>
                <c:pt idx="11635">
                  <c:v>1.1199999999973898E-2</c:v>
                </c:pt>
                <c:pt idx="11636">
                  <c:v>1.0080000000016298E-2</c:v>
                </c:pt>
                <c:pt idx="11637">
                  <c:v>1.1919999999975062E-2</c:v>
                </c:pt>
                <c:pt idx="11638">
                  <c:v>1.2510000000020227E-2</c:v>
                </c:pt>
                <c:pt idx="11639">
                  <c:v>8.9499999999702595E-3</c:v>
                </c:pt>
                <c:pt idx="11640">
                  <c:v>1.2270000000000891E-2</c:v>
                </c:pt>
                <c:pt idx="11641">
                  <c:v>9.2400000000338878E-3</c:v>
                </c:pt>
                <c:pt idx="11642">
                  <c:v>1.0459999999966385E-2</c:v>
                </c:pt>
                <c:pt idx="11643">
                  <c:v>8.6499999999887223E-3</c:v>
                </c:pt>
                <c:pt idx="11644">
                  <c:v>1.2570000000039272E-2</c:v>
                </c:pt>
                <c:pt idx="11645">
                  <c:v>7.9299999999875581E-3</c:v>
                </c:pt>
                <c:pt idx="11646">
                  <c:v>1.2279999999975644E-2</c:v>
                </c:pt>
                <c:pt idx="11647">
                  <c:v>1.1090000000024247E-2</c:v>
                </c:pt>
                <c:pt idx="11648">
                  <c:v>1.3789999999971769E-2</c:v>
                </c:pt>
                <c:pt idx="11649">
                  <c:v>9.540000000015425E-3</c:v>
                </c:pt>
                <c:pt idx="11650">
                  <c:v>1.1410000000012133E-2</c:v>
                </c:pt>
                <c:pt idx="11651">
                  <c:v>1.0760000000004766E-2</c:v>
                </c:pt>
                <c:pt idx="11652">
                  <c:v>1.267000000001417E-2</c:v>
                </c:pt>
                <c:pt idx="11653">
                  <c:v>8.6099999999760257E-3</c:v>
                </c:pt>
                <c:pt idx="11654">
                  <c:v>1.2760000000014315E-2</c:v>
                </c:pt>
                <c:pt idx="11655">
                  <c:v>9.4399999999836837E-3</c:v>
                </c:pt>
                <c:pt idx="11656">
                  <c:v>1.4369999999985339E-2</c:v>
                </c:pt>
                <c:pt idx="11657">
                  <c:v>1.1560000000031323E-2</c:v>
                </c:pt>
                <c:pt idx="11658">
                  <c:v>1.1449999999967986E-2</c:v>
                </c:pt>
                <c:pt idx="11659">
                  <c:v>1.1680000000012569E-2</c:v>
                </c:pt>
                <c:pt idx="11660">
                  <c:v>1.3320000000021537E-2</c:v>
                </c:pt>
                <c:pt idx="11661">
                  <c:v>1.051999999998543E-2</c:v>
                </c:pt>
                <c:pt idx="11662">
                  <c:v>9.3299999999771899E-3</c:v>
                </c:pt>
                <c:pt idx="11663">
                  <c:v>9.7400000000220643E-3</c:v>
                </c:pt>
                <c:pt idx="11664">
                  <c:v>1.132999999998674E-2</c:v>
                </c:pt>
                <c:pt idx="11665">
                  <c:v>1.3320000000021537E-2</c:v>
                </c:pt>
                <c:pt idx="11666">
                  <c:v>9.360000000015134E-3</c:v>
                </c:pt>
                <c:pt idx="11667">
                  <c:v>1.2720000000001619E-2</c:v>
                </c:pt>
                <c:pt idx="11668">
                  <c:v>1.0969999999986157E-2</c:v>
                </c:pt>
                <c:pt idx="11669">
                  <c:v>1.2760000000014315E-2</c:v>
                </c:pt>
                <c:pt idx="11670">
                  <c:v>9.2999999999960892E-3</c:v>
                </c:pt>
                <c:pt idx="11671">
                  <c:v>1.3759999999990669E-2</c:v>
                </c:pt>
                <c:pt idx="11672">
                  <c:v>1.0229999999978645E-2</c:v>
                </c:pt>
                <c:pt idx="11673">
                  <c:v>1.0840000000030159E-2</c:v>
                </c:pt>
                <c:pt idx="11674">
                  <c:v>1.1390000000005784E-2</c:v>
                </c:pt>
                <c:pt idx="11675">
                  <c:v>1.0490000000004329E-2</c:v>
                </c:pt>
                <c:pt idx="11676">
                  <c:v>1.0129999999946904E-2</c:v>
                </c:pt>
                <c:pt idx="11677">
                  <c:v>1.3560000000040873E-2</c:v>
                </c:pt>
                <c:pt idx="11678">
                  <c:v>9.9899999999593092E-3</c:v>
                </c:pt>
                <c:pt idx="11679">
                  <c:v>1.0280000000022937E-2</c:v>
                </c:pt>
                <c:pt idx="11680">
                  <c:v>1.1290000000030886E-2</c:v>
                </c:pt>
                <c:pt idx="11681">
                  <c:v>9.4199999999773354E-3</c:v>
                </c:pt>
                <c:pt idx="11682">
                  <c:v>1.0310000000004038E-2</c:v>
                </c:pt>
                <c:pt idx="11683">
                  <c:v>9.7499999999968168E-3</c:v>
                </c:pt>
                <c:pt idx="11684">
                  <c:v>1.2400000000013733E-2</c:v>
                </c:pt>
                <c:pt idx="11685">
                  <c:v>9.3499999999835381E-3</c:v>
                </c:pt>
                <c:pt idx="11686">
                  <c:v>1.2850000000014461E-2</c:v>
                </c:pt>
                <c:pt idx="11687">
                  <c:v>1.0069999999984702E-2</c:v>
                </c:pt>
                <c:pt idx="11688">
                  <c:v>1.4810000000011314E-2</c:v>
                </c:pt>
                <c:pt idx="11689">
                  <c:v>8.4699999999884312E-3</c:v>
                </c:pt>
                <c:pt idx="11690">
                  <c:v>1.490000000001146E-2</c:v>
                </c:pt>
                <c:pt idx="11691">
                  <c:v>8.8799999999764623E-3</c:v>
                </c:pt>
                <c:pt idx="11692">
                  <c:v>1.3109999999983302E-2</c:v>
                </c:pt>
                <c:pt idx="11693">
                  <c:v>7.5400000000058753E-3</c:v>
                </c:pt>
                <c:pt idx="11694">
                  <c:v>1.1799999999993815E-2</c:v>
                </c:pt>
                <c:pt idx="11695">
                  <c:v>9.8400000000538057E-3</c:v>
                </c:pt>
                <c:pt idx="11696">
                  <c:v>8.7599999999952161E-3</c:v>
                </c:pt>
                <c:pt idx="11697">
                  <c:v>9.6599999999966712E-3</c:v>
                </c:pt>
                <c:pt idx="11698">
                  <c:v>1.1229999999954998E-2</c:v>
                </c:pt>
                <c:pt idx="11699">
                  <c:v>8.0800000000067485E-3</c:v>
                </c:pt>
                <c:pt idx="11700">
                  <c:v>9.8900000000412547E-3</c:v>
                </c:pt>
                <c:pt idx="11701">
                  <c:v>1.0339999999985139E-2</c:v>
                </c:pt>
                <c:pt idx="11702">
                  <c:v>7.7799999999683678E-3</c:v>
                </c:pt>
                <c:pt idx="11703">
                  <c:v>1.3920000000041455E-2</c:v>
                </c:pt>
                <c:pt idx="11704">
                  <c:v>9.0299999999956526E-3</c:v>
                </c:pt>
                <c:pt idx="11705">
                  <c:v>1.7169999999964602E-2</c:v>
                </c:pt>
                <c:pt idx="11706">
                  <c:v>8.579999999994925E-3</c:v>
                </c:pt>
                <c:pt idx="11707">
                  <c:v>1.4540000000010878E-2</c:v>
                </c:pt>
                <c:pt idx="11708">
                  <c:v>1.1240000000043437E-2</c:v>
                </c:pt>
                <c:pt idx="11709">
                  <c:v>9.9799999999845568E-3</c:v>
                </c:pt>
                <c:pt idx="11710">
                  <c:v>1.0549999999966531E-2</c:v>
                </c:pt>
                <c:pt idx="11711">
                  <c:v>1.3680000000022119E-2</c:v>
                </c:pt>
                <c:pt idx="11712">
                  <c:v>7.4500000000057298E-3</c:v>
                </c:pt>
                <c:pt idx="11713">
                  <c:v>1.2310000000013588E-2</c:v>
                </c:pt>
                <c:pt idx="11714">
                  <c:v>9.3299999999771899E-3</c:v>
                </c:pt>
                <c:pt idx="11715">
                  <c:v>1.0280000000022937E-2</c:v>
                </c:pt>
                <c:pt idx="11716">
                  <c:v>1.2639999999976226E-2</c:v>
                </c:pt>
                <c:pt idx="11717">
                  <c:v>1.2100000000032196E-2</c:v>
                </c:pt>
                <c:pt idx="11718">
                  <c:v>1.1379999999974189E-2</c:v>
                </c:pt>
                <c:pt idx="11719">
                  <c:v>1.1799999999993815E-2</c:v>
                </c:pt>
                <c:pt idx="11720">
                  <c:v>1.0730000000023665E-2</c:v>
                </c:pt>
                <c:pt idx="11721">
                  <c:v>1.1539999999968131E-2</c:v>
                </c:pt>
                <c:pt idx="11722">
                  <c:v>1.0690000000010969E-2</c:v>
                </c:pt>
                <c:pt idx="11723">
                  <c:v>1.0229999999978645E-2</c:v>
                </c:pt>
                <c:pt idx="11724">
                  <c:v>1.6000000000019554E-2</c:v>
                </c:pt>
                <c:pt idx="11725">
                  <c:v>9.6899999999777719E-3</c:v>
                </c:pt>
                <c:pt idx="11726">
                  <c:v>1.1650000000031469E-2</c:v>
                </c:pt>
                <c:pt idx="11727">
                  <c:v>1.2069999999994252E-2</c:v>
                </c:pt>
                <c:pt idx="11728">
                  <c:v>1.3590000000021973E-2</c:v>
                </c:pt>
                <c:pt idx="11729">
                  <c:v>1.0819999999966967E-2</c:v>
                </c:pt>
                <c:pt idx="11730">
                  <c:v>9.5299999999838292E-3</c:v>
                </c:pt>
                <c:pt idx="11731">
                  <c:v>9.3300000000340333E-3</c:v>
                </c:pt>
                <c:pt idx="11732">
                  <c:v>1.3980000000003656E-2</c:v>
                </c:pt>
                <c:pt idx="11733">
                  <c:v>1.0459999999966385E-2</c:v>
                </c:pt>
                <c:pt idx="11734">
                  <c:v>1.2870000000020809E-2</c:v>
                </c:pt>
                <c:pt idx="11735">
                  <c:v>1.0490000000004329E-2</c:v>
                </c:pt>
                <c:pt idx="11736">
                  <c:v>1.2279999999975644E-2</c:v>
                </c:pt>
                <c:pt idx="11737">
                  <c:v>1.3680000000022119E-2</c:v>
                </c:pt>
                <c:pt idx="11738">
                  <c:v>1.0730000000023665E-2</c:v>
                </c:pt>
                <c:pt idx="11739">
                  <c:v>1.1679999999955726E-2</c:v>
                </c:pt>
                <c:pt idx="11740">
                  <c:v>1.0760000000004766E-2</c:v>
                </c:pt>
                <c:pt idx="11741">
                  <c:v>8.4400000000073305E-3</c:v>
                </c:pt>
                <c:pt idx="11742">
                  <c:v>1.2159999999994398E-2</c:v>
                </c:pt>
                <c:pt idx="11743">
                  <c:v>1.1380000000031032E-2</c:v>
                </c:pt>
                <c:pt idx="11744">
                  <c:v>8.3099999999944885E-3</c:v>
                </c:pt>
                <c:pt idx="11745">
                  <c:v>1.3419999999996435E-2</c:v>
                </c:pt>
                <c:pt idx="11746">
                  <c:v>9.2599999999833926E-3</c:v>
                </c:pt>
                <c:pt idx="11747">
                  <c:v>1.4760000000023865E-2</c:v>
                </c:pt>
                <c:pt idx="11748">
                  <c:v>9.1799999999579995E-3</c:v>
                </c:pt>
                <c:pt idx="11749">
                  <c:v>1.2540000000001328E-2</c:v>
                </c:pt>
                <c:pt idx="11750">
                  <c:v>9.3300000000340333E-3</c:v>
                </c:pt>
                <c:pt idx="11751">
                  <c:v>1.3019999999983156E-2</c:v>
                </c:pt>
                <c:pt idx="11752">
                  <c:v>8.7399999999888678E-3</c:v>
                </c:pt>
                <c:pt idx="11753">
                  <c:v>1.0760000000004766E-2</c:v>
                </c:pt>
                <c:pt idx="11754">
                  <c:v>1.0220000000003893E-2</c:v>
                </c:pt>
                <c:pt idx="11755">
                  <c:v>8.4600000000136788E-3</c:v>
                </c:pt>
                <c:pt idx="11756">
                  <c:v>1.064000000002352E-2</c:v>
                </c:pt>
                <c:pt idx="11757">
                  <c:v>1.132999999998674E-2</c:v>
                </c:pt>
                <c:pt idx="11758">
                  <c:v>8.8200000000142609E-3</c:v>
                </c:pt>
                <c:pt idx="11759">
                  <c:v>1.3559999999984029E-2</c:v>
                </c:pt>
                <c:pt idx="11760">
                  <c:v>1.0459999999966385E-2</c:v>
                </c:pt>
                <c:pt idx="11761">
                  <c:v>7.7800000000252112E-3</c:v>
                </c:pt>
                <c:pt idx="11762">
                  <c:v>1.2720000000001619E-2</c:v>
                </c:pt>
                <c:pt idx="11763">
                  <c:v>1.0280000000022937E-2</c:v>
                </c:pt>
                <c:pt idx="11764">
                  <c:v>1.5169999999955053E-2</c:v>
                </c:pt>
                <c:pt idx="11765">
                  <c:v>1.2249999999994543E-2</c:v>
                </c:pt>
                <c:pt idx="11766">
                  <c:v>1.2550000000032924E-2</c:v>
                </c:pt>
                <c:pt idx="11767">
                  <c:v>1.1469999999974334E-2</c:v>
                </c:pt>
                <c:pt idx="11768">
                  <c:v>1.4870000000030359E-2</c:v>
                </c:pt>
                <c:pt idx="11769">
                  <c:v>1.0429999999985284E-2</c:v>
                </c:pt>
                <c:pt idx="11770">
                  <c:v>1.4819999999986067E-2</c:v>
                </c:pt>
                <c:pt idx="11771">
                  <c:v>1.0070000000041546E-2</c:v>
                </c:pt>
                <c:pt idx="11772">
                  <c:v>9.7399999999652209E-3</c:v>
                </c:pt>
                <c:pt idx="11773">
                  <c:v>1.2159999999994398E-2</c:v>
                </c:pt>
                <c:pt idx="11774">
                  <c:v>1.2010000000032051E-2</c:v>
                </c:pt>
                <c:pt idx="11775">
                  <c:v>1.2129999999956453E-2</c:v>
                </c:pt>
                <c:pt idx="11776">
                  <c:v>1.0109999999997399E-2</c:v>
                </c:pt>
                <c:pt idx="11777">
                  <c:v>1.183000000003176E-2</c:v>
                </c:pt>
                <c:pt idx="11778">
                  <c:v>8.8799999999764623E-3</c:v>
                </c:pt>
                <c:pt idx="11779">
                  <c:v>1.371000000000322E-2</c:v>
                </c:pt>
                <c:pt idx="11780">
                  <c:v>1.0250000000041837E-2</c:v>
                </c:pt>
                <c:pt idx="11781">
                  <c:v>1.1149999999986449E-2</c:v>
                </c:pt>
                <c:pt idx="11782">
                  <c:v>1.1770000000012715E-2</c:v>
                </c:pt>
                <c:pt idx="11783">
                  <c:v>1.3350000000002638E-2</c:v>
                </c:pt>
                <c:pt idx="11784">
                  <c:v>1.0999999999967258E-2</c:v>
                </c:pt>
                <c:pt idx="11785">
                  <c:v>1.5320000000031087E-2</c:v>
                </c:pt>
                <c:pt idx="11786">
                  <c:v>1.0339999999985139E-2</c:v>
                </c:pt>
                <c:pt idx="11787">
                  <c:v>1.3019999999983156E-2</c:v>
                </c:pt>
                <c:pt idx="11788">
                  <c:v>1.0969999999986157E-2</c:v>
                </c:pt>
                <c:pt idx="11789">
                  <c:v>1.1619999999993524E-2</c:v>
                </c:pt>
                <c:pt idx="11790">
                  <c:v>1.0400000000004184E-2</c:v>
                </c:pt>
                <c:pt idx="11791">
                  <c:v>1.0430000000042128E-2</c:v>
                </c:pt>
                <c:pt idx="11792">
                  <c:v>1.0079999999959455E-2</c:v>
                </c:pt>
                <c:pt idx="11793">
                  <c:v>1.0370000000023083E-2</c:v>
                </c:pt>
                <c:pt idx="11794">
                  <c:v>1.170999999999367E-2</c:v>
                </c:pt>
                <c:pt idx="11795">
                  <c:v>1.1290000000030886E-2</c:v>
                </c:pt>
                <c:pt idx="11796">
                  <c:v>1.3089999999976953E-2</c:v>
                </c:pt>
                <c:pt idx="11797">
                  <c:v>1.0850000000004911E-2</c:v>
                </c:pt>
                <c:pt idx="11798">
                  <c:v>1.277999999996382E-2</c:v>
                </c:pt>
                <c:pt idx="11799">
                  <c:v>1.064000000002352E-2</c:v>
                </c:pt>
                <c:pt idx="11800">
                  <c:v>1.1829999999974916E-2</c:v>
                </c:pt>
                <c:pt idx="11801">
                  <c:v>9.4500000000152795E-3</c:v>
                </c:pt>
                <c:pt idx="11802">
                  <c:v>1.1740000000031614E-2</c:v>
                </c:pt>
                <c:pt idx="11803">
                  <c:v>9.6599999999966712E-3</c:v>
                </c:pt>
                <c:pt idx="11804">
                  <c:v>1.4209999999991396E-2</c:v>
                </c:pt>
                <c:pt idx="11805">
                  <c:v>8.7599999999952161E-3</c:v>
                </c:pt>
                <c:pt idx="11806">
                  <c:v>9.6899999999777719E-3</c:v>
                </c:pt>
                <c:pt idx="11807">
                  <c:v>1.0400000000004184E-2</c:v>
                </c:pt>
                <c:pt idx="11808">
                  <c:v>1.0700000000042564E-2</c:v>
                </c:pt>
                <c:pt idx="11809">
                  <c:v>8.3199999999692409E-3</c:v>
                </c:pt>
                <c:pt idx="11810">
                  <c:v>1.0690000000010969E-2</c:v>
                </c:pt>
                <c:pt idx="11811">
                  <c:v>8.530000000007476E-3</c:v>
                </c:pt>
                <c:pt idx="11812">
                  <c:v>9.9500000000034561E-3</c:v>
                </c:pt>
                <c:pt idx="11813">
                  <c:v>1.1179999999967549E-2</c:v>
                </c:pt>
                <c:pt idx="11814">
                  <c:v>1.2310000000013588E-2</c:v>
                </c:pt>
                <c:pt idx="11815">
                  <c:v>1.3559999999984029E-2</c:v>
                </c:pt>
                <c:pt idx="11816">
                  <c:v>1.1529999999993379E-2</c:v>
                </c:pt>
                <c:pt idx="11817">
                  <c:v>1.3290000000040436E-2</c:v>
                </c:pt>
                <c:pt idx="11818">
                  <c:v>1.1120000000005348E-2</c:v>
                </c:pt>
                <c:pt idx="11819">
                  <c:v>1.2009999999975207E-2</c:v>
                </c:pt>
                <c:pt idx="11820">
                  <c:v>9.770000000003165E-3</c:v>
                </c:pt>
                <c:pt idx="11821">
                  <c:v>1.1360000000024684E-2</c:v>
                </c:pt>
                <c:pt idx="11822">
                  <c:v>9.5599999999649299E-3</c:v>
                </c:pt>
                <c:pt idx="11823">
                  <c:v>1.1660000000006221E-2</c:v>
                </c:pt>
                <c:pt idx="11824">
                  <c:v>9.3299999999771899E-3</c:v>
                </c:pt>
                <c:pt idx="11825">
                  <c:v>1.4390000000048531E-2</c:v>
                </c:pt>
                <c:pt idx="11826">
                  <c:v>1.0789999999985866E-2</c:v>
                </c:pt>
                <c:pt idx="11827">
                  <c:v>1.3170000000002346E-2</c:v>
                </c:pt>
                <c:pt idx="11828">
                  <c:v>1.1439999999993233E-2</c:v>
                </c:pt>
                <c:pt idx="11829">
                  <c:v>1.2459999999975935E-2</c:v>
                </c:pt>
                <c:pt idx="11830">
                  <c:v>1.0220000000003893E-2</c:v>
                </c:pt>
                <c:pt idx="11831">
                  <c:v>1.40100000000416E-2</c:v>
                </c:pt>
                <c:pt idx="11832">
                  <c:v>8.579999999994925E-3</c:v>
                </c:pt>
                <c:pt idx="11833">
                  <c:v>1.1869999999987613E-2</c:v>
                </c:pt>
                <c:pt idx="11834">
                  <c:v>1.1680000000012569E-2</c:v>
                </c:pt>
                <c:pt idx="11835">
                  <c:v>1.0339999999985139E-2</c:v>
                </c:pt>
                <c:pt idx="11836">
                  <c:v>1.2760000000014315E-2</c:v>
                </c:pt>
                <c:pt idx="11837">
                  <c:v>8.3399999999755892E-3</c:v>
                </c:pt>
                <c:pt idx="11838">
                  <c:v>1.0850000000004911E-2</c:v>
                </c:pt>
                <c:pt idx="11839">
                  <c:v>1.0730000000023665E-2</c:v>
                </c:pt>
                <c:pt idx="11840">
                  <c:v>1.1979999999994106E-2</c:v>
                </c:pt>
                <c:pt idx="11841">
                  <c:v>8.579999999994925E-3</c:v>
                </c:pt>
                <c:pt idx="11842">
                  <c:v>1.2609999999995125E-2</c:v>
                </c:pt>
                <c:pt idx="11843">
                  <c:v>9.4399999999836837E-3</c:v>
                </c:pt>
                <c:pt idx="11844">
                  <c:v>1.4430000000004384E-2</c:v>
                </c:pt>
                <c:pt idx="11845">
                  <c:v>1.1200000000030741E-2</c:v>
                </c:pt>
                <c:pt idx="11846">
                  <c:v>1.1719999999968422E-2</c:v>
                </c:pt>
                <c:pt idx="11847">
                  <c:v>1.3500000000021828E-2</c:v>
                </c:pt>
                <c:pt idx="11848">
                  <c:v>1.3440000000002783E-2</c:v>
                </c:pt>
                <c:pt idx="11849">
                  <c:v>1.0279999999966094E-2</c:v>
                </c:pt>
                <c:pt idx="11850">
                  <c:v>1.2490000000013879E-2</c:v>
                </c:pt>
                <c:pt idx="11851">
                  <c:v>8.7899999999763168E-3</c:v>
                </c:pt>
                <c:pt idx="11852">
                  <c:v>1.186000000001286E-2</c:v>
                </c:pt>
                <c:pt idx="11853">
                  <c:v>8.7300000000141154E-3</c:v>
                </c:pt>
                <c:pt idx="11854">
                  <c:v>9.8100000000158616E-3</c:v>
                </c:pt>
                <c:pt idx="11855">
                  <c:v>1.3379999999983738E-2</c:v>
                </c:pt>
                <c:pt idx="11856">
                  <c:v>9.4199999999773354E-3</c:v>
                </c:pt>
                <c:pt idx="11857">
                  <c:v>1.1410000000012133E-2</c:v>
                </c:pt>
                <c:pt idx="11858">
                  <c:v>1.1090000000024247E-2</c:v>
                </c:pt>
                <c:pt idx="11859">
                  <c:v>1.2099999999975353E-2</c:v>
                </c:pt>
                <c:pt idx="11860">
                  <c:v>8.0399999999940519E-3</c:v>
                </c:pt>
                <c:pt idx="11861">
                  <c:v>1.1979999999994106E-2</c:v>
                </c:pt>
                <c:pt idx="11862">
                  <c:v>9.1500000000337423E-3</c:v>
                </c:pt>
                <c:pt idx="11863">
                  <c:v>1.3679999999965275E-2</c:v>
                </c:pt>
                <c:pt idx="11864">
                  <c:v>6.2599999999974898E-3</c:v>
                </c:pt>
                <c:pt idx="11865">
                  <c:v>1.3410000000021682E-2</c:v>
                </c:pt>
                <c:pt idx="11866">
                  <c:v>7.569999999986976E-3</c:v>
                </c:pt>
                <c:pt idx="11867">
                  <c:v>1.4070000000003802E-2</c:v>
                </c:pt>
                <c:pt idx="11868">
                  <c:v>8.6400000000139698E-3</c:v>
                </c:pt>
                <c:pt idx="11869">
                  <c:v>1.1590000000012424E-2</c:v>
                </c:pt>
                <c:pt idx="11870">
                  <c:v>1.0789999999985866E-2</c:v>
                </c:pt>
                <c:pt idx="11871">
                  <c:v>1.2159999999994398E-2</c:v>
                </c:pt>
                <c:pt idx="11872">
                  <c:v>8.579999999994925E-3</c:v>
                </c:pt>
                <c:pt idx="11873">
                  <c:v>1.3180000000033942E-2</c:v>
                </c:pt>
                <c:pt idx="11874">
                  <c:v>1.0609999999985575E-2</c:v>
                </c:pt>
                <c:pt idx="11875">
                  <c:v>1.087000000001126E-2</c:v>
                </c:pt>
                <c:pt idx="11876">
                  <c:v>1.3029999999957909E-2</c:v>
                </c:pt>
                <c:pt idx="11877">
                  <c:v>1.0430000000042128E-2</c:v>
                </c:pt>
                <c:pt idx="11878">
                  <c:v>1.277999999996382E-2</c:v>
                </c:pt>
                <c:pt idx="11879">
                  <c:v>1.2400000000013733E-2</c:v>
                </c:pt>
                <c:pt idx="11880">
                  <c:v>1.0280000000022937E-2</c:v>
                </c:pt>
                <c:pt idx="11881">
                  <c:v>8.2599999999501961E-3</c:v>
                </c:pt>
                <c:pt idx="11882">
                  <c:v>1.3230000000021391E-2</c:v>
                </c:pt>
                <c:pt idx="11883">
                  <c:v>9.0000000000145519E-3</c:v>
                </c:pt>
                <c:pt idx="11884">
                  <c:v>1.1059999999986303E-2</c:v>
                </c:pt>
                <c:pt idx="11885">
                  <c:v>1.0069999999984702E-2</c:v>
                </c:pt>
                <c:pt idx="11886">
                  <c:v>1.2789999999995416E-2</c:v>
                </c:pt>
                <c:pt idx="11887">
                  <c:v>8.7000000000330147E-3</c:v>
                </c:pt>
                <c:pt idx="11888">
                  <c:v>1.2690000000020518E-2</c:v>
                </c:pt>
                <c:pt idx="11889">
                  <c:v>9.8399999999969623E-3</c:v>
                </c:pt>
                <c:pt idx="11890">
                  <c:v>1.3649999999984175E-2</c:v>
                </c:pt>
                <c:pt idx="11891">
                  <c:v>9.7999999999842657E-3</c:v>
                </c:pt>
                <c:pt idx="11892">
                  <c:v>1.1300000000005639E-2</c:v>
                </c:pt>
                <c:pt idx="11893">
                  <c:v>9.7999999999842657E-3</c:v>
                </c:pt>
                <c:pt idx="11894">
                  <c:v>1.0580000000004475E-2</c:v>
                </c:pt>
                <c:pt idx="11895">
                  <c:v>1.1570000000006075E-2</c:v>
                </c:pt>
                <c:pt idx="11896">
                  <c:v>7.6599999999871216E-3</c:v>
                </c:pt>
                <c:pt idx="11897">
                  <c:v>9.8000000000411092E-3</c:v>
                </c:pt>
                <c:pt idx="11898">
                  <c:v>9.2099999999959437E-3</c:v>
                </c:pt>
                <c:pt idx="11899">
                  <c:v>1.1919999999975062E-2</c:v>
                </c:pt>
                <c:pt idx="11900">
                  <c:v>8.1099999999878492E-3</c:v>
                </c:pt>
                <c:pt idx="11901">
                  <c:v>8.4899999999947795E-3</c:v>
                </c:pt>
                <c:pt idx="11902">
                  <c:v>8.0800000000067485E-3</c:v>
                </c:pt>
                <c:pt idx="11903">
                  <c:v>1.2480000000039126E-2</c:v>
                </c:pt>
                <c:pt idx="11904">
                  <c:v>8.2299999999690954E-3</c:v>
                </c:pt>
                <c:pt idx="11905">
                  <c:v>1.3680000000022119E-2</c:v>
                </c:pt>
                <c:pt idx="11906">
                  <c:v>9.0299999999956526E-3</c:v>
                </c:pt>
                <c:pt idx="11907">
                  <c:v>1.2189999999975498E-2</c:v>
                </c:pt>
                <c:pt idx="11908">
                  <c:v>8.9100000000144064E-3</c:v>
                </c:pt>
                <c:pt idx="11909">
                  <c:v>1.267000000001417E-2</c:v>
                </c:pt>
                <c:pt idx="11910">
                  <c:v>7.7400000000125146E-3</c:v>
                </c:pt>
                <c:pt idx="11911">
                  <c:v>1.5259999999955198E-2</c:v>
                </c:pt>
                <c:pt idx="11912">
                  <c:v>9.3300000000340333E-3</c:v>
                </c:pt>
                <c:pt idx="11913">
                  <c:v>1.3469999999983884E-2</c:v>
                </c:pt>
                <c:pt idx="11914">
                  <c:v>1.0580000000004475E-2</c:v>
                </c:pt>
                <c:pt idx="11915">
                  <c:v>9.180000000014843E-3</c:v>
                </c:pt>
                <c:pt idx="11916">
                  <c:v>1.3440000000002783E-2</c:v>
                </c:pt>
                <c:pt idx="11917">
                  <c:v>8.3199999999692409E-3</c:v>
                </c:pt>
                <c:pt idx="11918">
                  <c:v>1.0780000000011114E-2</c:v>
                </c:pt>
                <c:pt idx="11919">
                  <c:v>9.869999999978063E-3</c:v>
                </c:pt>
                <c:pt idx="11920">
                  <c:v>1.0280000000022937E-2</c:v>
                </c:pt>
                <c:pt idx="11921">
                  <c:v>9.4500000000152795E-3</c:v>
                </c:pt>
                <c:pt idx="11922">
                  <c:v>1.5729999999962274E-2</c:v>
                </c:pt>
                <c:pt idx="11923">
                  <c:v>9.9000000000160071E-3</c:v>
                </c:pt>
                <c:pt idx="11924">
                  <c:v>1.7190000000027794E-2</c:v>
                </c:pt>
                <c:pt idx="11925">
                  <c:v>1.1389999999948941E-2</c:v>
                </c:pt>
                <c:pt idx="11926">
                  <c:v>1.6210000000000946E-2</c:v>
                </c:pt>
                <c:pt idx="11927">
                  <c:v>1.1150000000043292E-2</c:v>
                </c:pt>
                <c:pt idx="11928">
                  <c:v>1.4029999999991105E-2</c:v>
                </c:pt>
                <c:pt idx="11929">
                  <c:v>1.0850000000004911E-2</c:v>
                </c:pt>
                <c:pt idx="11930">
                  <c:v>1.4990000000011605E-2</c:v>
                </c:pt>
                <c:pt idx="11931">
                  <c:v>8.1999999999879947E-3</c:v>
                </c:pt>
                <c:pt idx="11932">
                  <c:v>1.2630000000001473E-2</c:v>
                </c:pt>
                <c:pt idx="11933">
                  <c:v>1.1179999999967549E-2</c:v>
                </c:pt>
                <c:pt idx="11934">
                  <c:v>1.0520000000042273E-2</c:v>
                </c:pt>
                <c:pt idx="11935">
                  <c:v>1.3289999999983593E-2</c:v>
                </c:pt>
                <c:pt idx="11936">
                  <c:v>1.2130000000013297E-2</c:v>
                </c:pt>
                <c:pt idx="11937">
                  <c:v>1.1449999999967986E-2</c:v>
                </c:pt>
                <c:pt idx="11938">
                  <c:v>1.3380000000040582E-2</c:v>
                </c:pt>
                <c:pt idx="11939">
                  <c:v>1.2539999999944484E-2</c:v>
                </c:pt>
                <c:pt idx="11940">
                  <c:v>9.6900000000346154E-3</c:v>
                </c:pt>
                <c:pt idx="11941">
                  <c:v>1.254999999997608E-2</c:v>
                </c:pt>
                <c:pt idx="11942">
                  <c:v>9.1199999999957981E-3</c:v>
                </c:pt>
                <c:pt idx="11943">
                  <c:v>1.5970000000038453E-2</c:v>
                </c:pt>
                <c:pt idx="11944">
                  <c:v>8.3399999999755892E-3</c:v>
                </c:pt>
                <c:pt idx="11945">
                  <c:v>1.5530000000012478E-2</c:v>
                </c:pt>
                <c:pt idx="11946">
                  <c:v>8.4400000000073305E-3</c:v>
                </c:pt>
                <c:pt idx="11947">
                  <c:v>1.61200000000008E-2</c:v>
                </c:pt>
                <c:pt idx="11948">
                  <c:v>6.9399999999859574E-3</c:v>
                </c:pt>
                <c:pt idx="11949">
                  <c:v>1.4250000000004093E-2</c:v>
                </c:pt>
                <c:pt idx="11950">
                  <c:v>8.1000000000130967E-3</c:v>
                </c:pt>
                <c:pt idx="11951">
                  <c:v>1.2909999999976662E-2</c:v>
                </c:pt>
                <c:pt idx="11952">
                  <c:v>9.6300000000155705E-3</c:v>
                </c:pt>
                <c:pt idx="11953">
                  <c:v>1.2630000000001473E-2</c:v>
                </c:pt>
                <c:pt idx="11954">
                  <c:v>1.1449999999967986E-2</c:v>
                </c:pt>
                <c:pt idx="11955">
                  <c:v>1.2810000000001764E-2</c:v>
                </c:pt>
                <c:pt idx="11956">
                  <c:v>1.1920000000031905E-2</c:v>
                </c:pt>
                <c:pt idx="11957">
                  <c:v>1.0220000000003893E-2</c:v>
                </c:pt>
                <c:pt idx="11958">
                  <c:v>1.4160000000003947E-2</c:v>
                </c:pt>
                <c:pt idx="11959">
                  <c:v>1.0940000000005057E-2</c:v>
                </c:pt>
                <c:pt idx="11960">
                  <c:v>1.051999999998543E-2</c:v>
                </c:pt>
                <c:pt idx="11961">
                  <c:v>9.2999999999960892E-3</c:v>
                </c:pt>
                <c:pt idx="11962">
                  <c:v>1.2600000000020373E-2</c:v>
                </c:pt>
                <c:pt idx="11963">
                  <c:v>9.5699999999965257E-3</c:v>
                </c:pt>
                <c:pt idx="11964">
                  <c:v>1.4389999999991687E-2</c:v>
                </c:pt>
                <c:pt idx="11965">
                  <c:v>7.9900000000066029E-3</c:v>
                </c:pt>
                <c:pt idx="11966">
                  <c:v>1.3260000000002492E-2</c:v>
                </c:pt>
                <c:pt idx="11967">
                  <c:v>9.5699999999965257E-3</c:v>
                </c:pt>
                <c:pt idx="11968">
                  <c:v>1.2219999999956599E-2</c:v>
                </c:pt>
                <c:pt idx="11969">
                  <c:v>1.0160000000041691E-2</c:v>
                </c:pt>
                <c:pt idx="11970">
                  <c:v>1.3379999999983738E-2</c:v>
                </c:pt>
                <c:pt idx="11971">
                  <c:v>7.6599999999871216E-3</c:v>
                </c:pt>
                <c:pt idx="11972">
                  <c:v>1.2339999999994689E-2</c:v>
                </c:pt>
                <c:pt idx="11973">
                  <c:v>1.0730000000023665E-2</c:v>
                </c:pt>
                <c:pt idx="11974">
                  <c:v>9.0900000000146974E-3</c:v>
                </c:pt>
                <c:pt idx="11975">
                  <c:v>9.919999999965512E-3</c:v>
                </c:pt>
                <c:pt idx="11976">
                  <c:v>8.7900000000331602E-3</c:v>
                </c:pt>
                <c:pt idx="11977">
                  <c:v>1.1210000000005493E-2</c:v>
                </c:pt>
                <c:pt idx="11978">
                  <c:v>1.0429999999985284E-2</c:v>
                </c:pt>
                <c:pt idx="11979">
                  <c:v>1.2159999999994398E-2</c:v>
                </c:pt>
                <c:pt idx="11980">
                  <c:v>9.5699999999965257E-3</c:v>
                </c:pt>
                <c:pt idx="11981">
                  <c:v>1.0809999999992215E-2</c:v>
                </c:pt>
                <c:pt idx="11982">
                  <c:v>1.0229999999978645E-2</c:v>
                </c:pt>
                <c:pt idx="11983">
                  <c:v>1.3350000000002638E-2</c:v>
                </c:pt>
                <c:pt idx="11984">
                  <c:v>1.183000000003176E-2</c:v>
                </c:pt>
                <c:pt idx="11985">
                  <c:v>1.2189999999975498E-2</c:v>
                </c:pt>
                <c:pt idx="11986">
                  <c:v>1.1439999999993233E-2</c:v>
                </c:pt>
                <c:pt idx="11987">
                  <c:v>1.5950000000032105E-2</c:v>
                </c:pt>
                <c:pt idx="11988">
                  <c:v>8.6400000000139698E-3</c:v>
                </c:pt>
                <c:pt idx="11989">
                  <c:v>1.358999999996513E-2</c:v>
                </c:pt>
                <c:pt idx="11990">
                  <c:v>9.2099999999959437E-3</c:v>
                </c:pt>
                <c:pt idx="11991">
                  <c:v>1.2750000000039563E-2</c:v>
                </c:pt>
                <c:pt idx="11992">
                  <c:v>9.3599999999582906E-3</c:v>
                </c:pt>
                <c:pt idx="11993">
                  <c:v>1.2010000000032051E-2</c:v>
                </c:pt>
                <c:pt idx="11994">
                  <c:v>1.0220000000003893E-2</c:v>
                </c:pt>
                <c:pt idx="11995">
                  <c:v>1.0969999999986157E-2</c:v>
                </c:pt>
                <c:pt idx="11996">
                  <c:v>1.0819999999966967E-2</c:v>
                </c:pt>
                <c:pt idx="11997">
                  <c:v>1.0730000000023665E-2</c:v>
                </c:pt>
                <c:pt idx="11998">
                  <c:v>1.0550000000023374E-2</c:v>
                </c:pt>
                <c:pt idx="11999">
                  <c:v>1.0310000000004038E-2</c:v>
                </c:pt>
                <c:pt idx="12000">
                  <c:v>1.2609999999995125E-2</c:v>
                </c:pt>
                <c:pt idx="12001">
                  <c:v>8.8499999999953616E-3</c:v>
                </c:pt>
                <c:pt idx="12002">
                  <c:v>1.3800000000003365E-2</c:v>
                </c:pt>
                <c:pt idx="12003">
                  <c:v>8.8799999999764623E-3</c:v>
                </c:pt>
                <c:pt idx="12004">
                  <c:v>1.4990000000011605E-2</c:v>
                </c:pt>
                <c:pt idx="12005">
                  <c:v>9.8300000000222099E-3</c:v>
                </c:pt>
                <c:pt idx="12006">
                  <c:v>1.2099999999975353E-2</c:v>
                </c:pt>
                <c:pt idx="12007">
                  <c:v>9.540000000015425E-3</c:v>
                </c:pt>
                <c:pt idx="12008">
                  <c:v>1.290000000000191E-2</c:v>
                </c:pt>
                <c:pt idx="12009">
                  <c:v>8.8499999999953616E-3</c:v>
                </c:pt>
                <c:pt idx="12010">
                  <c:v>1.1449999999967986E-2</c:v>
                </c:pt>
                <c:pt idx="12011">
                  <c:v>9.5100000000343243E-3</c:v>
                </c:pt>
                <c:pt idx="12012">
                  <c:v>1.0869999999954416E-2</c:v>
                </c:pt>
                <c:pt idx="12013">
                  <c:v>9.2100000000527871E-3</c:v>
                </c:pt>
                <c:pt idx="12014">
                  <c:v>1.1299999999948795E-2</c:v>
                </c:pt>
                <c:pt idx="12015">
                  <c:v>1.1410000000012133E-2</c:v>
                </c:pt>
                <c:pt idx="12016">
                  <c:v>1.1390000000005784E-2</c:v>
                </c:pt>
                <c:pt idx="12017">
                  <c:v>1.0249999999984993E-2</c:v>
                </c:pt>
                <c:pt idx="12018">
                  <c:v>1.3290000000040436E-2</c:v>
                </c:pt>
                <c:pt idx="12019">
                  <c:v>8.8799999999764623E-3</c:v>
                </c:pt>
                <c:pt idx="12020">
                  <c:v>8.8800000000333057E-3</c:v>
                </c:pt>
                <c:pt idx="12021">
                  <c:v>1.1859999999956017E-2</c:v>
                </c:pt>
                <c:pt idx="12022">
                  <c:v>6.650000000036016E-3</c:v>
                </c:pt>
                <c:pt idx="12023">
                  <c:v>1.239999999995689E-2</c:v>
                </c:pt>
                <c:pt idx="12024">
                  <c:v>9.5000000000027285E-3</c:v>
                </c:pt>
                <c:pt idx="12025">
                  <c:v>1.1720000000025266E-2</c:v>
                </c:pt>
                <c:pt idx="12026">
                  <c:v>1.0220000000003893E-2</c:v>
                </c:pt>
                <c:pt idx="12027">
                  <c:v>1.1379999999974189E-2</c:v>
                </c:pt>
                <c:pt idx="12028">
                  <c:v>8.2000000000448381E-3</c:v>
                </c:pt>
                <c:pt idx="12029">
                  <c:v>1.1829999999974916E-2</c:v>
                </c:pt>
                <c:pt idx="12030">
                  <c:v>8.6400000000139698E-3</c:v>
                </c:pt>
                <c:pt idx="12031">
                  <c:v>1.2219999999956599E-2</c:v>
                </c:pt>
                <c:pt idx="12032">
                  <c:v>7.7500000000441105E-3</c:v>
                </c:pt>
                <c:pt idx="12033">
                  <c:v>1.4990000000011605E-2</c:v>
                </c:pt>
                <c:pt idx="12034">
                  <c:v>1.2189999999975498E-2</c:v>
                </c:pt>
                <c:pt idx="12035">
                  <c:v>1.4310000000023138E-2</c:v>
                </c:pt>
                <c:pt idx="12036">
                  <c:v>1.1769999999955871E-2</c:v>
                </c:pt>
                <c:pt idx="12037">
                  <c:v>1.1680000000012569E-2</c:v>
                </c:pt>
                <c:pt idx="12038">
                  <c:v>1.4720000000011169E-2</c:v>
                </c:pt>
                <c:pt idx="12039">
                  <c:v>9.2099999999959437E-3</c:v>
                </c:pt>
                <c:pt idx="12040">
                  <c:v>1.0789999999985866E-2</c:v>
                </c:pt>
                <c:pt idx="12041">
                  <c:v>9.6599999999966712E-3</c:v>
                </c:pt>
                <c:pt idx="12042">
                  <c:v>1.4360000000010587E-2</c:v>
                </c:pt>
                <c:pt idx="12043">
                  <c:v>8.1099999999878492E-3</c:v>
                </c:pt>
                <c:pt idx="12044">
                  <c:v>1.6030000000000655E-2</c:v>
                </c:pt>
                <c:pt idx="12045">
                  <c:v>7.6000000000249202E-3</c:v>
                </c:pt>
                <c:pt idx="12046">
                  <c:v>1.5940000000000509E-2</c:v>
                </c:pt>
                <c:pt idx="12047">
                  <c:v>1.0429999999985284E-2</c:v>
                </c:pt>
                <c:pt idx="12048">
                  <c:v>1.3450000000034379E-2</c:v>
                </c:pt>
                <c:pt idx="12049">
                  <c:v>1.1529999999993379E-2</c:v>
                </c:pt>
                <c:pt idx="12050">
                  <c:v>1.2699999999995271E-2</c:v>
                </c:pt>
                <c:pt idx="12051">
                  <c:v>9.0500000000020009E-3</c:v>
                </c:pt>
                <c:pt idx="12052">
                  <c:v>1.558999999997468E-2</c:v>
                </c:pt>
                <c:pt idx="12053">
                  <c:v>8.7900000000331602E-3</c:v>
                </c:pt>
                <c:pt idx="12054">
                  <c:v>1.1539999999968131E-2</c:v>
                </c:pt>
                <c:pt idx="12055">
                  <c:v>1.1979999999994106E-2</c:v>
                </c:pt>
                <c:pt idx="12056">
                  <c:v>1.1320000000011987E-2</c:v>
                </c:pt>
                <c:pt idx="12057">
                  <c:v>1.0910000000023956E-2</c:v>
                </c:pt>
                <c:pt idx="12058">
                  <c:v>1.0969999999986157E-2</c:v>
                </c:pt>
                <c:pt idx="12059">
                  <c:v>1.274999999998272E-2</c:v>
                </c:pt>
                <c:pt idx="12060">
                  <c:v>8.0500000000256478E-3</c:v>
                </c:pt>
                <c:pt idx="12061">
                  <c:v>1.1649999999974625E-2</c:v>
                </c:pt>
                <c:pt idx="12062">
                  <c:v>1.0490000000004329E-2</c:v>
                </c:pt>
                <c:pt idx="12063">
                  <c:v>1.3829999999984466E-2</c:v>
                </c:pt>
                <c:pt idx="12064">
                  <c:v>1.0850000000004911E-2</c:v>
                </c:pt>
                <c:pt idx="12065">
                  <c:v>1.4330000000029486E-2</c:v>
                </c:pt>
                <c:pt idx="12066">
                  <c:v>1.0339999999985139E-2</c:v>
                </c:pt>
                <c:pt idx="12067">
                  <c:v>1.3089999999976953E-2</c:v>
                </c:pt>
                <c:pt idx="12068">
                  <c:v>8.3700000000135333E-3</c:v>
                </c:pt>
                <c:pt idx="12069">
                  <c:v>1.3890000000003511E-2</c:v>
                </c:pt>
                <c:pt idx="12070">
                  <c:v>9.5099999999774809E-3</c:v>
                </c:pt>
                <c:pt idx="12071">
                  <c:v>1.1800000000050659E-2</c:v>
                </c:pt>
                <c:pt idx="12072">
                  <c:v>8.6699999999950705E-3</c:v>
                </c:pt>
                <c:pt idx="12073">
                  <c:v>1.1649999999974625E-2</c:v>
                </c:pt>
                <c:pt idx="12074">
                  <c:v>9.9599999999782085E-3</c:v>
                </c:pt>
                <c:pt idx="12075">
                  <c:v>9.770000000003165E-3</c:v>
                </c:pt>
                <c:pt idx="12076">
                  <c:v>1.163000000002512E-2</c:v>
                </c:pt>
                <c:pt idx="12077">
                  <c:v>1.1259999999992942E-2</c:v>
                </c:pt>
                <c:pt idx="12078">
                  <c:v>9.0900000000146974E-3</c:v>
                </c:pt>
                <c:pt idx="12079">
                  <c:v>1.2969999999995707E-2</c:v>
                </c:pt>
                <c:pt idx="12080">
                  <c:v>1.1169999999992797E-2</c:v>
                </c:pt>
                <c:pt idx="12081">
                  <c:v>7.6900000000250657E-3</c:v>
                </c:pt>
                <c:pt idx="12082">
                  <c:v>1.067000000000462E-2</c:v>
                </c:pt>
                <c:pt idx="12083">
                  <c:v>1.1259999999992942E-2</c:v>
                </c:pt>
                <c:pt idx="12084">
                  <c:v>1.0049999999978354E-2</c:v>
                </c:pt>
                <c:pt idx="12085">
                  <c:v>9.5600000000217733E-3</c:v>
                </c:pt>
                <c:pt idx="12086">
                  <c:v>1.067000000000462E-2</c:v>
                </c:pt>
                <c:pt idx="12087">
                  <c:v>9.2399999999770444E-3</c:v>
                </c:pt>
                <c:pt idx="12088">
                  <c:v>1.4580000000023574E-2</c:v>
                </c:pt>
                <c:pt idx="12089">
                  <c:v>9.2899999999644933E-3</c:v>
                </c:pt>
                <c:pt idx="12090">
                  <c:v>1.3059999999995853E-2</c:v>
                </c:pt>
                <c:pt idx="12091">
                  <c:v>9.0000000000145519E-3</c:v>
                </c:pt>
                <c:pt idx="12092">
                  <c:v>1.2490000000013879E-2</c:v>
                </c:pt>
                <c:pt idx="12093">
                  <c:v>9.6199999999839747E-3</c:v>
                </c:pt>
                <c:pt idx="12094">
                  <c:v>1.3440000000002783E-2</c:v>
                </c:pt>
                <c:pt idx="12095">
                  <c:v>1.0850000000004911E-2</c:v>
                </c:pt>
                <c:pt idx="12096">
                  <c:v>1.290000000000191E-2</c:v>
                </c:pt>
                <c:pt idx="12097">
                  <c:v>1.358999999996513E-2</c:v>
                </c:pt>
                <c:pt idx="12098">
                  <c:v>9.8100000000158616E-3</c:v>
                </c:pt>
                <c:pt idx="12099">
                  <c:v>1.1349999999993088E-2</c:v>
                </c:pt>
                <c:pt idx="12100">
                  <c:v>1.1750000000006366E-2</c:v>
                </c:pt>
                <c:pt idx="12101">
                  <c:v>1.0010000000022501E-2</c:v>
                </c:pt>
                <c:pt idx="12102">
                  <c:v>8.579999999994925E-3</c:v>
                </c:pt>
                <c:pt idx="12103">
                  <c:v>1.1599999999987176E-2</c:v>
                </c:pt>
                <c:pt idx="12104">
                  <c:v>1.0220000000003893E-2</c:v>
                </c:pt>
                <c:pt idx="12105">
                  <c:v>1.1770000000012715E-2</c:v>
                </c:pt>
                <c:pt idx="12106">
                  <c:v>1.0850000000004911E-2</c:v>
                </c:pt>
                <c:pt idx="12107">
                  <c:v>1.0999999999967258E-2</c:v>
                </c:pt>
                <c:pt idx="12108">
                  <c:v>1.170999999999367E-2</c:v>
                </c:pt>
                <c:pt idx="12109">
                  <c:v>1.4510000000029777E-2</c:v>
                </c:pt>
                <c:pt idx="12110">
                  <c:v>8.1399999999689499E-3</c:v>
                </c:pt>
                <c:pt idx="12111">
                  <c:v>1.371000000000322E-2</c:v>
                </c:pt>
                <c:pt idx="12112">
                  <c:v>1.0250000000041837E-2</c:v>
                </c:pt>
                <c:pt idx="12113">
                  <c:v>1.155999999997448E-2</c:v>
                </c:pt>
                <c:pt idx="12114">
                  <c:v>9.0299999999956526E-3</c:v>
                </c:pt>
                <c:pt idx="12115">
                  <c:v>1.1740000000031614E-2</c:v>
                </c:pt>
                <c:pt idx="12116">
                  <c:v>1.2909999999976662E-2</c:v>
                </c:pt>
                <c:pt idx="12117">
                  <c:v>1.1030000000005202E-2</c:v>
                </c:pt>
                <c:pt idx="12118">
                  <c:v>1.1019999999973606E-2</c:v>
                </c:pt>
                <c:pt idx="12119">
                  <c:v>1.0970000000043001E-2</c:v>
                </c:pt>
                <c:pt idx="12120">
                  <c:v>9.5099999999774809E-3</c:v>
                </c:pt>
                <c:pt idx="12121">
                  <c:v>9.180000000014843E-3</c:v>
                </c:pt>
                <c:pt idx="12122">
                  <c:v>1.1739999999974771E-2</c:v>
                </c:pt>
                <c:pt idx="12123">
                  <c:v>9.0000000000145519E-3</c:v>
                </c:pt>
                <c:pt idx="12124">
                  <c:v>1.2189999999975498E-2</c:v>
                </c:pt>
                <c:pt idx="12125">
                  <c:v>1.2010000000032051E-2</c:v>
                </c:pt>
                <c:pt idx="12126">
                  <c:v>1.2720000000001619E-2</c:v>
                </c:pt>
                <c:pt idx="12127">
                  <c:v>1.0940000000005057E-2</c:v>
                </c:pt>
                <c:pt idx="12128">
                  <c:v>1.2579999999957181E-2</c:v>
                </c:pt>
                <c:pt idx="12129">
                  <c:v>9.1500000000337423E-3</c:v>
                </c:pt>
                <c:pt idx="12130">
                  <c:v>1.2600000000020373E-2</c:v>
                </c:pt>
                <c:pt idx="12131">
                  <c:v>8.9999999999577085E-3</c:v>
                </c:pt>
                <c:pt idx="12132">
                  <c:v>1.1150000000043292E-2</c:v>
                </c:pt>
                <c:pt idx="12133">
                  <c:v>7.3599999999487409E-3</c:v>
                </c:pt>
                <c:pt idx="12134">
                  <c:v>1.1300000000005639E-2</c:v>
                </c:pt>
                <c:pt idx="12135">
                  <c:v>1.1950000000013006E-2</c:v>
                </c:pt>
                <c:pt idx="12136">
                  <c:v>8.1299999999941974E-3</c:v>
                </c:pt>
                <c:pt idx="12137">
                  <c:v>8.4699999999884312E-3</c:v>
                </c:pt>
                <c:pt idx="12138">
                  <c:v>1.0810000000049058E-2</c:v>
                </c:pt>
                <c:pt idx="12139">
                  <c:v>8.6499999999887223E-3</c:v>
                </c:pt>
                <c:pt idx="12140">
                  <c:v>7.569999999986976E-3</c:v>
                </c:pt>
                <c:pt idx="12141">
                  <c:v>1.089999999999236E-2</c:v>
                </c:pt>
                <c:pt idx="12142">
                  <c:v>1.028999999999769E-2</c:v>
                </c:pt>
                <c:pt idx="12143">
                  <c:v>1.290000000000191E-2</c:v>
                </c:pt>
                <c:pt idx="12144">
                  <c:v>1.0460000000023228E-2</c:v>
                </c:pt>
                <c:pt idx="12145">
                  <c:v>1.254999999997608E-2</c:v>
                </c:pt>
                <c:pt idx="12146">
                  <c:v>1.102000000003045E-2</c:v>
                </c:pt>
                <c:pt idx="12147">
                  <c:v>1.3620000000003074E-2</c:v>
                </c:pt>
                <c:pt idx="12148">
                  <c:v>9.3899999999962347E-3</c:v>
                </c:pt>
                <c:pt idx="12149">
                  <c:v>1.135999999996784E-2</c:v>
                </c:pt>
                <c:pt idx="12150">
                  <c:v>7.0299999999861029E-3</c:v>
                </c:pt>
                <c:pt idx="12151">
                  <c:v>1.1950000000013006E-2</c:v>
                </c:pt>
                <c:pt idx="12152">
                  <c:v>9.9000000000160071E-3</c:v>
                </c:pt>
                <c:pt idx="12153">
                  <c:v>9.3200000000024374E-3</c:v>
                </c:pt>
                <c:pt idx="12154">
                  <c:v>1.1210000000005493E-2</c:v>
                </c:pt>
                <c:pt idx="12155">
                  <c:v>1.067000000000462E-2</c:v>
                </c:pt>
                <c:pt idx="12156">
                  <c:v>1.2429999999994834E-2</c:v>
                </c:pt>
                <c:pt idx="12157">
                  <c:v>7.9499999999939064E-3</c:v>
                </c:pt>
                <c:pt idx="12158">
                  <c:v>1.2099999999975353E-2</c:v>
                </c:pt>
                <c:pt idx="12159">
                  <c:v>9.180000000014843E-3</c:v>
                </c:pt>
                <c:pt idx="12160">
                  <c:v>1.1210000000005493E-2</c:v>
                </c:pt>
                <c:pt idx="12161">
                  <c:v>9.9799999999845568E-3</c:v>
                </c:pt>
                <c:pt idx="12162">
                  <c:v>9.5699999999965257E-3</c:v>
                </c:pt>
                <c:pt idx="12163">
                  <c:v>1.0220000000003893E-2</c:v>
                </c:pt>
                <c:pt idx="12164">
                  <c:v>1.2550000000032924E-2</c:v>
                </c:pt>
                <c:pt idx="12165">
                  <c:v>8.7299999999572719E-3</c:v>
                </c:pt>
                <c:pt idx="12166">
                  <c:v>1.1290000000030886E-2</c:v>
                </c:pt>
                <c:pt idx="12167">
                  <c:v>9.7200000000157161E-3</c:v>
                </c:pt>
                <c:pt idx="12168">
                  <c:v>1.0459999999966385E-2</c:v>
                </c:pt>
                <c:pt idx="12169">
                  <c:v>6.4100000000166801E-3</c:v>
                </c:pt>
                <c:pt idx="12170">
                  <c:v>1.0760000000004766E-2</c:v>
                </c:pt>
                <c:pt idx="12171">
                  <c:v>8.2499999999754436E-3</c:v>
                </c:pt>
                <c:pt idx="12172">
                  <c:v>1.0130000000003747E-2</c:v>
                </c:pt>
                <c:pt idx="12173">
                  <c:v>8.1999999999879947E-3</c:v>
                </c:pt>
                <c:pt idx="12174">
                  <c:v>1.1060000000043146E-2</c:v>
                </c:pt>
                <c:pt idx="12175">
                  <c:v>1.170999999999367E-2</c:v>
                </c:pt>
                <c:pt idx="12176">
                  <c:v>1.0639999999966676E-2</c:v>
                </c:pt>
                <c:pt idx="12177">
                  <c:v>1.2310000000013588E-2</c:v>
                </c:pt>
                <c:pt idx="12178">
                  <c:v>1.2360000000001037E-2</c:v>
                </c:pt>
                <c:pt idx="12179">
                  <c:v>1.0580000000004475E-2</c:v>
                </c:pt>
                <c:pt idx="12180">
                  <c:v>1.1540000000024975E-2</c:v>
                </c:pt>
                <c:pt idx="12181">
                  <c:v>9.9499999999466127E-3</c:v>
                </c:pt>
                <c:pt idx="12182">
                  <c:v>1.0820000000023811E-2</c:v>
                </c:pt>
                <c:pt idx="12183">
                  <c:v>1.2609999999995125E-2</c:v>
                </c:pt>
                <c:pt idx="12184">
                  <c:v>8.9100000000144064E-3</c:v>
                </c:pt>
                <c:pt idx="12185">
                  <c:v>1.274999999998272E-2</c:v>
                </c:pt>
                <c:pt idx="12186">
                  <c:v>1.148000000000593E-2</c:v>
                </c:pt>
                <c:pt idx="12187">
                  <c:v>1.2600000000020373E-2</c:v>
                </c:pt>
                <c:pt idx="12188">
                  <c:v>1.3029999999957909E-2</c:v>
                </c:pt>
                <c:pt idx="12189">
                  <c:v>1.067000000000462E-2</c:v>
                </c:pt>
                <c:pt idx="12190">
                  <c:v>9.0000000000145519E-3</c:v>
                </c:pt>
                <c:pt idx="12191">
                  <c:v>1.2659999999982574E-2</c:v>
                </c:pt>
                <c:pt idx="12192">
                  <c:v>1.0400000000004184E-2</c:v>
                </c:pt>
                <c:pt idx="12193">
                  <c:v>9.9600000000350519E-3</c:v>
                </c:pt>
                <c:pt idx="12194">
                  <c:v>1.0189999999965949E-2</c:v>
                </c:pt>
                <c:pt idx="12195">
                  <c:v>9.2700000000149885E-3</c:v>
                </c:pt>
                <c:pt idx="12196">
                  <c:v>1.0789999999985866E-2</c:v>
                </c:pt>
                <c:pt idx="12197">
                  <c:v>1.2450000000001182E-2</c:v>
                </c:pt>
                <c:pt idx="12198">
                  <c:v>9.4200000000341788E-3</c:v>
                </c:pt>
                <c:pt idx="12199">
                  <c:v>1.0969999999986157E-2</c:v>
                </c:pt>
                <c:pt idx="12200">
                  <c:v>1.2400000000013733E-2</c:v>
                </c:pt>
                <c:pt idx="12201">
                  <c:v>9.3200000000024374E-3</c:v>
                </c:pt>
                <c:pt idx="12202">
                  <c:v>1.0699999999985721E-2</c:v>
                </c:pt>
                <c:pt idx="12203">
                  <c:v>1.1120000000005348E-2</c:v>
                </c:pt>
                <c:pt idx="12204">
                  <c:v>1.5080000000011751E-2</c:v>
                </c:pt>
                <c:pt idx="12205">
                  <c:v>1.0040000000003602E-2</c:v>
                </c:pt>
                <c:pt idx="12206">
                  <c:v>1.4839999999992415E-2</c:v>
                </c:pt>
                <c:pt idx="12207">
                  <c:v>1.0349999999959891E-2</c:v>
                </c:pt>
                <c:pt idx="12208">
                  <c:v>1.5020000000049549E-2</c:v>
                </c:pt>
                <c:pt idx="12209">
                  <c:v>8.9399999999955071E-3</c:v>
                </c:pt>
                <c:pt idx="12210">
                  <c:v>1.2159999999994398E-2</c:v>
                </c:pt>
                <c:pt idx="12211">
                  <c:v>8.9699999999766078E-3</c:v>
                </c:pt>
                <c:pt idx="12212">
                  <c:v>1.2159999999994398E-2</c:v>
                </c:pt>
                <c:pt idx="12213">
                  <c:v>8.7000000000330147E-3</c:v>
                </c:pt>
                <c:pt idx="12214">
                  <c:v>1.2129999999956453E-2</c:v>
                </c:pt>
                <c:pt idx="12215">
                  <c:v>8.9700000000334512E-3</c:v>
                </c:pt>
                <c:pt idx="12216">
                  <c:v>1.1120000000005348E-2</c:v>
                </c:pt>
                <c:pt idx="12217">
                  <c:v>1.2569999999982429E-2</c:v>
                </c:pt>
                <c:pt idx="12218">
                  <c:v>1.2729999999976371E-2</c:v>
                </c:pt>
                <c:pt idx="12219">
                  <c:v>9.180000000014843E-3</c:v>
                </c:pt>
                <c:pt idx="12220">
                  <c:v>1.3140000000021246E-2</c:v>
                </c:pt>
                <c:pt idx="12221">
                  <c:v>1.0940000000005057E-2</c:v>
                </c:pt>
                <c:pt idx="12222">
                  <c:v>8.9999999999577085E-3</c:v>
                </c:pt>
                <c:pt idx="12223">
                  <c:v>1.1200000000030741E-2</c:v>
                </c:pt>
                <c:pt idx="12224">
                  <c:v>1.0940000000005057E-2</c:v>
                </c:pt>
                <c:pt idx="12225">
                  <c:v>1.2310000000013588E-2</c:v>
                </c:pt>
                <c:pt idx="12226">
                  <c:v>8.9699999999766078E-3</c:v>
                </c:pt>
                <c:pt idx="12227">
                  <c:v>1.2639999999976226E-2</c:v>
                </c:pt>
                <c:pt idx="12228">
                  <c:v>9.9500000000034561E-3</c:v>
                </c:pt>
                <c:pt idx="12229">
                  <c:v>1.2930000000039854E-2</c:v>
                </c:pt>
                <c:pt idx="12230">
                  <c:v>8.0800000000067485E-3</c:v>
                </c:pt>
                <c:pt idx="12231">
                  <c:v>1.251999999999498E-2</c:v>
                </c:pt>
                <c:pt idx="12232">
                  <c:v>7.4500000000057298E-3</c:v>
                </c:pt>
                <c:pt idx="12233">
                  <c:v>1.1169999999992797E-2</c:v>
                </c:pt>
                <c:pt idx="12234">
                  <c:v>1.0049999999978354E-2</c:v>
                </c:pt>
                <c:pt idx="12235">
                  <c:v>1.2540000000001328E-2</c:v>
                </c:pt>
                <c:pt idx="12236">
                  <c:v>9.6599999999966712E-3</c:v>
                </c:pt>
                <c:pt idx="12237">
                  <c:v>1.1380000000031032E-2</c:v>
                </c:pt>
                <c:pt idx="12238">
                  <c:v>1.3649999999984175E-2</c:v>
                </c:pt>
                <c:pt idx="12239">
                  <c:v>8.9100000000144064E-3</c:v>
                </c:pt>
                <c:pt idx="12240">
                  <c:v>1.0549999999966531E-2</c:v>
                </c:pt>
                <c:pt idx="12241">
                  <c:v>1.1660000000006221E-2</c:v>
                </c:pt>
                <c:pt idx="12242">
                  <c:v>8.2199999999943429E-3</c:v>
                </c:pt>
                <c:pt idx="12243">
                  <c:v>9.8700000000349064E-3</c:v>
                </c:pt>
                <c:pt idx="12244">
                  <c:v>1.0849999999948068E-2</c:v>
                </c:pt>
                <c:pt idx="12245">
                  <c:v>9.0000000000145519E-3</c:v>
                </c:pt>
                <c:pt idx="12246">
                  <c:v>1.0690000000010969E-2</c:v>
                </c:pt>
                <c:pt idx="12247">
                  <c:v>8.679999999969823E-3</c:v>
                </c:pt>
                <c:pt idx="12248">
                  <c:v>1.0130000000003747E-2</c:v>
                </c:pt>
                <c:pt idx="12249">
                  <c:v>9.1200000000526416E-3</c:v>
                </c:pt>
                <c:pt idx="12250">
                  <c:v>1.1829999999974916E-2</c:v>
                </c:pt>
                <c:pt idx="12251">
                  <c:v>9.6300000000155705E-3</c:v>
                </c:pt>
                <c:pt idx="12252">
                  <c:v>1.393999999999096E-2</c:v>
                </c:pt>
                <c:pt idx="12253">
                  <c:v>9.0599999999767533E-3</c:v>
                </c:pt>
                <c:pt idx="12254">
                  <c:v>1.3590000000021973E-2</c:v>
                </c:pt>
                <c:pt idx="12255">
                  <c:v>1.1149999999986449E-2</c:v>
                </c:pt>
                <c:pt idx="12256">
                  <c:v>1.267000000001417E-2</c:v>
                </c:pt>
                <c:pt idx="12257">
                  <c:v>8.6999999999761712E-3</c:v>
                </c:pt>
                <c:pt idx="12258">
                  <c:v>1.1349999999993088E-2</c:v>
                </c:pt>
                <c:pt idx="12259">
                  <c:v>1.1660000000006221E-2</c:v>
                </c:pt>
                <c:pt idx="12260">
                  <c:v>9.9800000000414002E-3</c:v>
                </c:pt>
                <c:pt idx="12261">
                  <c:v>1.1029999999948359E-2</c:v>
                </c:pt>
                <c:pt idx="12262">
                  <c:v>8.5200000000327236E-3</c:v>
                </c:pt>
                <c:pt idx="12263">
                  <c:v>1.0940000000005057E-2</c:v>
                </c:pt>
                <c:pt idx="12264">
                  <c:v>1.0040000000003602E-2</c:v>
                </c:pt>
                <c:pt idx="12265">
                  <c:v>1.3170000000002346E-2</c:v>
                </c:pt>
                <c:pt idx="12266">
                  <c:v>1.0310000000004038E-2</c:v>
                </c:pt>
                <c:pt idx="12267">
                  <c:v>1.4129999999966003E-2</c:v>
                </c:pt>
                <c:pt idx="12268">
                  <c:v>9.6000000000344698E-3</c:v>
                </c:pt>
                <c:pt idx="12269">
                  <c:v>1.1949999999956162E-2</c:v>
                </c:pt>
                <c:pt idx="12270">
                  <c:v>1.2490000000013879E-2</c:v>
                </c:pt>
                <c:pt idx="12271">
                  <c:v>1.2630000000001473E-2</c:v>
                </c:pt>
                <c:pt idx="12272">
                  <c:v>8.7000000000330147E-3</c:v>
                </c:pt>
                <c:pt idx="12273">
                  <c:v>1.1119999999948504E-2</c:v>
                </c:pt>
                <c:pt idx="12274">
                  <c:v>7.2100000000432374E-3</c:v>
                </c:pt>
                <c:pt idx="12275">
                  <c:v>1.1089999999967404E-2</c:v>
                </c:pt>
                <c:pt idx="12276">
                  <c:v>9.4200000000341788E-3</c:v>
                </c:pt>
                <c:pt idx="12277">
                  <c:v>9.5299999999838292E-3</c:v>
                </c:pt>
                <c:pt idx="12278">
                  <c:v>1.0580000000004475E-2</c:v>
                </c:pt>
                <c:pt idx="12279">
                  <c:v>9.2399999999770444E-3</c:v>
                </c:pt>
                <c:pt idx="12280">
                  <c:v>9.2999999999960892E-3</c:v>
                </c:pt>
                <c:pt idx="12281">
                  <c:v>9.6300000000155705E-3</c:v>
                </c:pt>
                <c:pt idx="12282">
                  <c:v>1.0460000000023228E-2</c:v>
                </c:pt>
                <c:pt idx="12283">
                  <c:v>9.0599999999767533E-3</c:v>
                </c:pt>
                <c:pt idx="12284">
                  <c:v>9.770000000003165E-3</c:v>
                </c:pt>
                <c:pt idx="12285">
                  <c:v>1.0730000000023665E-2</c:v>
                </c:pt>
                <c:pt idx="12286">
                  <c:v>1.0400000000004184E-2</c:v>
                </c:pt>
                <c:pt idx="12287">
                  <c:v>9.6299999999587271E-3</c:v>
                </c:pt>
                <c:pt idx="12288">
                  <c:v>1.0609999999985575E-2</c:v>
                </c:pt>
                <c:pt idx="12289">
                  <c:v>9.3000000000529326E-3</c:v>
                </c:pt>
                <c:pt idx="12290">
                  <c:v>1.1229999999954998E-2</c:v>
                </c:pt>
                <c:pt idx="12291">
                  <c:v>9.4200000000341788E-3</c:v>
                </c:pt>
                <c:pt idx="12292">
                  <c:v>9.8299999999653664E-3</c:v>
                </c:pt>
                <c:pt idx="12293">
                  <c:v>7.3600000000055843E-3</c:v>
                </c:pt>
                <c:pt idx="12294">
                  <c:v>1.0379999999997835E-2</c:v>
                </c:pt>
                <c:pt idx="12295">
                  <c:v>8.1000000000130967E-3</c:v>
                </c:pt>
                <c:pt idx="12296">
                  <c:v>1.0490000000004329E-2</c:v>
                </c:pt>
                <c:pt idx="12297">
                  <c:v>8.2300000000259388E-3</c:v>
                </c:pt>
                <c:pt idx="12298">
                  <c:v>7.5099999999679312E-3</c:v>
                </c:pt>
                <c:pt idx="12299">
                  <c:v>1.1200000000030741E-2</c:v>
                </c:pt>
                <c:pt idx="12300">
                  <c:v>8.3199999999692409E-3</c:v>
                </c:pt>
                <c:pt idx="12301">
                  <c:v>8.6400000000139698E-3</c:v>
                </c:pt>
                <c:pt idx="12302">
                  <c:v>8.6400000000139698E-3</c:v>
                </c:pt>
                <c:pt idx="12303">
                  <c:v>9.1799999999579995E-3</c:v>
                </c:pt>
                <c:pt idx="12304">
                  <c:v>6.2300000000163891E-3</c:v>
                </c:pt>
                <c:pt idx="12305">
                  <c:v>9.0299999999956526E-3</c:v>
                </c:pt>
                <c:pt idx="12306">
                  <c:v>6.5299999999979264E-3</c:v>
                </c:pt>
                <c:pt idx="12307">
                  <c:v>1.3199999999983447E-2</c:v>
                </c:pt>
                <c:pt idx="12308">
                  <c:v>9.030000000052496E-3</c:v>
                </c:pt>
                <c:pt idx="12309">
                  <c:v>1.373999999998432E-2</c:v>
                </c:pt>
                <c:pt idx="12310">
                  <c:v>1.0609999999985575E-2</c:v>
                </c:pt>
                <c:pt idx="12311">
                  <c:v>1.5230000000030941E-2</c:v>
                </c:pt>
                <c:pt idx="12312">
                  <c:v>8.9699999999766078E-3</c:v>
                </c:pt>
                <c:pt idx="12313">
                  <c:v>1.3199999999983447E-2</c:v>
                </c:pt>
                <c:pt idx="12314">
                  <c:v>1.0050000000035197E-2</c:v>
                </c:pt>
                <c:pt idx="12315">
                  <c:v>1.396999999997206E-2</c:v>
                </c:pt>
                <c:pt idx="12316">
                  <c:v>9.9900000000161526E-3</c:v>
                </c:pt>
                <c:pt idx="12317">
                  <c:v>1.4000000000010004E-2</c:v>
                </c:pt>
                <c:pt idx="12318">
                  <c:v>1.2159999999994398E-2</c:v>
                </c:pt>
                <c:pt idx="12319">
                  <c:v>8.1399999999689499E-3</c:v>
                </c:pt>
                <c:pt idx="12320">
                  <c:v>1.1650000000031469E-2</c:v>
                </c:pt>
                <c:pt idx="12321">
                  <c:v>1.0789999999985866E-2</c:v>
                </c:pt>
                <c:pt idx="12322">
                  <c:v>9.9500000000034561E-3</c:v>
                </c:pt>
                <c:pt idx="12323">
                  <c:v>1.1689999999987322E-2</c:v>
                </c:pt>
                <c:pt idx="12324">
                  <c:v>1.0550000000023374E-2</c:v>
                </c:pt>
                <c:pt idx="12325">
                  <c:v>8.8799999999764623E-3</c:v>
                </c:pt>
                <c:pt idx="12326">
                  <c:v>1.0069999999984702E-2</c:v>
                </c:pt>
                <c:pt idx="12327">
                  <c:v>1.064000000002352E-2</c:v>
                </c:pt>
                <c:pt idx="12328">
                  <c:v>1.1770000000012715E-2</c:v>
                </c:pt>
                <c:pt idx="12329">
                  <c:v>1.0909999999967113E-2</c:v>
                </c:pt>
                <c:pt idx="12330">
                  <c:v>1.4040000000022701E-2</c:v>
                </c:pt>
                <c:pt idx="12331">
                  <c:v>1.0100000000022646E-2</c:v>
                </c:pt>
                <c:pt idx="12332">
                  <c:v>1.3139999999964402E-2</c:v>
                </c:pt>
                <c:pt idx="12333">
                  <c:v>8.2600000000070395E-3</c:v>
                </c:pt>
                <c:pt idx="12334">
                  <c:v>1.409000000001015E-2</c:v>
                </c:pt>
                <c:pt idx="12335">
                  <c:v>8.4999999999695319E-3</c:v>
                </c:pt>
                <c:pt idx="12336">
                  <c:v>1.2070000000051095E-2</c:v>
                </c:pt>
                <c:pt idx="12337">
                  <c:v>8.2199999999943429E-3</c:v>
                </c:pt>
                <c:pt idx="12338">
                  <c:v>9.5399999999585816E-3</c:v>
                </c:pt>
                <c:pt idx="12339">
                  <c:v>1.1060000000043146E-2</c:v>
                </c:pt>
                <c:pt idx="12340">
                  <c:v>1.0549999999966531E-2</c:v>
                </c:pt>
                <c:pt idx="12341">
                  <c:v>8.9700000000334512E-3</c:v>
                </c:pt>
                <c:pt idx="12342">
                  <c:v>9.919999999965512E-3</c:v>
                </c:pt>
                <c:pt idx="12343">
                  <c:v>1.1889999999993961E-2</c:v>
                </c:pt>
                <c:pt idx="12344">
                  <c:v>9.9299999999971078E-3</c:v>
                </c:pt>
                <c:pt idx="12345">
                  <c:v>1.0460000000023228E-2</c:v>
                </c:pt>
                <c:pt idx="12346">
                  <c:v>8.5199999999758802E-3</c:v>
                </c:pt>
                <c:pt idx="12347">
                  <c:v>1.3560000000040873E-2</c:v>
                </c:pt>
                <c:pt idx="12348">
                  <c:v>1.0279999999966094E-2</c:v>
                </c:pt>
                <c:pt idx="12349">
                  <c:v>1.2220000000013442E-2</c:v>
                </c:pt>
                <c:pt idx="12350">
                  <c:v>9.3299999999771899E-3</c:v>
                </c:pt>
                <c:pt idx="12351">
                  <c:v>1.1410000000012133E-2</c:v>
                </c:pt>
                <c:pt idx="12352">
                  <c:v>9.180000000014843E-3</c:v>
                </c:pt>
                <c:pt idx="12353">
                  <c:v>1.0850000000004911E-2</c:v>
                </c:pt>
                <c:pt idx="12354">
                  <c:v>8.1099999999878492E-3</c:v>
                </c:pt>
                <c:pt idx="12355">
                  <c:v>9.770000000003165E-3</c:v>
                </c:pt>
                <c:pt idx="12356">
                  <c:v>6.4100000000166801E-3</c:v>
                </c:pt>
                <c:pt idx="12357">
                  <c:v>1.0909999999967113E-2</c:v>
                </c:pt>
                <c:pt idx="12358">
                  <c:v>9.6800000000030195E-3</c:v>
                </c:pt>
                <c:pt idx="12359">
                  <c:v>8.6499999999887223E-3</c:v>
                </c:pt>
                <c:pt idx="12360">
                  <c:v>1.067000000000462E-2</c:v>
                </c:pt>
                <c:pt idx="12361">
                  <c:v>9.2300000000022919E-3</c:v>
                </c:pt>
                <c:pt idx="12362">
                  <c:v>9.6300000000155705E-3</c:v>
                </c:pt>
                <c:pt idx="12363">
                  <c:v>1.1919999999975062E-2</c:v>
                </c:pt>
                <c:pt idx="12364">
                  <c:v>1.1710000000050513E-2</c:v>
                </c:pt>
                <c:pt idx="12365">
                  <c:v>9.0599999999767533E-3</c:v>
                </c:pt>
                <c:pt idx="12366">
                  <c:v>9.6599999999966712E-3</c:v>
                </c:pt>
                <c:pt idx="12367">
                  <c:v>1.051999999998543E-2</c:v>
                </c:pt>
                <c:pt idx="12368">
                  <c:v>1.2550000000032924E-2</c:v>
                </c:pt>
                <c:pt idx="12369">
                  <c:v>9.3499999999835381E-3</c:v>
                </c:pt>
                <c:pt idx="12370">
                  <c:v>1.1869999999987613E-2</c:v>
                </c:pt>
                <c:pt idx="12371">
                  <c:v>8.6100000000328691E-3</c:v>
                </c:pt>
                <c:pt idx="12372">
                  <c:v>1.2219999999956599E-2</c:v>
                </c:pt>
                <c:pt idx="12373">
                  <c:v>7.840000000044256E-3</c:v>
                </c:pt>
                <c:pt idx="12374">
                  <c:v>1.1529999999993379E-2</c:v>
                </c:pt>
                <c:pt idx="12375">
                  <c:v>1.0789999999985866E-2</c:v>
                </c:pt>
                <c:pt idx="12376">
                  <c:v>1.1349999999993088E-2</c:v>
                </c:pt>
                <c:pt idx="12377">
                  <c:v>8.2600000000070395E-3</c:v>
                </c:pt>
                <c:pt idx="12378">
                  <c:v>1.2960000000020955E-2</c:v>
                </c:pt>
                <c:pt idx="12379">
                  <c:v>1.0310000000004038E-2</c:v>
                </c:pt>
                <c:pt idx="12380">
                  <c:v>1.01399999999785E-2</c:v>
                </c:pt>
                <c:pt idx="12381">
                  <c:v>1.1889999999993961E-2</c:v>
                </c:pt>
                <c:pt idx="12382">
                  <c:v>8.3700000000135333E-3</c:v>
                </c:pt>
                <c:pt idx="12383">
                  <c:v>1.036999999996624E-2</c:v>
                </c:pt>
                <c:pt idx="12384">
                  <c:v>9.6300000000155705E-3</c:v>
                </c:pt>
                <c:pt idx="12385">
                  <c:v>9.2700000000149885E-3</c:v>
                </c:pt>
                <c:pt idx="12386">
                  <c:v>7.6599999999871216E-3</c:v>
                </c:pt>
                <c:pt idx="12387">
                  <c:v>1.1950000000013006E-2</c:v>
                </c:pt>
                <c:pt idx="12388">
                  <c:v>9.1499999999768988E-3</c:v>
                </c:pt>
                <c:pt idx="12389">
                  <c:v>1.2130000000013297E-2</c:v>
                </c:pt>
                <c:pt idx="12390">
                  <c:v>7.6799999999934698E-3</c:v>
                </c:pt>
                <c:pt idx="12391">
                  <c:v>1.3980000000003656E-2</c:v>
                </c:pt>
                <c:pt idx="12392">
                  <c:v>8.9700000000334512E-3</c:v>
                </c:pt>
                <c:pt idx="12393">
                  <c:v>1.2429999999994834E-2</c:v>
                </c:pt>
                <c:pt idx="12394">
                  <c:v>9.5999999999776264E-3</c:v>
                </c:pt>
                <c:pt idx="12395">
                  <c:v>1.1590000000012424E-2</c:v>
                </c:pt>
                <c:pt idx="12396">
                  <c:v>8.399999999994634E-3</c:v>
                </c:pt>
                <c:pt idx="12397">
                  <c:v>1.2009999999975207E-2</c:v>
                </c:pt>
                <c:pt idx="12398">
                  <c:v>1.0760000000004766E-2</c:v>
                </c:pt>
                <c:pt idx="12399">
                  <c:v>9.1199999999957981E-3</c:v>
                </c:pt>
                <c:pt idx="12400">
                  <c:v>9.3300000000340333E-3</c:v>
                </c:pt>
                <c:pt idx="12401">
                  <c:v>1.0639999999966676E-2</c:v>
                </c:pt>
                <c:pt idx="12402">
                  <c:v>8.8200000000142609E-3</c:v>
                </c:pt>
                <c:pt idx="12403">
                  <c:v>9.4199999999773354E-3</c:v>
                </c:pt>
                <c:pt idx="12404">
                  <c:v>6.6400000000044201E-3</c:v>
                </c:pt>
                <c:pt idx="12405">
                  <c:v>9.4200000000341788E-3</c:v>
                </c:pt>
                <c:pt idx="12406">
                  <c:v>1.0429999999985284E-2</c:v>
                </c:pt>
                <c:pt idx="12407">
                  <c:v>7.569999999986976E-3</c:v>
                </c:pt>
                <c:pt idx="12408">
                  <c:v>1.1660000000006221E-2</c:v>
                </c:pt>
                <c:pt idx="12409">
                  <c:v>1.0609999999985575E-2</c:v>
                </c:pt>
                <c:pt idx="12410">
                  <c:v>1.0780000000011114E-2</c:v>
                </c:pt>
                <c:pt idx="12411">
                  <c:v>1.0080000000016298E-2</c:v>
                </c:pt>
                <c:pt idx="12412">
                  <c:v>8.7300000000141154E-3</c:v>
                </c:pt>
                <c:pt idx="12413">
                  <c:v>7.8699999999685133E-3</c:v>
                </c:pt>
                <c:pt idx="12414">
                  <c:v>1.0130000000003747E-2</c:v>
                </c:pt>
                <c:pt idx="12415">
                  <c:v>7.7200000000061664E-3</c:v>
                </c:pt>
                <c:pt idx="12416">
                  <c:v>1.0820000000023811E-2</c:v>
                </c:pt>
                <c:pt idx="12417">
                  <c:v>9.0599999999767533E-3</c:v>
                </c:pt>
                <c:pt idx="12418">
                  <c:v>1.0490000000004329E-2</c:v>
                </c:pt>
                <c:pt idx="12419">
                  <c:v>8.0699999999751526E-3</c:v>
                </c:pt>
                <c:pt idx="12420">
                  <c:v>9.1199999999957981E-3</c:v>
                </c:pt>
                <c:pt idx="12421">
                  <c:v>1.148000000000593E-2</c:v>
                </c:pt>
                <c:pt idx="12422">
                  <c:v>1.0040000000003602E-2</c:v>
                </c:pt>
                <c:pt idx="12423">
                  <c:v>1.0460000000023228E-2</c:v>
                </c:pt>
                <c:pt idx="12424">
                  <c:v>8.0199999999877036E-3</c:v>
                </c:pt>
                <c:pt idx="12425">
                  <c:v>8.4600000000136788E-3</c:v>
                </c:pt>
                <c:pt idx="12426">
                  <c:v>1.1120000000005348E-2</c:v>
                </c:pt>
                <c:pt idx="12427">
                  <c:v>1.0429999999985284E-2</c:v>
                </c:pt>
                <c:pt idx="12428">
                  <c:v>9.770000000003165E-3</c:v>
                </c:pt>
                <c:pt idx="12429">
                  <c:v>1.2580000000014024E-2</c:v>
                </c:pt>
                <c:pt idx="12430">
                  <c:v>1.2609999999995125E-2</c:v>
                </c:pt>
                <c:pt idx="12431">
                  <c:v>1.0729999999966822E-2</c:v>
                </c:pt>
                <c:pt idx="12432">
                  <c:v>8.7900000000331602E-3</c:v>
                </c:pt>
                <c:pt idx="12433">
                  <c:v>1.1289999999974043E-2</c:v>
                </c:pt>
                <c:pt idx="12434">
                  <c:v>7.9000000000064574E-3</c:v>
                </c:pt>
                <c:pt idx="12435">
                  <c:v>1.1030000000005202E-2</c:v>
                </c:pt>
                <c:pt idx="12436">
                  <c:v>9.590000000002874E-3</c:v>
                </c:pt>
                <c:pt idx="12437">
                  <c:v>1.0789999999985866E-2</c:v>
                </c:pt>
                <c:pt idx="12438">
                  <c:v>1.0969999999986157E-2</c:v>
                </c:pt>
                <c:pt idx="12439">
                  <c:v>9.9500000000034561E-3</c:v>
                </c:pt>
                <c:pt idx="12440">
                  <c:v>1.1740000000031614E-2</c:v>
                </c:pt>
                <c:pt idx="12441">
                  <c:v>1.0260000000016589E-2</c:v>
                </c:pt>
                <c:pt idx="12442">
                  <c:v>1.1259999999992942E-2</c:v>
                </c:pt>
                <c:pt idx="12443">
                  <c:v>9.9899999999593092E-3</c:v>
                </c:pt>
                <c:pt idx="12444">
                  <c:v>8.9400000000523505E-3</c:v>
                </c:pt>
                <c:pt idx="12445">
                  <c:v>9.6199999999839747E-3</c:v>
                </c:pt>
                <c:pt idx="12446">
                  <c:v>1.1599999999987176E-2</c:v>
                </c:pt>
                <c:pt idx="12447">
                  <c:v>8.1900000000132422E-3</c:v>
                </c:pt>
                <c:pt idx="12448">
                  <c:v>1.1770000000012715E-2</c:v>
                </c:pt>
                <c:pt idx="12449">
                  <c:v>0</c:v>
                </c:pt>
                <c:pt idx="12450">
                  <c:v>7.0699999999987995E-3</c:v>
                </c:pt>
                <c:pt idx="12451">
                  <c:v>1.4899999999954616E-2</c:v>
                </c:pt>
                <c:pt idx="12452">
                  <c:v>4.9999999999954525E-3</c:v>
                </c:pt>
                <c:pt idx="12453">
                  <c:v>1.3360000000034233E-2</c:v>
                </c:pt>
                <c:pt idx="12454">
                  <c:v>7.5999999999680767E-3</c:v>
                </c:pt>
                <c:pt idx="12455">
                  <c:v>1.2390000000038981E-2</c:v>
                </c:pt>
                <c:pt idx="12456">
                  <c:v>6.9499999999607098E-3</c:v>
                </c:pt>
                <c:pt idx="12457">
                  <c:v>1.3740000000041164E-2</c:v>
                </c:pt>
                <c:pt idx="12458">
                  <c:v>9.8299999999653664E-3</c:v>
                </c:pt>
                <c:pt idx="12459">
                  <c:v>9.8100000000158616E-3</c:v>
                </c:pt>
                <c:pt idx="12460">
                  <c:v>1.0159999999984848E-2</c:v>
                </c:pt>
                <c:pt idx="12461">
                  <c:v>1.1500000000012278E-2</c:v>
                </c:pt>
                <c:pt idx="12462">
                  <c:v>6.6800000000171167E-3</c:v>
                </c:pt>
                <c:pt idx="12463">
                  <c:v>1.1199999999973898E-2</c:v>
                </c:pt>
                <c:pt idx="12464">
                  <c:v>6.9799999999986539E-3</c:v>
                </c:pt>
                <c:pt idx="12465">
                  <c:v>6.5800000000422187E-3</c:v>
                </c:pt>
                <c:pt idx="12466">
                  <c:v>8.7999999999510692E-3</c:v>
                </c:pt>
                <c:pt idx="12467">
                  <c:v>8.6100000000328691E-3</c:v>
                </c:pt>
                <c:pt idx="12468">
                  <c:v>1.186000000001286E-2</c:v>
                </c:pt>
                <c:pt idx="12469">
                  <c:v>7.2699999999485954E-3</c:v>
                </c:pt>
                <c:pt idx="12470">
                  <c:v>8.7000000000330147E-3</c:v>
                </c:pt>
                <c:pt idx="12471">
                  <c:v>1.0109999999997399E-2</c:v>
                </c:pt>
                <c:pt idx="12472">
                  <c:v>1.0249999999984993E-2</c:v>
                </c:pt>
                <c:pt idx="12473">
                  <c:v>9.180000000014843E-3</c:v>
                </c:pt>
                <c:pt idx="12474">
                  <c:v>1.1379999999974189E-2</c:v>
                </c:pt>
                <c:pt idx="12475">
                  <c:v>8.350000000007185E-3</c:v>
                </c:pt>
                <c:pt idx="12476">
                  <c:v>1.2540000000001328E-2</c:v>
                </c:pt>
                <c:pt idx="12477">
                  <c:v>9.4200000000341788E-3</c:v>
                </c:pt>
                <c:pt idx="12478">
                  <c:v>1.0429999999985284E-2</c:v>
                </c:pt>
                <c:pt idx="12479">
                  <c:v>6.8299999999794636E-3</c:v>
                </c:pt>
                <c:pt idx="12480">
                  <c:v>1.1950000000013006E-2</c:v>
                </c:pt>
                <c:pt idx="12481">
                  <c:v>7.389999999986685E-3</c:v>
                </c:pt>
                <c:pt idx="12482">
                  <c:v>9.770000000003165E-3</c:v>
                </c:pt>
                <c:pt idx="12483">
                  <c:v>9.360000000015134E-3</c:v>
                </c:pt>
                <c:pt idx="12484">
                  <c:v>8.5500000000138243E-3</c:v>
                </c:pt>
                <c:pt idx="12485">
                  <c:v>7.3699999999803367E-3</c:v>
                </c:pt>
                <c:pt idx="12486">
                  <c:v>1.0249999999984993E-2</c:v>
                </c:pt>
                <c:pt idx="12487">
                  <c:v>1.1259999999992942E-2</c:v>
                </c:pt>
                <c:pt idx="12488">
                  <c:v>9.3000000000529326E-3</c:v>
                </c:pt>
                <c:pt idx="12489">
                  <c:v>1.0279999999966094E-2</c:v>
                </c:pt>
                <c:pt idx="12490">
                  <c:v>1.0339999999985139E-2</c:v>
                </c:pt>
                <c:pt idx="12491">
                  <c:v>1.0199999999997544E-2</c:v>
                </c:pt>
                <c:pt idx="12492">
                  <c:v>1.0610000000042419E-2</c:v>
                </c:pt>
                <c:pt idx="12493">
                  <c:v>9.2999999999960892E-3</c:v>
                </c:pt>
                <c:pt idx="12494">
                  <c:v>9.2599999999833926E-3</c:v>
                </c:pt>
                <c:pt idx="12495">
                  <c:v>8.5900000000265209E-3</c:v>
                </c:pt>
                <c:pt idx="12496">
                  <c:v>8.6999999999761712E-3</c:v>
                </c:pt>
                <c:pt idx="12497">
                  <c:v>9.6300000000155705E-3</c:v>
                </c:pt>
                <c:pt idx="12498">
                  <c:v>9.1099999999642023E-3</c:v>
                </c:pt>
                <c:pt idx="12499">
                  <c:v>7.8700000000253567E-3</c:v>
                </c:pt>
                <c:pt idx="12500">
                  <c:v>1.1570000000006075E-2</c:v>
                </c:pt>
                <c:pt idx="12501">
                  <c:v>8.3700000000135333E-3</c:v>
                </c:pt>
                <c:pt idx="12502">
                  <c:v>1.0339999999985139E-2</c:v>
                </c:pt>
                <c:pt idx="12503">
                  <c:v>9.7799999999779175E-3</c:v>
                </c:pt>
                <c:pt idx="12504">
                  <c:v>8.1900000000132422E-3</c:v>
                </c:pt>
                <c:pt idx="12505">
                  <c:v>9.0900000000146974E-3</c:v>
                </c:pt>
                <c:pt idx="12506">
                  <c:v>1.1300000000005639E-2</c:v>
                </c:pt>
                <c:pt idx="12507">
                  <c:v>8.2499999999754436E-3</c:v>
                </c:pt>
                <c:pt idx="12508">
                  <c:v>1.1919999999975062E-2</c:v>
                </c:pt>
                <c:pt idx="12509">
                  <c:v>8.9100000000144064E-3</c:v>
                </c:pt>
                <c:pt idx="12510">
                  <c:v>1.0350000000016735E-2</c:v>
                </c:pt>
                <c:pt idx="12511">
                  <c:v>1.0159999999984848E-2</c:v>
                </c:pt>
                <c:pt idx="12512">
                  <c:v>1.0130000000003747E-2</c:v>
                </c:pt>
                <c:pt idx="12513">
                  <c:v>7.2400000000243381E-3</c:v>
                </c:pt>
                <c:pt idx="12514">
                  <c:v>9.089999999957854E-3</c:v>
                </c:pt>
                <c:pt idx="12515">
                  <c:v>8.4700000000452746E-3</c:v>
                </c:pt>
                <c:pt idx="12516">
                  <c:v>1.067000000000462E-2</c:v>
                </c:pt>
                <c:pt idx="12517">
                  <c:v>8.3099999999944885E-3</c:v>
                </c:pt>
                <c:pt idx="12518">
                  <c:v>9.5699999999965257E-3</c:v>
                </c:pt>
                <c:pt idx="12519">
                  <c:v>8.7299999999572719E-3</c:v>
                </c:pt>
                <c:pt idx="12520">
                  <c:v>8.4600000000136788E-3</c:v>
                </c:pt>
                <c:pt idx="12521">
                  <c:v>1.0969999999986157E-2</c:v>
                </c:pt>
                <c:pt idx="12522">
                  <c:v>8.0200000000445471E-3</c:v>
                </c:pt>
                <c:pt idx="12523">
                  <c:v>1.0099999999965803E-2</c:v>
                </c:pt>
                <c:pt idx="12524">
                  <c:v>4.7400000000266118E-3</c:v>
                </c:pt>
                <c:pt idx="12525">
                  <c:v>7.7499999999872671E-3</c:v>
                </c:pt>
                <c:pt idx="12526">
                  <c:v>7.2700000000054388E-3</c:v>
                </c:pt>
                <c:pt idx="12527">
                  <c:v>1.0249999999984993E-2</c:v>
                </c:pt>
                <c:pt idx="12528">
                  <c:v>5.870000000015807E-3</c:v>
                </c:pt>
                <c:pt idx="12529">
                  <c:v>1.2969999999995707E-2</c:v>
                </c:pt>
                <c:pt idx="12530">
                  <c:v>8.1900000000132422E-3</c:v>
                </c:pt>
                <c:pt idx="12531">
                  <c:v>1.135999999996784E-2</c:v>
                </c:pt>
                <c:pt idx="12532">
                  <c:v>6.700000000023465E-3</c:v>
                </c:pt>
                <c:pt idx="12533">
                  <c:v>1.2789999999995416E-2</c:v>
                </c:pt>
                <c:pt idx="12534">
                  <c:v>7.4500000000057298E-3</c:v>
                </c:pt>
                <c:pt idx="12535">
                  <c:v>1.1680000000012569E-2</c:v>
                </c:pt>
                <c:pt idx="12536">
                  <c:v>7.6899999999682223E-3</c:v>
                </c:pt>
                <c:pt idx="12537">
                  <c:v>1.3920000000041455E-2</c:v>
                </c:pt>
                <c:pt idx="12538">
                  <c:v>6.7599999999856664E-3</c:v>
                </c:pt>
                <c:pt idx="12539">
                  <c:v>1.0729999999966822E-2</c:v>
                </c:pt>
                <c:pt idx="12540">
                  <c:v>9.5699999999965257E-3</c:v>
                </c:pt>
                <c:pt idx="12541">
                  <c:v>9.4200000000341788E-3</c:v>
                </c:pt>
                <c:pt idx="12542">
                  <c:v>9.3799999999646388E-3</c:v>
                </c:pt>
                <c:pt idx="12543">
                  <c:v>7.5700000000438195E-3</c:v>
                </c:pt>
                <c:pt idx="12544">
                  <c:v>7.3600000000055843E-3</c:v>
                </c:pt>
                <c:pt idx="12545">
                  <c:v>7.2799999999801912E-3</c:v>
                </c:pt>
                <c:pt idx="12546">
                  <c:v>9.7099999999841202E-3</c:v>
                </c:pt>
                <c:pt idx="12547">
                  <c:v>7.7800000000252112E-3</c:v>
                </c:pt>
                <c:pt idx="12548">
                  <c:v>1.1059999999986303E-2</c:v>
                </c:pt>
                <c:pt idx="12549">
                  <c:v>9.7400000000220643E-3</c:v>
                </c:pt>
                <c:pt idx="12550">
                  <c:v>1.1089999999967404E-2</c:v>
                </c:pt>
                <c:pt idx="12551">
                  <c:v>7.9000000000064574E-3</c:v>
                </c:pt>
                <c:pt idx="12552">
                  <c:v>1.170999999999367E-2</c:v>
                </c:pt>
                <c:pt idx="12553">
                  <c:v>7.569999999986976E-3</c:v>
                </c:pt>
                <c:pt idx="12554">
                  <c:v>1.0820000000023811E-2</c:v>
                </c:pt>
                <c:pt idx="12555">
                  <c:v>7.4799999999868305E-3</c:v>
                </c:pt>
                <c:pt idx="12556">
                  <c:v>1.1290000000030886E-2</c:v>
                </c:pt>
                <c:pt idx="12557">
                  <c:v>7.5400000000058753E-3</c:v>
                </c:pt>
                <c:pt idx="12558">
                  <c:v>1.0130000000003747E-2</c:v>
                </c:pt>
                <c:pt idx="12559">
                  <c:v>6.9199999999796091E-3</c:v>
                </c:pt>
                <c:pt idx="12560">
                  <c:v>1.0040000000003602E-2</c:v>
                </c:pt>
                <c:pt idx="12561">
                  <c:v>7.7499999999872671E-3</c:v>
                </c:pt>
                <c:pt idx="12562">
                  <c:v>8.3700000000135333E-3</c:v>
                </c:pt>
                <c:pt idx="12563">
                  <c:v>9.3299999999771899E-3</c:v>
                </c:pt>
                <c:pt idx="12564">
                  <c:v>8.1400000000257933E-3</c:v>
                </c:pt>
                <c:pt idx="12565">
                  <c:v>8.3699999999566899E-3</c:v>
                </c:pt>
                <c:pt idx="12566">
                  <c:v>9.4500000000152795E-3</c:v>
                </c:pt>
                <c:pt idx="12567">
                  <c:v>1.0789999999985866E-2</c:v>
                </c:pt>
                <c:pt idx="12568">
                  <c:v>8.7600000000520595E-3</c:v>
                </c:pt>
                <c:pt idx="12569">
                  <c:v>1.1739999999974771E-2</c:v>
                </c:pt>
                <c:pt idx="12570">
                  <c:v>8.5599999999885767E-3</c:v>
                </c:pt>
                <c:pt idx="12571">
                  <c:v>1.2220000000013442E-2</c:v>
                </c:pt>
                <c:pt idx="12572">
                  <c:v>6.100000000003547E-3</c:v>
                </c:pt>
                <c:pt idx="12573">
                  <c:v>9.9299999999971078E-3</c:v>
                </c:pt>
                <c:pt idx="12574">
                  <c:v>6.5900000000169712E-3</c:v>
                </c:pt>
                <c:pt idx="12575">
                  <c:v>1.0490000000004329E-2</c:v>
                </c:pt>
                <c:pt idx="12576">
                  <c:v>6.3999999999850843E-3</c:v>
                </c:pt>
                <c:pt idx="12577">
                  <c:v>9.0299999999956526E-3</c:v>
                </c:pt>
                <c:pt idx="12578">
                  <c:v>6.0500000000160981E-3</c:v>
                </c:pt>
                <c:pt idx="12579">
                  <c:v>9.4499999999584361E-3</c:v>
                </c:pt>
                <c:pt idx="12580">
                  <c:v>6.4100000000166801E-3</c:v>
                </c:pt>
                <c:pt idx="12581">
                  <c:v>8.9399999999955071E-3</c:v>
                </c:pt>
                <c:pt idx="12582">
                  <c:v>9.6199999999839747E-3</c:v>
                </c:pt>
                <c:pt idx="12583">
                  <c:v>1.044000000001688E-2</c:v>
                </c:pt>
                <c:pt idx="12584">
                  <c:v>7.890000000031705E-3</c:v>
                </c:pt>
                <c:pt idx="12585">
                  <c:v>8.5599999999885767E-3</c:v>
                </c:pt>
                <c:pt idx="12586">
                  <c:v>9.8299999999653664E-3</c:v>
                </c:pt>
                <c:pt idx="12587">
                  <c:v>8.579999999994925E-3</c:v>
                </c:pt>
                <c:pt idx="12588">
                  <c:v>1.2160000000051241E-2</c:v>
                </c:pt>
                <c:pt idx="12589">
                  <c:v>6.9499999999607098E-3</c:v>
                </c:pt>
                <c:pt idx="12590">
                  <c:v>9.3899999999962347E-3</c:v>
                </c:pt>
                <c:pt idx="12591">
                  <c:v>8.3099999999944885E-3</c:v>
                </c:pt>
                <c:pt idx="12592">
                  <c:v>9.8399999999969623E-3</c:v>
                </c:pt>
                <c:pt idx="12593">
                  <c:v>7.6800000000503132E-3</c:v>
                </c:pt>
                <c:pt idx="12594">
                  <c:v>1.0109999999997399E-2</c:v>
                </c:pt>
                <c:pt idx="12595">
                  <c:v>6.609999999966476E-3</c:v>
                </c:pt>
                <c:pt idx="12596">
                  <c:v>9.9000000000160071E-3</c:v>
                </c:pt>
                <c:pt idx="12597">
                  <c:v>1.0040000000003602E-2</c:v>
                </c:pt>
                <c:pt idx="12598">
                  <c:v>9.2999999999960892E-3</c:v>
                </c:pt>
                <c:pt idx="12599">
                  <c:v>9.6300000000155705E-3</c:v>
                </c:pt>
                <c:pt idx="12600">
                  <c:v>8.4299999999757347E-3</c:v>
                </c:pt>
                <c:pt idx="12601">
                  <c:v>9.0299999999956526E-3</c:v>
                </c:pt>
                <c:pt idx="12602">
                  <c:v>1.0069999999984702E-2</c:v>
                </c:pt>
                <c:pt idx="12603">
                  <c:v>8.5000000000263753E-3</c:v>
                </c:pt>
                <c:pt idx="12604">
                  <c:v>7.1500000000241926E-3</c:v>
                </c:pt>
                <c:pt idx="12605">
                  <c:v>7.8099999999494685E-3</c:v>
                </c:pt>
                <c:pt idx="12606">
                  <c:v>7.6900000000250657E-3</c:v>
                </c:pt>
                <c:pt idx="12607">
                  <c:v>1.0010000000022501E-2</c:v>
                </c:pt>
                <c:pt idx="12608">
                  <c:v>6.2599999999974898E-3</c:v>
                </c:pt>
                <c:pt idx="12609">
                  <c:v>1.0850000000004911E-2</c:v>
                </c:pt>
                <c:pt idx="12610">
                  <c:v>8.0999999999562533E-3</c:v>
                </c:pt>
                <c:pt idx="12611">
                  <c:v>1.1120000000005348E-2</c:v>
                </c:pt>
                <c:pt idx="12612">
                  <c:v>7.6900000000250657E-3</c:v>
                </c:pt>
                <c:pt idx="12613">
                  <c:v>1.0400000000004184E-2</c:v>
                </c:pt>
                <c:pt idx="12614">
                  <c:v>9.1499999999768988E-3</c:v>
                </c:pt>
                <c:pt idx="12615">
                  <c:v>9.4200000000341788E-3</c:v>
                </c:pt>
                <c:pt idx="12616">
                  <c:v>8.3399999999755892E-3</c:v>
                </c:pt>
                <c:pt idx="12617">
                  <c:v>8.6400000000139698E-3</c:v>
                </c:pt>
                <c:pt idx="12618">
                  <c:v>1.0580000000004475E-2</c:v>
                </c:pt>
                <c:pt idx="12619">
                  <c:v>7.159999999998945E-3</c:v>
                </c:pt>
                <c:pt idx="12620">
                  <c:v>8.8199999999574175E-3</c:v>
                </c:pt>
                <c:pt idx="12621">
                  <c:v>7.660000000043965E-3</c:v>
                </c:pt>
                <c:pt idx="12622">
                  <c:v>7.2999999999865395E-3</c:v>
                </c:pt>
                <c:pt idx="12623">
                  <c:v>9.0900000000146974E-3</c:v>
                </c:pt>
                <c:pt idx="12624">
                  <c:v>6.609999999966476E-3</c:v>
                </c:pt>
                <c:pt idx="12625">
                  <c:v>7.2800000000370346E-3</c:v>
                </c:pt>
                <c:pt idx="12626">
                  <c:v>7.9199999999559623E-3</c:v>
                </c:pt>
                <c:pt idx="12627">
                  <c:v>5.7199999999966167E-3</c:v>
                </c:pt>
                <c:pt idx="12628">
                  <c:v>1.3090000000033797E-2</c:v>
                </c:pt>
                <c:pt idx="12629">
                  <c:v>5.5399999999963256E-3</c:v>
                </c:pt>
                <c:pt idx="12630">
                  <c:v>9.7200000000157161E-3</c:v>
                </c:pt>
                <c:pt idx="12631">
                  <c:v>8.8199999999574175E-3</c:v>
                </c:pt>
                <c:pt idx="12632">
                  <c:v>8.5500000000138243E-3</c:v>
                </c:pt>
                <c:pt idx="12633">
                  <c:v>6.1400000000162436E-3</c:v>
                </c:pt>
                <c:pt idx="12634">
                  <c:v>0</c:v>
                </c:pt>
                <c:pt idx="12635">
                  <c:v>0</c:v>
                </c:pt>
                <c:pt idx="12636">
                  <c:v>0</c:v>
                </c:pt>
              </c:numCache>
            </c:numRef>
          </c:yVal>
          <c:smooth val="1"/>
          <c:extLst>
            <c:ext xmlns:c16="http://schemas.microsoft.com/office/drawing/2014/chart" uri="{C3380CC4-5D6E-409C-BE32-E72D297353CC}">
              <c16:uniqueId val="{00000000-73EF-462F-A6C6-10C8FA64BA8E}"/>
            </c:ext>
          </c:extLst>
        </c:ser>
        <c:dLbls>
          <c:showLegendKey val="0"/>
          <c:showVal val="0"/>
          <c:showCatName val="0"/>
          <c:showSerName val="0"/>
          <c:showPercent val="0"/>
          <c:showBubbleSize val="0"/>
        </c:dLbls>
        <c:axId val="442477064"/>
        <c:axId val="442475096"/>
      </c:scatterChart>
      <c:valAx>
        <c:axId val="442477064"/>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475096"/>
        <c:crosses val="autoZero"/>
        <c:crossBetween val="midCat"/>
      </c:valAx>
      <c:valAx>
        <c:axId val="442475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4770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Absolute</a:t>
            </a:r>
            <a:r>
              <a:rPr lang="en-US" baseline="0"/>
              <a:t> s</a:t>
            </a:r>
            <a:r>
              <a:rPr lang="en-US"/>
              <a:t>tep size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yVal>
            <c:numRef>
              <c:f>'protocol_capaNCDT 6500_2023-03-'!$C$14:$C$12648</c:f>
              <c:numCache>
                <c:formatCode>General</c:formatCode>
                <c:ptCount val="12635"/>
                <c:pt idx="0">
                  <c:v>0</c:v>
                </c:pt>
                <c:pt idx="1">
                  <c:v>0</c:v>
                </c:pt>
                <c:pt idx="2">
                  <c:v>5.9899999999970532E-3</c:v>
                </c:pt>
                <c:pt idx="3">
                  <c:v>9.2999999999960892E-3</c:v>
                </c:pt>
                <c:pt idx="4">
                  <c:v>4.6199999999885222E-3</c:v>
                </c:pt>
                <c:pt idx="5">
                  <c:v>7.159999999998945E-3</c:v>
                </c:pt>
                <c:pt idx="6">
                  <c:v>7.2700000000054388E-3</c:v>
                </c:pt>
                <c:pt idx="7">
                  <c:v>8.1600000000321415E-3</c:v>
                </c:pt>
                <c:pt idx="8">
                  <c:v>7.1899999999800457E-3</c:v>
                </c:pt>
                <c:pt idx="9">
                  <c:v>7.5099999999679312E-3</c:v>
                </c:pt>
                <c:pt idx="10">
                  <c:v>7.5400000000058753E-3</c:v>
                </c:pt>
                <c:pt idx="11">
                  <c:v>7.890000000031705E-3</c:v>
                </c:pt>
                <c:pt idx="12">
                  <c:v>9.1199999999957981E-3</c:v>
                </c:pt>
                <c:pt idx="13">
                  <c:v>6.8600000000174077E-3</c:v>
                </c:pt>
                <c:pt idx="14">
                  <c:v>5.8699999999589636E-3</c:v>
                </c:pt>
                <c:pt idx="15">
                  <c:v>6.3800000000355794E-3</c:v>
                </c:pt>
                <c:pt idx="16">
                  <c:v>8.909999999957563E-3</c:v>
                </c:pt>
                <c:pt idx="17">
                  <c:v>7.9499999999939064E-3</c:v>
                </c:pt>
                <c:pt idx="18">
                  <c:v>3.3999999999991815E-3</c:v>
                </c:pt>
                <c:pt idx="19">
                  <c:v>2.5900000000547152E-3</c:v>
                </c:pt>
                <c:pt idx="20">
                  <c:v>9.0000000000145519E-4</c:v>
                </c:pt>
                <c:pt idx="21">
                  <c:v>7.9999999996971383E-4</c:v>
                </c:pt>
                <c:pt idx="22">
                  <c:v>0</c:v>
                </c:pt>
                <c:pt idx="23">
                  <c:v>0</c:v>
                </c:pt>
                <c:pt idx="24">
                  <c:v>9.0000000000145519E-5</c:v>
                </c:pt>
                <c:pt idx="25">
                  <c:v>0</c:v>
                </c:pt>
                <c:pt idx="26">
                  <c:v>0</c:v>
                </c:pt>
                <c:pt idx="27">
                  <c:v>2.7000000000043656E-4</c:v>
                </c:pt>
                <c:pt idx="28">
                  <c:v>1.1000000000080945E-3</c:v>
                </c:pt>
                <c:pt idx="29">
                  <c:v>1.3099999999894862E-3</c:v>
                </c:pt>
                <c:pt idx="30">
                  <c:v>5.1000000000271939E-3</c:v>
                </c:pt>
                <c:pt idx="31">
                  <c:v>7.5999999999680767E-3</c:v>
                </c:pt>
                <c:pt idx="32">
                  <c:v>5.9899999999970532E-3</c:v>
                </c:pt>
                <c:pt idx="33">
                  <c:v>1.0159999999984848E-2</c:v>
                </c:pt>
                <c:pt idx="34">
                  <c:v>5.870000000015807E-3</c:v>
                </c:pt>
                <c:pt idx="35">
                  <c:v>4.5600000000263208E-3</c:v>
                </c:pt>
                <c:pt idx="36">
                  <c:v>9.2099999999959437E-3</c:v>
                </c:pt>
                <c:pt idx="37">
                  <c:v>6.7699999999604188E-3</c:v>
                </c:pt>
                <c:pt idx="38">
                  <c:v>6.4600000000041291E-3</c:v>
                </c:pt>
                <c:pt idx="39">
                  <c:v>7.1900000000368891E-3</c:v>
                </c:pt>
                <c:pt idx="40">
                  <c:v>5.8099999999967622E-3</c:v>
                </c:pt>
                <c:pt idx="41">
                  <c:v>1.0729999999966822E-2</c:v>
                </c:pt>
                <c:pt idx="42">
                  <c:v>6.6700000000423643E-3</c:v>
                </c:pt>
                <c:pt idx="43">
                  <c:v>9.4199999999773354E-3</c:v>
                </c:pt>
                <c:pt idx="44">
                  <c:v>7.9900000000066029E-3</c:v>
                </c:pt>
                <c:pt idx="45">
                  <c:v>8.2199999999943429E-3</c:v>
                </c:pt>
                <c:pt idx="46">
                  <c:v>7.2799999999801912E-3</c:v>
                </c:pt>
                <c:pt idx="47">
                  <c:v>9.4700000000216278E-3</c:v>
                </c:pt>
                <c:pt idx="48">
                  <c:v>8.2600000000070395E-3</c:v>
                </c:pt>
                <c:pt idx="49">
                  <c:v>9.0299999999956526E-3</c:v>
                </c:pt>
                <c:pt idx="50">
                  <c:v>7.1800000000052933E-3</c:v>
                </c:pt>
                <c:pt idx="51">
                  <c:v>9.1499999999768988E-3</c:v>
                </c:pt>
                <c:pt idx="52">
                  <c:v>7.6900000000250657E-3</c:v>
                </c:pt>
                <c:pt idx="53">
                  <c:v>6.7599999999856664E-3</c:v>
                </c:pt>
                <c:pt idx="54">
                  <c:v>1.0820000000023811E-2</c:v>
                </c:pt>
                <c:pt idx="55">
                  <c:v>7.569999999986976E-3</c:v>
                </c:pt>
                <c:pt idx="56">
                  <c:v>6.9799999999986539E-3</c:v>
                </c:pt>
                <c:pt idx="57">
                  <c:v>8.7300000000141154E-3</c:v>
                </c:pt>
                <c:pt idx="58">
                  <c:v>6.7599999999856664E-3</c:v>
                </c:pt>
                <c:pt idx="59">
                  <c:v>1.1539999999968131E-2</c:v>
                </c:pt>
                <c:pt idx="60">
                  <c:v>7.4800000000436739E-3</c:v>
                </c:pt>
                <c:pt idx="61">
                  <c:v>7.2700000000054388E-3</c:v>
                </c:pt>
                <c:pt idx="62">
                  <c:v>6.3509999999951106E-2</c:v>
                </c:pt>
                <c:pt idx="63">
                  <c:v>4.7740000000032978E-2</c:v>
                </c:pt>
                <c:pt idx="64">
                  <c:v>1.2960000000020955E-2</c:v>
                </c:pt>
                <c:pt idx="65">
                  <c:v>1.0409999999978936E-2</c:v>
                </c:pt>
                <c:pt idx="66">
                  <c:v>1.0370000000023083E-2</c:v>
                </c:pt>
                <c:pt idx="67">
                  <c:v>9.5599999999649299E-3</c:v>
                </c:pt>
                <c:pt idx="68">
                  <c:v>5.4000000000087311E-3</c:v>
                </c:pt>
                <c:pt idx="69">
                  <c:v>1.155999999997448E-2</c:v>
                </c:pt>
                <c:pt idx="70">
                  <c:v>9.5699999999965257E-3</c:v>
                </c:pt>
                <c:pt idx="71">
                  <c:v>8.5200000000327236E-3</c:v>
                </c:pt>
                <c:pt idx="72">
                  <c:v>1.1059999999986303E-2</c:v>
                </c:pt>
                <c:pt idx="73">
                  <c:v>9.0900000000146974E-3</c:v>
                </c:pt>
                <c:pt idx="74">
                  <c:v>1.0760000000004766E-2</c:v>
                </c:pt>
                <c:pt idx="75">
                  <c:v>1.0809999999992215E-2</c:v>
                </c:pt>
                <c:pt idx="76">
                  <c:v>7.3100000000181353E-3</c:v>
                </c:pt>
                <c:pt idx="77">
                  <c:v>9.9500000000034561E-3</c:v>
                </c:pt>
                <c:pt idx="78">
                  <c:v>7.5399999999490319E-3</c:v>
                </c:pt>
                <c:pt idx="79">
                  <c:v>1.0010000000022501E-2</c:v>
                </c:pt>
                <c:pt idx="80">
                  <c:v>7.7200000000061664E-3</c:v>
                </c:pt>
                <c:pt idx="81">
                  <c:v>9.7200000000157161E-3</c:v>
                </c:pt>
                <c:pt idx="82">
                  <c:v>9.770000000003165E-3</c:v>
                </c:pt>
                <c:pt idx="83">
                  <c:v>1.0189999999965949E-2</c:v>
                </c:pt>
                <c:pt idx="84">
                  <c:v>1.1959999999987758E-2</c:v>
                </c:pt>
                <c:pt idx="85">
                  <c:v>1.1230000000011842E-2</c:v>
                </c:pt>
                <c:pt idx="86">
                  <c:v>1.0460000000023228E-2</c:v>
                </c:pt>
                <c:pt idx="87">
                  <c:v>1.0099999999965803E-2</c:v>
                </c:pt>
                <c:pt idx="88">
                  <c:v>1.1360000000024684E-2</c:v>
                </c:pt>
                <c:pt idx="89">
                  <c:v>9.9200000000223554E-3</c:v>
                </c:pt>
                <c:pt idx="90">
                  <c:v>1.0760000000004766E-2</c:v>
                </c:pt>
                <c:pt idx="91">
                  <c:v>8.8499999999953616E-3</c:v>
                </c:pt>
                <c:pt idx="92">
                  <c:v>5.5199999999899774E-3</c:v>
                </c:pt>
                <c:pt idx="93">
                  <c:v>7.7799999999683678E-3</c:v>
                </c:pt>
                <c:pt idx="94">
                  <c:v>9.3800000000214823E-3</c:v>
                </c:pt>
                <c:pt idx="95">
                  <c:v>6.4399999999977808E-3</c:v>
                </c:pt>
                <c:pt idx="96">
                  <c:v>9.2700000000149885E-3</c:v>
                </c:pt>
                <c:pt idx="97">
                  <c:v>5.3599999999960346E-3</c:v>
                </c:pt>
                <c:pt idx="98">
                  <c:v>8.9399999999955071E-3</c:v>
                </c:pt>
                <c:pt idx="99">
                  <c:v>5.8500000000094587E-3</c:v>
                </c:pt>
                <c:pt idx="100">
                  <c:v>9.2599999999833926E-3</c:v>
                </c:pt>
                <c:pt idx="101">
                  <c:v>8.8000000000079126E-3</c:v>
                </c:pt>
                <c:pt idx="102">
                  <c:v>7.9799999999750071E-3</c:v>
                </c:pt>
                <c:pt idx="103">
                  <c:v>9.1199999999957981E-3</c:v>
                </c:pt>
                <c:pt idx="104">
                  <c:v>6.9500000000175532E-3</c:v>
                </c:pt>
                <c:pt idx="105">
                  <c:v>9.2900000000213367E-3</c:v>
                </c:pt>
                <c:pt idx="106">
                  <c:v>7.159999999998945E-3</c:v>
                </c:pt>
                <c:pt idx="107">
                  <c:v>7.5099999999679312E-3</c:v>
                </c:pt>
                <c:pt idx="108">
                  <c:v>9.7100000000409636E-3</c:v>
                </c:pt>
                <c:pt idx="109">
                  <c:v>4.3799999999691863E-3</c:v>
                </c:pt>
                <c:pt idx="110">
                  <c:v>9.4500000000152795E-3</c:v>
                </c:pt>
                <c:pt idx="111">
                  <c:v>5.7800000000156615E-3</c:v>
                </c:pt>
                <c:pt idx="112">
                  <c:v>9.1199999999957981E-3</c:v>
                </c:pt>
                <c:pt idx="113">
                  <c:v>5.6899999999586726E-3</c:v>
                </c:pt>
                <c:pt idx="114">
                  <c:v>9.4200000000341788E-3</c:v>
                </c:pt>
                <c:pt idx="115">
                  <c:v>6.6799999999602733E-3</c:v>
                </c:pt>
                <c:pt idx="116">
                  <c:v>8.850000000052205E-3</c:v>
                </c:pt>
                <c:pt idx="117">
                  <c:v>8.3099999999944885E-3</c:v>
                </c:pt>
                <c:pt idx="118">
                  <c:v>8.4999999999695319E-3</c:v>
                </c:pt>
                <c:pt idx="119">
                  <c:v>7.6300000000060209E-3</c:v>
                </c:pt>
                <c:pt idx="120">
                  <c:v>7.0299999999861029E-3</c:v>
                </c:pt>
                <c:pt idx="121">
                  <c:v>1.0190000000022792E-2</c:v>
                </c:pt>
                <c:pt idx="122">
                  <c:v>9.8100000000158616E-3</c:v>
                </c:pt>
                <c:pt idx="123">
                  <c:v>5.2099999999768443E-3</c:v>
                </c:pt>
                <c:pt idx="124">
                  <c:v>9.2700000000149885E-3</c:v>
                </c:pt>
                <c:pt idx="125">
                  <c:v>7.8699999999685133E-3</c:v>
                </c:pt>
                <c:pt idx="126">
                  <c:v>9.4500000000152795E-3</c:v>
                </c:pt>
                <c:pt idx="127">
                  <c:v>7.2700000000054388E-3</c:v>
                </c:pt>
                <c:pt idx="128">
                  <c:v>6.4399999999977808E-3</c:v>
                </c:pt>
                <c:pt idx="129">
                  <c:v>6.7599999999856664E-3</c:v>
                </c:pt>
                <c:pt idx="130">
                  <c:v>8.4600000000136788E-3</c:v>
                </c:pt>
                <c:pt idx="131">
                  <c:v>8.5900000000265209E-3</c:v>
                </c:pt>
                <c:pt idx="132">
                  <c:v>5.6299999999964712E-3</c:v>
                </c:pt>
                <c:pt idx="133">
                  <c:v>9.8899999999844113E-3</c:v>
                </c:pt>
                <c:pt idx="134">
                  <c:v>6.1400000000162436E-3</c:v>
                </c:pt>
                <c:pt idx="135">
                  <c:v>8.2599999999501961E-3</c:v>
                </c:pt>
                <c:pt idx="136">
                  <c:v>8.3100000000513319E-3</c:v>
                </c:pt>
                <c:pt idx="137">
                  <c:v>4.9499999999511601E-3</c:v>
                </c:pt>
                <c:pt idx="138">
                  <c:v>8.9399999999955071E-3</c:v>
                </c:pt>
                <c:pt idx="139">
                  <c:v>5.8100000000536056E-3</c:v>
                </c:pt>
                <c:pt idx="140">
                  <c:v>7.0099999999797546E-3</c:v>
                </c:pt>
                <c:pt idx="141">
                  <c:v>5.9899999999970532E-3</c:v>
                </c:pt>
                <c:pt idx="142">
                  <c:v>8.0399999999940519E-3</c:v>
                </c:pt>
                <c:pt idx="143">
                  <c:v>6.7099999999982174E-3</c:v>
                </c:pt>
                <c:pt idx="144">
                  <c:v>5.1799999999957436E-3</c:v>
                </c:pt>
                <c:pt idx="145">
                  <c:v>1.1210000000005493E-2</c:v>
                </c:pt>
                <c:pt idx="146">
                  <c:v>7.0299999999861029E-3</c:v>
                </c:pt>
                <c:pt idx="147">
                  <c:v>9.4500000000152795E-3</c:v>
                </c:pt>
                <c:pt idx="148">
                  <c:v>6.6800000000171167E-3</c:v>
                </c:pt>
                <c:pt idx="149">
                  <c:v>6.6999999999666215E-3</c:v>
                </c:pt>
                <c:pt idx="150">
                  <c:v>9.6300000000155705E-3</c:v>
                </c:pt>
                <c:pt idx="151">
                  <c:v>5.3899999999771353E-3</c:v>
                </c:pt>
                <c:pt idx="152">
                  <c:v>9.3000000000529326E-3</c:v>
                </c:pt>
                <c:pt idx="153">
                  <c:v>6.0499999999592546E-3</c:v>
                </c:pt>
                <c:pt idx="154">
                  <c:v>7.2400000000243381E-3</c:v>
                </c:pt>
                <c:pt idx="155">
                  <c:v>7.0999999999799002E-3</c:v>
                </c:pt>
                <c:pt idx="156">
                  <c:v>8.7300000000141154E-3</c:v>
                </c:pt>
                <c:pt idx="157">
                  <c:v>5.7199999999966167E-3</c:v>
                </c:pt>
                <c:pt idx="158">
                  <c:v>8.6400000000139698E-3</c:v>
                </c:pt>
                <c:pt idx="159">
                  <c:v>6.4099999999598367E-3</c:v>
                </c:pt>
                <c:pt idx="160">
                  <c:v>8.2300000000259388E-3</c:v>
                </c:pt>
                <c:pt idx="161">
                  <c:v>6.7599999999856664E-3</c:v>
                </c:pt>
                <c:pt idx="162">
                  <c:v>7.8100000000063119E-3</c:v>
                </c:pt>
                <c:pt idx="163">
                  <c:v>8.4600000000136788E-3</c:v>
                </c:pt>
                <c:pt idx="164">
                  <c:v>7.5999999999680767E-3</c:v>
                </c:pt>
                <c:pt idx="165">
                  <c:v>9.4500000000152795E-3</c:v>
                </c:pt>
                <c:pt idx="166">
                  <c:v>8.8200000000142609E-3</c:v>
                </c:pt>
                <c:pt idx="167">
                  <c:v>8.9399999999955071E-3</c:v>
                </c:pt>
                <c:pt idx="168">
                  <c:v>9.0599999999767533E-3</c:v>
                </c:pt>
                <c:pt idx="169">
                  <c:v>8.2000000000448381E-3</c:v>
                </c:pt>
                <c:pt idx="170">
                  <c:v>7.1199999999862484E-3</c:v>
                </c:pt>
                <c:pt idx="171">
                  <c:v>6.5900000000169712E-3</c:v>
                </c:pt>
                <c:pt idx="172">
                  <c:v>8.9399999999955071E-3</c:v>
                </c:pt>
                <c:pt idx="173">
                  <c:v>9.1499999999768988E-3</c:v>
                </c:pt>
                <c:pt idx="174">
                  <c:v>6.5799999999853753E-3</c:v>
                </c:pt>
                <c:pt idx="175">
                  <c:v>9.2400000000338878E-3</c:v>
                </c:pt>
                <c:pt idx="176">
                  <c:v>7.1800000000052933E-3</c:v>
                </c:pt>
                <c:pt idx="177">
                  <c:v>9.7499999999968168E-3</c:v>
                </c:pt>
                <c:pt idx="178">
                  <c:v>8.6999999999761712E-3</c:v>
                </c:pt>
                <c:pt idx="179">
                  <c:v>8.7599999999952161E-3</c:v>
                </c:pt>
                <c:pt idx="180">
                  <c:v>8.6499999999887223E-3</c:v>
                </c:pt>
                <c:pt idx="181">
                  <c:v>9.0900000000146974E-3</c:v>
                </c:pt>
                <c:pt idx="182">
                  <c:v>8.5500000000138243E-3</c:v>
                </c:pt>
                <c:pt idx="183">
                  <c:v>8.3399999999755892E-3</c:v>
                </c:pt>
                <c:pt idx="184">
                  <c:v>9.5100000000343243E-3</c:v>
                </c:pt>
                <c:pt idx="185">
                  <c:v>7.1800000000052933E-3</c:v>
                </c:pt>
                <c:pt idx="186">
                  <c:v>8.7599999999952161E-3</c:v>
                </c:pt>
                <c:pt idx="187">
                  <c:v>8.8000000000079126E-3</c:v>
                </c:pt>
                <c:pt idx="188">
                  <c:v>5.7199999999966167E-3</c:v>
                </c:pt>
                <c:pt idx="189">
                  <c:v>7.0599999999672036E-3</c:v>
                </c:pt>
                <c:pt idx="190">
                  <c:v>7.8399999999874126E-3</c:v>
                </c:pt>
                <c:pt idx="191">
                  <c:v>7.1200000000430919E-3</c:v>
                </c:pt>
                <c:pt idx="192">
                  <c:v>4.860000000007858E-3</c:v>
                </c:pt>
                <c:pt idx="193">
                  <c:v>8.6999999999761712E-3</c:v>
                </c:pt>
                <c:pt idx="194">
                  <c:v>1.0249999999984993E-2</c:v>
                </c:pt>
                <c:pt idx="195">
                  <c:v>5.3100000000085856E-3</c:v>
                </c:pt>
                <c:pt idx="196">
                  <c:v>1.0159999999984848E-2</c:v>
                </c:pt>
                <c:pt idx="197">
                  <c:v>6.470000000035725E-3</c:v>
                </c:pt>
                <c:pt idx="198">
                  <c:v>8.3699999999566899E-3</c:v>
                </c:pt>
                <c:pt idx="199">
                  <c:v>8.350000000007185E-3</c:v>
                </c:pt>
                <c:pt idx="200">
                  <c:v>7.3300000000244836E-3</c:v>
                </c:pt>
                <c:pt idx="201">
                  <c:v>8.5500000000138243E-3</c:v>
                </c:pt>
                <c:pt idx="202">
                  <c:v>7.2399999999674947E-3</c:v>
                </c:pt>
                <c:pt idx="203">
                  <c:v>9.180000000014843E-3</c:v>
                </c:pt>
                <c:pt idx="204">
                  <c:v>5.0999999999703505E-3</c:v>
                </c:pt>
                <c:pt idx="205">
                  <c:v>9.2100000000527871E-3</c:v>
                </c:pt>
                <c:pt idx="206">
                  <c:v>7.2999999999865395E-3</c:v>
                </c:pt>
                <c:pt idx="207">
                  <c:v>7.4500000000057298E-3</c:v>
                </c:pt>
                <c:pt idx="208">
                  <c:v>6.6799999999602733E-3</c:v>
                </c:pt>
                <c:pt idx="209">
                  <c:v>1.0730000000023665E-2</c:v>
                </c:pt>
                <c:pt idx="210">
                  <c:v>7.0299999999861029E-3</c:v>
                </c:pt>
                <c:pt idx="211">
                  <c:v>7.3600000000055843E-3</c:v>
                </c:pt>
                <c:pt idx="212">
                  <c:v>7.2999999999865395E-3</c:v>
                </c:pt>
                <c:pt idx="213">
                  <c:v>1.2280000000032487E-2</c:v>
                </c:pt>
                <c:pt idx="214">
                  <c:v>7.2399999999674947E-3</c:v>
                </c:pt>
                <c:pt idx="215">
                  <c:v>1.0050000000035197E-2</c:v>
                </c:pt>
                <c:pt idx="216">
                  <c:v>6.8499999999858119E-3</c:v>
                </c:pt>
                <c:pt idx="217">
                  <c:v>1.0370000000023083E-2</c:v>
                </c:pt>
                <c:pt idx="218">
                  <c:v>4.8599999999510146E-3</c:v>
                </c:pt>
                <c:pt idx="219">
                  <c:v>8.2500000000322871E-3</c:v>
                </c:pt>
                <c:pt idx="220">
                  <c:v>8.4400000000073305E-3</c:v>
                </c:pt>
                <c:pt idx="221">
                  <c:v>8.6400000000139698E-3</c:v>
                </c:pt>
                <c:pt idx="222">
                  <c:v>6.9199999999796091E-3</c:v>
                </c:pt>
                <c:pt idx="223">
                  <c:v>9.0299999999956526E-3</c:v>
                </c:pt>
                <c:pt idx="224">
                  <c:v>8.8200000000142609E-3</c:v>
                </c:pt>
                <c:pt idx="225">
                  <c:v>1.051999999998543E-2</c:v>
                </c:pt>
                <c:pt idx="226">
                  <c:v>9.2700000000149885E-3</c:v>
                </c:pt>
                <c:pt idx="227">
                  <c:v>1.0159999999984848E-2</c:v>
                </c:pt>
                <c:pt idx="228">
                  <c:v>9.0900000000146974E-3</c:v>
                </c:pt>
                <c:pt idx="229">
                  <c:v>8.9399999999955071E-3</c:v>
                </c:pt>
                <c:pt idx="230">
                  <c:v>1.0819999999966967E-2</c:v>
                </c:pt>
                <c:pt idx="231">
                  <c:v>9.3800000000214823E-3</c:v>
                </c:pt>
                <c:pt idx="232">
                  <c:v>5.8199999999715146E-3</c:v>
                </c:pt>
                <c:pt idx="233">
                  <c:v>9.5600000000217733E-3</c:v>
                </c:pt>
                <c:pt idx="234">
                  <c:v>8.4100000000262298E-3</c:v>
                </c:pt>
                <c:pt idx="235">
                  <c:v>7.6899999999682223E-3</c:v>
                </c:pt>
                <c:pt idx="236">
                  <c:v>8.070000000031996E-3</c:v>
                </c:pt>
                <c:pt idx="237">
                  <c:v>8.4999999999695319E-3</c:v>
                </c:pt>
                <c:pt idx="238">
                  <c:v>5.5700000000342698E-3</c:v>
                </c:pt>
                <c:pt idx="239">
                  <c:v>1.1379999999974189E-2</c:v>
                </c:pt>
                <c:pt idx="240">
                  <c:v>5.1900000000273394E-3</c:v>
                </c:pt>
                <c:pt idx="241">
                  <c:v>1.0159999999984848E-2</c:v>
                </c:pt>
                <c:pt idx="242">
                  <c:v>8.6699999999950705E-3</c:v>
                </c:pt>
                <c:pt idx="243">
                  <c:v>7.8699999999685133E-3</c:v>
                </c:pt>
                <c:pt idx="244">
                  <c:v>9.180000000014843E-3</c:v>
                </c:pt>
                <c:pt idx="245">
                  <c:v>5.5700000000342698E-3</c:v>
                </c:pt>
                <c:pt idx="246">
                  <c:v>9.8099999999590182E-3</c:v>
                </c:pt>
                <c:pt idx="247">
                  <c:v>7.4800000000436739E-3</c:v>
                </c:pt>
                <c:pt idx="248">
                  <c:v>6.199999999978445E-3</c:v>
                </c:pt>
                <c:pt idx="249">
                  <c:v>1.0280000000022937E-2</c:v>
                </c:pt>
                <c:pt idx="250">
                  <c:v>3.2199999999988904E-3</c:v>
                </c:pt>
                <c:pt idx="251">
                  <c:v>9.4499999999584361E-3</c:v>
                </c:pt>
                <c:pt idx="252">
                  <c:v>5.6000000000153705E-3</c:v>
                </c:pt>
                <c:pt idx="253">
                  <c:v>7.2700000000054388E-3</c:v>
                </c:pt>
                <c:pt idx="254">
                  <c:v>9.4500000000152795E-3</c:v>
                </c:pt>
                <c:pt idx="255">
                  <c:v>7.6899999999682223E-3</c:v>
                </c:pt>
                <c:pt idx="256">
                  <c:v>9.7999999999842657E-3</c:v>
                </c:pt>
                <c:pt idx="257">
                  <c:v>6.0200000000349974E-3</c:v>
                </c:pt>
                <c:pt idx="258">
                  <c:v>6.2899999999785905E-3</c:v>
                </c:pt>
                <c:pt idx="259">
                  <c:v>8.6400000000139698E-3</c:v>
                </c:pt>
                <c:pt idx="260">
                  <c:v>9.540000000015425E-3</c:v>
                </c:pt>
                <c:pt idx="261">
                  <c:v>5.189999999970496E-3</c:v>
                </c:pt>
                <c:pt idx="262">
                  <c:v>8.2199999999943429E-3</c:v>
                </c:pt>
                <c:pt idx="263">
                  <c:v>8.9700000000334512E-3</c:v>
                </c:pt>
                <c:pt idx="264">
                  <c:v>4.9199999999700594E-3</c:v>
                </c:pt>
                <c:pt idx="265">
                  <c:v>6.2900000000354339E-3</c:v>
                </c:pt>
                <c:pt idx="266">
                  <c:v>9.089999999957854E-3</c:v>
                </c:pt>
                <c:pt idx="267">
                  <c:v>7.7800000000252112E-3</c:v>
                </c:pt>
                <c:pt idx="268">
                  <c:v>7.0000000000050022E-3</c:v>
                </c:pt>
                <c:pt idx="269">
                  <c:v>5.8399999999778629E-3</c:v>
                </c:pt>
                <c:pt idx="270">
                  <c:v>8.5200000000327236E-3</c:v>
                </c:pt>
                <c:pt idx="271">
                  <c:v>5.9899999999970532E-3</c:v>
                </c:pt>
                <c:pt idx="272">
                  <c:v>7.9000000000064574E-3</c:v>
                </c:pt>
                <c:pt idx="273">
                  <c:v>6.2899999999785905E-3</c:v>
                </c:pt>
                <c:pt idx="274">
                  <c:v>8.1400000000257933E-3</c:v>
                </c:pt>
                <c:pt idx="275">
                  <c:v>7.6299999999491774E-3</c:v>
                </c:pt>
                <c:pt idx="276">
                  <c:v>7.6500000000123691E-3</c:v>
                </c:pt>
                <c:pt idx="277">
                  <c:v>8.7399999999888678E-3</c:v>
                </c:pt>
                <c:pt idx="278">
                  <c:v>6.0200000000349974E-3</c:v>
                </c:pt>
                <c:pt idx="279">
                  <c:v>8.7599999999952161E-3</c:v>
                </c:pt>
                <c:pt idx="280">
                  <c:v>5.9299999999780084E-3</c:v>
                </c:pt>
                <c:pt idx="281">
                  <c:v>6.0500000000160981E-3</c:v>
                </c:pt>
                <c:pt idx="282">
                  <c:v>7.0000000000050022E-3</c:v>
                </c:pt>
                <c:pt idx="283">
                  <c:v>8.3799999999882857E-3</c:v>
                </c:pt>
                <c:pt idx="284">
                  <c:v>7.4500000000057298E-3</c:v>
                </c:pt>
                <c:pt idx="285">
                  <c:v>6.2599999999974898E-3</c:v>
                </c:pt>
                <c:pt idx="286">
                  <c:v>7.8599999999937609E-3</c:v>
                </c:pt>
                <c:pt idx="287">
                  <c:v>9.8399999999969623E-3</c:v>
                </c:pt>
                <c:pt idx="288">
                  <c:v>6.7300000000045657E-3</c:v>
                </c:pt>
                <c:pt idx="289">
                  <c:v>8.9700000000334512E-3</c:v>
                </c:pt>
                <c:pt idx="290">
                  <c:v>8.4999999999695319E-3</c:v>
                </c:pt>
                <c:pt idx="291">
                  <c:v>8.7300000000141154E-3</c:v>
                </c:pt>
                <c:pt idx="292">
                  <c:v>7.1499999999673491E-3</c:v>
                </c:pt>
                <c:pt idx="293">
                  <c:v>9.7800000000347609E-3</c:v>
                </c:pt>
                <c:pt idx="294">
                  <c:v>7.7499999999872671E-3</c:v>
                </c:pt>
                <c:pt idx="295">
                  <c:v>7.9200000000128057E-3</c:v>
                </c:pt>
                <c:pt idx="296">
                  <c:v>7.159999999998945E-3</c:v>
                </c:pt>
                <c:pt idx="297">
                  <c:v>6.8799999999669126E-3</c:v>
                </c:pt>
                <c:pt idx="298">
                  <c:v>8.2900000000449836E-3</c:v>
                </c:pt>
                <c:pt idx="299">
                  <c:v>4.6199999999885222E-3</c:v>
                </c:pt>
                <c:pt idx="300">
                  <c:v>8.1299999999941974E-3</c:v>
                </c:pt>
                <c:pt idx="301">
                  <c:v>8.170000000006894E-3</c:v>
                </c:pt>
                <c:pt idx="302">
                  <c:v>7.9499999999939064E-3</c:v>
                </c:pt>
                <c:pt idx="303">
                  <c:v>6.9199999999796091E-3</c:v>
                </c:pt>
                <c:pt idx="304">
                  <c:v>7.4500000000057298E-3</c:v>
                </c:pt>
                <c:pt idx="305">
                  <c:v>1.0159999999984848E-2</c:v>
                </c:pt>
                <c:pt idx="306">
                  <c:v>7.2700000000054388E-3</c:v>
                </c:pt>
                <c:pt idx="307">
                  <c:v>8.3800000000451291E-3</c:v>
                </c:pt>
                <c:pt idx="308">
                  <c:v>9.2099999999959437E-3</c:v>
                </c:pt>
                <c:pt idx="309">
                  <c:v>8.8499999999953616E-3</c:v>
                </c:pt>
                <c:pt idx="310">
                  <c:v>7.0599999999672036E-3</c:v>
                </c:pt>
                <c:pt idx="311">
                  <c:v>9.9299999999971078E-3</c:v>
                </c:pt>
                <c:pt idx="312">
                  <c:v>5.2699999999958891E-3</c:v>
                </c:pt>
                <c:pt idx="313">
                  <c:v>7.2400000000243381E-3</c:v>
                </c:pt>
                <c:pt idx="314">
                  <c:v>1.0400000000004184E-2</c:v>
                </c:pt>
                <c:pt idx="315">
                  <c:v>4.4699999999693318E-3</c:v>
                </c:pt>
                <c:pt idx="316">
                  <c:v>1.0260000000016589E-2</c:v>
                </c:pt>
                <c:pt idx="317">
                  <c:v>6.4600000000041291E-3</c:v>
                </c:pt>
                <c:pt idx="318">
                  <c:v>6.1099999999782995E-3</c:v>
                </c:pt>
                <c:pt idx="319">
                  <c:v>1.1890000000050804E-2</c:v>
                </c:pt>
                <c:pt idx="320">
                  <c:v>5.1299999999514512E-3</c:v>
                </c:pt>
                <c:pt idx="321">
                  <c:v>9.2400000000338878E-3</c:v>
                </c:pt>
                <c:pt idx="322">
                  <c:v>1.0249999999984993E-2</c:v>
                </c:pt>
                <c:pt idx="323">
                  <c:v>7.7499999999872671E-3</c:v>
                </c:pt>
                <c:pt idx="324">
                  <c:v>5.6299999999964712E-3</c:v>
                </c:pt>
                <c:pt idx="325">
                  <c:v>9.5100000000343243E-3</c:v>
                </c:pt>
                <c:pt idx="326">
                  <c:v>8.2499999999754436E-3</c:v>
                </c:pt>
                <c:pt idx="327">
                  <c:v>8.6200000000076216E-3</c:v>
                </c:pt>
                <c:pt idx="328">
                  <c:v>7.1800000000052933E-3</c:v>
                </c:pt>
                <c:pt idx="329">
                  <c:v>6.8200000000047112E-3</c:v>
                </c:pt>
                <c:pt idx="330">
                  <c:v>9.6899999999777719E-3</c:v>
                </c:pt>
                <c:pt idx="331">
                  <c:v>8.579999999994925E-3</c:v>
                </c:pt>
                <c:pt idx="332">
                  <c:v>7.7200000000061664E-3</c:v>
                </c:pt>
                <c:pt idx="333">
                  <c:v>7.209999999986394E-3</c:v>
                </c:pt>
                <c:pt idx="334">
                  <c:v>7.3600000000055843E-3</c:v>
                </c:pt>
                <c:pt idx="335">
                  <c:v>1.0080000000016298E-2</c:v>
                </c:pt>
                <c:pt idx="336">
                  <c:v>8.3399999999755892E-3</c:v>
                </c:pt>
                <c:pt idx="337">
                  <c:v>9.3000000000529326E-3</c:v>
                </c:pt>
                <c:pt idx="338">
                  <c:v>8.4899999999947795E-3</c:v>
                </c:pt>
                <c:pt idx="339">
                  <c:v>9.5999999999776264E-3</c:v>
                </c:pt>
                <c:pt idx="340">
                  <c:v>6.2599999999974898E-3</c:v>
                </c:pt>
                <c:pt idx="341">
                  <c:v>9.540000000015425E-3</c:v>
                </c:pt>
                <c:pt idx="342">
                  <c:v>8.579999999994925E-3</c:v>
                </c:pt>
                <c:pt idx="343">
                  <c:v>9.7099999999841202E-3</c:v>
                </c:pt>
                <c:pt idx="344">
                  <c:v>7.3100000000181353E-3</c:v>
                </c:pt>
                <c:pt idx="345">
                  <c:v>7.1499999999673491E-3</c:v>
                </c:pt>
                <c:pt idx="346">
                  <c:v>1.1000000000024102E-2</c:v>
                </c:pt>
                <c:pt idx="347">
                  <c:v>8.6699999999950705E-3</c:v>
                </c:pt>
                <c:pt idx="348">
                  <c:v>7.5100000000247746E-3</c:v>
                </c:pt>
                <c:pt idx="349">
                  <c:v>8.9999999999577085E-3</c:v>
                </c:pt>
                <c:pt idx="350">
                  <c:v>1.0400000000004184E-2</c:v>
                </c:pt>
                <c:pt idx="351">
                  <c:v>7.2100000000432374E-3</c:v>
                </c:pt>
                <c:pt idx="352">
                  <c:v>9.8399999999969623E-3</c:v>
                </c:pt>
                <c:pt idx="353">
                  <c:v>4.9999999999954525E-3</c:v>
                </c:pt>
                <c:pt idx="354">
                  <c:v>9.3899999999962347E-3</c:v>
                </c:pt>
                <c:pt idx="355">
                  <c:v>4.8299999999699139E-3</c:v>
                </c:pt>
                <c:pt idx="356">
                  <c:v>8.4899999999947795E-3</c:v>
                </c:pt>
                <c:pt idx="357">
                  <c:v>7.2100000000432374E-3</c:v>
                </c:pt>
                <c:pt idx="358">
                  <c:v>7.5400000000058753E-3</c:v>
                </c:pt>
                <c:pt idx="359">
                  <c:v>9.1499999999768988E-3</c:v>
                </c:pt>
                <c:pt idx="360">
                  <c:v>5.0699999999892498E-3</c:v>
                </c:pt>
                <c:pt idx="361">
                  <c:v>8.6100000000328691E-3</c:v>
                </c:pt>
                <c:pt idx="362">
                  <c:v>6.5599999999790271E-3</c:v>
                </c:pt>
                <c:pt idx="363">
                  <c:v>9.8300000000222099E-3</c:v>
                </c:pt>
                <c:pt idx="364">
                  <c:v>3.999999999962256E-3</c:v>
                </c:pt>
                <c:pt idx="365">
                  <c:v>1.0249999999984993E-2</c:v>
                </c:pt>
                <c:pt idx="366">
                  <c:v>8.0500000000256478E-3</c:v>
                </c:pt>
                <c:pt idx="367">
                  <c:v>7.3600000000055843E-3</c:v>
                </c:pt>
                <c:pt idx="368">
                  <c:v>8.9699999999766078E-3</c:v>
                </c:pt>
                <c:pt idx="369">
                  <c:v>7.0300000000429463E-3</c:v>
                </c:pt>
                <c:pt idx="370">
                  <c:v>9.2099999999959437E-3</c:v>
                </c:pt>
                <c:pt idx="371">
                  <c:v>9.089999999957854E-3</c:v>
                </c:pt>
                <c:pt idx="372">
                  <c:v>6.1699999999973443E-3</c:v>
                </c:pt>
                <c:pt idx="373">
                  <c:v>7.6900000000250657E-3</c:v>
                </c:pt>
                <c:pt idx="374">
                  <c:v>6.5000000000168257E-3</c:v>
                </c:pt>
                <c:pt idx="375">
                  <c:v>7.9799999999750071E-3</c:v>
                </c:pt>
                <c:pt idx="376">
                  <c:v>4.6500000000264663E-3</c:v>
                </c:pt>
                <c:pt idx="377">
                  <c:v>1.0429999999985284E-2</c:v>
                </c:pt>
                <c:pt idx="378">
                  <c:v>5.4900000000088767E-3</c:v>
                </c:pt>
                <c:pt idx="379">
                  <c:v>1.0609999999985575E-2</c:v>
                </c:pt>
                <c:pt idx="380">
                  <c:v>5.7499999999777174E-3</c:v>
                </c:pt>
                <c:pt idx="381">
                  <c:v>9.1199999999957981E-3</c:v>
                </c:pt>
                <c:pt idx="382">
                  <c:v>7.9500000000507498E-3</c:v>
                </c:pt>
                <c:pt idx="383">
                  <c:v>7.9299999999875581E-3</c:v>
                </c:pt>
                <c:pt idx="384">
                  <c:v>1.1089999999967404E-2</c:v>
                </c:pt>
                <c:pt idx="385">
                  <c:v>2.5600000000167711E-3</c:v>
                </c:pt>
                <c:pt idx="386">
                  <c:v>1.0820000000023811E-2</c:v>
                </c:pt>
                <c:pt idx="387">
                  <c:v>7.2999999999865395E-3</c:v>
                </c:pt>
                <c:pt idx="388">
                  <c:v>9.6300000000155705E-3</c:v>
                </c:pt>
                <c:pt idx="389">
                  <c:v>6.1099999999782995E-3</c:v>
                </c:pt>
                <c:pt idx="390">
                  <c:v>8.0100000000129512E-3</c:v>
                </c:pt>
                <c:pt idx="391">
                  <c:v>8.9100000000144064E-3</c:v>
                </c:pt>
                <c:pt idx="392">
                  <c:v>8.3199999999692409E-3</c:v>
                </c:pt>
                <c:pt idx="393">
                  <c:v>7.6300000000060209E-3</c:v>
                </c:pt>
                <c:pt idx="394">
                  <c:v>9.1499999999768988E-3</c:v>
                </c:pt>
                <c:pt idx="395">
                  <c:v>6.9400000000428008E-3</c:v>
                </c:pt>
                <c:pt idx="396">
                  <c:v>1.0220000000003893E-2</c:v>
                </c:pt>
                <c:pt idx="397">
                  <c:v>4.6199999999885222E-3</c:v>
                </c:pt>
                <c:pt idx="398">
                  <c:v>1.1689999999987322E-2</c:v>
                </c:pt>
                <c:pt idx="399">
                  <c:v>7.9200000000128057E-3</c:v>
                </c:pt>
                <c:pt idx="400">
                  <c:v>8.9100000000144064E-3</c:v>
                </c:pt>
                <c:pt idx="401">
                  <c:v>1.0259999999959746E-2</c:v>
                </c:pt>
                <c:pt idx="402">
                  <c:v>8.9700000000334512E-3</c:v>
                </c:pt>
                <c:pt idx="403">
                  <c:v>6.3399999999660395E-3</c:v>
                </c:pt>
                <c:pt idx="404">
                  <c:v>8.3799999999882857E-3</c:v>
                </c:pt>
                <c:pt idx="405">
                  <c:v>8.0800000000067485E-3</c:v>
                </c:pt>
                <c:pt idx="406">
                  <c:v>4.1400000000066939E-3</c:v>
                </c:pt>
                <c:pt idx="407">
                  <c:v>8.070000000031996E-3</c:v>
                </c:pt>
                <c:pt idx="408">
                  <c:v>4.2699999999626925E-3</c:v>
                </c:pt>
                <c:pt idx="409">
                  <c:v>9.8900000000412547E-3</c:v>
                </c:pt>
                <c:pt idx="410">
                  <c:v>5.0699999999892498E-3</c:v>
                </c:pt>
                <c:pt idx="411">
                  <c:v>7.9499999999939064E-3</c:v>
                </c:pt>
                <c:pt idx="412">
                  <c:v>7.9599999999686588E-3</c:v>
                </c:pt>
                <c:pt idx="413">
                  <c:v>7.6000000000249202E-3</c:v>
                </c:pt>
                <c:pt idx="414">
                  <c:v>6.4399999999977808E-3</c:v>
                </c:pt>
                <c:pt idx="415">
                  <c:v>1.0550000000023374E-2</c:v>
                </c:pt>
                <c:pt idx="416">
                  <c:v>5.9299999999780084E-3</c:v>
                </c:pt>
                <c:pt idx="417">
                  <c:v>8.9100000000144064E-3</c:v>
                </c:pt>
                <c:pt idx="418">
                  <c:v>7.8399999999874126E-3</c:v>
                </c:pt>
                <c:pt idx="419">
                  <c:v>8.1900000000132422E-3</c:v>
                </c:pt>
                <c:pt idx="420">
                  <c:v>6.9499999999607098E-3</c:v>
                </c:pt>
                <c:pt idx="421">
                  <c:v>8.0400000000508953E-3</c:v>
                </c:pt>
                <c:pt idx="422">
                  <c:v>8.0499999999688043E-3</c:v>
                </c:pt>
                <c:pt idx="423">
                  <c:v>7.0900000000051477E-3</c:v>
                </c:pt>
                <c:pt idx="424">
                  <c:v>7.0699999999987995E-3</c:v>
                </c:pt>
                <c:pt idx="425">
                  <c:v>8.7899999999763168E-3</c:v>
                </c:pt>
                <c:pt idx="426">
                  <c:v>5.9600000000159525E-3</c:v>
                </c:pt>
                <c:pt idx="427">
                  <c:v>5.7199999999966167E-3</c:v>
                </c:pt>
                <c:pt idx="428">
                  <c:v>1.0130000000003747E-2</c:v>
                </c:pt>
                <c:pt idx="429">
                  <c:v>6.9500000000175532E-3</c:v>
                </c:pt>
                <c:pt idx="430">
                  <c:v>9.2099999999959437E-3</c:v>
                </c:pt>
                <c:pt idx="431">
                  <c:v>8.0399999999940519E-3</c:v>
                </c:pt>
                <c:pt idx="432">
                  <c:v>7.4799999999868305E-3</c:v>
                </c:pt>
                <c:pt idx="433">
                  <c:v>7.6900000000250657E-3</c:v>
                </c:pt>
                <c:pt idx="434">
                  <c:v>8.3199999999692409E-3</c:v>
                </c:pt>
                <c:pt idx="435">
                  <c:v>7.1200000000430919E-3</c:v>
                </c:pt>
                <c:pt idx="436">
                  <c:v>8.4599999999568354E-3</c:v>
                </c:pt>
                <c:pt idx="437">
                  <c:v>6.5000000000168257E-3</c:v>
                </c:pt>
                <c:pt idx="438">
                  <c:v>6.379999999978736E-3</c:v>
                </c:pt>
                <c:pt idx="439">
                  <c:v>7.2100000000432374E-3</c:v>
                </c:pt>
                <c:pt idx="440">
                  <c:v>8.0800000000067485E-3</c:v>
                </c:pt>
                <c:pt idx="441">
                  <c:v>5.4499999999961801E-3</c:v>
                </c:pt>
                <c:pt idx="442">
                  <c:v>1.0999999999967258E-2</c:v>
                </c:pt>
                <c:pt idx="443">
                  <c:v>7.0000000000050022E-3</c:v>
                </c:pt>
                <c:pt idx="444">
                  <c:v>7.8399999999874126E-3</c:v>
                </c:pt>
                <c:pt idx="445">
                  <c:v>9.0299999999956526E-3</c:v>
                </c:pt>
                <c:pt idx="446">
                  <c:v>6.3200000000165346E-3</c:v>
                </c:pt>
                <c:pt idx="447">
                  <c:v>8.9399999999955071E-3</c:v>
                </c:pt>
                <c:pt idx="448">
                  <c:v>5.9600000000159525E-3</c:v>
                </c:pt>
                <c:pt idx="449">
                  <c:v>1.0490000000004329E-2</c:v>
                </c:pt>
                <c:pt idx="450">
                  <c:v>4.7399999999697684E-3</c:v>
                </c:pt>
                <c:pt idx="451">
                  <c:v>8.7300000000141154E-3</c:v>
                </c:pt>
                <c:pt idx="452">
                  <c:v>7.1500000000241926E-3</c:v>
                </c:pt>
                <c:pt idx="453">
                  <c:v>8.2600000000070395E-3</c:v>
                </c:pt>
                <c:pt idx="454">
                  <c:v>7.9299999999875581E-3</c:v>
                </c:pt>
                <c:pt idx="455">
                  <c:v>6.6999999999666215E-3</c:v>
                </c:pt>
                <c:pt idx="456">
                  <c:v>7.060000000024047E-3</c:v>
                </c:pt>
                <c:pt idx="457">
                  <c:v>6.9199999999796091E-3</c:v>
                </c:pt>
                <c:pt idx="458">
                  <c:v>7.2100000000432374E-3</c:v>
                </c:pt>
                <c:pt idx="459">
                  <c:v>7.5399999999490319E-3</c:v>
                </c:pt>
                <c:pt idx="460">
                  <c:v>7.8700000000253567E-3</c:v>
                </c:pt>
                <c:pt idx="461">
                  <c:v>5.4200000000150794E-3</c:v>
                </c:pt>
                <c:pt idx="462">
                  <c:v>5.6599999999775719E-3</c:v>
                </c:pt>
                <c:pt idx="463">
                  <c:v>9.540000000015425E-3</c:v>
                </c:pt>
                <c:pt idx="464">
                  <c:v>5.4000000000087311E-3</c:v>
                </c:pt>
                <c:pt idx="465">
                  <c:v>7.7699999999936153E-3</c:v>
                </c:pt>
                <c:pt idx="466">
                  <c:v>8.2600000000070395E-3</c:v>
                </c:pt>
                <c:pt idx="467">
                  <c:v>4.4699999999693318E-3</c:v>
                </c:pt>
                <c:pt idx="468">
                  <c:v>8.2800000000133878E-3</c:v>
                </c:pt>
                <c:pt idx="469">
                  <c:v>4.7999999999888132E-3</c:v>
                </c:pt>
                <c:pt idx="470">
                  <c:v>1.067000000000462E-2</c:v>
                </c:pt>
                <c:pt idx="471">
                  <c:v>9.9000000000160071E-4</c:v>
                </c:pt>
                <c:pt idx="472">
                  <c:v>1.2780000000020664E-2</c:v>
                </c:pt>
                <c:pt idx="473">
                  <c:v>5.5699999999774263E-3</c:v>
                </c:pt>
                <c:pt idx="474">
                  <c:v>8.6800000000266664E-3</c:v>
                </c:pt>
                <c:pt idx="475">
                  <c:v>7.2999999999865395E-3</c:v>
                </c:pt>
                <c:pt idx="476">
                  <c:v>7.6300000000060209E-3</c:v>
                </c:pt>
                <c:pt idx="477">
                  <c:v>8.0699999999751526E-3</c:v>
                </c:pt>
                <c:pt idx="478">
                  <c:v>7.0100000000365981E-3</c:v>
                </c:pt>
                <c:pt idx="479">
                  <c:v>5.8999999999969077E-3</c:v>
                </c:pt>
                <c:pt idx="480">
                  <c:v>1.1739999999974771E-2</c:v>
                </c:pt>
                <c:pt idx="481">
                  <c:v>3.8700000000062573E-3</c:v>
                </c:pt>
                <c:pt idx="482">
                  <c:v>7.339999999999236E-3</c:v>
                </c:pt>
                <c:pt idx="483">
                  <c:v>6.700000000023465E-3</c:v>
                </c:pt>
                <c:pt idx="484">
                  <c:v>6.7399999999793181E-3</c:v>
                </c:pt>
                <c:pt idx="485">
                  <c:v>7.5400000000058753E-3</c:v>
                </c:pt>
                <c:pt idx="486">
                  <c:v>6.9699999999670581E-3</c:v>
                </c:pt>
                <c:pt idx="487">
                  <c:v>7.0000000000050022E-3</c:v>
                </c:pt>
                <c:pt idx="488">
                  <c:v>8.7399999999888678E-3</c:v>
                </c:pt>
                <c:pt idx="489">
                  <c:v>6.9400000000428008E-3</c:v>
                </c:pt>
                <c:pt idx="490">
                  <c:v>7.8399999999874126E-3</c:v>
                </c:pt>
                <c:pt idx="491">
                  <c:v>7.1800000000052933E-3</c:v>
                </c:pt>
                <c:pt idx="492">
                  <c:v>1.0729999999966822E-2</c:v>
                </c:pt>
                <c:pt idx="493">
                  <c:v>7.9300000000444015E-3</c:v>
                </c:pt>
                <c:pt idx="494">
                  <c:v>6.3999999999850843E-3</c:v>
                </c:pt>
                <c:pt idx="495">
                  <c:v>8.5599999999885767E-3</c:v>
                </c:pt>
                <c:pt idx="496">
                  <c:v>7.6300000000060209E-3</c:v>
                </c:pt>
                <c:pt idx="497">
                  <c:v>9.3800000000214823E-3</c:v>
                </c:pt>
                <c:pt idx="498">
                  <c:v>5.9599999999591091E-3</c:v>
                </c:pt>
                <c:pt idx="499">
                  <c:v>9.6599999999966712E-3</c:v>
                </c:pt>
                <c:pt idx="500">
                  <c:v>5.7800000000156615E-3</c:v>
                </c:pt>
                <c:pt idx="501">
                  <c:v>8.8499999999953616E-3</c:v>
                </c:pt>
                <c:pt idx="502">
                  <c:v>7.569999999986976E-3</c:v>
                </c:pt>
                <c:pt idx="503">
                  <c:v>6.7099999999982174E-3</c:v>
                </c:pt>
                <c:pt idx="504">
                  <c:v>6.8500000000426553E-3</c:v>
                </c:pt>
                <c:pt idx="505">
                  <c:v>9.7499999999968168E-3</c:v>
                </c:pt>
                <c:pt idx="506">
                  <c:v>6.9399999999859574E-3</c:v>
                </c:pt>
                <c:pt idx="507">
                  <c:v>7.8700000000253567E-3</c:v>
                </c:pt>
                <c:pt idx="508">
                  <c:v>1.0339999999985139E-2</c:v>
                </c:pt>
                <c:pt idx="509">
                  <c:v>6.9799999999986539E-3</c:v>
                </c:pt>
                <c:pt idx="510">
                  <c:v>1.0130000000003747E-2</c:v>
                </c:pt>
                <c:pt idx="511">
                  <c:v>7.7499999999872671E-3</c:v>
                </c:pt>
                <c:pt idx="512">
                  <c:v>8.7300000000141154E-3</c:v>
                </c:pt>
                <c:pt idx="513">
                  <c:v>6.4099999999598367E-3</c:v>
                </c:pt>
                <c:pt idx="514">
                  <c:v>7.4500000000057298E-3</c:v>
                </c:pt>
                <c:pt idx="515">
                  <c:v>7.3600000000055843E-3</c:v>
                </c:pt>
                <c:pt idx="516">
                  <c:v>7.7800000000252112E-3</c:v>
                </c:pt>
                <c:pt idx="517">
                  <c:v>4.2599999999879401E-3</c:v>
                </c:pt>
                <c:pt idx="518">
                  <c:v>7.5400000000058753E-3</c:v>
                </c:pt>
                <c:pt idx="519">
                  <c:v>6.5000000000168257E-3</c:v>
                </c:pt>
                <c:pt idx="520">
                  <c:v>6.9100000000048567E-3</c:v>
                </c:pt>
                <c:pt idx="521">
                  <c:v>7.209999999986394E-3</c:v>
                </c:pt>
                <c:pt idx="522">
                  <c:v>4.4100000000071304E-3</c:v>
                </c:pt>
                <c:pt idx="523">
                  <c:v>9.5099999999774809E-3</c:v>
                </c:pt>
                <c:pt idx="524">
                  <c:v>6.379999999978736E-3</c:v>
                </c:pt>
                <c:pt idx="525">
                  <c:v>8.2800000000133878E-3</c:v>
                </c:pt>
                <c:pt idx="526">
                  <c:v>6.4100000000166801E-3</c:v>
                </c:pt>
                <c:pt idx="527">
                  <c:v>8.3399999999755892E-3</c:v>
                </c:pt>
                <c:pt idx="528">
                  <c:v>5.2800000000274849E-3</c:v>
                </c:pt>
                <c:pt idx="529">
                  <c:v>8.0499999999688043E-3</c:v>
                </c:pt>
                <c:pt idx="530">
                  <c:v>6.4600000000041291E-3</c:v>
                </c:pt>
                <c:pt idx="531">
                  <c:v>7.840000000044256E-3</c:v>
                </c:pt>
                <c:pt idx="532">
                  <c:v>7.0599999999672036E-3</c:v>
                </c:pt>
                <c:pt idx="533">
                  <c:v>6.2599999999974898E-3</c:v>
                </c:pt>
                <c:pt idx="534">
                  <c:v>6.2300000000163891E-3</c:v>
                </c:pt>
                <c:pt idx="535">
                  <c:v>5.369999999970787E-3</c:v>
                </c:pt>
                <c:pt idx="536">
                  <c:v>7.4800000000436739E-3</c:v>
                </c:pt>
                <c:pt idx="537">
                  <c:v>6.6699999999855208E-3</c:v>
                </c:pt>
                <c:pt idx="538">
                  <c:v>5.5499999999710781E-3</c:v>
                </c:pt>
                <c:pt idx="539">
                  <c:v>7.3300000000244836E-3</c:v>
                </c:pt>
                <c:pt idx="540">
                  <c:v>5.5699999999774263E-3</c:v>
                </c:pt>
                <c:pt idx="541">
                  <c:v>7.2400000000243381E-3</c:v>
                </c:pt>
                <c:pt idx="542">
                  <c:v>6.6199999999980719E-3</c:v>
                </c:pt>
                <c:pt idx="543">
                  <c:v>8.1599999999752981E-3</c:v>
                </c:pt>
                <c:pt idx="544">
                  <c:v>4.7400000000266118E-3</c:v>
                </c:pt>
                <c:pt idx="545">
                  <c:v>9.0000000000145519E-3</c:v>
                </c:pt>
                <c:pt idx="546">
                  <c:v>5.0699999999892498E-3</c:v>
                </c:pt>
                <c:pt idx="547">
                  <c:v>6.5000000000168257E-3</c:v>
                </c:pt>
                <c:pt idx="548">
                  <c:v>5.6299999999964712E-3</c:v>
                </c:pt>
                <c:pt idx="549">
                  <c:v>7.5099999999679312E-3</c:v>
                </c:pt>
                <c:pt idx="550">
                  <c:v>7.060000000024047E-3</c:v>
                </c:pt>
                <c:pt idx="551">
                  <c:v>6.7399999999793181E-3</c:v>
                </c:pt>
                <c:pt idx="552">
                  <c:v>8.4300000000325781E-3</c:v>
                </c:pt>
                <c:pt idx="553">
                  <c:v>5.6899999999586726E-3</c:v>
                </c:pt>
                <c:pt idx="554">
                  <c:v>6.0799999999971988E-3</c:v>
                </c:pt>
                <c:pt idx="555">
                  <c:v>8.2600000000070395E-3</c:v>
                </c:pt>
                <c:pt idx="556">
                  <c:v>7.3600000000055843E-3</c:v>
                </c:pt>
                <c:pt idx="557">
                  <c:v>7.2999999999865395E-3</c:v>
                </c:pt>
                <c:pt idx="558">
                  <c:v>7.1500000000241926E-3</c:v>
                </c:pt>
                <c:pt idx="559">
                  <c:v>6.7700000000172622E-3</c:v>
                </c:pt>
                <c:pt idx="560">
                  <c:v>8.6699999999950705E-3</c:v>
                </c:pt>
                <c:pt idx="561">
                  <c:v>5.2799999999706415E-3</c:v>
                </c:pt>
                <c:pt idx="562">
                  <c:v>7.9499999999939064E-3</c:v>
                </c:pt>
                <c:pt idx="563">
                  <c:v>6.6800000000171167E-3</c:v>
                </c:pt>
                <c:pt idx="564">
                  <c:v>6.1400000000162436E-3</c:v>
                </c:pt>
                <c:pt idx="565">
                  <c:v>6.9100000000048567E-3</c:v>
                </c:pt>
                <c:pt idx="566">
                  <c:v>5.5199999999899774E-3</c:v>
                </c:pt>
                <c:pt idx="567">
                  <c:v>9.180000000014843E-3</c:v>
                </c:pt>
                <c:pt idx="568">
                  <c:v>4.1099999999687498E-3</c:v>
                </c:pt>
                <c:pt idx="569">
                  <c:v>9.7400000000220643E-3</c:v>
                </c:pt>
                <c:pt idx="570">
                  <c:v>5.9299999999780084E-3</c:v>
                </c:pt>
                <c:pt idx="571">
                  <c:v>6.5000000000168257E-3</c:v>
                </c:pt>
                <c:pt idx="572">
                  <c:v>7.6599999999871216E-3</c:v>
                </c:pt>
                <c:pt idx="573">
                  <c:v>8.8799999999764623E-3</c:v>
                </c:pt>
                <c:pt idx="574">
                  <c:v>3.8200000000188084E-3</c:v>
                </c:pt>
                <c:pt idx="575">
                  <c:v>6.5500000000042746E-3</c:v>
                </c:pt>
                <c:pt idx="576">
                  <c:v>8.3200000000260843E-3</c:v>
                </c:pt>
                <c:pt idx="577">
                  <c:v>3.6000000000058208E-3</c:v>
                </c:pt>
                <c:pt idx="578">
                  <c:v>7.0099999999797546E-3</c:v>
                </c:pt>
                <c:pt idx="579">
                  <c:v>5.1799999999957436E-3</c:v>
                </c:pt>
                <c:pt idx="580">
                  <c:v>7.5400000000058753E-3</c:v>
                </c:pt>
                <c:pt idx="581">
                  <c:v>7.1800000000052933E-3</c:v>
                </c:pt>
                <c:pt idx="582">
                  <c:v>5.4900000000088767E-3</c:v>
                </c:pt>
                <c:pt idx="583">
                  <c:v>1.0310000000004038E-2</c:v>
                </c:pt>
                <c:pt idx="584">
                  <c:v>4.8599999999510146E-3</c:v>
                </c:pt>
                <c:pt idx="585">
                  <c:v>8.399999999994634E-3</c:v>
                </c:pt>
                <c:pt idx="586">
                  <c:v>7.0100000000365981E-3</c:v>
                </c:pt>
                <c:pt idx="587">
                  <c:v>6.1900000000036925E-3</c:v>
                </c:pt>
                <c:pt idx="588">
                  <c:v>7.9900000000066029E-3</c:v>
                </c:pt>
                <c:pt idx="589">
                  <c:v>6.3499999999976353E-3</c:v>
                </c:pt>
                <c:pt idx="590">
                  <c:v>8.399999999994634E-3</c:v>
                </c:pt>
                <c:pt idx="591">
                  <c:v>6.4699999999788815E-3</c:v>
                </c:pt>
                <c:pt idx="592">
                  <c:v>7.060000000024047E-3</c:v>
                </c:pt>
                <c:pt idx="593">
                  <c:v>6.5299999999979264E-3</c:v>
                </c:pt>
                <c:pt idx="594">
                  <c:v>7.6599999999871216E-3</c:v>
                </c:pt>
                <c:pt idx="595">
                  <c:v>6.0199999999781539E-3</c:v>
                </c:pt>
                <c:pt idx="596">
                  <c:v>5.3599999999960346E-3</c:v>
                </c:pt>
                <c:pt idx="597">
                  <c:v>7.159999999998945E-3</c:v>
                </c:pt>
                <c:pt idx="598">
                  <c:v>6.880000000023756E-3</c:v>
                </c:pt>
                <c:pt idx="599">
                  <c:v>6.0500000000160981E-3</c:v>
                </c:pt>
                <c:pt idx="600">
                  <c:v>7.5099999999679312E-3</c:v>
                </c:pt>
                <c:pt idx="601">
                  <c:v>7.4200000000246291E-3</c:v>
                </c:pt>
                <c:pt idx="602">
                  <c:v>6.6800000000171167E-3</c:v>
                </c:pt>
                <c:pt idx="603">
                  <c:v>8.3099999999944885E-3</c:v>
                </c:pt>
                <c:pt idx="604">
                  <c:v>5.9899999999970532E-3</c:v>
                </c:pt>
                <c:pt idx="605">
                  <c:v>9.5699999999965257E-3</c:v>
                </c:pt>
                <c:pt idx="606">
                  <c:v>5.009999999970205E-3</c:v>
                </c:pt>
                <c:pt idx="607">
                  <c:v>8.5200000000327236E-3</c:v>
                </c:pt>
                <c:pt idx="608">
                  <c:v>3.669999999999618E-3</c:v>
                </c:pt>
                <c:pt idx="609">
                  <c:v>8.9100000000144064E-3</c:v>
                </c:pt>
                <c:pt idx="610">
                  <c:v>4.9999999999954525E-3</c:v>
                </c:pt>
                <c:pt idx="611">
                  <c:v>7.0099999999797546E-3</c:v>
                </c:pt>
                <c:pt idx="612">
                  <c:v>7.3300000000244836E-3</c:v>
                </c:pt>
                <c:pt idx="613">
                  <c:v>5.8699999999589636E-3</c:v>
                </c:pt>
                <c:pt idx="614">
                  <c:v>6.7900000000236105E-3</c:v>
                </c:pt>
                <c:pt idx="615">
                  <c:v>6.2899999999785905E-3</c:v>
                </c:pt>
                <c:pt idx="616">
                  <c:v>7.7499999999872671E-3</c:v>
                </c:pt>
                <c:pt idx="617">
                  <c:v>6.1400000000162436E-3</c:v>
                </c:pt>
                <c:pt idx="618">
                  <c:v>7.8700000000253567E-3</c:v>
                </c:pt>
                <c:pt idx="619">
                  <c:v>5.1799999999957436E-3</c:v>
                </c:pt>
                <c:pt idx="620">
                  <c:v>8.0499999999688043E-3</c:v>
                </c:pt>
                <c:pt idx="621">
                  <c:v>4.2600000000447835E-3</c:v>
                </c:pt>
                <c:pt idx="622">
                  <c:v>4.3799999999691863E-3</c:v>
                </c:pt>
                <c:pt idx="623">
                  <c:v>1.790000000028158E-3</c:v>
                </c:pt>
                <c:pt idx="624">
                  <c:v>0</c:v>
                </c:pt>
                <c:pt idx="625">
                  <c:v>2.2099999999909414E-3</c:v>
                </c:pt>
                <c:pt idx="626">
                  <c:v>0</c:v>
                </c:pt>
                <c:pt idx="627">
                  <c:v>0</c:v>
                </c:pt>
                <c:pt idx="628">
                  <c:v>0</c:v>
                </c:pt>
                <c:pt idx="629">
                  <c:v>1.3700000000085311E-3</c:v>
                </c:pt>
                <c:pt idx="630">
                  <c:v>0</c:v>
                </c:pt>
                <c:pt idx="631">
                  <c:v>0</c:v>
                </c:pt>
                <c:pt idx="632">
                  <c:v>0</c:v>
                </c:pt>
                <c:pt idx="633">
                  <c:v>0</c:v>
                </c:pt>
                <c:pt idx="634">
                  <c:v>0</c:v>
                </c:pt>
                <c:pt idx="635">
                  <c:v>0</c:v>
                </c:pt>
                <c:pt idx="636">
                  <c:v>0</c:v>
                </c:pt>
                <c:pt idx="637">
                  <c:v>1.1999999998124622E-4</c:v>
                </c:pt>
                <c:pt idx="638">
                  <c:v>5.2099999999768443E-3</c:v>
                </c:pt>
                <c:pt idx="639">
                  <c:v>4.7100000000455111E-3</c:v>
                </c:pt>
                <c:pt idx="640">
                  <c:v>6.7999999999983629E-3</c:v>
                </c:pt>
                <c:pt idx="641">
                  <c:v>0</c:v>
                </c:pt>
                <c:pt idx="642">
                  <c:v>0</c:v>
                </c:pt>
                <c:pt idx="643">
                  <c:v>2.7999999999792635E-3</c:v>
                </c:pt>
                <c:pt idx="644">
                  <c:v>6.6100000000233194E-3</c:v>
                </c:pt>
                <c:pt idx="645">
                  <c:v>9.2099999999959437E-3</c:v>
                </c:pt>
                <c:pt idx="646">
                  <c:v>3.1299999999987449E-3</c:v>
                </c:pt>
                <c:pt idx="647">
                  <c:v>6.2599999999974898E-3</c:v>
                </c:pt>
                <c:pt idx="648">
                  <c:v>2.2599999999783904E-3</c:v>
                </c:pt>
                <c:pt idx="649">
                  <c:v>6.6199999999980719E-3</c:v>
                </c:pt>
                <c:pt idx="650">
                  <c:v>3.1599999999798456E-3</c:v>
                </c:pt>
                <c:pt idx="651">
                  <c:v>2.8300000000172076E-3</c:v>
                </c:pt>
                <c:pt idx="652">
                  <c:v>6.2300000000163891E-3</c:v>
                </c:pt>
                <c:pt idx="653">
                  <c:v>5.1300000000082946E-3</c:v>
                </c:pt>
                <c:pt idx="654">
                  <c:v>3.0699999999797001E-3</c:v>
                </c:pt>
                <c:pt idx="655">
                  <c:v>7.8599999999937609E-3</c:v>
                </c:pt>
                <c:pt idx="656">
                  <c:v>5.460000000027776E-3</c:v>
                </c:pt>
                <c:pt idx="657">
                  <c:v>5.6299999999964712E-3</c:v>
                </c:pt>
                <c:pt idx="658">
                  <c:v>6.0799999999971988E-3</c:v>
                </c:pt>
                <c:pt idx="659">
                  <c:v>8.5199999999758802E-3</c:v>
                </c:pt>
                <c:pt idx="660">
                  <c:v>5.5199999999899774E-3</c:v>
                </c:pt>
                <c:pt idx="661">
                  <c:v>7.2100000000432374E-3</c:v>
                </c:pt>
                <c:pt idx="662">
                  <c:v>6.8499999999858119E-3</c:v>
                </c:pt>
                <c:pt idx="663">
                  <c:v>7.2200000000179898E-3</c:v>
                </c:pt>
                <c:pt idx="664">
                  <c:v>4.5299999999883767E-3</c:v>
                </c:pt>
                <c:pt idx="665">
                  <c:v>6.7300000000045657E-3</c:v>
                </c:pt>
                <c:pt idx="666">
                  <c:v>8.2299999999690954E-3</c:v>
                </c:pt>
                <c:pt idx="667">
                  <c:v>6.0500000000160981E-3</c:v>
                </c:pt>
                <c:pt idx="668">
                  <c:v>6.0500000000160981E-3</c:v>
                </c:pt>
                <c:pt idx="669">
                  <c:v>7.2399999999674947E-3</c:v>
                </c:pt>
                <c:pt idx="670">
                  <c:v>7.6599999999871216E-3</c:v>
                </c:pt>
                <c:pt idx="671">
                  <c:v>5.6000000000153705E-3</c:v>
                </c:pt>
                <c:pt idx="672">
                  <c:v>9.0900000000146974E-3</c:v>
                </c:pt>
                <c:pt idx="673">
                  <c:v>6.7300000000045657E-3</c:v>
                </c:pt>
                <c:pt idx="674">
                  <c:v>6.9199999999796091E-3</c:v>
                </c:pt>
                <c:pt idx="675">
                  <c:v>7.3300000000244836E-3</c:v>
                </c:pt>
                <c:pt idx="676">
                  <c:v>7.2999999999865395E-3</c:v>
                </c:pt>
                <c:pt idx="677">
                  <c:v>5.8399999999778629E-3</c:v>
                </c:pt>
                <c:pt idx="678">
                  <c:v>6.7999999999983629E-3</c:v>
                </c:pt>
                <c:pt idx="679">
                  <c:v>8.5500000000138243E-3</c:v>
                </c:pt>
                <c:pt idx="680">
                  <c:v>5.690000000015516E-3</c:v>
                </c:pt>
                <c:pt idx="681">
                  <c:v>4.3499999999880856E-3</c:v>
                </c:pt>
                <c:pt idx="682">
                  <c:v>8.9199999999891588E-3</c:v>
                </c:pt>
                <c:pt idx="683">
                  <c:v>5.8999999999969077E-3</c:v>
                </c:pt>
                <c:pt idx="684">
                  <c:v>6.880000000023756E-3</c:v>
                </c:pt>
                <c:pt idx="685">
                  <c:v>6.7099999999982174E-3</c:v>
                </c:pt>
                <c:pt idx="686">
                  <c:v>6.0500000000160981E-3</c:v>
                </c:pt>
                <c:pt idx="687">
                  <c:v>6.6999999999666215E-3</c:v>
                </c:pt>
                <c:pt idx="688">
                  <c:v>5.3700000000276304E-3</c:v>
                </c:pt>
                <c:pt idx="689">
                  <c:v>7.0900000000051477E-3</c:v>
                </c:pt>
                <c:pt idx="690">
                  <c:v>5.2999999999769898E-3</c:v>
                </c:pt>
                <c:pt idx="691">
                  <c:v>7.6300000000060209E-3</c:v>
                </c:pt>
                <c:pt idx="692">
                  <c:v>8.3799999999882857E-3</c:v>
                </c:pt>
                <c:pt idx="693">
                  <c:v>7.6599999999871216E-3</c:v>
                </c:pt>
                <c:pt idx="694">
                  <c:v>5.6000000000153705E-3</c:v>
                </c:pt>
                <c:pt idx="695">
                  <c:v>8.7599999999952161E-3</c:v>
                </c:pt>
                <c:pt idx="696">
                  <c:v>7.569999999986976E-3</c:v>
                </c:pt>
                <c:pt idx="697">
                  <c:v>7.060000000024047E-3</c:v>
                </c:pt>
                <c:pt idx="698">
                  <c:v>6.4100000000166801E-3</c:v>
                </c:pt>
                <c:pt idx="699">
                  <c:v>9.2700000000149885E-3</c:v>
                </c:pt>
                <c:pt idx="700">
                  <c:v>8.2599999999501961E-3</c:v>
                </c:pt>
                <c:pt idx="701">
                  <c:v>7.1500000000241926E-3</c:v>
                </c:pt>
                <c:pt idx="702">
                  <c:v>9.4500000000152795E-3</c:v>
                </c:pt>
                <c:pt idx="703">
                  <c:v>5.4799999999772808E-3</c:v>
                </c:pt>
                <c:pt idx="704">
                  <c:v>8.3099999999944885E-3</c:v>
                </c:pt>
                <c:pt idx="705">
                  <c:v>8.350000000007185E-3</c:v>
                </c:pt>
                <c:pt idx="706">
                  <c:v>6.1699999999973443E-3</c:v>
                </c:pt>
                <c:pt idx="707">
                  <c:v>7.9299999999875581E-3</c:v>
                </c:pt>
                <c:pt idx="708">
                  <c:v>7.6500000000123691E-3</c:v>
                </c:pt>
                <c:pt idx="709">
                  <c:v>8.4400000000073305E-3</c:v>
                </c:pt>
                <c:pt idx="710">
                  <c:v>8.3099999999944885E-3</c:v>
                </c:pt>
                <c:pt idx="711">
                  <c:v>5.0400000000081491E-3</c:v>
                </c:pt>
                <c:pt idx="712">
                  <c:v>1.064000000002352E-2</c:v>
                </c:pt>
                <c:pt idx="713">
                  <c:v>7.389999999986685E-3</c:v>
                </c:pt>
                <c:pt idx="714">
                  <c:v>6.4399999999977808E-3</c:v>
                </c:pt>
                <c:pt idx="715">
                  <c:v>8.3399999999755892E-3</c:v>
                </c:pt>
                <c:pt idx="716">
                  <c:v>7.9900000000066029E-3</c:v>
                </c:pt>
                <c:pt idx="717">
                  <c:v>5.1599999999893953E-3</c:v>
                </c:pt>
                <c:pt idx="718">
                  <c:v>8.6699999999950705E-3</c:v>
                </c:pt>
                <c:pt idx="719">
                  <c:v>7.1200000000430919E-3</c:v>
                </c:pt>
                <c:pt idx="720">
                  <c:v>9.1199999999957981E-3</c:v>
                </c:pt>
                <c:pt idx="721">
                  <c:v>6.4099999999598367E-3</c:v>
                </c:pt>
                <c:pt idx="722">
                  <c:v>8.0399999999940519E-3</c:v>
                </c:pt>
                <c:pt idx="723">
                  <c:v>6.2300000000163891E-3</c:v>
                </c:pt>
                <c:pt idx="724">
                  <c:v>6.2300000000163891E-3</c:v>
                </c:pt>
                <c:pt idx="725">
                  <c:v>9.180000000014843E-3</c:v>
                </c:pt>
                <c:pt idx="726">
                  <c:v>5.5699999999774263E-3</c:v>
                </c:pt>
                <c:pt idx="727">
                  <c:v>7.3600000000055843E-3</c:v>
                </c:pt>
                <c:pt idx="728">
                  <c:v>8.170000000006894E-3</c:v>
                </c:pt>
                <c:pt idx="729">
                  <c:v>7.5400000000058753E-3</c:v>
                </c:pt>
                <c:pt idx="730">
                  <c:v>6.4099999999598367E-3</c:v>
                </c:pt>
                <c:pt idx="731">
                  <c:v>7.3000000000433829E-3</c:v>
                </c:pt>
                <c:pt idx="732">
                  <c:v>7.6899999999682223E-3</c:v>
                </c:pt>
                <c:pt idx="733">
                  <c:v>8.4600000000136788E-3</c:v>
                </c:pt>
                <c:pt idx="734">
                  <c:v>6.6499999999791726E-3</c:v>
                </c:pt>
                <c:pt idx="735">
                  <c:v>6.2900000000354339E-3</c:v>
                </c:pt>
                <c:pt idx="736">
                  <c:v>7.7200000000061664E-3</c:v>
                </c:pt>
                <c:pt idx="737">
                  <c:v>5.9599999999591091E-3</c:v>
                </c:pt>
                <c:pt idx="738">
                  <c:v>7.060000000024047E-3</c:v>
                </c:pt>
                <c:pt idx="739">
                  <c:v>5.3599999999960346E-3</c:v>
                </c:pt>
                <c:pt idx="740">
                  <c:v>6.4699999999788815E-3</c:v>
                </c:pt>
                <c:pt idx="741">
                  <c:v>6.2599999999974898E-3</c:v>
                </c:pt>
                <c:pt idx="742">
                  <c:v>5.0700000000460932E-3</c:v>
                </c:pt>
                <c:pt idx="743">
                  <c:v>6.7599999999856664E-3</c:v>
                </c:pt>
                <c:pt idx="744">
                  <c:v>4.3499999999880856E-3</c:v>
                </c:pt>
                <c:pt idx="745">
                  <c:v>8.0500000000256478E-3</c:v>
                </c:pt>
                <c:pt idx="746">
                  <c:v>6.6699999999855208E-3</c:v>
                </c:pt>
                <c:pt idx="747">
                  <c:v>5.6700000000091677E-3</c:v>
                </c:pt>
                <c:pt idx="748">
                  <c:v>8.3699999999566899E-3</c:v>
                </c:pt>
                <c:pt idx="749">
                  <c:v>5.870000000015807E-3</c:v>
                </c:pt>
                <c:pt idx="750">
                  <c:v>8.4100000000262298E-3</c:v>
                </c:pt>
                <c:pt idx="751">
                  <c:v>5.419999999958236E-3</c:v>
                </c:pt>
                <c:pt idx="752">
                  <c:v>6.3800000000355794E-3</c:v>
                </c:pt>
                <c:pt idx="753">
                  <c:v>7.0900000000051477E-3</c:v>
                </c:pt>
                <c:pt idx="754">
                  <c:v>7.7200000000061664E-3</c:v>
                </c:pt>
                <c:pt idx="755">
                  <c:v>6.4399999999977808E-3</c:v>
                </c:pt>
                <c:pt idx="756">
                  <c:v>6.2599999999974898E-3</c:v>
                </c:pt>
                <c:pt idx="757">
                  <c:v>6.3999999999850843E-3</c:v>
                </c:pt>
                <c:pt idx="758">
                  <c:v>4.7400000000266118E-3</c:v>
                </c:pt>
                <c:pt idx="759">
                  <c:v>9.0299999999956526E-3</c:v>
                </c:pt>
                <c:pt idx="760">
                  <c:v>7.5399999999490319E-3</c:v>
                </c:pt>
                <c:pt idx="761">
                  <c:v>4.5600000000263208E-3</c:v>
                </c:pt>
                <c:pt idx="762">
                  <c:v>8.6400000000139698E-3</c:v>
                </c:pt>
                <c:pt idx="763">
                  <c:v>6.1099999999782995E-3</c:v>
                </c:pt>
                <c:pt idx="764">
                  <c:v>7.6599999999871216E-3</c:v>
                </c:pt>
                <c:pt idx="765">
                  <c:v>5.7500000000345608E-3</c:v>
                </c:pt>
                <c:pt idx="766">
                  <c:v>5.4000000000087311E-3</c:v>
                </c:pt>
                <c:pt idx="767">
                  <c:v>6.9100000000048567E-3</c:v>
                </c:pt>
                <c:pt idx="768">
                  <c:v>5.3399999999896863E-3</c:v>
                </c:pt>
                <c:pt idx="769">
                  <c:v>7.8399999999874126E-3</c:v>
                </c:pt>
                <c:pt idx="770">
                  <c:v>5.5399999999963256E-3</c:v>
                </c:pt>
                <c:pt idx="771">
                  <c:v>8.6699999999950705E-3</c:v>
                </c:pt>
                <c:pt idx="772">
                  <c:v>4.9799999999891043E-3</c:v>
                </c:pt>
                <c:pt idx="773">
                  <c:v>5.4499999999961801E-3</c:v>
                </c:pt>
                <c:pt idx="774">
                  <c:v>7.4500000000057298E-3</c:v>
                </c:pt>
                <c:pt idx="775">
                  <c:v>5.7800000000156615E-3</c:v>
                </c:pt>
                <c:pt idx="776">
                  <c:v>6.8899999999985084E-3</c:v>
                </c:pt>
                <c:pt idx="777">
                  <c:v>4.6500000000264663E-3</c:v>
                </c:pt>
                <c:pt idx="778">
                  <c:v>7.6299999999491774E-3</c:v>
                </c:pt>
                <c:pt idx="779">
                  <c:v>5.2100000000336877E-3</c:v>
                </c:pt>
                <c:pt idx="780">
                  <c:v>8.2600000000070395E-3</c:v>
                </c:pt>
                <c:pt idx="781">
                  <c:v>7.2700000000054388E-3</c:v>
                </c:pt>
                <c:pt idx="782">
                  <c:v>5.5099999999583815E-3</c:v>
                </c:pt>
                <c:pt idx="783">
                  <c:v>7.5700000000438195E-3</c:v>
                </c:pt>
                <c:pt idx="784">
                  <c:v>4.6199999999885222E-3</c:v>
                </c:pt>
                <c:pt idx="785">
                  <c:v>8.4400000000073305E-3</c:v>
                </c:pt>
                <c:pt idx="786">
                  <c:v>4.500000000007276E-3</c:v>
                </c:pt>
                <c:pt idx="787">
                  <c:v>8.2199999999943429E-3</c:v>
                </c:pt>
                <c:pt idx="788">
                  <c:v>4.7999999999888132E-3</c:v>
                </c:pt>
                <c:pt idx="789">
                  <c:v>7.3299999999676402E-3</c:v>
                </c:pt>
                <c:pt idx="790">
                  <c:v>8.170000000006894E-3</c:v>
                </c:pt>
                <c:pt idx="791">
                  <c:v>6.0799999999971988E-3</c:v>
                </c:pt>
                <c:pt idx="792">
                  <c:v>9.1199999999957981E-3</c:v>
                </c:pt>
                <c:pt idx="793">
                  <c:v>7.3600000000055843E-3</c:v>
                </c:pt>
                <c:pt idx="794">
                  <c:v>6.8200000000047112E-3</c:v>
                </c:pt>
                <c:pt idx="795">
                  <c:v>6.0500000000160981E-3</c:v>
                </c:pt>
                <c:pt idx="796">
                  <c:v>6.4100000000166801E-3</c:v>
                </c:pt>
                <c:pt idx="797">
                  <c:v>4.7399999999697684E-3</c:v>
                </c:pt>
                <c:pt idx="798">
                  <c:v>8.7300000000141154E-3</c:v>
                </c:pt>
                <c:pt idx="799">
                  <c:v>4.9199999999700594E-3</c:v>
                </c:pt>
                <c:pt idx="800">
                  <c:v>7.5400000000058753E-3</c:v>
                </c:pt>
                <c:pt idx="801">
                  <c:v>6.2000000000352884E-3</c:v>
                </c:pt>
                <c:pt idx="802">
                  <c:v>6.5199999999663305E-3</c:v>
                </c:pt>
                <c:pt idx="803">
                  <c:v>8.2000000000448381E-3</c:v>
                </c:pt>
                <c:pt idx="804">
                  <c:v>4.5899999999505781E-3</c:v>
                </c:pt>
                <c:pt idx="805">
                  <c:v>1.0550000000023374E-2</c:v>
                </c:pt>
                <c:pt idx="806">
                  <c:v>4.1400000000066939E-3</c:v>
                </c:pt>
                <c:pt idx="807">
                  <c:v>7.4199999999677857E-3</c:v>
                </c:pt>
                <c:pt idx="808">
                  <c:v>6.8899999999985084E-3</c:v>
                </c:pt>
                <c:pt idx="809">
                  <c:v>6.6700000000423643E-3</c:v>
                </c:pt>
                <c:pt idx="810">
                  <c:v>6.5299999999979264E-3</c:v>
                </c:pt>
                <c:pt idx="811">
                  <c:v>8.3099999999944885E-3</c:v>
                </c:pt>
                <c:pt idx="812">
                  <c:v>5.9299999999780084E-3</c:v>
                </c:pt>
                <c:pt idx="813">
                  <c:v>8.3799999999882857E-3</c:v>
                </c:pt>
                <c:pt idx="814">
                  <c:v>7.6300000000060209E-3</c:v>
                </c:pt>
                <c:pt idx="815">
                  <c:v>7.0000000000050022E-3</c:v>
                </c:pt>
                <c:pt idx="816">
                  <c:v>6.5000000000168257E-3</c:v>
                </c:pt>
                <c:pt idx="817">
                  <c:v>7.6599999999871216E-3</c:v>
                </c:pt>
                <c:pt idx="818">
                  <c:v>5.9600000000159525E-3</c:v>
                </c:pt>
                <c:pt idx="819">
                  <c:v>6.9100000000048567E-3</c:v>
                </c:pt>
                <c:pt idx="820">
                  <c:v>6.0799999999971988E-3</c:v>
                </c:pt>
                <c:pt idx="821">
                  <c:v>6.5000000000168257E-3</c:v>
                </c:pt>
                <c:pt idx="822">
                  <c:v>7.0299999999861029E-3</c:v>
                </c:pt>
                <c:pt idx="823">
                  <c:v>5.4299999999898318E-3</c:v>
                </c:pt>
                <c:pt idx="824">
                  <c:v>6.9700000000239015E-3</c:v>
                </c:pt>
                <c:pt idx="825">
                  <c:v>4.6199999999885222E-3</c:v>
                </c:pt>
                <c:pt idx="826">
                  <c:v>8.4899999999947795E-3</c:v>
                </c:pt>
                <c:pt idx="827">
                  <c:v>5.4000000000087311E-3</c:v>
                </c:pt>
                <c:pt idx="828">
                  <c:v>7.5099999999679312E-3</c:v>
                </c:pt>
                <c:pt idx="829">
                  <c:v>6.1400000000162436E-3</c:v>
                </c:pt>
                <c:pt idx="830">
                  <c:v>7.569999999986976E-3</c:v>
                </c:pt>
                <c:pt idx="831">
                  <c:v>7.5100000000247746E-3</c:v>
                </c:pt>
                <c:pt idx="832">
                  <c:v>6.3099999999849388E-3</c:v>
                </c:pt>
                <c:pt idx="833">
                  <c:v>7.5199999999995271E-3</c:v>
                </c:pt>
                <c:pt idx="834">
                  <c:v>7.1800000000052933E-3</c:v>
                </c:pt>
                <c:pt idx="835">
                  <c:v>4.0500000000065484E-3</c:v>
                </c:pt>
                <c:pt idx="836">
                  <c:v>9.0000000000145519E-3</c:v>
                </c:pt>
                <c:pt idx="837">
                  <c:v>5.1599999999893953E-3</c:v>
                </c:pt>
                <c:pt idx="838">
                  <c:v>6.0799999999971988E-3</c:v>
                </c:pt>
                <c:pt idx="839">
                  <c:v>6.7300000000045657E-3</c:v>
                </c:pt>
                <c:pt idx="840">
                  <c:v>5.5399999999963256E-3</c:v>
                </c:pt>
                <c:pt idx="841">
                  <c:v>7.9599999999686588E-3</c:v>
                </c:pt>
                <c:pt idx="842">
                  <c:v>6.3499999999976353E-3</c:v>
                </c:pt>
                <c:pt idx="843">
                  <c:v>8.8200000000142609E-3</c:v>
                </c:pt>
                <c:pt idx="844">
                  <c:v>6.0200000000349974E-3</c:v>
                </c:pt>
                <c:pt idx="845">
                  <c:v>6.379999999978736E-3</c:v>
                </c:pt>
                <c:pt idx="846">
                  <c:v>6.4399999999977808E-3</c:v>
                </c:pt>
                <c:pt idx="847">
                  <c:v>8.0699999999751526E-3</c:v>
                </c:pt>
                <c:pt idx="848">
                  <c:v>6.2900000000354339E-3</c:v>
                </c:pt>
                <c:pt idx="849">
                  <c:v>7.6300000000060209E-3</c:v>
                </c:pt>
                <c:pt idx="850">
                  <c:v>3.8499999999999091E-3</c:v>
                </c:pt>
                <c:pt idx="851">
                  <c:v>6.609999999966476E-3</c:v>
                </c:pt>
                <c:pt idx="852">
                  <c:v>7.0299999999861029E-3</c:v>
                </c:pt>
                <c:pt idx="853">
                  <c:v>6.9800000000554974E-3</c:v>
                </c:pt>
                <c:pt idx="854">
                  <c:v>6.2899999999785905E-3</c:v>
                </c:pt>
                <c:pt idx="855">
                  <c:v>6.609999999966476E-3</c:v>
                </c:pt>
                <c:pt idx="856">
                  <c:v>5.4000000000087311E-3</c:v>
                </c:pt>
                <c:pt idx="857">
                  <c:v>7.4200000000246291E-3</c:v>
                </c:pt>
                <c:pt idx="858">
                  <c:v>6.2300000000163891E-3</c:v>
                </c:pt>
                <c:pt idx="859">
                  <c:v>7.3299999999676402E-3</c:v>
                </c:pt>
                <c:pt idx="860">
                  <c:v>5.4499999999961801E-3</c:v>
                </c:pt>
                <c:pt idx="861">
                  <c:v>7.6300000000060209E-3</c:v>
                </c:pt>
                <c:pt idx="862">
                  <c:v>7.9000000000064574E-3</c:v>
                </c:pt>
                <c:pt idx="863">
                  <c:v>6.5599999999790271E-3</c:v>
                </c:pt>
                <c:pt idx="864">
                  <c:v>4.8800000000142063E-3</c:v>
                </c:pt>
                <c:pt idx="865">
                  <c:v>9.4799999999963802E-3</c:v>
                </c:pt>
                <c:pt idx="866">
                  <c:v>5.2499999999895408E-3</c:v>
                </c:pt>
                <c:pt idx="867">
                  <c:v>6.5500000000042746E-3</c:v>
                </c:pt>
                <c:pt idx="868">
                  <c:v>7.9000000000064574E-3</c:v>
                </c:pt>
                <c:pt idx="869">
                  <c:v>4.9200000000269029E-3</c:v>
                </c:pt>
                <c:pt idx="870">
                  <c:v>9.3200000000024374E-3</c:v>
                </c:pt>
                <c:pt idx="871">
                  <c:v>3.7299999999618194E-3</c:v>
                </c:pt>
                <c:pt idx="872">
                  <c:v>9.7499999999968168E-3</c:v>
                </c:pt>
                <c:pt idx="873">
                  <c:v>4.1100000000255932E-3</c:v>
                </c:pt>
                <c:pt idx="874">
                  <c:v>8.9100000000144064E-3</c:v>
                </c:pt>
                <c:pt idx="875">
                  <c:v>5.2099999999768443E-3</c:v>
                </c:pt>
                <c:pt idx="876">
                  <c:v>7.4000000000182808E-3</c:v>
                </c:pt>
                <c:pt idx="877">
                  <c:v>6.8499999999858119E-3</c:v>
                </c:pt>
                <c:pt idx="878">
                  <c:v>5.3899999999771353E-3</c:v>
                </c:pt>
                <c:pt idx="879">
                  <c:v>7.4500000000057298E-3</c:v>
                </c:pt>
                <c:pt idx="880">
                  <c:v>6.470000000035725E-3</c:v>
                </c:pt>
                <c:pt idx="881">
                  <c:v>6.9199999999796091E-3</c:v>
                </c:pt>
                <c:pt idx="882">
                  <c:v>6.5799999999853753E-3</c:v>
                </c:pt>
                <c:pt idx="883">
                  <c:v>6.5299999999979264E-3</c:v>
                </c:pt>
                <c:pt idx="884">
                  <c:v>7.0000000000050022E-3</c:v>
                </c:pt>
                <c:pt idx="885">
                  <c:v>4.0000000000190994E-3</c:v>
                </c:pt>
                <c:pt idx="886">
                  <c:v>7.569999999986976E-3</c:v>
                </c:pt>
                <c:pt idx="887">
                  <c:v>4.4700000000261753E-3</c:v>
                </c:pt>
                <c:pt idx="888">
                  <c:v>9.7399999999652209E-3</c:v>
                </c:pt>
                <c:pt idx="889">
                  <c:v>5.7199999999966167E-3</c:v>
                </c:pt>
                <c:pt idx="890">
                  <c:v>3.7900000000377077E-3</c:v>
                </c:pt>
                <c:pt idx="891">
                  <c:v>8.9699999999766078E-3</c:v>
                </c:pt>
                <c:pt idx="892">
                  <c:v>5.0699999999892498E-3</c:v>
                </c:pt>
                <c:pt idx="893">
                  <c:v>8.399999999994634E-3</c:v>
                </c:pt>
                <c:pt idx="894">
                  <c:v>5.3000000000338332E-3</c:v>
                </c:pt>
                <c:pt idx="895">
                  <c:v>9.5999999999776264E-3</c:v>
                </c:pt>
                <c:pt idx="896">
                  <c:v>3.5200000000372711E-3</c:v>
                </c:pt>
                <c:pt idx="897">
                  <c:v>9.6199999999839747E-3</c:v>
                </c:pt>
                <c:pt idx="898">
                  <c:v>4.0000000000190994E-3</c:v>
                </c:pt>
                <c:pt idx="899">
                  <c:v>6.7599999999856664E-3</c:v>
                </c:pt>
                <c:pt idx="900">
                  <c:v>7.389999999986685E-3</c:v>
                </c:pt>
                <c:pt idx="901">
                  <c:v>4.7700000000077125E-3</c:v>
                </c:pt>
                <c:pt idx="902">
                  <c:v>6.5299999999979264E-3</c:v>
                </c:pt>
                <c:pt idx="903">
                  <c:v>5.7800000000156615E-3</c:v>
                </c:pt>
                <c:pt idx="904">
                  <c:v>4.9199999999700594E-3</c:v>
                </c:pt>
                <c:pt idx="905">
                  <c:v>4.9999999999954525E-3</c:v>
                </c:pt>
                <c:pt idx="906">
                  <c:v>5.820000000028358E-3</c:v>
                </c:pt>
                <c:pt idx="907">
                  <c:v>6.7599999999856664E-3</c:v>
                </c:pt>
                <c:pt idx="908">
                  <c:v>3.8799999999810098E-3</c:v>
                </c:pt>
                <c:pt idx="909">
                  <c:v>8.2500000000322871E-3</c:v>
                </c:pt>
                <c:pt idx="910">
                  <c:v>5.9599999999591091E-3</c:v>
                </c:pt>
                <c:pt idx="911">
                  <c:v>5.1300000000082946E-3</c:v>
                </c:pt>
                <c:pt idx="912">
                  <c:v>7.6900000000250657E-3</c:v>
                </c:pt>
                <c:pt idx="913">
                  <c:v>4.3200000000069849E-3</c:v>
                </c:pt>
                <c:pt idx="914">
                  <c:v>9.9799999999845568E-3</c:v>
                </c:pt>
                <c:pt idx="915">
                  <c:v>3.3999999999991815E-3</c:v>
                </c:pt>
                <c:pt idx="916">
                  <c:v>7.8700000000253567E-3</c:v>
                </c:pt>
                <c:pt idx="917">
                  <c:v>5.3899999999771353E-3</c:v>
                </c:pt>
                <c:pt idx="918">
                  <c:v>8.3200000000260843E-3</c:v>
                </c:pt>
                <c:pt idx="919">
                  <c:v>6.0199999999781539E-3</c:v>
                </c:pt>
                <c:pt idx="920">
                  <c:v>6.7900000000236105E-3</c:v>
                </c:pt>
                <c:pt idx="921">
                  <c:v>6.3499999999976353E-3</c:v>
                </c:pt>
                <c:pt idx="922">
                  <c:v>5.3899999999771353E-3</c:v>
                </c:pt>
                <c:pt idx="923">
                  <c:v>6.8600000000174077E-3</c:v>
                </c:pt>
                <c:pt idx="924">
                  <c:v>6.3999999999850843E-3</c:v>
                </c:pt>
                <c:pt idx="925">
                  <c:v>7.4500000000057298E-3</c:v>
                </c:pt>
                <c:pt idx="926">
                  <c:v>7.3999999999614374E-3</c:v>
                </c:pt>
                <c:pt idx="927">
                  <c:v>3.390000000024429E-3</c:v>
                </c:pt>
                <c:pt idx="928">
                  <c:v>7.4500000000057298E-3</c:v>
                </c:pt>
                <c:pt idx="929">
                  <c:v>5.4599999999709325E-3</c:v>
                </c:pt>
                <c:pt idx="930">
                  <c:v>7.5100000000247746E-3</c:v>
                </c:pt>
                <c:pt idx="931">
                  <c:v>6.9100000000048567E-3</c:v>
                </c:pt>
                <c:pt idx="932">
                  <c:v>5.8099999999967622E-3</c:v>
                </c:pt>
                <c:pt idx="933">
                  <c:v>7.2200000000179898E-3</c:v>
                </c:pt>
                <c:pt idx="934">
                  <c:v>6.8200000000047112E-3</c:v>
                </c:pt>
                <c:pt idx="935">
                  <c:v>7.719999999949323E-3</c:v>
                </c:pt>
                <c:pt idx="936">
                  <c:v>7.9900000000066029E-3</c:v>
                </c:pt>
                <c:pt idx="937">
                  <c:v>6.2000000000352884E-3</c:v>
                </c:pt>
                <c:pt idx="938">
                  <c:v>7.5400000000058753E-3</c:v>
                </c:pt>
                <c:pt idx="939">
                  <c:v>6.6999999999666215E-3</c:v>
                </c:pt>
                <c:pt idx="940">
                  <c:v>6.830000000036307E-3</c:v>
                </c:pt>
                <c:pt idx="941">
                  <c:v>9.5299999999838292E-3</c:v>
                </c:pt>
                <c:pt idx="942">
                  <c:v>3.6400000000185173E-3</c:v>
                </c:pt>
                <c:pt idx="943">
                  <c:v>7.9599999999686588E-3</c:v>
                </c:pt>
                <c:pt idx="944">
                  <c:v>3.9600000000064028E-3</c:v>
                </c:pt>
                <c:pt idx="945">
                  <c:v>7.8399999999874126E-3</c:v>
                </c:pt>
                <c:pt idx="946">
                  <c:v>6.8499999999858119E-3</c:v>
                </c:pt>
                <c:pt idx="947">
                  <c:v>4.0500000000065484E-3</c:v>
                </c:pt>
                <c:pt idx="948">
                  <c:v>8.9500000000271029E-3</c:v>
                </c:pt>
                <c:pt idx="949">
                  <c:v>5.8399999999778629E-3</c:v>
                </c:pt>
                <c:pt idx="950">
                  <c:v>5.1799999999957436E-3</c:v>
                </c:pt>
                <c:pt idx="951">
                  <c:v>8.4400000000073305E-3</c:v>
                </c:pt>
                <c:pt idx="952">
                  <c:v>7.8300000000126602E-3</c:v>
                </c:pt>
                <c:pt idx="953">
                  <c:v>6.6199999999980719E-3</c:v>
                </c:pt>
                <c:pt idx="954">
                  <c:v>3.669999999999618E-3</c:v>
                </c:pt>
                <c:pt idx="955">
                  <c:v>1.0400000000004184E-2</c:v>
                </c:pt>
                <c:pt idx="956">
                  <c:v>5.870000000015807E-3</c:v>
                </c:pt>
                <c:pt idx="957">
                  <c:v>6.9399999999859574E-3</c:v>
                </c:pt>
                <c:pt idx="958">
                  <c:v>4.8299999999699139E-3</c:v>
                </c:pt>
                <c:pt idx="959">
                  <c:v>6.3499999999976353E-3</c:v>
                </c:pt>
                <c:pt idx="960">
                  <c:v>6.3500000000544787E-3</c:v>
                </c:pt>
                <c:pt idx="961">
                  <c:v>4.0499999999497049E-3</c:v>
                </c:pt>
                <c:pt idx="962">
                  <c:v>7.060000000024047E-3</c:v>
                </c:pt>
                <c:pt idx="963">
                  <c:v>4.4100000000071304E-3</c:v>
                </c:pt>
                <c:pt idx="964">
                  <c:v>6.0199999999781539E-3</c:v>
                </c:pt>
                <c:pt idx="965">
                  <c:v>4.9200000000269029E-3</c:v>
                </c:pt>
                <c:pt idx="966">
                  <c:v>7.209999999986394E-3</c:v>
                </c:pt>
                <c:pt idx="967">
                  <c:v>7.4799999999868305E-3</c:v>
                </c:pt>
                <c:pt idx="968">
                  <c:v>5.4000000000087311E-3</c:v>
                </c:pt>
                <c:pt idx="969">
                  <c:v>7.3300000000244836E-3</c:v>
                </c:pt>
                <c:pt idx="970">
                  <c:v>6.8499999999858119E-3</c:v>
                </c:pt>
                <c:pt idx="971">
                  <c:v>5.0699999999892498E-3</c:v>
                </c:pt>
                <c:pt idx="972">
                  <c:v>6.5599999999790271E-3</c:v>
                </c:pt>
                <c:pt idx="973">
                  <c:v>9.180000000014843E-3</c:v>
                </c:pt>
                <c:pt idx="974">
                  <c:v>3.5700000000247201E-3</c:v>
                </c:pt>
                <c:pt idx="975">
                  <c:v>8.0199999999877036E-3</c:v>
                </c:pt>
                <c:pt idx="976">
                  <c:v>7.2999999999865395E-3</c:v>
                </c:pt>
                <c:pt idx="977">
                  <c:v>5.9899999999970532E-3</c:v>
                </c:pt>
                <c:pt idx="978">
                  <c:v>6.6800000000171167E-3</c:v>
                </c:pt>
                <c:pt idx="979">
                  <c:v>6.6100000000233194E-3</c:v>
                </c:pt>
                <c:pt idx="980">
                  <c:v>6.7699999999604188E-3</c:v>
                </c:pt>
                <c:pt idx="981">
                  <c:v>6.5800000000422187E-3</c:v>
                </c:pt>
                <c:pt idx="982">
                  <c:v>6.4099999999598367E-3</c:v>
                </c:pt>
                <c:pt idx="983">
                  <c:v>8.6100000000328691E-3</c:v>
                </c:pt>
                <c:pt idx="984">
                  <c:v>4.9500000000080036E-3</c:v>
                </c:pt>
                <c:pt idx="985">
                  <c:v>7.4499999999488864E-3</c:v>
                </c:pt>
                <c:pt idx="986">
                  <c:v>6.1699999999973443E-3</c:v>
                </c:pt>
                <c:pt idx="987">
                  <c:v>6.0800000000540422E-3</c:v>
                </c:pt>
                <c:pt idx="988">
                  <c:v>4.7699999999508691E-3</c:v>
                </c:pt>
                <c:pt idx="989">
                  <c:v>7.840000000044256E-3</c:v>
                </c:pt>
                <c:pt idx="990">
                  <c:v>5.9899999999970532E-3</c:v>
                </c:pt>
                <c:pt idx="991">
                  <c:v>6.7300000000045657E-3</c:v>
                </c:pt>
                <c:pt idx="992">
                  <c:v>6.5299999999979264E-3</c:v>
                </c:pt>
                <c:pt idx="993">
                  <c:v>6.379999999978736E-3</c:v>
                </c:pt>
                <c:pt idx="994">
                  <c:v>5.9899999999970532E-3</c:v>
                </c:pt>
                <c:pt idx="995">
                  <c:v>4.8199999999951615E-3</c:v>
                </c:pt>
                <c:pt idx="996">
                  <c:v>6.7099999999982174E-3</c:v>
                </c:pt>
                <c:pt idx="997">
                  <c:v>6.4399999999977808E-3</c:v>
                </c:pt>
                <c:pt idx="998">
                  <c:v>7.9499999999939064E-3</c:v>
                </c:pt>
                <c:pt idx="999">
                  <c:v>4.3000000000006366E-3</c:v>
                </c:pt>
                <c:pt idx="1000">
                  <c:v>7.1200000000430919E-3</c:v>
                </c:pt>
                <c:pt idx="1001">
                  <c:v>6.5599999999790271E-3</c:v>
                </c:pt>
                <c:pt idx="1002">
                  <c:v>8.7599999999952161E-3</c:v>
                </c:pt>
                <c:pt idx="1003">
                  <c:v>5.5699999999774263E-3</c:v>
                </c:pt>
                <c:pt idx="1004">
                  <c:v>6.1100000000351429E-3</c:v>
                </c:pt>
                <c:pt idx="1005">
                  <c:v>5.8399999999778629E-3</c:v>
                </c:pt>
                <c:pt idx="1006">
                  <c:v>6.1100000000351429E-3</c:v>
                </c:pt>
                <c:pt idx="1007">
                  <c:v>8.4599999999568354E-3</c:v>
                </c:pt>
                <c:pt idx="1008">
                  <c:v>3.7000000000375621E-3</c:v>
                </c:pt>
                <c:pt idx="1009">
                  <c:v>8.1099999999878492E-3</c:v>
                </c:pt>
                <c:pt idx="1010">
                  <c:v>5.8099999999967622E-3</c:v>
                </c:pt>
                <c:pt idx="1011">
                  <c:v>3.2800000000179352E-3</c:v>
                </c:pt>
                <c:pt idx="1012">
                  <c:v>8.4299999999757347E-3</c:v>
                </c:pt>
                <c:pt idx="1013">
                  <c:v>3.4600000000182263E-3</c:v>
                </c:pt>
                <c:pt idx="1014">
                  <c:v>5.4499999999961801E-3</c:v>
                </c:pt>
                <c:pt idx="1015">
                  <c:v>6.3499999999976353E-3</c:v>
                </c:pt>
                <c:pt idx="1016">
                  <c:v>2.8299999999603642E-3</c:v>
                </c:pt>
                <c:pt idx="1017">
                  <c:v>7.1800000000052933E-3</c:v>
                </c:pt>
                <c:pt idx="1018">
                  <c:v>2.9499999999984539E-3</c:v>
                </c:pt>
                <c:pt idx="1019">
                  <c:v>5.4300000000466753E-3</c:v>
                </c:pt>
                <c:pt idx="1020">
                  <c:v>4.8499999999762622E-3</c:v>
                </c:pt>
                <c:pt idx="1021">
                  <c:v>5.6700000000091677E-3</c:v>
                </c:pt>
                <c:pt idx="1022">
                  <c:v>5.6299999999964712E-3</c:v>
                </c:pt>
                <c:pt idx="1023">
                  <c:v>5.8399999999778629E-3</c:v>
                </c:pt>
                <c:pt idx="1024">
                  <c:v>6.0200000000349974E-3</c:v>
                </c:pt>
                <c:pt idx="1025">
                  <c:v>3.5199999999804277E-3</c:v>
                </c:pt>
                <c:pt idx="1026">
                  <c:v>7.389999999986685E-3</c:v>
                </c:pt>
                <c:pt idx="1027">
                  <c:v>5.5700000000342698E-3</c:v>
                </c:pt>
                <c:pt idx="1028">
                  <c:v>5.0400000000081491E-3</c:v>
                </c:pt>
                <c:pt idx="1029">
                  <c:v>5.6299999999964712E-3</c:v>
                </c:pt>
                <c:pt idx="1030">
                  <c:v>6.2299999999595457E-3</c:v>
                </c:pt>
                <c:pt idx="1031">
                  <c:v>5.690000000015516E-3</c:v>
                </c:pt>
                <c:pt idx="1032">
                  <c:v>3.489999999999327E-3</c:v>
                </c:pt>
                <c:pt idx="1033">
                  <c:v>8.8799999999764623E-3</c:v>
                </c:pt>
                <c:pt idx="1034">
                  <c:v>3.7000000000375621E-3</c:v>
                </c:pt>
                <c:pt idx="1035">
                  <c:v>5.9600000000159525E-3</c:v>
                </c:pt>
                <c:pt idx="1036">
                  <c:v>5.1499999999577994E-3</c:v>
                </c:pt>
                <c:pt idx="1037">
                  <c:v>5.3399999999896863E-3</c:v>
                </c:pt>
                <c:pt idx="1038">
                  <c:v>5.0000000000522959E-3</c:v>
                </c:pt>
                <c:pt idx="1039">
                  <c:v>4.7399999999697684E-3</c:v>
                </c:pt>
                <c:pt idx="1040">
                  <c:v>8.170000000006894E-3</c:v>
                </c:pt>
                <c:pt idx="1041">
                  <c:v>3.390000000024429E-3</c:v>
                </c:pt>
                <c:pt idx="1042">
                  <c:v>6.1399999999594002E-3</c:v>
                </c:pt>
                <c:pt idx="1043">
                  <c:v>4.3300000000385808E-3</c:v>
                </c:pt>
                <c:pt idx="1044">
                  <c:v>6.8199999999478678E-3</c:v>
                </c:pt>
                <c:pt idx="1045">
                  <c:v>4.9500000000080036E-3</c:v>
                </c:pt>
                <c:pt idx="1046">
                  <c:v>5.1799999999957436E-3</c:v>
                </c:pt>
                <c:pt idx="1047">
                  <c:v>6.7999999999983629E-3</c:v>
                </c:pt>
                <c:pt idx="1048">
                  <c:v>4.7100000000455111E-3</c:v>
                </c:pt>
                <c:pt idx="1049">
                  <c:v>5.9599999999591091E-3</c:v>
                </c:pt>
                <c:pt idx="1050">
                  <c:v>5.4499999999961801E-3</c:v>
                </c:pt>
                <c:pt idx="1051">
                  <c:v>7.1200000000430919E-3</c:v>
                </c:pt>
                <c:pt idx="1052">
                  <c:v>5.5199999999899774E-3</c:v>
                </c:pt>
                <c:pt idx="1053">
                  <c:v>4.0199999999686042E-3</c:v>
                </c:pt>
                <c:pt idx="1054">
                  <c:v>7.4800000000436739E-3</c:v>
                </c:pt>
                <c:pt idx="1055">
                  <c:v>3.3999999999991815E-3</c:v>
                </c:pt>
                <c:pt idx="1056">
                  <c:v>7.569999999986976E-3</c:v>
                </c:pt>
                <c:pt idx="1057">
                  <c:v>3.6299999999869215E-3</c:v>
                </c:pt>
                <c:pt idx="1058">
                  <c:v>5.2499999999895408E-3</c:v>
                </c:pt>
                <c:pt idx="1059">
                  <c:v>6.6199999999980719E-3</c:v>
                </c:pt>
                <c:pt idx="1060">
                  <c:v>3.6300000000437649E-3</c:v>
                </c:pt>
                <c:pt idx="1061">
                  <c:v>9.3899999999962347E-3</c:v>
                </c:pt>
                <c:pt idx="1062">
                  <c:v>2.2299999999972897E-3</c:v>
                </c:pt>
                <c:pt idx="1063">
                  <c:v>9.2999999999960892E-3</c:v>
                </c:pt>
                <c:pt idx="1064">
                  <c:v>5.1599999999893953E-3</c:v>
                </c:pt>
                <c:pt idx="1065">
                  <c:v>6.7899999999667671E-3</c:v>
                </c:pt>
                <c:pt idx="1066">
                  <c:v>3.2800000000179352E-3</c:v>
                </c:pt>
                <c:pt idx="1067">
                  <c:v>9.6900000000346154E-3</c:v>
                </c:pt>
                <c:pt idx="1068">
                  <c:v>3.899999999987358E-3</c:v>
                </c:pt>
                <c:pt idx="1069">
                  <c:v>3.8499999999999091E-3</c:v>
                </c:pt>
                <c:pt idx="1070">
                  <c:v>6.3399999999660395E-3</c:v>
                </c:pt>
                <c:pt idx="1071">
                  <c:v>5.4900000000088767E-3</c:v>
                </c:pt>
                <c:pt idx="1072">
                  <c:v>3.6299999999869215E-3</c:v>
                </c:pt>
                <c:pt idx="1073">
                  <c:v>5.1000000000271939E-3</c:v>
                </c:pt>
                <c:pt idx="1074">
                  <c:v>6.4399999999977808E-3</c:v>
                </c:pt>
                <c:pt idx="1075">
                  <c:v>6.3099999999849388E-3</c:v>
                </c:pt>
                <c:pt idx="1076">
                  <c:v>5.0400000000081491E-3</c:v>
                </c:pt>
                <c:pt idx="1077">
                  <c:v>6.0799999999971988E-3</c:v>
                </c:pt>
                <c:pt idx="1078">
                  <c:v>8.6400000000139698E-3</c:v>
                </c:pt>
                <c:pt idx="1079">
                  <c:v>2.8100000000108594E-3</c:v>
                </c:pt>
                <c:pt idx="1080">
                  <c:v>5.6899999999586726E-3</c:v>
                </c:pt>
                <c:pt idx="1081">
                  <c:v>6.5200000000231739E-3</c:v>
                </c:pt>
                <c:pt idx="1082">
                  <c:v>5.6700000000091677E-3</c:v>
                </c:pt>
                <c:pt idx="1083">
                  <c:v>6.0799999999971988E-3</c:v>
                </c:pt>
                <c:pt idx="1084">
                  <c:v>7.7400000000125146E-3</c:v>
                </c:pt>
                <c:pt idx="1085">
                  <c:v>4.359999999962838E-3</c:v>
                </c:pt>
                <c:pt idx="1086">
                  <c:v>7.6900000000250657E-3</c:v>
                </c:pt>
                <c:pt idx="1087">
                  <c:v>5.4799999999772808E-3</c:v>
                </c:pt>
                <c:pt idx="1088">
                  <c:v>6.5000000000168257E-3</c:v>
                </c:pt>
                <c:pt idx="1089">
                  <c:v>5.1500000000146429E-3</c:v>
                </c:pt>
                <c:pt idx="1090">
                  <c:v>6.4699999999788815E-3</c:v>
                </c:pt>
                <c:pt idx="1091">
                  <c:v>4.9200000000269029E-3</c:v>
                </c:pt>
                <c:pt idx="1092">
                  <c:v>6.3999999999850843E-3</c:v>
                </c:pt>
                <c:pt idx="1093">
                  <c:v>6.8600000000174077E-3</c:v>
                </c:pt>
                <c:pt idx="1094">
                  <c:v>6.199999999978445E-3</c:v>
                </c:pt>
                <c:pt idx="1095">
                  <c:v>6.0199999999781539E-3</c:v>
                </c:pt>
                <c:pt idx="1096">
                  <c:v>6.0500000000160981E-3</c:v>
                </c:pt>
                <c:pt idx="1097">
                  <c:v>7.2400000000243381E-3</c:v>
                </c:pt>
                <c:pt idx="1098">
                  <c:v>5.4499999999961801E-3</c:v>
                </c:pt>
                <c:pt idx="1099">
                  <c:v>5.0400000000081491E-3</c:v>
                </c:pt>
                <c:pt idx="1100">
                  <c:v>7.6300000000060209E-3</c:v>
                </c:pt>
                <c:pt idx="1101">
                  <c:v>3.8399999999683132E-3</c:v>
                </c:pt>
                <c:pt idx="1102">
                  <c:v>5.2800000000274849E-3</c:v>
                </c:pt>
                <c:pt idx="1103">
                  <c:v>6.5199999999663305E-3</c:v>
                </c:pt>
                <c:pt idx="1104">
                  <c:v>6.9200000000364525E-3</c:v>
                </c:pt>
                <c:pt idx="1105">
                  <c:v>6.2299999999595457E-3</c:v>
                </c:pt>
                <c:pt idx="1106">
                  <c:v>2.4999999999977263E-3</c:v>
                </c:pt>
                <c:pt idx="1107">
                  <c:v>8.2000000000448381E-3</c:v>
                </c:pt>
                <c:pt idx="1108">
                  <c:v>3.0399999999985994E-3</c:v>
                </c:pt>
                <c:pt idx="1109">
                  <c:v>7.5399999999490319E-3</c:v>
                </c:pt>
                <c:pt idx="1110">
                  <c:v>5.9600000000159525E-3</c:v>
                </c:pt>
                <c:pt idx="1111">
                  <c:v>5.2100000000336877E-3</c:v>
                </c:pt>
                <c:pt idx="1112">
                  <c:v>4.5299999999883767E-3</c:v>
                </c:pt>
                <c:pt idx="1113">
                  <c:v>7.7200000000061664E-3</c:v>
                </c:pt>
                <c:pt idx="1114">
                  <c:v>5.369999999970787E-3</c:v>
                </c:pt>
                <c:pt idx="1115">
                  <c:v>4.9700000000143518E-3</c:v>
                </c:pt>
                <c:pt idx="1116">
                  <c:v>4.0300000000002001E-3</c:v>
                </c:pt>
                <c:pt idx="1117">
                  <c:v>6.1900000000036925E-3</c:v>
                </c:pt>
                <c:pt idx="1118">
                  <c:v>6.0799999999971988E-3</c:v>
                </c:pt>
                <c:pt idx="1119">
                  <c:v>3.0699999999797001E-3</c:v>
                </c:pt>
                <c:pt idx="1120">
                  <c:v>8.2300000000259388E-3</c:v>
                </c:pt>
                <c:pt idx="1121">
                  <c:v>3.5499999999615284E-3</c:v>
                </c:pt>
                <c:pt idx="1122">
                  <c:v>5.2100000000336877E-3</c:v>
                </c:pt>
                <c:pt idx="1123">
                  <c:v>5.1599999999893953E-3</c:v>
                </c:pt>
                <c:pt idx="1124">
                  <c:v>7.6599999999871216E-3</c:v>
                </c:pt>
                <c:pt idx="1125">
                  <c:v>4.500000000007276E-3</c:v>
                </c:pt>
                <c:pt idx="1126">
                  <c:v>4.2900000000258842E-3</c:v>
                </c:pt>
                <c:pt idx="1127">
                  <c:v>6.0799999999971988E-3</c:v>
                </c:pt>
                <c:pt idx="1128">
                  <c:v>5.9899999999970532E-3</c:v>
                </c:pt>
                <c:pt idx="1129">
                  <c:v>3.1599999999798456E-3</c:v>
                </c:pt>
                <c:pt idx="1130">
                  <c:v>5.0600000000144973E-3</c:v>
                </c:pt>
                <c:pt idx="1131">
                  <c:v>5.3399999999896863E-3</c:v>
                </c:pt>
                <c:pt idx="1132">
                  <c:v>5.9299999999780084E-3</c:v>
                </c:pt>
                <c:pt idx="1133">
                  <c:v>5.360000000052878E-3</c:v>
                </c:pt>
                <c:pt idx="1134">
                  <c:v>4.3799999999691863E-3</c:v>
                </c:pt>
                <c:pt idx="1135">
                  <c:v>7.8100000000063119E-3</c:v>
                </c:pt>
                <c:pt idx="1136">
                  <c:v>4.0000000000190994E-3</c:v>
                </c:pt>
                <c:pt idx="1137">
                  <c:v>4.6999999999570719E-3</c:v>
                </c:pt>
                <c:pt idx="1138">
                  <c:v>7.0400000000176988E-3</c:v>
                </c:pt>
                <c:pt idx="1139">
                  <c:v>4.3800000000260297E-3</c:v>
                </c:pt>
                <c:pt idx="1140">
                  <c:v>7.4500000000057298E-3</c:v>
                </c:pt>
                <c:pt idx="1141">
                  <c:v>3.6399999999616739E-3</c:v>
                </c:pt>
                <c:pt idx="1142">
                  <c:v>3.4499999999866304E-3</c:v>
                </c:pt>
                <c:pt idx="1143">
                  <c:v>5.7800000000156615E-3</c:v>
                </c:pt>
                <c:pt idx="1144">
                  <c:v>8.170000000006894E-3</c:v>
                </c:pt>
                <c:pt idx="1145">
                  <c:v>3.3099999999990359E-3</c:v>
                </c:pt>
                <c:pt idx="1146">
                  <c:v>6.5500000000042746E-3</c:v>
                </c:pt>
                <c:pt idx="1147">
                  <c:v>4.7099999999886677E-3</c:v>
                </c:pt>
                <c:pt idx="1148">
                  <c:v>4.1200000000003456E-3</c:v>
                </c:pt>
                <c:pt idx="1149">
                  <c:v>4.6199999999885222E-3</c:v>
                </c:pt>
                <c:pt idx="1150">
                  <c:v>6.4000000000419277E-3</c:v>
                </c:pt>
                <c:pt idx="1151">
                  <c:v>4.1499999999814463E-3</c:v>
                </c:pt>
                <c:pt idx="1152">
                  <c:v>4.7000000000139153E-3</c:v>
                </c:pt>
                <c:pt idx="1153">
                  <c:v>5.0400000000081491E-3</c:v>
                </c:pt>
                <c:pt idx="1154">
                  <c:v>3.6099999999805732E-3</c:v>
                </c:pt>
                <c:pt idx="1155">
                  <c:v>6.7599999999856664E-3</c:v>
                </c:pt>
                <c:pt idx="1156">
                  <c:v>4.0500000000065484E-3</c:v>
                </c:pt>
                <c:pt idx="1157">
                  <c:v>3.9400000000000546E-3</c:v>
                </c:pt>
                <c:pt idx="1158">
                  <c:v>6.0500000000160981E-3</c:v>
                </c:pt>
                <c:pt idx="1159">
                  <c:v>3.3999999999991815E-3</c:v>
                </c:pt>
                <c:pt idx="1160">
                  <c:v>6.3700000000039836E-3</c:v>
                </c:pt>
                <c:pt idx="1161">
                  <c:v>4.4100000000071304E-3</c:v>
                </c:pt>
                <c:pt idx="1162">
                  <c:v>6.5299999999979264E-3</c:v>
                </c:pt>
                <c:pt idx="1163">
                  <c:v>2.1199999999907959E-3</c:v>
                </c:pt>
                <c:pt idx="1164">
                  <c:v>7.4500000000057298E-3</c:v>
                </c:pt>
                <c:pt idx="1165">
                  <c:v>4.7399999999697684E-3</c:v>
                </c:pt>
                <c:pt idx="1166">
                  <c:v>4.1699999999877946E-3</c:v>
                </c:pt>
                <c:pt idx="1167">
                  <c:v>5.2100000000336877E-3</c:v>
                </c:pt>
                <c:pt idx="1168">
                  <c:v>5.7299999999713691E-3</c:v>
                </c:pt>
                <c:pt idx="1169">
                  <c:v>5.4800000000341242E-3</c:v>
                </c:pt>
                <c:pt idx="1170">
                  <c:v>3.489999999999327E-3</c:v>
                </c:pt>
                <c:pt idx="1171">
                  <c:v>5.8099999999967622E-3</c:v>
                </c:pt>
                <c:pt idx="1172">
                  <c:v>6.3499999999976353E-3</c:v>
                </c:pt>
                <c:pt idx="1173">
                  <c:v>5.3599999999960346E-3</c:v>
                </c:pt>
                <c:pt idx="1174">
                  <c:v>4.5599999999694774E-3</c:v>
                </c:pt>
                <c:pt idx="1175">
                  <c:v>4.7100000000455111E-3</c:v>
                </c:pt>
                <c:pt idx="1176">
                  <c:v>6.5599999999790271E-3</c:v>
                </c:pt>
                <c:pt idx="1177">
                  <c:v>3.6900000000059663E-3</c:v>
                </c:pt>
                <c:pt idx="1178">
                  <c:v>4.0199999999686042E-3</c:v>
                </c:pt>
                <c:pt idx="1179">
                  <c:v>4.6200000000453656E-3</c:v>
                </c:pt>
                <c:pt idx="1180">
                  <c:v>5.3100000000085856E-3</c:v>
                </c:pt>
                <c:pt idx="1181">
                  <c:v>3.2199999999988904E-3</c:v>
                </c:pt>
                <c:pt idx="1182">
                  <c:v>5.1499999999577994E-3</c:v>
                </c:pt>
                <c:pt idx="1183">
                  <c:v>5.7800000000156615E-3</c:v>
                </c:pt>
                <c:pt idx="1184">
                  <c:v>2.0900000000096952E-3</c:v>
                </c:pt>
                <c:pt idx="1185">
                  <c:v>6.9699999999670581E-3</c:v>
                </c:pt>
                <c:pt idx="1186">
                  <c:v>5.0100000000270484E-3</c:v>
                </c:pt>
                <c:pt idx="1187">
                  <c:v>5.7199999999966167E-3</c:v>
                </c:pt>
                <c:pt idx="1188">
                  <c:v>3.7599999999997635E-3</c:v>
                </c:pt>
                <c:pt idx="1189">
                  <c:v>5.3300000000149339E-3</c:v>
                </c:pt>
                <c:pt idx="1190">
                  <c:v>5.0400000000081491E-3</c:v>
                </c:pt>
                <c:pt idx="1191">
                  <c:v>3.6999999999807187E-3</c:v>
                </c:pt>
                <c:pt idx="1192">
                  <c:v>5.6299999999964712E-3</c:v>
                </c:pt>
                <c:pt idx="1193">
                  <c:v>6.1400000000162436E-3</c:v>
                </c:pt>
                <c:pt idx="1194">
                  <c:v>2.9199999999605097E-3</c:v>
                </c:pt>
                <c:pt idx="1195">
                  <c:v>4.7400000000266118E-3</c:v>
                </c:pt>
                <c:pt idx="1196">
                  <c:v>4.3499999999880856E-3</c:v>
                </c:pt>
                <c:pt idx="1197">
                  <c:v>5.9300000000348518E-3</c:v>
                </c:pt>
                <c:pt idx="1198">
                  <c:v>1.9399999999905049E-3</c:v>
                </c:pt>
                <c:pt idx="1199">
                  <c:v>5.5399999999963256E-3</c:v>
                </c:pt>
                <c:pt idx="1200">
                  <c:v>5.8999999999969077E-3</c:v>
                </c:pt>
                <c:pt idx="1201">
                  <c:v>0</c:v>
                </c:pt>
                <c:pt idx="1202">
                  <c:v>8.9699999999766078E-3</c:v>
                </c:pt>
                <c:pt idx="1203">
                  <c:v>4.7400000000266118E-3</c:v>
                </c:pt>
                <c:pt idx="1204">
                  <c:v>5.4200000000150794E-3</c:v>
                </c:pt>
                <c:pt idx="1205">
                  <c:v>6.7699999999604188E-3</c:v>
                </c:pt>
                <c:pt idx="1206">
                  <c:v>5.1200000000335422E-3</c:v>
                </c:pt>
                <c:pt idx="1207">
                  <c:v>3.2799999999610918E-3</c:v>
                </c:pt>
                <c:pt idx="1208">
                  <c:v>6.5000000000168257E-3</c:v>
                </c:pt>
                <c:pt idx="1209">
                  <c:v>2.709999999979118E-3</c:v>
                </c:pt>
                <c:pt idx="1210">
                  <c:v>6.2599999999974898E-3</c:v>
                </c:pt>
                <c:pt idx="1211">
                  <c:v>3.3099999999990359E-3</c:v>
                </c:pt>
                <c:pt idx="1212">
                  <c:v>3.3600000000433283E-3</c:v>
                </c:pt>
                <c:pt idx="1213">
                  <c:v>6.5899999999601278E-3</c:v>
                </c:pt>
                <c:pt idx="1214">
                  <c:v>4.9800000000459477E-3</c:v>
                </c:pt>
                <c:pt idx="1215">
                  <c:v>6.1099999999782995E-3</c:v>
                </c:pt>
                <c:pt idx="1216">
                  <c:v>3.5700000000247201E-3</c:v>
                </c:pt>
                <c:pt idx="1217">
                  <c:v>4.1499999999814463E-3</c:v>
                </c:pt>
                <c:pt idx="1218">
                  <c:v>6.5799999999853753E-3</c:v>
                </c:pt>
                <c:pt idx="1219">
                  <c:v>2.3300000000290311E-3</c:v>
                </c:pt>
                <c:pt idx="1220">
                  <c:v>5.7499999999777174E-3</c:v>
                </c:pt>
                <c:pt idx="1221">
                  <c:v>4.4399999999882311E-3</c:v>
                </c:pt>
                <c:pt idx="1222">
                  <c:v>8.2300000000259388E-3</c:v>
                </c:pt>
                <c:pt idx="1223">
                  <c:v>1.4899999999897773E-3</c:v>
                </c:pt>
                <c:pt idx="1224">
                  <c:v>7.7400000000125146E-3</c:v>
                </c:pt>
                <c:pt idx="1225">
                  <c:v>4.359999999962838E-3</c:v>
                </c:pt>
                <c:pt idx="1226">
                  <c:v>5.4499999999961801E-3</c:v>
                </c:pt>
                <c:pt idx="1227">
                  <c:v>6.9400000000428008E-3</c:v>
                </c:pt>
                <c:pt idx="1228">
                  <c:v>2.7399999999602187E-3</c:v>
                </c:pt>
                <c:pt idx="1229">
                  <c:v>6.7999999999983629E-3</c:v>
                </c:pt>
                <c:pt idx="1230">
                  <c:v>2.8000000000361069E-3</c:v>
                </c:pt>
                <c:pt idx="1231">
                  <c:v>4.500000000007276E-3</c:v>
                </c:pt>
                <c:pt idx="1232">
                  <c:v>4.8599999999510146E-3</c:v>
                </c:pt>
                <c:pt idx="1233">
                  <c:v>4.9500000000080036E-3</c:v>
                </c:pt>
                <c:pt idx="1234">
                  <c:v>6.1400000000162436E-3</c:v>
                </c:pt>
                <c:pt idx="1235">
                  <c:v>3.719999999987067E-3</c:v>
                </c:pt>
                <c:pt idx="1236">
                  <c:v>3.5200000000372711E-3</c:v>
                </c:pt>
                <c:pt idx="1237">
                  <c:v>5.1499999999577994E-3</c:v>
                </c:pt>
                <c:pt idx="1238">
                  <c:v>4.1800000000193904E-3</c:v>
                </c:pt>
                <c:pt idx="1239">
                  <c:v>4.909999999995307E-3</c:v>
                </c:pt>
                <c:pt idx="1240">
                  <c:v>5.8999999999969077E-3</c:v>
                </c:pt>
                <c:pt idx="1241">
                  <c:v>4.3800000000260297E-3</c:v>
                </c:pt>
                <c:pt idx="1242">
                  <c:v>4.7700000000077125E-3</c:v>
                </c:pt>
                <c:pt idx="1243">
                  <c:v>3.9400000000000546E-3</c:v>
                </c:pt>
                <c:pt idx="1244">
                  <c:v>6.2299999999595457E-3</c:v>
                </c:pt>
                <c:pt idx="1245">
                  <c:v>4.6100000000137697E-3</c:v>
                </c:pt>
                <c:pt idx="1246">
                  <c:v>5.5199999999899774E-3</c:v>
                </c:pt>
                <c:pt idx="1247">
                  <c:v>3.8700000000062573E-3</c:v>
                </c:pt>
                <c:pt idx="1248">
                  <c:v>4.5600000000263208E-3</c:v>
                </c:pt>
                <c:pt idx="1249">
                  <c:v>4.2899999999690408E-3</c:v>
                </c:pt>
                <c:pt idx="1250">
                  <c:v>6.7999999999983629E-3</c:v>
                </c:pt>
                <c:pt idx="1251">
                  <c:v>2.2299999999972897E-3</c:v>
                </c:pt>
                <c:pt idx="1252">
                  <c:v>7.569999999986976E-3</c:v>
                </c:pt>
                <c:pt idx="1253">
                  <c:v>4.4100000000071304E-3</c:v>
                </c:pt>
                <c:pt idx="1254">
                  <c:v>4.0900000000192449E-3</c:v>
                </c:pt>
                <c:pt idx="1255">
                  <c:v>6.7900000000236105E-3</c:v>
                </c:pt>
                <c:pt idx="1256">
                  <c:v>4.3199999999501415E-3</c:v>
                </c:pt>
                <c:pt idx="1257">
                  <c:v>4.0300000000002001E-3</c:v>
                </c:pt>
                <c:pt idx="1258">
                  <c:v>4.8800000000142063E-3</c:v>
                </c:pt>
                <c:pt idx="1259">
                  <c:v>3.9100000000189539E-3</c:v>
                </c:pt>
                <c:pt idx="1260">
                  <c:v>6.5000000000168257E-3</c:v>
                </c:pt>
                <c:pt idx="1261">
                  <c:v>2.8599999999983083E-3</c:v>
                </c:pt>
                <c:pt idx="1262">
                  <c:v>5.7199999999966167E-3</c:v>
                </c:pt>
                <c:pt idx="1263">
                  <c:v>2.7399999999602187E-3</c:v>
                </c:pt>
                <c:pt idx="1264">
                  <c:v>7.7200000000061664E-3</c:v>
                </c:pt>
                <c:pt idx="1265">
                  <c:v>3.4300000000371256E-3</c:v>
                </c:pt>
                <c:pt idx="1266">
                  <c:v>4.680000000007567E-3</c:v>
                </c:pt>
                <c:pt idx="1267">
                  <c:v>2.9499999999984539E-3</c:v>
                </c:pt>
                <c:pt idx="1268">
                  <c:v>6.1099999999782995E-3</c:v>
                </c:pt>
                <c:pt idx="1269">
                  <c:v>3.4499999999866304E-3</c:v>
                </c:pt>
                <c:pt idx="1270">
                  <c:v>5.640000000028067E-3</c:v>
                </c:pt>
                <c:pt idx="1271">
                  <c:v>3.6299999999869215E-3</c:v>
                </c:pt>
                <c:pt idx="1272">
                  <c:v>5.8999999999969077E-3</c:v>
                </c:pt>
                <c:pt idx="1273">
                  <c:v>2.4199999999723332E-3</c:v>
                </c:pt>
                <c:pt idx="1274">
                  <c:v>3.8400000000251566E-3</c:v>
                </c:pt>
                <c:pt idx="1275">
                  <c:v>5.9299999999780084E-3</c:v>
                </c:pt>
                <c:pt idx="1276">
                  <c:v>4.500000000007276E-3</c:v>
                </c:pt>
                <c:pt idx="1277">
                  <c:v>4.7999999999888132E-3</c:v>
                </c:pt>
                <c:pt idx="1278">
                  <c:v>3.4600000000182263E-3</c:v>
                </c:pt>
                <c:pt idx="1279">
                  <c:v>4.6199999999885222E-3</c:v>
                </c:pt>
                <c:pt idx="1280">
                  <c:v>4.0200000000254477E-3</c:v>
                </c:pt>
                <c:pt idx="1281">
                  <c:v>3.5799999999994725E-3</c:v>
                </c:pt>
                <c:pt idx="1282">
                  <c:v>5.7800000000156615E-3</c:v>
                </c:pt>
                <c:pt idx="1283">
                  <c:v>2.9499999999984539E-3</c:v>
                </c:pt>
                <c:pt idx="1284">
                  <c:v>7.1199999999862484E-3</c:v>
                </c:pt>
                <c:pt idx="1285">
                  <c:v>2.6500000000169166E-3</c:v>
                </c:pt>
                <c:pt idx="1286">
                  <c:v>4.9799999999891043E-3</c:v>
                </c:pt>
                <c:pt idx="1287">
                  <c:v>3.899999999987358E-3</c:v>
                </c:pt>
                <c:pt idx="1288">
                  <c:v>2.5099999999724787E-3</c:v>
                </c:pt>
                <c:pt idx="1289">
                  <c:v>4.6500000000264663E-3</c:v>
                </c:pt>
                <c:pt idx="1290">
                  <c:v>3.5700000000247201E-3</c:v>
                </c:pt>
                <c:pt idx="1291">
                  <c:v>3.4599999999613829E-3</c:v>
                </c:pt>
                <c:pt idx="1292">
                  <c:v>4.3499999999880856E-3</c:v>
                </c:pt>
                <c:pt idx="1293">
                  <c:v>2.2400000000288856E-3</c:v>
                </c:pt>
                <c:pt idx="1294">
                  <c:v>5.6000000000153705E-3</c:v>
                </c:pt>
                <c:pt idx="1295">
                  <c:v>3.8399999999683132E-3</c:v>
                </c:pt>
                <c:pt idx="1296">
                  <c:v>4.4700000000261753E-3</c:v>
                </c:pt>
                <c:pt idx="1297">
                  <c:v>6.2599999999974898E-3</c:v>
                </c:pt>
                <c:pt idx="1298">
                  <c:v>1.9100000000094042E-3</c:v>
                </c:pt>
                <c:pt idx="1299">
                  <c:v>6.0799999999971988E-3</c:v>
                </c:pt>
                <c:pt idx="1300">
                  <c:v>1.9100000000094042E-3</c:v>
                </c:pt>
                <c:pt idx="1301">
                  <c:v>4.0799999999876491E-3</c:v>
                </c:pt>
                <c:pt idx="1302">
                  <c:v>5.009999999970205E-3</c:v>
                </c:pt>
                <c:pt idx="1303">
                  <c:v>2.8300000000172076E-3</c:v>
                </c:pt>
                <c:pt idx="1304">
                  <c:v>5.870000000015807E-3</c:v>
                </c:pt>
                <c:pt idx="1305">
                  <c:v>2.709999999979118E-3</c:v>
                </c:pt>
                <c:pt idx="1306">
                  <c:v>4.7700000000077125E-3</c:v>
                </c:pt>
                <c:pt idx="1307">
                  <c:v>2.6799999999980173E-3</c:v>
                </c:pt>
                <c:pt idx="1308">
                  <c:v>5.5399999999963256E-3</c:v>
                </c:pt>
                <c:pt idx="1309">
                  <c:v>2.0900000000096952E-3</c:v>
                </c:pt>
                <c:pt idx="1310">
                  <c:v>4.7700000000077125E-3</c:v>
                </c:pt>
                <c:pt idx="1311">
                  <c:v>2.4099999999975807E-3</c:v>
                </c:pt>
                <c:pt idx="1312">
                  <c:v>5.6399999999712236E-3</c:v>
                </c:pt>
                <c:pt idx="1313">
                  <c:v>3.5100000000056752E-3</c:v>
                </c:pt>
                <c:pt idx="1314">
                  <c:v>2.0900000000096952E-3</c:v>
                </c:pt>
                <c:pt idx="1315">
                  <c:v>6.379999999978736E-3</c:v>
                </c:pt>
                <c:pt idx="1316">
                  <c:v>9.8000000002684828E-4</c:v>
                </c:pt>
                <c:pt idx="1317">
                  <c:v>5.6599999999775719E-3</c:v>
                </c:pt>
                <c:pt idx="1318">
                  <c:v>3.489999999999327E-3</c:v>
                </c:pt>
                <c:pt idx="1319">
                  <c:v>2.4400000000355249E-3</c:v>
                </c:pt>
                <c:pt idx="1320">
                  <c:v>3.489999999999327E-3</c:v>
                </c:pt>
                <c:pt idx="1321">
                  <c:v>1.2499999999704414E-3</c:v>
                </c:pt>
                <c:pt idx="1322">
                  <c:v>6.6800000000171167E-3</c:v>
                </c:pt>
                <c:pt idx="1323">
                  <c:v>1.4899999999897773E-3</c:v>
                </c:pt>
                <c:pt idx="1324">
                  <c:v>6.3200000000165346E-3</c:v>
                </c:pt>
                <c:pt idx="1325">
                  <c:v>1.519999999970878E-3</c:v>
                </c:pt>
                <c:pt idx="1326">
                  <c:v>4.8500000000331056E-3</c:v>
                </c:pt>
                <c:pt idx="1327">
                  <c:v>2.479999999991378E-3</c:v>
                </c:pt>
                <c:pt idx="1328">
                  <c:v>3.9600000000064028E-3</c:v>
                </c:pt>
                <c:pt idx="1329">
                  <c:v>5.1599999999893953E-3</c:v>
                </c:pt>
                <c:pt idx="1330">
                  <c:v>9.2000000000780346E-4</c:v>
                </c:pt>
                <c:pt idx="1331">
                  <c:v>5.2999999999769898E-3</c:v>
                </c:pt>
                <c:pt idx="1332">
                  <c:v>5.1900000000273394E-3</c:v>
                </c:pt>
                <c:pt idx="1333">
                  <c:v>3.0399999999985994E-3</c:v>
                </c:pt>
                <c:pt idx="1334">
                  <c:v>4.1099999999687498E-3</c:v>
                </c:pt>
                <c:pt idx="1335">
                  <c:v>2.5400000000104228E-3</c:v>
                </c:pt>
                <c:pt idx="1336">
                  <c:v>6.4899999999852298E-3</c:v>
                </c:pt>
                <c:pt idx="1337">
                  <c:v>1.2200000000461841E-3</c:v>
                </c:pt>
                <c:pt idx="1338">
                  <c:v>3.489999999999327E-3</c:v>
                </c:pt>
                <c:pt idx="1339">
                  <c:v>4.5599999999694774E-3</c:v>
                </c:pt>
                <c:pt idx="1340">
                  <c:v>2.0600000000285945E-3</c:v>
                </c:pt>
                <c:pt idx="1341">
                  <c:v>3.2499999999799911E-3</c:v>
                </c:pt>
                <c:pt idx="1342">
                  <c:v>3.7800000000061118E-3</c:v>
                </c:pt>
                <c:pt idx="1343">
                  <c:v>4.1099999999687498E-3</c:v>
                </c:pt>
                <c:pt idx="1344">
                  <c:v>3.2500000000368345E-3</c:v>
                </c:pt>
                <c:pt idx="1345">
                  <c:v>5.009999999970205E-3</c:v>
                </c:pt>
                <c:pt idx="1346">
                  <c:v>2.200000000016189E-3</c:v>
                </c:pt>
                <c:pt idx="1347">
                  <c:v>6.0799999999971988E-3</c:v>
                </c:pt>
                <c:pt idx="1348">
                  <c:v>1.9399999999905049E-3</c:v>
                </c:pt>
                <c:pt idx="1349">
                  <c:v>5.9899999999970532E-3</c:v>
                </c:pt>
                <c:pt idx="1350">
                  <c:v>2.1800000000098407E-3</c:v>
                </c:pt>
                <c:pt idx="1351">
                  <c:v>4.7999999999888132E-3</c:v>
                </c:pt>
                <c:pt idx="1352">
                  <c:v>3.1200000000239925E-3</c:v>
                </c:pt>
                <c:pt idx="1353">
                  <c:v>4.0900000000192449E-3</c:v>
                </c:pt>
                <c:pt idx="1354">
                  <c:v>6.7299999999477222E-3</c:v>
                </c:pt>
                <c:pt idx="1355">
                  <c:v>2.6300000000105683E-3</c:v>
                </c:pt>
                <c:pt idx="1356">
                  <c:v>4.500000000007276E-3</c:v>
                </c:pt>
                <c:pt idx="1357">
                  <c:v>4.9400000000332511E-3</c:v>
                </c:pt>
                <c:pt idx="1358">
                  <c:v>2.0899999999528518E-3</c:v>
                </c:pt>
                <c:pt idx="1359">
                  <c:v>4.7100000000455111E-3</c:v>
                </c:pt>
                <c:pt idx="1360">
                  <c:v>3.8399999999683132E-3</c:v>
                </c:pt>
                <c:pt idx="1361">
                  <c:v>4.680000000007567E-3</c:v>
                </c:pt>
                <c:pt idx="1362">
                  <c:v>4.2599999999879401E-3</c:v>
                </c:pt>
                <c:pt idx="1363">
                  <c:v>3.0700000000365435E-3</c:v>
                </c:pt>
                <c:pt idx="1364">
                  <c:v>8.9999999999577085E-3</c:v>
                </c:pt>
                <c:pt idx="1365">
                  <c:v>0</c:v>
                </c:pt>
                <c:pt idx="1366">
                  <c:v>6.650000000036016E-3</c:v>
                </c:pt>
                <c:pt idx="1367">
                  <c:v>1.8200000000092587E-3</c:v>
                </c:pt>
                <c:pt idx="1368">
                  <c:v>6.609999999966476E-3</c:v>
                </c:pt>
                <c:pt idx="1369">
                  <c:v>1.3400000000274304E-3</c:v>
                </c:pt>
                <c:pt idx="1370">
                  <c:v>4.9199999999700594E-3</c:v>
                </c:pt>
                <c:pt idx="1371">
                  <c:v>2.3300000000290311E-3</c:v>
                </c:pt>
                <c:pt idx="1372">
                  <c:v>3.9600000000064028E-3</c:v>
                </c:pt>
                <c:pt idx="1373">
                  <c:v>5.4799999999772808E-3</c:v>
                </c:pt>
                <c:pt idx="1374">
                  <c:v>2.7499999999918145E-3</c:v>
                </c:pt>
                <c:pt idx="1375">
                  <c:v>6.700000000023465E-3</c:v>
                </c:pt>
                <c:pt idx="1376">
                  <c:v>1.7300000000091131E-3</c:v>
                </c:pt>
                <c:pt idx="1377">
                  <c:v>3.8099999999872125E-3</c:v>
                </c:pt>
                <c:pt idx="1378">
                  <c:v>3.7599999999997635E-3</c:v>
                </c:pt>
                <c:pt idx="1379">
                  <c:v>2.3199999999974352E-3</c:v>
                </c:pt>
                <c:pt idx="1380">
                  <c:v>5.6099999999901229E-3</c:v>
                </c:pt>
                <c:pt idx="1381">
                  <c:v>3.7500000000250111E-3</c:v>
                </c:pt>
                <c:pt idx="1382">
                  <c:v>3.1599999999798456E-3</c:v>
                </c:pt>
                <c:pt idx="1383">
                  <c:v>1.9100000000094042E-3</c:v>
                </c:pt>
                <c:pt idx="1384">
                  <c:v>4.4399999999882311E-3</c:v>
                </c:pt>
                <c:pt idx="1385">
                  <c:v>3.2800000000179352E-3</c:v>
                </c:pt>
                <c:pt idx="1386">
                  <c:v>3.0099999999606553E-3</c:v>
                </c:pt>
                <c:pt idx="1387">
                  <c:v>3.7500000000250111E-3</c:v>
                </c:pt>
                <c:pt idx="1388">
                  <c:v>3.3700000000180808E-3</c:v>
                </c:pt>
                <c:pt idx="1389">
                  <c:v>3.8099999999872125E-3</c:v>
                </c:pt>
                <c:pt idx="1390">
                  <c:v>2.889999999979409E-3</c:v>
                </c:pt>
                <c:pt idx="1391">
                  <c:v>3.1000000000176442E-3</c:v>
                </c:pt>
                <c:pt idx="1392">
                  <c:v>5.2200000000084401E-3</c:v>
                </c:pt>
                <c:pt idx="1393">
                  <c:v>2.5599999999599277E-3</c:v>
                </c:pt>
                <c:pt idx="1394">
                  <c:v>3.7300000000186628E-3</c:v>
                </c:pt>
                <c:pt idx="1395">
                  <c:v>4.0500000000065484E-3</c:v>
                </c:pt>
                <c:pt idx="1396">
                  <c:v>1.9699999999716056E-3</c:v>
                </c:pt>
                <c:pt idx="1397">
                  <c:v>4.9200000000269029E-3</c:v>
                </c:pt>
                <c:pt idx="1398">
                  <c:v>4.6699999999759711E-3</c:v>
                </c:pt>
                <c:pt idx="1399">
                  <c:v>1.5000000001919034E-4</c:v>
                </c:pt>
                <c:pt idx="1400">
                  <c:v>3.4600000000182263E-3</c:v>
                </c:pt>
                <c:pt idx="1401">
                  <c:v>4.2599999999879401E-3</c:v>
                </c:pt>
                <c:pt idx="1402">
                  <c:v>2.5099999999724787E-3</c:v>
                </c:pt>
                <c:pt idx="1403">
                  <c:v>2.2900000000163345E-3</c:v>
                </c:pt>
                <c:pt idx="1404">
                  <c:v>4.680000000007567E-3</c:v>
                </c:pt>
                <c:pt idx="1405">
                  <c:v>4.2000000000257387E-3</c:v>
                </c:pt>
                <c:pt idx="1406">
                  <c:v>3.669999999999618E-3</c:v>
                </c:pt>
                <c:pt idx="1407">
                  <c:v>2.4399999999786814E-3</c:v>
                </c:pt>
                <c:pt idx="1408">
                  <c:v>2.9499999999984539E-3</c:v>
                </c:pt>
                <c:pt idx="1409">
                  <c:v>3.1299999999987449E-3</c:v>
                </c:pt>
                <c:pt idx="1410">
                  <c:v>2.0900000000096952E-3</c:v>
                </c:pt>
                <c:pt idx="1411">
                  <c:v>4.7700000000077125E-3</c:v>
                </c:pt>
                <c:pt idx="1412">
                  <c:v>3.8700000000062573E-3</c:v>
                </c:pt>
                <c:pt idx="1413">
                  <c:v>3.9299999999684587E-3</c:v>
                </c:pt>
                <c:pt idx="1414">
                  <c:v>3.1599999999798456E-3</c:v>
                </c:pt>
                <c:pt idx="1415">
                  <c:v>3.9400000000000546E-3</c:v>
                </c:pt>
                <c:pt idx="1416">
                  <c:v>7.7000000004545655E-4</c:v>
                </c:pt>
                <c:pt idx="1417">
                  <c:v>5.1599999999893953E-3</c:v>
                </c:pt>
                <c:pt idx="1418">
                  <c:v>1.9300000000157524E-3</c:v>
                </c:pt>
                <c:pt idx="1419">
                  <c:v>3.1299999999987449E-3</c:v>
                </c:pt>
                <c:pt idx="1420">
                  <c:v>3.4599999999613829E-3</c:v>
                </c:pt>
                <c:pt idx="1421">
                  <c:v>3.4600000000182263E-3</c:v>
                </c:pt>
                <c:pt idx="1422">
                  <c:v>3.5399999999867759E-3</c:v>
                </c:pt>
                <c:pt idx="1423">
                  <c:v>2.7499999999918145E-3</c:v>
                </c:pt>
                <c:pt idx="1424">
                  <c:v>5.3000000000338332E-3</c:v>
                </c:pt>
                <c:pt idx="1425">
                  <c:v>1.9699999999716056E-3</c:v>
                </c:pt>
                <c:pt idx="1426">
                  <c:v>3.5399999999867759E-3</c:v>
                </c:pt>
                <c:pt idx="1427">
                  <c:v>2.6900000000296131E-3</c:v>
                </c:pt>
                <c:pt idx="1428">
                  <c:v>4.9399999999764077E-3</c:v>
                </c:pt>
                <c:pt idx="1429">
                  <c:v>2.5100000000293221E-3</c:v>
                </c:pt>
                <c:pt idx="1430">
                  <c:v>2.0799999999780994E-3</c:v>
                </c:pt>
                <c:pt idx="1431">
                  <c:v>3.2199999999988904E-3</c:v>
                </c:pt>
                <c:pt idx="1432">
                  <c:v>3.5799999999994725E-3</c:v>
                </c:pt>
                <c:pt idx="1433">
                  <c:v>4.2900000000258842E-3</c:v>
                </c:pt>
                <c:pt idx="1434">
                  <c:v>1.19000000000824E-3</c:v>
                </c:pt>
                <c:pt idx="1435">
                  <c:v>4.1699999999877946E-3</c:v>
                </c:pt>
                <c:pt idx="1436">
                  <c:v>1.8200000000092587E-3</c:v>
                </c:pt>
                <c:pt idx="1437">
                  <c:v>4.3200000000069849E-3</c:v>
                </c:pt>
                <c:pt idx="1438">
                  <c:v>1.2299999999640931E-3</c:v>
                </c:pt>
                <c:pt idx="1439">
                  <c:v>4.5299999999883767E-3</c:v>
                </c:pt>
                <c:pt idx="1440">
                  <c:v>1.5200000000277214E-3</c:v>
                </c:pt>
                <c:pt idx="1441">
                  <c:v>2.9200000000173532E-3</c:v>
                </c:pt>
                <c:pt idx="1442">
                  <c:v>4.6999999999570719E-3</c:v>
                </c:pt>
                <c:pt idx="1443">
                  <c:v>1.9400000000473483E-3</c:v>
                </c:pt>
                <c:pt idx="1444">
                  <c:v>3.7899999999808642E-3</c:v>
                </c:pt>
                <c:pt idx="1445">
                  <c:v>3.1900000000177897E-3</c:v>
                </c:pt>
                <c:pt idx="1446">
                  <c:v>3.4199999999486863E-3</c:v>
                </c:pt>
                <c:pt idx="1447">
                  <c:v>3.0100000000174987E-3</c:v>
                </c:pt>
                <c:pt idx="1448">
                  <c:v>2.2400000000288856E-3</c:v>
                </c:pt>
                <c:pt idx="1449">
                  <c:v>4.2599999999879401E-3</c:v>
                </c:pt>
                <c:pt idx="1450">
                  <c:v>6.0000000001991793E-4</c:v>
                </c:pt>
                <c:pt idx="1451">
                  <c:v>3.9899999999875035E-3</c:v>
                </c:pt>
                <c:pt idx="1452">
                  <c:v>5.3599999999960346E-3</c:v>
                </c:pt>
                <c:pt idx="1453">
                  <c:v>2.7000000000043656E-4</c:v>
                </c:pt>
                <c:pt idx="1454">
                  <c:v>2.5099999999724787E-3</c:v>
                </c:pt>
                <c:pt idx="1455">
                  <c:v>3.5100000000056752E-3</c:v>
                </c:pt>
                <c:pt idx="1456">
                  <c:v>2.8900000000362525E-3</c:v>
                </c:pt>
                <c:pt idx="1457">
                  <c:v>1.3399999999705869E-3</c:v>
                </c:pt>
                <c:pt idx="1458">
                  <c:v>3.2499999999799911E-3</c:v>
                </c:pt>
                <c:pt idx="1459">
                  <c:v>3.9700000000379987E-3</c:v>
                </c:pt>
                <c:pt idx="1460">
                  <c:v>2.2999999998774001E-4</c:v>
                </c:pt>
                <c:pt idx="1461">
                  <c:v>5.7600000000093132E-3</c:v>
                </c:pt>
                <c:pt idx="1462">
                  <c:v>0</c:v>
                </c:pt>
                <c:pt idx="1463">
                  <c:v>3.1299999999987449E-3</c:v>
                </c:pt>
                <c:pt idx="1464">
                  <c:v>2.020000000015898E-3</c:v>
                </c:pt>
                <c:pt idx="1465">
                  <c:v>3.5799999999994725E-3</c:v>
                </c:pt>
                <c:pt idx="1466">
                  <c:v>3.3399999999801366E-3</c:v>
                </c:pt>
                <c:pt idx="1467">
                  <c:v>0</c:v>
                </c:pt>
                <c:pt idx="1468">
                  <c:v>5.4200000000150794E-3</c:v>
                </c:pt>
                <c:pt idx="1469">
                  <c:v>0</c:v>
                </c:pt>
                <c:pt idx="1470">
                  <c:v>4.4699999999693318E-3</c:v>
                </c:pt>
                <c:pt idx="1471">
                  <c:v>9.8000000002684828E-4</c:v>
                </c:pt>
                <c:pt idx="1472">
                  <c:v>3.9699999999811553E-3</c:v>
                </c:pt>
                <c:pt idx="1473">
                  <c:v>2.3499999999785359E-3</c:v>
                </c:pt>
                <c:pt idx="1474">
                  <c:v>0</c:v>
                </c:pt>
                <c:pt idx="1475">
                  <c:v>5.4900000000088767E-3</c:v>
                </c:pt>
                <c:pt idx="1476">
                  <c:v>0</c:v>
                </c:pt>
                <c:pt idx="1477">
                  <c:v>6.2800000000038381E-3</c:v>
                </c:pt>
                <c:pt idx="1478">
                  <c:v>1.2000000003808964E-4</c:v>
                </c:pt>
                <c:pt idx="1479">
                  <c:v>8.5299999999506326E-3</c:v>
                </c:pt>
                <c:pt idx="1480">
                  <c:v>0</c:v>
                </c:pt>
                <c:pt idx="1481">
                  <c:v>4.5600000000263208E-3</c:v>
                </c:pt>
                <c:pt idx="1482">
                  <c:v>0</c:v>
                </c:pt>
                <c:pt idx="1483">
                  <c:v>5.0299999999765532E-3</c:v>
                </c:pt>
                <c:pt idx="1484">
                  <c:v>2.6300000000105683E-3</c:v>
                </c:pt>
                <c:pt idx="1485">
                  <c:v>1.3099999999894862E-3</c:v>
                </c:pt>
                <c:pt idx="1486">
                  <c:v>3.9000000000442014E-3</c:v>
                </c:pt>
                <c:pt idx="1487">
                  <c:v>0</c:v>
                </c:pt>
                <c:pt idx="1488">
                  <c:v>4.1699999999877946E-3</c:v>
                </c:pt>
                <c:pt idx="1489">
                  <c:v>0</c:v>
                </c:pt>
                <c:pt idx="1490">
                  <c:v>2.99999999811007E-5</c:v>
                </c:pt>
                <c:pt idx="1491">
                  <c:v>2.99999999811007E-5</c:v>
                </c:pt>
                <c:pt idx="1492">
                  <c:v>1.7000000000280124E-3</c:v>
                </c:pt>
                <c:pt idx="1493">
                  <c:v>2.479999999991378E-3</c:v>
                </c:pt>
                <c:pt idx="1494">
                  <c:v>4.9999999998817657E-4</c:v>
                </c:pt>
                <c:pt idx="1495">
                  <c:v>1.0200000000395448E-3</c:v>
                </c:pt>
                <c:pt idx="1496">
                  <c:v>1.0999999999512511E-3</c:v>
                </c:pt>
                <c:pt idx="1497">
                  <c:v>1.9100000000094042E-3</c:v>
                </c:pt>
                <c:pt idx="1498">
                  <c:v>0</c:v>
                </c:pt>
                <c:pt idx="1499">
                  <c:v>9.5000000004574758E-4</c:v>
                </c:pt>
                <c:pt idx="1500">
                  <c:v>3.5499999999615284E-3</c:v>
                </c:pt>
                <c:pt idx="1501">
                  <c:v>0</c:v>
                </c:pt>
                <c:pt idx="1502">
                  <c:v>7.6999999998861313E-4</c:v>
                </c:pt>
                <c:pt idx="1503">
                  <c:v>0</c:v>
                </c:pt>
                <c:pt idx="1504">
                  <c:v>4.1100000000255932E-3</c:v>
                </c:pt>
                <c:pt idx="1505">
                  <c:v>2.0599999999717511E-3</c:v>
                </c:pt>
                <c:pt idx="1506">
                  <c:v>1.3700000000085311E-3</c:v>
                </c:pt>
                <c:pt idx="1507">
                  <c:v>3.7599999999997635E-3</c:v>
                </c:pt>
                <c:pt idx="1508">
                  <c:v>6.5000000000736691E-4</c:v>
                </c:pt>
                <c:pt idx="1509">
                  <c:v>2.0000000000095497E-3</c:v>
                </c:pt>
                <c:pt idx="1510">
                  <c:v>2.4700000000166256E-3</c:v>
                </c:pt>
                <c:pt idx="1511">
                  <c:v>1.9100000000094042E-3</c:v>
                </c:pt>
                <c:pt idx="1512">
                  <c:v>1.4299999999707325E-3</c:v>
                </c:pt>
                <c:pt idx="1513">
                  <c:v>2.0900000000096952E-3</c:v>
                </c:pt>
                <c:pt idx="1514">
                  <c:v>3.1199999999671491E-3</c:v>
                </c:pt>
                <c:pt idx="1515">
                  <c:v>1.4600000000086766E-3</c:v>
                </c:pt>
                <c:pt idx="1516">
                  <c:v>1.2600000000020373E-3</c:v>
                </c:pt>
                <c:pt idx="1517">
                  <c:v>5.690000000015516E-3</c:v>
                </c:pt>
                <c:pt idx="1518">
                  <c:v>0</c:v>
                </c:pt>
                <c:pt idx="1519">
                  <c:v>1.5000000001919034E-4</c:v>
                </c:pt>
                <c:pt idx="1520">
                  <c:v>2.3199999999974352E-3</c:v>
                </c:pt>
                <c:pt idx="1521">
                  <c:v>3.0099999999606553E-3</c:v>
                </c:pt>
                <c:pt idx="1522">
                  <c:v>0</c:v>
                </c:pt>
                <c:pt idx="1523">
                  <c:v>3.5200000000372711E-3</c:v>
                </c:pt>
                <c:pt idx="1524">
                  <c:v>2.3499999999785359E-3</c:v>
                </c:pt>
                <c:pt idx="1525">
                  <c:v>1.8800000000283035E-3</c:v>
                </c:pt>
                <c:pt idx="1526">
                  <c:v>2.709999999979118E-3</c:v>
                </c:pt>
                <c:pt idx="1527">
                  <c:v>0</c:v>
                </c:pt>
                <c:pt idx="1528">
                  <c:v>2.6899999999727697E-3</c:v>
                </c:pt>
                <c:pt idx="1529">
                  <c:v>2.2900000000163345E-3</c:v>
                </c:pt>
                <c:pt idx="1530">
                  <c:v>2.2700000000099863E-3</c:v>
                </c:pt>
                <c:pt idx="1531">
                  <c:v>5.6000000000722139E-4</c:v>
                </c:pt>
                <c:pt idx="1532">
                  <c:v>2.1800000000098407E-3</c:v>
                </c:pt>
                <c:pt idx="1533">
                  <c:v>1.0699999999701504E-3</c:v>
                </c:pt>
                <c:pt idx="1534">
                  <c:v>4.7999999999888132E-3</c:v>
                </c:pt>
                <c:pt idx="1535">
                  <c:v>2.8900000000362525E-3</c:v>
                </c:pt>
                <c:pt idx="1536">
                  <c:v>0</c:v>
                </c:pt>
                <c:pt idx="1537">
                  <c:v>3.4299999999802822E-3</c:v>
                </c:pt>
                <c:pt idx="1538">
                  <c:v>1.010000000007949E-3</c:v>
                </c:pt>
                <c:pt idx="1539">
                  <c:v>2.889999999979409E-3</c:v>
                </c:pt>
                <c:pt idx="1540">
                  <c:v>5.7000000003881723E-4</c:v>
                </c:pt>
                <c:pt idx="1541">
                  <c:v>2.2899999999594911E-3</c:v>
                </c:pt>
                <c:pt idx="1542">
                  <c:v>2.4999999999977263E-3</c:v>
                </c:pt>
                <c:pt idx="1543">
                  <c:v>3.2800000000179352E-3</c:v>
                </c:pt>
                <c:pt idx="1544">
                  <c:v>7.4999999998226485E-4</c:v>
                </c:pt>
                <c:pt idx="1545">
                  <c:v>2.5300000000356704E-3</c:v>
                </c:pt>
                <c:pt idx="1546">
                  <c:v>3.0999999999608008E-3</c:v>
                </c:pt>
                <c:pt idx="1547">
                  <c:v>2.0300000000474938E-3</c:v>
                </c:pt>
                <c:pt idx="1548">
                  <c:v>2.5599999999599277E-3</c:v>
                </c:pt>
                <c:pt idx="1549">
                  <c:v>2.15000000002874E-3</c:v>
                </c:pt>
                <c:pt idx="1550">
                  <c:v>1.6999999996869519E-4</c:v>
                </c:pt>
                <c:pt idx="1551">
                  <c:v>3.669999999999618E-3</c:v>
                </c:pt>
                <c:pt idx="1552">
                  <c:v>2.0300000000474938E-3</c:v>
                </c:pt>
                <c:pt idx="1553">
                  <c:v>2.4399999999786814E-3</c:v>
                </c:pt>
                <c:pt idx="1554">
                  <c:v>7.2000000000116415E-4</c:v>
                </c:pt>
                <c:pt idx="1555">
                  <c:v>3.899999999987358E-3</c:v>
                </c:pt>
                <c:pt idx="1556">
                  <c:v>9.0000000000145519E-5</c:v>
                </c:pt>
                <c:pt idx="1557">
                  <c:v>2.2299999999972897E-3</c:v>
                </c:pt>
                <c:pt idx="1558">
                  <c:v>1.3500000000021828E-3</c:v>
                </c:pt>
                <c:pt idx="1559">
                  <c:v>3.2699999999863394E-3</c:v>
                </c:pt>
                <c:pt idx="1560">
                  <c:v>2.0900000000096952E-3</c:v>
                </c:pt>
                <c:pt idx="1561">
                  <c:v>4.200000000196269E-4</c:v>
                </c:pt>
                <c:pt idx="1562">
                  <c:v>3.2800000000179352E-3</c:v>
                </c:pt>
                <c:pt idx="1563">
                  <c:v>1.8999999999778083E-3</c:v>
                </c:pt>
                <c:pt idx="1564">
                  <c:v>1.7899999999713145E-3</c:v>
                </c:pt>
                <c:pt idx="1565">
                  <c:v>4.0800000000444925E-3</c:v>
                </c:pt>
                <c:pt idx="1566">
                  <c:v>1.9100000000094042E-3</c:v>
                </c:pt>
                <c:pt idx="1567">
                  <c:v>7.4999999998226485E-4</c:v>
                </c:pt>
                <c:pt idx="1568">
                  <c:v>1.9599999999968531E-3</c:v>
                </c:pt>
                <c:pt idx="1569">
                  <c:v>3.7599999999997635E-3</c:v>
                </c:pt>
                <c:pt idx="1570">
                  <c:v>9.2000000000780346E-4</c:v>
                </c:pt>
                <c:pt idx="1571">
                  <c:v>1.7899999999713145E-3</c:v>
                </c:pt>
                <c:pt idx="1572">
                  <c:v>2.299999999991087E-3</c:v>
                </c:pt>
                <c:pt idx="1573">
                  <c:v>2.6500000000169166E-3</c:v>
                </c:pt>
                <c:pt idx="1574">
                  <c:v>2.38000000001648E-3</c:v>
                </c:pt>
                <c:pt idx="1575">
                  <c:v>2.5899999999978718E-3</c:v>
                </c:pt>
                <c:pt idx="1576">
                  <c:v>9.2999999998255589E-4</c:v>
                </c:pt>
                <c:pt idx="1577">
                  <c:v>2.1399999999971442E-3</c:v>
                </c:pt>
                <c:pt idx="1578">
                  <c:v>1.4899999999897773E-3</c:v>
                </c:pt>
                <c:pt idx="1579">
                  <c:v>4.7100000000455111E-3</c:v>
                </c:pt>
                <c:pt idx="1580">
                  <c:v>0</c:v>
                </c:pt>
                <c:pt idx="1581">
                  <c:v>3.5499999999615284E-3</c:v>
                </c:pt>
                <c:pt idx="1582">
                  <c:v>0</c:v>
                </c:pt>
                <c:pt idx="1583">
                  <c:v>3.9600000000064028E-3</c:v>
                </c:pt>
                <c:pt idx="1584">
                  <c:v>3.3000000001948138E-4</c:v>
                </c:pt>
                <c:pt idx="1585">
                  <c:v>2.2700000000099863E-3</c:v>
                </c:pt>
                <c:pt idx="1586">
                  <c:v>3.2699999999863394E-3</c:v>
                </c:pt>
                <c:pt idx="1587">
                  <c:v>0</c:v>
                </c:pt>
                <c:pt idx="1588">
                  <c:v>3.6999999999807187E-3</c:v>
                </c:pt>
                <c:pt idx="1589">
                  <c:v>0</c:v>
                </c:pt>
                <c:pt idx="1590">
                  <c:v>2.5300000000356704E-3</c:v>
                </c:pt>
                <c:pt idx="1591">
                  <c:v>8.1000000000130967E-4</c:v>
                </c:pt>
                <c:pt idx="1592">
                  <c:v>5.7499999999777174E-3</c:v>
                </c:pt>
                <c:pt idx="1593">
                  <c:v>0</c:v>
                </c:pt>
                <c:pt idx="1594">
                  <c:v>0</c:v>
                </c:pt>
                <c:pt idx="1595">
                  <c:v>3.1900000000177897E-3</c:v>
                </c:pt>
                <c:pt idx="1596">
                  <c:v>2.9999999998153726E-4</c:v>
                </c:pt>
                <c:pt idx="1597">
                  <c:v>3.2199999999988904E-3</c:v>
                </c:pt>
                <c:pt idx="1598">
                  <c:v>2.0000000000663931E-4</c:v>
                </c:pt>
                <c:pt idx="1599">
                  <c:v>3.489999999999327E-3</c:v>
                </c:pt>
                <c:pt idx="1600">
                  <c:v>1.8000000000029104E-4</c:v>
                </c:pt>
                <c:pt idx="1601">
                  <c:v>1.4299999999707325E-3</c:v>
                </c:pt>
                <c:pt idx="1602">
                  <c:v>2.9499999999984539E-3</c:v>
                </c:pt>
                <c:pt idx="1603">
                  <c:v>0</c:v>
                </c:pt>
                <c:pt idx="1604">
                  <c:v>2.0300000000474938E-3</c:v>
                </c:pt>
                <c:pt idx="1605">
                  <c:v>3.1599999999798456E-3</c:v>
                </c:pt>
                <c:pt idx="1606">
                  <c:v>0</c:v>
                </c:pt>
                <c:pt idx="1607">
                  <c:v>3.1299999999987449E-3</c:v>
                </c:pt>
                <c:pt idx="1608">
                  <c:v>1.1000000000649379E-4</c:v>
                </c:pt>
                <c:pt idx="1609">
                  <c:v>3.4299999999802822E-3</c:v>
                </c:pt>
                <c:pt idx="1610">
                  <c:v>0</c:v>
                </c:pt>
                <c:pt idx="1611">
                  <c:v>2.8300000000172076E-3</c:v>
                </c:pt>
                <c:pt idx="1612">
                  <c:v>2.889999999979409E-3</c:v>
                </c:pt>
                <c:pt idx="1613">
                  <c:v>0</c:v>
                </c:pt>
                <c:pt idx="1614">
                  <c:v>1.8800000000283035E-3</c:v>
                </c:pt>
                <c:pt idx="1615">
                  <c:v>2.0900000000096952E-3</c:v>
                </c:pt>
                <c:pt idx="1616">
                  <c:v>0</c:v>
                </c:pt>
                <c:pt idx="1617">
                  <c:v>2.7999999999792635E-3</c:v>
                </c:pt>
                <c:pt idx="1618">
                  <c:v>2.6799999999980173E-3</c:v>
                </c:pt>
                <c:pt idx="1619">
                  <c:v>0</c:v>
                </c:pt>
                <c:pt idx="1620">
                  <c:v>1.9699999999716056E-3</c:v>
                </c:pt>
                <c:pt idx="1621">
                  <c:v>8.3000000000765795E-4</c:v>
                </c:pt>
                <c:pt idx="1622">
                  <c:v>0</c:v>
                </c:pt>
                <c:pt idx="1623">
                  <c:v>3.3400000000369801E-3</c:v>
                </c:pt>
                <c:pt idx="1624">
                  <c:v>8.3000000000765795E-4</c:v>
                </c:pt>
                <c:pt idx="1625">
                  <c:v>2.4199999999723332E-3</c:v>
                </c:pt>
                <c:pt idx="1626">
                  <c:v>0</c:v>
                </c:pt>
                <c:pt idx="1627">
                  <c:v>2.8300000000172076E-3</c:v>
                </c:pt>
                <c:pt idx="1628">
                  <c:v>0</c:v>
                </c:pt>
                <c:pt idx="1629">
                  <c:v>5.6999999998197382E-4</c:v>
                </c:pt>
                <c:pt idx="1630">
                  <c:v>4.0999999998803105E-4</c:v>
                </c:pt>
                <c:pt idx="1631">
                  <c:v>1.2000000003808964E-4</c:v>
                </c:pt>
                <c:pt idx="1632">
                  <c:v>3.4599999999613829E-3</c:v>
                </c:pt>
                <c:pt idx="1633">
                  <c:v>0</c:v>
                </c:pt>
                <c:pt idx="1634">
                  <c:v>1.4300000000275759E-3</c:v>
                </c:pt>
                <c:pt idx="1635">
                  <c:v>0</c:v>
                </c:pt>
                <c:pt idx="1636">
                  <c:v>1.010000000007949E-3</c:v>
                </c:pt>
                <c:pt idx="1637">
                  <c:v>2.9499999999984539E-3</c:v>
                </c:pt>
                <c:pt idx="1638">
                  <c:v>0</c:v>
                </c:pt>
                <c:pt idx="1639">
                  <c:v>8.1000000000130967E-4</c:v>
                </c:pt>
                <c:pt idx="1640">
                  <c:v>0</c:v>
                </c:pt>
                <c:pt idx="1641">
                  <c:v>2.9999999998153726E-4</c:v>
                </c:pt>
                <c:pt idx="1642">
                  <c:v>4.0999999998803105E-4</c:v>
                </c:pt>
                <c:pt idx="1643">
                  <c:v>1.6100000000278669E-3</c:v>
                </c:pt>
                <c:pt idx="1644">
                  <c:v>1.5799999999899228E-3</c:v>
                </c:pt>
                <c:pt idx="1645">
                  <c:v>3.6000000000058208E-4</c:v>
                </c:pt>
                <c:pt idx="1646">
                  <c:v>1.9100000000094042E-3</c:v>
                </c:pt>
                <c:pt idx="1647">
                  <c:v>1.8000000000029104E-4</c:v>
                </c:pt>
                <c:pt idx="1648">
                  <c:v>0</c:v>
                </c:pt>
                <c:pt idx="1649">
                  <c:v>7.0999999996956831E-4</c:v>
                </c:pt>
                <c:pt idx="1650">
                  <c:v>1.3999999999896318E-3</c:v>
                </c:pt>
                <c:pt idx="1651">
                  <c:v>0</c:v>
                </c:pt>
                <c:pt idx="1652">
                  <c:v>6.0000000001991793E-4</c:v>
                </c:pt>
                <c:pt idx="1653">
                  <c:v>1.8800000000283035E-3</c:v>
                </c:pt>
                <c:pt idx="1654">
                  <c:v>0</c:v>
                </c:pt>
                <c:pt idx="1655">
                  <c:v>2.8999999994994141E-4</c:v>
                </c:pt>
                <c:pt idx="1656">
                  <c:v>0</c:v>
                </c:pt>
                <c:pt idx="1657">
                  <c:v>1.2000000000398359E-3</c:v>
                </c:pt>
                <c:pt idx="1658">
                  <c:v>8.3000000000765795E-4</c:v>
                </c:pt>
                <c:pt idx="1659">
                  <c:v>0</c:v>
                </c:pt>
                <c:pt idx="1660">
                  <c:v>2.3999999996249244E-4</c:v>
                </c:pt>
                <c:pt idx="1661">
                  <c:v>0</c:v>
                </c:pt>
                <c:pt idx="1662">
                  <c:v>0</c:v>
                </c:pt>
                <c:pt idx="1663">
                  <c:v>0</c:v>
                </c:pt>
                <c:pt idx="1664">
                  <c:v>3.6000000000058208E-4</c:v>
                </c:pt>
                <c:pt idx="1665">
                  <c:v>1.5000000001919034E-4</c:v>
                </c:pt>
                <c:pt idx="1666">
                  <c:v>0</c:v>
                </c:pt>
                <c:pt idx="1667">
                  <c:v>0</c:v>
                </c:pt>
                <c:pt idx="1668">
                  <c:v>0</c:v>
                </c:pt>
                <c:pt idx="1669">
                  <c:v>9.2000000000780346E-4</c:v>
                </c:pt>
                <c:pt idx="1670">
                  <c:v>0</c:v>
                </c:pt>
                <c:pt idx="1671">
                  <c:v>0</c:v>
                </c:pt>
                <c:pt idx="1672">
                  <c:v>0</c:v>
                </c:pt>
                <c:pt idx="1673">
                  <c:v>0</c:v>
                </c:pt>
                <c:pt idx="1674">
                  <c:v>0</c:v>
                </c:pt>
                <c:pt idx="1675">
                  <c:v>6.8999999996322003E-4</c:v>
                </c:pt>
                <c:pt idx="1676">
                  <c:v>0</c:v>
                </c:pt>
                <c:pt idx="1677">
                  <c:v>1.6300000000342152E-3</c:v>
                </c:pt>
                <c:pt idx="1678">
                  <c:v>0</c:v>
                </c:pt>
                <c:pt idx="1679">
                  <c:v>0</c:v>
                </c:pt>
                <c:pt idx="1680">
                  <c:v>0</c:v>
                </c:pt>
                <c:pt idx="1681">
                  <c:v>0</c:v>
                </c:pt>
                <c:pt idx="1682">
                  <c:v>0</c:v>
                </c:pt>
                <c:pt idx="1683">
                  <c:v>0</c:v>
                </c:pt>
                <c:pt idx="1684">
                  <c:v>1.7599999999902138E-3</c:v>
                </c:pt>
                <c:pt idx="1685">
                  <c:v>0</c:v>
                </c:pt>
                <c:pt idx="1686">
                  <c:v>0</c:v>
                </c:pt>
                <c:pt idx="1687">
                  <c:v>0</c:v>
                </c:pt>
                <c:pt idx="1688">
                  <c:v>0</c:v>
                </c:pt>
                <c:pt idx="1689">
                  <c:v>0</c:v>
                </c:pt>
                <c:pt idx="1690">
                  <c:v>0</c:v>
                </c:pt>
                <c:pt idx="1691">
                  <c:v>0</c:v>
                </c:pt>
                <c:pt idx="1692">
                  <c:v>0</c:v>
                </c:pt>
                <c:pt idx="1693">
                  <c:v>2.99999999811007E-5</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3.2999999996263796E-4</c:v>
                </c:pt>
                <c:pt idx="1739">
                  <c:v>1.4000000004443791E-4</c:v>
                </c:pt>
                <c:pt idx="1740">
                  <c:v>5.6999999998197382E-4</c:v>
                </c:pt>
                <c:pt idx="1741">
                  <c:v>3.6000000000058208E-4</c:v>
                </c:pt>
                <c:pt idx="1742">
                  <c:v>0</c:v>
                </c:pt>
                <c:pt idx="1743">
                  <c:v>0</c:v>
                </c:pt>
                <c:pt idx="1744">
                  <c:v>1.19000000000824E-3</c:v>
                </c:pt>
                <c:pt idx="1745">
                  <c:v>0</c:v>
                </c:pt>
                <c:pt idx="1746">
                  <c:v>0</c:v>
                </c:pt>
                <c:pt idx="1747">
                  <c:v>1.6400000000089676E-3</c:v>
                </c:pt>
                <c:pt idx="1748">
                  <c:v>0</c:v>
                </c:pt>
                <c:pt idx="1749">
                  <c:v>2.529999999978827E-3</c:v>
                </c:pt>
                <c:pt idx="1750">
                  <c:v>0</c:v>
                </c:pt>
                <c:pt idx="1751">
                  <c:v>0</c:v>
                </c:pt>
                <c:pt idx="1752">
                  <c:v>0</c:v>
                </c:pt>
                <c:pt idx="1753">
                  <c:v>0</c:v>
                </c:pt>
                <c:pt idx="1754">
                  <c:v>1.4899999999897773E-3</c:v>
                </c:pt>
                <c:pt idx="1755">
                  <c:v>0</c:v>
                </c:pt>
                <c:pt idx="1756">
                  <c:v>0</c:v>
                </c:pt>
                <c:pt idx="1757">
                  <c:v>0</c:v>
                </c:pt>
                <c:pt idx="1758">
                  <c:v>2.3899999999912325E-3</c:v>
                </c:pt>
                <c:pt idx="1759">
                  <c:v>0</c:v>
                </c:pt>
                <c:pt idx="1760">
                  <c:v>0</c:v>
                </c:pt>
                <c:pt idx="1761">
                  <c:v>1.010000000007949E-3</c:v>
                </c:pt>
                <c:pt idx="1762">
                  <c:v>0</c:v>
                </c:pt>
                <c:pt idx="1763">
                  <c:v>1.19000000000824E-3</c:v>
                </c:pt>
                <c:pt idx="1764">
                  <c:v>0</c:v>
                </c:pt>
                <c:pt idx="1765">
                  <c:v>0</c:v>
                </c:pt>
                <c:pt idx="1766">
                  <c:v>0</c:v>
                </c:pt>
                <c:pt idx="1767">
                  <c:v>1.4899999999897773E-3</c:v>
                </c:pt>
                <c:pt idx="1768">
                  <c:v>0</c:v>
                </c:pt>
                <c:pt idx="1769">
                  <c:v>2.15000000002874E-3</c:v>
                </c:pt>
                <c:pt idx="1770">
                  <c:v>0</c:v>
                </c:pt>
                <c:pt idx="1771">
                  <c:v>0</c:v>
                </c:pt>
                <c:pt idx="1772">
                  <c:v>2.1999999999593456E-3</c:v>
                </c:pt>
                <c:pt idx="1773">
                  <c:v>0</c:v>
                </c:pt>
                <c:pt idx="1774">
                  <c:v>4.200000000196269E-4</c:v>
                </c:pt>
                <c:pt idx="1775">
                  <c:v>0</c:v>
                </c:pt>
                <c:pt idx="1776">
                  <c:v>2.2399999999720421E-3</c:v>
                </c:pt>
                <c:pt idx="1777">
                  <c:v>0</c:v>
                </c:pt>
                <c:pt idx="1778">
                  <c:v>0</c:v>
                </c:pt>
                <c:pt idx="1779">
                  <c:v>3.1000000000176442E-3</c:v>
                </c:pt>
                <c:pt idx="1780">
                  <c:v>0</c:v>
                </c:pt>
                <c:pt idx="1781">
                  <c:v>1.9599999999968531E-3</c:v>
                </c:pt>
                <c:pt idx="1782">
                  <c:v>0</c:v>
                </c:pt>
                <c:pt idx="1783">
                  <c:v>6.9000000002006345E-4</c:v>
                </c:pt>
                <c:pt idx="1784">
                  <c:v>1.5000000001919034E-4</c:v>
                </c:pt>
                <c:pt idx="1785">
                  <c:v>8.5999999998875865E-4</c:v>
                </c:pt>
                <c:pt idx="1786">
                  <c:v>3.0099999999606553E-3</c:v>
                </c:pt>
                <c:pt idx="1787">
                  <c:v>0</c:v>
                </c:pt>
                <c:pt idx="1788">
                  <c:v>2.0000000000095497E-3</c:v>
                </c:pt>
                <c:pt idx="1789">
                  <c:v>0</c:v>
                </c:pt>
                <c:pt idx="1790">
                  <c:v>2.4400000000355249E-3</c:v>
                </c:pt>
                <c:pt idx="1791">
                  <c:v>0</c:v>
                </c:pt>
                <c:pt idx="1792">
                  <c:v>2.5899999999978718E-3</c:v>
                </c:pt>
                <c:pt idx="1793">
                  <c:v>2.5099999999724787E-3</c:v>
                </c:pt>
                <c:pt idx="1794">
                  <c:v>0</c:v>
                </c:pt>
                <c:pt idx="1795">
                  <c:v>1.790000000028158E-3</c:v>
                </c:pt>
                <c:pt idx="1796">
                  <c:v>0</c:v>
                </c:pt>
                <c:pt idx="1797">
                  <c:v>2.1699999999782449E-3</c:v>
                </c:pt>
                <c:pt idx="1798">
                  <c:v>0</c:v>
                </c:pt>
                <c:pt idx="1799">
                  <c:v>2.3899999999912325E-3</c:v>
                </c:pt>
                <c:pt idx="1800">
                  <c:v>1.9300000000157524E-3</c:v>
                </c:pt>
                <c:pt idx="1801">
                  <c:v>9.0000000000145519E-4</c:v>
                </c:pt>
                <c:pt idx="1802">
                  <c:v>1.6699999999900683E-3</c:v>
                </c:pt>
                <c:pt idx="1803">
                  <c:v>2.4999999999977263E-3</c:v>
                </c:pt>
                <c:pt idx="1804">
                  <c:v>2.0999999998139174E-4</c:v>
                </c:pt>
                <c:pt idx="1805">
                  <c:v>1.1600000000271393E-3</c:v>
                </c:pt>
                <c:pt idx="1806">
                  <c:v>1.7300000000091131E-3</c:v>
                </c:pt>
                <c:pt idx="1807">
                  <c:v>3.7800000000061118E-3</c:v>
                </c:pt>
                <c:pt idx="1808">
                  <c:v>0</c:v>
                </c:pt>
                <c:pt idx="1809">
                  <c:v>2.2700000000099863E-3</c:v>
                </c:pt>
                <c:pt idx="1810">
                  <c:v>2.8599999999983083E-3</c:v>
                </c:pt>
                <c:pt idx="1811">
                  <c:v>1.1299999999891952E-3</c:v>
                </c:pt>
                <c:pt idx="1812">
                  <c:v>4.7999999999888132E-3</c:v>
                </c:pt>
                <c:pt idx="1813">
                  <c:v>2.99999999811007E-5</c:v>
                </c:pt>
                <c:pt idx="1814">
                  <c:v>3.5799999999994725E-3</c:v>
                </c:pt>
                <c:pt idx="1815">
                  <c:v>0</c:v>
                </c:pt>
                <c:pt idx="1816">
                  <c:v>1.9000000000346517E-3</c:v>
                </c:pt>
                <c:pt idx="1817">
                  <c:v>2.3299999999721877E-3</c:v>
                </c:pt>
                <c:pt idx="1818">
                  <c:v>1.9100000000094042E-3</c:v>
                </c:pt>
                <c:pt idx="1819">
                  <c:v>2.0499999999969987E-3</c:v>
                </c:pt>
                <c:pt idx="1820">
                  <c:v>2.3600000000101318E-3</c:v>
                </c:pt>
                <c:pt idx="1821">
                  <c:v>8.5999999998875865E-4</c:v>
                </c:pt>
                <c:pt idx="1822">
                  <c:v>1.4300000000275759E-3</c:v>
                </c:pt>
                <c:pt idx="1823">
                  <c:v>1.6099999999710235E-3</c:v>
                </c:pt>
                <c:pt idx="1824">
                  <c:v>2.7999999999792635E-3</c:v>
                </c:pt>
                <c:pt idx="1825">
                  <c:v>2.3300000000290311E-3</c:v>
                </c:pt>
                <c:pt idx="1826">
                  <c:v>1.699999999971169E-3</c:v>
                </c:pt>
                <c:pt idx="1827">
                  <c:v>1.4000000004443791E-4</c:v>
                </c:pt>
                <c:pt idx="1828">
                  <c:v>2.2399999999720421E-3</c:v>
                </c:pt>
                <c:pt idx="1829">
                  <c:v>2.200000000016189E-3</c:v>
                </c:pt>
                <c:pt idx="1830">
                  <c:v>1.289999999983138E-3</c:v>
                </c:pt>
                <c:pt idx="1831">
                  <c:v>1.9599999999968531E-3</c:v>
                </c:pt>
                <c:pt idx="1832">
                  <c:v>2.3300000000290311E-3</c:v>
                </c:pt>
                <c:pt idx="1833">
                  <c:v>1.6099999999710235E-3</c:v>
                </c:pt>
                <c:pt idx="1834">
                  <c:v>3.8000000000693035E-4</c:v>
                </c:pt>
                <c:pt idx="1835">
                  <c:v>2.15000000002874E-3</c:v>
                </c:pt>
                <c:pt idx="1836">
                  <c:v>1.7599999999902138E-3</c:v>
                </c:pt>
                <c:pt idx="1837">
                  <c:v>2.5599999999599277E-3</c:v>
                </c:pt>
                <c:pt idx="1838">
                  <c:v>1.4300000000275759E-3</c:v>
                </c:pt>
                <c:pt idx="1839">
                  <c:v>2.7400000000170621E-3</c:v>
                </c:pt>
                <c:pt idx="1840">
                  <c:v>0</c:v>
                </c:pt>
                <c:pt idx="1841">
                  <c:v>1.7599999999902138E-3</c:v>
                </c:pt>
                <c:pt idx="1842">
                  <c:v>8.3999999998241037E-4</c:v>
                </c:pt>
                <c:pt idx="1843">
                  <c:v>1.9300000000157524E-3</c:v>
                </c:pt>
                <c:pt idx="1844">
                  <c:v>3.4299999999802822E-3</c:v>
                </c:pt>
                <c:pt idx="1845">
                  <c:v>1.3400000000274304E-3</c:v>
                </c:pt>
                <c:pt idx="1846">
                  <c:v>1.8499999999903594E-3</c:v>
                </c:pt>
                <c:pt idx="1847">
                  <c:v>1.2800000000083855E-3</c:v>
                </c:pt>
                <c:pt idx="1848">
                  <c:v>2.8599999999983083E-3</c:v>
                </c:pt>
                <c:pt idx="1849">
                  <c:v>9.5999999996365659E-4</c:v>
                </c:pt>
                <c:pt idx="1850">
                  <c:v>2.3199999999974352E-3</c:v>
                </c:pt>
                <c:pt idx="1851">
                  <c:v>1.5200000000277214E-3</c:v>
                </c:pt>
                <c:pt idx="1852">
                  <c:v>1.6699999999900683E-3</c:v>
                </c:pt>
                <c:pt idx="1853">
                  <c:v>1.2199999999893407E-3</c:v>
                </c:pt>
                <c:pt idx="1854">
                  <c:v>5.4000000000087311E-4</c:v>
                </c:pt>
                <c:pt idx="1855">
                  <c:v>4.4100000000071304E-3</c:v>
                </c:pt>
                <c:pt idx="1856">
                  <c:v>0</c:v>
                </c:pt>
                <c:pt idx="1857">
                  <c:v>3.7500000000250111E-3</c:v>
                </c:pt>
                <c:pt idx="1858">
                  <c:v>0</c:v>
                </c:pt>
                <c:pt idx="1859">
                  <c:v>4.3000000000006366E-3</c:v>
                </c:pt>
                <c:pt idx="1860">
                  <c:v>1.010000000007949E-3</c:v>
                </c:pt>
                <c:pt idx="1861">
                  <c:v>2.4099999999975807E-3</c:v>
                </c:pt>
                <c:pt idx="1862">
                  <c:v>2.8299999999603642E-3</c:v>
                </c:pt>
                <c:pt idx="1863">
                  <c:v>0</c:v>
                </c:pt>
                <c:pt idx="1864">
                  <c:v>3.7599999999997635E-3</c:v>
                </c:pt>
                <c:pt idx="1865">
                  <c:v>3.6400000000185173E-3</c:v>
                </c:pt>
                <c:pt idx="1866">
                  <c:v>1.7000000002553861E-4</c:v>
                </c:pt>
                <c:pt idx="1867">
                  <c:v>3.2499999999799911E-3</c:v>
                </c:pt>
                <c:pt idx="1868">
                  <c:v>1.3999999999896318E-3</c:v>
                </c:pt>
                <c:pt idx="1869">
                  <c:v>2.6900000000296131E-3</c:v>
                </c:pt>
                <c:pt idx="1870">
                  <c:v>1.4899999999897773E-3</c:v>
                </c:pt>
                <c:pt idx="1871">
                  <c:v>4.2599999999879401E-3</c:v>
                </c:pt>
                <c:pt idx="1872">
                  <c:v>2.4999999999977263E-3</c:v>
                </c:pt>
                <c:pt idx="1873">
                  <c:v>0</c:v>
                </c:pt>
                <c:pt idx="1874">
                  <c:v>3.9600000000064028E-3</c:v>
                </c:pt>
                <c:pt idx="1875">
                  <c:v>2.1800000000098407E-3</c:v>
                </c:pt>
                <c:pt idx="1876">
                  <c:v>2.3199999999974352E-3</c:v>
                </c:pt>
                <c:pt idx="1877">
                  <c:v>2.8100000000108594E-3</c:v>
                </c:pt>
                <c:pt idx="1878">
                  <c:v>6.0199999999781539E-3</c:v>
                </c:pt>
                <c:pt idx="1879">
                  <c:v>0</c:v>
                </c:pt>
                <c:pt idx="1880">
                  <c:v>2.9200000000173532E-3</c:v>
                </c:pt>
                <c:pt idx="1881">
                  <c:v>1.4899999999897773E-3</c:v>
                </c:pt>
                <c:pt idx="1882">
                  <c:v>4.3499999999880856E-3</c:v>
                </c:pt>
                <c:pt idx="1883">
                  <c:v>2.2299999999972897E-3</c:v>
                </c:pt>
                <c:pt idx="1884">
                  <c:v>3.0100000000174987E-3</c:v>
                </c:pt>
                <c:pt idx="1885">
                  <c:v>3.3399999999801366E-3</c:v>
                </c:pt>
                <c:pt idx="1886">
                  <c:v>3.1900000000177897E-3</c:v>
                </c:pt>
                <c:pt idx="1887">
                  <c:v>2.4099999999975807E-3</c:v>
                </c:pt>
                <c:pt idx="1888">
                  <c:v>3.2800000000179352E-3</c:v>
                </c:pt>
                <c:pt idx="1889">
                  <c:v>2.0599999999717511E-3</c:v>
                </c:pt>
                <c:pt idx="1890">
                  <c:v>3.1599999999798456E-3</c:v>
                </c:pt>
                <c:pt idx="1891">
                  <c:v>1.4300000000275759E-3</c:v>
                </c:pt>
                <c:pt idx="1892">
                  <c:v>3.6600000000248656E-3</c:v>
                </c:pt>
                <c:pt idx="1893">
                  <c:v>2.299999999991087E-3</c:v>
                </c:pt>
                <c:pt idx="1894">
                  <c:v>1.7899999999713145E-3</c:v>
                </c:pt>
                <c:pt idx="1895">
                  <c:v>4.1699999999877946E-3</c:v>
                </c:pt>
                <c:pt idx="1896">
                  <c:v>0</c:v>
                </c:pt>
                <c:pt idx="1897">
                  <c:v>5.0400000000081491E-3</c:v>
                </c:pt>
                <c:pt idx="1898">
                  <c:v>1.3999999999896318E-3</c:v>
                </c:pt>
                <c:pt idx="1899">
                  <c:v>3.990000000044347E-3</c:v>
                </c:pt>
                <c:pt idx="1900">
                  <c:v>2.529999999978827E-3</c:v>
                </c:pt>
                <c:pt idx="1901">
                  <c:v>2.9200000000173532E-3</c:v>
                </c:pt>
                <c:pt idx="1902">
                  <c:v>3.999999999962256E-3</c:v>
                </c:pt>
                <c:pt idx="1903">
                  <c:v>0</c:v>
                </c:pt>
                <c:pt idx="1904">
                  <c:v>3.3600000000433283E-3</c:v>
                </c:pt>
                <c:pt idx="1905">
                  <c:v>2.8699999999730608E-3</c:v>
                </c:pt>
                <c:pt idx="1906">
                  <c:v>2.7400000000170621E-3</c:v>
                </c:pt>
                <c:pt idx="1907">
                  <c:v>3.899999999987358E-3</c:v>
                </c:pt>
                <c:pt idx="1908">
                  <c:v>4.3200000000069849E-3</c:v>
                </c:pt>
                <c:pt idx="1909">
                  <c:v>3.5199999999804277E-3</c:v>
                </c:pt>
                <c:pt idx="1910">
                  <c:v>4.8300000000267573E-3</c:v>
                </c:pt>
                <c:pt idx="1911">
                  <c:v>3.6599999999680222E-3</c:v>
                </c:pt>
                <c:pt idx="1912">
                  <c:v>3.1900000000177897E-3</c:v>
                </c:pt>
                <c:pt idx="1913">
                  <c:v>3.3399999999801366E-3</c:v>
                </c:pt>
                <c:pt idx="1914">
                  <c:v>1.9100000000094042E-3</c:v>
                </c:pt>
                <c:pt idx="1915">
                  <c:v>2.7699999999981628E-3</c:v>
                </c:pt>
                <c:pt idx="1916">
                  <c:v>2.8300000000172076E-3</c:v>
                </c:pt>
                <c:pt idx="1917">
                  <c:v>4.1999999999688953E-3</c:v>
                </c:pt>
                <c:pt idx="1918">
                  <c:v>1.790000000028158E-3</c:v>
                </c:pt>
                <c:pt idx="1919">
                  <c:v>2.2399999999720421E-3</c:v>
                </c:pt>
                <c:pt idx="1920">
                  <c:v>5.360000000052878E-3</c:v>
                </c:pt>
                <c:pt idx="1921">
                  <c:v>0</c:v>
                </c:pt>
                <c:pt idx="1922">
                  <c:v>6.1399999999594002E-3</c:v>
                </c:pt>
                <c:pt idx="1923">
                  <c:v>3.0000000037944119E-5</c:v>
                </c:pt>
                <c:pt idx="1924">
                  <c:v>4.7099999999886677E-3</c:v>
                </c:pt>
                <c:pt idx="1925">
                  <c:v>1.010000000007949E-3</c:v>
                </c:pt>
                <c:pt idx="1926">
                  <c:v>3.5199999999804277E-3</c:v>
                </c:pt>
                <c:pt idx="1927">
                  <c:v>2.6199999999789725E-3</c:v>
                </c:pt>
                <c:pt idx="1928">
                  <c:v>1.2800000000083855E-3</c:v>
                </c:pt>
                <c:pt idx="1929">
                  <c:v>3.9700000000379987E-3</c:v>
                </c:pt>
                <c:pt idx="1930">
                  <c:v>2.2299999999972897E-3</c:v>
                </c:pt>
                <c:pt idx="1931">
                  <c:v>3.1899999999609463E-3</c:v>
                </c:pt>
                <c:pt idx="1932">
                  <c:v>2.0299999999906504E-3</c:v>
                </c:pt>
                <c:pt idx="1933">
                  <c:v>1.5800000000467662E-3</c:v>
                </c:pt>
                <c:pt idx="1934">
                  <c:v>4.9699999999575084E-3</c:v>
                </c:pt>
                <c:pt idx="1935">
                  <c:v>0</c:v>
                </c:pt>
                <c:pt idx="1936">
                  <c:v>3.7000000000375621E-3</c:v>
                </c:pt>
                <c:pt idx="1937">
                  <c:v>2.4099999999975807E-3</c:v>
                </c:pt>
                <c:pt idx="1938">
                  <c:v>3.669999999999618E-3</c:v>
                </c:pt>
                <c:pt idx="1939">
                  <c:v>1.6099999999710235E-3</c:v>
                </c:pt>
                <c:pt idx="1940">
                  <c:v>3.4500000000434738E-3</c:v>
                </c:pt>
                <c:pt idx="1941">
                  <c:v>1.699999999971169E-3</c:v>
                </c:pt>
                <c:pt idx="1942">
                  <c:v>3.5500000000183718E-3</c:v>
                </c:pt>
                <c:pt idx="1943">
                  <c:v>2.0599999999717511E-3</c:v>
                </c:pt>
                <c:pt idx="1944">
                  <c:v>3.7500000000250111E-3</c:v>
                </c:pt>
                <c:pt idx="1945">
                  <c:v>3.4599999999613829E-3</c:v>
                </c:pt>
                <c:pt idx="1946">
                  <c:v>7.4000000000751243E-4</c:v>
                </c:pt>
                <c:pt idx="1947">
                  <c:v>3.9100000000189539E-3</c:v>
                </c:pt>
                <c:pt idx="1948">
                  <c:v>3.7500000000250111E-3</c:v>
                </c:pt>
                <c:pt idx="1949">
                  <c:v>1.519999999970878E-3</c:v>
                </c:pt>
                <c:pt idx="1950">
                  <c:v>4.7099999999886677E-3</c:v>
                </c:pt>
                <c:pt idx="1951">
                  <c:v>1.7599999999902138E-3</c:v>
                </c:pt>
                <c:pt idx="1952">
                  <c:v>2.1200000000476393E-3</c:v>
                </c:pt>
                <c:pt idx="1953">
                  <c:v>3.0099999999606553E-3</c:v>
                </c:pt>
                <c:pt idx="1954">
                  <c:v>3.9300000000253021E-3</c:v>
                </c:pt>
                <c:pt idx="1955">
                  <c:v>4.2899999999690408E-3</c:v>
                </c:pt>
                <c:pt idx="1956">
                  <c:v>8.9000000002670276E-4</c:v>
                </c:pt>
                <c:pt idx="1957">
                  <c:v>6.1099999999782995E-3</c:v>
                </c:pt>
                <c:pt idx="1958">
                  <c:v>3.2199999999988904E-3</c:v>
                </c:pt>
                <c:pt idx="1959">
                  <c:v>1.3700000000085311E-3</c:v>
                </c:pt>
                <c:pt idx="1960">
                  <c:v>6.2599999999974898E-3</c:v>
                </c:pt>
                <c:pt idx="1961">
                  <c:v>1.8499999999903594E-3</c:v>
                </c:pt>
                <c:pt idx="1962">
                  <c:v>3.2800000000179352E-3</c:v>
                </c:pt>
                <c:pt idx="1963">
                  <c:v>4.2300000000068394E-3</c:v>
                </c:pt>
                <c:pt idx="1964">
                  <c:v>3.9899999999875035E-3</c:v>
                </c:pt>
                <c:pt idx="1965">
                  <c:v>4.680000000007567E-3</c:v>
                </c:pt>
                <c:pt idx="1966">
                  <c:v>2.0600000000285945E-3</c:v>
                </c:pt>
                <c:pt idx="1967">
                  <c:v>3.2199999999988904E-3</c:v>
                </c:pt>
                <c:pt idx="1968">
                  <c:v>4.9199999999700594E-3</c:v>
                </c:pt>
                <c:pt idx="1969">
                  <c:v>3.6299999999869215E-3</c:v>
                </c:pt>
                <c:pt idx="1970">
                  <c:v>3.6100000000374166E-3</c:v>
                </c:pt>
                <c:pt idx="1971">
                  <c:v>3.719999999987067E-3</c:v>
                </c:pt>
                <c:pt idx="1972">
                  <c:v>2.299999999991087E-3</c:v>
                </c:pt>
                <c:pt idx="1973">
                  <c:v>5.2099999999768443E-3</c:v>
                </c:pt>
                <c:pt idx="1974">
                  <c:v>2.5100000000293221E-3</c:v>
                </c:pt>
                <c:pt idx="1975">
                  <c:v>5.5399999999963256E-3</c:v>
                </c:pt>
                <c:pt idx="1976">
                  <c:v>3.5199999999804277E-3</c:v>
                </c:pt>
                <c:pt idx="1977">
                  <c:v>1.9300000000157524E-3</c:v>
                </c:pt>
                <c:pt idx="1978">
                  <c:v>5.640000000028067E-3</c:v>
                </c:pt>
                <c:pt idx="1979">
                  <c:v>1.8999999999778083E-3</c:v>
                </c:pt>
                <c:pt idx="1980">
                  <c:v>4.0599999999813008E-3</c:v>
                </c:pt>
                <c:pt idx="1981">
                  <c:v>3.7500000000250111E-3</c:v>
                </c:pt>
                <c:pt idx="1982">
                  <c:v>3.8799999999810098E-3</c:v>
                </c:pt>
                <c:pt idx="1983">
                  <c:v>5.089999999995598E-3</c:v>
                </c:pt>
                <c:pt idx="1984">
                  <c:v>3.4300000000371256E-3</c:v>
                </c:pt>
                <c:pt idx="1985">
                  <c:v>5.0699999999892498E-3</c:v>
                </c:pt>
                <c:pt idx="1986">
                  <c:v>1.8099999999776628E-3</c:v>
                </c:pt>
                <c:pt idx="1987">
                  <c:v>6.7400000000361615E-3</c:v>
                </c:pt>
                <c:pt idx="1988">
                  <c:v>3.8699999999494139E-3</c:v>
                </c:pt>
                <c:pt idx="1989">
                  <c:v>3.669999999999618E-3</c:v>
                </c:pt>
                <c:pt idx="1990">
                  <c:v>3.5700000000247201E-3</c:v>
                </c:pt>
                <c:pt idx="1991">
                  <c:v>5.9099999999716601E-3</c:v>
                </c:pt>
                <c:pt idx="1992">
                  <c:v>3.4200000000055297E-3</c:v>
                </c:pt>
                <c:pt idx="1993">
                  <c:v>2.4800000000482214E-3</c:v>
                </c:pt>
                <c:pt idx="1994">
                  <c:v>3.3899999999675856E-3</c:v>
                </c:pt>
                <c:pt idx="1995">
                  <c:v>5.1300000000082946E-3</c:v>
                </c:pt>
                <c:pt idx="1996">
                  <c:v>4.7999999999888132E-3</c:v>
                </c:pt>
                <c:pt idx="1997">
                  <c:v>1.5500000000088221E-3</c:v>
                </c:pt>
                <c:pt idx="1998">
                  <c:v>6.0199999999781539E-3</c:v>
                </c:pt>
                <c:pt idx="1999">
                  <c:v>3.3099999999990359E-3</c:v>
                </c:pt>
                <c:pt idx="2000">
                  <c:v>4.2300000000068394E-3</c:v>
                </c:pt>
                <c:pt idx="2001">
                  <c:v>2.9499999999984539E-3</c:v>
                </c:pt>
                <c:pt idx="2002">
                  <c:v>5.5100000000152249E-3</c:v>
                </c:pt>
                <c:pt idx="2003">
                  <c:v>1.9399999999905049E-3</c:v>
                </c:pt>
                <c:pt idx="2004">
                  <c:v>4.7099999999886677E-3</c:v>
                </c:pt>
                <c:pt idx="2005">
                  <c:v>5.2400000000147884E-3</c:v>
                </c:pt>
                <c:pt idx="2006">
                  <c:v>3.3099999999990359E-3</c:v>
                </c:pt>
                <c:pt idx="2007">
                  <c:v>3.669999999999618E-3</c:v>
                </c:pt>
                <c:pt idx="2008">
                  <c:v>5.9300000000348518E-3</c:v>
                </c:pt>
                <c:pt idx="2009">
                  <c:v>4.1999999999688953E-3</c:v>
                </c:pt>
                <c:pt idx="2010">
                  <c:v>5.2100000000336877E-3</c:v>
                </c:pt>
                <c:pt idx="2011">
                  <c:v>3.6399999999616739E-3</c:v>
                </c:pt>
                <c:pt idx="2012">
                  <c:v>4.0799999999876491E-3</c:v>
                </c:pt>
                <c:pt idx="2013">
                  <c:v>5.4900000000088767E-3</c:v>
                </c:pt>
                <c:pt idx="2014">
                  <c:v>3.2199999999988904E-3</c:v>
                </c:pt>
                <c:pt idx="2015">
                  <c:v>6.1900000000036925E-3</c:v>
                </c:pt>
                <c:pt idx="2016">
                  <c:v>3.0100000000174987E-3</c:v>
                </c:pt>
                <c:pt idx="2017">
                  <c:v>3.9400000000000546E-3</c:v>
                </c:pt>
                <c:pt idx="2018">
                  <c:v>5.9299999999780084E-3</c:v>
                </c:pt>
                <c:pt idx="2019">
                  <c:v>4.8300000000267573E-3</c:v>
                </c:pt>
                <c:pt idx="2020">
                  <c:v>4.0500000000065484E-3</c:v>
                </c:pt>
                <c:pt idx="2021">
                  <c:v>4.1699999999877946E-3</c:v>
                </c:pt>
                <c:pt idx="2022">
                  <c:v>5.6399999999712236E-3</c:v>
                </c:pt>
                <c:pt idx="2023">
                  <c:v>6.5000000000736691E-4</c:v>
                </c:pt>
                <c:pt idx="2024">
                  <c:v>9.5699999999965257E-3</c:v>
                </c:pt>
                <c:pt idx="2025">
                  <c:v>1.6400000000089676E-3</c:v>
                </c:pt>
                <c:pt idx="2026">
                  <c:v>5.690000000015516E-3</c:v>
                </c:pt>
                <c:pt idx="2027">
                  <c:v>4.3499999999880856E-3</c:v>
                </c:pt>
                <c:pt idx="2028">
                  <c:v>5.0699999999892498E-3</c:v>
                </c:pt>
                <c:pt idx="2029">
                  <c:v>6.4900000000420732E-3</c:v>
                </c:pt>
                <c:pt idx="2030">
                  <c:v>1.5499999999519787E-3</c:v>
                </c:pt>
                <c:pt idx="2031">
                  <c:v>5.640000000028067E-3</c:v>
                </c:pt>
                <c:pt idx="2032">
                  <c:v>5.6000000000153705E-3</c:v>
                </c:pt>
                <c:pt idx="2033">
                  <c:v>3.4599999999613829E-3</c:v>
                </c:pt>
                <c:pt idx="2034">
                  <c:v>5.8099999999967622E-3</c:v>
                </c:pt>
                <c:pt idx="2035">
                  <c:v>4.1100000000255932E-3</c:v>
                </c:pt>
                <c:pt idx="2036">
                  <c:v>5.009999999970205E-3</c:v>
                </c:pt>
                <c:pt idx="2037">
                  <c:v>1.9300000000157524E-3</c:v>
                </c:pt>
                <c:pt idx="2038">
                  <c:v>9.7800000000347609E-3</c:v>
                </c:pt>
                <c:pt idx="2039">
                  <c:v>5.4000000000087311E-4</c:v>
                </c:pt>
                <c:pt idx="2040">
                  <c:v>4.9399999999764077E-3</c:v>
                </c:pt>
                <c:pt idx="2041">
                  <c:v>3.0399999999985994E-3</c:v>
                </c:pt>
                <c:pt idx="2042">
                  <c:v>6.2599999999974898E-3</c:v>
                </c:pt>
                <c:pt idx="2043">
                  <c:v>4.8300000000267573E-3</c:v>
                </c:pt>
                <c:pt idx="2044">
                  <c:v>2.0299999999906504E-3</c:v>
                </c:pt>
                <c:pt idx="2045">
                  <c:v>7.2399999999674947E-3</c:v>
                </c:pt>
                <c:pt idx="2046">
                  <c:v>2.7400000000170621E-3</c:v>
                </c:pt>
                <c:pt idx="2047">
                  <c:v>6.3200000000165346E-3</c:v>
                </c:pt>
                <c:pt idx="2048">
                  <c:v>5.5699999999774263E-3</c:v>
                </c:pt>
                <c:pt idx="2049">
                  <c:v>2.15000000002874E-3</c:v>
                </c:pt>
                <c:pt idx="2050">
                  <c:v>7.4799999999868305E-3</c:v>
                </c:pt>
                <c:pt idx="2051">
                  <c:v>1.8999999999778083E-3</c:v>
                </c:pt>
                <c:pt idx="2052">
                  <c:v>6.7700000000172622E-3</c:v>
                </c:pt>
                <c:pt idx="2053">
                  <c:v>3.6299999999869215E-3</c:v>
                </c:pt>
                <c:pt idx="2054">
                  <c:v>2.9900000000111504E-3</c:v>
                </c:pt>
                <c:pt idx="2055">
                  <c:v>7.6799999999934698E-3</c:v>
                </c:pt>
                <c:pt idx="2056">
                  <c:v>2.9000000000110049E-3</c:v>
                </c:pt>
                <c:pt idx="2057">
                  <c:v>2.6799999999980173E-3</c:v>
                </c:pt>
                <c:pt idx="2058">
                  <c:v>6.880000000023756E-3</c:v>
                </c:pt>
                <c:pt idx="2059">
                  <c:v>2.7699999999981628E-3</c:v>
                </c:pt>
                <c:pt idx="2060">
                  <c:v>5.6399999999712236E-3</c:v>
                </c:pt>
                <c:pt idx="2061">
                  <c:v>1.0399999999890497E-3</c:v>
                </c:pt>
                <c:pt idx="2062">
                  <c:v>6.9100000000048567E-3</c:v>
                </c:pt>
                <c:pt idx="2063">
                  <c:v>2.9200000000173532E-3</c:v>
                </c:pt>
                <c:pt idx="2064">
                  <c:v>7.5999999999680767E-3</c:v>
                </c:pt>
                <c:pt idx="2065">
                  <c:v>3.4300000000371256E-3</c:v>
                </c:pt>
                <c:pt idx="2066">
                  <c:v>4.680000000007567E-3</c:v>
                </c:pt>
                <c:pt idx="2067">
                  <c:v>2.5599999999599277E-3</c:v>
                </c:pt>
                <c:pt idx="2068">
                  <c:v>6.8899999999985084E-3</c:v>
                </c:pt>
                <c:pt idx="2069">
                  <c:v>3.7500000000250111E-3</c:v>
                </c:pt>
                <c:pt idx="2070">
                  <c:v>7.9000000000064574E-3</c:v>
                </c:pt>
                <c:pt idx="2071">
                  <c:v>2.8299999999603642E-3</c:v>
                </c:pt>
                <c:pt idx="2072">
                  <c:v>9.5700000000533691E-3</c:v>
                </c:pt>
                <c:pt idx="2073">
                  <c:v>2.4399999999786814E-3</c:v>
                </c:pt>
                <c:pt idx="2074">
                  <c:v>7.060000000024047E-3</c:v>
                </c:pt>
                <c:pt idx="2075">
                  <c:v>3.6999999999807187E-3</c:v>
                </c:pt>
                <c:pt idx="2076">
                  <c:v>4.9199999999700594E-3</c:v>
                </c:pt>
                <c:pt idx="2077">
                  <c:v>5.3599999999960346E-3</c:v>
                </c:pt>
                <c:pt idx="2078">
                  <c:v>5.2800000000274849E-3</c:v>
                </c:pt>
                <c:pt idx="2079">
                  <c:v>4.680000000007567E-3</c:v>
                </c:pt>
                <c:pt idx="2080">
                  <c:v>4.1999999999688953E-3</c:v>
                </c:pt>
                <c:pt idx="2081">
                  <c:v>6.1100000000351429E-3</c:v>
                </c:pt>
                <c:pt idx="2082">
                  <c:v>5.9599999999591091E-3</c:v>
                </c:pt>
                <c:pt idx="2083">
                  <c:v>3.5100000000056752E-3</c:v>
                </c:pt>
                <c:pt idx="2084">
                  <c:v>5.9899999999970532E-3</c:v>
                </c:pt>
                <c:pt idx="2085">
                  <c:v>4.3000000000006366E-3</c:v>
                </c:pt>
                <c:pt idx="2086">
                  <c:v>4.680000000007567E-3</c:v>
                </c:pt>
                <c:pt idx="2087">
                  <c:v>6.7900000000236105E-3</c:v>
                </c:pt>
                <c:pt idx="2088">
                  <c:v>4.500000000007276E-3</c:v>
                </c:pt>
                <c:pt idx="2089">
                  <c:v>5.9299999999780084E-3</c:v>
                </c:pt>
                <c:pt idx="2090">
                  <c:v>3.6999999999807187E-3</c:v>
                </c:pt>
                <c:pt idx="2091">
                  <c:v>8.1900000000132422E-3</c:v>
                </c:pt>
                <c:pt idx="2092">
                  <c:v>4.2900000000258842E-3</c:v>
                </c:pt>
                <c:pt idx="2093">
                  <c:v>6.379999999978736E-3</c:v>
                </c:pt>
                <c:pt idx="2094">
                  <c:v>3.3400000000369801E-3</c:v>
                </c:pt>
                <c:pt idx="2095">
                  <c:v>7.8099999999494685E-3</c:v>
                </c:pt>
                <c:pt idx="2096">
                  <c:v>5.4499999999961801E-3</c:v>
                </c:pt>
                <c:pt idx="2097">
                  <c:v>5.2800000000274849E-3</c:v>
                </c:pt>
                <c:pt idx="2098">
                  <c:v>6.6400000000044201E-3</c:v>
                </c:pt>
                <c:pt idx="2099">
                  <c:v>5.8999999999969077E-3</c:v>
                </c:pt>
                <c:pt idx="2100">
                  <c:v>7.0999999999799002E-3</c:v>
                </c:pt>
                <c:pt idx="2101">
                  <c:v>6.4000000000419277E-3</c:v>
                </c:pt>
                <c:pt idx="2102">
                  <c:v>5.9599999999591091E-3</c:v>
                </c:pt>
                <c:pt idx="2103">
                  <c:v>5.2800000000274849E-3</c:v>
                </c:pt>
                <c:pt idx="2104">
                  <c:v>5.8999999999969077E-3</c:v>
                </c:pt>
                <c:pt idx="2105">
                  <c:v>8.170000000006894E-3</c:v>
                </c:pt>
                <c:pt idx="2106">
                  <c:v>4.1699999999877946E-3</c:v>
                </c:pt>
                <c:pt idx="2107">
                  <c:v>6.0799999999971988E-3</c:v>
                </c:pt>
                <c:pt idx="2108">
                  <c:v>7.6300000000060209E-3</c:v>
                </c:pt>
                <c:pt idx="2109">
                  <c:v>4.3799999999691863E-3</c:v>
                </c:pt>
                <c:pt idx="2110">
                  <c:v>6.3499999999976353E-3</c:v>
                </c:pt>
                <c:pt idx="2111">
                  <c:v>6.3100000000417822E-3</c:v>
                </c:pt>
                <c:pt idx="2112">
                  <c:v>6.1099999999782995E-3</c:v>
                </c:pt>
                <c:pt idx="2113">
                  <c:v>4.1800000000193904E-3</c:v>
                </c:pt>
                <c:pt idx="2114">
                  <c:v>4.5599999999694774E-3</c:v>
                </c:pt>
                <c:pt idx="2115">
                  <c:v>7.5400000000058753E-3</c:v>
                </c:pt>
                <c:pt idx="2116">
                  <c:v>4.6100000000137697E-3</c:v>
                </c:pt>
                <c:pt idx="2117">
                  <c:v>5.8500000000094587E-3</c:v>
                </c:pt>
                <c:pt idx="2118">
                  <c:v>6.8200000000047112E-3</c:v>
                </c:pt>
                <c:pt idx="2119">
                  <c:v>4.2300000000068394E-3</c:v>
                </c:pt>
                <c:pt idx="2120">
                  <c:v>6.4699999999788815E-3</c:v>
                </c:pt>
                <c:pt idx="2121">
                  <c:v>4.7999999999888132E-3</c:v>
                </c:pt>
                <c:pt idx="2122">
                  <c:v>7.389999999986685E-3</c:v>
                </c:pt>
                <c:pt idx="2123">
                  <c:v>4.5900000000074215E-3</c:v>
                </c:pt>
                <c:pt idx="2124">
                  <c:v>6.880000000023756E-3</c:v>
                </c:pt>
                <c:pt idx="2125">
                  <c:v>7.1300000000178443E-3</c:v>
                </c:pt>
                <c:pt idx="2126">
                  <c:v>5.6299999999964712E-3</c:v>
                </c:pt>
                <c:pt idx="2127">
                  <c:v>5.5099999999583815E-3</c:v>
                </c:pt>
                <c:pt idx="2128">
                  <c:v>8.4100000000262298E-3</c:v>
                </c:pt>
                <c:pt idx="2129">
                  <c:v>5.9600000000159525E-3</c:v>
                </c:pt>
                <c:pt idx="2130">
                  <c:v>6.9100000000048567E-3</c:v>
                </c:pt>
                <c:pt idx="2131">
                  <c:v>5.2499999999895408E-3</c:v>
                </c:pt>
                <c:pt idx="2132">
                  <c:v>6.0499999999592546E-3</c:v>
                </c:pt>
                <c:pt idx="2133">
                  <c:v>9.2900000000213367E-3</c:v>
                </c:pt>
                <c:pt idx="2134">
                  <c:v>4.1200000000003456E-3</c:v>
                </c:pt>
                <c:pt idx="2135">
                  <c:v>6.3400000000228829E-3</c:v>
                </c:pt>
                <c:pt idx="2136">
                  <c:v>8.0499999999688043E-3</c:v>
                </c:pt>
                <c:pt idx="2137">
                  <c:v>4.4399999999882311E-3</c:v>
                </c:pt>
                <c:pt idx="2138">
                  <c:v>7.5700000000438195E-3</c:v>
                </c:pt>
                <c:pt idx="2139">
                  <c:v>5.9899999999970532E-3</c:v>
                </c:pt>
                <c:pt idx="2140">
                  <c:v>5.8999999999969077E-3</c:v>
                </c:pt>
                <c:pt idx="2141">
                  <c:v>6.7099999999982174E-3</c:v>
                </c:pt>
                <c:pt idx="2142">
                  <c:v>4.680000000007567E-3</c:v>
                </c:pt>
                <c:pt idx="2143">
                  <c:v>7.8899999999748616E-3</c:v>
                </c:pt>
                <c:pt idx="2144">
                  <c:v>4.5299999999883767E-3</c:v>
                </c:pt>
                <c:pt idx="2145">
                  <c:v>5.9100000000285036E-3</c:v>
                </c:pt>
                <c:pt idx="2146">
                  <c:v>6.609999999966476E-3</c:v>
                </c:pt>
                <c:pt idx="2147">
                  <c:v>5.7800000000156615E-3</c:v>
                </c:pt>
                <c:pt idx="2148">
                  <c:v>5.8099999999967622E-3</c:v>
                </c:pt>
                <c:pt idx="2149">
                  <c:v>6.470000000035725E-3</c:v>
                </c:pt>
                <c:pt idx="2150">
                  <c:v>3.9099999999621105E-3</c:v>
                </c:pt>
                <c:pt idx="2151">
                  <c:v>8.8800000000333057E-3</c:v>
                </c:pt>
                <c:pt idx="2152">
                  <c:v>5.599999999958527E-3</c:v>
                </c:pt>
                <c:pt idx="2153">
                  <c:v>6.9400000000428008E-3</c:v>
                </c:pt>
                <c:pt idx="2154">
                  <c:v>6.6199999999980719E-3</c:v>
                </c:pt>
                <c:pt idx="2155">
                  <c:v>6.3199999999596912E-3</c:v>
                </c:pt>
                <c:pt idx="2156">
                  <c:v>6.2599999999974898E-3</c:v>
                </c:pt>
                <c:pt idx="2157">
                  <c:v>6.6700000000423643E-3</c:v>
                </c:pt>
                <c:pt idx="2158">
                  <c:v>5.8399999999778629E-3</c:v>
                </c:pt>
                <c:pt idx="2159">
                  <c:v>8.8799999999764623E-3</c:v>
                </c:pt>
                <c:pt idx="2160">
                  <c:v>6.2300000000163891E-3</c:v>
                </c:pt>
                <c:pt idx="2161">
                  <c:v>6.0799999999971988E-3</c:v>
                </c:pt>
                <c:pt idx="2162">
                  <c:v>6.0500000000160981E-3</c:v>
                </c:pt>
                <c:pt idx="2163">
                  <c:v>5.7499999999777174E-3</c:v>
                </c:pt>
                <c:pt idx="2164">
                  <c:v>8.0500000000256478E-3</c:v>
                </c:pt>
                <c:pt idx="2165">
                  <c:v>6.4399999999977808E-3</c:v>
                </c:pt>
                <c:pt idx="2166">
                  <c:v>5.1799999999957436E-3</c:v>
                </c:pt>
                <c:pt idx="2167">
                  <c:v>8.5599999999885767E-3</c:v>
                </c:pt>
                <c:pt idx="2168">
                  <c:v>1.2199999999893407E-3</c:v>
                </c:pt>
                <c:pt idx="2169">
                  <c:v>8.2800000000133878E-3</c:v>
                </c:pt>
                <c:pt idx="2170">
                  <c:v>2.659999999991669E-3</c:v>
                </c:pt>
                <c:pt idx="2171">
                  <c:v>1.1259999999992942E-2</c:v>
                </c:pt>
                <c:pt idx="2172">
                  <c:v>2.5400000000104228E-3</c:v>
                </c:pt>
                <c:pt idx="2173">
                  <c:v>1.2630000000001473E-2</c:v>
                </c:pt>
                <c:pt idx="2174">
                  <c:v>4.3200000000069849E-3</c:v>
                </c:pt>
                <c:pt idx="2175">
                  <c:v>1.1000000000024102E-2</c:v>
                </c:pt>
                <c:pt idx="2176">
                  <c:v>7.209999999986394E-3</c:v>
                </c:pt>
                <c:pt idx="2177">
                  <c:v>7.7799999999683678E-3</c:v>
                </c:pt>
                <c:pt idx="2178">
                  <c:v>9.0600000000335967E-3</c:v>
                </c:pt>
                <c:pt idx="2179">
                  <c:v>6.0500000000160981E-3</c:v>
                </c:pt>
                <c:pt idx="2180">
                  <c:v>9.2399999999770444E-3</c:v>
                </c:pt>
                <c:pt idx="2181">
                  <c:v>6.5599999999790271E-3</c:v>
                </c:pt>
                <c:pt idx="2182">
                  <c:v>7.7100000000314139E-3</c:v>
                </c:pt>
                <c:pt idx="2183">
                  <c:v>1.028999999999769E-2</c:v>
                </c:pt>
                <c:pt idx="2184">
                  <c:v>3.4499999999866304E-3</c:v>
                </c:pt>
                <c:pt idx="2185">
                  <c:v>1.1419999999986885E-2</c:v>
                </c:pt>
                <c:pt idx="2186">
                  <c:v>3.3700000000180808E-3</c:v>
                </c:pt>
                <c:pt idx="2187">
                  <c:v>1.3019999999983156E-2</c:v>
                </c:pt>
                <c:pt idx="2188">
                  <c:v>3.8099999999872125E-3</c:v>
                </c:pt>
                <c:pt idx="2189">
                  <c:v>8.3200000000260843E-3</c:v>
                </c:pt>
                <c:pt idx="2190">
                  <c:v>7.7200000000061664E-3</c:v>
                </c:pt>
                <c:pt idx="2191">
                  <c:v>6.3200000000165346E-3</c:v>
                </c:pt>
                <c:pt idx="2192">
                  <c:v>1.0459999999966385E-2</c:v>
                </c:pt>
                <c:pt idx="2193">
                  <c:v>4.909999999995307E-3</c:v>
                </c:pt>
                <c:pt idx="2194">
                  <c:v>9.0000000000145519E-3</c:v>
                </c:pt>
                <c:pt idx="2195">
                  <c:v>4.9500000000080036E-3</c:v>
                </c:pt>
                <c:pt idx="2196">
                  <c:v>1.0819999999966967E-2</c:v>
                </c:pt>
                <c:pt idx="2197">
                  <c:v>5.1200000000335422E-3</c:v>
                </c:pt>
                <c:pt idx="2198">
                  <c:v>6.2899999999785905E-3</c:v>
                </c:pt>
                <c:pt idx="2199">
                  <c:v>8.2600000000070395E-3</c:v>
                </c:pt>
                <c:pt idx="2200">
                  <c:v>5.870000000015807E-3</c:v>
                </c:pt>
                <c:pt idx="2201">
                  <c:v>8.5199999999758802E-3</c:v>
                </c:pt>
                <c:pt idx="2202">
                  <c:v>4.6500000000264663E-3</c:v>
                </c:pt>
                <c:pt idx="2203">
                  <c:v>7.7200000000061664E-3</c:v>
                </c:pt>
                <c:pt idx="2204">
                  <c:v>9.8399999999969623E-3</c:v>
                </c:pt>
                <c:pt idx="2205">
                  <c:v>4.1699999999877946E-3</c:v>
                </c:pt>
                <c:pt idx="2206">
                  <c:v>9.1199999999957981E-3</c:v>
                </c:pt>
                <c:pt idx="2207">
                  <c:v>4.5900000000074215E-3</c:v>
                </c:pt>
                <c:pt idx="2208">
                  <c:v>1.2659999999982574E-2</c:v>
                </c:pt>
                <c:pt idx="2209">
                  <c:v>2.0600000000285945E-3</c:v>
                </c:pt>
                <c:pt idx="2210">
                  <c:v>8.4299999999757347E-3</c:v>
                </c:pt>
                <c:pt idx="2211">
                  <c:v>7.6900000000250657E-3</c:v>
                </c:pt>
                <c:pt idx="2212">
                  <c:v>7.9000000000064574E-3</c:v>
                </c:pt>
                <c:pt idx="2213">
                  <c:v>7.8399999999874126E-3</c:v>
                </c:pt>
                <c:pt idx="2214">
                  <c:v>4.8899999999889587E-3</c:v>
                </c:pt>
                <c:pt idx="2215">
                  <c:v>9.4700000000216278E-3</c:v>
                </c:pt>
                <c:pt idx="2216">
                  <c:v>6.5299999999979264E-3</c:v>
                </c:pt>
                <c:pt idx="2217">
                  <c:v>7.389999999986685E-3</c:v>
                </c:pt>
                <c:pt idx="2218">
                  <c:v>7.209999999986394E-3</c:v>
                </c:pt>
                <c:pt idx="2219">
                  <c:v>5.2200000000084401E-3</c:v>
                </c:pt>
                <c:pt idx="2220">
                  <c:v>6.1400000000162436E-3</c:v>
                </c:pt>
                <c:pt idx="2221">
                  <c:v>6.609999999966476E-3</c:v>
                </c:pt>
                <c:pt idx="2222">
                  <c:v>7.3900000000435284E-3</c:v>
                </c:pt>
                <c:pt idx="2223">
                  <c:v>4.179999999962547E-3</c:v>
                </c:pt>
                <c:pt idx="2224">
                  <c:v>5.8999999999969077E-3</c:v>
                </c:pt>
                <c:pt idx="2225">
                  <c:v>7.2400000000243381E-3</c:v>
                </c:pt>
                <c:pt idx="2226">
                  <c:v>5.6299999999964712E-3</c:v>
                </c:pt>
                <c:pt idx="2227">
                  <c:v>8.9100000000144064E-3</c:v>
                </c:pt>
                <c:pt idx="2228">
                  <c:v>3.7599999999997635E-3</c:v>
                </c:pt>
                <c:pt idx="2229">
                  <c:v>1.0729999999966822E-2</c:v>
                </c:pt>
                <c:pt idx="2230">
                  <c:v>2.9200000000173532E-3</c:v>
                </c:pt>
                <c:pt idx="2231">
                  <c:v>7.2999999999865395E-3</c:v>
                </c:pt>
                <c:pt idx="2232">
                  <c:v>8.6100000000328691E-3</c:v>
                </c:pt>
                <c:pt idx="2233">
                  <c:v>5.8999999999969077E-3</c:v>
                </c:pt>
                <c:pt idx="2234">
                  <c:v>7.0099999999797546E-3</c:v>
                </c:pt>
                <c:pt idx="2235">
                  <c:v>6.2500000000227374E-3</c:v>
                </c:pt>
                <c:pt idx="2236">
                  <c:v>8.9499999999702595E-3</c:v>
                </c:pt>
                <c:pt idx="2237">
                  <c:v>5.870000000015807E-3</c:v>
                </c:pt>
                <c:pt idx="2238">
                  <c:v>6.8200000000047112E-3</c:v>
                </c:pt>
                <c:pt idx="2239">
                  <c:v>6.7399999999793181E-3</c:v>
                </c:pt>
                <c:pt idx="2240">
                  <c:v>8.9399999999955071E-3</c:v>
                </c:pt>
                <c:pt idx="2241">
                  <c:v>7.569999999986976E-3</c:v>
                </c:pt>
                <c:pt idx="2242">
                  <c:v>5.3900000000339787E-3</c:v>
                </c:pt>
                <c:pt idx="2243">
                  <c:v>8.7899999999763168E-3</c:v>
                </c:pt>
                <c:pt idx="2244">
                  <c:v>6.0500000000160981E-3</c:v>
                </c:pt>
                <c:pt idx="2245">
                  <c:v>6.5299999999979264E-3</c:v>
                </c:pt>
                <c:pt idx="2246">
                  <c:v>6.9399999999859574E-3</c:v>
                </c:pt>
                <c:pt idx="2247">
                  <c:v>6.9799999999986539E-3</c:v>
                </c:pt>
                <c:pt idx="2248">
                  <c:v>7.3300000000244836E-3</c:v>
                </c:pt>
                <c:pt idx="2249">
                  <c:v>6.2599999999974898E-3</c:v>
                </c:pt>
                <c:pt idx="2250">
                  <c:v>9.2999999999960892E-3</c:v>
                </c:pt>
                <c:pt idx="2251">
                  <c:v>5.4499999999961801E-3</c:v>
                </c:pt>
                <c:pt idx="2252">
                  <c:v>9.6599999999966712E-3</c:v>
                </c:pt>
                <c:pt idx="2253">
                  <c:v>5.5699999999774263E-3</c:v>
                </c:pt>
                <c:pt idx="2254">
                  <c:v>8.4900000000516229E-3</c:v>
                </c:pt>
                <c:pt idx="2255">
                  <c:v>6.0799999999971988E-3</c:v>
                </c:pt>
                <c:pt idx="2256">
                  <c:v>9.5999999999776264E-3</c:v>
                </c:pt>
                <c:pt idx="2257">
                  <c:v>7.1500000000241926E-3</c:v>
                </c:pt>
                <c:pt idx="2258">
                  <c:v>6.9999999999481588E-3</c:v>
                </c:pt>
                <c:pt idx="2259">
                  <c:v>6.8600000000174077E-3</c:v>
                </c:pt>
                <c:pt idx="2260">
                  <c:v>9.2099999999959437E-3</c:v>
                </c:pt>
                <c:pt idx="2261">
                  <c:v>7.2999999999865395E-3</c:v>
                </c:pt>
                <c:pt idx="2262">
                  <c:v>6.700000000023465E-3</c:v>
                </c:pt>
                <c:pt idx="2263">
                  <c:v>6.3200000000165346E-3</c:v>
                </c:pt>
                <c:pt idx="2264">
                  <c:v>8.0499999999688043E-3</c:v>
                </c:pt>
                <c:pt idx="2265">
                  <c:v>7.7800000000252112E-3</c:v>
                </c:pt>
                <c:pt idx="2266">
                  <c:v>9.0299999999956526E-3</c:v>
                </c:pt>
                <c:pt idx="2267">
                  <c:v>6.6400000000044201E-3</c:v>
                </c:pt>
                <c:pt idx="2268">
                  <c:v>7.2799999999801912E-3</c:v>
                </c:pt>
                <c:pt idx="2269">
                  <c:v>9.770000000003165E-3</c:v>
                </c:pt>
                <c:pt idx="2270">
                  <c:v>6.7099999999982174E-3</c:v>
                </c:pt>
                <c:pt idx="2271">
                  <c:v>1.0989999999992506E-2</c:v>
                </c:pt>
                <c:pt idx="2272">
                  <c:v>5.8999999999969077E-3</c:v>
                </c:pt>
                <c:pt idx="2273">
                  <c:v>8.2300000000259388E-3</c:v>
                </c:pt>
                <c:pt idx="2274">
                  <c:v>5.8099999999967622E-3</c:v>
                </c:pt>
                <c:pt idx="2275">
                  <c:v>1.0339999999985139E-2</c:v>
                </c:pt>
                <c:pt idx="2276">
                  <c:v>3.1000000000176442E-3</c:v>
                </c:pt>
                <c:pt idx="2277">
                  <c:v>9.8100000000158616E-3</c:v>
                </c:pt>
                <c:pt idx="2278">
                  <c:v>6.5500000000042746E-3</c:v>
                </c:pt>
                <c:pt idx="2279">
                  <c:v>8.2299999999690954E-3</c:v>
                </c:pt>
                <c:pt idx="2280">
                  <c:v>4.0500000000065484E-3</c:v>
                </c:pt>
                <c:pt idx="2281">
                  <c:v>9.3899999999962347E-3</c:v>
                </c:pt>
                <c:pt idx="2282">
                  <c:v>9.2099999999959437E-3</c:v>
                </c:pt>
                <c:pt idx="2283">
                  <c:v>7.9000000000064574E-3</c:v>
                </c:pt>
                <c:pt idx="2284">
                  <c:v>8.6699999999950705E-3</c:v>
                </c:pt>
                <c:pt idx="2285">
                  <c:v>8.4600000000136788E-3</c:v>
                </c:pt>
                <c:pt idx="2286">
                  <c:v>7.1899999999800457E-3</c:v>
                </c:pt>
                <c:pt idx="2287">
                  <c:v>8.1600000000321415E-3</c:v>
                </c:pt>
                <c:pt idx="2288">
                  <c:v>8.0499999999688043E-3</c:v>
                </c:pt>
                <c:pt idx="2289">
                  <c:v>8.5500000000138243E-3</c:v>
                </c:pt>
                <c:pt idx="2290">
                  <c:v>9.6899999999777719E-3</c:v>
                </c:pt>
                <c:pt idx="2291">
                  <c:v>7.6300000000060209E-3</c:v>
                </c:pt>
                <c:pt idx="2292">
                  <c:v>8.8499999999953616E-3</c:v>
                </c:pt>
                <c:pt idx="2293">
                  <c:v>6.5200000000231739E-3</c:v>
                </c:pt>
                <c:pt idx="2294">
                  <c:v>8.530000000007476E-3</c:v>
                </c:pt>
                <c:pt idx="2295">
                  <c:v>8.4600000000136788E-3</c:v>
                </c:pt>
                <c:pt idx="2296">
                  <c:v>1.0459999999966385E-2</c:v>
                </c:pt>
                <c:pt idx="2297">
                  <c:v>4.8899999999889587E-3</c:v>
                </c:pt>
                <c:pt idx="2298">
                  <c:v>9.7400000000220643E-3</c:v>
                </c:pt>
                <c:pt idx="2299">
                  <c:v>7.9000000000064574E-3</c:v>
                </c:pt>
                <c:pt idx="2300">
                  <c:v>9.2999999999960892E-3</c:v>
                </c:pt>
                <c:pt idx="2301">
                  <c:v>6.2300000000163891E-3</c:v>
                </c:pt>
                <c:pt idx="2302">
                  <c:v>1.0580000000004475E-2</c:v>
                </c:pt>
                <c:pt idx="2303">
                  <c:v>8.909999999957563E-3</c:v>
                </c:pt>
                <c:pt idx="2304">
                  <c:v>4.7700000000077125E-3</c:v>
                </c:pt>
                <c:pt idx="2305">
                  <c:v>1.051999999998543E-2</c:v>
                </c:pt>
                <c:pt idx="2306">
                  <c:v>7.0000000000050022E-3</c:v>
                </c:pt>
                <c:pt idx="2307">
                  <c:v>8.7599999999952161E-3</c:v>
                </c:pt>
                <c:pt idx="2308">
                  <c:v>7.840000000044256E-3</c:v>
                </c:pt>
                <c:pt idx="2309">
                  <c:v>7.9000000000064574E-3</c:v>
                </c:pt>
                <c:pt idx="2310">
                  <c:v>9.7999999999842657E-3</c:v>
                </c:pt>
                <c:pt idx="2311">
                  <c:v>6.2300000000163891E-3</c:v>
                </c:pt>
                <c:pt idx="2312">
                  <c:v>1.0669999999947777E-2</c:v>
                </c:pt>
                <c:pt idx="2313">
                  <c:v>7.9300000000444015E-3</c:v>
                </c:pt>
                <c:pt idx="2314">
                  <c:v>8.3399999999755892E-3</c:v>
                </c:pt>
                <c:pt idx="2315">
                  <c:v>8.9800000000082036E-3</c:v>
                </c:pt>
                <c:pt idx="2316">
                  <c:v>8.0699999999751526E-3</c:v>
                </c:pt>
                <c:pt idx="2317">
                  <c:v>1.1510000000043874E-2</c:v>
                </c:pt>
                <c:pt idx="2318">
                  <c:v>7.2699999999485954E-3</c:v>
                </c:pt>
                <c:pt idx="2319">
                  <c:v>1.0820000000023811E-2</c:v>
                </c:pt>
                <c:pt idx="2320">
                  <c:v>7.7400000000125146E-3</c:v>
                </c:pt>
                <c:pt idx="2321">
                  <c:v>1.0909999999967113E-2</c:v>
                </c:pt>
                <c:pt idx="2322">
                  <c:v>6.5299999999979264E-3</c:v>
                </c:pt>
                <c:pt idx="2323">
                  <c:v>1.0910000000023956E-2</c:v>
                </c:pt>
                <c:pt idx="2324">
                  <c:v>1.0370000000023083E-2</c:v>
                </c:pt>
                <c:pt idx="2325">
                  <c:v>6.7300000000045657E-3</c:v>
                </c:pt>
                <c:pt idx="2326">
                  <c:v>8.7299999999572719E-3</c:v>
                </c:pt>
                <c:pt idx="2327">
                  <c:v>8.3200000000260843E-3</c:v>
                </c:pt>
                <c:pt idx="2328">
                  <c:v>1.0339999999985139E-2</c:v>
                </c:pt>
                <c:pt idx="2329">
                  <c:v>7.8399999999874126E-3</c:v>
                </c:pt>
                <c:pt idx="2330">
                  <c:v>9.0299999999956526E-3</c:v>
                </c:pt>
                <c:pt idx="2331">
                  <c:v>8.2500000000322871E-3</c:v>
                </c:pt>
                <c:pt idx="2332">
                  <c:v>7.2200000000179898E-3</c:v>
                </c:pt>
                <c:pt idx="2333">
                  <c:v>8.8799999999764623E-3</c:v>
                </c:pt>
                <c:pt idx="2334">
                  <c:v>8.1900000000132422E-3</c:v>
                </c:pt>
                <c:pt idx="2335">
                  <c:v>1.0019999999997253E-2</c:v>
                </c:pt>
                <c:pt idx="2336">
                  <c:v>6.9399999999859574E-3</c:v>
                </c:pt>
                <c:pt idx="2337">
                  <c:v>9.2700000000149885E-3</c:v>
                </c:pt>
                <c:pt idx="2338">
                  <c:v>1.0459999999966385E-2</c:v>
                </c:pt>
                <c:pt idx="2339">
                  <c:v>7.6900000000250657E-3</c:v>
                </c:pt>
                <c:pt idx="2340">
                  <c:v>1.0789999999985866E-2</c:v>
                </c:pt>
                <c:pt idx="2341">
                  <c:v>6.7599999999856664E-3</c:v>
                </c:pt>
                <c:pt idx="2342">
                  <c:v>1.079000000004271E-2</c:v>
                </c:pt>
                <c:pt idx="2343">
                  <c:v>8.0499999999688043E-3</c:v>
                </c:pt>
                <c:pt idx="2344">
                  <c:v>1.0550000000023374E-2</c:v>
                </c:pt>
                <c:pt idx="2345">
                  <c:v>9.9799999999845568E-3</c:v>
                </c:pt>
                <c:pt idx="2346">
                  <c:v>8.8499999999953616E-3</c:v>
                </c:pt>
                <c:pt idx="2347">
                  <c:v>7.7200000000061664E-3</c:v>
                </c:pt>
                <c:pt idx="2348">
                  <c:v>8.7599999999952161E-3</c:v>
                </c:pt>
                <c:pt idx="2349">
                  <c:v>9.9599999999782085E-3</c:v>
                </c:pt>
                <c:pt idx="2350">
                  <c:v>9.7400000000220643E-3</c:v>
                </c:pt>
                <c:pt idx="2351">
                  <c:v>9.9000000000160071E-3</c:v>
                </c:pt>
                <c:pt idx="2352">
                  <c:v>8.7599999999952161E-3</c:v>
                </c:pt>
                <c:pt idx="2353">
                  <c:v>9.8600000000033106E-3</c:v>
                </c:pt>
                <c:pt idx="2354">
                  <c:v>8.2299999999690954E-3</c:v>
                </c:pt>
                <c:pt idx="2355">
                  <c:v>1.3140000000021246E-2</c:v>
                </c:pt>
                <c:pt idx="2356">
                  <c:v>7.1199999999862484E-3</c:v>
                </c:pt>
                <c:pt idx="2357">
                  <c:v>1.0109999999997399E-2</c:v>
                </c:pt>
                <c:pt idx="2358">
                  <c:v>8.0100000000129512E-3</c:v>
                </c:pt>
                <c:pt idx="2359">
                  <c:v>8.1099999999878492E-3</c:v>
                </c:pt>
                <c:pt idx="2360">
                  <c:v>1.0340000000041982E-2</c:v>
                </c:pt>
                <c:pt idx="2361">
                  <c:v>8.909999999957563E-3</c:v>
                </c:pt>
                <c:pt idx="2362">
                  <c:v>9.540000000015425E-3</c:v>
                </c:pt>
                <c:pt idx="2363">
                  <c:v>8.4899999999947795E-3</c:v>
                </c:pt>
                <c:pt idx="2364">
                  <c:v>8.6800000000266664E-3</c:v>
                </c:pt>
                <c:pt idx="2365">
                  <c:v>9.5000000000027285E-3</c:v>
                </c:pt>
                <c:pt idx="2366">
                  <c:v>7.1299999999610009E-3</c:v>
                </c:pt>
                <c:pt idx="2367">
                  <c:v>8.7300000000141154E-3</c:v>
                </c:pt>
                <c:pt idx="2368">
                  <c:v>6.7599999999856664E-3</c:v>
                </c:pt>
                <c:pt idx="2369">
                  <c:v>1.1360000000024684E-2</c:v>
                </c:pt>
                <c:pt idx="2370">
                  <c:v>5.2099999999768443E-3</c:v>
                </c:pt>
                <c:pt idx="2371">
                  <c:v>8.4699999999884312E-3</c:v>
                </c:pt>
                <c:pt idx="2372">
                  <c:v>9.7100000000409636E-3</c:v>
                </c:pt>
                <c:pt idx="2373">
                  <c:v>6.379999999978736E-3</c:v>
                </c:pt>
                <c:pt idx="2374">
                  <c:v>1.2339999999994689E-2</c:v>
                </c:pt>
                <c:pt idx="2375">
                  <c:v>5.4800000000341242E-3</c:v>
                </c:pt>
                <c:pt idx="2376">
                  <c:v>1.3049999999964257E-2</c:v>
                </c:pt>
                <c:pt idx="2377">
                  <c:v>5.2800000000274849E-3</c:v>
                </c:pt>
                <c:pt idx="2378">
                  <c:v>1.0159999999984848E-2</c:v>
                </c:pt>
                <c:pt idx="2379">
                  <c:v>7.4799999999868305E-3</c:v>
                </c:pt>
                <c:pt idx="2380">
                  <c:v>9.9299999999971078E-3</c:v>
                </c:pt>
                <c:pt idx="2381">
                  <c:v>7.9800000000318505E-3</c:v>
                </c:pt>
                <c:pt idx="2382">
                  <c:v>1.0409999999978936E-2</c:v>
                </c:pt>
                <c:pt idx="2383">
                  <c:v>7.4200000000246291E-3</c:v>
                </c:pt>
                <c:pt idx="2384">
                  <c:v>7.6599999999871216E-3</c:v>
                </c:pt>
                <c:pt idx="2385">
                  <c:v>8.6099999999760257E-3</c:v>
                </c:pt>
                <c:pt idx="2386">
                  <c:v>7.5400000000058753E-3</c:v>
                </c:pt>
                <c:pt idx="2387">
                  <c:v>7.4200000000246291E-3</c:v>
                </c:pt>
                <c:pt idx="2388">
                  <c:v>9.0900000000146974E-3</c:v>
                </c:pt>
                <c:pt idx="2389">
                  <c:v>7.4799999999868305E-3</c:v>
                </c:pt>
                <c:pt idx="2390">
                  <c:v>8.9100000000144064E-3</c:v>
                </c:pt>
                <c:pt idx="2391">
                  <c:v>9.3599999999582906E-3</c:v>
                </c:pt>
                <c:pt idx="2392">
                  <c:v>1.0700000000042564E-2</c:v>
                </c:pt>
                <c:pt idx="2393">
                  <c:v>7.799999999974716E-3</c:v>
                </c:pt>
                <c:pt idx="2394">
                  <c:v>7.6900000000250657E-3</c:v>
                </c:pt>
                <c:pt idx="2395">
                  <c:v>1.1029999999948359E-2</c:v>
                </c:pt>
                <c:pt idx="2396">
                  <c:v>8.350000000007185E-3</c:v>
                </c:pt>
                <c:pt idx="2397">
                  <c:v>1.0930000000030304E-2</c:v>
                </c:pt>
                <c:pt idx="2398">
                  <c:v>7.4500000000057298E-3</c:v>
                </c:pt>
                <c:pt idx="2399">
                  <c:v>9.4799999999963802E-3</c:v>
                </c:pt>
                <c:pt idx="2400">
                  <c:v>8.4899999999947795E-3</c:v>
                </c:pt>
                <c:pt idx="2401">
                  <c:v>9.869999999978063E-3</c:v>
                </c:pt>
                <c:pt idx="2402">
                  <c:v>8.9100000000144064E-3</c:v>
                </c:pt>
                <c:pt idx="2403">
                  <c:v>9.2399999999770444E-3</c:v>
                </c:pt>
                <c:pt idx="2404">
                  <c:v>1.1200000000030741E-2</c:v>
                </c:pt>
                <c:pt idx="2405">
                  <c:v>9.0599999999767533E-3</c:v>
                </c:pt>
                <c:pt idx="2406">
                  <c:v>7.0100000000365981E-3</c:v>
                </c:pt>
                <c:pt idx="2407">
                  <c:v>1.0069999999984702E-2</c:v>
                </c:pt>
                <c:pt idx="2408">
                  <c:v>7.9299999999875581E-3</c:v>
                </c:pt>
                <c:pt idx="2409">
                  <c:v>1.1500000000012278E-2</c:v>
                </c:pt>
                <c:pt idx="2410">
                  <c:v>1.0220000000003893E-2</c:v>
                </c:pt>
                <c:pt idx="2411">
                  <c:v>8.9699999999766078E-3</c:v>
                </c:pt>
                <c:pt idx="2412">
                  <c:v>9.3899999999962347E-3</c:v>
                </c:pt>
                <c:pt idx="2413">
                  <c:v>1.0400000000004184E-2</c:v>
                </c:pt>
                <c:pt idx="2414">
                  <c:v>9.2999999999960892E-3</c:v>
                </c:pt>
                <c:pt idx="2415">
                  <c:v>8.530000000007476E-3</c:v>
                </c:pt>
                <c:pt idx="2416">
                  <c:v>7.5100000000247746E-3</c:v>
                </c:pt>
                <c:pt idx="2417">
                  <c:v>1.0279999999966094E-2</c:v>
                </c:pt>
                <c:pt idx="2418">
                  <c:v>8.6100000000328691E-3</c:v>
                </c:pt>
                <c:pt idx="2419">
                  <c:v>9.2999999999960892E-3</c:v>
                </c:pt>
                <c:pt idx="2420">
                  <c:v>9.7999999999842657E-3</c:v>
                </c:pt>
                <c:pt idx="2421">
                  <c:v>8.0500000000256478E-3</c:v>
                </c:pt>
                <c:pt idx="2422">
                  <c:v>9.9500000000034561E-3</c:v>
                </c:pt>
                <c:pt idx="2423">
                  <c:v>9.6899999999777719E-3</c:v>
                </c:pt>
                <c:pt idx="2424">
                  <c:v>8.8499999999953616E-3</c:v>
                </c:pt>
                <c:pt idx="2425">
                  <c:v>8.6699999999950705E-3</c:v>
                </c:pt>
                <c:pt idx="2426">
                  <c:v>1.028999999999769E-2</c:v>
                </c:pt>
                <c:pt idx="2427">
                  <c:v>8.4600000000136788E-3</c:v>
                </c:pt>
                <c:pt idx="2428">
                  <c:v>1.1649999999974625E-2</c:v>
                </c:pt>
                <c:pt idx="2429">
                  <c:v>7.9000000000064574E-3</c:v>
                </c:pt>
                <c:pt idx="2430">
                  <c:v>1.1619999999993524E-2</c:v>
                </c:pt>
                <c:pt idx="2431">
                  <c:v>9.3899999999962347E-3</c:v>
                </c:pt>
                <c:pt idx="2432">
                  <c:v>1.0070000000041546E-2</c:v>
                </c:pt>
                <c:pt idx="2433">
                  <c:v>1.0609999999985575E-2</c:v>
                </c:pt>
                <c:pt idx="2434">
                  <c:v>8.7300000000141154E-3</c:v>
                </c:pt>
                <c:pt idx="2435">
                  <c:v>8.859999999970114E-3</c:v>
                </c:pt>
                <c:pt idx="2436">
                  <c:v>9.2300000000022919E-3</c:v>
                </c:pt>
                <c:pt idx="2437">
                  <c:v>1.0850000000004911E-2</c:v>
                </c:pt>
                <c:pt idx="2438">
                  <c:v>9.6899999999777719E-3</c:v>
                </c:pt>
                <c:pt idx="2439">
                  <c:v>1.0160000000041691E-2</c:v>
                </c:pt>
                <c:pt idx="2440">
                  <c:v>6.5599999999790271E-3</c:v>
                </c:pt>
                <c:pt idx="2441">
                  <c:v>1.1470000000031177E-2</c:v>
                </c:pt>
                <c:pt idx="2442">
                  <c:v>8.1699999999500506E-3</c:v>
                </c:pt>
                <c:pt idx="2443">
                  <c:v>9.2100000000527871E-3</c:v>
                </c:pt>
                <c:pt idx="2444">
                  <c:v>7.2999999999865395E-3</c:v>
                </c:pt>
                <c:pt idx="2445">
                  <c:v>1.0490000000004329E-2</c:v>
                </c:pt>
                <c:pt idx="2446">
                  <c:v>1.1109999999973752E-2</c:v>
                </c:pt>
                <c:pt idx="2447">
                  <c:v>1.3980000000003656E-2</c:v>
                </c:pt>
                <c:pt idx="2448">
                  <c:v>8.6999999999761712E-3</c:v>
                </c:pt>
                <c:pt idx="2449">
                  <c:v>1.2220000000013442E-2</c:v>
                </c:pt>
                <c:pt idx="2450">
                  <c:v>1.1799999999993815E-2</c:v>
                </c:pt>
                <c:pt idx="2451">
                  <c:v>1.282000000003336E-2</c:v>
                </c:pt>
                <c:pt idx="2452">
                  <c:v>1.036999999996624E-2</c:v>
                </c:pt>
                <c:pt idx="2453">
                  <c:v>1.1360000000024684E-2</c:v>
                </c:pt>
                <c:pt idx="2454">
                  <c:v>1.5640000000018972E-2</c:v>
                </c:pt>
                <c:pt idx="2455">
                  <c:v>7.7499999999872671E-3</c:v>
                </c:pt>
                <c:pt idx="2456">
                  <c:v>1.5049999999973807E-2</c:v>
                </c:pt>
                <c:pt idx="2457">
                  <c:v>8.9100000000144064E-3</c:v>
                </c:pt>
                <c:pt idx="2458">
                  <c:v>1.1619999999993524E-2</c:v>
                </c:pt>
                <c:pt idx="2459">
                  <c:v>1.282000000003336E-2</c:v>
                </c:pt>
                <c:pt idx="2460">
                  <c:v>1.4099999999984902E-2</c:v>
                </c:pt>
                <c:pt idx="2461">
                  <c:v>9.2899999999644933E-3</c:v>
                </c:pt>
                <c:pt idx="2462">
                  <c:v>1.1210000000005493E-2</c:v>
                </c:pt>
                <c:pt idx="2463">
                  <c:v>1.183000000003176E-2</c:v>
                </c:pt>
                <c:pt idx="2464">
                  <c:v>9.1499999999768988E-3</c:v>
                </c:pt>
                <c:pt idx="2465">
                  <c:v>1.2339999999994689E-2</c:v>
                </c:pt>
                <c:pt idx="2466">
                  <c:v>9.4500000000152795E-3</c:v>
                </c:pt>
                <c:pt idx="2467">
                  <c:v>1.170999999999367E-2</c:v>
                </c:pt>
                <c:pt idx="2468">
                  <c:v>1.0100000000022646E-2</c:v>
                </c:pt>
                <c:pt idx="2469">
                  <c:v>7.5999999999680767E-3</c:v>
                </c:pt>
                <c:pt idx="2470">
                  <c:v>1.4160000000003947E-2</c:v>
                </c:pt>
                <c:pt idx="2471">
                  <c:v>8.9700000000334512E-3</c:v>
                </c:pt>
                <c:pt idx="2472">
                  <c:v>1.1349999999993088E-2</c:v>
                </c:pt>
                <c:pt idx="2473">
                  <c:v>1.0879999999986012E-2</c:v>
                </c:pt>
                <c:pt idx="2474">
                  <c:v>8.3700000000135333E-3</c:v>
                </c:pt>
                <c:pt idx="2475">
                  <c:v>1.2909999999976662E-2</c:v>
                </c:pt>
                <c:pt idx="2476">
                  <c:v>8.7599999999952161E-3</c:v>
                </c:pt>
                <c:pt idx="2477">
                  <c:v>1.2370000000032633E-2</c:v>
                </c:pt>
                <c:pt idx="2478">
                  <c:v>8.4299999999757347E-3</c:v>
                </c:pt>
                <c:pt idx="2479">
                  <c:v>1.0730000000023665E-2</c:v>
                </c:pt>
                <c:pt idx="2480">
                  <c:v>8.2600000000070395E-3</c:v>
                </c:pt>
                <c:pt idx="2481">
                  <c:v>1.0310000000004038E-2</c:v>
                </c:pt>
                <c:pt idx="2482">
                  <c:v>1.2429999999994834E-2</c:v>
                </c:pt>
                <c:pt idx="2483">
                  <c:v>1.0279999999966094E-2</c:v>
                </c:pt>
                <c:pt idx="2484">
                  <c:v>1.0850000000004911E-2</c:v>
                </c:pt>
                <c:pt idx="2485">
                  <c:v>8.1600000000321415E-3</c:v>
                </c:pt>
                <c:pt idx="2486">
                  <c:v>1.3409999999964839E-2</c:v>
                </c:pt>
                <c:pt idx="2487">
                  <c:v>1.2850000000014461E-2</c:v>
                </c:pt>
                <c:pt idx="2488">
                  <c:v>8.4299999999757347E-3</c:v>
                </c:pt>
                <c:pt idx="2489">
                  <c:v>1.3890000000003511E-2</c:v>
                </c:pt>
                <c:pt idx="2490">
                  <c:v>7.6000000000249202E-3</c:v>
                </c:pt>
                <c:pt idx="2491">
                  <c:v>1.1349999999993088E-2</c:v>
                </c:pt>
                <c:pt idx="2492">
                  <c:v>1.2009999999975207E-2</c:v>
                </c:pt>
                <c:pt idx="2493">
                  <c:v>9.2700000000149885E-3</c:v>
                </c:pt>
                <c:pt idx="2494">
                  <c:v>1.3800000000003365E-2</c:v>
                </c:pt>
                <c:pt idx="2495">
                  <c:v>4.7700000000077125E-3</c:v>
                </c:pt>
                <c:pt idx="2496">
                  <c:v>1.1950000000013006E-2</c:v>
                </c:pt>
                <c:pt idx="2497">
                  <c:v>8.9999999999577085E-3</c:v>
                </c:pt>
                <c:pt idx="2498">
                  <c:v>1.1710000000050513E-2</c:v>
                </c:pt>
                <c:pt idx="2499">
                  <c:v>9.9299999999971078E-3</c:v>
                </c:pt>
                <c:pt idx="2500">
                  <c:v>1.155999999997448E-2</c:v>
                </c:pt>
                <c:pt idx="2501">
                  <c:v>1.0969999999986157E-2</c:v>
                </c:pt>
                <c:pt idx="2502">
                  <c:v>1.0940000000005057E-2</c:v>
                </c:pt>
                <c:pt idx="2503">
                  <c:v>1.1590000000012424E-2</c:v>
                </c:pt>
                <c:pt idx="2504">
                  <c:v>1.2339999999994689E-2</c:v>
                </c:pt>
                <c:pt idx="2505">
                  <c:v>1.2220000000013442E-2</c:v>
                </c:pt>
                <c:pt idx="2506">
                  <c:v>1.051999999998543E-2</c:v>
                </c:pt>
                <c:pt idx="2507">
                  <c:v>1.067000000000462E-2</c:v>
                </c:pt>
                <c:pt idx="2508">
                  <c:v>1.2389999999982138E-2</c:v>
                </c:pt>
                <c:pt idx="2509">
                  <c:v>9.5699999999965257E-3</c:v>
                </c:pt>
                <c:pt idx="2510">
                  <c:v>1.3350000000002638E-2</c:v>
                </c:pt>
                <c:pt idx="2511">
                  <c:v>7.7200000000061664E-3</c:v>
                </c:pt>
                <c:pt idx="2512">
                  <c:v>1.1529999999993379E-2</c:v>
                </c:pt>
                <c:pt idx="2513">
                  <c:v>1.2370000000032633E-2</c:v>
                </c:pt>
                <c:pt idx="2514">
                  <c:v>9.4799999999963802E-3</c:v>
                </c:pt>
                <c:pt idx="2515">
                  <c:v>1.1379999999974189E-2</c:v>
                </c:pt>
                <c:pt idx="2516">
                  <c:v>9.3899999999962347E-3</c:v>
                </c:pt>
                <c:pt idx="2517">
                  <c:v>1.4130000000022847E-2</c:v>
                </c:pt>
                <c:pt idx="2518">
                  <c:v>9.0900000000146974E-3</c:v>
                </c:pt>
                <c:pt idx="2519">
                  <c:v>1.0839999999973315E-2</c:v>
                </c:pt>
                <c:pt idx="2520">
                  <c:v>1.1419999999986885E-2</c:v>
                </c:pt>
                <c:pt idx="2521">
                  <c:v>1.0040000000003602E-2</c:v>
                </c:pt>
                <c:pt idx="2522">
                  <c:v>1.0820000000023811E-2</c:v>
                </c:pt>
                <c:pt idx="2523">
                  <c:v>1.267000000001417E-2</c:v>
                </c:pt>
                <c:pt idx="2524">
                  <c:v>9.6199999999839747E-3</c:v>
                </c:pt>
                <c:pt idx="2525">
                  <c:v>1.0170000000016444E-2</c:v>
                </c:pt>
                <c:pt idx="2526">
                  <c:v>9.2300000000022919E-3</c:v>
                </c:pt>
                <c:pt idx="2527">
                  <c:v>1.2129999999956453E-2</c:v>
                </c:pt>
                <c:pt idx="2528">
                  <c:v>7.3100000000181353E-3</c:v>
                </c:pt>
                <c:pt idx="2529">
                  <c:v>1.1200000000030741E-2</c:v>
                </c:pt>
                <c:pt idx="2530">
                  <c:v>1.0189999999965949E-2</c:v>
                </c:pt>
                <c:pt idx="2531">
                  <c:v>8.9100000000144064E-3</c:v>
                </c:pt>
                <c:pt idx="2532">
                  <c:v>1.0699999999985721E-2</c:v>
                </c:pt>
                <c:pt idx="2533">
                  <c:v>8.3200000000260843E-3</c:v>
                </c:pt>
                <c:pt idx="2534">
                  <c:v>1.3139999999964402E-2</c:v>
                </c:pt>
                <c:pt idx="2535">
                  <c:v>8.4899999999947795E-3</c:v>
                </c:pt>
                <c:pt idx="2536">
                  <c:v>1.0730000000023665E-2</c:v>
                </c:pt>
                <c:pt idx="2537">
                  <c:v>1.3059999999995853E-2</c:v>
                </c:pt>
                <c:pt idx="2538">
                  <c:v>1.067000000000462E-2</c:v>
                </c:pt>
                <c:pt idx="2539">
                  <c:v>1.0429999999985284E-2</c:v>
                </c:pt>
                <c:pt idx="2540">
                  <c:v>1.1140000000011696E-2</c:v>
                </c:pt>
                <c:pt idx="2541">
                  <c:v>1.1509999999987031E-2</c:v>
                </c:pt>
                <c:pt idx="2542">
                  <c:v>1.1320000000011987E-2</c:v>
                </c:pt>
                <c:pt idx="2543">
                  <c:v>9.6899999999777719E-3</c:v>
                </c:pt>
                <c:pt idx="2544">
                  <c:v>1.2420000000020082E-2</c:v>
                </c:pt>
                <c:pt idx="2545">
                  <c:v>1.1300000000005639E-2</c:v>
                </c:pt>
                <c:pt idx="2546">
                  <c:v>8.8200000000142609E-3</c:v>
                </c:pt>
                <c:pt idx="2547">
                  <c:v>1.170999999999367E-2</c:v>
                </c:pt>
                <c:pt idx="2548">
                  <c:v>1.1419999999986885E-2</c:v>
                </c:pt>
                <c:pt idx="2549">
                  <c:v>8.8799999999764623E-3</c:v>
                </c:pt>
                <c:pt idx="2550">
                  <c:v>1.0580000000004475E-2</c:v>
                </c:pt>
                <c:pt idx="2551">
                  <c:v>8.7300000000141154E-3</c:v>
                </c:pt>
                <c:pt idx="2552">
                  <c:v>1.0820000000023811E-2</c:v>
                </c:pt>
                <c:pt idx="2553">
                  <c:v>1.0699999999985721E-2</c:v>
                </c:pt>
                <c:pt idx="2554">
                  <c:v>8.2499999999754436E-3</c:v>
                </c:pt>
                <c:pt idx="2555">
                  <c:v>1.198000000005095E-2</c:v>
                </c:pt>
                <c:pt idx="2556">
                  <c:v>8.5899999999696774E-3</c:v>
                </c:pt>
                <c:pt idx="2557">
                  <c:v>1.3680000000022119E-2</c:v>
                </c:pt>
                <c:pt idx="2558">
                  <c:v>1.1649999999974625E-2</c:v>
                </c:pt>
                <c:pt idx="2559">
                  <c:v>9.6000000000344698E-3</c:v>
                </c:pt>
                <c:pt idx="2560">
                  <c:v>1.1409999999955289E-2</c:v>
                </c:pt>
                <c:pt idx="2561">
                  <c:v>1.1240000000043437E-2</c:v>
                </c:pt>
                <c:pt idx="2562">
                  <c:v>9.3799999999646388E-3</c:v>
                </c:pt>
                <c:pt idx="2563">
                  <c:v>1.3090000000033797E-2</c:v>
                </c:pt>
                <c:pt idx="2564">
                  <c:v>8.9999999999577085E-3</c:v>
                </c:pt>
                <c:pt idx="2565">
                  <c:v>1.1799999999993815E-2</c:v>
                </c:pt>
                <c:pt idx="2566">
                  <c:v>1.117000000004964E-2</c:v>
                </c:pt>
                <c:pt idx="2567">
                  <c:v>1.2219999999956599E-2</c:v>
                </c:pt>
                <c:pt idx="2568">
                  <c:v>9.7499999999968168E-3</c:v>
                </c:pt>
                <c:pt idx="2569">
                  <c:v>1.0970000000043001E-2</c:v>
                </c:pt>
                <c:pt idx="2570">
                  <c:v>1.3319999999964693E-2</c:v>
                </c:pt>
                <c:pt idx="2571">
                  <c:v>1.2159999999994398E-2</c:v>
                </c:pt>
                <c:pt idx="2572">
                  <c:v>9.180000000014843E-3</c:v>
                </c:pt>
                <c:pt idx="2573">
                  <c:v>8.8799999999764623E-3</c:v>
                </c:pt>
                <c:pt idx="2574">
                  <c:v>1.3080000000002201E-2</c:v>
                </c:pt>
                <c:pt idx="2575">
                  <c:v>9.4200000000341788E-3</c:v>
                </c:pt>
                <c:pt idx="2576">
                  <c:v>1.2099999999975353E-2</c:v>
                </c:pt>
                <c:pt idx="2577">
                  <c:v>1.1590000000012424E-2</c:v>
                </c:pt>
                <c:pt idx="2578">
                  <c:v>1.0490000000004329E-2</c:v>
                </c:pt>
                <c:pt idx="2579">
                  <c:v>9.6599999999966712E-3</c:v>
                </c:pt>
                <c:pt idx="2580">
                  <c:v>1.0809999999992215E-2</c:v>
                </c:pt>
                <c:pt idx="2581">
                  <c:v>6.3800000000355794E-3</c:v>
                </c:pt>
                <c:pt idx="2582">
                  <c:v>9.4799999999963802E-3</c:v>
                </c:pt>
                <c:pt idx="2583">
                  <c:v>1.1269999999967695E-2</c:v>
                </c:pt>
                <c:pt idx="2584">
                  <c:v>1.1110000000030595E-2</c:v>
                </c:pt>
                <c:pt idx="2585">
                  <c:v>1.0339999999985139E-2</c:v>
                </c:pt>
                <c:pt idx="2586">
                  <c:v>9.2099999999959437E-3</c:v>
                </c:pt>
                <c:pt idx="2587">
                  <c:v>1.1829999999974916E-2</c:v>
                </c:pt>
                <c:pt idx="2588">
                  <c:v>1.0850000000004911E-2</c:v>
                </c:pt>
                <c:pt idx="2589">
                  <c:v>8.4400000000073305E-3</c:v>
                </c:pt>
                <c:pt idx="2590">
                  <c:v>1.2870000000020809E-2</c:v>
                </c:pt>
                <c:pt idx="2591">
                  <c:v>9.2999999999960892E-3</c:v>
                </c:pt>
                <c:pt idx="2592">
                  <c:v>1.2569999999982429E-2</c:v>
                </c:pt>
                <c:pt idx="2593">
                  <c:v>1.0230000000035488E-2</c:v>
                </c:pt>
                <c:pt idx="2594">
                  <c:v>1.2630000000001473E-2</c:v>
                </c:pt>
                <c:pt idx="2595">
                  <c:v>1.1659999999949378E-2</c:v>
                </c:pt>
                <c:pt idx="2596">
                  <c:v>1.1260000000049786E-2</c:v>
                </c:pt>
                <c:pt idx="2597">
                  <c:v>1.4279999999985193E-2</c:v>
                </c:pt>
                <c:pt idx="2598">
                  <c:v>7.5999999999680767E-3</c:v>
                </c:pt>
                <c:pt idx="2599">
                  <c:v>1.4060000000029049E-2</c:v>
                </c:pt>
                <c:pt idx="2600">
                  <c:v>1.0220000000003893E-2</c:v>
                </c:pt>
                <c:pt idx="2601">
                  <c:v>1.2339999999994689E-2</c:v>
                </c:pt>
                <c:pt idx="2602">
                  <c:v>1.3239999999996144E-2</c:v>
                </c:pt>
                <c:pt idx="2603">
                  <c:v>1.0040000000003602E-2</c:v>
                </c:pt>
                <c:pt idx="2604">
                  <c:v>1.0729999999966822E-2</c:v>
                </c:pt>
                <c:pt idx="2605">
                  <c:v>1.2400000000013733E-2</c:v>
                </c:pt>
                <c:pt idx="2606">
                  <c:v>9.7100000000409636E-3</c:v>
                </c:pt>
                <c:pt idx="2607">
                  <c:v>1.2009999999975207E-2</c:v>
                </c:pt>
                <c:pt idx="2608">
                  <c:v>1.0879999999986012E-2</c:v>
                </c:pt>
                <c:pt idx="2609">
                  <c:v>1.4630000000011023E-2</c:v>
                </c:pt>
                <c:pt idx="2610">
                  <c:v>1.2699999999995271E-2</c:v>
                </c:pt>
                <c:pt idx="2611">
                  <c:v>1.4540000000010878E-2</c:v>
                </c:pt>
                <c:pt idx="2612">
                  <c:v>1.2699999999995271E-2</c:v>
                </c:pt>
                <c:pt idx="2613">
                  <c:v>1.2279999999975644E-2</c:v>
                </c:pt>
                <c:pt idx="2614">
                  <c:v>1.4000000000010004E-2</c:v>
                </c:pt>
                <c:pt idx="2615">
                  <c:v>1.3530000000002929E-2</c:v>
                </c:pt>
                <c:pt idx="2616">
                  <c:v>1.2609999999995125E-2</c:v>
                </c:pt>
                <c:pt idx="2617">
                  <c:v>1.3620000000003074E-2</c:v>
                </c:pt>
                <c:pt idx="2618">
                  <c:v>1.1680000000012569E-2</c:v>
                </c:pt>
                <c:pt idx="2619">
                  <c:v>1.0609999999985575E-2</c:v>
                </c:pt>
                <c:pt idx="2620">
                  <c:v>1.4280000000042037E-2</c:v>
                </c:pt>
                <c:pt idx="2621">
                  <c:v>1.3019999999983156E-2</c:v>
                </c:pt>
                <c:pt idx="2622">
                  <c:v>1.2130000000013297E-2</c:v>
                </c:pt>
                <c:pt idx="2623">
                  <c:v>1.3319999999964693E-2</c:v>
                </c:pt>
                <c:pt idx="2624">
                  <c:v>1.3000000000033651E-2</c:v>
                </c:pt>
                <c:pt idx="2625">
                  <c:v>1.3669999999990523E-2</c:v>
                </c:pt>
                <c:pt idx="2626">
                  <c:v>1.2369999999975789E-2</c:v>
                </c:pt>
                <c:pt idx="2627">
                  <c:v>1.1210000000005493E-2</c:v>
                </c:pt>
                <c:pt idx="2628">
                  <c:v>1.5080000000011751E-2</c:v>
                </c:pt>
                <c:pt idx="2629">
                  <c:v>1.3469999999983884E-2</c:v>
                </c:pt>
                <c:pt idx="2630">
                  <c:v>2.8970000000015261E-2</c:v>
                </c:pt>
                <c:pt idx="2631">
                  <c:v>6.1989999999980228E-2</c:v>
                </c:pt>
                <c:pt idx="2632">
                  <c:v>0.14293000000003531</c:v>
                </c:pt>
                <c:pt idx="2633">
                  <c:v>4.1449999999997544E-2</c:v>
                </c:pt>
                <c:pt idx="2634">
                  <c:v>1.1149999999986449E-2</c:v>
                </c:pt>
                <c:pt idx="2635">
                  <c:v>2.0409999999969841E-2</c:v>
                </c:pt>
                <c:pt idx="2636">
                  <c:v>1.3260000000002492E-2</c:v>
                </c:pt>
                <c:pt idx="2637">
                  <c:v>2.0690000000001874E-2</c:v>
                </c:pt>
                <c:pt idx="2638">
                  <c:v>1.4300000000048385E-2</c:v>
                </c:pt>
                <c:pt idx="2639">
                  <c:v>1.9729999999981374E-2</c:v>
                </c:pt>
                <c:pt idx="2640">
                  <c:v>1.4749999999992269E-2</c:v>
                </c:pt>
                <c:pt idx="2641">
                  <c:v>1.895999999999276E-2</c:v>
                </c:pt>
                <c:pt idx="2642">
                  <c:v>1.5080000000011751E-2</c:v>
                </c:pt>
                <c:pt idx="2643">
                  <c:v>1.5760000000000218E-2</c:v>
                </c:pt>
                <c:pt idx="2644">
                  <c:v>1.4250000000004093E-2</c:v>
                </c:pt>
                <c:pt idx="2645">
                  <c:v>1.5350000000012187E-2</c:v>
                </c:pt>
                <c:pt idx="2646">
                  <c:v>1.1859999999956017E-2</c:v>
                </c:pt>
                <c:pt idx="2647">
                  <c:v>1.421000000004824E-2</c:v>
                </c:pt>
                <c:pt idx="2648">
                  <c:v>1.3619999999946231E-2</c:v>
                </c:pt>
                <c:pt idx="2649">
                  <c:v>1.2340000000051532E-2</c:v>
                </c:pt>
                <c:pt idx="2650">
                  <c:v>1.1239999999986594E-2</c:v>
                </c:pt>
                <c:pt idx="2651">
                  <c:v>1.4569999999991978E-2</c:v>
                </c:pt>
                <c:pt idx="2652">
                  <c:v>1.2339999999994689E-2</c:v>
                </c:pt>
                <c:pt idx="2653">
                  <c:v>1.2839999999982865E-2</c:v>
                </c:pt>
                <c:pt idx="2654">
                  <c:v>1.2699999999995271E-2</c:v>
                </c:pt>
                <c:pt idx="2655">
                  <c:v>1.0550000000023374E-2</c:v>
                </c:pt>
                <c:pt idx="2656">
                  <c:v>1.0370000000023083E-2</c:v>
                </c:pt>
                <c:pt idx="2657">
                  <c:v>1.2459999999975935E-2</c:v>
                </c:pt>
                <c:pt idx="2658">
                  <c:v>1.2159999999994398E-2</c:v>
                </c:pt>
                <c:pt idx="2659">
                  <c:v>1.1470000000031177E-2</c:v>
                </c:pt>
                <c:pt idx="2660">
                  <c:v>1.2609999999995125E-2</c:v>
                </c:pt>
                <c:pt idx="2661">
                  <c:v>1.0040000000003602E-2</c:v>
                </c:pt>
                <c:pt idx="2662">
                  <c:v>1.2579999999957181E-2</c:v>
                </c:pt>
                <c:pt idx="2663">
                  <c:v>1.2870000000020809E-2</c:v>
                </c:pt>
                <c:pt idx="2664">
                  <c:v>1.254999999997608E-2</c:v>
                </c:pt>
                <c:pt idx="2665">
                  <c:v>1.3650000000041018E-2</c:v>
                </c:pt>
                <c:pt idx="2666">
                  <c:v>1.3049999999964257E-2</c:v>
                </c:pt>
                <c:pt idx="2667">
                  <c:v>1.0880000000042855E-2</c:v>
                </c:pt>
                <c:pt idx="2668">
                  <c:v>1.596999999998161E-2</c:v>
                </c:pt>
                <c:pt idx="2669">
                  <c:v>1.1419999999986885E-2</c:v>
                </c:pt>
                <c:pt idx="2670">
                  <c:v>1.5670000000000073E-2</c:v>
                </c:pt>
                <c:pt idx="2671">
                  <c:v>1.5030000000024302E-2</c:v>
                </c:pt>
                <c:pt idx="2672">
                  <c:v>1.2039999999956308E-2</c:v>
                </c:pt>
                <c:pt idx="2673">
                  <c:v>1.6480000000001382E-2</c:v>
                </c:pt>
                <c:pt idx="2674">
                  <c:v>9.770000000003165E-3</c:v>
                </c:pt>
                <c:pt idx="2675">
                  <c:v>1.7260000000021591E-2</c:v>
                </c:pt>
                <c:pt idx="2676">
                  <c:v>8.4299999999757347E-3</c:v>
                </c:pt>
                <c:pt idx="2677">
                  <c:v>1.2190000000032342E-2</c:v>
                </c:pt>
                <c:pt idx="2678">
                  <c:v>9.4500000000152795E-3</c:v>
                </c:pt>
                <c:pt idx="2679">
                  <c:v>1.4869999999973516E-2</c:v>
                </c:pt>
                <c:pt idx="2680">
                  <c:v>9.8899999999844113E-3</c:v>
                </c:pt>
                <c:pt idx="2681">
                  <c:v>1.3530000000002929E-2</c:v>
                </c:pt>
                <c:pt idx="2682">
                  <c:v>1.5140000000030795E-2</c:v>
                </c:pt>
                <c:pt idx="2683">
                  <c:v>1.3229999999964548E-2</c:v>
                </c:pt>
                <c:pt idx="2684">
                  <c:v>1.1360000000024684E-2</c:v>
                </c:pt>
                <c:pt idx="2685">
                  <c:v>1.7200000000002547E-2</c:v>
                </c:pt>
                <c:pt idx="2686">
                  <c:v>1.2960000000020955E-2</c:v>
                </c:pt>
                <c:pt idx="2687">
                  <c:v>1.3559999999984029E-2</c:v>
                </c:pt>
                <c:pt idx="2688">
                  <c:v>1.4990000000011605E-2</c:v>
                </c:pt>
                <c:pt idx="2689">
                  <c:v>1.2789999999995416E-2</c:v>
                </c:pt>
                <c:pt idx="2690">
                  <c:v>1.155999999997448E-2</c:v>
                </c:pt>
                <c:pt idx="2691">
                  <c:v>1.6000000000019554E-2</c:v>
                </c:pt>
                <c:pt idx="2692">
                  <c:v>1.170999999999367E-2</c:v>
                </c:pt>
                <c:pt idx="2693">
                  <c:v>1.2999999999976808E-2</c:v>
                </c:pt>
                <c:pt idx="2694">
                  <c:v>1.1439999999993233E-2</c:v>
                </c:pt>
                <c:pt idx="2695">
                  <c:v>1.2100000000032196E-2</c:v>
                </c:pt>
                <c:pt idx="2696">
                  <c:v>1.5109999999992851E-2</c:v>
                </c:pt>
                <c:pt idx="2697">
                  <c:v>1.1979999999994106E-2</c:v>
                </c:pt>
                <c:pt idx="2698">
                  <c:v>1.6570000000001528E-2</c:v>
                </c:pt>
                <c:pt idx="2699">
                  <c:v>1.467000000002372E-2</c:v>
                </c:pt>
                <c:pt idx="2700">
                  <c:v>1.3199999999983447E-2</c:v>
                </c:pt>
                <c:pt idx="2701">
                  <c:v>1.5499999999974534E-2</c:v>
                </c:pt>
                <c:pt idx="2702">
                  <c:v>1.6650000000026921E-2</c:v>
                </c:pt>
                <c:pt idx="2703">
                  <c:v>1.4849999999967167E-2</c:v>
                </c:pt>
                <c:pt idx="2704">
                  <c:v>1.5610000000037871E-2</c:v>
                </c:pt>
                <c:pt idx="2705">
                  <c:v>1.6509999999982483E-2</c:v>
                </c:pt>
                <c:pt idx="2706">
                  <c:v>1.3530000000002929E-2</c:v>
                </c:pt>
                <c:pt idx="2707">
                  <c:v>1.1599999999987176E-2</c:v>
                </c:pt>
                <c:pt idx="2708">
                  <c:v>1.2159999999994398E-2</c:v>
                </c:pt>
                <c:pt idx="2709">
                  <c:v>1.1230000000011842E-2</c:v>
                </c:pt>
                <c:pt idx="2710">
                  <c:v>1.0969999999986157E-2</c:v>
                </c:pt>
                <c:pt idx="2711">
                  <c:v>1.3440000000002783E-2</c:v>
                </c:pt>
                <c:pt idx="2712">
                  <c:v>9.1199999999957981E-3</c:v>
                </c:pt>
                <c:pt idx="2713">
                  <c:v>1.3260000000002492E-2</c:v>
                </c:pt>
                <c:pt idx="2714">
                  <c:v>9.3899999999962347E-3</c:v>
                </c:pt>
                <c:pt idx="2715">
                  <c:v>1.5260000000012042E-2</c:v>
                </c:pt>
                <c:pt idx="2716">
                  <c:v>1.0430000000042128E-2</c:v>
                </c:pt>
                <c:pt idx="2717">
                  <c:v>1.3259999999945649E-2</c:v>
                </c:pt>
                <c:pt idx="2718">
                  <c:v>1.3800000000003365E-2</c:v>
                </c:pt>
                <c:pt idx="2719">
                  <c:v>1.2610000000051969E-2</c:v>
                </c:pt>
                <c:pt idx="2720">
                  <c:v>1.2659999999982574E-2</c:v>
                </c:pt>
                <c:pt idx="2721">
                  <c:v>1.3949999999965712E-2</c:v>
                </c:pt>
                <c:pt idx="2722">
                  <c:v>1.0070000000041546E-2</c:v>
                </c:pt>
                <c:pt idx="2723">
                  <c:v>1.2039999999956308E-2</c:v>
                </c:pt>
                <c:pt idx="2724">
                  <c:v>1.2160000000051241E-2</c:v>
                </c:pt>
                <c:pt idx="2725">
                  <c:v>1.0579999999947631E-2</c:v>
                </c:pt>
                <c:pt idx="2726">
                  <c:v>1.1420000000043729E-2</c:v>
                </c:pt>
                <c:pt idx="2727">
                  <c:v>1.0040000000003602E-2</c:v>
                </c:pt>
                <c:pt idx="2728">
                  <c:v>1.0699999999985721E-2</c:v>
                </c:pt>
                <c:pt idx="2729">
                  <c:v>1.1799999999993815E-2</c:v>
                </c:pt>
                <c:pt idx="2730">
                  <c:v>9.3299999999771899E-3</c:v>
                </c:pt>
                <c:pt idx="2731">
                  <c:v>1.3680000000022119E-2</c:v>
                </c:pt>
                <c:pt idx="2732">
                  <c:v>1.1140000000011696E-2</c:v>
                </c:pt>
                <c:pt idx="2733">
                  <c:v>1.1779999999987467E-2</c:v>
                </c:pt>
                <c:pt idx="2734">
                  <c:v>1.102000000003045E-2</c:v>
                </c:pt>
                <c:pt idx="2735">
                  <c:v>1.1799999999993815E-2</c:v>
                </c:pt>
                <c:pt idx="2736">
                  <c:v>1.4070000000003802E-2</c:v>
                </c:pt>
                <c:pt idx="2737">
                  <c:v>9.8399999999969623E-3</c:v>
                </c:pt>
                <c:pt idx="2738">
                  <c:v>1.5459999999961838E-2</c:v>
                </c:pt>
                <c:pt idx="2739">
                  <c:v>8.530000000007476E-3</c:v>
                </c:pt>
                <c:pt idx="2740">
                  <c:v>1.2720000000001619E-2</c:v>
                </c:pt>
                <c:pt idx="2741">
                  <c:v>1.1090000000024247E-2</c:v>
                </c:pt>
                <c:pt idx="2742">
                  <c:v>1.3409999999964839E-2</c:v>
                </c:pt>
                <c:pt idx="2743">
                  <c:v>9.6300000000155705E-3</c:v>
                </c:pt>
                <c:pt idx="2744">
                  <c:v>1.4360000000010587E-2</c:v>
                </c:pt>
                <c:pt idx="2745">
                  <c:v>1.1799999999993815E-2</c:v>
                </c:pt>
                <c:pt idx="2746">
                  <c:v>1.4580000000023574E-2</c:v>
                </c:pt>
                <c:pt idx="2747">
                  <c:v>1.2009999999975207E-2</c:v>
                </c:pt>
                <c:pt idx="2748">
                  <c:v>1.3879999999971915E-2</c:v>
                </c:pt>
                <c:pt idx="2749">
                  <c:v>1.3240000000052987E-2</c:v>
                </c:pt>
                <c:pt idx="2750">
                  <c:v>1.4419999999972788E-2</c:v>
                </c:pt>
                <c:pt idx="2751">
                  <c:v>1.1950000000013006E-2</c:v>
                </c:pt>
                <c:pt idx="2752">
                  <c:v>1.5940000000000509E-2</c:v>
                </c:pt>
                <c:pt idx="2753">
                  <c:v>9.0299999999956526E-3</c:v>
                </c:pt>
                <c:pt idx="2754">
                  <c:v>1.2999999999976808E-2</c:v>
                </c:pt>
                <c:pt idx="2755">
                  <c:v>1.290000000000191E-2</c:v>
                </c:pt>
                <c:pt idx="2756">
                  <c:v>1.0460000000023228E-2</c:v>
                </c:pt>
                <c:pt idx="2757">
                  <c:v>1.2279999999975644E-2</c:v>
                </c:pt>
                <c:pt idx="2758">
                  <c:v>1.2339999999994689E-2</c:v>
                </c:pt>
                <c:pt idx="2759">
                  <c:v>1.2069999999994252E-2</c:v>
                </c:pt>
                <c:pt idx="2760">
                  <c:v>9.6000000000344698E-3</c:v>
                </c:pt>
                <c:pt idx="2761">
                  <c:v>1.3910000000009859E-2</c:v>
                </c:pt>
                <c:pt idx="2762">
                  <c:v>1.1750000000006366E-2</c:v>
                </c:pt>
                <c:pt idx="2763">
                  <c:v>1.343999999994594E-2</c:v>
                </c:pt>
                <c:pt idx="2764">
                  <c:v>1.1530000000050222E-2</c:v>
                </c:pt>
                <c:pt idx="2765">
                  <c:v>1.1120000000005348E-2</c:v>
                </c:pt>
                <c:pt idx="2766">
                  <c:v>1.3409999999964839E-2</c:v>
                </c:pt>
                <c:pt idx="2767">
                  <c:v>9.2400000000338878E-3</c:v>
                </c:pt>
                <c:pt idx="2768">
                  <c:v>1.2039999999956308E-2</c:v>
                </c:pt>
                <c:pt idx="2769">
                  <c:v>1.3970000000028904E-2</c:v>
                </c:pt>
                <c:pt idx="2770">
                  <c:v>9.5999999999776264E-3</c:v>
                </c:pt>
                <c:pt idx="2771">
                  <c:v>1.3080000000002201E-2</c:v>
                </c:pt>
                <c:pt idx="2772">
                  <c:v>9.8399999999969623E-3</c:v>
                </c:pt>
                <c:pt idx="2773">
                  <c:v>1.1740000000031614E-2</c:v>
                </c:pt>
                <c:pt idx="2774">
                  <c:v>1.2249999999994543E-2</c:v>
                </c:pt>
                <c:pt idx="2775">
                  <c:v>1.1120000000005348E-2</c:v>
                </c:pt>
                <c:pt idx="2776">
                  <c:v>1.4119999999991251E-2</c:v>
                </c:pt>
                <c:pt idx="2777">
                  <c:v>9.9000000000160071E-3</c:v>
                </c:pt>
                <c:pt idx="2778">
                  <c:v>1.5049999999973807E-2</c:v>
                </c:pt>
                <c:pt idx="2779">
                  <c:v>1.0929999999973461E-2</c:v>
                </c:pt>
                <c:pt idx="2780">
                  <c:v>1.2640000000033069E-2</c:v>
                </c:pt>
                <c:pt idx="2781">
                  <c:v>1.2069999999994252E-2</c:v>
                </c:pt>
                <c:pt idx="2782">
                  <c:v>1.386000000002241E-2</c:v>
                </c:pt>
                <c:pt idx="2783">
                  <c:v>1.2489999999957035E-2</c:v>
                </c:pt>
                <c:pt idx="2784">
                  <c:v>1.2069999999994252E-2</c:v>
                </c:pt>
                <c:pt idx="2785">
                  <c:v>1.30500000000211E-2</c:v>
                </c:pt>
                <c:pt idx="2786">
                  <c:v>1.2369999999975789E-2</c:v>
                </c:pt>
                <c:pt idx="2787">
                  <c:v>1.0460000000023228E-2</c:v>
                </c:pt>
                <c:pt idx="2788">
                  <c:v>1.1619999999993524E-2</c:v>
                </c:pt>
                <c:pt idx="2789">
                  <c:v>1.386000000002241E-2</c:v>
                </c:pt>
                <c:pt idx="2790">
                  <c:v>1.051999999998543E-2</c:v>
                </c:pt>
                <c:pt idx="2791">
                  <c:v>1.170999999999367E-2</c:v>
                </c:pt>
                <c:pt idx="2792">
                  <c:v>1.5379999999993288E-2</c:v>
                </c:pt>
                <c:pt idx="2793">
                  <c:v>1.3350000000002638E-2</c:v>
                </c:pt>
                <c:pt idx="2794">
                  <c:v>1.3830000000041309E-2</c:v>
                </c:pt>
                <c:pt idx="2795">
                  <c:v>1.1889999999993961E-2</c:v>
                </c:pt>
                <c:pt idx="2796">
                  <c:v>1.5379999999993288E-2</c:v>
                </c:pt>
                <c:pt idx="2797">
                  <c:v>1.274999999998272E-2</c:v>
                </c:pt>
                <c:pt idx="2798">
                  <c:v>1.3950000000022555E-2</c:v>
                </c:pt>
                <c:pt idx="2799">
                  <c:v>1.4989999999954762E-2</c:v>
                </c:pt>
                <c:pt idx="2800">
                  <c:v>1.1210000000005493E-2</c:v>
                </c:pt>
                <c:pt idx="2801">
                  <c:v>1.1650000000031469E-2</c:v>
                </c:pt>
                <c:pt idx="2802">
                  <c:v>1.277999999996382E-2</c:v>
                </c:pt>
                <c:pt idx="2803">
                  <c:v>1.3980000000003656E-2</c:v>
                </c:pt>
                <c:pt idx="2804">
                  <c:v>1.0610000000042419E-2</c:v>
                </c:pt>
                <c:pt idx="2805">
                  <c:v>1.4459999999985484E-2</c:v>
                </c:pt>
                <c:pt idx="2806">
                  <c:v>1.1109999999973752E-2</c:v>
                </c:pt>
                <c:pt idx="2807">
                  <c:v>1.282000000003336E-2</c:v>
                </c:pt>
                <c:pt idx="2808">
                  <c:v>1.067000000000462E-2</c:v>
                </c:pt>
                <c:pt idx="2809">
                  <c:v>1.596999999998161E-2</c:v>
                </c:pt>
                <c:pt idx="2810">
                  <c:v>1.2310000000013588E-2</c:v>
                </c:pt>
                <c:pt idx="2811">
                  <c:v>1.254999999997608E-2</c:v>
                </c:pt>
                <c:pt idx="2812">
                  <c:v>1.3849999999990814E-2</c:v>
                </c:pt>
                <c:pt idx="2813">
                  <c:v>1.4100000000041746E-2</c:v>
                </c:pt>
                <c:pt idx="2814">
                  <c:v>1.2729999999976371E-2</c:v>
                </c:pt>
                <c:pt idx="2815">
                  <c:v>1.2130000000013297E-2</c:v>
                </c:pt>
                <c:pt idx="2816">
                  <c:v>1.3469999999983884E-2</c:v>
                </c:pt>
                <c:pt idx="2817">
                  <c:v>9.8899999999844113E-3</c:v>
                </c:pt>
                <c:pt idx="2818">
                  <c:v>1.2159999999994398E-2</c:v>
                </c:pt>
                <c:pt idx="2819">
                  <c:v>1.3170000000002346E-2</c:v>
                </c:pt>
                <c:pt idx="2820">
                  <c:v>1.0370000000023083E-2</c:v>
                </c:pt>
                <c:pt idx="2821">
                  <c:v>1.028999999999769E-2</c:v>
                </c:pt>
                <c:pt idx="2822">
                  <c:v>1.2150000000019645E-2</c:v>
                </c:pt>
                <c:pt idx="2823">
                  <c:v>1.1390000000005784E-2</c:v>
                </c:pt>
                <c:pt idx="2824">
                  <c:v>1.277999999996382E-2</c:v>
                </c:pt>
                <c:pt idx="2825">
                  <c:v>1.2339999999994689E-2</c:v>
                </c:pt>
                <c:pt idx="2826">
                  <c:v>1.3120000000014898E-2</c:v>
                </c:pt>
                <c:pt idx="2827">
                  <c:v>1.3669999999990523E-2</c:v>
                </c:pt>
                <c:pt idx="2828">
                  <c:v>1.2040000000013151E-2</c:v>
                </c:pt>
                <c:pt idx="2829">
                  <c:v>1.3559999999984029E-2</c:v>
                </c:pt>
                <c:pt idx="2830">
                  <c:v>1.4970000000005257E-2</c:v>
                </c:pt>
                <c:pt idx="2831">
                  <c:v>1.2100000000032196E-2</c:v>
                </c:pt>
                <c:pt idx="2832">
                  <c:v>1.4059999999972206E-2</c:v>
                </c:pt>
                <c:pt idx="2833">
                  <c:v>1.170999999999367E-2</c:v>
                </c:pt>
                <c:pt idx="2834">
                  <c:v>1.2940000000014606E-2</c:v>
                </c:pt>
                <c:pt idx="2835">
                  <c:v>1.3140000000021246E-2</c:v>
                </c:pt>
                <c:pt idx="2836">
                  <c:v>1.2159999999994398E-2</c:v>
                </c:pt>
                <c:pt idx="2837">
                  <c:v>1.358999999996513E-2</c:v>
                </c:pt>
                <c:pt idx="2838">
                  <c:v>1.1590000000012424E-2</c:v>
                </c:pt>
                <c:pt idx="2839">
                  <c:v>1.6279999999994743E-2</c:v>
                </c:pt>
                <c:pt idx="2840">
                  <c:v>1.2190000000032342E-2</c:v>
                </c:pt>
                <c:pt idx="2841">
                  <c:v>1.4539999999954034E-2</c:v>
                </c:pt>
                <c:pt idx="2842">
                  <c:v>1.4100000000041746E-2</c:v>
                </c:pt>
                <c:pt idx="2843">
                  <c:v>1.5399999999999636E-2</c:v>
                </c:pt>
                <c:pt idx="2844">
                  <c:v>1.2279999999975644E-2</c:v>
                </c:pt>
                <c:pt idx="2845">
                  <c:v>1.2789999999995416E-2</c:v>
                </c:pt>
                <c:pt idx="2846">
                  <c:v>1.4299999999991542E-2</c:v>
                </c:pt>
                <c:pt idx="2847">
                  <c:v>8.5600000000454202E-3</c:v>
                </c:pt>
                <c:pt idx="2848">
                  <c:v>1.3849999999990814E-2</c:v>
                </c:pt>
                <c:pt idx="2849">
                  <c:v>9.7799999999779175E-3</c:v>
                </c:pt>
                <c:pt idx="2850">
                  <c:v>1.1349999999993088E-2</c:v>
                </c:pt>
                <c:pt idx="2851">
                  <c:v>1.1149999999986449E-2</c:v>
                </c:pt>
                <c:pt idx="2852">
                  <c:v>1.1230000000011842E-2</c:v>
                </c:pt>
                <c:pt idx="2853">
                  <c:v>1.2069999999994252E-2</c:v>
                </c:pt>
                <c:pt idx="2854">
                  <c:v>1.0550000000023374E-2</c:v>
                </c:pt>
                <c:pt idx="2855">
                  <c:v>1.3179999999977099E-2</c:v>
                </c:pt>
                <c:pt idx="2856">
                  <c:v>1.3470000000040727E-2</c:v>
                </c:pt>
                <c:pt idx="2857">
                  <c:v>1.0279999999966094E-2</c:v>
                </c:pt>
                <c:pt idx="2858">
                  <c:v>1.4510000000029777E-2</c:v>
                </c:pt>
                <c:pt idx="2859">
                  <c:v>1.1719999999968422E-2</c:v>
                </c:pt>
                <c:pt idx="2860">
                  <c:v>1.4450000000010732E-2</c:v>
                </c:pt>
                <c:pt idx="2861">
                  <c:v>1.0820000000023811E-2</c:v>
                </c:pt>
                <c:pt idx="2862">
                  <c:v>1.3440000000002783E-2</c:v>
                </c:pt>
                <c:pt idx="2863">
                  <c:v>1.3139999999964402E-2</c:v>
                </c:pt>
                <c:pt idx="2864">
                  <c:v>9.6900000000346154E-3</c:v>
                </c:pt>
                <c:pt idx="2865">
                  <c:v>1.3109999999983302E-2</c:v>
                </c:pt>
                <c:pt idx="2866">
                  <c:v>1.1469999999974334E-2</c:v>
                </c:pt>
                <c:pt idx="2867">
                  <c:v>1.467000000002372E-2</c:v>
                </c:pt>
                <c:pt idx="2868">
                  <c:v>1.0580000000004475E-2</c:v>
                </c:pt>
                <c:pt idx="2869">
                  <c:v>1.2159999999994398E-2</c:v>
                </c:pt>
                <c:pt idx="2870">
                  <c:v>1.2270000000000891E-2</c:v>
                </c:pt>
                <c:pt idx="2871">
                  <c:v>9.6300000000155705E-3</c:v>
                </c:pt>
                <c:pt idx="2872">
                  <c:v>1.6480000000001382E-2</c:v>
                </c:pt>
                <c:pt idx="2873">
                  <c:v>1.0609999999985575E-2</c:v>
                </c:pt>
                <c:pt idx="2874">
                  <c:v>1.4659999999992124E-2</c:v>
                </c:pt>
                <c:pt idx="2875">
                  <c:v>1.1149999999986449E-2</c:v>
                </c:pt>
                <c:pt idx="2876">
                  <c:v>1.0430000000042128E-2</c:v>
                </c:pt>
                <c:pt idx="2877">
                  <c:v>1.2729999999976371E-2</c:v>
                </c:pt>
                <c:pt idx="2878">
                  <c:v>9.8600000000033106E-3</c:v>
                </c:pt>
                <c:pt idx="2879">
                  <c:v>1.3620000000003074E-2</c:v>
                </c:pt>
                <c:pt idx="2880">
                  <c:v>9.1499999999768988E-3</c:v>
                </c:pt>
                <c:pt idx="2881">
                  <c:v>1.2460000000032778E-2</c:v>
                </c:pt>
                <c:pt idx="2882">
                  <c:v>9.3899999999962347E-3</c:v>
                </c:pt>
                <c:pt idx="2883">
                  <c:v>1.2360000000001037E-2</c:v>
                </c:pt>
                <c:pt idx="2884">
                  <c:v>1.2069999999994252E-2</c:v>
                </c:pt>
                <c:pt idx="2885">
                  <c:v>1.1030000000005202E-2</c:v>
                </c:pt>
                <c:pt idx="2886">
                  <c:v>1.373999999998432E-2</c:v>
                </c:pt>
                <c:pt idx="2887">
                  <c:v>1.2040000000013151E-2</c:v>
                </c:pt>
                <c:pt idx="2888">
                  <c:v>1.3530000000002929E-2</c:v>
                </c:pt>
                <c:pt idx="2889">
                  <c:v>1.2159999999994398E-2</c:v>
                </c:pt>
                <c:pt idx="2890">
                  <c:v>1.3350000000002638E-2</c:v>
                </c:pt>
                <c:pt idx="2891">
                  <c:v>1.4630000000011023E-2</c:v>
                </c:pt>
                <c:pt idx="2892">
                  <c:v>1.0079999999959455E-2</c:v>
                </c:pt>
                <c:pt idx="2893">
                  <c:v>1.3590000000021973E-2</c:v>
                </c:pt>
                <c:pt idx="2894">
                  <c:v>1.0310000000004038E-2</c:v>
                </c:pt>
                <c:pt idx="2895">
                  <c:v>1.3049999999964257E-2</c:v>
                </c:pt>
                <c:pt idx="2896">
                  <c:v>1.3350000000002638E-2</c:v>
                </c:pt>
                <c:pt idx="2897">
                  <c:v>9.9000000000160071E-3</c:v>
                </c:pt>
                <c:pt idx="2898">
                  <c:v>1.2040000000013151E-2</c:v>
                </c:pt>
                <c:pt idx="2899">
                  <c:v>1.0760000000004766E-2</c:v>
                </c:pt>
                <c:pt idx="2900">
                  <c:v>1.5019999999992706E-2</c:v>
                </c:pt>
                <c:pt idx="2901">
                  <c:v>9.9799999999845568E-3</c:v>
                </c:pt>
                <c:pt idx="2902">
                  <c:v>1.4510000000029777E-2</c:v>
                </c:pt>
                <c:pt idx="2903">
                  <c:v>1.1059999999986303E-2</c:v>
                </c:pt>
                <c:pt idx="2904">
                  <c:v>1.371000000000322E-2</c:v>
                </c:pt>
                <c:pt idx="2905">
                  <c:v>1.4569999999991978E-2</c:v>
                </c:pt>
                <c:pt idx="2906">
                  <c:v>1.267000000001417E-2</c:v>
                </c:pt>
                <c:pt idx="2907">
                  <c:v>1.3229999999964548E-2</c:v>
                </c:pt>
                <c:pt idx="2908">
                  <c:v>1.2490000000013879E-2</c:v>
                </c:pt>
                <c:pt idx="2909">
                  <c:v>1.5109999999992851E-2</c:v>
                </c:pt>
                <c:pt idx="2910">
                  <c:v>1.3950000000022555E-2</c:v>
                </c:pt>
                <c:pt idx="2911">
                  <c:v>1.1050000000011551E-2</c:v>
                </c:pt>
                <c:pt idx="2912">
                  <c:v>1.5139999999973952E-2</c:v>
                </c:pt>
                <c:pt idx="2913">
                  <c:v>1.183000000003176E-2</c:v>
                </c:pt>
                <c:pt idx="2914">
                  <c:v>1.3800000000003365E-2</c:v>
                </c:pt>
                <c:pt idx="2915">
                  <c:v>1.4069999999946958E-2</c:v>
                </c:pt>
                <c:pt idx="2916">
                  <c:v>1.2100000000032196E-2</c:v>
                </c:pt>
                <c:pt idx="2917">
                  <c:v>1.5409999999974389E-2</c:v>
                </c:pt>
                <c:pt idx="2918">
                  <c:v>1.1050000000011551E-2</c:v>
                </c:pt>
                <c:pt idx="2919">
                  <c:v>1.6869999999983065E-2</c:v>
                </c:pt>
                <c:pt idx="2920">
                  <c:v>1.4750000000049113E-2</c:v>
                </c:pt>
                <c:pt idx="2921">
                  <c:v>1.4339999999947395E-2</c:v>
                </c:pt>
                <c:pt idx="2922">
                  <c:v>1.5260000000012042E-2</c:v>
                </c:pt>
                <c:pt idx="2923">
                  <c:v>1.5489999999999782E-2</c:v>
                </c:pt>
                <c:pt idx="2924">
                  <c:v>1.4190000000041891E-2</c:v>
                </c:pt>
                <c:pt idx="2925">
                  <c:v>1.4509999999972933E-2</c:v>
                </c:pt>
                <c:pt idx="2926">
                  <c:v>1.3059999999995853E-2</c:v>
                </c:pt>
                <c:pt idx="2927">
                  <c:v>1.2479999999982283E-2</c:v>
                </c:pt>
                <c:pt idx="2928">
                  <c:v>1.4430000000004384E-2</c:v>
                </c:pt>
                <c:pt idx="2929">
                  <c:v>9.7400000000220643E-3</c:v>
                </c:pt>
                <c:pt idx="2930">
                  <c:v>1.1779999999987467E-2</c:v>
                </c:pt>
                <c:pt idx="2931">
                  <c:v>1.2479999999982283E-2</c:v>
                </c:pt>
                <c:pt idx="2932">
                  <c:v>1.1180000000024393E-2</c:v>
                </c:pt>
                <c:pt idx="2933">
                  <c:v>1.4150000000029195E-2</c:v>
                </c:pt>
                <c:pt idx="2934">
                  <c:v>1.2579999999957181E-2</c:v>
                </c:pt>
                <c:pt idx="2935">
                  <c:v>1.302000000004E-2</c:v>
                </c:pt>
                <c:pt idx="2936">
                  <c:v>1.4459999999985484E-2</c:v>
                </c:pt>
                <c:pt idx="2937">
                  <c:v>1.2990000000002055E-2</c:v>
                </c:pt>
                <c:pt idx="2938">
                  <c:v>1.4810000000011314E-2</c:v>
                </c:pt>
                <c:pt idx="2939">
                  <c:v>1.3859999999965567E-2</c:v>
                </c:pt>
                <c:pt idx="2940">
                  <c:v>1.5500000000031378E-2</c:v>
                </c:pt>
                <c:pt idx="2941">
                  <c:v>1.2249999999994543E-2</c:v>
                </c:pt>
                <c:pt idx="2942">
                  <c:v>1.358999999996513E-2</c:v>
                </c:pt>
                <c:pt idx="2943">
                  <c:v>8.2500000000322871E-3</c:v>
                </c:pt>
                <c:pt idx="2944">
                  <c:v>1.5620000000012624E-2</c:v>
                </c:pt>
                <c:pt idx="2945">
                  <c:v>1.0909999999967113E-2</c:v>
                </c:pt>
                <c:pt idx="2946">
                  <c:v>1.4060000000029049E-2</c:v>
                </c:pt>
                <c:pt idx="2947">
                  <c:v>1.1210000000005493E-2</c:v>
                </c:pt>
                <c:pt idx="2948">
                  <c:v>1.1029999999948359E-2</c:v>
                </c:pt>
                <c:pt idx="2949">
                  <c:v>1.3800000000003365E-2</c:v>
                </c:pt>
                <c:pt idx="2950">
                  <c:v>1.30500000000211E-2</c:v>
                </c:pt>
                <c:pt idx="2951">
                  <c:v>1.2220000000013442E-2</c:v>
                </c:pt>
                <c:pt idx="2952">
                  <c:v>1.3530000000002929E-2</c:v>
                </c:pt>
                <c:pt idx="2953">
                  <c:v>1.4119999999991251E-2</c:v>
                </c:pt>
                <c:pt idx="2954">
                  <c:v>1.3620000000003074E-2</c:v>
                </c:pt>
                <c:pt idx="2955">
                  <c:v>1.1660000000006221E-2</c:v>
                </c:pt>
                <c:pt idx="2956">
                  <c:v>1.4569999999991978E-2</c:v>
                </c:pt>
                <c:pt idx="2957">
                  <c:v>1.3829999999984466E-2</c:v>
                </c:pt>
                <c:pt idx="2958">
                  <c:v>1.2310000000013588E-2</c:v>
                </c:pt>
                <c:pt idx="2959">
                  <c:v>1.2450000000001182E-2</c:v>
                </c:pt>
                <c:pt idx="2960">
                  <c:v>1.251999999999498E-2</c:v>
                </c:pt>
                <c:pt idx="2961">
                  <c:v>1.2760000000014315E-2</c:v>
                </c:pt>
                <c:pt idx="2962">
                  <c:v>1.3260000000002492E-2</c:v>
                </c:pt>
                <c:pt idx="2963">
                  <c:v>1.2810000000001764E-2</c:v>
                </c:pt>
                <c:pt idx="2964">
                  <c:v>1.1809999999968568E-2</c:v>
                </c:pt>
                <c:pt idx="2965">
                  <c:v>1.3320000000021537E-2</c:v>
                </c:pt>
                <c:pt idx="2966">
                  <c:v>1.3769999999965421E-2</c:v>
                </c:pt>
                <c:pt idx="2967">
                  <c:v>1.5880000000038308E-2</c:v>
                </c:pt>
                <c:pt idx="2968">
                  <c:v>1.4309999999966294E-2</c:v>
                </c:pt>
                <c:pt idx="2969">
                  <c:v>1.290000000000191E-2</c:v>
                </c:pt>
                <c:pt idx="2970">
                  <c:v>1.6030000000000655E-2</c:v>
                </c:pt>
                <c:pt idx="2971">
                  <c:v>1.4870000000030359E-2</c:v>
                </c:pt>
                <c:pt idx="2972">
                  <c:v>1.1030000000005202E-2</c:v>
                </c:pt>
                <c:pt idx="2973">
                  <c:v>1.6329999999982192E-2</c:v>
                </c:pt>
                <c:pt idx="2974">
                  <c:v>1.3680000000022119E-2</c:v>
                </c:pt>
                <c:pt idx="2975">
                  <c:v>1.1509999999987031E-2</c:v>
                </c:pt>
                <c:pt idx="2976">
                  <c:v>1.6359999999963293E-2</c:v>
                </c:pt>
                <c:pt idx="2977">
                  <c:v>1.1350000000049931E-2</c:v>
                </c:pt>
                <c:pt idx="2978">
                  <c:v>1.4809999999954471E-2</c:v>
                </c:pt>
                <c:pt idx="2979">
                  <c:v>1.2760000000014315E-2</c:v>
                </c:pt>
                <c:pt idx="2980">
                  <c:v>1.6000000000019554E-2</c:v>
                </c:pt>
                <c:pt idx="2981">
                  <c:v>1.254999999997608E-2</c:v>
                </c:pt>
                <c:pt idx="2982">
                  <c:v>1.5970000000038453E-2</c:v>
                </c:pt>
                <c:pt idx="2983">
                  <c:v>1.2789999999995416E-2</c:v>
                </c:pt>
                <c:pt idx="2984">
                  <c:v>1.558999999997468E-2</c:v>
                </c:pt>
                <c:pt idx="2985">
                  <c:v>1.087000000001126E-2</c:v>
                </c:pt>
                <c:pt idx="2986">
                  <c:v>1.470000000000482E-2</c:v>
                </c:pt>
                <c:pt idx="2987">
                  <c:v>1.2220000000013442E-2</c:v>
                </c:pt>
                <c:pt idx="2988">
                  <c:v>1.6979999999989559E-2</c:v>
                </c:pt>
                <c:pt idx="2989">
                  <c:v>1.0580000000004475E-2</c:v>
                </c:pt>
                <c:pt idx="2990">
                  <c:v>1.3170000000002346E-2</c:v>
                </c:pt>
                <c:pt idx="2991">
                  <c:v>1.3890000000003511E-2</c:v>
                </c:pt>
                <c:pt idx="2992">
                  <c:v>1.2219999999956599E-2</c:v>
                </c:pt>
                <c:pt idx="2993">
                  <c:v>1.1000000000024102E-2</c:v>
                </c:pt>
                <c:pt idx="2994">
                  <c:v>1.274999999998272E-2</c:v>
                </c:pt>
                <c:pt idx="2995">
                  <c:v>1.2460000000032778E-2</c:v>
                </c:pt>
                <c:pt idx="2996">
                  <c:v>1.0999999999967258E-2</c:v>
                </c:pt>
                <c:pt idx="2997">
                  <c:v>1.5469999999993433E-2</c:v>
                </c:pt>
                <c:pt idx="2998">
                  <c:v>9.2099999999959437E-3</c:v>
                </c:pt>
                <c:pt idx="2999">
                  <c:v>1.4330000000029486E-2</c:v>
                </c:pt>
                <c:pt idx="3000">
                  <c:v>1.1469999999974334E-2</c:v>
                </c:pt>
                <c:pt idx="3001">
                  <c:v>1.4430000000004384E-2</c:v>
                </c:pt>
                <c:pt idx="3002">
                  <c:v>1.0460000000023228E-2</c:v>
                </c:pt>
                <c:pt idx="3003">
                  <c:v>1.4070000000003802E-2</c:v>
                </c:pt>
                <c:pt idx="3004">
                  <c:v>9.5299999999838292E-3</c:v>
                </c:pt>
                <c:pt idx="3005">
                  <c:v>1.2310000000013588E-2</c:v>
                </c:pt>
                <c:pt idx="3006">
                  <c:v>1.1269999999967695E-2</c:v>
                </c:pt>
                <c:pt idx="3007">
                  <c:v>1.290000000000191E-2</c:v>
                </c:pt>
                <c:pt idx="3008">
                  <c:v>1.267000000001417E-2</c:v>
                </c:pt>
                <c:pt idx="3009">
                  <c:v>1.0370000000023083E-2</c:v>
                </c:pt>
                <c:pt idx="3010">
                  <c:v>1.0249999999984993E-2</c:v>
                </c:pt>
                <c:pt idx="3011">
                  <c:v>9.6899999999777719E-3</c:v>
                </c:pt>
                <c:pt idx="3012">
                  <c:v>1.60900000000197E-2</c:v>
                </c:pt>
                <c:pt idx="3013">
                  <c:v>8.579999999994925E-3</c:v>
                </c:pt>
                <c:pt idx="3014">
                  <c:v>1.4749999999992269E-2</c:v>
                </c:pt>
                <c:pt idx="3015">
                  <c:v>1.1570000000006075E-2</c:v>
                </c:pt>
                <c:pt idx="3016">
                  <c:v>1.5260000000012042E-2</c:v>
                </c:pt>
                <c:pt idx="3017">
                  <c:v>1.0310000000004038E-2</c:v>
                </c:pt>
                <c:pt idx="3018">
                  <c:v>1.4419999999972788E-2</c:v>
                </c:pt>
                <c:pt idx="3019">
                  <c:v>1.3530000000002929E-2</c:v>
                </c:pt>
                <c:pt idx="3020">
                  <c:v>9.7200000000157161E-3</c:v>
                </c:pt>
                <c:pt idx="3021">
                  <c:v>1.3829999999984466E-2</c:v>
                </c:pt>
                <c:pt idx="3022">
                  <c:v>1.0130000000003747E-2</c:v>
                </c:pt>
                <c:pt idx="3023">
                  <c:v>1.4299999999991542E-2</c:v>
                </c:pt>
                <c:pt idx="3024">
                  <c:v>1.0050000000035197E-2</c:v>
                </c:pt>
                <c:pt idx="3025">
                  <c:v>1.3229999999964548E-2</c:v>
                </c:pt>
                <c:pt idx="3026">
                  <c:v>1.2750000000039563E-2</c:v>
                </c:pt>
                <c:pt idx="3027">
                  <c:v>1.0049999999978354E-2</c:v>
                </c:pt>
                <c:pt idx="3028">
                  <c:v>1.596999999998161E-2</c:v>
                </c:pt>
                <c:pt idx="3029">
                  <c:v>1.2370000000032633E-2</c:v>
                </c:pt>
                <c:pt idx="3030">
                  <c:v>1.358999999996513E-2</c:v>
                </c:pt>
                <c:pt idx="3031">
                  <c:v>1.3650000000041018E-2</c:v>
                </c:pt>
                <c:pt idx="3032">
                  <c:v>1.3769999999965421E-2</c:v>
                </c:pt>
                <c:pt idx="3033">
                  <c:v>1.5670000000000073E-2</c:v>
                </c:pt>
                <c:pt idx="3034">
                  <c:v>1.0820000000023811E-2</c:v>
                </c:pt>
                <c:pt idx="3035">
                  <c:v>1.7409999999983938E-2</c:v>
                </c:pt>
                <c:pt idx="3036">
                  <c:v>1.0280000000022937E-2</c:v>
                </c:pt>
                <c:pt idx="3037">
                  <c:v>1.4450000000010732E-2</c:v>
                </c:pt>
                <c:pt idx="3038">
                  <c:v>9.7499999999968168E-3</c:v>
                </c:pt>
                <c:pt idx="3039">
                  <c:v>1.2659999999982574E-2</c:v>
                </c:pt>
                <c:pt idx="3040">
                  <c:v>1.2909999999976662E-2</c:v>
                </c:pt>
                <c:pt idx="3041">
                  <c:v>1.0100000000022646E-2</c:v>
                </c:pt>
                <c:pt idx="3042">
                  <c:v>1.3530000000002929E-2</c:v>
                </c:pt>
                <c:pt idx="3043">
                  <c:v>1.0999999999967258E-2</c:v>
                </c:pt>
                <c:pt idx="3044">
                  <c:v>1.2220000000013442E-2</c:v>
                </c:pt>
                <c:pt idx="3045">
                  <c:v>1.2429999999994834E-2</c:v>
                </c:pt>
                <c:pt idx="3046">
                  <c:v>1.424000000002934E-2</c:v>
                </c:pt>
                <c:pt idx="3047">
                  <c:v>1.267000000001417E-2</c:v>
                </c:pt>
                <c:pt idx="3048">
                  <c:v>1.0189999999965949E-2</c:v>
                </c:pt>
                <c:pt idx="3049">
                  <c:v>1.677999999998292E-2</c:v>
                </c:pt>
                <c:pt idx="3050">
                  <c:v>1.2540000000001328E-2</c:v>
                </c:pt>
                <c:pt idx="3051">
                  <c:v>1.2730000000033215E-2</c:v>
                </c:pt>
                <c:pt idx="3052">
                  <c:v>1.3440000000002783E-2</c:v>
                </c:pt>
                <c:pt idx="3053">
                  <c:v>1.2310000000013588E-2</c:v>
                </c:pt>
                <c:pt idx="3054">
                  <c:v>1.0579999999947631E-2</c:v>
                </c:pt>
                <c:pt idx="3055">
                  <c:v>1.4600000000029922E-2</c:v>
                </c:pt>
                <c:pt idx="3056">
                  <c:v>1.1570000000006075E-2</c:v>
                </c:pt>
                <c:pt idx="3057">
                  <c:v>1.0099999999965803E-2</c:v>
                </c:pt>
                <c:pt idx="3058">
                  <c:v>1.3800000000003365E-2</c:v>
                </c:pt>
                <c:pt idx="3059">
                  <c:v>1.1079999999992651E-2</c:v>
                </c:pt>
                <c:pt idx="3060">
                  <c:v>1.4760000000023865E-2</c:v>
                </c:pt>
                <c:pt idx="3061">
                  <c:v>1.3230000000021391E-2</c:v>
                </c:pt>
                <c:pt idx="3062">
                  <c:v>1.2839999999982865E-2</c:v>
                </c:pt>
                <c:pt idx="3063">
                  <c:v>1.3239999999996144E-2</c:v>
                </c:pt>
                <c:pt idx="3064">
                  <c:v>1.3019999999983156E-2</c:v>
                </c:pt>
                <c:pt idx="3065">
                  <c:v>1.3470000000040727E-2</c:v>
                </c:pt>
                <c:pt idx="3066">
                  <c:v>1.3080000000002201E-2</c:v>
                </c:pt>
                <c:pt idx="3067">
                  <c:v>1.1769999999955871E-2</c:v>
                </c:pt>
                <c:pt idx="3068">
                  <c:v>1.2730000000033215E-2</c:v>
                </c:pt>
                <c:pt idx="3069">
                  <c:v>1.1799999999993815E-2</c:v>
                </c:pt>
                <c:pt idx="3070">
                  <c:v>1.135999999996784E-2</c:v>
                </c:pt>
                <c:pt idx="3071">
                  <c:v>1.4150000000029195E-2</c:v>
                </c:pt>
                <c:pt idx="3072">
                  <c:v>1.2159999999994398E-2</c:v>
                </c:pt>
                <c:pt idx="3073">
                  <c:v>1.558999999997468E-2</c:v>
                </c:pt>
                <c:pt idx="3074">
                  <c:v>9.5100000000343243E-3</c:v>
                </c:pt>
                <c:pt idx="3075">
                  <c:v>1.6390000000001237E-2</c:v>
                </c:pt>
                <c:pt idx="3076">
                  <c:v>1.4360000000010587E-2</c:v>
                </c:pt>
                <c:pt idx="3077">
                  <c:v>1.2639999999976226E-2</c:v>
                </c:pt>
                <c:pt idx="3078">
                  <c:v>1.4810000000011314E-2</c:v>
                </c:pt>
                <c:pt idx="3079">
                  <c:v>1.6360000000020136E-2</c:v>
                </c:pt>
                <c:pt idx="3080">
                  <c:v>1.2369999999975789E-2</c:v>
                </c:pt>
                <c:pt idx="3081">
                  <c:v>1.5289999999993142E-2</c:v>
                </c:pt>
                <c:pt idx="3082">
                  <c:v>1.409000000001015E-2</c:v>
                </c:pt>
                <c:pt idx="3083">
                  <c:v>1.5289999999993142E-2</c:v>
                </c:pt>
                <c:pt idx="3084">
                  <c:v>1.267000000001417E-2</c:v>
                </c:pt>
                <c:pt idx="3085">
                  <c:v>1.2990000000002055E-2</c:v>
                </c:pt>
                <c:pt idx="3086">
                  <c:v>1.373999999998432E-2</c:v>
                </c:pt>
                <c:pt idx="3087">
                  <c:v>1.3890000000003511E-2</c:v>
                </c:pt>
                <c:pt idx="3088">
                  <c:v>1.1259999999992942E-2</c:v>
                </c:pt>
                <c:pt idx="3089">
                  <c:v>1.5770000000031814E-2</c:v>
                </c:pt>
                <c:pt idx="3090">
                  <c:v>1.1409999999955289E-2</c:v>
                </c:pt>
                <c:pt idx="3091">
                  <c:v>1.3560000000040873E-2</c:v>
                </c:pt>
                <c:pt idx="3092">
                  <c:v>1.3299999999958345E-2</c:v>
                </c:pt>
                <c:pt idx="3093">
                  <c:v>1.5910000000019409E-2</c:v>
                </c:pt>
                <c:pt idx="3094">
                  <c:v>1.290000000000191E-2</c:v>
                </c:pt>
                <c:pt idx="3095">
                  <c:v>1.3419999999996435E-2</c:v>
                </c:pt>
                <c:pt idx="3096">
                  <c:v>1.3590000000021973E-2</c:v>
                </c:pt>
                <c:pt idx="3097">
                  <c:v>1.1829999999974916E-2</c:v>
                </c:pt>
                <c:pt idx="3098">
                  <c:v>1.3919999999984611E-2</c:v>
                </c:pt>
                <c:pt idx="3099">
                  <c:v>1.2690000000020518E-2</c:v>
                </c:pt>
                <c:pt idx="3100">
                  <c:v>1.254999999997608E-2</c:v>
                </c:pt>
                <c:pt idx="3101">
                  <c:v>1.1560000000031323E-2</c:v>
                </c:pt>
                <c:pt idx="3102">
                  <c:v>1.6270000000019991E-2</c:v>
                </c:pt>
                <c:pt idx="3103">
                  <c:v>1.1889999999993961E-2</c:v>
                </c:pt>
                <c:pt idx="3104">
                  <c:v>1.2969999999995707E-2</c:v>
                </c:pt>
                <c:pt idx="3105">
                  <c:v>1.274999999998272E-2</c:v>
                </c:pt>
                <c:pt idx="3106">
                  <c:v>1.4490000000023429E-2</c:v>
                </c:pt>
                <c:pt idx="3107">
                  <c:v>1.2479999999982283E-2</c:v>
                </c:pt>
                <c:pt idx="3108">
                  <c:v>1.4669999999966876E-2</c:v>
                </c:pt>
                <c:pt idx="3109">
                  <c:v>1.4630000000011023E-2</c:v>
                </c:pt>
                <c:pt idx="3110">
                  <c:v>1.2010000000032051E-2</c:v>
                </c:pt>
                <c:pt idx="3111">
                  <c:v>1.3829999999984466E-2</c:v>
                </c:pt>
                <c:pt idx="3112">
                  <c:v>1.3620000000003074E-2</c:v>
                </c:pt>
                <c:pt idx="3113">
                  <c:v>1.4450000000010732E-2</c:v>
                </c:pt>
                <c:pt idx="3114">
                  <c:v>9.8999999999591637E-3</c:v>
                </c:pt>
                <c:pt idx="3115">
                  <c:v>1.3350000000002638E-2</c:v>
                </c:pt>
                <c:pt idx="3116">
                  <c:v>1.2990000000002055E-2</c:v>
                </c:pt>
                <c:pt idx="3117">
                  <c:v>1.3680000000022119E-2</c:v>
                </c:pt>
                <c:pt idx="3118">
                  <c:v>1.2369999999975789E-2</c:v>
                </c:pt>
                <c:pt idx="3119">
                  <c:v>1.1950000000013006E-2</c:v>
                </c:pt>
                <c:pt idx="3120">
                  <c:v>1.1650000000031469E-2</c:v>
                </c:pt>
                <c:pt idx="3121">
                  <c:v>1.4129999999966003E-2</c:v>
                </c:pt>
                <c:pt idx="3122">
                  <c:v>1.3560000000040873E-2</c:v>
                </c:pt>
                <c:pt idx="3123">
                  <c:v>1.5709999999955926E-2</c:v>
                </c:pt>
                <c:pt idx="3124">
                  <c:v>1.3970000000028904E-2</c:v>
                </c:pt>
                <c:pt idx="3125">
                  <c:v>1.490000000001146E-2</c:v>
                </c:pt>
                <c:pt idx="3126">
                  <c:v>1.4250000000004093E-2</c:v>
                </c:pt>
                <c:pt idx="3127">
                  <c:v>1.6419999999982338E-2</c:v>
                </c:pt>
                <c:pt idx="3128">
                  <c:v>1.2639999999976226E-2</c:v>
                </c:pt>
                <c:pt idx="3129">
                  <c:v>1.4420000000029631E-2</c:v>
                </c:pt>
                <c:pt idx="3130">
                  <c:v>1.1390000000005784E-2</c:v>
                </c:pt>
                <c:pt idx="3131">
                  <c:v>1.2990000000002055E-2</c:v>
                </c:pt>
                <c:pt idx="3132">
                  <c:v>1.1469999999974334E-2</c:v>
                </c:pt>
                <c:pt idx="3133">
                  <c:v>1.3500000000021828E-2</c:v>
                </c:pt>
                <c:pt idx="3134">
                  <c:v>1.1859999999956017E-2</c:v>
                </c:pt>
                <c:pt idx="3135">
                  <c:v>1.0880000000042855E-2</c:v>
                </c:pt>
                <c:pt idx="3136">
                  <c:v>1.6419999999982338E-2</c:v>
                </c:pt>
                <c:pt idx="3137">
                  <c:v>7.9600000000255022E-3</c:v>
                </c:pt>
                <c:pt idx="3138">
                  <c:v>1.7409999999983938E-2</c:v>
                </c:pt>
                <c:pt idx="3139">
                  <c:v>1.1739999999974771E-2</c:v>
                </c:pt>
                <c:pt idx="3140">
                  <c:v>1.409000000001015E-2</c:v>
                </c:pt>
                <c:pt idx="3141">
                  <c:v>1.2999999999976808E-2</c:v>
                </c:pt>
                <c:pt idx="3142">
                  <c:v>1.4390000000048531E-2</c:v>
                </c:pt>
                <c:pt idx="3143">
                  <c:v>1.4839999999992415E-2</c:v>
                </c:pt>
                <c:pt idx="3144">
                  <c:v>1.0789999999985866E-2</c:v>
                </c:pt>
                <c:pt idx="3145">
                  <c:v>1.3149999999995998E-2</c:v>
                </c:pt>
                <c:pt idx="3146">
                  <c:v>9.6500000000219188E-3</c:v>
                </c:pt>
                <c:pt idx="3147">
                  <c:v>8.7899999999763168E-3</c:v>
                </c:pt>
                <c:pt idx="3148">
                  <c:v>1.470000000000482E-2</c:v>
                </c:pt>
                <c:pt idx="3149">
                  <c:v>1.1349999999993088E-2</c:v>
                </c:pt>
                <c:pt idx="3150">
                  <c:v>8.8200000000142609E-3</c:v>
                </c:pt>
                <c:pt idx="3151">
                  <c:v>1.132999999998674E-2</c:v>
                </c:pt>
                <c:pt idx="3152">
                  <c:v>9.2099999999959437E-3</c:v>
                </c:pt>
                <c:pt idx="3153">
                  <c:v>1.4420000000029631E-2</c:v>
                </c:pt>
                <c:pt idx="3154">
                  <c:v>9.7199999999588726E-3</c:v>
                </c:pt>
                <c:pt idx="3155">
                  <c:v>1.505000000003065E-2</c:v>
                </c:pt>
                <c:pt idx="3156">
                  <c:v>1.2569999999982429E-2</c:v>
                </c:pt>
                <c:pt idx="3157">
                  <c:v>1.3680000000022119E-2</c:v>
                </c:pt>
                <c:pt idx="3158">
                  <c:v>1.3260000000002492E-2</c:v>
                </c:pt>
                <c:pt idx="3159">
                  <c:v>1.3149999999995998E-2</c:v>
                </c:pt>
                <c:pt idx="3160">
                  <c:v>1.2130000000013297E-2</c:v>
                </c:pt>
                <c:pt idx="3161">
                  <c:v>1.1829999999974916E-2</c:v>
                </c:pt>
                <c:pt idx="3162">
                  <c:v>1.3910000000009859E-2</c:v>
                </c:pt>
                <c:pt idx="3163">
                  <c:v>9.869999999978063E-3</c:v>
                </c:pt>
                <c:pt idx="3164">
                  <c:v>1.5620000000012624E-2</c:v>
                </c:pt>
                <c:pt idx="3165">
                  <c:v>1.067000000000462E-2</c:v>
                </c:pt>
                <c:pt idx="3166">
                  <c:v>1.186000000001286E-2</c:v>
                </c:pt>
                <c:pt idx="3167">
                  <c:v>1.2689999999963675E-2</c:v>
                </c:pt>
                <c:pt idx="3168">
                  <c:v>9.7499999999968168E-3</c:v>
                </c:pt>
                <c:pt idx="3169">
                  <c:v>1.4750000000049113E-2</c:v>
                </c:pt>
                <c:pt idx="3170">
                  <c:v>1.170999999999367E-2</c:v>
                </c:pt>
                <c:pt idx="3171">
                  <c:v>1.2759999999957472E-2</c:v>
                </c:pt>
                <c:pt idx="3172">
                  <c:v>1.4420000000029631E-2</c:v>
                </c:pt>
                <c:pt idx="3173">
                  <c:v>1.1590000000012424E-2</c:v>
                </c:pt>
                <c:pt idx="3174">
                  <c:v>1.4520000000004529E-2</c:v>
                </c:pt>
                <c:pt idx="3175">
                  <c:v>1.0040000000003602E-2</c:v>
                </c:pt>
                <c:pt idx="3176">
                  <c:v>1.6149999999981901E-2</c:v>
                </c:pt>
                <c:pt idx="3177">
                  <c:v>1.0909999999967113E-2</c:v>
                </c:pt>
                <c:pt idx="3178">
                  <c:v>1.386000000002241E-2</c:v>
                </c:pt>
                <c:pt idx="3179">
                  <c:v>1.0850000000004911E-2</c:v>
                </c:pt>
                <c:pt idx="3180">
                  <c:v>1.1500000000012278E-2</c:v>
                </c:pt>
                <c:pt idx="3181">
                  <c:v>1.3350000000002638E-2</c:v>
                </c:pt>
                <c:pt idx="3182">
                  <c:v>1.1449999999967986E-2</c:v>
                </c:pt>
                <c:pt idx="3183">
                  <c:v>1.2930000000039854E-2</c:v>
                </c:pt>
                <c:pt idx="3184">
                  <c:v>1.1599999999987176E-2</c:v>
                </c:pt>
                <c:pt idx="3185">
                  <c:v>1.4119999999991251E-2</c:v>
                </c:pt>
                <c:pt idx="3186">
                  <c:v>1.0190000000022792E-2</c:v>
                </c:pt>
                <c:pt idx="3187">
                  <c:v>1.5319999999974243E-2</c:v>
                </c:pt>
                <c:pt idx="3188">
                  <c:v>1.3199999999983447E-2</c:v>
                </c:pt>
                <c:pt idx="3189">
                  <c:v>1.2310000000013588E-2</c:v>
                </c:pt>
                <c:pt idx="3190">
                  <c:v>1.4639999999985776E-2</c:v>
                </c:pt>
                <c:pt idx="3191">
                  <c:v>1.064000000002352E-2</c:v>
                </c:pt>
                <c:pt idx="3192">
                  <c:v>1.3409999999964839E-2</c:v>
                </c:pt>
                <c:pt idx="3193">
                  <c:v>1.3680000000022119E-2</c:v>
                </c:pt>
                <c:pt idx="3194">
                  <c:v>1.1320000000011987E-2</c:v>
                </c:pt>
                <c:pt idx="3195">
                  <c:v>1.2130000000013297E-2</c:v>
                </c:pt>
                <c:pt idx="3196">
                  <c:v>1.3859999999965567E-2</c:v>
                </c:pt>
                <c:pt idx="3197">
                  <c:v>1.2780000000020664E-2</c:v>
                </c:pt>
                <c:pt idx="3198">
                  <c:v>1.2040000000013151E-2</c:v>
                </c:pt>
                <c:pt idx="3199">
                  <c:v>1.3269999999977244E-2</c:v>
                </c:pt>
                <c:pt idx="3200">
                  <c:v>1.2870000000020809E-2</c:v>
                </c:pt>
                <c:pt idx="3201">
                  <c:v>1.2729999999976371E-2</c:v>
                </c:pt>
                <c:pt idx="3202">
                  <c:v>1.0719999999992069E-2</c:v>
                </c:pt>
                <c:pt idx="3203">
                  <c:v>1.3890000000003511E-2</c:v>
                </c:pt>
                <c:pt idx="3204">
                  <c:v>1.2280000000032487E-2</c:v>
                </c:pt>
                <c:pt idx="3205">
                  <c:v>1.3289999999983593E-2</c:v>
                </c:pt>
                <c:pt idx="3206">
                  <c:v>1.0639999999966676E-2</c:v>
                </c:pt>
                <c:pt idx="3207">
                  <c:v>1.2310000000013588E-2</c:v>
                </c:pt>
                <c:pt idx="3208">
                  <c:v>1.1390000000005784E-2</c:v>
                </c:pt>
                <c:pt idx="3209">
                  <c:v>1.1650000000031469E-2</c:v>
                </c:pt>
                <c:pt idx="3210">
                  <c:v>1.1139999999954853E-2</c:v>
                </c:pt>
                <c:pt idx="3211">
                  <c:v>1.3390000000015334E-2</c:v>
                </c:pt>
                <c:pt idx="3212">
                  <c:v>1.0580000000004475E-2</c:v>
                </c:pt>
                <c:pt idx="3213">
                  <c:v>1.186000000001286E-2</c:v>
                </c:pt>
                <c:pt idx="3214">
                  <c:v>1.4599999999973079E-2</c:v>
                </c:pt>
                <c:pt idx="3215">
                  <c:v>9.8900000000412547E-3</c:v>
                </c:pt>
                <c:pt idx="3216">
                  <c:v>1.558999999997468E-2</c:v>
                </c:pt>
                <c:pt idx="3217">
                  <c:v>1.2099999999975353E-2</c:v>
                </c:pt>
                <c:pt idx="3218">
                  <c:v>1.2990000000002055E-2</c:v>
                </c:pt>
                <c:pt idx="3219">
                  <c:v>1.2940000000014606E-2</c:v>
                </c:pt>
                <c:pt idx="3220">
                  <c:v>1.5530000000012478E-2</c:v>
                </c:pt>
                <c:pt idx="3221">
                  <c:v>1.1680000000012569E-2</c:v>
                </c:pt>
                <c:pt idx="3222">
                  <c:v>1.1289999999974043E-2</c:v>
                </c:pt>
                <c:pt idx="3223">
                  <c:v>1.2220000000013442E-2</c:v>
                </c:pt>
                <c:pt idx="3224">
                  <c:v>1.3140000000021246E-2</c:v>
                </c:pt>
                <c:pt idx="3225">
                  <c:v>1.1689999999987322E-2</c:v>
                </c:pt>
                <c:pt idx="3226">
                  <c:v>1.2479999999982283E-2</c:v>
                </c:pt>
                <c:pt idx="3227">
                  <c:v>1.3390000000015334E-2</c:v>
                </c:pt>
                <c:pt idx="3228">
                  <c:v>1.1079999999992651E-2</c:v>
                </c:pt>
                <c:pt idx="3229">
                  <c:v>1.1919999999975062E-2</c:v>
                </c:pt>
                <c:pt idx="3230">
                  <c:v>1.3590000000021973E-2</c:v>
                </c:pt>
                <c:pt idx="3231">
                  <c:v>1.1799999999993815E-2</c:v>
                </c:pt>
                <c:pt idx="3232">
                  <c:v>1.3000000000033651E-2</c:v>
                </c:pt>
                <c:pt idx="3233">
                  <c:v>1.4299999999991542E-2</c:v>
                </c:pt>
                <c:pt idx="3234">
                  <c:v>1.3679999999965275E-2</c:v>
                </c:pt>
                <c:pt idx="3235">
                  <c:v>1.3410000000021682E-2</c:v>
                </c:pt>
                <c:pt idx="3236">
                  <c:v>1.3329999999996289E-2</c:v>
                </c:pt>
                <c:pt idx="3237">
                  <c:v>1.4569999999991978E-2</c:v>
                </c:pt>
                <c:pt idx="3238">
                  <c:v>1.2429999999994834E-2</c:v>
                </c:pt>
                <c:pt idx="3239">
                  <c:v>1.2270000000000891E-2</c:v>
                </c:pt>
                <c:pt idx="3240">
                  <c:v>1.2400000000013733E-2</c:v>
                </c:pt>
                <c:pt idx="3241">
                  <c:v>1.3179999999977099E-2</c:v>
                </c:pt>
                <c:pt idx="3242">
                  <c:v>1.0840000000030159E-2</c:v>
                </c:pt>
                <c:pt idx="3243">
                  <c:v>1.4369999999985339E-2</c:v>
                </c:pt>
                <c:pt idx="3244">
                  <c:v>1.1829999999974916E-2</c:v>
                </c:pt>
                <c:pt idx="3245">
                  <c:v>1.067000000000462E-2</c:v>
                </c:pt>
                <c:pt idx="3246">
                  <c:v>1.2340000000051532E-2</c:v>
                </c:pt>
                <c:pt idx="3247">
                  <c:v>1.462999999995418E-2</c:v>
                </c:pt>
                <c:pt idx="3248">
                  <c:v>1.0430000000042128E-2</c:v>
                </c:pt>
                <c:pt idx="3249">
                  <c:v>1.5649999999993724E-2</c:v>
                </c:pt>
                <c:pt idx="3250">
                  <c:v>1.4509999999972933E-2</c:v>
                </c:pt>
                <c:pt idx="3251">
                  <c:v>1.2220000000013442E-2</c:v>
                </c:pt>
                <c:pt idx="3252">
                  <c:v>1.5559999999993579E-2</c:v>
                </c:pt>
                <c:pt idx="3253">
                  <c:v>1.0760000000004766E-2</c:v>
                </c:pt>
                <c:pt idx="3254">
                  <c:v>1.6239999999982047E-2</c:v>
                </c:pt>
                <c:pt idx="3255">
                  <c:v>1.0610000000042419E-2</c:v>
                </c:pt>
                <c:pt idx="3256">
                  <c:v>1.4059999999972206E-2</c:v>
                </c:pt>
                <c:pt idx="3257">
                  <c:v>1.386000000002241E-2</c:v>
                </c:pt>
                <c:pt idx="3258">
                  <c:v>1.2849999999957618E-2</c:v>
                </c:pt>
                <c:pt idx="3259">
                  <c:v>1.1410000000012133E-2</c:v>
                </c:pt>
                <c:pt idx="3260">
                  <c:v>1.2130000000013297E-2</c:v>
                </c:pt>
                <c:pt idx="3261">
                  <c:v>1.2429999999994834E-2</c:v>
                </c:pt>
                <c:pt idx="3262">
                  <c:v>1.3230000000021391E-2</c:v>
                </c:pt>
                <c:pt idx="3263">
                  <c:v>1.1949999999956162E-2</c:v>
                </c:pt>
                <c:pt idx="3264">
                  <c:v>9.4200000000341788E-3</c:v>
                </c:pt>
                <c:pt idx="3265">
                  <c:v>1.5909999999962565E-2</c:v>
                </c:pt>
                <c:pt idx="3266">
                  <c:v>1.0880000000042855E-2</c:v>
                </c:pt>
                <c:pt idx="3267">
                  <c:v>1.1889999999993961E-2</c:v>
                </c:pt>
                <c:pt idx="3268">
                  <c:v>1.2940000000014606E-2</c:v>
                </c:pt>
                <c:pt idx="3269">
                  <c:v>1.1529999999993379E-2</c:v>
                </c:pt>
                <c:pt idx="3270">
                  <c:v>1.4329999999972642E-2</c:v>
                </c:pt>
                <c:pt idx="3271">
                  <c:v>7.4799999999868305E-3</c:v>
                </c:pt>
                <c:pt idx="3272">
                  <c:v>1.3210000000015043E-2</c:v>
                </c:pt>
                <c:pt idx="3273">
                  <c:v>1.274999999998272E-2</c:v>
                </c:pt>
                <c:pt idx="3274">
                  <c:v>9.9900000000161526E-3</c:v>
                </c:pt>
                <c:pt idx="3275">
                  <c:v>1.186000000001286E-2</c:v>
                </c:pt>
                <c:pt idx="3276">
                  <c:v>1.0220000000003893E-2</c:v>
                </c:pt>
                <c:pt idx="3277">
                  <c:v>1.170999999999367E-2</c:v>
                </c:pt>
                <c:pt idx="3278">
                  <c:v>8.9699999999766078E-3</c:v>
                </c:pt>
                <c:pt idx="3279">
                  <c:v>1.3030000000014752E-2</c:v>
                </c:pt>
                <c:pt idx="3280">
                  <c:v>1.1050000000011551E-2</c:v>
                </c:pt>
                <c:pt idx="3281">
                  <c:v>1.2459999999975935E-2</c:v>
                </c:pt>
                <c:pt idx="3282">
                  <c:v>1.183000000003176E-2</c:v>
                </c:pt>
                <c:pt idx="3283">
                  <c:v>1.1390000000005784E-2</c:v>
                </c:pt>
                <c:pt idx="3284">
                  <c:v>1.3080000000002201E-2</c:v>
                </c:pt>
                <c:pt idx="3285">
                  <c:v>1.0580000000004475E-2</c:v>
                </c:pt>
                <c:pt idx="3286">
                  <c:v>1.2039999999956308E-2</c:v>
                </c:pt>
                <c:pt idx="3287">
                  <c:v>1.1180000000024393E-2</c:v>
                </c:pt>
                <c:pt idx="3288">
                  <c:v>8.7899999999763168E-3</c:v>
                </c:pt>
                <c:pt idx="3289">
                  <c:v>1.4870000000030359E-2</c:v>
                </c:pt>
                <c:pt idx="3290">
                  <c:v>8.3099999999944885E-3</c:v>
                </c:pt>
                <c:pt idx="3291">
                  <c:v>1.2940000000014606E-2</c:v>
                </c:pt>
                <c:pt idx="3292">
                  <c:v>1.1379999999974189E-2</c:v>
                </c:pt>
                <c:pt idx="3293">
                  <c:v>1.1180000000024393E-2</c:v>
                </c:pt>
                <c:pt idx="3294">
                  <c:v>1.2869999999963966E-2</c:v>
                </c:pt>
                <c:pt idx="3295">
                  <c:v>1.0400000000004184E-2</c:v>
                </c:pt>
                <c:pt idx="3296">
                  <c:v>1.5019999999992706E-2</c:v>
                </c:pt>
                <c:pt idx="3297">
                  <c:v>1.2490000000013879E-2</c:v>
                </c:pt>
                <c:pt idx="3298">
                  <c:v>1.3680000000022119E-2</c:v>
                </c:pt>
                <c:pt idx="3299">
                  <c:v>1.2729999999976371E-2</c:v>
                </c:pt>
                <c:pt idx="3300">
                  <c:v>1.067000000000462E-2</c:v>
                </c:pt>
                <c:pt idx="3301">
                  <c:v>1.4540000000010878E-2</c:v>
                </c:pt>
                <c:pt idx="3302">
                  <c:v>8.6699999999950705E-3</c:v>
                </c:pt>
                <c:pt idx="3303">
                  <c:v>1.4369999999985339E-2</c:v>
                </c:pt>
                <c:pt idx="3304">
                  <c:v>9.5600000000217733E-3</c:v>
                </c:pt>
                <c:pt idx="3305">
                  <c:v>1.2760000000014315E-2</c:v>
                </c:pt>
                <c:pt idx="3306">
                  <c:v>1.1139999999954853E-2</c:v>
                </c:pt>
                <c:pt idx="3307">
                  <c:v>1.1720000000025266E-2</c:v>
                </c:pt>
                <c:pt idx="3308">
                  <c:v>1.2270000000000891E-2</c:v>
                </c:pt>
                <c:pt idx="3309">
                  <c:v>1.1840000000006512E-2</c:v>
                </c:pt>
                <c:pt idx="3310">
                  <c:v>1.2360000000001037E-2</c:v>
                </c:pt>
                <c:pt idx="3311">
                  <c:v>1.3329999999996289E-2</c:v>
                </c:pt>
                <c:pt idx="3312">
                  <c:v>1.0929999999973461E-2</c:v>
                </c:pt>
                <c:pt idx="3313">
                  <c:v>1.3500000000021828E-2</c:v>
                </c:pt>
                <c:pt idx="3314">
                  <c:v>1.0819999999966967E-2</c:v>
                </c:pt>
                <c:pt idx="3315">
                  <c:v>1.4520000000004529E-2</c:v>
                </c:pt>
                <c:pt idx="3316">
                  <c:v>1.0610000000042419E-2</c:v>
                </c:pt>
                <c:pt idx="3317">
                  <c:v>1.1019999999973606E-2</c:v>
                </c:pt>
                <c:pt idx="3318">
                  <c:v>1.0400000000004184E-2</c:v>
                </c:pt>
                <c:pt idx="3319">
                  <c:v>1.0400000000004184E-2</c:v>
                </c:pt>
                <c:pt idx="3320">
                  <c:v>1.0080000000016298E-2</c:v>
                </c:pt>
                <c:pt idx="3321">
                  <c:v>1.2929999999983011E-2</c:v>
                </c:pt>
                <c:pt idx="3322">
                  <c:v>8.9100000000144064E-3</c:v>
                </c:pt>
                <c:pt idx="3323">
                  <c:v>1.1799999999993815E-2</c:v>
                </c:pt>
                <c:pt idx="3324">
                  <c:v>1.2639999999976226E-2</c:v>
                </c:pt>
                <c:pt idx="3325">
                  <c:v>8.350000000007185E-3</c:v>
                </c:pt>
                <c:pt idx="3326">
                  <c:v>1.30500000000211E-2</c:v>
                </c:pt>
                <c:pt idx="3327">
                  <c:v>9.8299999999653664E-3</c:v>
                </c:pt>
                <c:pt idx="3328">
                  <c:v>9.2999999999960892E-3</c:v>
                </c:pt>
                <c:pt idx="3329">
                  <c:v>1.40100000000416E-2</c:v>
                </c:pt>
                <c:pt idx="3330">
                  <c:v>8.6999999999761712E-3</c:v>
                </c:pt>
                <c:pt idx="3331">
                  <c:v>1.267000000001417E-2</c:v>
                </c:pt>
                <c:pt idx="3332">
                  <c:v>1.1320000000011987E-2</c:v>
                </c:pt>
                <c:pt idx="3333">
                  <c:v>1.0699999999985721E-2</c:v>
                </c:pt>
                <c:pt idx="3334">
                  <c:v>9.2099999999959437E-3</c:v>
                </c:pt>
                <c:pt idx="3335">
                  <c:v>1.0220000000003893E-2</c:v>
                </c:pt>
                <c:pt idx="3336">
                  <c:v>1.186000000001286E-2</c:v>
                </c:pt>
                <c:pt idx="3337">
                  <c:v>9.089999999957854E-3</c:v>
                </c:pt>
                <c:pt idx="3338">
                  <c:v>1.267000000001417E-2</c:v>
                </c:pt>
                <c:pt idx="3339">
                  <c:v>9.7400000000220643E-3</c:v>
                </c:pt>
                <c:pt idx="3340">
                  <c:v>1.067000000000462E-2</c:v>
                </c:pt>
                <c:pt idx="3341">
                  <c:v>1.0259999999959746E-2</c:v>
                </c:pt>
                <c:pt idx="3342">
                  <c:v>1.2810000000001764E-2</c:v>
                </c:pt>
                <c:pt idx="3343">
                  <c:v>1.3350000000002638E-2</c:v>
                </c:pt>
                <c:pt idx="3344">
                  <c:v>7.1200000000430919E-3</c:v>
                </c:pt>
                <c:pt idx="3345">
                  <c:v>1.3859999999965567E-2</c:v>
                </c:pt>
                <c:pt idx="3346">
                  <c:v>1.1450000000024829E-2</c:v>
                </c:pt>
                <c:pt idx="3347">
                  <c:v>1.0130000000003747E-2</c:v>
                </c:pt>
                <c:pt idx="3348">
                  <c:v>1.4129999999966003E-2</c:v>
                </c:pt>
                <c:pt idx="3349">
                  <c:v>9.1500000000337423E-3</c:v>
                </c:pt>
                <c:pt idx="3350">
                  <c:v>1.089999999999236E-2</c:v>
                </c:pt>
                <c:pt idx="3351">
                  <c:v>1.3030000000014752E-2</c:v>
                </c:pt>
                <c:pt idx="3352">
                  <c:v>1.0009999999965657E-2</c:v>
                </c:pt>
                <c:pt idx="3353">
                  <c:v>1.2760000000014315E-2</c:v>
                </c:pt>
                <c:pt idx="3354">
                  <c:v>1.0130000000003747E-2</c:v>
                </c:pt>
                <c:pt idx="3355">
                  <c:v>1.3440000000002783E-2</c:v>
                </c:pt>
                <c:pt idx="3356">
                  <c:v>1.0999999999967258E-2</c:v>
                </c:pt>
                <c:pt idx="3357">
                  <c:v>1.2040000000013151E-2</c:v>
                </c:pt>
                <c:pt idx="3358">
                  <c:v>1.1770000000012715E-2</c:v>
                </c:pt>
                <c:pt idx="3359">
                  <c:v>1.5229999999974098E-2</c:v>
                </c:pt>
                <c:pt idx="3360">
                  <c:v>1.2600000000020373E-2</c:v>
                </c:pt>
                <c:pt idx="3361">
                  <c:v>1.371000000000322E-2</c:v>
                </c:pt>
                <c:pt idx="3362">
                  <c:v>1.2490000000013879E-2</c:v>
                </c:pt>
                <c:pt idx="3363">
                  <c:v>1.1919999999975062E-2</c:v>
                </c:pt>
                <c:pt idx="3364">
                  <c:v>1.2100000000032196E-2</c:v>
                </c:pt>
                <c:pt idx="3365">
                  <c:v>1.1859999999956017E-2</c:v>
                </c:pt>
                <c:pt idx="3366">
                  <c:v>1.1680000000012569E-2</c:v>
                </c:pt>
                <c:pt idx="3367">
                  <c:v>8.3200000000260843E-3</c:v>
                </c:pt>
                <c:pt idx="3368">
                  <c:v>1.1919999999975062E-2</c:v>
                </c:pt>
                <c:pt idx="3369">
                  <c:v>9.1199999999957981E-3</c:v>
                </c:pt>
                <c:pt idx="3370">
                  <c:v>1.1799999999993815E-2</c:v>
                </c:pt>
                <c:pt idx="3371">
                  <c:v>6.830000000036307E-3</c:v>
                </c:pt>
                <c:pt idx="3372">
                  <c:v>1.4899999999954616E-2</c:v>
                </c:pt>
                <c:pt idx="3373">
                  <c:v>9.8900000000412547E-3</c:v>
                </c:pt>
                <c:pt idx="3374">
                  <c:v>1.1509999999987031E-2</c:v>
                </c:pt>
                <c:pt idx="3375">
                  <c:v>1.2839999999982865E-2</c:v>
                </c:pt>
                <c:pt idx="3376">
                  <c:v>1.1210000000005493E-2</c:v>
                </c:pt>
                <c:pt idx="3377">
                  <c:v>1.1889999999993961E-2</c:v>
                </c:pt>
                <c:pt idx="3378">
                  <c:v>1.1740000000031614E-2</c:v>
                </c:pt>
                <c:pt idx="3379">
                  <c:v>1.0549999999966531E-2</c:v>
                </c:pt>
                <c:pt idx="3380">
                  <c:v>1.2930000000039854E-2</c:v>
                </c:pt>
                <c:pt idx="3381">
                  <c:v>1.1149999999986449E-2</c:v>
                </c:pt>
                <c:pt idx="3382">
                  <c:v>1.0879999999986012E-2</c:v>
                </c:pt>
                <c:pt idx="3383">
                  <c:v>1.0339999999985139E-2</c:v>
                </c:pt>
                <c:pt idx="3384">
                  <c:v>1.1950000000013006E-2</c:v>
                </c:pt>
                <c:pt idx="3385">
                  <c:v>9.7200000000157161E-3</c:v>
                </c:pt>
                <c:pt idx="3386">
                  <c:v>1.2479999999982283E-2</c:v>
                </c:pt>
                <c:pt idx="3387">
                  <c:v>8.1999999999879947E-3</c:v>
                </c:pt>
                <c:pt idx="3388">
                  <c:v>1.3890000000003511E-2</c:v>
                </c:pt>
                <c:pt idx="3389">
                  <c:v>1.0220000000003893E-2</c:v>
                </c:pt>
                <c:pt idx="3390">
                  <c:v>1.0580000000004475E-2</c:v>
                </c:pt>
                <c:pt idx="3391">
                  <c:v>1.3919999999984611E-2</c:v>
                </c:pt>
                <c:pt idx="3392">
                  <c:v>9.2900000000213367E-3</c:v>
                </c:pt>
                <c:pt idx="3393">
                  <c:v>1.3950000000022555E-2</c:v>
                </c:pt>
                <c:pt idx="3394">
                  <c:v>8.909999999957563E-3</c:v>
                </c:pt>
                <c:pt idx="3395">
                  <c:v>1.6420000000039181E-2</c:v>
                </c:pt>
                <c:pt idx="3396">
                  <c:v>5.0699999999892498E-3</c:v>
                </c:pt>
                <c:pt idx="3397">
                  <c:v>1.4220000000022992E-2</c:v>
                </c:pt>
                <c:pt idx="3398">
                  <c:v>8.2799999999565443E-3</c:v>
                </c:pt>
                <c:pt idx="3399">
                  <c:v>1.3800000000003365E-2</c:v>
                </c:pt>
                <c:pt idx="3400">
                  <c:v>8.3700000000135333E-3</c:v>
                </c:pt>
                <c:pt idx="3401">
                  <c:v>1.0910000000023956E-2</c:v>
                </c:pt>
                <c:pt idx="3402">
                  <c:v>1.1949999999956162E-2</c:v>
                </c:pt>
                <c:pt idx="3403">
                  <c:v>8.4400000000073305E-3</c:v>
                </c:pt>
                <c:pt idx="3404">
                  <c:v>1.1799999999993815E-2</c:v>
                </c:pt>
                <c:pt idx="3405">
                  <c:v>1.2069999999994252E-2</c:v>
                </c:pt>
                <c:pt idx="3406">
                  <c:v>8.9100000000144064E-3</c:v>
                </c:pt>
                <c:pt idx="3407">
                  <c:v>1.3620000000003074E-2</c:v>
                </c:pt>
                <c:pt idx="3408">
                  <c:v>1.1920000000031905E-2</c:v>
                </c:pt>
                <c:pt idx="3409">
                  <c:v>1.1679999999955726E-2</c:v>
                </c:pt>
                <c:pt idx="3410">
                  <c:v>1.1680000000012569E-2</c:v>
                </c:pt>
                <c:pt idx="3411">
                  <c:v>1.0730000000023665E-2</c:v>
                </c:pt>
                <c:pt idx="3412">
                  <c:v>1.2639999999976226E-2</c:v>
                </c:pt>
                <c:pt idx="3413">
                  <c:v>7.9299999999875581E-3</c:v>
                </c:pt>
                <c:pt idx="3414">
                  <c:v>1.4360000000010587E-2</c:v>
                </c:pt>
                <c:pt idx="3415">
                  <c:v>8.1099999999878492E-3</c:v>
                </c:pt>
                <c:pt idx="3416">
                  <c:v>1.3200000000040291E-2</c:v>
                </c:pt>
                <c:pt idx="3417">
                  <c:v>1.0189999999965949E-2</c:v>
                </c:pt>
                <c:pt idx="3418">
                  <c:v>1.051999999998543E-2</c:v>
                </c:pt>
                <c:pt idx="3419">
                  <c:v>1.0340000000041982E-2</c:v>
                </c:pt>
                <c:pt idx="3420">
                  <c:v>1.1599999999987176E-2</c:v>
                </c:pt>
                <c:pt idx="3421">
                  <c:v>1.3109999999983302E-2</c:v>
                </c:pt>
                <c:pt idx="3422">
                  <c:v>8.4300000000325781E-3</c:v>
                </c:pt>
                <c:pt idx="3423">
                  <c:v>1.0199999999997544E-2</c:v>
                </c:pt>
                <c:pt idx="3424">
                  <c:v>1.1289999999974043E-2</c:v>
                </c:pt>
                <c:pt idx="3425">
                  <c:v>8.9100000000144064E-3</c:v>
                </c:pt>
                <c:pt idx="3426">
                  <c:v>1.0490000000004329E-2</c:v>
                </c:pt>
                <c:pt idx="3427">
                  <c:v>9.0000000000145519E-3</c:v>
                </c:pt>
                <c:pt idx="3428">
                  <c:v>1.0909999999967113E-2</c:v>
                </c:pt>
                <c:pt idx="3429">
                  <c:v>6.8899999999985084E-3</c:v>
                </c:pt>
                <c:pt idx="3430">
                  <c:v>1.1500000000012278E-2</c:v>
                </c:pt>
                <c:pt idx="3431">
                  <c:v>1.2159999999994398E-2</c:v>
                </c:pt>
                <c:pt idx="3432">
                  <c:v>7.9299999999875581E-3</c:v>
                </c:pt>
                <c:pt idx="3433">
                  <c:v>8.7000000000330147E-3</c:v>
                </c:pt>
                <c:pt idx="3434">
                  <c:v>1.1770000000012715E-2</c:v>
                </c:pt>
                <c:pt idx="3435">
                  <c:v>1.0669999999947777E-2</c:v>
                </c:pt>
                <c:pt idx="3436">
                  <c:v>1.0400000000004184E-2</c:v>
                </c:pt>
                <c:pt idx="3437">
                  <c:v>1.2640000000033069E-2</c:v>
                </c:pt>
                <c:pt idx="3438">
                  <c:v>8.579999999994925E-3</c:v>
                </c:pt>
                <c:pt idx="3439">
                  <c:v>1.1379999999974189E-2</c:v>
                </c:pt>
                <c:pt idx="3440">
                  <c:v>1.0610000000042419E-2</c:v>
                </c:pt>
                <c:pt idx="3441">
                  <c:v>1.0199999999997544E-2</c:v>
                </c:pt>
                <c:pt idx="3442">
                  <c:v>1.1859999999956017E-2</c:v>
                </c:pt>
                <c:pt idx="3443">
                  <c:v>9.8000000000411092E-3</c:v>
                </c:pt>
                <c:pt idx="3444">
                  <c:v>9.869999999978063E-3</c:v>
                </c:pt>
                <c:pt idx="3445">
                  <c:v>9.8600000000033106E-3</c:v>
                </c:pt>
                <c:pt idx="3446">
                  <c:v>8.4100000000262298E-3</c:v>
                </c:pt>
                <c:pt idx="3447">
                  <c:v>1.2839999999982865E-2</c:v>
                </c:pt>
                <c:pt idx="3448">
                  <c:v>8.9100000000144064E-3</c:v>
                </c:pt>
                <c:pt idx="3449">
                  <c:v>1.0759999999947922E-2</c:v>
                </c:pt>
                <c:pt idx="3450">
                  <c:v>9.4200000000341788E-3</c:v>
                </c:pt>
                <c:pt idx="3451">
                  <c:v>1.0580000000004475E-2</c:v>
                </c:pt>
                <c:pt idx="3452">
                  <c:v>1.1619999999993524E-2</c:v>
                </c:pt>
                <c:pt idx="3453">
                  <c:v>9.8100000000158616E-3</c:v>
                </c:pt>
                <c:pt idx="3454">
                  <c:v>1.3109999999983302E-2</c:v>
                </c:pt>
                <c:pt idx="3455">
                  <c:v>9.5299999999838292E-3</c:v>
                </c:pt>
                <c:pt idx="3456">
                  <c:v>1.0530000000017026E-2</c:v>
                </c:pt>
                <c:pt idx="3457">
                  <c:v>1.20900000000006E-2</c:v>
                </c:pt>
                <c:pt idx="3458">
                  <c:v>1.132999999998674E-2</c:v>
                </c:pt>
                <c:pt idx="3459">
                  <c:v>9.9500000000034561E-3</c:v>
                </c:pt>
                <c:pt idx="3460">
                  <c:v>1.2190000000032342E-2</c:v>
                </c:pt>
                <c:pt idx="3461">
                  <c:v>1.0279999999966094E-2</c:v>
                </c:pt>
                <c:pt idx="3462">
                  <c:v>7.8100000000063119E-3</c:v>
                </c:pt>
                <c:pt idx="3463">
                  <c:v>1.2789999999995416E-2</c:v>
                </c:pt>
                <c:pt idx="3464">
                  <c:v>1.0789999999985866E-2</c:v>
                </c:pt>
                <c:pt idx="3465">
                  <c:v>1.0760000000004766E-2</c:v>
                </c:pt>
                <c:pt idx="3466">
                  <c:v>1.1290000000030886E-2</c:v>
                </c:pt>
                <c:pt idx="3467">
                  <c:v>1.1239999999986594E-2</c:v>
                </c:pt>
                <c:pt idx="3468">
                  <c:v>1.0400000000004184E-2</c:v>
                </c:pt>
                <c:pt idx="3469">
                  <c:v>1.4239999999972497E-2</c:v>
                </c:pt>
                <c:pt idx="3470">
                  <c:v>1.0490000000004329E-2</c:v>
                </c:pt>
                <c:pt idx="3471">
                  <c:v>1.2789999999995416E-2</c:v>
                </c:pt>
                <c:pt idx="3472">
                  <c:v>7.4800000000436739E-3</c:v>
                </c:pt>
                <c:pt idx="3473">
                  <c:v>1.4689999999973224E-2</c:v>
                </c:pt>
                <c:pt idx="3474">
                  <c:v>9.3899999999962347E-3</c:v>
                </c:pt>
                <c:pt idx="3475">
                  <c:v>8.4300000000325781E-3</c:v>
                </c:pt>
                <c:pt idx="3476">
                  <c:v>1.1389999999948941E-2</c:v>
                </c:pt>
                <c:pt idx="3477">
                  <c:v>1.1410000000012133E-2</c:v>
                </c:pt>
                <c:pt idx="3478">
                  <c:v>9.180000000014843E-3</c:v>
                </c:pt>
                <c:pt idx="3479">
                  <c:v>1.1590000000012424E-2</c:v>
                </c:pt>
                <c:pt idx="3480">
                  <c:v>9.9599999999782085E-3</c:v>
                </c:pt>
                <c:pt idx="3481">
                  <c:v>8.7000000000330147E-3</c:v>
                </c:pt>
                <c:pt idx="3482">
                  <c:v>1.155999999997448E-2</c:v>
                </c:pt>
                <c:pt idx="3483">
                  <c:v>9.2999999999960892E-3</c:v>
                </c:pt>
                <c:pt idx="3484">
                  <c:v>1.1509999999987031E-2</c:v>
                </c:pt>
                <c:pt idx="3485">
                  <c:v>1.1230000000011842E-2</c:v>
                </c:pt>
                <c:pt idx="3486">
                  <c:v>1.0100000000022646E-2</c:v>
                </c:pt>
                <c:pt idx="3487">
                  <c:v>1.0969999999986157E-2</c:v>
                </c:pt>
                <c:pt idx="3488">
                  <c:v>1.2130000000013297E-2</c:v>
                </c:pt>
                <c:pt idx="3489">
                  <c:v>1.0429999999985284E-2</c:v>
                </c:pt>
                <c:pt idx="3490">
                  <c:v>1.1390000000005784E-2</c:v>
                </c:pt>
                <c:pt idx="3491">
                  <c:v>8.9699999999766078E-3</c:v>
                </c:pt>
                <c:pt idx="3492">
                  <c:v>1.2010000000032051E-2</c:v>
                </c:pt>
                <c:pt idx="3493">
                  <c:v>8.9699999999766078E-3</c:v>
                </c:pt>
                <c:pt idx="3494">
                  <c:v>1.2690000000020518E-2</c:v>
                </c:pt>
                <c:pt idx="3495">
                  <c:v>7.2700000000054388E-3</c:v>
                </c:pt>
                <c:pt idx="3496">
                  <c:v>1.2159999999994398E-2</c:v>
                </c:pt>
                <c:pt idx="3497">
                  <c:v>9.7499999999968168E-3</c:v>
                </c:pt>
                <c:pt idx="3498">
                  <c:v>1.0040000000003602E-2</c:v>
                </c:pt>
                <c:pt idx="3499">
                  <c:v>9.869999999978063E-3</c:v>
                </c:pt>
                <c:pt idx="3500">
                  <c:v>1.3109999999983302E-2</c:v>
                </c:pt>
                <c:pt idx="3501">
                  <c:v>1.1590000000012424E-2</c:v>
                </c:pt>
                <c:pt idx="3502">
                  <c:v>1.051999999998543E-2</c:v>
                </c:pt>
                <c:pt idx="3503">
                  <c:v>1.1920000000031905E-2</c:v>
                </c:pt>
                <c:pt idx="3504">
                  <c:v>1.1300000000005639E-2</c:v>
                </c:pt>
                <c:pt idx="3505">
                  <c:v>1.0850000000004911E-2</c:v>
                </c:pt>
                <c:pt idx="3506">
                  <c:v>1.1799999999993815E-2</c:v>
                </c:pt>
                <c:pt idx="3507">
                  <c:v>9.5699999999965257E-3</c:v>
                </c:pt>
                <c:pt idx="3508">
                  <c:v>1.1410000000012133E-2</c:v>
                </c:pt>
                <c:pt idx="3509">
                  <c:v>8.8199999999574175E-3</c:v>
                </c:pt>
                <c:pt idx="3510">
                  <c:v>1.0130000000003747E-2</c:v>
                </c:pt>
                <c:pt idx="3511">
                  <c:v>1.1810000000025411E-2</c:v>
                </c:pt>
                <c:pt idx="3512">
                  <c:v>9.590000000002874E-3</c:v>
                </c:pt>
                <c:pt idx="3513">
                  <c:v>1.1509999999987031E-2</c:v>
                </c:pt>
                <c:pt idx="3514">
                  <c:v>1.1439999999993233E-2</c:v>
                </c:pt>
                <c:pt idx="3515">
                  <c:v>1.2699999999995271E-2</c:v>
                </c:pt>
                <c:pt idx="3516">
                  <c:v>9.0299999999956526E-3</c:v>
                </c:pt>
                <c:pt idx="3517">
                  <c:v>1.4360000000010587E-2</c:v>
                </c:pt>
                <c:pt idx="3518">
                  <c:v>1.0100000000022646E-2</c:v>
                </c:pt>
                <c:pt idx="3519">
                  <c:v>1.3419999999996435E-2</c:v>
                </c:pt>
                <c:pt idx="3520">
                  <c:v>7.6799999999934698E-3</c:v>
                </c:pt>
                <c:pt idx="3521">
                  <c:v>1.4160000000003947E-2</c:v>
                </c:pt>
                <c:pt idx="3522">
                  <c:v>1.0459999999966385E-2</c:v>
                </c:pt>
                <c:pt idx="3523">
                  <c:v>1.186000000001286E-2</c:v>
                </c:pt>
                <c:pt idx="3524">
                  <c:v>8.530000000007476E-3</c:v>
                </c:pt>
                <c:pt idx="3525">
                  <c:v>1.0719999999992069E-2</c:v>
                </c:pt>
                <c:pt idx="3526">
                  <c:v>1.2280000000032487E-2</c:v>
                </c:pt>
                <c:pt idx="3527">
                  <c:v>1.2609999999995125E-2</c:v>
                </c:pt>
                <c:pt idx="3528">
                  <c:v>1.1529999999993379E-2</c:v>
                </c:pt>
                <c:pt idx="3529">
                  <c:v>1.1239999999986594E-2</c:v>
                </c:pt>
                <c:pt idx="3530">
                  <c:v>1.183000000003176E-2</c:v>
                </c:pt>
                <c:pt idx="3531">
                  <c:v>9.9500000000034561E-3</c:v>
                </c:pt>
                <c:pt idx="3532">
                  <c:v>1.2279999999975644E-2</c:v>
                </c:pt>
                <c:pt idx="3533">
                  <c:v>1.0580000000004475E-2</c:v>
                </c:pt>
                <c:pt idx="3534">
                  <c:v>1.0279999999966094E-2</c:v>
                </c:pt>
                <c:pt idx="3535">
                  <c:v>1.3800000000003365E-2</c:v>
                </c:pt>
                <c:pt idx="3536">
                  <c:v>8.2300000000259388E-3</c:v>
                </c:pt>
                <c:pt idx="3537">
                  <c:v>1.0910000000023956E-2</c:v>
                </c:pt>
                <c:pt idx="3538">
                  <c:v>8.6399999999571264E-3</c:v>
                </c:pt>
                <c:pt idx="3539">
                  <c:v>1.0700000000042564E-2</c:v>
                </c:pt>
                <c:pt idx="3540">
                  <c:v>9.1799999999579995E-3</c:v>
                </c:pt>
                <c:pt idx="3541">
                  <c:v>9.2900000000213367E-3</c:v>
                </c:pt>
                <c:pt idx="3542">
                  <c:v>9.360000000015134E-3</c:v>
                </c:pt>
                <c:pt idx="3543">
                  <c:v>1.1660000000006221E-2</c:v>
                </c:pt>
                <c:pt idx="3544">
                  <c:v>6.5199999999663305E-3</c:v>
                </c:pt>
                <c:pt idx="3545">
                  <c:v>1.0159999999984848E-2</c:v>
                </c:pt>
                <c:pt idx="3546">
                  <c:v>1.1030000000005202E-2</c:v>
                </c:pt>
                <c:pt idx="3547">
                  <c:v>6.8899999999985084E-3</c:v>
                </c:pt>
                <c:pt idx="3548">
                  <c:v>1.1470000000031177E-2</c:v>
                </c:pt>
                <c:pt idx="3549">
                  <c:v>8.3099999999944885E-3</c:v>
                </c:pt>
                <c:pt idx="3550">
                  <c:v>9.8100000000158616E-3</c:v>
                </c:pt>
                <c:pt idx="3551">
                  <c:v>9.8299999999653664E-3</c:v>
                </c:pt>
                <c:pt idx="3552">
                  <c:v>7.0100000000365981E-3</c:v>
                </c:pt>
                <c:pt idx="3553">
                  <c:v>1.277999999996382E-2</c:v>
                </c:pt>
                <c:pt idx="3554">
                  <c:v>6.4399999999977808E-3</c:v>
                </c:pt>
                <c:pt idx="3555">
                  <c:v>1.0249999999984993E-2</c:v>
                </c:pt>
                <c:pt idx="3556">
                  <c:v>7.3900000000435284E-3</c:v>
                </c:pt>
                <c:pt idx="3557">
                  <c:v>9.8999999999591637E-3</c:v>
                </c:pt>
                <c:pt idx="3558">
                  <c:v>8.8800000000333057E-3</c:v>
                </c:pt>
                <c:pt idx="3559">
                  <c:v>8.7899999999763168E-3</c:v>
                </c:pt>
                <c:pt idx="3560">
                  <c:v>8.8200000000142609E-3</c:v>
                </c:pt>
                <c:pt idx="3561">
                  <c:v>1.064000000002352E-2</c:v>
                </c:pt>
                <c:pt idx="3562">
                  <c:v>8.8799999999764623E-3</c:v>
                </c:pt>
                <c:pt idx="3563">
                  <c:v>9.2999999999960892E-3</c:v>
                </c:pt>
                <c:pt idx="3564">
                  <c:v>1.1390000000005784E-2</c:v>
                </c:pt>
                <c:pt idx="3565">
                  <c:v>7.8300000000126602E-3</c:v>
                </c:pt>
                <c:pt idx="3566">
                  <c:v>9.9899999999593092E-3</c:v>
                </c:pt>
                <c:pt idx="3567">
                  <c:v>9.9800000000414002E-3</c:v>
                </c:pt>
                <c:pt idx="3568">
                  <c:v>6.2599999999974898E-3</c:v>
                </c:pt>
                <c:pt idx="3569">
                  <c:v>1.2069999999994252E-2</c:v>
                </c:pt>
                <c:pt idx="3570">
                  <c:v>7.6599999999871216E-3</c:v>
                </c:pt>
                <c:pt idx="3571">
                  <c:v>9.8899999999844113E-3</c:v>
                </c:pt>
                <c:pt idx="3572">
                  <c:v>9.360000000015134E-3</c:v>
                </c:pt>
                <c:pt idx="3573">
                  <c:v>8.7900000000331602E-3</c:v>
                </c:pt>
                <c:pt idx="3574">
                  <c:v>8.3199999999692409E-3</c:v>
                </c:pt>
                <c:pt idx="3575">
                  <c:v>9.6800000000030195E-3</c:v>
                </c:pt>
                <c:pt idx="3576">
                  <c:v>7.9000000000064574E-3</c:v>
                </c:pt>
                <c:pt idx="3577">
                  <c:v>1.0730000000023665E-2</c:v>
                </c:pt>
                <c:pt idx="3578">
                  <c:v>1.0579999999947631E-2</c:v>
                </c:pt>
                <c:pt idx="3579">
                  <c:v>7.8700000000253567E-3</c:v>
                </c:pt>
                <c:pt idx="3580">
                  <c:v>1.0190000000022792E-2</c:v>
                </c:pt>
                <c:pt idx="3581">
                  <c:v>1.1619999999993524E-2</c:v>
                </c:pt>
                <c:pt idx="3582">
                  <c:v>9.3299999999771899E-3</c:v>
                </c:pt>
                <c:pt idx="3583">
                  <c:v>1.0730000000023665E-2</c:v>
                </c:pt>
                <c:pt idx="3584">
                  <c:v>9.5099999999774809E-3</c:v>
                </c:pt>
                <c:pt idx="3585">
                  <c:v>7.6599999999871216E-3</c:v>
                </c:pt>
                <c:pt idx="3586">
                  <c:v>1.0840000000030159E-2</c:v>
                </c:pt>
                <c:pt idx="3587">
                  <c:v>7.3099999999612919E-3</c:v>
                </c:pt>
                <c:pt idx="3588">
                  <c:v>9.590000000002874E-3</c:v>
                </c:pt>
                <c:pt idx="3589">
                  <c:v>7.2400000000243381E-3</c:v>
                </c:pt>
                <c:pt idx="3590">
                  <c:v>9.5099999999774809E-3</c:v>
                </c:pt>
                <c:pt idx="3591">
                  <c:v>7.7500000000441105E-3</c:v>
                </c:pt>
                <c:pt idx="3592">
                  <c:v>7.6899999999682223E-3</c:v>
                </c:pt>
                <c:pt idx="3593">
                  <c:v>1.1290000000030886E-2</c:v>
                </c:pt>
                <c:pt idx="3594">
                  <c:v>7.4199999999677857E-3</c:v>
                </c:pt>
                <c:pt idx="3595">
                  <c:v>9.4500000000152795E-3</c:v>
                </c:pt>
                <c:pt idx="3596">
                  <c:v>1.1889999999993961E-2</c:v>
                </c:pt>
                <c:pt idx="3597">
                  <c:v>7.0999999999799002E-3</c:v>
                </c:pt>
                <c:pt idx="3598">
                  <c:v>9.7400000000220643E-3</c:v>
                </c:pt>
                <c:pt idx="3599">
                  <c:v>1.1649999999974625E-2</c:v>
                </c:pt>
                <c:pt idx="3600">
                  <c:v>8.0200000000445471E-3</c:v>
                </c:pt>
                <c:pt idx="3601">
                  <c:v>9.919999999965512E-3</c:v>
                </c:pt>
                <c:pt idx="3602">
                  <c:v>7.2200000000179898E-3</c:v>
                </c:pt>
                <c:pt idx="3603">
                  <c:v>9.4700000000216278E-3</c:v>
                </c:pt>
                <c:pt idx="3604">
                  <c:v>7.9599999999686588E-3</c:v>
                </c:pt>
                <c:pt idx="3605">
                  <c:v>9.3899999999962347E-3</c:v>
                </c:pt>
                <c:pt idx="3606">
                  <c:v>8.3700000000135333E-3</c:v>
                </c:pt>
                <c:pt idx="3607">
                  <c:v>9.9000000000160071E-3</c:v>
                </c:pt>
                <c:pt idx="3608">
                  <c:v>7.4799999999868305E-3</c:v>
                </c:pt>
                <c:pt idx="3609">
                  <c:v>1.1500000000012278E-2</c:v>
                </c:pt>
                <c:pt idx="3610">
                  <c:v>6.9199999999796091E-3</c:v>
                </c:pt>
                <c:pt idx="3611">
                  <c:v>1.1799999999993815E-2</c:v>
                </c:pt>
                <c:pt idx="3612">
                  <c:v>1.0220000000003893E-2</c:v>
                </c:pt>
                <c:pt idx="3613">
                  <c:v>7.9000000000064574E-3</c:v>
                </c:pt>
                <c:pt idx="3614">
                  <c:v>1.0960000000011405E-2</c:v>
                </c:pt>
                <c:pt idx="3615">
                  <c:v>8.0199999999877036E-3</c:v>
                </c:pt>
                <c:pt idx="3616">
                  <c:v>1.1210000000005493E-2</c:v>
                </c:pt>
                <c:pt idx="3617">
                  <c:v>6.0500000000160981E-3</c:v>
                </c:pt>
                <c:pt idx="3618">
                  <c:v>1.1919999999975062E-2</c:v>
                </c:pt>
                <c:pt idx="3619">
                  <c:v>7.7499999999872671E-3</c:v>
                </c:pt>
                <c:pt idx="3620">
                  <c:v>1.0960000000011405E-2</c:v>
                </c:pt>
                <c:pt idx="3621">
                  <c:v>9.1499999999768988E-3</c:v>
                </c:pt>
                <c:pt idx="3622">
                  <c:v>8.7600000000520595E-3</c:v>
                </c:pt>
                <c:pt idx="3623">
                  <c:v>1.1269999999967695E-2</c:v>
                </c:pt>
                <c:pt idx="3624">
                  <c:v>9.6300000000155705E-3</c:v>
                </c:pt>
                <c:pt idx="3625">
                  <c:v>1.067000000000462E-2</c:v>
                </c:pt>
                <c:pt idx="3626">
                  <c:v>1.1529999999993379E-2</c:v>
                </c:pt>
                <c:pt idx="3627">
                  <c:v>8.8200000000142609E-3</c:v>
                </c:pt>
                <c:pt idx="3628">
                  <c:v>1.1149999999986449E-2</c:v>
                </c:pt>
                <c:pt idx="3629">
                  <c:v>1.1289999999974043E-2</c:v>
                </c:pt>
                <c:pt idx="3630">
                  <c:v>7.8100000000063119E-3</c:v>
                </c:pt>
                <c:pt idx="3631">
                  <c:v>1.1560000000031323E-2</c:v>
                </c:pt>
                <c:pt idx="3632">
                  <c:v>7.569999999986976E-3</c:v>
                </c:pt>
                <c:pt idx="3633">
                  <c:v>1.135999999996784E-2</c:v>
                </c:pt>
                <c:pt idx="3634">
                  <c:v>9.770000000003165E-3</c:v>
                </c:pt>
                <c:pt idx="3635">
                  <c:v>1.1030000000005202E-2</c:v>
                </c:pt>
                <c:pt idx="3636">
                  <c:v>8.2500000000322871E-3</c:v>
                </c:pt>
                <c:pt idx="3637">
                  <c:v>8.7399999999888678E-3</c:v>
                </c:pt>
                <c:pt idx="3638">
                  <c:v>9.4399999999836837E-3</c:v>
                </c:pt>
                <c:pt idx="3639">
                  <c:v>9.4200000000341788E-3</c:v>
                </c:pt>
                <c:pt idx="3640">
                  <c:v>8.7599999999952161E-3</c:v>
                </c:pt>
                <c:pt idx="3641">
                  <c:v>1.0019999999997253E-2</c:v>
                </c:pt>
                <c:pt idx="3642">
                  <c:v>9.3899999999962347E-3</c:v>
                </c:pt>
                <c:pt idx="3643">
                  <c:v>7.4199999999677857E-3</c:v>
                </c:pt>
                <c:pt idx="3644">
                  <c:v>9.1500000000337423E-3</c:v>
                </c:pt>
                <c:pt idx="3645">
                  <c:v>9.7099999999841202E-3</c:v>
                </c:pt>
                <c:pt idx="3646">
                  <c:v>6.7099999999982174E-3</c:v>
                </c:pt>
                <c:pt idx="3647">
                  <c:v>9.3800000000214823E-3</c:v>
                </c:pt>
                <c:pt idx="3648">
                  <c:v>7.4799999999868305E-3</c:v>
                </c:pt>
                <c:pt idx="3649">
                  <c:v>7.9299999999875581E-3</c:v>
                </c:pt>
                <c:pt idx="3650">
                  <c:v>9.3300000000340333E-3</c:v>
                </c:pt>
                <c:pt idx="3651">
                  <c:v>6.7399999999793181E-3</c:v>
                </c:pt>
                <c:pt idx="3652">
                  <c:v>9.770000000003165E-3</c:v>
                </c:pt>
                <c:pt idx="3653">
                  <c:v>5.9899999999970532E-3</c:v>
                </c:pt>
                <c:pt idx="3654">
                  <c:v>8.399999999994634E-3</c:v>
                </c:pt>
                <c:pt idx="3655">
                  <c:v>4.6199999999885222E-3</c:v>
                </c:pt>
                <c:pt idx="3656">
                  <c:v>5.5800000000090222E-3</c:v>
                </c:pt>
                <c:pt idx="3657">
                  <c:v>5.089999999995598E-3</c:v>
                </c:pt>
                <c:pt idx="3658">
                  <c:v>0</c:v>
                </c:pt>
                <c:pt idx="3659">
                  <c:v>7.4999999998226485E-4</c:v>
                </c:pt>
                <c:pt idx="3660">
                  <c:v>1.3700000000085311E-3</c:v>
                </c:pt>
                <c:pt idx="3661">
                  <c:v>0</c:v>
                </c:pt>
                <c:pt idx="3662">
                  <c:v>1.4600000000086766E-3</c:v>
                </c:pt>
                <c:pt idx="3663">
                  <c:v>5.4000000000087311E-4</c:v>
                </c:pt>
                <c:pt idx="3664">
                  <c:v>0</c:v>
                </c:pt>
                <c:pt idx="3665">
                  <c:v>3.2699999999863394E-3</c:v>
                </c:pt>
                <c:pt idx="3666">
                  <c:v>2.8700000000299042E-3</c:v>
                </c:pt>
                <c:pt idx="3667">
                  <c:v>3.9299999999684587E-3</c:v>
                </c:pt>
                <c:pt idx="3668">
                  <c:v>1.4000000000464752E-3</c:v>
                </c:pt>
                <c:pt idx="3669">
                  <c:v>0</c:v>
                </c:pt>
                <c:pt idx="3670">
                  <c:v>0</c:v>
                </c:pt>
                <c:pt idx="3671">
                  <c:v>0</c:v>
                </c:pt>
                <c:pt idx="3672">
                  <c:v>0</c:v>
                </c:pt>
                <c:pt idx="3673">
                  <c:v>2.7000000000043656E-4</c:v>
                </c:pt>
                <c:pt idx="3674">
                  <c:v>5.8399999999778629E-3</c:v>
                </c:pt>
                <c:pt idx="3675">
                  <c:v>9.0599999999767533E-3</c:v>
                </c:pt>
                <c:pt idx="3676">
                  <c:v>6.9100000000048567E-3</c:v>
                </c:pt>
                <c:pt idx="3677">
                  <c:v>8.1400000000257933E-3</c:v>
                </c:pt>
                <c:pt idx="3678">
                  <c:v>8.4600000000136788E-3</c:v>
                </c:pt>
                <c:pt idx="3679">
                  <c:v>6.5899999999601278E-3</c:v>
                </c:pt>
                <c:pt idx="3680">
                  <c:v>8.8499999999953616E-3</c:v>
                </c:pt>
                <c:pt idx="3681">
                  <c:v>8.9399999999955071E-3</c:v>
                </c:pt>
                <c:pt idx="3682">
                  <c:v>4.6200000000453656E-3</c:v>
                </c:pt>
                <c:pt idx="3683">
                  <c:v>1.8200000000092587E-3</c:v>
                </c:pt>
                <c:pt idx="3684">
                  <c:v>0</c:v>
                </c:pt>
                <c:pt idx="3685">
                  <c:v>5.0399999999513057E-3</c:v>
                </c:pt>
                <c:pt idx="3686">
                  <c:v>8.9399999999955071E-3</c:v>
                </c:pt>
                <c:pt idx="3687">
                  <c:v>7.0000000000050022E-3</c:v>
                </c:pt>
                <c:pt idx="3688">
                  <c:v>9.2099999999959437E-3</c:v>
                </c:pt>
                <c:pt idx="3689">
                  <c:v>9.2099999999959437E-3</c:v>
                </c:pt>
                <c:pt idx="3690">
                  <c:v>6.4900000000420732E-3</c:v>
                </c:pt>
                <c:pt idx="3691">
                  <c:v>1.0349999999959891E-2</c:v>
                </c:pt>
                <c:pt idx="3692">
                  <c:v>9.4700000000216278E-3</c:v>
                </c:pt>
                <c:pt idx="3693">
                  <c:v>7.6900000000250657E-3</c:v>
                </c:pt>
                <c:pt idx="3694">
                  <c:v>8.4699999999884312E-3</c:v>
                </c:pt>
                <c:pt idx="3695">
                  <c:v>8.0699999999751526E-3</c:v>
                </c:pt>
                <c:pt idx="3696">
                  <c:v>9.1199999999957981E-3</c:v>
                </c:pt>
                <c:pt idx="3697">
                  <c:v>7.660000000043965E-3</c:v>
                </c:pt>
                <c:pt idx="3698">
                  <c:v>8.2299999999690954E-3</c:v>
                </c:pt>
                <c:pt idx="3699">
                  <c:v>9.7099999999841202E-3</c:v>
                </c:pt>
                <c:pt idx="3700">
                  <c:v>5.3400000000465297E-3</c:v>
                </c:pt>
                <c:pt idx="3701">
                  <c:v>8.4599999999568354E-3</c:v>
                </c:pt>
                <c:pt idx="3702">
                  <c:v>7.5700000000438195E-3</c:v>
                </c:pt>
                <c:pt idx="3703">
                  <c:v>5.8099999999967622E-3</c:v>
                </c:pt>
                <c:pt idx="3704">
                  <c:v>7.6300000000060209E-3</c:v>
                </c:pt>
                <c:pt idx="3705">
                  <c:v>6.4699999999788815E-3</c:v>
                </c:pt>
                <c:pt idx="3706">
                  <c:v>8.0499999999688043E-3</c:v>
                </c:pt>
                <c:pt idx="3707">
                  <c:v>3.7200000000439104E-3</c:v>
                </c:pt>
                <c:pt idx="3708">
                  <c:v>3.5499999999615284E-3</c:v>
                </c:pt>
                <c:pt idx="3709">
                  <c:v>3.3000000000242835E-3</c:v>
                </c:pt>
                <c:pt idx="3710">
                  <c:v>7.4299999999993815E-3</c:v>
                </c:pt>
                <c:pt idx="3711">
                  <c:v>3.8099999999872125E-3</c:v>
                </c:pt>
                <c:pt idx="3712">
                  <c:v>8.4300000000325781E-3</c:v>
                </c:pt>
                <c:pt idx="3713">
                  <c:v>7.2499999999990905E-3</c:v>
                </c:pt>
                <c:pt idx="3714">
                  <c:v>8.6399999999571264E-3</c:v>
                </c:pt>
                <c:pt idx="3715">
                  <c:v>9.8900000000412547E-3</c:v>
                </c:pt>
                <c:pt idx="3716">
                  <c:v>8.679999999969823E-3</c:v>
                </c:pt>
                <c:pt idx="3717">
                  <c:v>1.0159999999984848E-2</c:v>
                </c:pt>
                <c:pt idx="3718">
                  <c:v>7.7800000000252112E-3</c:v>
                </c:pt>
                <c:pt idx="3719">
                  <c:v>9.590000000002874E-3</c:v>
                </c:pt>
                <c:pt idx="3720">
                  <c:v>1.0969999999986157E-2</c:v>
                </c:pt>
                <c:pt idx="3721">
                  <c:v>7.1500000000241926E-3</c:v>
                </c:pt>
                <c:pt idx="3722">
                  <c:v>1.0229999999978645E-2</c:v>
                </c:pt>
                <c:pt idx="3723">
                  <c:v>9.2900000000213367E-3</c:v>
                </c:pt>
                <c:pt idx="3724">
                  <c:v>9.9299999999971078E-3</c:v>
                </c:pt>
                <c:pt idx="3725">
                  <c:v>9.590000000002874E-3</c:v>
                </c:pt>
                <c:pt idx="3726">
                  <c:v>9.6599999999966712E-3</c:v>
                </c:pt>
                <c:pt idx="3727">
                  <c:v>9.4500000000152795E-3</c:v>
                </c:pt>
                <c:pt idx="3728">
                  <c:v>1.0879999999986012E-2</c:v>
                </c:pt>
                <c:pt idx="3729">
                  <c:v>8.1299999999941974E-3</c:v>
                </c:pt>
                <c:pt idx="3730">
                  <c:v>8.0199999999877036E-3</c:v>
                </c:pt>
                <c:pt idx="3731">
                  <c:v>1.0040000000003602E-2</c:v>
                </c:pt>
                <c:pt idx="3732">
                  <c:v>7.389999999986685E-3</c:v>
                </c:pt>
                <c:pt idx="3733">
                  <c:v>1.1030000000005202E-2</c:v>
                </c:pt>
                <c:pt idx="3734">
                  <c:v>6.3800000000355794E-3</c:v>
                </c:pt>
                <c:pt idx="3735">
                  <c:v>7.209999999986394E-3</c:v>
                </c:pt>
                <c:pt idx="3736">
                  <c:v>1.0639999999966676E-2</c:v>
                </c:pt>
                <c:pt idx="3737">
                  <c:v>7.060000000024047E-3</c:v>
                </c:pt>
                <c:pt idx="3738">
                  <c:v>9.0000000000145519E-3</c:v>
                </c:pt>
                <c:pt idx="3739">
                  <c:v>7.3600000000055843E-3</c:v>
                </c:pt>
                <c:pt idx="3740">
                  <c:v>9.3299999999771899E-3</c:v>
                </c:pt>
                <c:pt idx="3741">
                  <c:v>6.379999999978736E-3</c:v>
                </c:pt>
                <c:pt idx="3742">
                  <c:v>8.3700000000135333E-3</c:v>
                </c:pt>
                <c:pt idx="3743">
                  <c:v>8.1999999999879947E-3</c:v>
                </c:pt>
                <c:pt idx="3744">
                  <c:v>1.0460000000023228E-2</c:v>
                </c:pt>
                <c:pt idx="3745">
                  <c:v>7.9600000000255022E-3</c:v>
                </c:pt>
                <c:pt idx="3746">
                  <c:v>7.9499999999939064E-3</c:v>
                </c:pt>
                <c:pt idx="3747">
                  <c:v>8.1399999999689499E-3</c:v>
                </c:pt>
                <c:pt idx="3748">
                  <c:v>7.9600000000255022E-3</c:v>
                </c:pt>
                <c:pt idx="3749">
                  <c:v>7.0299999999861029E-3</c:v>
                </c:pt>
                <c:pt idx="3750">
                  <c:v>6.8299999999794636E-3</c:v>
                </c:pt>
                <c:pt idx="3751">
                  <c:v>8.1600000000321415E-3</c:v>
                </c:pt>
                <c:pt idx="3752">
                  <c:v>7.2700000000054388E-3</c:v>
                </c:pt>
                <c:pt idx="3753">
                  <c:v>7.2499999999990905E-3</c:v>
                </c:pt>
                <c:pt idx="3754">
                  <c:v>6.9100000000048567E-3</c:v>
                </c:pt>
                <c:pt idx="3755">
                  <c:v>5.7799999999588181E-3</c:v>
                </c:pt>
                <c:pt idx="3756">
                  <c:v>8.2000000000448381E-3</c:v>
                </c:pt>
                <c:pt idx="3757">
                  <c:v>6.7899999999667671E-3</c:v>
                </c:pt>
                <c:pt idx="3758">
                  <c:v>5.1000000000271939E-3</c:v>
                </c:pt>
                <c:pt idx="3759">
                  <c:v>6.609999999966476E-3</c:v>
                </c:pt>
                <c:pt idx="3760">
                  <c:v>7.8700000000253567E-3</c:v>
                </c:pt>
                <c:pt idx="3761">
                  <c:v>5.7799999999588181E-3</c:v>
                </c:pt>
                <c:pt idx="3762">
                  <c:v>8.5000000000263753E-3</c:v>
                </c:pt>
                <c:pt idx="3763">
                  <c:v>6.3400000000228829E-3</c:v>
                </c:pt>
                <c:pt idx="3764">
                  <c:v>6.6799999999602733E-3</c:v>
                </c:pt>
                <c:pt idx="3765">
                  <c:v>8.1400000000257933E-3</c:v>
                </c:pt>
                <c:pt idx="3766">
                  <c:v>7.7699999999936153E-3</c:v>
                </c:pt>
                <c:pt idx="3767">
                  <c:v>8.2899999999881402E-3</c:v>
                </c:pt>
                <c:pt idx="3768">
                  <c:v>8.170000000006894E-3</c:v>
                </c:pt>
                <c:pt idx="3769">
                  <c:v>7.9499999999939064E-3</c:v>
                </c:pt>
                <c:pt idx="3770">
                  <c:v>9.360000000015134E-3</c:v>
                </c:pt>
                <c:pt idx="3771">
                  <c:v>7.9900000000066029E-3</c:v>
                </c:pt>
                <c:pt idx="3772">
                  <c:v>6.5500000000042746E-3</c:v>
                </c:pt>
                <c:pt idx="3773">
                  <c:v>1.1719999999968422E-2</c:v>
                </c:pt>
                <c:pt idx="3774">
                  <c:v>4.909999999995307E-3</c:v>
                </c:pt>
                <c:pt idx="3775">
                  <c:v>1.0080000000016298E-2</c:v>
                </c:pt>
                <c:pt idx="3776">
                  <c:v>7.3600000000055843E-3</c:v>
                </c:pt>
                <c:pt idx="3777">
                  <c:v>8.6099999999760257E-3</c:v>
                </c:pt>
                <c:pt idx="3778">
                  <c:v>7.4500000000057298E-3</c:v>
                </c:pt>
                <c:pt idx="3779">
                  <c:v>9.5699999999965257E-3</c:v>
                </c:pt>
                <c:pt idx="3780">
                  <c:v>1.079000000004271E-2</c:v>
                </c:pt>
                <c:pt idx="3781">
                  <c:v>8.8199999999574175E-3</c:v>
                </c:pt>
                <c:pt idx="3782">
                  <c:v>8.6100000000328691E-3</c:v>
                </c:pt>
                <c:pt idx="3783">
                  <c:v>8.8799999999764623E-3</c:v>
                </c:pt>
                <c:pt idx="3784">
                  <c:v>8.0500000000256478E-3</c:v>
                </c:pt>
                <c:pt idx="3785">
                  <c:v>8.4599999999568354E-3</c:v>
                </c:pt>
                <c:pt idx="3786">
                  <c:v>1.2250000000051386E-2</c:v>
                </c:pt>
                <c:pt idx="3787">
                  <c:v>8.1699999999500506E-3</c:v>
                </c:pt>
                <c:pt idx="3788">
                  <c:v>9.4400000000405271E-3</c:v>
                </c:pt>
                <c:pt idx="3789">
                  <c:v>7.7200000000061664E-3</c:v>
                </c:pt>
                <c:pt idx="3790">
                  <c:v>1.028999999999769E-2</c:v>
                </c:pt>
                <c:pt idx="3791">
                  <c:v>8.1599999999752981E-3</c:v>
                </c:pt>
                <c:pt idx="3792">
                  <c:v>1.0130000000003747E-2</c:v>
                </c:pt>
                <c:pt idx="3793">
                  <c:v>1.0109999999997399E-2</c:v>
                </c:pt>
                <c:pt idx="3794">
                  <c:v>8.3700000000135333E-3</c:v>
                </c:pt>
                <c:pt idx="3795">
                  <c:v>9.9599999999782085E-3</c:v>
                </c:pt>
                <c:pt idx="3796">
                  <c:v>7.1199999999862484E-3</c:v>
                </c:pt>
                <c:pt idx="3797">
                  <c:v>1.3320000000021537E-2</c:v>
                </c:pt>
                <c:pt idx="3798">
                  <c:v>8.170000000006894E-3</c:v>
                </c:pt>
                <c:pt idx="3799">
                  <c:v>1.0370000000023083E-2</c:v>
                </c:pt>
                <c:pt idx="3800">
                  <c:v>1.0040000000003602E-2</c:v>
                </c:pt>
                <c:pt idx="3801">
                  <c:v>1.158999999995558E-2</c:v>
                </c:pt>
                <c:pt idx="3802">
                  <c:v>8.5000000000263753E-3</c:v>
                </c:pt>
                <c:pt idx="3803">
                  <c:v>1.1289999999974043E-2</c:v>
                </c:pt>
                <c:pt idx="3804">
                  <c:v>9.180000000014843E-3</c:v>
                </c:pt>
                <c:pt idx="3805">
                  <c:v>1.0220000000003893E-2</c:v>
                </c:pt>
                <c:pt idx="3806">
                  <c:v>7.6300000000060209E-3</c:v>
                </c:pt>
                <c:pt idx="3807">
                  <c:v>9.9900000000161526E-3</c:v>
                </c:pt>
                <c:pt idx="3808">
                  <c:v>9.5299999999838292E-3</c:v>
                </c:pt>
                <c:pt idx="3809">
                  <c:v>6.7999999999983629E-3</c:v>
                </c:pt>
                <c:pt idx="3810">
                  <c:v>8.5500000000138243E-3</c:v>
                </c:pt>
                <c:pt idx="3811">
                  <c:v>5.9299999999780084E-3</c:v>
                </c:pt>
                <c:pt idx="3812">
                  <c:v>5.5800000000090222E-3</c:v>
                </c:pt>
                <c:pt idx="3813">
                  <c:v>1.0009999999965657E-2</c:v>
                </c:pt>
                <c:pt idx="3814">
                  <c:v>5.9000000000537511E-3</c:v>
                </c:pt>
                <c:pt idx="3815">
                  <c:v>7.9899999999497595E-3</c:v>
                </c:pt>
                <c:pt idx="3816">
                  <c:v>7.5700000000438195E-3</c:v>
                </c:pt>
                <c:pt idx="3817">
                  <c:v>1.0040000000003602E-2</c:v>
                </c:pt>
                <c:pt idx="3818">
                  <c:v>7.2699999999485954E-3</c:v>
                </c:pt>
                <c:pt idx="3819">
                  <c:v>7.7500000000441105E-3</c:v>
                </c:pt>
                <c:pt idx="3820">
                  <c:v>8.350000000007185E-3</c:v>
                </c:pt>
                <c:pt idx="3821">
                  <c:v>7.2399999999674947E-3</c:v>
                </c:pt>
                <c:pt idx="3822">
                  <c:v>6.880000000023756E-3</c:v>
                </c:pt>
                <c:pt idx="3823">
                  <c:v>6.2599999999974898E-3</c:v>
                </c:pt>
                <c:pt idx="3824">
                  <c:v>9.5999999999776264E-3</c:v>
                </c:pt>
                <c:pt idx="3825">
                  <c:v>4.9700000000143518E-3</c:v>
                </c:pt>
                <c:pt idx="3826">
                  <c:v>9.5099999999774809E-3</c:v>
                </c:pt>
                <c:pt idx="3827">
                  <c:v>4.7700000000077125E-3</c:v>
                </c:pt>
                <c:pt idx="3828">
                  <c:v>7.3300000000244836E-3</c:v>
                </c:pt>
                <c:pt idx="3829">
                  <c:v>6.2899999999785905E-3</c:v>
                </c:pt>
                <c:pt idx="3830">
                  <c:v>5.5399999999963256E-3</c:v>
                </c:pt>
                <c:pt idx="3831">
                  <c:v>7.5400000000058753E-3</c:v>
                </c:pt>
                <c:pt idx="3832">
                  <c:v>6.6800000000171167E-3</c:v>
                </c:pt>
                <c:pt idx="3833">
                  <c:v>7.1499999999673491E-3</c:v>
                </c:pt>
                <c:pt idx="3834">
                  <c:v>5.4800000000341242E-3</c:v>
                </c:pt>
                <c:pt idx="3835">
                  <c:v>6.1699999999973443E-3</c:v>
                </c:pt>
                <c:pt idx="3836">
                  <c:v>6.0799999999971988E-3</c:v>
                </c:pt>
                <c:pt idx="3837">
                  <c:v>7.9299999999875581E-3</c:v>
                </c:pt>
                <c:pt idx="3838">
                  <c:v>5.5399999999963256E-3</c:v>
                </c:pt>
                <c:pt idx="3839">
                  <c:v>5.4299999999898318E-3</c:v>
                </c:pt>
                <c:pt idx="3840">
                  <c:v>7.1200000000430919E-3</c:v>
                </c:pt>
                <c:pt idx="3841">
                  <c:v>4.4999999999504325E-3</c:v>
                </c:pt>
                <c:pt idx="3842">
                  <c:v>6.7099999999982174E-3</c:v>
                </c:pt>
                <c:pt idx="3843">
                  <c:v>7.4200000000246291E-3</c:v>
                </c:pt>
                <c:pt idx="3844">
                  <c:v>4.3800000000260297E-3</c:v>
                </c:pt>
                <c:pt idx="3845">
                  <c:v>6.2899999999785905E-3</c:v>
                </c:pt>
                <c:pt idx="3846">
                  <c:v>4.3200000000069849E-3</c:v>
                </c:pt>
                <c:pt idx="3847">
                  <c:v>6.9399999999859574E-3</c:v>
                </c:pt>
                <c:pt idx="3848">
                  <c:v>4.9799999999891043E-3</c:v>
                </c:pt>
                <c:pt idx="3849">
                  <c:v>5.4200000000150794E-3</c:v>
                </c:pt>
                <c:pt idx="3850">
                  <c:v>7.1500000000241926E-3</c:v>
                </c:pt>
                <c:pt idx="3851">
                  <c:v>4.4999999999504325E-3</c:v>
                </c:pt>
                <c:pt idx="3852">
                  <c:v>5.9300000000348518E-3</c:v>
                </c:pt>
                <c:pt idx="3853">
                  <c:v>9.0599999999767533E-3</c:v>
                </c:pt>
                <c:pt idx="3854">
                  <c:v>6.5299999999979264E-3</c:v>
                </c:pt>
                <c:pt idx="3855">
                  <c:v>4.7700000000077125E-3</c:v>
                </c:pt>
                <c:pt idx="3856">
                  <c:v>7.9299999999875581E-3</c:v>
                </c:pt>
                <c:pt idx="3857">
                  <c:v>3.990000000044347E-3</c:v>
                </c:pt>
                <c:pt idx="3858">
                  <c:v>8.2899999999881402E-3</c:v>
                </c:pt>
                <c:pt idx="3859">
                  <c:v>4.6399999999948704E-3</c:v>
                </c:pt>
                <c:pt idx="3860">
                  <c:v>8.3199999999692409E-3</c:v>
                </c:pt>
                <c:pt idx="3861">
                  <c:v>6.6199999999980719E-3</c:v>
                </c:pt>
                <c:pt idx="3862">
                  <c:v>5.0000000000522959E-3</c:v>
                </c:pt>
                <c:pt idx="3863">
                  <c:v>6.4399999999977808E-3</c:v>
                </c:pt>
                <c:pt idx="3864">
                  <c:v>4.409999999950287E-3</c:v>
                </c:pt>
                <c:pt idx="3865">
                  <c:v>8.4600000000136788E-3</c:v>
                </c:pt>
                <c:pt idx="3866">
                  <c:v>4.9500000000080036E-3</c:v>
                </c:pt>
                <c:pt idx="3867">
                  <c:v>7.569999999986976E-3</c:v>
                </c:pt>
                <c:pt idx="3868">
                  <c:v>3.7900000000377077E-3</c:v>
                </c:pt>
                <c:pt idx="3869">
                  <c:v>6.5799999999853753E-3</c:v>
                </c:pt>
                <c:pt idx="3870">
                  <c:v>6.1400000000162436E-3</c:v>
                </c:pt>
                <c:pt idx="3871">
                  <c:v>5.4899999999520332E-3</c:v>
                </c:pt>
                <c:pt idx="3872">
                  <c:v>7.4200000000246291E-3</c:v>
                </c:pt>
                <c:pt idx="3873">
                  <c:v>4.7599999999761167E-3</c:v>
                </c:pt>
                <c:pt idx="3874">
                  <c:v>6.0200000000349974E-3</c:v>
                </c:pt>
                <c:pt idx="3875">
                  <c:v>9.1199999999957981E-3</c:v>
                </c:pt>
                <c:pt idx="3876">
                  <c:v>5.8199999999715146E-3</c:v>
                </c:pt>
                <c:pt idx="3877">
                  <c:v>8.2800000000133878E-3</c:v>
                </c:pt>
                <c:pt idx="3878">
                  <c:v>4.0200000000254477E-3</c:v>
                </c:pt>
                <c:pt idx="3879">
                  <c:v>1.0409999999978936E-2</c:v>
                </c:pt>
                <c:pt idx="3880">
                  <c:v>6.0199999999781539E-3</c:v>
                </c:pt>
                <c:pt idx="3881">
                  <c:v>7.3300000000244836E-3</c:v>
                </c:pt>
                <c:pt idx="3882">
                  <c:v>5.690000000015516E-3</c:v>
                </c:pt>
                <c:pt idx="3883">
                  <c:v>8.2199999999943429E-3</c:v>
                </c:pt>
                <c:pt idx="3884">
                  <c:v>6.7399999999793181E-3</c:v>
                </c:pt>
                <c:pt idx="3885">
                  <c:v>6.9700000000239015E-3</c:v>
                </c:pt>
                <c:pt idx="3886">
                  <c:v>7.3299999999676402E-3</c:v>
                </c:pt>
                <c:pt idx="3887">
                  <c:v>6.2300000000163891E-3</c:v>
                </c:pt>
                <c:pt idx="3888">
                  <c:v>6.4699999999788815E-3</c:v>
                </c:pt>
                <c:pt idx="3889">
                  <c:v>5.0700000000460932E-3</c:v>
                </c:pt>
                <c:pt idx="3890">
                  <c:v>6.1099999999782995E-3</c:v>
                </c:pt>
                <c:pt idx="3891">
                  <c:v>7.1500000000241926E-3</c:v>
                </c:pt>
                <c:pt idx="3892">
                  <c:v>5.3299999999580905E-3</c:v>
                </c:pt>
                <c:pt idx="3893">
                  <c:v>7.9900000000066029E-3</c:v>
                </c:pt>
                <c:pt idx="3894">
                  <c:v>5.4200000000150794E-3</c:v>
                </c:pt>
                <c:pt idx="3895">
                  <c:v>6.1699999999973443E-3</c:v>
                </c:pt>
                <c:pt idx="3896">
                  <c:v>6.7700000000172622E-3</c:v>
                </c:pt>
                <c:pt idx="3897">
                  <c:v>5.599999999958527E-3</c:v>
                </c:pt>
                <c:pt idx="3898">
                  <c:v>7.7800000000252112E-3</c:v>
                </c:pt>
                <c:pt idx="3899">
                  <c:v>5.4200000000150794E-3</c:v>
                </c:pt>
                <c:pt idx="3900">
                  <c:v>7.9900000000066029E-3</c:v>
                </c:pt>
                <c:pt idx="3901">
                  <c:v>2.7699999999981628E-3</c:v>
                </c:pt>
                <c:pt idx="3902">
                  <c:v>9.4199999999773354E-3</c:v>
                </c:pt>
                <c:pt idx="3903">
                  <c:v>5.9600000000159525E-3</c:v>
                </c:pt>
                <c:pt idx="3904">
                  <c:v>6.7399999999793181E-3</c:v>
                </c:pt>
                <c:pt idx="3905">
                  <c:v>5.089999999995598E-3</c:v>
                </c:pt>
                <c:pt idx="3906">
                  <c:v>7.6300000000060209E-3</c:v>
                </c:pt>
                <c:pt idx="3907">
                  <c:v>7.3600000000055843E-3</c:v>
                </c:pt>
                <c:pt idx="3908">
                  <c:v>6.3499999999976353E-3</c:v>
                </c:pt>
                <c:pt idx="3909">
                  <c:v>5.4499999999961801E-3</c:v>
                </c:pt>
                <c:pt idx="3910">
                  <c:v>6.2599999999974898E-3</c:v>
                </c:pt>
                <c:pt idx="3911">
                  <c:v>5.870000000015807E-3</c:v>
                </c:pt>
                <c:pt idx="3912">
                  <c:v>8.2299999999690954E-3</c:v>
                </c:pt>
                <c:pt idx="3913">
                  <c:v>5.3599999999960346E-3</c:v>
                </c:pt>
                <c:pt idx="3914">
                  <c:v>5.5800000000090222E-3</c:v>
                </c:pt>
                <c:pt idx="3915">
                  <c:v>7.3000000000433829E-3</c:v>
                </c:pt>
                <c:pt idx="3916">
                  <c:v>5.7499999999777174E-3</c:v>
                </c:pt>
                <c:pt idx="3917">
                  <c:v>9.5999999999776264E-3</c:v>
                </c:pt>
                <c:pt idx="3918">
                  <c:v>3.6900000000059663E-3</c:v>
                </c:pt>
                <c:pt idx="3919">
                  <c:v>5.6299999999964712E-3</c:v>
                </c:pt>
                <c:pt idx="3920">
                  <c:v>5.5500000000279215E-3</c:v>
                </c:pt>
                <c:pt idx="3921">
                  <c:v>4.9500000000080036E-3</c:v>
                </c:pt>
                <c:pt idx="3922">
                  <c:v>6.609999999966476E-3</c:v>
                </c:pt>
                <c:pt idx="3923">
                  <c:v>4.3499999999880856E-3</c:v>
                </c:pt>
                <c:pt idx="3924">
                  <c:v>5.0400000000081491E-3</c:v>
                </c:pt>
                <c:pt idx="3925">
                  <c:v>6.2000000000352884E-3</c:v>
                </c:pt>
                <c:pt idx="3926">
                  <c:v>5.599999999958527E-3</c:v>
                </c:pt>
                <c:pt idx="3927">
                  <c:v>8.4300000000325781E-3</c:v>
                </c:pt>
                <c:pt idx="3928">
                  <c:v>5.3100000000085856E-3</c:v>
                </c:pt>
                <c:pt idx="3929">
                  <c:v>6.7599999999856664E-3</c:v>
                </c:pt>
                <c:pt idx="3930">
                  <c:v>6.379999999978736E-3</c:v>
                </c:pt>
                <c:pt idx="3931">
                  <c:v>5.5800000000090222E-3</c:v>
                </c:pt>
                <c:pt idx="3932">
                  <c:v>5.1200000000335422E-3</c:v>
                </c:pt>
                <c:pt idx="3933">
                  <c:v>6.6799999999602733E-3</c:v>
                </c:pt>
                <c:pt idx="3934">
                  <c:v>5.3599999999960346E-3</c:v>
                </c:pt>
                <c:pt idx="3935">
                  <c:v>7.3600000000055843E-3</c:v>
                </c:pt>
                <c:pt idx="3936">
                  <c:v>5.2499999999895408E-3</c:v>
                </c:pt>
                <c:pt idx="3937">
                  <c:v>5.7800000000156615E-3</c:v>
                </c:pt>
                <c:pt idx="3938">
                  <c:v>5.6000000000153705E-3</c:v>
                </c:pt>
                <c:pt idx="3939">
                  <c:v>6.4100000000166801E-3</c:v>
                </c:pt>
                <c:pt idx="3940">
                  <c:v>7.2999999999865395E-3</c:v>
                </c:pt>
                <c:pt idx="3941">
                  <c:v>5.3399999999896863E-3</c:v>
                </c:pt>
                <c:pt idx="3942">
                  <c:v>6.700000000023465E-3</c:v>
                </c:pt>
                <c:pt idx="3943">
                  <c:v>3.3999999999991815E-3</c:v>
                </c:pt>
                <c:pt idx="3944">
                  <c:v>6.4099999999598367E-3</c:v>
                </c:pt>
                <c:pt idx="3945">
                  <c:v>6.4000000000419277E-3</c:v>
                </c:pt>
                <c:pt idx="3946">
                  <c:v>5.4899999999520332E-3</c:v>
                </c:pt>
                <c:pt idx="3947">
                  <c:v>6.7600000000425098E-3</c:v>
                </c:pt>
                <c:pt idx="3948">
                  <c:v>6.3199999999596912E-3</c:v>
                </c:pt>
                <c:pt idx="3949">
                  <c:v>3.7300000000186628E-3</c:v>
                </c:pt>
                <c:pt idx="3950">
                  <c:v>5.6599999999775719E-3</c:v>
                </c:pt>
                <c:pt idx="3951">
                  <c:v>6.6200000000549153E-3</c:v>
                </c:pt>
                <c:pt idx="3952">
                  <c:v>2.9499999999984539E-3</c:v>
                </c:pt>
                <c:pt idx="3953">
                  <c:v>6.3099999999849388E-3</c:v>
                </c:pt>
                <c:pt idx="3954">
                  <c:v>5.3100000000085856E-3</c:v>
                </c:pt>
                <c:pt idx="3955">
                  <c:v>5.8399999999778629E-3</c:v>
                </c:pt>
                <c:pt idx="3956">
                  <c:v>4.2599999999879401E-3</c:v>
                </c:pt>
                <c:pt idx="3957">
                  <c:v>6.5600000000358705E-3</c:v>
                </c:pt>
                <c:pt idx="3958">
                  <c:v>3.7800000000061118E-3</c:v>
                </c:pt>
                <c:pt idx="3959">
                  <c:v>6.2299999999595457E-3</c:v>
                </c:pt>
                <c:pt idx="3960">
                  <c:v>8.170000000006894E-3</c:v>
                </c:pt>
                <c:pt idx="3961">
                  <c:v>2.9499999999984539E-3</c:v>
                </c:pt>
                <c:pt idx="3962">
                  <c:v>7.0900000000051477E-3</c:v>
                </c:pt>
                <c:pt idx="3963">
                  <c:v>5.870000000015807E-3</c:v>
                </c:pt>
                <c:pt idx="3964">
                  <c:v>4.7099999999886677E-3</c:v>
                </c:pt>
                <c:pt idx="3965">
                  <c:v>7.9900000000066029E-3</c:v>
                </c:pt>
                <c:pt idx="3966">
                  <c:v>5.1500000000146429E-3</c:v>
                </c:pt>
                <c:pt idx="3967">
                  <c:v>5.3999999999518877E-3</c:v>
                </c:pt>
                <c:pt idx="3968">
                  <c:v>6.0500000000160981E-3</c:v>
                </c:pt>
                <c:pt idx="3969">
                  <c:v>5.0600000000144973E-3</c:v>
                </c:pt>
                <c:pt idx="3970">
                  <c:v>4.4699999999693318E-3</c:v>
                </c:pt>
                <c:pt idx="3971">
                  <c:v>5.5200000000468208E-3</c:v>
                </c:pt>
                <c:pt idx="3972">
                  <c:v>4.0499999999497049E-3</c:v>
                </c:pt>
                <c:pt idx="3973">
                  <c:v>5.4200000000150794E-3</c:v>
                </c:pt>
                <c:pt idx="3974">
                  <c:v>5.9400000000096043E-3</c:v>
                </c:pt>
                <c:pt idx="3975">
                  <c:v>3.7800000000061118E-3</c:v>
                </c:pt>
                <c:pt idx="3976">
                  <c:v>5.7800000000156615E-3</c:v>
                </c:pt>
                <c:pt idx="3977">
                  <c:v>4.6199999999885222E-3</c:v>
                </c:pt>
                <c:pt idx="3978">
                  <c:v>3.2800000000179352E-3</c:v>
                </c:pt>
                <c:pt idx="3979">
                  <c:v>5.9599999999591091E-3</c:v>
                </c:pt>
                <c:pt idx="3980">
                  <c:v>3.3400000000369801E-3</c:v>
                </c:pt>
                <c:pt idx="3981">
                  <c:v>6.4600000000041291E-3</c:v>
                </c:pt>
                <c:pt idx="3982">
                  <c:v>3.3399999999801366E-3</c:v>
                </c:pt>
                <c:pt idx="3983">
                  <c:v>7.1300000000178443E-3</c:v>
                </c:pt>
                <c:pt idx="3984">
                  <c:v>6.1299999999846477E-3</c:v>
                </c:pt>
                <c:pt idx="3985">
                  <c:v>5.1599999999893953E-3</c:v>
                </c:pt>
                <c:pt idx="3986">
                  <c:v>6.6800000000171167E-3</c:v>
                </c:pt>
                <c:pt idx="3987">
                  <c:v>5.1499999999577994E-3</c:v>
                </c:pt>
                <c:pt idx="3988">
                  <c:v>5.3700000000276304E-3</c:v>
                </c:pt>
                <c:pt idx="3989">
                  <c:v>4.3200000000069849E-3</c:v>
                </c:pt>
                <c:pt idx="3990">
                  <c:v>7.0599999999672036E-3</c:v>
                </c:pt>
                <c:pt idx="3991">
                  <c:v>6.2300000000163891E-3</c:v>
                </c:pt>
                <c:pt idx="3992">
                  <c:v>6.3499999999976353E-3</c:v>
                </c:pt>
                <c:pt idx="3993">
                  <c:v>6.6100000000233194E-3</c:v>
                </c:pt>
                <c:pt idx="3994">
                  <c:v>7.3099999999612919E-3</c:v>
                </c:pt>
                <c:pt idx="3995">
                  <c:v>5.3300000000149339E-3</c:v>
                </c:pt>
                <c:pt idx="3996">
                  <c:v>5.9600000000159525E-3</c:v>
                </c:pt>
                <c:pt idx="3997">
                  <c:v>7.9000000000064574E-3</c:v>
                </c:pt>
                <c:pt idx="3998">
                  <c:v>4.1999999999688953E-3</c:v>
                </c:pt>
                <c:pt idx="3999">
                  <c:v>8.0800000000067485E-3</c:v>
                </c:pt>
                <c:pt idx="4000">
                  <c:v>4.4399999999882311E-3</c:v>
                </c:pt>
                <c:pt idx="4001">
                  <c:v>6.7900000000236105E-3</c:v>
                </c:pt>
                <c:pt idx="4002">
                  <c:v>3.1299999999987449E-3</c:v>
                </c:pt>
                <c:pt idx="4003">
                  <c:v>6.4399999999977808E-3</c:v>
                </c:pt>
                <c:pt idx="4004">
                  <c:v>6.379999999978736E-3</c:v>
                </c:pt>
                <c:pt idx="4005">
                  <c:v>5.2700000000527325E-3</c:v>
                </c:pt>
                <c:pt idx="4006">
                  <c:v>5.8099999999967622E-3</c:v>
                </c:pt>
                <c:pt idx="4007">
                  <c:v>3.8199999999619649E-3</c:v>
                </c:pt>
                <c:pt idx="4008">
                  <c:v>6.0500000000160981E-3</c:v>
                </c:pt>
                <c:pt idx="4009">
                  <c:v>6.6100000000233194E-3</c:v>
                </c:pt>
                <c:pt idx="4010">
                  <c:v>3.7299999999618194E-3</c:v>
                </c:pt>
                <c:pt idx="4011">
                  <c:v>5.3900000000339787E-3</c:v>
                </c:pt>
                <c:pt idx="4012">
                  <c:v>4.2300000000068394E-3</c:v>
                </c:pt>
                <c:pt idx="4013">
                  <c:v>7.1899999999800457E-3</c:v>
                </c:pt>
                <c:pt idx="4014">
                  <c:v>4.0500000000065484E-3</c:v>
                </c:pt>
                <c:pt idx="4015">
                  <c:v>5.4499999999961801E-3</c:v>
                </c:pt>
                <c:pt idx="4016">
                  <c:v>4.0599999999813008E-3</c:v>
                </c:pt>
                <c:pt idx="4017">
                  <c:v>5.9899999999970532E-3</c:v>
                </c:pt>
                <c:pt idx="4018">
                  <c:v>6.0799999999971988E-3</c:v>
                </c:pt>
                <c:pt idx="4019">
                  <c:v>5.1200000000335422E-3</c:v>
                </c:pt>
                <c:pt idx="4020">
                  <c:v>6.1099999999782995E-3</c:v>
                </c:pt>
                <c:pt idx="4021">
                  <c:v>3.5199999999804277E-3</c:v>
                </c:pt>
                <c:pt idx="4022">
                  <c:v>5.3599999999960346E-3</c:v>
                </c:pt>
                <c:pt idx="4023">
                  <c:v>4.5600000000263208E-3</c:v>
                </c:pt>
                <c:pt idx="4024">
                  <c:v>6.0199999999781539E-3</c:v>
                </c:pt>
                <c:pt idx="4025">
                  <c:v>2.7200000000107138E-3</c:v>
                </c:pt>
                <c:pt idx="4026">
                  <c:v>5.8999999999969077E-3</c:v>
                </c:pt>
                <c:pt idx="4027">
                  <c:v>6.0200000000349974E-3</c:v>
                </c:pt>
                <c:pt idx="4028">
                  <c:v>2.1999999999593456E-3</c:v>
                </c:pt>
                <c:pt idx="4029">
                  <c:v>5.1900000000273394E-3</c:v>
                </c:pt>
                <c:pt idx="4030">
                  <c:v>5.0600000000144973E-3</c:v>
                </c:pt>
                <c:pt idx="4031">
                  <c:v>3.2199999999988904E-3</c:v>
                </c:pt>
                <c:pt idx="4032">
                  <c:v>3.8199999999619649E-3</c:v>
                </c:pt>
                <c:pt idx="4033">
                  <c:v>4.5600000000263208E-3</c:v>
                </c:pt>
                <c:pt idx="4034">
                  <c:v>3.9600000000064028E-3</c:v>
                </c:pt>
                <c:pt idx="4035">
                  <c:v>5.4000000000087311E-3</c:v>
                </c:pt>
                <c:pt idx="4036">
                  <c:v>3.0899999999860484E-3</c:v>
                </c:pt>
                <c:pt idx="4037">
                  <c:v>6.5299999999979264E-3</c:v>
                </c:pt>
                <c:pt idx="4038">
                  <c:v>1.1000000000080945E-3</c:v>
                </c:pt>
                <c:pt idx="4039">
                  <c:v>7.3099999999612919E-3</c:v>
                </c:pt>
                <c:pt idx="4040">
                  <c:v>5.3300000000149339E-3</c:v>
                </c:pt>
                <c:pt idx="4041">
                  <c:v>4.9200000000269029E-3</c:v>
                </c:pt>
                <c:pt idx="4042">
                  <c:v>3.3399999999801366E-3</c:v>
                </c:pt>
                <c:pt idx="4043">
                  <c:v>4.1400000000066939E-3</c:v>
                </c:pt>
                <c:pt idx="4044">
                  <c:v>5.4200000000150794E-3</c:v>
                </c:pt>
                <c:pt idx="4045">
                  <c:v>6.2299999999595457E-3</c:v>
                </c:pt>
                <c:pt idx="4046">
                  <c:v>5.0100000000270484E-3</c:v>
                </c:pt>
                <c:pt idx="4047">
                  <c:v>3.3599999999864849E-3</c:v>
                </c:pt>
                <c:pt idx="4048">
                  <c:v>5.5199999999899774E-3</c:v>
                </c:pt>
                <c:pt idx="4049">
                  <c:v>3.9600000000064028E-3</c:v>
                </c:pt>
                <c:pt idx="4050">
                  <c:v>4.2900000000258842E-3</c:v>
                </c:pt>
                <c:pt idx="4051">
                  <c:v>3.3699999999612373E-3</c:v>
                </c:pt>
                <c:pt idx="4052">
                  <c:v>4.4700000000261753E-3</c:v>
                </c:pt>
                <c:pt idx="4053">
                  <c:v>5.1300000000082946E-3</c:v>
                </c:pt>
                <c:pt idx="4054">
                  <c:v>4.4399999999882311E-3</c:v>
                </c:pt>
                <c:pt idx="4055">
                  <c:v>4.7700000000077125E-3</c:v>
                </c:pt>
                <c:pt idx="4056">
                  <c:v>5.0299999999765532E-3</c:v>
                </c:pt>
                <c:pt idx="4057">
                  <c:v>4.1800000000193904E-3</c:v>
                </c:pt>
                <c:pt idx="4058">
                  <c:v>3.6900000000059663E-3</c:v>
                </c:pt>
                <c:pt idx="4059">
                  <c:v>5.369999999970787E-3</c:v>
                </c:pt>
                <c:pt idx="4060">
                  <c:v>2.9200000000173532E-3</c:v>
                </c:pt>
                <c:pt idx="4061">
                  <c:v>4.1100000000255932E-3</c:v>
                </c:pt>
                <c:pt idx="4062">
                  <c:v>1.6099999999710235E-3</c:v>
                </c:pt>
                <c:pt idx="4063">
                  <c:v>5.8099999999967622E-3</c:v>
                </c:pt>
                <c:pt idx="4064">
                  <c:v>4.5299999999883767E-3</c:v>
                </c:pt>
                <c:pt idx="4065">
                  <c:v>4.4400000000450746E-3</c:v>
                </c:pt>
                <c:pt idx="4066">
                  <c:v>3.489999999999327E-3</c:v>
                </c:pt>
                <c:pt idx="4067">
                  <c:v>5.3599999999960346E-3</c:v>
                </c:pt>
                <c:pt idx="4068">
                  <c:v>2.299999999991087E-3</c:v>
                </c:pt>
                <c:pt idx="4069">
                  <c:v>3.9299999999684587E-3</c:v>
                </c:pt>
                <c:pt idx="4070">
                  <c:v>4.170000000044638E-3</c:v>
                </c:pt>
                <c:pt idx="4071">
                  <c:v>4.4399999999882311E-3</c:v>
                </c:pt>
                <c:pt idx="4072">
                  <c:v>3.2799999999610918E-3</c:v>
                </c:pt>
                <c:pt idx="4073">
                  <c:v>5.9600000000159525E-3</c:v>
                </c:pt>
                <c:pt idx="4074">
                  <c:v>4.2599999999879401E-3</c:v>
                </c:pt>
                <c:pt idx="4075">
                  <c:v>4.5300000000452201E-3</c:v>
                </c:pt>
                <c:pt idx="4076">
                  <c:v>3.6999999999807187E-3</c:v>
                </c:pt>
                <c:pt idx="4077">
                  <c:v>3.1599999999798456E-3</c:v>
                </c:pt>
                <c:pt idx="4078">
                  <c:v>3.6000000000058208E-3</c:v>
                </c:pt>
                <c:pt idx="4079">
                  <c:v>4.680000000007567E-3</c:v>
                </c:pt>
                <c:pt idx="4080">
                  <c:v>2.3600000000101318E-3</c:v>
                </c:pt>
                <c:pt idx="4081">
                  <c:v>4.9399999999764077E-3</c:v>
                </c:pt>
                <c:pt idx="4082">
                  <c:v>2.4200000000291766E-3</c:v>
                </c:pt>
                <c:pt idx="4083">
                  <c:v>7.5099999999679312E-3</c:v>
                </c:pt>
                <c:pt idx="4084">
                  <c:v>0</c:v>
                </c:pt>
                <c:pt idx="4085">
                  <c:v>5.9300000000348518E-3</c:v>
                </c:pt>
                <c:pt idx="4086">
                  <c:v>3.6900000000059663E-3</c:v>
                </c:pt>
                <c:pt idx="4087">
                  <c:v>4.3900000000007822E-3</c:v>
                </c:pt>
                <c:pt idx="4088">
                  <c:v>3.3599999999864849E-3</c:v>
                </c:pt>
                <c:pt idx="4089">
                  <c:v>1.2299999999640931E-3</c:v>
                </c:pt>
                <c:pt idx="4090">
                  <c:v>5.2100000000336877E-3</c:v>
                </c:pt>
                <c:pt idx="4091">
                  <c:v>2.6199999999789725E-3</c:v>
                </c:pt>
                <c:pt idx="4092">
                  <c:v>6.5000000000168257E-3</c:v>
                </c:pt>
                <c:pt idx="4093">
                  <c:v>3.9600000000064028E-3</c:v>
                </c:pt>
                <c:pt idx="4094">
                  <c:v>3.9100000000189539E-3</c:v>
                </c:pt>
                <c:pt idx="4095">
                  <c:v>2.709999999979118E-3</c:v>
                </c:pt>
                <c:pt idx="4096">
                  <c:v>6.1400000000162436E-3</c:v>
                </c:pt>
                <c:pt idx="4097">
                  <c:v>3.0099999999606553E-3</c:v>
                </c:pt>
                <c:pt idx="4098">
                  <c:v>2.3199999999974352E-3</c:v>
                </c:pt>
                <c:pt idx="4099">
                  <c:v>5.820000000028358E-3</c:v>
                </c:pt>
                <c:pt idx="4100">
                  <c:v>2.6199999999789725E-3</c:v>
                </c:pt>
                <c:pt idx="4101">
                  <c:v>5.8999999999969077E-3</c:v>
                </c:pt>
                <c:pt idx="4102">
                  <c:v>3.2199999999988904E-3</c:v>
                </c:pt>
                <c:pt idx="4103">
                  <c:v>2.6500000000169166E-3</c:v>
                </c:pt>
                <c:pt idx="4104">
                  <c:v>3.1900000000177897E-3</c:v>
                </c:pt>
                <c:pt idx="4105">
                  <c:v>3.9600000000064028E-3</c:v>
                </c:pt>
                <c:pt idx="4106">
                  <c:v>5.6399999999712236E-3</c:v>
                </c:pt>
                <c:pt idx="4107">
                  <c:v>1.6299999999773718E-3</c:v>
                </c:pt>
                <c:pt idx="4108">
                  <c:v>3.5200000000372711E-3</c:v>
                </c:pt>
                <c:pt idx="4109">
                  <c:v>3.3099999999990359E-3</c:v>
                </c:pt>
                <c:pt idx="4110">
                  <c:v>4.0500000000065484E-3</c:v>
                </c:pt>
                <c:pt idx="4111">
                  <c:v>2.709999999979118E-3</c:v>
                </c:pt>
                <c:pt idx="4112">
                  <c:v>3.2800000000179352E-3</c:v>
                </c:pt>
                <c:pt idx="4113">
                  <c:v>6.5599999999790271E-3</c:v>
                </c:pt>
                <c:pt idx="4114">
                  <c:v>1.3700000000085311E-3</c:v>
                </c:pt>
                <c:pt idx="4115">
                  <c:v>5.8099999999967622E-3</c:v>
                </c:pt>
                <c:pt idx="4116">
                  <c:v>2.6500000000169166E-3</c:v>
                </c:pt>
                <c:pt idx="4117">
                  <c:v>5.7299999999713691E-3</c:v>
                </c:pt>
                <c:pt idx="4118">
                  <c:v>3.210000000024138E-3</c:v>
                </c:pt>
                <c:pt idx="4119">
                  <c:v>3.6099999999805732E-3</c:v>
                </c:pt>
                <c:pt idx="4120">
                  <c:v>5.0699999999892498E-3</c:v>
                </c:pt>
                <c:pt idx="4121">
                  <c:v>1.8100000000345062E-3</c:v>
                </c:pt>
                <c:pt idx="4122">
                  <c:v>4.0599999999813008E-3</c:v>
                </c:pt>
                <c:pt idx="4123">
                  <c:v>5.3300000000149339E-3</c:v>
                </c:pt>
                <c:pt idx="4124">
                  <c:v>1.6400000000089676E-3</c:v>
                </c:pt>
                <c:pt idx="4125">
                  <c:v>6.0499999999592546E-3</c:v>
                </c:pt>
                <c:pt idx="4126">
                  <c:v>1.19000000000824E-3</c:v>
                </c:pt>
                <c:pt idx="4127">
                  <c:v>4.4399999999882311E-3</c:v>
                </c:pt>
                <c:pt idx="4128">
                  <c:v>2.8400000000488035E-3</c:v>
                </c:pt>
                <c:pt idx="4129">
                  <c:v>4.1699999999877946E-3</c:v>
                </c:pt>
                <c:pt idx="4130">
                  <c:v>4.3200000000069849E-3</c:v>
                </c:pt>
                <c:pt idx="4131">
                  <c:v>1.9100000000094042E-3</c:v>
                </c:pt>
                <c:pt idx="4132">
                  <c:v>4.909999999995307E-3</c:v>
                </c:pt>
                <c:pt idx="4133">
                  <c:v>3.3699999999612373E-3</c:v>
                </c:pt>
                <c:pt idx="4134">
                  <c:v>3.7900000000377077E-3</c:v>
                </c:pt>
                <c:pt idx="4135">
                  <c:v>2.2299999999972897E-3</c:v>
                </c:pt>
                <c:pt idx="4136">
                  <c:v>4.500000000007276E-3</c:v>
                </c:pt>
                <c:pt idx="4137">
                  <c:v>3.7599999999997635E-3</c:v>
                </c:pt>
                <c:pt idx="4138">
                  <c:v>1.8099999999776628E-3</c:v>
                </c:pt>
                <c:pt idx="4139">
                  <c:v>5.7899999999904139E-3</c:v>
                </c:pt>
                <c:pt idx="4140">
                  <c:v>1.3099999999894862E-3</c:v>
                </c:pt>
                <c:pt idx="4141">
                  <c:v>3.1299999999987449E-3</c:v>
                </c:pt>
                <c:pt idx="4142">
                  <c:v>1.3099999999894862E-3</c:v>
                </c:pt>
                <c:pt idx="4143">
                  <c:v>4.860000000007858E-3</c:v>
                </c:pt>
                <c:pt idx="4144">
                  <c:v>3.3600000000433283E-3</c:v>
                </c:pt>
                <c:pt idx="4145">
                  <c:v>4.0899999999624015E-3</c:v>
                </c:pt>
                <c:pt idx="4146">
                  <c:v>1.3400000000274304E-3</c:v>
                </c:pt>
                <c:pt idx="4147">
                  <c:v>6.0799999999971988E-3</c:v>
                </c:pt>
                <c:pt idx="4148">
                  <c:v>2.0799999999780994E-3</c:v>
                </c:pt>
                <c:pt idx="4149">
                  <c:v>2.6300000000105683E-3</c:v>
                </c:pt>
                <c:pt idx="4150">
                  <c:v>4.6699999999759711E-3</c:v>
                </c:pt>
                <c:pt idx="4151">
                  <c:v>1.6400000000089676E-3</c:v>
                </c:pt>
                <c:pt idx="4152">
                  <c:v>7.1000000000367436E-3</c:v>
                </c:pt>
                <c:pt idx="4153">
                  <c:v>1.3999999999896318E-3</c:v>
                </c:pt>
                <c:pt idx="4154">
                  <c:v>3.6900000000059663E-3</c:v>
                </c:pt>
                <c:pt idx="4155">
                  <c:v>2.7999999999792635E-3</c:v>
                </c:pt>
                <c:pt idx="4156">
                  <c:v>3.6999999999807187E-3</c:v>
                </c:pt>
                <c:pt idx="4157">
                  <c:v>3.7300000000186628E-3</c:v>
                </c:pt>
                <c:pt idx="4158">
                  <c:v>4.4100000000071304E-3</c:v>
                </c:pt>
                <c:pt idx="4159">
                  <c:v>1.8099999999776628E-3</c:v>
                </c:pt>
                <c:pt idx="4160">
                  <c:v>3.1900000000177897E-3</c:v>
                </c:pt>
                <c:pt idx="4161">
                  <c:v>3.6400000000185173E-3</c:v>
                </c:pt>
                <c:pt idx="4162">
                  <c:v>1.8799999999714601E-3</c:v>
                </c:pt>
                <c:pt idx="4163">
                  <c:v>3.5700000000247201E-3</c:v>
                </c:pt>
                <c:pt idx="4164">
                  <c:v>3.9400000000000546E-3</c:v>
                </c:pt>
                <c:pt idx="4165">
                  <c:v>1.8099999999776628E-3</c:v>
                </c:pt>
                <c:pt idx="4166">
                  <c:v>5.0400000000081491E-3</c:v>
                </c:pt>
                <c:pt idx="4167">
                  <c:v>2.4999999999977263E-3</c:v>
                </c:pt>
                <c:pt idx="4168">
                  <c:v>2.299999999991087E-3</c:v>
                </c:pt>
                <c:pt idx="4169">
                  <c:v>1.3700000000085311E-3</c:v>
                </c:pt>
                <c:pt idx="4170">
                  <c:v>3.1599999999798456E-3</c:v>
                </c:pt>
                <c:pt idx="4171">
                  <c:v>3.489999999999327E-3</c:v>
                </c:pt>
                <c:pt idx="4172">
                  <c:v>2.4099999999975807E-3</c:v>
                </c:pt>
                <c:pt idx="4173">
                  <c:v>3.0700000000365435E-3</c:v>
                </c:pt>
                <c:pt idx="4174">
                  <c:v>2.6500000000169166E-3</c:v>
                </c:pt>
                <c:pt idx="4175">
                  <c:v>3.0699999999797001E-3</c:v>
                </c:pt>
                <c:pt idx="4176">
                  <c:v>3.4600000000182263E-3</c:v>
                </c:pt>
                <c:pt idx="4177">
                  <c:v>2.8299999999603642E-3</c:v>
                </c:pt>
                <c:pt idx="4178">
                  <c:v>4.2300000000068394E-3</c:v>
                </c:pt>
                <c:pt idx="4179">
                  <c:v>2.7699999999981628E-3</c:v>
                </c:pt>
                <c:pt idx="4180">
                  <c:v>1.3400000000274304E-3</c:v>
                </c:pt>
                <c:pt idx="4181">
                  <c:v>1.8200000000092587E-3</c:v>
                </c:pt>
                <c:pt idx="4182">
                  <c:v>3.999999999962256E-3</c:v>
                </c:pt>
                <c:pt idx="4183">
                  <c:v>2.9200000000173532E-3</c:v>
                </c:pt>
                <c:pt idx="4184">
                  <c:v>2.3199999999974352E-3</c:v>
                </c:pt>
                <c:pt idx="4185">
                  <c:v>5.4900000000088767E-3</c:v>
                </c:pt>
                <c:pt idx="4186">
                  <c:v>1.5999999999962711E-3</c:v>
                </c:pt>
                <c:pt idx="4187">
                  <c:v>2.5999999999726242E-3</c:v>
                </c:pt>
                <c:pt idx="4188">
                  <c:v>3.990000000044347E-3</c:v>
                </c:pt>
                <c:pt idx="4189">
                  <c:v>1.6099999999710235E-3</c:v>
                </c:pt>
                <c:pt idx="4190">
                  <c:v>4.2000000000257387E-3</c:v>
                </c:pt>
                <c:pt idx="4191">
                  <c:v>2.1499999999718966E-3</c:v>
                </c:pt>
                <c:pt idx="4192">
                  <c:v>3.2199999999988904E-3</c:v>
                </c:pt>
                <c:pt idx="4193">
                  <c:v>2.4999999999977263E-3</c:v>
                </c:pt>
                <c:pt idx="4194">
                  <c:v>3.2199999999988904E-3</c:v>
                </c:pt>
                <c:pt idx="4195">
                  <c:v>2.4400000000355249E-3</c:v>
                </c:pt>
                <c:pt idx="4196">
                  <c:v>3.3699999999612373E-3</c:v>
                </c:pt>
                <c:pt idx="4197">
                  <c:v>9.2000000000780346E-4</c:v>
                </c:pt>
                <c:pt idx="4198">
                  <c:v>4.4100000000071304E-3</c:v>
                </c:pt>
                <c:pt idx="4199">
                  <c:v>5.4000000000087311E-4</c:v>
                </c:pt>
                <c:pt idx="4200">
                  <c:v>3.3999999999991815E-3</c:v>
                </c:pt>
                <c:pt idx="4201">
                  <c:v>3.7800000000061118E-3</c:v>
                </c:pt>
                <c:pt idx="4202">
                  <c:v>1.7899999999713145E-3</c:v>
                </c:pt>
                <c:pt idx="4203">
                  <c:v>3.2800000000179352E-3</c:v>
                </c:pt>
                <c:pt idx="4204">
                  <c:v>1.1600000000271393E-3</c:v>
                </c:pt>
                <c:pt idx="4205">
                  <c:v>4.5899999999505781E-3</c:v>
                </c:pt>
                <c:pt idx="4206">
                  <c:v>1.790000000028158E-3</c:v>
                </c:pt>
                <c:pt idx="4207">
                  <c:v>2.1199999999907959E-3</c:v>
                </c:pt>
                <c:pt idx="4208">
                  <c:v>1.6899999999964166E-3</c:v>
                </c:pt>
                <c:pt idx="4209">
                  <c:v>2.5400000000104228E-3</c:v>
                </c:pt>
                <c:pt idx="4210">
                  <c:v>5.3000000002612069E-4</c:v>
                </c:pt>
                <c:pt idx="4211">
                  <c:v>5.2199999999515967E-3</c:v>
                </c:pt>
                <c:pt idx="4212">
                  <c:v>1.2800000000083855E-3</c:v>
                </c:pt>
                <c:pt idx="4213">
                  <c:v>2.6799999999980173E-3</c:v>
                </c:pt>
                <c:pt idx="4214">
                  <c:v>2.3899999999912325E-3</c:v>
                </c:pt>
                <c:pt idx="4215">
                  <c:v>0</c:v>
                </c:pt>
                <c:pt idx="4216">
                  <c:v>3.5100000000056752E-3</c:v>
                </c:pt>
                <c:pt idx="4217">
                  <c:v>3.0100000000174987E-3</c:v>
                </c:pt>
                <c:pt idx="4218">
                  <c:v>1.8800000000283035E-3</c:v>
                </c:pt>
                <c:pt idx="4219">
                  <c:v>4.500000000007276E-4</c:v>
                </c:pt>
                <c:pt idx="4220">
                  <c:v>2.5599999999599277E-3</c:v>
                </c:pt>
                <c:pt idx="4221">
                  <c:v>3.0700000000365435E-3</c:v>
                </c:pt>
                <c:pt idx="4222">
                  <c:v>1.3399999999705869E-3</c:v>
                </c:pt>
                <c:pt idx="4223">
                  <c:v>1.2199999999893407E-3</c:v>
                </c:pt>
                <c:pt idx="4224">
                  <c:v>2.6900000000296131E-3</c:v>
                </c:pt>
                <c:pt idx="4225">
                  <c:v>2.529999999978827E-3</c:v>
                </c:pt>
                <c:pt idx="4226">
                  <c:v>4.799999999818283E-4</c:v>
                </c:pt>
                <c:pt idx="4227">
                  <c:v>2.1100000000160435E-3</c:v>
                </c:pt>
                <c:pt idx="4228">
                  <c:v>2.0600000000285945E-3</c:v>
                </c:pt>
                <c:pt idx="4229">
                  <c:v>9.7999999997000486E-4</c:v>
                </c:pt>
                <c:pt idx="4230">
                  <c:v>8.7000000002035449E-4</c:v>
                </c:pt>
                <c:pt idx="4231">
                  <c:v>5.0600000000144973E-3</c:v>
                </c:pt>
                <c:pt idx="4232">
                  <c:v>0</c:v>
                </c:pt>
                <c:pt idx="4233">
                  <c:v>3.489999999999327E-3</c:v>
                </c:pt>
                <c:pt idx="4234">
                  <c:v>0</c:v>
                </c:pt>
                <c:pt idx="4235">
                  <c:v>3.3699999999612373E-3</c:v>
                </c:pt>
                <c:pt idx="4236">
                  <c:v>2.4099999999975807E-3</c:v>
                </c:pt>
                <c:pt idx="4237">
                  <c:v>0</c:v>
                </c:pt>
                <c:pt idx="4238">
                  <c:v>2.5100000000293221E-3</c:v>
                </c:pt>
                <c:pt idx="4239">
                  <c:v>1.1000000000649379E-4</c:v>
                </c:pt>
                <c:pt idx="4240">
                  <c:v>4.2399999999815918E-3</c:v>
                </c:pt>
                <c:pt idx="4241">
                  <c:v>1.6699999999900683E-3</c:v>
                </c:pt>
                <c:pt idx="4242">
                  <c:v>1.010000000007949E-3</c:v>
                </c:pt>
                <c:pt idx="4243">
                  <c:v>2.200000000016189E-3</c:v>
                </c:pt>
                <c:pt idx="4244">
                  <c:v>0</c:v>
                </c:pt>
                <c:pt idx="4245">
                  <c:v>3.6999999999807187E-3</c:v>
                </c:pt>
                <c:pt idx="4246">
                  <c:v>3.1599999999798456E-3</c:v>
                </c:pt>
                <c:pt idx="4247">
                  <c:v>0</c:v>
                </c:pt>
                <c:pt idx="4248">
                  <c:v>1.9100000000094042E-3</c:v>
                </c:pt>
                <c:pt idx="4249">
                  <c:v>1.6899999999964166E-3</c:v>
                </c:pt>
                <c:pt idx="4250">
                  <c:v>8.4000000003925379E-4</c:v>
                </c:pt>
                <c:pt idx="4251">
                  <c:v>3.7499999999681677E-3</c:v>
                </c:pt>
                <c:pt idx="4252">
                  <c:v>1.6100000000278669E-3</c:v>
                </c:pt>
                <c:pt idx="4253">
                  <c:v>0</c:v>
                </c:pt>
                <c:pt idx="4254">
                  <c:v>3.1599999999798456E-3</c:v>
                </c:pt>
                <c:pt idx="4255">
                  <c:v>0</c:v>
                </c:pt>
                <c:pt idx="4256">
                  <c:v>2.889999999979409E-3</c:v>
                </c:pt>
                <c:pt idx="4257">
                  <c:v>0</c:v>
                </c:pt>
                <c:pt idx="4258">
                  <c:v>4.0600000000381442E-3</c:v>
                </c:pt>
                <c:pt idx="4259">
                  <c:v>0</c:v>
                </c:pt>
                <c:pt idx="4260">
                  <c:v>3.3599999999864849E-3</c:v>
                </c:pt>
                <c:pt idx="4261">
                  <c:v>1.0199999999827014E-3</c:v>
                </c:pt>
                <c:pt idx="4262">
                  <c:v>2.1399999999971442E-3</c:v>
                </c:pt>
                <c:pt idx="4263">
                  <c:v>3.3099999999990359E-3</c:v>
                </c:pt>
                <c:pt idx="4264">
                  <c:v>5.4000000000087311E-4</c:v>
                </c:pt>
                <c:pt idx="4265">
                  <c:v>3.2199999999988904E-3</c:v>
                </c:pt>
                <c:pt idx="4266">
                  <c:v>1.2800000000083855E-3</c:v>
                </c:pt>
                <c:pt idx="4267">
                  <c:v>2.5300000000356704E-3</c:v>
                </c:pt>
                <c:pt idx="4268">
                  <c:v>5.4000000000087311E-4</c:v>
                </c:pt>
                <c:pt idx="4269">
                  <c:v>1.3099999999894862E-3</c:v>
                </c:pt>
                <c:pt idx="4270">
                  <c:v>1.1299999999891952E-3</c:v>
                </c:pt>
                <c:pt idx="4271">
                  <c:v>2.0299999999906504E-3</c:v>
                </c:pt>
                <c:pt idx="4272">
                  <c:v>3.0399999999985994E-3</c:v>
                </c:pt>
                <c:pt idx="4273">
                  <c:v>5.8999999998832209E-4</c:v>
                </c:pt>
                <c:pt idx="4274">
                  <c:v>1.2300000000209366E-3</c:v>
                </c:pt>
                <c:pt idx="4275">
                  <c:v>3.719999999987067E-3</c:v>
                </c:pt>
                <c:pt idx="4276">
                  <c:v>0</c:v>
                </c:pt>
                <c:pt idx="4277">
                  <c:v>2.2400000000288856E-3</c:v>
                </c:pt>
                <c:pt idx="4278">
                  <c:v>0</c:v>
                </c:pt>
                <c:pt idx="4279">
                  <c:v>2.1699999999782449E-3</c:v>
                </c:pt>
                <c:pt idx="4280">
                  <c:v>2.3300000000290311E-3</c:v>
                </c:pt>
                <c:pt idx="4281">
                  <c:v>5.5999999995037797E-4</c:v>
                </c:pt>
                <c:pt idx="4282">
                  <c:v>3.0399999999985994E-3</c:v>
                </c:pt>
                <c:pt idx="4283">
                  <c:v>1.5200000000277214E-3</c:v>
                </c:pt>
                <c:pt idx="4284">
                  <c:v>2.479999999991378E-3</c:v>
                </c:pt>
                <c:pt idx="4285">
                  <c:v>0</c:v>
                </c:pt>
                <c:pt idx="4286">
                  <c:v>1.3700000000085311E-3</c:v>
                </c:pt>
                <c:pt idx="4287">
                  <c:v>1.4600000000086766E-3</c:v>
                </c:pt>
                <c:pt idx="4288">
                  <c:v>1.7599999999902138E-3</c:v>
                </c:pt>
                <c:pt idx="4289">
                  <c:v>8.0000000002655725E-4</c:v>
                </c:pt>
                <c:pt idx="4290">
                  <c:v>6.3000000000101863E-4</c:v>
                </c:pt>
                <c:pt idx="4291">
                  <c:v>4.229999999949996E-3</c:v>
                </c:pt>
                <c:pt idx="4292">
                  <c:v>0</c:v>
                </c:pt>
                <c:pt idx="4293">
                  <c:v>2.6200000000358159E-3</c:v>
                </c:pt>
                <c:pt idx="4294">
                  <c:v>1.6099999999710235E-3</c:v>
                </c:pt>
                <c:pt idx="4295">
                  <c:v>0</c:v>
                </c:pt>
                <c:pt idx="4296">
                  <c:v>1.3999999999896318E-3</c:v>
                </c:pt>
                <c:pt idx="4297">
                  <c:v>2.4400000000355249E-3</c:v>
                </c:pt>
                <c:pt idx="4298">
                  <c:v>5.1000000001977241E-4</c:v>
                </c:pt>
                <c:pt idx="4299">
                  <c:v>1.3099999999894862E-3</c:v>
                </c:pt>
                <c:pt idx="4300">
                  <c:v>2.709999999979118E-3</c:v>
                </c:pt>
                <c:pt idx="4301">
                  <c:v>1.4899999999897773E-3</c:v>
                </c:pt>
                <c:pt idx="4302">
                  <c:v>9.0000000000145519E-4</c:v>
                </c:pt>
                <c:pt idx="4303">
                  <c:v>2.3199999999974352E-3</c:v>
                </c:pt>
                <c:pt idx="4304">
                  <c:v>1.6100000000278669E-3</c:v>
                </c:pt>
                <c:pt idx="4305">
                  <c:v>2.2399999999720421E-3</c:v>
                </c:pt>
                <c:pt idx="4306">
                  <c:v>6.5000000000736691E-4</c:v>
                </c:pt>
                <c:pt idx="4307">
                  <c:v>1.6400000000089676E-3</c:v>
                </c:pt>
                <c:pt idx="4308">
                  <c:v>1.2199999999893407E-3</c:v>
                </c:pt>
                <c:pt idx="4309">
                  <c:v>1.1999999999829924E-3</c:v>
                </c:pt>
                <c:pt idx="4310">
                  <c:v>1.8400000000156069E-3</c:v>
                </c:pt>
                <c:pt idx="4311">
                  <c:v>9.0000000000145519E-4</c:v>
                </c:pt>
                <c:pt idx="4312">
                  <c:v>2.4400000000355249E-3</c:v>
                </c:pt>
                <c:pt idx="4313">
                  <c:v>1.2199999999893407E-3</c:v>
                </c:pt>
                <c:pt idx="4314">
                  <c:v>4.500000000007276E-4</c:v>
                </c:pt>
                <c:pt idx="4315">
                  <c:v>2.889999999979409E-3</c:v>
                </c:pt>
                <c:pt idx="4316">
                  <c:v>6.9000000002006345E-4</c:v>
                </c:pt>
                <c:pt idx="4317">
                  <c:v>9.4999999998890416E-4</c:v>
                </c:pt>
                <c:pt idx="4318">
                  <c:v>0</c:v>
                </c:pt>
                <c:pt idx="4319">
                  <c:v>1.2199999999893407E-3</c:v>
                </c:pt>
                <c:pt idx="4320">
                  <c:v>1.5000000001919034E-4</c:v>
                </c:pt>
                <c:pt idx="4321">
                  <c:v>1.4600000000086766E-3</c:v>
                </c:pt>
                <c:pt idx="4322">
                  <c:v>0</c:v>
                </c:pt>
                <c:pt idx="4323">
                  <c:v>2.6199999999789725E-3</c:v>
                </c:pt>
                <c:pt idx="4324">
                  <c:v>9.9000000000160071E-4</c:v>
                </c:pt>
                <c:pt idx="4325">
                  <c:v>2.9999999998153726E-4</c:v>
                </c:pt>
                <c:pt idx="4326">
                  <c:v>0</c:v>
                </c:pt>
                <c:pt idx="4327">
                  <c:v>1.1600000000271393E-3</c:v>
                </c:pt>
                <c:pt idx="4328">
                  <c:v>0</c:v>
                </c:pt>
                <c:pt idx="4329">
                  <c:v>5.2999999996927727E-4</c:v>
                </c:pt>
                <c:pt idx="4330">
                  <c:v>1.1100000000396903E-3</c:v>
                </c:pt>
                <c:pt idx="4331">
                  <c:v>9.2000000000780346E-4</c:v>
                </c:pt>
                <c:pt idx="4332">
                  <c:v>1.8199999999524152E-3</c:v>
                </c:pt>
                <c:pt idx="4333">
                  <c:v>0</c:v>
                </c:pt>
                <c:pt idx="4334">
                  <c:v>7.1000000002641173E-4</c:v>
                </c:pt>
                <c:pt idx="4335">
                  <c:v>0</c:v>
                </c:pt>
                <c:pt idx="4336">
                  <c:v>1.3799999999832835E-3</c:v>
                </c:pt>
                <c:pt idx="4337">
                  <c:v>0</c:v>
                </c:pt>
                <c:pt idx="4338">
                  <c:v>0</c:v>
                </c:pt>
                <c:pt idx="4339">
                  <c:v>0</c:v>
                </c:pt>
                <c:pt idx="4340">
                  <c:v>1.19000000000824E-3</c:v>
                </c:pt>
                <c:pt idx="4341">
                  <c:v>0</c:v>
                </c:pt>
                <c:pt idx="4342">
                  <c:v>1.2199999999893407E-3</c:v>
                </c:pt>
                <c:pt idx="4343">
                  <c:v>6.7999999998846761E-4</c:v>
                </c:pt>
                <c:pt idx="4344">
                  <c:v>0</c:v>
                </c:pt>
                <c:pt idx="4345">
                  <c:v>0</c:v>
                </c:pt>
                <c:pt idx="4346">
                  <c:v>0</c:v>
                </c:pt>
                <c:pt idx="4347">
                  <c:v>1.6100000000278669E-3</c:v>
                </c:pt>
                <c:pt idx="4348">
                  <c:v>0</c:v>
                </c:pt>
                <c:pt idx="4349">
                  <c:v>0</c:v>
                </c:pt>
                <c:pt idx="4350">
                  <c:v>3.8999999998168278E-4</c:v>
                </c:pt>
                <c:pt idx="4351">
                  <c:v>0</c:v>
                </c:pt>
                <c:pt idx="4352">
                  <c:v>6.9000000002006345E-4</c:v>
                </c:pt>
                <c:pt idx="4353">
                  <c:v>0</c:v>
                </c:pt>
                <c:pt idx="4354">
                  <c:v>1.7799999999965621E-3</c:v>
                </c:pt>
                <c:pt idx="4355">
                  <c:v>0</c:v>
                </c:pt>
                <c:pt idx="4356">
                  <c:v>8.7000000002035449E-4</c:v>
                </c:pt>
                <c:pt idx="4357">
                  <c:v>0</c:v>
                </c:pt>
                <c:pt idx="4358">
                  <c:v>8.2999999995081453E-4</c:v>
                </c:pt>
                <c:pt idx="4359">
                  <c:v>0</c:v>
                </c:pt>
                <c:pt idx="4360">
                  <c:v>0</c:v>
                </c:pt>
                <c:pt idx="4361">
                  <c:v>1.140000000020791E-3</c:v>
                </c:pt>
                <c:pt idx="4362">
                  <c:v>0</c:v>
                </c:pt>
                <c:pt idx="4363">
                  <c:v>6.2000000002626621E-4</c:v>
                </c:pt>
                <c:pt idx="4364">
                  <c:v>1.1299999999891952E-3</c:v>
                </c:pt>
                <c:pt idx="4365">
                  <c:v>0</c:v>
                </c:pt>
                <c:pt idx="4366">
                  <c:v>0</c:v>
                </c:pt>
                <c:pt idx="4367">
                  <c:v>5.09999999962929E-4</c:v>
                </c:pt>
                <c:pt idx="4368">
                  <c:v>6.3000000000101863E-4</c:v>
                </c:pt>
                <c:pt idx="4369">
                  <c:v>0</c:v>
                </c:pt>
                <c:pt idx="4370">
                  <c:v>2.4100000000544242E-3</c:v>
                </c:pt>
                <c:pt idx="4371">
                  <c:v>0</c:v>
                </c:pt>
                <c:pt idx="4372">
                  <c:v>1.4599999999518332E-3</c:v>
                </c:pt>
                <c:pt idx="4373">
                  <c:v>0</c:v>
                </c:pt>
                <c:pt idx="4374">
                  <c:v>2.1000000003823516E-4</c:v>
                </c:pt>
                <c:pt idx="4375">
                  <c:v>0</c:v>
                </c:pt>
                <c:pt idx="4376">
                  <c:v>0</c:v>
                </c:pt>
                <c:pt idx="4377">
                  <c:v>5.4000000000087311E-4</c:v>
                </c:pt>
                <c:pt idx="4378">
                  <c:v>0</c:v>
                </c:pt>
                <c:pt idx="4379">
                  <c:v>0</c:v>
                </c:pt>
                <c:pt idx="4380">
                  <c:v>0</c:v>
                </c:pt>
                <c:pt idx="4381">
                  <c:v>0</c:v>
                </c:pt>
                <c:pt idx="4382">
                  <c:v>9.2000000000780346E-4</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1.5000000001919034E-4</c:v>
                </c:pt>
                <c:pt idx="4403">
                  <c:v>0</c:v>
                </c:pt>
                <c:pt idx="4404">
                  <c:v>0</c:v>
                </c:pt>
                <c:pt idx="4405">
                  <c:v>0</c:v>
                </c:pt>
                <c:pt idx="4406">
                  <c:v>2.0800000000349428E-3</c:v>
                </c:pt>
                <c:pt idx="4407">
                  <c:v>0</c:v>
                </c:pt>
                <c:pt idx="4408">
                  <c:v>1.1999999999829924E-3</c:v>
                </c:pt>
                <c:pt idx="4409">
                  <c:v>0</c:v>
                </c:pt>
                <c:pt idx="4410">
                  <c:v>0</c:v>
                </c:pt>
                <c:pt idx="4411">
                  <c:v>0</c:v>
                </c:pt>
                <c:pt idx="4412">
                  <c:v>0</c:v>
                </c:pt>
                <c:pt idx="4413">
                  <c:v>1.2499999999704414E-3</c:v>
                </c:pt>
                <c:pt idx="4414">
                  <c:v>1.2800000000083855E-3</c:v>
                </c:pt>
                <c:pt idx="4415">
                  <c:v>0</c:v>
                </c:pt>
                <c:pt idx="4416">
                  <c:v>0</c:v>
                </c:pt>
                <c:pt idx="4417">
                  <c:v>1.8000000000029104E-4</c:v>
                </c:pt>
                <c:pt idx="4418">
                  <c:v>0</c:v>
                </c:pt>
                <c:pt idx="4419">
                  <c:v>0</c:v>
                </c:pt>
                <c:pt idx="4420">
                  <c:v>1.3999999999896318E-3</c:v>
                </c:pt>
                <c:pt idx="4421">
                  <c:v>0</c:v>
                </c:pt>
                <c:pt idx="4422">
                  <c:v>0</c:v>
                </c:pt>
                <c:pt idx="4423">
                  <c:v>0</c:v>
                </c:pt>
                <c:pt idx="4424">
                  <c:v>1.1300000000460386E-3</c:v>
                </c:pt>
                <c:pt idx="4425">
                  <c:v>2.0999999998139174E-4</c:v>
                </c:pt>
                <c:pt idx="4426">
                  <c:v>1.4899999999897773E-3</c:v>
                </c:pt>
                <c:pt idx="4427">
                  <c:v>2.9999999998153726E-4</c:v>
                </c:pt>
                <c:pt idx="4428">
                  <c:v>1.8000000000029104E-4</c:v>
                </c:pt>
                <c:pt idx="4429">
                  <c:v>1.0400000000458931E-3</c:v>
                </c:pt>
                <c:pt idx="4430">
                  <c:v>0</c:v>
                </c:pt>
                <c:pt idx="4431">
                  <c:v>1.8499999999903594E-3</c:v>
                </c:pt>
                <c:pt idx="4432">
                  <c:v>0</c:v>
                </c:pt>
                <c:pt idx="4433">
                  <c:v>5.99999999622014E-5</c:v>
                </c:pt>
                <c:pt idx="4434">
                  <c:v>1.4600000000086766E-3</c:v>
                </c:pt>
                <c:pt idx="4435">
                  <c:v>8.5999999998875865E-4</c:v>
                </c:pt>
                <c:pt idx="4436">
                  <c:v>0</c:v>
                </c:pt>
                <c:pt idx="4437">
                  <c:v>1.9100000000094042E-3</c:v>
                </c:pt>
                <c:pt idx="4438">
                  <c:v>0</c:v>
                </c:pt>
                <c:pt idx="4439">
                  <c:v>1.19000000000824E-3</c:v>
                </c:pt>
                <c:pt idx="4440">
                  <c:v>6.0000000019044819E-5</c:v>
                </c:pt>
                <c:pt idx="4441">
                  <c:v>2.4199999999723332E-3</c:v>
                </c:pt>
                <c:pt idx="4442">
                  <c:v>0</c:v>
                </c:pt>
                <c:pt idx="4443">
                  <c:v>6.0000000019044819E-5</c:v>
                </c:pt>
                <c:pt idx="4444">
                  <c:v>0</c:v>
                </c:pt>
                <c:pt idx="4445">
                  <c:v>1.6299999999773718E-3</c:v>
                </c:pt>
                <c:pt idx="4446">
                  <c:v>0</c:v>
                </c:pt>
                <c:pt idx="4447">
                  <c:v>1.2000000003808964E-4</c:v>
                </c:pt>
                <c:pt idx="4448">
                  <c:v>1.8799999999714601E-3</c:v>
                </c:pt>
                <c:pt idx="4449">
                  <c:v>9.3000000003939931E-4</c:v>
                </c:pt>
                <c:pt idx="4450">
                  <c:v>0</c:v>
                </c:pt>
                <c:pt idx="4451">
                  <c:v>2.3199999999974352E-3</c:v>
                </c:pt>
                <c:pt idx="4452">
                  <c:v>0</c:v>
                </c:pt>
                <c:pt idx="4453">
                  <c:v>3.0399999999985994E-3</c:v>
                </c:pt>
                <c:pt idx="4454">
                  <c:v>0</c:v>
                </c:pt>
                <c:pt idx="4455">
                  <c:v>6.8999999996322003E-4</c:v>
                </c:pt>
                <c:pt idx="4456">
                  <c:v>1.3999999998759449E-4</c:v>
                </c:pt>
                <c:pt idx="4457">
                  <c:v>1.4900000000466207E-3</c:v>
                </c:pt>
                <c:pt idx="4458">
                  <c:v>2.5099999999724787E-3</c:v>
                </c:pt>
                <c:pt idx="4459">
                  <c:v>4.4000000002597517E-4</c:v>
                </c:pt>
                <c:pt idx="4460">
                  <c:v>0</c:v>
                </c:pt>
                <c:pt idx="4461">
                  <c:v>2.3599999999532884E-3</c:v>
                </c:pt>
                <c:pt idx="4462">
                  <c:v>0</c:v>
                </c:pt>
                <c:pt idx="4463">
                  <c:v>0</c:v>
                </c:pt>
                <c:pt idx="4464">
                  <c:v>1.2200000000461841E-3</c:v>
                </c:pt>
                <c:pt idx="4465">
                  <c:v>2.4399999999786814E-3</c:v>
                </c:pt>
                <c:pt idx="4466">
                  <c:v>0</c:v>
                </c:pt>
                <c:pt idx="4467">
                  <c:v>0</c:v>
                </c:pt>
                <c:pt idx="4468">
                  <c:v>3.0100000000174987E-3</c:v>
                </c:pt>
                <c:pt idx="4469">
                  <c:v>0</c:v>
                </c:pt>
                <c:pt idx="4470">
                  <c:v>5.99999999622014E-5</c:v>
                </c:pt>
                <c:pt idx="4471">
                  <c:v>1.4100000000212276E-3</c:v>
                </c:pt>
                <c:pt idx="4472">
                  <c:v>5.8999999998832209E-4</c:v>
                </c:pt>
                <c:pt idx="4473">
                  <c:v>2.7000000000043656E-4</c:v>
                </c:pt>
                <c:pt idx="4474">
                  <c:v>2.3199999999974352E-3</c:v>
                </c:pt>
                <c:pt idx="4475">
                  <c:v>1.0500000000206455E-3</c:v>
                </c:pt>
                <c:pt idx="4476">
                  <c:v>5.6000000000722139E-4</c:v>
                </c:pt>
                <c:pt idx="4477">
                  <c:v>1.4899999999897773E-3</c:v>
                </c:pt>
                <c:pt idx="4478">
                  <c:v>2.2700000000099863E-3</c:v>
                </c:pt>
                <c:pt idx="4479">
                  <c:v>4.1999999996278348E-4</c:v>
                </c:pt>
                <c:pt idx="4480">
                  <c:v>2.1700000000350883E-3</c:v>
                </c:pt>
                <c:pt idx="4481">
                  <c:v>6.8999999996322003E-4</c:v>
                </c:pt>
                <c:pt idx="4482">
                  <c:v>8.6000000004560206E-4</c:v>
                </c:pt>
                <c:pt idx="4483">
                  <c:v>2.9999999998153726E-4</c:v>
                </c:pt>
                <c:pt idx="4484">
                  <c:v>3.5199999999804277E-3</c:v>
                </c:pt>
                <c:pt idx="4485">
                  <c:v>1.5500000000088221E-3</c:v>
                </c:pt>
                <c:pt idx="4486">
                  <c:v>1.0700000000269938E-3</c:v>
                </c:pt>
                <c:pt idx="4487">
                  <c:v>4.9999999998817657E-4</c:v>
                </c:pt>
                <c:pt idx="4488">
                  <c:v>1.4400000000023283E-3</c:v>
                </c:pt>
                <c:pt idx="4489">
                  <c:v>1.19000000000824E-3</c:v>
                </c:pt>
                <c:pt idx="4490">
                  <c:v>2.0199999999590545E-3</c:v>
                </c:pt>
                <c:pt idx="4491">
                  <c:v>6.3000000000101863E-4</c:v>
                </c:pt>
                <c:pt idx="4492">
                  <c:v>2.1200000000476393E-3</c:v>
                </c:pt>
                <c:pt idx="4493">
                  <c:v>1.2499999999704414E-3</c:v>
                </c:pt>
                <c:pt idx="4494">
                  <c:v>3.0399999999985994E-3</c:v>
                </c:pt>
                <c:pt idx="4495">
                  <c:v>0</c:v>
                </c:pt>
                <c:pt idx="4496">
                  <c:v>2.1100000000160435E-3</c:v>
                </c:pt>
                <c:pt idx="4497">
                  <c:v>1.5500000000088221E-3</c:v>
                </c:pt>
                <c:pt idx="4498">
                  <c:v>1.4899999999897773E-3</c:v>
                </c:pt>
                <c:pt idx="4499">
                  <c:v>2.889999999979409E-3</c:v>
                </c:pt>
                <c:pt idx="4500">
                  <c:v>0</c:v>
                </c:pt>
                <c:pt idx="4501">
                  <c:v>1.6100000000278669E-3</c:v>
                </c:pt>
                <c:pt idx="4502">
                  <c:v>1.4999999996234692E-4</c:v>
                </c:pt>
                <c:pt idx="4503">
                  <c:v>8.7000000002035449E-4</c:v>
                </c:pt>
                <c:pt idx="4504">
                  <c:v>3.6299999999869215E-3</c:v>
                </c:pt>
                <c:pt idx="4505">
                  <c:v>2.3899999999912325E-3</c:v>
                </c:pt>
                <c:pt idx="4506">
                  <c:v>0</c:v>
                </c:pt>
                <c:pt idx="4507">
                  <c:v>3.1000000000176442E-3</c:v>
                </c:pt>
                <c:pt idx="4508">
                  <c:v>4.4000000002597517E-4</c:v>
                </c:pt>
                <c:pt idx="4509">
                  <c:v>1.4999999996234692E-4</c:v>
                </c:pt>
                <c:pt idx="4510">
                  <c:v>3.5500000000183718E-3</c:v>
                </c:pt>
                <c:pt idx="4511">
                  <c:v>0</c:v>
                </c:pt>
                <c:pt idx="4512">
                  <c:v>3.3399999999801366E-3</c:v>
                </c:pt>
                <c:pt idx="4513">
                  <c:v>0</c:v>
                </c:pt>
                <c:pt idx="4514">
                  <c:v>2.6200000000358159E-3</c:v>
                </c:pt>
                <c:pt idx="4515">
                  <c:v>2.9799999999795546E-3</c:v>
                </c:pt>
                <c:pt idx="4516">
                  <c:v>0</c:v>
                </c:pt>
                <c:pt idx="4517">
                  <c:v>3.2499999999799911E-3</c:v>
                </c:pt>
                <c:pt idx="4518">
                  <c:v>2.8000000000361069E-3</c:v>
                </c:pt>
                <c:pt idx="4519">
                  <c:v>3.2999999996263796E-4</c:v>
                </c:pt>
                <c:pt idx="4520">
                  <c:v>2.7100000000359614E-3</c:v>
                </c:pt>
                <c:pt idx="4521">
                  <c:v>1.8000000000029104E-4</c:v>
                </c:pt>
                <c:pt idx="4522">
                  <c:v>3.2499999999799911E-3</c:v>
                </c:pt>
                <c:pt idx="4523">
                  <c:v>1.0399999999890497E-3</c:v>
                </c:pt>
                <c:pt idx="4524">
                  <c:v>2.6500000000169166E-3</c:v>
                </c:pt>
                <c:pt idx="4525">
                  <c:v>1.4600000000086766E-3</c:v>
                </c:pt>
                <c:pt idx="4526">
                  <c:v>1.1000000000080945E-3</c:v>
                </c:pt>
                <c:pt idx="4527">
                  <c:v>3.9400000000000546E-3</c:v>
                </c:pt>
                <c:pt idx="4528">
                  <c:v>0</c:v>
                </c:pt>
                <c:pt idx="4529">
                  <c:v>2.0499999999969987E-3</c:v>
                </c:pt>
                <c:pt idx="4530">
                  <c:v>2.0299999999906504E-3</c:v>
                </c:pt>
                <c:pt idx="4531">
                  <c:v>2.5600000000167711E-3</c:v>
                </c:pt>
                <c:pt idx="4532">
                  <c:v>0</c:v>
                </c:pt>
                <c:pt idx="4533">
                  <c:v>3.999999999962256E-3</c:v>
                </c:pt>
                <c:pt idx="4534">
                  <c:v>0</c:v>
                </c:pt>
                <c:pt idx="4535">
                  <c:v>5.690000000015516E-3</c:v>
                </c:pt>
                <c:pt idx="4536">
                  <c:v>2.99999999811007E-5</c:v>
                </c:pt>
                <c:pt idx="4537">
                  <c:v>3.3999999999991815E-3</c:v>
                </c:pt>
                <c:pt idx="4538">
                  <c:v>2.2600000000352338E-3</c:v>
                </c:pt>
                <c:pt idx="4539">
                  <c:v>2.1800000000098407E-3</c:v>
                </c:pt>
                <c:pt idx="4540">
                  <c:v>2.0499999999969987E-3</c:v>
                </c:pt>
                <c:pt idx="4541">
                  <c:v>5.6999999998197382E-4</c:v>
                </c:pt>
                <c:pt idx="4542">
                  <c:v>1.8499999999903594E-3</c:v>
                </c:pt>
                <c:pt idx="4543">
                  <c:v>1.9399999999905049E-3</c:v>
                </c:pt>
                <c:pt idx="4544">
                  <c:v>3.6300000000437649E-3</c:v>
                </c:pt>
                <c:pt idx="4545">
                  <c:v>1.7899999999713145E-3</c:v>
                </c:pt>
                <c:pt idx="4546">
                  <c:v>2.4999999999977263E-3</c:v>
                </c:pt>
                <c:pt idx="4547">
                  <c:v>3.9699999999811553E-3</c:v>
                </c:pt>
                <c:pt idx="4548">
                  <c:v>0</c:v>
                </c:pt>
                <c:pt idx="4549">
                  <c:v>2.980000000036398E-3</c:v>
                </c:pt>
                <c:pt idx="4550">
                  <c:v>0</c:v>
                </c:pt>
                <c:pt idx="4551">
                  <c:v>1.3099999999894862E-3</c:v>
                </c:pt>
                <c:pt idx="4552">
                  <c:v>2.6199999999789725E-3</c:v>
                </c:pt>
                <c:pt idx="4553">
                  <c:v>2.7100000000359614E-3</c:v>
                </c:pt>
                <c:pt idx="4554">
                  <c:v>1.2199999999893407E-3</c:v>
                </c:pt>
                <c:pt idx="4555">
                  <c:v>0</c:v>
                </c:pt>
                <c:pt idx="4556">
                  <c:v>4.7399999999697684E-3</c:v>
                </c:pt>
                <c:pt idx="4557">
                  <c:v>0</c:v>
                </c:pt>
                <c:pt idx="4558">
                  <c:v>4.4400000000450746E-3</c:v>
                </c:pt>
                <c:pt idx="4559">
                  <c:v>2.3999999996249244E-4</c:v>
                </c:pt>
                <c:pt idx="4560">
                  <c:v>2.9499999999984539E-3</c:v>
                </c:pt>
                <c:pt idx="4561">
                  <c:v>1.3400000000274304E-3</c:v>
                </c:pt>
                <c:pt idx="4562">
                  <c:v>1.2299999999640931E-3</c:v>
                </c:pt>
                <c:pt idx="4563">
                  <c:v>3.390000000024429E-3</c:v>
                </c:pt>
                <c:pt idx="4564">
                  <c:v>1.5799999999899228E-3</c:v>
                </c:pt>
                <c:pt idx="4565">
                  <c:v>1.2800000000083855E-3</c:v>
                </c:pt>
                <c:pt idx="4566">
                  <c:v>4.6500000000264663E-3</c:v>
                </c:pt>
                <c:pt idx="4567">
                  <c:v>1.4899999999897773E-3</c:v>
                </c:pt>
                <c:pt idx="4568">
                  <c:v>2.7799999999729152E-3</c:v>
                </c:pt>
                <c:pt idx="4569">
                  <c:v>2.38000000001648E-3</c:v>
                </c:pt>
                <c:pt idx="4570">
                  <c:v>2.0000000000095497E-3</c:v>
                </c:pt>
                <c:pt idx="4571">
                  <c:v>2.6500000000169166E-3</c:v>
                </c:pt>
                <c:pt idx="4572">
                  <c:v>1.6099999999710235E-3</c:v>
                </c:pt>
                <c:pt idx="4573">
                  <c:v>3.5100000000056752E-3</c:v>
                </c:pt>
                <c:pt idx="4574">
                  <c:v>1.8799999999714601E-3</c:v>
                </c:pt>
                <c:pt idx="4575">
                  <c:v>2.7400000000170621E-3</c:v>
                </c:pt>
                <c:pt idx="4576">
                  <c:v>2.3600000000101318E-3</c:v>
                </c:pt>
                <c:pt idx="4577">
                  <c:v>1.9899999999779538E-3</c:v>
                </c:pt>
                <c:pt idx="4578">
                  <c:v>1.9400000000473483E-3</c:v>
                </c:pt>
                <c:pt idx="4579">
                  <c:v>2.0899999999528518E-3</c:v>
                </c:pt>
                <c:pt idx="4580">
                  <c:v>2.2900000000163345E-3</c:v>
                </c:pt>
                <c:pt idx="4581">
                  <c:v>2.299999999991087E-3</c:v>
                </c:pt>
                <c:pt idx="4582">
                  <c:v>1.5200000000277214E-3</c:v>
                </c:pt>
                <c:pt idx="4583">
                  <c:v>1.1000000000080945E-3</c:v>
                </c:pt>
                <c:pt idx="4584">
                  <c:v>4.3499999999880856E-3</c:v>
                </c:pt>
                <c:pt idx="4585">
                  <c:v>1.519999999970878E-3</c:v>
                </c:pt>
                <c:pt idx="4586">
                  <c:v>3.4300000000371256E-3</c:v>
                </c:pt>
                <c:pt idx="4587">
                  <c:v>2.9799999999795546E-3</c:v>
                </c:pt>
                <c:pt idx="4588">
                  <c:v>1.3999999999896318E-3</c:v>
                </c:pt>
                <c:pt idx="4589">
                  <c:v>2.6200000000358159E-3</c:v>
                </c:pt>
                <c:pt idx="4590">
                  <c:v>2.99999999811007E-5</c:v>
                </c:pt>
                <c:pt idx="4591">
                  <c:v>4.4699999999693318E-3</c:v>
                </c:pt>
                <c:pt idx="4592">
                  <c:v>1.3400000000274304E-3</c:v>
                </c:pt>
                <c:pt idx="4593">
                  <c:v>1.7300000000091131E-3</c:v>
                </c:pt>
                <c:pt idx="4594">
                  <c:v>3.4299999999802822E-3</c:v>
                </c:pt>
                <c:pt idx="4595">
                  <c:v>2.5300000000356704E-3</c:v>
                </c:pt>
                <c:pt idx="4596">
                  <c:v>3.9400000000000546E-3</c:v>
                </c:pt>
                <c:pt idx="4597">
                  <c:v>3.4199999999486863E-3</c:v>
                </c:pt>
                <c:pt idx="4598">
                  <c:v>7.2000000000116415E-4</c:v>
                </c:pt>
                <c:pt idx="4599">
                  <c:v>2.1700000000350883E-3</c:v>
                </c:pt>
                <c:pt idx="4600">
                  <c:v>4.9799999999891043E-3</c:v>
                </c:pt>
                <c:pt idx="4601">
                  <c:v>6.3000000000101863E-4</c:v>
                </c:pt>
                <c:pt idx="4602">
                  <c:v>2.7400000000170621E-3</c:v>
                </c:pt>
                <c:pt idx="4603">
                  <c:v>3.3999999999991815E-3</c:v>
                </c:pt>
                <c:pt idx="4604">
                  <c:v>2.7399999999602187E-3</c:v>
                </c:pt>
                <c:pt idx="4605">
                  <c:v>2.5600000000167711E-3</c:v>
                </c:pt>
                <c:pt idx="4606">
                  <c:v>3.8499999999999091E-3</c:v>
                </c:pt>
                <c:pt idx="4607">
                  <c:v>2.1100000000160435E-3</c:v>
                </c:pt>
                <c:pt idx="4608">
                  <c:v>1.519999999970878E-3</c:v>
                </c:pt>
                <c:pt idx="4609">
                  <c:v>3.4300000000371256E-3</c:v>
                </c:pt>
                <c:pt idx="4610">
                  <c:v>6.7999999998846761E-4</c:v>
                </c:pt>
                <c:pt idx="4611">
                  <c:v>2.7499999999918145E-3</c:v>
                </c:pt>
                <c:pt idx="4612">
                  <c:v>3.1900000000177897E-3</c:v>
                </c:pt>
                <c:pt idx="4613">
                  <c:v>3.5699999999678766E-3</c:v>
                </c:pt>
                <c:pt idx="4614">
                  <c:v>3.160000000036689E-3</c:v>
                </c:pt>
                <c:pt idx="4615">
                  <c:v>1.0399999999890497E-3</c:v>
                </c:pt>
                <c:pt idx="4616">
                  <c:v>5.1300000000082946E-3</c:v>
                </c:pt>
                <c:pt idx="4617">
                  <c:v>3.3399999999801366E-3</c:v>
                </c:pt>
                <c:pt idx="4618">
                  <c:v>2.7400000000170621E-3</c:v>
                </c:pt>
                <c:pt idx="4619">
                  <c:v>1.4899999999897773E-3</c:v>
                </c:pt>
                <c:pt idx="4620">
                  <c:v>4.2300000000068394E-3</c:v>
                </c:pt>
                <c:pt idx="4621">
                  <c:v>3.0999999999608008E-3</c:v>
                </c:pt>
                <c:pt idx="4622">
                  <c:v>1.5200000000277214E-3</c:v>
                </c:pt>
                <c:pt idx="4623">
                  <c:v>3.2199999999988904E-3</c:v>
                </c:pt>
                <c:pt idx="4624">
                  <c:v>4.680000000007567E-3</c:v>
                </c:pt>
                <c:pt idx="4625">
                  <c:v>2.4099999999975807E-3</c:v>
                </c:pt>
                <c:pt idx="4626">
                  <c:v>4.7099999999886677E-3</c:v>
                </c:pt>
                <c:pt idx="4627">
                  <c:v>2.889999999979409E-3</c:v>
                </c:pt>
                <c:pt idx="4628">
                  <c:v>5.1000000001977241E-4</c:v>
                </c:pt>
                <c:pt idx="4629">
                  <c:v>5.0100000000270484E-3</c:v>
                </c:pt>
                <c:pt idx="4630">
                  <c:v>2.6499999999600732E-3</c:v>
                </c:pt>
                <c:pt idx="4631">
                  <c:v>3.4500000000434738E-3</c:v>
                </c:pt>
                <c:pt idx="4632">
                  <c:v>1.6099999999710235E-3</c:v>
                </c:pt>
                <c:pt idx="4633">
                  <c:v>5.6099999999901229E-3</c:v>
                </c:pt>
                <c:pt idx="4634">
                  <c:v>0</c:v>
                </c:pt>
                <c:pt idx="4635">
                  <c:v>4.4700000000261753E-3</c:v>
                </c:pt>
                <c:pt idx="4636">
                  <c:v>2.2599999999783904E-3</c:v>
                </c:pt>
                <c:pt idx="4637">
                  <c:v>3.489999999999327E-3</c:v>
                </c:pt>
                <c:pt idx="4638">
                  <c:v>3.3099999999990359E-3</c:v>
                </c:pt>
                <c:pt idx="4639">
                  <c:v>7.4000000000751243E-4</c:v>
                </c:pt>
                <c:pt idx="4640">
                  <c:v>5.0699999999892498E-3</c:v>
                </c:pt>
                <c:pt idx="4641">
                  <c:v>2.0600000000285945E-3</c:v>
                </c:pt>
                <c:pt idx="4642">
                  <c:v>2.9799999999795546E-3</c:v>
                </c:pt>
                <c:pt idx="4643">
                  <c:v>4.1100000000255932E-3</c:v>
                </c:pt>
                <c:pt idx="4644">
                  <c:v>2.1699999999782449E-3</c:v>
                </c:pt>
                <c:pt idx="4645">
                  <c:v>3.4600000000182263E-3</c:v>
                </c:pt>
                <c:pt idx="4646">
                  <c:v>2.2099999999909414E-3</c:v>
                </c:pt>
                <c:pt idx="4647">
                  <c:v>5.0299999999765532E-3</c:v>
                </c:pt>
                <c:pt idx="4648">
                  <c:v>0</c:v>
                </c:pt>
                <c:pt idx="4649">
                  <c:v>6.3499999999976353E-3</c:v>
                </c:pt>
                <c:pt idx="4650">
                  <c:v>3.3000000001948138E-4</c:v>
                </c:pt>
                <c:pt idx="4651">
                  <c:v>6.2599999999974898E-3</c:v>
                </c:pt>
                <c:pt idx="4652">
                  <c:v>7.6999999998861313E-4</c:v>
                </c:pt>
                <c:pt idx="4653">
                  <c:v>2.8000000000361069E-3</c:v>
                </c:pt>
                <c:pt idx="4654">
                  <c:v>3.2499999999799911E-3</c:v>
                </c:pt>
                <c:pt idx="4655">
                  <c:v>3.7899999999808642E-3</c:v>
                </c:pt>
                <c:pt idx="4656">
                  <c:v>5.2699999999958891E-3</c:v>
                </c:pt>
                <c:pt idx="4657">
                  <c:v>4.200000000196269E-4</c:v>
                </c:pt>
                <c:pt idx="4658">
                  <c:v>3.5500000000183718E-3</c:v>
                </c:pt>
                <c:pt idx="4659">
                  <c:v>5.2999999999769898E-3</c:v>
                </c:pt>
                <c:pt idx="4660">
                  <c:v>6.5999999998211933E-4</c:v>
                </c:pt>
                <c:pt idx="4661">
                  <c:v>4.500000000007276E-3</c:v>
                </c:pt>
                <c:pt idx="4662">
                  <c:v>1.1299999999891952E-3</c:v>
                </c:pt>
                <c:pt idx="4663">
                  <c:v>3.8400000000251566E-3</c:v>
                </c:pt>
                <c:pt idx="4664">
                  <c:v>3.7300000000186628E-3</c:v>
                </c:pt>
                <c:pt idx="4665">
                  <c:v>2.0499999999969987E-3</c:v>
                </c:pt>
                <c:pt idx="4666">
                  <c:v>4.0899999999624015E-3</c:v>
                </c:pt>
                <c:pt idx="4667">
                  <c:v>4.9400000000332511E-3</c:v>
                </c:pt>
                <c:pt idx="4668">
                  <c:v>6.3000000000101863E-4</c:v>
                </c:pt>
                <c:pt idx="4669">
                  <c:v>8.5199999999758802E-3</c:v>
                </c:pt>
                <c:pt idx="4670">
                  <c:v>2.1000000003823516E-4</c:v>
                </c:pt>
                <c:pt idx="4671">
                  <c:v>3.7899999999808642E-3</c:v>
                </c:pt>
                <c:pt idx="4672">
                  <c:v>4.2300000000068394E-3</c:v>
                </c:pt>
                <c:pt idx="4673">
                  <c:v>4.1999999999688953E-3</c:v>
                </c:pt>
                <c:pt idx="4674">
                  <c:v>4.170000000044638E-3</c:v>
                </c:pt>
                <c:pt idx="4675">
                  <c:v>3.8199999999619649E-3</c:v>
                </c:pt>
                <c:pt idx="4676">
                  <c:v>5.0400000000081491E-3</c:v>
                </c:pt>
                <c:pt idx="4677">
                  <c:v>5.1799999999957436E-3</c:v>
                </c:pt>
                <c:pt idx="4678">
                  <c:v>2.5300000000356704E-3</c:v>
                </c:pt>
                <c:pt idx="4679">
                  <c:v>5.5199999999899774E-3</c:v>
                </c:pt>
                <c:pt idx="4680">
                  <c:v>2.889999999979409E-3</c:v>
                </c:pt>
                <c:pt idx="4681">
                  <c:v>3.7800000000061118E-3</c:v>
                </c:pt>
                <c:pt idx="4682">
                  <c:v>3.6099999999805732E-3</c:v>
                </c:pt>
                <c:pt idx="4683">
                  <c:v>5.3599999999960346E-3</c:v>
                </c:pt>
                <c:pt idx="4684">
                  <c:v>3.8800000000378532E-3</c:v>
                </c:pt>
                <c:pt idx="4685">
                  <c:v>3.5699999999678766E-3</c:v>
                </c:pt>
                <c:pt idx="4686">
                  <c:v>3.4600000000182263E-3</c:v>
                </c:pt>
                <c:pt idx="4687">
                  <c:v>1.6099999999710235E-3</c:v>
                </c:pt>
                <c:pt idx="4688">
                  <c:v>4.9800000000459477E-3</c:v>
                </c:pt>
                <c:pt idx="4689">
                  <c:v>3.1899999999609463E-3</c:v>
                </c:pt>
                <c:pt idx="4690">
                  <c:v>4.350000000044929E-3</c:v>
                </c:pt>
                <c:pt idx="4691">
                  <c:v>8.5999999998875865E-4</c:v>
                </c:pt>
                <c:pt idx="4692">
                  <c:v>4.6199999999885222E-3</c:v>
                </c:pt>
                <c:pt idx="4693">
                  <c:v>5.4000000000087311E-3</c:v>
                </c:pt>
                <c:pt idx="4694">
                  <c:v>2.1399999999971442E-3</c:v>
                </c:pt>
                <c:pt idx="4695">
                  <c:v>4.0799999999876491E-3</c:v>
                </c:pt>
                <c:pt idx="4696">
                  <c:v>4.2100000000004911E-3</c:v>
                </c:pt>
                <c:pt idx="4697">
                  <c:v>4.3800000000260297E-3</c:v>
                </c:pt>
                <c:pt idx="4698">
                  <c:v>1.9599999999968531E-3</c:v>
                </c:pt>
                <c:pt idx="4699">
                  <c:v>6.0499999999592546E-3</c:v>
                </c:pt>
                <c:pt idx="4700">
                  <c:v>3.1000000000176442E-3</c:v>
                </c:pt>
                <c:pt idx="4701">
                  <c:v>1.9399999999905049E-3</c:v>
                </c:pt>
                <c:pt idx="4702">
                  <c:v>5.4800000000341242E-3</c:v>
                </c:pt>
                <c:pt idx="4703">
                  <c:v>3.1599999999798456E-3</c:v>
                </c:pt>
                <c:pt idx="4704">
                  <c:v>3.8799999999810098E-3</c:v>
                </c:pt>
                <c:pt idx="4705">
                  <c:v>3.8700000000062573E-3</c:v>
                </c:pt>
                <c:pt idx="4706">
                  <c:v>5.0100000000270484E-3</c:v>
                </c:pt>
                <c:pt idx="4707">
                  <c:v>3.9299999999684587E-3</c:v>
                </c:pt>
                <c:pt idx="4708">
                  <c:v>3.3400000000369801E-3</c:v>
                </c:pt>
                <c:pt idx="4709">
                  <c:v>3.5799999999994725E-3</c:v>
                </c:pt>
                <c:pt idx="4710">
                  <c:v>3.5399999999867759E-3</c:v>
                </c:pt>
                <c:pt idx="4711">
                  <c:v>3.8499999999999091E-3</c:v>
                </c:pt>
                <c:pt idx="4712">
                  <c:v>5.089999999995598E-3</c:v>
                </c:pt>
                <c:pt idx="4713">
                  <c:v>3.7300000000186628E-3</c:v>
                </c:pt>
                <c:pt idx="4714">
                  <c:v>3.4599999999613829E-3</c:v>
                </c:pt>
                <c:pt idx="4715">
                  <c:v>5.5399999999963256E-3</c:v>
                </c:pt>
                <c:pt idx="4716">
                  <c:v>3.4300000000371256E-3</c:v>
                </c:pt>
                <c:pt idx="4717">
                  <c:v>2.4999999999977263E-3</c:v>
                </c:pt>
                <c:pt idx="4718">
                  <c:v>5.5699999999774263E-3</c:v>
                </c:pt>
                <c:pt idx="4719">
                  <c:v>2.659999999991669E-3</c:v>
                </c:pt>
                <c:pt idx="4720">
                  <c:v>3.1200000000239925E-3</c:v>
                </c:pt>
                <c:pt idx="4721">
                  <c:v>6.379999999978736E-3</c:v>
                </c:pt>
                <c:pt idx="4722">
                  <c:v>2.0900000000096952E-3</c:v>
                </c:pt>
                <c:pt idx="4723">
                  <c:v>5.8099999999967622E-3</c:v>
                </c:pt>
                <c:pt idx="4724">
                  <c:v>3.1000000000176442E-3</c:v>
                </c:pt>
                <c:pt idx="4725">
                  <c:v>5.5699999999774263E-3</c:v>
                </c:pt>
                <c:pt idx="4726">
                  <c:v>4.1500000000382897E-3</c:v>
                </c:pt>
                <c:pt idx="4727">
                  <c:v>2.2299999999972897E-3</c:v>
                </c:pt>
                <c:pt idx="4728">
                  <c:v>8.0199999999877036E-3</c:v>
                </c:pt>
                <c:pt idx="4729">
                  <c:v>0</c:v>
                </c:pt>
                <c:pt idx="4730">
                  <c:v>5.2999999999769898E-3</c:v>
                </c:pt>
                <c:pt idx="4731">
                  <c:v>4.6500000000264663E-3</c:v>
                </c:pt>
                <c:pt idx="4732">
                  <c:v>4.5599999999694774E-3</c:v>
                </c:pt>
                <c:pt idx="4733">
                  <c:v>4.3499999999880856E-3</c:v>
                </c:pt>
                <c:pt idx="4734">
                  <c:v>3.9400000000000546E-3</c:v>
                </c:pt>
                <c:pt idx="4735">
                  <c:v>6.4000000000419277E-3</c:v>
                </c:pt>
                <c:pt idx="4736">
                  <c:v>3.5499999999615284E-3</c:v>
                </c:pt>
                <c:pt idx="4737">
                  <c:v>4.1100000000255932E-3</c:v>
                </c:pt>
                <c:pt idx="4738">
                  <c:v>4.500000000007276E-3</c:v>
                </c:pt>
                <c:pt idx="4739">
                  <c:v>2.9499999999984539E-3</c:v>
                </c:pt>
                <c:pt idx="4740">
                  <c:v>3.2199999999988904E-3</c:v>
                </c:pt>
                <c:pt idx="4741">
                  <c:v>3.7300000000186628E-3</c:v>
                </c:pt>
                <c:pt idx="4742">
                  <c:v>5.8399999999778629E-3</c:v>
                </c:pt>
                <c:pt idx="4743">
                  <c:v>6.1999999996942279E-4</c:v>
                </c:pt>
                <c:pt idx="4744">
                  <c:v>7.4800000000436739E-3</c:v>
                </c:pt>
                <c:pt idx="4745">
                  <c:v>1.5500000000088221E-3</c:v>
                </c:pt>
                <c:pt idx="4746">
                  <c:v>3.669999999999618E-3</c:v>
                </c:pt>
                <c:pt idx="4747">
                  <c:v>3.4299999999802822E-3</c:v>
                </c:pt>
                <c:pt idx="4748">
                  <c:v>4.909999999995307E-3</c:v>
                </c:pt>
                <c:pt idx="4749">
                  <c:v>2.2099999999909414E-3</c:v>
                </c:pt>
                <c:pt idx="4750">
                  <c:v>4.0500000000065484E-3</c:v>
                </c:pt>
                <c:pt idx="4751">
                  <c:v>2.6000000000294676E-3</c:v>
                </c:pt>
                <c:pt idx="4752">
                  <c:v>5.5399999999963256E-3</c:v>
                </c:pt>
                <c:pt idx="4753">
                  <c:v>3.6899999999491229E-3</c:v>
                </c:pt>
                <c:pt idx="4754">
                  <c:v>3.1300000000555883E-3</c:v>
                </c:pt>
                <c:pt idx="4755">
                  <c:v>4.7999999999888132E-3</c:v>
                </c:pt>
                <c:pt idx="4756">
                  <c:v>4.0599999999813008E-3</c:v>
                </c:pt>
                <c:pt idx="4757">
                  <c:v>4.1100000000255932E-3</c:v>
                </c:pt>
                <c:pt idx="4758">
                  <c:v>3.2199999999988904E-3</c:v>
                </c:pt>
                <c:pt idx="4759">
                  <c:v>4.8799999999573629E-3</c:v>
                </c:pt>
                <c:pt idx="4760">
                  <c:v>2.6900000000296131E-3</c:v>
                </c:pt>
                <c:pt idx="4761">
                  <c:v>4.3200000000069849E-3</c:v>
                </c:pt>
                <c:pt idx="4762">
                  <c:v>5.089999999995598E-3</c:v>
                </c:pt>
                <c:pt idx="4763">
                  <c:v>5.6099999999901229E-3</c:v>
                </c:pt>
                <c:pt idx="4764">
                  <c:v>4.1400000000066939E-3</c:v>
                </c:pt>
                <c:pt idx="4765">
                  <c:v>3.7499999999681677E-3</c:v>
                </c:pt>
                <c:pt idx="4766">
                  <c:v>5.9600000000159525E-3</c:v>
                </c:pt>
                <c:pt idx="4767">
                  <c:v>2.659999999991669E-3</c:v>
                </c:pt>
                <c:pt idx="4768">
                  <c:v>4.3499999999880856E-3</c:v>
                </c:pt>
                <c:pt idx="4769">
                  <c:v>4.9200000000269029E-3</c:v>
                </c:pt>
                <c:pt idx="4770">
                  <c:v>4.9399999999764077E-3</c:v>
                </c:pt>
                <c:pt idx="4771">
                  <c:v>2.6000000000294676E-3</c:v>
                </c:pt>
                <c:pt idx="4772">
                  <c:v>6.9100000000048567E-3</c:v>
                </c:pt>
                <c:pt idx="4773">
                  <c:v>2.0900000000096952E-3</c:v>
                </c:pt>
                <c:pt idx="4774">
                  <c:v>7.1199999999862484E-3</c:v>
                </c:pt>
                <c:pt idx="4775">
                  <c:v>3.4299999999802822E-3</c:v>
                </c:pt>
                <c:pt idx="4776">
                  <c:v>5.0600000000144973E-3</c:v>
                </c:pt>
                <c:pt idx="4777">
                  <c:v>4.3800000000260297E-3</c:v>
                </c:pt>
                <c:pt idx="4778">
                  <c:v>4.4699999999693318E-3</c:v>
                </c:pt>
                <c:pt idx="4779">
                  <c:v>4.0599999999813008E-3</c:v>
                </c:pt>
                <c:pt idx="4780">
                  <c:v>2.6200000000358159E-3</c:v>
                </c:pt>
                <c:pt idx="4781">
                  <c:v>6.2299999999595457E-3</c:v>
                </c:pt>
                <c:pt idx="4782">
                  <c:v>5.2400000000147884E-3</c:v>
                </c:pt>
                <c:pt idx="4783">
                  <c:v>4.5900000000074215E-3</c:v>
                </c:pt>
                <c:pt idx="4784">
                  <c:v>3.9400000000000546E-3</c:v>
                </c:pt>
                <c:pt idx="4785">
                  <c:v>5.5699999999774263E-3</c:v>
                </c:pt>
                <c:pt idx="4786">
                  <c:v>5.0400000000081491E-3</c:v>
                </c:pt>
                <c:pt idx="4787">
                  <c:v>0</c:v>
                </c:pt>
                <c:pt idx="4788">
                  <c:v>9.2400000000338878E-3</c:v>
                </c:pt>
                <c:pt idx="4789">
                  <c:v>2.8599999999983083E-3</c:v>
                </c:pt>
                <c:pt idx="4790">
                  <c:v>5.2099999999768443E-3</c:v>
                </c:pt>
                <c:pt idx="4791">
                  <c:v>6.5000000000168257E-3</c:v>
                </c:pt>
                <c:pt idx="4792">
                  <c:v>2.0799999999780994E-3</c:v>
                </c:pt>
                <c:pt idx="4793">
                  <c:v>6.6800000000171167E-3</c:v>
                </c:pt>
                <c:pt idx="4794">
                  <c:v>1.9699999999716056E-3</c:v>
                </c:pt>
                <c:pt idx="4795">
                  <c:v>5.0300000000333966E-3</c:v>
                </c:pt>
                <c:pt idx="4796">
                  <c:v>3.9699999999811553E-3</c:v>
                </c:pt>
                <c:pt idx="4797">
                  <c:v>4.1100000000255932E-3</c:v>
                </c:pt>
                <c:pt idx="4798">
                  <c:v>4.500000000007276E-3</c:v>
                </c:pt>
                <c:pt idx="4799">
                  <c:v>3.0399999999985994E-3</c:v>
                </c:pt>
                <c:pt idx="4800">
                  <c:v>7.1499999999673491E-3</c:v>
                </c:pt>
                <c:pt idx="4801">
                  <c:v>2.7400000000170621E-3</c:v>
                </c:pt>
                <c:pt idx="4802">
                  <c:v>5.8500000000094587E-3</c:v>
                </c:pt>
                <c:pt idx="4803">
                  <c:v>4.0199999999686042E-3</c:v>
                </c:pt>
                <c:pt idx="4804">
                  <c:v>5.6600000000344153E-3</c:v>
                </c:pt>
                <c:pt idx="4805">
                  <c:v>5.7199999999966167E-3</c:v>
                </c:pt>
                <c:pt idx="4806">
                  <c:v>2.1800000000098407E-3</c:v>
                </c:pt>
                <c:pt idx="4807">
                  <c:v>6.6699999999855208E-3</c:v>
                </c:pt>
                <c:pt idx="4808">
                  <c:v>2.8699999999730608E-3</c:v>
                </c:pt>
                <c:pt idx="4809">
                  <c:v>5.3000000000338332E-3</c:v>
                </c:pt>
                <c:pt idx="4810">
                  <c:v>6.7699999999604188E-3</c:v>
                </c:pt>
                <c:pt idx="4811">
                  <c:v>2.1399999999971442E-3</c:v>
                </c:pt>
                <c:pt idx="4812">
                  <c:v>7.9300000000444015E-3</c:v>
                </c:pt>
                <c:pt idx="4813">
                  <c:v>4.1099999999687498E-3</c:v>
                </c:pt>
                <c:pt idx="4814">
                  <c:v>5.6000000000153705E-3</c:v>
                </c:pt>
                <c:pt idx="4815">
                  <c:v>4.9799999999891043E-3</c:v>
                </c:pt>
                <c:pt idx="4816">
                  <c:v>7.6900000000250657E-3</c:v>
                </c:pt>
                <c:pt idx="4817">
                  <c:v>4.2300000000068394E-3</c:v>
                </c:pt>
                <c:pt idx="4818">
                  <c:v>5.5199999999899774E-3</c:v>
                </c:pt>
                <c:pt idx="4819">
                  <c:v>3.0699999999797001E-3</c:v>
                </c:pt>
                <c:pt idx="4820">
                  <c:v>9.1199999999957981E-3</c:v>
                </c:pt>
                <c:pt idx="4821">
                  <c:v>3.2400000000052387E-3</c:v>
                </c:pt>
                <c:pt idx="4822">
                  <c:v>6.5900000000169712E-3</c:v>
                </c:pt>
                <c:pt idx="4823">
                  <c:v>4.7399999999697684E-3</c:v>
                </c:pt>
                <c:pt idx="4824">
                  <c:v>5.4800000000341242E-3</c:v>
                </c:pt>
                <c:pt idx="4825">
                  <c:v>5.189999999970496E-3</c:v>
                </c:pt>
                <c:pt idx="4826">
                  <c:v>4.1100000000255932E-3</c:v>
                </c:pt>
                <c:pt idx="4827">
                  <c:v>4.6499999999696229E-3</c:v>
                </c:pt>
                <c:pt idx="4828">
                  <c:v>5.1900000000273394E-3</c:v>
                </c:pt>
                <c:pt idx="4829">
                  <c:v>4.1400000000066939E-3</c:v>
                </c:pt>
                <c:pt idx="4830">
                  <c:v>6.7300000000045657E-3</c:v>
                </c:pt>
                <c:pt idx="4831">
                  <c:v>4.5299999999883767E-3</c:v>
                </c:pt>
                <c:pt idx="4832">
                  <c:v>5.6999999999902684E-3</c:v>
                </c:pt>
                <c:pt idx="4833">
                  <c:v>4.9399999999764077E-3</c:v>
                </c:pt>
                <c:pt idx="4834">
                  <c:v>4.0600000000381442E-3</c:v>
                </c:pt>
                <c:pt idx="4835">
                  <c:v>5.4499999999961801E-3</c:v>
                </c:pt>
                <c:pt idx="4836">
                  <c:v>4.8899999999889587E-3</c:v>
                </c:pt>
                <c:pt idx="4837">
                  <c:v>4.7999999999888132E-3</c:v>
                </c:pt>
                <c:pt idx="4838">
                  <c:v>4.0799999999876491E-3</c:v>
                </c:pt>
                <c:pt idx="4839">
                  <c:v>5.6000000000153705E-3</c:v>
                </c:pt>
                <c:pt idx="4840">
                  <c:v>3.669999999999618E-3</c:v>
                </c:pt>
                <c:pt idx="4841">
                  <c:v>6.5500000000042746E-3</c:v>
                </c:pt>
                <c:pt idx="4842">
                  <c:v>2.5100000000293221E-3</c:v>
                </c:pt>
                <c:pt idx="4843">
                  <c:v>6.2800000000038381E-3</c:v>
                </c:pt>
                <c:pt idx="4844">
                  <c:v>6.0499999999592546E-3</c:v>
                </c:pt>
                <c:pt idx="4845">
                  <c:v>4.4200000000387263E-3</c:v>
                </c:pt>
                <c:pt idx="4846">
                  <c:v>5.3299999999580905E-3</c:v>
                </c:pt>
                <c:pt idx="4847">
                  <c:v>4.1400000000066939E-3</c:v>
                </c:pt>
                <c:pt idx="4848">
                  <c:v>5.2200000000084401E-3</c:v>
                </c:pt>
                <c:pt idx="4849">
                  <c:v>6.0199999999781539E-3</c:v>
                </c:pt>
                <c:pt idx="4850">
                  <c:v>2.6799999999980173E-3</c:v>
                </c:pt>
                <c:pt idx="4851">
                  <c:v>4.860000000007858E-3</c:v>
                </c:pt>
                <c:pt idx="4852">
                  <c:v>4.8300000000267573E-3</c:v>
                </c:pt>
                <c:pt idx="4853">
                  <c:v>4.8800000000142063E-3</c:v>
                </c:pt>
                <c:pt idx="4854">
                  <c:v>5.6099999999901229E-3</c:v>
                </c:pt>
                <c:pt idx="4855">
                  <c:v>4.6199999999885222E-3</c:v>
                </c:pt>
                <c:pt idx="4856">
                  <c:v>4.3800000000260297E-3</c:v>
                </c:pt>
                <c:pt idx="4857">
                  <c:v>3.9899999999875035E-3</c:v>
                </c:pt>
                <c:pt idx="4858">
                  <c:v>3.489999999999327E-3</c:v>
                </c:pt>
                <c:pt idx="4859">
                  <c:v>6.3999999999850843E-3</c:v>
                </c:pt>
                <c:pt idx="4860">
                  <c:v>5.0400000000081491E-3</c:v>
                </c:pt>
                <c:pt idx="4861">
                  <c:v>3.7300000000186628E-3</c:v>
                </c:pt>
                <c:pt idx="4862">
                  <c:v>8.9399999999955071E-3</c:v>
                </c:pt>
                <c:pt idx="4863">
                  <c:v>2.1399999999971442E-3</c:v>
                </c:pt>
                <c:pt idx="4864">
                  <c:v>6.4399999999977808E-3</c:v>
                </c:pt>
                <c:pt idx="4865">
                  <c:v>5.599999999958527E-3</c:v>
                </c:pt>
                <c:pt idx="4866">
                  <c:v>6.1400000000162436E-3</c:v>
                </c:pt>
                <c:pt idx="4867">
                  <c:v>5.7500000000345608E-3</c:v>
                </c:pt>
                <c:pt idx="4868">
                  <c:v>3.4599999999613829E-3</c:v>
                </c:pt>
                <c:pt idx="4869">
                  <c:v>3.9400000000000546E-3</c:v>
                </c:pt>
                <c:pt idx="4870">
                  <c:v>7.9200000000128057E-3</c:v>
                </c:pt>
                <c:pt idx="4871">
                  <c:v>4.8899999999889587E-3</c:v>
                </c:pt>
                <c:pt idx="4872">
                  <c:v>5.7199999999966167E-3</c:v>
                </c:pt>
                <c:pt idx="4873">
                  <c:v>5.2200000000084401E-3</c:v>
                </c:pt>
                <c:pt idx="4874">
                  <c:v>6.4100000000166801E-3</c:v>
                </c:pt>
                <c:pt idx="4875">
                  <c:v>4.2899999999690408E-3</c:v>
                </c:pt>
                <c:pt idx="4876">
                  <c:v>4.909999999995307E-3</c:v>
                </c:pt>
                <c:pt idx="4877">
                  <c:v>7.6000000000249202E-3</c:v>
                </c:pt>
                <c:pt idx="4878">
                  <c:v>4.680000000007567E-3</c:v>
                </c:pt>
                <c:pt idx="4879">
                  <c:v>6.1099999999782995E-3</c:v>
                </c:pt>
                <c:pt idx="4880">
                  <c:v>5.3700000000276304E-3</c:v>
                </c:pt>
                <c:pt idx="4881">
                  <c:v>5.2400000000147884E-3</c:v>
                </c:pt>
                <c:pt idx="4882">
                  <c:v>4.9499999999511601E-3</c:v>
                </c:pt>
                <c:pt idx="4883">
                  <c:v>6.3200000000165346E-3</c:v>
                </c:pt>
                <c:pt idx="4884">
                  <c:v>4.7700000000077125E-3</c:v>
                </c:pt>
                <c:pt idx="4885">
                  <c:v>6.6100000000233194E-3</c:v>
                </c:pt>
                <c:pt idx="4886">
                  <c:v>6.6499999999791726E-3</c:v>
                </c:pt>
                <c:pt idx="4887">
                  <c:v>2.6500000000169166E-3</c:v>
                </c:pt>
                <c:pt idx="4888">
                  <c:v>7.3299999999676402E-3</c:v>
                </c:pt>
                <c:pt idx="4889">
                  <c:v>7.3300000000244836E-3</c:v>
                </c:pt>
                <c:pt idx="4890">
                  <c:v>8.0800000000067485E-3</c:v>
                </c:pt>
                <c:pt idx="4891">
                  <c:v>8.6699999999950705E-3</c:v>
                </c:pt>
                <c:pt idx="4892">
                  <c:v>3.669999999999618E-3</c:v>
                </c:pt>
                <c:pt idx="4893">
                  <c:v>1.5760000000000218E-2</c:v>
                </c:pt>
                <c:pt idx="4894">
                  <c:v>4.5149999999978263E-2</c:v>
                </c:pt>
                <c:pt idx="4895">
                  <c:v>4.8249999999995907E-2</c:v>
                </c:pt>
                <c:pt idx="4896">
                  <c:v>1.7820000000028813E-2</c:v>
                </c:pt>
                <c:pt idx="4897">
                  <c:v>1.6219999999975698E-2</c:v>
                </c:pt>
                <c:pt idx="4898">
                  <c:v>1.2220000000013442E-2</c:v>
                </c:pt>
                <c:pt idx="4899">
                  <c:v>9.6800000000030195E-3</c:v>
                </c:pt>
                <c:pt idx="4900">
                  <c:v>7.5099999999679312E-3</c:v>
                </c:pt>
                <c:pt idx="4901">
                  <c:v>1.1979999999994106E-2</c:v>
                </c:pt>
                <c:pt idx="4902">
                  <c:v>5.1000000000271939E-3</c:v>
                </c:pt>
                <c:pt idx="4903">
                  <c:v>7.4500000000057298E-3</c:v>
                </c:pt>
                <c:pt idx="4904">
                  <c:v>9.770000000003165E-3</c:v>
                </c:pt>
                <c:pt idx="4905">
                  <c:v>5.6399999999712236E-3</c:v>
                </c:pt>
                <c:pt idx="4906">
                  <c:v>7.1500000000241926E-3</c:v>
                </c:pt>
                <c:pt idx="4907">
                  <c:v>8.399999999994634E-3</c:v>
                </c:pt>
                <c:pt idx="4908">
                  <c:v>6.8899999999985084E-3</c:v>
                </c:pt>
                <c:pt idx="4909">
                  <c:v>6.5000000000168257E-3</c:v>
                </c:pt>
                <c:pt idx="4910">
                  <c:v>8.3099999999944885E-3</c:v>
                </c:pt>
                <c:pt idx="4911">
                  <c:v>6.199999999978445E-3</c:v>
                </c:pt>
                <c:pt idx="4912">
                  <c:v>8.4899999999947795E-3</c:v>
                </c:pt>
                <c:pt idx="4913">
                  <c:v>7.7800000000252112E-3</c:v>
                </c:pt>
                <c:pt idx="4914">
                  <c:v>6.1400000000162436E-3</c:v>
                </c:pt>
                <c:pt idx="4915">
                  <c:v>1.0249999999984993E-2</c:v>
                </c:pt>
                <c:pt idx="4916">
                  <c:v>5.6599999999775719E-3</c:v>
                </c:pt>
                <c:pt idx="4917">
                  <c:v>9.0600000000335967E-3</c:v>
                </c:pt>
                <c:pt idx="4918">
                  <c:v>6.8299999999794636E-3</c:v>
                </c:pt>
                <c:pt idx="4919">
                  <c:v>6.1400000000162436E-3</c:v>
                </c:pt>
                <c:pt idx="4920">
                  <c:v>8.7899999999763168E-3</c:v>
                </c:pt>
                <c:pt idx="4921">
                  <c:v>5.3399999999896863E-3</c:v>
                </c:pt>
                <c:pt idx="4922">
                  <c:v>7.9800000000318505E-3</c:v>
                </c:pt>
                <c:pt idx="4923">
                  <c:v>5.369999999970787E-3</c:v>
                </c:pt>
                <c:pt idx="4924">
                  <c:v>7.7699999999936153E-3</c:v>
                </c:pt>
                <c:pt idx="4925">
                  <c:v>7.2800000000370346E-3</c:v>
                </c:pt>
                <c:pt idx="4926">
                  <c:v>6.7300000000045657E-3</c:v>
                </c:pt>
                <c:pt idx="4927">
                  <c:v>9.8399999999969623E-3</c:v>
                </c:pt>
                <c:pt idx="4928">
                  <c:v>6.2299999999595457E-3</c:v>
                </c:pt>
                <c:pt idx="4929">
                  <c:v>5.5100000000152249E-3</c:v>
                </c:pt>
                <c:pt idx="4930">
                  <c:v>1.0130000000003747E-2</c:v>
                </c:pt>
                <c:pt idx="4931">
                  <c:v>5.1599999999893953E-3</c:v>
                </c:pt>
                <c:pt idx="4932">
                  <c:v>7.9000000000064574E-3</c:v>
                </c:pt>
                <c:pt idx="4933">
                  <c:v>3.7500000000250111E-3</c:v>
                </c:pt>
                <c:pt idx="4934">
                  <c:v>8.4899999999947795E-3</c:v>
                </c:pt>
                <c:pt idx="4935">
                  <c:v>4.9799999999891043E-3</c:v>
                </c:pt>
                <c:pt idx="4936">
                  <c:v>7.8100000000063119E-3</c:v>
                </c:pt>
                <c:pt idx="4937">
                  <c:v>6.6499999999791726E-3</c:v>
                </c:pt>
                <c:pt idx="4938">
                  <c:v>5.4499999999961801E-3</c:v>
                </c:pt>
                <c:pt idx="4939">
                  <c:v>6.2000000000352884E-3</c:v>
                </c:pt>
                <c:pt idx="4940">
                  <c:v>5.8399999999778629E-3</c:v>
                </c:pt>
                <c:pt idx="4941">
                  <c:v>5.3300000000149339E-3</c:v>
                </c:pt>
                <c:pt idx="4942">
                  <c:v>4.5599999999694774E-3</c:v>
                </c:pt>
                <c:pt idx="4943">
                  <c:v>2.9499999999984539E-3</c:v>
                </c:pt>
                <c:pt idx="4944">
                  <c:v>7.4800000000436739E-3</c:v>
                </c:pt>
                <c:pt idx="4945">
                  <c:v>7.8699999999685133E-3</c:v>
                </c:pt>
                <c:pt idx="4946">
                  <c:v>4.0300000000002001E-3</c:v>
                </c:pt>
                <c:pt idx="4947">
                  <c:v>3.8400000000251566E-3</c:v>
                </c:pt>
                <c:pt idx="4948">
                  <c:v>8.1099999999878492E-3</c:v>
                </c:pt>
                <c:pt idx="4949">
                  <c:v>5.5399999999963256E-3</c:v>
                </c:pt>
                <c:pt idx="4950">
                  <c:v>4.3200000000069849E-3</c:v>
                </c:pt>
                <c:pt idx="4951">
                  <c:v>6.379999999978736E-3</c:v>
                </c:pt>
                <c:pt idx="4952">
                  <c:v>7.6900000000250657E-3</c:v>
                </c:pt>
                <c:pt idx="4953">
                  <c:v>2.8300000000172076E-3</c:v>
                </c:pt>
                <c:pt idx="4954">
                  <c:v>6.1099999999782995E-3</c:v>
                </c:pt>
                <c:pt idx="4955">
                  <c:v>6.199999999978445E-3</c:v>
                </c:pt>
                <c:pt idx="4956">
                  <c:v>5.9600000000159525E-3</c:v>
                </c:pt>
                <c:pt idx="4957">
                  <c:v>4.4700000000261753E-3</c:v>
                </c:pt>
                <c:pt idx="4958">
                  <c:v>6.7299999999477222E-3</c:v>
                </c:pt>
                <c:pt idx="4959">
                  <c:v>5.4900000000088767E-3</c:v>
                </c:pt>
                <c:pt idx="4960">
                  <c:v>3.8400000000251566E-3</c:v>
                </c:pt>
                <c:pt idx="4961">
                  <c:v>5.2799999999706415E-3</c:v>
                </c:pt>
                <c:pt idx="4962">
                  <c:v>6.0200000000349974E-3</c:v>
                </c:pt>
                <c:pt idx="4963">
                  <c:v>2.0199999999590545E-3</c:v>
                </c:pt>
                <c:pt idx="4964">
                  <c:v>7.0400000000176988E-3</c:v>
                </c:pt>
                <c:pt idx="4965">
                  <c:v>2.2299999999972897E-3</c:v>
                </c:pt>
                <c:pt idx="4966">
                  <c:v>5.1900000000273394E-3</c:v>
                </c:pt>
                <c:pt idx="4967">
                  <c:v>4.680000000007567E-3</c:v>
                </c:pt>
                <c:pt idx="4968">
                  <c:v>2.5899999999978718E-3</c:v>
                </c:pt>
                <c:pt idx="4969">
                  <c:v>6.4099999999598367E-3</c:v>
                </c:pt>
                <c:pt idx="4970">
                  <c:v>3.5100000000056752E-3</c:v>
                </c:pt>
                <c:pt idx="4971">
                  <c:v>4.5600000000263208E-3</c:v>
                </c:pt>
                <c:pt idx="4972">
                  <c:v>5.8399999999778629E-3</c:v>
                </c:pt>
                <c:pt idx="4973">
                  <c:v>5.5800000000090222E-3</c:v>
                </c:pt>
                <c:pt idx="4974">
                  <c:v>3.5399999999867759E-3</c:v>
                </c:pt>
                <c:pt idx="4975">
                  <c:v>6.1100000000351429E-3</c:v>
                </c:pt>
                <c:pt idx="4976">
                  <c:v>2.5999999999726242E-3</c:v>
                </c:pt>
                <c:pt idx="4977">
                  <c:v>5.3000000000338332E-3</c:v>
                </c:pt>
                <c:pt idx="4978">
                  <c:v>5.3599999999960346E-3</c:v>
                </c:pt>
                <c:pt idx="4979">
                  <c:v>4.0300000000002001E-3</c:v>
                </c:pt>
                <c:pt idx="4980">
                  <c:v>5.419999999958236E-3</c:v>
                </c:pt>
                <c:pt idx="4981">
                  <c:v>3.8499999999999091E-3</c:v>
                </c:pt>
                <c:pt idx="4982">
                  <c:v>4.7700000000077125E-3</c:v>
                </c:pt>
                <c:pt idx="4983">
                  <c:v>5.9600000000159525E-3</c:v>
                </c:pt>
                <c:pt idx="4984">
                  <c:v>2.200000000016189E-3</c:v>
                </c:pt>
                <c:pt idx="4985">
                  <c:v>6.0499999999592546E-3</c:v>
                </c:pt>
                <c:pt idx="4986">
                  <c:v>4.3200000000069849E-3</c:v>
                </c:pt>
                <c:pt idx="4987">
                  <c:v>4.6199999999885222E-3</c:v>
                </c:pt>
                <c:pt idx="4988">
                  <c:v>4.5900000000074215E-3</c:v>
                </c:pt>
                <c:pt idx="4989">
                  <c:v>7.7200000000061664E-3</c:v>
                </c:pt>
                <c:pt idx="4990">
                  <c:v>3.4600000000182263E-3</c:v>
                </c:pt>
                <c:pt idx="4991">
                  <c:v>7.9499999999939064E-3</c:v>
                </c:pt>
                <c:pt idx="4992">
                  <c:v>5.1300000000082946E-3</c:v>
                </c:pt>
                <c:pt idx="4993">
                  <c:v>7.5400000000058753E-3</c:v>
                </c:pt>
                <c:pt idx="4994">
                  <c:v>4.680000000007567E-3</c:v>
                </c:pt>
                <c:pt idx="4995">
                  <c:v>3.1899999999609463E-3</c:v>
                </c:pt>
                <c:pt idx="4996">
                  <c:v>7.8399999999874126E-3</c:v>
                </c:pt>
                <c:pt idx="4997">
                  <c:v>3.2700000000431828E-3</c:v>
                </c:pt>
                <c:pt idx="4998">
                  <c:v>6.379999999978736E-3</c:v>
                </c:pt>
                <c:pt idx="4999">
                  <c:v>6.0799999999971988E-3</c:v>
                </c:pt>
                <c:pt idx="5000">
                  <c:v>5.0699999999892498E-3</c:v>
                </c:pt>
                <c:pt idx="5001">
                  <c:v>6.6400000000044201E-3</c:v>
                </c:pt>
                <c:pt idx="5002">
                  <c:v>4.5900000000074215E-3</c:v>
                </c:pt>
                <c:pt idx="5003">
                  <c:v>7.2799999999801912E-3</c:v>
                </c:pt>
                <c:pt idx="5004">
                  <c:v>5.5100000000152249E-3</c:v>
                </c:pt>
                <c:pt idx="5005">
                  <c:v>5.1799999999957436E-3</c:v>
                </c:pt>
                <c:pt idx="5006">
                  <c:v>5.820000000028358E-3</c:v>
                </c:pt>
                <c:pt idx="5007">
                  <c:v>7.569999999986976E-3</c:v>
                </c:pt>
                <c:pt idx="5008">
                  <c:v>2.4700000000166256E-3</c:v>
                </c:pt>
                <c:pt idx="5009">
                  <c:v>7.5400000000058753E-3</c:v>
                </c:pt>
                <c:pt idx="5010">
                  <c:v>3.9600000000064028E-3</c:v>
                </c:pt>
                <c:pt idx="5011">
                  <c:v>5.9299999999780084E-3</c:v>
                </c:pt>
                <c:pt idx="5012">
                  <c:v>6.2599999999974898E-3</c:v>
                </c:pt>
                <c:pt idx="5013">
                  <c:v>4.1699999999877946E-3</c:v>
                </c:pt>
                <c:pt idx="5014">
                  <c:v>6.2300000000163891E-3</c:v>
                </c:pt>
                <c:pt idx="5015">
                  <c:v>5.6700000000091677E-3</c:v>
                </c:pt>
                <c:pt idx="5016">
                  <c:v>3.8099999999872125E-3</c:v>
                </c:pt>
                <c:pt idx="5017">
                  <c:v>5.6000000000153705E-3</c:v>
                </c:pt>
                <c:pt idx="5018">
                  <c:v>5.4000000000087311E-3</c:v>
                </c:pt>
                <c:pt idx="5019">
                  <c:v>4.9699999999575084E-3</c:v>
                </c:pt>
                <c:pt idx="5020">
                  <c:v>8.1400000000257933E-3</c:v>
                </c:pt>
                <c:pt idx="5021">
                  <c:v>5.0400000000081491E-3</c:v>
                </c:pt>
                <c:pt idx="5022">
                  <c:v>7.5400000000058753E-3</c:v>
                </c:pt>
                <c:pt idx="5023">
                  <c:v>4.7399999999697684E-3</c:v>
                </c:pt>
                <c:pt idx="5024">
                  <c:v>6.0799999999971988E-3</c:v>
                </c:pt>
                <c:pt idx="5025">
                  <c:v>6.2199999999847932E-3</c:v>
                </c:pt>
                <c:pt idx="5026">
                  <c:v>5.8999999999969077E-3</c:v>
                </c:pt>
                <c:pt idx="5027">
                  <c:v>6.5900000000169712E-3</c:v>
                </c:pt>
                <c:pt idx="5028">
                  <c:v>4.3800000000260297E-3</c:v>
                </c:pt>
                <c:pt idx="5029">
                  <c:v>7.6599999999871216E-3</c:v>
                </c:pt>
                <c:pt idx="5030">
                  <c:v>4.0199999999686042E-3</c:v>
                </c:pt>
                <c:pt idx="5031">
                  <c:v>5.9600000000159525E-3</c:v>
                </c:pt>
                <c:pt idx="5032">
                  <c:v>6.2900000000354339E-3</c:v>
                </c:pt>
                <c:pt idx="5033">
                  <c:v>7.6299999999491774E-3</c:v>
                </c:pt>
                <c:pt idx="5034">
                  <c:v>5.640000000028067E-3</c:v>
                </c:pt>
                <c:pt idx="5035">
                  <c:v>6.100000000003547E-3</c:v>
                </c:pt>
                <c:pt idx="5036">
                  <c:v>8.5599999999885767E-3</c:v>
                </c:pt>
                <c:pt idx="5037">
                  <c:v>5.4800000000341242E-3</c:v>
                </c:pt>
                <c:pt idx="5038">
                  <c:v>7.719999999949323E-3</c:v>
                </c:pt>
                <c:pt idx="5039">
                  <c:v>5.1900000000273394E-3</c:v>
                </c:pt>
                <c:pt idx="5040">
                  <c:v>8.6699999999950705E-3</c:v>
                </c:pt>
                <c:pt idx="5041">
                  <c:v>6.5500000000042746E-3</c:v>
                </c:pt>
                <c:pt idx="5042">
                  <c:v>5.0400000000081491E-3</c:v>
                </c:pt>
                <c:pt idx="5043">
                  <c:v>7.8100000000063119E-3</c:v>
                </c:pt>
                <c:pt idx="5044">
                  <c:v>6.6799999999602733E-3</c:v>
                </c:pt>
                <c:pt idx="5045">
                  <c:v>5.8400000000347063E-3</c:v>
                </c:pt>
                <c:pt idx="5046">
                  <c:v>7.209999999986394E-3</c:v>
                </c:pt>
                <c:pt idx="5047">
                  <c:v>6.1400000000162436E-3</c:v>
                </c:pt>
                <c:pt idx="5048">
                  <c:v>5.7799999999588181E-3</c:v>
                </c:pt>
                <c:pt idx="5049">
                  <c:v>6.470000000035725E-3</c:v>
                </c:pt>
                <c:pt idx="5050">
                  <c:v>8.8799999999764623E-3</c:v>
                </c:pt>
                <c:pt idx="5051">
                  <c:v>5.6299999999964712E-3</c:v>
                </c:pt>
                <c:pt idx="5052">
                  <c:v>6.7999999999983629E-3</c:v>
                </c:pt>
                <c:pt idx="5053">
                  <c:v>9.1199999999957981E-3</c:v>
                </c:pt>
                <c:pt idx="5054">
                  <c:v>8.5500000000138243E-3</c:v>
                </c:pt>
                <c:pt idx="5055">
                  <c:v>7.569999999986976E-3</c:v>
                </c:pt>
                <c:pt idx="5056">
                  <c:v>5.4499999999961801E-3</c:v>
                </c:pt>
                <c:pt idx="5057">
                  <c:v>9.1500000000337423E-3</c:v>
                </c:pt>
                <c:pt idx="5058">
                  <c:v>6.379999999978736E-3</c:v>
                </c:pt>
                <c:pt idx="5059">
                  <c:v>4.2000000000257387E-3</c:v>
                </c:pt>
                <c:pt idx="5060">
                  <c:v>1.1149999999986449E-2</c:v>
                </c:pt>
                <c:pt idx="5061">
                  <c:v>5.4499999999961801E-3</c:v>
                </c:pt>
                <c:pt idx="5062">
                  <c:v>6.7399999999793181E-3</c:v>
                </c:pt>
                <c:pt idx="5063">
                  <c:v>8.1900000000132422E-3</c:v>
                </c:pt>
                <c:pt idx="5064">
                  <c:v>5.5700000000342698E-3</c:v>
                </c:pt>
                <c:pt idx="5065">
                  <c:v>6.5299999999979264E-3</c:v>
                </c:pt>
                <c:pt idx="5066">
                  <c:v>7.0299999999861029E-3</c:v>
                </c:pt>
                <c:pt idx="5067">
                  <c:v>8.7399999999888678E-3</c:v>
                </c:pt>
                <c:pt idx="5068">
                  <c:v>5.4499999999961801E-3</c:v>
                </c:pt>
                <c:pt idx="5069">
                  <c:v>6.0200000000349974E-3</c:v>
                </c:pt>
                <c:pt idx="5070">
                  <c:v>7.9599999999686588E-3</c:v>
                </c:pt>
                <c:pt idx="5071">
                  <c:v>5.9299999999780084E-3</c:v>
                </c:pt>
                <c:pt idx="5072">
                  <c:v>6.880000000023756E-3</c:v>
                </c:pt>
                <c:pt idx="5073">
                  <c:v>6.4399999999977808E-3</c:v>
                </c:pt>
                <c:pt idx="5074">
                  <c:v>6.3200000000165346E-3</c:v>
                </c:pt>
                <c:pt idx="5075">
                  <c:v>6.379999999978736E-3</c:v>
                </c:pt>
                <c:pt idx="5076">
                  <c:v>6.8200000000047112E-3</c:v>
                </c:pt>
                <c:pt idx="5077">
                  <c:v>5.8099999999967622E-3</c:v>
                </c:pt>
                <c:pt idx="5078">
                  <c:v>6.9200000000364525E-3</c:v>
                </c:pt>
                <c:pt idx="5079">
                  <c:v>7.4499999999488864E-3</c:v>
                </c:pt>
                <c:pt idx="5080">
                  <c:v>4.9400000000332511E-3</c:v>
                </c:pt>
                <c:pt idx="5081">
                  <c:v>6.8600000000174077E-3</c:v>
                </c:pt>
                <c:pt idx="5082">
                  <c:v>7.0599999999672036E-3</c:v>
                </c:pt>
                <c:pt idx="5083">
                  <c:v>7.569999999986976E-3</c:v>
                </c:pt>
                <c:pt idx="5084">
                  <c:v>7.2700000000054388E-3</c:v>
                </c:pt>
                <c:pt idx="5085">
                  <c:v>5.870000000015807E-3</c:v>
                </c:pt>
                <c:pt idx="5086">
                  <c:v>8.8000000000079126E-3</c:v>
                </c:pt>
                <c:pt idx="5087">
                  <c:v>4.0799999999876491E-3</c:v>
                </c:pt>
                <c:pt idx="5088">
                  <c:v>7.060000000024047E-3</c:v>
                </c:pt>
                <c:pt idx="5089">
                  <c:v>7.6300000000060209E-3</c:v>
                </c:pt>
                <c:pt idx="5090">
                  <c:v>5.5199999999899774E-3</c:v>
                </c:pt>
                <c:pt idx="5091">
                  <c:v>7.1499999999673491E-3</c:v>
                </c:pt>
                <c:pt idx="5092">
                  <c:v>5.6000000000153705E-3</c:v>
                </c:pt>
                <c:pt idx="5093">
                  <c:v>7.6300000000060209E-3</c:v>
                </c:pt>
                <c:pt idx="5094">
                  <c:v>6.4399999999977808E-3</c:v>
                </c:pt>
                <c:pt idx="5095">
                  <c:v>6.0799999999971988E-3</c:v>
                </c:pt>
                <c:pt idx="5096">
                  <c:v>8.1599999999752981E-3</c:v>
                </c:pt>
                <c:pt idx="5097">
                  <c:v>5.5800000000090222E-3</c:v>
                </c:pt>
                <c:pt idx="5098">
                  <c:v>5.3300000000149339E-3</c:v>
                </c:pt>
                <c:pt idx="5099">
                  <c:v>6.9399999999859574E-3</c:v>
                </c:pt>
                <c:pt idx="5100">
                  <c:v>8.170000000006894E-3</c:v>
                </c:pt>
                <c:pt idx="5101">
                  <c:v>5.5399999999963256E-3</c:v>
                </c:pt>
                <c:pt idx="5102">
                  <c:v>7.8100000000063119E-3</c:v>
                </c:pt>
                <c:pt idx="5103">
                  <c:v>7.4200000000246291E-3</c:v>
                </c:pt>
                <c:pt idx="5104">
                  <c:v>4.9199999999700594E-3</c:v>
                </c:pt>
                <c:pt idx="5105">
                  <c:v>6.3800000000355794E-3</c:v>
                </c:pt>
                <c:pt idx="5106">
                  <c:v>6.2599999999974898E-3</c:v>
                </c:pt>
                <c:pt idx="5107">
                  <c:v>7.7399999999556712E-3</c:v>
                </c:pt>
                <c:pt idx="5108">
                  <c:v>5.2200000000084401E-3</c:v>
                </c:pt>
                <c:pt idx="5109">
                  <c:v>6.5000000000168257E-3</c:v>
                </c:pt>
                <c:pt idx="5110">
                  <c:v>8.0100000000129512E-3</c:v>
                </c:pt>
                <c:pt idx="5111">
                  <c:v>4.500000000007276E-3</c:v>
                </c:pt>
                <c:pt idx="5112">
                  <c:v>8.4099999999693864E-3</c:v>
                </c:pt>
                <c:pt idx="5113">
                  <c:v>4.3499999999880856E-3</c:v>
                </c:pt>
                <c:pt idx="5114">
                  <c:v>1.0130000000003747E-2</c:v>
                </c:pt>
                <c:pt idx="5115">
                  <c:v>6.6800000000171167E-3</c:v>
                </c:pt>
                <c:pt idx="5116">
                  <c:v>8.3700000000135333E-3</c:v>
                </c:pt>
                <c:pt idx="5117">
                  <c:v>4.8299999999699139E-3</c:v>
                </c:pt>
                <c:pt idx="5118">
                  <c:v>7.4500000000057298E-3</c:v>
                </c:pt>
                <c:pt idx="5119">
                  <c:v>8.1099999999878492E-3</c:v>
                </c:pt>
                <c:pt idx="5120">
                  <c:v>6.4300000000230284E-3</c:v>
                </c:pt>
                <c:pt idx="5121">
                  <c:v>7.6599999999871216E-3</c:v>
                </c:pt>
                <c:pt idx="5122">
                  <c:v>5.870000000015807E-3</c:v>
                </c:pt>
                <c:pt idx="5123">
                  <c:v>6.9199999999796091E-3</c:v>
                </c:pt>
                <c:pt idx="5124">
                  <c:v>4.860000000007858E-3</c:v>
                </c:pt>
                <c:pt idx="5125">
                  <c:v>5.0600000000144973E-3</c:v>
                </c:pt>
                <c:pt idx="5126">
                  <c:v>7.3600000000055843E-3</c:v>
                </c:pt>
                <c:pt idx="5127">
                  <c:v>5.0699999999892498E-3</c:v>
                </c:pt>
                <c:pt idx="5128">
                  <c:v>6.379999999978736E-3</c:v>
                </c:pt>
                <c:pt idx="5129">
                  <c:v>7.0900000000051477E-3</c:v>
                </c:pt>
                <c:pt idx="5130">
                  <c:v>7.6000000000249202E-3</c:v>
                </c:pt>
                <c:pt idx="5131">
                  <c:v>5.3399999999896863E-3</c:v>
                </c:pt>
                <c:pt idx="5132">
                  <c:v>9.0299999999956526E-3</c:v>
                </c:pt>
                <c:pt idx="5133">
                  <c:v>7.3300000000244836E-3</c:v>
                </c:pt>
                <c:pt idx="5134">
                  <c:v>5.6299999999964712E-3</c:v>
                </c:pt>
                <c:pt idx="5135">
                  <c:v>6.6499999999791726E-3</c:v>
                </c:pt>
                <c:pt idx="5136">
                  <c:v>7.6000000000249202E-3</c:v>
                </c:pt>
                <c:pt idx="5137">
                  <c:v>4.1999999999688953E-3</c:v>
                </c:pt>
                <c:pt idx="5138">
                  <c:v>6.7900000000236105E-3</c:v>
                </c:pt>
                <c:pt idx="5139">
                  <c:v>5.4299999999898318E-3</c:v>
                </c:pt>
                <c:pt idx="5140">
                  <c:v>8.2800000000133878E-3</c:v>
                </c:pt>
                <c:pt idx="5141">
                  <c:v>5.7799999999588181E-3</c:v>
                </c:pt>
                <c:pt idx="5142">
                  <c:v>6.6199999999980719E-3</c:v>
                </c:pt>
                <c:pt idx="5143">
                  <c:v>7.2100000000432374E-3</c:v>
                </c:pt>
                <c:pt idx="5144">
                  <c:v>3.5799999999994725E-3</c:v>
                </c:pt>
                <c:pt idx="5145">
                  <c:v>7.7499999999872671E-3</c:v>
                </c:pt>
                <c:pt idx="5146">
                  <c:v>6.5200000000231739E-3</c:v>
                </c:pt>
                <c:pt idx="5147">
                  <c:v>7.9299999999875581E-3</c:v>
                </c:pt>
                <c:pt idx="5148">
                  <c:v>7.0599999999672036E-3</c:v>
                </c:pt>
                <c:pt idx="5149">
                  <c:v>6.9799999999986539E-3</c:v>
                </c:pt>
                <c:pt idx="5150">
                  <c:v>5.2100000000336877E-3</c:v>
                </c:pt>
                <c:pt idx="5151">
                  <c:v>9.1799999999579995E-3</c:v>
                </c:pt>
                <c:pt idx="5152">
                  <c:v>5.4300000000466753E-3</c:v>
                </c:pt>
                <c:pt idx="5153">
                  <c:v>7.0900000000051477E-3</c:v>
                </c:pt>
                <c:pt idx="5154">
                  <c:v>7.6599999999871216E-3</c:v>
                </c:pt>
                <c:pt idx="5155">
                  <c:v>4.5599999999694774E-3</c:v>
                </c:pt>
                <c:pt idx="5156">
                  <c:v>7.4200000000246291E-3</c:v>
                </c:pt>
                <c:pt idx="5157">
                  <c:v>5.0600000000144973E-3</c:v>
                </c:pt>
                <c:pt idx="5158">
                  <c:v>7.6899999999682223E-3</c:v>
                </c:pt>
                <c:pt idx="5159">
                  <c:v>8.7399999999888678E-3</c:v>
                </c:pt>
                <c:pt idx="5160">
                  <c:v>7.5400000000058753E-3</c:v>
                </c:pt>
                <c:pt idx="5161">
                  <c:v>7.8300000000126602E-3</c:v>
                </c:pt>
                <c:pt idx="5162">
                  <c:v>6.7399999999793181E-3</c:v>
                </c:pt>
                <c:pt idx="5163">
                  <c:v>7.5400000000058753E-3</c:v>
                </c:pt>
                <c:pt idx="5164">
                  <c:v>7.5700000000438195E-3</c:v>
                </c:pt>
                <c:pt idx="5165">
                  <c:v>6.5299999999979264E-3</c:v>
                </c:pt>
                <c:pt idx="5166">
                  <c:v>8.2799999999565443E-3</c:v>
                </c:pt>
                <c:pt idx="5167">
                  <c:v>5.6000000000153705E-3</c:v>
                </c:pt>
                <c:pt idx="5168">
                  <c:v>9.0900000000146974E-3</c:v>
                </c:pt>
                <c:pt idx="5169">
                  <c:v>6.379999999978736E-3</c:v>
                </c:pt>
                <c:pt idx="5170">
                  <c:v>7.5400000000058753E-3</c:v>
                </c:pt>
                <c:pt idx="5171">
                  <c:v>6.6199999999980719E-3</c:v>
                </c:pt>
                <c:pt idx="5172">
                  <c:v>8.4899999999947795E-3</c:v>
                </c:pt>
                <c:pt idx="5173">
                  <c:v>7.2700000000054388E-3</c:v>
                </c:pt>
                <c:pt idx="5174">
                  <c:v>7.6900000000250657E-3</c:v>
                </c:pt>
                <c:pt idx="5175">
                  <c:v>5.3399999999896863E-3</c:v>
                </c:pt>
                <c:pt idx="5176">
                  <c:v>7.5400000000058753E-3</c:v>
                </c:pt>
                <c:pt idx="5177">
                  <c:v>7.7699999999936153E-3</c:v>
                </c:pt>
                <c:pt idx="5178">
                  <c:v>6.4699999999788815E-3</c:v>
                </c:pt>
                <c:pt idx="5179">
                  <c:v>7.0900000000051477E-3</c:v>
                </c:pt>
                <c:pt idx="5180">
                  <c:v>7.8100000000063119E-3</c:v>
                </c:pt>
                <c:pt idx="5181">
                  <c:v>5.8999999999969077E-3</c:v>
                </c:pt>
                <c:pt idx="5182">
                  <c:v>1.0229999999978645E-2</c:v>
                </c:pt>
                <c:pt idx="5183">
                  <c:v>5.2100000000336877E-3</c:v>
                </c:pt>
                <c:pt idx="5184">
                  <c:v>4.5599999999694774E-3</c:v>
                </c:pt>
                <c:pt idx="5185">
                  <c:v>9.6000000000344698E-3</c:v>
                </c:pt>
                <c:pt idx="5186">
                  <c:v>3.3599999999864849E-3</c:v>
                </c:pt>
                <c:pt idx="5187">
                  <c:v>7.8100000000063119E-3</c:v>
                </c:pt>
                <c:pt idx="5188">
                  <c:v>6.5900000000169712E-3</c:v>
                </c:pt>
                <c:pt idx="5189">
                  <c:v>6.379999999978736E-3</c:v>
                </c:pt>
                <c:pt idx="5190">
                  <c:v>8.7899999999763168E-3</c:v>
                </c:pt>
                <c:pt idx="5191">
                  <c:v>5.690000000015516E-3</c:v>
                </c:pt>
                <c:pt idx="5192">
                  <c:v>9.2099999999959437E-3</c:v>
                </c:pt>
                <c:pt idx="5193">
                  <c:v>5.4499999999961801E-3</c:v>
                </c:pt>
                <c:pt idx="5194">
                  <c:v>7.8700000000253567E-3</c:v>
                </c:pt>
                <c:pt idx="5195">
                  <c:v>7.6300000000060209E-3</c:v>
                </c:pt>
                <c:pt idx="5196">
                  <c:v>5.7799999999588181E-3</c:v>
                </c:pt>
                <c:pt idx="5197">
                  <c:v>9.0600000000335967E-3</c:v>
                </c:pt>
                <c:pt idx="5198">
                  <c:v>4.9199999999700594E-3</c:v>
                </c:pt>
                <c:pt idx="5199">
                  <c:v>7.9300000000444015E-3</c:v>
                </c:pt>
                <c:pt idx="5200">
                  <c:v>5.599999999958527E-3</c:v>
                </c:pt>
                <c:pt idx="5201">
                  <c:v>7.0000000000050022E-3</c:v>
                </c:pt>
                <c:pt idx="5202">
                  <c:v>8.170000000006894E-3</c:v>
                </c:pt>
                <c:pt idx="5203">
                  <c:v>4.9200000000269029E-3</c:v>
                </c:pt>
                <c:pt idx="5204">
                  <c:v>1.0310000000004038E-2</c:v>
                </c:pt>
                <c:pt idx="5205">
                  <c:v>5.1799999999957436E-3</c:v>
                </c:pt>
                <c:pt idx="5206">
                  <c:v>5.369999999970787E-3</c:v>
                </c:pt>
                <c:pt idx="5207">
                  <c:v>7.5400000000058753E-3</c:v>
                </c:pt>
                <c:pt idx="5208">
                  <c:v>8.9399999999955071E-3</c:v>
                </c:pt>
                <c:pt idx="5209">
                  <c:v>8.2500000000322871E-3</c:v>
                </c:pt>
                <c:pt idx="5210">
                  <c:v>7.2499999999990905E-3</c:v>
                </c:pt>
                <c:pt idx="5211">
                  <c:v>9.8299999999653664E-3</c:v>
                </c:pt>
                <c:pt idx="5212">
                  <c:v>6.7400000000361615E-3</c:v>
                </c:pt>
                <c:pt idx="5213">
                  <c:v>7.0599999999672036E-3</c:v>
                </c:pt>
                <c:pt idx="5214">
                  <c:v>8.2300000000259388E-3</c:v>
                </c:pt>
                <c:pt idx="5215">
                  <c:v>7.1199999999862484E-3</c:v>
                </c:pt>
                <c:pt idx="5216">
                  <c:v>7.8100000000063119E-3</c:v>
                </c:pt>
                <c:pt idx="5217">
                  <c:v>3.7499999999681677E-3</c:v>
                </c:pt>
                <c:pt idx="5218">
                  <c:v>1.2040000000013151E-2</c:v>
                </c:pt>
                <c:pt idx="5219">
                  <c:v>4.7400000000266118E-3</c:v>
                </c:pt>
                <c:pt idx="5220">
                  <c:v>7.389999999986685E-3</c:v>
                </c:pt>
                <c:pt idx="5221">
                  <c:v>1.0910000000023956E-2</c:v>
                </c:pt>
                <c:pt idx="5222">
                  <c:v>6.4399999999977808E-3</c:v>
                </c:pt>
                <c:pt idx="5223">
                  <c:v>7.4499999999488864E-3</c:v>
                </c:pt>
                <c:pt idx="5224">
                  <c:v>6.6700000000423643E-3</c:v>
                </c:pt>
                <c:pt idx="5225">
                  <c:v>9.2399999999770444E-3</c:v>
                </c:pt>
                <c:pt idx="5226">
                  <c:v>8.8499999999953616E-3</c:v>
                </c:pt>
                <c:pt idx="5227">
                  <c:v>7.0699999999987995E-3</c:v>
                </c:pt>
                <c:pt idx="5228">
                  <c:v>1.0370000000023083E-2</c:v>
                </c:pt>
                <c:pt idx="5229">
                  <c:v>4.9999999999954525E-3</c:v>
                </c:pt>
                <c:pt idx="5230">
                  <c:v>1.0199999999997544E-2</c:v>
                </c:pt>
                <c:pt idx="5231">
                  <c:v>6.880000000023756E-3</c:v>
                </c:pt>
                <c:pt idx="5232">
                  <c:v>7.6899999999682223E-3</c:v>
                </c:pt>
                <c:pt idx="5233">
                  <c:v>7.8100000000063119E-3</c:v>
                </c:pt>
                <c:pt idx="5234">
                  <c:v>5.7800000000156615E-3</c:v>
                </c:pt>
                <c:pt idx="5235">
                  <c:v>5.8099999999967622E-3</c:v>
                </c:pt>
                <c:pt idx="5236">
                  <c:v>7.1499999999673491E-3</c:v>
                </c:pt>
                <c:pt idx="5237">
                  <c:v>6.8899999999985084E-3</c:v>
                </c:pt>
                <c:pt idx="5238">
                  <c:v>6.8200000000047112E-3</c:v>
                </c:pt>
                <c:pt idx="5239">
                  <c:v>7.7499999999872671E-3</c:v>
                </c:pt>
                <c:pt idx="5240">
                  <c:v>5.4500000000530235E-3</c:v>
                </c:pt>
                <c:pt idx="5241">
                  <c:v>9.6299999999587271E-3</c:v>
                </c:pt>
                <c:pt idx="5242">
                  <c:v>8.4300000000325781E-3</c:v>
                </c:pt>
                <c:pt idx="5243">
                  <c:v>6.7699999999604188E-3</c:v>
                </c:pt>
                <c:pt idx="5244">
                  <c:v>8.579999999994925E-3</c:v>
                </c:pt>
                <c:pt idx="5245">
                  <c:v>4.8000000000456566E-3</c:v>
                </c:pt>
                <c:pt idx="5246">
                  <c:v>9.2099999999959437E-3</c:v>
                </c:pt>
                <c:pt idx="5247">
                  <c:v>5.9599999999591091E-3</c:v>
                </c:pt>
                <c:pt idx="5248">
                  <c:v>6.7400000000361615E-3</c:v>
                </c:pt>
                <c:pt idx="5249">
                  <c:v>6.9699999999670581E-3</c:v>
                </c:pt>
                <c:pt idx="5250">
                  <c:v>7.1800000000052933E-3</c:v>
                </c:pt>
                <c:pt idx="5251">
                  <c:v>7.6900000000250657E-3</c:v>
                </c:pt>
                <c:pt idx="5252">
                  <c:v>6.7099999999982174E-3</c:v>
                </c:pt>
                <c:pt idx="5253">
                  <c:v>6.5500000000042746E-3</c:v>
                </c:pt>
                <c:pt idx="5254">
                  <c:v>7.4500000000057298E-3</c:v>
                </c:pt>
                <c:pt idx="5255">
                  <c:v>6.4999999999599822E-3</c:v>
                </c:pt>
                <c:pt idx="5256">
                  <c:v>7.6900000000250657E-3</c:v>
                </c:pt>
                <c:pt idx="5257">
                  <c:v>5.9299999999780084E-3</c:v>
                </c:pt>
                <c:pt idx="5258">
                  <c:v>9.180000000014843E-3</c:v>
                </c:pt>
                <c:pt idx="5259">
                  <c:v>7.2999999999865395E-3</c:v>
                </c:pt>
                <c:pt idx="5260">
                  <c:v>6.9700000000239015E-3</c:v>
                </c:pt>
                <c:pt idx="5261">
                  <c:v>7.6599999999871216E-3</c:v>
                </c:pt>
                <c:pt idx="5262">
                  <c:v>4.6199999999885222E-3</c:v>
                </c:pt>
                <c:pt idx="5263">
                  <c:v>8.3800000000451291E-3</c:v>
                </c:pt>
                <c:pt idx="5264">
                  <c:v>5.4499999999961801E-3</c:v>
                </c:pt>
                <c:pt idx="5265">
                  <c:v>9.4199999999773354E-3</c:v>
                </c:pt>
                <c:pt idx="5266">
                  <c:v>3.9300000000253021E-3</c:v>
                </c:pt>
                <c:pt idx="5267">
                  <c:v>7.5099999999679312E-3</c:v>
                </c:pt>
                <c:pt idx="5268">
                  <c:v>7.5100000000247746E-3</c:v>
                </c:pt>
                <c:pt idx="5269">
                  <c:v>7.4799999999868305E-3</c:v>
                </c:pt>
                <c:pt idx="5270">
                  <c:v>9.360000000015134E-3</c:v>
                </c:pt>
                <c:pt idx="5271">
                  <c:v>6.4099999999598367E-3</c:v>
                </c:pt>
                <c:pt idx="5272">
                  <c:v>9.5100000000343243E-3</c:v>
                </c:pt>
                <c:pt idx="5273">
                  <c:v>7.9499999999939064E-3</c:v>
                </c:pt>
                <c:pt idx="5274">
                  <c:v>8.2899999999881402E-3</c:v>
                </c:pt>
                <c:pt idx="5275">
                  <c:v>8.7000000000330147E-3</c:v>
                </c:pt>
                <c:pt idx="5276">
                  <c:v>5.5699999999774263E-3</c:v>
                </c:pt>
                <c:pt idx="5277">
                  <c:v>1.0580000000004475E-2</c:v>
                </c:pt>
                <c:pt idx="5278">
                  <c:v>5.4000000000087311E-3</c:v>
                </c:pt>
                <c:pt idx="5279">
                  <c:v>1.0040000000003602E-2</c:v>
                </c:pt>
                <c:pt idx="5280">
                  <c:v>6.2899999999785905E-3</c:v>
                </c:pt>
                <c:pt idx="5281">
                  <c:v>9.3299999999771899E-3</c:v>
                </c:pt>
                <c:pt idx="5282">
                  <c:v>5.6000000000153705E-3</c:v>
                </c:pt>
                <c:pt idx="5283">
                  <c:v>7.9600000000255022E-3</c:v>
                </c:pt>
                <c:pt idx="5284">
                  <c:v>6.8799999999669126E-3</c:v>
                </c:pt>
                <c:pt idx="5285">
                  <c:v>9.180000000014843E-3</c:v>
                </c:pt>
                <c:pt idx="5286">
                  <c:v>6.1099999999782995E-3</c:v>
                </c:pt>
                <c:pt idx="5287">
                  <c:v>8.8499999999953616E-3</c:v>
                </c:pt>
                <c:pt idx="5288">
                  <c:v>6.8600000000174077E-3</c:v>
                </c:pt>
                <c:pt idx="5289">
                  <c:v>6.6100000000233194E-3</c:v>
                </c:pt>
                <c:pt idx="5290">
                  <c:v>7.4199999999677857E-3</c:v>
                </c:pt>
                <c:pt idx="5291">
                  <c:v>7.9000000000064574E-3</c:v>
                </c:pt>
                <c:pt idx="5292">
                  <c:v>6.7099999999982174E-3</c:v>
                </c:pt>
                <c:pt idx="5293">
                  <c:v>7.0000000000050022E-3</c:v>
                </c:pt>
                <c:pt idx="5294">
                  <c:v>5.3900000000339787E-3</c:v>
                </c:pt>
                <c:pt idx="5295">
                  <c:v>8.7999999999510692E-3</c:v>
                </c:pt>
                <c:pt idx="5296">
                  <c:v>4.500000000007276E-3</c:v>
                </c:pt>
                <c:pt idx="5297">
                  <c:v>8.4600000000136788E-3</c:v>
                </c:pt>
                <c:pt idx="5298">
                  <c:v>9.3299999999771899E-3</c:v>
                </c:pt>
                <c:pt idx="5299">
                  <c:v>4.2900000000258842E-3</c:v>
                </c:pt>
                <c:pt idx="5300">
                  <c:v>8.6099999999760257E-3</c:v>
                </c:pt>
                <c:pt idx="5301">
                  <c:v>8.9100000000144064E-3</c:v>
                </c:pt>
                <c:pt idx="5302">
                  <c:v>4.6500000000264663E-3</c:v>
                </c:pt>
                <c:pt idx="5303">
                  <c:v>1.0249999999984993E-2</c:v>
                </c:pt>
                <c:pt idx="5304">
                  <c:v>4.9500000000080036E-3</c:v>
                </c:pt>
                <c:pt idx="5305">
                  <c:v>7.8100000000063119E-3</c:v>
                </c:pt>
                <c:pt idx="5306">
                  <c:v>6.1099999999782995E-3</c:v>
                </c:pt>
                <c:pt idx="5307">
                  <c:v>1.0580000000004475E-2</c:v>
                </c:pt>
                <c:pt idx="5308">
                  <c:v>4.9799999999891043E-3</c:v>
                </c:pt>
                <c:pt idx="5309">
                  <c:v>8.5500000000138243E-3</c:v>
                </c:pt>
                <c:pt idx="5310">
                  <c:v>5.3899999999771353E-3</c:v>
                </c:pt>
                <c:pt idx="5311">
                  <c:v>8.6500000000455657E-3</c:v>
                </c:pt>
                <c:pt idx="5312">
                  <c:v>7.4499999999488864E-3</c:v>
                </c:pt>
                <c:pt idx="5313">
                  <c:v>5.6300000000533146E-3</c:v>
                </c:pt>
                <c:pt idx="5314">
                  <c:v>7.8399999999874126E-3</c:v>
                </c:pt>
                <c:pt idx="5315">
                  <c:v>6.8499999999858119E-3</c:v>
                </c:pt>
                <c:pt idx="5316">
                  <c:v>5.2800000000274849E-3</c:v>
                </c:pt>
                <c:pt idx="5317">
                  <c:v>1.0309999999947195E-2</c:v>
                </c:pt>
                <c:pt idx="5318">
                  <c:v>6.5500000000042746E-3</c:v>
                </c:pt>
                <c:pt idx="5319">
                  <c:v>8.0500000000256478E-3</c:v>
                </c:pt>
                <c:pt idx="5320">
                  <c:v>1.0490000000004329E-2</c:v>
                </c:pt>
                <c:pt idx="5321">
                  <c:v>4.2300000000068394E-3</c:v>
                </c:pt>
                <c:pt idx="5322">
                  <c:v>9.2999999999960892E-3</c:v>
                </c:pt>
                <c:pt idx="5323">
                  <c:v>4.6499999999696229E-3</c:v>
                </c:pt>
                <c:pt idx="5324">
                  <c:v>9.3300000000340333E-3</c:v>
                </c:pt>
                <c:pt idx="5325">
                  <c:v>5.1300000000082946E-3</c:v>
                </c:pt>
                <c:pt idx="5326">
                  <c:v>7.2699999999485954E-3</c:v>
                </c:pt>
                <c:pt idx="5327">
                  <c:v>8.5200000000327236E-3</c:v>
                </c:pt>
                <c:pt idx="5328">
                  <c:v>5.5100000000152249E-3</c:v>
                </c:pt>
                <c:pt idx="5329">
                  <c:v>1.0940000000005057E-2</c:v>
                </c:pt>
                <c:pt idx="5330">
                  <c:v>4.1399999999498505E-3</c:v>
                </c:pt>
                <c:pt idx="5331">
                  <c:v>8.6800000000266664E-3</c:v>
                </c:pt>
                <c:pt idx="5332">
                  <c:v>9.0599999999767533E-3</c:v>
                </c:pt>
                <c:pt idx="5333">
                  <c:v>8.4300000000325781E-3</c:v>
                </c:pt>
                <c:pt idx="5334">
                  <c:v>5.3100000000085856E-3</c:v>
                </c:pt>
                <c:pt idx="5335">
                  <c:v>7.4799999999868305E-3</c:v>
                </c:pt>
                <c:pt idx="5336">
                  <c:v>1.0580000000004475E-2</c:v>
                </c:pt>
                <c:pt idx="5337">
                  <c:v>6.7899999999667671E-3</c:v>
                </c:pt>
                <c:pt idx="5338">
                  <c:v>8.2900000000449836E-3</c:v>
                </c:pt>
                <c:pt idx="5339">
                  <c:v>9.4699999999647844E-3</c:v>
                </c:pt>
                <c:pt idx="5340">
                  <c:v>6.2000000000352884E-3</c:v>
                </c:pt>
                <c:pt idx="5341">
                  <c:v>6.8599999999605643E-3</c:v>
                </c:pt>
                <c:pt idx="5342">
                  <c:v>6.1400000000162436E-3</c:v>
                </c:pt>
                <c:pt idx="5343">
                  <c:v>9.1699999999832471E-3</c:v>
                </c:pt>
                <c:pt idx="5344">
                  <c:v>2.8700000000299042E-3</c:v>
                </c:pt>
                <c:pt idx="5345">
                  <c:v>5.7199999999966167E-3</c:v>
                </c:pt>
                <c:pt idx="5346">
                  <c:v>1.0249999999984993E-2</c:v>
                </c:pt>
                <c:pt idx="5347">
                  <c:v>5.0400000000081491E-3</c:v>
                </c:pt>
                <c:pt idx="5348">
                  <c:v>8.1900000000132422E-3</c:v>
                </c:pt>
                <c:pt idx="5349">
                  <c:v>7.9299999999875581E-3</c:v>
                </c:pt>
                <c:pt idx="5350">
                  <c:v>8.8799999999764623E-3</c:v>
                </c:pt>
                <c:pt idx="5351">
                  <c:v>7.6000000000249202E-3</c:v>
                </c:pt>
                <c:pt idx="5352">
                  <c:v>5.8999999999969077E-3</c:v>
                </c:pt>
                <c:pt idx="5353">
                  <c:v>1.0490000000004329E-2</c:v>
                </c:pt>
                <c:pt idx="5354">
                  <c:v>4.0199999999686042E-3</c:v>
                </c:pt>
                <c:pt idx="5355">
                  <c:v>1.0080000000016298E-2</c:v>
                </c:pt>
                <c:pt idx="5356">
                  <c:v>4.9200000000269029E-3</c:v>
                </c:pt>
                <c:pt idx="5357">
                  <c:v>7.9199999999559623E-3</c:v>
                </c:pt>
                <c:pt idx="5358">
                  <c:v>8.2000000000448381E-3</c:v>
                </c:pt>
                <c:pt idx="5359">
                  <c:v>7.6599999999871216E-3</c:v>
                </c:pt>
                <c:pt idx="5360">
                  <c:v>9.919999999965512E-3</c:v>
                </c:pt>
                <c:pt idx="5361">
                  <c:v>3.4900000000561704E-3</c:v>
                </c:pt>
                <c:pt idx="5362">
                  <c:v>1.0309999999947195E-2</c:v>
                </c:pt>
                <c:pt idx="5363">
                  <c:v>5.0400000000081491E-3</c:v>
                </c:pt>
                <c:pt idx="5364">
                  <c:v>9.3200000000024374E-3</c:v>
                </c:pt>
                <c:pt idx="5365">
                  <c:v>7.6599999999871216E-3</c:v>
                </c:pt>
                <c:pt idx="5366">
                  <c:v>8.2600000000070395E-3</c:v>
                </c:pt>
                <c:pt idx="5367">
                  <c:v>8.4600000000136788E-3</c:v>
                </c:pt>
                <c:pt idx="5368">
                  <c:v>7.0699999999987995E-3</c:v>
                </c:pt>
                <c:pt idx="5369">
                  <c:v>1.0130000000003747E-2</c:v>
                </c:pt>
                <c:pt idx="5370">
                  <c:v>7.389999999986685E-3</c:v>
                </c:pt>
                <c:pt idx="5371">
                  <c:v>7.8700000000253567E-3</c:v>
                </c:pt>
                <c:pt idx="5372">
                  <c:v>8.8200000000142609E-3</c:v>
                </c:pt>
                <c:pt idx="5373">
                  <c:v>8.079999999949905E-3</c:v>
                </c:pt>
                <c:pt idx="5374">
                  <c:v>5.4200000000150794E-3</c:v>
                </c:pt>
                <c:pt idx="5375">
                  <c:v>7.0000000000050022E-3</c:v>
                </c:pt>
                <c:pt idx="5376">
                  <c:v>1.0260000000016589E-2</c:v>
                </c:pt>
                <c:pt idx="5377">
                  <c:v>5.8999999999969077E-3</c:v>
                </c:pt>
                <c:pt idx="5378">
                  <c:v>8.3099999999944885E-3</c:v>
                </c:pt>
                <c:pt idx="5379">
                  <c:v>9.2399999999770444E-3</c:v>
                </c:pt>
                <c:pt idx="5380">
                  <c:v>5.6000000000153705E-3</c:v>
                </c:pt>
                <c:pt idx="5381">
                  <c:v>8.9700000000334512E-3</c:v>
                </c:pt>
                <c:pt idx="5382">
                  <c:v>9.3299999999771899E-3</c:v>
                </c:pt>
                <c:pt idx="5383">
                  <c:v>7.3600000000055843E-3</c:v>
                </c:pt>
                <c:pt idx="5384">
                  <c:v>6.7099999999982174E-3</c:v>
                </c:pt>
                <c:pt idx="5385">
                  <c:v>9.0599999999767533E-3</c:v>
                </c:pt>
                <c:pt idx="5386">
                  <c:v>9.0299999999956526E-3</c:v>
                </c:pt>
                <c:pt idx="5387">
                  <c:v>6.7300000000045657E-3</c:v>
                </c:pt>
                <c:pt idx="5388">
                  <c:v>9.1500000000337423E-3</c:v>
                </c:pt>
                <c:pt idx="5389">
                  <c:v>8.0499999999688043E-3</c:v>
                </c:pt>
                <c:pt idx="5390">
                  <c:v>7.6900000000250657E-3</c:v>
                </c:pt>
                <c:pt idx="5391">
                  <c:v>8.6099999999760257E-3</c:v>
                </c:pt>
                <c:pt idx="5392">
                  <c:v>6.5299999999979264E-3</c:v>
                </c:pt>
                <c:pt idx="5393">
                  <c:v>7.8700000000253567E-3</c:v>
                </c:pt>
                <c:pt idx="5394">
                  <c:v>7.4500000000057298E-3</c:v>
                </c:pt>
                <c:pt idx="5395">
                  <c:v>8.0099999999561078E-3</c:v>
                </c:pt>
                <c:pt idx="5396">
                  <c:v>1.5800000000467662E-3</c:v>
                </c:pt>
                <c:pt idx="5397">
                  <c:v>8.2899999999881402E-3</c:v>
                </c:pt>
                <c:pt idx="5398">
                  <c:v>7.7200000000061664E-3</c:v>
                </c:pt>
                <c:pt idx="5399">
                  <c:v>1.067000000000462E-2</c:v>
                </c:pt>
                <c:pt idx="5400">
                  <c:v>6.1900000000036925E-3</c:v>
                </c:pt>
                <c:pt idx="5401">
                  <c:v>6.7099999999982174E-3</c:v>
                </c:pt>
                <c:pt idx="5402">
                  <c:v>7.2999999999865395E-3</c:v>
                </c:pt>
                <c:pt idx="5403">
                  <c:v>6.3200000000165346E-3</c:v>
                </c:pt>
                <c:pt idx="5404">
                  <c:v>8.3099999999944885E-3</c:v>
                </c:pt>
                <c:pt idx="5405">
                  <c:v>5.3399999999896863E-3</c:v>
                </c:pt>
                <c:pt idx="5406">
                  <c:v>6.9399999999859574E-3</c:v>
                </c:pt>
                <c:pt idx="5407">
                  <c:v>8.3200000000260843E-3</c:v>
                </c:pt>
                <c:pt idx="5408">
                  <c:v>8.7599999999952161E-3</c:v>
                </c:pt>
                <c:pt idx="5409">
                  <c:v>5.419999999958236E-3</c:v>
                </c:pt>
                <c:pt idx="5410">
                  <c:v>6.2000000000352884E-3</c:v>
                </c:pt>
                <c:pt idx="5411">
                  <c:v>1.01399999999785E-2</c:v>
                </c:pt>
                <c:pt idx="5412">
                  <c:v>4.7600000000329601E-3</c:v>
                </c:pt>
                <c:pt idx="5413">
                  <c:v>7.5400000000058753E-3</c:v>
                </c:pt>
                <c:pt idx="5414">
                  <c:v>8.1699999999500506E-3</c:v>
                </c:pt>
                <c:pt idx="5415">
                  <c:v>7.8700000000253567E-3</c:v>
                </c:pt>
                <c:pt idx="5416">
                  <c:v>7.209999999986394E-3</c:v>
                </c:pt>
                <c:pt idx="5417">
                  <c:v>6.9399999999859574E-3</c:v>
                </c:pt>
                <c:pt idx="5418">
                  <c:v>6.2900000000354339E-3</c:v>
                </c:pt>
                <c:pt idx="5419">
                  <c:v>7.8100000000063119E-3</c:v>
                </c:pt>
                <c:pt idx="5420">
                  <c:v>7.9299999999875581E-3</c:v>
                </c:pt>
                <c:pt idx="5421">
                  <c:v>4.860000000007858E-3</c:v>
                </c:pt>
                <c:pt idx="5422">
                  <c:v>7.3600000000055843E-3</c:v>
                </c:pt>
                <c:pt idx="5423">
                  <c:v>6.8200000000047112E-3</c:v>
                </c:pt>
                <c:pt idx="5424">
                  <c:v>8.1099999999878492E-3</c:v>
                </c:pt>
                <c:pt idx="5425">
                  <c:v>7.5400000000058753E-3</c:v>
                </c:pt>
                <c:pt idx="5426">
                  <c:v>6.3700000000039836E-3</c:v>
                </c:pt>
                <c:pt idx="5427">
                  <c:v>6.199999999978445E-3</c:v>
                </c:pt>
                <c:pt idx="5428">
                  <c:v>1.0080000000016298E-2</c:v>
                </c:pt>
                <c:pt idx="5429">
                  <c:v>6.0199999999781539E-3</c:v>
                </c:pt>
                <c:pt idx="5430">
                  <c:v>8.8200000000142609E-3</c:v>
                </c:pt>
                <c:pt idx="5431">
                  <c:v>6.4100000000166801E-3</c:v>
                </c:pt>
                <c:pt idx="5432">
                  <c:v>8.1899999999563988E-3</c:v>
                </c:pt>
                <c:pt idx="5433">
                  <c:v>7.2400000000243381E-3</c:v>
                </c:pt>
                <c:pt idx="5434">
                  <c:v>7.5100000000247746E-3</c:v>
                </c:pt>
                <c:pt idx="5435">
                  <c:v>7.4799999999868305E-3</c:v>
                </c:pt>
                <c:pt idx="5436">
                  <c:v>5.9599999999591091E-3</c:v>
                </c:pt>
                <c:pt idx="5437">
                  <c:v>9.6900000000346154E-3</c:v>
                </c:pt>
                <c:pt idx="5438">
                  <c:v>6.9399999999859574E-3</c:v>
                </c:pt>
                <c:pt idx="5439">
                  <c:v>8.530000000007476E-3</c:v>
                </c:pt>
                <c:pt idx="5440">
                  <c:v>6.379999999978736E-3</c:v>
                </c:pt>
                <c:pt idx="5441">
                  <c:v>7.8000000000315595E-3</c:v>
                </c:pt>
                <c:pt idx="5442">
                  <c:v>8.4699999999884312E-3</c:v>
                </c:pt>
                <c:pt idx="5443">
                  <c:v>6.0500000000160981E-3</c:v>
                </c:pt>
                <c:pt idx="5444">
                  <c:v>9.0299999999956526E-3</c:v>
                </c:pt>
                <c:pt idx="5445">
                  <c:v>8.7300000000141154E-3</c:v>
                </c:pt>
                <c:pt idx="5446">
                  <c:v>9.2999999999960892E-3</c:v>
                </c:pt>
                <c:pt idx="5447">
                  <c:v>6.0199999999781539E-3</c:v>
                </c:pt>
                <c:pt idx="5448">
                  <c:v>9.770000000003165E-3</c:v>
                </c:pt>
                <c:pt idx="5449">
                  <c:v>6.379999999978736E-3</c:v>
                </c:pt>
                <c:pt idx="5450">
                  <c:v>6.7999999999983629E-3</c:v>
                </c:pt>
                <c:pt idx="5451">
                  <c:v>8.8499999999953616E-3</c:v>
                </c:pt>
                <c:pt idx="5452">
                  <c:v>6.6100000000233194E-3</c:v>
                </c:pt>
                <c:pt idx="5453">
                  <c:v>6.7700000000172622E-3</c:v>
                </c:pt>
                <c:pt idx="5454">
                  <c:v>6.379999999978736E-3</c:v>
                </c:pt>
                <c:pt idx="5455">
                  <c:v>6.6699999999855208E-3</c:v>
                </c:pt>
                <c:pt idx="5456">
                  <c:v>8.1400000000257933E-3</c:v>
                </c:pt>
                <c:pt idx="5457">
                  <c:v>8.399999999994634E-3</c:v>
                </c:pt>
                <c:pt idx="5458">
                  <c:v>7.9600000000255022E-3</c:v>
                </c:pt>
                <c:pt idx="5459">
                  <c:v>5.3599999999960346E-3</c:v>
                </c:pt>
                <c:pt idx="5460">
                  <c:v>7.159999999998945E-3</c:v>
                </c:pt>
                <c:pt idx="5461">
                  <c:v>9.2099999999959437E-3</c:v>
                </c:pt>
                <c:pt idx="5462">
                  <c:v>6.1900000000036925E-3</c:v>
                </c:pt>
                <c:pt idx="5463">
                  <c:v>9.0599999999767533E-3</c:v>
                </c:pt>
                <c:pt idx="5464">
                  <c:v>4.6199999999885222E-3</c:v>
                </c:pt>
                <c:pt idx="5465">
                  <c:v>9.6599999999966712E-3</c:v>
                </c:pt>
                <c:pt idx="5466">
                  <c:v>6.8200000000047112E-3</c:v>
                </c:pt>
                <c:pt idx="5467">
                  <c:v>9.0000000000145519E-3</c:v>
                </c:pt>
                <c:pt idx="5468">
                  <c:v>6.9500000000175532E-3</c:v>
                </c:pt>
                <c:pt idx="5469">
                  <c:v>3.719999999987067E-3</c:v>
                </c:pt>
                <c:pt idx="5470">
                  <c:v>1.2069999999994252E-2</c:v>
                </c:pt>
                <c:pt idx="5471">
                  <c:v>4.1499999999814463E-3</c:v>
                </c:pt>
                <c:pt idx="5472">
                  <c:v>9.0000000000145519E-3</c:v>
                </c:pt>
                <c:pt idx="5473">
                  <c:v>6.7900000000236105E-3</c:v>
                </c:pt>
                <c:pt idx="5474">
                  <c:v>7.0299999999861029E-3</c:v>
                </c:pt>
                <c:pt idx="5475">
                  <c:v>9.4500000000152795E-3</c:v>
                </c:pt>
                <c:pt idx="5476">
                  <c:v>5.1299999999514512E-3</c:v>
                </c:pt>
                <c:pt idx="5477">
                  <c:v>1.302000000004E-2</c:v>
                </c:pt>
                <c:pt idx="5478">
                  <c:v>7.569999999986976E-3</c:v>
                </c:pt>
                <c:pt idx="5479">
                  <c:v>7.9900000000066029E-3</c:v>
                </c:pt>
                <c:pt idx="5480">
                  <c:v>8.6699999999950705E-3</c:v>
                </c:pt>
                <c:pt idx="5481">
                  <c:v>7.0900000000051477E-3</c:v>
                </c:pt>
                <c:pt idx="5482">
                  <c:v>6.1400000000162436E-3</c:v>
                </c:pt>
                <c:pt idx="5483">
                  <c:v>6.7999999999983629E-3</c:v>
                </c:pt>
                <c:pt idx="5484">
                  <c:v>1.0009999999965657E-2</c:v>
                </c:pt>
                <c:pt idx="5485">
                  <c:v>4.8899999999889587E-3</c:v>
                </c:pt>
                <c:pt idx="5486">
                  <c:v>7.5100000000247746E-3</c:v>
                </c:pt>
                <c:pt idx="5487">
                  <c:v>1.1439999999993233E-2</c:v>
                </c:pt>
                <c:pt idx="5488">
                  <c:v>5.7899999999904139E-3</c:v>
                </c:pt>
                <c:pt idx="5489">
                  <c:v>7.0900000000051477E-3</c:v>
                </c:pt>
                <c:pt idx="5490">
                  <c:v>9.2700000000149885E-3</c:v>
                </c:pt>
                <c:pt idx="5491">
                  <c:v>7.2700000000054388E-3</c:v>
                </c:pt>
                <c:pt idx="5492">
                  <c:v>7.2700000000054388E-3</c:v>
                </c:pt>
                <c:pt idx="5493">
                  <c:v>9.4799999999963802E-3</c:v>
                </c:pt>
                <c:pt idx="5494">
                  <c:v>9.8600000000033106E-3</c:v>
                </c:pt>
                <c:pt idx="5495">
                  <c:v>5.9899999999970532E-3</c:v>
                </c:pt>
                <c:pt idx="5496">
                  <c:v>1.1770000000012715E-2</c:v>
                </c:pt>
                <c:pt idx="5497">
                  <c:v>6.4099999999598367E-3</c:v>
                </c:pt>
                <c:pt idx="5498">
                  <c:v>9.0900000000146974E-3</c:v>
                </c:pt>
                <c:pt idx="5499">
                  <c:v>9.4799999999963802E-3</c:v>
                </c:pt>
                <c:pt idx="5500">
                  <c:v>7.2999999999865395E-3</c:v>
                </c:pt>
                <c:pt idx="5501">
                  <c:v>8.5200000000327236E-3</c:v>
                </c:pt>
                <c:pt idx="5502">
                  <c:v>5.1599999999893953E-3</c:v>
                </c:pt>
                <c:pt idx="5503">
                  <c:v>1.2810000000001764E-2</c:v>
                </c:pt>
                <c:pt idx="5504">
                  <c:v>5.6399999999712236E-3</c:v>
                </c:pt>
                <c:pt idx="5505">
                  <c:v>9.0000000000145519E-3</c:v>
                </c:pt>
                <c:pt idx="5506">
                  <c:v>9.6199999999839747E-3</c:v>
                </c:pt>
                <c:pt idx="5507">
                  <c:v>7.9000000000064574E-3</c:v>
                </c:pt>
                <c:pt idx="5508">
                  <c:v>8.6100000000328691E-3</c:v>
                </c:pt>
                <c:pt idx="5509">
                  <c:v>7.8100000000063119E-3</c:v>
                </c:pt>
                <c:pt idx="5510">
                  <c:v>8.0499999999688043E-3</c:v>
                </c:pt>
                <c:pt idx="5511">
                  <c:v>5.3000000000338332E-3</c:v>
                </c:pt>
                <c:pt idx="5512">
                  <c:v>7.4799999999868305E-3</c:v>
                </c:pt>
                <c:pt idx="5513">
                  <c:v>1.0639999999966676E-2</c:v>
                </c:pt>
                <c:pt idx="5514">
                  <c:v>5.0700000000460932E-3</c:v>
                </c:pt>
                <c:pt idx="5515">
                  <c:v>8.2499999999754436E-3</c:v>
                </c:pt>
                <c:pt idx="5516">
                  <c:v>7.3100000000181353E-3</c:v>
                </c:pt>
                <c:pt idx="5517">
                  <c:v>6.9699999999670581E-3</c:v>
                </c:pt>
                <c:pt idx="5518">
                  <c:v>9.0000000000145519E-3</c:v>
                </c:pt>
                <c:pt idx="5519">
                  <c:v>5.3599999999960346E-3</c:v>
                </c:pt>
                <c:pt idx="5520">
                  <c:v>8.4400000000073305E-3</c:v>
                </c:pt>
                <c:pt idx="5521">
                  <c:v>5.8399999999778629E-3</c:v>
                </c:pt>
                <c:pt idx="5522">
                  <c:v>8.6699999999950705E-3</c:v>
                </c:pt>
                <c:pt idx="5523">
                  <c:v>6.5299999999979264E-3</c:v>
                </c:pt>
                <c:pt idx="5524">
                  <c:v>8.5800000000517684E-3</c:v>
                </c:pt>
                <c:pt idx="5525">
                  <c:v>6.9499999999607098E-3</c:v>
                </c:pt>
                <c:pt idx="5526">
                  <c:v>7.5400000000058753E-3</c:v>
                </c:pt>
                <c:pt idx="5527">
                  <c:v>8.1000000000130967E-3</c:v>
                </c:pt>
                <c:pt idx="5528">
                  <c:v>6.8600000000174077E-3</c:v>
                </c:pt>
                <c:pt idx="5529">
                  <c:v>7.5099999999679312E-3</c:v>
                </c:pt>
                <c:pt idx="5530">
                  <c:v>6.4300000000230284E-3</c:v>
                </c:pt>
                <c:pt idx="5531">
                  <c:v>6.7099999999982174E-3</c:v>
                </c:pt>
                <c:pt idx="5532">
                  <c:v>6.5299999999979264E-3</c:v>
                </c:pt>
                <c:pt idx="5533">
                  <c:v>7.2700000000054388E-3</c:v>
                </c:pt>
                <c:pt idx="5534">
                  <c:v>9.089999999957854E-3</c:v>
                </c:pt>
                <c:pt idx="5535">
                  <c:v>5.2700000000527325E-3</c:v>
                </c:pt>
                <c:pt idx="5536">
                  <c:v>1.0319999999978791E-2</c:v>
                </c:pt>
                <c:pt idx="5537">
                  <c:v>7.3600000000055843E-3</c:v>
                </c:pt>
                <c:pt idx="5538">
                  <c:v>8.1299999999941974E-3</c:v>
                </c:pt>
                <c:pt idx="5539">
                  <c:v>9.3899999999962347E-3</c:v>
                </c:pt>
                <c:pt idx="5540">
                  <c:v>5.1300000000082946E-3</c:v>
                </c:pt>
                <c:pt idx="5541">
                  <c:v>9.0299999999956526E-3</c:v>
                </c:pt>
                <c:pt idx="5542">
                  <c:v>6.1699999999973443E-3</c:v>
                </c:pt>
                <c:pt idx="5543">
                  <c:v>1.0069999999984702E-2</c:v>
                </c:pt>
                <c:pt idx="5544">
                  <c:v>5.3000000000338332E-3</c:v>
                </c:pt>
                <c:pt idx="5545">
                  <c:v>9.8999999999591637E-3</c:v>
                </c:pt>
                <c:pt idx="5546">
                  <c:v>8.9100000000144064E-3</c:v>
                </c:pt>
                <c:pt idx="5547">
                  <c:v>6.9700000000239015E-3</c:v>
                </c:pt>
                <c:pt idx="5548">
                  <c:v>7.9900000000066029E-3</c:v>
                </c:pt>
                <c:pt idx="5549">
                  <c:v>6.7299999999477222E-3</c:v>
                </c:pt>
                <c:pt idx="5550">
                  <c:v>9.6600000000535147E-3</c:v>
                </c:pt>
                <c:pt idx="5551">
                  <c:v>4.9199999999700594E-3</c:v>
                </c:pt>
                <c:pt idx="5552">
                  <c:v>9.3899999999962347E-3</c:v>
                </c:pt>
                <c:pt idx="5553">
                  <c:v>7.9800000000318505E-3</c:v>
                </c:pt>
                <c:pt idx="5554">
                  <c:v>8.4099999999693864E-3</c:v>
                </c:pt>
                <c:pt idx="5555">
                  <c:v>6.880000000023756E-3</c:v>
                </c:pt>
                <c:pt idx="5556">
                  <c:v>1.1179999999967549E-2</c:v>
                </c:pt>
                <c:pt idx="5557">
                  <c:v>7.8399999999874126E-3</c:v>
                </c:pt>
                <c:pt idx="5558">
                  <c:v>7.5100000000247746E-3</c:v>
                </c:pt>
                <c:pt idx="5559">
                  <c:v>7.619999999974425E-3</c:v>
                </c:pt>
                <c:pt idx="5560">
                  <c:v>7.8100000000063119E-3</c:v>
                </c:pt>
                <c:pt idx="5561">
                  <c:v>4.860000000007858E-3</c:v>
                </c:pt>
                <c:pt idx="5562">
                  <c:v>9.8100000000158616E-3</c:v>
                </c:pt>
                <c:pt idx="5563">
                  <c:v>4.7900000000140608E-3</c:v>
                </c:pt>
                <c:pt idx="5564">
                  <c:v>8.9699999999766078E-3</c:v>
                </c:pt>
                <c:pt idx="5565">
                  <c:v>5.9600000000159525E-3</c:v>
                </c:pt>
                <c:pt idx="5566">
                  <c:v>9.5699999999965257E-3</c:v>
                </c:pt>
                <c:pt idx="5567">
                  <c:v>6.5900000000169712E-3</c:v>
                </c:pt>
                <c:pt idx="5568">
                  <c:v>5.8699999999589636E-3</c:v>
                </c:pt>
                <c:pt idx="5569">
                  <c:v>9.8300000000222099E-3</c:v>
                </c:pt>
                <c:pt idx="5570">
                  <c:v>5.369999999970787E-3</c:v>
                </c:pt>
                <c:pt idx="5571">
                  <c:v>1.0430000000042128E-2</c:v>
                </c:pt>
                <c:pt idx="5572">
                  <c:v>8.6699999999950705E-3</c:v>
                </c:pt>
                <c:pt idx="5573">
                  <c:v>6.7399999999793181E-3</c:v>
                </c:pt>
                <c:pt idx="5574">
                  <c:v>1.1110000000030595E-2</c:v>
                </c:pt>
                <c:pt idx="5575">
                  <c:v>4.229999999949996E-3</c:v>
                </c:pt>
                <c:pt idx="5576">
                  <c:v>1.0550000000023374E-2</c:v>
                </c:pt>
                <c:pt idx="5577">
                  <c:v>7.4000000000182808E-3</c:v>
                </c:pt>
                <c:pt idx="5578">
                  <c:v>6.5199999999663305E-3</c:v>
                </c:pt>
                <c:pt idx="5579">
                  <c:v>7.4500000000057298E-3</c:v>
                </c:pt>
                <c:pt idx="5580">
                  <c:v>9.2999999999960892E-3</c:v>
                </c:pt>
                <c:pt idx="5581">
                  <c:v>6.5600000000358705E-3</c:v>
                </c:pt>
                <c:pt idx="5582">
                  <c:v>5.4499999999961801E-3</c:v>
                </c:pt>
                <c:pt idx="5583">
                  <c:v>1.0400000000004184E-2</c:v>
                </c:pt>
                <c:pt idx="5584">
                  <c:v>6.8599999999605643E-3</c:v>
                </c:pt>
                <c:pt idx="5585">
                  <c:v>8.1000000000130967E-3</c:v>
                </c:pt>
                <c:pt idx="5586">
                  <c:v>1.1149999999986449E-2</c:v>
                </c:pt>
                <c:pt idx="5587">
                  <c:v>6.6199999999980719E-3</c:v>
                </c:pt>
                <c:pt idx="5588">
                  <c:v>8.5800000000517684E-3</c:v>
                </c:pt>
                <c:pt idx="5589">
                  <c:v>6.8199999999478678E-3</c:v>
                </c:pt>
                <c:pt idx="5590">
                  <c:v>7.3900000000435284E-3</c:v>
                </c:pt>
                <c:pt idx="5591">
                  <c:v>6.6799999999602733E-3</c:v>
                </c:pt>
                <c:pt idx="5592">
                  <c:v>5.5399999999963256E-3</c:v>
                </c:pt>
                <c:pt idx="5593">
                  <c:v>8.1400000000257933E-3</c:v>
                </c:pt>
                <c:pt idx="5594">
                  <c:v>6.199999999978445E-3</c:v>
                </c:pt>
                <c:pt idx="5595">
                  <c:v>8.7900000000331602E-3</c:v>
                </c:pt>
                <c:pt idx="5596">
                  <c:v>8.4600000000136788E-3</c:v>
                </c:pt>
                <c:pt idx="5597">
                  <c:v>5.8699999999589636E-3</c:v>
                </c:pt>
                <c:pt idx="5598">
                  <c:v>9.180000000014843E-3</c:v>
                </c:pt>
                <c:pt idx="5599">
                  <c:v>5.7600000000093132E-3</c:v>
                </c:pt>
                <c:pt idx="5600">
                  <c:v>1.0189999999965949E-2</c:v>
                </c:pt>
                <c:pt idx="5601">
                  <c:v>3.6300000000437649E-3</c:v>
                </c:pt>
                <c:pt idx="5602">
                  <c:v>1.1979999999994106E-2</c:v>
                </c:pt>
                <c:pt idx="5603">
                  <c:v>4.3000000000006366E-3</c:v>
                </c:pt>
                <c:pt idx="5604">
                  <c:v>8.2499999999754436E-3</c:v>
                </c:pt>
                <c:pt idx="5605">
                  <c:v>1.0159999999984848E-2</c:v>
                </c:pt>
                <c:pt idx="5606">
                  <c:v>7.4800000000436739E-3</c:v>
                </c:pt>
                <c:pt idx="5607">
                  <c:v>8.3799999999882857E-3</c:v>
                </c:pt>
                <c:pt idx="5608">
                  <c:v>3.2800000000179352E-3</c:v>
                </c:pt>
                <c:pt idx="5609">
                  <c:v>1.2419999999963238E-2</c:v>
                </c:pt>
                <c:pt idx="5610">
                  <c:v>3.0100000000174987E-3</c:v>
                </c:pt>
                <c:pt idx="5611">
                  <c:v>8.1399999999689499E-3</c:v>
                </c:pt>
                <c:pt idx="5612">
                  <c:v>9.7500000000536602E-3</c:v>
                </c:pt>
                <c:pt idx="5613">
                  <c:v>6.3999999999850843E-3</c:v>
                </c:pt>
                <c:pt idx="5614">
                  <c:v>9.1499999999768988E-3</c:v>
                </c:pt>
                <c:pt idx="5615">
                  <c:v>6.6199999999980719E-3</c:v>
                </c:pt>
                <c:pt idx="5616">
                  <c:v>7.9000000000064574E-3</c:v>
                </c:pt>
                <c:pt idx="5617">
                  <c:v>7.6900000000250657E-3</c:v>
                </c:pt>
                <c:pt idx="5618">
                  <c:v>6.0199999999781539E-3</c:v>
                </c:pt>
                <c:pt idx="5619">
                  <c:v>8.5199999999758802E-3</c:v>
                </c:pt>
                <c:pt idx="5620">
                  <c:v>4.7400000000266118E-3</c:v>
                </c:pt>
                <c:pt idx="5621">
                  <c:v>7.9499999999939064E-3</c:v>
                </c:pt>
                <c:pt idx="5622">
                  <c:v>5.1900000000273394E-3</c:v>
                </c:pt>
                <c:pt idx="5623">
                  <c:v>9.4499999999584361E-3</c:v>
                </c:pt>
                <c:pt idx="5624">
                  <c:v>5.4200000000150794E-3</c:v>
                </c:pt>
                <c:pt idx="5625">
                  <c:v>7.3600000000055843E-3</c:v>
                </c:pt>
                <c:pt idx="5626">
                  <c:v>8.170000000006894E-3</c:v>
                </c:pt>
                <c:pt idx="5627">
                  <c:v>5.8999999999969077E-3</c:v>
                </c:pt>
                <c:pt idx="5628">
                  <c:v>1.0730000000023665E-2</c:v>
                </c:pt>
                <c:pt idx="5629">
                  <c:v>3.3999999999991815E-3</c:v>
                </c:pt>
                <c:pt idx="5630">
                  <c:v>9.9799999999845568E-3</c:v>
                </c:pt>
                <c:pt idx="5631">
                  <c:v>5.9899999999970532E-3</c:v>
                </c:pt>
                <c:pt idx="5632">
                  <c:v>8.1999999999879947E-3</c:v>
                </c:pt>
                <c:pt idx="5633">
                  <c:v>9.9200000000223554E-3</c:v>
                </c:pt>
                <c:pt idx="5634">
                  <c:v>6.1699999999973443E-3</c:v>
                </c:pt>
                <c:pt idx="5635">
                  <c:v>1.0159999999984848E-2</c:v>
                </c:pt>
                <c:pt idx="5636">
                  <c:v>6.1099999999782995E-3</c:v>
                </c:pt>
                <c:pt idx="5637">
                  <c:v>7.8100000000063119E-3</c:v>
                </c:pt>
                <c:pt idx="5638">
                  <c:v>8.9700000000334512E-3</c:v>
                </c:pt>
                <c:pt idx="5639">
                  <c:v>4.2300000000068394E-3</c:v>
                </c:pt>
                <c:pt idx="5640">
                  <c:v>8.6699999999950705E-3</c:v>
                </c:pt>
                <c:pt idx="5641">
                  <c:v>5.1599999999893953E-3</c:v>
                </c:pt>
                <c:pt idx="5642">
                  <c:v>6.7399999999793181E-3</c:v>
                </c:pt>
                <c:pt idx="5643">
                  <c:v>7.0299999999861029E-3</c:v>
                </c:pt>
                <c:pt idx="5644">
                  <c:v>5.5399999999963256E-3</c:v>
                </c:pt>
                <c:pt idx="5645">
                  <c:v>1.0610000000042419E-2</c:v>
                </c:pt>
                <c:pt idx="5646">
                  <c:v>6.5599999999790271E-3</c:v>
                </c:pt>
                <c:pt idx="5647">
                  <c:v>7.2999999999865395E-3</c:v>
                </c:pt>
                <c:pt idx="5648">
                  <c:v>7.2700000000054388E-3</c:v>
                </c:pt>
                <c:pt idx="5649">
                  <c:v>9.6000000000344698E-3</c:v>
                </c:pt>
                <c:pt idx="5650">
                  <c:v>5.1199999999766987E-3</c:v>
                </c:pt>
                <c:pt idx="5651">
                  <c:v>7.8700000000253567E-3</c:v>
                </c:pt>
                <c:pt idx="5652">
                  <c:v>1.0279999999966094E-2</c:v>
                </c:pt>
                <c:pt idx="5653">
                  <c:v>5.7300000000282125E-3</c:v>
                </c:pt>
                <c:pt idx="5654">
                  <c:v>9.2899999999644933E-3</c:v>
                </c:pt>
                <c:pt idx="5655">
                  <c:v>6.3499999999976353E-3</c:v>
                </c:pt>
                <c:pt idx="5656">
                  <c:v>1.0430000000042128E-2</c:v>
                </c:pt>
                <c:pt idx="5657">
                  <c:v>6.5599999999790271E-3</c:v>
                </c:pt>
                <c:pt idx="5658">
                  <c:v>7.7499999999872671E-3</c:v>
                </c:pt>
                <c:pt idx="5659">
                  <c:v>8.8800000000333057E-3</c:v>
                </c:pt>
                <c:pt idx="5660">
                  <c:v>5.0699999999892498E-3</c:v>
                </c:pt>
                <c:pt idx="5661">
                  <c:v>9.0500000000020009E-3</c:v>
                </c:pt>
                <c:pt idx="5662">
                  <c:v>7.3099999999612919E-3</c:v>
                </c:pt>
                <c:pt idx="5663">
                  <c:v>9.6200000000408181E-3</c:v>
                </c:pt>
                <c:pt idx="5664">
                  <c:v>8.4099999999693864E-3</c:v>
                </c:pt>
                <c:pt idx="5665">
                  <c:v>8.1600000000321415E-3</c:v>
                </c:pt>
                <c:pt idx="5666">
                  <c:v>1.132999999998674E-2</c:v>
                </c:pt>
                <c:pt idx="5667">
                  <c:v>3.9899999999875035E-3</c:v>
                </c:pt>
                <c:pt idx="5668">
                  <c:v>1.183000000003176E-2</c:v>
                </c:pt>
                <c:pt idx="5669">
                  <c:v>5.009999999970205E-3</c:v>
                </c:pt>
                <c:pt idx="5670">
                  <c:v>7.6300000000060209E-3</c:v>
                </c:pt>
                <c:pt idx="5671">
                  <c:v>8.0800000000067485E-3</c:v>
                </c:pt>
                <c:pt idx="5672">
                  <c:v>7.209999999986394E-3</c:v>
                </c:pt>
                <c:pt idx="5673">
                  <c:v>8.2800000000133878E-3</c:v>
                </c:pt>
                <c:pt idx="5674">
                  <c:v>4.5599999999694774E-3</c:v>
                </c:pt>
                <c:pt idx="5675">
                  <c:v>9.5700000000533691E-3</c:v>
                </c:pt>
                <c:pt idx="5676">
                  <c:v>8.1099999999878492E-3</c:v>
                </c:pt>
                <c:pt idx="5677">
                  <c:v>5.5399999999963256E-3</c:v>
                </c:pt>
                <c:pt idx="5678">
                  <c:v>9.2999999999960892E-3</c:v>
                </c:pt>
                <c:pt idx="5679">
                  <c:v>7.2999999999865395E-3</c:v>
                </c:pt>
                <c:pt idx="5680">
                  <c:v>6.1699999999973443E-3</c:v>
                </c:pt>
                <c:pt idx="5681">
                  <c:v>8.3400000000324326E-3</c:v>
                </c:pt>
                <c:pt idx="5682">
                  <c:v>9.3299999999771899E-3</c:v>
                </c:pt>
                <c:pt idx="5683">
                  <c:v>7.4500000000057298E-3</c:v>
                </c:pt>
                <c:pt idx="5684">
                  <c:v>8.0800000000067485E-3</c:v>
                </c:pt>
                <c:pt idx="5685">
                  <c:v>8.9100000000144064E-3</c:v>
                </c:pt>
                <c:pt idx="5686">
                  <c:v>5.3299999999580905E-3</c:v>
                </c:pt>
                <c:pt idx="5687">
                  <c:v>8.9100000000144064E-3</c:v>
                </c:pt>
                <c:pt idx="5688">
                  <c:v>5.1900000000273394E-3</c:v>
                </c:pt>
                <c:pt idx="5689">
                  <c:v>8.5199999999758802E-3</c:v>
                </c:pt>
                <c:pt idx="5690">
                  <c:v>7.1300000000178443E-3</c:v>
                </c:pt>
                <c:pt idx="5691">
                  <c:v>6.9100000000048567E-3</c:v>
                </c:pt>
                <c:pt idx="5692">
                  <c:v>9.8599999999464671E-3</c:v>
                </c:pt>
                <c:pt idx="5693">
                  <c:v>4.6500000000264663E-3</c:v>
                </c:pt>
                <c:pt idx="5694">
                  <c:v>9.9000000000160071E-3</c:v>
                </c:pt>
                <c:pt idx="5695">
                  <c:v>8.6999999999761712E-3</c:v>
                </c:pt>
                <c:pt idx="5696">
                  <c:v>9.3899999999962347E-3</c:v>
                </c:pt>
                <c:pt idx="5697">
                  <c:v>8.4600000000136788E-3</c:v>
                </c:pt>
                <c:pt idx="5698">
                  <c:v>7.7200000000061664E-3</c:v>
                </c:pt>
                <c:pt idx="5699">
                  <c:v>8.1399999999689499E-3</c:v>
                </c:pt>
                <c:pt idx="5700">
                  <c:v>6.7300000000045657E-3</c:v>
                </c:pt>
                <c:pt idx="5701">
                  <c:v>7.660000000043965E-3</c:v>
                </c:pt>
                <c:pt idx="5702">
                  <c:v>7.7799999999683678E-3</c:v>
                </c:pt>
                <c:pt idx="5703">
                  <c:v>7.7499999999872671E-3</c:v>
                </c:pt>
                <c:pt idx="5704">
                  <c:v>7.5100000000247746E-3</c:v>
                </c:pt>
                <c:pt idx="5705">
                  <c:v>9.6500000000219188E-3</c:v>
                </c:pt>
                <c:pt idx="5706">
                  <c:v>8.7999999999510692E-3</c:v>
                </c:pt>
                <c:pt idx="5707">
                  <c:v>4.0500000000065484E-3</c:v>
                </c:pt>
                <c:pt idx="5708">
                  <c:v>1.0730000000023665E-2</c:v>
                </c:pt>
                <c:pt idx="5709">
                  <c:v>6.4600000000041291E-3</c:v>
                </c:pt>
                <c:pt idx="5710">
                  <c:v>9.3299999999771899E-3</c:v>
                </c:pt>
                <c:pt idx="5711">
                  <c:v>8.6800000000266664E-3</c:v>
                </c:pt>
                <c:pt idx="5712">
                  <c:v>1.1230000000011842E-2</c:v>
                </c:pt>
                <c:pt idx="5713">
                  <c:v>7.3299999999676402E-3</c:v>
                </c:pt>
                <c:pt idx="5714">
                  <c:v>8.8799999999764623E-3</c:v>
                </c:pt>
                <c:pt idx="5715">
                  <c:v>9.0000000000145519E-3</c:v>
                </c:pt>
                <c:pt idx="5716">
                  <c:v>9.0000000000145519E-3</c:v>
                </c:pt>
                <c:pt idx="5717">
                  <c:v>7.569999999986976E-3</c:v>
                </c:pt>
                <c:pt idx="5718">
                  <c:v>1.1030000000005202E-2</c:v>
                </c:pt>
                <c:pt idx="5719">
                  <c:v>5.6299999999964712E-3</c:v>
                </c:pt>
                <c:pt idx="5720">
                  <c:v>7.8399999999874126E-3</c:v>
                </c:pt>
                <c:pt idx="5721">
                  <c:v>6.9700000000239015E-3</c:v>
                </c:pt>
                <c:pt idx="5722">
                  <c:v>1.0580000000004475E-2</c:v>
                </c:pt>
                <c:pt idx="5723">
                  <c:v>7.5400000000058753E-3</c:v>
                </c:pt>
                <c:pt idx="5724">
                  <c:v>8.8900000000080581E-3</c:v>
                </c:pt>
                <c:pt idx="5725">
                  <c:v>8.5199999999758802E-3</c:v>
                </c:pt>
                <c:pt idx="5726">
                  <c:v>7.9900000000066029E-3</c:v>
                </c:pt>
                <c:pt idx="5727">
                  <c:v>9.3499999999835381E-3</c:v>
                </c:pt>
                <c:pt idx="5728">
                  <c:v>7.7800000000252112E-3</c:v>
                </c:pt>
                <c:pt idx="5729">
                  <c:v>8.1399999999689499E-3</c:v>
                </c:pt>
                <c:pt idx="5730">
                  <c:v>6.6100000000233194E-3</c:v>
                </c:pt>
                <c:pt idx="5731">
                  <c:v>7.9000000000064574E-3</c:v>
                </c:pt>
                <c:pt idx="5732">
                  <c:v>8.6499999999887223E-3</c:v>
                </c:pt>
                <c:pt idx="5733">
                  <c:v>4.8800000000142063E-3</c:v>
                </c:pt>
                <c:pt idx="5734">
                  <c:v>1.135999999996784E-2</c:v>
                </c:pt>
                <c:pt idx="5735">
                  <c:v>5.5100000000152249E-3</c:v>
                </c:pt>
                <c:pt idx="5736">
                  <c:v>5.1599999999893953E-3</c:v>
                </c:pt>
                <c:pt idx="5737">
                  <c:v>9.590000000002874E-3</c:v>
                </c:pt>
                <c:pt idx="5738">
                  <c:v>6.9799999999986539E-3</c:v>
                </c:pt>
                <c:pt idx="5739">
                  <c:v>7.6599999999871216E-3</c:v>
                </c:pt>
                <c:pt idx="5740">
                  <c:v>6.3100000000417822E-3</c:v>
                </c:pt>
                <c:pt idx="5741">
                  <c:v>1.0459999999966385E-2</c:v>
                </c:pt>
                <c:pt idx="5742">
                  <c:v>3.6400000000185173E-3</c:v>
                </c:pt>
                <c:pt idx="5743">
                  <c:v>8.3200000000260843E-3</c:v>
                </c:pt>
                <c:pt idx="5744">
                  <c:v>9.7399999999652209E-3</c:v>
                </c:pt>
                <c:pt idx="5745">
                  <c:v>5.4800000000341242E-3</c:v>
                </c:pt>
                <c:pt idx="5746">
                  <c:v>7.569999999986976E-3</c:v>
                </c:pt>
                <c:pt idx="5747">
                  <c:v>7.3699999999803367E-3</c:v>
                </c:pt>
                <c:pt idx="5748">
                  <c:v>1.0550000000023374E-2</c:v>
                </c:pt>
                <c:pt idx="5749">
                  <c:v>4.0799999999876491E-3</c:v>
                </c:pt>
                <c:pt idx="5750">
                  <c:v>5.9600000000159525E-3</c:v>
                </c:pt>
                <c:pt idx="5751">
                  <c:v>9.7099999999841202E-3</c:v>
                </c:pt>
                <c:pt idx="5752">
                  <c:v>6.1400000000162436E-3</c:v>
                </c:pt>
                <c:pt idx="5753">
                  <c:v>7.3099999999612919E-3</c:v>
                </c:pt>
                <c:pt idx="5754">
                  <c:v>7.2700000000054388E-3</c:v>
                </c:pt>
                <c:pt idx="5755">
                  <c:v>9.4400000000405271E-3</c:v>
                </c:pt>
                <c:pt idx="5756">
                  <c:v>6.4399999999977808E-3</c:v>
                </c:pt>
                <c:pt idx="5757">
                  <c:v>8.1699999999500506E-3</c:v>
                </c:pt>
                <c:pt idx="5758">
                  <c:v>9.5600000000217733E-3</c:v>
                </c:pt>
                <c:pt idx="5759">
                  <c:v>5.1599999999893953E-3</c:v>
                </c:pt>
                <c:pt idx="5760">
                  <c:v>1.0160000000041691E-2</c:v>
                </c:pt>
                <c:pt idx="5761">
                  <c:v>7.6899999999682223E-3</c:v>
                </c:pt>
                <c:pt idx="5762">
                  <c:v>7.4200000000246291E-3</c:v>
                </c:pt>
                <c:pt idx="5763">
                  <c:v>7.0699999999987995E-3</c:v>
                </c:pt>
                <c:pt idx="5764">
                  <c:v>7.6499999999555257E-3</c:v>
                </c:pt>
                <c:pt idx="5765">
                  <c:v>1.1000000000024102E-2</c:v>
                </c:pt>
                <c:pt idx="5766">
                  <c:v>4.1100000000255932E-3</c:v>
                </c:pt>
                <c:pt idx="5767">
                  <c:v>9.3599999999582906E-3</c:v>
                </c:pt>
                <c:pt idx="5768">
                  <c:v>6.9500000000175532E-3</c:v>
                </c:pt>
                <c:pt idx="5769">
                  <c:v>7.4799999999868305E-3</c:v>
                </c:pt>
                <c:pt idx="5770">
                  <c:v>7.9200000000128057E-3</c:v>
                </c:pt>
                <c:pt idx="5771">
                  <c:v>6.3200000000165346E-3</c:v>
                </c:pt>
                <c:pt idx="5772">
                  <c:v>1.067000000000462E-2</c:v>
                </c:pt>
                <c:pt idx="5773">
                  <c:v>5.6899999999586726E-3</c:v>
                </c:pt>
                <c:pt idx="5774">
                  <c:v>1.2969999999995707E-2</c:v>
                </c:pt>
                <c:pt idx="5775">
                  <c:v>6.8200000000047112E-3</c:v>
                </c:pt>
                <c:pt idx="5776">
                  <c:v>9.5100000000343243E-3</c:v>
                </c:pt>
                <c:pt idx="5777">
                  <c:v>1.0459999999966385E-2</c:v>
                </c:pt>
                <c:pt idx="5778">
                  <c:v>5.7800000000156615E-3</c:v>
                </c:pt>
                <c:pt idx="5779">
                  <c:v>9.2999999999960892E-3</c:v>
                </c:pt>
                <c:pt idx="5780">
                  <c:v>5.1900000000273394E-3</c:v>
                </c:pt>
                <c:pt idx="5781">
                  <c:v>8.8499999999953616E-3</c:v>
                </c:pt>
                <c:pt idx="5782">
                  <c:v>6.9399999999859574E-3</c:v>
                </c:pt>
                <c:pt idx="5783">
                  <c:v>6.9700000000239015E-3</c:v>
                </c:pt>
                <c:pt idx="5784">
                  <c:v>7.3999999999614374E-3</c:v>
                </c:pt>
                <c:pt idx="5785">
                  <c:v>6.5200000000231739E-3</c:v>
                </c:pt>
                <c:pt idx="5786">
                  <c:v>7.5400000000058753E-3</c:v>
                </c:pt>
                <c:pt idx="5787">
                  <c:v>4.680000000007567E-3</c:v>
                </c:pt>
                <c:pt idx="5788">
                  <c:v>1.1179999999967549E-2</c:v>
                </c:pt>
                <c:pt idx="5789">
                  <c:v>4.9999999999954525E-3</c:v>
                </c:pt>
                <c:pt idx="5790">
                  <c:v>7.569999999986976E-3</c:v>
                </c:pt>
                <c:pt idx="5791">
                  <c:v>9.1500000000337423E-3</c:v>
                </c:pt>
                <c:pt idx="5792">
                  <c:v>8.0199999999877036E-3</c:v>
                </c:pt>
                <c:pt idx="5793">
                  <c:v>8.8799999999764623E-3</c:v>
                </c:pt>
                <c:pt idx="5794">
                  <c:v>7.060000000024047E-3</c:v>
                </c:pt>
                <c:pt idx="5795">
                  <c:v>1.0260000000016589E-2</c:v>
                </c:pt>
                <c:pt idx="5796">
                  <c:v>7.4199999999677857E-3</c:v>
                </c:pt>
                <c:pt idx="5797">
                  <c:v>4.8500000000331056E-3</c:v>
                </c:pt>
                <c:pt idx="5798">
                  <c:v>9.2099999999959437E-3</c:v>
                </c:pt>
                <c:pt idx="5799">
                  <c:v>4.860000000007858E-3</c:v>
                </c:pt>
                <c:pt idx="5800">
                  <c:v>8.7899999999763168E-3</c:v>
                </c:pt>
                <c:pt idx="5801">
                  <c:v>5.3700000000276304E-3</c:v>
                </c:pt>
                <c:pt idx="5802">
                  <c:v>8.2499999999754436E-3</c:v>
                </c:pt>
                <c:pt idx="5803">
                  <c:v>7.4500000000057298E-3</c:v>
                </c:pt>
                <c:pt idx="5804">
                  <c:v>7.9299999999875581E-3</c:v>
                </c:pt>
                <c:pt idx="5805">
                  <c:v>8.6699999999950705E-3</c:v>
                </c:pt>
                <c:pt idx="5806">
                  <c:v>6.3499999999976353E-3</c:v>
                </c:pt>
                <c:pt idx="5807">
                  <c:v>9.5699999999965257E-3</c:v>
                </c:pt>
                <c:pt idx="5808">
                  <c:v>6.0500000000160981E-3</c:v>
                </c:pt>
                <c:pt idx="5809">
                  <c:v>9.1499999999768988E-3</c:v>
                </c:pt>
                <c:pt idx="5810">
                  <c:v>6.7900000000236105E-3</c:v>
                </c:pt>
                <c:pt idx="5811">
                  <c:v>8.0500000000256478E-3</c:v>
                </c:pt>
                <c:pt idx="5812">
                  <c:v>9.089999999957854E-3</c:v>
                </c:pt>
                <c:pt idx="5813">
                  <c:v>4.170000000044638E-3</c:v>
                </c:pt>
                <c:pt idx="5814">
                  <c:v>1.1379999999974189E-2</c:v>
                </c:pt>
                <c:pt idx="5815">
                  <c:v>7.7200000000061664E-3</c:v>
                </c:pt>
                <c:pt idx="5816">
                  <c:v>7.7200000000061664E-3</c:v>
                </c:pt>
                <c:pt idx="5817">
                  <c:v>7.8399999999874126E-3</c:v>
                </c:pt>
                <c:pt idx="5818">
                  <c:v>7.6599999999871216E-3</c:v>
                </c:pt>
                <c:pt idx="5819">
                  <c:v>8.4899999999947795E-3</c:v>
                </c:pt>
                <c:pt idx="5820">
                  <c:v>6.2000000000352884E-3</c:v>
                </c:pt>
                <c:pt idx="5821">
                  <c:v>8.9999999999577085E-3</c:v>
                </c:pt>
                <c:pt idx="5822">
                  <c:v>8.8800000000333057E-3</c:v>
                </c:pt>
                <c:pt idx="5823">
                  <c:v>8.7399999999888678E-3</c:v>
                </c:pt>
                <c:pt idx="5824">
                  <c:v>7.5400000000058753E-3</c:v>
                </c:pt>
                <c:pt idx="5825">
                  <c:v>7.5400000000058753E-3</c:v>
                </c:pt>
                <c:pt idx="5826">
                  <c:v>7.0599999999672036E-3</c:v>
                </c:pt>
                <c:pt idx="5827">
                  <c:v>8.670000000051914E-3</c:v>
                </c:pt>
                <c:pt idx="5828">
                  <c:v>8.5199999999758802E-3</c:v>
                </c:pt>
                <c:pt idx="5829">
                  <c:v>5.0999999999703505E-3</c:v>
                </c:pt>
                <c:pt idx="5830">
                  <c:v>7.5400000000058753E-3</c:v>
                </c:pt>
                <c:pt idx="5831">
                  <c:v>9.2400000000338878E-3</c:v>
                </c:pt>
                <c:pt idx="5832">
                  <c:v>6.5299999999979264E-3</c:v>
                </c:pt>
                <c:pt idx="5833">
                  <c:v>7.0900000000051477E-3</c:v>
                </c:pt>
                <c:pt idx="5834">
                  <c:v>9.3299999999771899E-3</c:v>
                </c:pt>
                <c:pt idx="5835">
                  <c:v>7.9200000000128057E-3</c:v>
                </c:pt>
                <c:pt idx="5836">
                  <c:v>8.530000000007476E-3</c:v>
                </c:pt>
                <c:pt idx="5837">
                  <c:v>6.0199999999781539E-3</c:v>
                </c:pt>
                <c:pt idx="5838">
                  <c:v>7.6900000000250657E-3</c:v>
                </c:pt>
                <c:pt idx="5839">
                  <c:v>6.5799999999853753E-3</c:v>
                </c:pt>
                <c:pt idx="5840">
                  <c:v>6.8600000000174077E-3</c:v>
                </c:pt>
                <c:pt idx="5841">
                  <c:v>7.6899999999682223E-3</c:v>
                </c:pt>
                <c:pt idx="5842">
                  <c:v>8.9100000000144064E-3</c:v>
                </c:pt>
                <c:pt idx="5843">
                  <c:v>5.4200000000150794E-3</c:v>
                </c:pt>
                <c:pt idx="5844">
                  <c:v>7.0900000000051477E-3</c:v>
                </c:pt>
                <c:pt idx="5845">
                  <c:v>1.0349999999959891E-2</c:v>
                </c:pt>
                <c:pt idx="5846">
                  <c:v>3.6900000000059663E-3</c:v>
                </c:pt>
                <c:pt idx="5847">
                  <c:v>9.9900000000161526E-3</c:v>
                </c:pt>
                <c:pt idx="5848">
                  <c:v>6.1900000000036925E-3</c:v>
                </c:pt>
                <c:pt idx="5849">
                  <c:v>8.8900000000080581E-3</c:v>
                </c:pt>
                <c:pt idx="5850">
                  <c:v>6.9699999999670581E-3</c:v>
                </c:pt>
                <c:pt idx="5851">
                  <c:v>7.7800000000252112E-3</c:v>
                </c:pt>
                <c:pt idx="5852">
                  <c:v>1.0699999999985721E-2</c:v>
                </c:pt>
                <c:pt idx="5853">
                  <c:v>4.4700000000261753E-3</c:v>
                </c:pt>
                <c:pt idx="5854">
                  <c:v>9.8299999999653664E-3</c:v>
                </c:pt>
                <c:pt idx="5855">
                  <c:v>1.0310000000004038E-2</c:v>
                </c:pt>
                <c:pt idx="5856">
                  <c:v>7.569999999986976E-3</c:v>
                </c:pt>
                <c:pt idx="5857">
                  <c:v>6.2300000000163891E-3</c:v>
                </c:pt>
                <c:pt idx="5858">
                  <c:v>8.350000000007185E-3</c:v>
                </c:pt>
                <c:pt idx="5859">
                  <c:v>5.5399999999963256E-3</c:v>
                </c:pt>
                <c:pt idx="5860">
                  <c:v>8.3700000000135333E-3</c:v>
                </c:pt>
                <c:pt idx="5861">
                  <c:v>6.6800000000171167E-3</c:v>
                </c:pt>
                <c:pt idx="5862">
                  <c:v>6.5899999999601278E-3</c:v>
                </c:pt>
                <c:pt idx="5863">
                  <c:v>8.3700000000135333E-3</c:v>
                </c:pt>
                <c:pt idx="5864">
                  <c:v>7.8700000000253567E-3</c:v>
                </c:pt>
                <c:pt idx="5865">
                  <c:v>6.8199999999478678E-3</c:v>
                </c:pt>
                <c:pt idx="5866">
                  <c:v>6.6800000000171167E-3</c:v>
                </c:pt>
                <c:pt idx="5867">
                  <c:v>6.7300000000045657E-3</c:v>
                </c:pt>
                <c:pt idx="5868">
                  <c:v>8.1400000000257933E-3</c:v>
                </c:pt>
                <c:pt idx="5869">
                  <c:v>7.1800000000052933E-3</c:v>
                </c:pt>
                <c:pt idx="5870">
                  <c:v>9.0299999999956526E-3</c:v>
                </c:pt>
                <c:pt idx="5871">
                  <c:v>6.4399999999977808E-3</c:v>
                </c:pt>
                <c:pt idx="5872">
                  <c:v>9.5999999999776264E-3</c:v>
                </c:pt>
                <c:pt idx="5873">
                  <c:v>5.7499999999777174E-3</c:v>
                </c:pt>
                <c:pt idx="5874">
                  <c:v>9.3000000000529326E-3</c:v>
                </c:pt>
                <c:pt idx="5875">
                  <c:v>7.6599999999871216E-3</c:v>
                </c:pt>
                <c:pt idx="5876">
                  <c:v>7.5099999999679312E-3</c:v>
                </c:pt>
                <c:pt idx="5877">
                  <c:v>7.0300000000429463E-3</c:v>
                </c:pt>
                <c:pt idx="5878">
                  <c:v>7.9899999999497595E-3</c:v>
                </c:pt>
                <c:pt idx="5879">
                  <c:v>7.4200000000246291E-3</c:v>
                </c:pt>
                <c:pt idx="5880">
                  <c:v>8.6400000000139698E-3</c:v>
                </c:pt>
                <c:pt idx="5881">
                  <c:v>7.0599999999672036E-3</c:v>
                </c:pt>
                <c:pt idx="5882">
                  <c:v>1.1150000000043292E-2</c:v>
                </c:pt>
                <c:pt idx="5883">
                  <c:v>6.6399999999475767E-3</c:v>
                </c:pt>
                <c:pt idx="5884">
                  <c:v>1.0020000000054097E-2</c:v>
                </c:pt>
                <c:pt idx="5885">
                  <c:v>8.579999999994925E-3</c:v>
                </c:pt>
                <c:pt idx="5886">
                  <c:v>8.1099999999878492E-3</c:v>
                </c:pt>
                <c:pt idx="5887">
                  <c:v>1.0040000000003602E-2</c:v>
                </c:pt>
                <c:pt idx="5888">
                  <c:v>5.870000000015807E-3</c:v>
                </c:pt>
                <c:pt idx="5889">
                  <c:v>9.0299999999956526E-3</c:v>
                </c:pt>
                <c:pt idx="5890">
                  <c:v>5.0999999999703505E-3</c:v>
                </c:pt>
                <c:pt idx="5891">
                  <c:v>7.9299999999875581E-3</c:v>
                </c:pt>
                <c:pt idx="5892">
                  <c:v>9.0299999999956526E-3</c:v>
                </c:pt>
                <c:pt idx="5893">
                  <c:v>6.5500000000042746E-3</c:v>
                </c:pt>
                <c:pt idx="5894">
                  <c:v>7.0699999999987995E-3</c:v>
                </c:pt>
                <c:pt idx="5895">
                  <c:v>9.1199999999957981E-3</c:v>
                </c:pt>
                <c:pt idx="5896">
                  <c:v>7.2400000000243381E-3</c:v>
                </c:pt>
                <c:pt idx="5897">
                  <c:v>7.7800000000252112E-3</c:v>
                </c:pt>
                <c:pt idx="5898">
                  <c:v>6.7299999999477222E-3</c:v>
                </c:pt>
                <c:pt idx="5899">
                  <c:v>8.1400000000257933E-3</c:v>
                </c:pt>
                <c:pt idx="5900">
                  <c:v>9.3299999999771899E-3</c:v>
                </c:pt>
                <c:pt idx="5901">
                  <c:v>7.1200000000430919E-3</c:v>
                </c:pt>
                <c:pt idx="5902">
                  <c:v>9.2099999999959437E-3</c:v>
                </c:pt>
                <c:pt idx="5903">
                  <c:v>1.0099999999965803E-2</c:v>
                </c:pt>
                <c:pt idx="5904">
                  <c:v>6.650000000036016E-3</c:v>
                </c:pt>
                <c:pt idx="5905">
                  <c:v>7.7399999999556712E-3</c:v>
                </c:pt>
                <c:pt idx="5906">
                  <c:v>8.1400000000257933E-3</c:v>
                </c:pt>
                <c:pt idx="5907">
                  <c:v>5.6299999999964712E-3</c:v>
                </c:pt>
                <c:pt idx="5908">
                  <c:v>9.6300000000155705E-3</c:v>
                </c:pt>
                <c:pt idx="5909">
                  <c:v>8.4899999999947795E-3</c:v>
                </c:pt>
                <c:pt idx="5910">
                  <c:v>5.7199999999966167E-3</c:v>
                </c:pt>
                <c:pt idx="5911">
                  <c:v>1.0499999999979082E-2</c:v>
                </c:pt>
                <c:pt idx="5912">
                  <c:v>4.909999999995307E-3</c:v>
                </c:pt>
                <c:pt idx="5913">
                  <c:v>1.1210000000005493E-2</c:v>
                </c:pt>
                <c:pt idx="5914">
                  <c:v>7.3300000000244836E-3</c:v>
                </c:pt>
                <c:pt idx="5915">
                  <c:v>9.5699999999965257E-3</c:v>
                </c:pt>
                <c:pt idx="5916">
                  <c:v>0</c:v>
                </c:pt>
                <c:pt idx="5917">
                  <c:v>1.4540000000010878E-2</c:v>
                </c:pt>
                <c:pt idx="5918">
                  <c:v>2.0900000000096952E-3</c:v>
                </c:pt>
                <c:pt idx="5919">
                  <c:v>1.3849999999990814E-2</c:v>
                </c:pt>
                <c:pt idx="5920">
                  <c:v>3.9400000000000546E-3</c:v>
                </c:pt>
                <c:pt idx="5921">
                  <c:v>1.1079999999992651E-2</c:v>
                </c:pt>
                <c:pt idx="5922">
                  <c:v>4.6199999999885222E-3</c:v>
                </c:pt>
                <c:pt idx="5923">
                  <c:v>7.5100000000247746E-3</c:v>
                </c:pt>
                <c:pt idx="5924">
                  <c:v>7.7499999999872671E-3</c:v>
                </c:pt>
                <c:pt idx="5925">
                  <c:v>7.569999999986976E-3</c:v>
                </c:pt>
                <c:pt idx="5926">
                  <c:v>8.4100000000262298E-3</c:v>
                </c:pt>
                <c:pt idx="5927">
                  <c:v>5.1799999999957436E-3</c:v>
                </c:pt>
                <c:pt idx="5928">
                  <c:v>9.9599999999782085E-3</c:v>
                </c:pt>
                <c:pt idx="5929">
                  <c:v>7.209999999986394E-3</c:v>
                </c:pt>
                <c:pt idx="5930">
                  <c:v>8.7900000000331602E-3</c:v>
                </c:pt>
                <c:pt idx="5931">
                  <c:v>8.8499999999953616E-3</c:v>
                </c:pt>
                <c:pt idx="5932">
                  <c:v>5.4299999999898318E-3</c:v>
                </c:pt>
                <c:pt idx="5933">
                  <c:v>8.3099999999944885E-3</c:v>
                </c:pt>
                <c:pt idx="5934">
                  <c:v>8.7900000000331602E-3</c:v>
                </c:pt>
                <c:pt idx="5935">
                  <c:v>9.2399999999770444E-3</c:v>
                </c:pt>
                <c:pt idx="5936">
                  <c:v>5.0999999999703505E-3</c:v>
                </c:pt>
                <c:pt idx="5937">
                  <c:v>7.7500000000441105E-3</c:v>
                </c:pt>
                <c:pt idx="5938">
                  <c:v>1.0549999999966531E-2</c:v>
                </c:pt>
                <c:pt idx="5939">
                  <c:v>5.8999999999969077E-3</c:v>
                </c:pt>
                <c:pt idx="5940">
                  <c:v>6.9100000000048567E-3</c:v>
                </c:pt>
                <c:pt idx="5941">
                  <c:v>6.3200000000165346E-3</c:v>
                </c:pt>
                <c:pt idx="5942">
                  <c:v>9.3899999999962347E-3</c:v>
                </c:pt>
                <c:pt idx="5943">
                  <c:v>6.6100000000233194E-3</c:v>
                </c:pt>
                <c:pt idx="5944">
                  <c:v>7.569999999986976E-3</c:v>
                </c:pt>
                <c:pt idx="5945">
                  <c:v>9.7499999999968168E-3</c:v>
                </c:pt>
                <c:pt idx="5946">
                  <c:v>4.6199999999885222E-3</c:v>
                </c:pt>
                <c:pt idx="5947">
                  <c:v>1.0249999999984993E-2</c:v>
                </c:pt>
                <c:pt idx="5948">
                  <c:v>6.2000000000352884E-3</c:v>
                </c:pt>
                <c:pt idx="5949">
                  <c:v>6.6699999999855208E-3</c:v>
                </c:pt>
                <c:pt idx="5950">
                  <c:v>8.6200000000076216E-3</c:v>
                </c:pt>
                <c:pt idx="5951">
                  <c:v>6.5500000000042746E-3</c:v>
                </c:pt>
                <c:pt idx="5952">
                  <c:v>6.6199999999980719E-3</c:v>
                </c:pt>
                <c:pt idx="5953">
                  <c:v>6.1400000000162436E-3</c:v>
                </c:pt>
                <c:pt idx="5954">
                  <c:v>8.7299999999572719E-3</c:v>
                </c:pt>
                <c:pt idx="5955">
                  <c:v>4.9500000000080036E-3</c:v>
                </c:pt>
                <c:pt idx="5956">
                  <c:v>7.9200000000128057E-3</c:v>
                </c:pt>
                <c:pt idx="5957">
                  <c:v>7.2499999999990905E-3</c:v>
                </c:pt>
                <c:pt idx="5958">
                  <c:v>8.9100000000144064E-3</c:v>
                </c:pt>
                <c:pt idx="5959">
                  <c:v>8.4899999999947795E-3</c:v>
                </c:pt>
                <c:pt idx="5960">
                  <c:v>4.6499999999696229E-3</c:v>
                </c:pt>
                <c:pt idx="5961">
                  <c:v>1.1300000000005639E-2</c:v>
                </c:pt>
                <c:pt idx="5962">
                  <c:v>4.8199999999951615E-3</c:v>
                </c:pt>
                <c:pt idx="5963">
                  <c:v>9.2700000000149885E-3</c:v>
                </c:pt>
                <c:pt idx="5964">
                  <c:v>6.2899999999785905E-3</c:v>
                </c:pt>
                <c:pt idx="5965">
                  <c:v>9.0299999999956526E-3</c:v>
                </c:pt>
                <c:pt idx="5966">
                  <c:v>7.7200000000061664E-3</c:v>
                </c:pt>
                <c:pt idx="5967">
                  <c:v>5.2699999999958891E-3</c:v>
                </c:pt>
                <c:pt idx="5968">
                  <c:v>8.7700000000268119E-3</c:v>
                </c:pt>
                <c:pt idx="5969">
                  <c:v>6.9399999999859574E-3</c:v>
                </c:pt>
                <c:pt idx="5970">
                  <c:v>6.5299999999979264E-3</c:v>
                </c:pt>
                <c:pt idx="5971">
                  <c:v>7.9200000000128057E-3</c:v>
                </c:pt>
                <c:pt idx="5972">
                  <c:v>6.379999999978736E-3</c:v>
                </c:pt>
                <c:pt idx="5973">
                  <c:v>6.2900000000354339E-3</c:v>
                </c:pt>
                <c:pt idx="5974">
                  <c:v>7.1800000000052933E-3</c:v>
                </c:pt>
                <c:pt idx="5975">
                  <c:v>7.8399999999874126E-3</c:v>
                </c:pt>
                <c:pt idx="5976">
                  <c:v>8.1099999999878492E-3</c:v>
                </c:pt>
                <c:pt idx="5977">
                  <c:v>7.3600000000055843E-3</c:v>
                </c:pt>
                <c:pt idx="5978">
                  <c:v>8.7300000000141154E-3</c:v>
                </c:pt>
                <c:pt idx="5979">
                  <c:v>6.9399999999859574E-3</c:v>
                </c:pt>
                <c:pt idx="5980">
                  <c:v>8.7100000000077671E-3</c:v>
                </c:pt>
                <c:pt idx="5981">
                  <c:v>6.6400000000044201E-3</c:v>
                </c:pt>
                <c:pt idx="5982">
                  <c:v>9.6300000000155705E-3</c:v>
                </c:pt>
                <c:pt idx="5983">
                  <c:v>5.7799999999588181E-3</c:v>
                </c:pt>
                <c:pt idx="5984">
                  <c:v>7.4799999999868305E-3</c:v>
                </c:pt>
                <c:pt idx="5985">
                  <c:v>7.4800000000436739E-3</c:v>
                </c:pt>
                <c:pt idx="5986">
                  <c:v>7.1199999999862484E-3</c:v>
                </c:pt>
                <c:pt idx="5987">
                  <c:v>9.7799999999779175E-3</c:v>
                </c:pt>
                <c:pt idx="5988">
                  <c:v>6.6100000000233194E-3</c:v>
                </c:pt>
                <c:pt idx="5989">
                  <c:v>1.064000000002352E-2</c:v>
                </c:pt>
                <c:pt idx="5990">
                  <c:v>6.3199999999596912E-3</c:v>
                </c:pt>
                <c:pt idx="5991">
                  <c:v>7.8100000000063119E-3</c:v>
                </c:pt>
                <c:pt idx="5992">
                  <c:v>8.6699999999950705E-3</c:v>
                </c:pt>
                <c:pt idx="5993">
                  <c:v>8.9700000000334512E-3</c:v>
                </c:pt>
                <c:pt idx="5994">
                  <c:v>7.3099999999612919E-3</c:v>
                </c:pt>
                <c:pt idx="5995">
                  <c:v>1.0040000000003602E-2</c:v>
                </c:pt>
                <c:pt idx="5996">
                  <c:v>9.0900000000146974E-3</c:v>
                </c:pt>
                <c:pt idx="5997">
                  <c:v>7.6300000000060209E-3</c:v>
                </c:pt>
                <c:pt idx="5998">
                  <c:v>1.0490000000004329E-2</c:v>
                </c:pt>
                <c:pt idx="5999">
                  <c:v>5.7499999999777174E-3</c:v>
                </c:pt>
                <c:pt idx="6000">
                  <c:v>7.060000000024047E-3</c:v>
                </c:pt>
                <c:pt idx="6001">
                  <c:v>7.0699999999987995E-3</c:v>
                </c:pt>
                <c:pt idx="6002">
                  <c:v>7.0599999999672036E-3</c:v>
                </c:pt>
                <c:pt idx="6003">
                  <c:v>8.6400000000139698E-3</c:v>
                </c:pt>
                <c:pt idx="6004">
                  <c:v>4.3499999999880856E-3</c:v>
                </c:pt>
                <c:pt idx="6005">
                  <c:v>8.5600000000454202E-3</c:v>
                </c:pt>
                <c:pt idx="6006">
                  <c:v>6.609999999966476E-3</c:v>
                </c:pt>
                <c:pt idx="6007">
                  <c:v>7.2999999999865395E-3</c:v>
                </c:pt>
                <c:pt idx="6008">
                  <c:v>5.3700000000276304E-3</c:v>
                </c:pt>
                <c:pt idx="6009">
                  <c:v>9.360000000015134E-3</c:v>
                </c:pt>
                <c:pt idx="6010">
                  <c:v>9.2899999999644933E-3</c:v>
                </c:pt>
                <c:pt idx="6011">
                  <c:v>5.4900000000088767E-3</c:v>
                </c:pt>
                <c:pt idx="6012">
                  <c:v>9.2099999999959437E-3</c:v>
                </c:pt>
                <c:pt idx="6013">
                  <c:v>7.6000000000249202E-3</c:v>
                </c:pt>
                <c:pt idx="6014">
                  <c:v>7.2700000000054388E-3</c:v>
                </c:pt>
                <c:pt idx="6015">
                  <c:v>9.8600000000033106E-3</c:v>
                </c:pt>
                <c:pt idx="6016">
                  <c:v>5.9299999999780084E-3</c:v>
                </c:pt>
                <c:pt idx="6017">
                  <c:v>8.170000000006894E-3</c:v>
                </c:pt>
                <c:pt idx="6018">
                  <c:v>7.6899999999682223E-3</c:v>
                </c:pt>
                <c:pt idx="6019">
                  <c:v>6.7900000000236105E-3</c:v>
                </c:pt>
                <c:pt idx="6020">
                  <c:v>8.4699999999884312E-3</c:v>
                </c:pt>
                <c:pt idx="6021">
                  <c:v>5.3900000000339787E-3</c:v>
                </c:pt>
                <c:pt idx="6022">
                  <c:v>9.3899999999962347E-3</c:v>
                </c:pt>
                <c:pt idx="6023">
                  <c:v>5.009999999970205E-3</c:v>
                </c:pt>
                <c:pt idx="6024">
                  <c:v>8.8499999999953616E-3</c:v>
                </c:pt>
                <c:pt idx="6025">
                  <c:v>8.4300000000325781E-3</c:v>
                </c:pt>
                <c:pt idx="6026">
                  <c:v>9.089999999957854E-3</c:v>
                </c:pt>
                <c:pt idx="6027">
                  <c:v>7.2100000000432374E-3</c:v>
                </c:pt>
                <c:pt idx="6028">
                  <c:v>8.1999999999879947E-3</c:v>
                </c:pt>
                <c:pt idx="6029">
                  <c:v>7.1800000000052933E-3</c:v>
                </c:pt>
                <c:pt idx="6030">
                  <c:v>9.9599999999782085E-3</c:v>
                </c:pt>
                <c:pt idx="6031">
                  <c:v>6.0200000000349974E-3</c:v>
                </c:pt>
                <c:pt idx="6032">
                  <c:v>8.909999999957563E-3</c:v>
                </c:pt>
                <c:pt idx="6033">
                  <c:v>7.1500000000241926E-3</c:v>
                </c:pt>
                <c:pt idx="6034">
                  <c:v>7.5999999999680767E-3</c:v>
                </c:pt>
                <c:pt idx="6035">
                  <c:v>7.2400000000243381E-3</c:v>
                </c:pt>
                <c:pt idx="6036">
                  <c:v>9.0000000000145519E-3</c:v>
                </c:pt>
                <c:pt idx="6037">
                  <c:v>7.0599999999672036E-3</c:v>
                </c:pt>
                <c:pt idx="6038">
                  <c:v>9.180000000014843E-3</c:v>
                </c:pt>
                <c:pt idx="6039">
                  <c:v>6.4100000000166801E-3</c:v>
                </c:pt>
                <c:pt idx="6040">
                  <c:v>8.6999999999761712E-3</c:v>
                </c:pt>
                <c:pt idx="6041">
                  <c:v>9.7800000000347609E-3</c:v>
                </c:pt>
                <c:pt idx="6042">
                  <c:v>7.7799999999683678E-3</c:v>
                </c:pt>
                <c:pt idx="6043">
                  <c:v>8.8800000000333057E-3</c:v>
                </c:pt>
                <c:pt idx="6044">
                  <c:v>6.6999999999666215E-3</c:v>
                </c:pt>
                <c:pt idx="6045">
                  <c:v>1.3239999999996144E-2</c:v>
                </c:pt>
                <c:pt idx="6046">
                  <c:v>6.3099999999849388E-3</c:v>
                </c:pt>
                <c:pt idx="6047">
                  <c:v>9.360000000015134E-3</c:v>
                </c:pt>
                <c:pt idx="6048">
                  <c:v>8.4100000000262298E-3</c:v>
                </c:pt>
                <c:pt idx="6049">
                  <c:v>8.6399999999571264E-3</c:v>
                </c:pt>
                <c:pt idx="6050">
                  <c:v>9.590000000002874E-3</c:v>
                </c:pt>
                <c:pt idx="6051">
                  <c:v>7.0699999999987995E-3</c:v>
                </c:pt>
                <c:pt idx="6052">
                  <c:v>1.0400000000004184E-2</c:v>
                </c:pt>
                <c:pt idx="6053">
                  <c:v>8.2199999999943429E-3</c:v>
                </c:pt>
                <c:pt idx="6054">
                  <c:v>7.6900000000250657E-3</c:v>
                </c:pt>
                <c:pt idx="6055">
                  <c:v>1.3300000000015189E-2</c:v>
                </c:pt>
                <c:pt idx="6056">
                  <c:v>6.0199999999781539E-3</c:v>
                </c:pt>
                <c:pt idx="6057">
                  <c:v>8.9399999999955071E-3</c:v>
                </c:pt>
                <c:pt idx="6058">
                  <c:v>9.6500000000219188E-3</c:v>
                </c:pt>
                <c:pt idx="6059">
                  <c:v>4.2599999999879401E-3</c:v>
                </c:pt>
                <c:pt idx="6060">
                  <c:v>9.6300000000155705E-3</c:v>
                </c:pt>
                <c:pt idx="6061">
                  <c:v>6.5599999999790271E-3</c:v>
                </c:pt>
                <c:pt idx="6062">
                  <c:v>1.1439999999993233E-2</c:v>
                </c:pt>
                <c:pt idx="6063">
                  <c:v>4.1699999999877946E-3</c:v>
                </c:pt>
                <c:pt idx="6064">
                  <c:v>9.030000000052496E-3</c:v>
                </c:pt>
                <c:pt idx="6065">
                  <c:v>6.8299999999794636E-3</c:v>
                </c:pt>
                <c:pt idx="6066">
                  <c:v>1.0220000000003893E-2</c:v>
                </c:pt>
                <c:pt idx="6067">
                  <c:v>7.2700000000054388E-3</c:v>
                </c:pt>
                <c:pt idx="6068">
                  <c:v>9.3899999999962347E-3</c:v>
                </c:pt>
                <c:pt idx="6069">
                  <c:v>5.5699999999774263E-3</c:v>
                </c:pt>
                <c:pt idx="6070">
                  <c:v>1.0969999999986157E-2</c:v>
                </c:pt>
                <c:pt idx="6071">
                  <c:v>3.9300000000253021E-3</c:v>
                </c:pt>
                <c:pt idx="6072">
                  <c:v>7.9299999999875581E-3</c:v>
                </c:pt>
                <c:pt idx="6073">
                  <c:v>7.2400000000243381E-3</c:v>
                </c:pt>
                <c:pt idx="6074">
                  <c:v>8.2899999999881402E-3</c:v>
                </c:pt>
                <c:pt idx="6075">
                  <c:v>6.0500000000160981E-3</c:v>
                </c:pt>
                <c:pt idx="6076">
                  <c:v>8.5199999999758802E-3</c:v>
                </c:pt>
                <c:pt idx="6077">
                  <c:v>7.6900000000250657E-3</c:v>
                </c:pt>
                <c:pt idx="6078">
                  <c:v>5.6599999999775719E-3</c:v>
                </c:pt>
                <c:pt idx="6079">
                  <c:v>8.4400000000073305E-3</c:v>
                </c:pt>
                <c:pt idx="6080">
                  <c:v>6.3700000000039836E-3</c:v>
                </c:pt>
                <c:pt idx="6081">
                  <c:v>6.5900000000169712E-3</c:v>
                </c:pt>
                <c:pt idx="6082">
                  <c:v>6.7399999999793181E-3</c:v>
                </c:pt>
                <c:pt idx="6083">
                  <c:v>4.8499999999762622E-3</c:v>
                </c:pt>
                <c:pt idx="6084">
                  <c:v>1.0580000000004475E-2</c:v>
                </c:pt>
                <c:pt idx="6085">
                  <c:v>4.2700000000195359E-3</c:v>
                </c:pt>
                <c:pt idx="6086">
                  <c:v>9.6500000000219188E-3</c:v>
                </c:pt>
                <c:pt idx="6087">
                  <c:v>8.909999999957563E-3</c:v>
                </c:pt>
                <c:pt idx="6088">
                  <c:v>7.5700000000438195E-3</c:v>
                </c:pt>
                <c:pt idx="6089">
                  <c:v>6.7399999999793181E-3</c:v>
                </c:pt>
                <c:pt idx="6090">
                  <c:v>7.0900000000051477E-3</c:v>
                </c:pt>
                <c:pt idx="6091">
                  <c:v>9.360000000015134E-3</c:v>
                </c:pt>
                <c:pt idx="6092">
                  <c:v>6.6399999999475767E-3</c:v>
                </c:pt>
                <c:pt idx="6093">
                  <c:v>7.5700000000438195E-3</c:v>
                </c:pt>
                <c:pt idx="6094">
                  <c:v>6.2599999999974898E-3</c:v>
                </c:pt>
                <c:pt idx="6095">
                  <c:v>7.2399999999674947E-3</c:v>
                </c:pt>
                <c:pt idx="6096">
                  <c:v>7.9600000000255022E-3</c:v>
                </c:pt>
                <c:pt idx="6097">
                  <c:v>7.9299999999875581E-3</c:v>
                </c:pt>
                <c:pt idx="6098">
                  <c:v>7.8100000000063119E-3</c:v>
                </c:pt>
                <c:pt idx="6099">
                  <c:v>6.4600000000041291E-3</c:v>
                </c:pt>
                <c:pt idx="6100">
                  <c:v>8.9699999999766078E-3</c:v>
                </c:pt>
                <c:pt idx="6101">
                  <c:v>5.1900000000273394E-3</c:v>
                </c:pt>
                <c:pt idx="6102">
                  <c:v>8.0800000000067485E-3</c:v>
                </c:pt>
                <c:pt idx="6103">
                  <c:v>8.399999999994634E-3</c:v>
                </c:pt>
                <c:pt idx="6104">
                  <c:v>9.0299999999956526E-3</c:v>
                </c:pt>
                <c:pt idx="6105">
                  <c:v>9.0900000000146974E-3</c:v>
                </c:pt>
                <c:pt idx="6106">
                  <c:v>8.8799999999764623E-3</c:v>
                </c:pt>
                <c:pt idx="6107">
                  <c:v>8.1999999999879947E-3</c:v>
                </c:pt>
                <c:pt idx="6108">
                  <c:v>7.1200000000430919E-3</c:v>
                </c:pt>
                <c:pt idx="6109">
                  <c:v>8.6399999999571264E-3</c:v>
                </c:pt>
                <c:pt idx="6110">
                  <c:v>8.4699999999884312E-3</c:v>
                </c:pt>
                <c:pt idx="6111">
                  <c:v>5.5700000000342698E-3</c:v>
                </c:pt>
                <c:pt idx="6112">
                  <c:v>9.540000000015425E-3</c:v>
                </c:pt>
                <c:pt idx="6113">
                  <c:v>4.7099999999886677E-3</c:v>
                </c:pt>
                <c:pt idx="6114">
                  <c:v>9.1099999999642023E-3</c:v>
                </c:pt>
                <c:pt idx="6115">
                  <c:v>5.820000000028358E-3</c:v>
                </c:pt>
                <c:pt idx="6116">
                  <c:v>8.5199999999758802E-3</c:v>
                </c:pt>
                <c:pt idx="6117">
                  <c:v>8.5500000000138243E-3</c:v>
                </c:pt>
                <c:pt idx="6118">
                  <c:v>6.0500000000160981E-3</c:v>
                </c:pt>
                <c:pt idx="6119">
                  <c:v>1.251999999999498E-2</c:v>
                </c:pt>
                <c:pt idx="6120">
                  <c:v>4.4100000000071304E-3</c:v>
                </c:pt>
                <c:pt idx="6121">
                  <c:v>8.8499999999953616E-3</c:v>
                </c:pt>
                <c:pt idx="6122">
                  <c:v>9.5099999999774809E-3</c:v>
                </c:pt>
                <c:pt idx="6123">
                  <c:v>9.2400000000338878E-3</c:v>
                </c:pt>
                <c:pt idx="6124">
                  <c:v>6.9699999999670581E-3</c:v>
                </c:pt>
                <c:pt idx="6125">
                  <c:v>7.7200000000061664E-3</c:v>
                </c:pt>
                <c:pt idx="6126">
                  <c:v>9.5100000000343243E-3</c:v>
                </c:pt>
                <c:pt idx="6127">
                  <c:v>8.6099999999760257E-3</c:v>
                </c:pt>
                <c:pt idx="6128">
                  <c:v>6.379999999978736E-3</c:v>
                </c:pt>
                <c:pt idx="6129">
                  <c:v>9.3899999999962347E-3</c:v>
                </c:pt>
                <c:pt idx="6130">
                  <c:v>6.4600000000041291E-3</c:v>
                </c:pt>
                <c:pt idx="6131">
                  <c:v>9.6599999999966712E-3</c:v>
                </c:pt>
                <c:pt idx="6132">
                  <c:v>7.3600000000055843E-3</c:v>
                </c:pt>
                <c:pt idx="6133">
                  <c:v>9.9800000000414002E-3</c:v>
                </c:pt>
                <c:pt idx="6134">
                  <c:v>9.9599999999782085E-3</c:v>
                </c:pt>
                <c:pt idx="6135">
                  <c:v>8.7599999999952161E-3</c:v>
                </c:pt>
                <c:pt idx="6136">
                  <c:v>9.9200000000223554E-3</c:v>
                </c:pt>
                <c:pt idx="6137">
                  <c:v>8.9399999999955071E-3</c:v>
                </c:pt>
                <c:pt idx="6138">
                  <c:v>7.8699999999685133E-3</c:v>
                </c:pt>
                <c:pt idx="6139">
                  <c:v>8.6699999999950705E-3</c:v>
                </c:pt>
                <c:pt idx="6140">
                  <c:v>9.180000000014843E-3</c:v>
                </c:pt>
                <c:pt idx="6141">
                  <c:v>6.8600000000174077E-3</c:v>
                </c:pt>
                <c:pt idx="6142">
                  <c:v>8.2800000000133878E-3</c:v>
                </c:pt>
                <c:pt idx="6143">
                  <c:v>6.3499999999976353E-3</c:v>
                </c:pt>
                <c:pt idx="6144">
                  <c:v>1.1119999999948504E-2</c:v>
                </c:pt>
                <c:pt idx="6145">
                  <c:v>5.7500000000345608E-3</c:v>
                </c:pt>
                <c:pt idx="6146">
                  <c:v>8.9399999999955071E-3</c:v>
                </c:pt>
                <c:pt idx="6147">
                  <c:v>9.3899999999962347E-3</c:v>
                </c:pt>
                <c:pt idx="6148">
                  <c:v>7.4500000000057298E-3</c:v>
                </c:pt>
                <c:pt idx="6149">
                  <c:v>7.1500000000241926E-3</c:v>
                </c:pt>
                <c:pt idx="6150">
                  <c:v>1.1409999999955289E-2</c:v>
                </c:pt>
                <c:pt idx="6151">
                  <c:v>8.0800000000067485E-3</c:v>
                </c:pt>
                <c:pt idx="6152">
                  <c:v>8.7900000000331602E-3</c:v>
                </c:pt>
                <c:pt idx="6153">
                  <c:v>7.3299999999676402E-3</c:v>
                </c:pt>
                <c:pt idx="6154">
                  <c:v>7.8700000000253567E-3</c:v>
                </c:pt>
                <c:pt idx="6155">
                  <c:v>9.0599999999767533E-3</c:v>
                </c:pt>
                <c:pt idx="6156">
                  <c:v>7.1500000000241926E-3</c:v>
                </c:pt>
                <c:pt idx="6157">
                  <c:v>9.3599999999582906E-3</c:v>
                </c:pt>
                <c:pt idx="6158">
                  <c:v>5.9899999999970532E-3</c:v>
                </c:pt>
                <c:pt idx="6159">
                  <c:v>6.6200000000549153E-3</c:v>
                </c:pt>
                <c:pt idx="6160">
                  <c:v>7.1199999999862484E-3</c:v>
                </c:pt>
                <c:pt idx="6161">
                  <c:v>7.9000000000064574E-3</c:v>
                </c:pt>
                <c:pt idx="6162">
                  <c:v>5.4799999999772808E-3</c:v>
                </c:pt>
                <c:pt idx="6163">
                  <c:v>6.5599999999790271E-3</c:v>
                </c:pt>
                <c:pt idx="6164">
                  <c:v>9.540000000015425E-3</c:v>
                </c:pt>
                <c:pt idx="6165">
                  <c:v>5.8400000000347063E-3</c:v>
                </c:pt>
                <c:pt idx="6166">
                  <c:v>7.8099999999494685E-3</c:v>
                </c:pt>
                <c:pt idx="6167">
                  <c:v>6.9400000000428008E-3</c:v>
                </c:pt>
                <c:pt idx="6168">
                  <c:v>4.9799999999891043E-3</c:v>
                </c:pt>
                <c:pt idx="6169">
                  <c:v>7.8899999999748616E-3</c:v>
                </c:pt>
                <c:pt idx="6170">
                  <c:v>5.9600000000159525E-3</c:v>
                </c:pt>
                <c:pt idx="6171">
                  <c:v>6.9799999999986539E-3</c:v>
                </c:pt>
                <c:pt idx="6172">
                  <c:v>5.5699999999774263E-3</c:v>
                </c:pt>
                <c:pt idx="6173">
                  <c:v>5.0100000000270484E-3</c:v>
                </c:pt>
                <c:pt idx="6174">
                  <c:v>6.0799999999971988E-3</c:v>
                </c:pt>
                <c:pt idx="6175">
                  <c:v>5.7499999999777174E-3</c:v>
                </c:pt>
                <c:pt idx="6176">
                  <c:v>8.6100000000328691E-3</c:v>
                </c:pt>
                <c:pt idx="6177">
                  <c:v>4.860000000007858E-3</c:v>
                </c:pt>
                <c:pt idx="6178">
                  <c:v>6.9100000000048567E-3</c:v>
                </c:pt>
                <c:pt idx="6179">
                  <c:v>8.679999999969823E-3</c:v>
                </c:pt>
                <c:pt idx="6180">
                  <c:v>5.9899999999970532E-3</c:v>
                </c:pt>
                <c:pt idx="6181">
                  <c:v>6.0799999999971988E-3</c:v>
                </c:pt>
                <c:pt idx="6182">
                  <c:v>8.9100000000144064E-3</c:v>
                </c:pt>
                <c:pt idx="6183">
                  <c:v>7.060000000024047E-3</c:v>
                </c:pt>
                <c:pt idx="6184">
                  <c:v>7.8399999999874126E-3</c:v>
                </c:pt>
                <c:pt idx="6185">
                  <c:v>6.1399999999594002E-3</c:v>
                </c:pt>
                <c:pt idx="6186">
                  <c:v>8.7000000000330147E-3</c:v>
                </c:pt>
                <c:pt idx="6187">
                  <c:v>7.1199999999862484E-3</c:v>
                </c:pt>
                <c:pt idx="6188">
                  <c:v>9.8700000000349064E-3</c:v>
                </c:pt>
                <c:pt idx="6189">
                  <c:v>5.3599999999960346E-3</c:v>
                </c:pt>
                <c:pt idx="6190">
                  <c:v>7.5999999999680767E-3</c:v>
                </c:pt>
                <c:pt idx="6191">
                  <c:v>6.2300000000163891E-3</c:v>
                </c:pt>
                <c:pt idx="6192">
                  <c:v>9.869999999978063E-3</c:v>
                </c:pt>
                <c:pt idx="6193">
                  <c:v>7.5400000000058753E-3</c:v>
                </c:pt>
                <c:pt idx="6194">
                  <c:v>8.1299999999941974E-3</c:v>
                </c:pt>
                <c:pt idx="6195">
                  <c:v>8.8499999999953616E-3</c:v>
                </c:pt>
                <c:pt idx="6196">
                  <c:v>1.1950000000013006E-2</c:v>
                </c:pt>
                <c:pt idx="6197">
                  <c:v>6.9199999999796091E-3</c:v>
                </c:pt>
                <c:pt idx="6198">
                  <c:v>1.0130000000003747E-2</c:v>
                </c:pt>
                <c:pt idx="6199">
                  <c:v>8.8499999999953616E-3</c:v>
                </c:pt>
                <c:pt idx="6200">
                  <c:v>8.5800000000517684E-3</c:v>
                </c:pt>
                <c:pt idx="6201">
                  <c:v>1.3119999999958054E-2</c:v>
                </c:pt>
                <c:pt idx="6202">
                  <c:v>5.0300000000333966E-3</c:v>
                </c:pt>
                <c:pt idx="6203">
                  <c:v>1.0259999999959746E-2</c:v>
                </c:pt>
                <c:pt idx="6204">
                  <c:v>7.7200000000061664E-3</c:v>
                </c:pt>
                <c:pt idx="6205">
                  <c:v>5.1799999999957436E-3</c:v>
                </c:pt>
                <c:pt idx="6206">
                  <c:v>1.0130000000003747E-2</c:v>
                </c:pt>
                <c:pt idx="6207">
                  <c:v>3.3999999999991815E-3</c:v>
                </c:pt>
                <c:pt idx="6208">
                  <c:v>9.360000000015134E-3</c:v>
                </c:pt>
                <c:pt idx="6209">
                  <c:v>4.3800000000260297E-3</c:v>
                </c:pt>
                <c:pt idx="6210">
                  <c:v>8.9999999999577085E-3</c:v>
                </c:pt>
                <c:pt idx="6211">
                  <c:v>7.9600000000255022E-3</c:v>
                </c:pt>
                <c:pt idx="6212">
                  <c:v>4.0799999999876491E-3</c:v>
                </c:pt>
                <c:pt idx="6213">
                  <c:v>1.0609999999985575E-2</c:v>
                </c:pt>
                <c:pt idx="6214">
                  <c:v>5.1000000000271939E-3</c:v>
                </c:pt>
                <c:pt idx="6215">
                  <c:v>1.0130000000003747E-2</c:v>
                </c:pt>
                <c:pt idx="6216">
                  <c:v>4.680000000007567E-3</c:v>
                </c:pt>
                <c:pt idx="6217">
                  <c:v>7.0000000000050022E-3</c:v>
                </c:pt>
                <c:pt idx="6218">
                  <c:v>7.8399999999874126E-3</c:v>
                </c:pt>
                <c:pt idx="6219">
                  <c:v>6.1400000000162436E-3</c:v>
                </c:pt>
                <c:pt idx="6220">
                  <c:v>6.2899999999785905E-3</c:v>
                </c:pt>
                <c:pt idx="6221">
                  <c:v>4.5299999999883767E-3</c:v>
                </c:pt>
                <c:pt idx="6222">
                  <c:v>8.7599999999952161E-3</c:v>
                </c:pt>
                <c:pt idx="6223">
                  <c:v>3.8700000000062573E-3</c:v>
                </c:pt>
                <c:pt idx="6224">
                  <c:v>4.4100000000071304E-3</c:v>
                </c:pt>
                <c:pt idx="6225">
                  <c:v>8.4699999999884312E-3</c:v>
                </c:pt>
                <c:pt idx="6226">
                  <c:v>5.4800000000341242E-3</c:v>
                </c:pt>
                <c:pt idx="6227">
                  <c:v>7.2399999999674947E-3</c:v>
                </c:pt>
                <c:pt idx="6228">
                  <c:v>4.4399999999882311E-3</c:v>
                </c:pt>
                <c:pt idx="6229">
                  <c:v>9.9299999999971078E-3</c:v>
                </c:pt>
                <c:pt idx="6230">
                  <c:v>6.6700000000423643E-3</c:v>
                </c:pt>
                <c:pt idx="6231">
                  <c:v>4.4399999999882311E-3</c:v>
                </c:pt>
                <c:pt idx="6232">
                  <c:v>1.1390000000005784E-2</c:v>
                </c:pt>
                <c:pt idx="6233">
                  <c:v>2.6799999999980173E-3</c:v>
                </c:pt>
                <c:pt idx="6234">
                  <c:v>6.3499999999976353E-3</c:v>
                </c:pt>
                <c:pt idx="6235">
                  <c:v>5.5699999999774263E-3</c:v>
                </c:pt>
                <c:pt idx="6236">
                  <c:v>6.1400000000162436E-3</c:v>
                </c:pt>
                <c:pt idx="6237">
                  <c:v>6.4399999999977808E-3</c:v>
                </c:pt>
                <c:pt idx="6238">
                  <c:v>5.9299999999780084E-3</c:v>
                </c:pt>
                <c:pt idx="6239">
                  <c:v>7.660000000043965E-3</c:v>
                </c:pt>
                <c:pt idx="6240">
                  <c:v>5.2099999999768443E-3</c:v>
                </c:pt>
                <c:pt idx="6241">
                  <c:v>6.2300000000163891E-3</c:v>
                </c:pt>
                <c:pt idx="6242">
                  <c:v>4.7399999999697684E-3</c:v>
                </c:pt>
                <c:pt idx="6243">
                  <c:v>8.2899999999881402E-3</c:v>
                </c:pt>
                <c:pt idx="6244">
                  <c:v>4.1400000000066939E-3</c:v>
                </c:pt>
                <c:pt idx="6245">
                  <c:v>8.4300000000325781E-3</c:v>
                </c:pt>
                <c:pt idx="6246">
                  <c:v>9.2399999999770444E-3</c:v>
                </c:pt>
                <c:pt idx="6247">
                  <c:v>4.7700000000077125E-3</c:v>
                </c:pt>
                <c:pt idx="6248">
                  <c:v>7.8399999999874126E-3</c:v>
                </c:pt>
                <c:pt idx="6249">
                  <c:v>5.1500000000146429E-3</c:v>
                </c:pt>
                <c:pt idx="6250">
                  <c:v>8.5900000000265209E-3</c:v>
                </c:pt>
                <c:pt idx="6251">
                  <c:v>5.7499999999777174E-3</c:v>
                </c:pt>
                <c:pt idx="6252">
                  <c:v>6.3200000000165346E-3</c:v>
                </c:pt>
                <c:pt idx="6253">
                  <c:v>7.6899999999682223E-3</c:v>
                </c:pt>
                <c:pt idx="6254">
                  <c:v>3.4200000000055297E-3</c:v>
                </c:pt>
                <c:pt idx="6255">
                  <c:v>7.6300000000060209E-3</c:v>
                </c:pt>
                <c:pt idx="6256">
                  <c:v>7.6300000000060209E-3</c:v>
                </c:pt>
                <c:pt idx="6257">
                  <c:v>5.1599999999893953E-3</c:v>
                </c:pt>
                <c:pt idx="6258">
                  <c:v>8.3400000000324326E-3</c:v>
                </c:pt>
                <c:pt idx="6259">
                  <c:v>6.8299999999794636E-3</c:v>
                </c:pt>
                <c:pt idx="6260">
                  <c:v>8.0100000000129512E-3</c:v>
                </c:pt>
                <c:pt idx="6261">
                  <c:v>5.9899999999970532E-3</c:v>
                </c:pt>
                <c:pt idx="6262">
                  <c:v>9.2999999999960892E-3</c:v>
                </c:pt>
                <c:pt idx="6263">
                  <c:v>6.6799999999602733E-3</c:v>
                </c:pt>
                <c:pt idx="6264">
                  <c:v>8.6400000000139698E-3</c:v>
                </c:pt>
                <c:pt idx="6265">
                  <c:v>6.880000000023756E-3</c:v>
                </c:pt>
                <c:pt idx="6266">
                  <c:v>5.5800000000090222E-3</c:v>
                </c:pt>
                <c:pt idx="6267">
                  <c:v>8.6099999999760257E-3</c:v>
                </c:pt>
                <c:pt idx="6268">
                  <c:v>8.8499999999953616E-3</c:v>
                </c:pt>
                <c:pt idx="6269">
                  <c:v>4.0599999999813008E-3</c:v>
                </c:pt>
                <c:pt idx="6270">
                  <c:v>7.6500000000123691E-3</c:v>
                </c:pt>
                <c:pt idx="6271">
                  <c:v>8.2600000000070395E-3</c:v>
                </c:pt>
                <c:pt idx="6272">
                  <c:v>2.5600000000167711E-3</c:v>
                </c:pt>
                <c:pt idx="6273">
                  <c:v>0</c:v>
                </c:pt>
                <c:pt idx="6274">
                  <c:v>3.6000000000058208E-4</c:v>
                </c:pt>
                <c:pt idx="6275">
                  <c:v>1.1599999999702959E-3</c:v>
                </c:pt>
                <c:pt idx="6276">
                  <c:v>0</c:v>
                </c:pt>
                <c:pt idx="6277">
                  <c:v>0</c:v>
                </c:pt>
                <c:pt idx="6278">
                  <c:v>0</c:v>
                </c:pt>
                <c:pt idx="6279">
                  <c:v>0</c:v>
                </c:pt>
                <c:pt idx="6280">
                  <c:v>2.4000000001933586E-4</c:v>
                </c:pt>
                <c:pt idx="6281">
                  <c:v>1.6699999999900683E-3</c:v>
                </c:pt>
                <c:pt idx="6282">
                  <c:v>1.4300000000275759E-3</c:v>
                </c:pt>
                <c:pt idx="6283">
                  <c:v>2.6499999999600732E-3</c:v>
                </c:pt>
                <c:pt idx="6284">
                  <c:v>6.5900000000169712E-3</c:v>
                </c:pt>
                <c:pt idx="6285">
                  <c:v>5.5100000000152249E-3</c:v>
                </c:pt>
                <c:pt idx="6286">
                  <c:v>6.9500000000175532E-3</c:v>
                </c:pt>
                <c:pt idx="6287">
                  <c:v>6.8499999999858119E-3</c:v>
                </c:pt>
                <c:pt idx="6288">
                  <c:v>7.569999999986976E-3</c:v>
                </c:pt>
                <c:pt idx="6289">
                  <c:v>6.4699999999788815E-3</c:v>
                </c:pt>
                <c:pt idx="6290">
                  <c:v>5.1500000000146429E-3</c:v>
                </c:pt>
                <c:pt idx="6291">
                  <c:v>8.6499999999887223E-3</c:v>
                </c:pt>
                <c:pt idx="6292">
                  <c:v>4.9400000000332511E-3</c:v>
                </c:pt>
                <c:pt idx="6293">
                  <c:v>8.7399999999888678E-3</c:v>
                </c:pt>
                <c:pt idx="6294">
                  <c:v>6.5500000000042746E-3</c:v>
                </c:pt>
                <c:pt idx="6295">
                  <c:v>1.1950000000013006E-2</c:v>
                </c:pt>
                <c:pt idx="6296">
                  <c:v>5.0999999999703505E-3</c:v>
                </c:pt>
                <c:pt idx="6297">
                  <c:v>6.9399999999859574E-3</c:v>
                </c:pt>
                <c:pt idx="6298">
                  <c:v>6.3499999999976353E-3</c:v>
                </c:pt>
                <c:pt idx="6299">
                  <c:v>1.1500000000012278E-2</c:v>
                </c:pt>
                <c:pt idx="6300">
                  <c:v>8.2899999999881402E-3</c:v>
                </c:pt>
                <c:pt idx="6301">
                  <c:v>7.3900000000435284E-3</c:v>
                </c:pt>
                <c:pt idx="6302">
                  <c:v>9.8399999999969623E-3</c:v>
                </c:pt>
                <c:pt idx="6303">
                  <c:v>7.4199999999677857E-3</c:v>
                </c:pt>
                <c:pt idx="6304">
                  <c:v>7.9499999999939064E-3</c:v>
                </c:pt>
                <c:pt idx="6305">
                  <c:v>8.7100000000077671E-3</c:v>
                </c:pt>
                <c:pt idx="6306">
                  <c:v>8.1000000000130967E-3</c:v>
                </c:pt>
                <c:pt idx="6307">
                  <c:v>7.209999999986394E-3</c:v>
                </c:pt>
                <c:pt idx="6308">
                  <c:v>8.2300000000259388E-3</c:v>
                </c:pt>
                <c:pt idx="6309">
                  <c:v>8.3700000000135333E-3</c:v>
                </c:pt>
                <c:pt idx="6310">
                  <c:v>8.9999999999577085E-3</c:v>
                </c:pt>
                <c:pt idx="6311">
                  <c:v>8.5900000000265209E-3</c:v>
                </c:pt>
                <c:pt idx="6312">
                  <c:v>9.7099999999841202E-3</c:v>
                </c:pt>
                <c:pt idx="6313">
                  <c:v>7.8100000000063119E-3</c:v>
                </c:pt>
                <c:pt idx="6314">
                  <c:v>4.9350000000004002E-2</c:v>
                </c:pt>
                <c:pt idx="6315">
                  <c:v>5.4039999999986321E-2</c:v>
                </c:pt>
                <c:pt idx="6316">
                  <c:v>1.61200000000008E-2</c:v>
                </c:pt>
                <c:pt idx="6317">
                  <c:v>9.6500000000219188E-3</c:v>
                </c:pt>
                <c:pt idx="6318">
                  <c:v>1.2429999999994834E-2</c:v>
                </c:pt>
                <c:pt idx="6319">
                  <c:v>3.4299999999802822E-3</c:v>
                </c:pt>
                <c:pt idx="6320">
                  <c:v>1.1349999999993088E-2</c:v>
                </c:pt>
                <c:pt idx="6321">
                  <c:v>7.9600000000255022E-3</c:v>
                </c:pt>
                <c:pt idx="6322">
                  <c:v>1.0609999999985575E-2</c:v>
                </c:pt>
                <c:pt idx="6323">
                  <c:v>7.3300000000244836E-3</c:v>
                </c:pt>
                <c:pt idx="6324">
                  <c:v>9.0299999999956526E-3</c:v>
                </c:pt>
                <c:pt idx="6325">
                  <c:v>1.2369999999975789E-2</c:v>
                </c:pt>
                <c:pt idx="6326">
                  <c:v>7.8399999999874126E-3</c:v>
                </c:pt>
                <c:pt idx="6327">
                  <c:v>9.9800000000414002E-3</c:v>
                </c:pt>
                <c:pt idx="6328">
                  <c:v>8.8199999999574175E-3</c:v>
                </c:pt>
                <c:pt idx="6329">
                  <c:v>1.0730000000023665E-2</c:v>
                </c:pt>
                <c:pt idx="6330">
                  <c:v>8.2300000000259388E-3</c:v>
                </c:pt>
                <c:pt idx="6331">
                  <c:v>7.899999999949614E-3</c:v>
                </c:pt>
                <c:pt idx="6332">
                  <c:v>9.0600000000335967E-3</c:v>
                </c:pt>
                <c:pt idx="6333">
                  <c:v>7.6500000000123691E-3</c:v>
                </c:pt>
                <c:pt idx="6334">
                  <c:v>1.028999999999769E-2</c:v>
                </c:pt>
                <c:pt idx="6335">
                  <c:v>8.3099999999944885E-3</c:v>
                </c:pt>
                <c:pt idx="6336">
                  <c:v>1.1269999999967695E-2</c:v>
                </c:pt>
                <c:pt idx="6337">
                  <c:v>9.590000000002874E-3</c:v>
                </c:pt>
                <c:pt idx="6338">
                  <c:v>1.3440000000002783E-2</c:v>
                </c:pt>
                <c:pt idx="6339">
                  <c:v>1.0460000000023228E-2</c:v>
                </c:pt>
                <c:pt idx="6340">
                  <c:v>1.1089999999967404E-2</c:v>
                </c:pt>
                <c:pt idx="6341">
                  <c:v>1.1440000000050077E-2</c:v>
                </c:pt>
                <c:pt idx="6342">
                  <c:v>8.7399999999888678E-3</c:v>
                </c:pt>
                <c:pt idx="6343">
                  <c:v>1.0960000000011405E-2</c:v>
                </c:pt>
                <c:pt idx="6344">
                  <c:v>8.9399999999955071E-3</c:v>
                </c:pt>
                <c:pt idx="6345">
                  <c:v>7.4899999999615829E-3</c:v>
                </c:pt>
                <c:pt idx="6346">
                  <c:v>7.0000000000050022E-3</c:v>
                </c:pt>
                <c:pt idx="6347">
                  <c:v>6.8499999999858119E-3</c:v>
                </c:pt>
                <c:pt idx="6348">
                  <c:v>5.3100000000085856E-3</c:v>
                </c:pt>
                <c:pt idx="6349">
                  <c:v>9.7100000000409636E-3</c:v>
                </c:pt>
                <c:pt idx="6350">
                  <c:v>6.8899999999985084E-3</c:v>
                </c:pt>
                <c:pt idx="6351">
                  <c:v>8.4299999999757347E-3</c:v>
                </c:pt>
                <c:pt idx="6352">
                  <c:v>9.2099999999959437E-3</c:v>
                </c:pt>
                <c:pt idx="6353">
                  <c:v>8.8200000000142609E-3</c:v>
                </c:pt>
                <c:pt idx="6354">
                  <c:v>6.6199999999980719E-3</c:v>
                </c:pt>
                <c:pt idx="6355">
                  <c:v>7.9000000000064574E-3</c:v>
                </c:pt>
                <c:pt idx="6356">
                  <c:v>1.0929999999973461E-2</c:v>
                </c:pt>
                <c:pt idx="6357">
                  <c:v>6.7099999999982174E-3</c:v>
                </c:pt>
                <c:pt idx="6358">
                  <c:v>7.3600000000055843E-3</c:v>
                </c:pt>
                <c:pt idx="6359">
                  <c:v>6.3499999999976353E-3</c:v>
                </c:pt>
                <c:pt idx="6360">
                  <c:v>8.7599999999952161E-3</c:v>
                </c:pt>
                <c:pt idx="6361">
                  <c:v>8.6699999999950705E-3</c:v>
                </c:pt>
                <c:pt idx="6362">
                  <c:v>7.3600000000055843E-3</c:v>
                </c:pt>
                <c:pt idx="6363">
                  <c:v>8.0200000000445471E-3</c:v>
                </c:pt>
                <c:pt idx="6364">
                  <c:v>6.4999999999599822E-3</c:v>
                </c:pt>
                <c:pt idx="6365">
                  <c:v>8.1900000000132422E-3</c:v>
                </c:pt>
                <c:pt idx="6366">
                  <c:v>7.5400000000058753E-3</c:v>
                </c:pt>
                <c:pt idx="6367">
                  <c:v>8.4999999999695319E-3</c:v>
                </c:pt>
                <c:pt idx="6368">
                  <c:v>7.4200000000246291E-3</c:v>
                </c:pt>
                <c:pt idx="6369">
                  <c:v>8.1000000000130967E-3</c:v>
                </c:pt>
                <c:pt idx="6370">
                  <c:v>1.0609999999985575E-2</c:v>
                </c:pt>
                <c:pt idx="6371">
                  <c:v>7.9000000000064574E-3</c:v>
                </c:pt>
                <c:pt idx="6372">
                  <c:v>8.4899999999947795E-3</c:v>
                </c:pt>
                <c:pt idx="6373">
                  <c:v>8.8900000000080581E-3</c:v>
                </c:pt>
                <c:pt idx="6374">
                  <c:v>8.2499999999754436E-3</c:v>
                </c:pt>
                <c:pt idx="6375">
                  <c:v>8.7300000000141154E-3</c:v>
                </c:pt>
                <c:pt idx="6376">
                  <c:v>6.6199999999980719E-3</c:v>
                </c:pt>
                <c:pt idx="6377">
                  <c:v>9.2999999999960892E-3</c:v>
                </c:pt>
                <c:pt idx="6378">
                  <c:v>6.2300000000163891E-3</c:v>
                </c:pt>
                <c:pt idx="6379">
                  <c:v>9.1499999999768988E-3</c:v>
                </c:pt>
                <c:pt idx="6380">
                  <c:v>5.5700000000342698E-3</c:v>
                </c:pt>
                <c:pt idx="6381">
                  <c:v>9.7399999999652209E-3</c:v>
                </c:pt>
                <c:pt idx="6382">
                  <c:v>6.650000000036016E-3</c:v>
                </c:pt>
                <c:pt idx="6383">
                  <c:v>9.1499999999768988E-3</c:v>
                </c:pt>
                <c:pt idx="6384">
                  <c:v>8.8799999999764623E-3</c:v>
                </c:pt>
                <c:pt idx="6385">
                  <c:v>5.5100000000152249E-3</c:v>
                </c:pt>
                <c:pt idx="6386">
                  <c:v>7.389999999986685E-3</c:v>
                </c:pt>
                <c:pt idx="6387">
                  <c:v>6.830000000036307E-3</c:v>
                </c:pt>
                <c:pt idx="6388">
                  <c:v>7.3299999999676402E-3</c:v>
                </c:pt>
                <c:pt idx="6389">
                  <c:v>6.8600000000174077E-3</c:v>
                </c:pt>
                <c:pt idx="6390">
                  <c:v>6.100000000003547E-3</c:v>
                </c:pt>
                <c:pt idx="6391">
                  <c:v>9.869999999978063E-3</c:v>
                </c:pt>
                <c:pt idx="6392">
                  <c:v>4.7700000000077125E-3</c:v>
                </c:pt>
                <c:pt idx="6393">
                  <c:v>9.0299999999956526E-3</c:v>
                </c:pt>
                <c:pt idx="6394">
                  <c:v>7.8700000000253567E-3</c:v>
                </c:pt>
                <c:pt idx="6395">
                  <c:v>6.9699999999670581E-3</c:v>
                </c:pt>
                <c:pt idx="6396">
                  <c:v>8.2000000000448381E-3</c:v>
                </c:pt>
                <c:pt idx="6397">
                  <c:v>6.429999999966185E-3</c:v>
                </c:pt>
                <c:pt idx="6398">
                  <c:v>1.0520000000042273E-2</c:v>
                </c:pt>
                <c:pt idx="6399">
                  <c:v>6.7699999999604188E-3</c:v>
                </c:pt>
                <c:pt idx="6400">
                  <c:v>8.8200000000142609E-3</c:v>
                </c:pt>
                <c:pt idx="6401">
                  <c:v>5.7499999999777174E-3</c:v>
                </c:pt>
                <c:pt idx="6402">
                  <c:v>1.1529999999993379E-2</c:v>
                </c:pt>
                <c:pt idx="6403">
                  <c:v>6.2000000000352884E-3</c:v>
                </c:pt>
                <c:pt idx="6404">
                  <c:v>7.7200000000061664E-3</c:v>
                </c:pt>
                <c:pt idx="6405">
                  <c:v>9.6299999999587271E-3</c:v>
                </c:pt>
                <c:pt idx="6406">
                  <c:v>6.3800000000355794E-3</c:v>
                </c:pt>
                <c:pt idx="6407">
                  <c:v>7.5999999999680767E-3</c:v>
                </c:pt>
                <c:pt idx="6408">
                  <c:v>5.8400000000347063E-3</c:v>
                </c:pt>
                <c:pt idx="6409">
                  <c:v>8.9399999999955071E-3</c:v>
                </c:pt>
                <c:pt idx="6410">
                  <c:v>5.7800000000156615E-3</c:v>
                </c:pt>
                <c:pt idx="6411">
                  <c:v>8.5199999999758802E-3</c:v>
                </c:pt>
                <c:pt idx="6412">
                  <c:v>8.2899999999881402E-3</c:v>
                </c:pt>
                <c:pt idx="6413">
                  <c:v>7.209999999986394E-3</c:v>
                </c:pt>
                <c:pt idx="6414">
                  <c:v>8.2000000000448381E-3</c:v>
                </c:pt>
                <c:pt idx="6415">
                  <c:v>9.3200000000024374E-3</c:v>
                </c:pt>
                <c:pt idx="6416">
                  <c:v>7.1299999999610009E-3</c:v>
                </c:pt>
                <c:pt idx="6417">
                  <c:v>9.9200000000223554E-3</c:v>
                </c:pt>
                <c:pt idx="6418">
                  <c:v>7.7499999999872671E-3</c:v>
                </c:pt>
                <c:pt idx="6419">
                  <c:v>8.7000000000330147E-3</c:v>
                </c:pt>
                <c:pt idx="6420">
                  <c:v>9.089999999957854E-3</c:v>
                </c:pt>
                <c:pt idx="6421">
                  <c:v>8.2600000000070395E-3</c:v>
                </c:pt>
                <c:pt idx="6422">
                  <c:v>8.3099999999944885E-3</c:v>
                </c:pt>
                <c:pt idx="6423">
                  <c:v>7.8700000000253567E-3</c:v>
                </c:pt>
                <c:pt idx="6424">
                  <c:v>5.8099999999967622E-3</c:v>
                </c:pt>
                <c:pt idx="6425">
                  <c:v>1.0879999999986012E-2</c:v>
                </c:pt>
                <c:pt idx="6426">
                  <c:v>5.1200000000335422E-3</c:v>
                </c:pt>
                <c:pt idx="6427">
                  <c:v>8.7699999999699685E-3</c:v>
                </c:pt>
                <c:pt idx="6428">
                  <c:v>7.9200000000128057E-3</c:v>
                </c:pt>
                <c:pt idx="6429">
                  <c:v>6.5900000000169712E-3</c:v>
                </c:pt>
                <c:pt idx="6430">
                  <c:v>8.909999999957563E-3</c:v>
                </c:pt>
                <c:pt idx="6431">
                  <c:v>9.180000000014843E-3</c:v>
                </c:pt>
                <c:pt idx="6432">
                  <c:v>9.6899999999777719E-3</c:v>
                </c:pt>
                <c:pt idx="6433">
                  <c:v>7.9500000000507498E-3</c:v>
                </c:pt>
                <c:pt idx="6434">
                  <c:v>9.5999999999776264E-3</c:v>
                </c:pt>
                <c:pt idx="6435">
                  <c:v>8.2800000000133878E-3</c:v>
                </c:pt>
                <c:pt idx="6436">
                  <c:v>8.2600000000070395E-3</c:v>
                </c:pt>
                <c:pt idx="6437">
                  <c:v>8.9699999999766078E-3</c:v>
                </c:pt>
                <c:pt idx="6438">
                  <c:v>5.1900000000273394E-3</c:v>
                </c:pt>
                <c:pt idx="6439">
                  <c:v>9.5599999999649299E-3</c:v>
                </c:pt>
                <c:pt idx="6440">
                  <c:v>4.2900000000258842E-3</c:v>
                </c:pt>
                <c:pt idx="6441">
                  <c:v>6.7099999999982174E-3</c:v>
                </c:pt>
                <c:pt idx="6442">
                  <c:v>8.9699999999766078E-3</c:v>
                </c:pt>
                <c:pt idx="6443">
                  <c:v>4.500000000007276E-3</c:v>
                </c:pt>
                <c:pt idx="6444">
                  <c:v>6.7900000000236105E-3</c:v>
                </c:pt>
                <c:pt idx="6445">
                  <c:v>1.0669999999947777E-2</c:v>
                </c:pt>
                <c:pt idx="6446">
                  <c:v>6.2300000000163891E-3</c:v>
                </c:pt>
                <c:pt idx="6447">
                  <c:v>7.3300000000244836E-3</c:v>
                </c:pt>
                <c:pt idx="6448">
                  <c:v>6.2299999999595457E-3</c:v>
                </c:pt>
                <c:pt idx="6449">
                  <c:v>1.2400000000013733E-2</c:v>
                </c:pt>
                <c:pt idx="6450">
                  <c:v>5.6600000000344153E-3</c:v>
                </c:pt>
                <c:pt idx="6451">
                  <c:v>7.4199999999677857E-3</c:v>
                </c:pt>
                <c:pt idx="6452">
                  <c:v>8.0500000000256478E-3</c:v>
                </c:pt>
                <c:pt idx="6453">
                  <c:v>1.1120000000005348E-2</c:v>
                </c:pt>
                <c:pt idx="6454">
                  <c:v>6.3999999999850843E-3</c:v>
                </c:pt>
                <c:pt idx="6455">
                  <c:v>8.5599999999885767E-3</c:v>
                </c:pt>
                <c:pt idx="6456">
                  <c:v>8.9399999999955071E-3</c:v>
                </c:pt>
                <c:pt idx="6457">
                  <c:v>3.9600000000064028E-3</c:v>
                </c:pt>
                <c:pt idx="6458">
                  <c:v>8.5000000000263753E-3</c:v>
                </c:pt>
                <c:pt idx="6459">
                  <c:v>8.5499999999569809E-3</c:v>
                </c:pt>
                <c:pt idx="6460">
                  <c:v>6.1400000000162436E-3</c:v>
                </c:pt>
                <c:pt idx="6461">
                  <c:v>8.2199999999943429E-3</c:v>
                </c:pt>
                <c:pt idx="6462">
                  <c:v>7.5100000000247746E-3</c:v>
                </c:pt>
                <c:pt idx="6463">
                  <c:v>1.0079999999959455E-2</c:v>
                </c:pt>
                <c:pt idx="6464">
                  <c:v>4.8300000000267573E-3</c:v>
                </c:pt>
                <c:pt idx="6465">
                  <c:v>1.0960000000011405E-2</c:v>
                </c:pt>
                <c:pt idx="6466">
                  <c:v>6.7700000000172622E-3</c:v>
                </c:pt>
                <c:pt idx="6467">
                  <c:v>8.6099999999760257E-3</c:v>
                </c:pt>
                <c:pt idx="6468">
                  <c:v>7.8699999999685133E-3</c:v>
                </c:pt>
                <c:pt idx="6469">
                  <c:v>7.7500000000441105E-3</c:v>
                </c:pt>
                <c:pt idx="6470">
                  <c:v>7.1499999999673491E-3</c:v>
                </c:pt>
                <c:pt idx="6471">
                  <c:v>6.3800000000355794E-3</c:v>
                </c:pt>
                <c:pt idx="6472">
                  <c:v>1.1739999999974771E-2</c:v>
                </c:pt>
                <c:pt idx="6473">
                  <c:v>5.5399999999963256E-3</c:v>
                </c:pt>
                <c:pt idx="6474">
                  <c:v>9.8399999999969623E-3</c:v>
                </c:pt>
                <c:pt idx="6475">
                  <c:v>7.8100000000063119E-3</c:v>
                </c:pt>
                <c:pt idx="6476">
                  <c:v>7.6799999999934698E-3</c:v>
                </c:pt>
                <c:pt idx="6477">
                  <c:v>9.8399999999969623E-3</c:v>
                </c:pt>
                <c:pt idx="6478">
                  <c:v>7.4200000000246291E-3</c:v>
                </c:pt>
                <c:pt idx="6479">
                  <c:v>1.1950000000013006E-2</c:v>
                </c:pt>
                <c:pt idx="6480">
                  <c:v>7.899999999949614E-3</c:v>
                </c:pt>
                <c:pt idx="6481">
                  <c:v>8.7300000000141154E-3</c:v>
                </c:pt>
                <c:pt idx="6482">
                  <c:v>9.180000000014843E-3</c:v>
                </c:pt>
                <c:pt idx="6483">
                  <c:v>8.1999999999879947E-3</c:v>
                </c:pt>
                <c:pt idx="6484">
                  <c:v>7.0000000000050022E-3</c:v>
                </c:pt>
                <c:pt idx="6485">
                  <c:v>8.7300000000141154E-3</c:v>
                </c:pt>
                <c:pt idx="6486">
                  <c:v>5.690000000015516E-3</c:v>
                </c:pt>
                <c:pt idx="6487">
                  <c:v>9.8999999999591637E-3</c:v>
                </c:pt>
                <c:pt idx="6488">
                  <c:v>5.4200000000150794E-3</c:v>
                </c:pt>
                <c:pt idx="6489">
                  <c:v>8.170000000006894E-3</c:v>
                </c:pt>
                <c:pt idx="6490">
                  <c:v>7.569999999986976E-3</c:v>
                </c:pt>
                <c:pt idx="6491">
                  <c:v>6.880000000023756E-3</c:v>
                </c:pt>
                <c:pt idx="6492">
                  <c:v>9.8099999999590182E-3</c:v>
                </c:pt>
                <c:pt idx="6493">
                  <c:v>5.7500000000345608E-3</c:v>
                </c:pt>
                <c:pt idx="6494">
                  <c:v>9.9799999999845568E-3</c:v>
                </c:pt>
                <c:pt idx="6495">
                  <c:v>6.7999999999983629E-3</c:v>
                </c:pt>
                <c:pt idx="6496">
                  <c:v>7.0000000000050022E-3</c:v>
                </c:pt>
                <c:pt idx="6497">
                  <c:v>9.360000000015134E-3</c:v>
                </c:pt>
                <c:pt idx="6498">
                  <c:v>5.7499999999777174E-3</c:v>
                </c:pt>
                <c:pt idx="6499">
                  <c:v>6.3800000000355794E-3</c:v>
                </c:pt>
                <c:pt idx="6500">
                  <c:v>6.2299999999595457E-3</c:v>
                </c:pt>
                <c:pt idx="6501">
                  <c:v>7.1200000000430919E-3</c:v>
                </c:pt>
                <c:pt idx="6502">
                  <c:v>7.2699999999485954E-3</c:v>
                </c:pt>
                <c:pt idx="6503">
                  <c:v>7.9300000000444015E-3</c:v>
                </c:pt>
                <c:pt idx="6504">
                  <c:v>5.8999999999969077E-3</c:v>
                </c:pt>
                <c:pt idx="6505">
                  <c:v>7.5400000000058753E-3</c:v>
                </c:pt>
                <c:pt idx="6506">
                  <c:v>9.2999999999960892E-3</c:v>
                </c:pt>
                <c:pt idx="6507">
                  <c:v>4.0199999999686042E-3</c:v>
                </c:pt>
                <c:pt idx="6508">
                  <c:v>1.2640000000033069E-2</c:v>
                </c:pt>
                <c:pt idx="6509">
                  <c:v>4.0199999999686042E-3</c:v>
                </c:pt>
                <c:pt idx="6510">
                  <c:v>1.1380000000031032E-2</c:v>
                </c:pt>
                <c:pt idx="6511">
                  <c:v>6.2599999999974898E-3</c:v>
                </c:pt>
                <c:pt idx="6512">
                  <c:v>9.3899999999962347E-3</c:v>
                </c:pt>
                <c:pt idx="6513">
                  <c:v>5.6599999999775719E-3</c:v>
                </c:pt>
                <c:pt idx="6514">
                  <c:v>9.0299999999956526E-3</c:v>
                </c:pt>
                <c:pt idx="6515">
                  <c:v>6.5299999999979264E-3</c:v>
                </c:pt>
                <c:pt idx="6516">
                  <c:v>8.1999999999879947E-3</c:v>
                </c:pt>
                <c:pt idx="6517">
                  <c:v>5.7200000000534601E-3</c:v>
                </c:pt>
                <c:pt idx="6518">
                  <c:v>1.0339999999985139E-2</c:v>
                </c:pt>
                <c:pt idx="6519">
                  <c:v>4.860000000007858E-3</c:v>
                </c:pt>
                <c:pt idx="6520">
                  <c:v>7.3600000000055843E-3</c:v>
                </c:pt>
                <c:pt idx="6521">
                  <c:v>5.1799999999957436E-3</c:v>
                </c:pt>
                <c:pt idx="6522">
                  <c:v>9.3599999999582906E-3</c:v>
                </c:pt>
                <c:pt idx="6523">
                  <c:v>5.7199999999966167E-3</c:v>
                </c:pt>
                <c:pt idx="6524">
                  <c:v>8.8600000000269574E-3</c:v>
                </c:pt>
                <c:pt idx="6525">
                  <c:v>8.5199999999758802E-3</c:v>
                </c:pt>
                <c:pt idx="6526">
                  <c:v>6.5299999999979264E-3</c:v>
                </c:pt>
                <c:pt idx="6527">
                  <c:v>8.070000000031996E-3</c:v>
                </c:pt>
                <c:pt idx="6528">
                  <c:v>7.8699999999685133E-3</c:v>
                </c:pt>
                <c:pt idx="6529">
                  <c:v>8.6400000000139698E-3</c:v>
                </c:pt>
                <c:pt idx="6530">
                  <c:v>7.3600000000055843E-3</c:v>
                </c:pt>
                <c:pt idx="6531">
                  <c:v>8.0500000000256478E-3</c:v>
                </c:pt>
                <c:pt idx="6532">
                  <c:v>6.379999999978736E-3</c:v>
                </c:pt>
                <c:pt idx="6533">
                  <c:v>9.6199999999839747E-3</c:v>
                </c:pt>
                <c:pt idx="6534">
                  <c:v>8.6800000000266664E-3</c:v>
                </c:pt>
                <c:pt idx="6535">
                  <c:v>8.0399999999940519E-3</c:v>
                </c:pt>
                <c:pt idx="6536">
                  <c:v>6.7999999999983629E-3</c:v>
                </c:pt>
                <c:pt idx="6537">
                  <c:v>9.5299999999838292E-3</c:v>
                </c:pt>
                <c:pt idx="6538">
                  <c:v>6.9500000000175532E-3</c:v>
                </c:pt>
                <c:pt idx="6539">
                  <c:v>9.2999999999960892E-3</c:v>
                </c:pt>
                <c:pt idx="6540">
                  <c:v>7.6599999999871216E-3</c:v>
                </c:pt>
                <c:pt idx="6541">
                  <c:v>1.0069999999984702E-2</c:v>
                </c:pt>
                <c:pt idx="6542">
                  <c:v>7.2700000000054388E-3</c:v>
                </c:pt>
                <c:pt idx="6543">
                  <c:v>1.1529999999993379E-2</c:v>
                </c:pt>
                <c:pt idx="6544">
                  <c:v>7.5700000000438195E-3</c:v>
                </c:pt>
                <c:pt idx="6545">
                  <c:v>9.4199999999773354E-3</c:v>
                </c:pt>
                <c:pt idx="6546">
                  <c:v>9.2400000000338878E-3</c:v>
                </c:pt>
                <c:pt idx="6547">
                  <c:v>5.8399999999778629E-3</c:v>
                </c:pt>
                <c:pt idx="6548">
                  <c:v>1.0080000000016298E-2</c:v>
                </c:pt>
                <c:pt idx="6549">
                  <c:v>3.1500000000050932E-3</c:v>
                </c:pt>
                <c:pt idx="6550">
                  <c:v>1.0549999999966531E-2</c:v>
                </c:pt>
                <c:pt idx="6551">
                  <c:v>4.8300000000267573E-3</c:v>
                </c:pt>
                <c:pt idx="6552">
                  <c:v>7.5400000000058753E-3</c:v>
                </c:pt>
                <c:pt idx="6553">
                  <c:v>6.379999999978736E-3</c:v>
                </c:pt>
                <c:pt idx="6554">
                  <c:v>9.540000000015425E-3</c:v>
                </c:pt>
                <c:pt idx="6555">
                  <c:v>7.3299999999676402E-3</c:v>
                </c:pt>
                <c:pt idx="6556">
                  <c:v>7.2999999999865395E-3</c:v>
                </c:pt>
                <c:pt idx="6557">
                  <c:v>9.0900000000146974E-3</c:v>
                </c:pt>
                <c:pt idx="6558">
                  <c:v>8.0199999999877036E-3</c:v>
                </c:pt>
                <c:pt idx="6559">
                  <c:v>7.1200000000430919E-3</c:v>
                </c:pt>
                <c:pt idx="6560">
                  <c:v>8.4599999999568354E-3</c:v>
                </c:pt>
                <c:pt idx="6561">
                  <c:v>9.9000000000160071E-3</c:v>
                </c:pt>
                <c:pt idx="6562">
                  <c:v>6.7900000000236105E-3</c:v>
                </c:pt>
                <c:pt idx="6563">
                  <c:v>6.1099999999782995E-3</c:v>
                </c:pt>
                <c:pt idx="6564">
                  <c:v>9.2399999999770444E-3</c:v>
                </c:pt>
                <c:pt idx="6565">
                  <c:v>6.0500000000160981E-3</c:v>
                </c:pt>
                <c:pt idx="6566">
                  <c:v>8.1999999999879947E-3</c:v>
                </c:pt>
                <c:pt idx="6567">
                  <c:v>7.3300000000244836E-3</c:v>
                </c:pt>
                <c:pt idx="6568">
                  <c:v>6.3999999999850843E-3</c:v>
                </c:pt>
                <c:pt idx="6569">
                  <c:v>9.3300000000340333E-3</c:v>
                </c:pt>
                <c:pt idx="6570">
                  <c:v>5.6999999999902684E-3</c:v>
                </c:pt>
                <c:pt idx="6571">
                  <c:v>9.8299999999653664E-3</c:v>
                </c:pt>
                <c:pt idx="6572">
                  <c:v>6.6800000000171167E-3</c:v>
                </c:pt>
                <c:pt idx="6573">
                  <c:v>7.4200000000246291E-3</c:v>
                </c:pt>
                <c:pt idx="6574">
                  <c:v>8.1899999999563988E-3</c:v>
                </c:pt>
                <c:pt idx="6575">
                  <c:v>1.1180000000024393E-2</c:v>
                </c:pt>
                <c:pt idx="6576">
                  <c:v>5.9299999999780084E-3</c:v>
                </c:pt>
                <c:pt idx="6577">
                  <c:v>8.9700000000334512E-3</c:v>
                </c:pt>
                <c:pt idx="6578">
                  <c:v>7.2399999999674947E-3</c:v>
                </c:pt>
                <c:pt idx="6579">
                  <c:v>7.5400000000058753E-3</c:v>
                </c:pt>
                <c:pt idx="6580">
                  <c:v>8.2900000000449836E-3</c:v>
                </c:pt>
                <c:pt idx="6581">
                  <c:v>7.6599999999871216E-3</c:v>
                </c:pt>
                <c:pt idx="6582">
                  <c:v>6.9399999999859574E-3</c:v>
                </c:pt>
                <c:pt idx="6583">
                  <c:v>8.8200000000142609E-3</c:v>
                </c:pt>
                <c:pt idx="6584">
                  <c:v>8.350000000007185E-3</c:v>
                </c:pt>
                <c:pt idx="6585">
                  <c:v>8.8799999999764623E-3</c:v>
                </c:pt>
                <c:pt idx="6586">
                  <c:v>6.1099999999782995E-3</c:v>
                </c:pt>
                <c:pt idx="6587">
                  <c:v>9.7100000000409636E-3</c:v>
                </c:pt>
                <c:pt idx="6588">
                  <c:v>8.6699999999950705E-3</c:v>
                </c:pt>
                <c:pt idx="6589">
                  <c:v>8.0800000000067485E-3</c:v>
                </c:pt>
                <c:pt idx="6590">
                  <c:v>1.0009999999965657E-2</c:v>
                </c:pt>
                <c:pt idx="6591">
                  <c:v>8.170000000006894E-3</c:v>
                </c:pt>
                <c:pt idx="6592">
                  <c:v>7.5400000000058753E-3</c:v>
                </c:pt>
                <c:pt idx="6593">
                  <c:v>6.9399999999859574E-3</c:v>
                </c:pt>
                <c:pt idx="6594">
                  <c:v>1.0550000000023374E-2</c:v>
                </c:pt>
                <c:pt idx="6595">
                  <c:v>8.3799999999882857E-3</c:v>
                </c:pt>
                <c:pt idx="6596">
                  <c:v>8.3700000000135333E-3</c:v>
                </c:pt>
                <c:pt idx="6597">
                  <c:v>7.0999999999799002E-3</c:v>
                </c:pt>
                <c:pt idx="6598">
                  <c:v>8.0399999999940519E-3</c:v>
                </c:pt>
                <c:pt idx="6599">
                  <c:v>1.1240000000043437E-2</c:v>
                </c:pt>
                <c:pt idx="6600">
                  <c:v>7.6899999999682223E-3</c:v>
                </c:pt>
                <c:pt idx="6601">
                  <c:v>9.180000000014843E-3</c:v>
                </c:pt>
                <c:pt idx="6602">
                  <c:v>8.8799999999764623E-3</c:v>
                </c:pt>
                <c:pt idx="6603">
                  <c:v>7.7800000000252112E-3</c:v>
                </c:pt>
                <c:pt idx="6604">
                  <c:v>7.389999999986685E-3</c:v>
                </c:pt>
                <c:pt idx="6605">
                  <c:v>1.0550000000023374E-2</c:v>
                </c:pt>
                <c:pt idx="6606">
                  <c:v>7.0900000000051477E-3</c:v>
                </c:pt>
                <c:pt idx="6607">
                  <c:v>8.9699999999766078E-3</c:v>
                </c:pt>
                <c:pt idx="6608">
                  <c:v>6.4100000000166801E-3</c:v>
                </c:pt>
                <c:pt idx="6609">
                  <c:v>8.9699999999766078E-3</c:v>
                </c:pt>
                <c:pt idx="6610">
                  <c:v>5.690000000015516E-3</c:v>
                </c:pt>
                <c:pt idx="6611">
                  <c:v>7.3600000000055843E-3</c:v>
                </c:pt>
                <c:pt idx="6612">
                  <c:v>5.4000000000087311E-3</c:v>
                </c:pt>
                <c:pt idx="6613">
                  <c:v>8.7299999999572719E-3</c:v>
                </c:pt>
                <c:pt idx="6614">
                  <c:v>8.2199999999943429E-3</c:v>
                </c:pt>
                <c:pt idx="6615">
                  <c:v>7.5400000000058753E-3</c:v>
                </c:pt>
                <c:pt idx="6616">
                  <c:v>9.3300000000340333E-3</c:v>
                </c:pt>
                <c:pt idx="6617">
                  <c:v>7.4799999999868305E-3</c:v>
                </c:pt>
                <c:pt idx="6618">
                  <c:v>9.3299999999771899E-3</c:v>
                </c:pt>
                <c:pt idx="6619">
                  <c:v>8.5200000000327236E-3</c:v>
                </c:pt>
                <c:pt idx="6620">
                  <c:v>5.9899999999970532E-3</c:v>
                </c:pt>
                <c:pt idx="6621">
                  <c:v>1.051999999998543E-2</c:v>
                </c:pt>
                <c:pt idx="6622">
                  <c:v>5.6700000000091677E-3</c:v>
                </c:pt>
                <c:pt idx="6623">
                  <c:v>9.0000000000145519E-3</c:v>
                </c:pt>
                <c:pt idx="6624">
                  <c:v>7.0299999999861029E-3</c:v>
                </c:pt>
                <c:pt idx="6625">
                  <c:v>7.5999999999680767E-3</c:v>
                </c:pt>
                <c:pt idx="6626">
                  <c:v>8.0500000000256478E-3</c:v>
                </c:pt>
                <c:pt idx="6627">
                  <c:v>7.9200000000128057E-3</c:v>
                </c:pt>
                <c:pt idx="6628">
                  <c:v>6.9799999999986539E-3</c:v>
                </c:pt>
                <c:pt idx="6629">
                  <c:v>6.9399999999859574E-3</c:v>
                </c:pt>
                <c:pt idx="6630">
                  <c:v>9.5099999999774809E-3</c:v>
                </c:pt>
                <c:pt idx="6631">
                  <c:v>8.5800000000517684E-3</c:v>
                </c:pt>
                <c:pt idx="6632">
                  <c:v>6.8899999999985084E-3</c:v>
                </c:pt>
                <c:pt idx="6633">
                  <c:v>7.9499999999939064E-3</c:v>
                </c:pt>
                <c:pt idx="6634">
                  <c:v>8.4999999999695319E-3</c:v>
                </c:pt>
                <c:pt idx="6635">
                  <c:v>1.1410000000012133E-2</c:v>
                </c:pt>
                <c:pt idx="6636">
                  <c:v>7.6000000000249202E-3</c:v>
                </c:pt>
                <c:pt idx="6637">
                  <c:v>9.089999999957854E-3</c:v>
                </c:pt>
                <c:pt idx="6638">
                  <c:v>9.1199999999957981E-3</c:v>
                </c:pt>
                <c:pt idx="6639">
                  <c:v>7.5100000000247746E-3</c:v>
                </c:pt>
                <c:pt idx="6640">
                  <c:v>8.6999999999761712E-3</c:v>
                </c:pt>
                <c:pt idx="6641">
                  <c:v>7.6000000000249202E-3</c:v>
                </c:pt>
                <c:pt idx="6642">
                  <c:v>8.6699999999950705E-3</c:v>
                </c:pt>
                <c:pt idx="6643">
                  <c:v>5.8999999999969077E-3</c:v>
                </c:pt>
                <c:pt idx="6644">
                  <c:v>9.360000000015134E-3</c:v>
                </c:pt>
                <c:pt idx="6645">
                  <c:v>8.6499999999887223E-3</c:v>
                </c:pt>
                <c:pt idx="6646">
                  <c:v>7.209999999986394E-3</c:v>
                </c:pt>
                <c:pt idx="6647">
                  <c:v>8.9100000000144064E-3</c:v>
                </c:pt>
                <c:pt idx="6648">
                  <c:v>7.4200000000246291E-3</c:v>
                </c:pt>
                <c:pt idx="6649">
                  <c:v>8.399999999994634E-3</c:v>
                </c:pt>
                <c:pt idx="6650">
                  <c:v>5.2799999999706415E-3</c:v>
                </c:pt>
                <c:pt idx="6651">
                  <c:v>1.2929999999983011E-2</c:v>
                </c:pt>
                <c:pt idx="6652">
                  <c:v>6.1400000000162436E-3</c:v>
                </c:pt>
                <c:pt idx="6653">
                  <c:v>8.2300000000259388E-3</c:v>
                </c:pt>
                <c:pt idx="6654">
                  <c:v>1.1109999999973752E-2</c:v>
                </c:pt>
                <c:pt idx="6655">
                  <c:v>7.9000000000064574E-3</c:v>
                </c:pt>
                <c:pt idx="6656">
                  <c:v>8.4100000000262298E-3</c:v>
                </c:pt>
                <c:pt idx="6657">
                  <c:v>6.6699999999855208E-3</c:v>
                </c:pt>
                <c:pt idx="6658">
                  <c:v>8.4899999999947795E-3</c:v>
                </c:pt>
                <c:pt idx="6659">
                  <c:v>6.8899999999985084E-3</c:v>
                </c:pt>
                <c:pt idx="6660">
                  <c:v>7.6599999999871216E-3</c:v>
                </c:pt>
                <c:pt idx="6661">
                  <c:v>4.9500000000080036E-3</c:v>
                </c:pt>
                <c:pt idx="6662">
                  <c:v>8.8799999999764623E-3</c:v>
                </c:pt>
                <c:pt idx="6663">
                  <c:v>6.8200000000047112E-3</c:v>
                </c:pt>
                <c:pt idx="6664">
                  <c:v>8.350000000007185E-3</c:v>
                </c:pt>
                <c:pt idx="6665">
                  <c:v>6.3100000000417822E-3</c:v>
                </c:pt>
                <c:pt idx="6666">
                  <c:v>7.899999999949614E-3</c:v>
                </c:pt>
                <c:pt idx="6667">
                  <c:v>8.4400000000073305E-3</c:v>
                </c:pt>
                <c:pt idx="6668">
                  <c:v>6.6700000000423643E-3</c:v>
                </c:pt>
                <c:pt idx="6669">
                  <c:v>7.3299999999676402E-3</c:v>
                </c:pt>
                <c:pt idx="6670">
                  <c:v>9.1499999999768988E-3</c:v>
                </c:pt>
                <c:pt idx="6671">
                  <c:v>7.6300000000060209E-3</c:v>
                </c:pt>
                <c:pt idx="6672">
                  <c:v>7.060000000024047E-3</c:v>
                </c:pt>
                <c:pt idx="6673">
                  <c:v>6.6800000000171167E-3</c:v>
                </c:pt>
                <c:pt idx="6674">
                  <c:v>9.2399999999770444E-3</c:v>
                </c:pt>
                <c:pt idx="6675">
                  <c:v>6.379999999978736E-3</c:v>
                </c:pt>
                <c:pt idx="6676">
                  <c:v>8.1000000000130967E-3</c:v>
                </c:pt>
                <c:pt idx="6677">
                  <c:v>5.5199999999899774E-3</c:v>
                </c:pt>
                <c:pt idx="6678">
                  <c:v>8.1600000000321415E-3</c:v>
                </c:pt>
                <c:pt idx="6679">
                  <c:v>8.3199999999692409E-3</c:v>
                </c:pt>
                <c:pt idx="6680">
                  <c:v>6.5500000000042746E-3</c:v>
                </c:pt>
                <c:pt idx="6681">
                  <c:v>8.3799999999882857E-3</c:v>
                </c:pt>
                <c:pt idx="6682">
                  <c:v>5.360000000052878E-3</c:v>
                </c:pt>
                <c:pt idx="6683">
                  <c:v>8.8499999999953616E-3</c:v>
                </c:pt>
                <c:pt idx="6684">
                  <c:v>1.01399999999785E-2</c:v>
                </c:pt>
                <c:pt idx="6685">
                  <c:v>6.3700000000039836E-3</c:v>
                </c:pt>
                <c:pt idx="6686">
                  <c:v>7.569999999986976E-3</c:v>
                </c:pt>
                <c:pt idx="6687">
                  <c:v>8.8299999999890133E-3</c:v>
                </c:pt>
                <c:pt idx="6688">
                  <c:v>7.1200000000430919E-3</c:v>
                </c:pt>
                <c:pt idx="6689">
                  <c:v>6.3199999999596912E-3</c:v>
                </c:pt>
                <c:pt idx="6690">
                  <c:v>6.3700000000039836E-3</c:v>
                </c:pt>
                <c:pt idx="6691">
                  <c:v>8.6200000000076216E-3</c:v>
                </c:pt>
                <c:pt idx="6692">
                  <c:v>7.389999999986685E-3</c:v>
                </c:pt>
                <c:pt idx="6693">
                  <c:v>6.0500000000160981E-3</c:v>
                </c:pt>
                <c:pt idx="6694">
                  <c:v>9.6500000000219188E-3</c:v>
                </c:pt>
                <c:pt idx="6695">
                  <c:v>5.6399999999712236E-3</c:v>
                </c:pt>
                <c:pt idx="6696">
                  <c:v>1.1290000000030886E-2</c:v>
                </c:pt>
                <c:pt idx="6697">
                  <c:v>6.4399999999977808E-3</c:v>
                </c:pt>
                <c:pt idx="6698">
                  <c:v>9.2399999999770444E-3</c:v>
                </c:pt>
                <c:pt idx="6699">
                  <c:v>6.4899999999852298E-3</c:v>
                </c:pt>
                <c:pt idx="6700">
                  <c:v>9.180000000014843E-3</c:v>
                </c:pt>
                <c:pt idx="6701">
                  <c:v>8.170000000006894E-3</c:v>
                </c:pt>
                <c:pt idx="6702">
                  <c:v>7.6000000000249202E-3</c:v>
                </c:pt>
                <c:pt idx="6703">
                  <c:v>7.5099999999679312E-3</c:v>
                </c:pt>
                <c:pt idx="6704">
                  <c:v>7.5100000000247746E-3</c:v>
                </c:pt>
                <c:pt idx="6705">
                  <c:v>7.1199999999862484E-3</c:v>
                </c:pt>
                <c:pt idx="6706">
                  <c:v>7.8399999999874126E-3</c:v>
                </c:pt>
                <c:pt idx="6707">
                  <c:v>8.9700000000334512E-3</c:v>
                </c:pt>
                <c:pt idx="6708">
                  <c:v>7.4499999999488864E-3</c:v>
                </c:pt>
                <c:pt idx="6709">
                  <c:v>6.2300000000163891E-3</c:v>
                </c:pt>
                <c:pt idx="6710">
                  <c:v>8.7900000000331602E-3</c:v>
                </c:pt>
                <c:pt idx="6711">
                  <c:v>7.0299999999861029E-3</c:v>
                </c:pt>
                <c:pt idx="6712">
                  <c:v>8.2299999999690954E-3</c:v>
                </c:pt>
                <c:pt idx="6713">
                  <c:v>4.5300000000452201E-3</c:v>
                </c:pt>
                <c:pt idx="6714">
                  <c:v>1.170999999999367E-2</c:v>
                </c:pt>
                <c:pt idx="6715">
                  <c:v>5.2499999999895408E-3</c:v>
                </c:pt>
                <c:pt idx="6716">
                  <c:v>7.6300000000060209E-3</c:v>
                </c:pt>
                <c:pt idx="6717">
                  <c:v>5.8699999999589636E-3</c:v>
                </c:pt>
                <c:pt idx="6718">
                  <c:v>1.0430000000042128E-2</c:v>
                </c:pt>
                <c:pt idx="6719">
                  <c:v>7.6899999999682223E-3</c:v>
                </c:pt>
                <c:pt idx="6720">
                  <c:v>5.3000000000338332E-3</c:v>
                </c:pt>
                <c:pt idx="6721">
                  <c:v>6.9199999999796091E-3</c:v>
                </c:pt>
                <c:pt idx="6722">
                  <c:v>8.3099999999944885E-3</c:v>
                </c:pt>
                <c:pt idx="6723">
                  <c:v>6.1699999999973443E-3</c:v>
                </c:pt>
                <c:pt idx="6724">
                  <c:v>9.2999999999960892E-3</c:v>
                </c:pt>
                <c:pt idx="6725">
                  <c:v>5.870000000015807E-3</c:v>
                </c:pt>
                <c:pt idx="6726">
                  <c:v>9.0000000000145519E-3</c:v>
                </c:pt>
                <c:pt idx="6727">
                  <c:v>5.5399999999963256E-3</c:v>
                </c:pt>
                <c:pt idx="6728">
                  <c:v>9.6899999999777719E-3</c:v>
                </c:pt>
                <c:pt idx="6729">
                  <c:v>7.9600000000255022E-3</c:v>
                </c:pt>
                <c:pt idx="6730">
                  <c:v>6.6999999999666215E-3</c:v>
                </c:pt>
                <c:pt idx="6731">
                  <c:v>8.6200000000076216E-3</c:v>
                </c:pt>
                <c:pt idx="6732">
                  <c:v>8.4300000000325781E-3</c:v>
                </c:pt>
                <c:pt idx="6733">
                  <c:v>7.1499999999673491E-3</c:v>
                </c:pt>
                <c:pt idx="6734">
                  <c:v>7.1800000000052933E-3</c:v>
                </c:pt>
                <c:pt idx="6735">
                  <c:v>9.8100000000158616E-3</c:v>
                </c:pt>
                <c:pt idx="6736">
                  <c:v>5.4799999999772808E-3</c:v>
                </c:pt>
                <c:pt idx="6737">
                  <c:v>6.8899999999985084E-3</c:v>
                </c:pt>
                <c:pt idx="6738">
                  <c:v>8.3099999999944885E-3</c:v>
                </c:pt>
                <c:pt idx="6739">
                  <c:v>8.1100000000446926E-3</c:v>
                </c:pt>
                <c:pt idx="6740">
                  <c:v>6.9399999999859574E-3</c:v>
                </c:pt>
                <c:pt idx="6741">
                  <c:v>6.7399999999793181E-3</c:v>
                </c:pt>
                <c:pt idx="6742">
                  <c:v>9.6199999999839747E-3</c:v>
                </c:pt>
                <c:pt idx="6743">
                  <c:v>7.8100000000063119E-3</c:v>
                </c:pt>
                <c:pt idx="6744">
                  <c:v>6.3200000000165346E-3</c:v>
                </c:pt>
                <c:pt idx="6745">
                  <c:v>9.5099999999774809E-3</c:v>
                </c:pt>
                <c:pt idx="6746">
                  <c:v>8.3100000000513319E-3</c:v>
                </c:pt>
                <c:pt idx="6747">
                  <c:v>8.8199999999574175E-3</c:v>
                </c:pt>
                <c:pt idx="6748">
                  <c:v>7.7500000000441105E-3</c:v>
                </c:pt>
                <c:pt idx="6749">
                  <c:v>6.0799999999971988E-3</c:v>
                </c:pt>
                <c:pt idx="6750">
                  <c:v>9.5699999999965257E-3</c:v>
                </c:pt>
                <c:pt idx="6751">
                  <c:v>6.2899999999785905E-3</c:v>
                </c:pt>
                <c:pt idx="6752">
                  <c:v>7.0299999999861029E-3</c:v>
                </c:pt>
                <c:pt idx="6753">
                  <c:v>6.2900000000354339E-3</c:v>
                </c:pt>
                <c:pt idx="6754">
                  <c:v>6.4899999999852298E-3</c:v>
                </c:pt>
                <c:pt idx="6755">
                  <c:v>8.6200000000076216E-3</c:v>
                </c:pt>
                <c:pt idx="6756">
                  <c:v>6.7899999999667671E-3</c:v>
                </c:pt>
                <c:pt idx="6757">
                  <c:v>7.7500000000441105E-3</c:v>
                </c:pt>
                <c:pt idx="6758">
                  <c:v>6.8599999999605643E-3</c:v>
                </c:pt>
                <c:pt idx="6759">
                  <c:v>6.7300000000045657E-3</c:v>
                </c:pt>
                <c:pt idx="6760">
                  <c:v>8.9700000000334512E-3</c:v>
                </c:pt>
                <c:pt idx="6761">
                  <c:v>8.9399999999955071E-3</c:v>
                </c:pt>
                <c:pt idx="6762">
                  <c:v>7.569999999986976E-3</c:v>
                </c:pt>
                <c:pt idx="6763">
                  <c:v>6.0199999999781539E-3</c:v>
                </c:pt>
                <c:pt idx="6764">
                  <c:v>1.0700000000042564E-2</c:v>
                </c:pt>
                <c:pt idx="6765">
                  <c:v>6.5599999999790271E-3</c:v>
                </c:pt>
                <c:pt idx="6766">
                  <c:v>7.5999999999680767E-3</c:v>
                </c:pt>
                <c:pt idx="6767">
                  <c:v>7.5700000000438195E-3</c:v>
                </c:pt>
                <c:pt idx="6768">
                  <c:v>6.0499999999592546E-3</c:v>
                </c:pt>
                <c:pt idx="6769">
                  <c:v>6.7600000000425098E-3</c:v>
                </c:pt>
                <c:pt idx="6770">
                  <c:v>4.680000000007567E-3</c:v>
                </c:pt>
                <c:pt idx="6771">
                  <c:v>7.2699999999485954E-3</c:v>
                </c:pt>
                <c:pt idx="6772">
                  <c:v>5.7199999999966167E-3</c:v>
                </c:pt>
                <c:pt idx="6773">
                  <c:v>6.1400000000162436E-3</c:v>
                </c:pt>
                <c:pt idx="6774">
                  <c:v>7.0400000000176988E-3</c:v>
                </c:pt>
                <c:pt idx="6775">
                  <c:v>7.3299999999676402E-3</c:v>
                </c:pt>
                <c:pt idx="6776">
                  <c:v>7.1500000000241926E-3</c:v>
                </c:pt>
                <c:pt idx="6777">
                  <c:v>8.350000000007185E-3</c:v>
                </c:pt>
                <c:pt idx="6778">
                  <c:v>6.9399999999859574E-3</c:v>
                </c:pt>
                <c:pt idx="6779">
                  <c:v>7.1800000000052933E-3</c:v>
                </c:pt>
                <c:pt idx="6780">
                  <c:v>8.4100000000262298E-3</c:v>
                </c:pt>
                <c:pt idx="6781">
                  <c:v>6.8799999999669126E-3</c:v>
                </c:pt>
                <c:pt idx="6782">
                  <c:v>6.830000000036307E-3</c:v>
                </c:pt>
                <c:pt idx="6783">
                  <c:v>7.1199999999862484E-3</c:v>
                </c:pt>
                <c:pt idx="6784">
                  <c:v>6.1399999999594002E-3</c:v>
                </c:pt>
                <c:pt idx="6785">
                  <c:v>1.0070000000041546E-2</c:v>
                </c:pt>
                <c:pt idx="6786">
                  <c:v>5.5399999999963256E-3</c:v>
                </c:pt>
                <c:pt idx="6787">
                  <c:v>7.3699999999803367E-3</c:v>
                </c:pt>
                <c:pt idx="6788">
                  <c:v>6.1600000000225918E-3</c:v>
                </c:pt>
                <c:pt idx="6789">
                  <c:v>5.5800000000090222E-3</c:v>
                </c:pt>
                <c:pt idx="6790">
                  <c:v>7.1199999999862484E-3</c:v>
                </c:pt>
                <c:pt idx="6791">
                  <c:v>6.5599999999790271E-3</c:v>
                </c:pt>
                <c:pt idx="6792">
                  <c:v>7.569999999986976E-3</c:v>
                </c:pt>
                <c:pt idx="6793">
                  <c:v>5.9300000000348518E-3</c:v>
                </c:pt>
                <c:pt idx="6794">
                  <c:v>7.6599999999871216E-3</c:v>
                </c:pt>
                <c:pt idx="6795">
                  <c:v>7.7499999999872671E-3</c:v>
                </c:pt>
                <c:pt idx="6796">
                  <c:v>6.6400000000044201E-3</c:v>
                </c:pt>
                <c:pt idx="6797">
                  <c:v>8.2300000000259388E-3</c:v>
                </c:pt>
                <c:pt idx="6798">
                  <c:v>6.3700000000039836E-3</c:v>
                </c:pt>
                <c:pt idx="6799">
                  <c:v>6.1699999999973443E-3</c:v>
                </c:pt>
                <c:pt idx="6800">
                  <c:v>6.8899999999985084E-3</c:v>
                </c:pt>
                <c:pt idx="6801">
                  <c:v>5.6599999999775719E-3</c:v>
                </c:pt>
                <c:pt idx="6802">
                  <c:v>7.6900000000250657E-3</c:v>
                </c:pt>
                <c:pt idx="6803">
                  <c:v>6.1699999999973443E-3</c:v>
                </c:pt>
                <c:pt idx="6804">
                  <c:v>7.5999999999680767E-3</c:v>
                </c:pt>
                <c:pt idx="6805">
                  <c:v>8.9399999999955071E-3</c:v>
                </c:pt>
                <c:pt idx="6806">
                  <c:v>6.7900000000236105E-3</c:v>
                </c:pt>
                <c:pt idx="6807">
                  <c:v>6.2899999999785905E-3</c:v>
                </c:pt>
                <c:pt idx="6808">
                  <c:v>7.4800000000436739E-3</c:v>
                </c:pt>
                <c:pt idx="6809">
                  <c:v>7.5099999999679312E-3</c:v>
                </c:pt>
                <c:pt idx="6810">
                  <c:v>7.5400000000058753E-3</c:v>
                </c:pt>
                <c:pt idx="6811">
                  <c:v>7.6000000000249202E-3</c:v>
                </c:pt>
                <c:pt idx="6812">
                  <c:v>8.5499999999569809E-3</c:v>
                </c:pt>
                <c:pt idx="6813">
                  <c:v>6.830000000036307E-3</c:v>
                </c:pt>
                <c:pt idx="6814">
                  <c:v>6.199999999978445E-3</c:v>
                </c:pt>
                <c:pt idx="6815">
                  <c:v>7.7800000000252112E-3</c:v>
                </c:pt>
                <c:pt idx="6816">
                  <c:v>7.2700000000054388E-3</c:v>
                </c:pt>
                <c:pt idx="6817">
                  <c:v>7.899999999949614E-3</c:v>
                </c:pt>
                <c:pt idx="6818">
                  <c:v>5.1500000000146429E-3</c:v>
                </c:pt>
                <c:pt idx="6819">
                  <c:v>9.4799999999963802E-3</c:v>
                </c:pt>
                <c:pt idx="6820">
                  <c:v>4.7099999999886677E-3</c:v>
                </c:pt>
                <c:pt idx="6821">
                  <c:v>7.5100000000247746E-3</c:v>
                </c:pt>
                <c:pt idx="6822">
                  <c:v>6.5200000000231739E-3</c:v>
                </c:pt>
                <c:pt idx="6823">
                  <c:v>8.6199999999507781E-3</c:v>
                </c:pt>
                <c:pt idx="6824">
                  <c:v>6.0200000000349974E-3</c:v>
                </c:pt>
                <c:pt idx="6825">
                  <c:v>8.4299999999757347E-3</c:v>
                </c:pt>
                <c:pt idx="6826">
                  <c:v>4.1400000000066939E-3</c:v>
                </c:pt>
                <c:pt idx="6827">
                  <c:v>8.1400000000257933E-3</c:v>
                </c:pt>
                <c:pt idx="6828">
                  <c:v>6.9699999999670581E-3</c:v>
                </c:pt>
                <c:pt idx="6829">
                  <c:v>4.1500000000382897E-3</c:v>
                </c:pt>
                <c:pt idx="6830">
                  <c:v>7.7499999999872671E-3</c:v>
                </c:pt>
                <c:pt idx="6831">
                  <c:v>5.7199999999966167E-3</c:v>
                </c:pt>
                <c:pt idx="6832">
                  <c:v>7.9799999999750071E-3</c:v>
                </c:pt>
                <c:pt idx="6833">
                  <c:v>7.0699999999987995E-3</c:v>
                </c:pt>
                <c:pt idx="6834">
                  <c:v>7.9000000000064574E-3</c:v>
                </c:pt>
                <c:pt idx="6835">
                  <c:v>3.9300000000253021E-3</c:v>
                </c:pt>
                <c:pt idx="6836">
                  <c:v>8.2199999999943429E-3</c:v>
                </c:pt>
                <c:pt idx="6837">
                  <c:v>7.159999999998945E-3</c:v>
                </c:pt>
                <c:pt idx="6838">
                  <c:v>7.8399999999874126E-3</c:v>
                </c:pt>
                <c:pt idx="6839">
                  <c:v>7.7100000000314139E-3</c:v>
                </c:pt>
                <c:pt idx="6840">
                  <c:v>6.8599999999605643E-3</c:v>
                </c:pt>
                <c:pt idx="6841">
                  <c:v>6.8200000000047112E-3</c:v>
                </c:pt>
                <c:pt idx="6842">
                  <c:v>7.159999999998945E-3</c:v>
                </c:pt>
                <c:pt idx="6843">
                  <c:v>6.0500000000160981E-3</c:v>
                </c:pt>
                <c:pt idx="6844">
                  <c:v>7.0900000000051477E-3</c:v>
                </c:pt>
                <c:pt idx="6845">
                  <c:v>6.5599999999790271E-3</c:v>
                </c:pt>
                <c:pt idx="6846">
                  <c:v>6.0400000000413456E-3</c:v>
                </c:pt>
                <c:pt idx="6847">
                  <c:v>4.3299999999817373E-3</c:v>
                </c:pt>
                <c:pt idx="6848">
                  <c:v>2.6199999999789725E-3</c:v>
                </c:pt>
                <c:pt idx="6849">
                  <c:v>3.6000000000058208E-4</c:v>
                </c:pt>
                <c:pt idx="6850">
                  <c:v>2.5899999999978718E-3</c:v>
                </c:pt>
                <c:pt idx="6851">
                  <c:v>0</c:v>
                </c:pt>
                <c:pt idx="6852">
                  <c:v>0</c:v>
                </c:pt>
                <c:pt idx="6853">
                  <c:v>2.1199999999907959E-3</c:v>
                </c:pt>
                <c:pt idx="6854">
                  <c:v>2.200000000016189E-3</c:v>
                </c:pt>
                <c:pt idx="6855">
                  <c:v>5.4000000000087311E-4</c:v>
                </c:pt>
                <c:pt idx="6856">
                  <c:v>2.200000000016189E-3</c:v>
                </c:pt>
                <c:pt idx="6857">
                  <c:v>3.2999999996263796E-4</c:v>
                </c:pt>
                <c:pt idx="6858">
                  <c:v>2.7000000000043656E-4</c:v>
                </c:pt>
                <c:pt idx="6859">
                  <c:v>7.7000000004545655E-4</c:v>
                </c:pt>
                <c:pt idx="6860">
                  <c:v>0</c:v>
                </c:pt>
                <c:pt idx="6861">
                  <c:v>0</c:v>
                </c:pt>
                <c:pt idx="6862">
                  <c:v>2.3599999999532884E-3</c:v>
                </c:pt>
                <c:pt idx="6863">
                  <c:v>3.6000000000058208E-3</c:v>
                </c:pt>
                <c:pt idx="6864">
                  <c:v>1.5200000000277214E-3</c:v>
                </c:pt>
                <c:pt idx="6865">
                  <c:v>6.9500000000175532E-3</c:v>
                </c:pt>
                <c:pt idx="6866">
                  <c:v>6.4099999999598367E-3</c:v>
                </c:pt>
                <c:pt idx="6867">
                  <c:v>4.729999999995016E-3</c:v>
                </c:pt>
                <c:pt idx="6868">
                  <c:v>8.1000000000130967E-4</c:v>
                </c:pt>
                <c:pt idx="6869">
                  <c:v>0</c:v>
                </c:pt>
                <c:pt idx="6870">
                  <c:v>3.4600000000182263E-3</c:v>
                </c:pt>
                <c:pt idx="6871">
                  <c:v>4.9999999999954525E-3</c:v>
                </c:pt>
                <c:pt idx="6872">
                  <c:v>7.8399999999874126E-3</c:v>
                </c:pt>
                <c:pt idx="6873">
                  <c:v>3.489999999999327E-3</c:v>
                </c:pt>
                <c:pt idx="6874">
                  <c:v>8.3099999999944885E-3</c:v>
                </c:pt>
                <c:pt idx="6875">
                  <c:v>5.4300000000466753E-3</c:v>
                </c:pt>
                <c:pt idx="6876">
                  <c:v>6.5799999999853753E-3</c:v>
                </c:pt>
                <c:pt idx="6877">
                  <c:v>3.2800000000179352E-3</c:v>
                </c:pt>
                <c:pt idx="6878">
                  <c:v>5.8699999999589636E-3</c:v>
                </c:pt>
                <c:pt idx="6879">
                  <c:v>3.1000000000176442E-3</c:v>
                </c:pt>
                <c:pt idx="6880">
                  <c:v>3.2199999999988904E-3</c:v>
                </c:pt>
                <c:pt idx="6881">
                  <c:v>2.3499999999785359E-3</c:v>
                </c:pt>
                <c:pt idx="6882">
                  <c:v>2.5700000000483669E-3</c:v>
                </c:pt>
                <c:pt idx="6883">
                  <c:v>3.0399999999985994E-3</c:v>
                </c:pt>
                <c:pt idx="6884">
                  <c:v>3.5099999999488318E-3</c:v>
                </c:pt>
                <c:pt idx="6885">
                  <c:v>3.5200000000372711E-3</c:v>
                </c:pt>
                <c:pt idx="6886">
                  <c:v>5.5100000000152249E-3</c:v>
                </c:pt>
                <c:pt idx="6887">
                  <c:v>3.7599999999997635E-3</c:v>
                </c:pt>
                <c:pt idx="6888">
                  <c:v>7.6899999999682223E-3</c:v>
                </c:pt>
                <c:pt idx="6889">
                  <c:v>5.9600000000159525E-3</c:v>
                </c:pt>
                <c:pt idx="6890">
                  <c:v>7.0299999999861029E-3</c:v>
                </c:pt>
                <c:pt idx="6891">
                  <c:v>4.7999999999888132E-3</c:v>
                </c:pt>
                <c:pt idx="6892">
                  <c:v>8.1999999999879947E-3</c:v>
                </c:pt>
                <c:pt idx="6893">
                  <c:v>8.2500000000322871E-3</c:v>
                </c:pt>
                <c:pt idx="6894">
                  <c:v>7.1199999999862484E-3</c:v>
                </c:pt>
                <c:pt idx="6895">
                  <c:v>8.7399999999888678E-3</c:v>
                </c:pt>
                <c:pt idx="6896">
                  <c:v>7.9200000000128057E-3</c:v>
                </c:pt>
                <c:pt idx="6897">
                  <c:v>8.4400000000073305E-3</c:v>
                </c:pt>
                <c:pt idx="6898">
                  <c:v>6.7900000000236105E-3</c:v>
                </c:pt>
                <c:pt idx="6899">
                  <c:v>7.6899999999682223E-3</c:v>
                </c:pt>
                <c:pt idx="6900">
                  <c:v>8.4400000000073305E-3</c:v>
                </c:pt>
                <c:pt idx="6901">
                  <c:v>4.4700000000261753E-3</c:v>
                </c:pt>
                <c:pt idx="6902">
                  <c:v>1.0219999999947049E-2</c:v>
                </c:pt>
                <c:pt idx="6903">
                  <c:v>5.3300000000149339E-3</c:v>
                </c:pt>
                <c:pt idx="6904">
                  <c:v>7.209999999986394E-3</c:v>
                </c:pt>
                <c:pt idx="6905">
                  <c:v>9.030000000052496E-3</c:v>
                </c:pt>
                <c:pt idx="6906">
                  <c:v>7.9299999999875581E-3</c:v>
                </c:pt>
                <c:pt idx="6907">
                  <c:v>6.1699999999973443E-3</c:v>
                </c:pt>
                <c:pt idx="6908">
                  <c:v>9.0299999999956526E-3</c:v>
                </c:pt>
                <c:pt idx="6909">
                  <c:v>5.9600000000159525E-3</c:v>
                </c:pt>
                <c:pt idx="6910">
                  <c:v>9.089999999957854E-3</c:v>
                </c:pt>
                <c:pt idx="6911">
                  <c:v>5.9600000000159525E-3</c:v>
                </c:pt>
                <c:pt idx="6912">
                  <c:v>8.5000000000263753E-3</c:v>
                </c:pt>
                <c:pt idx="6913">
                  <c:v>5.7799999999588181E-3</c:v>
                </c:pt>
                <c:pt idx="6914">
                  <c:v>7.060000000024047E-3</c:v>
                </c:pt>
                <c:pt idx="6915">
                  <c:v>7.209999999986394E-3</c:v>
                </c:pt>
                <c:pt idx="6916">
                  <c:v>9.0900000000146974E-3</c:v>
                </c:pt>
                <c:pt idx="6917">
                  <c:v>7.4799999999868305E-3</c:v>
                </c:pt>
                <c:pt idx="6918">
                  <c:v>5.3399999999896863E-3</c:v>
                </c:pt>
                <c:pt idx="6919">
                  <c:v>9.3300000000340333E-3</c:v>
                </c:pt>
                <c:pt idx="6920">
                  <c:v>6.0199999999781539E-3</c:v>
                </c:pt>
                <c:pt idx="6921">
                  <c:v>3.9899999999875035E-3</c:v>
                </c:pt>
                <c:pt idx="6922">
                  <c:v>9.5699999999965257E-3</c:v>
                </c:pt>
                <c:pt idx="6923">
                  <c:v>5.6000000000153705E-3</c:v>
                </c:pt>
                <c:pt idx="6924">
                  <c:v>6.8499999999858119E-3</c:v>
                </c:pt>
                <c:pt idx="6925">
                  <c:v>7.660000000043965E-3</c:v>
                </c:pt>
                <c:pt idx="6926">
                  <c:v>9.0299999999956526E-3</c:v>
                </c:pt>
                <c:pt idx="6927">
                  <c:v>5.7199999999966167E-3</c:v>
                </c:pt>
                <c:pt idx="6928">
                  <c:v>8.4400000000073305E-3</c:v>
                </c:pt>
                <c:pt idx="6929">
                  <c:v>8.0999999999562533E-3</c:v>
                </c:pt>
                <c:pt idx="6930">
                  <c:v>4.7400000000266118E-3</c:v>
                </c:pt>
                <c:pt idx="6931">
                  <c:v>9.2700000000149885E-3</c:v>
                </c:pt>
                <c:pt idx="6932">
                  <c:v>5.9599999999591091E-3</c:v>
                </c:pt>
                <c:pt idx="6933">
                  <c:v>9.3899999999962347E-3</c:v>
                </c:pt>
                <c:pt idx="6934">
                  <c:v>3.990000000044347E-3</c:v>
                </c:pt>
                <c:pt idx="6935">
                  <c:v>8.9699999999766078E-3</c:v>
                </c:pt>
                <c:pt idx="6936">
                  <c:v>7.0999999999799002E-3</c:v>
                </c:pt>
                <c:pt idx="6937">
                  <c:v>7.3000000000433829E-3</c:v>
                </c:pt>
                <c:pt idx="6938">
                  <c:v>6.7899999999667671E-3</c:v>
                </c:pt>
                <c:pt idx="6939">
                  <c:v>8.2600000000070395E-3</c:v>
                </c:pt>
                <c:pt idx="6940">
                  <c:v>6.880000000023756E-3</c:v>
                </c:pt>
                <c:pt idx="6941">
                  <c:v>5.4599999999709325E-3</c:v>
                </c:pt>
                <c:pt idx="6942">
                  <c:v>7.8000000000315595E-3</c:v>
                </c:pt>
                <c:pt idx="6943">
                  <c:v>6.0499999999592546E-3</c:v>
                </c:pt>
                <c:pt idx="6944">
                  <c:v>7.1900000000368891E-3</c:v>
                </c:pt>
                <c:pt idx="6945">
                  <c:v>7.0299999999861029E-3</c:v>
                </c:pt>
                <c:pt idx="6946">
                  <c:v>8.399999999994634E-3</c:v>
                </c:pt>
                <c:pt idx="6947">
                  <c:v>8.3200000000260843E-3</c:v>
                </c:pt>
                <c:pt idx="6948">
                  <c:v>5.3899999999771353E-3</c:v>
                </c:pt>
                <c:pt idx="6949">
                  <c:v>8.1099999999878492E-3</c:v>
                </c:pt>
                <c:pt idx="6950">
                  <c:v>7.6599999999871216E-3</c:v>
                </c:pt>
                <c:pt idx="6951">
                  <c:v>6.5000000000168257E-3</c:v>
                </c:pt>
                <c:pt idx="6952">
                  <c:v>8.070000000031996E-3</c:v>
                </c:pt>
                <c:pt idx="6953">
                  <c:v>8.2599999999501961E-3</c:v>
                </c:pt>
                <c:pt idx="6954">
                  <c:v>7.3900000000435284E-3</c:v>
                </c:pt>
                <c:pt idx="6955">
                  <c:v>7.2700000000054388E-3</c:v>
                </c:pt>
                <c:pt idx="6956">
                  <c:v>7.9299999999875581E-3</c:v>
                </c:pt>
                <c:pt idx="6957">
                  <c:v>8.4600000000136788E-3</c:v>
                </c:pt>
                <c:pt idx="6958">
                  <c:v>6.9799999999986539E-3</c:v>
                </c:pt>
                <c:pt idx="6959">
                  <c:v>9.2299999999454485E-3</c:v>
                </c:pt>
                <c:pt idx="6960">
                  <c:v>8.2000000000448381E-3</c:v>
                </c:pt>
                <c:pt idx="6961">
                  <c:v>5.6599999999775719E-3</c:v>
                </c:pt>
                <c:pt idx="6962">
                  <c:v>6.0500000000160981E-3</c:v>
                </c:pt>
                <c:pt idx="6963">
                  <c:v>8.9100000000144064E-3</c:v>
                </c:pt>
                <c:pt idx="6964">
                  <c:v>5.6099999999901229E-3</c:v>
                </c:pt>
                <c:pt idx="6965">
                  <c:v>8.4599999999568354E-3</c:v>
                </c:pt>
                <c:pt idx="6966">
                  <c:v>6.6800000000171167E-3</c:v>
                </c:pt>
                <c:pt idx="6967">
                  <c:v>6.5200000000231739E-3</c:v>
                </c:pt>
                <c:pt idx="6968">
                  <c:v>6.7099999999982174E-3</c:v>
                </c:pt>
                <c:pt idx="6969">
                  <c:v>8.4299999999757347E-3</c:v>
                </c:pt>
                <c:pt idx="6970">
                  <c:v>5.3700000000276304E-3</c:v>
                </c:pt>
                <c:pt idx="6971">
                  <c:v>7.9200000000128057E-3</c:v>
                </c:pt>
                <c:pt idx="6972">
                  <c:v>8.0499999999688043E-3</c:v>
                </c:pt>
                <c:pt idx="6973">
                  <c:v>7.9000000000064574E-3</c:v>
                </c:pt>
                <c:pt idx="6974">
                  <c:v>3.5399999999867759E-3</c:v>
                </c:pt>
                <c:pt idx="6975">
                  <c:v>8.9700000000334512E-3</c:v>
                </c:pt>
                <c:pt idx="6976">
                  <c:v>7.1899999999800457E-3</c:v>
                </c:pt>
                <c:pt idx="6977">
                  <c:v>7.7200000000061664E-3</c:v>
                </c:pt>
                <c:pt idx="6978">
                  <c:v>7.5400000000058753E-3</c:v>
                </c:pt>
                <c:pt idx="6979">
                  <c:v>8.0699999999751526E-3</c:v>
                </c:pt>
                <c:pt idx="6980">
                  <c:v>7.4500000000057298E-3</c:v>
                </c:pt>
                <c:pt idx="6981">
                  <c:v>7.2700000000054388E-3</c:v>
                </c:pt>
                <c:pt idx="6982">
                  <c:v>6.5900000000169712E-3</c:v>
                </c:pt>
                <c:pt idx="6983">
                  <c:v>9.9500000000034561E-3</c:v>
                </c:pt>
                <c:pt idx="6984">
                  <c:v>7.1299999999610009E-3</c:v>
                </c:pt>
                <c:pt idx="6985">
                  <c:v>7.6000000000249202E-3</c:v>
                </c:pt>
                <c:pt idx="6986">
                  <c:v>8.1900000000132422E-3</c:v>
                </c:pt>
                <c:pt idx="6987">
                  <c:v>8.2299999999690954E-3</c:v>
                </c:pt>
                <c:pt idx="6988">
                  <c:v>7.209999999986394E-3</c:v>
                </c:pt>
                <c:pt idx="6989">
                  <c:v>8.9100000000144064E-3</c:v>
                </c:pt>
                <c:pt idx="6990">
                  <c:v>4.6500000000264663E-3</c:v>
                </c:pt>
                <c:pt idx="6991">
                  <c:v>7.7200000000061664E-3</c:v>
                </c:pt>
                <c:pt idx="6992">
                  <c:v>6.2299999999595457E-3</c:v>
                </c:pt>
                <c:pt idx="6993">
                  <c:v>8.0399999999940519E-3</c:v>
                </c:pt>
                <c:pt idx="6994">
                  <c:v>5.3400000000465297E-3</c:v>
                </c:pt>
                <c:pt idx="6995">
                  <c:v>4.6799999999507236E-3</c:v>
                </c:pt>
                <c:pt idx="6996">
                  <c:v>8.7600000000520595E-3</c:v>
                </c:pt>
                <c:pt idx="6997">
                  <c:v>5.2799999999706415E-3</c:v>
                </c:pt>
                <c:pt idx="6998">
                  <c:v>9.2900000000213367E-3</c:v>
                </c:pt>
                <c:pt idx="6999">
                  <c:v>6.1399999999594002E-3</c:v>
                </c:pt>
                <c:pt idx="7000">
                  <c:v>8.0500000000256478E-3</c:v>
                </c:pt>
                <c:pt idx="7001">
                  <c:v>6.379999999978736E-3</c:v>
                </c:pt>
                <c:pt idx="7002">
                  <c:v>7.5700000000438195E-3</c:v>
                </c:pt>
                <c:pt idx="7003">
                  <c:v>8.3699999999566899E-3</c:v>
                </c:pt>
                <c:pt idx="7004">
                  <c:v>6.0200000000349974E-3</c:v>
                </c:pt>
                <c:pt idx="7005">
                  <c:v>5.8399999999778629E-3</c:v>
                </c:pt>
                <c:pt idx="7006">
                  <c:v>1.0199999999997544E-2</c:v>
                </c:pt>
                <c:pt idx="7007">
                  <c:v>5.5700000000342698E-3</c:v>
                </c:pt>
                <c:pt idx="7008">
                  <c:v>8.579999999994925E-3</c:v>
                </c:pt>
                <c:pt idx="7009">
                  <c:v>6.0199999999781539E-3</c:v>
                </c:pt>
                <c:pt idx="7010">
                  <c:v>6.1699999999973443E-3</c:v>
                </c:pt>
                <c:pt idx="7011">
                  <c:v>6.9700000000239015E-3</c:v>
                </c:pt>
                <c:pt idx="7012">
                  <c:v>6.0199999999781539E-3</c:v>
                </c:pt>
                <c:pt idx="7013">
                  <c:v>9.1199999999957981E-3</c:v>
                </c:pt>
                <c:pt idx="7014">
                  <c:v>5.2800000000274849E-3</c:v>
                </c:pt>
                <c:pt idx="7015">
                  <c:v>1.067000000000462E-2</c:v>
                </c:pt>
                <c:pt idx="7016">
                  <c:v>3.9599999999495594E-3</c:v>
                </c:pt>
                <c:pt idx="7017">
                  <c:v>8.1100000000446926E-3</c:v>
                </c:pt>
                <c:pt idx="7018">
                  <c:v>6.1099999999782995E-3</c:v>
                </c:pt>
                <c:pt idx="7019">
                  <c:v>7.2400000000243381E-3</c:v>
                </c:pt>
                <c:pt idx="7020">
                  <c:v>8.1099999999878492E-3</c:v>
                </c:pt>
                <c:pt idx="7021">
                  <c:v>4.6699999999759711E-3</c:v>
                </c:pt>
                <c:pt idx="7022">
                  <c:v>7.6300000000060209E-3</c:v>
                </c:pt>
                <c:pt idx="7023">
                  <c:v>5.870000000015807E-3</c:v>
                </c:pt>
                <c:pt idx="7024">
                  <c:v>1.0019999999997253E-2</c:v>
                </c:pt>
                <c:pt idx="7025">
                  <c:v>3.1599999999798456E-3</c:v>
                </c:pt>
                <c:pt idx="7026">
                  <c:v>9.2099999999959437E-3</c:v>
                </c:pt>
                <c:pt idx="7027">
                  <c:v>6.6700000000423643E-3</c:v>
                </c:pt>
                <c:pt idx="7028">
                  <c:v>4.0599999999813008E-3</c:v>
                </c:pt>
                <c:pt idx="7029">
                  <c:v>8.6999999999761712E-3</c:v>
                </c:pt>
                <c:pt idx="7030">
                  <c:v>5.2100000000336877E-3</c:v>
                </c:pt>
                <c:pt idx="7031">
                  <c:v>7.3299999999676402E-3</c:v>
                </c:pt>
                <c:pt idx="7032">
                  <c:v>4.3600000000196815E-3</c:v>
                </c:pt>
                <c:pt idx="7033">
                  <c:v>8.8499999999953616E-3</c:v>
                </c:pt>
                <c:pt idx="7034">
                  <c:v>5.4499999999961801E-3</c:v>
                </c:pt>
                <c:pt idx="7035">
                  <c:v>4.5299999999883767E-3</c:v>
                </c:pt>
                <c:pt idx="7036">
                  <c:v>1.1470000000031177E-2</c:v>
                </c:pt>
                <c:pt idx="7037">
                  <c:v>5.3399999999896863E-3</c:v>
                </c:pt>
                <c:pt idx="7038">
                  <c:v>1.0130000000003747E-2</c:v>
                </c:pt>
                <c:pt idx="7039">
                  <c:v>3.489999999999327E-3</c:v>
                </c:pt>
                <c:pt idx="7040">
                  <c:v>1.0400000000004184E-2</c:v>
                </c:pt>
                <c:pt idx="7041">
                  <c:v>4.4699999999693318E-3</c:v>
                </c:pt>
                <c:pt idx="7042">
                  <c:v>7.4200000000246291E-3</c:v>
                </c:pt>
                <c:pt idx="7043">
                  <c:v>8.9699999999766078E-3</c:v>
                </c:pt>
                <c:pt idx="7044">
                  <c:v>7.4500000000057298E-3</c:v>
                </c:pt>
                <c:pt idx="7045">
                  <c:v>5.0100000000270484E-3</c:v>
                </c:pt>
                <c:pt idx="7046">
                  <c:v>9.3599999999582906E-3</c:v>
                </c:pt>
                <c:pt idx="7047">
                  <c:v>6.7900000000236105E-3</c:v>
                </c:pt>
                <c:pt idx="7048">
                  <c:v>6.7399999999793181E-3</c:v>
                </c:pt>
                <c:pt idx="7049">
                  <c:v>8.2500000000322871E-3</c:v>
                </c:pt>
                <c:pt idx="7050">
                  <c:v>6.2599999999974898E-3</c:v>
                </c:pt>
                <c:pt idx="7051">
                  <c:v>7.4199999999677857E-3</c:v>
                </c:pt>
                <c:pt idx="7052">
                  <c:v>3.8200000000188084E-3</c:v>
                </c:pt>
                <c:pt idx="7053">
                  <c:v>9.8600000000033106E-3</c:v>
                </c:pt>
                <c:pt idx="7054">
                  <c:v>6.9100000000048567E-3</c:v>
                </c:pt>
                <c:pt idx="7055">
                  <c:v>6.379999999978736E-3</c:v>
                </c:pt>
                <c:pt idx="7056">
                  <c:v>9.4799999999963802E-3</c:v>
                </c:pt>
                <c:pt idx="7057">
                  <c:v>4.1100000000255932E-3</c:v>
                </c:pt>
                <c:pt idx="7058">
                  <c:v>1.1120000000005348E-2</c:v>
                </c:pt>
                <c:pt idx="7059">
                  <c:v>6.8200000000047112E-3</c:v>
                </c:pt>
                <c:pt idx="7060">
                  <c:v>6.9199999999796091E-3</c:v>
                </c:pt>
                <c:pt idx="7061">
                  <c:v>8.7900000000331602E-3</c:v>
                </c:pt>
                <c:pt idx="7062">
                  <c:v>5.1299999999514512E-3</c:v>
                </c:pt>
                <c:pt idx="7063">
                  <c:v>9.4700000000216278E-3</c:v>
                </c:pt>
                <c:pt idx="7064">
                  <c:v>4.2300000000068394E-3</c:v>
                </c:pt>
                <c:pt idx="7065">
                  <c:v>8.859999999970114E-3</c:v>
                </c:pt>
                <c:pt idx="7066">
                  <c:v>8.3700000000135333E-3</c:v>
                </c:pt>
                <c:pt idx="7067">
                  <c:v>8.9100000000144064E-3</c:v>
                </c:pt>
                <c:pt idx="7068">
                  <c:v>5.4200000000150794E-3</c:v>
                </c:pt>
                <c:pt idx="7069">
                  <c:v>8.9800000000082036E-3</c:v>
                </c:pt>
                <c:pt idx="7070">
                  <c:v>7.0299999999861029E-3</c:v>
                </c:pt>
                <c:pt idx="7071">
                  <c:v>7.0900000000051477E-3</c:v>
                </c:pt>
                <c:pt idx="7072">
                  <c:v>7.5999999999680767E-3</c:v>
                </c:pt>
                <c:pt idx="7073">
                  <c:v>4.6199999999885222E-3</c:v>
                </c:pt>
                <c:pt idx="7074">
                  <c:v>8.850000000052205E-3</c:v>
                </c:pt>
                <c:pt idx="7075">
                  <c:v>5.8699999999589636E-3</c:v>
                </c:pt>
                <c:pt idx="7076">
                  <c:v>8.9700000000334512E-3</c:v>
                </c:pt>
                <c:pt idx="7077">
                  <c:v>7.8699999999685133E-3</c:v>
                </c:pt>
                <c:pt idx="7078">
                  <c:v>6.1400000000162436E-3</c:v>
                </c:pt>
                <c:pt idx="7079">
                  <c:v>6.9700000000239015E-3</c:v>
                </c:pt>
                <c:pt idx="7080">
                  <c:v>7.5999999999680767E-3</c:v>
                </c:pt>
                <c:pt idx="7081">
                  <c:v>6.1400000000162436E-3</c:v>
                </c:pt>
                <c:pt idx="7082">
                  <c:v>9.5099999999774809E-3</c:v>
                </c:pt>
                <c:pt idx="7083">
                  <c:v>4.8300000000267573E-3</c:v>
                </c:pt>
                <c:pt idx="7084">
                  <c:v>8.3099999999944885E-3</c:v>
                </c:pt>
                <c:pt idx="7085">
                  <c:v>4.9500000000080036E-3</c:v>
                </c:pt>
                <c:pt idx="7086">
                  <c:v>8.7599999999952161E-3</c:v>
                </c:pt>
                <c:pt idx="7087">
                  <c:v>7.4199999999677857E-3</c:v>
                </c:pt>
                <c:pt idx="7088">
                  <c:v>4.8000000000456566E-3</c:v>
                </c:pt>
                <c:pt idx="7089">
                  <c:v>7.569999999986976E-3</c:v>
                </c:pt>
                <c:pt idx="7090">
                  <c:v>7.0000000000050022E-3</c:v>
                </c:pt>
                <c:pt idx="7091">
                  <c:v>7.5999999999680767E-3</c:v>
                </c:pt>
                <c:pt idx="7092">
                  <c:v>8.1099999999878492E-3</c:v>
                </c:pt>
                <c:pt idx="7093">
                  <c:v>7.9600000000255022E-3</c:v>
                </c:pt>
                <c:pt idx="7094">
                  <c:v>5.9299999999780084E-3</c:v>
                </c:pt>
                <c:pt idx="7095">
                  <c:v>8.6699999999950705E-3</c:v>
                </c:pt>
                <c:pt idx="7096">
                  <c:v>6.880000000023756E-3</c:v>
                </c:pt>
                <c:pt idx="7097">
                  <c:v>6.6199999999980719E-3</c:v>
                </c:pt>
                <c:pt idx="7098">
                  <c:v>8.3200000000260843E-3</c:v>
                </c:pt>
                <c:pt idx="7099">
                  <c:v>7.3299999999676402E-3</c:v>
                </c:pt>
                <c:pt idx="7100">
                  <c:v>5.5700000000342698E-3</c:v>
                </c:pt>
                <c:pt idx="7101">
                  <c:v>6.4099999999598367E-3</c:v>
                </c:pt>
                <c:pt idx="7102">
                  <c:v>7.2100000000432374E-3</c:v>
                </c:pt>
                <c:pt idx="7103">
                  <c:v>5.2199999999515967E-3</c:v>
                </c:pt>
                <c:pt idx="7104">
                  <c:v>6.6400000000044201E-3</c:v>
                </c:pt>
                <c:pt idx="7105">
                  <c:v>5.8999999999969077E-3</c:v>
                </c:pt>
                <c:pt idx="7106">
                  <c:v>6.1400000000162436E-3</c:v>
                </c:pt>
                <c:pt idx="7107">
                  <c:v>6.5299999999979264E-3</c:v>
                </c:pt>
                <c:pt idx="7108">
                  <c:v>7.060000000024047E-3</c:v>
                </c:pt>
                <c:pt idx="7109">
                  <c:v>6.1099999999782995E-3</c:v>
                </c:pt>
                <c:pt idx="7110">
                  <c:v>7.1199999999862484E-3</c:v>
                </c:pt>
                <c:pt idx="7111">
                  <c:v>7.159999999998945E-3</c:v>
                </c:pt>
                <c:pt idx="7112">
                  <c:v>7.9800000000318505E-3</c:v>
                </c:pt>
                <c:pt idx="7113">
                  <c:v>3.9699999999811553E-3</c:v>
                </c:pt>
                <c:pt idx="7114">
                  <c:v>7.9200000000128057E-3</c:v>
                </c:pt>
                <c:pt idx="7115">
                  <c:v>8.4099999999693864E-3</c:v>
                </c:pt>
                <c:pt idx="7116">
                  <c:v>6.700000000023465E-3</c:v>
                </c:pt>
                <c:pt idx="7117">
                  <c:v>5.4299999999898318E-3</c:v>
                </c:pt>
                <c:pt idx="7118">
                  <c:v>9.7400000000220643E-3</c:v>
                </c:pt>
                <c:pt idx="7119">
                  <c:v>5.1599999999893953E-3</c:v>
                </c:pt>
                <c:pt idx="7120">
                  <c:v>7.5100000000247746E-3</c:v>
                </c:pt>
                <c:pt idx="7121">
                  <c:v>6.9699999999670581E-3</c:v>
                </c:pt>
                <c:pt idx="7122">
                  <c:v>6.0799999999971988E-3</c:v>
                </c:pt>
                <c:pt idx="7123">
                  <c:v>7.2999999999865395E-3</c:v>
                </c:pt>
                <c:pt idx="7124">
                  <c:v>5.3100000000085856E-3</c:v>
                </c:pt>
                <c:pt idx="7125">
                  <c:v>8.1600000000321415E-3</c:v>
                </c:pt>
                <c:pt idx="7126">
                  <c:v>5.4299999999898318E-3</c:v>
                </c:pt>
                <c:pt idx="7127">
                  <c:v>9.2399999999770444E-3</c:v>
                </c:pt>
                <c:pt idx="7128">
                  <c:v>6.9100000000048567E-3</c:v>
                </c:pt>
                <c:pt idx="7129">
                  <c:v>6.9200000000364525E-3</c:v>
                </c:pt>
                <c:pt idx="7130">
                  <c:v>6.6399999999475767E-3</c:v>
                </c:pt>
                <c:pt idx="7131">
                  <c:v>5.9000000000537511E-3</c:v>
                </c:pt>
                <c:pt idx="7132">
                  <c:v>7.569999999986976E-3</c:v>
                </c:pt>
                <c:pt idx="7133">
                  <c:v>4.1200000000003456E-3</c:v>
                </c:pt>
                <c:pt idx="7134">
                  <c:v>7.6500000000123691E-3</c:v>
                </c:pt>
                <c:pt idx="7135">
                  <c:v>6.2899999999785905E-3</c:v>
                </c:pt>
                <c:pt idx="7136">
                  <c:v>4.1800000000193904E-3</c:v>
                </c:pt>
                <c:pt idx="7137">
                  <c:v>8.8499999999953616E-3</c:v>
                </c:pt>
                <c:pt idx="7138">
                  <c:v>5.2999999999769898E-3</c:v>
                </c:pt>
                <c:pt idx="7139">
                  <c:v>7.7800000000252112E-3</c:v>
                </c:pt>
                <c:pt idx="7140">
                  <c:v>4.6799999999507236E-3</c:v>
                </c:pt>
                <c:pt idx="7141">
                  <c:v>7.5400000000058753E-3</c:v>
                </c:pt>
                <c:pt idx="7142">
                  <c:v>6.5800000000422187E-3</c:v>
                </c:pt>
                <c:pt idx="7143">
                  <c:v>4.860000000007858E-3</c:v>
                </c:pt>
                <c:pt idx="7144">
                  <c:v>8.4399999999504871E-3</c:v>
                </c:pt>
                <c:pt idx="7145">
                  <c:v>6.0200000000349974E-3</c:v>
                </c:pt>
                <c:pt idx="7146">
                  <c:v>8.0699999999751526E-3</c:v>
                </c:pt>
                <c:pt idx="7147">
                  <c:v>9.2400000000338878E-3</c:v>
                </c:pt>
                <c:pt idx="7148">
                  <c:v>3.3399999999801366E-3</c:v>
                </c:pt>
                <c:pt idx="7149">
                  <c:v>8.8799999999764623E-3</c:v>
                </c:pt>
                <c:pt idx="7150">
                  <c:v>5.5100000000152249E-3</c:v>
                </c:pt>
                <c:pt idx="7151">
                  <c:v>6.379999999978736E-3</c:v>
                </c:pt>
                <c:pt idx="7152">
                  <c:v>5.5500000000279215E-3</c:v>
                </c:pt>
                <c:pt idx="7153">
                  <c:v>6.3099999999849388E-3</c:v>
                </c:pt>
                <c:pt idx="7154">
                  <c:v>8.9100000000144064E-3</c:v>
                </c:pt>
                <c:pt idx="7155">
                  <c:v>1.9100000000094042E-3</c:v>
                </c:pt>
                <c:pt idx="7156">
                  <c:v>8.5500000000138243E-3</c:v>
                </c:pt>
                <c:pt idx="7157">
                  <c:v>3.8499999999999091E-3</c:v>
                </c:pt>
                <c:pt idx="7158">
                  <c:v>7.9899999999497595E-3</c:v>
                </c:pt>
                <c:pt idx="7159">
                  <c:v>4.4100000000071304E-3</c:v>
                </c:pt>
                <c:pt idx="7160">
                  <c:v>6.880000000023756E-3</c:v>
                </c:pt>
                <c:pt idx="7161">
                  <c:v>6.5000000000168257E-3</c:v>
                </c:pt>
                <c:pt idx="7162">
                  <c:v>2.0199999999590545E-3</c:v>
                </c:pt>
                <c:pt idx="7163">
                  <c:v>1.0050000000035197E-2</c:v>
                </c:pt>
                <c:pt idx="7164">
                  <c:v>4.6499999999696229E-3</c:v>
                </c:pt>
                <c:pt idx="7165">
                  <c:v>6.7600000000425098E-3</c:v>
                </c:pt>
                <c:pt idx="7166">
                  <c:v>6.1099999999782995E-3</c:v>
                </c:pt>
                <c:pt idx="7167">
                  <c:v>8.2600000000070395E-3</c:v>
                </c:pt>
                <c:pt idx="7168">
                  <c:v>4.7999999999888132E-3</c:v>
                </c:pt>
                <c:pt idx="7169">
                  <c:v>5.1199999999766987E-3</c:v>
                </c:pt>
                <c:pt idx="7170">
                  <c:v>8.0200000000445471E-3</c:v>
                </c:pt>
                <c:pt idx="7171">
                  <c:v>4.2899999999690408E-3</c:v>
                </c:pt>
                <c:pt idx="7172">
                  <c:v>8.170000000006894E-3</c:v>
                </c:pt>
                <c:pt idx="7173">
                  <c:v>5.6000000000153705E-3</c:v>
                </c:pt>
                <c:pt idx="7174">
                  <c:v>7.569999999986976E-3</c:v>
                </c:pt>
                <c:pt idx="7175">
                  <c:v>5.6599999999775719E-3</c:v>
                </c:pt>
                <c:pt idx="7176">
                  <c:v>5.1600000000462387E-3</c:v>
                </c:pt>
                <c:pt idx="7177">
                  <c:v>8.909999999957563E-3</c:v>
                </c:pt>
                <c:pt idx="7178">
                  <c:v>3.7200000000439104E-3</c:v>
                </c:pt>
                <c:pt idx="7179">
                  <c:v>8.679999999969823E-3</c:v>
                </c:pt>
                <c:pt idx="7180">
                  <c:v>6.2500000000227374E-3</c:v>
                </c:pt>
                <c:pt idx="7181">
                  <c:v>4.500000000007276E-3</c:v>
                </c:pt>
                <c:pt idx="7182">
                  <c:v>7.9599999999686588E-3</c:v>
                </c:pt>
                <c:pt idx="7183">
                  <c:v>6.5000000000168257E-3</c:v>
                </c:pt>
                <c:pt idx="7184">
                  <c:v>5.6599999999775719E-3</c:v>
                </c:pt>
                <c:pt idx="7185">
                  <c:v>8.0199999999877036E-3</c:v>
                </c:pt>
                <c:pt idx="7186">
                  <c:v>4.3800000000260297E-3</c:v>
                </c:pt>
                <c:pt idx="7187">
                  <c:v>7.3600000000055843E-3</c:v>
                </c:pt>
                <c:pt idx="7188">
                  <c:v>7.9900000000066029E-3</c:v>
                </c:pt>
                <c:pt idx="7189">
                  <c:v>7.0299999999861029E-3</c:v>
                </c:pt>
                <c:pt idx="7190">
                  <c:v>7.389999999986685E-3</c:v>
                </c:pt>
                <c:pt idx="7191">
                  <c:v>6.6199999999980719E-3</c:v>
                </c:pt>
                <c:pt idx="7192">
                  <c:v>7.890000000031705E-3</c:v>
                </c:pt>
                <c:pt idx="7193">
                  <c:v>4.5299999999883767E-3</c:v>
                </c:pt>
                <c:pt idx="7194">
                  <c:v>4.7399999999697684E-3</c:v>
                </c:pt>
                <c:pt idx="7195">
                  <c:v>1.0550000000023374E-2</c:v>
                </c:pt>
                <c:pt idx="7196">
                  <c:v>6.0799999999971988E-3</c:v>
                </c:pt>
                <c:pt idx="7197">
                  <c:v>7.4200000000246291E-3</c:v>
                </c:pt>
                <c:pt idx="7198">
                  <c:v>4.4699999999693318E-3</c:v>
                </c:pt>
                <c:pt idx="7199">
                  <c:v>7.8700000000253567E-3</c:v>
                </c:pt>
                <c:pt idx="7200">
                  <c:v>6.6499999999791726E-3</c:v>
                </c:pt>
                <c:pt idx="7201">
                  <c:v>6.700000000023465E-3</c:v>
                </c:pt>
                <c:pt idx="7202">
                  <c:v>8.3199999999692409E-3</c:v>
                </c:pt>
                <c:pt idx="7203">
                  <c:v>5.4499999999961801E-3</c:v>
                </c:pt>
                <c:pt idx="7204">
                  <c:v>6.0200000000349974E-3</c:v>
                </c:pt>
                <c:pt idx="7205">
                  <c:v>7.3299999999676402E-3</c:v>
                </c:pt>
                <c:pt idx="7206">
                  <c:v>8.2300000000259388E-3</c:v>
                </c:pt>
                <c:pt idx="7207">
                  <c:v>6.9100000000048567E-3</c:v>
                </c:pt>
                <c:pt idx="7208">
                  <c:v>6.5299999999979264E-3</c:v>
                </c:pt>
                <c:pt idx="7209">
                  <c:v>7.0900000000051477E-3</c:v>
                </c:pt>
                <c:pt idx="7210">
                  <c:v>6.6799999999602733E-3</c:v>
                </c:pt>
                <c:pt idx="7211">
                  <c:v>6.1400000000162436E-3</c:v>
                </c:pt>
                <c:pt idx="7212">
                  <c:v>5.3899999999771353E-3</c:v>
                </c:pt>
                <c:pt idx="7213">
                  <c:v>6.2900000000354339E-3</c:v>
                </c:pt>
                <c:pt idx="7214">
                  <c:v>6.0799999999971988E-3</c:v>
                </c:pt>
                <c:pt idx="7215">
                  <c:v>4.7999999999888132E-3</c:v>
                </c:pt>
                <c:pt idx="7216">
                  <c:v>7.3600000000055843E-3</c:v>
                </c:pt>
                <c:pt idx="7217">
                  <c:v>5.9899999999970532E-3</c:v>
                </c:pt>
                <c:pt idx="7218">
                  <c:v>5.4799999999772808E-3</c:v>
                </c:pt>
                <c:pt idx="7219">
                  <c:v>8.7100000000077671E-3</c:v>
                </c:pt>
                <c:pt idx="7220">
                  <c:v>7.3300000000244836E-3</c:v>
                </c:pt>
                <c:pt idx="7221">
                  <c:v>7.0299999999861029E-3</c:v>
                </c:pt>
                <c:pt idx="7222">
                  <c:v>6.379999999978736E-3</c:v>
                </c:pt>
                <c:pt idx="7223">
                  <c:v>8.1000000000130967E-3</c:v>
                </c:pt>
                <c:pt idx="7224">
                  <c:v>5.4299999999898318E-3</c:v>
                </c:pt>
                <c:pt idx="7225">
                  <c:v>7.0900000000051477E-3</c:v>
                </c:pt>
                <c:pt idx="7226">
                  <c:v>6.3800000000355794E-3</c:v>
                </c:pt>
                <c:pt idx="7227">
                  <c:v>7.8100000000063119E-3</c:v>
                </c:pt>
                <c:pt idx="7228">
                  <c:v>5.9299999999780084E-3</c:v>
                </c:pt>
                <c:pt idx="7229">
                  <c:v>7.8399999999874126E-3</c:v>
                </c:pt>
                <c:pt idx="7230">
                  <c:v>5.5700000000342698E-3</c:v>
                </c:pt>
                <c:pt idx="7231">
                  <c:v>5.599999999958527E-3</c:v>
                </c:pt>
                <c:pt idx="7232">
                  <c:v>8.0200000000445471E-3</c:v>
                </c:pt>
                <c:pt idx="7233">
                  <c:v>5.6899999999586726E-3</c:v>
                </c:pt>
                <c:pt idx="7234">
                  <c:v>7.4500000000057298E-3</c:v>
                </c:pt>
                <c:pt idx="7235">
                  <c:v>5.3399999999896863E-3</c:v>
                </c:pt>
                <c:pt idx="7236">
                  <c:v>6.6700000000423643E-3</c:v>
                </c:pt>
                <c:pt idx="7237">
                  <c:v>5.5699999999774263E-3</c:v>
                </c:pt>
                <c:pt idx="7238">
                  <c:v>5.7300000000282125E-3</c:v>
                </c:pt>
                <c:pt idx="7239">
                  <c:v>7.209999999986394E-3</c:v>
                </c:pt>
                <c:pt idx="7240">
                  <c:v>5.1500000000146429E-3</c:v>
                </c:pt>
                <c:pt idx="7241">
                  <c:v>7.899999999949614E-3</c:v>
                </c:pt>
                <c:pt idx="7242">
                  <c:v>4.3200000000069849E-3</c:v>
                </c:pt>
                <c:pt idx="7243">
                  <c:v>6.5299999999979264E-3</c:v>
                </c:pt>
                <c:pt idx="7244">
                  <c:v>4.7100000000455111E-3</c:v>
                </c:pt>
                <c:pt idx="7245">
                  <c:v>6.609999999966476E-3</c:v>
                </c:pt>
                <c:pt idx="7246">
                  <c:v>6.2300000000163891E-3</c:v>
                </c:pt>
                <c:pt idx="7247">
                  <c:v>5.0400000000081491E-3</c:v>
                </c:pt>
                <c:pt idx="7248">
                  <c:v>6.3499999999976353E-3</c:v>
                </c:pt>
                <c:pt idx="7249">
                  <c:v>7.1800000000052933E-3</c:v>
                </c:pt>
                <c:pt idx="7250">
                  <c:v>5.8399999999778629E-3</c:v>
                </c:pt>
                <c:pt idx="7251">
                  <c:v>3.7300000000186628E-3</c:v>
                </c:pt>
                <c:pt idx="7252">
                  <c:v>8.0699999999751526E-3</c:v>
                </c:pt>
                <c:pt idx="7253">
                  <c:v>5.1599999999893953E-3</c:v>
                </c:pt>
                <c:pt idx="7254">
                  <c:v>5.6000000000153705E-3</c:v>
                </c:pt>
                <c:pt idx="7255">
                  <c:v>8.579999999994925E-3</c:v>
                </c:pt>
                <c:pt idx="7256">
                  <c:v>6.5000000000168257E-3</c:v>
                </c:pt>
                <c:pt idx="7257">
                  <c:v>6.7399999999793181E-3</c:v>
                </c:pt>
                <c:pt idx="7258">
                  <c:v>4.4399999999882311E-3</c:v>
                </c:pt>
                <c:pt idx="7259">
                  <c:v>8.6699999999950705E-3</c:v>
                </c:pt>
                <c:pt idx="7260">
                  <c:v>3.5200000000372711E-3</c:v>
                </c:pt>
                <c:pt idx="7261">
                  <c:v>8.6999999999761712E-3</c:v>
                </c:pt>
                <c:pt idx="7262">
                  <c:v>4.860000000007858E-3</c:v>
                </c:pt>
                <c:pt idx="7263">
                  <c:v>5.690000000015516E-3</c:v>
                </c:pt>
                <c:pt idx="7264">
                  <c:v>5.8099999999967622E-3</c:v>
                </c:pt>
                <c:pt idx="7265">
                  <c:v>5.6299999999964712E-3</c:v>
                </c:pt>
                <c:pt idx="7266">
                  <c:v>5.009999999970205E-3</c:v>
                </c:pt>
                <c:pt idx="7267">
                  <c:v>5.9600000000159525E-3</c:v>
                </c:pt>
                <c:pt idx="7268">
                  <c:v>5.4200000000150794E-3</c:v>
                </c:pt>
                <c:pt idx="7269">
                  <c:v>5.8500000000094587E-3</c:v>
                </c:pt>
                <c:pt idx="7270">
                  <c:v>6.1599999999657484E-3</c:v>
                </c:pt>
                <c:pt idx="7271">
                  <c:v>4.7700000000077125E-3</c:v>
                </c:pt>
                <c:pt idx="7272">
                  <c:v>2.8900000000362525E-3</c:v>
                </c:pt>
                <c:pt idx="7273">
                  <c:v>6.2299999999595457E-3</c:v>
                </c:pt>
                <c:pt idx="7274">
                  <c:v>5.7800000000156615E-3</c:v>
                </c:pt>
                <c:pt idx="7275">
                  <c:v>7.2799999999801912E-3</c:v>
                </c:pt>
                <c:pt idx="7276">
                  <c:v>4.2900000000258842E-3</c:v>
                </c:pt>
                <c:pt idx="7277">
                  <c:v>5.9899999999970532E-3</c:v>
                </c:pt>
                <c:pt idx="7278">
                  <c:v>8.3099999999944885E-3</c:v>
                </c:pt>
                <c:pt idx="7279">
                  <c:v>4.2000000000257387E-3</c:v>
                </c:pt>
                <c:pt idx="7280">
                  <c:v>5.7299999999713691E-3</c:v>
                </c:pt>
                <c:pt idx="7281">
                  <c:v>8.3400000000324326E-3</c:v>
                </c:pt>
                <c:pt idx="7282">
                  <c:v>4.6799999999507236E-3</c:v>
                </c:pt>
                <c:pt idx="7283">
                  <c:v>6.8600000000174077E-3</c:v>
                </c:pt>
                <c:pt idx="7284">
                  <c:v>5.2400000000147884E-3</c:v>
                </c:pt>
                <c:pt idx="7285">
                  <c:v>6.8799999999669126E-3</c:v>
                </c:pt>
                <c:pt idx="7286">
                  <c:v>5.1000000000271939E-3</c:v>
                </c:pt>
                <c:pt idx="7287">
                  <c:v>6.9399999999859574E-3</c:v>
                </c:pt>
                <c:pt idx="7288">
                  <c:v>6.2300000000163891E-3</c:v>
                </c:pt>
                <c:pt idx="7289">
                  <c:v>4.1800000000193904E-3</c:v>
                </c:pt>
                <c:pt idx="7290">
                  <c:v>9.8600000000033106E-3</c:v>
                </c:pt>
                <c:pt idx="7291">
                  <c:v>2.2699999999531428E-3</c:v>
                </c:pt>
                <c:pt idx="7292">
                  <c:v>5.6600000000344153E-3</c:v>
                </c:pt>
                <c:pt idx="7293">
                  <c:v>7.1199999999862484E-3</c:v>
                </c:pt>
                <c:pt idx="7294">
                  <c:v>6.5000000000168257E-3</c:v>
                </c:pt>
                <c:pt idx="7295">
                  <c:v>5.7799999999588181E-3</c:v>
                </c:pt>
                <c:pt idx="7296">
                  <c:v>4.7700000000077125E-3</c:v>
                </c:pt>
                <c:pt idx="7297">
                  <c:v>7.0900000000051477E-3</c:v>
                </c:pt>
                <c:pt idx="7298">
                  <c:v>5.5700000000342698E-3</c:v>
                </c:pt>
                <c:pt idx="7299">
                  <c:v>7.5999999999680767E-3</c:v>
                </c:pt>
                <c:pt idx="7300">
                  <c:v>4.0300000000002001E-3</c:v>
                </c:pt>
                <c:pt idx="7301">
                  <c:v>6.3700000000039836E-3</c:v>
                </c:pt>
                <c:pt idx="7302">
                  <c:v>7.6300000000060209E-3</c:v>
                </c:pt>
                <c:pt idx="7303">
                  <c:v>2.479999999991378E-3</c:v>
                </c:pt>
                <c:pt idx="7304">
                  <c:v>7.890000000031705E-3</c:v>
                </c:pt>
                <c:pt idx="7305">
                  <c:v>3.7299999999618194E-3</c:v>
                </c:pt>
                <c:pt idx="7306">
                  <c:v>6.2599999999974898E-3</c:v>
                </c:pt>
                <c:pt idx="7307">
                  <c:v>6.1400000000162436E-3</c:v>
                </c:pt>
                <c:pt idx="7308">
                  <c:v>6.6400000000044201E-3</c:v>
                </c:pt>
                <c:pt idx="7309">
                  <c:v>5.5800000000090222E-3</c:v>
                </c:pt>
                <c:pt idx="7310">
                  <c:v>2.529999999978827E-3</c:v>
                </c:pt>
                <c:pt idx="7311">
                  <c:v>9.4799999999963802E-3</c:v>
                </c:pt>
                <c:pt idx="7312">
                  <c:v>3.9300000000253021E-3</c:v>
                </c:pt>
                <c:pt idx="7313">
                  <c:v>5.7799999999588181E-3</c:v>
                </c:pt>
                <c:pt idx="7314">
                  <c:v>5.9000000000537511E-3</c:v>
                </c:pt>
                <c:pt idx="7315">
                  <c:v>7.0399999999608553E-3</c:v>
                </c:pt>
                <c:pt idx="7316">
                  <c:v>4.5900000000074215E-3</c:v>
                </c:pt>
                <c:pt idx="7317">
                  <c:v>9.5000000000027285E-3</c:v>
                </c:pt>
                <c:pt idx="7318">
                  <c:v>3.6400000000185173E-3</c:v>
                </c:pt>
                <c:pt idx="7319">
                  <c:v>9.2099999999959437E-3</c:v>
                </c:pt>
                <c:pt idx="7320">
                  <c:v>6.7899999999667671E-3</c:v>
                </c:pt>
                <c:pt idx="7321">
                  <c:v>4.8000000000456566E-3</c:v>
                </c:pt>
                <c:pt idx="7322">
                  <c:v>7.8099999999494685E-3</c:v>
                </c:pt>
                <c:pt idx="7323">
                  <c:v>2.980000000036398E-3</c:v>
                </c:pt>
                <c:pt idx="7324">
                  <c:v>7.4799999999868305E-3</c:v>
                </c:pt>
                <c:pt idx="7325">
                  <c:v>4.0799999999876491E-3</c:v>
                </c:pt>
                <c:pt idx="7326">
                  <c:v>6.5000000000168257E-3</c:v>
                </c:pt>
                <c:pt idx="7327">
                  <c:v>6.6800000000171167E-3</c:v>
                </c:pt>
                <c:pt idx="7328">
                  <c:v>4.8799999999573629E-3</c:v>
                </c:pt>
                <c:pt idx="7329">
                  <c:v>8.170000000006894E-3</c:v>
                </c:pt>
                <c:pt idx="7330">
                  <c:v>6.9700000000239015E-3</c:v>
                </c:pt>
                <c:pt idx="7331">
                  <c:v>5.9299999999780084E-3</c:v>
                </c:pt>
                <c:pt idx="7332">
                  <c:v>5.9899999999970532E-3</c:v>
                </c:pt>
                <c:pt idx="7333">
                  <c:v>8.5000000000263753E-3</c:v>
                </c:pt>
                <c:pt idx="7334">
                  <c:v>4.2599999999879401E-3</c:v>
                </c:pt>
                <c:pt idx="7335">
                  <c:v>7.060000000024047E-3</c:v>
                </c:pt>
                <c:pt idx="7336">
                  <c:v>6.4999999999599822E-3</c:v>
                </c:pt>
                <c:pt idx="7337">
                  <c:v>5.1500000000146429E-3</c:v>
                </c:pt>
                <c:pt idx="7338">
                  <c:v>5.1599999999893953E-3</c:v>
                </c:pt>
                <c:pt idx="7339">
                  <c:v>7.2700000000054388E-3</c:v>
                </c:pt>
                <c:pt idx="7340">
                  <c:v>6.4100000000166801E-3</c:v>
                </c:pt>
                <c:pt idx="7341">
                  <c:v>5.1599999999893953E-3</c:v>
                </c:pt>
                <c:pt idx="7342">
                  <c:v>6.2199999999847932E-3</c:v>
                </c:pt>
                <c:pt idx="7343">
                  <c:v>5.7300000000282125E-3</c:v>
                </c:pt>
                <c:pt idx="7344">
                  <c:v>4.7599999999761167E-3</c:v>
                </c:pt>
                <c:pt idx="7345">
                  <c:v>6.650000000036016E-3</c:v>
                </c:pt>
                <c:pt idx="7346">
                  <c:v>5.4499999999961801E-3</c:v>
                </c:pt>
                <c:pt idx="7347">
                  <c:v>7.6599999999871216E-3</c:v>
                </c:pt>
                <c:pt idx="7348">
                  <c:v>4.680000000007567E-3</c:v>
                </c:pt>
                <c:pt idx="7349">
                  <c:v>6.3499999999976353E-3</c:v>
                </c:pt>
                <c:pt idx="7350">
                  <c:v>8.0199999999877036E-3</c:v>
                </c:pt>
                <c:pt idx="7351">
                  <c:v>4.0200000000254477E-3</c:v>
                </c:pt>
                <c:pt idx="7352">
                  <c:v>5.1299999999514512E-3</c:v>
                </c:pt>
                <c:pt idx="7353">
                  <c:v>7.890000000031705E-3</c:v>
                </c:pt>
                <c:pt idx="7354">
                  <c:v>4.0000000000190994E-3</c:v>
                </c:pt>
                <c:pt idx="7355">
                  <c:v>4.409999999950287E-3</c:v>
                </c:pt>
                <c:pt idx="7356">
                  <c:v>5.5700000000342698E-3</c:v>
                </c:pt>
                <c:pt idx="7357">
                  <c:v>6.2300000000163891E-3</c:v>
                </c:pt>
                <c:pt idx="7358">
                  <c:v>5.8399999999778629E-3</c:v>
                </c:pt>
                <c:pt idx="7359">
                  <c:v>5.8399999999778629E-3</c:v>
                </c:pt>
                <c:pt idx="7360">
                  <c:v>7.1900000000368891E-3</c:v>
                </c:pt>
                <c:pt idx="7361">
                  <c:v>4.8799999999573629E-3</c:v>
                </c:pt>
                <c:pt idx="7362">
                  <c:v>6.9500000000175532E-3</c:v>
                </c:pt>
                <c:pt idx="7363">
                  <c:v>5.1500000000146429E-3</c:v>
                </c:pt>
                <c:pt idx="7364">
                  <c:v>5.8099999999967622E-3</c:v>
                </c:pt>
                <c:pt idx="7365">
                  <c:v>3.5199999999804277E-3</c:v>
                </c:pt>
                <c:pt idx="7366">
                  <c:v>6.8899999999985084E-3</c:v>
                </c:pt>
                <c:pt idx="7367">
                  <c:v>5.1799999999957436E-3</c:v>
                </c:pt>
                <c:pt idx="7368">
                  <c:v>5.8099999999967622E-3</c:v>
                </c:pt>
                <c:pt idx="7369">
                  <c:v>5.3700000000276304E-3</c:v>
                </c:pt>
                <c:pt idx="7370">
                  <c:v>5.3899999999771353E-3</c:v>
                </c:pt>
                <c:pt idx="7371">
                  <c:v>6.3499999999976353E-3</c:v>
                </c:pt>
                <c:pt idx="7372">
                  <c:v>4.6200000000453656E-3</c:v>
                </c:pt>
                <c:pt idx="7373">
                  <c:v>6.7599999999856664E-3</c:v>
                </c:pt>
                <c:pt idx="7374">
                  <c:v>3.0399999999985994E-3</c:v>
                </c:pt>
                <c:pt idx="7375">
                  <c:v>6.5900000000169712E-3</c:v>
                </c:pt>
                <c:pt idx="7376">
                  <c:v>7.5999999999680767E-3</c:v>
                </c:pt>
                <c:pt idx="7377">
                  <c:v>2.2299999999972897E-3</c:v>
                </c:pt>
                <c:pt idx="7378">
                  <c:v>6.7099999999982174E-3</c:v>
                </c:pt>
                <c:pt idx="7379">
                  <c:v>3.8099999999872125E-3</c:v>
                </c:pt>
                <c:pt idx="7380">
                  <c:v>4.8300000000267573E-3</c:v>
                </c:pt>
                <c:pt idx="7381">
                  <c:v>5.870000000015807E-3</c:v>
                </c:pt>
                <c:pt idx="7382">
                  <c:v>5.8399999999778629E-3</c:v>
                </c:pt>
                <c:pt idx="7383">
                  <c:v>5.7300000000282125E-3</c:v>
                </c:pt>
                <c:pt idx="7384">
                  <c:v>4.8199999999951615E-3</c:v>
                </c:pt>
                <c:pt idx="7385">
                  <c:v>5.3999999999518877E-3</c:v>
                </c:pt>
                <c:pt idx="7386">
                  <c:v>4.4100000000071304E-3</c:v>
                </c:pt>
                <c:pt idx="7387">
                  <c:v>7.0900000000051477E-3</c:v>
                </c:pt>
                <c:pt idx="7388">
                  <c:v>5.3100000000085856E-3</c:v>
                </c:pt>
                <c:pt idx="7389">
                  <c:v>4.680000000007567E-3</c:v>
                </c:pt>
                <c:pt idx="7390">
                  <c:v>4.6500000000264663E-3</c:v>
                </c:pt>
                <c:pt idx="7391">
                  <c:v>5.1499999999577994E-3</c:v>
                </c:pt>
                <c:pt idx="7392">
                  <c:v>7.0000000000050022E-3</c:v>
                </c:pt>
                <c:pt idx="7393">
                  <c:v>4.8300000000267573E-3</c:v>
                </c:pt>
                <c:pt idx="7394">
                  <c:v>6.5599999999790271E-3</c:v>
                </c:pt>
                <c:pt idx="7395">
                  <c:v>3.8700000000062573E-3</c:v>
                </c:pt>
                <c:pt idx="7396">
                  <c:v>7.6300000000060209E-3</c:v>
                </c:pt>
                <c:pt idx="7397">
                  <c:v>2.0900000000096952E-3</c:v>
                </c:pt>
                <c:pt idx="7398">
                  <c:v>7.7200000000061664E-3</c:v>
                </c:pt>
                <c:pt idx="7399">
                  <c:v>4.5899999999505781E-3</c:v>
                </c:pt>
                <c:pt idx="7400">
                  <c:v>7.840000000044256E-3</c:v>
                </c:pt>
                <c:pt idx="7401">
                  <c:v>2.2599999999783904E-3</c:v>
                </c:pt>
                <c:pt idx="7402">
                  <c:v>7.1199999999862484E-3</c:v>
                </c:pt>
                <c:pt idx="7403">
                  <c:v>4.9500000000080036E-3</c:v>
                </c:pt>
                <c:pt idx="7404">
                  <c:v>3.7599999999997635E-3</c:v>
                </c:pt>
                <c:pt idx="7405">
                  <c:v>7.0000000000050022E-3</c:v>
                </c:pt>
                <c:pt idx="7406">
                  <c:v>2.2599999999783904E-3</c:v>
                </c:pt>
                <c:pt idx="7407">
                  <c:v>5.640000000028067E-3</c:v>
                </c:pt>
                <c:pt idx="7408">
                  <c:v>4.500000000007276E-3</c:v>
                </c:pt>
                <c:pt idx="7409">
                  <c:v>7.1199999999862484E-3</c:v>
                </c:pt>
                <c:pt idx="7410">
                  <c:v>3.1900000000177897E-3</c:v>
                </c:pt>
                <c:pt idx="7411">
                  <c:v>4.4100000000071304E-3</c:v>
                </c:pt>
                <c:pt idx="7412">
                  <c:v>5.7199999999966167E-3</c:v>
                </c:pt>
                <c:pt idx="7413">
                  <c:v>4.6199999999885222E-3</c:v>
                </c:pt>
                <c:pt idx="7414">
                  <c:v>3.3700000000180808E-3</c:v>
                </c:pt>
                <c:pt idx="7415">
                  <c:v>4.8299999999699139E-3</c:v>
                </c:pt>
                <c:pt idx="7416">
                  <c:v>7.4200000000246291E-3</c:v>
                </c:pt>
                <c:pt idx="7417">
                  <c:v>2.1399999999971442E-3</c:v>
                </c:pt>
                <c:pt idx="7418">
                  <c:v>4.2599999999879401E-3</c:v>
                </c:pt>
                <c:pt idx="7419">
                  <c:v>5.4000000000087311E-3</c:v>
                </c:pt>
                <c:pt idx="7420">
                  <c:v>5.009999999970205E-3</c:v>
                </c:pt>
                <c:pt idx="7421">
                  <c:v>4.6700000000328146E-3</c:v>
                </c:pt>
                <c:pt idx="7422">
                  <c:v>5.1300000000082946E-3</c:v>
                </c:pt>
                <c:pt idx="7423">
                  <c:v>4.6199999999885222E-3</c:v>
                </c:pt>
                <c:pt idx="7424">
                  <c:v>4.5599999999694774E-3</c:v>
                </c:pt>
                <c:pt idx="7425">
                  <c:v>4.2300000000068394E-3</c:v>
                </c:pt>
                <c:pt idx="7426">
                  <c:v>4.5299999999883767E-3</c:v>
                </c:pt>
                <c:pt idx="7427">
                  <c:v>5.1000000000271939E-3</c:v>
                </c:pt>
                <c:pt idx="7428">
                  <c:v>3.6299999999869215E-3</c:v>
                </c:pt>
                <c:pt idx="7429">
                  <c:v>6.9500000000175532E-3</c:v>
                </c:pt>
                <c:pt idx="7430">
                  <c:v>1.1599999999702959E-3</c:v>
                </c:pt>
                <c:pt idx="7431">
                  <c:v>6.5600000000358705E-3</c:v>
                </c:pt>
                <c:pt idx="7432">
                  <c:v>4.1099999999687498E-3</c:v>
                </c:pt>
                <c:pt idx="7433">
                  <c:v>5.2699999999958891E-3</c:v>
                </c:pt>
                <c:pt idx="7434">
                  <c:v>2.1800000000098407E-3</c:v>
                </c:pt>
                <c:pt idx="7435">
                  <c:v>5.8099999999967622E-3</c:v>
                </c:pt>
                <c:pt idx="7436">
                  <c:v>5.1900000000273394E-3</c:v>
                </c:pt>
                <c:pt idx="7437">
                  <c:v>3.5399999999867759E-3</c:v>
                </c:pt>
                <c:pt idx="7438">
                  <c:v>7.0999999999799002E-3</c:v>
                </c:pt>
                <c:pt idx="7439">
                  <c:v>1.9599999999968531E-3</c:v>
                </c:pt>
                <c:pt idx="7440">
                  <c:v>8.3200000000260843E-3</c:v>
                </c:pt>
                <c:pt idx="7441">
                  <c:v>3.5399999999867759E-3</c:v>
                </c:pt>
                <c:pt idx="7442">
                  <c:v>6.3800000000355794E-3</c:v>
                </c:pt>
                <c:pt idx="7443">
                  <c:v>4.7699999999508691E-3</c:v>
                </c:pt>
                <c:pt idx="7444">
                  <c:v>3.489999999999327E-3</c:v>
                </c:pt>
                <c:pt idx="7445">
                  <c:v>6.7900000000236105E-3</c:v>
                </c:pt>
                <c:pt idx="7446">
                  <c:v>4.7700000000077125E-3</c:v>
                </c:pt>
                <c:pt idx="7447">
                  <c:v>4.6499999999696229E-3</c:v>
                </c:pt>
                <c:pt idx="7448">
                  <c:v>3.8100000000440559E-3</c:v>
                </c:pt>
                <c:pt idx="7449">
                  <c:v>6.8599999999605643E-3</c:v>
                </c:pt>
                <c:pt idx="7450">
                  <c:v>5.8400000000347063E-3</c:v>
                </c:pt>
                <c:pt idx="7451">
                  <c:v>2.0599999999717511E-3</c:v>
                </c:pt>
                <c:pt idx="7452">
                  <c:v>7.060000000024047E-3</c:v>
                </c:pt>
                <c:pt idx="7453">
                  <c:v>1.1000000000080945E-3</c:v>
                </c:pt>
                <c:pt idx="7454">
                  <c:v>8.1999999999879947E-3</c:v>
                </c:pt>
                <c:pt idx="7455">
                  <c:v>9.2000000000780346E-4</c:v>
                </c:pt>
                <c:pt idx="7456">
                  <c:v>8.0199999999877036E-3</c:v>
                </c:pt>
                <c:pt idx="7457">
                  <c:v>7.9299999999875581E-3</c:v>
                </c:pt>
                <c:pt idx="7458">
                  <c:v>3.7800000000061118E-3</c:v>
                </c:pt>
                <c:pt idx="7459">
                  <c:v>8.350000000007185E-3</c:v>
                </c:pt>
                <c:pt idx="7460">
                  <c:v>2.9200000000173532E-3</c:v>
                </c:pt>
                <c:pt idx="7461">
                  <c:v>8.579999999994925E-3</c:v>
                </c:pt>
                <c:pt idx="7462">
                  <c:v>1.5799999999899228E-3</c:v>
                </c:pt>
                <c:pt idx="7463">
                  <c:v>9.5099999999774809E-3</c:v>
                </c:pt>
                <c:pt idx="7464">
                  <c:v>3.1000000000176442E-3</c:v>
                </c:pt>
                <c:pt idx="7465">
                  <c:v>4.7599999999761167E-3</c:v>
                </c:pt>
                <c:pt idx="7466">
                  <c:v>7.3900000000435284E-3</c:v>
                </c:pt>
                <c:pt idx="7467">
                  <c:v>2.5099999999724787E-3</c:v>
                </c:pt>
                <c:pt idx="7468">
                  <c:v>4.5900000000074215E-3</c:v>
                </c:pt>
                <c:pt idx="7469">
                  <c:v>7.8399999999874126E-3</c:v>
                </c:pt>
                <c:pt idx="7470">
                  <c:v>4.2300000000068394E-3</c:v>
                </c:pt>
                <c:pt idx="7471">
                  <c:v>4.500000000007276E-3</c:v>
                </c:pt>
                <c:pt idx="7472">
                  <c:v>6.2599999999974898E-3</c:v>
                </c:pt>
                <c:pt idx="7473">
                  <c:v>4.3800000000260297E-3</c:v>
                </c:pt>
                <c:pt idx="7474">
                  <c:v>5.5099999999583815E-3</c:v>
                </c:pt>
                <c:pt idx="7475">
                  <c:v>5.1900000000273394E-3</c:v>
                </c:pt>
                <c:pt idx="7476">
                  <c:v>8.7300000000141154E-3</c:v>
                </c:pt>
                <c:pt idx="7477">
                  <c:v>3.4599999999613829E-3</c:v>
                </c:pt>
                <c:pt idx="7478">
                  <c:v>7.0299999999861029E-3</c:v>
                </c:pt>
                <c:pt idx="7479">
                  <c:v>1.8500000000472028E-3</c:v>
                </c:pt>
                <c:pt idx="7480">
                  <c:v>5.8999999999969077E-3</c:v>
                </c:pt>
                <c:pt idx="7481">
                  <c:v>3.9299999999684587E-3</c:v>
                </c:pt>
                <c:pt idx="7482">
                  <c:v>6.5900000000169712E-3</c:v>
                </c:pt>
                <c:pt idx="7483">
                  <c:v>3.8099999999872125E-3</c:v>
                </c:pt>
                <c:pt idx="7484">
                  <c:v>6.1699999999973443E-3</c:v>
                </c:pt>
                <c:pt idx="7485">
                  <c:v>5.7500000000345608E-3</c:v>
                </c:pt>
                <c:pt idx="7486">
                  <c:v>3.3699999999612373E-3</c:v>
                </c:pt>
                <c:pt idx="7487">
                  <c:v>4.1100000000255932E-3</c:v>
                </c:pt>
                <c:pt idx="7488">
                  <c:v>6.2899999999785905E-3</c:v>
                </c:pt>
                <c:pt idx="7489">
                  <c:v>3.8200000000188084E-3</c:v>
                </c:pt>
                <c:pt idx="7490">
                  <c:v>1.6099999999710235E-3</c:v>
                </c:pt>
                <c:pt idx="7491">
                  <c:v>6.9700000000239015E-3</c:v>
                </c:pt>
                <c:pt idx="7492">
                  <c:v>4.5299999999883767E-3</c:v>
                </c:pt>
                <c:pt idx="7493">
                  <c:v>6.2599999999974898E-3</c:v>
                </c:pt>
                <c:pt idx="7494">
                  <c:v>3.9600000000064028E-3</c:v>
                </c:pt>
                <c:pt idx="7495">
                  <c:v>6.5599999999790271E-3</c:v>
                </c:pt>
                <c:pt idx="7496">
                  <c:v>2.0800000000349428E-3</c:v>
                </c:pt>
                <c:pt idx="7497">
                  <c:v>7.7799999999683678E-3</c:v>
                </c:pt>
                <c:pt idx="7498">
                  <c:v>4.2600000000447835E-3</c:v>
                </c:pt>
                <c:pt idx="7499">
                  <c:v>5.3099999999517422E-3</c:v>
                </c:pt>
                <c:pt idx="7500">
                  <c:v>3.6900000000059663E-3</c:v>
                </c:pt>
                <c:pt idx="7501">
                  <c:v>5.9400000000096043E-3</c:v>
                </c:pt>
                <c:pt idx="7502">
                  <c:v>4.9400000000332511E-3</c:v>
                </c:pt>
                <c:pt idx="7503">
                  <c:v>4.9799999999891043E-3</c:v>
                </c:pt>
                <c:pt idx="7504">
                  <c:v>5.4499999999961801E-3</c:v>
                </c:pt>
                <c:pt idx="7505">
                  <c:v>4.500000000007276E-3</c:v>
                </c:pt>
                <c:pt idx="7506">
                  <c:v>5.2499999999895408E-3</c:v>
                </c:pt>
                <c:pt idx="7507">
                  <c:v>4.3499999999880856E-3</c:v>
                </c:pt>
                <c:pt idx="7508">
                  <c:v>4.9200000000269029E-3</c:v>
                </c:pt>
                <c:pt idx="7509">
                  <c:v>5.8999999999969077E-3</c:v>
                </c:pt>
                <c:pt idx="7510">
                  <c:v>3.6599999999680222E-3</c:v>
                </c:pt>
                <c:pt idx="7511">
                  <c:v>4.3900000000007822E-3</c:v>
                </c:pt>
                <c:pt idx="7512">
                  <c:v>5.6000000000153705E-3</c:v>
                </c:pt>
                <c:pt idx="7513">
                  <c:v>3.6299999999869215E-3</c:v>
                </c:pt>
                <c:pt idx="7514">
                  <c:v>6.8899999999985084E-3</c:v>
                </c:pt>
                <c:pt idx="7515">
                  <c:v>3.3999999999991815E-3</c:v>
                </c:pt>
                <c:pt idx="7516">
                  <c:v>6.1100000000351429E-3</c:v>
                </c:pt>
                <c:pt idx="7517">
                  <c:v>1.8699999999967076E-3</c:v>
                </c:pt>
                <c:pt idx="7518">
                  <c:v>6.5899999999601278E-3</c:v>
                </c:pt>
                <c:pt idx="7519">
                  <c:v>4.2900000000258842E-3</c:v>
                </c:pt>
                <c:pt idx="7520">
                  <c:v>3.1000000000176442E-3</c:v>
                </c:pt>
                <c:pt idx="7521">
                  <c:v>5.2499999999895408E-3</c:v>
                </c:pt>
                <c:pt idx="7522">
                  <c:v>3.1799999999861939E-3</c:v>
                </c:pt>
                <c:pt idx="7523">
                  <c:v>4.2399999999815918E-3</c:v>
                </c:pt>
                <c:pt idx="7524">
                  <c:v>5.8999999999969077E-3</c:v>
                </c:pt>
                <c:pt idx="7525">
                  <c:v>3.8700000000062573E-3</c:v>
                </c:pt>
                <c:pt idx="7526">
                  <c:v>3.160000000036689E-3</c:v>
                </c:pt>
                <c:pt idx="7527">
                  <c:v>5.419999999958236E-3</c:v>
                </c:pt>
                <c:pt idx="7528">
                  <c:v>4.3600000000196815E-3</c:v>
                </c:pt>
                <c:pt idx="7529">
                  <c:v>3.2400000000052387E-3</c:v>
                </c:pt>
                <c:pt idx="7530">
                  <c:v>5.6700000000091677E-3</c:v>
                </c:pt>
                <c:pt idx="7531">
                  <c:v>3.5100000000056752E-3</c:v>
                </c:pt>
                <c:pt idx="7532">
                  <c:v>3.669999999999618E-3</c:v>
                </c:pt>
                <c:pt idx="7533">
                  <c:v>5.4499999999961801E-3</c:v>
                </c:pt>
                <c:pt idx="7534">
                  <c:v>2.9799999999795546E-3</c:v>
                </c:pt>
                <c:pt idx="7535">
                  <c:v>7.0400000000176988E-3</c:v>
                </c:pt>
                <c:pt idx="7536">
                  <c:v>3.6599999999680222E-3</c:v>
                </c:pt>
                <c:pt idx="7537">
                  <c:v>4.3200000000069849E-3</c:v>
                </c:pt>
                <c:pt idx="7538">
                  <c:v>4.1800000000193904E-3</c:v>
                </c:pt>
                <c:pt idx="7539">
                  <c:v>4.9999999999954525E-3</c:v>
                </c:pt>
                <c:pt idx="7540">
                  <c:v>4.500000000007276E-3</c:v>
                </c:pt>
                <c:pt idx="7541">
                  <c:v>1.6400000000089676E-3</c:v>
                </c:pt>
                <c:pt idx="7542">
                  <c:v>5.4799999999772808E-3</c:v>
                </c:pt>
                <c:pt idx="7543">
                  <c:v>2.9600000000300497E-3</c:v>
                </c:pt>
                <c:pt idx="7544">
                  <c:v>3.9899999999875035E-3</c:v>
                </c:pt>
                <c:pt idx="7545">
                  <c:v>4.7700000000077125E-3</c:v>
                </c:pt>
                <c:pt idx="7546">
                  <c:v>3.0699999999797001E-3</c:v>
                </c:pt>
                <c:pt idx="7547">
                  <c:v>6.3999999999850843E-3</c:v>
                </c:pt>
                <c:pt idx="7548">
                  <c:v>1.140000000020791E-3</c:v>
                </c:pt>
                <c:pt idx="7549">
                  <c:v>4.1099999999687498E-3</c:v>
                </c:pt>
                <c:pt idx="7550">
                  <c:v>4.4100000000071304E-3</c:v>
                </c:pt>
                <c:pt idx="7551">
                  <c:v>5.1000000000271939E-3</c:v>
                </c:pt>
                <c:pt idx="7552">
                  <c:v>3.2699999999863394E-3</c:v>
                </c:pt>
                <c:pt idx="7553">
                  <c:v>3.8799999999810098E-3</c:v>
                </c:pt>
                <c:pt idx="7554">
                  <c:v>2.7100000000359614E-3</c:v>
                </c:pt>
                <c:pt idx="7555">
                  <c:v>3.8499999999999091E-3</c:v>
                </c:pt>
                <c:pt idx="7556">
                  <c:v>4.7900000000140608E-3</c:v>
                </c:pt>
                <c:pt idx="7557">
                  <c:v>3.1299999999987449E-3</c:v>
                </c:pt>
                <c:pt idx="7558">
                  <c:v>4.9799999999891043E-3</c:v>
                </c:pt>
                <c:pt idx="7559">
                  <c:v>2.5600000000167711E-3</c:v>
                </c:pt>
                <c:pt idx="7560">
                  <c:v>4.8899999999889587E-3</c:v>
                </c:pt>
                <c:pt idx="7561">
                  <c:v>4.3200000000069849E-3</c:v>
                </c:pt>
                <c:pt idx="7562">
                  <c:v>2.9499999999984539E-3</c:v>
                </c:pt>
                <c:pt idx="7563">
                  <c:v>4.5599999999694774E-3</c:v>
                </c:pt>
                <c:pt idx="7564">
                  <c:v>3.9100000000189539E-3</c:v>
                </c:pt>
                <c:pt idx="7565">
                  <c:v>3.4200000000055297E-3</c:v>
                </c:pt>
                <c:pt idx="7566">
                  <c:v>5.2200000000084401E-3</c:v>
                </c:pt>
                <c:pt idx="7567">
                  <c:v>3.5999999999489773E-3</c:v>
                </c:pt>
                <c:pt idx="7568">
                  <c:v>3.2800000000179352E-3</c:v>
                </c:pt>
                <c:pt idx="7569">
                  <c:v>2.6900000000296131E-3</c:v>
                </c:pt>
                <c:pt idx="7570">
                  <c:v>4.0799999999876491E-3</c:v>
                </c:pt>
                <c:pt idx="7571">
                  <c:v>2.1100000000160435E-3</c:v>
                </c:pt>
                <c:pt idx="7572">
                  <c:v>4.2100000000004911E-3</c:v>
                </c:pt>
                <c:pt idx="7573">
                  <c:v>3.8699999999494139E-3</c:v>
                </c:pt>
                <c:pt idx="7574">
                  <c:v>2.8599999999983083E-3</c:v>
                </c:pt>
                <c:pt idx="7575">
                  <c:v>4.2600000000447835E-3</c:v>
                </c:pt>
                <c:pt idx="7576">
                  <c:v>2.3600000000101318E-3</c:v>
                </c:pt>
                <c:pt idx="7577">
                  <c:v>6.1099999999782995E-3</c:v>
                </c:pt>
                <c:pt idx="7578">
                  <c:v>1.010000000007949E-3</c:v>
                </c:pt>
                <c:pt idx="7579">
                  <c:v>4.7700000000077125E-3</c:v>
                </c:pt>
                <c:pt idx="7580">
                  <c:v>3.2499999999799911E-3</c:v>
                </c:pt>
                <c:pt idx="7581">
                  <c:v>3.6000000000058208E-3</c:v>
                </c:pt>
                <c:pt idx="7582">
                  <c:v>4.0900000000192449E-3</c:v>
                </c:pt>
                <c:pt idx="7583">
                  <c:v>2.4699999999597821E-3</c:v>
                </c:pt>
                <c:pt idx="7584">
                  <c:v>6.5900000000169712E-3</c:v>
                </c:pt>
                <c:pt idx="7585">
                  <c:v>9.7999999997000486E-4</c:v>
                </c:pt>
                <c:pt idx="7586">
                  <c:v>4.170000000044638E-3</c:v>
                </c:pt>
                <c:pt idx="7587">
                  <c:v>5.9299999999780084E-3</c:v>
                </c:pt>
                <c:pt idx="7588">
                  <c:v>2.7699999999981628E-3</c:v>
                </c:pt>
                <c:pt idx="7589">
                  <c:v>3.1299999999987449E-3</c:v>
                </c:pt>
                <c:pt idx="7590">
                  <c:v>4.2100000000004911E-3</c:v>
                </c:pt>
                <c:pt idx="7591">
                  <c:v>4.2900000000258842E-3</c:v>
                </c:pt>
                <c:pt idx="7592">
                  <c:v>1.4299999999707325E-3</c:v>
                </c:pt>
                <c:pt idx="7593">
                  <c:v>4.2300000000068394E-3</c:v>
                </c:pt>
                <c:pt idx="7594">
                  <c:v>4.3200000000069849E-3</c:v>
                </c:pt>
                <c:pt idx="7595">
                  <c:v>2.8599999999983083E-3</c:v>
                </c:pt>
                <c:pt idx="7596">
                  <c:v>3.8499999999999091E-3</c:v>
                </c:pt>
                <c:pt idx="7597">
                  <c:v>2.8599999999983083E-3</c:v>
                </c:pt>
                <c:pt idx="7598">
                  <c:v>2.6500000000169166E-3</c:v>
                </c:pt>
                <c:pt idx="7599">
                  <c:v>5.8399999999778629E-3</c:v>
                </c:pt>
                <c:pt idx="7600">
                  <c:v>4.2000000000257387E-3</c:v>
                </c:pt>
                <c:pt idx="7601">
                  <c:v>2.1799999999529973E-3</c:v>
                </c:pt>
                <c:pt idx="7602">
                  <c:v>6.3800000000355794E-3</c:v>
                </c:pt>
                <c:pt idx="7603">
                  <c:v>2.200000000016189E-3</c:v>
                </c:pt>
                <c:pt idx="7604">
                  <c:v>7.2699999999485954E-3</c:v>
                </c:pt>
                <c:pt idx="7605">
                  <c:v>3.900000000385262E-4</c:v>
                </c:pt>
                <c:pt idx="7606">
                  <c:v>6.7099999999982174E-3</c:v>
                </c:pt>
                <c:pt idx="7607">
                  <c:v>1.9899999999779538E-3</c:v>
                </c:pt>
                <c:pt idx="7608">
                  <c:v>5.2800000000274849E-3</c:v>
                </c:pt>
                <c:pt idx="7609">
                  <c:v>4.7999999999888132E-3</c:v>
                </c:pt>
                <c:pt idx="7610">
                  <c:v>4.3499999999880856E-3</c:v>
                </c:pt>
                <c:pt idx="7611">
                  <c:v>4.5900000000074215E-3</c:v>
                </c:pt>
                <c:pt idx="7612">
                  <c:v>1.699999999971169E-3</c:v>
                </c:pt>
                <c:pt idx="7613">
                  <c:v>6.0800000000540422E-3</c:v>
                </c:pt>
                <c:pt idx="7614">
                  <c:v>4.909999999995307E-3</c:v>
                </c:pt>
                <c:pt idx="7615">
                  <c:v>1.5799999999899228E-3</c:v>
                </c:pt>
                <c:pt idx="7616">
                  <c:v>5.870000000015807E-3</c:v>
                </c:pt>
                <c:pt idx="7617">
                  <c:v>1.5499999999519787E-3</c:v>
                </c:pt>
                <c:pt idx="7618">
                  <c:v>6.5000000000168257E-3</c:v>
                </c:pt>
                <c:pt idx="7619">
                  <c:v>1.0700000000269938E-3</c:v>
                </c:pt>
                <c:pt idx="7620">
                  <c:v>5.2499999999895408E-3</c:v>
                </c:pt>
                <c:pt idx="7621">
                  <c:v>4.5299999999883767E-3</c:v>
                </c:pt>
                <c:pt idx="7622">
                  <c:v>2.0299999999906504E-3</c:v>
                </c:pt>
                <c:pt idx="7623">
                  <c:v>3.6299999999869215E-3</c:v>
                </c:pt>
                <c:pt idx="7624">
                  <c:v>6.3000000000101863E-4</c:v>
                </c:pt>
                <c:pt idx="7625">
                  <c:v>3.8100000000440559E-3</c:v>
                </c:pt>
                <c:pt idx="7626">
                  <c:v>3.669999999999618E-3</c:v>
                </c:pt>
                <c:pt idx="7627">
                  <c:v>4.5899999999505781E-3</c:v>
                </c:pt>
                <c:pt idx="7628">
                  <c:v>7.1000000002641173E-4</c:v>
                </c:pt>
                <c:pt idx="7629">
                  <c:v>4.1100000000255932E-3</c:v>
                </c:pt>
                <c:pt idx="7630">
                  <c:v>4.8599999999510146E-3</c:v>
                </c:pt>
                <c:pt idx="7631">
                  <c:v>1.4600000000086766E-3</c:v>
                </c:pt>
                <c:pt idx="7632">
                  <c:v>1.9100000000094042E-3</c:v>
                </c:pt>
                <c:pt idx="7633">
                  <c:v>4.0200000000254477E-3</c:v>
                </c:pt>
                <c:pt idx="7634">
                  <c:v>3.2199999999988904E-3</c:v>
                </c:pt>
                <c:pt idx="7635">
                  <c:v>2.4499999999534339E-3</c:v>
                </c:pt>
                <c:pt idx="7636">
                  <c:v>1.8400000000156069E-3</c:v>
                </c:pt>
                <c:pt idx="7637">
                  <c:v>5.0699999999892498E-3</c:v>
                </c:pt>
                <c:pt idx="7638">
                  <c:v>5.7000000003881723E-4</c:v>
                </c:pt>
                <c:pt idx="7639">
                  <c:v>5.2699999999958891E-3</c:v>
                </c:pt>
                <c:pt idx="7640">
                  <c:v>1.7899999999713145E-3</c:v>
                </c:pt>
                <c:pt idx="7641">
                  <c:v>4.2599999999879401E-3</c:v>
                </c:pt>
                <c:pt idx="7642">
                  <c:v>2.0300000000474938E-3</c:v>
                </c:pt>
                <c:pt idx="7643">
                  <c:v>4.4100000000071304E-3</c:v>
                </c:pt>
                <c:pt idx="7644">
                  <c:v>3.3999999999991815E-3</c:v>
                </c:pt>
                <c:pt idx="7645">
                  <c:v>0</c:v>
                </c:pt>
                <c:pt idx="7646">
                  <c:v>5.2699999999958891E-3</c:v>
                </c:pt>
                <c:pt idx="7647">
                  <c:v>3.2199999999988904E-3</c:v>
                </c:pt>
                <c:pt idx="7648">
                  <c:v>4.1400000000066939E-3</c:v>
                </c:pt>
                <c:pt idx="7649">
                  <c:v>1.0199999999827014E-3</c:v>
                </c:pt>
                <c:pt idx="7650">
                  <c:v>3.3599999999864849E-3</c:v>
                </c:pt>
                <c:pt idx="7651">
                  <c:v>3.5199999999804277E-3</c:v>
                </c:pt>
                <c:pt idx="7652">
                  <c:v>1.4300000000275759E-3</c:v>
                </c:pt>
                <c:pt idx="7653">
                  <c:v>3.9299999999684587E-3</c:v>
                </c:pt>
                <c:pt idx="7654">
                  <c:v>2.0000000000095497E-3</c:v>
                </c:pt>
                <c:pt idx="7655">
                  <c:v>4.1400000000066939E-3</c:v>
                </c:pt>
                <c:pt idx="7656">
                  <c:v>8.4000000003925379E-4</c:v>
                </c:pt>
                <c:pt idx="7657">
                  <c:v>3.0099999999606553E-3</c:v>
                </c:pt>
                <c:pt idx="7658">
                  <c:v>4.1100000000255932E-3</c:v>
                </c:pt>
                <c:pt idx="7659">
                  <c:v>3.2499999999799911E-3</c:v>
                </c:pt>
                <c:pt idx="7660">
                  <c:v>2.529999999978827E-3</c:v>
                </c:pt>
                <c:pt idx="7661">
                  <c:v>3.1299999999987449E-3</c:v>
                </c:pt>
                <c:pt idx="7662">
                  <c:v>4.1100000000255932E-3</c:v>
                </c:pt>
                <c:pt idx="7663">
                  <c:v>2.0600000000285945E-3</c:v>
                </c:pt>
                <c:pt idx="7664">
                  <c:v>2.709999999979118E-3</c:v>
                </c:pt>
                <c:pt idx="7665">
                  <c:v>3.0399999999985994E-3</c:v>
                </c:pt>
                <c:pt idx="7666">
                  <c:v>2.6500000000169166E-3</c:v>
                </c:pt>
                <c:pt idx="7667">
                  <c:v>1.9999999999527063E-3</c:v>
                </c:pt>
                <c:pt idx="7668">
                  <c:v>3.2500000000368345E-3</c:v>
                </c:pt>
                <c:pt idx="7669">
                  <c:v>2.7999999999792635E-3</c:v>
                </c:pt>
                <c:pt idx="7670">
                  <c:v>2.2400000000288856E-3</c:v>
                </c:pt>
                <c:pt idx="7671">
                  <c:v>4.680000000007567E-3</c:v>
                </c:pt>
                <c:pt idx="7672">
                  <c:v>1.8699999999967076E-3</c:v>
                </c:pt>
                <c:pt idx="7673">
                  <c:v>1.1999999999829924E-3</c:v>
                </c:pt>
                <c:pt idx="7674">
                  <c:v>5.5699999999774263E-3</c:v>
                </c:pt>
                <c:pt idx="7675">
                  <c:v>2.8300000000172076E-3</c:v>
                </c:pt>
                <c:pt idx="7676">
                  <c:v>2.1199999999907959E-3</c:v>
                </c:pt>
                <c:pt idx="7677">
                  <c:v>1.3400000000274304E-3</c:v>
                </c:pt>
                <c:pt idx="7678">
                  <c:v>4.9999999999954525E-3</c:v>
                </c:pt>
                <c:pt idx="7679">
                  <c:v>1.9100000000094042E-3</c:v>
                </c:pt>
                <c:pt idx="7680">
                  <c:v>1.5499999999519787E-3</c:v>
                </c:pt>
                <c:pt idx="7681">
                  <c:v>1.4600000000086766E-3</c:v>
                </c:pt>
                <c:pt idx="7682">
                  <c:v>4.0200000000254477E-3</c:v>
                </c:pt>
                <c:pt idx="7683">
                  <c:v>2.8699999999730608E-3</c:v>
                </c:pt>
                <c:pt idx="7684">
                  <c:v>8.6000000004560206E-4</c:v>
                </c:pt>
                <c:pt idx="7685">
                  <c:v>4.3499999999880856E-3</c:v>
                </c:pt>
                <c:pt idx="7686">
                  <c:v>8.1000000000130967E-4</c:v>
                </c:pt>
                <c:pt idx="7687">
                  <c:v>3.2099999999672946E-3</c:v>
                </c:pt>
                <c:pt idx="7688">
                  <c:v>2.2700000000099863E-3</c:v>
                </c:pt>
                <c:pt idx="7689">
                  <c:v>2.8599999999983083E-3</c:v>
                </c:pt>
                <c:pt idx="7690">
                  <c:v>3.3099999999990359E-3</c:v>
                </c:pt>
                <c:pt idx="7691">
                  <c:v>1.7300000000091131E-3</c:v>
                </c:pt>
                <c:pt idx="7692">
                  <c:v>4.4399999999882311E-3</c:v>
                </c:pt>
                <c:pt idx="7693">
                  <c:v>1.6100000000278669E-3</c:v>
                </c:pt>
                <c:pt idx="7694">
                  <c:v>2.7699999999981628E-3</c:v>
                </c:pt>
                <c:pt idx="7695">
                  <c:v>5.8999999998832209E-4</c:v>
                </c:pt>
                <c:pt idx="7696">
                  <c:v>5.9899999999970532E-3</c:v>
                </c:pt>
                <c:pt idx="7697">
                  <c:v>0</c:v>
                </c:pt>
                <c:pt idx="7698">
                  <c:v>2.8699999999730608E-3</c:v>
                </c:pt>
                <c:pt idx="7699">
                  <c:v>2.6200000000358159E-3</c:v>
                </c:pt>
                <c:pt idx="7700">
                  <c:v>1.7599999999902138E-3</c:v>
                </c:pt>
                <c:pt idx="7701">
                  <c:v>3.5100000000056752E-3</c:v>
                </c:pt>
                <c:pt idx="7702">
                  <c:v>1.2199999999893407E-3</c:v>
                </c:pt>
                <c:pt idx="7703">
                  <c:v>2.4500000000102773E-3</c:v>
                </c:pt>
                <c:pt idx="7704">
                  <c:v>1.9399999999905049E-3</c:v>
                </c:pt>
                <c:pt idx="7705">
                  <c:v>2.200000000016189E-3</c:v>
                </c:pt>
                <c:pt idx="7706">
                  <c:v>4.680000000007567E-3</c:v>
                </c:pt>
                <c:pt idx="7707">
                  <c:v>0</c:v>
                </c:pt>
                <c:pt idx="7708">
                  <c:v>2.2399999999720421E-3</c:v>
                </c:pt>
                <c:pt idx="7709">
                  <c:v>2.7400000000170621E-3</c:v>
                </c:pt>
                <c:pt idx="7710">
                  <c:v>2.7400000000170621E-3</c:v>
                </c:pt>
                <c:pt idx="7711">
                  <c:v>3.2999999996263796E-4</c:v>
                </c:pt>
                <c:pt idx="7712">
                  <c:v>4.0500000000065484E-3</c:v>
                </c:pt>
                <c:pt idx="7713">
                  <c:v>3.5799999999994725E-3</c:v>
                </c:pt>
                <c:pt idx="7714">
                  <c:v>2.9000000000678483E-4</c:v>
                </c:pt>
                <c:pt idx="7715">
                  <c:v>4.500000000007276E-3</c:v>
                </c:pt>
                <c:pt idx="7716">
                  <c:v>2.1199999999907959E-3</c:v>
                </c:pt>
                <c:pt idx="7717">
                  <c:v>1.8200000000092587E-3</c:v>
                </c:pt>
                <c:pt idx="7718">
                  <c:v>2.529999999978827E-3</c:v>
                </c:pt>
                <c:pt idx="7719">
                  <c:v>4.8300000000267573E-3</c:v>
                </c:pt>
                <c:pt idx="7720">
                  <c:v>1.8499999999903594E-3</c:v>
                </c:pt>
                <c:pt idx="7721">
                  <c:v>1.3999999999896318E-3</c:v>
                </c:pt>
                <c:pt idx="7722">
                  <c:v>5.3599999999960346E-3</c:v>
                </c:pt>
                <c:pt idx="7723">
                  <c:v>1.1000000000080945E-3</c:v>
                </c:pt>
                <c:pt idx="7724">
                  <c:v>3.5500000000183718E-3</c:v>
                </c:pt>
                <c:pt idx="7725">
                  <c:v>1.519999999970878E-3</c:v>
                </c:pt>
                <c:pt idx="7726">
                  <c:v>4.2599999999879401E-3</c:v>
                </c:pt>
                <c:pt idx="7727">
                  <c:v>2.980000000036398E-3</c:v>
                </c:pt>
                <c:pt idx="7728">
                  <c:v>2.2399999999720421E-3</c:v>
                </c:pt>
                <c:pt idx="7729">
                  <c:v>3.6300000000437649E-3</c:v>
                </c:pt>
                <c:pt idx="7730">
                  <c:v>3.8499999999999091E-3</c:v>
                </c:pt>
                <c:pt idx="7731">
                  <c:v>2.5599999999599277E-3</c:v>
                </c:pt>
                <c:pt idx="7732">
                  <c:v>2.8000000000361069E-3</c:v>
                </c:pt>
                <c:pt idx="7733">
                  <c:v>4.0899999999624015E-3</c:v>
                </c:pt>
                <c:pt idx="7734">
                  <c:v>5.6000000000722139E-4</c:v>
                </c:pt>
                <c:pt idx="7735">
                  <c:v>4.5900000000074215E-3</c:v>
                </c:pt>
                <c:pt idx="7736">
                  <c:v>4.9500000000080036E-3</c:v>
                </c:pt>
                <c:pt idx="7737">
                  <c:v>2.5899999999978718E-3</c:v>
                </c:pt>
                <c:pt idx="7738">
                  <c:v>1.6099999999710235E-3</c:v>
                </c:pt>
                <c:pt idx="7739">
                  <c:v>5.8999999999969077E-3</c:v>
                </c:pt>
                <c:pt idx="7740">
                  <c:v>9.9000000000160071E-4</c:v>
                </c:pt>
                <c:pt idx="7741">
                  <c:v>1.2500000000272848E-3</c:v>
                </c:pt>
                <c:pt idx="7742">
                  <c:v>5.1799999999957436E-3</c:v>
                </c:pt>
                <c:pt idx="7743">
                  <c:v>4.5600000000263208E-3</c:v>
                </c:pt>
                <c:pt idx="7744">
                  <c:v>5.99999999622014E-5</c:v>
                </c:pt>
                <c:pt idx="7745">
                  <c:v>4.7700000000077125E-3</c:v>
                </c:pt>
                <c:pt idx="7746">
                  <c:v>3.669999999999618E-3</c:v>
                </c:pt>
                <c:pt idx="7747">
                  <c:v>3.4800000000245745E-3</c:v>
                </c:pt>
                <c:pt idx="7748">
                  <c:v>9.0000000000145519E-5</c:v>
                </c:pt>
                <c:pt idx="7749">
                  <c:v>7.5400000000058753E-3</c:v>
                </c:pt>
                <c:pt idx="7750">
                  <c:v>0</c:v>
                </c:pt>
                <c:pt idx="7751">
                  <c:v>2.6299999999537249E-3</c:v>
                </c:pt>
                <c:pt idx="7752">
                  <c:v>2.4700000000166256E-3</c:v>
                </c:pt>
                <c:pt idx="7753">
                  <c:v>3.0699999999797001E-3</c:v>
                </c:pt>
                <c:pt idx="7754">
                  <c:v>4.170000000044638E-3</c:v>
                </c:pt>
                <c:pt idx="7755">
                  <c:v>1.7299999999522697E-3</c:v>
                </c:pt>
                <c:pt idx="7756">
                  <c:v>3.9000000000442014E-3</c:v>
                </c:pt>
                <c:pt idx="7757">
                  <c:v>1.8000000000029104E-4</c:v>
                </c:pt>
                <c:pt idx="7758">
                  <c:v>3.0399999999985994E-3</c:v>
                </c:pt>
                <c:pt idx="7759">
                  <c:v>3.5799999999994725E-3</c:v>
                </c:pt>
                <c:pt idx="7760">
                  <c:v>1.4999999996234692E-4</c:v>
                </c:pt>
                <c:pt idx="7761">
                  <c:v>3.8100000000440559E-3</c:v>
                </c:pt>
                <c:pt idx="7762">
                  <c:v>1.3699999999516876E-3</c:v>
                </c:pt>
                <c:pt idx="7763">
                  <c:v>4.1200000000003456E-3</c:v>
                </c:pt>
                <c:pt idx="7764">
                  <c:v>2.3000000004458343E-4</c:v>
                </c:pt>
                <c:pt idx="7765">
                  <c:v>1.8799999999714601E-3</c:v>
                </c:pt>
                <c:pt idx="7766">
                  <c:v>1.7599999999902138E-3</c:v>
                </c:pt>
                <c:pt idx="7767">
                  <c:v>2.3199999999974352E-3</c:v>
                </c:pt>
                <c:pt idx="7768">
                  <c:v>2.8700000000299042E-3</c:v>
                </c:pt>
                <c:pt idx="7769">
                  <c:v>1.5500000000088221E-3</c:v>
                </c:pt>
                <c:pt idx="7770">
                  <c:v>1.4899999999897773E-3</c:v>
                </c:pt>
                <c:pt idx="7771">
                  <c:v>6.7999999998846761E-4</c:v>
                </c:pt>
                <c:pt idx="7772">
                  <c:v>4.500000000007276E-3</c:v>
                </c:pt>
                <c:pt idx="7773">
                  <c:v>0</c:v>
                </c:pt>
                <c:pt idx="7774">
                  <c:v>2.6199999999789725E-3</c:v>
                </c:pt>
                <c:pt idx="7775">
                  <c:v>2.6300000000105683E-3</c:v>
                </c:pt>
                <c:pt idx="7776">
                  <c:v>4.4000000002597517E-4</c:v>
                </c:pt>
                <c:pt idx="7777">
                  <c:v>1.4299999999707325E-3</c:v>
                </c:pt>
                <c:pt idx="7778">
                  <c:v>1.9100000000094042E-3</c:v>
                </c:pt>
                <c:pt idx="7779">
                  <c:v>2.5600000000167711E-3</c:v>
                </c:pt>
                <c:pt idx="7780">
                  <c:v>1.1399999999639476E-3</c:v>
                </c:pt>
                <c:pt idx="7781">
                  <c:v>2.6200000000358159E-3</c:v>
                </c:pt>
                <c:pt idx="7782">
                  <c:v>2.4699999999597821E-3</c:v>
                </c:pt>
                <c:pt idx="7783">
                  <c:v>0</c:v>
                </c:pt>
                <c:pt idx="7784">
                  <c:v>2.980000000036398E-3</c:v>
                </c:pt>
                <c:pt idx="7785">
                  <c:v>0</c:v>
                </c:pt>
                <c:pt idx="7786">
                  <c:v>2.2099999999909414E-3</c:v>
                </c:pt>
                <c:pt idx="7787">
                  <c:v>1.5799999999899228E-3</c:v>
                </c:pt>
                <c:pt idx="7788">
                  <c:v>2.8599999999983083E-3</c:v>
                </c:pt>
                <c:pt idx="7789">
                  <c:v>0</c:v>
                </c:pt>
                <c:pt idx="7790">
                  <c:v>7.1000000002641173E-4</c:v>
                </c:pt>
                <c:pt idx="7791">
                  <c:v>9.0000000000145519E-5</c:v>
                </c:pt>
                <c:pt idx="7792">
                  <c:v>3.0699999999797001E-3</c:v>
                </c:pt>
                <c:pt idx="7793">
                  <c:v>0</c:v>
                </c:pt>
                <c:pt idx="7794">
                  <c:v>1.6400000000089676E-3</c:v>
                </c:pt>
                <c:pt idx="7795">
                  <c:v>1.1299999999891952E-3</c:v>
                </c:pt>
                <c:pt idx="7796">
                  <c:v>1.3799999999832835E-3</c:v>
                </c:pt>
                <c:pt idx="7797">
                  <c:v>1.2800000000083855E-3</c:v>
                </c:pt>
                <c:pt idx="7798">
                  <c:v>6.5000000000736691E-4</c:v>
                </c:pt>
                <c:pt idx="7799">
                  <c:v>2.9499999999984539E-3</c:v>
                </c:pt>
                <c:pt idx="7800">
                  <c:v>0</c:v>
                </c:pt>
                <c:pt idx="7801">
                  <c:v>1.790000000028158E-3</c:v>
                </c:pt>
                <c:pt idx="7802">
                  <c:v>7.7999999996336555E-4</c:v>
                </c:pt>
                <c:pt idx="7803">
                  <c:v>1.5799999999899228E-3</c:v>
                </c:pt>
                <c:pt idx="7804">
                  <c:v>8.0000000002655725E-4</c:v>
                </c:pt>
                <c:pt idx="7805">
                  <c:v>1.790000000028158E-3</c:v>
                </c:pt>
                <c:pt idx="7806">
                  <c:v>3.5199999999804277E-3</c:v>
                </c:pt>
                <c:pt idx="7807">
                  <c:v>1.3099999999894862E-3</c:v>
                </c:pt>
                <c:pt idx="7808">
                  <c:v>3.6000000000058208E-3</c:v>
                </c:pt>
                <c:pt idx="7809">
                  <c:v>0</c:v>
                </c:pt>
                <c:pt idx="7810">
                  <c:v>2.0599999999717511E-3</c:v>
                </c:pt>
                <c:pt idx="7811">
                  <c:v>3.6300000000437649E-3</c:v>
                </c:pt>
                <c:pt idx="7812">
                  <c:v>2.99999999811007E-5</c:v>
                </c:pt>
                <c:pt idx="7813">
                  <c:v>0</c:v>
                </c:pt>
                <c:pt idx="7814">
                  <c:v>3.5799999999994725E-3</c:v>
                </c:pt>
                <c:pt idx="7815">
                  <c:v>2.709999999979118E-3</c:v>
                </c:pt>
                <c:pt idx="7816">
                  <c:v>4.8000000003867171E-4</c:v>
                </c:pt>
                <c:pt idx="7817">
                  <c:v>2.9499999999984539E-3</c:v>
                </c:pt>
                <c:pt idx="7818">
                  <c:v>2.0900000000096952E-3</c:v>
                </c:pt>
                <c:pt idx="7819">
                  <c:v>2.9799999999795546E-3</c:v>
                </c:pt>
                <c:pt idx="7820">
                  <c:v>2.9200000000173532E-3</c:v>
                </c:pt>
                <c:pt idx="7821">
                  <c:v>0</c:v>
                </c:pt>
                <c:pt idx="7822">
                  <c:v>3.3099999999990359E-3</c:v>
                </c:pt>
                <c:pt idx="7823">
                  <c:v>1.4899999999897773E-3</c:v>
                </c:pt>
                <c:pt idx="7824">
                  <c:v>1.19000000000824E-3</c:v>
                </c:pt>
                <c:pt idx="7825">
                  <c:v>4.9199999999700594E-3</c:v>
                </c:pt>
                <c:pt idx="7826">
                  <c:v>8.5999999998875865E-4</c:v>
                </c:pt>
                <c:pt idx="7827">
                  <c:v>2.0900000000096952E-3</c:v>
                </c:pt>
                <c:pt idx="7828">
                  <c:v>1.9599999999968531E-3</c:v>
                </c:pt>
                <c:pt idx="7829">
                  <c:v>1.5500000000088221E-3</c:v>
                </c:pt>
                <c:pt idx="7830">
                  <c:v>2.2700000000099863E-3</c:v>
                </c:pt>
                <c:pt idx="7831">
                  <c:v>9.4999999998890416E-4</c:v>
                </c:pt>
                <c:pt idx="7832">
                  <c:v>3.4299999999802822E-3</c:v>
                </c:pt>
                <c:pt idx="7833">
                  <c:v>0</c:v>
                </c:pt>
                <c:pt idx="7834">
                  <c:v>3.6900000000059663E-3</c:v>
                </c:pt>
                <c:pt idx="7835">
                  <c:v>3.5200000000372711E-3</c:v>
                </c:pt>
                <c:pt idx="7836">
                  <c:v>0</c:v>
                </c:pt>
                <c:pt idx="7837">
                  <c:v>3.0999999999608008E-3</c:v>
                </c:pt>
                <c:pt idx="7838">
                  <c:v>0</c:v>
                </c:pt>
                <c:pt idx="7839">
                  <c:v>2.0900000000096952E-3</c:v>
                </c:pt>
                <c:pt idx="7840">
                  <c:v>0</c:v>
                </c:pt>
                <c:pt idx="7841">
                  <c:v>4.5600000000263208E-3</c:v>
                </c:pt>
                <c:pt idx="7842">
                  <c:v>0</c:v>
                </c:pt>
                <c:pt idx="7843">
                  <c:v>7.9999999968549673E-5</c:v>
                </c:pt>
                <c:pt idx="7844">
                  <c:v>5.2800000000274849E-3</c:v>
                </c:pt>
                <c:pt idx="7845">
                  <c:v>0</c:v>
                </c:pt>
                <c:pt idx="7846">
                  <c:v>0</c:v>
                </c:pt>
                <c:pt idx="7847">
                  <c:v>1.9100000000094042E-3</c:v>
                </c:pt>
                <c:pt idx="7848">
                  <c:v>1.929999999958909E-3</c:v>
                </c:pt>
                <c:pt idx="7849">
                  <c:v>3.4600000000182263E-3</c:v>
                </c:pt>
                <c:pt idx="7850">
                  <c:v>0</c:v>
                </c:pt>
                <c:pt idx="7851">
                  <c:v>2.0000000000095497E-3</c:v>
                </c:pt>
                <c:pt idx="7852">
                  <c:v>0</c:v>
                </c:pt>
                <c:pt idx="7853">
                  <c:v>0</c:v>
                </c:pt>
                <c:pt idx="7854">
                  <c:v>2.3499999999785359E-3</c:v>
                </c:pt>
                <c:pt idx="7855">
                  <c:v>6.9000000002006345E-4</c:v>
                </c:pt>
                <c:pt idx="7856">
                  <c:v>0</c:v>
                </c:pt>
                <c:pt idx="7857">
                  <c:v>1.0699999999701504E-3</c:v>
                </c:pt>
                <c:pt idx="7858">
                  <c:v>3.6100000000374166E-3</c:v>
                </c:pt>
                <c:pt idx="7859">
                  <c:v>0</c:v>
                </c:pt>
                <c:pt idx="7860">
                  <c:v>0</c:v>
                </c:pt>
                <c:pt idx="7861">
                  <c:v>1.8200000000092587E-3</c:v>
                </c:pt>
                <c:pt idx="7862">
                  <c:v>3.1999999998788553E-4</c:v>
                </c:pt>
                <c:pt idx="7863">
                  <c:v>1.6400000000089676E-3</c:v>
                </c:pt>
                <c:pt idx="7864">
                  <c:v>0</c:v>
                </c:pt>
                <c:pt idx="7865">
                  <c:v>7.2000000000116415E-4</c:v>
                </c:pt>
                <c:pt idx="7866">
                  <c:v>0</c:v>
                </c:pt>
                <c:pt idx="7867">
                  <c:v>1.3999999999896318E-3</c:v>
                </c:pt>
                <c:pt idx="7868">
                  <c:v>2.1100000000160435E-3</c:v>
                </c:pt>
                <c:pt idx="7869">
                  <c:v>0</c:v>
                </c:pt>
                <c:pt idx="7870">
                  <c:v>1.1700000000018917E-3</c:v>
                </c:pt>
                <c:pt idx="7871">
                  <c:v>4.0999999998803105E-4</c:v>
                </c:pt>
                <c:pt idx="7872">
                  <c:v>0</c:v>
                </c:pt>
                <c:pt idx="7873">
                  <c:v>1.0199999999827014E-3</c:v>
                </c:pt>
                <c:pt idx="7874">
                  <c:v>4.7000000000707587E-4</c:v>
                </c:pt>
                <c:pt idx="7875">
                  <c:v>0</c:v>
                </c:pt>
                <c:pt idx="7876">
                  <c:v>0</c:v>
                </c:pt>
                <c:pt idx="7877">
                  <c:v>0</c:v>
                </c:pt>
                <c:pt idx="7878">
                  <c:v>2.479999999991378E-3</c:v>
                </c:pt>
                <c:pt idx="7879">
                  <c:v>2.4999999999977263E-3</c:v>
                </c:pt>
                <c:pt idx="7880">
                  <c:v>0</c:v>
                </c:pt>
                <c:pt idx="7881">
                  <c:v>0</c:v>
                </c:pt>
                <c:pt idx="7882">
                  <c:v>0</c:v>
                </c:pt>
                <c:pt idx="7883">
                  <c:v>6.9000000002006345E-4</c:v>
                </c:pt>
                <c:pt idx="7884">
                  <c:v>0</c:v>
                </c:pt>
                <c:pt idx="7885">
                  <c:v>0</c:v>
                </c:pt>
                <c:pt idx="7886">
                  <c:v>2.9000000000678483E-4</c:v>
                </c:pt>
                <c:pt idx="7887">
                  <c:v>0</c:v>
                </c:pt>
                <c:pt idx="7888">
                  <c:v>6.5999999998211933E-4</c:v>
                </c:pt>
                <c:pt idx="7889">
                  <c:v>0</c:v>
                </c:pt>
                <c:pt idx="7890">
                  <c:v>2.4000000001933586E-4</c:v>
                </c:pt>
                <c:pt idx="7891">
                  <c:v>0</c:v>
                </c:pt>
                <c:pt idx="7892">
                  <c:v>0</c:v>
                </c:pt>
                <c:pt idx="7893">
                  <c:v>0</c:v>
                </c:pt>
                <c:pt idx="7894">
                  <c:v>0</c:v>
                </c:pt>
                <c:pt idx="7895">
                  <c:v>0</c:v>
                </c:pt>
                <c:pt idx="7896">
                  <c:v>0</c:v>
                </c:pt>
                <c:pt idx="7897">
                  <c:v>2.8599999999983083E-3</c:v>
                </c:pt>
                <c:pt idx="7898">
                  <c:v>0</c:v>
                </c:pt>
                <c:pt idx="7899">
                  <c:v>0</c:v>
                </c:pt>
                <c:pt idx="7900">
                  <c:v>0</c:v>
                </c:pt>
                <c:pt idx="7901">
                  <c:v>0</c:v>
                </c:pt>
                <c:pt idx="7902">
                  <c:v>0</c:v>
                </c:pt>
                <c:pt idx="7903">
                  <c:v>0</c:v>
                </c:pt>
                <c:pt idx="7904">
                  <c:v>0</c:v>
                </c:pt>
                <c:pt idx="7905">
                  <c:v>0</c:v>
                </c:pt>
                <c:pt idx="7906">
                  <c:v>0</c:v>
                </c:pt>
                <c:pt idx="7907">
                  <c:v>0</c:v>
                </c:pt>
                <c:pt idx="7908">
                  <c:v>0</c:v>
                </c:pt>
                <c:pt idx="7909">
                  <c:v>0</c:v>
                </c:pt>
                <c:pt idx="7910">
                  <c:v>0</c:v>
                </c:pt>
                <c:pt idx="7911">
                  <c:v>0</c:v>
                </c:pt>
                <c:pt idx="7912">
                  <c:v>0</c:v>
                </c:pt>
                <c:pt idx="7913">
                  <c:v>0</c:v>
                </c:pt>
                <c:pt idx="7914">
                  <c:v>0</c:v>
                </c:pt>
                <c:pt idx="7915">
                  <c:v>0</c:v>
                </c:pt>
                <c:pt idx="7916">
                  <c:v>0</c:v>
                </c:pt>
                <c:pt idx="7917">
                  <c:v>0</c:v>
                </c:pt>
                <c:pt idx="7918">
                  <c:v>0</c:v>
                </c:pt>
                <c:pt idx="7919">
                  <c:v>0</c:v>
                </c:pt>
                <c:pt idx="7920">
                  <c:v>0</c:v>
                </c:pt>
                <c:pt idx="7921">
                  <c:v>0</c:v>
                </c:pt>
                <c:pt idx="7922">
                  <c:v>0</c:v>
                </c:pt>
                <c:pt idx="7923">
                  <c:v>0</c:v>
                </c:pt>
                <c:pt idx="7924">
                  <c:v>0</c:v>
                </c:pt>
                <c:pt idx="7925">
                  <c:v>0</c:v>
                </c:pt>
                <c:pt idx="7926">
                  <c:v>0</c:v>
                </c:pt>
                <c:pt idx="7927">
                  <c:v>0</c:v>
                </c:pt>
                <c:pt idx="7928">
                  <c:v>0</c:v>
                </c:pt>
                <c:pt idx="7929">
                  <c:v>0</c:v>
                </c:pt>
                <c:pt idx="7930">
                  <c:v>0</c:v>
                </c:pt>
                <c:pt idx="7931">
                  <c:v>0</c:v>
                </c:pt>
                <c:pt idx="7932">
                  <c:v>0</c:v>
                </c:pt>
                <c:pt idx="7933">
                  <c:v>0</c:v>
                </c:pt>
                <c:pt idx="7934">
                  <c:v>0</c:v>
                </c:pt>
                <c:pt idx="7935">
                  <c:v>0</c:v>
                </c:pt>
                <c:pt idx="7936">
                  <c:v>0</c:v>
                </c:pt>
                <c:pt idx="7937">
                  <c:v>0</c:v>
                </c:pt>
                <c:pt idx="7938">
                  <c:v>0</c:v>
                </c:pt>
                <c:pt idx="7939">
                  <c:v>0</c:v>
                </c:pt>
                <c:pt idx="7940">
                  <c:v>0</c:v>
                </c:pt>
                <c:pt idx="7941">
                  <c:v>0</c:v>
                </c:pt>
                <c:pt idx="7942">
                  <c:v>0</c:v>
                </c:pt>
                <c:pt idx="7943">
                  <c:v>0</c:v>
                </c:pt>
                <c:pt idx="7944">
                  <c:v>0</c:v>
                </c:pt>
                <c:pt idx="7945">
                  <c:v>0</c:v>
                </c:pt>
                <c:pt idx="7946">
                  <c:v>0</c:v>
                </c:pt>
                <c:pt idx="7947">
                  <c:v>0</c:v>
                </c:pt>
                <c:pt idx="7948">
                  <c:v>0</c:v>
                </c:pt>
                <c:pt idx="7949">
                  <c:v>0</c:v>
                </c:pt>
                <c:pt idx="7950">
                  <c:v>0</c:v>
                </c:pt>
                <c:pt idx="7951">
                  <c:v>3.900000000385262E-4</c:v>
                </c:pt>
                <c:pt idx="7952">
                  <c:v>0</c:v>
                </c:pt>
                <c:pt idx="7953">
                  <c:v>0</c:v>
                </c:pt>
                <c:pt idx="7954">
                  <c:v>1.4599999999518332E-3</c:v>
                </c:pt>
                <c:pt idx="7955">
                  <c:v>0</c:v>
                </c:pt>
                <c:pt idx="7956">
                  <c:v>1.5000000001919034E-4</c:v>
                </c:pt>
                <c:pt idx="7957">
                  <c:v>7.1000000002641173E-4</c:v>
                </c:pt>
                <c:pt idx="7958">
                  <c:v>0</c:v>
                </c:pt>
                <c:pt idx="7959">
                  <c:v>6.5999999998211933E-4</c:v>
                </c:pt>
                <c:pt idx="7960">
                  <c:v>0</c:v>
                </c:pt>
                <c:pt idx="7961">
                  <c:v>1.1299999999891952E-3</c:v>
                </c:pt>
                <c:pt idx="7962">
                  <c:v>0</c:v>
                </c:pt>
                <c:pt idx="7963">
                  <c:v>0</c:v>
                </c:pt>
                <c:pt idx="7964">
                  <c:v>0</c:v>
                </c:pt>
                <c:pt idx="7965">
                  <c:v>1.6699999999900683E-3</c:v>
                </c:pt>
                <c:pt idx="7966">
                  <c:v>0</c:v>
                </c:pt>
                <c:pt idx="7967">
                  <c:v>0</c:v>
                </c:pt>
                <c:pt idx="7968">
                  <c:v>0</c:v>
                </c:pt>
                <c:pt idx="7969">
                  <c:v>0</c:v>
                </c:pt>
                <c:pt idx="7970">
                  <c:v>2.2900000000163345E-3</c:v>
                </c:pt>
                <c:pt idx="7971">
                  <c:v>0</c:v>
                </c:pt>
                <c:pt idx="7972">
                  <c:v>0</c:v>
                </c:pt>
                <c:pt idx="7973">
                  <c:v>0</c:v>
                </c:pt>
                <c:pt idx="7974">
                  <c:v>9.9000000000160071E-4</c:v>
                </c:pt>
                <c:pt idx="7975">
                  <c:v>0</c:v>
                </c:pt>
                <c:pt idx="7976">
                  <c:v>0</c:v>
                </c:pt>
                <c:pt idx="7977">
                  <c:v>3.1299999999987449E-3</c:v>
                </c:pt>
                <c:pt idx="7978">
                  <c:v>0</c:v>
                </c:pt>
                <c:pt idx="7979">
                  <c:v>0</c:v>
                </c:pt>
                <c:pt idx="7980">
                  <c:v>0</c:v>
                </c:pt>
                <c:pt idx="7981">
                  <c:v>0</c:v>
                </c:pt>
                <c:pt idx="7982">
                  <c:v>0</c:v>
                </c:pt>
                <c:pt idx="7983">
                  <c:v>8.0000000002655725E-4</c:v>
                </c:pt>
                <c:pt idx="7984">
                  <c:v>2.709999999979118E-3</c:v>
                </c:pt>
                <c:pt idx="7985">
                  <c:v>0</c:v>
                </c:pt>
                <c:pt idx="7986">
                  <c:v>6.9000000002006345E-4</c:v>
                </c:pt>
                <c:pt idx="7987">
                  <c:v>5.9999999996307452E-4</c:v>
                </c:pt>
                <c:pt idx="7988">
                  <c:v>6.0000000019044819E-5</c:v>
                </c:pt>
                <c:pt idx="7989">
                  <c:v>2.5600000000167711E-3</c:v>
                </c:pt>
                <c:pt idx="7990">
                  <c:v>1.1999999998124622E-4</c:v>
                </c:pt>
                <c:pt idx="7991">
                  <c:v>1.9599999999968531E-3</c:v>
                </c:pt>
                <c:pt idx="7992">
                  <c:v>0</c:v>
                </c:pt>
                <c:pt idx="7993">
                  <c:v>1.6699999999900683E-3</c:v>
                </c:pt>
                <c:pt idx="7994">
                  <c:v>0</c:v>
                </c:pt>
                <c:pt idx="7995">
                  <c:v>0</c:v>
                </c:pt>
                <c:pt idx="7996">
                  <c:v>1.8000000000029104E-4</c:v>
                </c:pt>
                <c:pt idx="7997">
                  <c:v>1.4300000000275759E-3</c:v>
                </c:pt>
                <c:pt idx="7998">
                  <c:v>0</c:v>
                </c:pt>
                <c:pt idx="7999">
                  <c:v>1.8499999999903594E-3</c:v>
                </c:pt>
                <c:pt idx="8000">
                  <c:v>1.6400000000089676E-3</c:v>
                </c:pt>
                <c:pt idx="8001">
                  <c:v>2.0299999999906504E-3</c:v>
                </c:pt>
                <c:pt idx="8002">
                  <c:v>0</c:v>
                </c:pt>
                <c:pt idx="8003">
                  <c:v>6.5000000000736691E-4</c:v>
                </c:pt>
                <c:pt idx="8004">
                  <c:v>1.519999999970878E-3</c:v>
                </c:pt>
                <c:pt idx="8005">
                  <c:v>3.7000000000375621E-3</c:v>
                </c:pt>
                <c:pt idx="8006">
                  <c:v>0</c:v>
                </c:pt>
                <c:pt idx="8007">
                  <c:v>1.6099999999710235E-3</c:v>
                </c:pt>
                <c:pt idx="8008">
                  <c:v>1.3400000000274304E-3</c:v>
                </c:pt>
                <c:pt idx="8009">
                  <c:v>1.6399999999521242E-3</c:v>
                </c:pt>
                <c:pt idx="8010">
                  <c:v>3.3000000000242835E-3</c:v>
                </c:pt>
                <c:pt idx="8011">
                  <c:v>0</c:v>
                </c:pt>
                <c:pt idx="8012">
                  <c:v>6.0000000001991793E-4</c:v>
                </c:pt>
                <c:pt idx="8013">
                  <c:v>1.6400000000089676E-3</c:v>
                </c:pt>
                <c:pt idx="8014">
                  <c:v>9.7999999997000486E-4</c:v>
                </c:pt>
                <c:pt idx="8015">
                  <c:v>0</c:v>
                </c:pt>
                <c:pt idx="8016">
                  <c:v>3.8999999998168278E-4</c:v>
                </c:pt>
                <c:pt idx="8017">
                  <c:v>4.5600000000263208E-3</c:v>
                </c:pt>
                <c:pt idx="8018">
                  <c:v>0</c:v>
                </c:pt>
                <c:pt idx="8019">
                  <c:v>0</c:v>
                </c:pt>
                <c:pt idx="8020">
                  <c:v>0</c:v>
                </c:pt>
                <c:pt idx="8021">
                  <c:v>3.6999999999807187E-3</c:v>
                </c:pt>
                <c:pt idx="8022">
                  <c:v>2.0000000000663931E-4</c:v>
                </c:pt>
                <c:pt idx="8023">
                  <c:v>4.2100000000004911E-3</c:v>
                </c:pt>
                <c:pt idx="8024">
                  <c:v>0</c:v>
                </c:pt>
                <c:pt idx="8025">
                  <c:v>1.9300000000157524E-3</c:v>
                </c:pt>
                <c:pt idx="8026">
                  <c:v>1.4600000000086766E-3</c:v>
                </c:pt>
                <c:pt idx="8027">
                  <c:v>3.2999999996263796E-4</c:v>
                </c:pt>
                <c:pt idx="8028">
                  <c:v>3.0399999999985994E-3</c:v>
                </c:pt>
                <c:pt idx="8029">
                  <c:v>0</c:v>
                </c:pt>
                <c:pt idx="8030">
                  <c:v>4.1400000000066939E-3</c:v>
                </c:pt>
                <c:pt idx="8031">
                  <c:v>0</c:v>
                </c:pt>
                <c:pt idx="8032">
                  <c:v>2.8100000000108594E-3</c:v>
                </c:pt>
                <c:pt idx="8033">
                  <c:v>0</c:v>
                </c:pt>
                <c:pt idx="8034">
                  <c:v>2.6799999999980173E-3</c:v>
                </c:pt>
                <c:pt idx="8035">
                  <c:v>1.8000000000029104E-4</c:v>
                </c:pt>
                <c:pt idx="8036">
                  <c:v>0</c:v>
                </c:pt>
                <c:pt idx="8037">
                  <c:v>2.1399999999971442E-3</c:v>
                </c:pt>
                <c:pt idx="8038">
                  <c:v>0</c:v>
                </c:pt>
                <c:pt idx="8039">
                  <c:v>1.0800000000017462E-3</c:v>
                </c:pt>
                <c:pt idx="8040">
                  <c:v>1.0399999999890497E-3</c:v>
                </c:pt>
                <c:pt idx="8041">
                  <c:v>6.2000000002626621E-4</c:v>
                </c:pt>
                <c:pt idx="8042">
                  <c:v>6.1400000000162436E-3</c:v>
                </c:pt>
                <c:pt idx="8043">
                  <c:v>0</c:v>
                </c:pt>
                <c:pt idx="8044">
                  <c:v>3.3099999999990359E-3</c:v>
                </c:pt>
                <c:pt idx="8045">
                  <c:v>0</c:v>
                </c:pt>
                <c:pt idx="8046">
                  <c:v>1.1599999999702959E-3</c:v>
                </c:pt>
                <c:pt idx="8047">
                  <c:v>6.5999999998211933E-4</c:v>
                </c:pt>
                <c:pt idx="8048">
                  <c:v>1.4300000000275759E-3</c:v>
                </c:pt>
                <c:pt idx="8049">
                  <c:v>1.6400000000089676E-3</c:v>
                </c:pt>
                <c:pt idx="8050">
                  <c:v>0</c:v>
                </c:pt>
                <c:pt idx="8051">
                  <c:v>4.2300000000068394E-3</c:v>
                </c:pt>
                <c:pt idx="8052">
                  <c:v>1.3099999999894862E-3</c:v>
                </c:pt>
                <c:pt idx="8053">
                  <c:v>1.1599999999702959E-3</c:v>
                </c:pt>
                <c:pt idx="8054">
                  <c:v>1.6100000000278669E-3</c:v>
                </c:pt>
                <c:pt idx="8055">
                  <c:v>1.3500000000021828E-3</c:v>
                </c:pt>
                <c:pt idx="8056">
                  <c:v>1.519999999970878E-3</c:v>
                </c:pt>
                <c:pt idx="8057">
                  <c:v>7.7000000004545655E-4</c:v>
                </c:pt>
                <c:pt idx="8058">
                  <c:v>3.2199999999988904E-3</c:v>
                </c:pt>
                <c:pt idx="8059">
                  <c:v>0</c:v>
                </c:pt>
                <c:pt idx="8060">
                  <c:v>1.6099999999710235E-3</c:v>
                </c:pt>
                <c:pt idx="8061">
                  <c:v>1.3400000000274304E-3</c:v>
                </c:pt>
                <c:pt idx="8062">
                  <c:v>2.0299999999906504E-3</c:v>
                </c:pt>
                <c:pt idx="8063">
                  <c:v>1.6999999996869519E-4</c:v>
                </c:pt>
                <c:pt idx="8064">
                  <c:v>4.6500000000264663E-3</c:v>
                </c:pt>
                <c:pt idx="8065">
                  <c:v>2.99999999811007E-5</c:v>
                </c:pt>
                <c:pt idx="8066">
                  <c:v>1.1700000000018917E-3</c:v>
                </c:pt>
                <c:pt idx="8067">
                  <c:v>2.5300000000356704E-3</c:v>
                </c:pt>
                <c:pt idx="8068">
                  <c:v>1.8499999999903594E-3</c:v>
                </c:pt>
                <c:pt idx="8069">
                  <c:v>0</c:v>
                </c:pt>
                <c:pt idx="8070">
                  <c:v>2.7399999999602187E-3</c:v>
                </c:pt>
                <c:pt idx="8071">
                  <c:v>1.5800000000467662E-3</c:v>
                </c:pt>
                <c:pt idx="8072">
                  <c:v>1.4599999999518332E-3</c:v>
                </c:pt>
                <c:pt idx="8073">
                  <c:v>2.2900000000163345E-3</c:v>
                </c:pt>
                <c:pt idx="8074">
                  <c:v>2.3899999999912325E-3</c:v>
                </c:pt>
                <c:pt idx="8075">
                  <c:v>2.4099999999975807E-3</c:v>
                </c:pt>
                <c:pt idx="8076">
                  <c:v>2.1000000003823516E-4</c:v>
                </c:pt>
                <c:pt idx="8077">
                  <c:v>3.3399999999801366E-3</c:v>
                </c:pt>
                <c:pt idx="8078">
                  <c:v>0</c:v>
                </c:pt>
                <c:pt idx="8079">
                  <c:v>8.9000000002670276E-4</c:v>
                </c:pt>
                <c:pt idx="8080">
                  <c:v>3.1599999999798456E-3</c:v>
                </c:pt>
                <c:pt idx="8081">
                  <c:v>2.2700000000099863E-3</c:v>
                </c:pt>
                <c:pt idx="8082">
                  <c:v>1.2800000000083855E-3</c:v>
                </c:pt>
                <c:pt idx="8083">
                  <c:v>9.4999999998890416E-4</c:v>
                </c:pt>
                <c:pt idx="8084">
                  <c:v>4.2899999999690408E-3</c:v>
                </c:pt>
                <c:pt idx="8085">
                  <c:v>3.0000000037944119E-5</c:v>
                </c:pt>
                <c:pt idx="8086">
                  <c:v>2.9799999999795546E-3</c:v>
                </c:pt>
                <c:pt idx="8087">
                  <c:v>1.4300000000275759E-3</c:v>
                </c:pt>
                <c:pt idx="8088">
                  <c:v>2.6299999999537249E-3</c:v>
                </c:pt>
                <c:pt idx="8089">
                  <c:v>1.2000000003808964E-4</c:v>
                </c:pt>
                <c:pt idx="8090">
                  <c:v>2.7699999999981628E-3</c:v>
                </c:pt>
                <c:pt idx="8091">
                  <c:v>2.1099999999592001E-3</c:v>
                </c:pt>
                <c:pt idx="8092">
                  <c:v>2.2400000000288856E-3</c:v>
                </c:pt>
                <c:pt idx="8093">
                  <c:v>3.5100000000056752E-3</c:v>
                </c:pt>
                <c:pt idx="8094">
                  <c:v>0</c:v>
                </c:pt>
                <c:pt idx="8095">
                  <c:v>1.3199999999642387E-3</c:v>
                </c:pt>
                <c:pt idx="8096">
                  <c:v>2.200000000016189E-3</c:v>
                </c:pt>
                <c:pt idx="8097">
                  <c:v>1.5200000000277214E-3</c:v>
                </c:pt>
                <c:pt idx="8098">
                  <c:v>2.889999999979409E-3</c:v>
                </c:pt>
                <c:pt idx="8099">
                  <c:v>1.8499999999903594E-3</c:v>
                </c:pt>
                <c:pt idx="8100">
                  <c:v>4.500000000007276E-3</c:v>
                </c:pt>
                <c:pt idx="8101">
                  <c:v>0</c:v>
                </c:pt>
                <c:pt idx="8102">
                  <c:v>3.1299999999987449E-3</c:v>
                </c:pt>
                <c:pt idx="8103">
                  <c:v>9.8000000002684828E-4</c:v>
                </c:pt>
                <c:pt idx="8104">
                  <c:v>3.1899999999609463E-3</c:v>
                </c:pt>
                <c:pt idx="8105">
                  <c:v>1.7599999999902138E-3</c:v>
                </c:pt>
                <c:pt idx="8106">
                  <c:v>4.1400000000066939E-3</c:v>
                </c:pt>
                <c:pt idx="8107">
                  <c:v>0</c:v>
                </c:pt>
                <c:pt idx="8108">
                  <c:v>4.7400000000266118E-3</c:v>
                </c:pt>
                <c:pt idx="8109">
                  <c:v>1.3700000000085311E-3</c:v>
                </c:pt>
                <c:pt idx="8110">
                  <c:v>2.5599999999599277E-3</c:v>
                </c:pt>
                <c:pt idx="8111">
                  <c:v>2.6000000000294676E-3</c:v>
                </c:pt>
                <c:pt idx="8112">
                  <c:v>0</c:v>
                </c:pt>
                <c:pt idx="8113">
                  <c:v>4.4399999999882311E-3</c:v>
                </c:pt>
                <c:pt idx="8114">
                  <c:v>2.7699999999981628E-3</c:v>
                </c:pt>
                <c:pt idx="8115">
                  <c:v>0</c:v>
                </c:pt>
                <c:pt idx="8116">
                  <c:v>3.8099999999872125E-3</c:v>
                </c:pt>
                <c:pt idx="8117">
                  <c:v>4.1800000000193904E-3</c:v>
                </c:pt>
                <c:pt idx="8118">
                  <c:v>8.0000000002655725E-4</c:v>
                </c:pt>
                <c:pt idx="8119">
                  <c:v>2.1799999999529973E-3</c:v>
                </c:pt>
                <c:pt idx="8120">
                  <c:v>4.2300000000068394E-3</c:v>
                </c:pt>
                <c:pt idx="8121">
                  <c:v>0</c:v>
                </c:pt>
                <c:pt idx="8122">
                  <c:v>4.9799999999891043E-3</c:v>
                </c:pt>
                <c:pt idx="8123">
                  <c:v>1.7000000002553861E-4</c:v>
                </c:pt>
                <c:pt idx="8124">
                  <c:v>4.4199999999818829E-3</c:v>
                </c:pt>
                <c:pt idx="8125">
                  <c:v>1.9599999999968531E-3</c:v>
                </c:pt>
                <c:pt idx="8126">
                  <c:v>1.1100000000396903E-3</c:v>
                </c:pt>
                <c:pt idx="8127">
                  <c:v>1.8699999999967076E-3</c:v>
                </c:pt>
                <c:pt idx="8128">
                  <c:v>2.7399999999602187E-3</c:v>
                </c:pt>
                <c:pt idx="8129">
                  <c:v>3.1900000000177897E-3</c:v>
                </c:pt>
                <c:pt idx="8130">
                  <c:v>3.489999999999327E-3</c:v>
                </c:pt>
                <c:pt idx="8131">
                  <c:v>2.4000000001933586E-4</c:v>
                </c:pt>
                <c:pt idx="8132">
                  <c:v>5.6000000000153705E-3</c:v>
                </c:pt>
                <c:pt idx="8133">
                  <c:v>0</c:v>
                </c:pt>
                <c:pt idx="8134">
                  <c:v>4.4699999999693318E-3</c:v>
                </c:pt>
                <c:pt idx="8135">
                  <c:v>3.3700000000180808E-3</c:v>
                </c:pt>
                <c:pt idx="8136">
                  <c:v>0</c:v>
                </c:pt>
                <c:pt idx="8137">
                  <c:v>4.0500000000065484E-3</c:v>
                </c:pt>
                <c:pt idx="8138">
                  <c:v>4.7399999999697684E-3</c:v>
                </c:pt>
                <c:pt idx="8139">
                  <c:v>1.2800000000083855E-3</c:v>
                </c:pt>
                <c:pt idx="8140">
                  <c:v>3.5799999999994725E-3</c:v>
                </c:pt>
                <c:pt idx="8141">
                  <c:v>2.4700000000166256E-3</c:v>
                </c:pt>
                <c:pt idx="8142">
                  <c:v>2.7399999999602187E-3</c:v>
                </c:pt>
                <c:pt idx="8143">
                  <c:v>1.140000000020791E-3</c:v>
                </c:pt>
                <c:pt idx="8144">
                  <c:v>4.0200000000254477E-3</c:v>
                </c:pt>
                <c:pt idx="8145">
                  <c:v>2.8299999999603642E-3</c:v>
                </c:pt>
                <c:pt idx="8146">
                  <c:v>2.4999999999977263E-3</c:v>
                </c:pt>
                <c:pt idx="8147">
                  <c:v>4.2100000000004911E-3</c:v>
                </c:pt>
                <c:pt idx="8148">
                  <c:v>3.1299999999987449E-3</c:v>
                </c:pt>
                <c:pt idx="8149">
                  <c:v>2.9200000000173532E-3</c:v>
                </c:pt>
                <c:pt idx="8150">
                  <c:v>0</c:v>
                </c:pt>
                <c:pt idx="8151">
                  <c:v>7.3300000000244836E-3</c:v>
                </c:pt>
                <c:pt idx="8152">
                  <c:v>0</c:v>
                </c:pt>
                <c:pt idx="8153">
                  <c:v>5.2999999999769898E-3</c:v>
                </c:pt>
                <c:pt idx="8154">
                  <c:v>3.8999999998168278E-4</c:v>
                </c:pt>
                <c:pt idx="8155">
                  <c:v>5.690000000015516E-3</c:v>
                </c:pt>
                <c:pt idx="8156">
                  <c:v>2.4000000001933586E-4</c:v>
                </c:pt>
                <c:pt idx="8157">
                  <c:v>2.8299999999603642E-3</c:v>
                </c:pt>
                <c:pt idx="8158">
                  <c:v>2.5100000000293221E-3</c:v>
                </c:pt>
                <c:pt idx="8159">
                  <c:v>7.6799999999934698E-3</c:v>
                </c:pt>
                <c:pt idx="8160">
                  <c:v>2.8100000000108594E-3</c:v>
                </c:pt>
                <c:pt idx="8161">
                  <c:v>1.1599999999702959E-3</c:v>
                </c:pt>
                <c:pt idx="8162">
                  <c:v>4.9500000000080036E-3</c:v>
                </c:pt>
                <c:pt idx="8163">
                  <c:v>4.0500000000065484E-3</c:v>
                </c:pt>
                <c:pt idx="8164">
                  <c:v>6.9399999999859574E-3</c:v>
                </c:pt>
                <c:pt idx="8165">
                  <c:v>0</c:v>
                </c:pt>
                <c:pt idx="8166">
                  <c:v>4.3200000000069849E-3</c:v>
                </c:pt>
                <c:pt idx="8167">
                  <c:v>3.8200000000188084E-3</c:v>
                </c:pt>
                <c:pt idx="8168">
                  <c:v>5.2999999996927727E-4</c:v>
                </c:pt>
                <c:pt idx="8169">
                  <c:v>7.9600000000255022E-3</c:v>
                </c:pt>
                <c:pt idx="8170">
                  <c:v>0</c:v>
                </c:pt>
                <c:pt idx="8171">
                  <c:v>4.5299999999883767E-3</c:v>
                </c:pt>
                <c:pt idx="8172">
                  <c:v>2.299999999991087E-3</c:v>
                </c:pt>
                <c:pt idx="8173">
                  <c:v>3.9300000000253021E-3</c:v>
                </c:pt>
                <c:pt idx="8174">
                  <c:v>1.4299999999707325E-3</c:v>
                </c:pt>
                <c:pt idx="8175">
                  <c:v>7.7500000000441105E-3</c:v>
                </c:pt>
                <c:pt idx="8176">
                  <c:v>1.7300000000091131E-3</c:v>
                </c:pt>
                <c:pt idx="8177">
                  <c:v>1.9999999999527063E-3</c:v>
                </c:pt>
                <c:pt idx="8178">
                  <c:v>3.1500000000050932E-3</c:v>
                </c:pt>
                <c:pt idx="8179">
                  <c:v>1.2600000000020373E-3</c:v>
                </c:pt>
                <c:pt idx="8180">
                  <c:v>3.4499999999866304E-3</c:v>
                </c:pt>
                <c:pt idx="8181">
                  <c:v>5.0400000000081491E-3</c:v>
                </c:pt>
                <c:pt idx="8182">
                  <c:v>1.5500000000088221E-3</c:v>
                </c:pt>
                <c:pt idx="8183">
                  <c:v>3.8700000000062573E-3</c:v>
                </c:pt>
                <c:pt idx="8184">
                  <c:v>0</c:v>
                </c:pt>
                <c:pt idx="8185">
                  <c:v>6.6199999999980719E-3</c:v>
                </c:pt>
                <c:pt idx="8186">
                  <c:v>7.4000000000751243E-4</c:v>
                </c:pt>
                <c:pt idx="8187">
                  <c:v>5.9400000000096043E-3</c:v>
                </c:pt>
                <c:pt idx="8188">
                  <c:v>1.2800000000083855E-3</c:v>
                </c:pt>
                <c:pt idx="8189">
                  <c:v>4.5599999999694774E-3</c:v>
                </c:pt>
                <c:pt idx="8190">
                  <c:v>4.0500000000065484E-3</c:v>
                </c:pt>
                <c:pt idx="8191">
                  <c:v>2.7699999999981628E-3</c:v>
                </c:pt>
                <c:pt idx="8192">
                  <c:v>3.1599999999798456E-3</c:v>
                </c:pt>
                <c:pt idx="8193">
                  <c:v>4.680000000007567E-3</c:v>
                </c:pt>
                <c:pt idx="8194">
                  <c:v>5.2400000000147884E-3</c:v>
                </c:pt>
                <c:pt idx="8195">
                  <c:v>2.0600000000285945E-3</c:v>
                </c:pt>
                <c:pt idx="8196">
                  <c:v>1.9099999999525608E-3</c:v>
                </c:pt>
                <c:pt idx="8197">
                  <c:v>5.1200000000335422E-3</c:v>
                </c:pt>
                <c:pt idx="8198">
                  <c:v>1.519999999970878E-3</c:v>
                </c:pt>
                <c:pt idx="8199">
                  <c:v>3.9100000000189539E-3</c:v>
                </c:pt>
                <c:pt idx="8200">
                  <c:v>1.19000000000824E-3</c:v>
                </c:pt>
                <c:pt idx="8201">
                  <c:v>5.0699999999892498E-3</c:v>
                </c:pt>
                <c:pt idx="8202">
                  <c:v>4.680000000007567E-3</c:v>
                </c:pt>
                <c:pt idx="8203">
                  <c:v>1.3999999998759449E-4</c:v>
                </c:pt>
                <c:pt idx="8204">
                  <c:v>5.4900000000088767E-3</c:v>
                </c:pt>
                <c:pt idx="8205">
                  <c:v>4.1100000000255932E-3</c:v>
                </c:pt>
                <c:pt idx="8206">
                  <c:v>3.3399999999801366E-3</c:v>
                </c:pt>
                <c:pt idx="8207">
                  <c:v>4.9500000000080036E-3</c:v>
                </c:pt>
                <c:pt idx="8208">
                  <c:v>1.3999999999896318E-3</c:v>
                </c:pt>
                <c:pt idx="8209">
                  <c:v>5.1799999999957436E-3</c:v>
                </c:pt>
                <c:pt idx="8210">
                  <c:v>2.299999999991087E-3</c:v>
                </c:pt>
                <c:pt idx="8211">
                  <c:v>4.5299999999883767E-3</c:v>
                </c:pt>
                <c:pt idx="8212">
                  <c:v>3.6600000000248656E-3</c:v>
                </c:pt>
                <c:pt idx="8213">
                  <c:v>3.4299999999802822E-3</c:v>
                </c:pt>
                <c:pt idx="8214">
                  <c:v>4.6199999999885222E-3</c:v>
                </c:pt>
                <c:pt idx="8215">
                  <c:v>3.7800000000061118E-3</c:v>
                </c:pt>
                <c:pt idx="8216">
                  <c:v>3.3700000000180808E-3</c:v>
                </c:pt>
                <c:pt idx="8217">
                  <c:v>3.5199999999804277E-3</c:v>
                </c:pt>
                <c:pt idx="8218">
                  <c:v>5.6000000000153705E-3</c:v>
                </c:pt>
                <c:pt idx="8219">
                  <c:v>0</c:v>
                </c:pt>
                <c:pt idx="8220">
                  <c:v>7.1800000000052933E-3</c:v>
                </c:pt>
                <c:pt idx="8221">
                  <c:v>2.3299999999721877E-3</c:v>
                </c:pt>
                <c:pt idx="8222">
                  <c:v>4.2300000000068394E-3</c:v>
                </c:pt>
                <c:pt idx="8223">
                  <c:v>2.7699999999981628E-3</c:v>
                </c:pt>
                <c:pt idx="8224">
                  <c:v>5.1000000000271939E-3</c:v>
                </c:pt>
                <c:pt idx="8225">
                  <c:v>5.1799999999957436E-3</c:v>
                </c:pt>
                <c:pt idx="8226">
                  <c:v>3.1299999999987449E-3</c:v>
                </c:pt>
                <c:pt idx="8227">
                  <c:v>4.3200000000069849E-3</c:v>
                </c:pt>
                <c:pt idx="8228">
                  <c:v>1.4400000000023283E-3</c:v>
                </c:pt>
                <c:pt idx="8229">
                  <c:v>6.7599999999856664E-3</c:v>
                </c:pt>
                <c:pt idx="8230">
                  <c:v>2.4099999999975807E-3</c:v>
                </c:pt>
                <c:pt idx="8231">
                  <c:v>6.0500000000160981E-3</c:v>
                </c:pt>
                <c:pt idx="8232">
                  <c:v>2.8399999999919601E-3</c:v>
                </c:pt>
                <c:pt idx="8233">
                  <c:v>4.2900000000258842E-3</c:v>
                </c:pt>
                <c:pt idx="8234">
                  <c:v>2.4399999999786814E-3</c:v>
                </c:pt>
                <c:pt idx="8235">
                  <c:v>5.5699999999774263E-3</c:v>
                </c:pt>
                <c:pt idx="8236">
                  <c:v>2.299999999991087E-3</c:v>
                </c:pt>
                <c:pt idx="8237">
                  <c:v>3.4300000000371256E-3</c:v>
                </c:pt>
                <c:pt idx="8238">
                  <c:v>5.3300000000149339E-3</c:v>
                </c:pt>
                <c:pt idx="8239">
                  <c:v>2.6799999999980173E-3</c:v>
                </c:pt>
                <c:pt idx="8240">
                  <c:v>5.7799999999588181E-3</c:v>
                </c:pt>
                <c:pt idx="8241">
                  <c:v>3.5799999999994725E-3</c:v>
                </c:pt>
                <c:pt idx="8242">
                  <c:v>4.9800000000459477E-3</c:v>
                </c:pt>
                <c:pt idx="8243">
                  <c:v>3.3899999999675856E-3</c:v>
                </c:pt>
                <c:pt idx="8244">
                  <c:v>2.9299999999921056E-3</c:v>
                </c:pt>
                <c:pt idx="8245">
                  <c:v>6.0500000000160981E-3</c:v>
                </c:pt>
                <c:pt idx="8246">
                  <c:v>3.5700000000247201E-3</c:v>
                </c:pt>
                <c:pt idx="8247">
                  <c:v>4.4999999999504325E-3</c:v>
                </c:pt>
                <c:pt idx="8248">
                  <c:v>2.4200000000291766E-3</c:v>
                </c:pt>
                <c:pt idx="8249">
                  <c:v>5.2999999999769898E-3</c:v>
                </c:pt>
                <c:pt idx="8250">
                  <c:v>3.8700000000062573E-3</c:v>
                </c:pt>
                <c:pt idx="8251">
                  <c:v>4.0900000000192449E-3</c:v>
                </c:pt>
                <c:pt idx="8252">
                  <c:v>3.5399999999867759E-3</c:v>
                </c:pt>
                <c:pt idx="8253">
                  <c:v>2.2099999999909414E-3</c:v>
                </c:pt>
                <c:pt idx="8254">
                  <c:v>5.7800000000156615E-3</c:v>
                </c:pt>
                <c:pt idx="8255">
                  <c:v>4.680000000007567E-3</c:v>
                </c:pt>
                <c:pt idx="8256">
                  <c:v>1.0399999999890497E-3</c:v>
                </c:pt>
                <c:pt idx="8257">
                  <c:v>4.4100000000071304E-3</c:v>
                </c:pt>
                <c:pt idx="8258">
                  <c:v>5.4900000000088767E-3</c:v>
                </c:pt>
                <c:pt idx="8259">
                  <c:v>1.4299999999707325E-3</c:v>
                </c:pt>
                <c:pt idx="8260">
                  <c:v>4.0200000000254477E-3</c:v>
                </c:pt>
                <c:pt idx="8261">
                  <c:v>6.1699999999973443E-3</c:v>
                </c:pt>
                <c:pt idx="8262">
                  <c:v>2.9799999999795546E-3</c:v>
                </c:pt>
                <c:pt idx="8263">
                  <c:v>4.5600000000263208E-3</c:v>
                </c:pt>
                <c:pt idx="8264">
                  <c:v>3.8499999999999091E-3</c:v>
                </c:pt>
                <c:pt idx="8265">
                  <c:v>4.2300000000068394E-3</c:v>
                </c:pt>
                <c:pt idx="8266">
                  <c:v>3.9600000000064028E-3</c:v>
                </c:pt>
                <c:pt idx="8267">
                  <c:v>4.7099999999886677E-3</c:v>
                </c:pt>
                <c:pt idx="8268">
                  <c:v>4.860000000007858E-3</c:v>
                </c:pt>
                <c:pt idx="8269">
                  <c:v>4.8299999999699139E-3</c:v>
                </c:pt>
                <c:pt idx="8270">
                  <c:v>1.3999999999896318E-3</c:v>
                </c:pt>
                <c:pt idx="8271">
                  <c:v>7.6300000000060209E-3</c:v>
                </c:pt>
                <c:pt idx="8272">
                  <c:v>2.5300000000356704E-3</c:v>
                </c:pt>
                <c:pt idx="8273">
                  <c:v>4.1699999999877946E-3</c:v>
                </c:pt>
                <c:pt idx="8274">
                  <c:v>4.1400000000066939E-3</c:v>
                </c:pt>
                <c:pt idx="8275">
                  <c:v>4.7099999999886677E-3</c:v>
                </c:pt>
                <c:pt idx="8276">
                  <c:v>3.3099999999990359E-3</c:v>
                </c:pt>
                <c:pt idx="8277">
                  <c:v>2.3199999999974352E-3</c:v>
                </c:pt>
                <c:pt idx="8278">
                  <c:v>6.1699999999973443E-3</c:v>
                </c:pt>
                <c:pt idx="8279">
                  <c:v>3.2499999999799911E-3</c:v>
                </c:pt>
                <c:pt idx="8280">
                  <c:v>5.2800000000274849E-3</c:v>
                </c:pt>
                <c:pt idx="8281">
                  <c:v>3.899999999987358E-3</c:v>
                </c:pt>
                <c:pt idx="8282">
                  <c:v>4.0200000000254477E-3</c:v>
                </c:pt>
                <c:pt idx="8283">
                  <c:v>2.8399999999919601E-3</c:v>
                </c:pt>
                <c:pt idx="8284">
                  <c:v>5.4499999999961801E-3</c:v>
                </c:pt>
                <c:pt idx="8285">
                  <c:v>3.6399999999616739E-3</c:v>
                </c:pt>
                <c:pt idx="8286">
                  <c:v>4.5600000000263208E-3</c:v>
                </c:pt>
                <c:pt idx="8287">
                  <c:v>4.2300000000068394E-3</c:v>
                </c:pt>
                <c:pt idx="8288">
                  <c:v>4.2599999999879401E-3</c:v>
                </c:pt>
                <c:pt idx="8289">
                  <c:v>3.8099999999872125E-3</c:v>
                </c:pt>
                <c:pt idx="8290">
                  <c:v>5.1900000000273394E-3</c:v>
                </c:pt>
                <c:pt idx="8291">
                  <c:v>2.3199999999974352E-3</c:v>
                </c:pt>
                <c:pt idx="8292">
                  <c:v>6.2599999999974898E-3</c:v>
                </c:pt>
                <c:pt idx="8293">
                  <c:v>1.0199999999827014E-3</c:v>
                </c:pt>
                <c:pt idx="8294">
                  <c:v>5.8999999999969077E-3</c:v>
                </c:pt>
                <c:pt idx="8295">
                  <c:v>5.3300000000149339E-3</c:v>
                </c:pt>
                <c:pt idx="8296">
                  <c:v>1.790000000028158E-3</c:v>
                </c:pt>
                <c:pt idx="8297">
                  <c:v>3.9599999999495594E-3</c:v>
                </c:pt>
                <c:pt idx="8298">
                  <c:v>6.0799999999971988E-3</c:v>
                </c:pt>
                <c:pt idx="8299">
                  <c:v>4.8900000000458022E-3</c:v>
                </c:pt>
                <c:pt idx="8300">
                  <c:v>2.3799999999596366E-3</c:v>
                </c:pt>
                <c:pt idx="8301">
                  <c:v>5.6700000000091677E-3</c:v>
                </c:pt>
                <c:pt idx="8302">
                  <c:v>3.4200000000055297E-3</c:v>
                </c:pt>
                <c:pt idx="8303">
                  <c:v>5.820000000028358E-3</c:v>
                </c:pt>
                <c:pt idx="8304">
                  <c:v>3.7800000000061118E-3</c:v>
                </c:pt>
                <c:pt idx="8305">
                  <c:v>6.1399999999594002E-3</c:v>
                </c:pt>
                <c:pt idx="8306">
                  <c:v>4.8899999999889587E-3</c:v>
                </c:pt>
                <c:pt idx="8307">
                  <c:v>2.200000000016189E-3</c:v>
                </c:pt>
                <c:pt idx="8308">
                  <c:v>8.5000000000263753E-3</c:v>
                </c:pt>
                <c:pt idx="8309">
                  <c:v>9.2000000000780346E-4</c:v>
                </c:pt>
                <c:pt idx="8310">
                  <c:v>3.8199999999619649E-3</c:v>
                </c:pt>
                <c:pt idx="8311">
                  <c:v>5.690000000015516E-3</c:v>
                </c:pt>
                <c:pt idx="8312">
                  <c:v>1.9599999999968531E-3</c:v>
                </c:pt>
                <c:pt idx="8313">
                  <c:v>4.3299999999817373E-3</c:v>
                </c:pt>
                <c:pt idx="8314">
                  <c:v>2.6200000000358159E-3</c:v>
                </c:pt>
                <c:pt idx="8315">
                  <c:v>7.6300000000060209E-3</c:v>
                </c:pt>
                <c:pt idx="8316">
                  <c:v>1.9099999999525608E-3</c:v>
                </c:pt>
                <c:pt idx="8317">
                  <c:v>3.8400000000251566E-3</c:v>
                </c:pt>
                <c:pt idx="8318">
                  <c:v>8.2199999999943429E-3</c:v>
                </c:pt>
                <c:pt idx="8319">
                  <c:v>3.1000000000176442E-3</c:v>
                </c:pt>
                <c:pt idx="8320">
                  <c:v>6.3499999999976353E-3</c:v>
                </c:pt>
                <c:pt idx="8321">
                  <c:v>3.9699999999811553E-3</c:v>
                </c:pt>
                <c:pt idx="8322">
                  <c:v>4.909999999995307E-3</c:v>
                </c:pt>
                <c:pt idx="8323">
                  <c:v>5.2800000000274849E-3</c:v>
                </c:pt>
                <c:pt idx="8324">
                  <c:v>6.4699999999788815E-3</c:v>
                </c:pt>
                <c:pt idx="8325">
                  <c:v>4.5600000000263208E-3</c:v>
                </c:pt>
                <c:pt idx="8326">
                  <c:v>5.2099999999768443E-3</c:v>
                </c:pt>
                <c:pt idx="8327">
                  <c:v>5.3100000000085856E-3</c:v>
                </c:pt>
                <c:pt idx="8328">
                  <c:v>5.8099999999967622E-3</c:v>
                </c:pt>
                <c:pt idx="8329">
                  <c:v>5.4799999999772808E-3</c:v>
                </c:pt>
                <c:pt idx="8330">
                  <c:v>5.4200000000150794E-3</c:v>
                </c:pt>
                <c:pt idx="8331">
                  <c:v>6.5599999999790271E-3</c:v>
                </c:pt>
                <c:pt idx="8332">
                  <c:v>5.1900000000273394E-3</c:v>
                </c:pt>
                <c:pt idx="8333">
                  <c:v>4.7099999999886677E-3</c:v>
                </c:pt>
                <c:pt idx="8334">
                  <c:v>6.3999999999850843E-3</c:v>
                </c:pt>
                <c:pt idx="8335">
                  <c:v>6.830000000036307E-3</c:v>
                </c:pt>
                <c:pt idx="8336">
                  <c:v>5.690000000015516E-3</c:v>
                </c:pt>
                <c:pt idx="8337">
                  <c:v>4.9199999999700594E-3</c:v>
                </c:pt>
                <c:pt idx="8338">
                  <c:v>7.5400000000058753E-3</c:v>
                </c:pt>
                <c:pt idx="8339">
                  <c:v>2.4099999999975807E-3</c:v>
                </c:pt>
                <c:pt idx="8340">
                  <c:v>9.3899999999962347E-3</c:v>
                </c:pt>
                <c:pt idx="8341">
                  <c:v>5.690000000015516E-3</c:v>
                </c:pt>
                <c:pt idx="8342">
                  <c:v>4.8299999999699139E-3</c:v>
                </c:pt>
                <c:pt idx="8343">
                  <c:v>6.0200000000349974E-3</c:v>
                </c:pt>
                <c:pt idx="8344">
                  <c:v>4.1400000000066939E-3</c:v>
                </c:pt>
                <c:pt idx="8345">
                  <c:v>6.5899999999601278E-3</c:v>
                </c:pt>
                <c:pt idx="8346">
                  <c:v>4.9999999999954525E-3</c:v>
                </c:pt>
                <c:pt idx="8347">
                  <c:v>6.6199999999980719E-3</c:v>
                </c:pt>
                <c:pt idx="8348">
                  <c:v>4.860000000007858E-3</c:v>
                </c:pt>
                <c:pt idx="8349">
                  <c:v>6.8500000000426553E-3</c:v>
                </c:pt>
                <c:pt idx="8350">
                  <c:v>3.3999999999991815E-3</c:v>
                </c:pt>
                <c:pt idx="8351">
                  <c:v>7.209999999986394E-3</c:v>
                </c:pt>
                <c:pt idx="8352">
                  <c:v>5.0400000000081491E-3</c:v>
                </c:pt>
                <c:pt idx="8353">
                  <c:v>5.2699999999958891E-3</c:v>
                </c:pt>
                <c:pt idx="8354">
                  <c:v>6.4399999999977808E-3</c:v>
                </c:pt>
                <c:pt idx="8355">
                  <c:v>5.9299999999780084E-3</c:v>
                </c:pt>
                <c:pt idx="8356">
                  <c:v>5.4000000000087311E-3</c:v>
                </c:pt>
                <c:pt idx="8357">
                  <c:v>5.3300000000149339E-3</c:v>
                </c:pt>
                <c:pt idx="8358">
                  <c:v>7.2999999999865395E-3</c:v>
                </c:pt>
                <c:pt idx="8359">
                  <c:v>5.3399999999896863E-3</c:v>
                </c:pt>
                <c:pt idx="8360">
                  <c:v>3.4800000000245745E-3</c:v>
                </c:pt>
                <c:pt idx="8361">
                  <c:v>7.9599999999686588E-3</c:v>
                </c:pt>
                <c:pt idx="8362">
                  <c:v>3.6100000000374166E-3</c:v>
                </c:pt>
                <c:pt idx="8363">
                  <c:v>6.9399999999859574E-3</c:v>
                </c:pt>
                <c:pt idx="8364">
                  <c:v>4.3499999999880856E-3</c:v>
                </c:pt>
                <c:pt idx="8365">
                  <c:v>5.8099999999967622E-3</c:v>
                </c:pt>
                <c:pt idx="8366">
                  <c:v>4.2100000000004911E-3</c:v>
                </c:pt>
                <c:pt idx="8367">
                  <c:v>5.7199999999966167E-3</c:v>
                </c:pt>
                <c:pt idx="8368">
                  <c:v>5.1500000000146429E-3</c:v>
                </c:pt>
                <c:pt idx="8369">
                  <c:v>4.7399999999697684E-3</c:v>
                </c:pt>
                <c:pt idx="8370">
                  <c:v>5.8400000000347063E-3</c:v>
                </c:pt>
                <c:pt idx="8371">
                  <c:v>6.8899999999985084E-3</c:v>
                </c:pt>
                <c:pt idx="8372">
                  <c:v>4.8299999999699139E-3</c:v>
                </c:pt>
                <c:pt idx="8373">
                  <c:v>5.6299999999964712E-3</c:v>
                </c:pt>
                <c:pt idx="8374">
                  <c:v>6.6199999999980719E-3</c:v>
                </c:pt>
                <c:pt idx="8375">
                  <c:v>6.3700000000039836E-3</c:v>
                </c:pt>
                <c:pt idx="8376">
                  <c:v>4.500000000007276E-3</c:v>
                </c:pt>
                <c:pt idx="8377">
                  <c:v>5.5800000000090222E-3</c:v>
                </c:pt>
                <c:pt idx="8378">
                  <c:v>7.2400000000243381E-3</c:v>
                </c:pt>
                <c:pt idx="8379">
                  <c:v>6.9399999999859574E-3</c:v>
                </c:pt>
                <c:pt idx="8380">
                  <c:v>4.4100000000071304E-3</c:v>
                </c:pt>
                <c:pt idx="8381">
                  <c:v>7.5099999999679312E-3</c:v>
                </c:pt>
                <c:pt idx="8382">
                  <c:v>6.0200000000349974E-3</c:v>
                </c:pt>
                <c:pt idx="8383">
                  <c:v>7.6300000000060209E-3</c:v>
                </c:pt>
                <c:pt idx="8384">
                  <c:v>3.8799999999810098E-3</c:v>
                </c:pt>
                <c:pt idx="8385">
                  <c:v>8.7899999999763168E-3</c:v>
                </c:pt>
                <c:pt idx="8386">
                  <c:v>7.2700000000054388E-3</c:v>
                </c:pt>
                <c:pt idx="8387">
                  <c:v>3.489999999999327E-3</c:v>
                </c:pt>
                <c:pt idx="8388">
                  <c:v>8.6400000000139698E-3</c:v>
                </c:pt>
                <c:pt idx="8389">
                  <c:v>5.5399999999963256E-3</c:v>
                </c:pt>
                <c:pt idx="8390">
                  <c:v>5.9300000000348518E-3</c:v>
                </c:pt>
                <c:pt idx="8391">
                  <c:v>8.6199999999507781E-3</c:v>
                </c:pt>
                <c:pt idx="8392">
                  <c:v>3.4200000000055297E-3</c:v>
                </c:pt>
                <c:pt idx="8393">
                  <c:v>7.2499999999990905E-3</c:v>
                </c:pt>
                <c:pt idx="8394">
                  <c:v>5.5399999999963256E-3</c:v>
                </c:pt>
                <c:pt idx="8395">
                  <c:v>7.060000000024047E-3</c:v>
                </c:pt>
                <c:pt idx="8396">
                  <c:v>7.9299999999875581E-3</c:v>
                </c:pt>
                <c:pt idx="8397">
                  <c:v>3.899999999987358E-3</c:v>
                </c:pt>
                <c:pt idx="8398">
                  <c:v>5.7300000000282125E-3</c:v>
                </c:pt>
                <c:pt idx="8399">
                  <c:v>8.6999999999761712E-3</c:v>
                </c:pt>
                <c:pt idx="8400">
                  <c:v>4.5600000000263208E-3</c:v>
                </c:pt>
                <c:pt idx="8401">
                  <c:v>7.569999999986976E-3</c:v>
                </c:pt>
                <c:pt idx="8402">
                  <c:v>5.089999999995598E-3</c:v>
                </c:pt>
                <c:pt idx="8403">
                  <c:v>6.4100000000166801E-3</c:v>
                </c:pt>
                <c:pt idx="8404">
                  <c:v>6.5599999999790271E-3</c:v>
                </c:pt>
                <c:pt idx="8405">
                  <c:v>5.6000000000153705E-3</c:v>
                </c:pt>
                <c:pt idx="8406">
                  <c:v>6.5900000000169712E-3</c:v>
                </c:pt>
                <c:pt idx="8407">
                  <c:v>6.2899999999785905E-3</c:v>
                </c:pt>
                <c:pt idx="8408">
                  <c:v>9.0799999999831016E-3</c:v>
                </c:pt>
                <c:pt idx="8409">
                  <c:v>8.4100000000262298E-3</c:v>
                </c:pt>
                <c:pt idx="8410">
                  <c:v>4.2899999999690408E-3</c:v>
                </c:pt>
                <c:pt idx="8411">
                  <c:v>6.7400000000361615E-3</c:v>
                </c:pt>
                <c:pt idx="8412">
                  <c:v>9.0900000000146974E-3</c:v>
                </c:pt>
                <c:pt idx="8413">
                  <c:v>4.5599999999694774E-3</c:v>
                </c:pt>
                <c:pt idx="8414">
                  <c:v>8.1000000000130967E-3</c:v>
                </c:pt>
                <c:pt idx="8415">
                  <c:v>6.379999999978736E-3</c:v>
                </c:pt>
                <c:pt idx="8416">
                  <c:v>6.1100000000351429E-3</c:v>
                </c:pt>
                <c:pt idx="8417">
                  <c:v>4.7699999999508691E-3</c:v>
                </c:pt>
                <c:pt idx="8418">
                  <c:v>6.2000000000352884E-3</c:v>
                </c:pt>
                <c:pt idx="8419">
                  <c:v>9.4699999999647844E-3</c:v>
                </c:pt>
                <c:pt idx="8420">
                  <c:v>2.6300000000105683E-3</c:v>
                </c:pt>
                <c:pt idx="8421">
                  <c:v>8.6699999999950705E-3</c:v>
                </c:pt>
                <c:pt idx="8422">
                  <c:v>3.160000000036689E-3</c:v>
                </c:pt>
                <c:pt idx="8423">
                  <c:v>8.2499999999754436E-3</c:v>
                </c:pt>
                <c:pt idx="8424">
                  <c:v>6.1400000000162436E-3</c:v>
                </c:pt>
                <c:pt idx="8425">
                  <c:v>1.036999999996624E-2</c:v>
                </c:pt>
                <c:pt idx="8426">
                  <c:v>4.7700000000077125E-3</c:v>
                </c:pt>
                <c:pt idx="8427">
                  <c:v>9.9000000000160071E-3</c:v>
                </c:pt>
                <c:pt idx="8428">
                  <c:v>6.7900000000236105E-3</c:v>
                </c:pt>
                <c:pt idx="8429">
                  <c:v>1.0400000000004184E-2</c:v>
                </c:pt>
                <c:pt idx="8430">
                  <c:v>6.4699999999788815E-3</c:v>
                </c:pt>
                <c:pt idx="8431">
                  <c:v>8.1599999999752981E-3</c:v>
                </c:pt>
                <c:pt idx="8432">
                  <c:v>9.6900000000346154E-3</c:v>
                </c:pt>
                <c:pt idx="8433">
                  <c:v>5.189999999970496E-3</c:v>
                </c:pt>
                <c:pt idx="8434">
                  <c:v>1.2240000000019791E-2</c:v>
                </c:pt>
                <c:pt idx="8435">
                  <c:v>6.1699999999973443E-3</c:v>
                </c:pt>
                <c:pt idx="8436">
                  <c:v>7.2499999999990905E-3</c:v>
                </c:pt>
                <c:pt idx="8437">
                  <c:v>9.1499999999768988E-3</c:v>
                </c:pt>
                <c:pt idx="8438">
                  <c:v>5.9899999999970532E-3</c:v>
                </c:pt>
                <c:pt idx="8439">
                  <c:v>9.260000000040236E-3</c:v>
                </c:pt>
                <c:pt idx="8440">
                  <c:v>6.0499999999592546E-3</c:v>
                </c:pt>
                <c:pt idx="8441">
                  <c:v>8.0200000000445471E-3</c:v>
                </c:pt>
                <c:pt idx="8442">
                  <c:v>6.0499999999592546E-3</c:v>
                </c:pt>
                <c:pt idx="8443">
                  <c:v>6.650000000036016E-3</c:v>
                </c:pt>
                <c:pt idx="8444">
                  <c:v>9.2899999999644933E-3</c:v>
                </c:pt>
                <c:pt idx="8445">
                  <c:v>4.7100000000455111E-3</c:v>
                </c:pt>
                <c:pt idx="8446">
                  <c:v>1.01699999999596E-2</c:v>
                </c:pt>
                <c:pt idx="8447">
                  <c:v>3.6600000000248656E-3</c:v>
                </c:pt>
                <c:pt idx="8448">
                  <c:v>1.3289999999983593E-2</c:v>
                </c:pt>
                <c:pt idx="8449">
                  <c:v>1.289999999983138E-3</c:v>
                </c:pt>
                <c:pt idx="8450">
                  <c:v>9.9500000000034561E-3</c:v>
                </c:pt>
                <c:pt idx="8451">
                  <c:v>6.0500000000160981E-3</c:v>
                </c:pt>
                <c:pt idx="8452">
                  <c:v>6.1699999999973443E-3</c:v>
                </c:pt>
                <c:pt idx="8453">
                  <c:v>8.399999999994634E-3</c:v>
                </c:pt>
                <c:pt idx="8454">
                  <c:v>6.5600000000358705E-3</c:v>
                </c:pt>
                <c:pt idx="8455">
                  <c:v>6.609999999966476E-3</c:v>
                </c:pt>
                <c:pt idx="8456">
                  <c:v>8.1099999999878492E-3</c:v>
                </c:pt>
                <c:pt idx="8457">
                  <c:v>6.7999999999983629E-3</c:v>
                </c:pt>
                <c:pt idx="8458">
                  <c:v>9.6800000000030195E-3</c:v>
                </c:pt>
                <c:pt idx="8459">
                  <c:v>4.500000000007276E-3</c:v>
                </c:pt>
                <c:pt idx="8460">
                  <c:v>1.0130000000003747E-2</c:v>
                </c:pt>
                <c:pt idx="8461">
                  <c:v>5.640000000028067E-3</c:v>
                </c:pt>
                <c:pt idx="8462">
                  <c:v>8.5199999999758802E-3</c:v>
                </c:pt>
                <c:pt idx="8463">
                  <c:v>5.9600000000159525E-3</c:v>
                </c:pt>
                <c:pt idx="8464">
                  <c:v>8.4999999999695319E-3</c:v>
                </c:pt>
                <c:pt idx="8465">
                  <c:v>9.7100000000409636E-3</c:v>
                </c:pt>
                <c:pt idx="8466">
                  <c:v>3.0399999999985994E-3</c:v>
                </c:pt>
                <c:pt idx="8467">
                  <c:v>9.3299999999771899E-3</c:v>
                </c:pt>
                <c:pt idx="8468">
                  <c:v>7.6000000000249202E-3</c:v>
                </c:pt>
                <c:pt idx="8469">
                  <c:v>8.5499999999569809E-3</c:v>
                </c:pt>
                <c:pt idx="8470">
                  <c:v>5.460000000027776E-3</c:v>
                </c:pt>
                <c:pt idx="8471">
                  <c:v>7.8899999999748616E-3</c:v>
                </c:pt>
                <c:pt idx="8472">
                  <c:v>7.3000000000433829E-3</c:v>
                </c:pt>
                <c:pt idx="8473">
                  <c:v>7.7799999999683678E-3</c:v>
                </c:pt>
                <c:pt idx="8474">
                  <c:v>6.7399999999793181E-3</c:v>
                </c:pt>
                <c:pt idx="8475">
                  <c:v>5.5400000000531691E-3</c:v>
                </c:pt>
                <c:pt idx="8476">
                  <c:v>7.899999999949614E-3</c:v>
                </c:pt>
                <c:pt idx="8477">
                  <c:v>7.4200000000246291E-3</c:v>
                </c:pt>
                <c:pt idx="8478">
                  <c:v>5.5100000000152249E-3</c:v>
                </c:pt>
                <c:pt idx="8479">
                  <c:v>7.6899999999682223E-3</c:v>
                </c:pt>
                <c:pt idx="8480">
                  <c:v>6.7099999999982174E-3</c:v>
                </c:pt>
                <c:pt idx="8481">
                  <c:v>7.9000000000064574E-3</c:v>
                </c:pt>
                <c:pt idx="8482">
                  <c:v>6.9399999999859574E-3</c:v>
                </c:pt>
                <c:pt idx="8483">
                  <c:v>6.9700000000239015E-3</c:v>
                </c:pt>
                <c:pt idx="8484">
                  <c:v>9.360000000015134E-3</c:v>
                </c:pt>
                <c:pt idx="8485">
                  <c:v>4.6499999999696229E-3</c:v>
                </c:pt>
                <c:pt idx="8486">
                  <c:v>1.2310000000013588E-2</c:v>
                </c:pt>
                <c:pt idx="8487">
                  <c:v>4.680000000007567E-3</c:v>
                </c:pt>
                <c:pt idx="8488">
                  <c:v>1.0040000000003602E-2</c:v>
                </c:pt>
                <c:pt idx="8489">
                  <c:v>5.690000000015516E-3</c:v>
                </c:pt>
                <c:pt idx="8490">
                  <c:v>1.0229999999978645E-2</c:v>
                </c:pt>
                <c:pt idx="8491">
                  <c:v>6.0500000000160981E-3</c:v>
                </c:pt>
                <c:pt idx="8492">
                  <c:v>7.8599999999937609E-3</c:v>
                </c:pt>
                <c:pt idx="8493">
                  <c:v>9.4199999999773354E-3</c:v>
                </c:pt>
                <c:pt idx="8494">
                  <c:v>7.9299999999875581E-3</c:v>
                </c:pt>
                <c:pt idx="8495">
                  <c:v>6.5200000000231739E-3</c:v>
                </c:pt>
                <c:pt idx="8496">
                  <c:v>7.4299999999993815E-3</c:v>
                </c:pt>
                <c:pt idx="8497">
                  <c:v>7.8300000000126602E-3</c:v>
                </c:pt>
                <c:pt idx="8498">
                  <c:v>6.4100000000166801E-3</c:v>
                </c:pt>
                <c:pt idx="8499">
                  <c:v>6.6499999999791726E-3</c:v>
                </c:pt>
                <c:pt idx="8500">
                  <c:v>9.7399999999652209E-3</c:v>
                </c:pt>
                <c:pt idx="8501">
                  <c:v>5.0400000000081491E-3</c:v>
                </c:pt>
                <c:pt idx="8502">
                  <c:v>8.5500000000138243E-3</c:v>
                </c:pt>
                <c:pt idx="8503">
                  <c:v>5.4299999999898318E-3</c:v>
                </c:pt>
                <c:pt idx="8504">
                  <c:v>7.0000000000050022E-3</c:v>
                </c:pt>
                <c:pt idx="8505">
                  <c:v>7.6000000000249202E-3</c:v>
                </c:pt>
                <c:pt idx="8506">
                  <c:v>8.0199999999877036E-3</c:v>
                </c:pt>
                <c:pt idx="8507">
                  <c:v>6.5799999999853753E-3</c:v>
                </c:pt>
                <c:pt idx="8508">
                  <c:v>6.1699999999973443E-3</c:v>
                </c:pt>
                <c:pt idx="8509">
                  <c:v>7.9900000000066029E-3</c:v>
                </c:pt>
                <c:pt idx="8510">
                  <c:v>7.7200000000061664E-3</c:v>
                </c:pt>
                <c:pt idx="8511">
                  <c:v>6.3200000000165346E-3</c:v>
                </c:pt>
                <c:pt idx="8512">
                  <c:v>5.2999999999769898E-3</c:v>
                </c:pt>
                <c:pt idx="8513">
                  <c:v>1.0310000000004038E-2</c:v>
                </c:pt>
                <c:pt idx="8514">
                  <c:v>5.4000000000087311E-3</c:v>
                </c:pt>
                <c:pt idx="8515">
                  <c:v>6.0199999999781539E-3</c:v>
                </c:pt>
                <c:pt idx="8516">
                  <c:v>9.3800000000214823E-3</c:v>
                </c:pt>
                <c:pt idx="8517">
                  <c:v>5.5800000000090222E-3</c:v>
                </c:pt>
                <c:pt idx="8518">
                  <c:v>7.569999999986976E-3</c:v>
                </c:pt>
                <c:pt idx="8519">
                  <c:v>7.6300000000060209E-3</c:v>
                </c:pt>
                <c:pt idx="8520">
                  <c:v>6.9399999999859574E-3</c:v>
                </c:pt>
                <c:pt idx="8521">
                  <c:v>6.6199999999980719E-3</c:v>
                </c:pt>
                <c:pt idx="8522">
                  <c:v>7.8300000000126602E-3</c:v>
                </c:pt>
                <c:pt idx="8523">
                  <c:v>6.4100000000166801E-3</c:v>
                </c:pt>
                <c:pt idx="8524">
                  <c:v>7.9900000000066029E-3</c:v>
                </c:pt>
                <c:pt idx="8525">
                  <c:v>6.1699999999973443E-3</c:v>
                </c:pt>
                <c:pt idx="8526">
                  <c:v>9.8899999999844113E-3</c:v>
                </c:pt>
                <c:pt idx="8527">
                  <c:v>4.0900000000192449E-3</c:v>
                </c:pt>
                <c:pt idx="8528">
                  <c:v>5.419999999958236E-3</c:v>
                </c:pt>
                <c:pt idx="8529">
                  <c:v>8.4899999999947795E-3</c:v>
                </c:pt>
                <c:pt idx="8530">
                  <c:v>6.6800000000171167E-3</c:v>
                </c:pt>
                <c:pt idx="8531">
                  <c:v>5.2699999999958891E-3</c:v>
                </c:pt>
                <c:pt idx="8532">
                  <c:v>7.8700000000253567E-3</c:v>
                </c:pt>
                <c:pt idx="8533">
                  <c:v>6.199999999978445E-3</c:v>
                </c:pt>
                <c:pt idx="8534">
                  <c:v>8.1400000000257933E-3</c:v>
                </c:pt>
                <c:pt idx="8535">
                  <c:v>7.1199999999862484E-3</c:v>
                </c:pt>
                <c:pt idx="8536">
                  <c:v>8.7300000000141154E-3</c:v>
                </c:pt>
                <c:pt idx="8537">
                  <c:v>6.8599999999605643E-3</c:v>
                </c:pt>
                <c:pt idx="8538">
                  <c:v>5.8999999999969077E-3</c:v>
                </c:pt>
                <c:pt idx="8539">
                  <c:v>1.0340000000041982E-2</c:v>
                </c:pt>
                <c:pt idx="8540">
                  <c:v>7.4500000000057298E-3</c:v>
                </c:pt>
                <c:pt idx="8541">
                  <c:v>5.7199999999966167E-3</c:v>
                </c:pt>
                <c:pt idx="8542">
                  <c:v>9.8899999999844113E-3</c:v>
                </c:pt>
                <c:pt idx="8543">
                  <c:v>5.7600000000093132E-3</c:v>
                </c:pt>
                <c:pt idx="8544">
                  <c:v>7.2700000000054388E-3</c:v>
                </c:pt>
                <c:pt idx="8545">
                  <c:v>6.6999999999666215E-3</c:v>
                </c:pt>
                <c:pt idx="8546">
                  <c:v>8.2600000000070395E-3</c:v>
                </c:pt>
                <c:pt idx="8547">
                  <c:v>7.9600000000255022E-3</c:v>
                </c:pt>
                <c:pt idx="8548">
                  <c:v>8.0699999999751526E-3</c:v>
                </c:pt>
                <c:pt idx="8549">
                  <c:v>5.5500000000279215E-3</c:v>
                </c:pt>
                <c:pt idx="8550">
                  <c:v>1.074999999997317E-2</c:v>
                </c:pt>
                <c:pt idx="8551">
                  <c:v>7.2799999999801912E-3</c:v>
                </c:pt>
                <c:pt idx="8552">
                  <c:v>7.3600000000055843E-3</c:v>
                </c:pt>
                <c:pt idx="8553">
                  <c:v>1.0820000000023811E-2</c:v>
                </c:pt>
                <c:pt idx="8554">
                  <c:v>5.0299999999765532E-3</c:v>
                </c:pt>
                <c:pt idx="8555">
                  <c:v>9.2999999999960892E-3</c:v>
                </c:pt>
                <c:pt idx="8556">
                  <c:v>9.2400000000338878E-3</c:v>
                </c:pt>
                <c:pt idx="8557">
                  <c:v>6.9100000000048567E-3</c:v>
                </c:pt>
                <c:pt idx="8558">
                  <c:v>7.5099999999679312E-3</c:v>
                </c:pt>
                <c:pt idx="8559">
                  <c:v>8.530000000007476E-3</c:v>
                </c:pt>
                <c:pt idx="8560">
                  <c:v>8.5500000000138243E-3</c:v>
                </c:pt>
                <c:pt idx="8561">
                  <c:v>6.2899999999785905E-3</c:v>
                </c:pt>
                <c:pt idx="8562">
                  <c:v>9.7400000000220643E-3</c:v>
                </c:pt>
                <c:pt idx="8563">
                  <c:v>6.6199999999980719E-3</c:v>
                </c:pt>
                <c:pt idx="8564">
                  <c:v>6.6800000000171167E-3</c:v>
                </c:pt>
                <c:pt idx="8565">
                  <c:v>5.3299999999580905E-3</c:v>
                </c:pt>
                <c:pt idx="8566">
                  <c:v>1.1920000000031905E-2</c:v>
                </c:pt>
                <c:pt idx="8567">
                  <c:v>7.0299999999861029E-3</c:v>
                </c:pt>
                <c:pt idx="8568">
                  <c:v>7.6300000000060209E-3</c:v>
                </c:pt>
                <c:pt idx="8569">
                  <c:v>8.8000000000079126E-3</c:v>
                </c:pt>
                <c:pt idx="8570">
                  <c:v>7.2999999999865395E-3</c:v>
                </c:pt>
                <c:pt idx="8571">
                  <c:v>8.3399999999755892E-3</c:v>
                </c:pt>
                <c:pt idx="8572">
                  <c:v>8.2600000000070395E-3</c:v>
                </c:pt>
                <c:pt idx="8573">
                  <c:v>8.4899999999947795E-3</c:v>
                </c:pt>
                <c:pt idx="8574">
                  <c:v>8.0200000000445471E-3</c:v>
                </c:pt>
                <c:pt idx="8575">
                  <c:v>5.8999999999969077E-3</c:v>
                </c:pt>
                <c:pt idx="8576">
                  <c:v>9.7999999999842657E-3</c:v>
                </c:pt>
                <c:pt idx="8577">
                  <c:v>8.0800000000067485E-3</c:v>
                </c:pt>
                <c:pt idx="8578">
                  <c:v>7.0599999999672036E-3</c:v>
                </c:pt>
                <c:pt idx="8579">
                  <c:v>8.0500000000256478E-3</c:v>
                </c:pt>
                <c:pt idx="8580">
                  <c:v>8.9399999999955071E-3</c:v>
                </c:pt>
                <c:pt idx="8581">
                  <c:v>5.8399999999778629E-3</c:v>
                </c:pt>
                <c:pt idx="8582">
                  <c:v>9.360000000015134E-3</c:v>
                </c:pt>
                <c:pt idx="8583">
                  <c:v>6.1100000000351429E-3</c:v>
                </c:pt>
                <c:pt idx="8584">
                  <c:v>7.7799999999683678E-3</c:v>
                </c:pt>
                <c:pt idx="8585">
                  <c:v>6.6699999999855208E-3</c:v>
                </c:pt>
                <c:pt idx="8586">
                  <c:v>6.6800000000171167E-3</c:v>
                </c:pt>
                <c:pt idx="8587">
                  <c:v>8.0500000000256478E-3</c:v>
                </c:pt>
                <c:pt idx="8588">
                  <c:v>9.0599999999767533E-3</c:v>
                </c:pt>
                <c:pt idx="8589">
                  <c:v>5.0299999999765532E-3</c:v>
                </c:pt>
                <c:pt idx="8590">
                  <c:v>1.148000000000593E-2</c:v>
                </c:pt>
                <c:pt idx="8591">
                  <c:v>3.6000000000058208E-3</c:v>
                </c:pt>
                <c:pt idx="8592">
                  <c:v>8.1999999999879947E-3</c:v>
                </c:pt>
                <c:pt idx="8593">
                  <c:v>1.2540000000001328E-2</c:v>
                </c:pt>
                <c:pt idx="8594">
                  <c:v>2.4500000000102773E-3</c:v>
                </c:pt>
                <c:pt idx="8595">
                  <c:v>1.0460000000023228E-2</c:v>
                </c:pt>
                <c:pt idx="8596">
                  <c:v>8.0199999999877036E-3</c:v>
                </c:pt>
                <c:pt idx="8597">
                  <c:v>8.1599999999752981E-3</c:v>
                </c:pt>
                <c:pt idx="8598">
                  <c:v>5.690000000015516E-3</c:v>
                </c:pt>
                <c:pt idx="8599">
                  <c:v>9.540000000015425E-3</c:v>
                </c:pt>
                <c:pt idx="8600">
                  <c:v>9.360000000015134E-3</c:v>
                </c:pt>
                <c:pt idx="8601">
                  <c:v>5.7799999999588181E-3</c:v>
                </c:pt>
                <c:pt idx="8602">
                  <c:v>1.0250000000041837E-2</c:v>
                </c:pt>
                <c:pt idx="8603">
                  <c:v>6.9199999999796091E-3</c:v>
                </c:pt>
                <c:pt idx="8604">
                  <c:v>9.7999999999842657E-3</c:v>
                </c:pt>
                <c:pt idx="8605">
                  <c:v>8.3200000000260843E-3</c:v>
                </c:pt>
                <c:pt idx="8606">
                  <c:v>1.1320000000011987E-2</c:v>
                </c:pt>
                <c:pt idx="8607">
                  <c:v>5.5399999999963256E-3</c:v>
                </c:pt>
                <c:pt idx="8608">
                  <c:v>9.2399999999770444E-3</c:v>
                </c:pt>
                <c:pt idx="8609">
                  <c:v>7.389999999986685E-3</c:v>
                </c:pt>
                <c:pt idx="8610">
                  <c:v>1.0019999999997253E-2</c:v>
                </c:pt>
                <c:pt idx="8611">
                  <c:v>9.0000000000145519E-3</c:v>
                </c:pt>
                <c:pt idx="8612">
                  <c:v>6.6100000000233194E-3</c:v>
                </c:pt>
                <c:pt idx="8613">
                  <c:v>8.6200000000076216E-3</c:v>
                </c:pt>
                <c:pt idx="8614">
                  <c:v>9.7999999999842657E-3</c:v>
                </c:pt>
                <c:pt idx="8615">
                  <c:v>1.0490000000004329E-2</c:v>
                </c:pt>
                <c:pt idx="8616">
                  <c:v>5.6599999999775719E-3</c:v>
                </c:pt>
                <c:pt idx="8617">
                  <c:v>1.1300000000005639E-2</c:v>
                </c:pt>
                <c:pt idx="8618">
                  <c:v>6.7099999999982174E-3</c:v>
                </c:pt>
                <c:pt idx="8619">
                  <c:v>8.0100000000129512E-3</c:v>
                </c:pt>
                <c:pt idx="8620">
                  <c:v>1.0159999999984848E-2</c:v>
                </c:pt>
                <c:pt idx="8621">
                  <c:v>7.339999999999236E-3</c:v>
                </c:pt>
                <c:pt idx="8622">
                  <c:v>1.0989999999992506E-2</c:v>
                </c:pt>
                <c:pt idx="8623">
                  <c:v>5.6700000000091677E-3</c:v>
                </c:pt>
                <c:pt idx="8624">
                  <c:v>1.0190000000022792E-2</c:v>
                </c:pt>
                <c:pt idx="8625">
                  <c:v>1.0189999999965949E-2</c:v>
                </c:pt>
                <c:pt idx="8626">
                  <c:v>7.1800000000052933E-3</c:v>
                </c:pt>
                <c:pt idx="8627">
                  <c:v>1.1509999999987031E-2</c:v>
                </c:pt>
                <c:pt idx="8628">
                  <c:v>8.2200000000511864E-3</c:v>
                </c:pt>
                <c:pt idx="8629">
                  <c:v>1.2159999999994398E-2</c:v>
                </c:pt>
                <c:pt idx="8630">
                  <c:v>8.3499999999503416E-3</c:v>
                </c:pt>
                <c:pt idx="8631">
                  <c:v>1.1350000000049931E-2</c:v>
                </c:pt>
                <c:pt idx="8632">
                  <c:v>8.1099999999878492E-3</c:v>
                </c:pt>
                <c:pt idx="8633">
                  <c:v>9.7399999999652209E-3</c:v>
                </c:pt>
                <c:pt idx="8634">
                  <c:v>1.1030000000005202E-2</c:v>
                </c:pt>
                <c:pt idx="8635">
                  <c:v>7.840000000044256E-3</c:v>
                </c:pt>
                <c:pt idx="8636">
                  <c:v>9.3299999999771899E-3</c:v>
                </c:pt>
                <c:pt idx="8637">
                  <c:v>9.3200000000024374E-3</c:v>
                </c:pt>
                <c:pt idx="8638">
                  <c:v>1.0400000000004184E-2</c:v>
                </c:pt>
                <c:pt idx="8639">
                  <c:v>6.2300000000163891E-3</c:v>
                </c:pt>
                <c:pt idx="8640">
                  <c:v>9.3299999999771899E-3</c:v>
                </c:pt>
                <c:pt idx="8641">
                  <c:v>8.170000000006894E-3</c:v>
                </c:pt>
                <c:pt idx="8642">
                  <c:v>1.0490000000004329E-2</c:v>
                </c:pt>
                <c:pt idx="8643">
                  <c:v>7.209999999986394E-3</c:v>
                </c:pt>
                <c:pt idx="8644">
                  <c:v>1.064000000002352E-2</c:v>
                </c:pt>
                <c:pt idx="8645">
                  <c:v>8.399999999994634E-3</c:v>
                </c:pt>
                <c:pt idx="8646">
                  <c:v>1.2909999999976662E-2</c:v>
                </c:pt>
                <c:pt idx="8647">
                  <c:v>6.1699999999973443E-3</c:v>
                </c:pt>
                <c:pt idx="8648">
                  <c:v>1.1770000000012715E-2</c:v>
                </c:pt>
                <c:pt idx="8649">
                  <c:v>1.0789999999985866E-2</c:v>
                </c:pt>
                <c:pt idx="8650">
                  <c:v>9.360000000015134E-3</c:v>
                </c:pt>
                <c:pt idx="8651">
                  <c:v>9.6500000000219188E-3</c:v>
                </c:pt>
                <c:pt idx="8652">
                  <c:v>9.869999999978063E-3</c:v>
                </c:pt>
                <c:pt idx="8653">
                  <c:v>8.4299999999757347E-3</c:v>
                </c:pt>
                <c:pt idx="8654">
                  <c:v>1.1259999999992942E-2</c:v>
                </c:pt>
                <c:pt idx="8655">
                  <c:v>9.0600000000335967E-3</c:v>
                </c:pt>
                <c:pt idx="8656">
                  <c:v>9.6300000000155705E-3</c:v>
                </c:pt>
                <c:pt idx="8657">
                  <c:v>1.0249999999984993E-2</c:v>
                </c:pt>
                <c:pt idx="8658">
                  <c:v>9.360000000015134E-3</c:v>
                </c:pt>
                <c:pt idx="8659">
                  <c:v>8.3199999999692409E-3</c:v>
                </c:pt>
                <c:pt idx="8660">
                  <c:v>1.186000000001286E-2</c:v>
                </c:pt>
                <c:pt idx="8661">
                  <c:v>8.5199999999758802E-3</c:v>
                </c:pt>
                <c:pt idx="8662">
                  <c:v>1.0850000000004911E-2</c:v>
                </c:pt>
                <c:pt idx="8663">
                  <c:v>7.4200000000246291E-3</c:v>
                </c:pt>
                <c:pt idx="8664">
                  <c:v>9.6599999999966712E-3</c:v>
                </c:pt>
                <c:pt idx="8665">
                  <c:v>9.7399999999652209E-3</c:v>
                </c:pt>
                <c:pt idx="8666">
                  <c:v>8.170000000006894E-3</c:v>
                </c:pt>
                <c:pt idx="8667">
                  <c:v>1.0010000000022501E-2</c:v>
                </c:pt>
                <c:pt idx="8668">
                  <c:v>7.9299999999875581E-3</c:v>
                </c:pt>
                <c:pt idx="8669">
                  <c:v>8.3099999999944885E-3</c:v>
                </c:pt>
                <c:pt idx="8670">
                  <c:v>8.2899999999881402E-3</c:v>
                </c:pt>
                <c:pt idx="8671">
                  <c:v>9.9800000000414002E-3</c:v>
                </c:pt>
                <c:pt idx="8672">
                  <c:v>8.170000000006894E-3</c:v>
                </c:pt>
                <c:pt idx="8673">
                  <c:v>7.5400000000058753E-3</c:v>
                </c:pt>
                <c:pt idx="8674">
                  <c:v>7.5099999999679312E-3</c:v>
                </c:pt>
                <c:pt idx="8675">
                  <c:v>8.8499999999953616E-3</c:v>
                </c:pt>
                <c:pt idx="8676">
                  <c:v>7.9900000000066029E-3</c:v>
                </c:pt>
                <c:pt idx="8677">
                  <c:v>9.6800000000030195E-3</c:v>
                </c:pt>
                <c:pt idx="8678">
                  <c:v>9.540000000015425E-3</c:v>
                </c:pt>
                <c:pt idx="8679">
                  <c:v>6.1699999999973443E-3</c:v>
                </c:pt>
                <c:pt idx="8680">
                  <c:v>1.051999999998543E-2</c:v>
                </c:pt>
                <c:pt idx="8681">
                  <c:v>1.064000000002352E-2</c:v>
                </c:pt>
                <c:pt idx="8682">
                  <c:v>8.8199999999574175E-3</c:v>
                </c:pt>
                <c:pt idx="8683">
                  <c:v>8.6100000000328691E-3</c:v>
                </c:pt>
                <c:pt idx="8684">
                  <c:v>8.9100000000144064E-3</c:v>
                </c:pt>
                <c:pt idx="8685">
                  <c:v>8.1099999999878492E-3</c:v>
                </c:pt>
                <c:pt idx="8686">
                  <c:v>1.0549999999966531E-2</c:v>
                </c:pt>
                <c:pt idx="8687">
                  <c:v>9.3899999999962347E-3</c:v>
                </c:pt>
                <c:pt idx="8688">
                  <c:v>1.0520000000042273E-2</c:v>
                </c:pt>
                <c:pt idx="8689">
                  <c:v>8.3099999999944885E-3</c:v>
                </c:pt>
                <c:pt idx="8690">
                  <c:v>7.6899999999682223E-3</c:v>
                </c:pt>
                <c:pt idx="8691">
                  <c:v>8.7000000000330147E-3</c:v>
                </c:pt>
                <c:pt idx="8692">
                  <c:v>8.3799999999882857E-3</c:v>
                </c:pt>
                <c:pt idx="8693">
                  <c:v>9.590000000002874E-3</c:v>
                </c:pt>
                <c:pt idx="8694">
                  <c:v>9.4199999999773354E-3</c:v>
                </c:pt>
                <c:pt idx="8695">
                  <c:v>5.8400000000347063E-3</c:v>
                </c:pt>
                <c:pt idx="8696">
                  <c:v>9.1799999999579995E-3</c:v>
                </c:pt>
                <c:pt idx="8697">
                  <c:v>8.5500000000138243E-3</c:v>
                </c:pt>
                <c:pt idx="8698">
                  <c:v>1.1210000000005493E-2</c:v>
                </c:pt>
                <c:pt idx="8699">
                  <c:v>7.0900000000051477E-3</c:v>
                </c:pt>
                <c:pt idx="8700">
                  <c:v>1.4869999999973516E-2</c:v>
                </c:pt>
                <c:pt idx="8701">
                  <c:v>5.7600000000093132E-3</c:v>
                </c:pt>
                <c:pt idx="8702">
                  <c:v>1.8210000000010496E-2</c:v>
                </c:pt>
                <c:pt idx="8703">
                  <c:v>7.1500000000241926E-3</c:v>
                </c:pt>
                <c:pt idx="8704">
                  <c:v>1.3379999999983738E-2</c:v>
                </c:pt>
                <c:pt idx="8705">
                  <c:v>1.1349999999993088E-2</c:v>
                </c:pt>
                <c:pt idx="8706">
                  <c:v>9.9000000000160071E-3</c:v>
                </c:pt>
                <c:pt idx="8707">
                  <c:v>1.3499999999964984E-2</c:v>
                </c:pt>
                <c:pt idx="8708">
                  <c:v>1.0070000000041546E-2</c:v>
                </c:pt>
                <c:pt idx="8709">
                  <c:v>1.3829999999984466E-2</c:v>
                </c:pt>
                <c:pt idx="8710">
                  <c:v>9.2099999999959437E-3</c:v>
                </c:pt>
                <c:pt idx="8711">
                  <c:v>1.2279999999975644E-2</c:v>
                </c:pt>
                <c:pt idx="8712">
                  <c:v>1.1320000000011987E-2</c:v>
                </c:pt>
                <c:pt idx="8713">
                  <c:v>1.0820000000023811E-2</c:v>
                </c:pt>
                <c:pt idx="8714">
                  <c:v>1.1149999999986449E-2</c:v>
                </c:pt>
                <c:pt idx="8715">
                  <c:v>1.2249999999994543E-2</c:v>
                </c:pt>
                <c:pt idx="8716">
                  <c:v>1.3700000000028467E-2</c:v>
                </c:pt>
                <c:pt idx="8717">
                  <c:v>6.8299999999794636E-3</c:v>
                </c:pt>
                <c:pt idx="8718">
                  <c:v>1.3590000000021973E-2</c:v>
                </c:pt>
                <c:pt idx="8719">
                  <c:v>1.0639999999966676E-2</c:v>
                </c:pt>
                <c:pt idx="8720">
                  <c:v>8.9700000000334512E-3</c:v>
                </c:pt>
                <c:pt idx="8721">
                  <c:v>1.4189999999985048E-2</c:v>
                </c:pt>
                <c:pt idx="8722">
                  <c:v>7.0599999999672036E-3</c:v>
                </c:pt>
                <c:pt idx="8723">
                  <c:v>1.2370000000032633E-2</c:v>
                </c:pt>
                <c:pt idx="8724">
                  <c:v>7.0900000000051477E-3</c:v>
                </c:pt>
                <c:pt idx="8725">
                  <c:v>1.3199999999983447E-2</c:v>
                </c:pt>
                <c:pt idx="8726">
                  <c:v>1.2339999999994689E-2</c:v>
                </c:pt>
                <c:pt idx="8727">
                  <c:v>7.060000000024047E-3</c:v>
                </c:pt>
                <c:pt idx="8728">
                  <c:v>1.1750000000006366E-2</c:v>
                </c:pt>
                <c:pt idx="8729">
                  <c:v>1.0400000000004184E-2</c:v>
                </c:pt>
                <c:pt idx="8730">
                  <c:v>1.0279999999966094E-2</c:v>
                </c:pt>
                <c:pt idx="8731">
                  <c:v>9.4799999999963802E-3</c:v>
                </c:pt>
                <c:pt idx="8732">
                  <c:v>1.1349999999993088E-2</c:v>
                </c:pt>
                <c:pt idx="8733">
                  <c:v>7.7800000000252112E-3</c:v>
                </c:pt>
                <c:pt idx="8734">
                  <c:v>9.4500000000152795E-3</c:v>
                </c:pt>
                <c:pt idx="8735">
                  <c:v>9.7399999999652209E-3</c:v>
                </c:pt>
                <c:pt idx="8736">
                  <c:v>9.7200000000157161E-3</c:v>
                </c:pt>
                <c:pt idx="8737">
                  <c:v>1.290000000000191E-2</c:v>
                </c:pt>
                <c:pt idx="8738">
                  <c:v>7.6300000000060209E-3</c:v>
                </c:pt>
                <c:pt idx="8739">
                  <c:v>1.2789999999995416E-2</c:v>
                </c:pt>
                <c:pt idx="8740">
                  <c:v>9.2000000000211912E-3</c:v>
                </c:pt>
                <c:pt idx="8741">
                  <c:v>7.569999999986976E-3</c:v>
                </c:pt>
                <c:pt idx="8742">
                  <c:v>1.4160000000003947E-2</c:v>
                </c:pt>
                <c:pt idx="8743">
                  <c:v>8.1399999999689499E-3</c:v>
                </c:pt>
                <c:pt idx="8744">
                  <c:v>1.1470000000031177E-2</c:v>
                </c:pt>
                <c:pt idx="8745">
                  <c:v>1.0130000000003747E-2</c:v>
                </c:pt>
                <c:pt idx="8746">
                  <c:v>7.8399999999874126E-3</c:v>
                </c:pt>
                <c:pt idx="8747">
                  <c:v>1.3289999999983593E-2</c:v>
                </c:pt>
                <c:pt idx="8748">
                  <c:v>4.680000000007567E-3</c:v>
                </c:pt>
                <c:pt idx="8749">
                  <c:v>1.2159999999994398E-2</c:v>
                </c:pt>
                <c:pt idx="8750">
                  <c:v>9.0600000000335967E-3</c:v>
                </c:pt>
                <c:pt idx="8751">
                  <c:v>9.4499999999584361E-3</c:v>
                </c:pt>
                <c:pt idx="8752">
                  <c:v>7.2700000000054388E-3</c:v>
                </c:pt>
                <c:pt idx="8753">
                  <c:v>1.0040000000003602E-2</c:v>
                </c:pt>
                <c:pt idx="8754">
                  <c:v>1.1779999999987467E-2</c:v>
                </c:pt>
                <c:pt idx="8755">
                  <c:v>9.0600000000335967E-3</c:v>
                </c:pt>
                <c:pt idx="8756">
                  <c:v>1.0629999999991924E-2</c:v>
                </c:pt>
                <c:pt idx="8757">
                  <c:v>9.3899999999962347E-3</c:v>
                </c:pt>
                <c:pt idx="8758">
                  <c:v>1.254999999997608E-2</c:v>
                </c:pt>
                <c:pt idx="8759">
                  <c:v>1.0400000000004184E-2</c:v>
                </c:pt>
                <c:pt idx="8760">
                  <c:v>1.0130000000003747E-2</c:v>
                </c:pt>
                <c:pt idx="8761">
                  <c:v>1.3320000000021537E-2</c:v>
                </c:pt>
                <c:pt idx="8762">
                  <c:v>7.4000000000182808E-3</c:v>
                </c:pt>
                <c:pt idx="8763">
                  <c:v>1.3699999999971624E-2</c:v>
                </c:pt>
                <c:pt idx="8764">
                  <c:v>8.6800000000266664E-3</c:v>
                </c:pt>
                <c:pt idx="8765">
                  <c:v>1.155999999997448E-2</c:v>
                </c:pt>
                <c:pt idx="8766">
                  <c:v>1.1770000000012715E-2</c:v>
                </c:pt>
                <c:pt idx="8767">
                  <c:v>8.6699999999950705E-3</c:v>
                </c:pt>
                <c:pt idx="8768">
                  <c:v>1.135999999996784E-2</c:v>
                </c:pt>
                <c:pt idx="8769">
                  <c:v>8.8200000000142609E-3</c:v>
                </c:pt>
                <c:pt idx="8770">
                  <c:v>1.2789999999995416E-2</c:v>
                </c:pt>
                <c:pt idx="8771">
                  <c:v>1.0250000000041837E-2</c:v>
                </c:pt>
                <c:pt idx="8772">
                  <c:v>1.0969999999986157E-2</c:v>
                </c:pt>
                <c:pt idx="8773">
                  <c:v>7.2999999999865395E-3</c:v>
                </c:pt>
                <c:pt idx="8774">
                  <c:v>1.2780000000020664E-2</c:v>
                </c:pt>
                <c:pt idx="8775">
                  <c:v>9.7799999999779175E-3</c:v>
                </c:pt>
                <c:pt idx="8776">
                  <c:v>9.7099999999841202E-3</c:v>
                </c:pt>
                <c:pt idx="8777">
                  <c:v>1.2429999999994834E-2</c:v>
                </c:pt>
                <c:pt idx="8778">
                  <c:v>9.1500000000337423E-3</c:v>
                </c:pt>
                <c:pt idx="8779">
                  <c:v>1.1649999999974625E-2</c:v>
                </c:pt>
                <c:pt idx="8780">
                  <c:v>9.5100000000343243E-3</c:v>
                </c:pt>
                <c:pt idx="8781">
                  <c:v>1.0789999999985866E-2</c:v>
                </c:pt>
                <c:pt idx="8782">
                  <c:v>1.0190000000022792E-2</c:v>
                </c:pt>
                <c:pt idx="8783">
                  <c:v>8.2599999999501961E-3</c:v>
                </c:pt>
                <c:pt idx="8784">
                  <c:v>9.6200000000408181E-3</c:v>
                </c:pt>
                <c:pt idx="8785">
                  <c:v>9.7499999999968168E-3</c:v>
                </c:pt>
                <c:pt idx="8786">
                  <c:v>4.9399999999764077E-3</c:v>
                </c:pt>
                <c:pt idx="8787">
                  <c:v>1.0730000000023665E-2</c:v>
                </c:pt>
                <c:pt idx="8788">
                  <c:v>1.0259999999959746E-2</c:v>
                </c:pt>
                <c:pt idx="8789">
                  <c:v>9.2300000000022919E-3</c:v>
                </c:pt>
                <c:pt idx="8790">
                  <c:v>1.1750000000006366E-2</c:v>
                </c:pt>
                <c:pt idx="8791">
                  <c:v>1.067000000000462E-2</c:v>
                </c:pt>
                <c:pt idx="8792">
                  <c:v>1.0310000000004038E-2</c:v>
                </c:pt>
                <c:pt idx="8793">
                  <c:v>1.2100000000032196E-2</c:v>
                </c:pt>
                <c:pt idx="8794">
                  <c:v>9.6199999999839747E-3</c:v>
                </c:pt>
                <c:pt idx="8795">
                  <c:v>9.0299999999956526E-3</c:v>
                </c:pt>
                <c:pt idx="8796">
                  <c:v>1.2609999999995125E-2</c:v>
                </c:pt>
                <c:pt idx="8797">
                  <c:v>8.3700000000135333E-3</c:v>
                </c:pt>
                <c:pt idx="8798">
                  <c:v>1.0909999999967113E-2</c:v>
                </c:pt>
                <c:pt idx="8799">
                  <c:v>1.0880000000042855E-2</c:v>
                </c:pt>
                <c:pt idx="8800">
                  <c:v>1.0159999999984848E-2</c:v>
                </c:pt>
                <c:pt idx="8801">
                  <c:v>1.0819999999966967E-2</c:v>
                </c:pt>
                <c:pt idx="8802">
                  <c:v>8.1400000000257933E-3</c:v>
                </c:pt>
                <c:pt idx="8803">
                  <c:v>9.8600000000033106E-3</c:v>
                </c:pt>
                <c:pt idx="8804">
                  <c:v>1.1210000000005493E-2</c:v>
                </c:pt>
                <c:pt idx="8805">
                  <c:v>7.9499999999939064E-3</c:v>
                </c:pt>
                <c:pt idx="8806">
                  <c:v>1.1660000000006221E-2</c:v>
                </c:pt>
                <c:pt idx="8807">
                  <c:v>9.0599999999767533E-3</c:v>
                </c:pt>
                <c:pt idx="8808">
                  <c:v>9.260000000040236E-3</c:v>
                </c:pt>
                <c:pt idx="8809">
                  <c:v>9.9599999999782085E-3</c:v>
                </c:pt>
                <c:pt idx="8810">
                  <c:v>1.170999999999367E-2</c:v>
                </c:pt>
                <c:pt idx="8811">
                  <c:v>1.0280000000022937E-2</c:v>
                </c:pt>
                <c:pt idx="8812">
                  <c:v>1.0639999999966676E-2</c:v>
                </c:pt>
                <c:pt idx="8813">
                  <c:v>1.1149999999986449E-2</c:v>
                </c:pt>
                <c:pt idx="8814">
                  <c:v>1.0040000000003602E-2</c:v>
                </c:pt>
                <c:pt idx="8815">
                  <c:v>9.8100000000158616E-3</c:v>
                </c:pt>
                <c:pt idx="8816">
                  <c:v>1.087000000001126E-2</c:v>
                </c:pt>
                <c:pt idx="8817">
                  <c:v>1.1419999999986885E-2</c:v>
                </c:pt>
                <c:pt idx="8818">
                  <c:v>9.4200000000341788E-3</c:v>
                </c:pt>
                <c:pt idx="8819">
                  <c:v>1.0779999999954271E-2</c:v>
                </c:pt>
                <c:pt idx="8820">
                  <c:v>1.1960000000044602E-2</c:v>
                </c:pt>
                <c:pt idx="8821">
                  <c:v>1.036999999996624E-2</c:v>
                </c:pt>
                <c:pt idx="8822">
                  <c:v>1.1439999999993233E-2</c:v>
                </c:pt>
                <c:pt idx="8823">
                  <c:v>1.1619999999993524E-2</c:v>
                </c:pt>
                <c:pt idx="8824">
                  <c:v>9.2700000000149885E-3</c:v>
                </c:pt>
                <c:pt idx="8825">
                  <c:v>1.1680000000012569E-2</c:v>
                </c:pt>
                <c:pt idx="8826">
                  <c:v>8.0499999999688043E-3</c:v>
                </c:pt>
                <c:pt idx="8827">
                  <c:v>1.0520000000042273E-2</c:v>
                </c:pt>
                <c:pt idx="8828">
                  <c:v>1.3499999999964984E-2</c:v>
                </c:pt>
                <c:pt idx="8829">
                  <c:v>8.2600000000070395E-3</c:v>
                </c:pt>
                <c:pt idx="8830">
                  <c:v>9.9200000000223554E-3</c:v>
                </c:pt>
                <c:pt idx="8831">
                  <c:v>1.2249999999994543E-2</c:v>
                </c:pt>
                <c:pt idx="8832">
                  <c:v>9.9500000000034561E-3</c:v>
                </c:pt>
                <c:pt idx="8833">
                  <c:v>1.1179999999967549E-2</c:v>
                </c:pt>
                <c:pt idx="8834">
                  <c:v>9.9800000000414002E-3</c:v>
                </c:pt>
                <c:pt idx="8835">
                  <c:v>1.036999999996624E-2</c:v>
                </c:pt>
                <c:pt idx="8836">
                  <c:v>1.1900000000025557E-2</c:v>
                </c:pt>
                <c:pt idx="8837">
                  <c:v>9.1999999999643478E-3</c:v>
                </c:pt>
                <c:pt idx="8838">
                  <c:v>1.2430000000051677E-2</c:v>
                </c:pt>
                <c:pt idx="8839">
                  <c:v>9.2399999999770444E-3</c:v>
                </c:pt>
                <c:pt idx="8840">
                  <c:v>1.0879999999986012E-2</c:v>
                </c:pt>
                <c:pt idx="8841">
                  <c:v>8.7000000000330147E-3</c:v>
                </c:pt>
                <c:pt idx="8842">
                  <c:v>1.1509999999987031E-2</c:v>
                </c:pt>
                <c:pt idx="8843">
                  <c:v>1.0279999999966094E-2</c:v>
                </c:pt>
                <c:pt idx="8844">
                  <c:v>1.0430000000042128E-2</c:v>
                </c:pt>
                <c:pt idx="8845">
                  <c:v>1.1229999999954998E-2</c:v>
                </c:pt>
                <c:pt idx="8846">
                  <c:v>1.2250000000051386E-2</c:v>
                </c:pt>
                <c:pt idx="8847">
                  <c:v>8.6699999999950705E-3</c:v>
                </c:pt>
                <c:pt idx="8848">
                  <c:v>1.0819999999966967E-2</c:v>
                </c:pt>
                <c:pt idx="8849">
                  <c:v>1.6099999999994452E-2</c:v>
                </c:pt>
                <c:pt idx="8850">
                  <c:v>8.070000000031996E-3</c:v>
                </c:pt>
                <c:pt idx="8851">
                  <c:v>9.2399999999770444E-3</c:v>
                </c:pt>
                <c:pt idx="8852">
                  <c:v>1.2969999999995707E-2</c:v>
                </c:pt>
                <c:pt idx="8853">
                  <c:v>9.770000000003165E-3</c:v>
                </c:pt>
                <c:pt idx="8854">
                  <c:v>1.1590000000012424E-2</c:v>
                </c:pt>
                <c:pt idx="8855">
                  <c:v>1.1810000000025411E-2</c:v>
                </c:pt>
                <c:pt idx="8856">
                  <c:v>1.0309999999947195E-2</c:v>
                </c:pt>
                <c:pt idx="8857">
                  <c:v>1.117000000004964E-2</c:v>
                </c:pt>
                <c:pt idx="8858">
                  <c:v>1.1119999999948504E-2</c:v>
                </c:pt>
                <c:pt idx="8859">
                  <c:v>1.3320000000021537E-2</c:v>
                </c:pt>
                <c:pt idx="8860">
                  <c:v>9.3899999999962347E-3</c:v>
                </c:pt>
                <c:pt idx="8861">
                  <c:v>9.4500000000152795E-3</c:v>
                </c:pt>
                <c:pt idx="8862">
                  <c:v>1.2360000000001037E-2</c:v>
                </c:pt>
                <c:pt idx="8863">
                  <c:v>1.2310000000013588E-2</c:v>
                </c:pt>
                <c:pt idx="8864">
                  <c:v>1.1210000000005493E-2</c:v>
                </c:pt>
                <c:pt idx="8865">
                  <c:v>1.1769999999955871E-2</c:v>
                </c:pt>
                <c:pt idx="8866">
                  <c:v>1.3620000000003074E-2</c:v>
                </c:pt>
                <c:pt idx="8867">
                  <c:v>1.2990000000002055E-2</c:v>
                </c:pt>
                <c:pt idx="8868">
                  <c:v>9.5100000000343243E-3</c:v>
                </c:pt>
                <c:pt idx="8869">
                  <c:v>1.2959999999964111E-2</c:v>
                </c:pt>
                <c:pt idx="8870">
                  <c:v>1.4880000000005111E-2</c:v>
                </c:pt>
                <c:pt idx="8871">
                  <c:v>1.0159999999984848E-2</c:v>
                </c:pt>
                <c:pt idx="8872">
                  <c:v>1.0910000000023956E-2</c:v>
                </c:pt>
                <c:pt idx="8873">
                  <c:v>1.424000000002934E-2</c:v>
                </c:pt>
                <c:pt idx="8874">
                  <c:v>9.9799999999845568E-3</c:v>
                </c:pt>
                <c:pt idx="8875">
                  <c:v>1.2639999999976226E-2</c:v>
                </c:pt>
                <c:pt idx="8876">
                  <c:v>1.4510000000029777E-2</c:v>
                </c:pt>
                <c:pt idx="8877">
                  <c:v>9.869999999978063E-3</c:v>
                </c:pt>
                <c:pt idx="8878">
                  <c:v>1.1320000000011987E-2</c:v>
                </c:pt>
                <c:pt idx="8879">
                  <c:v>1.148000000000593E-2</c:v>
                </c:pt>
                <c:pt idx="8880">
                  <c:v>1.5999999999962711E-2</c:v>
                </c:pt>
                <c:pt idx="8881">
                  <c:v>1.0190000000022792E-2</c:v>
                </c:pt>
                <c:pt idx="8882">
                  <c:v>1.0409999999978936E-2</c:v>
                </c:pt>
                <c:pt idx="8883">
                  <c:v>1.2300000000038835E-2</c:v>
                </c:pt>
                <c:pt idx="8884">
                  <c:v>1.2789999999995416E-2</c:v>
                </c:pt>
                <c:pt idx="8885">
                  <c:v>1.1259999999992942E-2</c:v>
                </c:pt>
                <c:pt idx="8886">
                  <c:v>1.2850000000014461E-2</c:v>
                </c:pt>
                <c:pt idx="8887">
                  <c:v>1.0850000000004911E-2</c:v>
                </c:pt>
                <c:pt idx="8888">
                  <c:v>1.1679999999955726E-2</c:v>
                </c:pt>
                <c:pt idx="8889">
                  <c:v>9.7400000000220643E-3</c:v>
                </c:pt>
                <c:pt idx="8890">
                  <c:v>1.1869999999987613E-2</c:v>
                </c:pt>
                <c:pt idx="8891">
                  <c:v>1.60900000000197E-2</c:v>
                </c:pt>
                <c:pt idx="8892">
                  <c:v>8.579999999994925E-3</c:v>
                </c:pt>
                <c:pt idx="8893">
                  <c:v>1.0080000000016298E-2</c:v>
                </c:pt>
                <c:pt idx="8894">
                  <c:v>1.4239999999972497E-2</c:v>
                </c:pt>
                <c:pt idx="8895">
                  <c:v>9.8399999999969623E-3</c:v>
                </c:pt>
                <c:pt idx="8896">
                  <c:v>1.3410000000021682E-2</c:v>
                </c:pt>
                <c:pt idx="8897">
                  <c:v>1.1529999999993379E-2</c:v>
                </c:pt>
                <c:pt idx="8898">
                  <c:v>1.3829999999984466E-2</c:v>
                </c:pt>
                <c:pt idx="8899">
                  <c:v>1.1560000000031323E-2</c:v>
                </c:pt>
                <c:pt idx="8900">
                  <c:v>1.170999999999367E-2</c:v>
                </c:pt>
                <c:pt idx="8901">
                  <c:v>1.6339999999956945E-2</c:v>
                </c:pt>
                <c:pt idx="8902">
                  <c:v>1.2070000000051095E-2</c:v>
                </c:pt>
                <c:pt idx="8903">
                  <c:v>1.6179999999963002E-2</c:v>
                </c:pt>
                <c:pt idx="8904">
                  <c:v>2.01200000000199E-2</c:v>
                </c:pt>
                <c:pt idx="8905">
                  <c:v>1.4509999999972933E-2</c:v>
                </c:pt>
                <c:pt idx="8906">
                  <c:v>1.0700000000042564E-2</c:v>
                </c:pt>
                <c:pt idx="8907">
                  <c:v>1.9729999999981374E-2</c:v>
                </c:pt>
                <c:pt idx="8908">
                  <c:v>9.5250000000021373E-2</c:v>
                </c:pt>
                <c:pt idx="8909">
                  <c:v>0.15278999999998177</c:v>
                </c:pt>
                <c:pt idx="8910">
                  <c:v>2.5539999999978136E-2</c:v>
                </c:pt>
                <c:pt idx="8911">
                  <c:v>2.0360000000039236E-2</c:v>
                </c:pt>
                <c:pt idx="8912">
                  <c:v>1.9489999999962038E-2</c:v>
                </c:pt>
                <c:pt idx="8913">
                  <c:v>1.5170000000011896E-2</c:v>
                </c:pt>
                <c:pt idx="8914">
                  <c:v>1.4569999999991978E-2</c:v>
                </c:pt>
                <c:pt idx="8915">
                  <c:v>1.6599999999982629E-2</c:v>
                </c:pt>
                <c:pt idx="8916">
                  <c:v>1.3260000000002492E-2</c:v>
                </c:pt>
                <c:pt idx="8917">
                  <c:v>1.2940000000014606E-2</c:v>
                </c:pt>
                <c:pt idx="8918">
                  <c:v>1.4659999999992124E-2</c:v>
                </c:pt>
                <c:pt idx="8919">
                  <c:v>1.3110000000040145E-2</c:v>
                </c:pt>
                <c:pt idx="8920">
                  <c:v>1.2009999999975207E-2</c:v>
                </c:pt>
                <c:pt idx="8921">
                  <c:v>1.1799999999993815E-2</c:v>
                </c:pt>
                <c:pt idx="8922">
                  <c:v>1.6070000000013351E-2</c:v>
                </c:pt>
                <c:pt idx="8923">
                  <c:v>1.0100000000022646E-2</c:v>
                </c:pt>
                <c:pt idx="8924">
                  <c:v>1.4959999999973661E-2</c:v>
                </c:pt>
                <c:pt idx="8925">
                  <c:v>1.2220000000013442E-2</c:v>
                </c:pt>
                <c:pt idx="8926">
                  <c:v>1.5679999999974825E-2</c:v>
                </c:pt>
                <c:pt idx="8927">
                  <c:v>1.2280000000032487E-2</c:v>
                </c:pt>
                <c:pt idx="8928">
                  <c:v>1.0159999999984848E-2</c:v>
                </c:pt>
                <c:pt idx="8929">
                  <c:v>1.3410000000021682E-2</c:v>
                </c:pt>
                <c:pt idx="8930">
                  <c:v>1.3889999999946667E-2</c:v>
                </c:pt>
                <c:pt idx="8931">
                  <c:v>9.770000000003165E-3</c:v>
                </c:pt>
                <c:pt idx="8932">
                  <c:v>1.2640000000033069E-2</c:v>
                </c:pt>
                <c:pt idx="8933">
                  <c:v>1.4659999999992124E-2</c:v>
                </c:pt>
                <c:pt idx="8934">
                  <c:v>9.9000000000160071E-3</c:v>
                </c:pt>
                <c:pt idx="8935">
                  <c:v>1.2509999999963384E-2</c:v>
                </c:pt>
                <c:pt idx="8936">
                  <c:v>1.3590000000021973E-2</c:v>
                </c:pt>
                <c:pt idx="8937">
                  <c:v>1.2429999999994834E-2</c:v>
                </c:pt>
                <c:pt idx="8938">
                  <c:v>1.170999999999367E-2</c:v>
                </c:pt>
                <c:pt idx="8939">
                  <c:v>1.5680000000031669E-2</c:v>
                </c:pt>
                <c:pt idx="8940">
                  <c:v>1.0429999999985284E-2</c:v>
                </c:pt>
                <c:pt idx="8941">
                  <c:v>1.4270000000010441E-2</c:v>
                </c:pt>
                <c:pt idx="8942">
                  <c:v>1.1599999999987176E-2</c:v>
                </c:pt>
                <c:pt idx="8943">
                  <c:v>1.4959999999973661E-2</c:v>
                </c:pt>
                <c:pt idx="8944">
                  <c:v>1.3140000000021246E-2</c:v>
                </c:pt>
                <c:pt idx="8945">
                  <c:v>9.9799999999845568E-3</c:v>
                </c:pt>
                <c:pt idx="8946">
                  <c:v>1.1360000000024684E-2</c:v>
                </c:pt>
                <c:pt idx="8947">
                  <c:v>1.4070000000003802E-2</c:v>
                </c:pt>
                <c:pt idx="8948">
                  <c:v>1.1529999999993379E-2</c:v>
                </c:pt>
                <c:pt idx="8949">
                  <c:v>1.186000000001286E-2</c:v>
                </c:pt>
                <c:pt idx="8950">
                  <c:v>1.0819999999966967E-2</c:v>
                </c:pt>
                <c:pt idx="8951">
                  <c:v>1.4510000000029777E-2</c:v>
                </c:pt>
                <c:pt idx="8952">
                  <c:v>1.132999999998674E-2</c:v>
                </c:pt>
                <c:pt idx="8953">
                  <c:v>1.5640000000018972E-2</c:v>
                </c:pt>
                <c:pt idx="8954">
                  <c:v>1.5799999999956071E-2</c:v>
                </c:pt>
                <c:pt idx="8955">
                  <c:v>1.3500000000021828E-2</c:v>
                </c:pt>
                <c:pt idx="8956">
                  <c:v>1.5350000000012187E-2</c:v>
                </c:pt>
                <c:pt idx="8957">
                  <c:v>1.6390000000001237E-2</c:v>
                </c:pt>
                <c:pt idx="8958">
                  <c:v>1.2009999999975207E-2</c:v>
                </c:pt>
                <c:pt idx="8959">
                  <c:v>1.3469999999983884E-2</c:v>
                </c:pt>
                <c:pt idx="8960">
                  <c:v>1.4280000000042037E-2</c:v>
                </c:pt>
                <c:pt idx="8961">
                  <c:v>1.0459999999966385E-2</c:v>
                </c:pt>
                <c:pt idx="8962">
                  <c:v>1.2190000000032342E-2</c:v>
                </c:pt>
                <c:pt idx="8963">
                  <c:v>8.9399999999955071E-3</c:v>
                </c:pt>
                <c:pt idx="8964">
                  <c:v>1.4059999999972206E-2</c:v>
                </c:pt>
                <c:pt idx="8965">
                  <c:v>1.2010000000032051E-2</c:v>
                </c:pt>
                <c:pt idx="8966">
                  <c:v>1.1509999999987031E-2</c:v>
                </c:pt>
                <c:pt idx="8967">
                  <c:v>1.0310000000004038E-2</c:v>
                </c:pt>
                <c:pt idx="8968">
                  <c:v>1.3199999999983447E-2</c:v>
                </c:pt>
                <c:pt idx="8969">
                  <c:v>1.3109999999983302E-2</c:v>
                </c:pt>
                <c:pt idx="8970">
                  <c:v>1.1720000000025266E-2</c:v>
                </c:pt>
                <c:pt idx="8971">
                  <c:v>1.1050000000011551E-2</c:v>
                </c:pt>
                <c:pt idx="8972">
                  <c:v>1.3089999999976953E-2</c:v>
                </c:pt>
                <c:pt idx="8973">
                  <c:v>1.3410000000021682E-2</c:v>
                </c:pt>
                <c:pt idx="8974">
                  <c:v>1.2130000000013297E-2</c:v>
                </c:pt>
                <c:pt idx="8975">
                  <c:v>1.3769999999965421E-2</c:v>
                </c:pt>
                <c:pt idx="8976">
                  <c:v>9.2900000000213367E-3</c:v>
                </c:pt>
                <c:pt idx="8977">
                  <c:v>1.2130000000013297E-2</c:v>
                </c:pt>
                <c:pt idx="8978">
                  <c:v>1.2069999999994252E-2</c:v>
                </c:pt>
                <c:pt idx="8979">
                  <c:v>8.8199999999574175E-3</c:v>
                </c:pt>
                <c:pt idx="8980">
                  <c:v>1.3950000000022555E-2</c:v>
                </c:pt>
                <c:pt idx="8981">
                  <c:v>9.9599999999782085E-3</c:v>
                </c:pt>
                <c:pt idx="8982">
                  <c:v>1.117000000004964E-2</c:v>
                </c:pt>
                <c:pt idx="8983">
                  <c:v>1.067000000000462E-2</c:v>
                </c:pt>
                <c:pt idx="8984">
                  <c:v>1.3289999999983593E-2</c:v>
                </c:pt>
                <c:pt idx="8985">
                  <c:v>1.1799999999993815E-2</c:v>
                </c:pt>
                <c:pt idx="8986">
                  <c:v>1.1089999999967404E-2</c:v>
                </c:pt>
                <c:pt idx="8987">
                  <c:v>1.3110000000040145E-2</c:v>
                </c:pt>
                <c:pt idx="8988">
                  <c:v>1.1719999999968422E-2</c:v>
                </c:pt>
                <c:pt idx="8989">
                  <c:v>1.2069999999994252E-2</c:v>
                </c:pt>
                <c:pt idx="8990">
                  <c:v>1.102000000003045E-2</c:v>
                </c:pt>
                <c:pt idx="8991">
                  <c:v>1.254999999997608E-2</c:v>
                </c:pt>
                <c:pt idx="8992">
                  <c:v>9.7499999999968168E-3</c:v>
                </c:pt>
                <c:pt idx="8993">
                  <c:v>1.3110000000040145E-2</c:v>
                </c:pt>
                <c:pt idx="8994">
                  <c:v>1.0879999999986012E-2</c:v>
                </c:pt>
                <c:pt idx="8995">
                  <c:v>1.1770000000012715E-2</c:v>
                </c:pt>
                <c:pt idx="8996">
                  <c:v>1.0879999999986012E-2</c:v>
                </c:pt>
                <c:pt idx="8997">
                  <c:v>1.0929999999973461E-2</c:v>
                </c:pt>
                <c:pt idx="8998">
                  <c:v>1.2310000000013588E-2</c:v>
                </c:pt>
                <c:pt idx="8999">
                  <c:v>1.267000000001417E-2</c:v>
                </c:pt>
                <c:pt idx="9000">
                  <c:v>1.1320000000011987E-2</c:v>
                </c:pt>
                <c:pt idx="9001">
                  <c:v>1.4839999999992415E-2</c:v>
                </c:pt>
                <c:pt idx="9002">
                  <c:v>1.2099999999975353E-2</c:v>
                </c:pt>
                <c:pt idx="9003">
                  <c:v>1.4160000000003947E-2</c:v>
                </c:pt>
                <c:pt idx="9004">
                  <c:v>1.2249999999994543E-2</c:v>
                </c:pt>
                <c:pt idx="9005">
                  <c:v>1.2190000000032342E-2</c:v>
                </c:pt>
                <c:pt idx="9006">
                  <c:v>1.4749999999992269E-2</c:v>
                </c:pt>
                <c:pt idx="9007">
                  <c:v>1.0609999999985575E-2</c:v>
                </c:pt>
                <c:pt idx="9008">
                  <c:v>1.4009999999984757E-2</c:v>
                </c:pt>
                <c:pt idx="9009">
                  <c:v>1.1680000000012569E-2</c:v>
                </c:pt>
                <c:pt idx="9010">
                  <c:v>1.2810000000001764E-2</c:v>
                </c:pt>
                <c:pt idx="9011">
                  <c:v>1.0490000000004329E-2</c:v>
                </c:pt>
                <c:pt idx="9012">
                  <c:v>1.2429999999994834E-2</c:v>
                </c:pt>
                <c:pt idx="9013">
                  <c:v>1.0280000000022937E-2</c:v>
                </c:pt>
                <c:pt idx="9014">
                  <c:v>1.3149999999995998E-2</c:v>
                </c:pt>
                <c:pt idx="9015">
                  <c:v>1.2310000000013588E-2</c:v>
                </c:pt>
                <c:pt idx="9016">
                  <c:v>1.155999999997448E-2</c:v>
                </c:pt>
                <c:pt idx="9017">
                  <c:v>1.3530000000002929E-2</c:v>
                </c:pt>
                <c:pt idx="9018">
                  <c:v>9.8600000000033106E-3</c:v>
                </c:pt>
                <c:pt idx="9019">
                  <c:v>1.2369999999975789E-2</c:v>
                </c:pt>
                <c:pt idx="9020">
                  <c:v>1.1920000000031905E-2</c:v>
                </c:pt>
                <c:pt idx="9021">
                  <c:v>9.7799999999779175E-3</c:v>
                </c:pt>
                <c:pt idx="9022">
                  <c:v>1.2190000000032342E-2</c:v>
                </c:pt>
                <c:pt idx="9023">
                  <c:v>1.1469999999974334E-2</c:v>
                </c:pt>
                <c:pt idx="9024">
                  <c:v>1.1889999999993961E-2</c:v>
                </c:pt>
                <c:pt idx="9025">
                  <c:v>1.0400000000004184E-2</c:v>
                </c:pt>
                <c:pt idx="9026">
                  <c:v>1.1059999999986303E-2</c:v>
                </c:pt>
                <c:pt idx="9027">
                  <c:v>1.2550000000032924E-2</c:v>
                </c:pt>
                <c:pt idx="9028">
                  <c:v>1.0580000000004475E-2</c:v>
                </c:pt>
                <c:pt idx="9029">
                  <c:v>1.4029999999991105E-2</c:v>
                </c:pt>
                <c:pt idx="9030">
                  <c:v>1.3120000000014898E-2</c:v>
                </c:pt>
                <c:pt idx="9031">
                  <c:v>1.290000000000191E-2</c:v>
                </c:pt>
                <c:pt idx="9032">
                  <c:v>1.2669999999957327E-2</c:v>
                </c:pt>
                <c:pt idx="9033">
                  <c:v>1.1650000000031469E-2</c:v>
                </c:pt>
                <c:pt idx="9034">
                  <c:v>1.1199999999973898E-2</c:v>
                </c:pt>
                <c:pt idx="9035">
                  <c:v>1.6070000000013351E-2</c:v>
                </c:pt>
                <c:pt idx="9036">
                  <c:v>1.2220000000013442E-2</c:v>
                </c:pt>
                <c:pt idx="9037">
                  <c:v>1.3139999999964402E-2</c:v>
                </c:pt>
                <c:pt idx="9038">
                  <c:v>1.1380000000031032E-2</c:v>
                </c:pt>
                <c:pt idx="9039">
                  <c:v>1.0490000000004329E-2</c:v>
                </c:pt>
                <c:pt idx="9040">
                  <c:v>1.1779999999987467E-2</c:v>
                </c:pt>
                <c:pt idx="9041">
                  <c:v>1.290000000000191E-2</c:v>
                </c:pt>
                <c:pt idx="9042">
                  <c:v>1.0609999999985575E-2</c:v>
                </c:pt>
                <c:pt idx="9043">
                  <c:v>1.2640000000033069E-2</c:v>
                </c:pt>
                <c:pt idx="9044">
                  <c:v>1.2009999999975207E-2</c:v>
                </c:pt>
                <c:pt idx="9045">
                  <c:v>1.1649999999974625E-2</c:v>
                </c:pt>
                <c:pt idx="9046">
                  <c:v>1.4040000000022701E-2</c:v>
                </c:pt>
                <c:pt idx="9047">
                  <c:v>1.2690000000020518E-2</c:v>
                </c:pt>
                <c:pt idx="9048">
                  <c:v>1.3119999999958054E-2</c:v>
                </c:pt>
                <c:pt idx="9049">
                  <c:v>1.3560000000040873E-2</c:v>
                </c:pt>
                <c:pt idx="9050">
                  <c:v>1.274999999998272E-2</c:v>
                </c:pt>
                <c:pt idx="9051">
                  <c:v>1.5919999999994161E-2</c:v>
                </c:pt>
                <c:pt idx="9052">
                  <c:v>1.0690000000010969E-2</c:v>
                </c:pt>
                <c:pt idx="9053">
                  <c:v>1.4369999999985339E-2</c:v>
                </c:pt>
                <c:pt idx="9054">
                  <c:v>1.1149999999986449E-2</c:v>
                </c:pt>
                <c:pt idx="9055">
                  <c:v>1.0490000000004329E-2</c:v>
                </c:pt>
                <c:pt idx="9056">
                  <c:v>1.2690000000020518E-2</c:v>
                </c:pt>
                <c:pt idx="9057">
                  <c:v>1.1059999999986303E-2</c:v>
                </c:pt>
                <c:pt idx="9058">
                  <c:v>1.4990000000011605E-2</c:v>
                </c:pt>
                <c:pt idx="9059">
                  <c:v>1.1169999999992797E-2</c:v>
                </c:pt>
                <c:pt idx="9060">
                  <c:v>1.132999999998674E-2</c:v>
                </c:pt>
                <c:pt idx="9061">
                  <c:v>1.1740000000031614E-2</c:v>
                </c:pt>
                <c:pt idx="9062">
                  <c:v>1.4099999999984902E-2</c:v>
                </c:pt>
                <c:pt idx="9063">
                  <c:v>1.2810000000001764E-2</c:v>
                </c:pt>
                <c:pt idx="9064">
                  <c:v>1.3059999999995853E-2</c:v>
                </c:pt>
                <c:pt idx="9065">
                  <c:v>1.5940000000000509E-2</c:v>
                </c:pt>
                <c:pt idx="9066">
                  <c:v>1.0580000000004475E-2</c:v>
                </c:pt>
                <c:pt idx="9067">
                  <c:v>1.4160000000003947E-2</c:v>
                </c:pt>
                <c:pt idx="9068">
                  <c:v>1.1739999999974771E-2</c:v>
                </c:pt>
                <c:pt idx="9069">
                  <c:v>1.5020000000049549E-2</c:v>
                </c:pt>
                <c:pt idx="9070">
                  <c:v>8.2499999999754436E-3</c:v>
                </c:pt>
                <c:pt idx="9071">
                  <c:v>1.3829999999984466E-2</c:v>
                </c:pt>
                <c:pt idx="9072">
                  <c:v>1.0260000000016589E-2</c:v>
                </c:pt>
                <c:pt idx="9073">
                  <c:v>9.2599999999833926E-3</c:v>
                </c:pt>
                <c:pt idx="9074">
                  <c:v>1.0940000000005057E-2</c:v>
                </c:pt>
                <c:pt idx="9075">
                  <c:v>1.1300000000005639E-2</c:v>
                </c:pt>
                <c:pt idx="9076">
                  <c:v>1.1169999999992797E-2</c:v>
                </c:pt>
                <c:pt idx="9077">
                  <c:v>1.1390000000005784E-2</c:v>
                </c:pt>
                <c:pt idx="9078">
                  <c:v>9.6800000000030195E-3</c:v>
                </c:pt>
                <c:pt idx="9079">
                  <c:v>1.6239999999982047E-2</c:v>
                </c:pt>
                <c:pt idx="9080">
                  <c:v>1.041000000003578E-2</c:v>
                </c:pt>
                <c:pt idx="9081">
                  <c:v>1.3820000000009713E-2</c:v>
                </c:pt>
                <c:pt idx="9082">
                  <c:v>1.2309999999956744E-2</c:v>
                </c:pt>
                <c:pt idx="9083">
                  <c:v>1.2640000000033069E-2</c:v>
                </c:pt>
                <c:pt idx="9084">
                  <c:v>1.1169999999992797E-2</c:v>
                </c:pt>
                <c:pt idx="9085">
                  <c:v>1.5949999999975262E-2</c:v>
                </c:pt>
                <c:pt idx="9086">
                  <c:v>1.2690000000020518E-2</c:v>
                </c:pt>
                <c:pt idx="9087">
                  <c:v>1.0080000000016298E-2</c:v>
                </c:pt>
                <c:pt idx="9088">
                  <c:v>1.2659999999982574E-2</c:v>
                </c:pt>
                <c:pt idx="9089">
                  <c:v>1.0969999999986157E-2</c:v>
                </c:pt>
                <c:pt idx="9090">
                  <c:v>1.2879999999995562E-2</c:v>
                </c:pt>
                <c:pt idx="9091">
                  <c:v>1.3080000000002201E-2</c:v>
                </c:pt>
                <c:pt idx="9092">
                  <c:v>1.4270000000010441E-2</c:v>
                </c:pt>
                <c:pt idx="9093">
                  <c:v>1.2099999999975353E-2</c:v>
                </c:pt>
                <c:pt idx="9094">
                  <c:v>1.2010000000032051E-2</c:v>
                </c:pt>
                <c:pt idx="9095">
                  <c:v>1.6480000000001382E-2</c:v>
                </c:pt>
                <c:pt idx="9096">
                  <c:v>1.1719999999968422E-2</c:v>
                </c:pt>
                <c:pt idx="9097">
                  <c:v>1.2750000000039563E-2</c:v>
                </c:pt>
                <c:pt idx="9098">
                  <c:v>1.0850000000004911E-2</c:v>
                </c:pt>
                <c:pt idx="9099">
                  <c:v>1.4689999999973224E-2</c:v>
                </c:pt>
                <c:pt idx="9100">
                  <c:v>8.9100000000144064E-3</c:v>
                </c:pt>
                <c:pt idx="9101">
                  <c:v>1.0999999999967258E-2</c:v>
                </c:pt>
                <c:pt idx="9102">
                  <c:v>1.0550000000023374E-2</c:v>
                </c:pt>
                <c:pt idx="9103">
                  <c:v>9.2700000000149885E-3</c:v>
                </c:pt>
                <c:pt idx="9104">
                  <c:v>1.0580000000004475E-2</c:v>
                </c:pt>
                <c:pt idx="9105">
                  <c:v>1.0069999999984702E-2</c:v>
                </c:pt>
                <c:pt idx="9106">
                  <c:v>1.3030000000014752E-2</c:v>
                </c:pt>
                <c:pt idx="9107">
                  <c:v>8.6999999999761712E-3</c:v>
                </c:pt>
                <c:pt idx="9108">
                  <c:v>1.1410000000012133E-2</c:v>
                </c:pt>
                <c:pt idx="9109">
                  <c:v>1.3890000000003511E-2</c:v>
                </c:pt>
                <c:pt idx="9110">
                  <c:v>7.9599999999686588E-3</c:v>
                </c:pt>
                <c:pt idx="9111">
                  <c:v>1.3080000000002201E-2</c:v>
                </c:pt>
                <c:pt idx="9112">
                  <c:v>1.2159999999994398E-2</c:v>
                </c:pt>
                <c:pt idx="9113">
                  <c:v>1.1350000000049931E-2</c:v>
                </c:pt>
                <c:pt idx="9114">
                  <c:v>1.2069999999994252E-2</c:v>
                </c:pt>
                <c:pt idx="9115">
                  <c:v>1.1809999999968568E-2</c:v>
                </c:pt>
                <c:pt idx="9116">
                  <c:v>9.9800000000414002E-3</c:v>
                </c:pt>
                <c:pt idx="9117">
                  <c:v>1.0789999999985866E-2</c:v>
                </c:pt>
                <c:pt idx="9118">
                  <c:v>1.3080000000002201E-2</c:v>
                </c:pt>
                <c:pt idx="9119">
                  <c:v>1.2009999999975207E-2</c:v>
                </c:pt>
                <c:pt idx="9120">
                  <c:v>1.0109999999997399E-2</c:v>
                </c:pt>
                <c:pt idx="9121">
                  <c:v>1.290000000000191E-2</c:v>
                </c:pt>
                <c:pt idx="9122">
                  <c:v>1.2429999999994834E-2</c:v>
                </c:pt>
                <c:pt idx="9123">
                  <c:v>9.0000000000145519E-3</c:v>
                </c:pt>
                <c:pt idx="9124">
                  <c:v>1.0580000000004475E-2</c:v>
                </c:pt>
                <c:pt idx="9125">
                  <c:v>1.5350000000012187E-2</c:v>
                </c:pt>
                <c:pt idx="9126">
                  <c:v>8.5199999999758802E-3</c:v>
                </c:pt>
                <c:pt idx="9127">
                  <c:v>1.0850000000004911E-2</c:v>
                </c:pt>
                <c:pt idx="9128">
                  <c:v>1.0609999999985575E-2</c:v>
                </c:pt>
                <c:pt idx="9129">
                  <c:v>8.7300000000141154E-3</c:v>
                </c:pt>
                <c:pt idx="9130">
                  <c:v>1.1090000000024247E-2</c:v>
                </c:pt>
                <c:pt idx="9131">
                  <c:v>8.3099999999944885E-3</c:v>
                </c:pt>
                <c:pt idx="9132">
                  <c:v>1.3620000000003074E-2</c:v>
                </c:pt>
                <c:pt idx="9133">
                  <c:v>5.419999999958236E-3</c:v>
                </c:pt>
                <c:pt idx="9134">
                  <c:v>1.3590000000021973E-2</c:v>
                </c:pt>
                <c:pt idx="9135">
                  <c:v>1.1689999999987322E-2</c:v>
                </c:pt>
                <c:pt idx="9136">
                  <c:v>8.8200000000142609E-3</c:v>
                </c:pt>
                <c:pt idx="9137">
                  <c:v>9.7999999999842657E-3</c:v>
                </c:pt>
                <c:pt idx="9138">
                  <c:v>1.2010000000032051E-2</c:v>
                </c:pt>
                <c:pt idx="9139">
                  <c:v>1.239999999995689E-2</c:v>
                </c:pt>
                <c:pt idx="9140">
                  <c:v>9.1200000000526416E-3</c:v>
                </c:pt>
                <c:pt idx="9141">
                  <c:v>1.5379999999993288E-2</c:v>
                </c:pt>
                <c:pt idx="9142">
                  <c:v>1.1799999999993815E-2</c:v>
                </c:pt>
                <c:pt idx="9143">
                  <c:v>1.1239999999986594E-2</c:v>
                </c:pt>
                <c:pt idx="9144">
                  <c:v>1.1649999999974625E-2</c:v>
                </c:pt>
                <c:pt idx="9145">
                  <c:v>1.198000000005095E-2</c:v>
                </c:pt>
                <c:pt idx="9146">
                  <c:v>1.3559999999984029E-2</c:v>
                </c:pt>
                <c:pt idx="9147">
                  <c:v>9.9799999999845568E-3</c:v>
                </c:pt>
                <c:pt idx="9148">
                  <c:v>1.2850000000014461E-2</c:v>
                </c:pt>
                <c:pt idx="9149">
                  <c:v>1.3559999999984029E-2</c:v>
                </c:pt>
                <c:pt idx="9150">
                  <c:v>1.0460000000023228E-2</c:v>
                </c:pt>
                <c:pt idx="9151">
                  <c:v>1.4479999999991833E-2</c:v>
                </c:pt>
                <c:pt idx="9152">
                  <c:v>1.251999999999498E-2</c:v>
                </c:pt>
                <c:pt idx="9153">
                  <c:v>1.0789999999985866E-2</c:v>
                </c:pt>
                <c:pt idx="9154">
                  <c:v>1.3559999999984029E-2</c:v>
                </c:pt>
                <c:pt idx="9155">
                  <c:v>1.3440000000002783E-2</c:v>
                </c:pt>
                <c:pt idx="9156">
                  <c:v>9.4200000000341788E-3</c:v>
                </c:pt>
                <c:pt idx="9157">
                  <c:v>1.596999999998161E-2</c:v>
                </c:pt>
                <c:pt idx="9158">
                  <c:v>1.6689999999982774E-2</c:v>
                </c:pt>
                <c:pt idx="9159">
                  <c:v>1.1590000000012424E-2</c:v>
                </c:pt>
                <c:pt idx="9160">
                  <c:v>1.4370000000042182E-2</c:v>
                </c:pt>
                <c:pt idx="9161">
                  <c:v>1.4719999999954325E-2</c:v>
                </c:pt>
                <c:pt idx="9162">
                  <c:v>1.290000000000191E-2</c:v>
                </c:pt>
                <c:pt idx="9163">
                  <c:v>1.5980000000013206E-2</c:v>
                </c:pt>
                <c:pt idx="9164">
                  <c:v>1.1439999999993233E-2</c:v>
                </c:pt>
                <c:pt idx="9165">
                  <c:v>1.4749999999992269E-2</c:v>
                </c:pt>
                <c:pt idx="9166">
                  <c:v>1.2429999999994834E-2</c:v>
                </c:pt>
                <c:pt idx="9167">
                  <c:v>1.3170000000002346E-2</c:v>
                </c:pt>
                <c:pt idx="9168">
                  <c:v>1.3830000000041309E-2</c:v>
                </c:pt>
                <c:pt idx="9169">
                  <c:v>1.4219999999966149E-2</c:v>
                </c:pt>
                <c:pt idx="9170">
                  <c:v>1.3080000000002201E-2</c:v>
                </c:pt>
                <c:pt idx="9171">
                  <c:v>1.4130000000022847E-2</c:v>
                </c:pt>
                <c:pt idx="9172">
                  <c:v>1.731000000000904E-2</c:v>
                </c:pt>
                <c:pt idx="9173">
                  <c:v>1.0850000000004911E-2</c:v>
                </c:pt>
                <c:pt idx="9174">
                  <c:v>1.5109999999992851E-2</c:v>
                </c:pt>
                <c:pt idx="9175">
                  <c:v>1.6570000000001528E-2</c:v>
                </c:pt>
                <c:pt idx="9176">
                  <c:v>1.4839999999992415E-2</c:v>
                </c:pt>
                <c:pt idx="9177">
                  <c:v>1.1390000000005784E-2</c:v>
                </c:pt>
                <c:pt idx="9178">
                  <c:v>1.8149999999991451E-2</c:v>
                </c:pt>
                <c:pt idx="9179">
                  <c:v>1.2450000000001182E-2</c:v>
                </c:pt>
                <c:pt idx="9180">
                  <c:v>1.1089999999967404E-2</c:v>
                </c:pt>
                <c:pt idx="9181">
                  <c:v>1.1650000000031469E-2</c:v>
                </c:pt>
                <c:pt idx="9182">
                  <c:v>1.1449999999967986E-2</c:v>
                </c:pt>
                <c:pt idx="9183">
                  <c:v>1.0490000000004329E-2</c:v>
                </c:pt>
                <c:pt idx="9184">
                  <c:v>1.4119999999991251E-2</c:v>
                </c:pt>
                <c:pt idx="9185">
                  <c:v>1.198000000005095E-2</c:v>
                </c:pt>
                <c:pt idx="9186">
                  <c:v>1.0259999999959746E-2</c:v>
                </c:pt>
                <c:pt idx="9187">
                  <c:v>1.2420000000020082E-2</c:v>
                </c:pt>
                <c:pt idx="9188">
                  <c:v>1.1809999999968568E-2</c:v>
                </c:pt>
                <c:pt idx="9189">
                  <c:v>1.5820000000019263E-2</c:v>
                </c:pt>
                <c:pt idx="9190">
                  <c:v>1.3379999999983738E-2</c:v>
                </c:pt>
                <c:pt idx="9191">
                  <c:v>1.5020000000049549E-2</c:v>
                </c:pt>
                <c:pt idx="9192">
                  <c:v>1.2459999999975935E-2</c:v>
                </c:pt>
                <c:pt idx="9193">
                  <c:v>1.3109999999983302E-2</c:v>
                </c:pt>
                <c:pt idx="9194">
                  <c:v>1.4250000000004093E-2</c:v>
                </c:pt>
                <c:pt idx="9195">
                  <c:v>1.3620000000003074E-2</c:v>
                </c:pt>
                <c:pt idx="9196">
                  <c:v>1.2569999999982429E-2</c:v>
                </c:pt>
                <c:pt idx="9197">
                  <c:v>1.2490000000013879E-2</c:v>
                </c:pt>
                <c:pt idx="9198">
                  <c:v>1.4220000000022992E-2</c:v>
                </c:pt>
                <c:pt idx="9199">
                  <c:v>1.3499999999964984E-2</c:v>
                </c:pt>
                <c:pt idx="9200">
                  <c:v>1.1680000000012569E-2</c:v>
                </c:pt>
                <c:pt idx="9201">
                  <c:v>1.1979999999994106E-2</c:v>
                </c:pt>
                <c:pt idx="9202">
                  <c:v>1.4839999999992415E-2</c:v>
                </c:pt>
                <c:pt idx="9203">
                  <c:v>1.0310000000004038E-2</c:v>
                </c:pt>
                <c:pt idx="9204">
                  <c:v>1.7020000000002256E-2</c:v>
                </c:pt>
                <c:pt idx="9205">
                  <c:v>1.2220000000013442E-2</c:v>
                </c:pt>
                <c:pt idx="9206">
                  <c:v>1.6509999999982483E-2</c:v>
                </c:pt>
                <c:pt idx="9207">
                  <c:v>1.2850000000014461E-2</c:v>
                </c:pt>
                <c:pt idx="9208">
                  <c:v>1.6300000000001091E-2</c:v>
                </c:pt>
                <c:pt idx="9209">
                  <c:v>1.1680000000012569E-2</c:v>
                </c:pt>
                <c:pt idx="9210">
                  <c:v>1.2369999999975789E-2</c:v>
                </c:pt>
                <c:pt idx="9211">
                  <c:v>1.6180000000019845E-2</c:v>
                </c:pt>
                <c:pt idx="9212">
                  <c:v>1.2960000000020955E-2</c:v>
                </c:pt>
                <c:pt idx="9213">
                  <c:v>1.3949999999965712E-2</c:v>
                </c:pt>
                <c:pt idx="9214">
                  <c:v>1.5320000000031087E-2</c:v>
                </c:pt>
                <c:pt idx="9215">
                  <c:v>1.2369999999975789E-2</c:v>
                </c:pt>
                <c:pt idx="9216">
                  <c:v>1.4040000000022701E-2</c:v>
                </c:pt>
                <c:pt idx="9217">
                  <c:v>1.2990000000002055E-2</c:v>
                </c:pt>
                <c:pt idx="9218">
                  <c:v>1.7639999999971678E-2</c:v>
                </c:pt>
                <c:pt idx="9219">
                  <c:v>1.1450000000024829E-2</c:v>
                </c:pt>
                <c:pt idx="9220">
                  <c:v>1.7549999999971533E-2</c:v>
                </c:pt>
                <c:pt idx="9221">
                  <c:v>1.5440000000012333E-2</c:v>
                </c:pt>
                <c:pt idx="9222">
                  <c:v>1.6030000000000655E-2</c:v>
                </c:pt>
                <c:pt idx="9223">
                  <c:v>1.2580000000014024E-2</c:v>
                </c:pt>
                <c:pt idx="9224">
                  <c:v>1.8529999999998381E-2</c:v>
                </c:pt>
                <c:pt idx="9225">
                  <c:v>1.4729999999985921E-2</c:v>
                </c:pt>
                <c:pt idx="9226">
                  <c:v>1.2960000000020955E-2</c:v>
                </c:pt>
                <c:pt idx="9227">
                  <c:v>1.7049999999983356E-2</c:v>
                </c:pt>
                <c:pt idx="9228">
                  <c:v>1.3230000000021391E-2</c:v>
                </c:pt>
                <c:pt idx="9229">
                  <c:v>1.5799999999956071E-2</c:v>
                </c:pt>
                <c:pt idx="9230">
                  <c:v>1.4000000000010004E-2</c:v>
                </c:pt>
                <c:pt idx="9231">
                  <c:v>1.6070000000013351E-2</c:v>
                </c:pt>
                <c:pt idx="9232">
                  <c:v>1.5519999999980882E-2</c:v>
                </c:pt>
                <c:pt idx="9233">
                  <c:v>1.4400000000023283E-2</c:v>
                </c:pt>
                <c:pt idx="9234">
                  <c:v>1.61200000000008E-2</c:v>
                </c:pt>
                <c:pt idx="9235">
                  <c:v>1.7490000000009331E-2</c:v>
                </c:pt>
                <c:pt idx="9236">
                  <c:v>9.9599999999782085E-3</c:v>
                </c:pt>
                <c:pt idx="9237">
                  <c:v>1.693000000000211E-2</c:v>
                </c:pt>
                <c:pt idx="9238">
                  <c:v>1.490000000001146E-2</c:v>
                </c:pt>
                <c:pt idx="9239">
                  <c:v>1.2869999999963966E-2</c:v>
                </c:pt>
                <c:pt idx="9240">
                  <c:v>1.4340000000004238E-2</c:v>
                </c:pt>
                <c:pt idx="9241">
                  <c:v>1.5610000000037871E-2</c:v>
                </c:pt>
                <c:pt idx="9242">
                  <c:v>1.4959999999973661E-2</c:v>
                </c:pt>
                <c:pt idx="9243">
                  <c:v>1.2280000000032487E-2</c:v>
                </c:pt>
                <c:pt idx="9244">
                  <c:v>1.561999999995578E-2</c:v>
                </c:pt>
                <c:pt idx="9245">
                  <c:v>1.3290000000040436E-2</c:v>
                </c:pt>
                <c:pt idx="9246">
                  <c:v>1.1499999999955435E-2</c:v>
                </c:pt>
                <c:pt idx="9247">
                  <c:v>1.3500000000021828E-2</c:v>
                </c:pt>
                <c:pt idx="9248">
                  <c:v>1.3770000000022264E-2</c:v>
                </c:pt>
                <c:pt idx="9249">
                  <c:v>1.01399999999785E-2</c:v>
                </c:pt>
                <c:pt idx="9250">
                  <c:v>1.5789999999981319E-2</c:v>
                </c:pt>
                <c:pt idx="9251">
                  <c:v>1.2010000000032051E-2</c:v>
                </c:pt>
                <c:pt idx="9252">
                  <c:v>1.4839999999992415E-2</c:v>
                </c:pt>
                <c:pt idx="9253">
                  <c:v>9.8399999999969623E-3</c:v>
                </c:pt>
                <c:pt idx="9254">
                  <c:v>1.5109999999992851E-2</c:v>
                </c:pt>
                <c:pt idx="9255">
                  <c:v>1.3590000000021973E-2</c:v>
                </c:pt>
                <c:pt idx="9256">
                  <c:v>9.7999999999842657E-3</c:v>
                </c:pt>
                <c:pt idx="9257">
                  <c:v>1.4990000000011605E-2</c:v>
                </c:pt>
                <c:pt idx="9258">
                  <c:v>1.067000000000462E-2</c:v>
                </c:pt>
                <c:pt idx="9259">
                  <c:v>1.2130000000013297E-2</c:v>
                </c:pt>
                <c:pt idx="9260">
                  <c:v>1.0879999999986012E-2</c:v>
                </c:pt>
                <c:pt idx="9261">
                  <c:v>1.170999999999367E-2</c:v>
                </c:pt>
                <c:pt idx="9262">
                  <c:v>1.2400000000013733E-2</c:v>
                </c:pt>
                <c:pt idx="9263">
                  <c:v>9.4499999999584361E-3</c:v>
                </c:pt>
                <c:pt idx="9264">
                  <c:v>1.6060000000038599E-2</c:v>
                </c:pt>
                <c:pt idx="9265">
                  <c:v>6.7399999999793181E-3</c:v>
                </c:pt>
                <c:pt idx="9266">
                  <c:v>1.5019999999992706E-2</c:v>
                </c:pt>
                <c:pt idx="9267">
                  <c:v>1.4299999999991542E-2</c:v>
                </c:pt>
                <c:pt idx="9268">
                  <c:v>1.3650000000041018E-2</c:v>
                </c:pt>
                <c:pt idx="9269">
                  <c:v>1.3260000000002492E-2</c:v>
                </c:pt>
                <c:pt idx="9270">
                  <c:v>1.2039999999956308E-2</c:v>
                </c:pt>
                <c:pt idx="9271">
                  <c:v>1.490000000001146E-2</c:v>
                </c:pt>
                <c:pt idx="9272">
                  <c:v>1.0550000000023374E-2</c:v>
                </c:pt>
                <c:pt idx="9273">
                  <c:v>1.1979999999994106E-2</c:v>
                </c:pt>
                <c:pt idx="9274">
                  <c:v>1.4250000000004093E-2</c:v>
                </c:pt>
                <c:pt idx="9275">
                  <c:v>1.0400000000004184E-2</c:v>
                </c:pt>
                <c:pt idx="9276">
                  <c:v>1.3409999999964839E-2</c:v>
                </c:pt>
                <c:pt idx="9277">
                  <c:v>1.0400000000004184E-2</c:v>
                </c:pt>
                <c:pt idx="9278">
                  <c:v>1.4610000000004675E-2</c:v>
                </c:pt>
                <c:pt idx="9279">
                  <c:v>1.170999999999367E-2</c:v>
                </c:pt>
                <c:pt idx="9280">
                  <c:v>1.1090000000024247E-2</c:v>
                </c:pt>
                <c:pt idx="9281">
                  <c:v>1.2130000000013297E-2</c:v>
                </c:pt>
                <c:pt idx="9282">
                  <c:v>1.277999999996382E-2</c:v>
                </c:pt>
                <c:pt idx="9283">
                  <c:v>1.7760000000009768E-2</c:v>
                </c:pt>
                <c:pt idx="9284">
                  <c:v>9.5999999999776264E-3</c:v>
                </c:pt>
                <c:pt idx="9285">
                  <c:v>1.5260000000012042E-2</c:v>
                </c:pt>
                <c:pt idx="9286">
                  <c:v>1.1680000000012569E-2</c:v>
                </c:pt>
                <c:pt idx="9287">
                  <c:v>1.2069999999994252E-2</c:v>
                </c:pt>
                <c:pt idx="9288">
                  <c:v>1.3289999999983593E-2</c:v>
                </c:pt>
                <c:pt idx="9289">
                  <c:v>1.3350000000002638E-2</c:v>
                </c:pt>
                <c:pt idx="9290">
                  <c:v>1.2550000000032924E-2</c:v>
                </c:pt>
                <c:pt idx="9291">
                  <c:v>8.7300000000141154E-3</c:v>
                </c:pt>
                <c:pt idx="9292">
                  <c:v>1.1119999999948504E-2</c:v>
                </c:pt>
                <c:pt idx="9293">
                  <c:v>1.0580000000004475E-2</c:v>
                </c:pt>
                <c:pt idx="9294">
                  <c:v>1.2990000000002055E-2</c:v>
                </c:pt>
                <c:pt idx="9295">
                  <c:v>1.0050000000035197E-2</c:v>
                </c:pt>
                <c:pt idx="9296">
                  <c:v>1.2270000000000891E-2</c:v>
                </c:pt>
                <c:pt idx="9297">
                  <c:v>1.2159999999994398E-2</c:v>
                </c:pt>
                <c:pt idx="9298">
                  <c:v>9.2999999999960892E-3</c:v>
                </c:pt>
                <c:pt idx="9299">
                  <c:v>1.6570000000001528E-2</c:v>
                </c:pt>
                <c:pt idx="9300">
                  <c:v>1.1390000000005784E-2</c:v>
                </c:pt>
                <c:pt idx="9301">
                  <c:v>1.0549999999966531E-2</c:v>
                </c:pt>
                <c:pt idx="9302">
                  <c:v>1.490000000001146E-2</c:v>
                </c:pt>
                <c:pt idx="9303">
                  <c:v>1.1950000000013006E-2</c:v>
                </c:pt>
                <c:pt idx="9304">
                  <c:v>1.0940000000005057E-2</c:v>
                </c:pt>
                <c:pt idx="9305">
                  <c:v>1.1469999999974334E-2</c:v>
                </c:pt>
                <c:pt idx="9306">
                  <c:v>1.1979999999994106E-2</c:v>
                </c:pt>
                <c:pt idx="9307">
                  <c:v>1.4780000000030213E-2</c:v>
                </c:pt>
                <c:pt idx="9308">
                  <c:v>7.2700000000054388E-3</c:v>
                </c:pt>
                <c:pt idx="9309">
                  <c:v>1.3949999999965712E-2</c:v>
                </c:pt>
                <c:pt idx="9310">
                  <c:v>1.1210000000005493E-2</c:v>
                </c:pt>
                <c:pt idx="9311">
                  <c:v>1.2280000000032487E-2</c:v>
                </c:pt>
                <c:pt idx="9312">
                  <c:v>1.0549999999966531E-2</c:v>
                </c:pt>
                <c:pt idx="9313">
                  <c:v>1.3320000000021537E-2</c:v>
                </c:pt>
                <c:pt idx="9314">
                  <c:v>1.2389999999982138E-2</c:v>
                </c:pt>
                <c:pt idx="9315">
                  <c:v>1.2069999999994252E-2</c:v>
                </c:pt>
                <c:pt idx="9316">
                  <c:v>1.3540000000034524E-2</c:v>
                </c:pt>
                <c:pt idx="9317">
                  <c:v>1.2329999999963093E-2</c:v>
                </c:pt>
                <c:pt idx="9318">
                  <c:v>1.3410000000021682E-2</c:v>
                </c:pt>
                <c:pt idx="9319">
                  <c:v>1.01399999999785E-2</c:v>
                </c:pt>
                <c:pt idx="9320">
                  <c:v>1.1920000000031905E-2</c:v>
                </c:pt>
                <c:pt idx="9321">
                  <c:v>1.1169999999992797E-2</c:v>
                </c:pt>
                <c:pt idx="9322">
                  <c:v>1.0229999999978645E-2</c:v>
                </c:pt>
                <c:pt idx="9323">
                  <c:v>1.6180000000019845E-2</c:v>
                </c:pt>
                <c:pt idx="9324">
                  <c:v>9.9200000000223554E-3</c:v>
                </c:pt>
                <c:pt idx="9325">
                  <c:v>1.1829999999974916E-2</c:v>
                </c:pt>
                <c:pt idx="9326">
                  <c:v>1.1840000000006512E-2</c:v>
                </c:pt>
                <c:pt idx="9327">
                  <c:v>1.3759999999990669E-2</c:v>
                </c:pt>
                <c:pt idx="9328">
                  <c:v>1.2789999999995416E-2</c:v>
                </c:pt>
                <c:pt idx="9329">
                  <c:v>1.2159999999994398E-2</c:v>
                </c:pt>
                <c:pt idx="9330">
                  <c:v>1.6509999999982483E-2</c:v>
                </c:pt>
                <c:pt idx="9331">
                  <c:v>9.0600000000335967E-3</c:v>
                </c:pt>
                <c:pt idx="9332">
                  <c:v>1.7699999999990723E-2</c:v>
                </c:pt>
                <c:pt idx="9333">
                  <c:v>1.2279999999975644E-2</c:v>
                </c:pt>
                <c:pt idx="9334">
                  <c:v>1.386000000002241E-2</c:v>
                </c:pt>
                <c:pt idx="9335">
                  <c:v>1.2040000000013151E-2</c:v>
                </c:pt>
                <c:pt idx="9336">
                  <c:v>1.3649999999984175E-2</c:v>
                </c:pt>
                <c:pt idx="9337">
                  <c:v>1.3350000000002638E-2</c:v>
                </c:pt>
                <c:pt idx="9338">
                  <c:v>1.1680000000012569E-2</c:v>
                </c:pt>
                <c:pt idx="9339">
                  <c:v>1.2249999999994543E-2</c:v>
                </c:pt>
                <c:pt idx="9340">
                  <c:v>1.2159999999994398E-2</c:v>
                </c:pt>
                <c:pt idx="9341">
                  <c:v>1.1950000000013006E-2</c:v>
                </c:pt>
                <c:pt idx="9342">
                  <c:v>1.1239999999986594E-2</c:v>
                </c:pt>
                <c:pt idx="9343">
                  <c:v>1.5429999999980737E-2</c:v>
                </c:pt>
                <c:pt idx="9344">
                  <c:v>1.1690000000044165E-2</c:v>
                </c:pt>
                <c:pt idx="9345">
                  <c:v>1.2689999999963675E-2</c:v>
                </c:pt>
                <c:pt idx="9346">
                  <c:v>1.4190000000041891E-2</c:v>
                </c:pt>
                <c:pt idx="9347">
                  <c:v>1.3349999999945794E-2</c:v>
                </c:pt>
                <c:pt idx="9348">
                  <c:v>1.0550000000023374E-2</c:v>
                </c:pt>
                <c:pt idx="9349">
                  <c:v>1.2310000000013588E-2</c:v>
                </c:pt>
                <c:pt idx="9350">
                  <c:v>1.490000000001146E-2</c:v>
                </c:pt>
                <c:pt idx="9351">
                  <c:v>1.1529999999993379E-2</c:v>
                </c:pt>
                <c:pt idx="9352">
                  <c:v>1.1979999999994106E-2</c:v>
                </c:pt>
                <c:pt idx="9353">
                  <c:v>1.4669999999966876E-2</c:v>
                </c:pt>
                <c:pt idx="9354">
                  <c:v>9.1500000000337423E-3</c:v>
                </c:pt>
                <c:pt idx="9355">
                  <c:v>1.492999999999256E-2</c:v>
                </c:pt>
                <c:pt idx="9356">
                  <c:v>1.1799999999993815E-2</c:v>
                </c:pt>
                <c:pt idx="9357">
                  <c:v>1.4510000000029777E-2</c:v>
                </c:pt>
                <c:pt idx="9358">
                  <c:v>1.120999999994865E-2</c:v>
                </c:pt>
                <c:pt idx="9359">
                  <c:v>1.3170000000002346E-2</c:v>
                </c:pt>
                <c:pt idx="9360">
                  <c:v>1.386000000002241E-2</c:v>
                </c:pt>
                <c:pt idx="9361">
                  <c:v>1.2189999999975498E-2</c:v>
                </c:pt>
                <c:pt idx="9362">
                  <c:v>1.302000000004E-2</c:v>
                </c:pt>
                <c:pt idx="9363">
                  <c:v>1.4489999999966585E-2</c:v>
                </c:pt>
                <c:pt idx="9364">
                  <c:v>1.4299999999991542E-2</c:v>
                </c:pt>
                <c:pt idx="9365">
                  <c:v>1.1920000000031905E-2</c:v>
                </c:pt>
                <c:pt idx="9366">
                  <c:v>1.5049999999973807E-2</c:v>
                </c:pt>
                <c:pt idx="9367">
                  <c:v>1.1680000000012569E-2</c:v>
                </c:pt>
                <c:pt idx="9368">
                  <c:v>1.3620000000003074E-2</c:v>
                </c:pt>
                <c:pt idx="9369">
                  <c:v>1.186000000001286E-2</c:v>
                </c:pt>
                <c:pt idx="9370">
                  <c:v>1.5229999999974098E-2</c:v>
                </c:pt>
                <c:pt idx="9371">
                  <c:v>1.2550000000032924E-2</c:v>
                </c:pt>
                <c:pt idx="9372">
                  <c:v>1.2760000000014315E-2</c:v>
                </c:pt>
                <c:pt idx="9373">
                  <c:v>1.277999999996382E-2</c:v>
                </c:pt>
                <c:pt idx="9374">
                  <c:v>1.7609999999990578E-2</c:v>
                </c:pt>
                <c:pt idx="9375">
                  <c:v>9.5699999999965257E-3</c:v>
                </c:pt>
                <c:pt idx="9376">
                  <c:v>1.7440000000021882E-2</c:v>
                </c:pt>
                <c:pt idx="9377">
                  <c:v>1.5579999999999927E-2</c:v>
                </c:pt>
                <c:pt idx="9378">
                  <c:v>1.492999999999256E-2</c:v>
                </c:pt>
                <c:pt idx="9379">
                  <c:v>1.5080000000011751E-2</c:v>
                </c:pt>
                <c:pt idx="9380">
                  <c:v>1.6070000000013351E-2</c:v>
                </c:pt>
                <c:pt idx="9381">
                  <c:v>1.5279999999961547E-2</c:v>
                </c:pt>
                <c:pt idx="9382">
                  <c:v>1.505000000003065E-2</c:v>
                </c:pt>
                <c:pt idx="9383">
                  <c:v>1.2729999999976371E-2</c:v>
                </c:pt>
                <c:pt idx="9384">
                  <c:v>1.4839999999992415E-2</c:v>
                </c:pt>
                <c:pt idx="9385">
                  <c:v>7.0699999999987995E-3</c:v>
                </c:pt>
                <c:pt idx="9386">
                  <c:v>1.7760000000009768E-2</c:v>
                </c:pt>
                <c:pt idx="9387">
                  <c:v>1.3560000000040873E-2</c:v>
                </c:pt>
                <c:pt idx="9388">
                  <c:v>1.1049999999954707E-2</c:v>
                </c:pt>
                <c:pt idx="9389">
                  <c:v>1.5320000000031087E-2</c:v>
                </c:pt>
                <c:pt idx="9390">
                  <c:v>1.2069999999994252E-2</c:v>
                </c:pt>
                <c:pt idx="9391">
                  <c:v>1.358999999996513E-2</c:v>
                </c:pt>
                <c:pt idx="9392">
                  <c:v>1.3380000000040582E-2</c:v>
                </c:pt>
                <c:pt idx="9393">
                  <c:v>1.6840000000001965E-2</c:v>
                </c:pt>
                <c:pt idx="9394">
                  <c:v>1.170999999999367E-2</c:v>
                </c:pt>
                <c:pt idx="9395">
                  <c:v>1.5710000000012769E-2</c:v>
                </c:pt>
                <c:pt idx="9396">
                  <c:v>1.4509999999972933E-2</c:v>
                </c:pt>
                <c:pt idx="9397">
                  <c:v>1.2850000000014461E-2</c:v>
                </c:pt>
                <c:pt idx="9398">
                  <c:v>1.4119999999991251E-2</c:v>
                </c:pt>
                <c:pt idx="9399">
                  <c:v>1.1450000000024829E-2</c:v>
                </c:pt>
                <c:pt idx="9400">
                  <c:v>1.1379999999974189E-2</c:v>
                </c:pt>
                <c:pt idx="9401">
                  <c:v>1.6450000000020282E-2</c:v>
                </c:pt>
                <c:pt idx="9402">
                  <c:v>7.0399999999608553E-3</c:v>
                </c:pt>
                <c:pt idx="9403">
                  <c:v>1.2720000000001619E-2</c:v>
                </c:pt>
                <c:pt idx="9404">
                  <c:v>1.1360000000024684E-2</c:v>
                </c:pt>
                <c:pt idx="9405">
                  <c:v>1.1349999999993088E-2</c:v>
                </c:pt>
                <c:pt idx="9406">
                  <c:v>1.4459999999985484E-2</c:v>
                </c:pt>
                <c:pt idx="9407">
                  <c:v>1.1590000000012424E-2</c:v>
                </c:pt>
                <c:pt idx="9408">
                  <c:v>1.3199999999983447E-2</c:v>
                </c:pt>
                <c:pt idx="9409">
                  <c:v>1.1799999999993815E-2</c:v>
                </c:pt>
                <c:pt idx="9410">
                  <c:v>1.6630000000020573E-2</c:v>
                </c:pt>
                <c:pt idx="9411">
                  <c:v>9.2399999999770444E-3</c:v>
                </c:pt>
                <c:pt idx="9412">
                  <c:v>1.6960000000040054E-2</c:v>
                </c:pt>
                <c:pt idx="9413">
                  <c:v>1.0729999999966822E-2</c:v>
                </c:pt>
                <c:pt idx="9414">
                  <c:v>1.4540000000010878E-2</c:v>
                </c:pt>
                <c:pt idx="9415">
                  <c:v>9.3899999999962347E-3</c:v>
                </c:pt>
                <c:pt idx="9416">
                  <c:v>1.3320000000021537E-2</c:v>
                </c:pt>
                <c:pt idx="9417">
                  <c:v>1.4279999999985193E-2</c:v>
                </c:pt>
                <c:pt idx="9418">
                  <c:v>1.0069999999984702E-2</c:v>
                </c:pt>
                <c:pt idx="9419">
                  <c:v>1.1529999999993379E-2</c:v>
                </c:pt>
                <c:pt idx="9420">
                  <c:v>1.2850000000014461E-2</c:v>
                </c:pt>
                <c:pt idx="9421">
                  <c:v>9.3300000000340333E-3</c:v>
                </c:pt>
                <c:pt idx="9422">
                  <c:v>1.7309999999952197E-2</c:v>
                </c:pt>
                <c:pt idx="9423">
                  <c:v>9.0900000000146974E-3</c:v>
                </c:pt>
                <c:pt idx="9424">
                  <c:v>1.5649999999993724E-2</c:v>
                </c:pt>
                <c:pt idx="9425">
                  <c:v>1.2010000000032051E-2</c:v>
                </c:pt>
                <c:pt idx="9426">
                  <c:v>1.3409999999964839E-2</c:v>
                </c:pt>
                <c:pt idx="9427">
                  <c:v>1.2400000000013733E-2</c:v>
                </c:pt>
                <c:pt idx="9428">
                  <c:v>1.3910000000009859E-2</c:v>
                </c:pt>
                <c:pt idx="9429">
                  <c:v>1.4340000000004238E-2</c:v>
                </c:pt>
                <c:pt idx="9430">
                  <c:v>8.5199999999758802E-3</c:v>
                </c:pt>
                <c:pt idx="9431">
                  <c:v>1.3090000000033797E-2</c:v>
                </c:pt>
                <c:pt idx="9432">
                  <c:v>1.1889999999993961E-2</c:v>
                </c:pt>
                <c:pt idx="9433">
                  <c:v>1.2630000000001473E-2</c:v>
                </c:pt>
                <c:pt idx="9434">
                  <c:v>1.2490000000013879E-2</c:v>
                </c:pt>
                <c:pt idx="9435">
                  <c:v>1.1949999999956162E-2</c:v>
                </c:pt>
                <c:pt idx="9436">
                  <c:v>1.2789999999995416E-2</c:v>
                </c:pt>
                <c:pt idx="9437">
                  <c:v>1.2300000000038835E-2</c:v>
                </c:pt>
                <c:pt idx="9438">
                  <c:v>1.3269999999977244E-2</c:v>
                </c:pt>
                <c:pt idx="9439">
                  <c:v>1.1889999999993961E-2</c:v>
                </c:pt>
                <c:pt idx="9440">
                  <c:v>1.1529999999993379E-2</c:v>
                </c:pt>
                <c:pt idx="9441">
                  <c:v>1.5170000000011896E-2</c:v>
                </c:pt>
                <c:pt idx="9442">
                  <c:v>1.3080000000002201E-2</c:v>
                </c:pt>
                <c:pt idx="9443">
                  <c:v>1.3919999999984611E-2</c:v>
                </c:pt>
                <c:pt idx="9444">
                  <c:v>1.3090000000033797E-2</c:v>
                </c:pt>
                <c:pt idx="9445">
                  <c:v>1.2119999999981701E-2</c:v>
                </c:pt>
                <c:pt idx="9446">
                  <c:v>1.2190000000032342E-2</c:v>
                </c:pt>
                <c:pt idx="9447">
                  <c:v>9.1799999999579995E-3</c:v>
                </c:pt>
                <c:pt idx="9448">
                  <c:v>1.7260000000021591E-2</c:v>
                </c:pt>
                <c:pt idx="9449">
                  <c:v>1.0459999999966385E-2</c:v>
                </c:pt>
                <c:pt idx="9450">
                  <c:v>1.2690000000020518E-2</c:v>
                </c:pt>
                <c:pt idx="9451">
                  <c:v>1.267000000001417E-2</c:v>
                </c:pt>
                <c:pt idx="9452">
                  <c:v>1.1950000000013006E-2</c:v>
                </c:pt>
                <c:pt idx="9453">
                  <c:v>1.0549999999966531E-2</c:v>
                </c:pt>
                <c:pt idx="9454">
                  <c:v>1.3800000000003365E-2</c:v>
                </c:pt>
                <c:pt idx="9455">
                  <c:v>1.6180000000019845E-2</c:v>
                </c:pt>
                <c:pt idx="9456">
                  <c:v>8.0199999999877036E-3</c:v>
                </c:pt>
                <c:pt idx="9457">
                  <c:v>1.4330000000029486E-2</c:v>
                </c:pt>
                <c:pt idx="9458">
                  <c:v>1.0439999999960037E-2</c:v>
                </c:pt>
                <c:pt idx="9459">
                  <c:v>1.2330000000019936E-2</c:v>
                </c:pt>
                <c:pt idx="9460">
                  <c:v>1.0999999999967258E-2</c:v>
                </c:pt>
                <c:pt idx="9461">
                  <c:v>1.30500000000211E-2</c:v>
                </c:pt>
                <c:pt idx="9462">
                  <c:v>1.1000000000024102E-2</c:v>
                </c:pt>
                <c:pt idx="9463">
                  <c:v>1.0969999999986157E-2</c:v>
                </c:pt>
                <c:pt idx="9464">
                  <c:v>1.0760000000004766E-2</c:v>
                </c:pt>
                <c:pt idx="9465">
                  <c:v>1.5139999999973952E-2</c:v>
                </c:pt>
                <c:pt idx="9466">
                  <c:v>9.8300000000222099E-3</c:v>
                </c:pt>
                <c:pt idx="9467">
                  <c:v>1.2789999999995416E-2</c:v>
                </c:pt>
                <c:pt idx="9468">
                  <c:v>1.2130000000013297E-2</c:v>
                </c:pt>
                <c:pt idx="9469">
                  <c:v>1.3620000000003074E-2</c:v>
                </c:pt>
                <c:pt idx="9470">
                  <c:v>1.2810000000001764E-2</c:v>
                </c:pt>
                <c:pt idx="9471">
                  <c:v>1.4219999999966149E-2</c:v>
                </c:pt>
                <c:pt idx="9472">
                  <c:v>1.1680000000012569E-2</c:v>
                </c:pt>
                <c:pt idx="9473">
                  <c:v>1.2400000000013733E-2</c:v>
                </c:pt>
                <c:pt idx="9474">
                  <c:v>1.2540000000001328E-2</c:v>
                </c:pt>
                <c:pt idx="9475">
                  <c:v>1.2220000000013442E-2</c:v>
                </c:pt>
                <c:pt idx="9476">
                  <c:v>1.2249999999994543E-2</c:v>
                </c:pt>
                <c:pt idx="9477">
                  <c:v>1.1499999999955435E-2</c:v>
                </c:pt>
                <c:pt idx="9478">
                  <c:v>1.1240000000043437E-2</c:v>
                </c:pt>
                <c:pt idx="9479">
                  <c:v>1.132999999998674E-2</c:v>
                </c:pt>
                <c:pt idx="9480">
                  <c:v>9.770000000003165E-3</c:v>
                </c:pt>
                <c:pt idx="9481">
                  <c:v>1.4009999999984757E-2</c:v>
                </c:pt>
                <c:pt idx="9482">
                  <c:v>1.274999999998272E-2</c:v>
                </c:pt>
                <c:pt idx="9483">
                  <c:v>1.0760000000004766E-2</c:v>
                </c:pt>
                <c:pt idx="9484">
                  <c:v>1.2879999999995562E-2</c:v>
                </c:pt>
                <c:pt idx="9485">
                  <c:v>1.2630000000001473E-2</c:v>
                </c:pt>
                <c:pt idx="9486">
                  <c:v>1.3320000000021537E-2</c:v>
                </c:pt>
                <c:pt idx="9487">
                  <c:v>1.2099999999975353E-2</c:v>
                </c:pt>
                <c:pt idx="9488">
                  <c:v>1.2760000000014315E-2</c:v>
                </c:pt>
                <c:pt idx="9489">
                  <c:v>1.3080000000002201E-2</c:v>
                </c:pt>
                <c:pt idx="9490">
                  <c:v>1.3469999999983884E-2</c:v>
                </c:pt>
                <c:pt idx="9491">
                  <c:v>1.3260000000002492E-2</c:v>
                </c:pt>
                <c:pt idx="9492">
                  <c:v>1.2760000000014315E-2</c:v>
                </c:pt>
                <c:pt idx="9493">
                  <c:v>1.2159999999994398E-2</c:v>
                </c:pt>
                <c:pt idx="9494">
                  <c:v>1.2040000000013151E-2</c:v>
                </c:pt>
                <c:pt idx="9495">
                  <c:v>1.1149999999986449E-2</c:v>
                </c:pt>
                <c:pt idx="9496">
                  <c:v>1.3680000000022119E-2</c:v>
                </c:pt>
                <c:pt idx="9497">
                  <c:v>1.3049999999964257E-2</c:v>
                </c:pt>
                <c:pt idx="9498">
                  <c:v>1.2490000000013879E-2</c:v>
                </c:pt>
                <c:pt idx="9499">
                  <c:v>1.4780000000030213E-2</c:v>
                </c:pt>
                <c:pt idx="9500">
                  <c:v>1.1079999999992651E-2</c:v>
                </c:pt>
                <c:pt idx="9501">
                  <c:v>1.5260000000012042E-2</c:v>
                </c:pt>
                <c:pt idx="9502">
                  <c:v>1.4459999999985484E-2</c:v>
                </c:pt>
                <c:pt idx="9503">
                  <c:v>1.5999999999962711E-2</c:v>
                </c:pt>
                <c:pt idx="9504">
                  <c:v>1.282000000003336E-2</c:v>
                </c:pt>
                <c:pt idx="9505">
                  <c:v>1.8439999999998236E-2</c:v>
                </c:pt>
                <c:pt idx="9506">
                  <c:v>1.0699999999985721E-2</c:v>
                </c:pt>
                <c:pt idx="9507">
                  <c:v>1.4810000000011314E-2</c:v>
                </c:pt>
                <c:pt idx="9508">
                  <c:v>1.1390000000005784E-2</c:v>
                </c:pt>
                <c:pt idx="9509">
                  <c:v>1.677999999998292E-2</c:v>
                </c:pt>
                <c:pt idx="9510">
                  <c:v>1.2010000000032051E-2</c:v>
                </c:pt>
                <c:pt idx="9511">
                  <c:v>1.2929999999983011E-2</c:v>
                </c:pt>
                <c:pt idx="9512">
                  <c:v>1.2069999999994252E-2</c:v>
                </c:pt>
                <c:pt idx="9513">
                  <c:v>1.3289999999983593E-2</c:v>
                </c:pt>
                <c:pt idx="9514">
                  <c:v>1.0379999999997835E-2</c:v>
                </c:pt>
                <c:pt idx="9515">
                  <c:v>1.4510000000029777E-2</c:v>
                </c:pt>
                <c:pt idx="9516">
                  <c:v>1.1770000000012715E-2</c:v>
                </c:pt>
                <c:pt idx="9517">
                  <c:v>1.3229999999964548E-2</c:v>
                </c:pt>
                <c:pt idx="9518">
                  <c:v>1.2159999999994398E-2</c:v>
                </c:pt>
                <c:pt idx="9519">
                  <c:v>1.1300000000005639E-2</c:v>
                </c:pt>
                <c:pt idx="9520">
                  <c:v>1.1140000000011696E-2</c:v>
                </c:pt>
                <c:pt idx="9521">
                  <c:v>1.6660000000001673E-2</c:v>
                </c:pt>
                <c:pt idx="9522">
                  <c:v>8.7899999999763168E-3</c:v>
                </c:pt>
                <c:pt idx="9523">
                  <c:v>1.5080000000011751E-2</c:v>
                </c:pt>
                <c:pt idx="9524">
                  <c:v>9.4200000000341788E-3</c:v>
                </c:pt>
                <c:pt idx="9525">
                  <c:v>1.239999999995689E-2</c:v>
                </c:pt>
                <c:pt idx="9526">
                  <c:v>1.3830000000041309E-2</c:v>
                </c:pt>
                <c:pt idx="9527">
                  <c:v>8.3399999999755892E-3</c:v>
                </c:pt>
                <c:pt idx="9528">
                  <c:v>1.4310000000023138E-2</c:v>
                </c:pt>
                <c:pt idx="9529">
                  <c:v>9.6800000000030195E-3</c:v>
                </c:pt>
                <c:pt idx="9530">
                  <c:v>1.4039999999965858E-2</c:v>
                </c:pt>
                <c:pt idx="9531">
                  <c:v>1.051999999998543E-2</c:v>
                </c:pt>
                <c:pt idx="9532">
                  <c:v>1.2460000000032778E-2</c:v>
                </c:pt>
                <c:pt idx="9533">
                  <c:v>1.2099999999975353E-2</c:v>
                </c:pt>
                <c:pt idx="9534">
                  <c:v>1.1529999999993379E-2</c:v>
                </c:pt>
                <c:pt idx="9535">
                  <c:v>1.3260000000002492E-2</c:v>
                </c:pt>
                <c:pt idx="9536">
                  <c:v>1.3590000000021973E-2</c:v>
                </c:pt>
                <c:pt idx="9537">
                  <c:v>1.3179999999977099E-2</c:v>
                </c:pt>
                <c:pt idx="9538">
                  <c:v>1.183000000003176E-2</c:v>
                </c:pt>
                <c:pt idx="9539">
                  <c:v>1.036999999996624E-2</c:v>
                </c:pt>
                <c:pt idx="9540">
                  <c:v>1.2550000000032924E-2</c:v>
                </c:pt>
                <c:pt idx="9541">
                  <c:v>1.087000000001126E-2</c:v>
                </c:pt>
                <c:pt idx="9542">
                  <c:v>1.5769999999974971E-2</c:v>
                </c:pt>
                <c:pt idx="9543">
                  <c:v>6.6699999999855208E-3</c:v>
                </c:pt>
                <c:pt idx="9544">
                  <c:v>1.505000000003065E-2</c:v>
                </c:pt>
                <c:pt idx="9545">
                  <c:v>1.1570000000006075E-2</c:v>
                </c:pt>
                <c:pt idx="9546">
                  <c:v>8.7299999999572719E-3</c:v>
                </c:pt>
                <c:pt idx="9547">
                  <c:v>1.5620000000012624E-2</c:v>
                </c:pt>
                <c:pt idx="9548">
                  <c:v>1.170999999999367E-2</c:v>
                </c:pt>
                <c:pt idx="9549">
                  <c:v>1.3320000000021537E-2</c:v>
                </c:pt>
                <c:pt idx="9550">
                  <c:v>1.0940000000005057E-2</c:v>
                </c:pt>
                <c:pt idx="9551">
                  <c:v>1.5080000000011751E-2</c:v>
                </c:pt>
                <c:pt idx="9552">
                  <c:v>1.0400000000004184E-2</c:v>
                </c:pt>
                <c:pt idx="9553">
                  <c:v>1.5139999999973952E-2</c:v>
                </c:pt>
                <c:pt idx="9554">
                  <c:v>1.4839999999992415E-2</c:v>
                </c:pt>
                <c:pt idx="9555">
                  <c:v>1.1059999999986303E-2</c:v>
                </c:pt>
                <c:pt idx="9556">
                  <c:v>1.3410000000021682E-2</c:v>
                </c:pt>
                <c:pt idx="9557">
                  <c:v>1.2159999999994398E-2</c:v>
                </c:pt>
                <c:pt idx="9558">
                  <c:v>1.0580000000004475E-2</c:v>
                </c:pt>
                <c:pt idx="9559">
                  <c:v>1.183000000003176E-2</c:v>
                </c:pt>
                <c:pt idx="9560">
                  <c:v>1.051999999998543E-2</c:v>
                </c:pt>
                <c:pt idx="9561">
                  <c:v>1.3019999999983156E-2</c:v>
                </c:pt>
                <c:pt idx="9562">
                  <c:v>9.3299999999771899E-3</c:v>
                </c:pt>
                <c:pt idx="9563">
                  <c:v>1.3620000000003074E-2</c:v>
                </c:pt>
                <c:pt idx="9564">
                  <c:v>1.2070000000051095E-2</c:v>
                </c:pt>
                <c:pt idx="9565">
                  <c:v>1.2699999999995271E-2</c:v>
                </c:pt>
                <c:pt idx="9566">
                  <c:v>1.61200000000008E-2</c:v>
                </c:pt>
                <c:pt idx="9567">
                  <c:v>9.9500000000034561E-3</c:v>
                </c:pt>
                <c:pt idx="9568">
                  <c:v>1.3529999999946085E-2</c:v>
                </c:pt>
                <c:pt idx="9569">
                  <c:v>1.0610000000042419E-2</c:v>
                </c:pt>
                <c:pt idx="9570">
                  <c:v>1.371000000000322E-2</c:v>
                </c:pt>
                <c:pt idx="9571">
                  <c:v>1.0940000000005057E-2</c:v>
                </c:pt>
                <c:pt idx="9572">
                  <c:v>1.1059999999986303E-2</c:v>
                </c:pt>
                <c:pt idx="9573">
                  <c:v>1.089999999999236E-2</c:v>
                </c:pt>
                <c:pt idx="9574">
                  <c:v>1.067000000000462E-2</c:v>
                </c:pt>
                <c:pt idx="9575">
                  <c:v>1.0940000000005057E-2</c:v>
                </c:pt>
                <c:pt idx="9576">
                  <c:v>1.1889999999993961E-2</c:v>
                </c:pt>
                <c:pt idx="9577">
                  <c:v>1.267000000001417E-2</c:v>
                </c:pt>
                <c:pt idx="9578">
                  <c:v>1.0850000000004911E-2</c:v>
                </c:pt>
                <c:pt idx="9579">
                  <c:v>1.2039999999956308E-2</c:v>
                </c:pt>
                <c:pt idx="9580">
                  <c:v>1.0520000000042273E-2</c:v>
                </c:pt>
                <c:pt idx="9581">
                  <c:v>1.1109999999973752E-2</c:v>
                </c:pt>
                <c:pt idx="9582">
                  <c:v>1.267000000001417E-2</c:v>
                </c:pt>
                <c:pt idx="9583">
                  <c:v>9.8899999999844113E-3</c:v>
                </c:pt>
                <c:pt idx="9584">
                  <c:v>1.3500000000021828E-2</c:v>
                </c:pt>
                <c:pt idx="9585">
                  <c:v>1.1570000000006075E-2</c:v>
                </c:pt>
                <c:pt idx="9586">
                  <c:v>1.155999999997448E-2</c:v>
                </c:pt>
                <c:pt idx="9587">
                  <c:v>1.0460000000023228E-2</c:v>
                </c:pt>
                <c:pt idx="9588">
                  <c:v>8.2600000000070395E-3</c:v>
                </c:pt>
                <c:pt idx="9589">
                  <c:v>1.274999999998272E-2</c:v>
                </c:pt>
                <c:pt idx="9590">
                  <c:v>9.7799999999779175E-3</c:v>
                </c:pt>
                <c:pt idx="9591">
                  <c:v>1.3260000000002492E-2</c:v>
                </c:pt>
                <c:pt idx="9592">
                  <c:v>1.0339999999985139E-2</c:v>
                </c:pt>
                <c:pt idx="9593">
                  <c:v>1.1500000000012278E-2</c:v>
                </c:pt>
                <c:pt idx="9594">
                  <c:v>9.540000000015425E-3</c:v>
                </c:pt>
                <c:pt idx="9595">
                  <c:v>1.254999999997608E-2</c:v>
                </c:pt>
                <c:pt idx="9596">
                  <c:v>1.2600000000020373E-2</c:v>
                </c:pt>
                <c:pt idx="9597">
                  <c:v>1.2069999999994252E-2</c:v>
                </c:pt>
                <c:pt idx="9598">
                  <c:v>1.2159999999994398E-2</c:v>
                </c:pt>
                <c:pt idx="9599">
                  <c:v>1.1300000000005639E-2</c:v>
                </c:pt>
                <c:pt idx="9600">
                  <c:v>1.2929999999983011E-2</c:v>
                </c:pt>
                <c:pt idx="9601">
                  <c:v>1.1000000000024102E-2</c:v>
                </c:pt>
                <c:pt idx="9602">
                  <c:v>1.2600000000020373E-2</c:v>
                </c:pt>
                <c:pt idx="9603">
                  <c:v>1.0109999999997399E-2</c:v>
                </c:pt>
                <c:pt idx="9604">
                  <c:v>1.4659999999992124E-2</c:v>
                </c:pt>
                <c:pt idx="9605">
                  <c:v>1.0459999999966385E-2</c:v>
                </c:pt>
                <c:pt idx="9606">
                  <c:v>1.302000000004E-2</c:v>
                </c:pt>
                <c:pt idx="9607">
                  <c:v>1.1179999999967549E-2</c:v>
                </c:pt>
                <c:pt idx="9608">
                  <c:v>1.302000000004E-2</c:v>
                </c:pt>
                <c:pt idx="9609">
                  <c:v>1.251999999999498E-2</c:v>
                </c:pt>
                <c:pt idx="9610">
                  <c:v>1.155999999997448E-2</c:v>
                </c:pt>
                <c:pt idx="9611">
                  <c:v>1.3829999999984466E-2</c:v>
                </c:pt>
                <c:pt idx="9612">
                  <c:v>1.4580000000023574E-2</c:v>
                </c:pt>
                <c:pt idx="9613">
                  <c:v>1.4720000000011169E-2</c:v>
                </c:pt>
                <c:pt idx="9614">
                  <c:v>1.2659999999982574E-2</c:v>
                </c:pt>
                <c:pt idx="9615">
                  <c:v>1.4099999999984902E-2</c:v>
                </c:pt>
                <c:pt idx="9616">
                  <c:v>1.3800000000003365E-2</c:v>
                </c:pt>
                <c:pt idx="9617">
                  <c:v>1.371000000000322E-2</c:v>
                </c:pt>
                <c:pt idx="9618">
                  <c:v>1.1560000000031323E-2</c:v>
                </c:pt>
                <c:pt idx="9619">
                  <c:v>1.2219999999956599E-2</c:v>
                </c:pt>
                <c:pt idx="9620">
                  <c:v>1.1710000000050513E-2</c:v>
                </c:pt>
                <c:pt idx="9621">
                  <c:v>8.1699999999500506E-3</c:v>
                </c:pt>
                <c:pt idx="9622">
                  <c:v>1.3170000000002346E-2</c:v>
                </c:pt>
                <c:pt idx="9623">
                  <c:v>9.9299999999971078E-3</c:v>
                </c:pt>
                <c:pt idx="9624">
                  <c:v>1.2180000000000746E-2</c:v>
                </c:pt>
                <c:pt idx="9625">
                  <c:v>1.0260000000016589E-2</c:v>
                </c:pt>
                <c:pt idx="9626">
                  <c:v>1.2310000000013588E-2</c:v>
                </c:pt>
                <c:pt idx="9627">
                  <c:v>1.1529999999993379E-2</c:v>
                </c:pt>
                <c:pt idx="9628">
                  <c:v>1.251999999999498E-2</c:v>
                </c:pt>
                <c:pt idx="9629">
                  <c:v>1.4690000000030068E-2</c:v>
                </c:pt>
                <c:pt idx="9630">
                  <c:v>1.1169999999992797E-2</c:v>
                </c:pt>
                <c:pt idx="9631">
                  <c:v>1.3269999999977244E-2</c:v>
                </c:pt>
                <c:pt idx="9632">
                  <c:v>1.4870000000030359E-2</c:v>
                </c:pt>
                <c:pt idx="9633">
                  <c:v>1.1469999999974334E-2</c:v>
                </c:pt>
                <c:pt idx="9634">
                  <c:v>1.1239999999986594E-2</c:v>
                </c:pt>
                <c:pt idx="9635">
                  <c:v>1.3350000000002638E-2</c:v>
                </c:pt>
                <c:pt idx="9636">
                  <c:v>1.0429999999985284E-2</c:v>
                </c:pt>
                <c:pt idx="9637">
                  <c:v>1.1350000000049931E-2</c:v>
                </c:pt>
                <c:pt idx="9638">
                  <c:v>1.1809999999968568E-2</c:v>
                </c:pt>
                <c:pt idx="9639">
                  <c:v>1.2010000000032051E-2</c:v>
                </c:pt>
                <c:pt idx="9640">
                  <c:v>1.1979999999994106E-2</c:v>
                </c:pt>
                <c:pt idx="9641">
                  <c:v>1.2189999999975498E-2</c:v>
                </c:pt>
                <c:pt idx="9642">
                  <c:v>1.3109999999983302E-2</c:v>
                </c:pt>
                <c:pt idx="9643">
                  <c:v>1.0460000000023228E-2</c:v>
                </c:pt>
                <c:pt idx="9644">
                  <c:v>1.3199999999983447E-2</c:v>
                </c:pt>
                <c:pt idx="9645">
                  <c:v>1.186000000001286E-2</c:v>
                </c:pt>
                <c:pt idx="9646">
                  <c:v>1.490000000001146E-2</c:v>
                </c:pt>
                <c:pt idx="9647">
                  <c:v>9.180000000014843E-3</c:v>
                </c:pt>
                <c:pt idx="9648">
                  <c:v>1.5169999999955053E-2</c:v>
                </c:pt>
                <c:pt idx="9649">
                  <c:v>7.1000000000367436E-3</c:v>
                </c:pt>
                <c:pt idx="9650">
                  <c:v>1.2099999999975353E-2</c:v>
                </c:pt>
                <c:pt idx="9651">
                  <c:v>9.5600000000217733E-3</c:v>
                </c:pt>
                <c:pt idx="9652">
                  <c:v>1.4369999999985339E-2</c:v>
                </c:pt>
                <c:pt idx="9653">
                  <c:v>7.3600000000055843E-3</c:v>
                </c:pt>
                <c:pt idx="9654">
                  <c:v>1.274999999998272E-2</c:v>
                </c:pt>
                <c:pt idx="9655">
                  <c:v>1.1149999999986449E-2</c:v>
                </c:pt>
                <c:pt idx="9656">
                  <c:v>9.540000000015425E-3</c:v>
                </c:pt>
                <c:pt idx="9657">
                  <c:v>1.2270000000000891E-2</c:v>
                </c:pt>
                <c:pt idx="9658">
                  <c:v>1.2190000000032342E-2</c:v>
                </c:pt>
                <c:pt idx="9659">
                  <c:v>1.0549999999966531E-2</c:v>
                </c:pt>
                <c:pt idx="9660">
                  <c:v>1.3410000000021682E-2</c:v>
                </c:pt>
                <c:pt idx="9661">
                  <c:v>1.0760000000004766E-2</c:v>
                </c:pt>
                <c:pt idx="9662">
                  <c:v>1.3299999999958345E-2</c:v>
                </c:pt>
                <c:pt idx="9663">
                  <c:v>8.9700000000334512E-3</c:v>
                </c:pt>
                <c:pt idx="9664">
                  <c:v>1.3199999999983447E-2</c:v>
                </c:pt>
                <c:pt idx="9665">
                  <c:v>1.3170000000002346E-2</c:v>
                </c:pt>
                <c:pt idx="9666">
                  <c:v>7.9000000000064574E-3</c:v>
                </c:pt>
                <c:pt idx="9667">
                  <c:v>1.2960000000020955E-2</c:v>
                </c:pt>
                <c:pt idx="9668">
                  <c:v>1.2999999999976808E-2</c:v>
                </c:pt>
                <c:pt idx="9669">
                  <c:v>1.1590000000012424E-2</c:v>
                </c:pt>
                <c:pt idx="9670">
                  <c:v>9.8299999999653664E-3</c:v>
                </c:pt>
                <c:pt idx="9671">
                  <c:v>1.4070000000003802E-2</c:v>
                </c:pt>
                <c:pt idx="9672">
                  <c:v>9.180000000014843E-3</c:v>
                </c:pt>
                <c:pt idx="9673">
                  <c:v>1.186000000001286E-2</c:v>
                </c:pt>
                <c:pt idx="9674">
                  <c:v>1.3019999999983156E-2</c:v>
                </c:pt>
                <c:pt idx="9675">
                  <c:v>1.0820000000023811E-2</c:v>
                </c:pt>
                <c:pt idx="9676">
                  <c:v>1.0999999999967258E-2</c:v>
                </c:pt>
                <c:pt idx="9677">
                  <c:v>8.4600000000136788E-3</c:v>
                </c:pt>
                <c:pt idx="9678">
                  <c:v>9.9299999999971078E-3</c:v>
                </c:pt>
                <c:pt idx="9679">
                  <c:v>1.1380000000031032E-2</c:v>
                </c:pt>
                <c:pt idx="9680">
                  <c:v>9.2699999999581451E-3</c:v>
                </c:pt>
                <c:pt idx="9681">
                  <c:v>1.2550000000032924E-2</c:v>
                </c:pt>
                <c:pt idx="9682">
                  <c:v>7.6599999999871216E-3</c:v>
                </c:pt>
                <c:pt idx="9683">
                  <c:v>1.2069999999994252E-2</c:v>
                </c:pt>
                <c:pt idx="9684">
                  <c:v>1.0130000000003747E-2</c:v>
                </c:pt>
                <c:pt idx="9685">
                  <c:v>1.0010000000022501E-2</c:v>
                </c:pt>
                <c:pt idx="9686">
                  <c:v>1.1889999999993961E-2</c:v>
                </c:pt>
                <c:pt idx="9687">
                  <c:v>9.1199999999957981E-3</c:v>
                </c:pt>
                <c:pt idx="9688">
                  <c:v>1.4219999999966149E-2</c:v>
                </c:pt>
                <c:pt idx="9689">
                  <c:v>7.6000000000249202E-3</c:v>
                </c:pt>
                <c:pt idx="9690">
                  <c:v>1.1590000000012424E-2</c:v>
                </c:pt>
                <c:pt idx="9691">
                  <c:v>9.5399999999585816E-3</c:v>
                </c:pt>
                <c:pt idx="9692">
                  <c:v>1.2190000000032342E-2</c:v>
                </c:pt>
                <c:pt idx="9693">
                  <c:v>1.2839999999982865E-2</c:v>
                </c:pt>
                <c:pt idx="9694">
                  <c:v>8.530000000007476E-3</c:v>
                </c:pt>
                <c:pt idx="9695">
                  <c:v>1.4029999999991105E-2</c:v>
                </c:pt>
                <c:pt idx="9696">
                  <c:v>9.0299999999956526E-3</c:v>
                </c:pt>
                <c:pt idx="9697">
                  <c:v>1.1889999999993961E-2</c:v>
                </c:pt>
                <c:pt idx="9698">
                  <c:v>8.9200000000460022E-3</c:v>
                </c:pt>
                <c:pt idx="9699">
                  <c:v>9.5599999999649299E-3</c:v>
                </c:pt>
                <c:pt idx="9700">
                  <c:v>1.1180000000024393E-2</c:v>
                </c:pt>
                <c:pt idx="9701">
                  <c:v>9.2700000000149885E-3</c:v>
                </c:pt>
                <c:pt idx="9702">
                  <c:v>1.2720000000001619E-2</c:v>
                </c:pt>
                <c:pt idx="9703">
                  <c:v>9.2999999999960892E-3</c:v>
                </c:pt>
                <c:pt idx="9704">
                  <c:v>1.2459999999975935E-2</c:v>
                </c:pt>
                <c:pt idx="9705">
                  <c:v>1.2839999999982865E-2</c:v>
                </c:pt>
                <c:pt idx="9706">
                  <c:v>8.6800000000266664E-3</c:v>
                </c:pt>
                <c:pt idx="9707">
                  <c:v>1.3289999999983593E-2</c:v>
                </c:pt>
                <c:pt idx="9708">
                  <c:v>1.2510000000020227E-2</c:v>
                </c:pt>
                <c:pt idx="9709">
                  <c:v>1.1599999999987176E-2</c:v>
                </c:pt>
                <c:pt idx="9710">
                  <c:v>1.1500000000012278E-2</c:v>
                </c:pt>
                <c:pt idx="9711">
                  <c:v>1.3649999999984175E-2</c:v>
                </c:pt>
                <c:pt idx="9712">
                  <c:v>8.8799999999764623E-3</c:v>
                </c:pt>
                <c:pt idx="9713">
                  <c:v>1.148000000000593E-2</c:v>
                </c:pt>
                <c:pt idx="9714">
                  <c:v>1.1740000000031614E-2</c:v>
                </c:pt>
                <c:pt idx="9715">
                  <c:v>1.1889999999993961E-2</c:v>
                </c:pt>
                <c:pt idx="9716">
                  <c:v>1.0909999999967113E-2</c:v>
                </c:pt>
                <c:pt idx="9717">
                  <c:v>1.1920000000031905E-2</c:v>
                </c:pt>
                <c:pt idx="9718">
                  <c:v>1.1529999999993379E-2</c:v>
                </c:pt>
                <c:pt idx="9719">
                  <c:v>1.2580000000014024E-2</c:v>
                </c:pt>
                <c:pt idx="9720">
                  <c:v>9.1499999999768988E-3</c:v>
                </c:pt>
                <c:pt idx="9721">
                  <c:v>1.30500000000211E-2</c:v>
                </c:pt>
                <c:pt idx="9722">
                  <c:v>1.2819999999976517E-2</c:v>
                </c:pt>
                <c:pt idx="9723">
                  <c:v>1.0960000000011405E-2</c:v>
                </c:pt>
                <c:pt idx="9724">
                  <c:v>1.3030000000014752E-2</c:v>
                </c:pt>
                <c:pt idx="9725">
                  <c:v>8.399999999994634E-3</c:v>
                </c:pt>
                <c:pt idx="9726">
                  <c:v>1.5829999999994016E-2</c:v>
                </c:pt>
                <c:pt idx="9727">
                  <c:v>8.4299999999757347E-3</c:v>
                </c:pt>
                <c:pt idx="9728">
                  <c:v>1.2840000000039709E-2</c:v>
                </c:pt>
                <c:pt idx="9729">
                  <c:v>7.7200000000061664E-3</c:v>
                </c:pt>
                <c:pt idx="9730">
                  <c:v>1.2309999999956744E-2</c:v>
                </c:pt>
                <c:pt idx="9731">
                  <c:v>1.0460000000023228E-2</c:v>
                </c:pt>
                <c:pt idx="9732">
                  <c:v>1.0820000000023811E-2</c:v>
                </c:pt>
                <c:pt idx="9733">
                  <c:v>7.569999999986976E-3</c:v>
                </c:pt>
                <c:pt idx="9734">
                  <c:v>1.2429999999994834E-2</c:v>
                </c:pt>
                <c:pt idx="9735">
                  <c:v>1.0040000000003602E-2</c:v>
                </c:pt>
                <c:pt idx="9736">
                  <c:v>1.051999999998543E-2</c:v>
                </c:pt>
                <c:pt idx="9737">
                  <c:v>9.7799999999779175E-3</c:v>
                </c:pt>
                <c:pt idx="9738">
                  <c:v>1.1140000000011696E-2</c:v>
                </c:pt>
                <c:pt idx="9739">
                  <c:v>1.2550000000032924E-2</c:v>
                </c:pt>
                <c:pt idx="9740">
                  <c:v>1.1169999999992797E-2</c:v>
                </c:pt>
                <c:pt idx="9741">
                  <c:v>1.0969999999986157E-2</c:v>
                </c:pt>
                <c:pt idx="9742">
                  <c:v>1.2940000000014606E-2</c:v>
                </c:pt>
                <c:pt idx="9743">
                  <c:v>8.1599999999752981E-3</c:v>
                </c:pt>
                <c:pt idx="9744">
                  <c:v>1.067000000000462E-2</c:v>
                </c:pt>
                <c:pt idx="9745">
                  <c:v>1.251999999999498E-2</c:v>
                </c:pt>
                <c:pt idx="9746">
                  <c:v>8.9399999999955071E-3</c:v>
                </c:pt>
                <c:pt idx="9747">
                  <c:v>9.5699999999965257E-3</c:v>
                </c:pt>
                <c:pt idx="9748">
                  <c:v>9.9500000000034561E-3</c:v>
                </c:pt>
                <c:pt idx="9749">
                  <c:v>9.4200000000341788E-3</c:v>
                </c:pt>
                <c:pt idx="9750">
                  <c:v>1.1409999999955289E-2</c:v>
                </c:pt>
                <c:pt idx="9751">
                  <c:v>1.1060000000043146E-2</c:v>
                </c:pt>
                <c:pt idx="9752">
                  <c:v>1.1379999999974189E-2</c:v>
                </c:pt>
                <c:pt idx="9753">
                  <c:v>1.0879999999986012E-2</c:v>
                </c:pt>
                <c:pt idx="9754">
                  <c:v>1.0250000000041837E-2</c:v>
                </c:pt>
                <c:pt idx="9755">
                  <c:v>1.2789999999995416E-2</c:v>
                </c:pt>
                <c:pt idx="9756">
                  <c:v>1.0729999999966822E-2</c:v>
                </c:pt>
                <c:pt idx="9757">
                  <c:v>1.1560000000031323E-2</c:v>
                </c:pt>
                <c:pt idx="9758">
                  <c:v>1.155999999997448E-2</c:v>
                </c:pt>
                <c:pt idx="9759">
                  <c:v>9.9600000000350519E-3</c:v>
                </c:pt>
                <c:pt idx="9760">
                  <c:v>8.7599999999952161E-3</c:v>
                </c:pt>
                <c:pt idx="9761">
                  <c:v>1.1679999999955726E-2</c:v>
                </c:pt>
                <c:pt idx="9762">
                  <c:v>1.1090000000024247E-2</c:v>
                </c:pt>
                <c:pt idx="9763">
                  <c:v>9.6199999999839747E-3</c:v>
                </c:pt>
                <c:pt idx="9764">
                  <c:v>1.3180000000033942E-2</c:v>
                </c:pt>
                <c:pt idx="9765">
                  <c:v>8.1900000000132422E-3</c:v>
                </c:pt>
                <c:pt idx="9766">
                  <c:v>1.2339999999994689E-2</c:v>
                </c:pt>
                <c:pt idx="9767">
                  <c:v>1.0249999999984993E-2</c:v>
                </c:pt>
                <c:pt idx="9768">
                  <c:v>1.4489999999966585E-2</c:v>
                </c:pt>
                <c:pt idx="9769">
                  <c:v>8.2200000000511864E-3</c:v>
                </c:pt>
                <c:pt idx="9770">
                  <c:v>1.2639999999976226E-2</c:v>
                </c:pt>
                <c:pt idx="9771">
                  <c:v>1.0820000000023811E-2</c:v>
                </c:pt>
                <c:pt idx="9772">
                  <c:v>1.4449999999953889E-2</c:v>
                </c:pt>
                <c:pt idx="9773">
                  <c:v>8.8800000000333057E-3</c:v>
                </c:pt>
                <c:pt idx="9774">
                  <c:v>1.3469999999983884E-2</c:v>
                </c:pt>
                <c:pt idx="9775">
                  <c:v>1.163000000002512E-2</c:v>
                </c:pt>
                <c:pt idx="9776">
                  <c:v>9.1699999999832471E-3</c:v>
                </c:pt>
                <c:pt idx="9777">
                  <c:v>1.0170000000016444E-2</c:v>
                </c:pt>
                <c:pt idx="9778">
                  <c:v>1.2189999999975498E-2</c:v>
                </c:pt>
                <c:pt idx="9779">
                  <c:v>1.0550000000023374E-2</c:v>
                </c:pt>
                <c:pt idx="9780">
                  <c:v>1.0989999999992506E-2</c:v>
                </c:pt>
                <c:pt idx="9781">
                  <c:v>1.1829999999974916E-2</c:v>
                </c:pt>
                <c:pt idx="9782">
                  <c:v>1.0170000000016444E-2</c:v>
                </c:pt>
                <c:pt idx="9783">
                  <c:v>1.1950000000013006E-2</c:v>
                </c:pt>
                <c:pt idx="9784">
                  <c:v>1.0729999999966822E-2</c:v>
                </c:pt>
                <c:pt idx="9785">
                  <c:v>1.4389999999991687E-2</c:v>
                </c:pt>
                <c:pt idx="9786">
                  <c:v>8.9700000000334512E-3</c:v>
                </c:pt>
                <c:pt idx="9787">
                  <c:v>8.2899999999881402E-3</c:v>
                </c:pt>
                <c:pt idx="9788">
                  <c:v>1.3350000000002638E-2</c:v>
                </c:pt>
                <c:pt idx="9789">
                  <c:v>9.180000000014843E-3</c:v>
                </c:pt>
                <c:pt idx="9790">
                  <c:v>1.274999999998272E-2</c:v>
                </c:pt>
                <c:pt idx="9791">
                  <c:v>9.4500000000152795E-3</c:v>
                </c:pt>
                <c:pt idx="9792">
                  <c:v>8.8200000000142609E-3</c:v>
                </c:pt>
                <c:pt idx="9793">
                  <c:v>1.0669999999947777E-2</c:v>
                </c:pt>
                <c:pt idx="9794">
                  <c:v>1.0910000000023956E-2</c:v>
                </c:pt>
                <c:pt idx="9795">
                  <c:v>9.1199999999957981E-3</c:v>
                </c:pt>
                <c:pt idx="9796">
                  <c:v>1.0789999999985866E-2</c:v>
                </c:pt>
                <c:pt idx="9797">
                  <c:v>8.6400000000139698E-3</c:v>
                </c:pt>
                <c:pt idx="9798">
                  <c:v>9.8600000000033106E-3</c:v>
                </c:pt>
                <c:pt idx="9799">
                  <c:v>1.0460000000023228E-2</c:v>
                </c:pt>
                <c:pt idx="9800">
                  <c:v>7.2199999999611464E-3</c:v>
                </c:pt>
                <c:pt idx="9801">
                  <c:v>1.30500000000211E-2</c:v>
                </c:pt>
                <c:pt idx="9802">
                  <c:v>9.3299999999771899E-3</c:v>
                </c:pt>
                <c:pt idx="9803">
                  <c:v>1.0100000000022646E-2</c:v>
                </c:pt>
                <c:pt idx="9804">
                  <c:v>1.0100000000022646E-2</c:v>
                </c:pt>
                <c:pt idx="9805">
                  <c:v>8.4999999999695319E-3</c:v>
                </c:pt>
                <c:pt idx="9806">
                  <c:v>1.067000000000462E-2</c:v>
                </c:pt>
                <c:pt idx="9807">
                  <c:v>7.8100000000063119E-3</c:v>
                </c:pt>
                <c:pt idx="9808">
                  <c:v>1.1529999999993379E-2</c:v>
                </c:pt>
                <c:pt idx="9809">
                  <c:v>8.4899999999947795E-3</c:v>
                </c:pt>
                <c:pt idx="9810">
                  <c:v>9.2099999999959437E-3</c:v>
                </c:pt>
                <c:pt idx="9811">
                  <c:v>9.6900000000346154E-3</c:v>
                </c:pt>
                <c:pt idx="9812">
                  <c:v>9.8899999999844113E-3</c:v>
                </c:pt>
                <c:pt idx="9813">
                  <c:v>9.9299999999971078E-3</c:v>
                </c:pt>
                <c:pt idx="9814">
                  <c:v>1.0040000000003602E-2</c:v>
                </c:pt>
                <c:pt idx="9815">
                  <c:v>1.2400000000013733E-2</c:v>
                </c:pt>
                <c:pt idx="9816">
                  <c:v>8.909999999957563E-3</c:v>
                </c:pt>
                <c:pt idx="9817">
                  <c:v>1.0580000000004475E-2</c:v>
                </c:pt>
                <c:pt idx="9818">
                  <c:v>1.0370000000023083E-2</c:v>
                </c:pt>
                <c:pt idx="9819">
                  <c:v>1.1030000000005202E-2</c:v>
                </c:pt>
                <c:pt idx="9820">
                  <c:v>1.036999999996624E-2</c:v>
                </c:pt>
                <c:pt idx="9821">
                  <c:v>1.0190000000022792E-2</c:v>
                </c:pt>
                <c:pt idx="9822">
                  <c:v>1.0940000000005057E-2</c:v>
                </c:pt>
                <c:pt idx="9823">
                  <c:v>8.2499999999754436E-3</c:v>
                </c:pt>
                <c:pt idx="9824">
                  <c:v>1.0520000000042273E-2</c:v>
                </c:pt>
                <c:pt idx="9825">
                  <c:v>1.2009999999975207E-2</c:v>
                </c:pt>
                <c:pt idx="9826">
                  <c:v>7.0699999999987995E-3</c:v>
                </c:pt>
                <c:pt idx="9827">
                  <c:v>1.0400000000004184E-2</c:v>
                </c:pt>
                <c:pt idx="9828">
                  <c:v>1.0280000000022937E-2</c:v>
                </c:pt>
                <c:pt idx="9829">
                  <c:v>1.0339999999985139E-2</c:v>
                </c:pt>
                <c:pt idx="9830">
                  <c:v>1.0099999999965803E-2</c:v>
                </c:pt>
                <c:pt idx="9831">
                  <c:v>1.0610000000042419E-2</c:v>
                </c:pt>
                <c:pt idx="9832">
                  <c:v>9.4199999999773354E-3</c:v>
                </c:pt>
                <c:pt idx="9833">
                  <c:v>1.155999999997448E-2</c:v>
                </c:pt>
                <c:pt idx="9834">
                  <c:v>1.0200000000054388E-2</c:v>
                </c:pt>
                <c:pt idx="9835">
                  <c:v>1.2479999999982283E-2</c:v>
                </c:pt>
                <c:pt idx="9836">
                  <c:v>1.0220000000003893E-2</c:v>
                </c:pt>
                <c:pt idx="9837">
                  <c:v>8.170000000006894E-3</c:v>
                </c:pt>
                <c:pt idx="9838">
                  <c:v>1.0189999999965949E-2</c:v>
                </c:pt>
                <c:pt idx="9839">
                  <c:v>8.9399999999955071E-3</c:v>
                </c:pt>
                <c:pt idx="9840">
                  <c:v>8.5600000000454202E-3</c:v>
                </c:pt>
                <c:pt idx="9841">
                  <c:v>8.3099999999944885E-3</c:v>
                </c:pt>
                <c:pt idx="9842">
                  <c:v>9.3899999999962347E-3</c:v>
                </c:pt>
                <c:pt idx="9843">
                  <c:v>8.8499999999953616E-3</c:v>
                </c:pt>
                <c:pt idx="9844">
                  <c:v>8.5199999999758802E-3</c:v>
                </c:pt>
                <c:pt idx="9845">
                  <c:v>7.9299999999875581E-3</c:v>
                </c:pt>
                <c:pt idx="9846">
                  <c:v>1.1330000000043583E-2</c:v>
                </c:pt>
                <c:pt idx="9847">
                  <c:v>8.2499999999754436E-3</c:v>
                </c:pt>
                <c:pt idx="9848">
                  <c:v>1.0910000000023956E-2</c:v>
                </c:pt>
                <c:pt idx="9849">
                  <c:v>8.4899999999947795E-3</c:v>
                </c:pt>
                <c:pt idx="9850">
                  <c:v>1.0699999999985721E-2</c:v>
                </c:pt>
                <c:pt idx="9851">
                  <c:v>9.9599999999782085E-3</c:v>
                </c:pt>
                <c:pt idx="9852">
                  <c:v>9.180000000014843E-3</c:v>
                </c:pt>
                <c:pt idx="9853">
                  <c:v>9.1100000000210457E-3</c:v>
                </c:pt>
                <c:pt idx="9854">
                  <c:v>8.9800000000082036E-3</c:v>
                </c:pt>
                <c:pt idx="9855">
                  <c:v>8.7899999999763168E-3</c:v>
                </c:pt>
                <c:pt idx="9856">
                  <c:v>1.0609999999985575E-2</c:v>
                </c:pt>
                <c:pt idx="9857">
                  <c:v>8.2500000000322871E-3</c:v>
                </c:pt>
                <c:pt idx="9858">
                  <c:v>9.089999999957854E-3</c:v>
                </c:pt>
                <c:pt idx="9859">
                  <c:v>9.3000000000529326E-3</c:v>
                </c:pt>
                <c:pt idx="9860">
                  <c:v>8.9399999999955071E-3</c:v>
                </c:pt>
                <c:pt idx="9861">
                  <c:v>1.0400000000004184E-2</c:v>
                </c:pt>
                <c:pt idx="9862">
                  <c:v>8.079999999949905E-3</c:v>
                </c:pt>
                <c:pt idx="9863">
                  <c:v>1.2130000000013297E-2</c:v>
                </c:pt>
                <c:pt idx="9864">
                  <c:v>7.0299999999861029E-3</c:v>
                </c:pt>
                <c:pt idx="9865">
                  <c:v>1.3320000000021537E-2</c:v>
                </c:pt>
                <c:pt idx="9866">
                  <c:v>7.2999999999865395E-3</c:v>
                </c:pt>
                <c:pt idx="9867">
                  <c:v>1.0970000000043001E-2</c:v>
                </c:pt>
                <c:pt idx="9868">
                  <c:v>9.5099999999774809E-3</c:v>
                </c:pt>
                <c:pt idx="9869">
                  <c:v>7.2400000000243381E-3</c:v>
                </c:pt>
                <c:pt idx="9870">
                  <c:v>9.4199999999773354E-3</c:v>
                </c:pt>
                <c:pt idx="9871">
                  <c:v>8.8499999999953616E-3</c:v>
                </c:pt>
                <c:pt idx="9872">
                  <c:v>9.2700000000149885E-3</c:v>
                </c:pt>
                <c:pt idx="9873">
                  <c:v>1.0490000000004329E-2</c:v>
                </c:pt>
                <c:pt idx="9874">
                  <c:v>7.7799999999683678E-3</c:v>
                </c:pt>
                <c:pt idx="9875">
                  <c:v>9.3499999999835381E-3</c:v>
                </c:pt>
                <c:pt idx="9876">
                  <c:v>1.1090000000024247E-2</c:v>
                </c:pt>
                <c:pt idx="9877">
                  <c:v>6.5900000000169712E-3</c:v>
                </c:pt>
                <c:pt idx="9878">
                  <c:v>1.1289999999974043E-2</c:v>
                </c:pt>
                <c:pt idx="9879">
                  <c:v>9.6599999999966712E-3</c:v>
                </c:pt>
                <c:pt idx="9880">
                  <c:v>7.7800000000252112E-3</c:v>
                </c:pt>
                <c:pt idx="9881">
                  <c:v>1.2310000000013588E-2</c:v>
                </c:pt>
                <c:pt idx="9882">
                  <c:v>8.4299999999757347E-3</c:v>
                </c:pt>
                <c:pt idx="9883">
                  <c:v>9.8600000000033106E-3</c:v>
                </c:pt>
                <c:pt idx="9884">
                  <c:v>9.2399999999770444E-3</c:v>
                </c:pt>
                <c:pt idx="9885">
                  <c:v>8.6699999999950705E-3</c:v>
                </c:pt>
                <c:pt idx="9886">
                  <c:v>1.0730000000023665E-2</c:v>
                </c:pt>
                <c:pt idx="9887">
                  <c:v>7.0099999999797546E-3</c:v>
                </c:pt>
                <c:pt idx="9888">
                  <c:v>1.1710000000050513E-2</c:v>
                </c:pt>
                <c:pt idx="9889">
                  <c:v>9.7999999999842657E-3</c:v>
                </c:pt>
                <c:pt idx="9890">
                  <c:v>9.6899999999777719E-3</c:v>
                </c:pt>
                <c:pt idx="9891">
                  <c:v>6.2900000000354339E-3</c:v>
                </c:pt>
                <c:pt idx="9892">
                  <c:v>1.3049999999964257E-2</c:v>
                </c:pt>
                <c:pt idx="9893">
                  <c:v>6.7400000000361615E-3</c:v>
                </c:pt>
                <c:pt idx="9894">
                  <c:v>1.2339999999994689E-2</c:v>
                </c:pt>
                <c:pt idx="9895">
                  <c:v>1.1469999999974334E-2</c:v>
                </c:pt>
                <c:pt idx="9896">
                  <c:v>7.6599999999871216E-3</c:v>
                </c:pt>
                <c:pt idx="9897">
                  <c:v>8.9399999999955071E-3</c:v>
                </c:pt>
                <c:pt idx="9898">
                  <c:v>1.0520000000042273E-2</c:v>
                </c:pt>
                <c:pt idx="9899">
                  <c:v>6.7899999999667671E-3</c:v>
                </c:pt>
                <c:pt idx="9900">
                  <c:v>1.0019999999997253E-2</c:v>
                </c:pt>
                <c:pt idx="9901">
                  <c:v>9.8000000000411092E-3</c:v>
                </c:pt>
                <c:pt idx="9902">
                  <c:v>7.6299999999491774E-3</c:v>
                </c:pt>
                <c:pt idx="9903">
                  <c:v>8.9400000000523505E-3</c:v>
                </c:pt>
                <c:pt idx="9904">
                  <c:v>9.5699999999965257E-3</c:v>
                </c:pt>
                <c:pt idx="9905">
                  <c:v>1.1739999999974771E-2</c:v>
                </c:pt>
                <c:pt idx="9906">
                  <c:v>6.7700000000172622E-3</c:v>
                </c:pt>
                <c:pt idx="9907">
                  <c:v>1.1169999999992797E-2</c:v>
                </c:pt>
                <c:pt idx="9908">
                  <c:v>9.2099999999959437E-3</c:v>
                </c:pt>
                <c:pt idx="9909">
                  <c:v>1.0019999999997253E-2</c:v>
                </c:pt>
                <c:pt idx="9910">
                  <c:v>7.3600000000055843E-3</c:v>
                </c:pt>
                <c:pt idx="9911">
                  <c:v>9.9799999999845568E-3</c:v>
                </c:pt>
                <c:pt idx="9912">
                  <c:v>1.0550000000023374E-2</c:v>
                </c:pt>
                <c:pt idx="9913">
                  <c:v>4.7099999999886677E-3</c:v>
                </c:pt>
                <c:pt idx="9914">
                  <c:v>4.680000000007567E-3</c:v>
                </c:pt>
                <c:pt idx="9915">
                  <c:v>4.0500000000065484E-3</c:v>
                </c:pt>
                <c:pt idx="9916">
                  <c:v>2.0299999999906504E-3</c:v>
                </c:pt>
                <c:pt idx="9917">
                  <c:v>2.4999999999977263E-3</c:v>
                </c:pt>
                <c:pt idx="9918">
                  <c:v>2.0000000000095497E-3</c:v>
                </c:pt>
                <c:pt idx="9919">
                  <c:v>1.9599999999968531E-3</c:v>
                </c:pt>
                <c:pt idx="9920">
                  <c:v>4.500000000007276E-4</c:v>
                </c:pt>
                <c:pt idx="9921">
                  <c:v>6.8999999996322003E-4</c:v>
                </c:pt>
                <c:pt idx="9922">
                  <c:v>6.2000000002626621E-4</c:v>
                </c:pt>
                <c:pt idx="9923">
                  <c:v>1.6099999999710235E-3</c:v>
                </c:pt>
                <c:pt idx="9924">
                  <c:v>2.0000000000095497E-3</c:v>
                </c:pt>
                <c:pt idx="9925">
                  <c:v>4.4700000000261753E-3</c:v>
                </c:pt>
                <c:pt idx="9926">
                  <c:v>2.4700000000166256E-3</c:v>
                </c:pt>
                <c:pt idx="9927">
                  <c:v>4.2599999999879401E-3</c:v>
                </c:pt>
                <c:pt idx="9928">
                  <c:v>0</c:v>
                </c:pt>
                <c:pt idx="9929">
                  <c:v>0</c:v>
                </c:pt>
                <c:pt idx="9930">
                  <c:v>0</c:v>
                </c:pt>
                <c:pt idx="9931">
                  <c:v>0</c:v>
                </c:pt>
                <c:pt idx="9932">
                  <c:v>1.1999999999829924E-3</c:v>
                </c:pt>
                <c:pt idx="9933">
                  <c:v>1.5500000000088221E-3</c:v>
                </c:pt>
                <c:pt idx="9934">
                  <c:v>6.6999999999666215E-3</c:v>
                </c:pt>
                <c:pt idx="9935">
                  <c:v>7.6900000000250657E-3</c:v>
                </c:pt>
                <c:pt idx="9936">
                  <c:v>6.7399999999793181E-3</c:v>
                </c:pt>
                <c:pt idx="9937">
                  <c:v>5.6299999999964712E-3</c:v>
                </c:pt>
                <c:pt idx="9938">
                  <c:v>1.8500000000472028E-3</c:v>
                </c:pt>
                <c:pt idx="9939">
                  <c:v>0</c:v>
                </c:pt>
                <c:pt idx="9940">
                  <c:v>9.7999999999842657E-3</c:v>
                </c:pt>
                <c:pt idx="9941">
                  <c:v>5.4900000000088767E-3</c:v>
                </c:pt>
                <c:pt idx="9942">
                  <c:v>9.3200000000024374E-3</c:v>
                </c:pt>
                <c:pt idx="9943">
                  <c:v>1.0609999999985575E-2</c:v>
                </c:pt>
                <c:pt idx="9944">
                  <c:v>7.0699999999987995E-3</c:v>
                </c:pt>
                <c:pt idx="9945">
                  <c:v>1.0400000000004184E-2</c:v>
                </c:pt>
                <c:pt idx="9946">
                  <c:v>8.399999999994634E-3</c:v>
                </c:pt>
                <c:pt idx="9947">
                  <c:v>6.7399999999793181E-3</c:v>
                </c:pt>
                <c:pt idx="9948">
                  <c:v>1.1889999999993961E-2</c:v>
                </c:pt>
                <c:pt idx="9949">
                  <c:v>6.8200000000047112E-3</c:v>
                </c:pt>
                <c:pt idx="9950">
                  <c:v>8.3200000000260843E-3</c:v>
                </c:pt>
                <c:pt idx="9951">
                  <c:v>7.9499999999939064E-3</c:v>
                </c:pt>
                <c:pt idx="9952">
                  <c:v>8.3200000000260843E-3</c:v>
                </c:pt>
                <c:pt idx="9953">
                  <c:v>7.209999999986394E-3</c:v>
                </c:pt>
                <c:pt idx="9954">
                  <c:v>7.6899999999682223E-3</c:v>
                </c:pt>
                <c:pt idx="9955">
                  <c:v>5.8999999999969077E-3</c:v>
                </c:pt>
                <c:pt idx="9956">
                  <c:v>7.9000000000064574E-3</c:v>
                </c:pt>
                <c:pt idx="9957">
                  <c:v>6.5000000000168257E-3</c:v>
                </c:pt>
                <c:pt idx="9958">
                  <c:v>6.4899999999852298E-3</c:v>
                </c:pt>
                <c:pt idx="9959">
                  <c:v>8.0800000000067485E-3</c:v>
                </c:pt>
                <c:pt idx="9960">
                  <c:v>4.2900000000258842E-3</c:v>
                </c:pt>
                <c:pt idx="9961">
                  <c:v>8.350000000007185E-3</c:v>
                </c:pt>
                <c:pt idx="9962">
                  <c:v>2.7999999999792635E-3</c:v>
                </c:pt>
                <c:pt idx="9963">
                  <c:v>5.7800000000156615E-3</c:v>
                </c:pt>
                <c:pt idx="9964">
                  <c:v>6.6699999999855208E-3</c:v>
                </c:pt>
                <c:pt idx="9965">
                  <c:v>5.369999999970787E-3</c:v>
                </c:pt>
                <c:pt idx="9966">
                  <c:v>7.7800000000252112E-3</c:v>
                </c:pt>
                <c:pt idx="9967">
                  <c:v>5.8999999999969077E-3</c:v>
                </c:pt>
                <c:pt idx="9968">
                  <c:v>8.8200000000142609E-3</c:v>
                </c:pt>
                <c:pt idx="9969">
                  <c:v>6.6499999999791726E-3</c:v>
                </c:pt>
                <c:pt idx="9970">
                  <c:v>9.4700000000216278E-3</c:v>
                </c:pt>
                <c:pt idx="9971">
                  <c:v>8.4999999999695319E-3</c:v>
                </c:pt>
                <c:pt idx="9972">
                  <c:v>9.8000000000411092E-3</c:v>
                </c:pt>
                <c:pt idx="9973">
                  <c:v>5.8999999999969077E-3</c:v>
                </c:pt>
                <c:pt idx="9974">
                  <c:v>9.7799999999779175E-3</c:v>
                </c:pt>
                <c:pt idx="9975">
                  <c:v>9.5299999999838292E-3</c:v>
                </c:pt>
                <c:pt idx="9976">
                  <c:v>7.0400000000176988E-3</c:v>
                </c:pt>
                <c:pt idx="9977">
                  <c:v>7.209999999986394E-3</c:v>
                </c:pt>
                <c:pt idx="9978">
                  <c:v>1.2400000000013733E-2</c:v>
                </c:pt>
                <c:pt idx="9979">
                  <c:v>3.9899999999875035E-3</c:v>
                </c:pt>
                <c:pt idx="9980">
                  <c:v>1.183000000003176E-2</c:v>
                </c:pt>
                <c:pt idx="9981">
                  <c:v>8.7299999999572719E-3</c:v>
                </c:pt>
                <c:pt idx="9982">
                  <c:v>8.9800000000082036E-3</c:v>
                </c:pt>
                <c:pt idx="9983">
                  <c:v>7.9800000000318505E-3</c:v>
                </c:pt>
                <c:pt idx="9984">
                  <c:v>7.8100000000063119E-3</c:v>
                </c:pt>
                <c:pt idx="9985">
                  <c:v>1.155999999997448E-2</c:v>
                </c:pt>
                <c:pt idx="9986">
                  <c:v>6.6199999999980719E-3</c:v>
                </c:pt>
                <c:pt idx="9987">
                  <c:v>1.1680000000012569E-2</c:v>
                </c:pt>
                <c:pt idx="9988">
                  <c:v>9.7799999999779175E-3</c:v>
                </c:pt>
                <c:pt idx="9989">
                  <c:v>7.7200000000061664E-3</c:v>
                </c:pt>
                <c:pt idx="9990">
                  <c:v>8.4600000000136788E-3</c:v>
                </c:pt>
                <c:pt idx="9991">
                  <c:v>8.7300000000141154E-3</c:v>
                </c:pt>
                <c:pt idx="9992">
                  <c:v>1.1949999999956162E-2</c:v>
                </c:pt>
                <c:pt idx="9993">
                  <c:v>6.5299999999979264E-3</c:v>
                </c:pt>
                <c:pt idx="9994">
                  <c:v>9.4200000000341788E-3</c:v>
                </c:pt>
                <c:pt idx="9995">
                  <c:v>8.4299999999757347E-3</c:v>
                </c:pt>
                <c:pt idx="9996">
                  <c:v>7.3900000000435284E-3</c:v>
                </c:pt>
                <c:pt idx="9997">
                  <c:v>9.1799999999579995E-3</c:v>
                </c:pt>
                <c:pt idx="9998">
                  <c:v>9.4200000000341788E-3</c:v>
                </c:pt>
                <c:pt idx="9999">
                  <c:v>1.1199999999973898E-2</c:v>
                </c:pt>
                <c:pt idx="10000">
                  <c:v>6.5000000000168257E-3</c:v>
                </c:pt>
                <c:pt idx="10001">
                  <c:v>1.0490000000004329E-2</c:v>
                </c:pt>
                <c:pt idx="10002">
                  <c:v>7.0099999999797546E-3</c:v>
                </c:pt>
                <c:pt idx="10003">
                  <c:v>7.4500000000057298E-3</c:v>
                </c:pt>
                <c:pt idx="10004">
                  <c:v>9.2900000000213367E-3</c:v>
                </c:pt>
                <c:pt idx="10005">
                  <c:v>8.5899999999696774E-3</c:v>
                </c:pt>
                <c:pt idx="10006">
                  <c:v>6.5799999999853753E-3</c:v>
                </c:pt>
                <c:pt idx="10007">
                  <c:v>6.1400000000162436E-3</c:v>
                </c:pt>
                <c:pt idx="10008">
                  <c:v>9.3300000000340333E-3</c:v>
                </c:pt>
                <c:pt idx="10009">
                  <c:v>6.4399999999977808E-3</c:v>
                </c:pt>
                <c:pt idx="10010">
                  <c:v>7.3599999999487409E-3</c:v>
                </c:pt>
                <c:pt idx="10011">
                  <c:v>6.1700000000541877E-3</c:v>
                </c:pt>
                <c:pt idx="10012">
                  <c:v>9.6499999999650754E-3</c:v>
                </c:pt>
                <c:pt idx="10013">
                  <c:v>5.2200000000084401E-3</c:v>
                </c:pt>
                <c:pt idx="10014">
                  <c:v>7.5400000000058753E-3</c:v>
                </c:pt>
                <c:pt idx="10015">
                  <c:v>9.8899999999844113E-3</c:v>
                </c:pt>
                <c:pt idx="10016">
                  <c:v>6.3800000000355794E-3</c:v>
                </c:pt>
                <c:pt idx="10017">
                  <c:v>7.5099999999679312E-3</c:v>
                </c:pt>
                <c:pt idx="10018">
                  <c:v>8.7599999999952161E-3</c:v>
                </c:pt>
                <c:pt idx="10019">
                  <c:v>4.5600000000263208E-3</c:v>
                </c:pt>
                <c:pt idx="10020">
                  <c:v>1.0909999999967113E-2</c:v>
                </c:pt>
                <c:pt idx="10021">
                  <c:v>7.9300000000444015E-3</c:v>
                </c:pt>
                <c:pt idx="10022">
                  <c:v>7.4199999999677857E-3</c:v>
                </c:pt>
                <c:pt idx="10023">
                  <c:v>8.8200000000142609E-3</c:v>
                </c:pt>
                <c:pt idx="10024">
                  <c:v>8.9399999999955071E-3</c:v>
                </c:pt>
                <c:pt idx="10025">
                  <c:v>9.2700000000149885E-3</c:v>
                </c:pt>
                <c:pt idx="10026">
                  <c:v>7.0599999999672036E-3</c:v>
                </c:pt>
                <c:pt idx="10027">
                  <c:v>9.2400000000338878E-3</c:v>
                </c:pt>
                <c:pt idx="10028">
                  <c:v>7.8399999999874126E-3</c:v>
                </c:pt>
                <c:pt idx="10029">
                  <c:v>1.1059999999986303E-2</c:v>
                </c:pt>
                <c:pt idx="10030">
                  <c:v>5.4200000000150794E-3</c:v>
                </c:pt>
                <c:pt idx="10031">
                  <c:v>9.3899999999962347E-3</c:v>
                </c:pt>
                <c:pt idx="10032">
                  <c:v>8.6999999999761712E-3</c:v>
                </c:pt>
                <c:pt idx="10033">
                  <c:v>8.0200000000445471E-3</c:v>
                </c:pt>
                <c:pt idx="10034">
                  <c:v>6.3499999999976353E-3</c:v>
                </c:pt>
                <c:pt idx="10035">
                  <c:v>9.770000000003165E-3</c:v>
                </c:pt>
                <c:pt idx="10036">
                  <c:v>8.4099999999693864E-3</c:v>
                </c:pt>
                <c:pt idx="10037">
                  <c:v>7.2700000000054388E-3</c:v>
                </c:pt>
                <c:pt idx="10038">
                  <c:v>6.0500000000160981E-3</c:v>
                </c:pt>
                <c:pt idx="10039">
                  <c:v>8.2499999999754436E-3</c:v>
                </c:pt>
                <c:pt idx="10040">
                  <c:v>9.1500000000337423E-3</c:v>
                </c:pt>
                <c:pt idx="10041">
                  <c:v>5.1599999999893953E-3</c:v>
                </c:pt>
                <c:pt idx="10042">
                  <c:v>8.7599999999952161E-3</c:v>
                </c:pt>
                <c:pt idx="10043">
                  <c:v>6.7599999999856664E-3</c:v>
                </c:pt>
                <c:pt idx="10044">
                  <c:v>9.360000000015134E-3</c:v>
                </c:pt>
                <c:pt idx="10045">
                  <c:v>5.7800000000156615E-3</c:v>
                </c:pt>
                <c:pt idx="10046">
                  <c:v>7.6299999999491774E-3</c:v>
                </c:pt>
                <c:pt idx="10047">
                  <c:v>6.6800000000171167E-3</c:v>
                </c:pt>
                <c:pt idx="10048">
                  <c:v>8.2199999999943429E-3</c:v>
                </c:pt>
                <c:pt idx="10049">
                  <c:v>6.5000000000168257E-3</c:v>
                </c:pt>
                <c:pt idx="10050">
                  <c:v>6.3499999999976353E-3</c:v>
                </c:pt>
                <c:pt idx="10051">
                  <c:v>8.4899999999947795E-3</c:v>
                </c:pt>
                <c:pt idx="10052">
                  <c:v>5.9899999999970532E-3</c:v>
                </c:pt>
                <c:pt idx="10053">
                  <c:v>8.3799999999882857E-3</c:v>
                </c:pt>
                <c:pt idx="10054">
                  <c:v>8.1900000000132422E-3</c:v>
                </c:pt>
                <c:pt idx="10055">
                  <c:v>9.0599999999767533E-3</c:v>
                </c:pt>
                <c:pt idx="10056">
                  <c:v>4.2900000000258842E-3</c:v>
                </c:pt>
                <c:pt idx="10057">
                  <c:v>8.2600000000070395E-3</c:v>
                </c:pt>
                <c:pt idx="10058">
                  <c:v>6.3499999999976353E-3</c:v>
                </c:pt>
                <c:pt idx="10059">
                  <c:v>6.8200000000047112E-3</c:v>
                </c:pt>
                <c:pt idx="10060">
                  <c:v>7.8100000000063119E-3</c:v>
                </c:pt>
                <c:pt idx="10061">
                  <c:v>6.4399999999977808E-3</c:v>
                </c:pt>
                <c:pt idx="10062">
                  <c:v>6.4099999999598367E-3</c:v>
                </c:pt>
                <c:pt idx="10063">
                  <c:v>4.2900000000258842E-3</c:v>
                </c:pt>
                <c:pt idx="10064">
                  <c:v>7.1199999999862484E-3</c:v>
                </c:pt>
                <c:pt idx="10065">
                  <c:v>4.7999999999888132E-3</c:v>
                </c:pt>
                <c:pt idx="10066">
                  <c:v>8.3700000000135333E-3</c:v>
                </c:pt>
                <c:pt idx="10067">
                  <c:v>4.7400000000266118E-3</c:v>
                </c:pt>
                <c:pt idx="10068">
                  <c:v>6.9199999999796091E-3</c:v>
                </c:pt>
                <c:pt idx="10069">
                  <c:v>5.9899999999970532E-3</c:v>
                </c:pt>
                <c:pt idx="10070">
                  <c:v>8.0100000000129512E-3</c:v>
                </c:pt>
                <c:pt idx="10071">
                  <c:v>8.3199999999692409E-3</c:v>
                </c:pt>
                <c:pt idx="10072">
                  <c:v>5.8400000000347063E-3</c:v>
                </c:pt>
                <c:pt idx="10073">
                  <c:v>6.3499999999976353E-3</c:v>
                </c:pt>
                <c:pt idx="10074">
                  <c:v>8.579999999994925E-3</c:v>
                </c:pt>
                <c:pt idx="10075">
                  <c:v>7.4200000000246291E-3</c:v>
                </c:pt>
                <c:pt idx="10076">
                  <c:v>7.0299999999861029E-3</c:v>
                </c:pt>
                <c:pt idx="10077">
                  <c:v>8.0499999999688043E-3</c:v>
                </c:pt>
                <c:pt idx="10078">
                  <c:v>5.8400000000347063E-3</c:v>
                </c:pt>
                <c:pt idx="10079">
                  <c:v>6.8299999999794636E-3</c:v>
                </c:pt>
                <c:pt idx="10080">
                  <c:v>8.8499999999953616E-3</c:v>
                </c:pt>
                <c:pt idx="10081">
                  <c:v>4.8300000000267573E-3</c:v>
                </c:pt>
                <c:pt idx="10082">
                  <c:v>8.1900000000132422E-3</c:v>
                </c:pt>
                <c:pt idx="10083">
                  <c:v>6.7999999999983629E-3</c:v>
                </c:pt>
                <c:pt idx="10084">
                  <c:v>8.0399999999940519E-3</c:v>
                </c:pt>
                <c:pt idx="10085">
                  <c:v>4.8599999999510146E-3</c:v>
                </c:pt>
                <c:pt idx="10086">
                  <c:v>8.4000000000514774E-3</c:v>
                </c:pt>
                <c:pt idx="10087">
                  <c:v>7.159999999998945E-3</c:v>
                </c:pt>
                <c:pt idx="10088">
                  <c:v>6.5799999999853753E-3</c:v>
                </c:pt>
                <c:pt idx="10089">
                  <c:v>6.2899999999785905E-3</c:v>
                </c:pt>
                <c:pt idx="10090">
                  <c:v>7.4799999999868305E-3</c:v>
                </c:pt>
                <c:pt idx="10091">
                  <c:v>5.1300000000082946E-3</c:v>
                </c:pt>
                <c:pt idx="10092">
                  <c:v>9.6200000000408181E-3</c:v>
                </c:pt>
                <c:pt idx="10093">
                  <c:v>5.4599999999709325E-3</c:v>
                </c:pt>
                <c:pt idx="10094">
                  <c:v>8.1299999999941974E-3</c:v>
                </c:pt>
                <c:pt idx="10095">
                  <c:v>6.2900000000354339E-3</c:v>
                </c:pt>
                <c:pt idx="10096">
                  <c:v>3.7899999999808642E-3</c:v>
                </c:pt>
                <c:pt idx="10097">
                  <c:v>8.7599999999952161E-3</c:v>
                </c:pt>
                <c:pt idx="10098">
                  <c:v>7.1500000000241926E-3</c:v>
                </c:pt>
                <c:pt idx="10099">
                  <c:v>6.379999999978736E-3</c:v>
                </c:pt>
                <c:pt idx="10100">
                  <c:v>8.5199999999758802E-3</c:v>
                </c:pt>
                <c:pt idx="10101">
                  <c:v>6.8600000000174077E-3</c:v>
                </c:pt>
                <c:pt idx="10102">
                  <c:v>7.209999999986394E-3</c:v>
                </c:pt>
                <c:pt idx="10103">
                  <c:v>7.8100000000063119E-3</c:v>
                </c:pt>
                <c:pt idx="10104">
                  <c:v>6.2000000000352884E-3</c:v>
                </c:pt>
                <c:pt idx="10105">
                  <c:v>8.2799999999565443E-3</c:v>
                </c:pt>
                <c:pt idx="10106">
                  <c:v>5.7800000000156615E-3</c:v>
                </c:pt>
                <c:pt idx="10107">
                  <c:v>8.4100000000262298E-3</c:v>
                </c:pt>
                <c:pt idx="10108">
                  <c:v>7.7499999999872671E-3</c:v>
                </c:pt>
                <c:pt idx="10109">
                  <c:v>8.3099999999944885E-3</c:v>
                </c:pt>
                <c:pt idx="10110">
                  <c:v>6.5900000000169712E-3</c:v>
                </c:pt>
                <c:pt idx="10111">
                  <c:v>9.770000000003165E-3</c:v>
                </c:pt>
                <c:pt idx="10112">
                  <c:v>5.5799999999521788E-3</c:v>
                </c:pt>
                <c:pt idx="10113">
                  <c:v>7.7700000000504588E-3</c:v>
                </c:pt>
                <c:pt idx="10114">
                  <c:v>7.4199999999677857E-3</c:v>
                </c:pt>
                <c:pt idx="10115">
                  <c:v>6.5299999999979264E-3</c:v>
                </c:pt>
                <c:pt idx="10116">
                  <c:v>5.460000000027776E-3</c:v>
                </c:pt>
                <c:pt idx="10117">
                  <c:v>6.429999999966185E-3</c:v>
                </c:pt>
                <c:pt idx="10118">
                  <c:v>8.5900000000265209E-3</c:v>
                </c:pt>
                <c:pt idx="10119">
                  <c:v>7.2999999999865395E-3</c:v>
                </c:pt>
                <c:pt idx="10120">
                  <c:v>4.3200000000069849E-3</c:v>
                </c:pt>
                <c:pt idx="10121">
                  <c:v>7.8100000000063119E-3</c:v>
                </c:pt>
                <c:pt idx="10122">
                  <c:v>5.2699999999958891E-3</c:v>
                </c:pt>
                <c:pt idx="10123">
                  <c:v>5.4599999999709325E-3</c:v>
                </c:pt>
                <c:pt idx="10124">
                  <c:v>9.5600000000217733E-3</c:v>
                </c:pt>
                <c:pt idx="10125">
                  <c:v>5.5199999999899774E-3</c:v>
                </c:pt>
                <c:pt idx="10126">
                  <c:v>1.0780000000011114E-2</c:v>
                </c:pt>
                <c:pt idx="10127">
                  <c:v>4.4700000000261753E-3</c:v>
                </c:pt>
                <c:pt idx="10128">
                  <c:v>9.1799999999579995E-3</c:v>
                </c:pt>
                <c:pt idx="10129">
                  <c:v>5.6999999999902684E-3</c:v>
                </c:pt>
                <c:pt idx="10130">
                  <c:v>7.8000000000315595E-3</c:v>
                </c:pt>
                <c:pt idx="10131">
                  <c:v>7.6899999999682223E-3</c:v>
                </c:pt>
                <c:pt idx="10132">
                  <c:v>7.7800000000252112E-3</c:v>
                </c:pt>
                <c:pt idx="10133">
                  <c:v>8.2300000000259388E-3</c:v>
                </c:pt>
                <c:pt idx="10134">
                  <c:v>5.419999999958236E-3</c:v>
                </c:pt>
                <c:pt idx="10135">
                  <c:v>8.2300000000259388E-3</c:v>
                </c:pt>
                <c:pt idx="10136">
                  <c:v>6.9100000000048567E-3</c:v>
                </c:pt>
                <c:pt idx="10137">
                  <c:v>7.4199999999677857E-3</c:v>
                </c:pt>
                <c:pt idx="10138">
                  <c:v>7.060000000024047E-3</c:v>
                </c:pt>
                <c:pt idx="10139">
                  <c:v>5.7299999999713691E-3</c:v>
                </c:pt>
                <c:pt idx="10140">
                  <c:v>8.6100000000328691E-3</c:v>
                </c:pt>
                <c:pt idx="10141">
                  <c:v>7.6599999999871216E-3</c:v>
                </c:pt>
                <c:pt idx="10142">
                  <c:v>6.5000000000168257E-3</c:v>
                </c:pt>
                <c:pt idx="10143">
                  <c:v>7.8899999999748616E-3</c:v>
                </c:pt>
                <c:pt idx="10144">
                  <c:v>3.8200000000188084E-3</c:v>
                </c:pt>
                <c:pt idx="10145">
                  <c:v>8.6999999999761712E-3</c:v>
                </c:pt>
                <c:pt idx="10146">
                  <c:v>4.3499999999880856E-3</c:v>
                </c:pt>
                <c:pt idx="10147">
                  <c:v>8.6400000000139698E-3</c:v>
                </c:pt>
                <c:pt idx="10148">
                  <c:v>5.3100000000085856E-3</c:v>
                </c:pt>
                <c:pt idx="10149">
                  <c:v>6.6699999999855208E-3</c:v>
                </c:pt>
                <c:pt idx="10150">
                  <c:v>5.9899999999970532E-3</c:v>
                </c:pt>
                <c:pt idx="10151">
                  <c:v>6.8899999999985084E-3</c:v>
                </c:pt>
                <c:pt idx="10152">
                  <c:v>6.0799999999971988E-3</c:v>
                </c:pt>
                <c:pt idx="10153">
                  <c:v>7.840000000044256E-3</c:v>
                </c:pt>
                <c:pt idx="10154">
                  <c:v>6.429999999966185E-3</c:v>
                </c:pt>
                <c:pt idx="10155">
                  <c:v>6.4399999999977808E-3</c:v>
                </c:pt>
                <c:pt idx="10156">
                  <c:v>7.8100000000063119E-3</c:v>
                </c:pt>
                <c:pt idx="10157">
                  <c:v>5.4499999999961801E-3</c:v>
                </c:pt>
                <c:pt idx="10158">
                  <c:v>8.170000000006894E-3</c:v>
                </c:pt>
                <c:pt idx="10159">
                  <c:v>5.690000000015516E-3</c:v>
                </c:pt>
                <c:pt idx="10160">
                  <c:v>5.8999999999969077E-3</c:v>
                </c:pt>
                <c:pt idx="10161">
                  <c:v>7.5999999999680767E-3</c:v>
                </c:pt>
                <c:pt idx="10162">
                  <c:v>5.9600000000159525E-3</c:v>
                </c:pt>
                <c:pt idx="10163">
                  <c:v>6.4100000000166801E-3</c:v>
                </c:pt>
                <c:pt idx="10164">
                  <c:v>7.8399999999874126E-3</c:v>
                </c:pt>
                <c:pt idx="10165">
                  <c:v>5.3000000000338332E-3</c:v>
                </c:pt>
                <c:pt idx="10166">
                  <c:v>9.2399999999770444E-3</c:v>
                </c:pt>
                <c:pt idx="10167">
                  <c:v>4.4699999999693318E-3</c:v>
                </c:pt>
                <c:pt idx="10168">
                  <c:v>7.6900000000250657E-3</c:v>
                </c:pt>
                <c:pt idx="10169">
                  <c:v>4.7700000000077125E-3</c:v>
                </c:pt>
                <c:pt idx="10170">
                  <c:v>8.1900000000132422E-3</c:v>
                </c:pt>
                <c:pt idx="10171">
                  <c:v>4.5900000000074215E-3</c:v>
                </c:pt>
                <c:pt idx="10172">
                  <c:v>6.4999999999599822E-3</c:v>
                </c:pt>
                <c:pt idx="10173">
                  <c:v>3.2800000000179352E-3</c:v>
                </c:pt>
                <c:pt idx="10174">
                  <c:v>7.7799999999683678E-3</c:v>
                </c:pt>
                <c:pt idx="10175">
                  <c:v>6.1700000000541877E-3</c:v>
                </c:pt>
                <c:pt idx="10176">
                  <c:v>5.8699999999589636E-3</c:v>
                </c:pt>
                <c:pt idx="10177">
                  <c:v>4.0200000000254477E-3</c:v>
                </c:pt>
                <c:pt idx="10178">
                  <c:v>5.870000000015807E-3</c:v>
                </c:pt>
                <c:pt idx="10179">
                  <c:v>4.7999999999888132E-3</c:v>
                </c:pt>
                <c:pt idx="10180">
                  <c:v>7.2999999999865395E-3</c:v>
                </c:pt>
                <c:pt idx="10181">
                  <c:v>4.6199999999885222E-3</c:v>
                </c:pt>
                <c:pt idx="10182">
                  <c:v>7.7800000000252112E-3</c:v>
                </c:pt>
                <c:pt idx="10183">
                  <c:v>4.0199999999686042E-3</c:v>
                </c:pt>
                <c:pt idx="10184">
                  <c:v>7.1900000000368891E-3</c:v>
                </c:pt>
                <c:pt idx="10185">
                  <c:v>7.1199999999862484E-3</c:v>
                </c:pt>
                <c:pt idx="10186">
                  <c:v>5.5100000000152249E-3</c:v>
                </c:pt>
                <c:pt idx="10187">
                  <c:v>6.3199999999596912E-3</c:v>
                </c:pt>
                <c:pt idx="10188">
                  <c:v>6.5900000000169712E-3</c:v>
                </c:pt>
                <c:pt idx="10189">
                  <c:v>6.5799999999853753E-3</c:v>
                </c:pt>
                <c:pt idx="10190">
                  <c:v>5.9600000000159525E-3</c:v>
                </c:pt>
                <c:pt idx="10191">
                  <c:v>7.0400000000176988E-3</c:v>
                </c:pt>
                <c:pt idx="10192">
                  <c:v>4.5599999999694774E-3</c:v>
                </c:pt>
                <c:pt idx="10193">
                  <c:v>7.7100000000314139E-3</c:v>
                </c:pt>
                <c:pt idx="10194">
                  <c:v>5.3999999999518877E-3</c:v>
                </c:pt>
                <c:pt idx="10195">
                  <c:v>6.880000000023756E-3</c:v>
                </c:pt>
                <c:pt idx="10196">
                  <c:v>6.5000000000168257E-3</c:v>
                </c:pt>
                <c:pt idx="10197">
                  <c:v>6.4699999999788815E-3</c:v>
                </c:pt>
                <c:pt idx="10198">
                  <c:v>3.8700000000062573E-3</c:v>
                </c:pt>
                <c:pt idx="10199">
                  <c:v>6.5599999999790271E-3</c:v>
                </c:pt>
                <c:pt idx="10200">
                  <c:v>7.0000000000050022E-3</c:v>
                </c:pt>
                <c:pt idx="10201">
                  <c:v>5.7199999999966167E-3</c:v>
                </c:pt>
                <c:pt idx="10202">
                  <c:v>6.6199999999980719E-3</c:v>
                </c:pt>
                <c:pt idx="10203">
                  <c:v>5.4200000000150794E-3</c:v>
                </c:pt>
                <c:pt idx="10204">
                  <c:v>4.9200000000269029E-3</c:v>
                </c:pt>
                <c:pt idx="10205">
                  <c:v>5.3399999999896863E-3</c:v>
                </c:pt>
                <c:pt idx="10206">
                  <c:v>6.6400000000044201E-3</c:v>
                </c:pt>
                <c:pt idx="10207">
                  <c:v>5.8999999999969077E-3</c:v>
                </c:pt>
                <c:pt idx="10208">
                  <c:v>2.7699999999981628E-3</c:v>
                </c:pt>
                <c:pt idx="10209">
                  <c:v>7.1300000000178443E-3</c:v>
                </c:pt>
                <c:pt idx="10210">
                  <c:v>4.3199999999501415E-3</c:v>
                </c:pt>
                <c:pt idx="10211">
                  <c:v>4.0500000000065484E-3</c:v>
                </c:pt>
                <c:pt idx="10212">
                  <c:v>7.7800000000252112E-3</c:v>
                </c:pt>
                <c:pt idx="10213">
                  <c:v>5.0400000000081491E-3</c:v>
                </c:pt>
                <c:pt idx="10214">
                  <c:v>5.4799999999772808E-3</c:v>
                </c:pt>
                <c:pt idx="10215">
                  <c:v>3.8400000000251566E-3</c:v>
                </c:pt>
                <c:pt idx="10216">
                  <c:v>7.7200000000061664E-3</c:v>
                </c:pt>
                <c:pt idx="10217">
                  <c:v>4.1499999999814463E-3</c:v>
                </c:pt>
                <c:pt idx="10218">
                  <c:v>7.3299999999676402E-3</c:v>
                </c:pt>
                <c:pt idx="10219">
                  <c:v>4.350000000044929E-3</c:v>
                </c:pt>
                <c:pt idx="10220">
                  <c:v>5.4499999999961801E-3</c:v>
                </c:pt>
                <c:pt idx="10221">
                  <c:v>5.2799999999706415E-3</c:v>
                </c:pt>
                <c:pt idx="10222">
                  <c:v>3.719999999987067E-3</c:v>
                </c:pt>
                <c:pt idx="10223">
                  <c:v>6.3800000000355794E-3</c:v>
                </c:pt>
                <c:pt idx="10224">
                  <c:v>4.4699999999693318E-3</c:v>
                </c:pt>
                <c:pt idx="10225">
                  <c:v>4.860000000007858E-3</c:v>
                </c:pt>
                <c:pt idx="10226">
                  <c:v>5.089999999995598E-3</c:v>
                </c:pt>
                <c:pt idx="10227">
                  <c:v>5.4000000000087311E-3</c:v>
                </c:pt>
                <c:pt idx="10228">
                  <c:v>4.3800000000260297E-3</c:v>
                </c:pt>
                <c:pt idx="10229">
                  <c:v>3.4299999999802822E-3</c:v>
                </c:pt>
                <c:pt idx="10230">
                  <c:v>5.8399999999778629E-3</c:v>
                </c:pt>
                <c:pt idx="10231">
                  <c:v>4.9800000000459477E-3</c:v>
                </c:pt>
                <c:pt idx="10232">
                  <c:v>2.1999999999593456E-3</c:v>
                </c:pt>
                <c:pt idx="10233">
                  <c:v>6.5900000000169712E-3</c:v>
                </c:pt>
                <c:pt idx="10234">
                  <c:v>4.8800000000142063E-3</c:v>
                </c:pt>
                <c:pt idx="10235">
                  <c:v>6.1699999999973443E-3</c:v>
                </c:pt>
                <c:pt idx="10236">
                  <c:v>4.3499999999880856E-3</c:v>
                </c:pt>
                <c:pt idx="10237">
                  <c:v>7.5400000000058753E-3</c:v>
                </c:pt>
                <c:pt idx="10238">
                  <c:v>3.5799999999994725E-3</c:v>
                </c:pt>
                <c:pt idx="10239">
                  <c:v>6.6800000000171167E-3</c:v>
                </c:pt>
                <c:pt idx="10240">
                  <c:v>3.2999999999674401E-3</c:v>
                </c:pt>
                <c:pt idx="10241">
                  <c:v>6.9200000000364525E-3</c:v>
                </c:pt>
                <c:pt idx="10242">
                  <c:v>6.3499999999976353E-3</c:v>
                </c:pt>
                <c:pt idx="10243">
                  <c:v>5.0599999999576539E-3</c:v>
                </c:pt>
                <c:pt idx="10244">
                  <c:v>5.4300000000466753E-3</c:v>
                </c:pt>
                <c:pt idx="10245">
                  <c:v>7.4799999999868305E-3</c:v>
                </c:pt>
                <c:pt idx="10246">
                  <c:v>4.2899999999690408E-3</c:v>
                </c:pt>
                <c:pt idx="10247">
                  <c:v>9.2099999999959437E-3</c:v>
                </c:pt>
                <c:pt idx="10248">
                  <c:v>3.7500000000250111E-3</c:v>
                </c:pt>
                <c:pt idx="10249">
                  <c:v>6.0500000000160981E-3</c:v>
                </c:pt>
                <c:pt idx="10250">
                  <c:v>8.4400000000073305E-3</c:v>
                </c:pt>
                <c:pt idx="10251">
                  <c:v>5.5699999999774263E-3</c:v>
                </c:pt>
                <c:pt idx="10252">
                  <c:v>6.199999999978445E-3</c:v>
                </c:pt>
                <c:pt idx="10253">
                  <c:v>3.6000000000058208E-3</c:v>
                </c:pt>
                <c:pt idx="10254">
                  <c:v>7.6300000000060209E-3</c:v>
                </c:pt>
                <c:pt idx="10255">
                  <c:v>3.9100000000189539E-3</c:v>
                </c:pt>
                <c:pt idx="10256">
                  <c:v>6.1099999999782995E-3</c:v>
                </c:pt>
                <c:pt idx="10257">
                  <c:v>6.0200000000349974E-3</c:v>
                </c:pt>
                <c:pt idx="10258">
                  <c:v>4.4999999999504325E-3</c:v>
                </c:pt>
                <c:pt idx="10259">
                  <c:v>5.5400000000531691E-3</c:v>
                </c:pt>
                <c:pt idx="10260">
                  <c:v>4.409999999950287E-3</c:v>
                </c:pt>
                <c:pt idx="10261">
                  <c:v>5.690000000015516E-3</c:v>
                </c:pt>
                <c:pt idx="10262">
                  <c:v>6.379999999978736E-3</c:v>
                </c:pt>
                <c:pt idx="10263">
                  <c:v>2.3300000000290311E-3</c:v>
                </c:pt>
                <c:pt idx="10264">
                  <c:v>5.3599999999960346E-3</c:v>
                </c:pt>
                <c:pt idx="10265">
                  <c:v>3.4299999999802822E-3</c:v>
                </c:pt>
                <c:pt idx="10266">
                  <c:v>8.3099999999944885E-3</c:v>
                </c:pt>
                <c:pt idx="10267">
                  <c:v>3.4300000000371256E-3</c:v>
                </c:pt>
                <c:pt idx="10268">
                  <c:v>6.1400000000162436E-3</c:v>
                </c:pt>
                <c:pt idx="10269">
                  <c:v>4.3799999999691863E-3</c:v>
                </c:pt>
                <c:pt idx="10270">
                  <c:v>4.9799999999891043E-3</c:v>
                </c:pt>
                <c:pt idx="10271">
                  <c:v>3.9600000000064028E-3</c:v>
                </c:pt>
                <c:pt idx="10272">
                  <c:v>5.4800000000341242E-3</c:v>
                </c:pt>
                <c:pt idx="10273">
                  <c:v>6.9499999999607098E-3</c:v>
                </c:pt>
                <c:pt idx="10274">
                  <c:v>1.6100000000278669E-3</c:v>
                </c:pt>
                <c:pt idx="10275">
                  <c:v>7.0299999999861029E-3</c:v>
                </c:pt>
                <c:pt idx="10276">
                  <c:v>4.1699999999877946E-3</c:v>
                </c:pt>
                <c:pt idx="10277">
                  <c:v>5.5500000000279215E-3</c:v>
                </c:pt>
                <c:pt idx="10278">
                  <c:v>4.3799999999691863E-3</c:v>
                </c:pt>
                <c:pt idx="10279">
                  <c:v>3.1900000000177897E-3</c:v>
                </c:pt>
                <c:pt idx="10280">
                  <c:v>8.5500000000138243E-3</c:v>
                </c:pt>
                <c:pt idx="10281">
                  <c:v>3.6099999999805732E-3</c:v>
                </c:pt>
                <c:pt idx="10282">
                  <c:v>3.3000000000242835E-3</c:v>
                </c:pt>
                <c:pt idx="10283">
                  <c:v>6.1699999999973443E-3</c:v>
                </c:pt>
                <c:pt idx="10284">
                  <c:v>3.6999999999807187E-3</c:v>
                </c:pt>
                <c:pt idx="10285">
                  <c:v>2.9200000000173532E-3</c:v>
                </c:pt>
                <c:pt idx="10286">
                  <c:v>4.860000000007858E-3</c:v>
                </c:pt>
                <c:pt idx="10287">
                  <c:v>4.6199999999885222E-3</c:v>
                </c:pt>
                <c:pt idx="10288">
                  <c:v>2.1699999999782449E-3</c:v>
                </c:pt>
                <c:pt idx="10289">
                  <c:v>6.470000000035725E-3</c:v>
                </c:pt>
                <c:pt idx="10290">
                  <c:v>5.009999999970205E-3</c:v>
                </c:pt>
                <c:pt idx="10291">
                  <c:v>4.2900000000258842E-3</c:v>
                </c:pt>
                <c:pt idx="10292">
                  <c:v>4.4699999999693318E-3</c:v>
                </c:pt>
                <c:pt idx="10293">
                  <c:v>5.4499999999961801E-3</c:v>
                </c:pt>
                <c:pt idx="10294">
                  <c:v>6.7099999999982174E-3</c:v>
                </c:pt>
                <c:pt idx="10295">
                  <c:v>3.6000000000058208E-3</c:v>
                </c:pt>
                <c:pt idx="10296">
                  <c:v>8.1400000000257933E-3</c:v>
                </c:pt>
                <c:pt idx="10297">
                  <c:v>1.7300000000091131E-3</c:v>
                </c:pt>
                <c:pt idx="10298">
                  <c:v>5.3599999999960346E-3</c:v>
                </c:pt>
                <c:pt idx="10299">
                  <c:v>6.1399999999594002E-3</c:v>
                </c:pt>
                <c:pt idx="10300">
                  <c:v>4.350000000044929E-3</c:v>
                </c:pt>
                <c:pt idx="10301">
                  <c:v>7.0999999999799002E-3</c:v>
                </c:pt>
                <c:pt idx="10302">
                  <c:v>4.5299999999883767E-3</c:v>
                </c:pt>
                <c:pt idx="10303">
                  <c:v>4.6199999999885222E-3</c:v>
                </c:pt>
                <c:pt idx="10304">
                  <c:v>4.2900000000258842E-3</c:v>
                </c:pt>
                <c:pt idx="10305">
                  <c:v>4.3200000000069849E-3</c:v>
                </c:pt>
                <c:pt idx="10306">
                  <c:v>6.3499999999976353E-3</c:v>
                </c:pt>
                <c:pt idx="10307">
                  <c:v>4.8199999999951615E-3</c:v>
                </c:pt>
                <c:pt idx="10308">
                  <c:v>5.3100000000085856E-3</c:v>
                </c:pt>
                <c:pt idx="10309">
                  <c:v>4.1400000000066939E-3</c:v>
                </c:pt>
                <c:pt idx="10310">
                  <c:v>5.6899999999586726E-3</c:v>
                </c:pt>
                <c:pt idx="10311">
                  <c:v>4.2700000000195359E-3</c:v>
                </c:pt>
                <c:pt idx="10312">
                  <c:v>5.4200000000150794E-3</c:v>
                </c:pt>
                <c:pt idx="10313">
                  <c:v>2.8299999999603642E-3</c:v>
                </c:pt>
                <c:pt idx="10314">
                  <c:v>6.470000000035725E-3</c:v>
                </c:pt>
                <c:pt idx="10315">
                  <c:v>3.7499999999681677E-3</c:v>
                </c:pt>
                <c:pt idx="10316">
                  <c:v>4.5300000000452201E-3</c:v>
                </c:pt>
                <c:pt idx="10317">
                  <c:v>4.8299999999699139E-3</c:v>
                </c:pt>
                <c:pt idx="10318">
                  <c:v>4.5600000000263208E-3</c:v>
                </c:pt>
                <c:pt idx="10319">
                  <c:v>5.2199999999515967E-3</c:v>
                </c:pt>
                <c:pt idx="10320">
                  <c:v>1.3700000000085311E-3</c:v>
                </c:pt>
                <c:pt idx="10321">
                  <c:v>7.7200000000061664E-3</c:v>
                </c:pt>
                <c:pt idx="10322">
                  <c:v>4.4700000000261753E-3</c:v>
                </c:pt>
                <c:pt idx="10323">
                  <c:v>4.2899999999690408E-3</c:v>
                </c:pt>
                <c:pt idx="10324">
                  <c:v>3.5700000000247201E-3</c:v>
                </c:pt>
                <c:pt idx="10325">
                  <c:v>3.4600000000182263E-3</c:v>
                </c:pt>
                <c:pt idx="10326">
                  <c:v>6.2599999999974898E-3</c:v>
                </c:pt>
                <c:pt idx="10327">
                  <c:v>3.9599999999495594E-3</c:v>
                </c:pt>
                <c:pt idx="10328">
                  <c:v>5.5200000000468208E-3</c:v>
                </c:pt>
                <c:pt idx="10329">
                  <c:v>3.2699999999863394E-3</c:v>
                </c:pt>
                <c:pt idx="10330">
                  <c:v>3.9100000000189539E-3</c:v>
                </c:pt>
                <c:pt idx="10331">
                  <c:v>4.5299999999883767E-3</c:v>
                </c:pt>
                <c:pt idx="10332">
                  <c:v>5.8699999999589636E-3</c:v>
                </c:pt>
                <c:pt idx="10333">
                  <c:v>4.2600000000447835E-3</c:v>
                </c:pt>
                <c:pt idx="10334">
                  <c:v>1.6400000000089676E-3</c:v>
                </c:pt>
                <c:pt idx="10335">
                  <c:v>7.569999999986976E-3</c:v>
                </c:pt>
                <c:pt idx="10336">
                  <c:v>2.0900000000096952E-3</c:v>
                </c:pt>
                <c:pt idx="10337">
                  <c:v>4.0499999999497049E-3</c:v>
                </c:pt>
                <c:pt idx="10338">
                  <c:v>3.160000000036689E-3</c:v>
                </c:pt>
                <c:pt idx="10339">
                  <c:v>5.3300000000149339E-3</c:v>
                </c:pt>
                <c:pt idx="10340">
                  <c:v>4.0599999999813008E-3</c:v>
                </c:pt>
                <c:pt idx="10341">
                  <c:v>9.2000000000780346E-4</c:v>
                </c:pt>
                <c:pt idx="10342">
                  <c:v>6.3499999999976353E-3</c:v>
                </c:pt>
                <c:pt idx="10343">
                  <c:v>3.489999999999327E-3</c:v>
                </c:pt>
                <c:pt idx="10344">
                  <c:v>3.0099999999606553E-3</c:v>
                </c:pt>
                <c:pt idx="10345">
                  <c:v>4.2900000000258842E-3</c:v>
                </c:pt>
                <c:pt idx="10346">
                  <c:v>4.9999999999954525E-3</c:v>
                </c:pt>
                <c:pt idx="10347">
                  <c:v>4.5600000000263208E-3</c:v>
                </c:pt>
                <c:pt idx="10348">
                  <c:v>2.5999999999726242E-3</c:v>
                </c:pt>
                <c:pt idx="10349">
                  <c:v>5.2699999999958891E-3</c:v>
                </c:pt>
                <c:pt idx="10350">
                  <c:v>4.9799999999891043E-3</c:v>
                </c:pt>
                <c:pt idx="10351">
                  <c:v>1.6400000000089676E-3</c:v>
                </c:pt>
                <c:pt idx="10352">
                  <c:v>5.3300000000149339E-3</c:v>
                </c:pt>
                <c:pt idx="10353">
                  <c:v>5.8099999999967622E-3</c:v>
                </c:pt>
                <c:pt idx="10354">
                  <c:v>3.6400000000185173E-3</c:v>
                </c:pt>
                <c:pt idx="10355">
                  <c:v>2.2299999999972897E-3</c:v>
                </c:pt>
                <c:pt idx="10356">
                  <c:v>6.6799999999602733E-3</c:v>
                </c:pt>
                <c:pt idx="10357">
                  <c:v>2.5300000000356704E-3</c:v>
                </c:pt>
                <c:pt idx="10358">
                  <c:v>5.009999999970205E-3</c:v>
                </c:pt>
                <c:pt idx="10359">
                  <c:v>3.3099999999990359E-3</c:v>
                </c:pt>
                <c:pt idx="10360">
                  <c:v>4.2300000000068394E-3</c:v>
                </c:pt>
                <c:pt idx="10361">
                  <c:v>5.8099999999967622E-3</c:v>
                </c:pt>
                <c:pt idx="10362">
                  <c:v>1.4899999999897773E-3</c:v>
                </c:pt>
                <c:pt idx="10363">
                  <c:v>5.7800000000156615E-3</c:v>
                </c:pt>
                <c:pt idx="10364">
                  <c:v>3.4600000000182263E-3</c:v>
                </c:pt>
                <c:pt idx="10365">
                  <c:v>4.3799999999691863E-3</c:v>
                </c:pt>
                <c:pt idx="10366">
                  <c:v>3.0700000000365435E-3</c:v>
                </c:pt>
                <c:pt idx="10367">
                  <c:v>3.899999999987358E-3</c:v>
                </c:pt>
                <c:pt idx="10368">
                  <c:v>5.3700000000276304E-3</c:v>
                </c:pt>
                <c:pt idx="10369">
                  <c:v>2.3199999999974352E-3</c:v>
                </c:pt>
                <c:pt idx="10370">
                  <c:v>6.5599999999790271E-3</c:v>
                </c:pt>
                <c:pt idx="10371">
                  <c:v>1.7599999999902138E-3</c:v>
                </c:pt>
                <c:pt idx="10372">
                  <c:v>2.8300000000172076E-3</c:v>
                </c:pt>
                <c:pt idx="10373">
                  <c:v>5.9600000000159525E-3</c:v>
                </c:pt>
                <c:pt idx="10374">
                  <c:v>3.2499999999799911E-3</c:v>
                </c:pt>
                <c:pt idx="10375">
                  <c:v>4.5299999999883767E-3</c:v>
                </c:pt>
                <c:pt idx="10376">
                  <c:v>1.5000000001919034E-4</c:v>
                </c:pt>
                <c:pt idx="10377">
                  <c:v>7.5400000000058753E-3</c:v>
                </c:pt>
                <c:pt idx="10378">
                  <c:v>2.99999999811007E-5</c:v>
                </c:pt>
                <c:pt idx="10379">
                  <c:v>5.3899999999771353E-3</c:v>
                </c:pt>
                <c:pt idx="10380">
                  <c:v>1.9400000000473483E-3</c:v>
                </c:pt>
                <c:pt idx="10381">
                  <c:v>2.5599999999599277E-3</c:v>
                </c:pt>
                <c:pt idx="10382">
                  <c:v>5.7800000000156615E-3</c:v>
                </c:pt>
                <c:pt idx="10383">
                  <c:v>0</c:v>
                </c:pt>
                <c:pt idx="10384">
                  <c:v>1.9699999999716056E-3</c:v>
                </c:pt>
                <c:pt idx="10385">
                  <c:v>4.680000000007567E-3</c:v>
                </c:pt>
                <c:pt idx="10386">
                  <c:v>3.7500000000250111E-3</c:v>
                </c:pt>
                <c:pt idx="10387">
                  <c:v>6.5999999998211933E-4</c:v>
                </c:pt>
                <c:pt idx="10388">
                  <c:v>6.7099999999982174E-3</c:v>
                </c:pt>
                <c:pt idx="10389">
                  <c:v>2.9000000000678483E-4</c:v>
                </c:pt>
                <c:pt idx="10390">
                  <c:v>3.3700000000180808E-3</c:v>
                </c:pt>
                <c:pt idx="10391">
                  <c:v>3.5199999999804277E-3</c:v>
                </c:pt>
                <c:pt idx="10392">
                  <c:v>1.5500000000088221E-3</c:v>
                </c:pt>
                <c:pt idx="10393">
                  <c:v>4.2599999999879401E-3</c:v>
                </c:pt>
                <c:pt idx="10394">
                  <c:v>1.8000000000029104E-4</c:v>
                </c:pt>
                <c:pt idx="10395">
                  <c:v>5.1500000000146429E-3</c:v>
                </c:pt>
                <c:pt idx="10396">
                  <c:v>4.7700000000077125E-3</c:v>
                </c:pt>
                <c:pt idx="10397">
                  <c:v>1.9100000000094042E-3</c:v>
                </c:pt>
                <c:pt idx="10398">
                  <c:v>3.1899999999609463E-3</c:v>
                </c:pt>
                <c:pt idx="10399">
                  <c:v>3.1299999999987449E-3</c:v>
                </c:pt>
                <c:pt idx="10400">
                  <c:v>2.5300000000356704E-3</c:v>
                </c:pt>
                <c:pt idx="10401">
                  <c:v>4.1699999999877946E-3</c:v>
                </c:pt>
                <c:pt idx="10402">
                  <c:v>2.3299999999721877E-3</c:v>
                </c:pt>
                <c:pt idx="10403">
                  <c:v>4.860000000007858E-3</c:v>
                </c:pt>
                <c:pt idx="10404">
                  <c:v>4.1400000000066939E-3</c:v>
                </c:pt>
                <c:pt idx="10405">
                  <c:v>1.4899999999897773E-3</c:v>
                </c:pt>
                <c:pt idx="10406">
                  <c:v>5.2699999999958891E-3</c:v>
                </c:pt>
                <c:pt idx="10407">
                  <c:v>3.1000000000176442E-3</c:v>
                </c:pt>
                <c:pt idx="10408">
                  <c:v>3.6099999999805732E-3</c:v>
                </c:pt>
                <c:pt idx="10409">
                  <c:v>1.2000000003808964E-4</c:v>
                </c:pt>
                <c:pt idx="10410">
                  <c:v>4.9199999999700594E-3</c:v>
                </c:pt>
                <c:pt idx="10411">
                  <c:v>3.8400000000251566E-3</c:v>
                </c:pt>
                <c:pt idx="10412">
                  <c:v>3.489999999999327E-3</c:v>
                </c:pt>
                <c:pt idx="10413">
                  <c:v>1.5500000000088221E-3</c:v>
                </c:pt>
                <c:pt idx="10414">
                  <c:v>4.3200000000069849E-3</c:v>
                </c:pt>
                <c:pt idx="10415">
                  <c:v>3.3099999999990359E-3</c:v>
                </c:pt>
                <c:pt idx="10416">
                  <c:v>3.0999999999608008E-3</c:v>
                </c:pt>
                <c:pt idx="10417">
                  <c:v>2.3199999999974352E-3</c:v>
                </c:pt>
                <c:pt idx="10418">
                  <c:v>3.7300000000186628E-3</c:v>
                </c:pt>
                <c:pt idx="10419">
                  <c:v>1.0399999999890497E-3</c:v>
                </c:pt>
                <c:pt idx="10420">
                  <c:v>4.7999999999888132E-3</c:v>
                </c:pt>
                <c:pt idx="10421">
                  <c:v>0</c:v>
                </c:pt>
                <c:pt idx="10422">
                  <c:v>5.6000000000153705E-3</c:v>
                </c:pt>
                <c:pt idx="10423">
                  <c:v>2.2299999999972897E-3</c:v>
                </c:pt>
                <c:pt idx="10424">
                  <c:v>2.7200000000107138E-3</c:v>
                </c:pt>
                <c:pt idx="10425">
                  <c:v>4.1699999999877946E-3</c:v>
                </c:pt>
                <c:pt idx="10426">
                  <c:v>0</c:v>
                </c:pt>
                <c:pt idx="10427">
                  <c:v>5.690000000015516E-3</c:v>
                </c:pt>
                <c:pt idx="10428">
                  <c:v>1.9100000000094042E-3</c:v>
                </c:pt>
                <c:pt idx="10429">
                  <c:v>2.6499999999600732E-3</c:v>
                </c:pt>
                <c:pt idx="10430">
                  <c:v>2.5600000000167711E-3</c:v>
                </c:pt>
                <c:pt idx="10431">
                  <c:v>3.2199999999988904E-3</c:v>
                </c:pt>
                <c:pt idx="10432">
                  <c:v>3.1900000000177897E-3</c:v>
                </c:pt>
                <c:pt idx="10433">
                  <c:v>2.6799999999980173E-3</c:v>
                </c:pt>
                <c:pt idx="10434">
                  <c:v>4.0599999999813008E-3</c:v>
                </c:pt>
                <c:pt idx="10435">
                  <c:v>3.0100000000174987E-3</c:v>
                </c:pt>
                <c:pt idx="10436">
                  <c:v>2.3499999999785359E-3</c:v>
                </c:pt>
                <c:pt idx="10437">
                  <c:v>3.990000000044347E-3</c:v>
                </c:pt>
                <c:pt idx="10438">
                  <c:v>2.8099999999540159E-3</c:v>
                </c:pt>
                <c:pt idx="10439">
                  <c:v>3.1900000000177897E-3</c:v>
                </c:pt>
                <c:pt idx="10440">
                  <c:v>0</c:v>
                </c:pt>
                <c:pt idx="10441">
                  <c:v>5.5100000000152249E-3</c:v>
                </c:pt>
                <c:pt idx="10442">
                  <c:v>2.7399999999602187E-3</c:v>
                </c:pt>
                <c:pt idx="10443">
                  <c:v>2.6800000000548607E-3</c:v>
                </c:pt>
                <c:pt idx="10444">
                  <c:v>3.0999999999608008E-3</c:v>
                </c:pt>
                <c:pt idx="10445">
                  <c:v>1.790000000028158E-3</c:v>
                </c:pt>
                <c:pt idx="10446">
                  <c:v>2.9499999999984539E-3</c:v>
                </c:pt>
                <c:pt idx="10447">
                  <c:v>2.6799999999980173E-3</c:v>
                </c:pt>
                <c:pt idx="10448">
                  <c:v>1.4600000000086766E-3</c:v>
                </c:pt>
                <c:pt idx="10449">
                  <c:v>4.9499999999511601E-3</c:v>
                </c:pt>
                <c:pt idx="10450">
                  <c:v>1.7600000000470573E-3</c:v>
                </c:pt>
                <c:pt idx="10451">
                  <c:v>3.5199999999804277E-3</c:v>
                </c:pt>
                <c:pt idx="10452">
                  <c:v>2.38000000001648E-3</c:v>
                </c:pt>
                <c:pt idx="10453">
                  <c:v>4.500000000007276E-4</c:v>
                </c:pt>
                <c:pt idx="10454">
                  <c:v>3.6599999999680222E-3</c:v>
                </c:pt>
                <c:pt idx="10455">
                  <c:v>2.7400000000170621E-3</c:v>
                </c:pt>
                <c:pt idx="10456">
                  <c:v>2.2399999999720421E-3</c:v>
                </c:pt>
                <c:pt idx="10457">
                  <c:v>3.3700000000180808E-3</c:v>
                </c:pt>
                <c:pt idx="10458">
                  <c:v>2.1100000000160435E-3</c:v>
                </c:pt>
                <c:pt idx="10459">
                  <c:v>2.1800000000098407E-3</c:v>
                </c:pt>
                <c:pt idx="10460">
                  <c:v>2.2599999999783904E-3</c:v>
                </c:pt>
                <c:pt idx="10461">
                  <c:v>1.3999999999896318E-3</c:v>
                </c:pt>
                <c:pt idx="10462">
                  <c:v>3.8200000000188084E-3</c:v>
                </c:pt>
                <c:pt idx="10463">
                  <c:v>2.9799999999795546E-3</c:v>
                </c:pt>
                <c:pt idx="10464">
                  <c:v>2.0600000000285945E-3</c:v>
                </c:pt>
                <c:pt idx="10465">
                  <c:v>2.7999999999792635E-3</c:v>
                </c:pt>
                <c:pt idx="10466">
                  <c:v>1.5200000000277214E-3</c:v>
                </c:pt>
                <c:pt idx="10467">
                  <c:v>3.2999999999674401E-3</c:v>
                </c:pt>
                <c:pt idx="10468">
                  <c:v>2.0900000000096952E-3</c:v>
                </c:pt>
                <c:pt idx="10469">
                  <c:v>2.3600000000101318E-3</c:v>
                </c:pt>
                <c:pt idx="10470">
                  <c:v>6.5000000000736691E-4</c:v>
                </c:pt>
                <c:pt idx="10471">
                  <c:v>4.4699999999693318E-3</c:v>
                </c:pt>
                <c:pt idx="10472">
                  <c:v>2.2700000000099863E-3</c:v>
                </c:pt>
                <c:pt idx="10473">
                  <c:v>1.19000000000824E-3</c:v>
                </c:pt>
                <c:pt idx="10474">
                  <c:v>3.2800000000179352E-3</c:v>
                </c:pt>
                <c:pt idx="10475">
                  <c:v>8.2999999995081453E-4</c:v>
                </c:pt>
                <c:pt idx="10476">
                  <c:v>3.5200000000372711E-3</c:v>
                </c:pt>
                <c:pt idx="10477">
                  <c:v>0</c:v>
                </c:pt>
                <c:pt idx="10478">
                  <c:v>4.500000000007276E-3</c:v>
                </c:pt>
                <c:pt idx="10479">
                  <c:v>7.4000000000751243E-4</c:v>
                </c:pt>
                <c:pt idx="10480">
                  <c:v>4.4999999999504325E-3</c:v>
                </c:pt>
                <c:pt idx="10481">
                  <c:v>0</c:v>
                </c:pt>
                <c:pt idx="10482">
                  <c:v>2.3000000000479304E-3</c:v>
                </c:pt>
                <c:pt idx="10483">
                  <c:v>3.0999999999608008E-3</c:v>
                </c:pt>
                <c:pt idx="10484">
                  <c:v>1.9300000000157524E-3</c:v>
                </c:pt>
                <c:pt idx="10485">
                  <c:v>3.1599999999798456E-3</c:v>
                </c:pt>
                <c:pt idx="10486">
                  <c:v>0</c:v>
                </c:pt>
                <c:pt idx="10487">
                  <c:v>3.3999999999991815E-3</c:v>
                </c:pt>
                <c:pt idx="10488">
                  <c:v>2.1999999999593456E-3</c:v>
                </c:pt>
                <c:pt idx="10489">
                  <c:v>2.4699999999597821E-3</c:v>
                </c:pt>
                <c:pt idx="10490">
                  <c:v>2.15000000002874E-3</c:v>
                </c:pt>
                <c:pt idx="10491">
                  <c:v>9.4999999998890416E-4</c:v>
                </c:pt>
                <c:pt idx="10492">
                  <c:v>2.9200000000173532E-3</c:v>
                </c:pt>
                <c:pt idx="10493">
                  <c:v>9.0000000000145519E-5</c:v>
                </c:pt>
                <c:pt idx="10494">
                  <c:v>2.9499999999984539E-3</c:v>
                </c:pt>
                <c:pt idx="10495">
                  <c:v>2.529999999978827E-3</c:v>
                </c:pt>
                <c:pt idx="10496">
                  <c:v>0</c:v>
                </c:pt>
                <c:pt idx="10497">
                  <c:v>2.3300000000290311E-3</c:v>
                </c:pt>
                <c:pt idx="10498">
                  <c:v>0</c:v>
                </c:pt>
                <c:pt idx="10499">
                  <c:v>2.4099999999975807E-3</c:v>
                </c:pt>
                <c:pt idx="10500">
                  <c:v>9.7999999997000486E-4</c:v>
                </c:pt>
                <c:pt idx="10501">
                  <c:v>2.5100000000293221E-3</c:v>
                </c:pt>
                <c:pt idx="10502">
                  <c:v>9.2000000000780346E-4</c:v>
                </c:pt>
                <c:pt idx="10503">
                  <c:v>2.1199999999907959E-3</c:v>
                </c:pt>
                <c:pt idx="10504">
                  <c:v>1.699999999971169E-3</c:v>
                </c:pt>
                <c:pt idx="10505">
                  <c:v>5.3000000002612069E-4</c:v>
                </c:pt>
                <c:pt idx="10506">
                  <c:v>2.2399999999720421E-3</c:v>
                </c:pt>
                <c:pt idx="10507">
                  <c:v>7.1000000002641173E-4</c:v>
                </c:pt>
                <c:pt idx="10508">
                  <c:v>0</c:v>
                </c:pt>
                <c:pt idx="10509">
                  <c:v>1.519999999970878E-3</c:v>
                </c:pt>
                <c:pt idx="10510">
                  <c:v>5.7000000003881723E-4</c:v>
                </c:pt>
                <c:pt idx="10511">
                  <c:v>1.8199999999524152E-3</c:v>
                </c:pt>
                <c:pt idx="10512">
                  <c:v>2.8599999999983083E-3</c:v>
                </c:pt>
                <c:pt idx="10513">
                  <c:v>1.4900000000466207E-3</c:v>
                </c:pt>
                <c:pt idx="10514">
                  <c:v>3.5199999999804277E-3</c:v>
                </c:pt>
                <c:pt idx="10515">
                  <c:v>0</c:v>
                </c:pt>
                <c:pt idx="10516">
                  <c:v>3.9899999999875035E-3</c:v>
                </c:pt>
                <c:pt idx="10517">
                  <c:v>0</c:v>
                </c:pt>
                <c:pt idx="10518">
                  <c:v>1.2199999999893407E-3</c:v>
                </c:pt>
                <c:pt idx="10519">
                  <c:v>2.5300000000356704E-3</c:v>
                </c:pt>
                <c:pt idx="10520">
                  <c:v>6.3000000000101863E-4</c:v>
                </c:pt>
                <c:pt idx="10521">
                  <c:v>2.4399999999786814E-3</c:v>
                </c:pt>
                <c:pt idx="10522">
                  <c:v>9.6000000002050001E-4</c:v>
                </c:pt>
                <c:pt idx="10523">
                  <c:v>3.0699999999797001E-3</c:v>
                </c:pt>
                <c:pt idx="10524">
                  <c:v>1.0700000000269938E-3</c:v>
                </c:pt>
                <c:pt idx="10525">
                  <c:v>0</c:v>
                </c:pt>
                <c:pt idx="10526">
                  <c:v>3.489999999999327E-3</c:v>
                </c:pt>
                <c:pt idx="10527">
                  <c:v>0</c:v>
                </c:pt>
                <c:pt idx="10528">
                  <c:v>2.0799999999780994E-3</c:v>
                </c:pt>
                <c:pt idx="10529">
                  <c:v>8.7000000002035449E-4</c:v>
                </c:pt>
                <c:pt idx="10530">
                  <c:v>1.8099999999776628E-3</c:v>
                </c:pt>
                <c:pt idx="10531">
                  <c:v>3.3700000000180808E-3</c:v>
                </c:pt>
                <c:pt idx="10532">
                  <c:v>0</c:v>
                </c:pt>
                <c:pt idx="10533">
                  <c:v>3.489999999999327E-3</c:v>
                </c:pt>
                <c:pt idx="10534">
                  <c:v>0</c:v>
                </c:pt>
                <c:pt idx="10535">
                  <c:v>2.9200000000173532E-3</c:v>
                </c:pt>
                <c:pt idx="10536">
                  <c:v>0</c:v>
                </c:pt>
                <c:pt idx="10537">
                  <c:v>5.99999999622014E-5</c:v>
                </c:pt>
                <c:pt idx="10538">
                  <c:v>9.2000000000780346E-4</c:v>
                </c:pt>
                <c:pt idx="10539">
                  <c:v>0</c:v>
                </c:pt>
                <c:pt idx="10540">
                  <c:v>3.1299999999987449E-3</c:v>
                </c:pt>
                <c:pt idx="10541">
                  <c:v>1.140000000020791E-3</c:v>
                </c:pt>
                <c:pt idx="10542">
                  <c:v>1.749999999958618E-3</c:v>
                </c:pt>
                <c:pt idx="10543">
                  <c:v>9.9000000000160071E-4</c:v>
                </c:pt>
                <c:pt idx="10544">
                  <c:v>7.7000000004545655E-4</c:v>
                </c:pt>
                <c:pt idx="10545">
                  <c:v>1.3099999999894862E-3</c:v>
                </c:pt>
                <c:pt idx="10546">
                  <c:v>2.0900000000096952E-3</c:v>
                </c:pt>
                <c:pt idx="10547">
                  <c:v>4.799999999818283E-4</c:v>
                </c:pt>
                <c:pt idx="10548">
                  <c:v>1.5500000000088221E-3</c:v>
                </c:pt>
                <c:pt idx="10549">
                  <c:v>1.4600000000086766E-3</c:v>
                </c:pt>
                <c:pt idx="10550">
                  <c:v>8.5999999998875865E-4</c:v>
                </c:pt>
                <c:pt idx="10551">
                  <c:v>2.2399999999720421E-3</c:v>
                </c:pt>
                <c:pt idx="10552">
                  <c:v>3.2000000004472895E-4</c:v>
                </c:pt>
                <c:pt idx="10553">
                  <c:v>8.6999999996351107E-4</c:v>
                </c:pt>
                <c:pt idx="10554">
                  <c:v>3.4300000000371256E-3</c:v>
                </c:pt>
                <c:pt idx="10555">
                  <c:v>0</c:v>
                </c:pt>
                <c:pt idx="10556">
                  <c:v>5.5999999995037797E-4</c:v>
                </c:pt>
                <c:pt idx="10557">
                  <c:v>1.6700000000469117E-3</c:v>
                </c:pt>
                <c:pt idx="10558">
                  <c:v>0</c:v>
                </c:pt>
                <c:pt idx="10559">
                  <c:v>2.8599999999983083E-3</c:v>
                </c:pt>
                <c:pt idx="10560">
                  <c:v>0</c:v>
                </c:pt>
                <c:pt idx="10561">
                  <c:v>0</c:v>
                </c:pt>
                <c:pt idx="10562">
                  <c:v>2.2399999999720421E-3</c:v>
                </c:pt>
                <c:pt idx="10563">
                  <c:v>3.1999999998788553E-4</c:v>
                </c:pt>
                <c:pt idx="10564">
                  <c:v>3.2500000000368345E-3</c:v>
                </c:pt>
                <c:pt idx="10565">
                  <c:v>0</c:v>
                </c:pt>
                <c:pt idx="10566">
                  <c:v>4.500000000007276E-4</c:v>
                </c:pt>
                <c:pt idx="10567">
                  <c:v>1.1999999998124622E-4</c:v>
                </c:pt>
                <c:pt idx="10568">
                  <c:v>1.6099999999710235E-3</c:v>
                </c:pt>
                <c:pt idx="10569">
                  <c:v>3.900000000385262E-4</c:v>
                </c:pt>
                <c:pt idx="10570">
                  <c:v>5.8999999998832209E-4</c:v>
                </c:pt>
                <c:pt idx="10571">
                  <c:v>5.1000000001977241E-4</c:v>
                </c:pt>
                <c:pt idx="10572">
                  <c:v>1.3699999999516876E-3</c:v>
                </c:pt>
                <c:pt idx="10573">
                  <c:v>2.6800000000548607E-3</c:v>
                </c:pt>
                <c:pt idx="10574">
                  <c:v>0</c:v>
                </c:pt>
                <c:pt idx="10575">
                  <c:v>0</c:v>
                </c:pt>
                <c:pt idx="10576">
                  <c:v>0</c:v>
                </c:pt>
                <c:pt idx="10577">
                  <c:v>1.8000000000029104E-4</c:v>
                </c:pt>
                <c:pt idx="10578">
                  <c:v>0</c:v>
                </c:pt>
                <c:pt idx="10579">
                  <c:v>9.4999999998890416E-4</c:v>
                </c:pt>
                <c:pt idx="10580">
                  <c:v>0</c:v>
                </c:pt>
                <c:pt idx="10581">
                  <c:v>0</c:v>
                </c:pt>
                <c:pt idx="10582">
                  <c:v>9.0000000000145519E-5</c:v>
                </c:pt>
                <c:pt idx="10583">
                  <c:v>2.9999999998153726E-4</c:v>
                </c:pt>
                <c:pt idx="10584">
                  <c:v>0</c:v>
                </c:pt>
                <c:pt idx="10585">
                  <c:v>0</c:v>
                </c:pt>
                <c:pt idx="10586">
                  <c:v>1.7599999999902138E-3</c:v>
                </c:pt>
                <c:pt idx="10587">
                  <c:v>0</c:v>
                </c:pt>
                <c:pt idx="10588">
                  <c:v>0</c:v>
                </c:pt>
                <c:pt idx="10589">
                  <c:v>0</c:v>
                </c:pt>
                <c:pt idx="10590">
                  <c:v>0</c:v>
                </c:pt>
                <c:pt idx="10591">
                  <c:v>1.1600000000271393E-3</c:v>
                </c:pt>
                <c:pt idx="10592">
                  <c:v>0</c:v>
                </c:pt>
                <c:pt idx="10593">
                  <c:v>0</c:v>
                </c:pt>
                <c:pt idx="10594">
                  <c:v>1.1999999998124622E-4</c:v>
                </c:pt>
                <c:pt idx="10595">
                  <c:v>0</c:v>
                </c:pt>
                <c:pt idx="10596">
                  <c:v>6.5999999998211933E-4</c:v>
                </c:pt>
                <c:pt idx="10597">
                  <c:v>0</c:v>
                </c:pt>
                <c:pt idx="10598">
                  <c:v>0</c:v>
                </c:pt>
                <c:pt idx="10599">
                  <c:v>6.0000000019044819E-5</c:v>
                </c:pt>
                <c:pt idx="10600">
                  <c:v>0</c:v>
                </c:pt>
                <c:pt idx="10601">
                  <c:v>2.9000000000678483E-4</c:v>
                </c:pt>
                <c:pt idx="10602">
                  <c:v>0</c:v>
                </c:pt>
                <c:pt idx="10603">
                  <c:v>2.7000000000043656E-4</c:v>
                </c:pt>
                <c:pt idx="10604">
                  <c:v>4.200000000196269E-4</c:v>
                </c:pt>
                <c:pt idx="10605">
                  <c:v>4.500000000007276E-4</c:v>
                </c:pt>
                <c:pt idx="10606">
                  <c:v>5.2999999996927727E-4</c:v>
                </c:pt>
                <c:pt idx="10607">
                  <c:v>0</c:v>
                </c:pt>
                <c:pt idx="10608">
                  <c:v>8.3999999998241037E-4</c:v>
                </c:pt>
                <c:pt idx="10609">
                  <c:v>0</c:v>
                </c:pt>
                <c:pt idx="10610">
                  <c:v>8.0000000002655725E-4</c:v>
                </c:pt>
                <c:pt idx="10611">
                  <c:v>0</c:v>
                </c:pt>
                <c:pt idx="10612">
                  <c:v>6.5999999998211933E-4</c:v>
                </c:pt>
                <c:pt idx="10613">
                  <c:v>0</c:v>
                </c:pt>
                <c:pt idx="10614">
                  <c:v>3.900000000385262E-4</c:v>
                </c:pt>
                <c:pt idx="10615">
                  <c:v>2.99999999811007E-5</c:v>
                </c:pt>
                <c:pt idx="10616">
                  <c:v>0</c:v>
                </c:pt>
                <c:pt idx="10617">
                  <c:v>2.2999999998774001E-4</c:v>
                </c:pt>
                <c:pt idx="10618">
                  <c:v>0</c:v>
                </c:pt>
                <c:pt idx="10619">
                  <c:v>1.7300000000091131E-3</c:v>
                </c:pt>
                <c:pt idx="10620">
                  <c:v>0</c:v>
                </c:pt>
                <c:pt idx="10621">
                  <c:v>7.8000000002020897E-4</c:v>
                </c:pt>
                <c:pt idx="10622">
                  <c:v>5.99999999622014E-5</c:v>
                </c:pt>
                <c:pt idx="10623">
                  <c:v>8.0000000002655725E-4</c:v>
                </c:pt>
                <c:pt idx="10624">
                  <c:v>2.99999999811007E-5</c:v>
                </c:pt>
                <c:pt idx="10625">
                  <c:v>0</c:v>
                </c:pt>
                <c:pt idx="10626">
                  <c:v>2.6799999999980173E-3</c:v>
                </c:pt>
                <c:pt idx="10627">
                  <c:v>0</c:v>
                </c:pt>
                <c:pt idx="10628">
                  <c:v>0</c:v>
                </c:pt>
                <c:pt idx="10629">
                  <c:v>0</c:v>
                </c:pt>
                <c:pt idx="10630">
                  <c:v>0</c:v>
                </c:pt>
                <c:pt idx="10631">
                  <c:v>7.8000000002020897E-4</c:v>
                </c:pt>
                <c:pt idx="10632">
                  <c:v>0</c:v>
                </c:pt>
                <c:pt idx="10633">
                  <c:v>0</c:v>
                </c:pt>
                <c:pt idx="10634">
                  <c:v>1.3700000000085311E-3</c:v>
                </c:pt>
                <c:pt idx="10635">
                  <c:v>0</c:v>
                </c:pt>
                <c:pt idx="10636">
                  <c:v>0</c:v>
                </c:pt>
                <c:pt idx="10637">
                  <c:v>0</c:v>
                </c:pt>
                <c:pt idx="10638">
                  <c:v>0</c:v>
                </c:pt>
                <c:pt idx="10639">
                  <c:v>0</c:v>
                </c:pt>
                <c:pt idx="10640">
                  <c:v>0</c:v>
                </c:pt>
                <c:pt idx="10641">
                  <c:v>0</c:v>
                </c:pt>
                <c:pt idx="10642">
                  <c:v>0</c:v>
                </c:pt>
                <c:pt idx="10643">
                  <c:v>0</c:v>
                </c:pt>
                <c:pt idx="10644">
                  <c:v>0</c:v>
                </c:pt>
                <c:pt idx="10645">
                  <c:v>0</c:v>
                </c:pt>
                <c:pt idx="10646">
                  <c:v>0</c:v>
                </c:pt>
                <c:pt idx="10647">
                  <c:v>0</c:v>
                </c:pt>
                <c:pt idx="10648">
                  <c:v>0</c:v>
                </c:pt>
                <c:pt idx="10649">
                  <c:v>0</c:v>
                </c:pt>
                <c:pt idx="10650">
                  <c:v>0</c:v>
                </c:pt>
                <c:pt idx="10651">
                  <c:v>0</c:v>
                </c:pt>
                <c:pt idx="10652">
                  <c:v>0</c:v>
                </c:pt>
                <c:pt idx="10653">
                  <c:v>0</c:v>
                </c:pt>
                <c:pt idx="10654">
                  <c:v>0</c:v>
                </c:pt>
                <c:pt idx="10655">
                  <c:v>0</c:v>
                </c:pt>
                <c:pt idx="10656">
                  <c:v>0</c:v>
                </c:pt>
                <c:pt idx="10657">
                  <c:v>0</c:v>
                </c:pt>
                <c:pt idx="10658">
                  <c:v>0</c:v>
                </c:pt>
                <c:pt idx="10659">
                  <c:v>0</c:v>
                </c:pt>
                <c:pt idx="10660">
                  <c:v>0</c:v>
                </c:pt>
                <c:pt idx="10661">
                  <c:v>0</c:v>
                </c:pt>
                <c:pt idx="10662">
                  <c:v>0</c:v>
                </c:pt>
                <c:pt idx="10663">
                  <c:v>0</c:v>
                </c:pt>
                <c:pt idx="10664">
                  <c:v>0</c:v>
                </c:pt>
                <c:pt idx="10665">
                  <c:v>0</c:v>
                </c:pt>
                <c:pt idx="10666">
                  <c:v>7.8000000002020897E-4</c:v>
                </c:pt>
                <c:pt idx="10667">
                  <c:v>2.9000000000678483E-4</c:v>
                </c:pt>
                <c:pt idx="10668">
                  <c:v>0</c:v>
                </c:pt>
                <c:pt idx="10669">
                  <c:v>1.5500000000088221E-3</c:v>
                </c:pt>
                <c:pt idx="10670">
                  <c:v>0</c:v>
                </c:pt>
                <c:pt idx="10671">
                  <c:v>0</c:v>
                </c:pt>
                <c:pt idx="10672">
                  <c:v>0</c:v>
                </c:pt>
                <c:pt idx="10673">
                  <c:v>0</c:v>
                </c:pt>
                <c:pt idx="10674">
                  <c:v>0</c:v>
                </c:pt>
                <c:pt idx="10675">
                  <c:v>2.0000000000095497E-3</c:v>
                </c:pt>
                <c:pt idx="10676">
                  <c:v>0</c:v>
                </c:pt>
                <c:pt idx="10677">
                  <c:v>3.2999999996263796E-4</c:v>
                </c:pt>
                <c:pt idx="10678">
                  <c:v>2.1399999999971442E-3</c:v>
                </c:pt>
                <c:pt idx="10679">
                  <c:v>0</c:v>
                </c:pt>
                <c:pt idx="10680">
                  <c:v>1.0500000000206455E-3</c:v>
                </c:pt>
                <c:pt idx="10681">
                  <c:v>0</c:v>
                </c:pt>
                <c:pt idx="10682">
                  <c:v>1.010000000007949E-3</c:v>
                </c:pt>
                <c:pt idx="10683">
                  <c:v>0</c:v>
                </c:pt>
                <c:pt idx="10684">
                  <c:v>1.4299999999707325E-3</c:v>
                </c:pt>
                <c:pt idx="10685">
                  <c:v>7.2000000000116415E-4</c:v>
                </c:pt>
                <c:pt idx="10686">
                  <c:v>0</c:v>
                </c:pt>
                <c:pt idx="10687">
                  <c:v>4.4000000002597517E-4</c:v>
                </c:pt>
                <c:pt idx="10688">
                  <c:v>1.2800000000083855E-3</c:v>
                </c:pt>
                <c:pt idx="10689">
                  <c:v>1.2299999999640931E-3</c:v>
                </c:pt>
                <c:pt idx="10690">
                  <c:v>1.6899999999964166E-3</c:v>
                </c:pt>
                <c:pt idx="10691">
                  <c:v>0</c:v>
                </c:pt>
                <c:pt idx="10692">
                  <c:v>1.9100000000094042E-3</c:v>
                </c:pt>
                <c:pt idx="10693">
                  <c:v>0</c:v>
                </c:pt>
                <c:pt idx="10694">
                  <c:v>6.9000000002006345E-4</c:v>
                </c:pt>
                <c:pt idx="10695">
                  <c:v>2.99999999811007E-5</c:v>
                </c:pt>
                <c:pt idx="10696">
                  <c:v>1.790000000028158E-3</c:v>
                </c:pt>
                <c:pt idx="10697">
                  <c:v>0</c:v>
                </c:pt>
                <c:pt idx="10698">
                  <c:v>1.0999999999512511E-3</c:v>
                </c:pt>
                <c:pt idx="10699">
                  <c:v>2.0500000000538421E-3</c:v>
                </c:pt>
                <c:pt idx="10700">
                  <c:v>0</c:v>
                </c:pt>
                <c:pt idx="10701">
                  <c:v>7.2000000000116415E-4</c:v>
                </c:pt>
                <c:pt idx="10702">
                  <c:v>0</c:v>
                </c:pt>
                <c:pt idx="10703">
                  <c:v>1.4599999999518332E-3</c:v>
                </c:pt>
                <c:pt idx="10704">
                  <c:v>0</c:v>
                </c:pt>
                <c:pt idx="10705">
                  <c:v>2.9200000000173532E-3</c:v>
                </c:pt>
                <c:pt idx="10706">
                  <c:v>0</c:v>
                </c:pt>
                <c:pt idx="10707">
                  <c:v>1.3700000000085311E-3</c:v>
                </c:pt>
                <c:pt idx="10708">
                  <c:v>1.9100000000094042E-3</c:v>
                </c:pt>
                <c:pt idx="10709">
                  <c:v>0</c:v>
                </c:pt>
                <c:pt idx="10710">
                  <c:v>1.3999999999896318E-3</c:v>
                </c:pt>
                <c:pt idx="10711">
                  <c:v>2.0999999998139174E-4</c:v>
                </c:pt>
                <c:pt idx="10712">
                  <c:v>2.38000000001648E-3</c:v>
                </c:pt>
                <c:pt idx="10713">
                  <c:v>0</c:v>
                </c:pt>
                <c:pt idx="10714">
                  <c:v>1.3399999999705869E-3</c:v>
                </c:pt>
                <c:pt idx="10715">
                  <c:v>5.7000000003881723E-4</c:v>
                </c:pt>
                <c:pt idx="10716">
                  <c:v>4.500000000007276E-4</c:v>
                </c:pt>
                <c:pt idx="10717">
                  <c:v>7.6999999998861313E-4</c:v>
                </c:pt>
                <c:pt idx="10718">
                  <c:v>1.3700000000085311E-3</c:v>
                </c:pt>
                <c:pt idx="10719">
                  <c:v>1.9399999999905049E-3</c:v>
                </c:pt>
                <c:pt idx="10720">
                  <c:v>8.9000000002670276E-4</c:v>
                </c:pt>
                <c:pt idx="10721">
                  <c:v>4.500000000007276E-4</c:v>
                </c:pt>
                <c:pt idx="10722">
                  <c:v>9.4999999998890416E-4</c:v>
                </c:pt>
                <c:pt idx="10723">
                  <c:v>2.0599999999717511E-3</c:v>
                </c:pt>
                <c:pt idx="10724">
                  <c:v>0</c:v>
                </c:pt>
                <c:pt idx="10725">
                  <c:v>2.1000000003823516E-4</c:v>
                </c:pt>
                <c:pt idx="10726">
                  <c:v>2.0599999999717511E-3</c:v>
                </c:pt>
                <c:pt idx="10727">
                  <c:v>0</c:v>
                </c:pt>
                <c:pt idx="10728">
                  <c:v>1.6400000000089676E-3</c:v>
                </c:pt>
                <c:pt idx="10729">
                  <c:v>1.9300000000157524E-3</c:v>
                </c:pt>
                <c:pt idx="10730">
                  <c:v>1.2499999999704414E-3</c:v>
                </c:pt>
                <c:pt idx="10731">
                  <c:v>4.799999999818283E-4</c:v>
                </c:pt>
                <c:pt idx="10732">
                  <c:v>1.010000000007949E-3</c:v>
                </c:pt>
                <c:pt idx="10733">
                  <c:v>6.3000000000101863E-4</c:v>
                </c:pt>
                <c:pt idx="10734">
                  <c:v>1.3400000000274304E-3</c:v>
                </c:pt>
                <c:pt idx="10735">
                  <c:v>8.3999999998241037E-4</c:v>
                </c:pt>
                <c:pt idx="10736">
                  <c:v>4.2599999999879401E-3</c:v>
                </c:pt>
                <c:pt idx="10737">
                  <c:v>0</c:v>
                </c:pt>
                <c:pt idx="10738">
                  <c:v>2.6200000000358159E-3</c:v>
                </c:pt>
                <c:pt idx="10739">
                  <c:v>8.3000000000765795E-4</c:v>
                </c:pt>
                <c:pt idx="10740">
                  <c:v>9.5999999996365659E-4</c:v>
                </c:pt>
                <c:pt idx="10741">
                  <c:v>2.1100000000160435E-3</c:v>
                </c:pt>
                <c:pt idx="10742">
                  <c:v>1.4600000000086766E-3</c:v>
                </c:pt>
                <c:pt idx="10743">
                  <c:v>1.8499999999903594E-3</c:v>
                </c:pt>
                <c:pt idx="10744">
                  <c:v>0</c:v>
                </c:pt>
                <c:pt idx="10745">
                  <c:v>2.6799999999980173E-3</c:v>
                </c:pt>
                <c:pt idx="10746">
                  <c:v>1.1999999998124622E-4</c:v>
                </c:pt>
                <c:pt idx="10747">
                  <c:v>2.2700000000099863E-3</c:v>
                </c:pt>
                <c:pt idx="10748">
                  <c:v>1.3099999999894862E-3</c:v>
                </c:pt>
                <c:pt idx="10749">
                  <c:v>1.9100000000094042E-3</c:v>
                </c:pt>
                <c:pt idx="10750">
                  <c:v>2.5899999999978718E-3</c:v>
                </c:pt>
                <c:pt idx="10751">
                  <c:v>0</c:v>
                </c:pt>
                <c:pt idx="10752">
                  <c:v>4.5600000000263208E-3</c:v>
                </c:pt>
                <c:pt idx="10753">
                  <c:v>0</c:v>
                </c:pt>
                <c:pt idx="10754">
                  <c:v>6.3000000000101863E-4</c:v>
                </c:pt>
                <c:pt idx="10755">
                  <c:v>2.2299999999972897E-3</c:v>
                </c:pt>
                <c:pt idx="10756">
                  <c:v>5.99999999622014E-5</c:v>
                </c:pt>
                <c:pt idx="10757">
                  <c:v>4.170000000044638E-3</c:v>
                </c:pt>
                <c:pt idx="10758">
                  <c:v>5.9999999996307452E-4</c:v>
                </c:pt>
                <c:pt idx="10759">
                  <c:v>3.0399999999985994E-3</c:v>
                </c:pt>
                <c:pt idx="10760">
                  <c:v>1.5000000001919034E-4</c:v>
                </c:pt>
                <c:pt idx="10761">
                  <c:v>2.5600000000167711E-3</c:v>
                </c:pt>
                <c:pt idx="10762">
                  <c:v>3.2999999996263796E-4</c:v>
                </c:pt>
                <c:pt idx="10763">
                  <c:v>2.200000000016189E-3</c:v>
                </c:pt>
                <c:pt idx="10764">
                  <c:v>9.2999999998255589E-4</c:v>
                </c:pt>
                <c:pt idx="10765">
                  <c:v>3.2800000000179352E-3</c:v>
                </c:pt>
                <c:pt idx="10766">
                  <c:v>2.1100000000160435E-3</c:v>
                </c:pt>
                <c:pt idx="10767">
                  <c:v>0</c:v>
                </c:pt>
                <c:pt idx="10768">
                  <c:v>4.7700000000077125E-3</c:v>
                </c:pt>
                <c:pt idx="10769">
                  <c:v>7.9999999996971383E-4</c:v>
                </c:pt>
                <c:pt idx="10770">
                  <c:v>1.140000000020791E-3</c:v>
                </c:pt>
                <c:pt idx="10771">
                  <c:v>3.3399999999801366E-3</c:v>
                </c:pt>
                <c:pt idx="10772">
                  <c:v>2.0000000000663931E-4</c:v>
                </c:pt>
                <c:pt idx="10773">
                  <c:v>3.4600000000182263E-3</c:v>
                </c:pt>
                <c:pt idx="10774">
                  <c:v>0</c:v>
                </c:pt>
                <c:pt idx="10775">
                  <c:v>1.0399999999890497E-3</c:v>
                </c:pt>
                <c:pt idx="10776">
                  <c:v>3.7899999999808642E-3</c:v>
                </c:pt>
                <c:pt idx="10777">
                  <c:v>0</c:v>
                </c:pt>
                <c:pt idx="10778">
                  <c:v>3.5200000000372711E-3</c:v>
                </c:pt>
                <c:pt idx="10779">
                  <c:v>2.99999999811007E-5</c:v>
                </c:pt>
                <c:pt idx="10780">
                  <c:v>8.5999999998875865E-4</c:v>
                </c:pt>
                <c:pt idx="10781">
                  <c:v>1.4600000000086766E-3</c:v>
                </c:pt>
                <c:pt idx="10782">
                  <c:v>3.2199999999988904E-3</c:v>
                </c:pt>
                <c:pt idx="10783">
                  <c:v>1.2199999999893407E-3</c:v>
                </c:pt>
                <c:pt idx="10784">
                  <c:v>1.8499999999903594E-3</c:v>
                </c:pt>
                <c:pt idx="10785">
                  <c:v>1.7600000000470573E-3</c:v>
                </c:pt>
                <c:pt idx="10786">
                  <c:v>4.1699999999877946E-3</c:v>
                </c:pt>
                <c:pt idx="10787">
                  <c:v>2.99999999811007E-5</c:v>
                </c:pt>
                <c:pt idx="10788">
                  <c:v>6.8499999999858119E-3</c:v>
                </c:pt>
                <c:pt idx="10789">
                  <c:v>3.900000000385262E-4</c:v>
                </c:pt>
                <c:pt idx="10790">
                  <c:v>9.1999999995096005E-4</c:v>
                </c:pt>
                <c:pt idx="10791">
                  <c:v>4.5900000000074215E-3</c:v>
                </c:pt>
                <c:pt idx="10792">
                  <c:v>0</c:v>
                </c:pt>
                <c:pt idx="10793">
                  <c:v>3.1000000000176442E-3</c:v>
                </c:pt>
                <c:pt idx="10794">
                  <c:v>0</c:v>
                </c:pt>
                <c:pt idx="10795">
                  <c:v>1.7599999999902138E-3</c:v>
                </c:pt>
                <c:pt idx="10796">
                  <c:v>3.1900000000177897E-3</c:v>
                </c:pt>
                <c:pt idx="10797">
                  <c:v>2.4700000000166256E-3</c:v>
                </c:pt>
                <c:pt idx="10798">
                  <c:v>3.0699999999797001E-3</c:v>
                </c:pt>
                <c:pt idx="10799">
                  <c:v>5.1000000001977241E-4</c:v>
                </c:pt>
                <c:pt idx="10800">
                  <c:v>4.0799999999876491E-3</c:v>
                </c:pt>
                <c:pt idx="10801">
                  <c:v>1.0499999999638021E-3</c:v>
                </c:pt>
                <c:pt idx="10802">
                  <c:v>2.6800000000548607E-3</c:v>
                </c:pt>
                <c:pt idx="10803">
                  <c:v>1.2799999999515421E-3</c:v>
                </c:pt>
                <c:pt idx="10804">
                  <c:v>2.7000000000043656E-4</c:v>
                </c:pt>
                <c:pt idx="10805">
                  <c:v>5.3599999999960346E-3</c:v>
                </c:pt>
                <c:pt idx="10806">
                  <c:v>0</c:v>
                </c:pt>
                <c:pt idx="10807">
                  <c:v>5.1900000000273394E-3</c:v>
                </c:pt>
                <c:pt idx="10808">
                  <c:v>1.2199999999893407E-3</c:v>
                </c:pt>
                <c:pt idx="10809">
                  <c:v>2.4999999999977263E-3</c:v>
                </c:pt>
                <c:pt idx="10810">
                  <c:v>7.4999999998226485E-4</c:v>
                </c:pt>
                <c:pt idx="10811">
                  <c:v>3.3999999999991815E-3</c:v>
                </c:pt>
                <c:pt idx="10812">
                  <c:v>2.4700000000166256E-3</c:v>
                </c:pt>
                <c:pt idx="10813">
                  <c:v>1.3400000000274304E-3</c:v>
                </c:pt>
                <c:pt idx="10814">
                  <c:v>2.9199999999605097E-3</c:v>
                </c:pt>
                <c:pt idx="10815">
                  <c:v>9.6000000002050001E-4</c:v>
                </c:pt>
                <c:pt idx="10816">
                  <c:v>3.8099999999872125E-3</c:v>
                </c:pt>
                <c:pt idx="10817">
                  <c:v>2.2099999999909414E-3</c:v>
                </c:pt>
                <c:pt idx="10818">
                  <c:v>2.020000000015898E-3</c:v>
                </c:pt>
                <c:pt idx="10819">
                  <c:v>1.9399999999905049E-3</c:v>
                </c:pt>
                <c:pt idx="10820">
                  <c:v>1.2800000000083855E-3</c:v>
                </c:pt>
                <c:pt idx="10821">
                  <c:v>4.6199999999885222E-3</c:v>
                </c:pt>
                <c:pt idx="10822">
                  <c:v>9.0000000000145519E-5</c:v>
                </c:pt>
                <c:pt idx="10823">
                  <c:v>1.970000000028449E-3</c:v>
                </c:pt>
                <c:pt idx="10824">
                  <c:v>3.2199999999988904E-3</c:v>
                </c:pt>
                <c:pt idx="10825">
                  <c:v>2.889999999979409E-3</c:v>
                </c:pt>
                <c:pt idx="10826">
                  <c:v>1.5200000000277214E-3</c:v>
                </c:pt>
                <c:pt idx="10827">
                  <c:v>4.6399999999948704E-3</c:v>
                </c:pt>
                <c:pt idx="10828">
                  <c:v>1.469999999983429E-3</c:v>
                </c:pt>
                <c:pt idx="10829">
                  <c:v>2.2600000000352338E-3</c:v>
                </c:pt>
                <c:pt idx="10830">
                  <c:v>3.0999999999608008E-3</c:v>
                </c:pt>
                <c:pt idx="10831">
                  <c:v>2.3199999999974352E-3</c:v>
                </c:pt>
                <c:pt idx="10832">
                  <c:v>1.3200000000210821E-3</c:v>
                </c:pt>
                <c:pt idx="10833">
                  <c:v>7.4000000000751243E-4</c:v>
                </c:pt>
                <c:pt idx="10834">
                  <c:v>3.8199999999619649E-3</c:v>
                </c:pt>
                <c:pt idx="10835">
                  <c:v>1.1000000000080945E-3</c:v>
                </c:pt>
                <c:pt idx="10836">
                  <c:v>1.9599999999968531E-3</c:v>
                </c:pt>
                <c:pt idx="10837">
                  <c:v>2.15000000002874E-3</c:v>
                </c:pt>
                <c:pt idx="10838">
                  <c:v>3.0399999999985994E-3</c:v>
                </c:pt>
                <c:pt idx="10839">
                  <c:v>9.4999999998890416E-4</c:v>
                </c:pt>
                <c:pt idx="10840">
                  <c:v>3.6999999999807187E-3</c:v>
                </c:pt>
                <c:pt idx="10841">
                  <c:v>8.3000000000765795E-4</c:v>
                </c:pt>
                <c:pt idx="10842">
                  <c:v>2.7800000000297587E-3</c:v>
                </c:pt>
                <c:pt idx="10843">
                  <c:v>1.8099999999776628E-3</c:v>
                </c:pt>
                <c:pt idx="10844">
                  <c:v>3.7599999999997635E-3</c:v>
                </c:pt>
                <c:pt idx="10845">
                  <c:v>2.4099999999975807E-3</c:v>
                </c:pt>
                <c:pt idx="10846">
                  <c:v>8.7000000002035449E-4</c:v>
                </c:pt>
                <c:pt idx="10847">
                  <c:v>7.0299999999861029E-3</c:v>
                </c:pt>
                <c:pt idx="10848">
                  <c:v>7.8000000002020897E-4</c:v>
                </c:pt>
                <c:pt idx="10849">
                  <c:v>2.7999999999792635E-3</c:v>
                </c:pt>
                <c:pt idx="10850">
                  <c:v>9.4999999998890416E-4</c:v>
                </c:pt>
                <c:pt idx="10851">
                  <c:v>3.7900000000377077E-3</c:v>
                </c:pt>
                <c:pt idx="10852">
                  <c:v>2.0499999999969987E-3</c:v>
                </c:pt>
                <c:pt idx="10853">
                  <c:v>1.6099999999710235E-3</c:v>
                </c:pt>
                <c:pt idx="10854">
                  <c:v>3.3400000000369801E-3</c:v>
                </c:pt>
                <c:pt idx="10855">
                  <c:v>2.9799999999795546E-3</c:v>
                </c:pt>
                <c:pt idx="10856">
                  <c:v>3.6099999999805732E-3</c:v>
                </c:pt>
                <c:pt idx="10857">
                  <c:v>1.5400000000340697E-3</c:v>
                </c:pt>
                <c:pt idx="10858">
                  <c:v>2.7199999999538704E-3</c:v>
                </c:pt>
                <c:pt idx="10859">
                  <c:v>2.1100000000160435E-3</c:v>
                </c:pt>
                <c:pt idx="10860">
                  <c:v>3.9100000000189539E-3</c:v>
                </c:pt>
                <c:pt idx="10861">
                  <c:v>2.7999999999792635E-3</c:v>
                </c:pt>
                <c:pt idx="10862">
                  <c:v>1.1299999999891952E-3</c:v>
                </c:pt>
                <c:pt idx="10863">
                  <c:v>2.6200000000358159E-3</c:v>
                </c:pt>
                <c:pt idx="10864">
                  <c:v>5.6999999998197382E-4</c:v>
                </c:pt>
                <c:pt idx="10865">
                  <c:v>5.4799999999772808E-3</c:v>
                </c:pt>
                <c:pt idx="10866">
                  <c:v>0</c:v>
                </c:pt>
                <c:pt idx="10867">
                  <c:v>4.8900000000458022E-3</c:v>
                </c:pt>
                <c:pt idx="10868">
                  <c:v>9.7999999997000486E-4</c:v>
                </c:pt>
                <c:pt idx="10869">
                  <c:v>2.6000000000294676E-3</c:v>
                </c:pt>
                <c:pt idx="10870">
                  <c:v>3.5399999999867759E-3</c:v>
                </c:pt>
                <c:pt idx="10871">
                  <c:v>2.5699999999915235E-3</c:v>
                </c:pt>
                <c:pt idx="10872">
                  <c:v>1.4899999999897773E-3</c:v>
                </c:pt>
                <c:pt idx="10873">
                  <c:v>3.0399999999985994E-3</c:v>
                </c:pt>
                <c:pt idx="10874">
                  <c:v>2.4099999999975807E-3</c:v>
                </c:pt>
                <c:pt idx="10875">
                  <c:v>4.1100000000255932E-3</c:v>
                </c:pt>
                <c:pt idx="10876">
                  <c:v>2.479999999991378E-3</c:v>
                </c:pt>
                <c:pt idx="10877">
                  <c:v>3.6000000000058208E-3</c:v>
                </c:pt>
                <c:pt idx="10878">
                  <c:v>2.889999999979409E-3</c:v>
                </c:pt>
                <c:pt idx="10879">
                  <c:v>2.8100000000108594E-3</c:v>
                </c:pt>
                <c:pt idx="10880">
                  <c:v>2.2900000000163345E-3</c:v>
                </c:pt>
                <c:pt idx="10881">
                  <c:v>4.3200000000069849E-3</c:v>
                </c:pt>
                <c:pt idx="10882">
                  <c:v>1.1000000000080945E-3</c:v>
                </c:pt>
                <c:pt idx="10883">
                  <c:v>3.4599999999613829E-3</c:v>
                </c:pt>
                <c:pt idx="10884">
                  <c:v>3.8800000000378532E-3</c:v>
                </c:pt>
                <c:pt idx="10885">
                  <c:v>1.6599999999584725E-3</c:v>
                </c:pt>
                <c:pt idx="10886">
                  <c:v>3.4600000000182263E-3</c:v>
                </c:pt>
                <c:pt idx="10887">
                  <c:v>3.2800000000179352E-3</c:v>
                </c:pt>
                <c:pt idx="10888">
                  <c:v>3.489999999999327E-3</c:v>
                </c:pt>
                <c:pt idx="10889">
                  <c:v>3.2699999999863394E-3</c:v>
                </c:pt>
                <c:pt idx="10890">
                  <c:v>4.500000000007276E-4</c:v>
                </c:pt>
                <c:pt idx="10891">
                  <c:v>5.1300000000082946E-3</c:v>
                </c:pt>
                <c:pt idx="10892">
                  <c:v>9.2000000000780346E-4</c:v>
                </c:pt>
                <c:pt idx="10893">
                  <c:v>3.489999999999327E-3</c:v>
                </c:pt>
                <c:pt idx="10894">
                  <c:v>3.3999999999991815E-3</c:v>
                </c:pt>
                <c:pt idx="10895">
                  <c:v>2.2299999999972897E-3</c:v>
                </c:pt>
                <c:pt idx="10896">
                  <c:v>2.5899999999978718E-3</c:v>
                </c:pt>
                <c:pt idx="10897">
                  <c:v>1.6099999999710235E-3</c:v>
                </c:pt>
                <c:pt idx="10898">
                  <c:v>5.2200000000084401E-3</c:v>
                </c:pt>
                <c:pt idx="10899">
                  <c:v>2.0299999999906504E-3</c:v>
                </c:pt>
                <c:pt idx="10900">
                  <c:v>3.5100000000056752E-3</c:v>
                </c:pt>
                <c:pt idx="10901">
                  <c:v>1.0700000000269938E-3</c:v>
                </c:pt>
                <c:pt idx="10902">
                  <c:v>3.1899999999609463E-3</c:v>
                </c:pt>
                <c:pt idx="10903">
                  <c:v>2.2700000000099863E-3</c:v>
                </c:pt>
                <c:pt idx="10904">
                  <c:v>3.1299999999987449E-3</c:v>
                </c:pt>
                <c:pt idx="10905">
                  <c:v>3.5100000000056752E-3</c:v>
                </c:pt>
                <c:pt idx="10906">
                  <c:v>1.289999999983138E-3</c:v>
                </c:pt>
                <c:pt idx="10907">
                  <c:v>5.9600000000159525E-3</c:v>
                </c:pt>
                <c:pt idx="10908">
                  <c:v>2.200000000016189E-3</c:v>
                </c:pt>
                <c:pt idx="10909">
                  <c:v>2.9199999999605097E-3</c:v>
                </c:pt>
                <c:pt idx="10910">
                  <c:v>3.0700000000365435E-3</c:v>
                </c:pt>
                <c:pt idx="10911">
                  <c:v>2.889999999979409E-3</c:v>
                </c:pt>
                <c:pt idx="10912">
                  <c:v>3.669999999999618E-3</c:v>
                </c:pt>
                <c:pt idx="10913">
                  <c:v>1.19000000000824E-3</c:v>
                </c:pt>
                <c:pt idx="10914">
                  <c:v>3.669999999999618E-3</c:v>
                </c:pt>
                <c:pt idx="10915">
                  <c:v>3.6299999999869215E-3</c:v>
                </c:pt>
                <c:pt idx="10916">
                  <c:v>1.8200000000092587E-3</c:v>
                </c:pt>
                <c:pt idx="10917">
                  <c:v>5.0400000000081491E-3</c:v>
                </c:pt>
                <c:pt idx="10918">
                  <c:v>3.1900000000177897E-3</c:v>
                </c:pt>
                <c:pt idx="10919">
                  <c:v>1.8999999999778083E-3</c:v>
                </c:pt>
                <c:pt idx="10920">
                  <c:v>3.3099999999990359E-3</c:v>
                </c:pt>
                <c:pt idx="10921">
                  <c:v>4.7700000000077125E-3</c:v>
                </c:pt>
                <c:pt idx="10922">
                  <c:v>3.3700000000180808E-3</c:v>
                </c:pt>
                <c:pt idx="10923">
                  <c:v>4.1999999999688953E-3</c:v>
                </c:pt>
                <c:pt idx="10924">
                  <c:v>3.8700000000062573E-3</c:v>
                </c:pt>
                <c:pt idx="10925">
                  <c:v>4.2100000000004911E-3</c:v>
                </c:pt>
                <c:pt idx="10926">
                  <c:v>2.5899999999978718E-3</c:v>
                </c:pt>
                <c:pt idx="10927">
                  <c:v>4.8899999999889587E-3</c:v>
                </c:pt>
                <c:pt idx="10928">
                  <c:v>3.990000000044347E-3</c:v>
                </c:pt>
                <c:pt idx="10929">
                  <c:v>4.8299999999699139E-3</c:v>
                </c:pt>
                <c:pt idx="10930">
                  <c:v>2.0799999999780994E-3</c:v>
                </c:pt>
                <c:pt idx="10931">
                  <c:v>5.4300000000466753E-3</c:v>
                </c:pt>
                <c:pt idx="10932">
                  <c:v>3.5100000000056752E-3</c:v>
                </c:pt>
                <c:pt idx="10933">
                  <c:v>3.999999999962256E-3</c:v>
                </c:pt>
                <c:pt idx="10934">
                  <c:v>5.4800000000341242E-3</c:v>
                </c:pt>
                <c:pt idx="10935">
                  <c:v>4.1399999999498505E-3</c:v>
                </c:pt>
                <c:pt idx="10936">
                  <c:v>2.3000000000479304E-3</c:v>
                </c:pt>
                <c:pt idx="10937">
                  <c:v>4.7999999999888132E-3</c:v>
                </c:pt>
                <c:pt idx="10938">
                  <c:v>2.020000000015898E-3</c:v>
                </c:pt>
                <c:pt idx="10939">
                  <c:v>5.5199999999899774E-3</c:v>
                </c:pt>
                <c:pt idx="10940">
                  <c:v>2.4999999999977263E-3</c:v>
                </c:pt>
                <c:pt idx="10941">
                  <c:v>3.7899999999808642E-3</c:v>
                </c:pt>
                <c:pt idx="10942">
                  <c:v>3.5399999999867759E-3</c:v>
                </c:pt>
                <c:pt idx="10943">
                  <c:v>1.1600000000271393E-3</c:v>
                </c:pt>
                <c:pt idx="10944">
                  <c:v>5.5800000000090222E-3</c:v>
                </c:pt>
                <c:pt idx="10945">
                  <c:v>1.6099999999710235E-3</c:v>
                </c:pt>
                <c:pt idx="10946">
                  <c:v>6.0200000000349974E-3</c:v>
                </c:pt>
                <c:pt idx="10947">
                  <c:v>4.1699999999877946E-3</c:v>
                </c:pt>
                <c:pt idx="10948">
                  <c:v>4.4100000000071304E-3</c:v>
                </c:pt>
                <c:pt idx="10949">
                  <c:v>3.3999999999991815E-3</c:v>
                </c:pt>
                <c:pt idx="10950">
                  <c:v>3.2199999999988904E-3</c:v>
                </c:pt>
                <c:pt idx="10951">
                  <c:v>4.2599999999879401E-3</c:v>
                </c:pt>
                <c:pt idx="10952">
                  <c:v>2.7400000000170621E-3</c:v>
                </c:pt>
                <c:pt idx="10953">
                  <c:v>4.9499999999511601E-3</c:v>
                </c:pt>
                <c:pt idx="10954">
                  <c:v>9.8000000002684828E-4</c:v>
                </c:pt>
                <c:pt idx="10955">
                  <c:v>7.9299999999875581E-3</c:v>
                </c:pt>
                <c:pt idx="10956">
                  <c:v>3.4499999999866304E-3</c:v>
                </c:pt>
                <c:pt idx="10957">
                  <c:v>3.5500000000183718E-3</c:v>
                </c:pt>
                <c:pt idx="10958">
                  <c:v>4.500000000007276E-3</c:v>
                </c:pt>
                <c:pt idx="10959">
                  <c:v>2.5600000000167711E-3</c:v>
                </c:pt>
                <c:pt idx="10960">
                  <c:v>5.4900000000088767E-3</c:v>
                </c:pt>
                <c:pt idx="10961">
                  <c:v>3.0399999999985994E-3</c:v>
                </c:pt>
                <c:pt idx="10962">
                  <c:v>4.1999999999688953E-3</c:v>
                </c:pt>
                <c:pt idx="10963">
                  <c:v>4.0500000000065484E-3</c:v>
                </c:pt>
                <c:pt idx="10964">
                  <c:v>4.2000000000257387E-3</c:v>
                </c:pt>
                <c:pt idx="10965">
                  <c:v>3.9699999999811553E-3</c:v>
                </c:pt>
                <c:pt idx="10966">
                  <c:v>5.6599999999775719E-3</c:v>
                </c:pt>
                <c:pt idx="10967">
                  <c:v>3.3400000000369801E-3</c:v>
                </c:pt>
                <c:pt idx="10968">
                  <c:v>5.8999999999969077E-3</c:v>
                </c:pt>
                <c:pt idx="10969">
                  <c:v>3.5499999999615284E-3</c:v>
                </c:pt>
                <c:pt idx="10970">
                  <c:v>2.8900000000362525E-3</c:v>
                </c:pt>
                <c:pt idx="10971">
                  <c:v>4.5900000000074215E-3</c:v>
                </c:pt>
                <c:pt idx="10972">
                  <c:v>4.0799999999876491E-3</c:v>
                </c:pt>
                <c:pt idx="10973">
                  <c:v>3.3399999999801366E-3</c:v>
                </c:pt>
                <c:pt idx="10974">
                  <c:v>3.6000000000058208E-3</c:v>
                </c:pt>
                <c:pt idx="10975">
                  <c:v>5.1900000000273394E-3</c:v>
                </c:pt>
                <c:pt idx="10976">
                  <c:v>3.3099999999990359E-3</c:v>
                </c:pt>
                <c:pt idx="10977">
                  <c:v>4.5599999999694774E-3</c:v>
                </c:pt>
                <c:pt idx="10978">
                  <c:v>3.6000000000058208E-3</c:v>
                </c:pt>
                <c:pt idx="10979">
                  <c:v>4.1499999999814463E-3</c:v>
                </c:pt>
                <c:pt idx="10980">
                  <c:v>3.5400000000436194E-3</c:v>
                </c:pt>
                <c:pt idx="10981">
                  <c:v>2.5099999999724787E-3</c:v>
                </c:pt>
                <c:pt idx="10982">
                  <c:v>5.1799999999957436E-3</c:v>
                </c:pt>
                <c:pt idx="10983">
                  <c:v>4.7999999999888132E-3</c:v>
                </c:pt>
                <c:pt idx="10984">
                  <c:v>4.500000000007276E-3</c:v>
                </c:pt>
                <c:pt idx="10985">
                  <c:v>2.0600000000285945E-3</c:v>
                </c:pt>
                <c:pt idx="10986">
                  <c:v>6.3700000000039836E-3</c:v>
                </c:pt>
                <c:pt idx="10987">
                  <c:v>3.8499999999999091E-3</c:v>
                </c:pt>
                <c:pt idx="10988">
                  <c:v>4.6199999999885222E-3</c:v>
                </c:pt>
                <c:pt idx="10989">
                  <c:v>3.6599999999680222E-3</c:v>
                </c:pt>
                <c:pt idx="10990">
                  <c:v>4.5900000000074215E-3</c:v>
                </c:pt>
                <c:pt idx="10991">
                  <c:v>2.0900000000096952E-3</c:v>
                </c:pt>
                <c:pt idx="10992">
                  <c:v>6.5000000000168257E-3</c:v>
                </c:pt>
                <c:pt idx="10993">
                  <c:v>3.2699999999863394E-3</c:v>
                </c:pt>
                <c:pt idx="10994">
                  <c:v>2.7800000000297587E-3</c:v>
                </c:pt>
                <c:pt idx="10995">
                  <c:v>3.8699999999494139E-3</c:v>
                </c:pt>
                <c:pt idx="10996">
                  <c:v>5.3599999999960346E-3</c:v>
                </c:pt>
                <c:pt idx="10997">
                  <c:v>3.1300000000555883E-3</c:v>
                </c:pt>
                <c:pt idx="10998">
                  <c:v>1.2299999999640931E-3</c:v>
                </c:pt>
                <c:pt idx="10999">
                  <c:v>5.3900000000339787E-3</c:v>
                </c:pt>
                <c:pt idx="11000">
                  <c:v>2.889999999979409E-3</c:v>
                </c:pt>
                <c:pt idx="11001">
                  <c:v>3.6099999999805732E-3</c:v>
                </c:pt>
                <c:pt idx="11002">
                  <c:v>2.8599999999983083E-3</c:v>
                </c:pt>
                <c:pt idx="11003">
                  <c:v>3.1000000000176442E-3</c:v>
                </c:pt>
                <c:pt idx="11004">
                  <c:v>6.6699999999855208E-3</c:v>
                </c:pt>
                <c:pt idx="11005">
                  <c:v>2.1199999999907959E-3</c:v>
                </c:pt>
                <c:pt idx="11006">
                  <c:v>6.6100000000233194E-3</c:v>
                </c:pt>
                <c:pt idx="11007">
                  <c:v>2.7799999999729152E-3</c:v>
                </c:pt>
                <c:pt idx="11008">
                  <c:v>5.2400000000147884E-3</c:v>
                </c:pt>
                <c:pt idx="11009">
                  <c:v>4.5600000000263208E-3</c:v>
                </c:pt>
                <c:pt idx="11010">
                  <c:v>3.1599999999798456E-3</c:v>
                </c:pt>
                <c:pt idx="11011">
                  <c:v>2.9799999999795546E-3</c:v>
                </c:pt>
                <c:pt idx="11012">
                  <c:v>5.3100000000085856E-3</c:v>
                </c:pt>
                <c:pt idx="11013">
                  <c:v>1.5200000000277214E-3</c:v>
                </c:pt>
                <c:pt idx="11014">
                  <c:v>6.5199999999663305E-3</c:v>
                </c:pt>
                <c:pt idx="11015">
                  <c:v>2.6200000000358159E-3</c:v>
                </c:pt>
                <c:pt idx="11016">
                  <c:v>3.8199999999619649E-3</c:v>
                </c:pt>
                <c:pt idx="11017">
                  <c:v>6.4100000000166801E-3</c:v>
                </c:pt>
                <c:pt idx="11018">
                  <c:v>2.8000000000361069E-3</c:v>
                </c:pt>
                <c:pt idx="11019">
                  <c:v>3.8399999999683132E-3</c:v>
                </c:pt>
                <c:pt idx="11020">
                  <c:v>4.0599999999813008E-3</c:v>
                </c:pt>
                <c:pt idx="11021">
                  <c:v>2.9200000000173532E-3</c:v>
                </c:pt>
                <c:pt idx="11022">
                  <c:v>6.1099999999782995E-3</c:v>
                </c:pt>
                <c:pt idx="11023">
                  <c:v>3.4500000000434738E-3</c:v>
                </c:pt>
                <c:pt idx="11024">
                  <c:v>2.8299999999603642E-3</c:v>
                </c:pt>
                <c:pt idx="11025">
                  <c:v>6.8899999999985084E-3</c:v>
                </c:pt>
                <c:pt idx="11026">
                  <c:v>1.8800000000283035E-3</c:v>
                </c:pt>
                <c:pt idx="11027">
                  <c:v>4.9399999999764077E-3</c:v>
                </c:pt>
                <c:pt idx="11028">
                  <c:v>3.8499999999999091E-3</c:v>
                </c:pt>
                <c:pt idx="11029">
                  <c:v>4.2000000000257387E-3</c:v>
                </c:pt>
                <c:pt idx="11030">
                  <c:v>6.199999999978445E-3</c:v>
                </c:pt>
                <c:pt idx="11031">
                  <c:v>0</c:v>
                </c:pt>
                <c:pt idx="11032">
                  <c:v>7.2700000000054388E-3</c:v>
                </c:pt>
                <c:pt idx="11033">
                  <c:v>2.7699999999981628E-3</c:v>
                </c:pt>
                <c:pt idx="11034">
                  <c:v>4.1400000000066939E-3</c:v>
                </c:pt>
                <c:pt idx="11035">
                  <c:v>6.1400000000162436E-3</c:v>
                </c:pt>
                <c:pt idx="11036">
                  <c:v>3.6999999999807187E-3</c:v>
                </c:pt>
                <c:pt idx="11037">
                  <c:v>4.4100000000071304E-3</c:v>
                </c:pt>
                <c:pt idx="11038">
                  <c:v>3.6999999999807187E-3</c:v>
                </c:pt>
                <c:pt idx="11039">
                  <c:v>5.089999999995598E-3</c:v>
                </c:pt>
                <c:pt idx="11040">
                  <c:v>5.0100000000270484E-3</c:v>
                </c:pt>
                <c:pt idx="11041">
                  <c:v>2.529999999978827E-3</c:v>
                </c:pt>
                <c:pt idx="11042">
                  <c:v>6.0200000000349974E-3</c:v>
                </c:pt>
                <c:pt idx="11043">
                  <c:v>3.6399999999616739E-3</c:v>
                </c:pt>
                <c:pt idx="11044">
                  <c:v>6.6700000000423643E-3</c:v>
                </c:pt>
                <c:pt idx="11045">
                  <c:v>2.3899999999912325E-3</c:v>
                </c:pt>
                <c:pt idx="11046">
                  <c:v>6.9399999999859574E-3</c:v>
                </c:pt>
                <c:pt idx="11047">
                  <c:v>3.0399999999985994E-3</c:v>
                </c:pt>
                <c:pt idx="11048">
                  <c:v>5.690000000015516E-3</c:v>
                </c:pt>
                <c:pt idx="11049">
                  <c:v>3.2799999999610918E-3</c:v>
                </c:pt>
                <c:pt idx="11050">
                  <c:v>3.2500000000368345E-3</c:v>
                </c:pt>
                <c:pt idx="11051">
                  <c:v>6.6199999999980719E-3</c:v>
                </c:pt>
                <c:pt idx="11052">
                  <c:v>2.200000000016189E-3</c:v>
                </c:pt>
                <c:pt idx="11053">
                  <c:v>3.3999999999991815E-3</c:v>
                </c:pt>
                <c:pt idx="11054">
                  <c:v>5.7799999999588181E-3</c:v>
                </c:pt>
                <c:pt idx="11055">
                  <c:v>2.9200000000173532E-3</c:v>
                </c:pt>
                <c:pt idx="11056">
                  <c:v>5.8399999999778629E-3</c:v>
                </c:pt>
                <c:pt idx="11057">
                  <c:v>4.8300000000267573E-3</c:v>
                </c:pt>
                <c:pt idx="11058">
                  <c:v>4.0199999999686042E-3</c:v>
                </c:pt>
                <c:pt idx="11059">
                  <c:v>4.1500000000382897E-3</c:v>
                </c:pt>
                <c:pt idx="11060">
                  <c:v>5.4799999999772808E-3</c:v>
                </c:pt>
                <c:pt idx="11061">
                  <c:v>4.8300000000267573E-3</c:v>
                </c:pt>
                <c:pt idx="11062">
                  <c:v>2.7999999999792635E-3</c:v>
                </c:pt>
                <c:pt idx="11063">
                  <c:v>4.2900000000258842E-3</c:v>
                </c:pt>
                <c:pt idx="11064">
                  <c:v>7.3299999999676402E-3</c:v>
                </c:pt>
                <c:pt idx="11065">
                  <c:v>5.0699999999892498E-3</c:v>
                </c:pt>
                <c:pt idx="11066">
                  <c:v>4.2900000000258842E-3</c:v>
                </c:pt>
                <c:pt idx="11067">
                  <c:v>5.0699999999892498E-3</c:v>
                </c:pt>
                <c:pt idx="11068">
                  <c:v>6.1699999999973443E-3</c:v>
                </c:pt>
                <c:pt idx="11069">
                  <c:v>6.9700000000239015E-3</c:v>
                </c:pt>
                <c:pt idx="11070">
                  <c:v>4.8299999999699139E-3</c:v>
                </c:pt>
                <c:pt idx="11071">
                  <c:v>5.3000000000338332E-3</c:v>
                </c:pt>
                <c:pt idx="11072">
                  <c:v>4.8299999999699139E-3</c:v>
                </c:pt>
                <c:pt idx="11073">
                  <c:v>6.2599999999974898E-3</c:v>
                </c:pt>
                <c:pt idx="11074">
                  <c:v>5.0100000000270484E-3</c:v>
                </c:pt>
                <c:pt idx="11075">
                  <c:v>6.8799999999669126E-3</c:v>
                </c:pt>
                <c:pt idx="11076">
                  <c:v>4.7400000000266118E-3</c:v>
                </c:pt>
                <c:pt idx="11077">
                  <c:v>7.0900000000051477E-3</c:v>
                </c:pt>
                <c:pt idx="11078">
                  <c:v>4.9500000000080036E-3</c:v>
                </c:pt>
                <c:pt idx="11079">
                  <c:v>5.5399999999963256E-3</c:v>
                </c:pt>
                <c:pt idx="11080">
                  <c:v>4.9799999999891043E-3</c:v>
                </c:pt>
                <c:pt idx="11081">
                  <c:v>3.6400000000185173E-3</c:v>
                </c:pt>
                <c:pt idx="11082">
                  <c:v>4.7899999999572174E-3</c:v>
                </c:pt>
                <c:pt idx="11083">
                  <c:v>7.0699999999987995E-3</c:v>
                </c:pt>
                <c:pt idx="11084">
                  <c:v>4.1400000000066939E-3</c:v>
                </c:pt>
                <c:pt idx="11085">
                  <c:v>3.2500000000368345E-3</c:v>
                </c:pt>
                <c:pt idx="11086">
                  <c:v>6.7899999999667671E-3</c:v>
                </c:pt>
                <c:pt idx="11087">
                  <c:v>5.6299999999964712E-3</c:v>
                </c:pt>
                <c:pt idx="11088">
                  <c:v>5.460000000027776E-3</c:v>
                </c:pt>
                <c:pt idx="11089">
                  <c:v>5.6000000000153705E-3</c:v>
                </c:pt>
                <c:pt idx="11090">
                  <c:v>2.9499999999984539E-3</c:v>
                </c:pt>
                <c:pt idx="11091">
                  <c:v>5.5499999999710781E-3</c:v>
                </c:pt>
                <c:pt idx="11092">
                  <c:v>5.2099999999768443E-3</c:v>
                </c:pt>
                <c:pt idx="11093">
                  <c:v>3.3099999999990359E-3</c:v>
                </c:pt>
                <c:pt idx="11094">
                  <c:v>8.0500000000256478E-3</c:v>
                </c:pt>
                <c:pt idx="11095">
                  <c:v>3.8700000000062573E-3</c:v>
                </c:pt>
                <c:pt idx="11096">
                  <c:v>6.9399999999859574E-3</c:v>
                </c:pt>
                <c:pt idx="11097">
                  <c:v>5.1599999999893953E-3</c:v>
                </c:pt>
                <c:pt idx="11098">
                  <c:v>4.170000000044638E-3</c:v>
                </c:pt>
                <c:pt idx="11099">
                  <c:v>4.2599999999879401E-3</c:v>
                </c:pt>
                <c:pt idx="11100">
                  <c:v>4.7399999999697684E-3</c:v>
                </c:pt>
                <c:pt idx="11101">
                  <c:v>6.5000000000168257E-3</c:v>
                </c:pt>
                <c:pt idx="11102">
                  <c:v>1.970000000028449E-3</c:v>
                </c:pt>
                <c:pt idx="11103">
                  <c:v>6.0499999999592546E-3</c:v>
                </c:pt>
                <c:pt idx="11104">
                  <c:v>4.3200000000069849E-3</c:v>
                </c:pt>
                <c:pt idx="11105">
                  <c:v>5.7199999999966167E-3</c:v>
                </c:pt>
                <c:pt idx="11106">
                  <c:v>4.5600000000263208E-3</c:v>
                </c:pt>
                <c:pt idx="11107">
                  <c:v>5.3599999999960346E-3</c:v>
                </c:pt>
                <c:pt idx="11108">
                  <c:v>3.1899999999609463E-3</c:v>
                </c:pt>
                <c:pt idx="11109">
                  <c:v>5.5800000000090222E-3</c:v>
                </c:pt>
                <c:pt idx="11110">
                  <c:v>5.2699999999958891E-3</c:v>
                </c:pt>
                <c:pt idx="11111">
                  <c:v>4.9800000000459477E-3</c:v>
                </c:pt>
                <c:pt idx="11112">
                  <c:v>3.9899999999875035E-3</c:v>
                </c:pt>
                <c:pt idx="11113">
                  <c:v>6.0799999999971988E-3</c:v>
                </c:pt>
                <c:pt idx="11114">
                  <c:v>5.2799999999706415E-3</c:v>
                </c:pt>
                <c:pt idx="11115">
                  <c:v>5.9300000000348518E-3</c:v>
                </c:pt>
                <c:pt idx="11116">
                  <c:v>5.5099999999583815E-3</c:v>
                </c:pt>
                <c:pt idx="11117">
                  <c:v>7.8700000000253567E-3</c:v>
                </c:pt>
                <c:pt idx="11118">
                  <c:v>3.7500000000250111E-3</c:v>
                </c:pt>
                <c:pt idx="11119">
                  <c:v>4.1200000000003456E-3</c:v>
                </c:pt>
                <c:pt idx="11120">
                  <c:v>6.3099999999849388E-3</c:v>
                </c:pt>
                <c:pt idx="11121">
                  <c:v>4.9799999999891043E-3</c:v>
                </c:pt>
                <c:pt idx="11122">
                  <c:v>6.0199999999781539E-3</c:v>
                </c:pt>
                <c:pt idx="11123">
                  <c:v>5.2500000000463842E-3</c:v>
                </c:pt>
                <c:pt idx="11124">
                  <c:v>6.9699999999670581E-3</c:v>
                </c:pt>
                <c:pt idx="11125">
                  <c:v>3.2500000000368345E-3</c:v>
                </c:pt>
                <c:pt idx="11126">
                  <c:v>6.4599999999472857E-3</c:v>
                </c:pt>
                <c:pt idx="11127">
                  <c:v>5.8800000000474029E-3</c:v>
                </c:pt>
                <c:pt idx="11128">
                  <c:v>5.2699999999958891E-3</c:v>
                </c:pt>
                <c:pt idx="11129">
                  <c:v>5.4000000000087311E-3</c:v>
                </c:pt>
                <c:pt idx="11130">
                  <c:v>5.0299999999765532E-3</c:v>
                </c:pt>
                <c:pt idx="11131">
                  <c:v>5.7499999999777174E-3</c:v>
                </c:pt>
                <c:pt idx="11132">
                  <c:v>4.4700000000261753E-3</c:v>
                </c:pt>
                <c:pt idx="11133">
                  <c:v>4.1200000000003456E-3</c:v>
                </c:pt>
                <c:pt idx="11134">
                  <c:v>7.0000000000050022E-3</c:v>
                </c:pt>
                <c:pt idx="11135">
                  <c:v>5.6000000000153705E-3</c:v>
                </c:pt>
                <c:pt idx="11136">
                  <c:v>6.0499999999592546E-3</c:v>
                </c:pt>
                <c:pt idx="11137">
                  <c:v>4.7999999999888132E-3</c:v>
                </c:pt>
                <c:pt idx="11138">
                  <c:v>3.8800000000378532E-3</c:v>
                </c:pt>
                <c:pt idx="11139">
                  <c:v>6.2800000000038381E-3</c:v>
                </c:pt>
                <c:pt idx="11140">
                  <c:v>5.9299999999780084E-3</c:v>
                </c:pt>
                <c:pt idx="11141">
                  <c:v>8.7700000000268119E-3</c:v>
                </c:pt>
                <c:pt idx="11142">
                  <c:v>1.0249999999984993E-2</c:v>
                </c:pt>
                <c:pt idx="11143">
                  <c:v>1.677999999998292E-2</c:v>
                </c:pt>
                <c:pt idx="11144">
                  <c:v>2.4290000000007694E-2</c:v>
                </c:pt>
                <c:pt idx="11145">
                  <c:v>4.4370000000014898E-2</c:v>
                </c:pt>
                <c:pt idx="11146">
                  <c:v>1.1799999999993815E-2</c:v>
                </c:pt>
                <c:pt idx="11147">
                  <c:v>9.5999999999776264E-3</c:v>
                </c:pt>
                <c:pt idx="11148">
                  <c:v>8.8499999999953616E-3</c:v>
                </c:pt>
                <c:pt idx="11149">
                  <c:v>1.0250000000041837E-2</c:v>
                </c:pt>
                <c:pt idx="11150">
                  <c:v>9.2999999999960892E-3</c:v>
                </c:pt>
                <c:pt idx="11151">
                  <c:v>8.4899999999947795E-3</c:v>
                </c:pt>
                <c:pt idx="11152">
                  <c:v>6.9199999999796091E-3</c:v>
                </c:pt>
                <c:pt idx="11153">
                  <c:v>6.700000000023465E-3</c:v>
                </c:pt>
                <c:pt idx="11154">
                  <c:v>6.6799999999602733E-3</c:v>
                </c:pt>
                <c:pt idx="11155">
                  <c:v>9.6900000000346154E-3</c:v>
                </c:pt>
                <c:pt idx="11156">
                  <c:v>2.9200000000173532E-3</c:v>
                </c:pt>
                <c:pt idx="11157">
                  <c:v>7.5999999999680767E-3</c:v>
                </c:pt>
                <c:pt idx="11158">
                  <c:v>7.1800000000052933E-3</c:v>
                </c:pt>
                <c:pt idx="11159">
                  <c:v>3.2800000000179352E-3</c:v>
                </c:pt>
                <c:pt idx="11160">
                  <c:v>6.3099999999849388E-3</c:v>
                </c:pt>
                <c:pt idx="11161">
                  <c:v>4.1800000000193904E-3</c:v>
                </c:pt>
                <c:pt idx="11162">
                  <c:v>9.089999999957854E-3</c:v>
                </c:pt>
                <c:pt idx="11163">
                  <c:v>3.2800000000179352E-3</c:v>
                </c:pt>
                <c:pt idx="11164">
                  <c:v>8.6999999999761712E-3</c:v>
                </c:pt>
                <c:pt idx="11165">
                  <c:v>5.7500000000345608E-3</c:v>
                </c:pt>
                <c:pt idx="11166">
                  <c:v>6.6699999999855208E-3</c:v>
                </c:pt>
                <c:pt idx="11167">
                  <c:v>8.170000000006894E-3</c:v>
                </c:pt>
                <c:pt idx="11168">
                  <c:v>6.1099999999782995E-3</c:v>
                </c:pt>
                <c:pt idx="11169">
                  <c:v>5.9300000000348518E-3</c:v>
                </c:pt>
                <c:pt idx="11170">
                  <c:v>7.0599999999672036E-3</c:v>
                </c:pt>
                <c:pt idx="11171">
                  <c:v>6.830000000036307E-3</c:v>
                </c:pt>
                <c:pt idx="11172">
                  <c:v>4.7399999999697684E-3</c:v>
                </c:pt>
                <c:pt idx="11173">
                  <c:v>7.5100000000247746E-3</c:v>
                </c:pt>
                <c:pt idx="11174">
                  <c:v>6.6999999999666215E-3</c:v>
                </c:pt>
                <c:pt idx="11175">
                  <c:v>5.6100000000469663E-3</c:v>
                </c:pt>
                <c:pt idx="11176">
                  <c:v>7.2699999999485954E-3</c:v>
                </c:pt>
                <c:pt idx="11177">
                  <c:v>4.0800000000444925E-3</c:v>
                </c:pt>
                <c:pt idx="11178">
                  <c:v>8.1999999999879947E-3</c:v>
                </c:pt>
                <c:pt idx="11179">
                  <c:v>4.1699999999877946E-3</c:v>
                </c:pt>
                <c:pt idx="11180">
                  <c:v>7.8700000000253567E-3</c:v>
                </c:pt>
                <c:pt idx="11181">
                  <c:v>6.5199999999663305E-3</c:v>
                </c:pt>
                <c:pt idx="11182">
                  <c:v>4.2599999999879401E-3</c:v>
                </c:pt>
                <c:pt idx="11183">
                  <c:v>7.5400000000058753E-3</c:v>
                </c:pt>
                <c:pt idx="11184">
                  <c:v>4.500000000007276E-3</c:v>
                </c:pt>
                <c:pt idx="11185">
                  <c:v>1.0140000000035343E-2</c:v>
                </c:pt>
                <c:pt idx="11186">
                  <c:v>2.3199999999974352E-3</c:v>
                </c:pt>
                <c:pt idx="11187">
                  <c:v>8.6699999999950705E-3</c:v>
                </c:pt>
                <c:pt idx="11188">
                  <c:v>5.0400000000081491E-3</c:v>
                </c:pt>
                <c:pt idx="11189">
                  <c:v>5.0999999999703505E-3</c:v>
                </c:pt>
                <c:pt idx="11190">
                  <c:v>6.4100000000166801E-3</c:v>
                </c:pt>
                <c:pt idx="11191">
                  <c:v>5.0299999999765532E-3</c:v>
                </c:pt>
                <c:pt idx="11192">
                  <c:v>7.4200000000246291E-3</c:v>
                </c:pt>
                <c:pt idx="11193">
                  <c:v>4.0599999999813008E-3</c:v>
                </c:pt>
                <c:pt idx="11194">
                  <c:v>6.2500000000227374E-3</c:v>
                </c:pt>
                <c:pt idx="11195">
                  <c:v>9.2399999999770444E-3</c:v>
                </c:pt>
                <c:pt idx="11196">
                  <c:v>4.9500000000080036E-3</c:v>
                </c:pt>
                <c:pt idx="11197">
                  <c:v>7.4500000000057298E-3</c:v>
                </c:pt>
                <c:pt idx="11198">
                  <c:v>8.0800000000067485E-3</c:v>
                </c:pt>
                <c:pt idx="11199">
                  <c:v>3.6000000000058208E-3</c:v>
                </c:pt>
                <c:pt idx="11200">
                  <c:v>8.4400000000073305E-3</c:v>
                </c:pt>
                <c:pt idx="11201">
                  <c:v>3.3099999999990359E-3</c:v>
                </c:pt>
                <c:pt idx="11202">
                  <c:v>7.5399999999490319E-3</c:v>
                </c:pt>
                <c:pt idx="11203">
                  <c:v>5.360000000052878E-3</c:v>
                </c:pt>
                <c:pt idx="11204">
                  <c:v>8.7599999999952161E-3</c:v>
                </c:pt>
                <c:pt idx="11205">
                  <c:v>5.6599999999775719E-3</c:v>
                </c:pt>
                <c:pt idx="11206">
                  <c:v>4.9799999999891043E-3</c:v>
                </c:pt>
                <c:pt idx="11207">
                  <c:v>8.170000000006894E-3</c:v>
                </c:pt>
                <c:pt idx="11208">
                  <c:v>6.6100000000233194E-3</c:v>
                </c:pt>
                <c:pt idx="11209">
                  <c:v>6.0799999999971988E-3</c:v>
                </c:pt>
                <c:pt idx="11210">
                  <c:v>5.8699999999589636E-3</c:v>
                </c:pt>
                <c:pt idx="11211">
                  <c:v>6.1400000000162436E-3</c:v>
                </c:pt>
                <c:pt idx="11212">
                  <c:v>5.5500000000279215E-3</c:v>
                </c:pt>
                <c:pt idx="11213">
                  <c:v>5.9299999999780084E-3</c:v>
                </c:pt>
                <c:pt idx="11214">
                  <c:v>6.7300000000045657E-3</c:v>
                </c:pt>
                <c:pt idx="11215">
                  <c:v>5.2499999999895408E-3</c:v>
                </c:pt>
                <c:pt idx="11216">
                  <c:v>7.5100000000247746E-3</c:v>
                </c:pt>
                <c:pt idx="11217">
                  <c:v>4.5599999999694774E-3</c:v>
                </c:pt>
                <c:pt idx="11218">
                  <c:v>6.6100000000233194E-3</c:v>
                </c:pt>
                <c:pt idx="11219">
                  <c:v>3.9699999999811553E-3</c:v>
                </c:pt>
                <c:pt idx="11220">
                  <c:v>4.2000000000257387E-3</c:v>
                </c:pt>
                <c:pt idx="11221">
                  <c:v>7.7200000000061664E-3</c:v>
                </c:pt>
                <c:pt idx="11222">
                  <c:v>4.8899999999889587E-3</c:v>
                </c:pt>
                <c:pt idx="11223">
                  <c:v>5.5399999999963256E-3</c:v>
                </c:pt>
                <c:pt idx="11224">
                  <c:v>5.7199999999966167E-3</c:v>
                </c:pt>
                <c:pt idx="11225">
                  <c:v>5.870000000015807E-3</c:v>
                </c:pt>
                <c:pt idx="11226">
                  <c:v>5.6599999999775719E-3</c:v>
                </c:pt>
                <c:pt idx="11227">
                  <c:v>7.9900000000066029E-3</c:v>
                </c:pt>
                <c:pt idx="11228">
                  <c:v>5.6599999999775719E-3</c:v>
                </c:pt>
                <c:pt idx="11229">
                  <c:v>4.9800000000459477E-3</c:v>
                </c:pt>
                <c:pt idx="11230">
                  <c:v>7.3599999999487409E-3</c:v>
                </c:pt>
                <c:pt idx="11231">
                  <c:v>5.3100000000085856E-3</c:v>
                </c:pt>
                <c:pt idx="11232">
                  <c:v>7.9200000000128057E-3</c:v>
                </c:pt>
                <c:pt idx="11233">
                  <c:v>3.7300000000186628E-3</c:v>
                </c:pt>
                <c:pt idx="11234">
                  <c:v>5.4499999999961801E-3</c:v>
                </c:pt>
                <c:pt idx="11235">
                  <c:v>5.4599999999709325E-3</c:v>
                </c:pt>
                <c:pt idx="11236">
                  <c:v>4.9999999999954525E-3</c:v>
                </c:pt>
                <c:pt idx="11237">
                  <c:v>7.3700000000371801E-3</c:v>
                </c:pt>
                <c:pt idx="11238">
                  <c:v>6.1599999999657484E-3</c:v>
                </c:pt>
                <c:pt idx="11239">
                  <c:v>6.1100000000351429E-3</c:v>
                </c:pt>
                <c:pt idx="11240">
                  <c:v>5.2200000000084401E-3</c:v>
                </c:pt>
                <c:pt idx="11241">
                  <c:v>6.1699999999973443E-3</c:v>
                </c:pt>
                <c:pt idx="11242">
                  <c:v>6.6400000000044201E-3</c:v>
                </c:pt>
                <c:pt idx="11243">
                  <c:v>6.8899999999985084E-3</c:v>
                </c:pt>
                <c:pt idx="11244">
                  <c:v>7.1799999999484498E-3</c:v>
                </c:pt>
                <c:pt idx="11245">
                  <c:v>6.2900000000354339E-3</c:v>
                </c:pt>
                <c:pt idx="11246">
                  <c:v>6.5299999999979264E-3</c:v>
                </c:pt>
                <c:pt idx="11247">
                  <c:v>5.9299999999780084E-3</c:v>
                </c:pt>
                <c:pt idx="11248">
                  <c:v>7.2700000000054388E-3</c:v>
                </c:pt>
                <c:pt idx="11249">
                  <c:v>6.7300000000045657E-3</c:v>
                </c:pt>
                <c:pt idx="11250">
                  <c:v>7.0999999999799002E-3</c:v>
                </c:pt>
                <c:pt idx="11251">
                  <c:v>5.7199999999966167E-3</c:v>
                </c:pt>
                <c:pt idx="11252">
                  <c:v>4.9800000000459477E-3</c:v>
                </c:pt>
                <c:pt idx="11253">
                  <c:v>7.7099999999745705E-3</c:v>
                </c:pt>
                <c:pt idx="11254">
                  <c:v>4.7700000000077125E-3</c:v>
                </c:pt>
                <c:pt idx="11255">
                  <c:v>6.7399999999793181E-3</c:v>
                </c:pt>
                <c:pt idx="11256">
                  <c:v>8.9399999999955071E-3</c:v>
                </c:pt>
                <c:pt idx="11257">
                  <c:v>5.8099999999967622E-3</c:v>
                </c:pt>
                <c:pt idx="11258">
                  <c:v>9.8100000000158616E-3</c:v>
                </c:pt>
                <c:pt idx="11259">
                  <c:v>5.5100000000152249E-3</c:v>
                </c:pt>
                <c:pt idx="11260">
                  <c:v>5.4799999999772808E-3</c:v>
                </c:pt>
                <c:pt idx="11261">
                  <c:v>7.9000000000064574E-3</c:v>
                </c:pt>
                <c:pt idx="11262">
                  <c:v>5.4800000000341242E-3</c:v>
                </c:pt>
                <c:pt idx="11263">
                  <c:v>8.6499999999887223E-3</c:v>
                </c:pt>
                <c:pt idx="11264">
                  <c:v>2.4999999999977263E-3</c:v>
                </c:pt>
                <c:pt idx="11265">
                  <c:v>8.170000000006894E-3</c:v>
                </c:pt>
                <c:pt idx="11266">
                  <c:v>4.9399999999764077E-3</c:v>
                </c:pt>
                <c:pt idx="11267">
                  <c:v>6.650000000036016E-3</c:v>
                </c:pt>
                <c:pt idx="11268">
                  <c:v>6.0499999999592546E-3</c:v>
                </c:pt>
                <c:pt idx="11269">
                  <c:v>5.2400000000147884E-3</c:v>
                </c:pt>
                <c:pt idx="11270">
                  <c:v>4.8300000000267573E-3</c:v>
                </c:pt>
                <c:pt idx="11271">
                  <c:v>5.5099999999583815E-3</c:v>
                </c:pt>
                <c:pt idx="11272">
                  <c:v>6.5900000000169712E-3</c:v>
                </c:pt>
                <c:pt idx="11273">
                  <c:v>7.0900000000051477E-3</c:v>
                </c:pt>
                <c:pt idx="11274">
                  <c:v>5.009999999970205E-3</c:v>
                </c:pt>
                <c:pt idx="11275">
                  <c:v>6.3499999999976353E-3</c:v>
                </c:pt>
                <c:pt idx="11276">
                  <c:v>7.0000000000050022E-3</c:v>
                </c:pt>
                <c:pt idx="11277">
                  <c:v>8.2000000000448381E-3</c:v>
                </c:pt>
                <c:pt idx="11278">
                  <c:v>3.2199999999988904E-3</c:v>
                </c:pt>
                <c:pt idx="11279">
                  <c:v>8.3699999999566899E-3</c:v>
                </c:pt>
                <c:pt idx="11280">
                  <c:v>3.9400000000000546E-3</c:v>
                </c:pt>
                <c:pt idx="11281">
                  <c:v>7.3900000000435284E-3</c:v>
                </c:pt>
                <c:pt idx="11282">
                  <c:v>6.1699999999973443E-3</c:v>
                </c:pt>
                <c:pt idx="11283">
                  <c:v>5.9299999999780084E-3</c:v>
                </c:pt>
                <c:pt idx="11284">
                  <c:v>5.3599999999960346E-3</c:v>
                </c:pt>
                <c:pt idx="11285">
                  <c:v>5.6599999999775719E-3</c:v>
                </c:pt>
                <c:pt idx="11286">
                  <c:v>7.840000000044256E-3</c:v>
                </c:pt>
                <c:pt idx="11287">
                  <c:v>4.1999999999688953E-3</c:v>
                </c:pt>
                <c:pt idx="11288">
                  <c:v>1.0109999999997399E-2</c:v>
                </c:pt>
                <c:pt idx="11289">
                  <c:v>4.6700000000328146E-3</c:v>
                </c:pt>
                <c:pt idx="11290">
                  <c:v>5.9099999999716601E-3</c:v>
                </c:pt>
                <c:pt idx="11291">
                  <c:v>7.6500000000123691E-3</c:v>
                </c:pt>
                <c:pt idx="11292">
                  <c:v>6.2300000000163891E-3</c:v>
                </c:pt>
                <c:pt idx="11293">
                  <c:v>8.1099999999878492E-3</c:v>
                </c:pt>
                <c:pt idx="11294">
                  <c:v>4.8299999999699139E-3</c:v>
                </c:pt>
                <c:pt idx="11295">
                  <c:v>7.0000000000050022E-3</c:v>
                </c:pt>
                <c:pt idx="11296">
                  <c:v>8.2000000000448381E-3</c:v>
                </c:pt>
                <c:pt idx="11297">
                  <c:v>5.2099999999768443E-3</c:v>
                </c:pt>
                <c:pt idx="11298">
                  <c:v>7.3600000000055843E-3</c:v>
                </c:pt>
                <c:pt idx="11299">
                  <c:v>6.9500000000175532E-3</c:v>
                </c:pt>
                <c:pt idx="11300">
                  <c:v>4.1999999999688953E-3</c:v>
                </c:pt>
                <c:pt idx="11301">
                  <c:v>8.2800000000133878E-3</c:v>
                </c:pt>
                <c:pt idx="11302">
                  <c:v>4.9500000000080036E-3</c:v>
                </c:pt>
                <c:pt idx="11303">
                  <c:v>9.6599999999966712E-3</c:v>
                </c:pt>
                <c:pt idx="11304">
                  <c:v>2.9199999999605097E-3</c:v>
                </c:pt>
                <c:pt idx="11305">
                  <c:v>1.1620000000050368E-2</c:v>
                </c:pt>
                <c:pt idx="11306">
                  <c:v>6.6199999999980719E-3</c:v>
                </c:pt>
                <c:pt idx="11307">
                  <c:v>4.8799999999573629E-3</c:v>
                </c:pt>
                <c:pt idx="11308">
                  <c:v>9.4500000000152795E-3</c:v>
                </c:pt>
                <c:pt idx="11309">
                  <c:v>7.1500000000241926E-3</c:v>
                </c:pt>
                <c:pt idx="11310">
                  <c:v>7.9900000000066029E-3</c:v>
                </c:pt>
                <c:pt idx="11311">
                  <c:v>5.9899999999970532E-3</c:v>
                </c:pt>
                <c:pt idx="11312">
                  <c:v>6.8899999999985084E-3</c:v>
                </c:pt>
                <c:pt idx="11313">
                  <c:v>5.419999999958236E-3</c:v>
                </c:pt>
                <c:pt idx="11314">
                  <c:v>7.0900000000051477E-3</c:v>
                </c:pt>
                <c:pt idx="11315">
                  <c:v>1.0400000000004184E-2</c:v>
                </c:pt>
                <c:pt idx="11316">
                  <c:v>4.0000000000190994E-3</c:v>
                </c:pt>
                <c:pt idx="11317">
                  <c:v>8.1599999999752981E-3</c:v>
                </c:pt>
                <c:pt idx="11318">
                  <c:v>6.7999999999983629E-3</c:v>
                </c:pt>
                <c:pt idx="11319">
                  <c:v>7.9600000000255022E-3</c:v>
                </c:pt>
                <c:pt idx="11320">
                  <c:v>6.8200000000047112E-3</c:v>
                </c:pt>
                <c:pt idx="11321">
                  <c:v>5.5699999999774263E-3</c:v>
                </c:pt>
                <c:pt idx="11322">
                  <c:v>8.1400000000257933E-3</c:v>
                </c:pt>
                <c:pt idx="11323">
                  <c:v>5.239999999957945E-3</c:v>
                </c:pt>
                <c:pt idx="11324">
                  <c:v>5.5200000000468208E-3</c:v>
                </c:pt>
                <c:pt idx="11325">
                  <c:v>6.1699999999973443E-3</c:v>
                </c:pt>
                <c:pt idx="11326">
                  <c:v>8.2199999999943429E-3</c:v>
                </c:pt>
                <c:pt idx="11327">
                  <c:v>5.7499999999777174E-3</c:v>
                </c:pt>
                <c:pt idx="11328">
                  <c:v>5.640000000028067E-3</c:v>
                </c:pt>
                <c:pt idx="11329">
                  <c:v>7.6300000000060209E-3</c:v>
                </c:pt>
                <c:pt idx="11330">
                  <c:v>5.1499999999577994E-3</c:v>
                </c:pt>
                <c:pt idx="11331">
                  <c:v>7.1800000000052933E-3</c:v>
                </c:pt>
                <c:pt idx="11332">
                  <c:v>7.3100000000181353E-3</c:v>
                </c:pt>
                <c:pt idx="11333">
                  <c:v>6.700000000023465E-3</c:v>
                </c:pt>
                <c:pt idx="11334">
                  <c:v>6.0499999999592546E-3</c:v>
                </c:pt>
                <c:pt idx="11335">
                  <c:v>7.4200000000246291E-3</c:v>
                </c:pt>
                <c:pt idx="11336">
                  <c:v>8.0499999999688043E-3</c:v>
                </c:pt>
                <c:pt idx="11337">
                  <c:v>6.5299999999979264E-3</c:v>
                </c:pt>
                <c:pt idx="11338">
                  <c:v>7.6300000000060209E-3</c:v>
                </c:pt>
                <c:pt idx="11339">
                  <c:v>7.6200000000312684E-3</c:v>
                </c:pt>
                <c:pt idx="11340">
                  <c:v>4.5599999999694774E-3</c:v>
                </c:pt>
                <c:pt idx="11341">
                  <c:v>7.7800000000252112E-3</c:v>
                </c:pt>
                <c:pt idx="11342">
                  <c:v>5.2200000000084401E-3</c:v>
                </c:pt>
                <c:pt idx="11343">
                  <c:v>7.1199999999862484E-3</c:v>
                </c:pt>
                <c:pt idx="11344">
                  <c:v>7.6300000000060209E-3</c:v>
                </c:pt>
                <c:pt idx="11345">
                  <c:v>4.2300000000068394E-3</c:v>
                </c:pt>
                <c:pt idx="11346">
                  <c:v>9.5699999999965257E-3</c:v>
                </c:pt>
                <c:pt idx="11347">
                  <c:v>4.0199999999686042E-3</c:v>
                </c:pt>
                <c:pt idx="11348">
                  <c:v>9.180000000014843E-3</c:v>
                </c:pt>
                <c:pt idx="11349">
                  <c:v>6.5000000000168257E-3</c:v>
                </c:pt>
                <c:pt idx="11350">
                  <c:v>8.5500000000138243E-3</c:v>
                </c:pt>
                <c:pt idx="11351">
                  <c:v>6.7099999999982174E-3</c:v>
                </c:pt>
                <c:pt idx="11352">
                  <c:v>5.6899999999586726E-3</c:v>
                </c:pt>
                <c:pt idx="11353">
                  <c:v>6.6800000000171167E-3</c:v>
                </c:pt>
                <c:pt idx="11354">
                  <c:v>6.9100000000048567E-3</c:v>
                </c:pt>
                <c:pt idx="11355">
                  <c:v>8.5199999999758802E-3</c:v>
                </c:pt>
                <c:pt idx="11356">
                  <c:v>6.6199999999980719E-3</c:v>
                </c:pt>
                <c:pt idx="11357">
                  <c:v>6.880000000023756E-3</c:v>
                </c:pt>
                <c:pt idx="11358">
                  <c:v>7.0099999999797546E-3</c:v>
                </c:pt>
                <c:pt idx="11359">
                  <c:v>5.870000000015807E-3</c:v>
                </c:pt>
                <c:pt idx="11360">
                  <c:v>8.3399999999755892E-3</c:v>
                </c:pt>
                <c:pt idx="11361">
                  <c:v>4.7700000000077125E-3</c:v>
                </c:pt>
                <c:pt idx="11362">
                  <c:v>6.0200000000349974E-3</c:v>
                </c:pt>
                <c:pt idx="11363">
                  <c:v>5.9599999999591091E-3</c:v>
                </c:pt>
                <c:pt idx="11364">
                  <c:v>8.0500000000256478E-3</c:v>
                </c:pt>
                <c:pt idx="11365">
                  <c:v>4.3799999999691863E-3</c:v>
                </c:pt>
                <c:pt idx="11366">
                  <c:v>8.5800000000517684E-3</c:v>
                </c:pt>
                <c:pt idx="11367">
                  <c:v>6.9799999999986539E-3</c:v>
                </c:pt>
                <c:pt idx="11368">
                  <c:v>8.6699999999950705E-3</c:v>
                </c:pt>
                <c:pt idx="11369">
                  <c:v>5.5399999999963256E-3</c:v>
                </c:pt>
                <c:pt idx="11370">
                  <c:v>7.6599999999871216E-3</c:v>
                </c:pt>
                <c:pt idx="11371">
                  <c:v>7.6900000000250657E-3</c:v>
                </c:pt>
                <c:pt idx="11372">
                  <c:v>7.6599999999871216E-3</c:v>
                </c:pt>
                <c:pt idx="11373">
                  <c:v>5.239999999957945E-3</c:v>
                </c:pt>
                <c:pt idx="11374">
                  <c:v>8.9100000000144064E-3</c:v>
                </c:pt>
                <c:pt idx="11375">
                  <c:v>2.7800000000297587E-3</c:v>
                </c:pt>
                <c:pt idx="11376">
                  <c:v>6.9100000000048567E-3</c:v>
                </c:pt>
                <c:pt idx="11377">
                  <c:v>6.5299999999979264E-3</c:v>
                </c:pt>
                <c:pt idx="11378">
                  <c:v>6.5199999999663305E-3</c:v>
                </c:pt>
                <c:pt idx="11379">
                  <c:v>6.0500000000160981E-3</c:v>
                </c:pt>
                <c:pt idx="11380">
                  <c:v>2.6300000000105683E-3</c:v>
                </c:pt>
                <c:pt idx="11381">
                  <c:v>8.579999999994925E-3</c:v>
                </c:pt>
                <c:pt idx="11382">
                  <c:v>5.3300000000149339E-3</c:v>
                </c:pt>
                <c:pt idx="11383">
                  <c:v>6.5299999999979264E-3</c:v>
                </c:pt>
                <c:pt idx="11384">
                  <c:v>5.6599999999775719E-3</c:v>
                </c:pt>
                <c:pt idx="11385">
                  <c:v>9.0599999999767533E-3</c:v>
                </c:pt>
                <c:pt idx="11386">
                  <c:v>4.6500000000264663E-3</c:v>
                </c:pt>
                <c:pt idx="11387">
                  <c:v>9.2700000000149885E-3</c:v>
                </c:pt>
                <c:pt idx="11388">
                  <c:v>5.5099999999583815E-3</c:v>
                </c:pt>
                <c:pt idx="11389">
                  <c:v>5.9400000000096043E-3</c:v>
                </c:pt>
                <c:pt idx="11390">
                  <c:v>7.4500000000057298E-3</c:v>
                </c:pt>
                <c:pt idx="11391">
                  <c:v>7.7400000000125146E-3</c:v>
                </c:pt>
                <c:pt idx="11392">
                  <c:v>5.7299999999713691E-3</c:v>
                </c:pt>
                <c:pt idx="11393">
                  <c:v>4.7300000000518594E-3</c:v>
                </c:pt>
                <c:pt idx="11394">
                  <c:v>5.7899999999904139E-3</c:v>
                </c:pt>
                <c:pt idx="11395">
                  <c:v>6.5799999999853753E-3</c:v>
                </c:pt>
                <c:pt idx="11396">
                  <c:v>5.8099999999967622E-3</c:v>
                </c:pt>
                <c:pt idx="11397">
                  <c:v>6.379999999978736E-3</c:v>
                </c:pt>
                <c:pt idx="11398">
                  <c:v>7.660000000043965E-3</c:v>
                </c:pt>
                <c:pt idx="11399">
                  <c:v>5.9299999999780084E-3</c:v>
                </c:pt>
                <c:pt idx="11400">
                  <c:v>6.8899999999985084E-3</c:v>
                </c:pt>
                <c:pt idx="11401">
                  <c:v>5.870000000015807E-3</c:v>
                </c:pt>
                <c:pt idx="11402">
                  <c:v>7.2700000000054388E-3</c:v>
                </c:pt>
                <c:pt idx="11403">
                  <c:v>5.8999999999969077E-3</c:v>
                </c:pt>
                <c:pt idx="11404">
                  <c:v>7.2399999999674947E-3</c:v>
                </c:pt>
                <c:pt idx="11405">
                  <c:v>5.460000000027776E-3</c:v>
                </c:pt>
                <c:pt idx="11406">
                  <c:v>6.5199999999663305E-3</c:v>
                </c:pt>
                <c:pt idx="11407">
                  <c:v>7.4500000000057298E-3</c:v>
                </c:pt>
                <c:pt idx="11408">
                  <c:v>4.6500000000264663E-3</c:v>
                </c:pt>
                <c:pt idx="11409">
                  <c:v>8.0199999999877036E-3</c:v>
                </c:pt>
                <c:pt idx="11410">
                  <c:v>6.5000000000168257E-3</c:v>
                </c:pt>
                <c:pt idx="11411">
                  <c:v>7.5400000000058753E-3</c:v>
                </c:pt>
                <c:pt idx="11412">
                  <c:v>5.0599999999576539E-3</c:v>
                </c:pt>
                <c:pt idx="11413">
                  <c:v>8.9100000000144064E-3</c:v>
                </c:pt>
                <c:pt idx="11414">
                  <c:v>8.0199999999877036E-3</c:v>
                </c:pt>
                <c:pt idx="11415">
                  <c:v>6.8500000000426553E-3</c:v>
                </c:pt>
                <c:pt idx="11416">
                  <c:v>7.8699999999685133E-3</c:v>
                </c:pt>
                <c:pt idx="11417">
                  <c:v>4.4700000000261753E-3</c:v>
                </c:pt>
                <c:pt idx="11418">
                  <c:v>1.2069999999994252E-2</c:v>
                </c:pt>
                <c:pt idx="11419">
                  <c:v>5.2499999999895408E-3</c:v>
                </c:pt>
                <c:pt idx="11420">
                  <c:v>7.0900000000051477E-3</c:v>
                </c:pt>
                <c:pt idx="11421">
                  <c:v>7.4199999999677857E-3</c:v>
                </c:pt>
                <c:pt idx="11422">
                  <c:v>5.9000000000537511E-3</c:v>
                </c:pt>
                <c:pt idx="11423">
                  <c:v>6.7699999999604188E-3</c:v>
                </c:pt>
                <c:pt idx="11424">
                  <c:v>7.7800000000252112E-3</c:v>
                </c:pt>
                <c:pt idx="11425">
                  <c:v>7.9799999999750071E-3</c:v>
                </c:pt>
                <c:pt idx="11426">
                  <c:v>5.3399999999896863E-3</c:v>
                </c:pt>
                <c:pt idx="11427">
                  <c:v>8.8800000000333057E-3</c:v>
                </c:pt>
                <c:pt idx="11428">
                  <c:v>6.0199999999781539E-3</c:v>
                </c:pt>
                <c:pt idx="11429">
                  <c:v>5.7500000000345608E-3</c:v>
                </c:pt>
                <c:pt idx="11430">
                  <c:v>8.0199999999877036E-3</c:v>
                </c:pt>
                <c:pt idx="11431">
                  <c:v>9.770000000003165E-3</c:v>
                </c:pt>
                <c:pt idx="11432">
                  <c:v>3.9699999999811553E-3</c:v>
                </c:pt>
                <c:pt idx="11433">
                  <c:v>6.5500000000042746E-3</c:v>
                </c:pt>
                <c:pt idx="11434">
                  <c:v>5.4000000000087311E-3</c:v>
                </c:pt>
                <c:pt idx="11435">
                  <c:v>9.6499999999650754E-3</c:v>
                </c:pt>
                <c:pt idx="11436">
                  <c:v>3.7000000000375621E-3</c:v>
                </c:pt>
                <c:pt idx="11437">
                  <c:v>8.0199999999877036E-3</c:v>
                </c:pt>
                <c:pt idx="11438">
                  <c:v>8.8200000000142609E-3</c:v>
                </c:pt>
                <c:pt idx="11439">
                  <c:v>3.1299999999987449E-3</c:v>
                </c:pt>
                <c:pt idx="11440">
                  <c:v>7.7699999999936153E-3</c:v>
                </c:pt>
                <c:pt idx="11441">
                  <c:v>7.4599999999804822E-3</c:v>
                </c:pt>
                <c:pt idx="11442">
                  <c:v>6.5800000000422187E-3</c:v>
                </c:pt>
                <c:pt idx="11443">
                  <c:v>6.4999999999599822E-3</c:v>
                </c:pt>
                <c:pt idx="11444">
                  <c:v>8.4600000000136788E-3</c:v>
                </c:pt>
                <c:pt idx="11445">
                  <c:v>8.4100000000262298E-3</c:v>
                </c:pt>
                <c:pt idx="11446">
                  <c:v>5.1799999999957436E-3</c:v>
                </c:pt>
                <c:pt idx="11447">
                  <c:v>9.4499999999584361E-3</c:v>
                </c:pt>
                <c:pt idx="11448">
                  <c:v>6.6800000000171167E-3</c:v>
                </c:pt>
                <c:pt idx="11449">
                  <c:v>7.5400000000058753E-3</c:v>
                </c:pt>
                <c:pt idx="11450">
                  <c:v>6.7599999999856664E-3</c:v>
                </c:pt>
                <c:pt idx="11451">
                  <c:v>8.0500000000256478E-3</c:v>
                </c:pt>
                <c:pt idx="11452">
                  <c:v>6.7599999999856664E-3</c:v>
                </c:pt>
                <c:pt idx="11453">
                  <c:v>1.6400000000089676E-3</c:v>
                </c:pt>
                <c:pt idx="11454">
                  <c:v>1.0729999999966822E-2</c:v>
                </c:pt>
                <c:pt idx="11455">
                  <c:v>3.7800000000061118E-3</c:v>
                </c:pt>
                <c:pt idx="11456">
                  <c:v>9.8399999999969623E-3</c:v>
                </c:pt>
                <c:pt idx="11457">
                  <c:v>4.170000000044638E-3</c:v>
                </c:pt>
                <c:pt idx="11458">
                  <c:v>9.089999999957854E-3</c:v>
                </c:pt>
                <c:pt idx="11459">
                  <c:v>8.350000000007185E-3</c:v>
                </c:pt>
                <c:pt idx="11460">
                  <c:v>7.6000000000249202E-3</c:v>
                </c:pt>
                <c:pt idx="11461">
                  <c:v>8.1000000000130967E-3</c:v>
                </c:pt>
                <c:pt idx="11462">
                  <c:v>6.1699999999973443E-3</c:v>
                </c:pt>
                <c:pt idx="11463">
                  <c:v>8.6099999999760257E-3</c:v>
                </c:pt>
                <c:pt idx="11464">
                  <c:v>6.3200000000165346E-3</c:v>
                </c:pt>
                <c:pt idx="11465">
                  <c:v>9.2999999999960892E-3</c:v>
                </c:pt>
                <c:pt idx="11466">
                  <c:v>7.209999999986394E-3</c:v>
                </c:pt>
                <c:pt idx="11467">
                  <c:v>7.7800000000252112E-3</c:v>
                </c:pt>
                <c:pt idx="11468">
                  <c:v>8.4399999999504871E-3</c:v>
                </c:pt>
                <c:pt idx="11469">
                  <c:v>5.6600000000344153E-3</c:v>
                </c:pt>
                <c:pt idx="11470">
                  <c:v>9.3899999999962347E-3</c:v>
                </c:pt>
                <c:pt idx="11471">
                  <c:v>4.0799999999876491E-3</c:v>
                </c:pt>
                <c:pt idx="11472">
                  <c:v>1.1320000000011987E-2</c:v>
                </c:pt>
                <c:pt idx="11473">
                  <c:v>6.2899999999785905E-3</c:v>
                </c:pt>
                <c:pt idx="11474">
                  <c:v>6.5000000000168257E-3</c:v>
                </c:pt>
                <c:pt idx="11475">
                  <c:v>8.8499999999953616E-3</c:v>
                </c:pt>
                <c:pt idx="11476">
                  <c:v>8.0199999999877036E-3</c:v>
                </c:pt>
                <c:pt idx="11477">
                  <c:v>7.8300000000126602E-3</c:v>
                </c:pt>
                <c:pt idx="11478">
                  <c:v>8.5900000000265209E-3</c:v>
                </c:pt>
                <c:pt idx="11479">
                  <c:v>9.4699999999647844E-3</c:v>
                </c:pt>
                <c:pt idx="11480">
                  <c:v>8.0500000000256478E-3</c:v>
                </c:pt>
                <c:pt idx="11481">
                  <c:v>1.036999999996624E-2</c:v>
                </c:pt>
                <c:pt idx="11482">
                  <c:v>7.0400000000176988E-3</c:v>
                </c:pt>
                <c:pt idx="11483">
                  <c:v>6.4600000000041291E-3</c:v>
                </c:pt>
                <c:pt idx="11484">
                  <c:v>6.9500000000175532E-3</c:v>
                </c:pt>
                <c:pt idx="11485">
                  <c:v>7.799999999974716E-3</c:v>
                </c:pt>
                <c:pt idx="11486">
                  <c:v>7.7800000000252112E-3</c:v>
                </c:pt>
                <c:pt idx="11487">
                  <c:v>4.8899999999889587E-3</c:v>
                </c:pt>
                <c:pt idx="11488">
                  <c:v>7.6899999999682223E-3</c:v>
                </c:pt>
                <c:pt idx="11489">
                  <c:v>7.3000000000433829E-3</c:v>
                </c:pt>
                <c:pt idx="11490">
                  <c:v>5.9599999999591091E-3</c:v>
                </c:pt>
                <c:pt idx="11491">
                  <c:v>7.9900000000066029E-3</c:v>
                </c:pt>
                <c:pt idx="11492">
                  <c:v>6.7900000000236105E-3</c:v>
                </c:pt>
                <c:pt idx="11493">
                  <c:v>1.0639999999966676E-2</c:v>
                </c:pt>
                <c:pt idx="11494">
                  <c:v>4.9200000000269029E-3</c:v>
                </c:pt>
                <c:pt idx="11495">
                  <c:v>8.170000000006894E-3</c:v>
                </c:pt>
                <c:pt idx="11496">
                  <c:v>9.180000000014843E-3</c:v>
                </c:pt>
                <c:pt idx="11497">
                  <c:v>7.1199999999862484E-3</c:v>
                </c:pt>
                <c:pt idx="11498">
                  <c:v>9.2999999999960892E-3</c:v>
                </c:pt>
                <c:pt idx="11499">
                  <c:v>7.1199999999862484E-3</c:v>
                </c:pt>
                <c:pt idx="11500">
                  <c:v>7.9600000000255022E-3</c:v>
                </c:pt>
                <c:pt idx="11501">
                  <c:v>6.609999999966476E-3</c:v>
                </c:pt>
                <c:pt idx="11502">
                  <c:v>8.6200000000076216E-3</c:v>
                </c:pt>
                <c:pt idx="11503">
                  <c:v>6.2800000000038381E-3</c:v>
                </c:pt>
                <c:pt idx="11504">
                  <c:v>6.3200000000165346E-3</c:v>
                </c:pt>
                <c:pt idx="11505">
                  <c:v>7.1199999999862484E-3</c:v>
                </c:pt>
                <c:pt idx="11506">
                  <c:v>8.1999999999879947E-3</c:v>
                </c:pt>
                <c:pt idx="11507">
                  <c:v>6.5900000000169712E-3</c:v>
                </c:pt>
                <c:pt idx="11508">
                  <c:v>9.4399999999836837E-3</c:v>
                </c:pt>
                <c:pt idx="11509">
                  <c:v>7.1000000000367436E-3</c:v>
                </c:pt>
                <c:pt idx="11510">
                  <c:v>9.2699999999581451E-3</c:v>
                </c:pt>
                <c:pt idx="11511">
                  <c:v>6.2800000000038381E-3</c:v>
                </c:pt>
                <c:pt idx="11512">
                  <c:v>1.1120000000005348E-2</c:v>
                </c:pt>
                <c:pt idx="11513">
                  <c:v>6.1699999999973443E-3</c:v>
                </c:pt>
                <c:pt idx="11514">
                  <c:v>7.9000000000064574E-3</c:v>
                </c:pt>
                <c:pt idx="11515">
                  <c:v>8.9399999999955071E-3</c:v>
                </c:pt>
                <c:pt idx="11516">
                  <c:v>5.9600000000159525E-3</c:v>
                </c:pt>
                <c:pt idx="11517">
                  <c:v>8.6699999999950705E-3</c:v>
                </c:pt>
                <c:pt idx="11518">
                  <c:v>6.5599999999790271E-3</c:v>
                </c:pt>
                <c:pt idx="11519">
                  <c:v>9.9800000000414002E-3</c:v>
                </c:pt>
                <c:pt idx="11520">
                  <c:v>7.7799999999683678E-3</c:v>
                </c:pt>
                <c:pt idx="11521">
                  <c:v>8.6100000000328691E-3</c:v>
                </c:pt>
                <c:pt idx="11522">
                  <c:v>7.2399999999674947E-3</c:v>
                </c:pt>
                <c:pt idx="11523">
                  <c:v>9.8100000000158616E-3</c:v>
                </c:pt>
                <c:pt idx="11524">
                  <c:v>7.5400000000058753E-3</c:v>
                </c:pt>
                <c:pt idx="11525">
                  <c:v>8.2199999999943429E-3</c:v>
                </c:pt>
                <c:pt idx="11526">
                  <c:v>1.2009999999975207E-2</c:v>
                </c:pt>
                <c:pt idx="11527">
                  <c:v>5.1900000000273394E-3</c:v>
                </c:pt>
                <c:pt idx="11528">
                  <c:v>1.0609999999985575E-2</c:v>
                </c:pt>
                <c:pt idx="11529">
                  <c:v>8.0800000000067485E-3</c:v>
                </c:pt>
                <c:pt idx="11530">
                  <c:v>9.7999999999842657E-3</c:v>
                </c:pt>
                <c:pt idx="11531">
                  <c:v>8.8800000000333057E-3</c:v>
                </c:pt>
                <c:pt idx="11532">
                  <c:v>5.4599999999709325E-3</c:v>
                </c:pt>
                <c:pt idx="11533">
                  <c:v>1.1560000000031323E-2</c:v>
                </c:pt>
                <c:pt idx="11534">
                  <c:v>5.1299999999514512E-3</c:v>
                </c:pt>
                <c:pt idx="11535">
                  <c:v>9.7400000000220643E-3</c:v>
                </c:pt>
                <c:pt idx="11536">
                  <c:v>6.0799999999971988E-3</c:v>
                </c:pt>
                <c:pt idx="11537">
                  <c:v>1.0910000000023956E-2</c:v>
                </c:pt>
                <c:pt idx="11538">
                  <c:v>6.8499999999858119E-3</c:v>
                </c:pt>
                <c:pt idx="11539">
                  <c:v>9.7499999999968168E-3</c:v>
                </c:pt>
                <c:pt idx="11540">
                  <c:v>5.3899999999771353E-3</c:v>
                </c:pt>
                <c:pt idx="11541">
                  <c:v>9.4200000000341788E-3</c:v>
                </c:pt>
                <c:pt idx="11542">
                  <c:v>6.9399999999859574E-3</c:v>
                </c:pt>
                <c:pt idx="11543">
                  <c:v>8.9100000000144064E-3</c:v>
                </c:pt>
                <c:pt idx="11544">
                  <c:v>6.7999999999983629E-3</c:v>
                </c:pt>
                <c:pt idx="11545">
                  <c:v>5.9299999999780084E-3</c:v>
                </c:pt>
                <c:pt idx="11546">
                  <c:v>6.830000000036307E-3</c:v>
                </c:pt>
                <c:pt idx="11547">
                  <c:v>9.410000000002583E-3</c:v>
                </c:pt>
                <c:pt idx="11548">
                  <c:v>5.8099999999967622E-3</c:v>
                </c:pt>
                <c:pt idx="11549">
                  <c:v>6.4099999999598367E-3</c:v>
                </c:pt>
                <c:pt idx="11550">
                  <c:v>9.2099999999959437E-3</c:v>
                </c:pt>
                <c:pt idx="11551">
                  <c:v>8.4600000000136788E-3</c:v>
                </c:pt>
                <c:pt idx="11552">
                  <c:v>6.7399999999793181E-3</c:v>
                </c:pt>
                <c:pt idx="11553">
                  <c:v>8.0500000000256478E-3</c:v>
                </c:pt>
                <c:pt idx="11554">
                  <c:v>8.5500000000138243E-3</c:v>
                </c:pt>
                <c:pt idx="11555">
                  <c:v>4.2599999999879401E-3</c:v>
                </c:pt>
                <c:pt idx="11556">
                  <c:v>9.8100000000158616E-3</c:v>
                </c:pt>
                <c:pt idx="11557">
                  <c:v>7.1499999999673491E-3</c:v>
                </c:pt>
                <c:pt idx="11558">
                  <c:v>1.0340000000041982E-2</c:v>
                </c:pt>
                <c:pt idx="11559">
                  <c:v>4.1399999999498505E-3</c:v>
                </c:pt>
                <c:pt idx="11560">
                  <c:v>9.540000000015425E-3</c:v>
                </c:pt>
                <c:pt idx="11561">
                  <c:v>5.9899999999970532E-3</c:v>
                </c:pt>
                <c:pt idx="11562">
                  <c:v>5.7800000000156615E-3</c:v>
                </c:pt>
                <c:pt idx="11563">
                  <c:v>9.0299999999956526E-3</c:v>
                </c:pt>
                <c:pt idx="11564">
                  <c:v>4.1100000000255932E-3</c:v>
                </c:pt>
                <c:pt idx="11565">
                  <c:v>7.3999999999614374E-3</c:v>
                </c:pt>
                <c:pt idx="11566">
                  <c:v>7.1500000000241926E-3</c:v>
                </c:pt>
                <c:pt idx="11567">
                  <c:v>5.870000000015807E-3</c:v>
                </c:pt>
                <c:pt idx="11568">
                  <c:v>9.6499999999650754E-3</c:v>
                </c:pt>
                <c:pt idx="11569">
                  <c:v>4.8899999999889587E-3</c:v>
                </c:pt>
                <c:pt idx="11570">
                  <c:v>7.6300000000060209E-3</c:v>
                </c:pt>
                <c:pt idx="11571">
                  <c:v>9.7200000000157161E-3</c:v>
                </c:pt>
                <c:pt idx="11572">
                  <c:v>4.7700000000077125E-3</c:v>
                </c:pt>
                <c:pt idx="11573">
                  <c:v>8.1000000000130967E-3</c:v>
                </c:pt>
                <c:pt idx="11574">
                  <c:v>6.6199999999980719E-3</c:v>
                </c:pt>
                <c:pt idx="11575">
                  <c:v>8.9699999999766078E-3</c:v>
                </c:pt>
                <c:pt idx="11576">
                  <c:v>6.1699999999973443E-3</c:v>
                </c:pt>
                <c:pt idx="11577">
                  <c:v>6.9399999999859574E-3</c:v>
                </c:pt>
                <c:pt idx="11578">
                  <c:v>5.2200000000084401E-3</c:v>
                </c:pt>
                <c:pt idx="11579">
                  <c:v>6.1699999999973443E-3</c:v>
                </c:pt>
                <c:pt idx="11580">
                  <c:v>1.0280000000022937E-2</c:v>
                </c:pt>
                <c:pt idx="11581">
                  <c:v>4.2300000000068394E-3</c:v>
                </c:pt>
                <c:pt idx="11582">
                  <c:v>7.8699999999685133E-3</c:v>
                </c:pt>
                <c:pt idx="11583">
                  <c:v>8.2199999999943429E-3</c:v>
                </c:pt>
                <c:pt idx="11584">
                  <c:v>6.5000000000168257E-3</c:v>
                </c:pt>
                <c:pt idx="11585">
                  <c:v>7.5100000000247746E-3</c:v>
                </c:pt>
                <c:pt idx="11586">
                  <c:v>5.2799999999706415E-3</c:v>
                </c:pt>
                <c:pt idx="11587">
                  <c:v>1.0220000000003893E-2</c:v>
                </c:pt>
                <c:pt idx="11588">
                  <c:v>5.9600000000159525E-3</c:v>
                </c:pt>
                <c:pt idx="11589">
                  <c:v>7.5400000000058753E-3</c:v>
                </c:pt>
                <c:pt idx="11590">
                  <c:v>1.0789999999985866E-2</c:v>
                </c:pt>
                <c:pt idx="11591">
                  <c:v>7.2400000000243381E-3</c:v>
                </c:pt>
                <c:pt idx="11592">
                  <c:v>8.399999999994634E-3</c:v>
                </c:pt>
                <c:pt idx="11593">
                  <c:v>4.6499999999696229E-3</c:v>
                </c:pt>
                <c:pt idx="11594">
                  <c:v>8.170000000006894E-3</c:v>
                </c:pt>
                <c:pt idx="11595">
                  <c:v>4.7099999999886677E-3</c:v>
                </c:pt>
                <c:pt idx="11596">
                  <c:v>5.6299999999964712E-3</c:v>
                </c:pt>
                <c:pt idx="11597">
                  <c:v>8.399999999994634E-3</c:v>
                </c:pt>
                <c:pt idx="11598">
                  <c:v>5.870000000015807E-3</c:v>
                </c:pt>
                <c:pt idx="11599">
                  <c:v>7.8700000000253567E-3</c:v>
                </c:pt>
                <c:pt idx="11600">
                  <c:v>5.0999999999703505E-3</c:v>
                </c:pt>
                <c:pt idx="11601">
                  <c:v>8.9100000000144064E-3</c:v>
                </c:pt>
                <c:pt idx="11602">
                  <c:v>5.7800000000156615E-3</c:v>
                </c:pt>
                <c:pt idx="11603">
                  <c:v>7.569999999986976E-3</c:v>
                </c:pt>
                <c:pt idx="11604">
                  <c:v>8.350000000007185E-3</c:v>
                </c:pt>
                <c:pt idx="11605">
                  <c:v>5.0299999999765532E-3</c:v>
                </c:pt>
                <c:pt idx="11606">
                  <c:v>9.1199999999957981E-3</c:v>
                </c:pt>
                <c:pt idx="11607">
                  <c:v>6.2000000000352884E-3</c:v>
                </c:pt>
                <c:pt idx="11608">
                  <c:v>8.7899999999763168E-3</c:v>
                </c:pt>
                <c:pt idx="11609">
                  <c:v>4.4100000000071304E-3</c:v>
                </c:pt>
                <c:pt idx="11610">
                  <c:v>8.4699999999884312E-3</c:v>
                </c:pt>
                <c:pt idx="11611">
                  <c:v>6.0799999999971988E-3</c:v>
                </c:pt>
                <c:pt idx="11612">
                  <c:v>6.2000000000352884E-3</c:v>
                </c:pt>
                <c:pt idx="11613">
                  <c:v>8.909999999957563E-3</c:v>
                </c:pt>
                <c:pt idx="11614">
                  <c:v>4.500000000007276E-3</c:v>
                </c:pt>
                <c:pt idx="11615">
                  <c:v>6.6400000000044201E-3</c:v>
                </c:pt>
                <c:pt idx="11616">
                  <c:v>9.6599999999966712E-3</c:v>
                </c:pt>
                <c:pt idx="11617">
                  <c:v>6.2000000000352884E-3</c:v>
                </c:pt>
                <c:pt idx="11618">
                  <c:v>8.6399999999571264E-3</c:v>
                </c:pt>
                <c:pt idx="11619">
                  <c:v>5.2400000000147884E-3</c:v>
                </c:pt>
                <c:pt idx="11620">
                  <c:v>1.1930000000006658E-2</c:v>
                </c:pt>
                <c:pt idx="11621">
                  <c:v>5.2400000000147884E-3</c:v>
                </c:pt>
                <c:pt idx="11622">
                  <c:v>7.0000000000050022E-3</c:v>
                </c:pt>
                <c:pt idx="11623">
                  <c:v>1.0259999999959746E-2</c:v>
                </c:pt>
                <c:pt idx="11624">
                  <c:v>5.7800000000156615E-3</c:v>
                </c:pt>
                <c:pt idx="11625">
                  <c:v>6.5799999999853753E-3</c:v>
                </c:pt>
                <c:pt idx="11626">
                  <c:v>6.7099999999982174E-3</c:v>
                </c:pt>
                <c:pt idx="11627">
                  <c:v>9.4799999999963802E-3</c:v>
                </c:pt>
                <c:pt idx="11628">
                  <c:v>4.680000000007567E-3</c:v>
                </c:pt>
                <c:pt idx="11629">
                  <c:v>8.1000000000130967E-3</c:v>
                </c:pt>
                <c:pt idx="11630">
                  <c:v>8.8200000000142609E-3</c:v>
                </c:pt>
                <c:pt idx="11631">
                  <c:v>6.2599999999974898E-3</c:v>
                </c:pt>
                <c:pt idx="11632">
                  <c:v>7.6599999999871216E-3</c:v>
                </c:pt>
                <c:pt idx="11633">
                  <c:v>7.0000000000050022E-3</c:v>
                </c:pt>
                <c:pt idx="11634">
                  <c:v>1.1509999999987031E-2</c:v>
                </c:pt>
                <c:pt idx="11635">
                  <c:v>6.2000000000352884E-3</c:v>
                </c:pt>
                <c:pt idx="11636">
                  <c:v>8.6699999999950705E-3</c:v>
                </c:pt>
                <c:pt idx="11637">
                  <c:v>9.0599999999767533E-3</c:v>
                </c:pt>
                <c:pt idx="11638">
                  <c:v>7.7800000000252112E-3</c:v>
                </c:pt>
                <c:pt idx="11639">
                  <c:v>7.7799999999683678E-3</c:v>
                </c:pt>
                <c:pt idx="11640">
                  <c:v>7.8000000000315595E-3</c:v>
                </c:pt>
                <c:pt idx="11641">
                  <c:v>8.3799999999882857E-3</c:v>
                </c:pt>
                <c:pt idx="11642">
                  <c:v>7.1499999999673491E-3</c:v>
                </c:pt>
                <c:pt idx="11643">
                  <c:v>5.7199999999966167E-3</c:v>
                </c:pt>
                <c:pt idx="11644">
                  <c:v>9.540000000015425E-3</c:v>
                </c:pt>
                <c:pt idx="11645">
                  <c:v>5.6600000000344153E-3</c:v>
                </c:pt>
                <c:pt idx="11646">
                  <c:v>7.8699999999685133E-3</c:v>
                </c:pt>
                <c:pt idx="11647">
                  <c:v>6.6199999999980719E-3</c:v>
                </c:pt>
                <c:pt idx="11648">
                  <c:v>8.2199999999943429E-3</c:v>
                </c:pt>
                <c:pt idx="11649">
                  <c:v>6.9500000000175532E-3</c:v>
                </c:pt>
                <c:pt idx="11650">
                  <c:v>8.9100000000144064E-3</c:v>
                </c:pt>
                <c:pt idx="11651">
                  <c:v>8.4299999999757347E-3</c:v>
                </c:pt>
                <c:pt idx="11652">
                  <c:v>5.5100000000152249E-3</c:v>
                </c:pt>
                <c:pt idx="11653">
                  <c:v>6.9199999999796091E-3</c:v>
                </c:pt>
                <c:pt idx="11654">
                  <c:v>7.2400000000243381E-3</c:v>
                </c:pt>
                <c:pt idx="11655">
                  <c:v>7.9599999999686588E-3</c:v>
                </c:pt>
                <c:pt idx="11656">
                  <c:v>3.6300000000437649E-3</c:v>
                </c:pt>
                <c:pt idx="11657">
                  <c:v>8.1999999999879947E-3</c:v>
                </c:pt>
                <c:pt idx="11658">
                  <c:v>5.9899999999970532E-3</c:v>
                </c:pt>
                <c:pt idx="11659">
                  <c:v>7.5400000000058753E-3</c:v>
                </c:pt>
                <c:pt idx="11660">
                  <c:v>6.9100000000048567E-3</c:v>
                </c:pt>
                <c:pt idx="11661">
                  <c:v>7.2799999999801912E-3</c:v>
                </c:pt>
                <c:pt idx="11662">
                  <c:v>7.7099999999745705E-3</c:v>
                </c:pt>
                <c:pt idx="11663">
                  <c:v>7.0400000000176988E-3</c:v>
                </c:pt>
                <c:pt idx="11664">
                  <c:v>6.2599999999974898E-3</c:v>
                </c:pt>
                <c:pt idx="11665">
                  <c:v>8.1000000000130967E-3</c:v>
                </c:pt>
                <c:pt idx="11666">
                  <c:v>6.0199999999781539E-3</c:v>
                </c:pt>
                <c:pt idx="11667">
                  <c:v>6.7400000000361615E-3</c:v>
                </c:pt>
                <c:pt idx="11668">
                  <c:v>6.7300000000045657E-3</c:v>
                </c:pt>
                <c:pt idx="11669">
                  <c:v>7.8399999999874126E-3</c:v>
                </c:pt>
                <c:pt idx="11670">
                  <c:v>7.1499999999673491E-3</c:v>
                </c:pt>
                <c:pt idx="11671">
                  <c:v>7.2200000000179898E-3</c:v>
                </c:pt>
                <c:pt idx="11672">
                  <c:v>6.6699999999855208E-3</c:v>
                </c:pt>
                <c:pt idx="11673">
                  <c:v>6.4399999999977808E-3</c:v>
                </c:pt>
                <c:pt idx="11674">
                  <c:v>6.3800000000355794E-3</c:v>
                </c:pt>
                <c:pt idx="11675">
                  <c:v>5.1199999999766987E-3</c:v>
                </c:pt>
                <c:pt idx="11676">
                  <c:v>8.1999999999879947E-3</c:v>
                </c:pt>
                <c:pt idx="11677">
                  <c:v>7.660000000043965E-3</c:v>
                </c:pt>
                <c:pt idx="11678">
                  <c:v>6.4599999999472857E-3</c:v>
                </c:pt>
                <c:pt idx="11679">
                  <c:v>8.2900000000449836E-3</c:v>
                </c:pt>
                <c:pt idx="11680">
                  <c:v>5.8999999999969077E-3</c:v>
                </c:pt>
                <c:pt idx="11681">
                  <c:v>7.569999999986976E-3</c:v>
                </c:pt>
                <c:pt idx="11682">
                  <c:v>8.4899999999947795E-3</c:v>
                </c:pt>
                <c:pt idx="11683">
                  <c:v>7.5100000000247746E-3</c:v>
                </c:pt>
                <c:pt idx="11684">
                  <c:v>7.9000000000064574E-3</c:v>
                </c:pt>
                <c:pt idx="11685">
                  <c:v>8.0199999999877036E-3</c:v>
                </c:pt>
                <c:pt idx="11686">
                  <c:v>7.9000000000064574E-3</c:v>
                </c:pt>
                <c:pt idx="11687">
                  <c:v>6.9699999999670581E-3</c:v>
                </c:pt>
                <c:pt idx="11688">
                  <c:v>7.8700000000253567E-3</c:v>
                </c:pt>
                <c:pt idx="11689">
                  <c:v>6.6400000000044201E-3</c:v>
                </c:pt>
                <c:pt idx="11690">
                  <c:v>8.170000000006894E-3</c:v>
                </c:pt>
                <c:pt idx="11691">
                  <c:v>6.1699999999973443E-3</c:v>
                </c:pt>
                <c:pt idx="11692">
                  <c:v>8.8199999999574175E-3</c:v>
                </c:pt>
                <c:pt idx="11693">
                  <c:v>7.9600000000255022E-3</c:v>
                </c:pt>
                <c:pt idx="11694">
                  <c:v>6.3200000000165346E-3</c:v>
                </c:pt>
                <c:pt idx="11695">
                  <c:v>8.2499999999754436E-3</c:v>
                </c:pt>
                <c:pt idx="11696">
                  <c:v>9.0599999999767533E-3</c:v>
                </c:pt>
                <c:pt idx="11697">
                  <c:v>8.4300000000325781E-3</c:v>
                </c:pt>
                <c:pt idx="11698">
                  <c:v>7.6899999999682223E-3</c:v>
                </c:pt>
                <c:pt idx="11699">
                  <c:v>1.0700000000042564E-2</c:v>
                </c:pt>
                <c:pt idx="11700">
                  <c:v>8.170000000006894E-3</c:v>
                </c:pt>
                <c:pt idx="11701">
                  <c:v>8.7299999999572719E-3</c:v>
                </c:pt>
                <c:pt idx="11702">
                  <c:v>1.0040000000003602E-2</c:v>
                </c:pt>
                <c:pt idx="11703">
                  <c:v>7.4000000000182808E-3</c:v>
                </c:pt>
                <c:pt idx="11704">
                  <c:v>7.7699999999936153E-3</c:v>
                </c:pt>
                <c:pt idx="11705">
                  <c:v>7.159999999998945E-3</c:v>
                </c:pt>
                <c:pt idx="11706">
                  <c:v>7.8000000000315595E-3</c:v>
                </c:pt>
                <c:pt idx="11707">
                  <c:v>7.3099999999612919E-3</c:v>
                </c:pt>
                <c:pt idx="11708">
                  <c:v>6.700000000023465E-3</c:v>
                </c:pt>
                <c:pt idx="11709">
                  <c:v>9.2399999999770444E-3</c:v>
                </c:pt>
                <c:pt idx="11710">
                  <c:v>5.6299999999964712E-3</c:v>
                </c:pt>
                <c:pt idx="11711">
                  <c:v>6.4100000000166801E-3</c:v>
                </c:pt>
                <c:pt idx="11712">
                  <c:v>1.2249999999994543E-2</c:v>
                </c:pt>
                <c:pt idx="11713">
                  <c:v>5.1300000000082946E-3</c:v>
                </c:pt>
                <c:pt idx="11714">
                  <c:v>8.6400000000139698E-3</c:v>
                </c:pt>
                <c:pt idx="11715">
                  <c:v>6.4399999999977808E-3</c:v>
                </c:pt>
                <c:pt idx="11716">
                  <c:v>7.6799999999934698E-3</c:v>
                </c:pt>
                <c:pt idx="11717">
                  <c:v>8.8000000000079126E-3</c:v>
                </c:pt>
                <c:pt idx="11718">
                  <c:v>7.6499999999555257E-3</c:v>
                </c:pt>
                <c:pt idx="11719">
                  <c:v>8.8000000000079126E-3</c:v>
                </c:pt>
                <c:pt idx="11720">
                  <c:v>4.9999999999954525E-3</c:v>
                </c:pt>
                <c:pt idx="11721">
                  <c:v>1.0109999999997399E-2</c:v>
                </c:pt>
                <c:pt idx="11722">
                  <c:v>6.7600000000425098E-3</c:v>
                </c:pt>
                <c:pt idx="11723">
                  <c:v>6.4699999999788815E-3</c:v>
                </c:pt>
                <c:pt idx="11724">
                  <c:v>9.9200000000223554E-3</c:v>
                </c:pt>
                <c:pt idx="11725">
                  <c:v>4.5900000000074215E-3</c:v>
                </c:pt>
                <c:pt idx="11726">
                  <c:v>8.6999999999761712E-3</c:v>
                </c:pt>
                <c:pt idx="11727">
                  <c:v>6.8600000000174077E-3</c:v>
                </c:pt>
                <c:pt idx="11728">
                  <c:v>9.6599999999966712E-3</c:v>
                </c:pt>
                <c:pt idx="11729">
                  <c:v>6.3999999999850843E-3</c:v>
                </c:pt>
                <c:pt idx="11730">
                  <c:v>9.180000000014843E-3</c:v>
                </c:pt>
                <c:pt idx="11731">
                  <c:v>1.0279999999966094E-2</c:v>
                </c:pt>
                <c:pt idx="11732">
                  <c:v>5.4299999999898318E-3</c:v>
                </c:pt>
                <c:pt idx="11733">
                  <c:v>1.0460000000023228E-2</c:v>
                </c:pt>
                <c:pt idx="11734">
                  <c:v>6.0500000000160981E-3</c:v>
                </c:pt>
                <c:pt idx="11735">
                  <c:v>1.051999999998543E-2</c:v>
                </c:pt>
                <c:pt idx="11736">
                  <c:v>3.3999999999991815E-3</c:v>
                </c:pt>
                <c:pt idx="11737">
                  <c:v>9.1699999999832471E-3</c:v>
                </c:pt>
                <c:pt idx="11738">
                  <c:v>9.5100000000343243E-3</c:v>
                </c:pt>
                <c:pt idx="11739">
                  <c:v>6.6799999999602733E-3</c:v>
                </c:pt>
                <c:pt idx="11740">
                  <c:v>8.5800000000517684E-3</c:v>
                </c:pt>
                <c:pt idx="11741">
                  <c:v>9.3599999999582906E-3</c:v>
                </c:pt>
                <c:pt idx="11742">
                  <c:v>8.4899999999947795E-3</c:v>
                </c:pt>
                <c:pt idx="11743">
                  <c:v>7.3300000000244836E-3</c:v>
                </c:pt>
                <c:pt idx="11744">
                  <c:v>8.9100000000144064E-3</c:v>
                </c:pt>
                <c:pt idx="11745">
                  <c:v>1.1509999999987031E-2</c:v>
                </c:pt>
                <c:pt idx="11746">
                  <c:v>7.6599999999871216E-3</c:v>
                </c:pt>
                <c:pt idx="11747">
                  <c:v>8.6400000000139698E-3</c:v>
                </c:pt>
                <c:pt idx="11748">
                  <c:v>6.5900000000169712E-3</c:v>
                </c:pt>
                <c:pt idx="11749">
                  <c:v>1.0729999999966822E-2</c:v>
                </c:pt>
                <c:pt idx="11750">
                  <c:v>7.8300000000126602E-3</c:v>
                </c:pt>
                <c:pt idx="11751">
                  <c:v>9.6599999999966712E-3</c:v>
                </c:pt>
                <c:pt idx="11752">
                  <c:v>9.1499999999768988E-3</c:v>
                </c:pt>
                <c:pt idx="11753">
                  <c:v>4.9800000000459477E-3</c:v>
                </c:pt>
                <c:pt idx="11754">
                  <c:v>1.2990000000002055E-2</c:v>
                </c:pt>
                <c:pt idx="11755">
                  <c:v>5.8399999999778629E-3</c:v>
                </c:pt>
                <c:pt idx="11756">
                  <c:v>1.0310000000004038E-2</c:v>
                </c:pt>
                <c:pt idx="11757">
                  <c:v>5.6599999999775719E-3</c:v>
                </c:pt>
                <c:pt idx="11758">
                  <c:v>9.6000000000344698E-3</c:v>
                </c:pt>
                <c:pt idx="11759">
                  <c:v>9.869999999978063E-3</c:v>
                </c:pt>
                <c:pt idx="11760">
                  <c:v>6.5500000000042746E-3</c:v>
                </c:pt>
                <c:pt idx="11761">
                  <c:v>9.869999999978063E-3</c:v>
                </c:pt>
                <c:pt idx="11762">
                  <c:v>8.579999999994925E-3</c:v>
                </c:pt>
                <c:pt idx="11763">
                  <c:v>8.0500000000256478E-3</c:v>
                </c:pt>
                <c:pt idx="11764">
                  <c:v>8.1900000000132422E-3</c:v>
                </c:pt>
                <c:pt idx="11765">
                  <c:v>4.9199999999700594E-3</c:v>
                </c:pt>
                <c:pt idx="11766">
                  <c:v>9.6599999999966712E-3</c:v>
                </c:pt>
                <c:pt idx="11767">
                  <c:v>4.580000000032669E-3</c:v>
                </c:pt>
                <c:pt idx="11768">
                  <c:v>9.2999999999960892E-3</c:v>
                </c:pt>
                <c:pt idx="11769">
                  <c:v>4.7700000000077125E-3</c:v>
                </c:pt>
                <c:pt idx="11770">
                  <c:v>8.7299999999572719E-3</c:v>
                </c:pt>
                <c:pt idx="11771">
                  <c:v>8.2900000000449836E-3</c:v>
                </c:pt>
                <c:pt idx="11772">
                  <c:v>7.569999999986976E-3</c:v>
                </c:pt>
                <c:pt idx="11773">
                  <c:v>8.1599999999752981E-3</c:v>
                </c:pt>
                <c:pt idx="11774">
                  <c:v>5.9899999999970532E-3</c:v>
                </c:pt>
                <c:pt idx="11775">
                  <c:v>1.0140000000035343E-2</c:v>
                </c:pt>
                <c:pt idx="11776">
                  <c:v>4.500000000007276E-3</c:v>
                </c:pt>
                <c:pt idx="11777">
                  <c:v>8.6399999999571264E-3</c:v>
                </c:pt>
                <c:pt idx="11778">
                  <c:v>9.5699999999965257E-3</c:v>
                </c:pt>
                <c:pt idx="11779">
                  <c:v>7.4800000000436739E-3</c:v>
                </c:pt>
                <c:pt idx="11780">
                  <c:v>8.9999999999577085E-3</c:v>
                </c:pt>
                <c:pt idx="11781">
                  <c:v>6.1100000000351429E-3</c:v>
                </c:pt>
                <c:pt idx="11782">
                  <c:v>7.6599999999871216E-3</c:v>
                </c:pt>
                <c:pt idx="11783">
                  <c:v>6.880000000023756E-3</c:v>
                </c:pt>
                <c:pt idx="11784">
                  <c:v>7.7499999999872671E-3</c:v>
                </c:pt>
                <c:pt idx="11785">
                  <c:v>8.0800000000067485E-3</c:v>
                </c:pt>
                <c:pt idx="11786">
                  <c:v>3.899999999987358E-3</c:v>
                </c:pt>
                <c:pt idx="11787">
                  <c:v>9.8300000000222099E-3</c:v>
                </c:pt>
                <c:pt idx="11788">
                  <c:v>5.9099999999716601E-3</c:v>
                </c:pt>
                <c:pt idx="11789">
                  <c:v>8.1299999999941974E-3</c:v>
                </c:pt>
                <c:pt idx="11790">
                  <c:v>8.0500000000256478E-3</c:v>
                </c:pt>
                <c:pt idx="11791">
                  <c:v>9.2099999999959437E-3</c:v>
                </c:pt>
                <c:pt idx="11792">
                  <c:v>9.8299999999653664E-3</c:v>
                </c:pt>
                <c:pt idx="11793">
                  <c:v>5.1300000000082946E-3</c:v>
                </c:pt>
                <c:pt idx="11794">
                  <c:v>9.5000000000027285E-3</c:v>
                </c:pt>
                <c:pt idx="11795">
                  <c:v>8.2899999999881402E-3</c:v>
                </c:pt>
                <c:pt idx="11796">
                  <c:v>7.4200000000246291E-3</c:v>
                </c:pt>
                <c:pt idx="11797">
                  <c:v>7.4799999999868305E-3</c:v>
                </c:pt>
                <c:pt idx="11798">
                  <c:v>7.0299999999861029E-3</c:v>
                </c:pt>
                <c:pt idx="11799">
                  <c:v>9.6900000000346154E-3</c:v>
                </c:pt>
                <c:pt idx="11800">
                  <c:v>6.2899999999785905E-3</c:v>
                </c:pt>
                <c:pt idx="11801">
                  <c:v>9.6500000000219188E-3</c:v>
                </c:pt>
                <c:pt idx="11802">
                  <c:v>7.7200000000061664E-3</c:v>
                </c:pt>
                <c:pt idx="11803">
                  <c:v>8.8799999999764623E-3</c:v>
                </c:pt>
                <c:pt idx="11804">
                  <c:v>6.2900000000354339E-3</c:v>
                </c:pt>
                <c:pt idx="11805">
                  <c:v>9.0299999999956526E-3</c:v>
                </c:pt>
                <c:pt idx="11806">
                  <c:v>9.2099999999959437E-3</c:v>
                </c:pt>
                <c:pt idx="11807">
                  <c:v>7.9299999999875581E-3</c:v>
                </c:pt>
                <c:pt idx="11808">
                  <c:v>7.4799999999868305E-3</c:v>
                </c:pt>
                <c:pt idx="11809">
                  <c:v>6.880000000023756E-3</c:v>
                </c:pt>
                <c:pt idx="11810">
                  <c:v>8.3799999999882857E-3</c:v>
                </c:pt>
                <c:pt idx="11811">
                  <c:v>7.6599999999871216E-3</c:v>
                </c:pt>
                <c:pt idx="11812">
                  <c:v>6.9100000000048567E-3</c:v>
                </c:pt>
                <c:pt idx="11813">
                  <c:v>9.2099999999959437E-3</c:v>
                </c:pt>
                <c:pt idx="11814">
                  <c:v>5.1000000000271939E-3</c:v>
                </c:pt>
                <c:pt idx="11815">
                  <c:v>9.0599999999767533E-3</c:v>
                </c:pt>
                <c:pt idx="11816">
                  <c:v>4.2599999999879401E-3</c:v>
                </c:pt>
                <c:pt idx="11817">
                  <c:v>9.2400000000338878E-3</c:v>
                </c:pt>
                <c:pt idx="11818">
                  <c:v>5.239999999957945E-3</c:v>
                </c:pt>
                <c:pt idx="11819">
                  <c:v>9.2400000000338878E-3</c:v>
                </c:pt>
                <c:pt idx="11820">
                  <c:v>5.4799999999772808E-3</c:v>
                </c:pt>
                <c:pt idx="11821">
                  <c:v>8.5000000000263753E-3</c:v>
                </c:pt>
                <c:pt idx="11822">
                  <c:v>7.3299999999676402E-3</c:v>
                </c:pt>
                <c:pt idx="11823">
                  <c:v>9.0000000000145519E-3</c:v>
                </c:pt>
                <c:pt idx="11824">
                  <c:v>6.6800000000171167E-3</c:v>
                </c:pt>
                <c:pt idx="11825">
                  <c:v>9.7999999999842657E-3</c:v>
                </c:pt>
                <c:pt idx="11826">
                  <c:v>7.5100000000247746E-3</c:v>
                </c:pt>
                <c:pt idx="11827">
                  <c:v>7.3600000000055843E-3</c:v>
                </c:pt>
                <c:pt idx="11828">
                  <c:v>5.2499999999895408E-3</c:v>
                </c:pt>
                <c:pt idx="11829">
                  <c:v>1.0279999999966094E-2</c:v>
                </c:pt>
                <c:pt idx="11830">
                  <c:v>5.6000000000153705E-3</c:v>
                </c:pt>
                <c:pt idx="11831">
                  <c:v>8.7899999999763168E-3</c:v>
                </c:pt>
                <c:pt idx="11832">
                  <c:v>7.0699999999987995E-3</c:v>
                </c:pt>
                <c:pt idx="11833">
                  <c:v>8.070000000031996E-3</c:v>
                </c:pt>
                <c:pt idx="11834">
                  <c:v>7.3299999999676402E-3</c:v>
                </c:pt>
                <c:pt idx="11835">
                  <c:v>6.8899999999985084E-3</c:v>
                </c:pt>
                <c:pt idx="11836">
                  <c:v>7.660000000043965E-3</c:v>
                </c:pt>
                <c:pt idx="11837">
                  <c:v>8.7299999999572719E-3</c:v>
                </c:pt>
                <c:pt idx="11838">
                  <c:v>7.840000000044256E-3</c:v>
                </c:pt>
                <c:pt idx="11839">
                  <c:v>9.8899999999844113E-3</c:v>
                </c:pt>
                <c:pt idx="11840">
                  <c:v>6.1400000000162436E-3</c:v>
                </c:pt>
                <c:pt idx="11841">
                  <c:v>1.1419999999986885E-2</c:v>
                </c:pt>
                <c:pt idx="11842">
                  <c:v>6.9699999999670581E-3</c:v>
                </c:pt>
                <c:pt idx="11843">
                  <c:v>7.9300000000444015E-3</c:v>
                </c:pt>
                <c:pt idx="11844">
                  <c:v>7.7200000000061664E-3</c:v>
                </c:pt>
                <c:pt idx="11845">
                  <c:v>6.8499999999858119E-3</c:v>
                </c:pt>
                <c:pt idx="11846">
                  <c:v>8.7300000000141154E-3</c:v>
                </c:pt>
                <c:pt idx="11847">
                  <c:v>5.4299999999898318E-3</c:v>
                </c:pt>
                <c:pt idx="11848">
                  <c:v>1.0429999999985284E-2</c:v>
                </c:pt>
                <c:pt idx="11849">
                  <c:v>6.5500000000042746E-3</c:v>
                </c:pt>
                <c:pt idx="11850">
                  <c:v>8.530000000007476E-3</c:v>
                </c:pt>
                <c:pt idx="11851">
                  <c:v>8.0399999999940519E-3</c:v>
                </c:pt>
                <c:pt idx="11852">
                  <c:v>8.1999999999879947E-3</c:v>
                </c:pt>
                <c:pt idx="11853">
                  <c:v>8.5500000000138243E-3</c:v>
                </c:pt>
                <c:pt idx="11854">
                  <c:v>4.680000000007567E-3</c:v>
                </c:pt>
                <c:pt idx="11855">
                  <c:v>1.251999999999498E-2</c:v>
                </c:pt>
                <c:pt idx="11856">
                  <c:v>4.7099999999886677E-3</c:v>
                </c:pt>
                <c:pt idx="11857">
                  <c:v>1.0040000000003602E-2</c:v>
                </c:pt>
                <c:pt idx="11858">
                  <c:v>9.1199999999957981E-3</c:v>
                </c:pt>
                <c:pt idx="11859">
                  <c:v>5.1599999999893953E-3</c:v>
                </c:pt>
                <c:pt idx="11860">
                  <c:v>1.1230000000011842E-2</c:v>
                </c:pt>
                <c:pt idx="11861">
                  <c:v>5.2800000000274849E-3</c:v>
                </c:pt>
                <c:pt idx="11862">
                  <c:v>1.1049999999954707E-2</c:v>
                </c:pt>
                <c:pt idx="11863">
                  <c:v>6.4100000000166801E-3</c:v>
                </c:pt>
                <c:pt idx="11864">
                  <c:v>7.0299999999861029E-3</c:v>
                </c:pt>
                <c:pt idx="11865">
                  <c:v>1.0880000000042855E-2</c:v>
                </c:pt>
                <c:pt idx="11866">
                  <c:v>4.6799999999507236E-3</c:v>
                </c:pt>
                <c:pt idx="11867">
                  <c:v>8.9100000000144064E-3</c:v>
                </c:pt>
                <c:pt idx="11868">
                  <c:v>5.690000000015516E-3</c:v>
                </c:pt>
                <c:pt idx="11869">
                  <c:v>8.8799999999764623E-3</c:v>
                </c:pt>
                <c:pt idx="11870">
                  <c:v>7.7500000000441105E-3</c:v>
                </c:pt>
                <c:pt idx="11871">
                  <c:v>5.8999999999969077E-3</c:v>
                </c:pt>
                <c:pt idx="11872">
                  <c:v>8.9699999999766078E-3</c:v>
                </c:pt>
                <c:pt idx="11873">
                  <c:v>4.860000000007858E-3</c:v>
                </c:pt>
                <c:pt idx="11874">
                  <c:v>9.0000000000145519E-3</c:v>
                </c:pt>
                <c:pt idx="11875">
                  <c:v>7.2999999999865395E-3</c:v>
                </c:pt>
                <c:pt idx="11876">
                  <c:v>6.1699999999973443E-3</c:v>
                </c:pt>
                <c:pt idx="11877">
                  <c:v>5.6399999999712236E-3</c:v>
                </c:pt>
                <c:pt idx="11878">
                  <c:v>6.7300000000045657E-3</c:v>
                </c:pt>
                <c:pt idx="11879">
                  <c:v>9.6000000000344698E-3</c:v>
                </c:pt>
                <c:pt idx="11880">
                  <c:v>3.9600000000064028E-3</c:v>
                </c:pt>
                <c:pt idx="11881">
                  <c:v>1.0879999999986012E-2</c:v>
                </c:pt>
                <c:pt idx="11882">
                  <c:v>6.9399999999859574E-3</c:v>
                </c:pt>
                <c:pt idx="11883">
                  <c:v>7.8700000000253567E-3</c:v>
                </c:pt>
                <c:pt idx="11884">
                  <c:v>9.2699999999581451E-3</c:v>
                </c:pt>
                <c:pt idx="11885">
                  <c:v>5.8099999999967622E-3</c:v>
                </c:pt>
                <c:pt idx="11886">
                  <c:v>8.7900000000331602E-3</c:v>
                </c:pt>
                <c:pt idx="11887">
                  <c:v>5.7800000000156615E-3</c:v>
                </c:pt>
                <c:pt idx="11888">
                  <c:v>9.3599999999582906E-3</c:v>
                </c:pt>
                <c:pt idx="11889">
                  <c:v>5.870000000015807E-3</c:v>
                </c:pt>
                <c:pt idx="11890">
                  <c:v>4.9799999999891043E-3</c:v>
                </c:pt>
                <c:pt idx="11891">
                  <c:v>1.0699999999985721E-2</c:v>
                </c:pt>
                <c:pt idx="11892">
                  <c:v>3.9600000000064028E-3</c:v>
                </c:pt>
                <c:pt idx="11893">
                  <c:v>8.9700000000334512E-3</c:v>
                </c:pt>
                <c:pt idx="11894">
                  <c:v>4.5599999999694774E-3</c:v>
                </c:pt>
                <c:pt idx="11895">
                  <c:v>1.0340000000041982E-2</c:v>
                </c:pt>
                <c:pt idx="11896">
                  <c:v>3.1599999999798456E-3</c:v>
                </c:pt>
                <c:pt idx="11897">
                  <c:v>7.0999999999799002E-3</c:v>
                </c:pt>
                <c:pt idx="11898">
                  <c:v>8.9100000000144064E-3</c:v>
                </c:pt>
                <c:pt idx="11899">
                  <c:v>6.9700000000239015E-3</c:v>
                </c:pt>
                <c:pt idx="11900">
                  <c:v>7.899999999949614E-3</c:v>
                </c:pt>
                <c:pt idx="11901">
                  <c:v>6.7300000000045657E-3</c:v>
                </c:pt>
                <c:pt idx="11902">
                  <c:v>1.1870000000044456E-2</c:v>
                </c:pt>
                <c:pt idx="11903">
                  <c:v>6.6999999999666215E-3</c:v>
                </c:pt>
                <c:pt idx="11904">
                  <c:v>6.2000000000352884E-3</c:v>
                </c:pt>
                <c:pt idx="11905">
                  <c:v>1.0400000000004184E-2</c:v>
                </c:pt>
                <c:pt idx="11906">
                  <c:v>5.1299999999514512E-3</c:v>
                </c:pt>
                <c:pt idx="11907">
                  <c:v>9.5300000000406726E-3</c:v>
                </c:pt>
                <c:pt idx="11908">
                  <c:v>3.2799999999610918E-3</c:v>
                </c:pt>
                <c:pt idx="11909">
                  <c:v>8.7300000000141154E-3</c:v>
                </c:pt>
                <c:pt idx="11910">
                  <c:v>8.8299999999890133E-3</c:v>
                </c:pt>
                <c:pt idx="11911">
                  <c:v>5.3300000000149339E-3</c:v>
                </c:pt>
                <c:pt idx="11912">
                  <c:v>9.4199999999773354E-3</c:v>
                </c:pt>
                <c:pt idx="11913">
                  <c:v>5.6000000000153705E-3</c:v>
                </c:pt>
                <c:pt idx="11914">
                  <c:v>7.209999999986394E-3</c:v>
                </c:pt>
                <c:pt idx="11915">
                  <c:v>8.7900000000331602E-3</c:v>
                </c:pt>
                <c:pt idx="11916">
                  <c:v>8.170000000006894E-3</c:v>
                </c:pt>
                <c:pt idx="11917">
                  <c:v>7.9299999999875581E-3</c:v>
                </c:pt>
                <c:pt idx="11918">
                  <c:v>8.3700000000135333E-3</c:v>
                </c:pt>
                <c:pt idx="11919">
                  <c:v>7.7200000000061664E-3</c:v>
                </c:pt>
                <c:pt idx="11920">
                  <c:v>7.7799999999683678E-3</c:v>
                </c:pt>
                <c:pt idx="11921">
                  <c:v>1.1000000000024102E-2</c:v>
                </c:pt>
                <c:pt idx="11922">
                  <c:v>5.5699999999774263E-3</c:v>
                </c:pt>
                <c:pt idx="11923">
                  <c:v>8.9399999999955071E-3</c:v>
                </c:pt>
                <c:pt idx="11924">
                  <c:v>8.0199999999877036E-3</c:v>
                </c:pt>
                <c:pt idx="11925">
                  <c:v>4.350000000044929E-3</c:v>
                </c:pt>
                <c:pt idx="11926">
                  <c:v>7.209999999986394E-3</c:v>
                </c:pt>
                <c:pt idx="11927">
                  <c:v>5.9600000000159525E-3</c:v>
                </c:pt>
                <c:pt idx="11928">
                  <c:v>6.8899999999985084E-3</c:v>
                </c:pt>
                <c:pt idx="11929">
                  <c:v>7.5099999999679312E-3</c:v>
                </c:pt>
                <c:pt idx="11930">
                  <c:v>6.4300000000230284E-3</c:v>
                </c:pt>
                <c:pt idx="11931">
                  <c:v>9.2399999999770444E-3</c:v>
                </c:pt>
                <c:pt idx="11932">
                  <c:v>7.9900000000066029E-3</c:v>
                </c:pt>
                <c:pt idx="11933">
                  <c:v>8.7899999999763168E-3</c:v>
                </c:pt>
                <c:pt idx="11934">
                  <c:v>5.4500000000530235E-3</c:v>
                </c:pt>
                <c:pt idx="11935">
                  <c:v>1.0699999999985721E-2</c:v>
                </c:pt>
                <c:pt idx="11936">
                  <c:v>4.9799999999891043E-3</c:v>
                </c:pt>
                <c:pt idx="11937">
                  <c:v>9.2999999999960892E-3</c:v>
                </c:pt>
                <c:pt idx="11938">
                  <c:v>4.8300000000267573E-3</c:v>
                </c:pt>
                <c:pt idx="11939">
                  <c:v>8.4899999999947795E-3</c:v>
                </c:pt>
                <c:pt idx="11940">
                  <c:v>6.5299999999979264E-3</c:v>
                </c:pt>
                <c:pt idx="11941">
                  <c:v>6.199999999978445E-3</c:v>
                </c:pt>
                <c:pt idx="11942">
                  <c:v>9.3499999999835381E-3</c:v>
                </c:pt>
                <c:pt idx="11943">
                  <c:v>6.9500000000175532E-3</c:v>
                </c:pt>
                <c:pt idx="11944">
                  <c:v>6.7300000000045657E-3</c:v>
                </c:pt>
                <c:pt idx="11945">
                  <c:v>8.1400000000257933E-3</c:v>
                </c:pt>
                <c:pt idx="11946">
                  <c:v>7.6599999999871216E-3</c:v>
                </c:pt>
                <c:pt idx="11947">
                  <c:v>7.4500000000057298E-3</c:v>
                </c:pt>
                <c:pt idx="11948">
                  <c:v>6.4399999999977808E-3</c:v>
                </c:pt>
                <c:pt idx="11949">
                  <c:v>1.0189999999965949E-2</c:v>
                </c:pt>
                <c:pt idx="11950">
                  <c:v>7.4800000000436739E-3</c:v>
                </c:pt>
                <c:pt idx="11951">
                  <c:v>7.6599999999871216E-3</c:v>
                </c:pt>
                <c:pt idx="11952">
                  <c:v>9.4499999999584361E-3</c:v>
                </c:pt>
                <c:pt idx="11953">
                  <c:v>5.1200000000335422E-3</c:v>
                </c:pt>
                <c:pt idx="11954">
                  <c:v>7.5400000000058753E-3</c:v>
                </c:pt>
                <c:pt idx="11955">
                  <c:v>8.5500000000138243E-3</c:v>
                </c:pt>
                <c:pt idx="11956">
                  <c:v>7.4799999999868305E-3</c:v>
                </c:pt>
                <c:pt idx="11957">
                  <c:v>6.7699999999604188E-3</c:v>
                </c:pt>
                <c:pt idx="11958">
                  <c:v>8.2600000000070395E-3</c:v>
                </c:pt>
                <c:pt idx="11959">
                  <c:v>7.8300000000126602E-3</c:v>
                </c:pt>
                <c:pt idx="11960">
                  <c:v>8.0199999999877036E-3</c:v>
                </c:pt>
                <c:pt idx="11961">
                  <c:v>8.7900000000331602E-3</c:v>
                </c:pt>
                <c:pt idx="11962">
                  <c:v>8.4400000000073305E-3</c:v>
                </c:pt>
                <c:pt idx="11963">
                  <c:v>9.2599999999833926E-3</c:v>
                </c:pt>
                <c:pt idx="11964">
                  <c:v>8.6499999999887223E-3</c:v>
                </c:pt>
                <c:pt idx="11965">
                  <c:v>7.0000000000050022E-3</c:v>
                </c:pt>
                <c:pt idx="11966">
                  <c:v>1.0789999999985866E-2</c:v>
                </c:pt>
                <c:pt idx="11967">
                  <c:v>7.0900000000051477E-3</c:v>
                </c:pt>
                <c:pt idx="11968">
                  <c:v>8.3200000000260843E-3</c:v>
                </c:pt>
                <c:pt idx="11969">
                  <c:v>7.8899999999748616E-3</c:v>
                </c:pt>
                <c:pt idx="11970">
                  <c:v>8.2300000000259388E-3</c:v>
                </c:pt>
                <c:pt idx="11971">
                  <c:v>7.6300000000060209E-3</c:v>
                </c:pt>
                <c:pt idx="11972">
                  <c:v>8.1399999999689499E-3</c:v>
                </c:pt>
                <c:pt idx="11973">
                  <c:v>8.4300000000325781E-3</c:v>
                </c:pt>
                <c:pt idx="11974">
                  <c:v>6.6499999999791726E-3</c:v>
                </c:pt>
                <c:pt idx="11975">
                  <c:v>8.6999999999761712E-3</c:v>
                </c:pt>
                <c:pt idx="11976">
                  <c:v>7.3000000000433829E-3</c:v>
                </c:pt>
                <c:pt idx="11977">
                  <c:v>8.3399999999755892E-3</c:v>
                </c:pt>
                <c:pt idx="11978">
                  <c:v>7.1899999999800457E-3</c:v>
                </c:pt>
                <c:pt idx="11979">
                  <c:v>9.2900000000213367E-3</c:v>
                </c:pt>
                <c:pt idx="11980">
                  <c:v>7.1300000000178443E-3</c:v>
                </c:pt>
                <c:pt idx="11981">
                  <c:v>7.8899999999748616E-3</c:v>
                </c:pt>
                <c:pt idx="11982">
                  <c:v>9.4799999999963802E-3</c:v>
                </c:pt>
                <c:pt idx="11983">
                  <c:v>8.6699999999950705E-3</c:v>
                </c:pt>
                <c:pt idx="11984">
                  <c:v>5.6700000000091677E-3</c:v>
                </c:pt>
                <c:pt idx="11985">
                  <c:v>9.5000000000027285E-3</c:v>
                </c:pt>
                <c:pt idx="11986">
                  <c:v>3.7899999999808642E-3</c:v>
                </c:pt>
                <c:pt idx="11987">
                  <c:v>7.8100000000063119E-3</c:v>
                </c:pt>
                <c:pt idx="11988">
                  <c:v>6.0799999999971988E-3</c:v>
                </c:pt>
                <c:pt idx="11989">
                  <c:v>1.0370000000023083E-2</c:v>
                </c:pt>
                <c:pt idx="11990">
                  <c:v>4.2899999999690408E-3</c:v>
                </c:pt>
                <c:pt idx="11991">
                  <c:v>9.8000000000411092E-3</c:v>
                </c:pt>
                <c:pt idx="11992">
                  <c:v>1.0109999999997399E-2</c:v>
                </c:pt>
                <c:pt idx="11993">
                  <c:v>6.1099999999782995E-3</c:v>
                </c:pt>
                <c:pt idx="11994">
                  <c:v>6.8200000000047112E-3</c:v>
                </c:pt>
                <c:pt idx="11995">
                  <c:v>8.3200000000260843E-3</c:v>
                </c:pt>
                <c:pt idx="11996">
                  <c:v>7.9799999999750071E-3</c:v>
                </c:pt>
                <c:pt idx="11997">
                  <c:v>5.5500000000279215E-3</c:v>
                </c:pt>
                <c:pt idx="11998">
                  <c:v>8.7299999999572719E-3</c:v>
                </c:pt>
                <c:pt idx="11999">
                  <c:v>1.1259999999992942E-2</c:v>
                </c:pt>
                <c:pt idx="12000">
                  <c:v>3.3400000000369801E-3</c:v>
                </c:pt>
                <c:pt idx="12001">
                  <c:v>8.8799999999764623E-3</c:v>
                </c:pt>
                <c:pt idx="12002">
                  <c:v>7.1300000000178443E-3</c:v>
                </c:pt>
                <c:pt idx="12003">
                  <c:v>9.5600000000217733E-3</c:v>
                </c:pt>
                <c:pt idx="12004">
                  <c:v>7.0999999999799002E-3</c:v>
                </c:pt>
                <c:pt idx="12005">
                  <c:v>5.4799999999772808E-3</c:v>
                </c:pt>
                <c:pt idx="12006">
                  <c:v>9.7400000000220643E-3</c:v>
                </c:pt>
                <c:pt idx="12007">
                  <c:v>3.669999999999618E-3</c:v>
                </c:pt>
                <c:pt idx="12008">
                  <c:v>1.1770000000012715E-2</c:v>
                </c:pt>
                <c:pt idx="12009">
                  <c:v>2.9799999999795546E-3</c:v>
                </c:pt>
                <c:pt idx="12010">
                  <c:v>1.1300000000005639E-2</c:v>
                </c:pt>
                <c:pt idx="12011">
                  <c:v>8.9699999999766078E-3</c:v>
                </c:pt>
                <c:pt idx="12012">
                  <c:v>9.360000000015134E-3</c:v>
                </c:pt>
                <c:pt idx="12013">
                  <c:v>7.8000000000315595E-3</c:v>
                </c:pt>
                <c:pt idx="12014">
                  <c:v>5.5499999999710781E-3</c:v>
                </c:pt>
                <c:pt idx="12015">
                  <c:v>1.2040000000013151E-2</c:v>
                </c:pt>
                <c:pt idx="12016">
                  <c:v>3.719999999987067E-3</c:v>
                </c:pt>
                <c:pt idx="12017">
                  <c:v>7.7800000000252112E-3</c:v>
                </c:pt>
                <c:pt idx="12018">
                  <c:v>7.1800000000052933E-3</c:v>
                </c:pt>
                <c:pt idx="12019">
                  <c:v>6.7999999999983629E-3</c:v>
                </c:pt>
                <c:pt idx="12020">
                  <c:v>9.5099999999774809E-3</c:v>
                </c:pt>
                <c:pt idx="12021">
                  <c:v>6.4300000000230284E-3</c:v>
                </c:pt>
                <c:pt idx="12022">
                  <c:v>1.1269999999967695E-2</c:v>
                </c:pt>
                <c:pt idx="12023">
                  <c:v>5.1799999999957436E-3</c:v>
                </c:pt>
                <c:pt idx="12024">
                  <c:v>9.4799999999963802E-3</c:v>
                </c:pt>
                <c:pt idx="12025">
                  <c:v>1.0069999999984702E-2</c:v>
                </c:pt>
                <c:pt idx="12026">
                  <c:v>5.3100000000085856E-3</c:v>
                </c:pt>
                <c:pt idx="12027">
                  <c:v>8.8499999999953616E-3</c:v>
                </c:pt>
                <c:pt idx="12028">
                  <c:v>5.3599999999960346E-3</c:v>
                </c:pt>
                <c:pt idx="12029">
                  <c:v>1.2160000000051241E-2</c:v>
                </c:pt>
                <c:pt idx="12030">
                  <c:v>7.7499999999872671E-3</c:v>
                </c:pt>
                <c:pt idx="12031">
                  <c:v>6.5299999999979264E-3</c:v>
                </c:pt>
                <c:pt idx="12032">
                  <c:v>9.6199999999839747E-3</c:v>
                </c:pt>
                <c:pt idx="12033">
                  <c:v>5.8500000000094587E-3</c:v>
                </c:pt>
                <c:pt idx="12034">
                  <c:v>6.9700000000239015E-3</c:v>
                </c:pt>
                <c:pt idx="12035">
                  <c:v>7.4199999999677857E-3</c:v>
                </c:pt>
                <c:pt idx="12036">
                  <c:v>4.7400000000266118E-3</c:v>
                </c:pt>
                <c:pt idx="12037">
                  <c:v>7.3299999999676402E-3</c:v>
                </c:pt>
                <c:pt idx="12038">
                  <c:v>5.8400000000347063E-3</c:v>
                </c:pt>
                <c:pt idx="12039">
                  <c:v>1.1619999999993524E-2</c:v>
                </c:pt>
                <c:pt idx="12040">
                  <c:v>5.7299999999713691E-3</c:v>
                </c:pt>
                <c:pt idx="12041">
                  <c:v>7.0900000000051477E-3</c:v>
                </c:pt>
                <c:pt idx="12042">
                  <c:v>9.6000000000344698E-3</c:v>
                </c:pt>
                <c:pt idx="12043">
                  <c:v>6.609999999966476E-3</c:v>
                </c:pt>
                <c:pt idx="12044">
                  <c:v>9.2700000000149885E-3</c:v>
                </c:pt>
                <c:pt idx="12045">
                  <c:v>6.5599999999790271E-3</c:v>
                </c:pt>
                <c:pt idx="12046">
                  <c:v>9.4700000000216278E-3</c:v>
                </c:pt>
                <c:pt idx="12047">
                  <c:v>7.8100000000063119E-3</c:v>
                </c:pt>
                <c:pt idx="12048">
                  <c:v>8.4699999999884312E-3</c:v>
                </c:pt>
                <c:pt idx="12049">
                  <c:v>1.0069999999984702E-2</c:v>
                </c:pt>
                <c:pt idx="12050">
                  <c:v>5.7500000000345608E-3</c:v>
                </c:pt>
                <c:pt idx="12051">
                  <c:v>7.4499999999488864E-3</c:v>
                </c:pt>
                <c:pt idx="12052">
                  <c:v>4.5600000000263208E-3</c:v>
                </c:pt>
                <c:pt idx="12053">
                  <c:v>9.9299999999971078E-3</c:v>
                </c:pt>
                <c:pt idx="12054">
                  <c:v>5.8999999999969077E-3</c:v>
                </c:pt>
                <c:pt idx="12055">
                  <c:v>8.6699999999950705E-3</c:v>
                </c:pt>
                <c:pt idx="12056">
                  <c:v>9.6000000000344698E-3</c:v>
                </c:pt>
                <c:pt idx="12057">
                  <c:v>6.0199999999781539E-3</c:v>
                </c:pt>
                <c:pt idx="12058">
                  <c:v>8.2499999999754436E-3</c:v>
                </c:pt>
                <c:pt idx="12059">
                  <c:v>1.1060000000043146E-2</c:v>
                </c:pt>
                <c:pt idx="12060">
                  <c:v>7.8100000000063119E-3</c:v>
                </c:pt>
                <c:pt idx="12061">
                  <c:v>8.0399999999940519E-3</c:v>
                </c:pt>
                <c:pt idx="12062">
                  <c:v>4.9799999999891043E-3</c:v>
                </c:pt>
                <c:pt idx="12063">
                  <c:v>1.0429999999985284E-2</c:v>
                </c:pt>
                <c:pt idx="12064">
                  <c:v>5.3100000000085856E-3</c:v>
                </c:pt>
                <c:pt idx="12065">
                  <c:v>8.5500000000138243E-3</c:v>
                </c:pt>
                <c:pt idx="12066">
                  <c:v>6.0199999999781539E-3</c:v>
                </c:pt>
                <c:pt idx="12067">
                  <c:v>9.2400000000338878E-3</c:v>
                </c:pt>
                <c:pt idx="12068">
                  <c:v>8.0399999999940519E-3</c:v>
                </c:pt>
                <c:pt idx="12069">
                  <c:v>6.6199999999980719E-3</c:v>
                </c:pt>
                <c:pt idx="12070">
                  <c:v>1.1059999999986303E-2</c:v>
                </c:pt>
                <c:pt idx="12071">
                  <c:v>3.8399999999683132E-3</c:v>
                </c:pt>
                <c:pt idx="12072">
                  <c:v>1.2990000000002055E-2</c:v>
                </c:pt>
                <c:pt idx="12073">
                  <c:v>4.8900000000458022E-3</c:v>
                </c:pt>
                <c:pt idx="12074">
                  <c:v>7.1299999999610009E-3</c:v>
                </c:pt>
                <c:pt idx="12075">
                  <c:v>1.102000000003045E-2</c:v>
                </c:pt>
                <c:pt idx="12076">
                  <c:v>8.3199999999692409E-3</c:v>
                </c:pt>
                <c:pt idx="12077">
                  <c:v>9.2400000000338878E-3</c:v>
                </c:pt>
                <c:pt idx="12078">
                  <c:v>7.0900000000051477E-3</c:v>
                </c:pt>
                <c:pt idx="12079">
                  <c:v>9.1499999999768988E-3</c:v>
                </c:pt>
                <c:pt idx="12080">
                  <c:v>7.5100000000247746E-3</c:v>
                </c:pt>
                <c:pt idx="12081">
                  <c:v>7.0299999999861029E-3</c:v>
                </c:pt>
                <c:pt idx="12082">
                  <c:v>9.8100000000158616E-3</c:v>
                </c:pt>
                <c:pt idx="12083">
                  <c:v>7.0299999999861029E-3</c:v>
                </c:pt>
                <c:pt idx="12084">
                  <c:v>7.1199999999862484E-3</c:v>
                </c:pt>
                <c:pt idx="12085">
                  <c:v>7.8700000000253567E-3</c:v>
                </c:pt>
                <c:pt idx="12086">
                  <c:v>8.3699999999566899E-3</c:v>
                </c:pt>
                <c:pt idx="12087">
                  <c:v>9.0900000000146974E-3</c:v>
                </c:pt>
                <c:pt idx="12088">
                  <c:v>6.5299999999979264E-3</c:v>
                </c:pt>
                <c:pt idx="12089">
                  <c:v>9.0299999999956526E-3</c:v>
                </c:pt>
                <c:pt idx="12090">
                  <c:v>6.2599999999974898E-3</c:v>
                </c:pt>
                <c:pt idx="12091">
                  <c:v>7.3300000000244836E-3</c:v>
                </c:pt>
                <c:pt idx="12092">
                  <c:v>5.9899999999970532E-3</c:v>
                </c:pt>
                <c:pt idx="12093">
                  <c:v>8.5500000000138243E-3</c:v>
                </c:pt>
                <c:pt idx="12094">
                  <c:v>5.9399999999527608E-3</c:v>
                </c:pt>
                <c:pt idx="12095">
                  <c:v>7.6800000000503132E-3</c:v>
                </c:pt>
                <c:pt idx="12096">
                  <c:v>7.8399999999874126E-3</c:v>
                </c:pt>
                <c:pt idx="12097">
                  <c:v>7.4500000000057298E-3</c:v>
                </c:pt>
                <c:pt idx="12098">
                  <c:v>5.6399999999712236E-3</c:v>
                </c:pt>
                <c:pt idx="12099">
                  <c:v>9.5299999999838292E-3</c:v>
                </c:pt>
                <c:pt idx="12100">
                  <c:v>5.9300000000348518E-3</c:v>
                </c:pt>
                <c:pt idx="12101">
                  <c:v>7.8100000000063119E-3</c:v>
                </c:pt>
                <c:pt idx="12102">
                  <c:v>7.2700000000054388E-3</c:v>
                </c:pt>
                <c:pt idx="12103">
                  <c:v>9.8999999999591637E-3</c:v>
                </c:pt>
                <c:pt idx="12104">
                  <c:v>6.2300000000163891E-3</c:v>
                </c:pt>
                <c:pt idx="12105">
                  <c:v>8.2800000000133878E-3</c:v>
                </c:pt>
                <c:pt idx="12106">
                  <c:v>5.9600000000159525E-3</c:v>
                </c:pt>
                <c:pt idx="12107">
                  <c:v>8.9399999999955071E-3</c:v>
                </c:pt>
                <c:pt idx="12108">
                  <c:v>7.0099999999797546E-3</c:v>
                </c:pt>
                <c:pt idx="12109">
                  <c:v>9.0900000000146974E-3</c:v>
                </c:pt>
                <c:pt idx="12110">
                  <c:v>8.6999999999761712E-3</c:v>
                </c:pt>
                <c:pt idx="12111">
                  <c:v>3.6600000000248656E-3</c:v>
                </c:pt>
                <c:pt idx="12112">
                  <c:v>7.7799999999683678E-3</c:v>
                </c:pt>
                <c:pt idx="12113">
                  <c:v>5.690000000015516E-3</c:v>
                </c:pt>
                <c:pt idx="12114">
                  <c:v>8.3799999999882857E-3</c:v>
                </c:pt>
                <c:pt idx="12115">
                  <c:v>5.690000000015516E-3</c:v>
                </c:pt>
                <c:pt idx="12116">
                  <c:v>8.350000000007185E-3</c:v>
                </c:pt>
                <c:pt idx="12117">
                  <c:v>7.0599999999672036E-3</c:v>
                </c:pt>
                <c:pt idx="12118">
                  <c:v>8.0500000000256478E-3</c:v>
                </c:pt>
                <c:pt idx="12119">
                  <c:v>6.7599999999856664E-3</c:v>
                </c:pt>
                <c:pt idx="12120">
                  <c:v>9.7800000000347609E-3</c:v>
                </c:pt>
                <c:pt idx="12121">
                  <c:v>7.1199999999862484E-3</c:v>
                </c:pt>
                <c:pt idx="12122">
                  <c:v>8.3700000000135333E-3</c:v>
                </c:pt>
                <c:pt idx="12123">
                  <c:v>9.6899999999777719E-3</c:v>
                </c:pt>
                <c:pt idx="12124">
                  <c:v>7.5100000000247746E-3</c:v>
                </c:pt>
                <c:pt idx="12125">
                  <c:v>6.2899999999785905E-3</c:v>
                </c:pt>
                <c:pt idx="12126">
                  <c:v>9.410000000002583E-3</c:v>
                </c:pt>
                <c:pt idx="12127">
                  <c:v>7.9000000000064574E-3</c:v>
                </c:pt>
                <c:pt idx="12128">
                  <c:v>8.4999999999695319E-3</c:v>
                </c:pt>
                <c:pt idx="12129">
                  <c:v>7.4500000000057298E-3</c:v>
                </c:pt>
                <c:pt idx="12130">
                  <c:v>7.7699999999936153E-3</c:v>
                </c:pt>
                <c:pt idx="12131">
                  <c:v>6.1699999999973443E-3</c:v>
                </c:pt>
                <c:pt idx="12132">
                  <c:v>8.8800000000333057E-3</c:v>
                </c:pt>
                <c:pt idx="12133">
                  <c:v>7.6899999999682223E-3</c:v>
                </c:pt>
                <c:pt idx="12134">
                  <c:v>8.0500000000256478E-3</c:v>
                </c:pt>
                <c:pt idx="12135">
                  <c:v>7.9000000000064574E-3</c:v>
                </c:pt>
                <c:pt idx="12136">
                  <c:v>8.8200000000142609E-3</c:v>
                </c:pt>
                <c:pt idx="12137">
                  <c:v>1.0609999999985575E-2</c:v>
                </c:pt>
                <c:pt idx="12138">
                  <c:v>7.7799999999683678E-3</c:v>
                </c:pt>
                <c:pt idx="12139">
                  <c:v>7.4800000000436739E-3</c:v>
                </c:pt>
                <c:pt idx="12140">
                  <c:v>8.9699999999766078E-3</c:v>
                </c:pt>
                <c:pt idx="12141">
                  <c:v>9.0599999999767533E-3</c:v>
                </c:pt>
                <c:pt idx="12142">
                  <c:v>6.4100000000166801E-3</c:v>
                </c:pt>
                <c:pt idx="12143">
                  <c:v>1.0280000000022937E-2</c:v>
                </c:pt>
                <c:pt idx="12144">
                  <c:v>6.7599999999856664E-3</c:v>
                </c:pt>
                <c:pt idx="12145">
                  <c:v>6.1400000000162436E-3</c:v>
                </c:pt>
                <c:pt idx="12146">
                  <c:v>5.2200000000084401E-3</c:v>
                </c:pt>
                <c:pt idx="12147">
                  <c:v>1.1949999999956162E-2</c:v>
                </c:pt>
                <c:pt idx="12148">
                  <c:v>5.8099999999967622E-3</c:v>
                </c:pt>
                <c:pt idx="12149">
                  <c:v>6.3200000000165346E-3</c:v>
                </c:pt>
                <c:pt idx="12150">
                  <c:v>8.1900000000132422E-3</c:v>
                </c:pt>
                <c:pt idx="12151">
                  <c:v>7.5400000000058753E-3</c:v>
                </c:pt>
                <c:pt idx="12152">
                  <c:v>8.9999999999577085E-3</c:v>
                </c:pt>
                <c:pt idx="12153">
                  <c:v>6.7099999999982174E-3</c:v>
                </c:pt>
                <c:pt idx="12154">
                  <c:v>1.0760000000004766E-2</c:v>
                </c:pt>
                <c:pt idx="12155">
                  <c:v>4.7400000000266118E-3</c:v>
                </c:pt>
                <c:pt idx="12156">
                  <c:v>1.1500000000012278E-2</c:v>
                </c:pt>
                <c:pt idx="12157">
                  <c:v>5.5699999999774263E-3</c:v>
                </c:pt>
                <c:pt idx="12158">
                  <c:v>8.530000000007476E-3</c:v>
                </c:pt>
                <c:pt idx="12159">
                  <c:v>8.6099999999760257E-3</c:v>
                </c:pt>
                <c:pt idx="12160">
                  <c:v>7.5400000000058753E-3</c:v>
                </c:pt>
                <c:pt idx="12161">
                  <c:v>9.2099999999959437E-3</c:v>
                </c:pt>
                <c:pt idx="12162">
                  <c:v>7.2400000000243381E-3</c:v>
                </c:pt>
                <c:pt idx="12163">
                  <c:v>7.0000000000050022E-3</c:v>
                </c:pt>
                <c:pt idx="12164">
                  <c:v>7.9299999999875581E-3</c:v>
                </c:pt>
                <c:pt idx="12165">
                  <c:v>6.5000000000168257E-3</c:v>
                </c:pt>
                <c:pt idx="12166">
                  <c:v>9.0000000000145519E-3</c:v>
                </c:pt>
                <c:pt idx="12167">
                  <c:v>7.1499999999673491E-3</c:v>
                </c:pt>
                <c:pt idx="12168">
                  <c:v>7.6000000000249202E-3</c:v>
                </c:pt>
                <c:pt idx="12169">
                  <c:v>1.0940000000005057E-2</c:v>
                </c:pt>
                <c:pt idx="12170">
                  <c:v>5.9299999999780084E-3</c:v>
                </c:pt>
                <c:pt idx="12171">
                  <c:v>1.0580000000004475E-2</c:v>
                </c:pt>
                <c:pt idx="12172">
                  <c:v>5.5100000000152249E-3</c:v>
                </c:pt>
                <c:pt idx="12173">
                  <c:v>7.5400000000058753E-3</c:v>
                </c:pt>
                <c:pt idx="12174">
                  <c:v>7.9299999999875581E-3</c:v>
                </c:pt>
                <c:pt idx="12175">
                  <c:v>6.2899999999785905E-3</c:v>
                </c:pt>
                <c:pt idx="12176">
                  <c:v>1.0339999999985139E-2</c:v>
                </c:pt>
                <c:pt idx="12177">
                  <c:v>3.5799999999994725E-3</c:v>
                </c:pt>
                <c:pt idx="12178">
                  <c:v>1.0550000000023374E-2</c:v>
                </c:pt>
                <c:pt idx="12179">
                  <c:v>7.9799999999750071E-3</c:v>
                </c:pt>
                <c:pt idx="12180">
                  <c:v>6.5299999999979264E-3</c:v>
                </c:pt>
                <c:pt idx="12181">
                  <c:v>8.3700000000135333E-3</c:v>
                </c:pt>
                <c:pt idx="12182">
                  <c:v>5.1300000000082946E-3</c:v>
                </c:pt>
                <c:pt idx="12183">
                  <c:v>9.7999999999842657E-3</c:v>
                </c:pt>
                <c:pt idx="12184">
                  <c:v>7.2200000000179898E-3</c:v>
                </c:pt>
                <c:pt idx="12185">
                  <c:v>8.6400000000139698E-3</c:v>
                </c:pt>
                <c:pt idx="12186">
                  <c:v>7.8100000000063119E-3</c:v>
                </c:pt>
                <c:pt idx="12187">
                  <c:v>8.0999999999562533E-3</c:v>
                </c:pt>
                <c:pt idx="12188">
                  <c:v>8.530000000007476E-3</c:v>
                </c:pt>
                <c:pt idx="12189">
                  <c:v>6.2599999999974898E-3</c:v>
                </c:pt>
                <c:pt idx="12190">
                  <c:v>7.8599999999937609E-3</c:v>
                </c:pt>
                <c:pt idx="12191">
                  <c:v>7.3100000000181353E-3</c:v>
                </c:pt>
                <c:pt idx="12192">
                  <c:v>8.6699999999950705E-3</c:v>
                </c:pt>
                <c:pt idx="12193">
                  <c:v>4.680000000007567E-3</c:v>
                </c:pt>
                <c:pt idx="12194">
                  <c:v>7.8599999999937609E-3</c:v>
                </c:pt>
                <c:pt idx="12195">
                  <c:v>9.0299999999956526E-3</c:v>
                </c:pt>
                <c:pt idx="12196">
                  <c:v>5.1599999999893953E-3</c:v>
                </c:pt>
                <c:pt idx="12197">
                  <c:v>9.2100000000527871E-3</c:v>
                </c:pt>
                <c:pt idx="12198">
                  <c:v>9.4199999999773354E-3</c:v>
                </c:pt>
                <c:pt idx="12199">
                  <c:v>7.6300000000060209E-3</c:v>
                </c:pt>
                <c:pt idx="12200">
                  <c:v>7.1499999999673491E-3</c:v>
                </c:pt>
                <c:pt idx="12201">
                  <c:v>4.9800000000459477E-3</c:v>
                </c:pt>
                <c:pt idx="12202">
                  <c:v>9.3799999999646388E-3</c:v>
                </c:pt>
                <c:pt idx="12203">
                  <c:v>6.830000000036307E-3</c:v>
                </c:pt>
                <c:pt idx="12204">
                  <c:v>9.2399999999770444E-3</c:v>
                </c:pt>
                <c:pt idx="12205">
                  <c:v>2.0499999999969987E-3</c:v>
                </c:pt>
                <c:pt idx="12206">
                  <c:v>8.4100000000262298E-3</c:v>
                </c:pt>
                <c:pt idx="12207">
                  <c:v>8.3699999999566899E-3</c:v>
                </c:pt>
                <c:pt idx="12208">
                  <c:v>4.8300000000267573E-3</c:v>
                </c:pt>
                <c:pt idx="12209">
                  <c:v>1.0969999999986157E-2</c:v>
                </c:pt>
                <c:pt idx="12210">
                  <c:v>2.529999999978827E-3</c:v>
                </c:pt>
                <c:pt idx="12211">
                  <c:v>1.0010000000022501E-2</c:v>
                </c:pt>
                <c:pt idx="12212">
                  <c:v>7.6900000000250657E-3</c:v>
                </c:pt>
                <c:pt idx="12213">
                  <c:v>7.4500000000057298E-3</c:v>
                </c:pt>
                <c:pt idx="12214">
                  <c:v>7.6599999999871216E-3</c:v>
                </c:pt>
                <c:pt idx="12215">
                  <c:v>7.389999999986685E-3</c:v>
                </c:pt>
                <c:pt idx="12216">
                  <c:v>8.8600000000269574E-3</c:v>
                </c:pt>
                <c:pt idx="12217">
                  <c:v>5.7199999999966167E-3</c:v>
                </c:pt>
                <c:pt idx="12218">
                  <c:v>1.0729999999966822E-2</c:v>
                </c:pt>
                <c:pt idx="12219">
                  <c:v>6.2000000000352884E-3</c:v>
                </c:pt>
                <c:pt idx="12220">
                  <c:v>8.6099999999760257E-3</c:v>
                </c:pt>
                <c:pt idx="12221">
                  <c:v>6.0500000000160981E-3</c:v>
                </c:pt>
                <c:pt idx="12222">
                  <c:v>7.6899999999682223E-3</c:v>
                </c:pt>
                <c:pt idx="12223">
                  <c:v>7.6599999999871216E-3</c:v>
                </c:pt>
                <c:pt idx="12224">
                  <c:v>5.6600000000344153E-3</c:v>
                </c:pt>
                <c:pt idx="12225">
                  <c:v>8.2199999999943429E-3</c:v>
                </c:pt>
                <c:pt idx="12226">
                  <c:v>7.7499999999872671E-3</c:v>
                </c:pt>
                <c:pt idx="12227">
                  <c:v>7.5100000000247746E-3</c:v>
                </c:pt>
                <c:pt idx="12228">
                  <c:v>7.1899999999800457E-3</c:v>
                </c:pt>
                <c:pt idx="12229">
                  <c:v>9.5600000000217733E-3</c:v>
                </c:pt>
                <c:pt idx="12230">
                  <c:v>7.569999999986976E-3</c:v>
                </c:pt>
                <c:pt idx="12231">
                  <c:v>5.6599999999775719E-3</c:v>
                </c:pt>
                <c:pt idx="12232">
                  <c:v>1.0910000000023956E-2</c:v>
                </c:pt>
                <c:pt idx="12233">
                  <c:v>5.9600000000159525E-3</c:v>
                </c:pt>
                <c:pt idx="12234">
                  <c:v>7.1800000000052933E-3</c:v>
                </c:pt>
                <c:pt idx="12235">
                  <c:v>9.6899999999777719E-3</c:v>
                </c:pt>
                <c:pt idx="12236">
                  <c:v>7.2400000000243381E-3</c:v>
                </c:pt>
                <c:pt idx="12237">
                  <c:v>8.5599999999885767E-3</c:v>
                </c:pt>
                <c:pt idx="12238">
                  <c:v>6.609999999966476E-3</c:v>
                </c:pt>
                <c:pt idx="12239">
                  <c:v>6.9200000000364525E-3</c:v>
                </c:pt>
                <c:pt idx="12240">
                  <c:v>8.6399999999571264E-3</c:v>
                </c:pt>
                <c:pt idx="12241">
                  <c:v>9.5600000000217733E-3</c:v>
                </c:pt>
                <c:pt idx="12242">
                  <c:v>7.9299999999875581E-3</c:v>
                </c:pt>
                <c:pt idx="12243">
                  <c:v>7.4200000000246291E-3</c:v>
                </c:pt>
                <c:pt idx="12244">
                  <c:v>8.8200000000142609E-3</c:v>
                </c:pt>
                <c:pt idx="12245">
                  <c:v>6.4699999999788815E-3</c:v>
                </c:pt>
                <c:pt idx="12246">
                  <c:v>1.3080000000002201E-2</c:v>
                </c:pt>
                <c:pt idx="12247">
                  <c:v>8.1099999999878492E-3</c:v>
                </c:pt>
                <c:pt idx="12248">
                  <c:v>8.4899999999947795E-3</c:v>
                </c:pt>
                <c:pt idx="12249">
                  <c:v>9.5100000000343243E-3</c:v>
                </c:pt>
                <c:pt idx="12250">
                  <c:v>8.4099999999693864E-3</c:v>
                </c:pt>
                <c:pt idx="12251">
                  <c:v>8.2500000000322871E-3</c:v>
                </c:pt>
                <c:pt idx="12252">
                  <c:v>6.7099999999982174E-3</c:v>
                </c:pt>
                <c:pt idx="12253">
                  <c:v>9.5299999999838292E-3</c:v>
                </c:pt>
                <c:pt idx="12254">
                  <c:v>6.7999999999983629E-3</c:v>
                </c:pt>
                <c:pt idx="12255">
                  <c:v>7.9599999999686588E-3</c:v>
                </c:pt>
                <c:pt idx="12256">
                  <c:v>7.1500000000241926E-3</c:v>
                </c:pt>
                <c:pt idx="12257">
                  <c:v>5.8399999999778629E-3</c:v>
                </c:pt>
                <c:pt idx="12258">
                  <c:v>7.7500000000441105E-3</c:v>
                </c:pt>
                <c:pt idx="12259">
                  <c:v>8.7599999999952161E-3</c:v>
                </c:pt>
                <c:pt idx="12260">
                  <c:v>8.8199999999574175E-3</c:v>
                </c:pt>
                <c:pt idx="12261">
                  <c:v>6.2900000000354339E-3</c:v>
                </c:pt>
                <c:pt idx="12262">
                  <c:v>7.8699999999685133E-3</c:v>
                </c:pt>
                <c:pt idx="12263">
                  <c:v>1.0250000000041837E-2</c:v>
                </c:pt>
                <c:pt idx="12264">
                  <c:v>7.1800000000052933E-3</c:v>
                </c:pt>
                <c:pt idx="12265">
                  <c:v>8.4399999999504871E-3</c:v>
                </c:pt>
                <c:pt idx="12266">
                  <c:v>7.9200000000128057E-3</c:v>
                </c:pt>
                <c:pt idx="12267">
                  <c:v>8.7700000000268119E-3</c:v>
                </c:pt>
                <c:pt idx="12268">
                  <c:v>5.6599999999775719E-3</c:v>
                </c:pt>
                <c:pt idx="12269">
                  <c:v>8.6400000000139698E-3</c:v>
                </c:pt>
                <c:pt idx="12270">
                  <c:v>8.170000000006894E-3</c:v>
                </c:pt>
                <c:pt idx="12271">
                  <c:v>6.5199999999663305E-3</c:v>
                </c:pt>
                <c:pt idx="12272">
                  <c:v>8.1400000000257933E-3</c:v>
                </c:pt>
                <c:pt idx="12273">
                  <c:v>7.389999999986685E-3</c:v>
                </c:pt>
                <c:pt idx="12274">
                  <c:v>5.8999999999969077E-3</c:v>
                </c:pt>
                <c:pt idx="12275">
                  <c:v>8.6699999999950705E-3</c:v>
                </c:pt>
                <c:pt idx="12276">
                  <c:v>9.0900000000146974E-3</c:v>
                </c:pt>
                <c:pt idx="12277">
                  <c:v>8.170000000006894E-3</c:v>
                </c:pt>
                <c:pt idx="12278">
                  <c:v>1.0159999999984848E-2</c:v>
                </c:pt>
                <c:pt idx="12279">
                  <c:v>7.7800000000252112E-3</c:v>
                </c:pt>
                <c:pt idx="12280">
                  <c:v>7.3600000000055843E-3</c:v>
                </c:pt>
                <c:pt idx="12281">
                  <c:v>9.4799999999963802E-3</c:v>
                </c:pt>
                <c:pt idx="12282">
                  <c:v>6.8200000000047112E-3</c:v>
                </c:pt>
                <c:pt idx="12283">
                  <c:v>8.8799999999764623E-3</c:v>
                </c:pt>
                <c:pt idx="12284">
                  <c:v>7.9900000000066029E-3</c:v>
                </c:pt>
                <c:pt idx="12285">
                  <c:v>6.8600000000174077E-3</c:v>
                </c:pt>
                <c:pt idx="12286">
                  <c:v>8.7299999999572719E-3</c:v>
                </c:pt>
                <c:pt idx="12287">
                  <c:v>5.4499999999961801E-3</c:v>
                </c:pt>
                <c:pt idx="12288">
                  <c:v>1.0010000000022501E-2</c:v>
                </c:pt>
                <c:pt idx="12289">
                  <c:v>9.9000000000160071E-3</c:v>
                </c:pt>
                <c:pt idx="12290">
                  <c:v>4.5900000000074215E-3</c:v>
                </c:pt>
                <c:pt idx="12291">
                  <c:v>1.2219999999956599E-2</c:v>
                </c:pt>
                <c:pt idx="12292">
                  <c:v>5.9600000000159525E-3</c:v>
                </c:pt>
                <c:pt idx="12293">
                  <c:v>1.1230000000011842E-2</c:v>
                </c:pt>
                <c:pt idx="12294">
                  <c:v>6.7399999999793181E-3</c:v>
                </c:pt>
                <c:pt idx="12295">
                  <c:v>1.1030000000005202E-2</c:v>
                </c:pt>
                <c:pt idx="12296">
                  <c:v>7.060000000024047E-3</c:v>
                </c:pt>
                <c:pt idx="12297">
                  <c:v>1.2249999999994543E-2</c:v>
                </c:pt>
                <c:pt idx="12298">
                  <c:v>6.9100000000048567E-3</c:v>
                </c:pt>
                <c:pt idx="12299">
                  <c:v>9.7199999999588726E-3</c:v>
                </c:pt>
                <c:pt idx="12300">
                  <c:v>8.7600000000520595E-3</c:v>
                </c:pt>
                <c:pt idx="12301">
                  <c:v>6.2599999999974898E-3</c:v>
                </c:pt>
                <c:pt idx="12302">
                  <c:v>1.2429999999994834E-2</c:v>
                </c:pt>
                <c:pt idx="12303">
                  <c:v>6.5799999999853753E-3</c:v>
                </c:pt>
                <c:pt idx="12304">
                  <c:v>6.7099999999982174E-3</c:v>
                </c:pt>
                <c:pt idx="12305">
                  <c:v>1.1590000000012424E-2</c:v>
                </c:pt>
                <c:pt idx="12306">
                  <c:v>7.7200000000061664E-3</c:v>
                </c:pt>
                <c:pt idx="12307">
                  <c:v>1.1499999999955435E-2</c:v>
                </c:pt>
                <c:pt idx="12308">
                  <c:v>8.6800000000266664E-3</c:v>
                </c:pt>
                <c:pt idx="12309">
                  <c:v>7.8899999999748616E-3</c:v>
                </c:pt>
                <c:pt idx="12310">
                  <c:v>8.1400000000257933E-3</c:v>
                </c:pt>
                <c:pt idx="12311">
                  <c:v>6.1400000000162436E-3</c:v>
                </c:pt>
                <c:pt idx="12312">
                  <c:v>1.0760000000004766E-2</c:v>
                </c:pt>
                <c:pt idx="12313">
                  <c:v>7.9199999999559623E-3</c:v>
                </c:pt>
                <c:pt idx="12314">
                  <c:v>6.5600000000358705E-3</c:v>
                </c:pt>
                <c:pt idx="12315">
                  <c:v>9.2999999999960892E-3</c:v>
                </c:pt>
                <c:pt idx="12316">
                  <c:v>5.5399999999963256E-3</c:v>
                </c:pt>
                <c:pt idx="12317">
                  <c:v>7.9599999999686588E-3</c:v>
                </c:pt>
                <c:pt idx="12318">
                  <c:v>1.0280000000022937E-2</c:v>
                </c:pt>
                <c:pt idx="12319">
                  <c:v>6.199999999978445E-3</c:v>
                </c:pt>
                <c:pt idx="12320">
                  <c:v>9.180000000014843E-3</c:v>
                </c:pt>
                <c:pt idx="12321">
                  <c:v>4.0799999999876491E-3</c:v>
                </c:pt>
                <c:pt idx="12322">
                  <c:v>1.0520000000042273E-2</c:v>
                </c:pt>
                <c:pt idx="12323">
                  <c:v>4.2300000000068394E-3</c:v>
                </c:pt>
                <c:pt idx="12324">
                  <c:v>1.1539999999968131E-2</c:v>
                </c:pt>
                <c:pt idx="12325">
                  <c:v>5.3599999999960346E-3</c:v>
                </c:pt>
                <c:pt idx="12326">
                  <c:v>7.6000000000249202E-3</c:v>
                </c:pt>
                <c:pt idx="12327">
                  <c:v>6.7699999999604188E-3</c:v>
                </c:pt>
                <c:pt idx="12328">
                  <c:v>9.410000000002583E-3</c:v>
                </c:pt>
                <c:pt idx="12329">
                  <c:v>6.9500000000175532E-3</c:v>
                </c:pt>
                <c:pt idx="12330">
                  <c:v>5.7499999999777174E-3</c:v>
                </c:pt>
                <c:pt idx="12331">
                  <c:v>7.9300000000444015E-3</c:v>
                </c:pt>
                <c:pt idx="12332">
                  <c:v>5.419999999958236E-3</c:v>
                </c:pt>
                <c:pt idx="12333">
                  <c:v>9.3899999999962347E-3</c:v>
                </c:pt>
                <c:pt idx="12334">
                  <c:v>6.470000000035725E-3</c:v>
                </c:pt>
                <c:pt idx="12335">
                  <c:v>5.8999999999969077E-3</c:v>
                </c:pt>
                <c:pt idx="12336">
                  <c:v>6.8799999999669126E-3</c:v>
                </c:pt>
                <c:pt idx="12337">
                  <c:v>7.6300000000060209E-3</c:v>
                </c:pt>
                <c:pt idx="12338">
                  <c:v>9.5100000000343243E-3</c:v>
                </c:pt>
                <c:pt idx="12339">
                  <c:v>8.3099999999944885E-3</c:v>
                </c:pt>
                <c:pt idx="12340">
                  <c:v>6.9799999999986539E-3</c:v>
                </c:pt>
                <c:pt idx="12341">
                  <c:v>8.9699999999766078E-3</c:v>
                </c:pt>
                <c:pt idx="12342">
                  <c:v>5.5100000000152249E-3</c:v>
                </c:pt>
                <c:pt idx="12343">
                  <c:v>1.067000000000462E-2</c:v>
                </c:pt>
                <c:pt idx="12344">
                  <c:v>5.0999999999703505E-3</c:v>
                </c:pt>
                <c:pt idx="12345">
                  <c:v>9.770000000003165E-3</c:v>
                </c:pt>
                <c:pt idx="12346">
                  <c:v>6.7999999999983629E-3</c:v>
                </c:pt>
                <c:pt idx="12347">
                  <c:v>6.8200000000047112E-3</c:v>
                </c:pt>
                <c:pt idx="12348">
                  <c:v>1.0610000000042419E-2</c:v>
                </c:pt>
                <c:pt idx="12349">
                  <c:v>4.7099999999886677E-3</c:v>
                </c:pt>
                <c:pt idx="12350">
                  <c:v>9.2099999999959437E-3</c:v>
                </c:pt>
                <c:pt idx="12351">
                  <c:v>6.5500000000042746E-3</c:v>
                </c:pt>
                <c:pt idx="12352">
                  <c:v>7.8100000000063119E-3</c:v>
                </c:pt>
                <c:pt idx="12353">
                  <c:v>7.3299999999676402E-3</c:v>
                </c:pt>
                <c:pt idx="12354">
                  <c:v>8.9500000000271029E-3</c:v>
                </c:pt>
                <c:pt idx="12355">
                  <c:v>7.5400000000058753E-3</c:v>
                </c:pt>
                <c:pt idx="12356">
                  <c:v>7.4199999999677857E-3</c:v>
                </c:pt>
                <c:pt idx="12357">
                  <c:v>8.8200000000142609E-3</c:v>
                </c:pt>
                <c:pt idx="12358">
                  <c:v>9.360000000015134E-3</c:v>
                </c:pt>
                <c:pt idx="12359">
                  <c:v>7.8299999999558167E-3</c:v>
                </c:pt>
                <c:pt idx="12360">
                  <c:v>7.8100000000063119E-3</c:v>
                </c:pt>
                <c:pt idx="12361">
                  <c:v>6.8600000000174077E-3</c:v>
                </c:pt>
                <c:pt idx="12362">
                  <c:v>6.3999999999850843E-3</c:v>
                </c:pt>
                <c:pt idx="12363">
                  <c:v>5.9600000000159525E-3</c:v>
                </c:pt>
                <c:pt idx="12364">
                  <c:v>9.3299999999771899E-3</c:v>
                </c:pt>
                <c:pt idx="12365">
                  <c:v>3.6400000000185173E-3</c:v>
                </c:pt>
                <c:pt idx="12366">
                  <c:v>7.2700000000054388E-3</c:v>
                </c:pt>
                <c:pt idx="12367">
                  <c:v>6.9399999999859574E-3</c:v>
                </c:pt>
                <c:pt idx="12368">
                  <c:v>8.2300000000259388E-3</c:v>
                </c:pt>
                <c:pt idx="12369">
                  <c:v>5.7199999999966167E-3</c:v>
                </c:pt>
                <c:pt idx="12370">
                  <c:v>5.8999999999969077E-3</c:v>
                </c:pt>
                <c:pt idx="12371">
                  <c:v>7.8399999999874126E-3</c:v>
                </c:pt>
                <c:pt idx="12372">
                  <c:v>7.5400000000058753E-3</c:v>
                </c:pt>
                <c:pt idx="12373">
                  <c:v>6.7399999999793181E-3</c:v>
                </c:pt>
                <c:pt idx="12374">
                  <c:v>8.4900000000516229E-3</c:v>
                </c:pt>
                <c:pt idx="12375">
                  <c:v>7.0299999999861029E-3</c:v>
                </c:pt>
                <c:pt idx="12376">
                  <c:v>7.1499999999673491E-3</c:v>
                </c:pt>
                <c:pt idx="12377">
                  <c:v>7.4000000000182808E-3</c:v>
                </c:pt>
                <c:pt idx="12378">
                  <c:v>7.389999999986685E-3</c:v>
                </c:pt>
                <c:pt idx="12379">
                  <c:v>7.6000000000249202E-3</c:v>
                </c:pt>
                <c:pt idx="12380">
                  <c:v>5.6599999999775719E-3</c:v>
                </c:pt>
                <c:pt idx="12381">
                  <c:v>6.6199999999980719E-3</c:v>
                </c:pt>
                <c:pt idx="12382">
                  <c:v>6.8499999999858119E-3</c:v>
                </c:pt>
                <c:pt idx="12383">
                  <c:v>7.1500000000241926E-3</c:v>
                </c:pt>
                <c:pt idx="12384">
                  <c:v>5.4900000000088767E-3</c:v>
                </c:pt>
                <c:pt idx="12385">
                  <c:v>7.9799999999750071E-3</c:v>
                </c:pt>
                <c:pt idx="12386">
                  <c:v>7.6000000000249202E-3</c:v>
                </c:pt>
                <c:pt idx="12387">
                  <c:v>6.1699999999973443E-3</c:v>
                </c:pt>
                <c:pt idx="12388">
                  <c:v>8.2899999999881402E-3</c:v>
                </c:pt>
                <c:pt idx="12389">
                  <c:v>8.1299999999941974E-3</c:v>
                </c:pt>
                <c:pt idx="12390">
                  <c:v>8.9700000000334512E-3</c:v>
                </c:pt>
                <c:pt idx="12391">
                  <c:v>5.6999999999902684E-3</c:v>
                </c:pt>
                <c:pt idx="12392">
                  <c:v>9.3499999999835381E-3</c:v>
                </c:pt>
                <c:pt idx="12393">
                  <c:v>4.0599999999813008E-3</c:v>
                </c:pt>
                <c:pt idx="12394">
                  <c:v>9.8600000000033106E-3</c:v>
                </c:pt>
                <c:pt idx="12395">
                  <c:v>7.9300000000444015E-3</c:v>
                </c:pt>
                <c:pt idx="12396">
                  <c:v>6.0799999999971988E-3</c:v>
                </c:pt>
                <c:pt idx="12397">
                  <c:v>9.8299999999653664E-3</c:v>
                </c:pt>
                <c:pt idx="12398">
                  <c:v>5.870000000015807E-3</c:v>
                </c:pt>
                <c:pt idx="12399">
                  <c:v>8.0199999999877036E-3</c:v>
                </c:pt>
                <c:pt idx="12400">
                  <c:v>9.2999999999960892E-3</c:v>
                </c:pt>
                <c:pt idx="12401">
                  <c:v>8.9399999999955071E-3</c:v>
                </c:pt>
                <c:pt idx="12402">
                  <c:v>7.3900000000435284E-3</c:v>
                </c:pt>
                <c:pt idx="12403">
                  <c:v>6.7999999999983629E-3</c:v>
                </c:pt>
                <c:pt idx="12404">
                  <c:v>9.3799999999646388E-3</c:v>
                </c:pt>
                <c:pt idx="12405">
                  <c:v>7.7499999999872671E-3</c:v>
                </c:pt>
                <c:pt idx="12406">
                  <c:v>1.0730000000023665E-2</c:v>
                </c:pt>
                <c:pt idx="12407">
                  <c:v>6.8600000000174077E-3</c:v>
                </c:pt>
                <c:pt idx="12408">
                  <c:v>9.3499999999835381E-3</c:v>
                </c:pt>
                <c:pt idx="12409">
                  <c:v>5.7800000000156615E-3</c:v>
                </c:pt>
                <c:pt idx="12410">
                  <c:v>7.8699999999685133E-3</c:v>
                </c:pt>
                <c:pt idx="12411">
                  <c:v>7.840000000044256E-3</c:v>
                </c:pt>
                <c:pt idx="12412">
                  <c:v>8.9699999999766078E-3</c:v>
                </c:pt>
                <c:pt idx="12413">
                  <c:v>7.3300000000244836E-3</c:v>
                </c:pt>
                <c:pt idx="12414">
                  <c:v>8.4099999999693864E-3</c:v>
                </c:pt>
                <c:pt idx="12415">
                  <c:v>7.7800000000252112E-3</c:v>
                </c:pt>
                <c:pt idx="12416">
                  <c:v>8.399999999994634E-3</c:v>
                </c:pt>
                <c:pt idx="12417">
                  <c:v>8.6699999999950705E-3</c:v>
                </c:pt>
                <c:pt idx="12418">
                  <c:v>7.4199999999677857E-3</c:v>
                </c:pt>
                <c:pt idx="12419">
                  <c:v>8.6200000000076216E-3</c:v>
                </c:pt>
                <c:pt idx="12420">
                  <c:v>6.7300000000045657E-3</c:v>
                </c:pt>
                <c:pt idx="12421">
                  <c:v>8.350000000007185E-3</c:v>
                </c:pt>
                <c:pt idx="12422">
                  <c:v>6.9700000000239015E-3</c:v>
                </c:pt>
                <c:pt idx="12423">
                  <c:v>7.8699999999685133E-3</c:v>
                </c:pt>
                <c:pt idx="12424">
                  <c:v>7.5400000000058753E-3</c:v>
                </c:pt>
                <c:pt idx="12425">
                  <c:v>8.4600000000136788E-3</c:v>
                </c:pt>
                <c:pt idx="12426">
                  <c:v>7.4500000000057298E-3</c:v>
                </c:pt>
                <c:pt idx="12427">
                  <c:v>6.1399999999594002E-3</c:v>
                </c:pt>
                <c:pt idx="12428">
                  <c:v>1.0880000000042855E-2</c:v>
                </c:pt>
                <c:pt idx="12429">
                  <c:v>6.6400000000044201E-3</c:v>
                </c:pt>
                <c:pt idx="12430">
                  <c:v>8.0499999999688043E-3</c:v>
                </c:pt>
                <c:pt idx="12431">
                  <c:v>7.3600000000055843E-3</c:v>
                </c:pt>
                <c:pt idx="12432">
                  <c:v>9.869999999978063E-3</c:v>
                </c:pt>
                <c:pt idx="12433">
                  <c:v>6.4300000000230284E-3</c:v>
                </c:pt>
                <c:pt idx="12434">
                  <c:v>1.1000000000024102E-2</c:v>
                </c:pt>
                <c:pt idx="12435">
                  <c:v>7.9599999999686588E-3</c:v>
                </c:pt>
                <c:pt idx="12436">
                  <c:v>8.9399999999955071E-3</c:v>
                </c:pt>
                <c:pt idx="12437">
                  <c:v>8.9399999999955071E-3</c:v>
                </c:pt>
                <c:pt idx="12438">
                  <c:v>7.5700000000438195E-3</c:v>
                </c:pt>
                <c:pt idx="12439">
                  <c:v>9.8899999999844113E-3</c:v>
                </c:pt>
                <c:pt idx="12440">
                  <c:v>8.3199999999692409E-3</c:v>
                </c:pt>
                <c:pt idx="12441">
                  <c:v>6.2900000000354339E-3</c:v>
                </c:pt>
                <c:pt idx="12442">
                  <c:v>8.909999999957563E-3</c:v>
                </c:pt>
                <c:pt idx="12443">
                  <c:v>8.0400000000508953E-3</c:v>
                </c:pt>
                <c:pt idx="12444">
                  <c:v>7.5399999999490319E-3</c:v>
                </c:pt>
                <c:pt idx="12445">
                  <c:v>9.6600000000535147E-3</c:v>
                </c:pt>
                <c:pt idx="12446">
                  <c:v>9.0299999999956526E-3</c:v>
                </c:pt>
                <c:pt idx="12447">
                  <c:v>5.599999999958527E-3</c:v>
                </c:pt>
                <c:pt idx="12448">
                  <c:v>1.2940000000014606E-2</c:v>
                </c:pt>
                <c:pt idx="12449">
                  <c:v>7.2400000000243381E-3</c:v>
                </c:pt>
                <c:pt idx="12450">
                  <c:v>1.0220000000003893E-2</c:v>
                </c:pt>
                <c:pt idx="12451">
                  <c:v>9.089999999957854E-3</c:v>
                </c:pt>
                <c:pt idx="12452">
                  <c:v>9.3899999999962347E-3</c:v>
                </c:pt>
                <c:pt idx="12453">
                  <c:v>9.9800000000414002E-3</c:v>
                </c:pt>
                <c:pt idx="12454">
                  <c:v>9.2099999999959437E-3</c:v>
                </c:pt>
                <c:pt idx="12455">
                  <c:v>9.6299999999587271E-3</c:v>
                </c:pt>
                <c:pt idx="12456">
                  <c:v>6.5000000000168257E-3</c:v>
                </c:pt>
                <c:pt idx="12457">
                  <c:v>1.0220000000003893E-2</c:v>
                </c:pt>
                <c:pt idx="12458">
                  <c:v>4.5900000000074215E-3</c:v>
                </c:pt>
                <c:pt idx="12459">
                  <c:v>7.5100000000247746E-3</c:v>
                </c:pt>
                <c:pt idx="12460">
                  <c:v>5.0299999999765532E-3</c:v>
                </c:pt>
                <c:pt idx="12461">
                  <c:v>9.6599999999966712E-3</c:v>
                </c:pt>
                <c:pt idx="12462">
                  <c:v>3.6099999999805732E-3</c:v>
                </c:pt>
                <c:pt idx="12463">
                  <c:v>8.5200000000327236E-3</c:v>
                </c:pt>
                <c:pt idx="12464">
                  <c:v>6.9399999999859574E-3</c:v>
                </c:pt>
                <c:pt idx="12465">
                  <c:v>5.2499999999895408E-3</c:v>
                </c:pt>
                <c:pt idx="12466">
                  <c:v>1.1650000000031469E-2</c:v>
                </c:pt>
                <c:pt idx="12467">
                  <c:v>5.6599999999775719E-3</c:v>
                </c:pt>
                <c:pt idx="12468">
                  <c:v>9.7499999999968168E-3</c:v>
                </c:pt>
                <c:pt idx="12469">
                  <c:v>3.2499999999799911E-3</c:v>
                </c:pt>
                <c:pt idx="12470">
                  <c:v>1.102000000003045E-2</c:v>
                </c:pt>
                <c:pt idx="12471">
                  <c:v>1.5500000000088221E-3</c:v>
                </c:pt>
                <c:pt idx="12472">
                  <c:v>8.1999999999879947E-3</c:v>
                </c:pt>
                <c:pt idx="12473">
                  <c:v>7.2400000000243381E-3</c:v>
                </c:pt>
                <c:pt idx="12474">
                  <c:v>2.0599999999717511E-3</c:v>
                </c:pt>
                <c:pt idx="12475">
                  <c:v>7.9600000000255022E-3</c:v>
                </c:pt>
                <c:pt idx="12476">
                  <c:v>5.4499999999961801E-3</c:v>
                </c:pt>
                <c:pt idx="12477">
                  <c:v>6.6999999999666215E-3</c:v>
                </c:pt>
                <c:pt idx="12478">
                  <c:v>8.8299999999890133E-3</c:v>
                </c:pt>
                <c:pt idx="12479">
                  <c:v>4.4400000000450746E-3</c:v>
                </c:pt>
                <c:pt idx="12480">
                  <c:v>7.7200000000061664E-3</c:v>
                </c:pt>
                <c:pt idx="12481">
                  <c:v>5.1199999999766987E-3</c:v>
                </c:pt>
                <c:pt idx="12482">
                  <c:v>7.9600000000255022E-3</c:v>
                </c:pt>
                <c:pt idx="12483">
                  <c:v>4.8299999999699139E-3</c:v>
                </c:pt>
                <c:pt idx="12484">
                  <c:v>7.3600000000055843E-3</c:v>
                </c:pt>
                <c:pt idx="12485">
                  <c:v>8.5199999999758802E-3</c:v>
                </c:pt>
                <c:pt idx="12486">
                  <c:v>5.6000000000153705E-3</c:v>
                </c:pt>
                <c:pt idx="12487">
                  <c:v>8.5000000000263753E-3</c:v>
                </c:pt>
                <c:pt idx="12488">
                  <c:v>3.7499999999681677E-3</c:v>
                </c:pt>
                <c:pt idx="12489">
                  <c:v>7.4200000000246291E-3</c:v>
                </c:pt>
                <c:pt idx="12490">
                  <c:v>4.0300000000002001E-3</c:v>
                </c:pt>
                <c:pt idx="12491">
                  <c:v>7.569999999986976E-3</c:v>
                </c:pt>
                <c:pt idx="12492">
                  <c:v>6.6100000000233194E-3</c:v>
                </c:pt>
                <c:pt idx="12493">
                  <c:v>4.4999999999504325E-3</c:v>
                </c:pt>
                <c:pt idx="12494">
                  <c:v>8.2300000000259388E-3</c:v>
                </c:pt>
                <c:pt idx="12495">
                  <c:v>4.9500000000080036E-3</c:v>
                </c:pt>
                <c:pt idx="12496">
                  <c:v>9.2899999999644933E-3</c:v>
                </c:pt>
                <c:pt idx="12497">
                  <c:v>6.8600000000174077E-3</c:v>
                </c:pt>
                <c:pt idx="12498">
                  <c:v>5.9600000000159525E-3</c:v>
                </c:pt>
                <c:pt idx="12499">
                  <c:v>9.7399999999652209E-3</c:v>
                </c:pt>
                <c:pt idx="12500">
                  <c:v>5.7900000000472573E-3</c:v>
                </c:pt>
                <c:pt idx="12501">
                  <c:v>5.2999999999769898E-3</c:v>
                </c:pt>
                <c:pt idx="12502">
                  <c:v>6.2599999999974898E-3</c:v>
                </c:pt>
                <c:pt idx="12503">
                  <c:v>7.6900000000250657E-3</c:v>
                </c:pt>
                <c:pt idx="12504">
                  <c:v>6.4399999999977808E-3</c:v>
                </c:pt>
                <c:pt idx="12505">
                  <c:v>6.9100000000048567E-3</c:v>
                </c:pt>
                <c:pt idx="12506">
                  <c:v>7.1199999999862484E-3</c:v>
                </c:pt>
                <c:pt idx="12507">
                  <c:v>6.7399999999793181E-3</c:v>
                </c:pt>
                <c:pt idx="12508">
                  <c:v>6.0500000000160981E-3</c:v>
                </c:pt>
                <c:pt idx="12509">
                  <c:v>6.379999999978736E-3</c:v>
                </c:pt>
                <c:pt idx="12510">
                  <c:v>7.6500000000123691E-3</c:v>
                </c:pt>
                <c:pt idx="12511">
                  <c:v>5.460000000027776E-3</c:v>
                </c:pt>
                <c:pt idx="12512">
                  <c:v>9.1799999999579995E-3</c:v>
                </c:pt>
                <c:pt idx="12513">
                  <c:v>8.2800000000133878E-3</c:v>
                </c:pt>
                <c:pt idx="12514">
                  <c:v>8.2300000000259388E-3</c:v>
                </c:pt>
                <c:pt idx="12515">
                  <c:v>7.6899999999682223E-3</c:v>
                </c:pt>
                <c:pt idx="12516">
                  <c:v>8.3400000000324326E-3</c:v>
                </c:pt>
                <c:pt idx="12517">
                  <c:v>6.5599999999790271E-3</c:v>
                </c:pt>
                <c:pt idx="12518">
                  <c:v>1.067000000000462E-2</c:v>
                </c:pt>
                <c:pt idx="12519">
                  <c:v>6.0199999999781539E-3</c:v>
                </c:pt>
                <c:pt idx="12520">
                  <c:v>7.7200000000061664E-3</c:v>
                </c:pt>
                <c:pt idx="12521">
                  <c:v>8.4600000000136788E-3</c:v>
                </c:pt>
                <c:pt idx="12522">
                  <c:v>5.3300000000149339E-3</c:v>
                </c:pt>
                <c:pt idx="12523">
                  <c:v>9.4199999999773354E-3</c:v>
                </c:pt>
                <c:pt idx="12524">
                  <c:v>7.4500000000057298E-3</c:v>
                </c:pt>
                <c:pt idx="12525">
                  <c:v>6.2599999999974898E-3</c:v>
                </c:pt>
                <c:pt idx="12526">
                  <c:v>2.3899999999912325E-3</c:v>
                </c:pt>
                <c:pt idx="12527">
                  <c:v>3.1200000000239925E-3</c:v>
                </c:pt>
                <c:pt idx="12528">
                  <c:v>0</c:v>
                </c:pt>
                <c:pt idx="12529">
                  <c:v>0</c:v>
                </c:pt>
                <c:pt idx="12530">
                  <c:v>4.500000000007276E-4</c:v>
                </c:pt>
                <c:pt idx="12531">
                  <c:v>0</c:v>
                </c:pt>
                <c:pt idx="12532">
                  <c:v>0</c:v>
                </c:pt>
                <c:pt idx="12533">
                  <c:v>1.4999999996234692E-4</c:v>
                </c:pt>
                <c:pt idx="12534">
                  <c:v>0</c:v>
                </c:pt>
                <c:pt idx="12535">
                  <c:v>0</c:v>
                </c:pt>
                <c:pt idx="12536">
                  <c:v>1.5000000001919034E-4</c:v>
                </c:pt>
                <c:pt idx="12537">
                  <c:v>3.0399999999985994E-3</c:v>
                </c:pt>
                <c:pt idx="12538">
                  <c:v>7.569999999986976E-3</c:v>
                </c:pt>
                <c:pt idx="12539">
                  <c:v>5.6000000000153705E-3</c:v>
                </c:pt>
                <c:pt idx="12540">
                  <c:v>7.2999999999865395E-3</c:v>
                </c:pt>
                <c:pt idx="12541">
                  <c:v>8.7100000000077671E-3</c:v>
                </c:pt>
                <c:pt idx="12542">
                  <c:v>4.8199999999951615E-3</c:v>
                </c:pt>
                <c:pt idx="12543">
                  <c:v>7.2200000000179898E-3</c:v>
                </c:pt>
                <c:pt idx="12544">
                  <c:v>7.5100000000247746E-3</c:v>
                </c:pt>
                <c:pt idx="12545">
                  <c:v>5.6299999999964712E-3</c:v>
                </c:pt>
                <c:pt idx="12546">
                  <c:v>7.9299999999875581E-3</c:v>
                </c:pt>
                <c:pt idx="12547">
                  <c:v>7.5400000000058753E-3</c:v>
                </c:pt>
                <c:pt idx="12548">
                  <c:v>1.089999999999236E-2</c:v>
                </c:pt>
                <c:pt idx="12549">
                  <c:v>5.7600000000093132E-3</c:v>
                </c:pt>
                <c:pt idx="12550">
                  <c:v>7.5999999999680767E-3</c:v>
                </c:pt>
                <c:pt idx="12551">
                  <c:v>8.6100000000328691E-3</c:v>
                </c:pt>
                <c:pt idx="12552">
                  <c:v>1.0940000000005057E-2</c:v>
                </c:pt>
                <c:pt idx="12553">
                  <c:v>4.5299999999883767E-3</c:v>
                </c:pt>
                <c:pt idx="12554">
                  <c:v>1.3260000000002492E-2</c:v>
                </c:pt>
                <c:pt idx="12555">
                  <c:v>5.4799999999772808E-3</c:v>
                </c:pt>
                <c:pt idx="12556">
                  <c:v>8.2300000000259388E-3</c:v>
                </c:pt>
                <c:pt idx="12557">
                  <c:v>9.2399999999770444E-3</c:v>
                </c:pt>
                <c:pt idx="12558">
                  <c:v>8.7599999999952161E-3</c:v>
                </c:pt>
                <c:pt idx="12559">
                  <c:v>5.4200000000150794E-3</c:v>
                </c:pt>
                <c:pt idx="12560">
                  <c:v>9.7499999999968168E-3</c:v>
                </c:pt>
                <c:pt idx="12561">
                  <c:v>8.5500000000138243E-3</c:v>
                </c:pt>
                <c:pt idx="12562">
                  <c:v>9.0599999999767533E-3</c:v>
                </c:pt>
                <c:pt idx="12563">
                  <c:v>7.8700000000253567E-3</c:v>
                </c:pt>
                <c:pt idx="12564">
                  <c:v>9.4499999999584361E-3</c:v>
                </c:pt>
                <c:pt idx="12565">
                  <c:v>9.2900000000213367E-3</c:v>
                </c:pt>
                <c:pt idx="12566">
                  <c:v>7.2200000000179898E-3</c:v>
                </c:pt>
                <c:pt idx="12567">
                  <c:v>8.2670000000007349E-2</c:v>
                </c:pt>
                <c:pt idx="12568">
                  <c:v>3.6619999999970787E-2</c:v>
                </c:pt>
                <c:pt idx="12569">
                  <c:v>0</c:v>
                </c:pt>
                <c:pt idx="12570">
                  <c:v>7.7200000000061664E-3</c:v>
                </c:pt>
                <c:pt idx="12571">
                  <c:v>8.5599999999885767E-3</c:v>
                </c:pt>
                <c:pt idx="12572">
                  <c:v>1.1680000000012569E-2</c:v>
                </c:pt>
                <c:pt idx="12573">
                  <c:v>9.8899999999844113E-3</c:v>
                </c:pt>
                <c:pt idx="12574">
                  <c:v>5.1300000000082946E-3</c:v>
                </c:pt>
                <c:pt idx="12575">
                  <c:v>1.2069999999994252E-2</c:v>
                </c:pt>
                <c:pt idx="12576">
                  <c:v>1.0760000000004766E-2</c:v>
                </c:pt>
                <c:pt idx="12577">
                  <c:v>1.1439999999993233E-2</c:v>
                </c:pt>
                <c:pt idx="12578">
                  <c:v>9.3899999999962347E-3</c:v>
                </c:pt>
                <c:pt idx="12579">
                  <c:v>8.9399999999955071E-3</c:v>
                </c:pt>
                <c:pt idx="12580">
                  <c:v>8.3200000000260843E-3</c:v>
                </c:pt>
                <c:pt idx="12581">
                  <c:v>1.0280000000022937E-2</c:v>
                </c:pt>
                <c:pt idx="12582">
                  <c:v>8.9699999999766078E-3</c:v>
                </c:pt>
                <c:pt idx="12583">
                  <c:v>9.2999999999960892E-3</c:v>
                </c:pt>
                <c:pt idx="12584">
                  <c:v>7.9499999999939064E-3</c:v>
                </c:pt>
                <c:pt idx="12585">
                  <c:v>8.9700000000334512E-3</c:v>
                </c:pt>
                <c:pt idx="12586">
                  <c:v>7.2199999999611464E-3</c:v>
                </c:pt>
                <c:pt idx="12587">
                  <c:v>1.3680000000022119E-2</c:v>
                </c:pt>
                <c:pt idx="12588">
                  <c:v>8.4899999999947795E-3</c:v>
                </c:pt>
                <c:pt idx="12589">
                  <c:v>7.6599999999871216E-3</c:v>
                </c:pt>
                <c:pt idx="12590">
                  <c:v>1.3559999999984029E-2</c:v>
                </c:pt>
                <c:pt idx="12591">
                  <c:v>8.7000000000330147E-3</c:v>
                </c:pt>
                <c:pt idx="12592">
                  <c:v>1.2869999999963966E-2</c:v>
                </c:pt>
                <c:pt idx="12593">
                  <c:v>7.3100000000181353E-3</c:v>
                </c:pt>
                <c:pt idx="12594">
                  <c:v>1.4720000000011169E-2</c:v>
                </c:pt>
                <c:pt idx="12595">
                  <c:v>7.5999999999680767E-3</c:v>
                </c:pt>
                <c:pt idx="12596">
                  <c:v>1.0430000000042128E-2</c:v>
                </c:pt>
                <c:pt idx="12597">
                  <c:v>7.3299999999676402E-3</c:v>
                </c:pt>
                <c:pt idx="12598">
                  <c:v>9.2999999999960892E-3</c:v>
                </c:pt>
                <c:pt idx="12599">
                  <c:v>6.1100000000351429E-3</c:v>
                </c:pt>
                <c:pt idx="12600">
                  <c:v>9.4799999999963802E-3</c:v>
                </c:pt>
                <c:pt idx="12601">
                  <c:v>7.1800000000052933E-3</c:v>
                </c:pt>
                <c:pt idx="12602">
                  <c:v>7.2399999999674947E-3</c:v>
                </c:pt>
                <c:pt idx="12603">
                  <c:v>7.0000000000050022E-3</c:v>
                </c:pt>
                <c:pt idx="12604">
                  <c:v>9.6900000000346154E-3</c:v>
                </c:pt>
                <c:pt idx="12605">
                  <c:v>7.3600000000055843E-3</c:v>
                </c:pt>
                <c:pt idx="12606">
                  <c:v>7.1799999999484498E-3</c:v>
                </c:pt>
                <c:pt idx="12607">
                  <c:v>1.2430000000051677E-2</c:v>
                </c:pt>
                <c:pt idx="12608">
                  <c:v>4.1399999999498505E-3</c:v>
                </c:pt>
                <c:pt idx="12609">
                  <c:v>1.1030000000005202E-2</c:v>
                </c:pt>
                <c:pt idx="12610">
                  <c:v>6.0200000000349974E-3</c:v>
                </c:pt>
                <c:pt idx="12611">
                  <c:v>8.6399999999571264E-3</c:v>
                </c:pt>
                <c:pt idx="12612">
                  <c:v>7.5100000000247746E-3</c:v>
                </c:pt>
                <c:pt idx="12613">
                  <c:v>6.6499999999791726E-3</c:v>
                </c:pt>
                <c:pt idx="12614">
                  <c:v>9.6800000000030195E-3</c:v>
                </c:pt>
                <c:pt idx="12615">
                  <c:v>6.3800000000355794E-3</c:v>
                </c:pt>
                <c:pt idx="12616">
                  <c:v>9.6599999999966712E-3</c:v>
                </c:pt>
                <c:pt idx="12617">
                  <c:v>6.0199999999781539E-3</c:v>
                </c:pt>
                <c:pt idx="12618">
                  <c:v>8.1900000000132422E-3</c:v>
                </c:pt>
                <c:pt idx="12619">
                  <c:v>9.9299999999971078E-3</c:v>
                </c:pt>
                <c:pt idx="12620">
                  <c:v>7.1199999999862484E-3</c:v>
                </c:pt>
                <c:pt idx="12621">
                  <c:v>9.1500000000337423E-3</c:v>
                </c:pt>
                <c:pt idx="12622">
                  <c:v>8.2799999999565443E-3</c:v>
                </c:pt>
                <c:pt idx="12623">
                  <c:v>8.0200000000445471E-3</c:v>
                </c:pt>
                <c:pt idx="12624">
                  <c:v>6.0799999999971988E-3</c:v>
                </c:pt>
                <c:pt idx="12625">
                  <c:v>1.1769999999955871E-2</c:v>
                </c:pt>
                <c:pt idx="12626">
                  <c:v>6.6199999999980719E-3</c:v>
                </c:pt>
                <c:pt idx="12627">
                  <c:v>8.5200000000327236E-3</c:v>
                </c:pt>
                <c:pt idx="12628">
                  <c:v>9.2999999999960892E-3</c:v>
                </c:pt>
                <c:pt idx="12629">
                  <c:v>6.3499999999976353E-3</c:v>
                </c:pt>
                <c:pt idx="12630">
                  <c:v>8.5500000000138243E-3</c:v>
                </c:pt>
                <c:pt idx="12631">
                  <c:v>3.6399999999616739E-3</c:v>
                </c:pt>
                <c:pt idx="12632">
                  <c:v>1.1000000000080945E-3</c:v>
                </c:pt>
                <c:pt idx="12633">
                  <c:v>0</c:v>
                </c:pt>
                <c:pt idx="12634">
                  <c:v>0</c:v>
                </c:pt>
              </c:numCache>
            </c:numRef>
          </c:yVal>
          <c:smooth val="1"/>
          <c:extLst>
            <c:ext xmlns:c16="http://schemas.microsoft.com/office/drawing/2014/chart" uri="{C3380CC4-5D6E-409C-BE32-E72D297353CC}">
              <c16:uniqueId val="{00000000-5B53-4A44-8FB4-D63E3B0202AC}"/>
            </c:ext>
          </c:extLst>
        </c:ser>
        <c:dLbls>
          <c:showLegendKey val="0"/>
          <c:showVal val="0"/>
          <c:showCatName val="0"/>
          <c:showSerName val="0"/>
          <c:showPercent val="0"/>
          <c:showBubbleSize val="0"/>
        </c:dLbls>
        <c:axId val="370524864"/>
        <c:axId val="370527160"/>
      </c:scatterChart>
      <c:valAx>
        <c:axId val="370524864"/>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0527160"/>
        <c:crosses val="autoZero"/>
        <c:crossBetween val="midCat"/>
      </c:valAx>
      <c:valAx>
        <c:axId val="370527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05248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Absolute step movement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yVal>
            <c:numRef>
              <c:f>'protocol_capaNCDT 6500_2023-03-'!$C$14:$C$12480</c:f>
              <c:numCache>
                <c:formatCode>General</c:formatCode>
                <c:ptCount val="12467"/>
                <c:pt idx="0">
                  <c:v>0</c:v>
                </c:pt>
                <c:pt idx="1">
                  <c:v>0</c:v>
                </c:pt>
                <c:pt idx="2">
                  <c:v>1.5799999999899228E-3</c:v>
                </c:pt>
                <c:pt idx="3">
                  <c:v>1.1999999998124622E-4</c:v>
                </c:pt>
                <c:pt idx="4">
                  <c:v>2.99999999811007E-5</c:v>
                </c:pt>
                <c:pt idx="5">
                  <c:v>1.4300000000275759E-3</c:v>
                </c:pt>
                <c:pt idx="6">
                  <c:v>0</c:v>
                </c:pt>
                <c:pt idx="7">
                  <c:v>8.7000000002035449E-4</c:v>
                </c:pt>
                <c:pt idx="8">
                  <c:v>4.3999999996913175E-4</c:v>
                </c:pt>
                <c:pt idx="9">
                  <c:v>1.5000000001919034E-4</c:v>
                </c:pt>
                <c:pt idx="10">
                  <c:v>3.2999999996263796E-4</c:v>
                </c:pt>
                <c:pt idx="11">
                  <c:v>0</c:v>
                </c:pt>
                <c:pt idx="12">
                  <c:v>9.2000000000780346E-4</c:v>
                </c:pt>
                <c:pt idx="13">
                  <c:v>1.4100000000212276E-3</c:v>
                </c:pt>
                <c:pt idx="14">
                  <c:v>0</c:v>
                </c:pt>
                <c:pt idx="15">
                  <c:v>3.8000000000693035E-4</c:v>
                </c:pt>
                <c:pt idx="16">
                  <c:v>4.500000000007276E-4</c:v>
                </c:pt>
                <c:pt idx="17">
                  <c:v>1.1999999998124622E-4</c:v>
                </c:pt>
                <c:pt idx="18">
                  <c:v>1.7599999999902138E-3</c:v>
                </c:pt>
                <c:pt idx="19">
                  <c:v>0</c:v>
                </c:pt>
                <c:pt idx="20">
                  <c:v>4.0999999998803105E-4</c:v>
                </c:pt>
                <c:pt idx="21">
                  <c:v>4.500000000007276E-4</c:v>
                </c:pt>
                <c:pt idx="22">
                  <c:v>0</c:v>
                </c:pt>
                <c:pt idx="23">
                  <c:v>2.7100000000359614E-3</c:v>
                </c:pt>
                <c:pt idx="24">
                  <c:v>3.8999999998168278E-4</c:v>
                </c:pt>
                <c:pt idx="25">
                  <c:v>0</c:v>
                </c:pt>
                <c:pt idx="26">
                  <c:v>2.0600000000285945E-3</c:v>
                </c:pt>
                <c:pt idx="27">
                  <c:v>0</c:v>
                </c:pt>
                <c:pt idx="28">
                  <c:v>2.9999999998153726E-4</c:v>
                </c:pt>
                <c:pt idx="29">
                  <c:v>2.0000000000663931E-4</c:v>
                </c:pt>
                <c:pt idx="30">
                  <c:v>3.0699999999797001E-3</c:v>
                </c:pt>
                <c:pt idx="31">
                  <c:v>0</c:v>
                </c:pt>
                <c:pt idx="32">
                  <c:v>2.1800000000098407E-3</c:v>
                </c:pt>
                <c:pt idx="33">
                  <c:v>0</c:v>
                </c:pt>
                <c:pt idx="34">
                  <c:v>2.9999999998153726E-4</c:v>
                </c:pt>
                <c:pt idx="35">
                  <c:v>0</c:v>
                </c:pt>
                <c:pt idx="36">
                  <c:v>1.7300000000091131E-3</c:v>
                </c:pt>
                <c:pt idx="37">
                  <c:v>0</c:v>
                </c:pt>
                <c:pt idx="38">
                  <c:v>1.2500000000272848E-3</c:v>
                </c:pt>
                <c:pt idx="39">
                  <c:v>7.4000000000751243E-4</c:v>
                </c:pt>
                <c:pt idx="40">
                  <c:v>9.5999999996365659E-4</c:v>
                </c:pt>
                <c:pt idx="41">
                  <c:v>1.3400000000274304E-3</c:v>
                </c:pt>
                <c:pt idx="42">
                  <c:v>0</c:v>
                </c:pt>
                <c:pt idx="43">
                  <c:v>7.9999999996971383E-4</c:v>
                </c:pt>
                <c:pt idx="44">
                  <c:v>2.1800000000098407E-3</c:v>
                </c:pt>
                <c:pt idx="45">
                  <c:v>2.3199999999974352E-3</c:v>
                </c:pt>
                <c:pt idx="46">
                  <c:v>0</c:v>
                </c:pt>
                <c:pt idx="47">
                  <c:v>6.9000000002006345E-4</c:v>
                </c:pt>
                <c:pt idx="48">
                  <c:v>4.9999999998817657E-4</c:v>
                </c:pt>
                <c:pt idx="49">
                  <c:v>1.3500000000021828E-3</c:v>
                </c:pt>
                <c:pt idx="50">
                  <c:v>2.0000000000663931E-4</c:v>
                </c:pt>
                <c:pt idx="51">
                  <c:v>5.4000000000087311E-4</c:v>
                </c:pt>
                <c:pt idx="52">
                  <c:v>7.7999999996336555E-4</c:v>
                </c:pt>
                <c:pt idx="53">
                  <c:v>3.4800000000245745E-3</c:v>
                </c:pt>
                <c:pt idx="54">
                  <c:v>0</c:v>
                </c:pt>
                <c:pt idx="55">
                  <c:v>2.6199999999789725E-3</c:v>
                </c:pt>
                <c:pt idx="56">
                  <c:v>0</c:v>
                </c:pt>
                <c:pt idx="57">
                  <c:v>2.4000000001933586E-4</c:v>
                </c:pt>
                <c:pt idx="58">
                  <c:v>2.659999999991669E-3</c:v>
                </c:pt>
                <c:pt idx="59">
                  <c:v>0</c:v>
                </c:pt>
                <c:pt idx="60">
                  <c:v>4.4000000002597517E-4</c:v>
                </c:pt>
                <c:pt idx="61">
                  <c:v>1.1399999999639476E-3</c:v>
                </c:pt>
                <c:pt idx="62">
                  <c:v>5.0000000044292392E-5</c:v>
                </c:pt>
                <c:pt idx="63">
                  <c:v>3.0999999999608008E-3</c:v>
                </c:pt>
                <c:pt idx="64">
                  <c:v>2.0900000000096952E-3</c:v>
                </c:pt>
                <c:pt idx="65">
                  <c:v>2.0600000000285945E-3</c:v>
                </c:pt>
                <c:pt idx="66">
                  <c:v>1.4899999999897773E-3</c:v>
                </c:pt>
                <c:pt idx="67">
                  <c:v>0</c:v>
                </c:pt>
                <c:pt idx="68">
                  <c:v>1.7300000000091131E-3</c:v>
                </c:pt>
                <c:pt idx="69">
                  <c:v>2.0199999999590545E-3</c:v>
                </c:pt>
                <c:pt idx="70">
                  <c:v>0</c:v>
                </c:pt>
                <c:pt idx="71">
                  <c:v>2.5899999999978718E-3</c:v>
                </c:pt>
                <c:pt idx="72">
                  <c:v>1.4100000000212276E-3</c:v>
                </c:pt>
                <c:pt idx="73">
                  <c:v>1.1600000000271393E-3</c:v>
                </c:pt>
                <c:pt idx="74">
                  <c:v>5.99999999622014E-5</c:v>
                </c:pt>
                <c:pt idx="75">
                  <c:v>1.5500000000088221E-3</c:v>
                </c:pt>
                <c:pt idx="76">
                  <c:v>6.7999999998846761E-4</c:v>
                </c:pt>
                <c:pt idx="77">
                  <c:v>2.9200000000173532E-3</c:v>
                </c:pt>
                <c:pt idx="78">
                  <c:v>0</c:v>
                </c:pt>
                <c:pt idx="79">
                  <c:v>3.0699999999797001E-3</c:v>
                </c:pt>
                <c:pt idx="80">
                  <c:v>1.8800000000283035E-3</c:v>
                </c:pt>
                <c:pt idx="81">
                  <c:v>1.19000000000824E-3</c:v>
                </c:pt>
                <c:pt idx="82">
                  <c:v>1.19000000000824E-3</c:v>
                </c:pt>
                <c:pt idx="83">
                  <c:v>4.500000000007276E-4</c:v>
                </c:pt>
                <c:pt idx="84">
                  <c:v>2.6199999999789725E-3</c:v>
                </c:pt>
                <c:pt idx="85">
                  <c:v>3.3999999999991815E-3</c:v>
                </c:pt>
                <c:pt idx="86">
                  <c:v>4.799999999818283E-4</c:v>
                </c:pt>
                <c:pt idx="87">
                  <c:v>3.6000000000058208E-3</c:v>
                </c:pt>
                <c:pt idx="88">
                  <c:v>0</c:v>
                </c:pt>
                <c:pt idx="89">
                  <c:v>0</c:v>
                </c:pt>
                <c:pt idx="90">
                  <c:v>3.4600000000182263E-3</c:v>
                </c:pt>
                <c:pt idx="91">
                  <c:v>0</c:v>
                </c:pt>
                <c:pt idx="92">
                  <c:v>1.8499999999903594E-3</c:v>
                </c:pt>
                <c:pt idx="93">
                  <c:v>2.6199999999789725E-3</c:v>
                </c:pt>
                <c:pt idx="94">
                  <c:v>0</c:v>
                </c:pt>
                <c:pt idx="95">
                  <c:v>3.160000000036689E-3</c:v>
                </c:pt>
                <c:pt idx="96">
                  <c:v>2.0000000000095497E-3</c:v>
                </c:pt>
                <c:pt idx="97">
                  <c:v>2.8299999999603642E-3</c:v>
                </c:pt>
                <c:pt idx="98">
                  <c:v>1.8499999999903594E-3</c:v>
                </c:pt>
                <c:pt idx="99">
                  <c:v>0</c:v>
                </c:pt>
                <c:pt idx="100">
                  <c:v>1.0400000000458931E-3</c:v>
                </c:pt>
                <c:pt idx="101">
                  <c:v>2.9799999999795546E-3</c:v>
                </c:pt>
                <c:pt idx="102">
                  <c:v>5.6999999998197382E-4</c:v>
                </c:pt>
                <c:pt idx="103">
                  <c:v>4.7600000000329601E-3</c:v>
                </c:pt>
                <c:pt idx="104">
                  <c:v>9.9000000000160071E-4</c:v>
                </c:pt>
                <c:pt idx="105">
                  <c:v>9.0000000000145519E-5</c:v>
                </c:pt>
                <c:pt idx="106">
                  <c:v>4.6499999999696229E-3</c:v>
                </c:pt>
                <c:pt idx="107">
                  <c:v>0</c:v>
                </c:pt>
                <c:pt idx="108">
                  <c:v>9.2000000000780346E-4</c:v>
                </c:pt>
                <c:pt idx="109">
                  <c:v>3.8400000000251566E-3</c:v>
                </c:pt>
                <c:pt idx="110">
                  <c:v>4.799999999818283E-4</c:v>
                </c:pt>
                <c:pt idx="111">
                  <c:v>2.1499999999718966E-3</c:v>
                </c:pt>
                <c:pt idx="112">
                  <c:v>3.4800000000245745E-3</c:v>
                </c:pt>
                <c:pt idx="113">
                  <c:v>0</c:v>
                </c:pt>
                <c:pt idx="114">
                  <c:v>4.6500000000264663E-3</c:v>
                </c:pt>
                <c:pt idx="115">
                  <c:v>0</c:v>
                </c:pt>
                <c:pt idx="116">
                  <c:v>0</c:v>
                </c:pt>
                <c:pt idx="117">
                  <c:v>5.3399999999896863E-3</c:v>
                </c:pt>
                <c:pt idx="118">
                  <c:v>0</c:v>
                </c:pt>
                <c:pt idx="119">
                  <c:v>3.3099999999990359E-3</c:v>
                </c:pt>
                <c:pt idx="120">
                  <c:v>4.3999999996913175E-4</c:v>
                </c:pt>
                <c:pt idx="121">
                  <c:v>6.3000000000101863E-4</c:v>
                </c:pt>
                <c:pt idx="122">
                  <c:v>2.7100000000359614E-3</c:v>
                </c:pt>
                <c:pt idx="123">
                  <c:v>3.669999999999618E-3</c:v>
                </c:pt>
                <c:pt idx="124">
                  <c:v>0</c:v>
                </c:pt>
                <c:pt idx="125">
                  <c:v>3.5699999999678766E-3</c:v>
                </c:pt>
                <c:pt idx="126">
                  <c:v>7.5000000003910827E-4</c:v>
                </c:pt>
                <c:pt idx="127">
                  <c:v>2.0199999999590545E-3</c:v>
                </c:pt>
                <c:pt idx="128">
                  <c:v>2.8399999999919601E-3</c:v>
                </c:pt>
                <c:pt idx="129">
                  <c:v>2.9200000000173532E-3</c:v>
                </c:pt>
                <c:pt idx="130">
                  <c:v>2.38000000001648E-3</c:v>
                </c:pt>
                <c:pt idx="131">
                  <c:v>9.7999999997000486E-4</c:v>
                </c:pt>
                <c:pt idx="132">
                  <c:v>1.6400000000089676E-3</c:v>
                </c:pt>
                <c:pt idx="133">
                  <c:v>4.2700000000195359E-3</c:v>
                </c:pt>
                <c:pt idx="134">
                  <c:v>0</c:v>
                </c:pt>
                <c:pt idx="135">
                  <c:v>1.9599999999968531E-3</c:v>
                </c:pt>
                <c:pt idx="136">
                  <c:v>2.6799999999980173E-3</c:v>
                </c:pt>
                <c:pt idx="137">
                  <c:v>1.6699999999900683E-3</c:v>
                </c:pt>
                <c:pt idx="138">
                  <c:v>4.1499999999814463E-3</c:v>
                </c:pt>
                <c:pt idx="139">
                  <c:v>1.7500000000154614E-3</c:v>
                </c:pt>
                <c:pt idx="140">
                  <c:v>1.2300000000209366E-3</c:v>
                </c:pt>
                <c:pt idx="141">
                  <c:v>2.7699999999981628E-3</c:v>
                </c:pt>
                <c:pt idx="142">
                  <c:v>1.5500000000088221E-3</c:v>
                </c:pt>
                <c:pt idx="143">
                  <c:v>4.1400000000066939E-3</c:v>
                </c:pt>
                <c:pt idx="144">
                  <c:v>3.0699999999797001E-3</c:v>
                </c:pt>
                <c:pt idx="145">
                  <c:v>1.010000000007949E-3</c:v>
                </c:pt>
                <c:pt idx="146">
                  <c:v>2.8299999999603642E-3</c:v>
                </c:pt>
                <c:pt idx="147">
                  <c:v>3.1000000000176442E-3</c:v>
                </c:pt>
                <c:pt idx="148">
                  <c:v>6.9000000002006345E-4</c:v>
                </c:pt>
                <c:pt idx="149">
                  <c:v>9.4999999998890416E-4</c:v>
                </c:pt>
                <c:pt idx="150">
                  <c:v>2.479999999991378E-3</c:v>
                </c:pt>
                <c:pt idx="151">
                  <c:v>4.7900000000140608E-3</c:v>
                </c:pt>
                <c:pt idx="152">
                  <c:v>1.289999999983138E-3</c:v>
                </c:pt>
                <c:pt idx="153">
                  <c:v>6.0000000019044819E-5</c:v>
                </c:pt>
                <c:pt idx="154">
                  <c:v>5.3599999999960346E-3</c:v>
                </c:pt>
                <c:pt idx="155">
                  <c:v>0</c:v>
                </c:pt>
                <c:pt idx="156">
                  <c:v>3.1900000000177897E-3</c:v>
                </c:pt>
                <c:pt idx="157">
                  <c:v>4.3199999999501415E-3</c:v>
                </c:pt>
                <c:pt idx="158">
                  <c:v>0</c:v>
                </c:pt>
                <c:pt idx="159">
                  <c:v>5.4200000000150794E-3</c:v>
                </c:pt>
                <c:pt idx="160">
                  <c:v>1.5000000001919034E-4</c:v>
                </c:pt>
                <c:pt idx="161">
                  <c:v>2.6300000000105683E-3</c:v>
                </c:pt>
                <c:pt idx="162">
                  <c:v>3.6299999999869215E-3</c:v>
                </c:pt>
                <c:pt idx="163">
                  <c:v>1.2499999999704414E-3</c:v>
                </c:pt>
                <c:pt idx="164">
                  <c:v>6.2900000000354339E-3</c:v>
                </c:pt>
                <c:pt idx="165">
                  <c:v>2.4500000000102773E-3</c:v>
                </c:pt>
                <c:pt idx="166">
                  <c:v>1.6999999996869519E-4</c:v>
                </c:pt>
                <c:pt idx="167">
                  <c:v>5.9600000000159525E-3</c:v>
                </c:pt>
                <c:pt idx="168">
                  <c:v>3.1900000000177897E-3</c:v>
                </c:pt>
                <c:pt idx="169">
                  <c:v>2.7999999999792635E-3</c:v>
                </c:pt>
                <c:pt idx="170">
                  <c:v>6.3499999999976353E-3</c:v>
                </c:pt>
                <c:pt idx="171">
                  <c:v>2.0900000000096952E-3</c:v>
                </c:pt>
                <c:pt idx="172">
                  <c:v>3.4599999999613829E-3</c:v>
                </c:pt>
                <c:pt idx="173">
                  <c:v>2.7700000000550062E-3</c:v>
                </c:pt>
                <c:pt idx="174">
                  <c:v>1.1599999999702959E-3</c:v>
                </c:pt>
                <c:pt idx="175">
                  <c:v>4.8300000000267573E-3</c:v>
                </c:pt>
                <c:pt idx="176">
                  <c:v>3.5999999999489773E-3</c:v>
                </c:pt>
                <c:pt idx="177">
                  <c:v>3.4300000000371256E-3</c:v>
                </c:pt>
                <c:pt idx="178">
                  <c:v>4.2599999999879401E-3</c:v>
                </c:pt>
                <c:pt idx="179">
                  <c:v>3.3700000000180808E-3</c:v>
                </c:pt>
                <c:pt idx="180">
                  <c:v>2.1199999999907959E-3</c:v>
                </c:pt>
                <c:pt idx="181">
                  <c:v>4.7099999999886677E-3</c:v>
                </c:pt>
                <c:pt idx="182">
                  <c:v>8.3000000000765795E-4</c:v>
                </c:pt>
                <c:pt idx="183">
                  <c:v>6.6499999999791726E-3</c:v>
                </c:pt>
                <c:pt idx="184">
                  <c:v>1.9000000000346517E-3</c:v>
                </c:pt>
                <c:pt idx="185">
                  <c:v>3.3699999999612373E-3</c:v>
                </c:pt>
                <c:pt idx="186">
                  <c:v>3.160000000036689E-3</c:v>
                </c:pt>
                <c:pt idx="187">
                  <c:v>1.6400000000089676E-3</c:v>
                </c:pt>
                <c:pt idx="188">
                  <c:v>3.4299999999802822E-3</c:v>
                </c:pt>
                <c:pt idx="189">
                  <c:v>4.1999999999688953E-3</c:v>
                </c:pt>
                <c:pt idx="190">
                  <c:v>1.4300000000275759E-3</c:v>
                </c:pt>
                <c:pt idx="191">
                  <c:v>5.2400000000147884E-3</c:v>
                </c:pt>
                <c:pt idx="192">
                  <c:v>2.0000000000095497E-3</c:v>
                </c:pt>
                <c:pt idx="193">
                  <c:v>2.8599999999983083E-3</c:v>
                </c:pt>
                <c:pt idx="194">
                  <c:v>5.3999999999518877E-3</c:v>
                </c:pt>
                <c:pt idx="195">
                  <c:v>2.4400000000355249E-3</c:v>
                </c:pt>
                <c:pt idx="196">
                  <c:v>3.9899999999875035E-3</c:v>
                </c:pt>
                <c:pt idx="197">
                  <c:v>4.2700000000195359E-3</c:v>
                </c:pt>
                <c:pt idx="198">
                  <c:v>5.6000000000722139E-4</c:v>
                </c:pt>
                <c:pt idx="199">
                  <c:v>4.9199999999700594E-3</c:v>
                </c:pt>
                <c:pt idx="200">
                  <c:v>2.2599999999783904E-3</c:v>
                </c:pt>
                <c:pt idx="201">
                  <c:v>3.3099999999990359E-3</c:v>
                </c:pt>
                <c:pt idx="202">
                  <c:v>2.5900000000547152E-3</c:v>
                </c:pt>
                <c:pt idx="203">
                  <c:v>5.6999999999902684E-3</c:v>
                </c:pt>
                <c:pt idx="204">
                  <c:v>9.2000000000780346E-4</c:v>
                </c:pt>
                <c:pt idx="205">
                  <c:v>5.9899999999970532E-3</c:v>
                </c:pt>
                <c:pt idx="206">
                  <c:v>8.6999999996351107E-4</c:v>
                </c:pt>
                <c:pt idx="207">
                  <c:v>4.2900000000258842E-3</c:v>
                </c:pt>
                <c:pt idx="208">
                  <c:v>3.8700000000062573E-3</c:v>
                </c:pt>
                <c:pt idx="209">
                  <c:v>2.0999999998139174E-4</c:v>
                </c:pt>
                <c:pt idx="210">
                  <c:v>6.880000000023756E-3</c:v>
                </c:pt>
                <c:pt idx="211">
                  <c:v>2.4499999999534339E-3</c:v>
                </c:pt>
                <c:pt idx="212">
                  <c:v>2.8900000000362525E-3</c:v>
                </c:pt>
                <c:pt idx="213">
                  <c:v>4.4699999999693318E-3</c:v>
                </c:pt>
                <c:pt idx="214">
                  <c:v>2.4999999999977263E-3</c:v>
                </c:pt>
                <c:pt idx="215">
                  <c:v>1.9400000000473483E-3</c:v>
                </c:pt>
                <c:pt idx="216">
                  <c:v>4.5899999999505781E-3</c:v>
                </c:pt>
                <c:pt idx="217">
                  <c:v>3.0700000000365435E-3</c:v>
                </c:pt>
                <c:pt idx="218">
                  <c:v>3.899999999987358E-3</c:v>
                </c:pt>
                <c:pt idx="219">
                  <c:v>8.3999999998241037E-4</c:v>
                </c:pt>
                <c:pt idx="220">
                  <c:v>4.4399999999882311E-3</c:v>
                </c:pt>
                <c:pt idx="221">
                  <c:v>2.6500000000169166E-3</c:v>
                </c:pt>
                <c:pt idx="222">
                  <c:v>4.8300000000267573E-3</c:v>
                </c:pt>
                <c:pt idx="223">
                  <c:v>3.2499999999799911E-3</c:v>
                </c:pt>
                <c:pt idx="224">
                  <c:v>3.3000000000242835E-3</c:v>
                </c:pt>
                <c:pt idx="225">
                  <c:v>3.6999999999807187E-3</c:v>
                </c:pt>
                <c:pt idx="226">
                  <c:v>4.5900000000074215E-3</c:v>
                </c:pt>
                <c:pt idx="227">
                  <c:v>1.3099999999894862E-3</c:v>
                </c:pt>
                <c:pt idx="228">
                  <c:v>2.889999999979409E-3</c:v>
                </c:pt>
                <c:pt idx="229">
                  <c:v>5.8099999999967622E-3</c:v>
                </c:pt>
                <c:pt idx="230">
                  <c:v>1.3700000000085311E-3</c:v>
                </c:pt>
                <c:pt idx="231">
                  <c:v>4.1200000000003456E-3</c:v>
                </c:pt>
                <c:pt idx="232">
                  <c:v>3.1900000000177897E-3</c:v>
                </c:pt>
                <c:pt idx="233">
                  <c:v>2.4999999999977263E-3</c:v>
                </c:pt>
                <c:pt idx="234">
                  <c:v>3.8700000000062573E-3</c:v>
                </c:pt>
                <c:pt idx="235">
                  <c:v>3.3099999999990359E-3</c:v>
                </c:pt>
                <c:pt idx="236">
                  <c:v>3.0399999999985994E-3</c:v>
                </c:pt>
                <c:pt idx="237">
                  <c:v>3.3700000000180808E-3</c:v>
                </c:pt>
                <c:pt idx="238">
                  <c:v>3.0699999999797001E-3</c:v>
                </c:pt>
                <c:pt idx="239">
                  <c:v>3.1000000000176442E-3</c:v>
                </c:pt>
                <c:pt idx="240">
                  <c:v>1.6099999999710235E-3</c:v>
                </c:pt>
                <c:pt idx="241">
                  <c:v>3.2500000000368345E-3</c:v>
                </c:pt>
                <c:pt idx="242">
                  <c:v>5.239999999957945E-3</c:v>
                </c:pt>
                <c:pt idx="243">
                  <c:v>9.0000000000145519E-4</c:v>
                </c:pt>
                <c:pt idx="244">
                  <c:v>4.0500000000065484E-3</c:v>
                </c:pt>
                <c:pt idx="245">
                  <c:v>4.6199999999885222E-3</c:v>
                </c:pt>
                <c:pt idx="246">
                  <c:v>8.6000000004560206E-4</c:v>
                </c:pt>
                <c:pt idx="247">
                  <c:v>4.5299999999883767E-3</c:v>
                </c:pt>
                <c:pt idx="248">
                  <c:v>4.0300000000002001E-3</c:v>
                </c:pt>
                <c:pt idx="249">
                  <c:v>7.6999999998861313E-4</c:v>
                </c:pt>
                <c:pt idx="250">
                  <c:v>5.1300000000082946E-3</c:v>
                </c:pt>
                <c:pt idx="251">
                  <c:v>1.1299999999891952E-3</c:v>
                </c:pt>
                <c:pt idx="252">
                  <c:v>5.2699999999958891E-3</c:v>
                </c:pt>
                <c:pt idx="253">
                  <c:v>2.5699999999915235E-3</c:v>
                </c:pt>
                <c:pt idx="254">
                  <c:v>2.1399999999971442E-3</c:v>
                </c:pt>
                <c:pt idx="255">
                  <c:v>3.4600000000182263E-3</c:v>
                </c:pt>
                <c:pt idx="256">
                  <c:v>2.5899999999978718E-3</c:v>
                </c:pt>
                <c:pt idx="257">
                  <c:v>3.4600000000182263E-3</c:v>
                </c:pt>
                <c:pt idx="258">
                  <c:v>7.3299999999676402E-3</c:v>
                </c:pt>
                <c:pt idx="259">
                  <c:v>0</c:v>
                </c:pt>
                <c:pt idx="260">
                  <c:v>2.2099999999909414E-3</c:v>
                </c:pt>
                <c:pt idx="261">
                  <c:v>4.350000000044929E-3</c:v>
                </c:pt>
                <c:pt idx="262">
                  <c:v>2.7000000000043656E-4</c:v>
                </c:pt>
                <c:pt idx="263">
                  <c:v>5.1499999999577994E-3</c:v>
                </c:pt>
                <c:pt idx="264">
                  <c:v>2.8599999999983083E-3</c:v>
                </c:pt>
                <c:pt idx="265">
                  <c:v>9.3000000003939931E-4</c:v>
                </c:pt>
                <c:pt idx="266">
                  <c:v>6.429999999966185E-3</c:v>
                </c:pt>
                <c:pt idx="267">
                  <c:v>1.5500000000088221E-3</c:v>
                </c:pt>
                <c:pt idx="268">
                  <c:v>3.2199999999988904E-3</c:v>
                </c:pt>
                <c:pt idx="269">
                  <c:v>2.9499999999984539E-3</c:v>
                </c:pt>
                <c:pt idx="270">
                  <c:v>1.7300000000091131E-3</c:v>
                </c:pt>
                <c:pt idx="271">
                  <c:v>4.8300000000267573E-3</c:v>
                </c:pt>
                <c:pt idx="272">
                  <c:v>2.0799999999780994E-3</c:v>
                </c:pt>
                <c:pt idx="273">
                  <c:v>2.299999999991087E-3</c:v>
                </c:pt>
                <c:pt idx="274">
                  <c:v>4.9500000000080036E-3</c:v>
                </c:pt>
                <c:pt idx="275">
                  <c:v>1.8400000000156069E-3</c:v>
                </c:pt>
                <c:pt idx="276">
                  <c:v>2.659999999991669E-3</c:v>
                </c:pt>
                <c:pt idx="277">
                  <c:v>3.4799999999677311E-3</c:v>
                </c:pt>
                <c:pt idx="278">
                  <c:v>3.7599999999997635E-3</c:v>
                </c:pt>
                <c:pt idx="279">
                  <c:v>3.1900000000177897E-3</c:v>
                </c:pt>
                <c:pt idx="280">
                  <c:v>1.6400000000089676E-3</c:v>
                </c:pt>
                <c:pt idx="281">
                  <c:v>2.1399999999971442E-3</c:v>
                </c:pt>
                <c:pt idx="282">
                  <c:v>2.7999999999792635E-3</c:v>
                </c:pt>
                <c:pt idx="283">
                  <c:v>4.0900000000192449E-3</c:v>
                </c:pt>
                <c:pt idx="284">
                  <c:v>2.0499999999969987E-3</c:v>
                </c:pt>
                <c:pt idx="285">
                  <c:v>6.7700000000172622E-3</c:v>
                </c:pt>
                <c:pt idx="286">
                  <c:v>0</c:v>
                </c:pt>
                <c:pt idx="287">
                  <c:v>4.1400000000066939E-3</c:v>
                </c:pt>
                <c:pt idx="288">
                  <c:v>2.2699999999531428E-3</c:v>
                </c:pt>
                <c:pt idx="289">
                  <c:v>2.1700000000350883E-3</c:v>
                </c:pt>
                <c:pt idx="290">
                  <c:v>3.2199999999988904E-3</c:v>
                </c:pt>
                <c:pt idx="291">
                  <c:v>4.0500000000065484E-3</c:v>
                </c:pt>
                <c:pt idx="292">
                  <c:v>2.2099999999909414E-3</c:v>
                </c:pt>
                <c:pt idx="293">
                  <c:v>4.5599999999694774E-3</c:v>
                </c:pt>
                <c:pt idx="294">
                  <c:v>0</c:v>
                </c:pt>
                <c:pt idx="295">
                  <c:v>5.6299999999964712E-3</c:v>
                </c:pt>
                <c:pt idx="296">
                  <c:v>3.0100000000174987E-3</c:v>
                </c:pt>
                <c:pt idx="297">
                  <c:v>1.1600000000271393E-3</c:v>
                </c:pt>
                <c:pt idx="298">
                  <c:v>3.9400000000000546E-3</c:v>
                </c:pt>
                <c:pt idx="299">
                  <c:v>2.709999999979118E-3</c:v>
                </c:pt>
                <c:pt idx="300">
                  <c:v>3.719999999987067E-3</c:v>
                </c:pt>
                <c:pt idx="301">
                  <c:v>2.3899999999912325E-3</c:v>
                </c:pt>
                <c:pt idx="302">
                  <c:v>4.7400000000266118E-3</c:v>
                </c:pt>
                <c:pt idx="303">
                  <c:v>1.9599999999968531E-3</c:v>
                </c:pt>
                <c:pt idx="304">
                  <c:v>2.9799999999795546E-3</c:v>
                </c:pt>
                <c:pt idx="305">
                  <c:v>3.6100000000374166E-3</c:v>
                </c:pt>
                <c:pt idx="306">
                  <c:v>3.6399999999616739E-3</c:v>
                </c:pt>
                <c:pt idx="307">
                  <c:v>1.5200000000277214E-3</c:v>
                </c:pt>
                <c:pt idx="308">
                  <c:v>4.909999999995307E-3</c:v>
                </c:pt>
                <c:pt idx="309">
                  <c:v>1.4600000000086766E-3</c:v>
                </c:pt>
                <c:pt idx="310">
                  <c:v>1.9699999999716056E-3</c:v>
                </c:pt>
                <c:pt idx="311">
                  <c:v>2.1800000000098407E-3</c:v>
                </c:pt>
                <c:pt idx="312">
                  <c:v>3.6600000000248656E-3</c:v>
                </c:pt>
                <c:pt idx="313">
                  <c:v>4.4699999999693318E-3</c:v>
                </c:pt>
                <c:pt idx="314">
                  <c:v>1.3700000000085311E-3</c:v>
                </c:pt>
                <c:pt idx="315">
                  <c:v>2.3600000000101318E-3</c:v>
                </c:pt>
                <c:pt idx="316">
                  <c:v>4.4100000000071304E-3</c:v>
                </c:pt>
                <c:pt idx="317">
                  <c:v>1.6699999999900683E-3</c:v>
                </c:pt>
                <c:pt idx="318">
                  <c:v>8.3000000000765795E-4</c:v>
                </c:pt>
                <c:pt idx="319">
                  <c:v>6.8600000000174077E-3</c:v>
                </c:pt>
                <c:pt idx="320">
                  <c:v>0</c:v>
                </c:pt>
                <c:pt idx="321">
                  <c:v>5.2099999999768443E-3</c:v>
                </c:pt>
                <c:pt idx="322">
                  <c:v>2.1800000000098407E-3</c:v>
                </c:pt>
                <c:pt idx="323">
                  <c:v>2.2599999999783904E-3</c:v>
                </c:pt>
                <c:pt idx="324">
                  <c:v>1.970000000028449E-3</c:v>
                </c:pt>
                <c:pt idx="325">
                  <c:v>3.0399999999985994E-3</c:v>
                </c:pt>
                <c:pt idx="326">
                  <c:v>3.1899999999609463E-3</c:v>
                </c:pt>
                <c:pt idx="327">
                  <c:v>2.9200000000173532E-3</c:v>
                </c:pt>
                <c:pt idx="328">
                  <c:v>5.1000000001977241E-4</c:v>
                </c:pt>
                <c:pt idx="329">
                  <c:v>4.6999999999570719E-3</c:v>
                </c:pt>
                <c:pt idx="330">
                  <c:v>2.7000000000043656E-4</c:v>
                </c:pt>
                <c:pt idx="331">
                  <c:v>1.9400000000473483E-3</c:v>
                </c:pt>
                <c:pt idx="332">
                  <c:v>2.2299999999972897E-3</c:v>
                </c:pt>
                <c:pt idx="333">
                  <c:v>1.6699999999900683E-3</c:v>
                </c:pt>
                <c:pt idx="334">
                  <c:v>5.0999999999703505E-3</c:v>
                </c:pt>
                <c:pt idx="335">
                  <c:v>2.0600000000285945E-3</c:v>
                </c:pt>
                <c:pt idx="336">
                  <c:v>2.709999999979118E-3</c:v>
                </c:pt>
                <c:pt idx="337">
                  <c:v>1.8800000000283035E-3</c:v>
                </c:pt>
                <c:pt idx="338">
                  <c:v>1.2199999999893407E-3</c:v>
                </c:pt>
                <c:pt idx="339">
                  <c:v>4.5900000000074215E-3</c:v>
                </c:pt>
                <c:pt idx="340">
                  <c:v>3.7800000000061118E-3</c:v>
                </c:pt>
                <c:pt idx="341">
                  <c:v>5.4000000000087311E-4</c:v>
                </c:pt>
                <c:pt idx="342">
                  <c:v>4.9500000000080036E-3</c:v>
                </c:pt>
                <c:pt idx="343">
                  <c:v>1.6099999999710235E-3</c:v>
                </c:pt>
                <c:pt idx="344">
                  <c:v>3.899999999987358E-3</c:v>
                </c:pt>
                <c:pt idx="345">
                  <c:v>2.4999999999977263E-3</c:v>
                </c:pt>
                <c:pt idx="346">
                  <c:v>4.8000000003867171E-4</c:v>
                </c:pt>
                <c:pt idx="347">
                  <c:v>5.599999999958527E-3</c:v>
                </c:pt>
                <c:pt idx="348">
                  <c:v>2.15000000002874E-3</c:v>
                </c:pt>
                <c:pt idx="349">
                  <c:v>2.6199999999789725E-3</c:v>
                </c:pt>
                <c:pt idx="350">
                  <c:v>5.3700000000276304E-3</c:v>
                </c:pt>
                <c:pt idx="351">
                  <c:v>0</c:v>
                </c:pt>
                <c:pt idx="352">
                  <c:v>4.0500000000065484E-3</c:v>
                </c:pt>
                <c:pt idx="353">
                  <c:v>0</c:v>
                </c:pt>
                <c:pt idx="354">
                  <c:v>5.089999999995598E-3</c:v>
                </c:pt>
                <c:pt idx="355">
                  <c:v>4.0599999999813008E-3</c:v>
                </c:pt>
                <c:pt idx="356">
                  <c:v>4.1699999999877946E-3</c:v>
                </c:pt>
                <c:pt idx="357">
                  <c:v>3.8099999999872125E-3</c:v>
                </c:pt>
                <c:pt idx="358">
                  <c:v>4.9500000000080036E-3</c:v>
                </c:pt>
                <c:pt idx="359">
                  <c:v>1.2200000000461841E-3</c:v>
                </c:pt>
                <c:pt idx="360">
                  <c:v>4.2399999999815918E-3</c:v>
                </c:pt>
                <c:pt idx="361">
                  <c:v>3.6900000000059663E-3</c:v>
                </c:pt>
                <c:pt idx="362">
                  <c:v>5.8699999999589636E-3</c:v>
                </c:pt>
                <c:pt idx="363">
                  <c:v>6.6800000000171167E-3</c:v>
                </c:pt>
                <c:pt idx="364">
                  <c:v>2.9200000000173532E-3</c:v>
                </c:pt>
                <c:pt idx="365">
                  <c:v>3.6000000000058208E-3</c:v>
                </c:pt>
                <c:pt idx="366">
                  <c:v>4.860000000007858E-3</c:v>
                </c:pt>
                <c:pt idx="367">
                  <c:v>2.7999999999792635E-3</c:v>
                </c:pt>
                <c:pt idx="368">
                  <c:v>8.350000000007185E-3</c:v>
                </c:pt>
                <c:pt idx="369">
                  <c:v>4.0500000000065484E-3</c:v>
                </c:pt>
                <c:pt idx="370">
                  <c:v>3.6399999999616739E-3</c:v>
                </c:pt>
                <c:pt idx="371">
                  <c:v>5.6000000000153705E-3</c:v>
                </c:pt>
                <c:pt idx="372">
                  <c:v>3.1000000000176442E-3</c:v>
                </c:pt>
                <c:pt idx="373">
                  <c:v>4.2899999999690408E-3</c:v>
                </c:pt>
                <c:pt idx="374">
                  <c:v>6.2599999999974898E-3</c:v>
                </c:pt>
                <c:pt idx="375">
                  <c:v>2.4400000000355249E-3</c:v>
                </c:pt>
                <c:pt idx="376">
                  <c:v>5.369999999970787E-3</c:v>
                </c:pt>
                <c:pt idx="377">
                  <c:v>5.4499999999961801E-3</c:v>
                </c:pt>
                <c:pt idx="378">
                  <c:v>1.4900000000466207E-3</c:v>
                </c:pt>
                <c:pt idx="379">
                  <c:v>7.1199999999862484E-3</c:v>
                </c:pt>
                <c:pt idx="380">
                  <c:v>3.9099999999621105E-3</c:v>
                </c:pt>
                <c:pt idx="381">
                  <c:v>4.4400000000450746E-3</c:v>
                </c:pt>
                <c:pt idx="382">
                  <c:v>6.3199999999596912E-3</c:v>
                </c:pt>
                <c:pt idx="383">
                  <c:v>2.1700000000350883E-3</c:v>
                </c:pt>
                <c:pt idx="384">
                  <c:v>4.5599999999694774E-3</c:v>
                </c:pt>
                <c:pt idx="385">
                  <c:v>3.7000000000375621E-3</c:v>
                </c:pt>
                <c:pt idx="386">
                  <c:v>2.8299999999603642E-3</c:v>
                </c:pt>
                <c:pt idx="387">
                  <c:v>3.8400000000251566E-3</c:v>
                </c:pt>
                <c:pt idx="388">
                  <c:v>4.9199999999700594E-3</c:v>
                </c:pt>
                <c:pt idx="389">
                  <c:v>5.870000000015807E-3</c:v>
                </c:pt>
                <c:pt idx="390">
                  <c:v>5.4900000000088767E-3</c:v>
                </c:pt>
                <c:pt idx="391">
                  <c:v>0</c:v>
                </c:pt>
                <c:pt idx="392">
                  <c:v>4.4700000000261753E-3</c:v>
                </c:pt>
                <c:pt idx="393">
                  <c:v>2.0799999999780994E-3</c:v>
                </c:pt>
                <c:pt idx="394">
                  <c:v>3.2800000000179352E-3</c:v>
                </c:pt>
                <c:pt idx="395">
                  <c:v>7.3599999999487409E-3</c:v>
                </c:pt>
                <c:pt idx="396">
                  <c:v>1.5500000000088221E-3</c:v>
                </c:pt>
                <c:pt idx="397">
                  <c:v>4.0800000000444925E-3</c:v>
                </c:pt>
                <c:pt idx="398">
                  <c:v>3.8199999999619649E-3</c:v>
                </c:pt>
                <c:pt idx="399">
                  <c:v>3.8700000000062573E-3</c:v>
                </c:pt>
                <c:pt idx="400">
                  <c:v>4.1800000000193904E-3</c:v>
                </c:pt>
                <c:pt idx="401">
                  <c:v>4.6699999999759711E-3</c:v>
                </c:pt>
                <c:pt idx="402">
                  <c:v>3.2800000000179352E-3</c:v>
                </c:pt>
                <c:pt idx="403">
                  <c:v>2.9799999999795546E-3</c:v>
                </c:pt>
                <c:pt idx="404">
                  <c:v>4.2700000000195359E-3</c:v>
                </c:pt>
                <c:pt idx="405">
                  <c:v>3.4799999999677311E-3</c:v>
                </c:pt>
                <c:pt idx="406">
                  <c:v>4.500000000007276E-3</c:v>
                </c:pt>
                <c:pt idx="407">
                  <c:v>1.7000000000280124E-3</c:v>
                </c:pt>
                <c:pt idx="408">
                  <c:v>7.2399999999674947E-3</c:v>
                </c:pt>
                <c:pt idx="409">
                  <c:v>2.1200000000476393E-3</c:v>
                </c:pt>
                <c:pt idx="410">
                  <c:v>3.0999999999608008E-3</c:v>
                </c:pt>
                <c:pt idx="411">
                  <c:v>7.0000000000050022E-3</c:v>
                </c:pt>
                <c:pt idx="412">
                  <c:v>2.2700000000099863E-3</c:v>
                </c:pt>
                <c:pt idx="413">
                  <c:v>3.6000000000058208E-3</c:v>
                </c:pt>
                <c:pt idx="414">
                  <c:v>5.369999999970787E-3</c:v>
                </c:pt>
                <c:pt idx="415">
                  <c:v>4.2600000000447835E-3</c:v>
                </c:pt>
                <c:pt idx="416">
                  <c:v>3.5799999999994725E-3</c:v>
                </c:pt>
                <c:pt idx="417">
                  <c:v>5.419999999958236E-3</c:v>
                </c:pt>
                <c:pt idx="418">
                  <c:v>3.0399999999985994E-3</c:v>
                </c:pt>
                <c:pt idx="419">
                  <c:v>4.4100000000071304E-3</c:v>
                </c:pt>
                <c:pt idx="420">
                  <c:v>3.489999999999327E-3</c:v>
                </c:pt>
                <c:pt idx="421">
                  <c:v>4.4700000000261753E-3</c:v>
                </c:pt>
                <c:pt idx="422">
                  <c:v>5.9600000000159525E-3</c:v>
                </c:pt>
                <c:pt idx="423">
                  <c:v>3.4199999999486863E-3</c:v>
                </c:pt>
                <c:pt idx="424">
                  <c:v>5.0700000000460932E-3</c:v>
                </c:pt>
                <c:pt idx="425">
                  <c:v>2.7999999999792635E-3</c:v>
                </c:pt>
                <c:pt idx="426">
                  <c:v>3.5799999999994725E-3</c:v>
                </c:pt>
                <c:pt idx="427">
                  <c:v>6.0799999999971988E-3</c:v>
                </c:pt>
                <c:pt idx="428">
                  <c:v>6.2300000000163891E-3</c:v>
                </c:pt>
                <c:pt idx="429">
                  <c:v>1.8999999999778083E-3</c:v>
                </c:pt>
                <c:pt idx="430">
                  <c:v>6.650000000036016E-3</c:v>
                </c:pt>
                <c:pt idx="431">
                  <c:v>2.4099999999975807E-3</c:v>
                </c:pt>
                <c:pt idx="432">
                  <c:v>5.5799999999521788E-3</c:v>
                </c:pt>
                <c:pt idx="433">
                  <c:v>4.0500000000065484E-3</c:v>
                </c:pt>
                <c:pt idx="434">
                  <c:v>4.1100000000255932E-3</c:v>
                </c:pt>
                <c:pt idx="435">
                  <c:v>5.0400000000081491E-3</c:v>
                </c:pt>
                <c:pt idx="436">
                  <c:v>3.899999999987358E-3</c:v>
                </c:pt>
                <c:pt idx="437">
                  <c:v>5.0999999999703505E-3</c:v>
                </c:pt>
                <c:pt idx="438">
                  <c:v>3.990000000044347E-3</c:v>
                </c:pt>
                <c:pt idx="439">
                  <c:v>5.5800000000090222E-3</c:v>
                </c:pt>
                <c:pt idx="440">
                  <c:v>4.229999999949996E-3</c:v>
                </c:pt>
                <c:pt idx="441">
                  <c:v>5.4200000000150794E-3</c:v>
                </c:pt>
                <c:pt idx="442">
                  <c:v>2.5400000000104228E-3</c:v>
                </c:pt>
                <c:pt idx="443">
                  <c:v>6.5500000000042746E-3</c:v>
                </c:pt>
                <c:pt idx="444">
                  <c:v>4.3499999999880856E-3</c:v>
                </c:pt>
                <c:pt idx="445">
                  <c:v>5.0100000000270484E-3</c:v>
                </c:pt>
                <c:pt idx="446">
                  <c:v>4.1399999999498505E-3</c:v>
                </c:pt>
                <c:pt idx="447">
                  <c:v>4.2600000000447835E-3</c:v>
                </c:pt>
                <c:pt idx="448">
                  <c:v>4.3299999999817373E-3</c:v>
                </c:pt>
                <c:pt idx="449">
                  <c:v>6.4300000000230284E-3</c:v>
                </c:pt>
                <c:pt idx="450">
                  <c:v>1.0499999999638021E-3</c:v>
                </c:pt>
                <c:pt idx="451">
                  <c:v>7.4799999999868305E-3</c:v>
                </c:pt>
                <c:pt idx="452">
                  <c:v>3.2500000000368345E-3</c:v>
                </c:pt>
                <c:pt idx="453">
                  <c:v>3.1199999999671491E-3</c:v>
                </c:pt>
                <c:pt idx="454">
                  <c:v>6.3800000000355794E-3</c:v>
                </c:pt>
                <c:pt idx="455">
                  <c:v>2.6799999999980173E-3</c:v>
                </c:pt>
                <c:pt idx="456">
                  <c:v>5.6999999999902684E-3</c:v>
                </c:pt>
                <c:pt idx="457">
                  <c:v>3.8700000000062573E-3</c:v>
                </c:pt>
                <c:pt idx="458">
                  <c:v>2.1499999999718966E-3</c:v>
                </c:pt>
                <c:pt idx="459">
                  <c:v>5.9300000000348518E-3</c:v>
                </c:pt>
                <c:pt idx="460">
                  <c:v>4.1400000000066939E-3</c:v>
                </c:pt>
                <c:pt idx="461">
                  <c:v>3.6399999999616739E-3</c:v>
                </c:pt>
                <c:pt idx="462">
                  <c:v>4.9700000000143518E-3</c:v>
                </c:pt>
                <c:pt idx="463">
                  <c:v>4.7700000000077125E-3</c:v>
                </c:pt>
                <c:pt idx="464">
                  <c:v>5.8399999999778629E-3</c:v>
                </c:pt>
                <c:pt idx="465">
                  <c:v>2.3300000000290311E-3</c:v>
                </c:pt>
                <c:pt idx="466">
                  <c:v>2.0499999999969987E-3</c:v>
                </c:pt>
                <c:pt idx="467">
                  <c:v>8.1099999999878492E-3</c:v>
                </c:pt>
                <c:pt idx="468">
                  <c:v>4.6500000000264663E-3</c:v>
                </c:pt>
                <c:pt idx="469">
                  <c:v>3.0099999999606553E-3</c:v>
                </c:pt>
                <c:pt idx="470">
                  <c:v>8.6400000000139698E-3</c:v>
                </c:pt>
                <c:pt idx="471">
                  <c:v>2.6500000000169166E-3</c:v>
                </c:pt>
                <c:pt idx="472">
                  <c:v>4.9799999999891043E-3</c:v>
                </c:pt>
                <c:pt idx="473">
                  <c:v>7.209999999986394E-3</c:v>
                </c:pt>
                <c:pt idx="474">
                  <c:v>3.3400000000369801E-3</c:v>
                </c:pt>
                <c:pt idx="475">
                  <c:v>7.4799999999868305E-3</c:v>
                </c:pt>
                <c:pt idx="476">
                  <c:v>3.7899999999808642E-3</c:v>
                </c:pt>
                <c:pt idx="477">
                  <c:v>3.6000000000058208E-3</c:v>
                </c:pt>
                <c:pt idx="478">
                  <c:v>7.5100000000247746E-3</c:v>
                </c:pt>
                <c:pt idx="479">
                  <c:v>2.1499999999718966E-3</c:v>
                </c:pt>
                <c:pt idx="480">
                  <c:v>5.7199999999966167E-3</c:v>
                </c:pt>
                <c:pt idx="481">
                  <c:v>7.0000000000050022E-3</c:v>
                </c:pt>
                <c:pt idx="482">
                  <c:v>3.7599999999997635E-3</c:v>
                </c:pt>
                <c:pt idx="483">
                  <c:v>5.690000000015516E-3</c:v>
                </c:pt>
                <c:pt idx="484">
                  <c:v>3.4299999999802822E-3</c:v>
                </c:pt>
                <c:pt idx="485">
                  <c:v>5.690000000015516E-3</c:v>
                </c:pt>
                <c:pt idx="486">
                  <c:v>5.4200000000150794E-3</c:v>
                </c:pt>
                <c:pt idx="487">
                  <c:v>3.3399999999801366E-3</c:v>
                </c:pt>
                <c:pt idx="488">
                  <c:v>6.7399999999793181E-3</c:v>
                </c:pt>
                <c:pt idx="489">
                  <c:v>5.7199999999966167E-3</c:v>
                </c:pt>
                <c:pt idx="490">
                  <c:v>3.5500000000183718E-3</c:v>
                </c:pt>
                <c:pt idx="491">
                  <c:v>6.7300000000045657E-3</c:v>
                </c:pt>
                <c:pt idx="492">
                  <c:v>4.3200000000069849E-3</c:v>
                </c:pt>
                <c:pt idx="493">
                  <c:v>4.0300000000002001E-3</c:v>
                </c:pt>
                <c:pt idx="494">
                  <c:v>7.209999999986394E-3</c:v>
                </c:pt>
                <c:pt idx="495">
                  <c:v>3.2199999999988904E-3</c:v>
                </c:pt>
                <c:pt idx="496">
                  <c:v>5.3899999999771353E-3</c:v>
                </c:pt>
                <c:pt idx="497">
                  <c:v>5.5100000000152249E-3</c:v>
                </c:pt>
                <c:pt idx="498">
                  <c:v>2.4200000000291766E-3</c:v>
                </c:pt>
                <c:pt idx="499">
                  <c:v>6.379999999978736E-3</c:v>
                </c:pt>
                <c:pt idx="500">
                  <c:v>4.5299999999883767E-3</c:v>
                </c:pt>
                <c:pt idx="501">
                  <c:v>3.7500000000250111E-3</c:v>
                </c:pt>
                <c:pt idx="502">
                  <c:v>8.579999999994925E-3</c:v>
                </c:pt>
                <c:pt idx="503">
                  <c:v>1.0199999999827014E-3</c:v>
                </c:pt>
                <c:pt idx="504">
                  <c:v>6.3200000000165346E-3</c:v>
                </c:pt>
                <c:pt idx="505">
                  <c:v>6.6699999999855208E-3</c:v>
                </c:pt>
                <c:pt idx="506">
                  <c:v>3.9100000000189539E-3</c:v>
                </c:pt>
                <c:pt idx="507">
                  <c:v>7.2399999999674947E-3</c:v>
                </c:pt>
                <c:pt idx="508">
                  <c:v>1.6700000000469117E-3</c:v>
                </c:pt>
                <c:pt idx="509">
                  <c:v>6.0799999999971988E-3</c:v>
                </c:pt>
                <c:pt idx="510">
                  <c:v>6.7300000000045657E-3</c:v>
                </c:pt>
                <c:pt idx="511">
                  <c:v>2.1799999999529973E-3</c:v>
                </c:pt>
                <c:pt idx="512">
                  <c:v>5.5399999999963256E-3</c:v>
                </c:pt>
                <c:pt idx="513">
                  <c:v>7.6300000000060209E-3</c:v>
                </c:pt>
                <c:pt idx="514">
                  <c:v>2.1800000000098407E-3</c:v>
                </c:pt>
                <c:pt idx="515">
                  <c:v>6.5799999999853753E-3</c:v>
                </c:pt>
                <c:pt idx="516">
                  <c:v>3.160000000036689E-3</c:v>
                </c:pt>
                <c:pt idx="517">
                  <c:v>6.2899999999785905E-3</c:v>
                </c:pt>
                <c:pt idx="518">
                  <c:v>2.980000000036398E-3</c:v>
                </c:pt>
                <c:pt idx="519">
                  <c:v>5.6299999999964712E-3</c:v>
                </c:pt>
                <c:pt idx="520">
                  <c:v>4.6499999999696229E-3</c:v>
                </c:pt>
                <c:pt idx="521">
                  <c:v>8.3200000000260843E-3</c:v>
                </c:pt>
                <c:pt idx="522">
                  <c:v>3.4200000000055297E-3</c:v>
                </c:pt>
                <c:pt idx="523">
                  <c:v>5.5199999999899774E-3</c:v>
                </c:pt>
                <c:pt idx="524">
                  <c:v>5.8999999999969077E-3</c:v>
                </c:pt>
                <c:pt idx="525">
                  <c:v>3.9600000000064028E-3</c:v>
                </c:pt>
                <c:pt idx="526">
                  <c:v>4.7099999999886677E-3</c:v>
                </c:pt>
                <c:pt idx="527">
                  <c:v>4.7700000000077125E-3</c:v>
                </c:pt>
                <c:pt idx="528">
                  <c:v>7.0599999999672036E-3</c:v>
                </c:pt>
                <c:pt idx="529">
                  <c:v>4.7700000000077125E-3</c:v>
                </c:pt>
                <c:pt idx="530">
                  <c:v>3.9899999999875035E-3</c:v>
                </c:pt>
                <c:pt idx="531">
                  <c:v>6.7700000000172622E-3</c:v>
                </c:pt>
                <c:pt idx="532">
                  <c:v>3.2800000000179352E-3</c:v>
                </c:pt>
                <c:pt idx="533">
                  <c:v>3.8099999999872125E-3</c:v>
                </c:pt>
                <c:pt idx="534">
                  <c:v>6.4699999999788815E-3</c:v>
                </c:pt>
                <c:pt idx="535">
                  <c:v>3.1000000000176442E-3</c:v>
                </c:pt>
                <c:pt idx="536">
                  <c:v>6.6100000000233194E-3</c:v>
                </c:pt>
                <c:pt idx="537">
                  <c:v>4.3000000000006366E-3</c:v>
                </c:pt>
                <c:pt idx="538">
                  <c:v>4.4699999999693318E-3</c:v>
                </c:pt>
                <c:pt idx="539">
                  <c:v>6.3400000000228829E-3</c:v>
                </c:pt>
                <c:pt idx="540">
                  <c:v>4.5299999999883767E-3</c:v>
                </c:pt>
                <c:pt idx="541">
                  <c:v>4.4399999999882311E-3</c:v>
                </c:pt>
                <c:pt idx="542">
                  <c:v>7.2800000000370346E-3</c:v>
                </c:pt>
                <c:pt idx="543">
                  <c:v>4.0799999999876491E-3</c:v>
                </c:pt>
                <c:pt idx="544">
                  <c:v>4.1699999999877946E-3</c:v>
                </c:pt>
                <c:pt idx="545">
                  <c:v>6.199999999978445E-3</c:v>
                </c:pt>
                <c:pt idx="546">
                  <c:v>3.3099999999990359E-3</c:v>
                </c:pt>
                <c:pt idx="547">
                  <c:v>5.9600000000159525E-3</c:v>
                </c:pt>
                <c:pt idx="548">
                  <c:v>5.3900000000339787E-3</c:v>
                </c:pt>
                <c:pt idx="549">
                  <c:v>5.0399999999513057E-3</c:v>
                </c:pt>
                <c:pt idx="550">
                  <c:v>6.6199999999980719E-3</c:v>
                </c:pt>
                <c:pt idx="551">
                  <c:v>1.3700000000085311E-3</c:v>
                </c:pt>
                <c:pt idx="552">
                  <c:v>7.4200000000246291E-3</c:v>
                </c:pt>
                <c:pt idx="553">
                  <c:v>4.3799999999691863E-3</c:v>
                </c:pt>
                <c:pt idx="554">
                  <c:v>5.2100000000336877E-3</c:v>
                </c:pt>
                <c:pt idx="555">
                  <c:v>5.9599999999591091E-3</c:v>
                </c:pt>
                <c:pt idx="556">
                  <c:v>4.9500000000080036E-3</c:v>
                </c:pt>
                <c:pt idx="557">
                  <c:v>3.3400000000369801E-3</c:v>
                </c:pt>
                <c:pt idx="558">
                  <c:v>6.199999999978445E-3</c:v>
                </c:pt>
                <c:pt idx="559">
                  <c:v>5.5100000000152249E-3</c:v>
                </c:pt>
                <c:pt idx="560">
                  <c:v>2.479999999991378E-3</c:v>
                </c:pt>
                <c:pt idx="561">
                  <c:v>7.2400000000243381E-3</c:v>
                </c:pt>
                <c:pt idx="562">
                  <c:v>3.2199999999988904E-3</c:v>
                </c:pt>
                <c:pt idx="563">
                  <c:v>7.7099999999745705E-3</c:v>
                </c:pt>
                <c:pt idx="564">
                  <c:v>5.0699999999892498E-3</c:v>
                </c:pt>
                <c:pt idx="565">
                  <c:v>2.4400000000355249E-3</c:v>
                </c:pt>
                <c:pt idx="566">
                  <c:v>8.1099999999878492E-3</c:v>
                </c:pt>
                <c:pt idx="567">
                  <c:v>4.2300000000068394E-3</c:v>
                </c:pt>
                <c:pt idx="568">
                  <c:v>5.2799999999706415E-3</c:v>
                </c:pt>
                <c:pt idx="569">
                  <c:v>4.4399999999882311E-3</c:v>
                </c:pt>
                <c:pt idx="570">
                  <c:v>3.3400000000369801E-3</c:v>
                </c:pt>
                <c:pt idx="571">
                  <c:v>6.2299999999595457E-3</c:v>
                </c:pt>
                <c:pt idx="572">
                  <c:v>4.2000000000257387E-3</c:v>
                </c:pt>
                <c:pt idx="573">
                  <c:v>3.7800000000061118E-3</c:v>
                </c:pt>
                <c:pt idx="574">
                  <c:v>7.5999999999680767E-3</c:v>
                </c:pt>
                <c:pt idx="575">
                  <c:v>5.0400000000081491E-3</c:v>
                </c:pt>
                <c:pt idx="576">
                  <c:v>6.1100000000351429E-3</c:v>
                </c:pt>
                <c:pt idx="577">
                  <c:v>2.9199999999605097E-3</c:v>
                </c:pt>
                <c:pt idx="578">
                  <c:v>5.0600000000144973E-3</c:v>
                </c:pt>
                <c:pt idx="579">
                  <c:v>5.8500000000094587E-3</c:v>
                </c:pt>
                <c:pt idx="580">
                  <c:v>4.0500000000065484E-3</c:v>
                </c:pt>
                <c:pt idx="581">
                  <c:v>2.0599999999717511E-3</c:v>
                </c:pt>
                <c:pt idx="582">
                  <c:v>7.4800000000436739E-3</c:v>
                </c:pt>
                <c:pt idx="583">
                  <c:v>4.4699999999693318E-3</c:v>
                </c:pt>
                <c:pt idx="584">
                  <c:v>5.6299999999964712E-3</c:v>
                </c:pt>
                <c:pt idx="585">
                  <c:v>5.0400000000081491E-3</c:v>
                </c:pt>
                <c:pt idx="586">
                  <c:v>2.889999999979409E-3</c:v>
                </c:pt>
                <c:pt idx="587">
                  <c:v>6.2000000000352884E-3</c:v>
                </c:pt>
                <c:pt idx="588">
                  <c:v>4.909999999995307E-3</c:v>
                </c:pt>
                <c:pt idx="589">
                  <c:v>2.6500000000169166E-3</c:v>
                </c:pt>
                <c:pt idx="590">
                  <c:v>7.7499999999872671E-3</c:v>
                </c:pt>
                <c:pt idx="591">
                  <c:v>1.9399999999905049E-3</c:v>
                </c:pt>
                <c:pt idx="592">
                  <c:v>5.4499999999961801E-3</c:v>
                </c:pt>
                <c:pt idx="593">
                  <c:v>4.9799999999891043E-3</c:v>
                </c:pt>
                <c:pt idx="594">
                  <c:v>4.8300000000267573E-3</c:v>
                </c:pt>
                <c:pt idx="595">
                  <c:v>4.9799999999891043E-3</c:v>
                </c:pt>
                <c:pt idx="596">
                  <c:v>3.1000000000176442E-3</c:v>
                </c:pt>
                <c:pt idx="597">
                  <c:v>5.5699999999774263E-3</c:v>
                </c:pt>
                <c:pt idx="598">
                  <c:v>4.7700000000077125E-3</c:v>
                </c:pt>
                <c:pt idx="599">
                  <c:v>5.2699999999958891E-3</c:v>
                </c:pt>
                <c:pt idx="600">
                  <c:v>4.4399999999882311E-3</c:v>
                </c:pt>
                <c:pt idx="601">
                  <c:v>6.3499999999976353E-3</c:v>
                </c:pt>
                <c:pt idx="602">
                  <c:v>3.899999999987358E-3</c:v>
                </c:pt>
                <c:pt idx="603">
                  <c:v>5.6100000000469663E-3</c:v>
                </c:pt>
                <c:pt idx="604">
                  <c:v>6.9399999999859574E-3</c:v>
                </c:pt>
                <c:pt idx="605">
                  <c:v>2.889999999979409E-3</c:v>
                </c:pt>
                <c:pt idx="606">
                  <c:v>3.3999999999991815E-3</c:v>
                </c:pt>
                <c:pt idx="607">
                  <c:v>6.3499999999976353E-3</c:v>
                </c:pt>
                <c:pt idx="608">
                  <c:v>4.3800000000260297E-3</c:v>
                </c:pt>
                <c:pt idx="609">
                  <c:v>4.6199999999885222E-3</c:v>
                </c:pt>
                <c:pt idx="610">
                  <c:v>4.9999999999954525E-3</c:v>
                </c:pt>
                <c:pt idx="611">
                  <c:v>4.6199999999885222E-3</c:v>
                </c:pt>
                <c:pt idx="612">
                  <c:v>6.1400000000162436E-3</c:v>
                </c:pt>
                <c:pt idx="613">
                  <c:v>1.5500000000088221E-3</c:v>
                </c:pt>
                <c:pt idx="614">
                  <c:v>6.8899999999985084E-3</c:v>
                </c:pt>
                <c:pt idx="615">
                  <c:v>5.870000000015807E-3</c:v>
                </c:pt>
                <c:pt idx="616">
                  <c:v>5.6299999999964712E-3</c:v>
                </c:pt>
                <c:pt idx="617">
                  <c:v>4.4100000000071304E-3</c:v>
                </c:pt>
                <c:pt idx="618">
                  <c:v>5.1299999999514512E-3</c:v>
                </c:pt>
                <c:pt idx="619">
                  <c:v>5.7800000000156615E-3</c:v>
                </c:pt>
                <c:pt idx="620">
                  <c:v>6.1699999999973443E-3</c:v>
                </c:pt>
                <c:pt idx="621">
                  <c:v>4.9200000000269029E-3</c:v>
                </c:pt>
                <c:pt idx="622">
                  <c:v>7.5400000000058753E-3</c:v>
                </c:pt>
                <c:pt idx="623">
                  <c:v>5.1199999999766987E-3</c:v>
                </c:pt>
                <c:pt idx="624">
                  <c:v>3.3399999999801366E-3</c:v>
                </c:pt>
                <c:pt idx="625">
                  <c:v>6.6800000000171167E-3</c:v>
                </c:pt>
                <c:pt idx="626">
                  <c:v>5.1500000000146429E-3</c:v>
                </c:pt>
                <c:pt idx="627">
                  <c:v>7.2399999999674947E-3</c:v>
                </c:pt>
                <c:pt idx="628">
                  <c:v>6.3499999999976353E-3</c:v>
                </c:pt>
                <c:pt idx="629">
                  <c:v>4.9200000000269029E-3</c:v>
                </c:pt>
                <c:pt idx="630">
                  <c:v>6.0500000000160981E-3</c:v>
                </c:pt>
                <c:pt idx="631">
                  <c:v>5.8699999999589636E-3</c:v>
                </c:pt>
                <c:pt idx="632">
                  <c:v>6.470000000035725E-3</c:v>
                </c:pt>
                <c:pt idx="633">
                  <c:v>5.1799999999957436E-3</c:v>
                </c:pt>
                <c:pt idx="634">
                  <c:v>5.4000000000087311E-3</c:v>
                </c:pt>
                <c:pt idx="635">
                  <c:v>6.7599999999856664E-3</c:v>
                </c:pt>
                <c:pt idx="636">
                  <c:v>5.009999999970205E-3</c:v>
                </c:pt>
                <c:pt idx="637">
                  <c:v>7.2100000000432374E-3</c:v>
                </c:pt>
                <c:pt idx="638">
                  <c:v>3.9600000000064028E-3</c:v>
                </c:pt>
                <c:pt idx="639">
                  <c:v>6.8299999999794636E-3</c:v>
                </c:pt>
                <c:pt idx="640">
                  <c:v>5.5399999999963256E-3</c:v>
                </c:pt>
                <c:pt idx="641">
                  <c:v>6.8600000000174077E-3</c:v>
                </c:pt>
                <c:pt idx="642">
                  <c:v>4.6199999999885222E-3</c:v>
                </c:pt>
                <c:pt idx="643">
                  <c:v>5.4200000000150794E-3</c:v>
                </c:pt>
                <c:pt idx="644">
                  <c:v>6.2299999999595457E-3</c:v>
                </c:pt>
                <c:pt idx="645">
                  <c:v>4.3200000000069849E-3</c:v>
                </c:pt>
                <c:pt idx="646">
                  <c:v>7.3300000000244836E-3</c:v>
                </c:pt>
                <c:pt idx="647">
                  <c:v>2.8299999999603642E-3</c:v>
                </c:pt>
                <c:pt idx="648">
                  <c:v>7.9000000000064574E-3</c:v>
                </c:pt>
                <c:pt idx="649">
                  <c:v>6.3800000000355794E-3</c:v>
                </c:pt>
                <c:pt idx="650">
                  <c:v>4.0500000000065484E-3</c:v>
                </c:pt>
                <c:pt idx="651">
                  <c:v>4.6199999999885222E-3</c:v>
                </c:pt>
                <c:pt idx="652">
                  <c:v>7.5400000000058753E-3</c:v>
                </c:pt>
                <c:pt idx="653">
                  <c:v>3.3099999999990359E-3</c:v>
                </c:pt>
                <c:pt idx="654">
                  <c:v>7.9900000000066029E-3</c:v>
                </c:pt>
                <c:pt idx="655">
                  <c:v>4.6699999999759711E-3</c:v>
                </c:pt>
                <c:pt idx="656">
                  <c:v>6.1699999999973443E-3</c:v>
                </c:pt>
                <c:pt idx="657">
                  <c:v>4.4399999999882311E-3</c:v>
                </c:pt>
                <c:pt idx="658">
                  <c:v>4.6500000000264663E-3</c:v>
                </c:pt>
                <c:pt idx="659">
                  <c:v>4.3499999999880856E-3</c:v>
                </c:pt>
                <c:pt idx="660">
                  <c:v>7.569999999986976E-3</c:v>
                </c:pt>
                <c:pt idx="661">
                  <c:v>3.1299999999987449E-3</c:v>
                </c:pt>
                <c:pt idx="662">
                  <c:v>7.9900000000066029E-3</c:v>
                </c:pt>
                <c:pt idx="663">
                  <c:v>3.2800000000179352E-3</c:v>
                </c:pt>
                <c:pt idx="664">
                  <c:v>5.4499999999961801E-3</c:v>
                </c:pt>
                <c:pt idx="665">
                  <c:v>6.3499999999976353E-3</c:v>
                </c:pt>
                <c:pt idx="666">
                  <c:v>2.6799999999980173E-3</c:v>
                </c:pt>
                <c:pt idx="667">
                  <c:v>8.4400000000073305E-3</c:v>
                </c:pt>
                <c:pt idx="668">
                  <c:v>4.0500000000065484E-3</c:v>
                </c:pt>
                <c:pt idx="669">
                  <c:v>4.7999999999888132E-3</c:v>
                </c:pt>
                <c:pt idx="670">
                  <c:v>5.2999999999769898E-3</c:v>
                </c:pt>
                <c:pt idx="671">
                  <c:v>4.8300000000267573E-3</c:v>
                </c:pt>
                <c:pt idx="672">
                  <c:v>5.189999999970496E-3</c:v>
                </c:pt>
                <c:pt idx="673">
                  <c:v>5.7800000000156615E-3</c:v>
                </c:pt>
                <c:pt idx="674">
                  <c:v>3.6000000000058208E-3</c:v>
                </c:pt>
                <c:pt idx="675">
                  <c:v>6.379999999978736E-3</c:v>
                </c:pt>
                <c:pt idx="676">
                  <c:v>6.7999999999983629E-3</c:v>
                </c:pt>
                <c:pt idx="677">
                  <c:v>3.9600000000064028E-3</c:v>
                </c:pt>
                <c:pt idx="678">
                  <c:v>4.9799999999891043E-3</c:v>
                </c:pt>
                <c:pt idx="679">
                  <c:v>3.9300000000253021E-3</c:v>
                </c:pt>
                <c:pt idx="680">
                  <c:v>4.2599999999879401E-3</c:v>
                </c:pt>
                <c:pt idx="681">
                  <c:v>9.2700000000149885E-3</c:v>
                </c:pt>
                <c:pt idx="682">
                  <c:v>2.6199999999789725E-3</c:v>
                </c:pt>
                <c:pt idx="683">
                  <c:v>4.3000000000006366E-3</c:v>
                </c:pt>
                <c:pt idx="684">
                  <c:v>6.3700000000039836E-3</c:v>
                </c:pt>
                <c:pt idx="685">
                  <c:v>4.1800000000193904E-3</c:v>
                </c:pt>
                <c:pt idx="686">
                  <c:v>6.2199999999847932E-3</c:v>
                </c:pt>
                <c:pt idx="687">
                  <c:v>6.0200000000349974E-3</c:v>
                </c:pt>
                <c:pt idx="688">
                  <c:v>6.0799999999971988E-3</c:v>
                </c:pt>
                <c:pt idx="689">
                  <c:v>6.2599999999974898E-3</c:v>
                </c:pt>
                <c:pt idx="690">
                  <c:v>4.2300000000068394E-3</c:v>
                </c:pt>
                <c:pt idx="691">
                  <c:v>4.4199999999818829E-3</c:v>
                </c:pt>
                <c:pt idx="692">
                  <c:v>5.3300000000149339E-3</c:v>
                </c:pt>
                <c:pt idx="693">
                  <c:v>6.0199999999781539E-3</c:v>
                </c:pt>
                <c:pt idx="694">
                  <c:v>7.1199999999862484E-3</c:v>
                </c:pt>
                <c:pt idx="695">
                  <c:v>2.3600000000101318E-3</c:v>
                </c:pt>
                <c:pt idx="696">
                  <c:v>7.8399999999874126E-3</c:v>
                </c:pt>
                <c:pt idx="697">
                  <c:v>4.4400000000450746E-3</c:v>
                </c:pt>
                <c:pt idx="698">
                  <c:v>5.2699999999958891E-3</c:v>
                </c:pt>
                <c:pt idx="699">
                  <c:v>3.2199999999988904E-3</c:v>
                </c:pt>
                <c:pt idx="700">
                  <c:v>6.9100000000048567E-3</c:v>
                </c:pt>
                <c:pt idx="701">
                  <c:v>3.9400000000000546E-3</c:v>
                </c:pt>
                <c:pt idx="702">
                  <c:v>6.609999999966476E-3</c:v>
                </c:pt>
                <c:pt idx="703">
                  <c:v>4.8300000000267573E-3</c:v>
                </c:pt>
                <c:pt idx="704">
                  <c:v>6.2299999999595457E-3</c:v>
                </c:pt>
                <c:pt idx="705">
                  <c:v>4.2900000000258842E-3</c:v>
                </c:pt>
                <c:pt idx="706">
                  <c:v>4.5299999999883767E-3</c:v>
                </c:pt>
                <c:pt idx="707">
                  <c:v>6.4399999999977808E-3</c:v>
                </c:pt>
                <c:pt idx="708">
                  <c:v>6.4699999999788815E-3</c:v>
                </c:pt>
                <c:pt idx="709">
                  <c:v>2.6200000000358159E-3</c:v>
                </c:pt>
                <c:pt idx="710">
                  <c:v>6.9699999999670581E-3</c:v>
                </c:pt>
                <c:pt idx="711">
                  <c:v>4.4400000000450746E-3</c:v>
                </c:pt>
                <c:pt idx="712">
                  <c:v>5.6399999999712236E-3</c:v>
                </c:pt>
                <c:pt idx="713">
                  <c:v>6.1400000000162436E-3</c:v>
                </c:pt>
                <c:pt idx="714">
                  <c:v>5.690000000015516E-3</c:v>
                </c:pt>
                <c:pt idx="715">
                  <c:v>6.5199999999663305E-3</c:v>
                </c:pt>
                <c:pt idx="716">
                  <c:v>5.820000000028358E-3</c:v>
                </c:pt>
                <c:pt idx="717">
                  <c:v>3.3599999999864849E-3</c:v>
                </c:pt>
                <c:pt idx="718">
                  <c:v>4.4399999999882311E-3</c:v>
                </c:pt>
                <c:pt idx="719">
                  <c:v>5.820000000028358E-3</c:v>
                </c:pt>
                <c:pt idx="720">
                  <c:v>4.8199999999951615E-3</c:v>
                </c:pt>
                <c:pt idx="721">
                  <c:v>6.7699999999604188E-3</c:v>
                </c:pt>
                <c:pt idx="722">
                  <c:v>3.3700000000180808E-3</c:v>
                </c:pt>
                <c:pt idx="723">
                  <c:v>6.2199999999847932E-3</c:v>
                </c:pt>
                <c:pt idx="724">
                  <c:v>4.450000000019827E-3</c:v>
                </c:pt>
                <c:pt idx="725">
                  <c:v>2.38000000001648E-3</c:v>
                </c:pt>
                <c:pt idx="726">
                  <c:v>9.2099999999959437E-3</c:v>
                </c:pt>
                <c:pt idx="727">
                  <c:v>5.4200000000150794E-3</c:v>
                </c:pt>
                <c:pt idx="728">
                  <c:v>4.9199999999700594E-3</c:v>
                </c:pt>
                <c:pt idx="729">
                  <c:v>8.9399999999955071E-3</c:v>
                </c:pt>
                <c:pt idx="730">
                  <c:v>3.1599999999798456E-3</c:v>
                </c:pt>
                <c:pt idx="731">
                  <c:v>3.8400000000251566E-3</c:v>
                </c:pt>
                <c:pt idx="732">
                  <c:v>6.4699999999788815E-3</c:v>
                </c:pt>
                <c:pt idx="733">
                  <c:v>4.7100000000455111E-3</c:v>
                </c:pt>
                <c:pt idx="734">
                  <c:v>3.3999999999991815E-3</c:v>
                </c:pt>
                <c:pt idx="735">
                  <c:v>8.0699999999751526E-3</c:v>
                </c:pt>
                <c:pt idx="736">
                  <c:v>1.9399999999905049E-3</c:v>
                </c:pt>
                <c:pt idx="737">
                  <c:v>7.6900000000250657E-3</c:v>
                </c:pt>
                <c:pt idx="738">
                  <c:v>4.8899999999889587E-3</c:v>
                </c:pt>
                <c:pt idx="739">
                  <c:v>5.2099999999768443E-3</c:v>
                </c:pt>
                <c:pt idx="740">
                  <c:v>6.5600000000358705E-3</c:v>
                </c:pt>
                <c:pt idx="741">
                  <c:v>6.8200000000047112E-3</c:v>
                </c:pt>
                <c:pt idx="742">
                  <c:v>5.1300000000082946E-3</c:v>
                </c:pt>
                <c:pt idx="743">
                  <c:v>5.9299999999780084E-3</c:v>
                </c:pt>
                <c:pt idx="744">
                  <c:v>4.0799999999876491E-3</c:v>
                </c:pt>
                <c:pt idx="745">
                  <c:v>7.4799999999868305E-3</c:v>
                </c:pt>
                <c:pt idx="746">
                  <c:v>7.339999999999236E-3</c:v>
                </c:pt>
                <c:pt idx="747">
                  <c:v>4.7900000000140608E-3</c:v>
                </c:pt>
                <c:pt idx="748">
                  <c:v>5.7600000000093132E-3</c:v>
                </c:pt>
                <c:pt idx="749">
                  <c:v>4.3800000000260297E-3</c:v>
                </c:pt>
                <c:pt idx="750">
                  <c:v>6.8799999999669126E-3</c:v>
                </c:pt>
                <c:pt idx="751">
                  <c:v>5.0400000000081491E-3</c:v>
                </c:pt>
                <c:pt idx="752">
                  <c:v>3.6000000000058208E-3</c:v>
                </c:pt>
                <c:pt idx="753">
                  <c:v>6.0500000000160981E-3</c:v>
                </c:pt>
                <c:pt idx="754">
                  <c:v>5.4299999999898318E-3</c:v>
                </c:pt>
                <c:pt idx="755">
                  <c:v>8.579999999994925E-3</c:v>
                </c:pt>
                <c:pt idx="756">
                  <c:v>4.7399999999697684E-3</c:v>
                </c:pt>
                <c:pt idx="757">
                  <c:v>6.8200000000047112E-3</c:v>
                </c:pt>
                <c:pt idx="758">
                  <c:v>6.8600000000174077E-3</c:v>
                </c:pt>
                <c:pt idx="759">
                  <c:v>6.7900000000236105E-3</c:v>
                </c:pt>
                <c:pt idx="760">
                  <c:v>5.9899999999970532E-3</c:v>
                </c:pt>
                <c:pt idx="761">
                  <c:v>8.6199999999507781E-3</c:v>
                </c:pt>
                <c:pt idx="762">
                  <c:v>4.9100000000521504E-3</c:v>
                </c:pt>
                <c:pt idx="763">
                  <c:v>5.1599999999893953E-3</c:v>
                </c:pt>
                <c:pt idx="764">
                  <c:v>6.4699999999788815E-3</c:v>
                </c:pt>
                <c:pt idx="765">
                  <c:v>5.690000000015516E-3</c:v>
                </c:pt>
                <c:pt idx="766">
                  <c:v>1.0130000000003747E-2</c:v>
                </c:pt>
                <c:pt idx="767">
                  <c:v>2.7999999999792635E-3</c:v>
                </c:pt>
                <c:pt idx="768">
                  <c:v>5.4000000000087311E-3</c:v>
                </c:pt>
                <c:pt idx="769">
                  <c:v>7.5100000000247746E-3</c:v>
                </c:pt>
                <c:pt idx="770">
                  <c:v>6.7899999999667671E-3</c:v>
                </c:pt>
                <c:pt idx="771">
                  <c:v>4.7999999999888132E-3</c:v>
                </c:pt>
                <c:pt idx="772">
                  <c:v>6.7999999999983629E-3</c:v>
                </c:pt>
                <c:pt idx="773">
                  <c:v>4.0500000000065484E-3</c:v>
                </c:pt>
                <c:pt idx="774">
                  <c:v>7.4799999999868305E-3</c:v>
                </c:pt>
                <c:pt idx="775">
                  <c:v>7.5400000000058753E-3</c:v>
                </c:pt>
                <c:pt idx="776">
                  <c:v>4.7100000000455111E-3</c:v>
                </c:pt>
                <c:pt idx="777">
                  <c:v>5.6899999999586726E-3</c:v>
                </c:pt>
                <c:pt idx="778">
                  <c:v>6.5000000000168257E-3</c:v>
                </c:pt>
                <c:pt idx="779">
                  <c:v>5.4799999999772808E-3</c:v>
                </c:pt>
                <c:pt idx="780">
                  <c:v>8.5500000000138243E-3</c:v>
                </c:pt>
                <c:pt idx="781">
                  <c:v>2.3899999999912325E-3</c:v>
                </c:pt>
                <c:pt idx="782">
                  <c:v>8.1600000000321415E-3</c:v>
                </c:pt>
                <c:pt idx="783">
                  <c:v>4.0899999999624015E-3</c:v>
                </c:pt>
                <c:pt idx="784">
                  <c:v>6.2300000000163891E-3</c:v>
                </c:pt>
                <c:pt idx="785">
                  <c:v>5.8999999999969077E-3</c:v>
                </c:pt>
                <c:pt idx="786">
                  <c:v>4.7099999999886677E-3</c:v>
                </c:pt>
                <c:pt idx="787">
                  <c:v>6.4600000000041291E-3</c:v>
                </c:pt>
                <c:pt idx="788">
                  <c:v>6.650000000036016E-3</c:v>
                </c:pt>
                <c:pt idx="789">
                  <c:v>4.1400000000066939E-3</c:v>
                </c:pt>
                <c:pt idx="790">
                  <c:v>5.0999999999703505E-3</c:v>
                </c:pt>
                <c:pt idx="791">
                  <c:v>6.9700000000239015E-3</c:v>
                </c:pt>
                <c:pt idx="792">
                  <c:v>5.8999999999969077E-3</c:v>
                </c:pt>
                <c:pt idx="793">
                  <c:v>5.9599999999591091E-3</c:v>
                </c:pt>
                <c:pt idx="794">
                  <c:v>4.8900000000458022E-3</c:v>
                </c:pt>
                <c:pt idx="795">
                  <c:v>6.7599999999856664E-3</c:v>
                </c:pt>
                <c:pt idx="796">
                  <c:v>4.7099999999886677E-3</c:v>
                </c:pt>
                <c:pt idx="797">
                  <c:v>7.6000000000249202E-3</c:v>
                </c:pt>
                <c:pt idx="798">
                  <c:v>2.9499999999984539E-3</c:v>
                </c:pt>
                <c:pt idx="799">
                  <c:v>9.7199999999588726E-3</c:v>
                </c:pt>
                <c:pt idx="800">
                  <c:v>4.0800000000444925E-3</c:v>
                </c:pt>
                <c:pt idx="801">
                  <c:v>5.3099999999517422E-3</c:v>
                </c:pt>
                <c:pt idx="802">
                  <c:v>6.1700000000541877E-3</c:v>
                </c:pt>
                <c:pt idx="803">
                  <c:v>4.1399999999498505E-3</c:v>
                </c:pt>
                <c:pt idx="804">
                  <c:v>5.6000000000153705E-3</c:v>
                </c:pt>
                <c:pt idx="805">
                  <c:v>6.9700000000239015E-3</c:v>
                </c:pt>
                <c:pt idx="806">
                  <c:v>8.3799999999882857E-3</c:v>
                </c:pt>
                <c:pt idx="807">
                  <c:v>3.5799999999994725E-3</c:v>
                </c:pt>
                <c:pt idx="808">
                  <c:v>6.7599999999856664E-3</c:v>
                </c:pt>
                <c:pt idx="809">
                  <c:v>6.5900000000169712E-3</c:v>
                </c:pt>
                <c:pt idx="810">
                  <c:v>5.2699999999958891E-3</c:v>
                </c:pt>
                <c:pt idx="811">
                  <c:v>3.8200000000188084E-3</c:v>
                </c:pt>
                <c:pt idx="812">
                  <c:v>7.4199999999677857E-3</c:v>
                </c:pt>
                <c:pt idx="813">
                  <c:v>5.4200000000150794E-3</c:v>
                </c:pt>
                <c:pt idx="814">
                  <c:v>7.6599999999871216E-3</c:v>
                </c:pt>
                <c:pt idx="815">
                  <c:v>2.8000000000361069E-3</c:v>
                </c:pt>
                <c:pt idx="816">
                  <c:v>7.209999999986394E-3</c:v>
                </c:pt>
                <c:pt idx="817">
                  <c:v>4.5599999999694774E-3</c:v>
                </c:pt>
                <c:pt idx="818">
                  <c:v>8.0500000000256478E-3</c:v>
                </c:pt>
                <c:pt idx="819">
                  <c:v>4.1699999999877946E-3</c:v>
                </c:pt>
                <c:pt idx="820">
                  <c:v>6.5000000000168257E-3</c:v>
                </c:pt>
                <c:pt idx="821">
                  <c:v>5.2799999999706415E-3</c:v>
                </c:pt>
                <c:pt idx="822">
                  <c:v>6.700000000023465E-3</c:v>
                </c:pt>
                <c:pt idx="823">
                  <c:v>4.860000000007858E-3</c:v>
                </c:pt>
                <c:pt idx="824">
                  <c:v>4.4100000000071304E-3</c:v>
                </c:pt>
                <c:pt idx="825">
                  <c:v>6.6499999999791726E-3</c:v>
                </c:pt>
                <c:pt idx="826">
                  <c:v>6.100000000003547E-3</c:v>
                </c:pt>
                <c:pt idx="827">
                  <c:v>5.2499999999895408E-3</c:v>
                </c:pt>
                <c:pt idx="828">
                  <c:v>6.4399999999977808E-3</c:v>
                </c:pt>
                <c:pt idx="829">
                  <c:v>5.2100000000336877E-3</c:v>
                </c:pt>
                <c:pt idx="830">
                  <c:v>4.2599999999879401E-3</c:v>
                </c:pt>
                <c:pt idx="831">
                  <c:v>7.0099999999797546E-3</c:v>
                </c:pt>
                <c:pt idx="832">
                  <c:v>4.8300000000267573E-3</c:v>
                </c:pt>
                <c:pt idx="833">
                  <c:v>6.9699999999670581E-3</c:v>
                </c:pt>
                <c:pt idx="834">
                  <c:v>5.0699999999892498E-3</c:v>
                </c:pt>
                <c:pt idx="835">
                  <c:v>6.3700000000039836E-3</c:v>
                </c:pt>
                <c:pt idx="836">
                  <c:v>5.2200000000084401E-3</c:v>
                </c:pt>
                <c:pt idx="837">
                  <c:v>6.6199999999980719E-3</c:v>
                </c:pt>
                <c:pt idx="838">
                  <c:v>4.0200000000254477E-3</c:v>
                </c:pt>
                <c:pt idx="839">
                  <c:v>8.6099999999760257E-3</c:v>
                </c:pt>
                <c:pt idx="840">
                  <c:v>3.1900000000177897E-3</c:v>
                </c:pt>
                <c:pt idx="841">
                  <c:v>6.0799999999971988E-3</c:v>
                </c:pt>
                <c:pt idx="842">
                  <c:v>5.1599999999893953E-3</c:v>
                </c:pt>
                <c:pt idx="843">
                  <c:v>3.6299999999869215E-3</c:v>
                </c:pt>
                <c:pt idx="844">
                  <c:v>5.9300000000348518E-3</c:v>
                </c:pt>
                <c:pt idx="845">
                  <c:v>6.4699999999788815E-3</c:v>
                </c:pt>
                <c:pt idx="846">
                  <c:v>3.0699999999797001E-3</c:v>
                </c:pt>
                <c:pt idx="847">
                  <c:v>8.4000000000514774E-3</c:v>
                </c:pt>
                <c:pt idx="848">
                  <c:v>3.2799999999610918E-3</c:v>
                </c:pt>
                <c:pt idx="849">
                  <c:v>8.2899999999881402E-3</c:v>
                </c:pt>
                <c:pt idx="850">
                  <c:v>3.9600000000064028E-3</c:v>
                </c:pt>
                <c:pt idx="851">
                  <c:v>5.2200000000084401E-3</c:v>
                </c:pt>
                <c:pt idx="852">
                  <c:v>7.7400000000125146E-3</c:v>
                </c:pt>
                <c:pt idx="853">
                  <c:v>4.7099999999886677E-3</c:v>
                </c:pt>
                <c:pt idx="854">
                  <c:v>7.4799999999868305E-3</c:v>
                </c:pt>
                <c:pt idx="855">
                  <c:v>5.640000000028067E-3</c:v>
                </c:pt>
                <c:pt idx="856">
                  <c:v>5.6000000000153705E-3</c:v>
                </c:pt>
                <c:pt idx="857">
                  <c:v>6.4999999999599822E-3</c:v>
                </c:pt>
                <c:pt idx="858">
                  <c:v>4.350000000044929E-3</c:v>
                </c:pt>
                <c:pt idx="859">
                  <c:v>4.409999999950287E-3</c:v>
                </c:pt>
                <c:pt idx="860">
                  <c:v>8.8200000000142609E-3</c:v>
                </c:pt>
                <c:pt idx="861">
                  <c:v>4.2000000000257387E-3</c:v>
                </c:pt>
                <c:pt idx="862">
                  <c:v>4.4100000000071304E-3</c:v>
                </c:pt>
                <c:pt idx="863">
                  <c:v>5.8699999999589636E-3</c:v>
                </c:pt>
                <c:pt idx="864">
                  <c:v>5.1900000000273394E-3</c:v>
                </c:pt>
                <c:pt idx="865">
                  <c:v>8.7899999999763168E-3</c:v>
                </c:pt>
                <c:pt idx="866">
                  <c:v>4.4399999999882311E-3</c:v>
                </c:pt>
                <c:pt idx="867">
                  <c:v>4.4700000000261753E-3</c:v>
                </c:pt>
                <c:pt idx="868">
                  <c:v>8.2600000000070395E-3</c:v>
                </c:pt>
                <c:pt idx="869">
                  <c:v>3.3300000000053842E-3</c:v>
                </c:pt>
                <c:pt idx="870">
                  <c:v>8.2899999999881402E-3</c:v>
                </c:pt>
                <c:pt idx="871">
                  <c:v>4.1400000000066939E-3</c:v>
                </c:pt>
                <c:pt idx="872">
                  <c:v>3.669999999999618E-3</c:v>
                </c:pt>
                <c:pt idx="873">
                  <c:v>8.2499999999754436E-3</c:v>
                </c:pt>
                <c:pt idx="874">
                  <c:v>3.8800000000378532E-3</c:v>
                </c:pt>
                <c:pt idx="875">
                  <c:v>6.6699999999855208E-3</c:v>
                </c:pt>
                <c:pt idx="876">
                  <c:v>6.3499999999976353E-3</c:v>
                </c:pt>
                <c:pt idx="877">
                  <c:v>3.9299999999684587E-3</c:v>
                </c:pt>
                <c:pt idx="878">
                  <c:v>6.2000000000352884E-3</c:v>
                </c:pt>
                <c:pt idx="879">
                  <c:v>6.9199999999796091E-3</c:v>
                </c:pt>
                <c:pt idx="880">
                  <c:v>3.8700000000062573E-3</c:v>
                </c:pt>
                <c:pt idx="881">
                  <c:v>5.9899999999970532E-3</c:v>
                </c:pt>
                <c:pt idx="882">
                  <c:v>6.0500000000160981E-3</c:v>
                </c:pt>
                <c:pt idx="883">
                  <c:v>3.8799999999810098E-3</c:v>
                </c:pt>
                <c:pt idx="884">
                  <c:v>7.0299999999861029E-3</c:v>
                </c:pt>
                <c:pt idx="885">
                  <c:v>5.4800000000341242E-3</c:v>
                </c:pt>
                <c:pt idx="886">
                  <c:v>4.4100000000071304E-3</c:v>
                </c:pt>
                <c:pt idx="887">
                  <c:v>9.6299999999587271E-3</c:v>
                </c:pt>
                <c:pt idx="888">
                  <c:v>1.4600000000086766E-3</c:v>
                </c:pt>
                <c:pt idx="889">
                  <c:v>7.2400000000243381E-3</c:v>
                </c:pt>
                <c:pt idx="890">
                  <c:v>3.7599999999997635E-3</c:v>
                </c:pt>
                <c:pt idx="891">
                  <c:v>5.4799999999772808E-3</c:v>
                </c:pt>
                <c:pt idx="892">
                  <c:v>5.7800000000156615E-3</c:v>
                </c:pt>
                <c:pt idx="893">
                  <c:v>4.2300000000068394E-3</c:v>
                </c:pt>
                <c:pt idx="894">
                  <c:v>6.0199999999781539E-3</c:v>
                </c:pt>
                <c:pt idx="895">
                  <c:v>2.9299999999921056E-3</c:v>
                </c:pt>
                <c:pt idx="896">
                  <c:v>7.6000000000249202E-3</c:v>
                </c:pt>
                <c:pt idx="897">
                  <c:v>4.1100000000255932E-3</c:v>
                </c:pt>
                <c:pt idx="898">
                  <c:v>6.9999999999481588E-3</c:v>
                </c:pt>
                <c:pt idx="899">
                  <c:v>1.8500000000472028E-3</c:v>
                </c:pt>
                <c:pt idx="900">
                  <c:v>5.239999999957945E-3</c:v>
                </c:pt>
                <c:pt idx="901">
                  <c:v>6.0799999999971988E-3</c:v>
                </c:pt>
                <c:pt idx="902">
                  <c:v>6.5299999999979264E-3</c:v>
                </c:pt>
                <c:pt idx="903">
                  <c:v>5.3100000000085856E-3</c:v>
                </c:pt>
                <c:pt idx="904">
                  <c:v>5.0300000000333966E-3</c:v>
                </c:pt>
                <c:pt idx="905">
                  <c:v>6.4399999999977808E-3</c:v>
                </c:pt>
                <c:pt idx="906">
                  <c:v>6.3199999999596912E-3</c:v>
                </c:pt>
                <c:pt idx="907">
                  <c:v>3.6300000000437649E-3</c:v>
                </c:pt>
                <c:pt idx="908">
                  <c:v>6.6199999999980719E-3</c:v>
                </c:pt>
                <c:pt idx="909">
                  <c:v>5.3299999999580905E-3</c:v>
                </c:pt>
                <c:pt idx="910">
                  <c:v>6.9200000000364525E-3</c:v>
                </c:pt>
                <c:pt idx="911">
                  <c:v>4.2300000000068394E-3</c:v>
                </c:pt>
                <c:pt idx="912">
                  <c:v>6.379999999978736E-3</c:v>
                </c:pt>
                <c:pt idx="913">
                  <c:v>7.1800000000052933E-3</c:v>
                </c:pt>
                <c:pt idx="914">
                  <c:v>3.7599999999997635E-3</c:v>
                </c:pt>
                <c:pt idx="915">
                  <c:v>7.4200000000246291E-3</c:v>
                </c:pt>
                <c:pt idx="916">
                  <c:v>5.9299999999780084E-3</c:v>
                </c:pt>
                <c:pt idx="917">
                  <c:v>8.5199999999758802E-3</c:v>
                </c:pt>
                <c:pt idx="918">
                  <c:v>2.2700000000099863E-3</c:v>
                </c:pt>
                <c:pt idx="919">
                  <c:v>8.8800000000333057E-3</c:v>
                </c:pt>
                <c:pt idx="920">
                  <c:v>4.3199999999501415E-3</c:v>
                </c:pt>
                <c:pt idx="921">
                  <c:v>6.700000000023465E-3</c:v>
                </c:pt>
                <c:pt idx="922">
                  <c:v>6.0500000000160981E-3</c:v>
                </c:pt>
                <c:pt idx="923">
                  <c:v>4.9500000000080036E-3</c:v>
                </c:pt>
                <c:pt idx="924">
                  <c:v>4.6499999999696229E-3</c:v>
                </c:pt>
                <c:pt idx="925">
                  <c:v>7.8100000000063119E-3</c:v>
                </c:pt>
                <c:pt idx="926">
                  <c:v>6.8499999999858119E-3</c:v>
                </c:pt>
                <c:pt idx="927">
                  <c:v>6.650000000036016E-3</c:v>
                </c:pt>
                <c:pt idx="928">
                  <c:v>5.9299999999780084E-3</c:v>
                </c:pt>
                <c:pt idx="929">
                  <c:v>8.0800000000067485E-3</c:v>
                </c:pt>
                <c:pt idx="930">
                  <c:v>5.2099999999768443E-3</c:v>
                </c:pt>
                <c:pt idx="931">
                  <c:v>5.0700000000460932E-3</c:v>
                </c:pt>
                <c:pt idx="932">
                  <c:v>8.1899999999563988E-3</c:v>
                </c:pt>
                <c:pt idx="933">
                  <c:v>5.8999999999969077E-3</c:v>
                </c:pt>
                <c:pt idx="934">
                  <c:v>7.7800000000252112E-3</c:v>
                </c:pt>
                <c:pt idx="935">
                  <c:v>3.6099999999805732E-3</c:v>
                </c:pt>
                <c:pt idx="936">
                  <c:v>6.2900000000354339E-3</c:v>
                </c:pt>
                <c:pt idx="937">
                  <c:v>5.7799999999588181E-3</c:v>
                </c:pt>
                <c:pt idx="938">
                  <c:v>5.870000000015807E-3</c:v>
                </c:pt>
                <c:pt idx="939">
                  <c:v>5.8399999999778629E-3</c:v>
                </c:pt>
                <c:pt idx="940">
                  <c:v>9.0900000000146974E-3</c:v>
                </c:pt>
                <c:pt idx="941">
                  <c:v>3.8099999999872125E-3</c:v>
                </c:pt>
                <c:pt idx="942">
                  <c:v>5.460000000027776E-3</c:v>
                </c:pt>
                <c:pt idx="943">
                  <c:v>9.1199999999957981E-3</c:v>
                </c:pt>
                <c:pt idx="944">
                  <c:v>4.2599999999879401E-3</c:v>
                </c:pt>
                <c:pt idx="945">
                  <c:v>7.7800000000252112E-3</c:v>
                </c:pt>
                <c:pt idx="946">
                  <c:v>5.3300000000149339E-3</c:v>
                </c:pt>
                <c:pt idx="947">
                  <c:v>5.5199999999899774E-3</c:v>
                </c:pt>
                <c:pt idx="948">
                  <c:v>6.9699999999670581E-3</c:v>
                </c:pt>
                <c:pt idx="949">
                  <c:v>5.8099999999967622E-3</c:v>
                </c:pt>
                <c:pt idx="950">
                  <c:v>6.1400000000162436E-3</c:v>
                </c:pt>
                <c:pt idx="951">
                  <c:v>3.9600000000064028E-3</c:v>
                </c:pt>
                <c:pt idx="952">
                  <c:v>5.5800000000090222E-3</c:v>
                </c:pt>
                <c:pt idx="953">
                  <c:v>5.8699999999589636E-3</c:v>
                </c:pt>
                <c:pt idx="954">
                  <c:v>5.9600000000159525E-3</c:v>
                </c:pt>
                <c:pt idx="955">
                  <c:v>4.4399999999882311E-3</c:v>
                </c:pt>
                <c:pt idx="956">
                  <c:v>4.3800000000260297E-3</c:v>
                </c:pt>
                <c:pt idx="957">
                  <c:v>7.5400000000058753E-3</c:v>
                </c:pt>
                <c:pt idx="958">
                  <c:v>5.5399999999963256E-3</c:v>
                </c:pt>
                <c:pt idx="959">
                  <c:v>7.3600000000055843E-3</c:v>
                </c:pt>
                <c:pt idx="960">
                  <c:v>5.3100000000085856E-3</c:v>
                </c:pt>
                <c:pt idx="961">
                  <c:v>7.0599999999672036E-3</c:v>
                </c:pt>
                <c:pt idx="962">
                  <c:v>5.2499999999895408E-3</c:v>
                </c:pt>
                <c:pt idx="963">
                  <c:v>8.1300000000510408E-3</c:v>
                </c:pt>
                <c:pt idx="964">
                  <c:v>3.2799999999610918E-3</c:v>
                </c:pt>
                <c:pt idx="965">
                  <c:v>5.4000000000087311E-3</c:v>
                </c:pt>
                <c:pt idx="966">
                  <c:v>7.6000000000249202E-3</c:v>
                </c:pt>
                <c:pt idx="967">
                  <c:v>6.1099999999782995E-3</c:v>
                </c:pt>
                <c:pt idx="968">
                  <c:v>5.6299999999964712E-3</c:v>
                </c:pt>
                <c:pt idx="969">
                  <c:v>8.8499999999953616E-3</c:v>
                </c:pt>
                <c:pt idx="970">
                  <c:v>6.3000000000101863E-4</c:v>
                </c:pt>
                <c:pt idx="971">
                  <c:v>7.6799999999934698E-3</c:v>
                </c:pt>
                <c:pt idx="972">
                  <c:v>6.1400000000162436E-3</c:v>
                </c:pt>
                <c:pt idx="973">
                  <c:v>5.6099999999901229E-3</c:v>
                </c:pt>
                <c:pt idx="974">
                  <c:v>6.7300000000045657E-3</c:v>
                </c:pt>
                <c:pt idx="975">
                  <c:v>6.6199999999980719E-3</c:v>
                </c:pt>
                <c:pt idx="976">
                  <c:v>4.5600000000263208E-3</c:v>
                </c:pt>
                <c:pt idx="977">
                  <c:v>4.3200000000069849E-3</c:v>
                </c:pt>
                <c:pt idx="978">
                  <c:v>6.6699999999855208E-3</c:v>
                </c:pt>
                <c:pt idx="979">
                  <c:v>5.1599999999893953E-3</c:v>
                </c:pt>
                <c:pt idx="980">
                  <c:v>9.1499999999768988E-3</c:v>
                </c:pt>
                <c:pt idx="981">
                  <c:v>5.8999999999969077E-3</c:v>
                </c:pt>
                <c:pt idx="982">
                  <c:v>5.4800000000341242E-3</c:v>
                </c:pt>
                <c:pt idx="983">
                  <c:v>5.4900000000088767E-3</c:v>
                </c:pt>
                <c:pt idx="984">
                  <c:v>6.2299999999595457E-3</c:v>
                </c:pt>
                <c:pt idx="985">
                  <c:v>5.4800000000341242E-3</c:v>
                </c:pt>
                <c:pt idx="986">
                  <c:v>4.680000000007567E-3</c:v>
                </c:pt>
                <c:pt idx="987">
                  <c:v>8.1099999999878492E-3</c:v>
                </c:pt>
                <c:pt idx="988">
                  <c:v>6.0799999999971988E-3</c:v>
                </c:pt>
                <c:pt idx="989">
                  <c:v>5.2099999999768443E-3</c:v>
                </c:pt>
                <c:pt idx="990">
                  <c:v>7.9300000000444015E-3</c:v>
                </c:pt>
                <c:pt idx="991">
                  <c:v>3.8699999999494139E-3</c:v>
                </c:pt>
                <c:pt idx="992">
                  <c:v>6.7400000000361615E-3</c:v>
                </c:pt>
                <c:pt idx="993">
                  <c:v>4.8299999999699139E-3</c:v>
                </c:pt>
                <c:pt idx="994">
                  <c:v>6.3100000000417822E-3</c:v>
                </c:pt>
                <c:pt idx="995">
                  <c:v>6.1099999999782995E-3</c:v>
                </c:pt>
                <c:pt idx="996">
                  <c:v>5.4299999999898318E-3</c:v>
                </c:pt>
                <c:pt idx="997">
                  <c:v>6.880000000023756E-3</c:v>
                </c:pt>
                <c:pt idx="998">
                  <c:v>4.8899999999889587E-3</c:v>
                </c:pt>
                <c:pt idx="999">
                  <c:v>7.4199999999677857E-3</c:v>
                </c:pt>
                <c:pt idx="1000">
                  <c:v>3.8700000000062573E-3</c:v>
                </c:pt>
                <c:pt idx="1001">
                  <c:v>8.2000000000448381E-3</c:v>
                </c:pt>
                <c:pt idx="1002">
                  <c:v>4.7699999999508691E-3</c:v>
                </c:pt>
                <c:pt idx="1003">
                  <c:v>6.2000000000352884E-3</c:v>
                </c:pt>
                <c:pt idx="1004">
                  <c:v>3.719999999987067E-3</c:v>
                </c:pt>
                <c:pt idx="1005">
                  <c:v>7.9600000000255022E-3</c:v>
                </c:pt>
                <c:pt idx="1006">
                  <c:v>5.419999999958236E-3</c:v>
                </c:pt>
                <c:pt idx="1007">
                  <c:v>3.2500000000368345E-3</c:v>
                </c:pt>
                <c:pt idx="1008">
                  <c:v>9.1499999999768988E-3</c:v>
                </c:pt>
                <c:pt idx="1009">
                  <c:v>7.1199999999862484E-3</c:v>
                </c:pt>
                <c:pt idx="1010">
                  <c:v>4.5600000000263208E-3</c:v>
                </c:pt>
                <c:pt idx="1011">
                  <c:v>9.4500000000152795E-3</c:v>
                </c:pt>
                <c:pt idx="1012">
                  <c:v>4.3499999999880856E-3</c:v>
                </c:pt>
                <c:pt idx="1013">
                  <c:v>4.7399999999697684E-3</c:v>
                </c:pt>
                <c:pt idx="1014">
                  <c:v>7.5700000000438195E-3</c:v>
                </c:pt>
                <c:pt idx="1015">
                  <c:v>4.5299999999883767E-3</c:v>
                </c:pt>
                <c:pt idx="1016">
                  <c:v>7.1800000000052933E-3</c:v>
                </c:pt>
                <c:pt idx="1017">
                  <c:v>3.9699999999811553E-3</c:v>
                </c:pt>
                <c:pt idx="1018">
                  <c:v>5.7499999999777174E-3</c:v>
                </c:pt>
                <c:pt idx="1019">
                  <c:v>7.3000000000433829E-3</c:v>
                </c:pt>
                <c:pt idx="1020">
                  <c:v>5.599999999958527E-3</c:v>
                </c:pt>
                <c:pt idx="1021">
                  <c:v>5.2500000000463842E-3</c:v>
                </c:pt>
                <c:pt idx="1022">
                  <c:v>8.399999999994634E-3</c:v>
                </c:pt>
                <c:pt idx="1023">
                  <c:v>3.6999999999807187E-3</c:v>
                </c:pt>
                <c:pt idx="1024">
                  <c:v>7.9600000000255022E-3</c:v>
                </c:pt>
                <c:pt idx="1025">
                  <c:v>5.7799999999588181E-3</c:v>
                </c:pt>
                <c:pt idx="1026">
                  <c:v>4.7400000000266118E-3</c:v>
                </c:pt>
                <c:pt idx="1027">
                  <c:v>7.8599999999937609E-3</c:v>
                </c:pt>
                <c:pt idx="1028">
                  <c:v>4.4399999999882311E-3</c:v>
                </c:pt>
                <c:pt idx="1029">
                  <c:v>7.9000000000064574E-3</c:v>
                </c:pt>
                <c:pt idx="1030">
                  <c:v>5.6599999999775719E-3</c:v>
                </c:pt>
                <c:pt idx="1031">
                  <c:v>7.0699999999987995E-3</c:v>
                </c:pt>
                <c:pt idx="1032">
                  <c:v>5.1200000000335422E-3</c:v>
                </c:pt>
                <c:pt idx="1033">
                  <c:v>6.7399999999793181E-3</c:v>
                </c:pt>
                <c:pt idx="1034">
                  <c:v>8.1299999999941974E-3</c:v>
                </c:pt>
                <c:pt idx="1035">
                  <c:v>5.9899999999970532E-3</c:v>
                </c:pt>
                <c:pt idx="1036">
                  <c:v>5.0100000000270484E-3</c:v>
                </c:pt>
                <c:pt idx="1037">
                  <c:v>8.3199999999692409E-3</c:v>
                </c:pt>
                <c:pt idx="1038">
                  <c:v>5.9300000000348518E-3</c:v>
                </c:pt>
                <c:pt idx="1039">
                  <c:v>7.7200000000061664E-3</c:v>
                </c:pt>
                <c:pt idx="1040">
                  <c:v>5.8699999999589636E-3</c:v>
                </c:pt>
                <c:pt idx="1041">
                  <c:v>6.0799999999971988E-3</c:v>
                </c:pt>
                <c:pt idx="1042">
                  <c:v>4.9100000000521504E-3</c:v>
                </c:pt>
                <c:pt idx="1043">
                  <c:v>1.0789999999985866E-2</c:v>
                </c:pt>
                <c:pt idx="1044">
                  <c:v>3.9400000000000546E-3</c:v>
                </c:pt>
                <c:pt idx="1045">
                  <c:v>7.2700000000054388E-3</c:v>
                </c:pt>
                <c:pt idx="1046">
                  <c:v>6.5799999999853753E-3</c:v>
                </c:pt>
                <c:pt idx="1047">
                  <c:v>5.8500000000094587E-3</c:v>
                </c:pt>
                <c:pt idx="1048">
                  <c:v>6.3700000000039836E-3</c:v>
                </c:pt>
                <c:pt idx="1049">
                  <c:v>3.7899999999808642E-3</c:v>
                </c:pt>
                <c:pt idx="1050">
                  <c:v>9.4500000000152795E-3</c:v>
                </c:pt>
                <c:pt idx="1051">
                  <c:v>4.1400000000066939E-3</c:v>
                </c:pt>
                <c:pt idx="1052">
                  <c:v>4.7399999999697684E-3</c:v>
                </c:pt>
                <c:pt idx="1053">
                  <c:v>7.1500000000241926E-3</c:v>
                </c:pt>
                <c:pt idx="1054">
                  <c:v>6.7300000000045657E-3</c:v>
                </c:pt>
                <c:pt idx="1055">
                  <c:v>3.7599999999997635E-3</c:v>
                </c:pt>
                <c:pt idx="1056">
                  <c:v>8.7599999999952161E-3</c:v>
                </c:pt>
                <c:pt idx="1057">
                  <c:v>3.4599999999613829E-3</c:v>
                </c:pt>
                <c:pt idx="1058">
                  <c:v>6.8200000000047112E-3</c:v>
                </c:pt>
                <c:pt idx="1059">
                  <c:v>6.0200000000349974E-3</c:v>
                </c:pt>
                <c:pt idx="1060">
                  <c:v>4.860000000007858E-3</c:v>
                </c:pt>
                <c:pt idx="1061">
                  <c:v>6.6199999999980719E-3</c:v>
                </c:pt>
                <c:pt idx="1062">
                  <c:v>2.5899999999978718E-3</c:v>
                </c:pt>
                <c:pt idx="1063">
                  <c:v>5.4499999999961801E-3</c:v>
                </c:pt>
                <c:pt idx="1064">
                  <c:v>9.0299999999956526E-3</c:v>
                </c:pt>
                <c:pt idx="1065">
                  <c:v>2.5999999999726242E-3</c:v>
                </c:pt>
                <c:pt idx="1066">
                  <c:v>5.5100000000152249E-3</c:v>
                </c:pt>
                <c:pt idx="1067">
                  <c:v>5.6299999999964712E-3</c:v>
                </c:pt>
                <c:pt idx="1068">
                  <c:v>3.5799999999994725E-3</c:v>
                </c:pt>
                <c:pt idx="1069">
                  <c:v>8.4600000000136788E-3</c:v>
                </c:pt>
                <c:pt idx="1070">
                  <c:v>1.8799999999714601E-3</c:v>
                </c:pt>
                <c:pt idx="1071">
                  <c:v>6.9100000000048567E-3</c:v>
                </c:pt>
                <c:pt idx="1072">
                  <c:v>4.6500000000264663E-3</c:v>
                </c:pt>
                <c:pt idx="1073">
                  <c:v>4.3799999999691863E-3</c:v>
                </c:pt>
                <c:pt idx="1074">
                  <c:v>4.2700000000195359E-3</c:v>
                </c:pt>
                <c:pt idx="1075">
                  <c:v>4.909999999995307E-3</c:v>
                </c:pt>
                <c:pt idx="1076">
                  <c:v>4.3000000000006366E-3</c:v>
                </c:pt>
                <c:pt idx="1077">
                  <c:v>6.3700000000039836E-3</c:v>
                </c:pt>
                <c:pt idx="1078">
                  <c:v>4.3200000000069849E-3</c:v>
                </c:pt>
                <c:pt idx="1079">
                  <c:v>4.3600000000196815E-3</c:v>
                </c:pt>
                <c:pt idx="1080">
                  <c:v>3.7799999999492684E-3</c:v>
                </c:pt>
                <c:pt idx="1081">
                  <c:v>4.3200000000069849E-3</c:v>
                </c:pt>
                <c:pt idx="1082">
                  <c:v>5.2200000000084401E-3</c:v>
                </c:pt>
                <c:pt idx="1083">
                  <c:v>5.1200000000335422E-3</c:v>
                </c:pt>
                <c:pt idx="1084">
                  <c:v>1.1700000000018917E-3</c:v>
                </c:pt>
                <c:pt idx="1085">
                  <c:v>8.9399999999955071E-3</c:v>
                </c:pt>
                <c:pt idx="1086">
                  <c:v>3.1599999999798456E-3</c:v>
                </c:pt>
                <c:pt idx="1087">
                  <c:v>5.2699999999958891E-3</c:v>
                </c:pt>
                <c:pt idx="1088">
                  <c:v>3.5199999999804277E-3</c:v>
                </c:pt>
                <c:pt idx="1089">
                  <c:v>4.909999999995307E-3</c:v>
                </c:pt>
                <c:pt idx="1090">
                  <c:v>6.3800000000355794E-3</c:v>
                </c:pt>
                <c:pt idx="1091">
                  <c:v>2.8300000000172076E-3</c:v>
                </c:pt>
                <c:pt idx="1092">
                  <c:v>3.999999999962256E-3</c:v>
                </c:pt>
                <c:pt idx="1093">
                  <c:v>7.209999999986394E-3</c:v>
                </c:pt>
                <c:pt idx="1094">
                  <c:v>4.2900000000258842E-3</c:v>
                </c:pt>
                <c:pt idx="1095">
                  <c:v>3.6999999999807187E-3</c:v>
                </c:pt>
                <c:pt idx="1096">
                  <c:v>5.1200000000335422E-3</c:v>
                </c:pt>
                <c:pt idx="1097">
                  <c:v>3.8799999999810098E-3</c:v>
                </c:pt>
                <c:pt idx="1098">
                  <c:v>5.089999999995598E-3</c:v>
                </c:pt>
                <c:pt idx="1099">
                  <c:v>3.3400000000369801E-3</c:v>
                </c:pt>
                <c:pt idx="1100">
                  <c:v>5.7499999999777174E-3</c:v>
                </c:pt>
                <c:pt idx="1101">
                  <c:v>4.2300000000068394E-3</c:v>
                </c:pt>
                <c:pt idx="1102">
                  <c:v>8.0800000000067485E-3</c:v>
                </c:pt>
                <c:pt idx="1103">
                  <c:v>2.0599999999717511E-3</c:v>
                </c:pt>
                <c:pt idx="1104">
                  <c:v>5.089999999995598E-3</c:v>
                </c:pt>
                <c:pt idx="1105">
                  <c:v>5.870000000015807E-3</c:v>
                </c:pt>
                <c:pt idx="1106">
                  <c:v>4.9500000000080036E-3</c:v>
                </c:pt>
                <c:pt idx="1107">
                  <c:v>4.9199999999700594E-3</c:v>
                </c:pt>
                <c:pt idx="1108">
                  <c:v>4.170000000044638E-3</c:v>
                </c:pt>
                <c:pt idx="1109">
                  <c:v>3.5799999999994725E-3</c:v>
                </c:pt>
                <c:pt idx="1110">
                  <c:v>5.9899999999970532E-3</c:v>
                </c:pt>
                <c:pt idx="1111">
                  <c:v>5.6599999999775719E-3</c:v>
                </c:pt>
                <c:pt idx="1112">
                  <c:v>4.2900000000258842E-3</c:v>
                </c:pt>
                <c:pt idx="1113">
                  <c:v>4.6799999999507236E-3</c:v>
                </c:pt>
                <c:pt idx="1114">
                  <c:v>4.7700000000077125E-3</c:v>
                </c:pt>
                <c:pt idx="1115">
                  <c:v>5.7500000000345608E-3</c:v>
                </c:pt>
                <c:pt idx="1116">
                  <c:v>3.0099999999606553E-3</c:v>
                </c:pt>
                <c:pt idx="1117">
                  <c:v>9.3899999999962347E-3</c:v>
                </c:pt>
                <c:pt idx="1118">
                  <c:v>2.020000000015898E-3</c:v>
                </c:pt>
                <c:pt idx="1119">
                  <c:v>5.5199999999899774E-3</c:v>
                </c:pt>
                <c:pt idx="1120">
                  <c:v>8.2800000000133878E-3</c:v>
                </c:pt>
                <c:pt idx="1121">
                  <c:v>5.6099999999901229E-3</c:v>
                </c:pt>
                <c:pt idx="1122">
                  <c:v>3.9300000000253021E-3</c:v>
                </c:pt>
                <c:pt idx="1123">
                  <c:v>7.8399999999874126E-3</c:v>
                </c:pt>
                <c:pt idx="1124">
                  <c:v>6.3499999999976353E-3</c:v>
                </c:pt>
                <c:pt idx="1125">
                  <c:v>7.0900000000051477E-3</c:v>
                </c:pt>
                <c:pt idx="1126">
                  <c:v>5.4799999999772808E-3</c:v>
                </c:pt>
                <c:pt idx="1127">
                  <c:v>8.170000000006894E-3</c:v>
                </c:pt>
                <c:pt idx="1128">
                  <c:v>6.4100000000166801E-3</c:v>
                </c:pt>
                <c:pt idx="1129">
                  <c:v>5.9299999999780084E-3</c:v>
                </c:pt>
                <c:pt idx="1130">
                  <c:v>6.0799999999971988E-3</c:v>
                </c:pt>
                <c:pt idx="1131">
                  <c:v>8.6400000000139698E-3</c:v>
                </c:pt>
                <c:pt idx="1132">
                  <c:v>7.4200000000246291E-3</c:v>
                </c:pt>
                <c:pt idx="1133">
                  <c:v>6.7899999999667671E-3</c:v>
                </c:pt>
                <c:pt idx="1134">
                  <c:v>7.1900000000368891E-3</c:v>
                </c:pt>
                <c:pt idx="1135">
                  <c:v>4.8499999999762622E-3</c:v>
                </c:pt>
                <c:pt idx="1136">
                  <c:v>9.1199999999957981E-3</c:v>
                </c:pt>
                <c:pt idx="1137">
                  <c:v>4.7400000000266118E-3</c:v>
                </c:pt>
                <c:pt idx="1138">
                  <c:v>9.9599999999782085E-3</c:v>
                </c:pt>
                <c:pt idx="1139">
                  <c:v>4.2900000000258842E-3</c:v>
                </c:pt>
                <c:pt idx="1140">
                  <c:v>8.2499999999754436E-3</c:v>
                </c:pt>
                <c:pt idx="1141">
                  <c:v>5.7600000000093132E-3</c:v>
                </c:pt>
                <c:pt idx="1142">
                  <c:v>8.3399999999755892E-3</c:v>
                </c:pt>
                <c:pt idx="1143">
                  <c:v>4.5300000000452201E-3</c:v>
                </c:pt>
                <c:pt idx="1144">
                  <c:v>7.389999999986685E-3</c:v>
                </c:pt>
                <c:pt idx="1145">
                  <c:v>4.5599999999694774E-3</c:v>
                </c:pt>
                <c:pt idx="1146">
                  <c:v>1.1180000000024393E-2</c:v>
                </c:pt>
                <c:pt idx="1147">
                  <c:v>6.2599999999974898E-3</c:v>
                </c:pt>
                <c:pt idx="1148">
                  <c:v>8.0399999999940519E-3</c:v>
                </c:pt>
                <c:pt idx="1149">
                  <c:v>5.870000000015807E-3</c:v>
                </c:pt>
                <c:pt idx="1150">
                  <c:v>6.1099999999782995E-3</c:v>
                </c:pt>
                <c:pt idx="1151">
                  <c:v>9.3300000000340333E-3</c:v>
                </c:pt>
                <c:pt idx="1152">
                  <c:v>7.6899999999682223E-3</c:v>
                </c:pt>
                <c:pt idx="1153">
                  <c:v>6.1699999999973443E-3</c:v>
                </c:pt>
                <c:pt idx="1154">
                  <c:v>7.2400000000243381E-3</c:v>
                </c:pt>
                <c:pt idx="1155">
                  <c:v>3.8700000000062573E-3</c:v>
                </c:pt>
                <c:pt idx="1156">
                  <c:v>7.569999999986976E-3</c:v>
                </c:pt>
                <c:pt idx="1157">
                  <c:v>1.051999999998543E-2</c:v>
                </c:pt>
                <c:pt idx="1158">
                  <c:v>2.9299999999921056E-3</c:v>
                </c:pt>
                <c:pt idx="1159">
                  <c:v>1.0580000000004475E-2</c:v>
                </c:pt>
                <c:pt idx="1160">
                  <c:v>5.6299999999964712E-3</c:v>
                </c:pt>
                <c:pt idx="1161">
                  <c:v>9.2099999999959437E-3</c:v>
                </c:pt>
                <c:pt idx="1162">
                  <c:v>4.6500000000264663E-3</c:v>
                </c:pt>
                <c:pt idx="1163">
                  <c:v>9.3200000000024374E-3</c:v>
                </c:pt>
                <c:pt idx="1164">
                  <c:v>4.9799999999891043E-3</c:v>
                </c:pt>
                <c:pt idx="1165">
                  <c:v>1.0460000000023228E-2</c:v>
                </c:pt>
                <c:pt idx="1166">
                  <c:v>4.7399999999697684E-3</c:v>
                </c:pt>
                <c:pt idx="1167">
                  <c:v>1.0339999999985139E-2</c:v>
                </c:pt>
                <c:pt idx="1168">
                  <c:v>2.4800000000482214E-3</c:v>
                </c:pt>
                <c:pt idx="1169">
                  <c:v>6.0699999999656029E-3</c:v>
                </c:pt>
                <c:pt idx="1170">
                  <c:v>9.360000000015134E-3</c:v>
                </c:pt>
                <c:pt idx="1171">
                  <c:v>5.2200000000084401E-3</c:v>
                </c:pt>
                <c:pt idx="1172">
                  <c:v>6.3199999999596912E-3</c:v>
                </c:pt>
                <c:pt idx="1173">
                  <c:v>7.8000000000315595E-3</c:v>
                </c:pt>
                <c:pt idx="1174">
                  <c:v>5.5800000000090222E-3</c:v>
                </c:pt>
                <c:pt idx="1175">
                  <c:v>5.239999999957945E-3</c:v>
                </c:pt>
                <c:pt idx="1176">
                  <c:v>8.530000000007476E-3</c:v>
                </c:pt>
                <c:pt idx="1177">
                  <c:v>4.9999999999954525E-3</c:v>
                </c:pt>
                <c:pt idx="1178">
                  <c:v>1.1030000000005202E-2</c:v>
                </c:pt>
                <c:pt idx="1179">
                  <c:v>2.8000000000361069E-3</c:v>
                </c:pt>
                <c:pt idx="1180">
                  <c:v>9.5699999999965257E-3</c:v>
                </c:pt>
                <c:pt idx="1181">
                  <c:v>6.1099999999782995E-3</c:v>
                </c:pt>
                <c:pt idx="1182">
                  <c:v>7.8399999999874126E-3</c:v>
                </c:pt>
                <c:pt idx="1183">
                  <c:v>5.1200000000335422E-3</c:v>
                </c:pt>
                <c:pt idx="1184">
                  <c:v>6.7999999999983629E-3</c:v>
                </c:pt>
                <c:pt idx="1185">
                  <c:v>5.5699999999774263E-3</c:v>
                </c:pt>
                <c:pt idx="1186">
                  <c:v>8.0500000000256478E-3</c:v>
                </c:pt>
                <c:pt idx="1187">
                  <c:v>4.500000000007276E-3</c:v>
                </c:pt>
                <c:pt idx="1188">
                  <c:v>5.9599999999591091E-3</c:v>
                </c:pt>
                <c:pt idx="1189">
                  <c:v>6.4600000000041291E-3</c:v>
                </c:pt>
                <c:pt idx="1190">
                  <c:v>4.1200000000003456E-3</c:v>
                </c:pt>
                <c:pt idx="1191">
                  <c:v>6.9700000000239015E-3</c:v>
                </c:pt>
                <c:pt idx="1192">
                  <c:v>5.8999999999969077E-3</c:v>
                </c:pt>
                <c:pt idx="1193">
                  <c:v>6.1099999999782995E-3</c:v>
                </c:pt>
                <c:pt idx="1194">
                  <c:v>7.3300000000244836E-3</c:v>
                </c:pt>
                <c:pt idx="1195">
                  <c:v>4.1099999999687498E-3</c:v>
                </c:pt>
                <c:pt idx="1196">
                  <c:v>4.6200000000453656E-3</c:v>
                </c:pt>
                <c:pt idx="1197">
                  <c:v>7.389999999986685E-3</c:v>
                </c:pt>
                <c:pt idx="1198">
                  <c:v>5.6999999999902684E-3</c:v>
                </c:pt>
                <c:pt idx="1199">
                  <c:v>8.1000000000130967E-3</c:v>
                </c:pt>
                <c:pt idx="1200">
                  <c:v>4.4699999999693318E-3</c:v>
                </c:pt>
                <c:pt idx="1201">
                  <c:v>5.640000000028067E-3</c:v>
                </c:pt>
                <c:pt idx="1202">
                  <c:v>5.8099999999967622E-3</c:v>
                </c:pt>
                <c:pt idx="1203">
                  <c:v>4.4100000000071304E-3</c:v>
                </c:pt>
                <c:pt idx="1204">
                  <c:v>5.9899999999970532E-3</c:v>
                </c:pt>
                <c:pt idx="1205">
                  <c:v>9.3899999999962347E-3</c:v>
                </c:pt>
                <c:pt idx="1206">
                  <c:v>1.3099999999894862E-3</c:v>
                </c:pt>
                <c:pt idx="1207">
                  <c:v>7.2999999999865395E-3</c:v>
                </c:pt>
                <c:pt idx="1208">
                  <c:v>5.2400000000147884E-3</c:v>
                </c:pt>
                <c:pt idx="1209">
                  <c:v>5.4299999999898318E-3</c:v>
                </c:pt>
                <c:pt idx="1210">
                  <c:v>6.880000000023756E-3</c:v>
                </c:pt>
                <c:pt idx="1211">
                  <c:v>4.5299999999883767E-3</c:v>
                </c:pt>
                <c:pt idx="1212">
                  <c:v>7.2200000000179898E-3</c:v>
                </c:pt>
                <c:pt idx="1213">
                  <c:v>7.6499999999555257E-3</c:v>
                </c:pt>
                <c:pt idx="1214">
                  <c:v>4.1800000000193904E-3</c:v>
                </c:pt>
                <c:pt idx="1215">
                  <c:v>6.9399999999859574E-3</c:v>
                </c:pt>
                <c:pt idx="1216">
                  <c:v>3.2500000000368345E-3</c:v>
                </c:pt>
                <c:pt idx="1217">
                  <c:v>5.3599999999960346E-3</c:v>
                </c:pt>
                <c:pt idx="1218">
                  <c:v>8.2299999999690954E-3</c:v>
                </c:pt>
                <c:pt idx="1219">
                  <c:v>4.3200000000069849E-3</c:v>
                </c:pt>
                <c:pt idx="1220">
                  <c:v>6.5299999999979264E-3</c:v>
                </c:pt>
                <c:pt idx="1221">
                  <c:v>4.500000000007276E-3</c:v>
                </c:pt>
                <c:pt idx="1222">
                  <c:v>6.8200000000047112E-3</c:v>
                </c:pt>
                <c:pt idx="1223">
                  <c:v>4.2000000000257387E-3</c:v>
                </c:pt>
                <c:pt idx="1224">
                  <c:v>8.079999999949905E-3</c:v>
                </c:pt>
                <c:pt idx="1225">
                  <c:v>3.3700000000180808E-3</c:v>
                </c:pt>
                <c:pt idx="1226">
                  <c:v>8.7300000000141154E-3</c:v>
                </c:pt>
                <c:pt idx="1227">
                  <c:v>5.0400000000081491E-3</c:v>
                </c:pt>
                <c:pt idx="1228">
                  <c:v>5.2699999999958891E-3</c:v>
                </c:pt>
                <c:pt idx="1229">
                  <c:v>4.3200000000069849E-3</c:v>
                </c:pt>
                <c:pt idx="1230">
                  <c:v>4.2300000000068394E-3</c:v>
                </c:pt>
                <c:pt idx="1231">
                  <c:v>7.5399999999490319E-3</c:v>
                </c:pt>
                <c:pt idx="1232">
                  <c:v>5.7300000000282125E-3</c:v>
                </c:pt>
                <c:pt idx="1233">
                  <c:v>7.209999999986394E-3</c:v>
                </c:pt>
                <c:pt idx="1234">
                  <c:v>4.7700000000077125E-3</c:v>
                </c:pt>
                <c:pt idx="1235">
                  <c:v>4.2599999999879401E-3</c:v>
                </c:pt>
                <c:pt idx="1236">
                  <c:v>7.2400000000243381E-3</c:v>
                </c:pt>
                <c:pt idx="1237">
                  <c:v>5.189999999970496E-3</c:v>
                </c:pt>
                <c:pt idx="1238">
                  <c:v>5.6600000000344153E-3</c:v>
                </c:pt>
                <c:pt idx="1239">
                  <c:v>7.2700000000054388E-3</c:v>
                </c:pt>
                <c:pt idx="1240">
                  <c:v>5.9899999999970532E-3</c:v>
                </c:pt>
                <c:pt idx="1241">
                  <c:v>6.3199999999596912E-3</c:v>
                </c:pt>
                <c:pt idx="1242">
                  <c:v>6.5299999999979264E-3</c:v>
                </c:pt>
                <c:pt idx="1243">
                  <c:v>2.4400000000355249E-3</c:v>
                </c:pt>
                <c:pt idx="1244">
                  <c:v>8.0800000000067485E-3</c:v>
                </c:pt>
                <c:pt idx="1245">
                  <c:v>5.419999999958236E-3</c:v>
                </c:pt>
                <c:pt idx="1246">
                  <c:v>4.1400000000066939E-3</c:v>
                </c:pt>
                <c:pt idx="1247">
                  <c:v>7.4200000000246291E-3</c:v>
                </c:pt>
                <c:pt idx="1248">
                  <c:v>5.4299999999898318E-3</c:v>
                </c:pt>
                <c:pt idx="1249">
                  <c:v>5.1799999999957436E-3</c:v>
                </c:pt>
                <c:pt idx="1250">
                  <c:v>4.3499999999880856E-3</c:v>
                </c:pt>
                <c:pt idx="1251">
                  <c:v>6.650000000036016E-3</c:v>
                </c:pt>
                <c:pt idx="1252">
                  <c:v>5.4799999999772808E-3</c:v>
                </c:pt>
                <c:pt idx="1253">
                  <c:v>6.6199999999980719E-3</c:v>
                </c:pt>
                <c:pt idx="1254">
                  <c:v>3.3399999999801366E-3</c:v>
                </c:pt>
                <c:pt idx="1255">
                  <c:v>6.2600000000543332E-3</c:v>
                </c:pt>
                <c:pt idx="1256">
                  <c:v>6.609999999966476E-3</c:v>
                </c:pt>
                <c:pt idx="1257">
                  <c:v>3.5199999999804277E-3</c:v>
                </c:pt>
                <c:pt idx="1258">
                  <c:v>8.850000000052205E-3</c:v>
                </c:pt>
                <c:pt idx="1259">
                  <c:v>3.6399999999616739E-3</c:v>
                </c:pt>
                <c:pt idx="1260">
                  <c:v>7.2700000000054388E-3</c:v>
                </c:pt>
                <c:pt idx="1261">
                  <c:v>3.0699999999797001E-3</c:v>
                </c:pt>
                <c:pt idx="1262">
                  <c:v>4.8900000000458022E-3</c:v>
                </c:pt>
                <c:pt idx="1263">
                  <c:v>6.6400000000044201E-3</c:v>
                </c:pt>
                <c:pt idx="1264">
                  <c:v>7.3299999999676402E-3</c:v>
                </c:pt>
                <c:pt idx="1265">
                  <c:v>3.3999999999991815E-3</c:v>
                </c:pt>
                <c:pt idx="1266">
                  <c:v>7.6599999999871216E-3</c:v>
                </c:pt>
                <c:pt idx="1267">
                  <c:v>2.980000000036398E-3</c:v>
                </c:pt>
                <c:pt idx="1268">
                  <c:v>6.2899999999785905E-3</c:v>
                </c:pt>
                <c:pt idx="1269">
                  <c:v>4.1100000000255932E-3</c:v>
                </c:pt>
                <c:pt idx="1270">
                  <c:v>5.2799999999706415E-3</c:v>
                </c:pt>
                <c:pt idx="1271">
                  <c:v>6.7900000000236105E-3</c:v>
                </c:pt>
                <c:pt idx="1272">
                  <c:v>3.8700000000062573E-3</c:v>
                </c:pt>
                <c:pt idx="1273">
                  <c:v>4.5599999999694774E-3</c:v>
                </c:pt>
                <c:pt idx="1274">
                  <c:v>9.0299999999956526E-3</c:v>
                </c:pt>
                <c:pt idx="1275">
                  <c:v>3.0700000000365435E-3</c:v>
                </c:pt>
                <c:pt idx="1276">
                  <c:v>6.379999999978736E-3</c:v>
                </c:pt>
                <c:pt idx="1277">
                  <c:v>5.3100000000085856E-3</c:v>
                </c:pt>
                <c:pt idx="1278">
                  <c:v>4.7999999999888132E-3</c:v>
                </c:pt>
                <c:pt idx="1279">
                  <c:v>5.8999999999969077E-3</c:v>
                </c:pt>
                <c:pt idx="1280">
                  <c:v>4.5900000000074215E-3</c:v>
                </c:pt>
                <c:pt idx="1281">
                  <c:v>7.6000000000249202E-3</c:v>
                </c:pt>
                <c:pt idx="1282">
                  <c:v>3.899999999987358E-3</c:v>
                </c:pt>
                <c:pt idx="1283">
                  <c:v>4.680000000007567E-3</c:v>
                </c:pt>
                <c:pt idx="1284">
                  <c:v>4.8299999999699139E-3</c:v>
                </c:pt>
                <c:pt idx="1285">
                  <c:v>7.5100000000247746E-3</c:v>
                </c:pt>
                <c:pt idx="1286">
                  <c:v>5.3599999999960346E-3</c:v>
                </c:pt>
                <c:pt idx="1287">
                  <c:v>5.0999999999703505E-3</c:v>
                </c:pt>
                <c:pt idx="1288">
                  <c:v>6.4600000000041291E-3</c:v>
                </c:pt>
                <c:pt idx="1289">
                  <c:v>5.9899999999970532E-3</c:v>
                </c:pt>
                <c:pt idx="1290">
                  <c:v>5.5800000000090222E-3</c:v>
                </c:pt>
                <c:pt idx="1291">
                  <c:v>6.2900000000354339E-3</c:v>
                </c:pt>
                <c:pt idx="1292">
                  <c:v>6.0499999999592546E-3</c:v>
                </c:pt>
                <c:pt idx="1293">
                  <c:v>6.8200000000047112E-3</c:v>
                </c:pt>
                <c:pt idx="1294">
                  <c:v>3.2199999999988904E-3</c:v>
                </c:pt>
                <c:pt idx="1295">
                  <c:v>6.470000000035725E-3</c:v>
                </c:pt>
                <c:pt idx="1296">
                  <c:v>7.0299999999861029E-3</c:v>
                </c:pt>
                <c:pt idx="1297">
                  <c:v>9.7999999997000486E-4</c:v>
                </c:pt>
                <c:pt idx="1298">
                  <c:v>8.1100000000446926E-3</c:v>
                </c:pt>
                <c:pt idx="1299">
                  <c:v>5.239999999957945E-3</c:v>
                </c:pt>
                <c:pt idx="1300">
                  <c:v>5.9899999999970532E-3</c:v>
                </c:pt>
                <c:pt idx="1301">
                  <c:v>5.6100000000469663E-3</c:v>
                </c:pt>
                <c:pt idx="1302">
                  <c:v>7.719999999949323E-3</c:v>
                </c:pt>
                <c:pt idx="1303">
                  <c:v>3.8400000000251566E-3</c:v>
                </c:pt>
                <c:pt idx="1304">
                  <c:v>8.4899999999947795E-3</c:v>
                </c:pt>
                <c:pt idx="1305">
                  <c:v>4.1200000000003456E-3</c:v>
                </c:pt>
                <c:pt idx="1306">
                  <c:v>7.6300000000060209E-3</c:v>
                </c:pt>
                <c:pt idx="1307">
                  <c:v>4.729999999995016E-3</c:v>
                </c:pt>
                <c:pt idx="1308">
                  <c:v>8.0800000000067485E-3</c:v>
                </c:pt>
                <c:pt idx="1309">
                  <c:v>5.9600000000159525E-3</c:v>
                </c:pt>
                <c:pt idx="1310">
                  <c:v>4.8899999999889587E-3</c:v>
                </c:pt>
                <c:pt idx="1311">
                  <c:v>6.1099999999782995E-3</c:v>
                </c:pt>
                <c:pt idx="1312">
                  <c:v>5.6299999999964712E-3</c:v>
                </c:pt>
                <c:pt idx="1313">
                  <c:v>4.0200000000254477E-3</c:v>
                </c:pt>
                <c:pt idx="1314">
                  <c:v>8.9199999999891588E-3</c:v>
                </c:pt>
                <c:pt idx="1315">
                  <c:v>4.4100000000071304E-3</c:v>
                </c:pt>
                <c:pt idx="1316">
                  <c:v>2.889999999979409E-3</c:v>
                </c:pt>
                <c:pt idx="1317">
                  <c:v>9.2999999999960892E-3</c:v>
                </c:pt>
                <c:pt idx="1318">
                  <c:v>2.7699999999981628E-3</c:v>
                </c:pt>
                <c:pt idx="1319">
                  <c:v>7.1800000000052933E-3</c:v>
                </c:pt>
                <c:pt idx="1320">
                  <c:v>5.4200000000150794E-3</c:v>
                </c:pt>
                <c:pt idx="1321">
                  <c:v>5.9600000000159525E-3</c:v>
                </c:pt>
                <c:pt idx="1322">
                  <c:v>6.5299999999979264E-3</c:v>
                </c:pt>
                <c:pt idx="1323">
                  <c:v>3.5199999999804277E-3</c:v>
                </c:pt>
                <c:pt idx="1324">
                  <c:v>5.2400000000147884E-3</c:v>
                </c:pt>
                <c:pt idx="1325">
                  <c:v>7.5400000000058753E-3</c:v>
                </c:pt>
                <c:pt idx="1326">
                  <c:v>2.0000000000095497E-3</c:v>
                </c:pt>
                <c:pt idx="1327">
                  <c:v>6.4699999999788815E-3</c:v>
                </c:pt>
                <c:pt idx="1328">
                  <c:v>2.8599999999983083E-3</c:v>
                </c:pt>
                <c:pt idx="1329">
                  <c:v>6.4899999999852298E-3</c:v>
                </c:pt>
                <c:pt idx="1330">
                  <c:v>4.2400000000384352E-3</c:v>
                </c:pt>
                <c:pt idx="1331">
                  <c:v>6.1099999999782995E-3</c:v>
                </c:pt>
                <c:pt idx="1332">
                  <c:v>5.9600000000159525E-3</c:v>
                </c:pt>
                <c:pt idx="1333">
                  <c:v>4.7099999999886677E-3</c:v>
                </c:pt>
                <c:pt idx="1334">
                  <c:v>3.4200000000055297E-3</c:v>
                </c:pt>
                <c:pt idx="1335">
                  <c:v>5.4900000000088767E-3</c:v>
                </c:pt>
                <c:pt idx="1336">
                  <c:v>4.409999999950287E-3</c:v>
                </c:pt>
                <c:pt idx="1337">
                  <c:v>5.5700000000342698E-3</c:v>
                </c:pt>
                <c:pt idx="1338">
                  <c:v>5.3899999999771353E-3</c:v>
                </c:pt>
                <c:pt idx="1339">
                  <c:v>4.7400000000266118E-3</c:v>
                </c:pt>
                <c:pt idx="1340">
                  <c:v>3.669999999999618E-3</c:v>
                </c:pt>
                <c:pt idx="1341">
                  <c:v>7.0599999999672036E-3</c:v>
                </c:pt>
                <c:pt idx="1342">
                  <c:v>5.4000000000087311E-3</c:v>
                </c:pt>
                <c:pt idx="1343">
                  <c:v>2.200000000016189E-3</c:v>
                </c:pt>
                <c:pt idx="1344">
                  <c:v>7.5100000000247746E-3</c:v>
                </c:pt>
                <c:pt idx="1345">
                  <c:v>5.4799999999772808E-3</c:v>
                </c:pt>
                <c:pt idx="1346">
                  <c:v>6.2599999999974898E-3</c:v>
                </c:pt>
                <c:pt idx="1347">
                  <c:v>4.0000000000190994E-3</c:v>
                </c:pt>
                <c:pt idx="1348">
                  <c:v>4.3199999999501415E-3</c:v>
                </c:pt>
                <c:pt idx="1349">
                  <c:v>7.0300000000429463E-3</c:v>
                </c:pt>
                <c:pt idx="1350">
                  <c:v>3.5199999999804277E-3</c:v>
                </c:pt>
                <c:pt idx="1351">
                  <c:v>6.2899999999785905E-3</c:v>
                </c:pt>
                <c:pt idx="1352">
                  <c:v>6.0500000000160981E-3</c:v>
                </c:pt>
                <c:pt idx="1353">
                  <c:v>4.8199999999951615E-3</c:v>
                </c:pt>
                <c:pt idx="1354">
                  <c:v>5.6999999999902684E-3</c:v>
                </c:pt>
                <c:pt idx="1355">
                  <c:v>4.9700000000143518E-3</c:v>
                </c:pt>
                <c:pt idx="1356">
                  <c:v>5.870000000015807E-3</c:v>
                </c:pt>
                <c:pt idx="1357">
                  <c:v>6.6800000000171167E-3</c:v>
                </c:pt>
                <c:pt idx="1358">
                  <c:v>1.6099999999710235E-3</c:v>
                </c:pt>
                <c:pt idx="1359">
                  <c:v>9.2099999999959437E-3</c:v>
                </c:pt>
                <c:pt idx="1360">
                  <c:v>2.9200000000173532E-3</c:v>
                </c:pt>
                <c:pt idx="1361">
                  <c:v>5.4200000000150794E-3</c:v>
                </c:pt>
                <c:pt idx="1362">
                  <c:v>6.8899999999985084E-3</c:v>
                </c:pt>
                <c:pt idx="1363">
                  <c:v>4.0500000000065484E-3</c:v>
                </c:pt>
                <c:pt idx="1364">
                  <c:v>3.3399999999801366E-3</c:v>
                </c:pt>
                <c:pt idx="1365">
                  <c:v>9.3899999999962347E-3</c:v>
                </c:pt>
                <c:pt idx="1366">
                  <c:v>3.6600000000248656E-3</c:v>
                </c:pt>
                <c:pt idx="1367">
                  <c:v>5.9299999999780084E-3</c:v>
                </c:pt>
                <c:pt idx="1368">
                  <c:v>5.8399999999778629E-3</c:v>
                </c:pt>
                <c:pt idx="1369">
                  <c:v>4.3000000000006366E-3</c:v>
                </c:pt>
                <c:pt idx="1370">
                  <c:v>6.4900000000420732E-3</c:v>
                </c:pt>
                <c:pt idx="1371">
                  <c:v>5.3099999999517422E-3</c:v>
                </c:pt>
                <c:pt idx="1372">
                  <c:v>4.8000000000456566E-3</c:v>
                </c:pt>
                <c:pt idx="1373">
                  <c:v>5.3599999999960346E-3</c:v>
                </c:pt>
                <c:pt idx="1374">
                  <c:v>3.2499999999799911E-3</c:v>
                </c:pt>
                <c:pt idx="1375">
                  <c:v>5.8399999999778629E-3</c:v>
                </c:pt>
                <c:pt idx="1376">
                  <c:v>6.7300000000045657E-3</c:v>
                </c:pt>
                <c:pt idx="1377">
                  <c:v>2.980000000036398E-3</c:v>
                </c:pt>
                <c:pt idx="1378">
                  <c:v>7.569999999986976E-3</c:v>
                </c:pt>
                <c:pt idx="1379">
                  <c:v>2.5099999999724787E-3</c:v>
                </c:pt>
                <c:pt idx="1380">
                  <c:v>7.4800000000436739E-3</c:v>
                </c:pt>
                <c:pt idx="1381">
                  <c:v>4.4699999999693318E-3</c:v>
                </c:pt>
                <c:pt idx="1382">
                  <c:v>5.9899999999970532E-3</c:v>
                </c:pt>
                <c:pt idx="1383">
                  <c:v>1.6100000000278669E-3</c:v>
                </c:pt>
                <c:pt idx="1384">
                  <c:v>9.4799999999963802E-3</c:v>
                </c:pt>
                <c:pt idx="1385">
                  <c:v>4.1099999999687498E-3</c:v>
                </c:pt>
                <c:pt idx="1386">
                  <c:v>6.2900000000354339E-3</c:v>
                </c:pt>
                <c:pt idx="1387">
                  <c:v>5.9299999999780084E-3</c:v>
                </c:pt>
                <c:pt idx="1388">
                  <c:v>4.0799999999876491E-3</c:v>
                </c:pt>
                <c:pt idx="1389">
                  <c:v>6.7099999999982174E-3</c:v>
                </c:pt>
                <c:pt idx="1390">
                  <c:v>4.9400000000332511E-3</c:v>
                </c:pt>
                <c:pt idx="1391">
                  <c:v>6.6499999999791726E-3</c:v>
                </c:pt>
                <c:pt idx="1392">
                  <c:v>5.4499999999961801E-3</c:v>
                </c:pt>
                <c:pt idx="1393">
                  <c:v>3.160000000036689E-3</c:v>
                </c:pt>
                <c:pt idx="1394">
                  <c:v>6.9799999999986539E-3</c:v>
                </c:pt>
                <c:pt idx="1395">
                  <c:v>4.5599999999694774E-3</c:v>
                </c:pt>
                <c:pt idx="1396">
                  <c:v>5.0300000000333966E-3</c:v>
                </c:pt>
                <c:pt idx="1397">
                  <c:v>8.6699999999950705E-3</c:v>
                </c:pt>
                <c:pt idx="1398">
                  <c:v>3.1299999999987449E-3</c:v>
                </c:pt>
                <c:pt idx="1399">
                  <c:v>9.1199999999957981E-3</c:v>
                </c:pt>
                <c:pt idx="1400">
                  <c:v>4.2300000000068394E-3</c:v>
                </c:pt>
                <c:pt idx="1401">
                  <c:v>9.0099999999893043E-3</c:v>
                </c:pt>
                <c:pt idx="1402">
                  <c:v>4.6100000000137697E-3</c:v>
                </c:pt>
                <c:pt idx="1403">
                  <c:v>7.7799999999683678E-3</c:v>
                </c:pt>
                <c:pt idx="1404">
                  <c:v>4.4700000000261753E-3</c:v>
                </c:pt>
                <c:pt idx="1405">
                  <c:v>9.2999999999960892E-3</c:v>
                </c:pt>
                <c:pt idx="1406">
                  <c:v>5.189999999970496E-3</c:v>
                </c:pt>
                <c:pt idx="1407">
                  <c:v>5.5399999999963256E-3</c:v>
                </c:pt>
                <c:pt idx="1408">
                  <c:v>6.3800000000355794E-3</c:v>
                </c:pt>
                <c:pt idx="1409">
                  <c:v>5.6899999999586726E-3</c:v>
                </c:pt>
                <c:pt idx="1410">
                  <c:v>6.9700000000239015E-3</c:v>
                </c:pt>
                <c:pt idx="1411">
                  <c:v>7.2200000000179898E-3</c:v>
                </c:pt>
                <c:pt idx="1412">
                  <c:v>5.599999999958527E-3</c:v>
                </c:pt>
                <c:pt idx="1413">
                  <c:v>7.2700000000054388E-3</c:v>
                </c:pt>
                <c:pt idx="1414">
                  <c:v>6.2300000000163891E-3</c:v>
                </c:pt>
                <c:pt idx="1415">
                  <c:v>5.7499999999777174E-3</c:v>
                </c:pt>
                <c:pt idx="1416">
                  <c:v>9.180000000014843E-3</c:v>
                </c:pt>
                <c:pt idx="1417">
                  <c:v>3.4299999999802822E-3</c:v>
                </c:pt>
                <c:pt idx="1418">
                  <c:v>8.9400000000523505E-3</c:v>
                </c:pt>
                <c:pt idx="1419">
                  <c:v>2.9499999999984539E-3</c:v>
                </c:pt>
                <c:pt idx="1420">
                  <c:v>8.7899999999763168E-3</c:v>
                </c:pt>
                <c:pt idx="1421">
                  <c:v>4.500000000007276E-3</c:v>
                </c:pt>
                <c:pt idx="1422">
                  <c:v>1.0220000000003893E-2</c:v>
                </c:pt>
                <c:pt idx="1423">
                  <c:v>1.3099999999894862E-3</c:v>
                </c:pt>
                <c:pt idx="1424">
                  <c:v>1.0109999999997399E-2</c:v>
                </c:pt>
                <c:pt idx="1425">
                  <c:v>5.2099999999768443E-3</c:v>
                </c:pt>
                <c:pt idx="1426">
                  <c:v>8.2600000000070395E-3</c:v>
                </c:pt>
                <c:pt idx="1427">
                  <c:v>3.2800000000179352E-3</c:v>
                </c:pt>
                <c:pt idx="1428">
                  <c:v>1.1349999999993088E-2</c:v>
                </c:pt>
                <c:pt idx="1429">
                  <c:v>5.7499999999777174E-3</c:v>
                </c:pt>
                <c:pt idx="1430">
                  <c:v>7.3900000000435284E-3</c:v>
                </c:pt>
                <c:pt idx="1431">
                  <c:v>1.1570000000006075E-2</c:v>
                </c:pt>
                <c:pt idx="1432">
                  <c:v>1.3649999999984175E-2</c:v>
                </c:pt>
                <c:pt idx="1433">
                  <c:v>8.6039999999968586E-2</c:v>
                </c:pt>
                <c:pt idx="1434">
                  <c:v>8.8240000000041618E-2</c:v>
                </c:pt>
                <c:pt idx="1435">
                  <c:v>1.3289999999983593E-2</c:v>
                </c:pt>
                <c:pt idx="1436">
                  <c:v>1.1180000000024393E-2</c:v>
                </c:pt>
                <c:pt idx="1437">
                  <c:v>1.680999999996402E-2</c:v>
                </c:pt>
                <c:pt idx="1438">
                  <c:v>4.0500000000065484E-3</c:v>
                </c:pt>
                <c:pt idx="1439">
                  <c:v>9.9500000000034561E-3</c:v>
                </c:pt>
                <c:pt idx="1440">
                  <c:v>6.1699999999973443E-3</c:v>
                </c:pt>
                <c:pt idx="1441">
                  <c:v>5.3100000000085856E-3</c:v>
                </c:pt>
                <c:pt idx="1442">
                  <c:v>7.2400000000243381E-3</c:v>
                </c:pt>
                <c:pt idx="1443">
                  <c:v>4.5899999999505781E-3</c:v>
                </c:pt>
                <c:pt idx="1444">
                  <c:v>4.7100000000455111E-3</c:v>
                </c:pt>
                <c:pt idx="1445">
                  <c:v>9.8600000000033106E-3</c:v>
                </c:pt>
                <c:pt idx="1446">
                  <c:v>2.3299999999721877E-3</c:v>
                </c:pt>
                <c:pt idx="1447">
                  <c:v>8.5500000000138243E-3</c:v>
                </c:pt>
                <c:pt idx="1448">
                  <c:v>4.7700000000077125E-3</c:v>
                </c:pt>
                <c:pt idx="1449">
                  <c:v>5.9899999999970532E-3</c:v>
                </c:pt>
                <c:pt idx="1450">
                  <c:v>8.9999999999577085E-3</c:v>
                </c:pt>
                <c:pt idx="1451">
                  <c:v>3.669999999999618E-3</c:v>
                </c:pt>
                <c:pt idx="1452">
                  <c:v>6.7600000000425098E-3</c:v>
                </c:pt>
                <c:pt idx="1453">
                  <c:v>8.8799999999764623E-3</c:v>
                </c:pt>
                <c:pt idx="1454">
                  <c:v>4.8899999999889587E-3</c:v>
                </c:pt>
                <c:pt idx="1455">
                  <c:v>8.6699999999950705E-3</c:v>
                </c:pt>
                <c:pt idx="1456">
                  <c:v>5.4900000000088767E-3</c:v>
                </c:pt>
                <c:pt idx="1457">
                  <c:v>4.0799999999876491E-3</c:v>
                </c:pt>
                <c:pt idx="1458">
                  <c:v>1.0340000000041982E-2</c:v>
                </c:pt>
                <c:pt idx="1459">
                  <c:v>3.2799999999610918E-3</c:v>
                </c:pt>
                <c:pt idx="1460">
                  <c:v>7.3000000000433829E-3</c:v>
                </c:pt>
                <c:pt idx="1461">
                  <c:v>7.2999999999865395E-3</c:v>
                </c:pt>
                <c:pt idx="1462">
                  <c:v>5.9600000000159525E-3</c:v>
                </c:pt>
                <c:pt idx="1463">
                  <c:v>5.6599999999775719E-3</c:v>
                </c:pt>
                <c:pt idx="1464">
                  <c:v>8.9100000000144064E-3</c:v>
                </c:pt>
                <c:pt idx="1465">
                  <c:v>4.359999999962838E-3</c:v>
                </c:pt>
                <c:pt idx="1466">
                  <c:v>9.6500000000219188E-3</c:v>
                </c:pt>
                <c:pt idx="1467">
                  <c:v>5.3100000000085856E-3</c:v>
                </c:pt>
                <c:pt idx="1468">
                  <c:v>4.680000000007567E-3</c:v>
                </c:pt>
                <c:pt idx="1469">
                  <c:v>5.8099999999967622E-3</c:v>
                </c:pt>
                <c:pt idx="1470">
                  <c:v>6.5799999999853753E-3</c:v>
                </c:pt>
                <c:pt idx="1471">
                  <c:v>6.6199999999980719E-3</c:v>
                </c:pt>
                <c:pt idx="1472">
                  <c:v>5.8999999999969077E-3</c:v>
                </c:pt>
                <c:pt idx="1473">
                  <c:v>4.9799999999891043E-3</c:v>
                </c:pt>
                <c:pt idx="1474">
                  <c:v>5.9899999999970532E-3</c:v>
                </c:pt>
                <c:pt idx="1475">
                  <c:v>7.6300000000060209E-3</c:v>
                </c:pt>
                <c:pt idx="1476">
                  <c:v>3.3000000000242835E-3</c:v>
                </c:pt>
                <c:pt idx="1477">
                  <c:v>7.9599999999686588E-3</c:v>
                </c:pt>
                <c:pt idx="1478">
                  <c:v>2.9200000000173532E-3</c:v>
                </c:pt>
                <c:pt idx="1479">
                  <c:v>6.8600000000174077E-3</c:v>
                </c:pt>
                <c:pt idx="1480">
                  <c:v>5.0299999999765532E-3</c:v>
                </c:pt>
                <c:pt idx="1481">
                  <c:v>3.9699999999811553E-3</c:v>
                </c:pt>
                <c:pt idx="1482">
                  <c:v>3.1300000000555883E-3</c:v>
                </c:pt>
                <c:pt idx="1483">
                  <c:v>6.3999999999850843E-3</c:v>
                </c:pt>
                <c:pt idx="1484">
                  <c:v>1.9399999999905049E-3</c:v>
                </c:pt>
                <c:pt idx="1485">
                  <c:v>5.9299999999780084E-3</c:v>
                </c:pt>
                <c:pt idx="1486">
                  <c:v>1.1000000000080945E-3</c:v>
                </c:pt>
                <c:pt idx="1487">
                  <c:v>4.0600000000381442E-3</c:v>
                </c:pt>
                <c:pt idx="1488">
                  <c:v>5.6599999999775719E-3</c:v>
                </c:pt>
                <c:pt idx="1489">
                  <c:v>2.4000000001933586E-4</c:v>
                </c:pt>
                <c:pt idx="1490">
                  <c:v>5.8999999999969077E-3</c:v>
                </c:pt>
                <c:pt idx="1491">
                  <c:v>2.2299999999972897E-3</c:v>
                </c:pt>
                <c:pt idx="1492">
                  <c:v>3.669999999999618E-3</c:v>
                </c:pt>
                <c:pt idx="1493">
                  <c:v>5.0400000000081491E-3</c:v>
                </c:pt>
                <c:pt idx="1494">
                  <c:v>1.4599999999518332E-3</c:v>
                </c:pt>
                <c:pt idx="1495">
                  <c:v>4.0200000000254477E-3</c:v>
                </c:pt>
                <c:pt idx="1496">
                  <c:v>1.3099999999894862E-3</c:v>
                </c:pt>
                <c:pt idx="1497">
                  <c:v>4.9799999999891043E-3</c:v>
                </c:pt>
                <c:pt idx="1498">
                  <c:v>4.6200000000453656E-3</c:v>
                </c:pt>
                <c:pt idx="1499">
                  <c:v>7.3999999995066901E-4</c:v>
                </c:pt>
                <c:pt idx="1500">
                  <c:v>4.5900000000074215E-3</c:v>
                </c:pt>
                <c:pt idx="1501">
                  <c:v>2.8300000000172076E-3</c:v>
                </c:pt>
                <c:pt idx="1502">
                  <c:v>4.7399999999697684E-3</c:v>
                </c:pt>
                <c:pt idx="1503">
                  <c:v>1.4300000000275759E-3</c:v>
                </c:pt>
                <c:pt idx="1504">
                  <c:v>7.2999999999865395E-3</c:v>
                </c:pt>
                <c:pt idx="1505">
                  <c:v>4.8000000003867171E-4</c:v>
                </c:pt>
                <c:pt idx="1506">
                  <c:v>6.6499999999791726E-3</c:v>
                </c:pt>
                <c:pt idx="1507">
                  <c:v>2.3499999999785359E-3</c:v>
                </c:pt>
                <c:pt idx="1508">
                  <c:v>6.2599999999974898E-3</c:v>
                </c:pt>
                <c:pt idx="1509">
                  <c:v>1.3700000000085311E-3</c:v>
                </c:pt>
                <c:pt idx="1510">
                  <c:v>5.6299999999964712E-3</c:v>
                </c:pt>
                <c:pt idx="1511">
                  <c:v>7.389999999986685E-3</c:v>
                </c:pt>
                <c:pt idx="1512">
                  <c:v>1.4400000000023283E-3</c:v>
                </c:pt>
                <c:pt idx="1513">
                  <c:v>5.2700000000527325E-3</c:v>
                </c:pt>
                <c:pt idx="1514">
                  <c:v>6.6199999999980719E-3</c:v>
                </c:pt>
                <c:pt idx="1515">
                  <c:v>2.889999999979409E-3</c:v>
                </c:pt>
                <c:pt idx="1516">
                  <c:v>5.9299999999780084E-3</c:v>
                </c:pt>
                <c:pt idx="1517">
                  <c:v>2.8900000000362525E-3</c:v>
                </c:pt>
                <c:pt idx="1518">
                  <c:v>5.8099999999967622E-3</c:v>
                </c:pt>
                <c:pt idx="1519">
                  <c:v>7.0000000000050022E-3</c:v>
                </c:pt>
                <c:pt idx="1520">
                  <c:v>4.359999999962838E-3</c:v>
                </c:pt>
                <c:pt idx="1521">
                  <c:v>5.2100000000336877E-3</c:v>
                </c:pt>
                <c:pt idx="1522">
                  <c:v>5.4799999999772808E-3</c:v>
                </c:pt>
                <c:pt idx="1523">
                  <c:v>5.640000000028067E-3</c:v>
                </c:pt>
                <c:pt idx="1524">
                  <c:v>4.1999999999688953E-3</c:v>
                </c:pt>
                <c:pt idx="1525">
                  <c:v>6.4399999999977808E-3</c:v>
                </c:pt>
                <c:pt idx="1526">
                  <c:v>5.2100000000336877E-3</c:v>
                </c:pt>
                <c:pt idx="1527">
                  <c:v>5.0399999999513057E-3</c:v>
                </c:pt>
                <c:pt idx="1528">
                  <c:v>5.2700000000527325E-3</c:v>
                </c:pt>
                <c:pt idx="1529">
                  <c:v>4.6199999999885222E-3</c:v>
                </c:pt>
                <c:pt idx="1530">
                  <c:v>7.159999999998945E-3</c:v>
                </c:pt>
                <c:pt idx="1531">
                  <c:v>5.3899999999771353E-3</c:v>
                </c:pt>
                <c:pt idx="1532">
                  <c:v>5.2699999999958891E-3</c:v>
                </c:pt>
                <c:pt idx="1533">
                  <c:v>7.339999999999236E-3</c:v>
                </c:pt>
                <c:pt idx="1534">
                  <c:v>5.690000000015516E-3</c:v>
                </c:pt>
                <c:pt idx="1535">
                  <c:v>4.0500000000065484E-3</c:v>
                </c:pt>
                <c:pt idx="1536">
                  <c:v>6.3499999999976353E-3</c:v>
                </c:pt>
                <c:pt idx="1537">
                  <c:v>6.6999999999666215E-3</c:v>
                </c:pt>
                <c:pt idx="1538">
                  <c:v>9.2700000000149885E-3</c:v>
                </c:pt>
                <c:pt idx="1539">
                  <c:v>1.6400000000089676E-3</c:v>
                </c:pt>
                <c:pt idx="1540">
                  <c:v>9.7200000000157161E-3</c:v>
                </c:pt>
                <c:pt idx="1541">
                  <c:v>2.9199999999605097E-3</c:v>
                </c:pt>
                <c:pt idx="1542">
                  <c:v>7.3300000000244836E-3</c:v>
                </c:pt>
                <c:pt idx="1543">
                  <c:v>5.690000000015516E-3</c:v>
                </c:pt>
                <c:pt idx="1544">
                  <c:v>5.8399999999778629E-3</c:v>
                </c:pt>
                <c:pt idx="1545">
                  <c:v>4.4399999999882311E-3</c:v>
                </c:pt>
                <c:pt idx="1546">
                  <c:v>5.7600000000093132E-3</c:v>
                </c:pt>
                <c:pt idx="1547">
                  <c:v>6.4300000000230284E-3</c:v>
                </c:pt>
                <c:pt idx="1548">
                  <c:v>7.159999999998945E-3</c:v>
                </c:pt>
                <c:pt idx="1549">
                  <c:v>5.8999999999969077E-3</c:v>
                </c:pt>
                <c:pt idx="1550">
                  <c:v>3.8700000000062573E-3</c:v>
                </c:pt>
                <c:pt idx="1551">
                  <c:v>8.5500000000138243E-3</c:v>
                </c:pt>
                <c:pt idx="1552">
                  <c:v>4.359999999962838E-3</c:v>
                </c:pt>
                <c:pt idx="1553">
                  <c:v>4.9999999999954525E-3</c:v>
                </c:pt>
                <c:pt idx="1554">
                  <c:v>4.7400000000266118E-3</c:v>
                </c:pt>
                <c:pt idx="1555">
                  <c:v>5.870000000015807E-3</c:v>
                </c:pt>
                <c:pt idx="1556">
                  <c:v>4.6499999999696229E-3</c:v>
                </c:pt>
                <c:pt idx="1557">
                  <c:v>6.2300000000163891E-3</c:v>
                </c:pt>
                <c:pt idx="1558">
                  <c:v>5.6899999999586726E-3</c:v>
                </c:pt>
                <c:pt idx="1559">
                  <c:v>5.690000000015516E-3</c:v>
                </c:pt>
                <c:pt idx="1560">
                  <c:v>6.1100000000351429E-3</c:v>
                </c:pt>
                <c:pt idx="1561">
                  <c:v>6.1099999999782995E-3</c:v>
                </c:pt>
                <c:pt idx="1562">
                  <c:v>3.3700000000180808E-3</c:v>
                </c:pt>
                <c:pt idx="1563">
                  <c:v>7.0000000000050022E-3</c:v>
                </c:pt>
                <c:pt idx="1564">
                  <c:v>5.4599999999709325E-3</c:v>
                </c:pt>
                <c:pt idx="1565">
                  <c:v>7.8399999999874126E-3</c:v>
                </c:pt>
                <c:pt idx="1566">
                  <c:v>1.5799999999899228E-3</c:v>
                </c:pt>
                <c:pt idx="1567">
                  <c:v>6.2800000000038381E-3</c:v>
                </c:pt>
                <c:pt idx="1568">
                  <c:v>5.0100000000270484E-3</c:v>
                </c:pt>
                <c:pt idx="1569">
                  <c:v>7.0900000000051477E-3</c:v>
                </c:pt>
                <c:pt idx="1570">
                  <c:v>4.6499999999696229E-3</c:v>
                </c:pt>
                <c:pt idx="1571">
                  <c:v>5.5500000000279215E-3</c:v>
                </c:pt>
                <c:pt idx="1572">
                  <c:v>5.5699999999774263E-3</c:v>
                </c:pt>
                <c:pt idx="1573">
                  <c:v>7.0000000000050022E-3</c:v>
                </c:pt>
                <c:pt idx="1574">
                  <c:v>5.1300000000082946E-3</c:v>
                </c:pt>
                <c:pt idx="1575">
                  <c:v>3.5399999999867759E-3</c:v>
                </c:pt>
                <c:pt idx="1576">
                  <c:v>6.470000000035725E-3</c:v>
                </c:pt>
                <c:pt idx="1577">
                  <c:v>5.009999999970205E-3</c:v>
                </c:pt>
                <c:pt idx="1578">
                  <c:v>6.6400000000044201E-3</c:v>
                </c:pt>
                <c:pt idx="1579">
                  <c:v>2.2099999999909414E-3</c:v>
                </c:pt>
                <c:pt idx="1580">
                  <c:v>1.0040000000003602E-2</c:v>
                </c:pt>
                <c:pt idx="1581">
                  <c:v>2.0600000000285945E-3</c:v>
                </c:pt>
                <c:pt idx="1582">
                  <c:v>7.7200000000061664E-3</c:v>
                </c:pt>
                <c:pt idx="1583">
                  <c:v>3.2799999999610918E-3</c:v>
                </c:pt>
                <c:pt idx="1584">
                  <c:v>7.1800000000052933E-3</c:v>
                </c:pt>
                <c:pt idx="1585">
                  <c:v>5.3300000000149339E-3</c:v>
                </c:pt>
                <c:pt idx="1586">
                  <c:v>7.1899999999800457E-3</c:v>
                </c:pt>
                <c:pt idx="1587">
                  <c:v>2.5300000000356704E-3</c:v>
                </c:pt>
                <c:pt idx="1588">
                  <c:v>5.8099999999967622E-3</c:v>
                </c:pt>
                <c:pt idx="1589">
                  <c:v>5.8999999999969077E-3</c:v>
                </c:pt>
                <c:pt idx="1590">
                  <c:v>6.4099999999598367E-3</c:v>
                </c:pt>
                <c:pt idx="1591">
                  <c:v>6.5900000000169712E-3</c:v>
                </c:pt>
                <c:pt idx="1592">
                  <c:v>5.8999999999969077E-3</c:v>
                </c:pt>
                <c:pt idx="1593">
                  <c:v>4.500000000007276E-3</c:v>
                </c:pt>
                <c:pt idx="1594">
                  <c:v>6.5500000000042746E-3</c:v>
                </c:pt>
                <c:pt idx="1595">
                  <c:v>5.870000000015807E-3</c:v>
                </c:pt>
                <c:pt idx="1596">
                  <c:v>3.1599999999798456E-3</c:v>
                </c:pt>
                <c:pt idx="1597">
                  <c:v>7.2999999999865395E-3</c:v>
                </c:pt>
                <c:pt idx="1598">
                  <c:v>6.2000000000352884E-3</c:v>
                </c:pt>
                <c:pt idx="1599">
                  <c:v>4.5599999999694774E-3</c:v>
                </c:pt>
                <c:pt idx="1600">
                  <c:v>5.9600000000159525E-3</c:v>
                </c:pt>
                <c:pt idx="1601">
                  <c:v>6.9799999999986539E-3</c:v>
                </c:pt>
                <c:pt idx="1602">
                  <c:v>4.5900000000074215E-3</c:v>
                </c:pt>
                <c:pt idx="1603">
                  <c:v>3.0699999999797001E-3</c:v>
                </c:pt>
                <c:pt idx="1604">
                  <c:v>4.0799999999876491E-3</c:v>
                </c:pt>
                <c:pt idx="1605">
                  <c:v>5.1900000000273394E-3</c:v>
                </c:pt>
                <c:pt idx="1606">
                  <c:v>1.7799999999965621E-3</c:v>
                </c:pt>
                <c:pt idx="1607">
                  <c:v>7.6000000000249202E-3</c:v>
                </c:pt>
                <c:pt idx="1608">
                  <c:v>2.659999999991669E-3</c:v>
                </c:pt>
                <c:pt idx="1609">
                  <c:v>4.1400000000066939E-3</c:v>
                </c:pt>
                <c:pt idx="1610">
                  <c:v>4.3499999999880856E-3</c:v>
                </c:pt>
                <c:pt idx="1611">
                  <c:v>4.2599999999879401E-3</c:v>
                </c:pt>
                <c:pt idx="1612">
                  <c:v>5.0400000000081491E-3</c:v>
                </c:pt>
                <c:pt idx="1613">
                  <c:v>6.5500000000042746E-3</c:v>
                </c:pt>
                <c:pt idx="1614">
                  <c:v>2.3600000000101318E-3</c:v>
                </c:pt>
                <c:pt idx="1615">
                  <c:v>4.2899999999690408E-3</c:v>
                </c:pt>
                <c:pt idx="1616">
                  <c:v>5.2400000000147884E-3</c:v>
                </c:pt>
                <c:pt idx="1617">
                  <c:v>2.1800000000098407E-3</c:v>
                </c:pt>
                <c:pt idx="1618">
                  <c:v>8.5499999999569809E-3</c:v>
                </c:pt>
                <c:pt idx="1619">
                  <c:v>6.6000000003896275E-4</c:v>
                </c:pt>
                <c:pt idx="1620">
                  <c:v>5.3899999999771353E-3</c:v>
                </c:pt>
                <c:pt idx="1621">
                  <c:v>5.4900000000088767E-3</c:v>
                </c:pt>
                <c:pt idx="1622">
                  <c:v>4.2599999999879401E-3</c:v>
                </c:pt>
                <c:pt idx="1623">
                  <c:v>3.3400000000369801E-3</c:v>
                </c:pt>
                <c:pt idx="1624">
                  <c:v>5.4799999999772808E-3</c:v>
                </c:pt>
                <c:pt idx="1625">
                  <c:v>3.5500000000183718E-3</c:v>
                </c:pt>
                <c:pt idx="1626">
                  <c:v>5.4799999999772808E-3</c:v>
                </c:pt>
                <c:pt idx="1627">
                  <c:v>5.1300000000082946E-3</c:v>
                </c:pt>
                <c:pt idx="1628">
                  <c:v>3.2499999999799911E-3</c:v>
                </c:pt>
                <c:pt idx="1629">
                  <c:v>5.1200000000335422E-3</c:v>
                </c:pt>
                <c:pt idx="1630">
                  <c:v>5.7799999999588181E-3</c:v>
                </c:pt>
                <c:pt idx="1631">
                  <c:v>3.1900000000177897E-3</c:v>
                </c:pt>
                <c:pt idx="1632">
                  <c:v>4.2900000000258842E-3</c:v>
                </c:pt>
                <c:pt idx="1633">
                  <c:v>5.4899999999520332E-3</c:v>
                </c:pt>
                <c:pt idx="1634">
                  <c:v>4.1400000000066939E-3</c:v>
                </c:pt>
                <c:pt idx="1635">
                  <c:v>5.4499999999961801E-3</c:v>
                </c:pt>
                <c:pt idx="1636">
                  <c:v>3.7000000000375621E-3</c:v>
                </c:pt>
                <c:pt idx="1637">
                  <c:v>6.3499999999976353E-3</c:v>
                </c:pt>
                <c:pt idx="1638">
                  <c:v>3.4499999999866304E-3</c:v>
                </c:pt>
                <c:pt idx="1639">
                  <c:v>6.199999999978445E-3</c:v>
                </c:pt>
                <c:pt idx="1640">
                  <c:v>1.7600000000470573E-3</c:v>
                </c:pt>
                <c:pt idx="1641">
                  <c:v>6.7399999999793181E-3</c:v>
                </c:pt>
                <c:pt idx="1642">
                  <c:v>6.0199999999781539E-3</c:v>
                </c:pt>
                <c:pt idx="1643">
                  <c:v>3.6000000000058208E-3</c:v>
                </c:pt>
                <c:pt idx="1644">
                  <c:v>5.0699999999892498E-3</c:v>
                </c:pt>
                <c:pt idx="1645">
                  <c:v>6.0200000000349974E-3</c:v>
                </c:pt>
                <c:pt idx="1646">
                  <c:v>2.4399999999786814E-3</c:v>
                </c:pt>
                <c:pt idx="1647">
                  <c:v>6.2000000000352884E-3</c:v>
                </c:pt>
                <c:pt idx="1648">
                  <c:v>4.0499999999497049E-3</c:v>
                </c:pt>
                <c:pt idx="1649">
                  <c:v>4.8900000000458022E-3</c:v>
                </c:pt>
                <c:pt idx="1650">
                  <c:v>7.1800000000052933E-3</c:v>
                </c:pt>
                <c:pt idx="1651">
                  <c:v>3.669999999999618E-3</c:v>
                </c:pt>
                <c:pt idx="1652">
                  <c:v>5.2199999999515967E-3</c:v>
                </c:pt>
                <c:pt idx="1653">
                  <c:v>5.1500000000146429E-3</c:v>
                </c:pt>
                <c:pt idx="1654">
                  <c:v>5.2800000000274849E-3</c:v>
                </c:pt>
                <c:pt idx="1655">
                  <c:v>4.2899999999690408E-3</c:v>
                </c:pt>
                <c:pt idx="1656">
                  <c:v>6.3499999999976353E-3</c:v>
                </c:pt>
                <c:pt idx="1657">
                  <c:v>1.1000000000649379E-4</c:v>
                </c:pt>
                <c:pt idx="1658">
                  <c:v>9.8399999999969623E-3</c:v>
                </c:pt>
                <c:pt idx="1659">
                  <c:v>2.8300000000172076E-3</c:v>
                </c:pt>
                <c:pt idx="1660">
                  <c:v>4.2899999999690408E-3</c:v>
                </c:pt>
                <c:pt idx="1661">
                  <c:v>4.5300000000452201E-3</c:v>
                </c:pt>
                <c:pt idx="1662">
                  <c:v>4.0300000000002001E-3</c:v>
                </c:pt>
                <c:pt idx="1663">
                  <c:v>6.2800000000038381E-3</c:v>
                </c:pt>
                <c:pt idx="1664">
                  <c:v>5.3399999999896863E-3</c:v>
                </c:pt>
                <c:pt idx="1665">
                  <c:v>2.1399999999971442E-3</c:v>
                </c:pt>
                <c:pt idx="1666">
                  <c:v>6.3499999999976353E-3</c:v>
                </c:pt>
                <c:pt idx="1667">
                  <c:v>2.9499999999984539E-3</c:v>
                </c:pt>
                <c:pt idx="1668">
                  <c:v>3.4600000000182263E-3</c:v>
                </c:pt>
                <c:pt idx="1669">
                  <c:v>6.7599999999856664E-3</c:v>
                </c:pt>
                <c:pt idx="1670">
                  <c:v>3.669999999999618E-3</c:v>
                </c:pt>
                <c:pt idx="1671">
                  <c:v>6.7700000000172622E-3</c:v>
                </c:pt>
                <c:pt idx="1672">
                  <c:v>3.719999999987067E-3</c:v>
                </c:pt>
                <c:pt idx="1673">
                  <c:v>3.9600000000064028E-3</c:v>
                </c:pt>
                <c:pt idx="1674">
                  <c:v>3.9099999999621105E-3</c:v>
                </c:pt>
                <c:pt idx="1675">
                  <c:v>5.870000000015807E-3</c:v>
                </c:pt>
                <c:pt idx="1676">
                  <c:v>4.7400000000266118E-3</c:v>
                </c:pt>
                <c:pt idx="1677">
                  <c:v>4.9799999999891043E-3</c:v>
                </c:pt>
                <c:pt idx="1678">
                  <c:v>5.9299999999780084E-3</c:v>
                </c:pt>
                <c:pt idx="1679">
                  <c:v>5.7199999999966167E-3</c:v>
                </c:pt>
                <c:pt idx="1680">
                  <c:v>2.8300000000172076E-3</c:v>
                </c:pt>
                <c:pt idx="1681">
                  <c:v>5.6599999999775719E-3</c:v>
                </c:pt>
                <c:pt idx="1682">
                  <c:v>4.2300000000068394E-3</c:v>
                </c:pt>
                <c:pt idx="1683">
                  <c:v>7.3600000000055843E-3</c:v>
                </c:pt>
                <c:pt idx="1684">
                  <c:v>2.7200000000107138E-3</c:v>
                </c:pt>
                <c:pt idx="1685">
                  <c:v>6.2300000000163891E-3</c:v>
                </c:pt>
                <c:pt idx="1686">
                  <c:v>5.2099999999768443E-3</c:v>
                </c:pt>
                <c:pt idx="1687">
                  <c:v>3.489999999999327E-3</c:v>
                </c:pt>
                <c:pt idx="1688">
                  <c:v>6.4399999999977808E-3</c:v>
                </c:pt>
                <c:pt idx="1689">
                  <c:v>3.5399999999867759E-3</c:v>
                </c:pt>
                <c:pt idx="1690">
                  <c:v>6.5000000000168257E-3</c:v>
                </c:pt>
                <c:pt idx="1691">
                  <c:v>3.899999999987358E-3</c:v>
                </c:pt>
                <c:pt idx="1692">
                  <c:v>5.5800000000090222E-3</c:v>
                </c:pt>
                <c:pt idx="1693">
                  <c:v>3.719999999987067E-3</c:v>
                </c:pt>
                <c:pt idx="1694">
                  <c:v>5.6600000000344153E-3</c:v>
                </c:pt>
                <c:pt idx="1695">
                  <c:v>5.4900000000088767E-3</c:v>
                </c:pt>
                <c:pt idx="1696">
                  <c:v>6.5199999999663305E-3</c:v>
                </c:pt>
                <c:pt idx="1697">
                  <c:v>2.2099999999909414E-3</c:v>
                </c:pt>
                <c:pt idx="1698">
                  <c:v>7.6300000000060209E-3</c:v>
                </c:pt>
                <c:pt idx="1699">
                  <c:v>2.1100000000160435E-3</c:v>
                </c:pt>
                <c:pt idx="1700">
                  <c:v>7.4599999999804822E-3</c:v>
                </c:pt>
                <c:pt idx="1701">
                  <c:v>3.9300000000253021E-3</c:v>
                </c:pt>
                <c:pt idx="1702">
                  <c:v>4.9799999999891043E-3</c:v>
                </c:pt>
                <c:pt idx="1703">
                  <c:v>5.5699999999774263E-3</c:v>
                </c:pt>
                <c:pt idx="1704">
                  <c:v>6.0500000000160981E-3</c:v>
                </c:pt>
                <c:pt idx="1705">
                  <c:v>5.870000000015807E-3</c:v>
                </c:pt>
                <c:pt idx="1706">
                  <c:v>3.2499999999799911E-3</c:v>
                </c:pt>
                <c:pt idx="1707">
                  <c:v>5.9899999999970532E-3</c:v>
                </c:pt>
                <c:pt idx="1708">
                  <c:v>5.4800000000341242E-3</c:v>
                </c:pt>
                <c:pt idx="1709">
                  <c:v>4.7399999999697684E-3</c:v>
                </c:pt>
                <c:pt idx="1710">
                  <c:v>4.8300000000267573E-3</c:v>
                </c:pt>
                <c:pt idx="1711">
                  <c:v>6.199999999978445E-3</c:v>
                </c:pt>
                <c:pt idx="1712">
                  <c:v>4.5600000000263208E-3</c:v>
                </c:pt>
                <c:pt idx="1713">
                  <c:v>5.0599999999576539E-3</c:v>
                </c:pt>
                <c:pt idx="1714">
                  <c:v>4.500000000007276E-3</c:v>
                </c:pt>
                <c:pt idx="1715">
                  <c:v>5.6099999999901229E-3</c:v>
                </c:pt>
                <c:pt idx="1716">
                  <c:v>2.3199999999974352E-3</c:v>
                </c:pt>
                <c:pt idx="1717">
                  <c:v>5.0400000000081491E-3</c:v>
                </c:pt>
                <c:pt idx="1718">
                  <c:v>5.2400000000147884E-3</c:v>
                </c:pt>
                <c:pt idx="1719">
                  <c:v>4.680000000007567E-3</c:v>
                </c:pt>
                <c:pt idx="1720">
                  <c:v>5.6099999999901229E-3</c:v>
                </c:pt>
                <c:pt idx="1721">
                  <c:v>5.1199999999766987E-3</c:v>
                </c:pt>
                <c:pt idx="1722">
                  <c:v>3.0399999999985994E-3</c:v>
                </c:pt>
                <c:pt idx="1723">
                  <c:v>6.9700000000239015E-3</c:v>
                </c:pt>
                <c:pt idx="1724">
                  <c:v>3.5500000000183718E-3</c:v>
                </c:pt>
                <c:pt idx="1725">
                  <c:v>7.1199999999862484E-3</c:v>
                </c:pt>
                <c:pt idx="1726">
                  <c:v>4.9200000000269029E-3</c:v>
                </c:pt>
                <c:pt idx="1727">
                  <c:v>4.1099999999687498E-3</c:v>
                </c:pt>
                <c:pt idx="1728">
                  <c:v>4.9799999999891043E-3</c:v>
                </c:pt>
                <c:pt idx="1729">
                  <c:v>5.6000000000153705E-3</c:v>
                </c:pt>
                <c:pt idx="1730">
                  <c:v>5.6099999999901229E-3</c:v>
                </c:pt>
                <c:pt idx="1731">
                  <c:v>5.1200000000335422E-3</c:v>
                </c:pt>
                <c:pt idx="1732">
                  <c:v>5.8399999999778629E-3</c:v>
                </c:pt>
                <c:pt idx="1733">
                  <c:v>2.659999999991669E-3</c:v>
                </c:pt>
                <c:pt idx="1734">
                  <c:v>7.7200000000061664E-3</c:v>
                </c:pt>
                <c:pt idx="1735">
                  <c:v>2.020000000015898E-3</c:v>
                </c:pt>
                <c:pt idx="1736">
                  <c:v>8.7299999999572719E-3</c:v>
                </c:pt>
                <c:pt idx="1737">
                  <c:v>1.5500000000088221E-3</c:v>
                </c:pt>
                <c:pt idx="1738">
                  <c:v>6.830000000036307E-3</c:v>
                </c:pt>
                <c:pt idx="1739">
                  <c:v>3.6000000000058208E-3</c:v>
                </c:pt>
                <c:pt idx="1740">
                  <c:v>7.5999999999680767E-3</c:v>
                </c:pt>
                <c:pt idx="1741">
                  <c:v>3.8499999999999091E-3</c:v>
                </c:pt>
                <c:pt idx="1742">
                  <c:v>6.0799999999971988E-3</c:v>
                </c:pt>
                <c:pt idx="1743">
                  <c:v>6.2300000000163891E-3</c:v>
                </c:pt>
                <c:pt idx="1744">
                  <c:v>6.1400000000162436E-3</c:v>
                </c:pt>
                <c:pt idx="1745">
                  <c:v>3.2099999999672946E-3</c:v>
                </c:pt>
                <c:pt idx="1746">
                  <c:v>4.9500000000080036E-3</c:v>
                </c:pt>
                <c:pt idx="1747">
                  <c:v>4.4100000000071304E-3</c:v>
                </c:pt>
                <c:pt idx="1748">
                  <c:v>4.500000000007276E-3</c:v>
                </c:pt>
                <c:pt idx="1749">
                  <c:v>5.1300000000082946E-3</c:v>
                </c:pt>
                <c:pt idx="1750">
                  <c:v>1.6099999999710235E-3</c:v>
                </c:pt>
                <c:pt idx="1751">
                  <c:v>6.0200000000349974E-3</c:v>
                </c:pt>
                <c:pt idx="1752">
                  <c:v>6.4699999999788815E-3</c:v>
                </c:pt>
                <c:pt idx="1753">
                  <c:v>5.1500000000146429E-3</c:v>
                </c:pt>
                <c:pt idx="1754">
                  <c:v>3.1599999999798456E-3</c:v>
                </c:pt>
                <c:pt idx="1755">
                  <c:v>7.0900000000051477E-3</c:v>
                </c:pt>
                <c:pt idx="1756">
                  <c:v>2.8599999999983083E-3</c:v>
                </c:pt>
                <c:pt idx="1757">
                  <c:v>6.9500000000175532E-3</c:v>
                </c:pt>
                <c:pt idx="1758">
                  <c:v>3.3699999999612373E-3</c:v>
                </c:pt>
                <c:pt idx="1759">
                  <c:v>4.6399999999948704E-3</c:v>
                </c:pt>
                <c:pt idx="1760">
                  <c:v>5.4900000000088767E-3</c:v>
                </c:pt>
                <c:pt idx="1761">
                  <c:v>5.9899999999970532E-3</c:v>
                </c:pt>
                <c:pt idx="1762">
                  <c:v>4.1400000000066939E-3</c:v>
                </c:pt>
                <c:pt idx="1763">
                  <c:v>6.830000000036307E-3</c:v>
                </c:pt>
                <c:pt idx="1764">
                  <c:v>3.3899999999675856E-3</c:v>
                </c:pt>
                <c:pt idx="1765">
                  <c:v>5.4299999999898318E-3</c:v>
                </c:pt>
                <c:pt idx="1766">
                  <c:v>5.5700000000342698E-3</c:v>
                </c:pt>
                <c:pt idx="1767">
                  <c:v>3.3699999999612373E-3</c:v>
                </c:pt>
                <c:pt idx="1768">
                  <c:v>5.3900000000339787E-3</c:v>
                </c:pt>
                <c:pt idx="1769">
                  <c:v>5.2499999999895408E-3</c:v>
                </c:pt>
                <c:pt idx="1770">
                  <c:v>4.2000000000257387E-3</c:v>
                </c:pt>
                <c:pt idx="1771">
                  <c:v>4.1999999999688953E-3</c:v>
                </c:pt>
                <c:pt idx="1772">
                  <c:v>4.8300000000267573E-3</c:v>
                </c:pt>
                <c:pt idx="1773">
                  <c:v>3.9599999999495594E-3</c:v>
                </c:pt>
                <c:pt idx="1774">
                  <c:v>5.9600000000159525E-3</c:v>
                </c:pt>
                <c:pt idx="1775">
                  <c:v>2.7800000000297587E-3</c:v>
                </c:pt>
                <c:pt idx="1776">
                  <c:v>6.1900000000036925E-3</c:v>
                </c:pt>
                <c:pt idx="1777">
                  <c:v>1.5799999999899228E-3</c:v>
                </c:pt>
                <c:pt idx="1778">
                  <c:v>7.5999999999680767E-3</c:v>
                </c:pt>
                <c:pt idx="1779">
                  <c:v>1.6100000000278669E-3</c:v>
                </c:pt>
                <c:pt idx="1780">
                  <c:v>5.0699999999892498E-3</c:v>
                </c:pt>
                <c:pt idx="1781">
                  <c:v>3.7500000000250111E-3</c:v>
                </c:pt>
                <c:pt idx="1782">
                  <c:v>5.9599999999591091E-3</c:v>
                </c:pt>
                <c:pt idx="1783">
                  <c:v>2.9900000000111504E-3</c:v>
                </c:pt>
                <c:pt idx="1784">
                  <c:v>6.6699999999855208E-3</c:v>
                </c:pt>
                <c:pt idx="1785">
                  <c:v>1.8800000000283035E-3</c:v>
                </c:pt>
                <c:pt idx="1786">
                  <c:v>5.870000000015807E-3</c:v>
                </c:pt>
                <c:pt idx="1787">
                  <c:v>2.3799999999596366E-3</c:v>
                </c:pt>
                <c:pt idx="1788">
                  <c:v>6.2599999999974898E-3</c:v>
                </c:pt>
                <c:pt idx="1789">
                  <c:v>3.7900000000377077E-3</c:v>
                </c:pt>
                <c:pt idx="1790">
                  <c:v>4.1400000000066939E-3</c:v>
                </c:pt>
                <c:pt idx="1791">
                  <c:v>6.5899999999601278E-3</c:v>
                </c:pt>
                <c:pt idx="1792">
                  <c:v>2.9200000000173532E-3</c:v>
                </c:pt>
                <c:pt idx="1793">
                  <c:v>4.909999999995307E-3</c:v>
                </c:pt>
                <c:pt idx="1794">
                  <c:v>1.4300000000275759E-3</c:v>
                </c:pt>
                <c:pt idx="1795">
                  <c:v>7.0999999999799002E-3</c:v>
                </c:pt>
                <c:pt idx="1796">
                  <c:v>3.1299999999987449E-3</c:v>
                </c:pt>
                <c:pt idx="1797">
                  <c:v>5.0600000000144973E-3</c:v>
                </c:pt>
                <c:pt idx="1798">
                  <c:v>3.6099999999805732E-3</c:v>
                </c:pt>
                <c:pt idx="1799">
                  <c:v>5.1300000000082946E-3</c:v>
                </c:pt>
                <c:pt idx="1800">
                  <c:v>4.500000000007276E-3</c:v>
                </c:pt>
                <c:pt idx="1801">
                  <c:v>4.1699999999877946E-3</c:v>
                </c:pt>
                <c:pt idx="1802">
                  <c:v>1.7300000000091131E-3</c:v>
                </c:pt>
                <c:pt idx="1803">
                  <c:v>9.2899999999644933E-3</c:v>
                </c:pt>
                <c:pt idx="1804">
                  <c:v>1.8000000000029104E-4</c:v>
                </c:pt>
                <c:pt idx="1805">
                  <c:v>6.470000000035725E-3</c:v>
                </c:pt>
                <c:pt idx="1806">
                  <c:v>2.9799999999795546E-3</c:v>
                </c:pt>
                <c:pt idx="1807">
                  <c:v>1.790000000028158E-3</c:v>
                </c:pt>
                <c:pt idx="1808">
                  <c:v>6.8799999999669126E-3</c:v>
                </c:pt>
                <c:pt idx="1809">
                  <c:v>1.3999999999896318E-3</c:v>
                </c:pt>
                <c:pt idx="1810">
                  <c:v>4.2100000000004911E-3</c:v>
                </c:pt>
                <c:pt idx="1811">
                  <c:v>4.5900000000074215E-3</c:v>
                </c:pt>
                <c:pt idx="1812">
                  <c:v>4.2900000000258842E-3</c:v>
                </c:pt>
                <c:pt idx="1813">
                  <c:v>4.7399999999697684E-3</c:v>
                </c:pt>
                <c:pt idx="1814">
                  <c:v>4.4100000000071304E-3</c:v>
                </c:pt>
                <c:pt idx="1815">
                  <c:v>3.9600000000064028E-3</c:v>
                </c:pt>
                <c:pt idx="1816">
                  <c:v>5.870000000015807E-3</c:v>
                </c:pt>
                <c:pt idx="1817">
                  <c:v>7.2000000000116415E-4</c:v>
                </c:pt>
                <c:pt idx="1818">
                  <c:v>6.0799999999971988E-3</c:v>
                </c:pt>
                <c:pt idx="1819">
                  <c:v>1.6600000000153159E-3</c:v>
                </c:pt>
                <c:pt idx="1820">
                  <c:v>6.5599999999790271E-3</c:v>
                </c:pt>
                <c:pt idx="1821">
                  <c:v>1.4600000000086766E-3</c:v>
                </c:pt>
                <c:pt idx="1822">
                  <c:v>4.860000000007858E-3</c:v>
                </c:pt>
                <c:pt idx="1823">
                  <c:v>3.7499999999681677E-3</c:v>
                </c:pt>
                <c:pt idx="1824">
                  <c:v>5.7899999999904139E-3</c:v>
                </c:pt>
                <c:pt idx="1825">
                  <c:v>2.5600000000167711E-3</c:v>
                </c:pt>
                <c:pt idx="1826">
                  <c:v>6.3000000000101863E-4</c:v>
                </c:pt>
                <c:pt idx="1827">
                  <c:v>5.5700000000342698E-3</c:v>
                </c:pt>
                <c:pt idx="1828">
                  <c:v>2.7399999999602187E-3</c:v>
                </c:pt>
                <c:pt idx="1829">
                  <c:v>2.1199999999907959E-3</c:v>
                </c:pt>
                <c:pt idx="1830">
                  <c:v>7.0300000000429463E-3</c:v>
                </c:pt>
                <c:pt idx="1831">
                  <c:v>2.6799999999980173E-3</c:v>
                </c:pt>
                <c:pt idx="1832">
                  <c:v>5.189999999970496E-3</c:v>
                </c:pt>
                <c:pt idx="1833">
                  <c:v>2.38000000001648E-3</c:v>
                </c:pt>
                <c:pt idx="1834">
                  <c:v>3.6099999999805732E-3</c:v>
                </c:pt>
                <c:pt idx="1835">
                  <c:v>6.9700000000239015E-3</c:v>
                </c:pt>
                <c:pt idx="1836">
                  <c:v>2.0000000000095497E-3</c:v>
                </c:pt>
                <c:pt idx="1837">
                  <c:v>5.5399999999963256E-3</c:v>
                </c:pt>
                <c:pt idx="1838">
                  <c:v>2.5599999999599277E-3</c:v>
                </c:pt>
                <c:pt idx="1839">
                  <c:v>7.5400000000058753E-3</c:v>
                </c:pt>
                <c:pt idx="1840">
                  <c:v>6.0000000001991793E-4</c:v>
                </c:pt>
                <c:pt idx="1841">
                  <c:v>6.0199999999781539E-3</c:v>
                </c:pt>
                <c:pt idx="1842">
                  <c:v>3.5799999999994725E-3</c:v>
                </c:pt>
                <c:pt idx="1843">
                  <c:v>8.2500000000322871E-3</c:v>
                </c:pt>
                <c:pt idx="1844">
                  <c:v>3.3999999999991815E-3</c:v>
                </c:pt>
                <c:pt idx="1845">
                  <c:v>4.7999999999888132E-3</c:v>
                </c:pt>
                <c:pt idx="1846">
                  <c:v>5.3300000000149339E-3</c:v>
                </c:pt>
                <c:pt idx="1847">
                  <c:v>5.1300000000082946E-3</c:v>
                </c:pt>
                <c:pt idx="1848">
                  <c:v>5.599999999958527E-3</c:v>
                </c:pt>
                <c:pt idx="1849">
                  <c:v>4.8300000000267573E-3</c:v>
                </c:pt>
                <c:pt idx="1850">
                  <c:v>5.2999999999769898E-3</c:v>
                </c:pt>
                <c:pt idx="1851">
                  <c:v>5.7600000000093132E-3</c:v>
                </c:pt>
                <c:pt idx="1852">
                  <c:v>5.690000000015516E-3</c:v>
                </c:pt>
                <c:pt idx="1853">
                  <c:v>3.1000000000176442E-3</c:v>
                </c:pt>
                <c:pt idx="1854">
                  <c:v>6.9099999999480133E-3</c:v>
                </c:pt>
                <c:pt idx="1855">
                  <c:v>6.5000000000168257E-3</c:v>
                </c:pt>
                <c:pt idx="1856">
                  <c:v>5.9600000000159525E-3</c:v>
                </c:pt>
                <c:pt idx="1857">
                  <c:v>3.8399999999683132E-3</c:v>
                </c:pt>
                <c:pt idx="1858">
                  <c:v>8.9100000000144064E-3</c:v>
                </c:pt>
                <c:pt idx="1859">
                  <c:v>2.5100000000293221E-3</c:v>
                </c:pt>
                <c:pt idx="1860">
                  <c:v>6.1399999999594002E-3</c:v>
                </c:pt>
                <c:pt idx="1861">
                  <c:v>5.5399999999963256E-3</c:v>
                </c:pt>
                <c:pt idx="1862">
                  <c:v>8.2000000000448381E-3</c:v>
                </c:pt>
                <c:pt idx="1863">
                  <c:v>2.9799999999795546E-3</c:v>
                </c:pt>
                <c:pt idx="1864">
                  <c:v>8.4299999999757347E-3</c:v>
                </c:pt>
                <c:pt idx="1865">
                  <c:v>5.9899999999970532E-3</c:v>
                </c:pt>
                <c:pt idx="1866">
                  <c:v>5.9000000000537511E-3</c:v>
                </c:pt>
                <c:pt idx="1867">
                  <c:v>7.6599999999871216E-3</c:v>
                </c:pt>
                <c:pt idx="1868">
                  <c:v>6.9100000000048567E-3</c:v>
                </c:pt>
                <c:pt idx="1869">
                  <c:v>6.0199999999781539E-3</c:v>
                </c:pt>
                <c:pt idx="1870">
                  <c:v>7.6900000000250657E-3</c:v>
                </c:pt>
                <c:pt idx="1871">
                  <c:v>5.9899999999970532E-3</c:v>
                </c:pt>
                <c:pt idx="1872">
                  <c:v>6.4999999999599822E-3</c:v>
                </c:pt>
                <c:pt idx="1873">
                  <c:v>7.9300000000444015E-3</c:v>
                </c:pt>
                <c:pt idx="1874">
                  <c:v>5.599999999958527E-3</c:v>
                </c:pt>
                <c:pt idx="1875">
                  <c:v>8.4899999999947795E-3</c:v>
                </c:pt>
                <c:pt idx="1876">
                  <c:v>4.9200000000269029E-3</c:v>
                </c:pt>
                <c:pt idx="1877">
                  <c:v>1.2189999999975498E-2</c:v>
                </c:pt>
                <c:pt idx="1878">
                  <c:v>3.8800000000378532E-3</c:v>
                </c:pt>
                <c:pt idx="1879">
                  <c:v>7.4500000000057298E-3</c:v>
                </c:pt>
                <c:pt idx="1880">
                  <c:v>4.2599999999879401E-3</c:v>
                </c:pt>
                <c:pt idx="1881">
                  <c:v>8.0399999999940519E-3</c:v>
                </c:pt>
                <c:pt idx="1882">
                  <c:v>5.9299999999780084E-3</c:v>
                </c:pt>
                <c:pt idx="1883">
                  <c:v>9.6599999999966712E-3</c:v>
                </c:pt>
                <c:pt idx="1884">
                  <c:v>4.3200000000069849E-3</c:v>
                </c:pt>
                <c:pt idx="1885">
                  <c:v>5.460000000027776E-3</c:v>
                </c:pt>
                <c:pt idx="1886">
                  <c:v>6.1699999999973443E-3</c:v>
                </c:pt>
                <c:pt idx="1887">
                  <c:v>7.209999999986394E-3</c:v>
                </c:pt>
                <c:pt idx="1888">
                  <c:v>6.3999999999850843E-3</c:v>
                </c:pt>
                <c:pt idx="1889">
                  <c:v>5.1599999999893953E-3</c:v>
                </c:pt>
                <c:pt idx="1890">
                  <c:v>8.1400000000257933E-3</c:v>
                </c:pt>
                <c:pt idx="1891">
                  <c:v>4.680000000007567E-3</c:v>
                </c:pt>
                <c:pt idx="1892">
                  <c:v>7.6799999999934698E-3</c:v>
                </c:pt>
                <c:pt idx="1893">
                  <c:v>3.4600000000182263E-3</c:v>
                </c:pt>
                <c:pt idx="1894">
                  <c:v>1.0130000000003747E-2</c:v>
                </c:pt>
                <c:pt idx="1895">
                  <c:v>6.1699999999973443E-3</c:v>
                </c:pt>
                <c:pt idx="1896">
                  <c:v>9.0299999999956526E-3</c:v>
                </c:pt>
                <c:pt idx="1897">
                  <c:v>4.3499999999880856E-3</c:v>
                </c:pt>
                <c:pt idx="1898">
                  <c:v>7.569999999986976E-3</c:v>
                </c:pt>
                <c:pt idx="1899">
                  <c:v>5.2800000000274849E-3</c:v>
                </c:pt>
                <c:pt idx="1900">
                  <c:v>6.7899999999667671E-3</c:v>
                </c:pt>
                <c:pt idx="1901">
                  <c:v>6.650000000036016E-3</c:v>
                </c:pt>
                <c:pt idx="1902">
                  <c:v>6.379999999978736E-3</c:v>
                </c:pt>
                <c:pt idx="1903">
                  <c:v>4.500000000007276E-3</c:v>
                </c:pt>
                <c:pt idx="1904">
                  <c:v>5.8099999999967622E-3</c:v>
                </c:pt>
                <c:pt idx="1905">
                  <c:v>5.8999999999969077E-3</c:v>
                </c:pt>
                <c:pt idx="1906">
                  <c:v>4.5299999999883767E-3</c:v>
                </c:pt>
                <c:pt idx="1907">
                  <c:v>8.170000000006894E-3</c:v>
                </c:pt>
                <c:pt idx="1908">
                  <c:v>4.6500000000264663E-3</c:v>
                </c:pt>
                <c:pt idx="1909">
                  <c:v>7.6499999999555257E-3</c:v>
                </c:pt>
                <c:pt idx="1910">
                  <c:v>5.4000000000087311E-3</c:v>
                </c:pt>
                <c:pt idx="1911">
                  <c:v>6.6199999999980719E-3</c:v>
                </c:pt>
                <c:pt idx="1912">
                  <c:v>3.3300000000053842E-3</c:v>
                </c:pt>
                <c:pt idx="1913">
                  <c:v>7.389999999986685E-3</c:v>
                </c:pt>
                <c:pt idx="1914">
                  <c:v>5.7600000000093132E-3</c:v>
                </c:pt>
                <c:pt idx="1915">
                  <c:v>7.2400000000243381E-3</c:v>
                </c:pt>
                <c:pt idx="1916">
                  <c:v>4.2300000000068394E-3</c:v>
                </c:pt>
                <c:pt idx="1917">
                  <c:v>7.7200000000061664E-3</c:v>
                </c:pt>
                <c:pt idx="1918">
                  <c:v>4.6199999999885222E-3</c:v>
                </c:pt>
                <c:pt idx="1919">
                  <c:v>4.4399999999882311E-3</c:v>
                </c:pt>
                <c:pt idx="1920">
                  <c:v>4.0799999999876491E-3</c:v>
                </c:pt>
                <c:pt idx="1921">
                  <c:v>9.6000000000344698E-3</c:v>
                </c:pt>
                <c:pt idx="1922">
                  <c:v>5.5699999999774263E-3</c:v>
                </c:pt>
                <c:pt idx="1923">
                  <c:v>4.4700000000261753E-3</c:v>
                </c:pt>
                <c:pt idx="1924">
                  <c:v>5.2199999999515967E-3</c:v>
                </c:pt>
                <c:pt idx="1925">
                  <c:v>4.7100000000455111E-3</c:v>
                </c:pt>
                <c:pt idx="1926">
                  <c:v>6.429999999966185E-3</c:v>
                </c:pt>
                <c:pt idx="1927">
                  <c:v>5.5800000000090222E-3</c:v>
                </c:pt>
                <c:pt idx="1928">
                  <c:v>4.7599999999761167E-3</c:v>
                </c:pt>
                <c:pt idx="1929">
                  <c:v>7.5100000000247746E-3</c:v>
                </c:pt>
                <c:pt idx="1930">
                  <c:v>2.7200000000107138E-3</c:v>
                </c:pt>
                <c:pt idx="1931">
                  <c:v>5.8999999999969077E-3</c:v>
                </c:pt>
                <c:pt idx="1932">
                  <c:v>6.7899999999667671E-3</c:v>
                </c:pt>
                <c:pt idx="1933">
                  <c:v>4.5900000000074215E-3</c:v>
                </c:pt>
                <c:pt idx="1934">
                  <c:v>5.460000000027776E-3</c:v>
                </c:pt>
                <c:pt idx="1935">
                  <c:v>1.0699999999701504E-3</c:v>
                </c:pt>
                <c:pt idx="1936">
                  <c:v>7.0300000000429463E-3</c:v>
                </c:pt>
                <c:pt idx="1937">
                  <c:v>2.709999999979118E-3</c:v>
                </c:pt>
                <c:pt idx="1938">
                  <c:v>5.6099999999901229E-3</c:v>
                </c:pt>
                <c:pt idx="1939">
                  <c:v>3.7800000000061118E-3</c:v>
                </c:pt>
                <c:pt idx="1940">
                  <c:v>6.1099999999782995E-3</c:v>
                </c:pt>
                <c:pt idx="1941">
                  <c:v>5.8999999999969077E-3</c:v>
                </c:pt>
                <c:pt idx="1942">
                  <c:v>5.3700000000276304E-3</c:v>
                </c:pt>
                <c:pt idx="1943">
                  <c:v>5.6000000000153705E-3</c:v>
                </c:pt>
                <c:pt idx="1944">
                  <c:v>4.0199999999686042E-3</c:v>
                </c:pt>
                <c:pt idx="1945">
                  <c:v>4.7400000000266118E-3</c:v>
                </c:pt>
                <c:pt idx="1946">
                  <c:v>5.3399999999896863E-3</c:v>
                </c:pt>
                <c:pt idx="1947">
                  <c:v>7.1500000000241926E-3</c:v>
                </c:pt>
                <c:pt idx="1948">
                  <c:v>4.8899999999889587E-3</c:v>
                </c:pt>
                <c:pt idx="1949">
                  <c:v>4.3200000000069849E-3</c:v>
                </c:pt>
                <c:pt idx="1950">
                  <c:v>5.8699999999589636E-3</c:v>
                </c:pt>
                <c:pt idx="1951">
                  <c:v>5.2100000000336877E-3</c:v>
                </c:pt>
                <c:pt idx="1952">
                  <c:v>3.6099999999805732E-3</c:v>
                </c:pt>
                <c:pt idx="1953">
                  <c:v>7.9600000000255022E-3</c:v>
                </c:pt>
                <c:pt idx="1954">
                  <c:v>7.6999999998861313E-4</c:v>
                </c:pt>
                <c:pt idx="1955">
                  <c:v>8.9699999999766078E-3</c:v>
                </c:pt>
                <c:pt idx="1956">
                  <c:v>4.8899999999889587E-3</c:v>
                </c:pt>
                <c:pt idx="1957">
                  <c:v>4.0800000000444925E-3</c:v>
                </c:pt>
                <c:pt idx="1958">
                  <c:v>3.999999999962256E-3</c:v>
                </c:pt>
                <c:pt idx="1959">
                  <c:v>6.2200000000416367E-3</c:v>
                </c:pt>
                <c:pt idx="1960">
                  <c:v>4.5599999999694774E-3</c:v>
                </c:pt>
                <c:pt idx="1961">
                  <c:v>7.6300000000060209E-3</c:v>
                </c:pt>
                <c:pt idx="1962">
                  <c:v>2.2099999999909414E-3</c:v>
                </c:pt>
                <c:pt idx="1963">
                  <c:v>5.7800000000156615E-3</c:v>
                </c:pt>
                <c:pt idx="1964">
                  <c:v>5.6000000000153705E-3</c:v>
                </c:pt>
                <c:pt idx="1965">
                  <c:v>3.7899999999808642E-3</c:v>
                </c:pt>
                <c:pt idx="1966">
                  <c:v>6.5799999999853753E-3</c:v>
                </c:pt>
                <c:pt idx="1967">
                  <c:v>1.4400000000023283E-3</c:v>
                </c:pt>
                <c:pt idx="1968">
                  <c:v>8.4600000000136788E-3</c:v>
                </c:pt>
                <c:pt idx="1969">
                  <c:v>4.3800000000260297E-3</c:v>
                </c:pt>
                <c:pt idx="1970">
                  <c:v>3.9899999999875035E-3</c:v>
                </c:pt>
                <c:pt idx="1971">
                  <c:v>4.1499999999814463E-3</c:v>
                </c:pt>
                <c:pt idx="1972">
                  <c:v>7.1199999999862484E-3</c:v>
                </c:pt>
                <c:pt idx="1973">
                  <c:v>2.9499999999984539E-3</c:v>
                </c:pt>
                <c:pt idx="1974">
                  <c:v>6.8500000000426553E-3</c:v>
                </c:pt>
                <c:pt idx="1975">
                  <c:v>3.5799999999994725E-3</c:v>
                </c:pt>
                <c:pt idx="1976">
                  <c:v>6.8499999999858119E-3</c:v>
                </c:pt>
                <c:pt idx="1977">
                  <c:v>3.2499999999799911E-3</c:v>
                </c:pt>
                <c:pt idx="1978">
                  <c:v>5.2800000000274849E-3</c:v>
                </c:pt>
                <c:pt idx="1979">
                  <c:v>6.1099999999782995E-3</c:v>
                </c:pt>
                <c:pt idx="1980">
                  <c:v>5.089999999995598E-3</c:v>
                </c:pt>
                <c:pt idx="1981">
                  <c:v>5.3399999999896863E-3</c:v>
                </c:pt>
                <c:pt idx="1982">
                  <c:v>5.1200000000335422E-3</c:v>
                </c:pt>
                <c:pt idx="1983">
                  <c:v>4.4199999999818829E-3</c:v>
                </c:pt>
                <c:pt idx="1984">
                  <c:v>2.709999999979118E-3</c:v>
                </c:pt>
                <c:pt idx="1985">
                  <c:v>4.9400000000332511E-3</c:v>
                </c:pt>
                <c:pt idx="1986">
                  <c:v>5.1599999999893953E-3</c:v>
                </c:pt>
                <c:pt idx="1987">
                  <c:v>6.1699999999973443E-3</c:v>
                </c:pt>
                <c:pt idx="1988">
                  <c:v>5.6299999999964712E-3</c:v>
                </c:pt>
                <c:pt idx="1989">
                  <c:v>4.2300000000068394E-3</c:v>
                </c:pt>
                <c:pt idx="1990">
                  <c:v>2.7499999999918145E-3</c:v>
                </c:pt>
                <c:pt idx="1991">
                  <c:v>6.0500000000160981E-3</c:v>
                </c:pt>
                <c:pt idx="1992">
                  <c:v>1.5799999999899228E-3</c:v>
                </c:pt>
                <c:pt idx="1993">
                  <c:v>8.3099999999944885E-3</c:v>
                </c:pt>
                <c:pt idx="1994">
                  <c:v>4.5600000000263208E-3</c:v>
                </c:pt>
                <c:pt idx="1995">
                  <c:v>4.3499999999880856E-3</c:v>
                </c:pt>
                <c:pt idx="1996">
                  <c:v>3.5500000000183718E-3</c:v>
                </c:pt>
                <c:pt idx="1997">
                  <c:v>4.4699999999693318E-3</c:v>
                </c:pt>
                <c:pt idx="1998">
                  <c:v>4.860000000007858E-3</c:v>
                </c:pt>
                <c:pt idx="1999">
                  <c:v>4.6399999999948704E-3</c:v>
                </c:pt>
                <c:pt idx="2000">
                  <c:v>6.1400000000162436E-3</c:v>
                </c:pt>
                <c:pt idx="2001">
                  <c:v>4.7399999999697684E-3</c:v>
                </c:pt>
                <c:pt idx="2002">
                  <c:v>3.9100000000189539E-3</c:v>
                </c:pt>
                <c:pt idx="2003">
                  <c:v>3.9899999999875035E-3</c:v>
                </c:pt>
                <c:pt idx="2004">
                  <c:v>6.1100000000351429E-3</c:v>
                </c:pt>
                <c:pt idx="2005">
                  <c:v>3.0999999999608008E-3</c:v>
                </c:pt>
                <c:pt idx="2006">
                  <c:v>7.3900000000435284E-3</c:v>
                </c:pt>
                <c:pt idx="2007">
                  <c:v>3.7299999999618194E-3</c:v>
                </c:pt>
                <c:pt idx="2008">
                  <c:v>5.1799999999957436E-3</c:v>
                </c:pt>
                <c:pt idx="2009">
                  <c:v>4.6199999999885222E-3</c:v>
                </c:pt>
                <c:pt idx="2010">
                  <c:v>6.8200000000047112E-3</c:v>
                </c:pt>
                <c:pt idx="2011">
                  <c:v>2.2100000000477849E-3</c:v>
                </c:pt>
                <c:pt idx="2012">
                  <c:v>8.9399999999955071E-3</c:v>
                </c:pt>
                <c:pt idx="2013">
                  <c:v>1.4999999996234692E-4</c:v>
                </c:pt>
                <c:pt idx="2014">
                  <c:v>8.579999999994925E-3</c:v>
                </c:pt>
                <c:pt idx="2015">
                  <c:v>3.2500000000368345E-3</c:v>
                </c:pt>
                <c:pt idx="2016">
                  <c:v>6.7699999999604188E-3</c:v>
                </c:pt>
                <c:pt idx="2017">
                  <c:v>3.1900000000177897E-3</c:v>
                </c:pt>
                <c:pt idx="2018">
                  <c:v>5.5399999999963256E-3</c:v>
                </c:pt>
                <c:pt idx="2019">
                  <c:v>4.0200000000254477E-3</c:v>
                </c:pt>
                <c:pt idx="2020">
                  <c:v>7.2700000000054388E-3</c:v>
                </c:pt>
                <c:pt idx="2021">
                  <c:v>3.3399999999801366E-3</c:v>
                </c:pt>
                <c:pt idx="2022">
                  <c:v>5.8099999999967622E-3</c:v>
                </c:pt>
                <c:pt idx="2023">
                  <c:v>4.9200000000269029E-3</c:v>
                </c:pt>
                <c:pt idx="2024">
                  <c:v>4.409999999950287E-3</c:v>
                </c:pt>
                <c:pt idx="2025">
                  <c:v>6.0800000000540422E-3</c:v>
                </c:pt>
                <c:pt idx="2026">
                  <c:v>6.0199999999781539E-3</c:v>
                </c:pt>
                <c:pt idx="2027">
                  <c:v>3.8499999999999091E-3</c:v>
                </c:pt>
                <c:pt idx="2028">
                  <c:v>4.9999999999954525E-3</c:v>
                </c:pt>
                <c:pt idx="2029">
                  <c:v>3.3999999999991815E-3</c:v>
                </c:pt>
                <c:pt idx="2030">
                  <c:v>5.5399999999963256E-3</c:v>
                </c:pt>
                <c:pt idx="2031">
                  <c:v>6.5900000000169712E-3</c:v>
                </c:pt>
                <c:pt idx="2032">
                  <c:v>3.489999999999327E-3</c:v>
                </c:pt>
                <c:pt idx="2033">
                  <c:v>7.8300000000126602E-3</c:v>
                </c:pt>
                <c:pt idx="2034">
                  <c:v>2.4499999999534339E-3</c:v>
                </c:pt>
                <c:pt idx="2035">
                  <c:v>6.4100000000166801E-3</c:v>
                </c:pt>
                <c:pt idx="2036">
                  <c:v>4.0500000000065484E-3</c:v>
                </c:pt>
                <c:pt idx="2037">
                  <c:v>5.9899999999970532E-3</c:v>
                </c:pt>
                <c:pt idx="2038">
                  <c:v>4.2900000000258842E-3</c:v>
                </c:pt>
                <c:pt idx="2039">
                  <c:v>6.1699999999973443E-3</c:v>
                </c:pt>
                <c:pt idx="2040">
                  <c:v>4.2599999999879401E-3</c:v>
                </c:pt>
                <c:pt idx="2041">
                  <c:v>3.8499999999999091E-3</c:v>
                </c:pt>
                <c:pt idx="2042">
                  <c:v>5.2400000000147884E-3</c:v>
                </c:pt>
                <c:pt idx="2043">
                  <c:v>5.2799999999706415E-3</c:v>
                </c:pt>
                <c:pt idx="2044">
                  <c:v>4.7599999999761167E-3</c:v>
                </c:pt>
                <c:pt idx="2045">
                  <c:v>4.1800000000193904E-3</c:v>
                </c:pt>
                <c:pt idx="2046">
                  <c:v>5.4499999999961801E-3</c:v>
                </c:pt>
                <c:pt idx="2047">
                  <c:v>2.1199999999907959E-3</c:v>
                </c:pt>
                <c:pt idx="2048">
                  <c:v>4.4100000000071304E-3</c:v>
                </c:pt>
                <c:pt idx="2049">
                  <c:v>5.9899999999970532E-3</c:v>
                </c:pt>
                <c:pt idx="2050">
                  <c:v>3.5700000000247201E-3</c:v>
                </c:pt>
                <c:pt idx="2051">
                  <c:v>4.1499999999814463E-3</c:v>
                </c:pt>
                <c:pt idx="2052">
                  <c:v>9.3200000000024374E-3</c:v>
                </c:pt>
                <c:pt idx="2053">
                  <c:v>2.5699999999915235E-3</c:v>
                </c:pt>
                <c:pt idx="2054">
                  <c:v>6.9400000000428008E-3</c:v>
                </c:pt>
                <c:pt idx="2055">
                  <c:v>4.3499999999880856E-3</c:v>
                </c:pt>
                <c:pt idx="2056">
                  <c:v>5.5199999999899774E-3</c:v>
                </c:pt>
                <c:pt idx="2057">
                  <c:v>2.7699999999981628E-3</c:v>
                </c:pt>
                <c:pt idx="2058">
                  <c:v>7.7499999999872671E-3</c:v>
                </c:pt>
                <c:pt idx="2059">
                  <c:v>5.1500000000146429E-3</c:v>
                </c:pt>
                <c:pt idx="2060">
                  <c:v>6.8899999999985084E-3</c:v>
                </c:pt>
                <c:pt idx="2061">
                  <c:v>2.1100000000160435E-3</c:v>
                </c:pt>
                <c:pt idx="2062">
                  <c:v>6.0799999999971988E-3</c:v>
                </c:pt>
                <c:pt idx="2063">
                  <c:v>4.2599999999879401E-3</c:v>
                </c:pt>
                <c:pt idx="2064">
                  <c:v>5.7299999999713691E-3</c:v>
                </c:pt>
                <c:pt idx="2065">
                  <c:v>6.5800000000422187E-3</c:v>
                </c:pt>
                <c:pt idx="2066">
                  <c:v>5.5499999999710781E-3</c:v>
                </c:pt>
                <c:pt idx="2067">
                  <c:v>5.3000000000338332E-3</c:v>
                </c:pt>
                <c:pt idx="2068">
                  <c:v>5.2199999999515967E-3</c:v>
                </c:pt>
                <c:pt idx="2069">
                  <c:v>5.0900000000524415E-3</c:v>
                </c:pt>
                <c:pt idx="2070">
                  <c:v>4.2899999999690408E-3</c:v>
                </c:pt>
                <c:pt idx="2071">
                  <c:v>6.4399999999977808E-3</c:v>
                </c:pt>
                <c:pt idx="2072">
                  <c:v>2.9200000000173532E-3</c:v>
                </c:pt>
                <c:pt idx="2073">
                  <c:v>7.6300000000060209E-3</c:v>
                </c:pt>
                <c:pt idx="2074">
                  <c:v>4.9500000000080036E-3</c:v>
                </c:pt>
                <c:pt idx="2075">
                  <c:v>5.1199999999766987E-3</c:v>
                </c:pt>
                <c:pt idx="2076">
                  <c:v>4.0900000000192449E-3</c:v>
                </c:pt>
                <c:pt idx="2077">
                  <c:v>5.8699999999589636E-3</c:v>
                </c:pt>
                <c:pt idx="2078">
                  <c:v>4.6200000000453656E-3</c:v>
                </c:pt>
                <c:pt idx="2079">
                  <c:v>6.2599999999974898E-3</c:v>
                </c:pt>
                <c:pt idx="2080">
                  <c:v>3.8699999999494139E-3</c:v>
                </c:pt>
                <c:pt idx="2081">
                  <c:v>4.4100000000071304E-3</c:v>
                </c:pt>
                <c:pt idx="2082">
                  <c:v>5.5100000000152249E-3</c:v>
                </c:pt>
                <c:pt idx="2083">
                  <c:v>5.5199999999899774E-3</c:v>
                </c:pt>
                <c:pt idx="2084">
                  <c:v>4.9400000000332511E-3</c:v>
                </c:pt>
                <c:pt idx="2085">
                  <c:v>5.5199999999899774E-3</c:v>
                </c:pt>
                <c:pt idx="2086">
                  <c:v>5.2099999999768443E-3</c:v>
                </c:pt>
                <c:pt idx="2087">
                  <c:v>6.5299999999979264E-3</c:v>
                </c:pt>
                <c:pt idx="2088">
                  <c:v>4.8900000000458022E-3</c:v>
                </c:pt>
                <c:pt idx="2089">
                  <c:v>3.9599999999495594E-3</c:v>
                </c:pt>
                <c:pt idx="2090">
                  <c:v>5.6299999999964712E-3</c:v>
                </c:pt>
                <c:pt idx="2091">
                  <c:v>2.980000000036398E-3</c:v>
                </c:pt>
                <c:pt idx="2092">
                  <c:v>7.9000000000064574E-3</c:v>
                </c:pt>
                <c:pt idx="2093">
                  <c:v>2.7699999999981628E-3</c:v>
                </c:pt>
                <c:pt idx="2094">
                  <c:v>7.159999999998945E-3</c:v>
                </c:pt>
                <c:pt idx="2095">
                  <c:v>3.7800000000061118E-3</c:v>
                </c:pt>
                <c:pt idx="2096">
                  <c:v>4.3799999999691863E-3</c:v>
                </c:pt>
                <c:pt idx="2097">
                  <c:v>4.3200000000069849E-3</c:v>
                </c:pt>
                <c:pt idx="2098">
                  <c:v>7.159999999998945E-3</c:v>
                </c:pt>
                <c:pt idx="2099">
                  <c:v>2.4399999999786814E-3</c:v>
                </c:pt>
                <c:pt idx="2100">
                  <c:v>4.680000000007567E-3</c:v>
                </c:pt>
                <c:pt idx="2101">
                  <c:v>5.0400000000081491E-3</c:v>
                </c:pt>
                <c:pt idx="2102">
                  <c:v>3.8099999999872125E-3</c:v>
                </c:pt>
                <c:pt idx="2103">
                  <c:v>6.2300000000163891E-3</c:v>
                </c:pt>
                <c:pt idx="2104">
                  <c:v>4.2599999999879401E-3</c:v>
                </c:pt>
                <c:pt idx="2105">
                  <c:v>6.5900000000169712E-3</c:v>
                </c:pt>
                <c:pt idx="2106">
                  <c:v>2.4999999999977263E-3</c:v>
                </c:pt>
                <c:pt idx="2107">
                  <c:v>5.690000000015516E-3</c:v>
                </c:pt>
                <c:pt idx="2108">
                  <c:v>3.8499999999999091E-3</c:v>
                </c:pt>
                <c:pt idx="2109">
                  <c:v>6.9699999999670581E-3</c:v>
                </c:pt>
                <c:pt idx="2110">
                  <c:v>3.160000000036689E-3</c:v>
                </c:pt>
                <c:pt idx="2111">
                  <c:v>6.2599999999974898E-3</c:v>
                </c:pt>
                <c:pt idx="2112">
                  <c:v>4.8899999999889587E-3</c:v>
                </c:pt>
                <c:pt idx="2113">
                  <c:v>5.5699999999774263E-3</c:v>
                </c:pt>
                <c:pt idx="2114">
                  <c:v>5.4800000000341242E-3</c:v>
                </c:pt>
                <c:pt idx="2115">
                  <c:v>5.6299999999964712E-3</c:v>
                </c:pt>
                <c:pt idx="2116">
                  <c:v>3.5500000000183718E-3</c:v>
                </c:pt>
                <c:pt idx="2117">
                  <c:v>5.3099999999517422E-3</c:v>
                </c:pt>
                <c:pt idx="2118">
                  <c:v>4.729999999995016E-3</c:v>
                </c:pt>
                <c:pt idx="2119">
                  <c:v>7.3700000000371801E-3</c:v>
                </c:pt>
                <c:pt idx="2120">
                  <c:v>3.9600000000064028E-3</c:v>
                </c:pt>
                <c:pt idx="2121">
                  <c:v>5.5399999999963256E-3</c:v>
                </c:pt>
                <c:pt idx="2122">
                  <c:v>5.4900000000088767E-3</c:v>
                </c:pt>
                <c:pt idx="2123">
                  <c:v>5.3599999999960346E-3</c:v>
                </c:pt>
                <c:pt idx="2124">
                  <c:v>5.5399999999963256E-3</c:v>
                </c:pt>
                <c:pt idx="2125">
                  <c:v>4.5299999999883767E-3</c:v>
                </c:pt>
                <c:pt idx="2126">
                  <c:v>5.5499999999710781E-3</c:v>
                </c:pt>
                <c:pt idx="2127">
                  <c:v>5.7800000000156615E-3</c:v>
                </c:pt>
                <c:pt idx="2128">
                  <c:v>5.1799999999957436E-3</c:v>
                </c:pt>
                <c:pt idx="2129">
                  <c:v>2.9600000000300497E-3</c:v>
                </c:pt>
                <c:pt idx="2130">
                  <c:v>9.0500000000020009E-3</c:v>
                </c:pt>
                <c:pt idx="2131">
                  <c:v>2.2099999999909414E-3</c:v>
                </c:pt>
                <c:pt idx="2132">
                  <c:v>7.9599999999686588E-3</c:v>
                </c:pt>
                <c:pt idx="2133">
                  <c:v>3.0100000000174987E-3</c:v>
                </c:pt>
                <c:pt idx="2134">
                  <c:v>6.4300000000230284E-3</c:v>
                </c:pt>
                <c:pt idx="2135">
                  <c:v>6.5299999999979264E-3</c:v>
                </c:pt>
                <c:pt idx="2136">
                  <c:v>4.4399999999882311E-3</c:v>
                </c:pt>
                <c:pt idx="2137">
                  <c:v>3.1299999999987449E-3</c:v>
                </c:pt>
                <c:pt idx="2138">
                  <c:v>8.0800000000067485E-3</c:v>
                </c:pt>
                <c:pt idx="2139">
                  <c:v>4.2300000000068394E-3</c:v>
                </c:pt>
                <c:pt idx="2140">
                  <c:v>8.3099999999944885E-3</c:v>
                </c:pt>
                <c:pt idx="2141">
                  <c:v>4.0899999999624015E-3</c:v>
                </c:pt>
                <c:pt idx="2142">
                  <c:v>5.7200000000534601E-3</c:v>
                </c:pt>
                <c:pt idx="2143">
                  <c:v>7.8399999999874126E-3</c:v>
                </c:pt>
                <c:pt idx="2144">
                  <c:v>3.1599999999798456E-3</c:v>
                </c:pt>
                <c:pt idx="2145">
                  <c:v>7.4500000000057298E-3</c:v>
                </c:pt>
                <c:pt idx="2146">
                  <c:v>5.1799999999957436E-3</c:v>
                </c:pt>
                <c:pt idx="2147">
                  <c:v>4.3800000000260297E-3</c:v>
                </c:pt>
                <c:pt idx="2148">
                  <c:v>6.7999999999983629E-3</c:v>
                </c:pt>
                <c:pt idx="2149">
                  <c:v>4.5299999999883767E-3</c:v>
                </c:pt>
                <c:pt idx="2150">
                  <c:v>5.5699999999774263E-3</c:v>
                </c:pt>
                <c:pt idx="2151">
                  <c:v>7.060000000024047E-3</c:v>
                </c:pt>
                <c:pt idx="2152">
                  <c:v>6.4100000000166801E-3</c:v>
                </c:pt>
                <c:pt idx="2153">
                  <c:v>6.7099999999982174E-3</c:v>
                </c:pt>
                <c:pt idx="2154">
                  <c:v>2.3499999999785359E-3</c:v>
                </c:pt>
                <c:pt idx="2155">
                  <c:v>7.2399999999674947E-3</c:v>
                </c:pt>
                <c:pt idx="2156">
                  <c:v>3.0400000000554428E-3</c:v>
                </c:pt>
                <c:pt idx="2157">
                  <c:v>6.0799999999971988E-3</c:v>
                </c:pt>
                <c:pt idx="2158">
                  <c:v>4.9499999999511601E-3</c:v>
                </c:pt>
                <c:pt idx="2159">
                  <c:v>4.500000000007276E-3</c:v>
                </c:pt>
                <c:pt idx="2160">
                  <c:v>6.470000000035725E-3</c:v>
                </c:pt>
                <c:pt idx="2161">
                  <c:v>4.1099999999687498E-3</c:v>
                </c:pt>
                <c:pt idx="2162">
                  <c:v>5.6600000000344153E-3</c:v>
                </c:pt>
                <c:pt idx="2163">
                  <c:v>6.0799999999971988E-3</c:v>
                </c:pt>
                <c:pt idx="2164">
                  <c:v>4.7999999999888132E-3</c:v>
                </c:pt>
                <c:pt idx="2165">
                  <c:v>5.6000000000153705E-3</c:v>
                </c:pt>
                <c:pt idx="2166">
                  <c:v>5.3399999999896863E-3</c:v>
                </c:pt>
                <c:pt idx="2167">
                  <c:v>5.8099999999967622E-3</c:v>
                </c:pt>
                <c:pt idx="2168">
                  <c:v>4.680000000007567E-3</c:v>
                </c:pt>
                <c:pt idx="2169">
                  <c:v>3.0399999999985994E-3</c:v>
                </c:pt>
                <c:pt idx="2170">
                  <c:v>9.3299999999771899E-3</c:v>
                </c:pt>
                <c:pt idx="2171">
                  <c:v>3.4800000000245745E-3</c:v>
                </c:pt>
                <c:pt idx="2172">
                  <c:v>5.4299999999898318E-3</c:v>
                </c:pt>
                <c:pt idx="2173">
                  <c:v>5.2999999999769898E-3</c:v>
                </c:pt>
                <c:pt idx="2174">
                  <c:v>4.500000000007276E-3</c:v>
                </c:pt>
                <c:pt idx="2175">
                  <c:v>4.7099999999886677E-3</c:v>
                </c:pt>
                <c:pt idx="2176">
                  <c:v>7.0100000000365981E-3</c:v>
                </c:pt>
                <c:pt idx="2177">
                  <c:v>5.4499999999961801E-3</c:v>
                </c:pt>
                <c:pt idx="2178">
                  <c:v>7.9000000000064574E-3</c:v>
                </c:pt>
                <c:pt idx="2179">
                  <c:v>1.8099999999776628E-3</c:v>
                </c:pt>
                <c:pt idx="2180">
                  <c:v>6.4699999999788815E-3</c:v>
                </c:pt>
                <c:pt idx="2181">
                  <c:v>4.860000000007858E-3</c:v>
                </c:pt>
                <c:pt idx="2182">
                  <c:v>4.4100000000071304E-3</c:v>
                </c:pt>
                <c:pt idx="2183">
                  <c:v>7.5400000000058753E-3</c:v>
                </c:pt>
                <c:pt idx="2184">
                  <c:v>4.3800000000260297E-3</c:v>
                </c:pt>
                <c:pt idx="2185">
                  <c:v>4.5899999999505781E-3</c:v>
                </c:pt>
                <c:pt idx="2186">
                  <c:v>7.5700000000438195E-3</c:v>
                </c:pt>
                <c:pt idx="2187">
                  <c:v>4.5299999999883767E-3</c:v>
                </c:pt>
                <c:pt idx="2188">
                  <c:v>3.9899999999875035E-3</c:v>
                </c:pt>
                <c:pt idx="2189">
                  <c:v>5.820000000028358E-3</c:v>
                </c:pt>
                <c:pt idx="2190">
                  <c:v>3.7800000000061118E-3</c:v>
                </c:pt>
                <c:pt idx="2191">
                  <c:v>6.6199999999980719E-3</c:v>
                </c:pt>
                <c:pt idx="2192">
                  <c:v>4.9999999999954525E-3</c:v>
                </c:pt>
                <c:pt idx="2193">
                  <c:v>6.2299999999595457E-3</c:v>
                </c:pt>
                <c:pt idx="2194">
                  <c:v>4.4100000000071304E-3</c:v>
                </c:pt>
                <c:pt idx="2195">
                  <c:v>6.9500000000175532E-3</c:v>
                </c:pt>
                <c:pt idx="2196">
                  <c:v>3.5100000000056752E-3</c:v>
                </c:pt>
                <c:pt idx="2197">
                  <c:v>7.7200000000061664E-3</c:v>
                </c:pt>
                <c:pt idx="2198">
                  <c:v>2.8599999999983083E-3</c:v>
                </c:pt>
                <c:pt idx="2199">
                  <c:v>5.0999999999703505E-3</c:v>
                </c:pt>
                <c:pt idx="2200">
                  <c:v>6.0000000001991793E-4</c:v>
                </c:pt>
                <c:pt idx="2201">
                  <c:v>8.5999999998875865E-4</c:v>
                </c:pt>
                <c:pt idx="2202">
                  <c:v>2.3199999999974352E-3</c:v>
                </c:pt>
                <c:pt idx="2203">
                  <c:v>0</c:v>
                </c:pt>
                <c:pt idx="2204">
                  <c:v>0</c:v>
                </c:pt>
                <c:pt idx="2205">
                  <c:v>8.7000000002035449E-4</c:v>
                </c:pt>
                <c:pt idx="2206">
                  <c:v>0</c:v>
                </c:pt>
                <c:pt idx="2207">
                  <c:v>5.6000000000722139E-4</c:v>
                </c:pt>
                <c:pt idx="2208">
                  <c:v>0</c:v>
                </c:pt>
                <c:pt idx="2209">
                  <c:v>0</c:v>
                </c:pt>
                <c:pt idx="2210">
                  <c:v>5.4000000000087311E-4</c:v>
                </c:pt>
                <c:pt idx="2211">
                  <c:v>1.2199999999893407E-3</c:v>
                </c:pt>
                <c:pt idx="2212">
                  <c:v>5.870000000015807E-3</c:v>
                </c:pt>
                <c:pt idx="2213">
                  <c:v>0</c:v>
                </c:pt>
                <c:pt idx="2214">
                  <c:v>4.3299999999817373E-3</c:v>
                </c:pt>
                <c:pt idx="2215">
                  <c:v>2.38000000001648E-3</c:v>
                </c:pt>
                <c:pt idx="2216">
                  <c:v>6.8799999999669126E-3</c:v>
                </c:pt>
                <c:pt idx="2217">
                  <c:v>2.9499999999984539E-3</c:v>
                </c:pt>
                <c:pt idx="2218">
                  <c:v>8.6499999999887223E-3</c:v>
                </c:pt>
                <c:pt idx="2219">
                  <c:v>4.6500000000264663E-3</c:v>
                </c:pt>
                <c:pt idx="2220">
                  <c:v>3.8700000000062573E-3</c:v>
                </c:pt>
                <c:pt idx="2221">
                  <c:v>8.3199999999692409E-3</c:v>
                </c:pt>
                <c:pt idx="2222">
                  <c:v>7.8000000000315595E-3</c:v>
                </c:pt>
                <c:pt idx="2223">
                  <c:v>6.2899999999785905E-3</c:v>
                </c:pt>
                <c:pt idx="2224">
                  <c:v>7.1800000000052933E-3</c:v>
                </c:pt>
                <c:pt idx="2225">
                  <c:v>5.9899999999970532E-3</c:v>
                </c:pt>
                <c:pt idx="2226">
                  <c:v>4.2100000000004911E-3</c:v>
                </c:pt>
                <c:pt idx="2227">
                  <c:v>6.6100000000233194E-3</c:v>
                </c:pt>
                <c:pt idx="2228">
                  <c:v>7.6300000000060209E-3</c:v>
                </c:pt>
                <c:pt idx="2229">
                  <c:v>8.7299999999572719E-3</c:v>
                </c:pt>
                <c:pt idx="2230">
                  <c:v>4.7700000000077125E-3</c:v>
                </c:pt>
                <c:pt idx="2231">
                  <c:v>7.8700000000253567E-3</c:v>
                </c:pt>
                <c:pt idx="2232">
                  <c:v>6.3499999999976353E-3</c:v>
                </c:pt>
                <c:pt idx="2233">
                  <c:v>7.7799999999683678E-3</c:v>
                </c:pt>
                <c:pt idx="2234">
                  <c:v>3.5700000000247201E-3</c:v>
                </c:pt>
                <c:pt idx="2235">
                  <c:v>9.869999999978063E-3</c:v>
                </c:pt>
                <c:pt idx="2236">
                  <c:v>4.8300000000267573E-3</c:v>
                </c:pt>
                <c:pt idx="2237">
                  <c:v>9.1699999999832471E-3</c:v>
                </c:pt>
                <c:pt idx="2238">
                  <c:v>5.6700000000091677E-3</c:v>
                </c:pt>
                <c:pt idx="2239">
                  <c:v>7.4200000000246291E-3</c:v>
                </c:pt>
                <c:pt idx="2240">
                  <c:v>5.419999999958236E-3</c:v>
                </c:pt>
                <c:pt idx="2241">
                  <c:v>7.1500000000241926E-3</c:v>
                </c:pt>
                <c:pt idx="2242">
                  <c:v>8.1099999999878492E-3</c:v>
                </c:pt>
                <c:pt idx="2243">
                  <c:v>5.9600000000159525E-3</c:v>
                </c:pt>
                <c:pt idx="2244">
                  <c:v>5.1599999999893953E-3</c:v>
                </c:pt>
                <c:pt idx="2245">
                  <c:v>7.8300000000126602E-3</c:v>
                </c:pt>
                <c:pt idx="2246">
                  <c:v>6.4399999999977808E-3</c:v>
                </c:pt>
                <c:pt idx="2247">
                  <c:v>4.5299999999883767E-3</c:v>
                </c:pt>
                <c:pt idx="2248">
                  <c:v>7.7800000000252112E-3</c:v>
                </c:pt>
                <c:pt idx="2249">
                  <c:v>4.2599999999879401E-3</c:v>
                </c:pt>
                <c:pt idx="2250">
                  <c:v>7.6300000000060209E-3</c:v>
                </c:pt>
                <c:pt idx="2251">
                  <c:v>3.3699999999612373E-3</c:v>
                </c:pt>
                <c:pt idx="2252">
                  <c:v>6.6800000000171167E-3</c:v>
                </c:pt>
                <c:pt idx="2253">
                  <c:v>5.8399999999778629E-3</c:v>
                </c:pt>
                <c:pt idx="2254">
                  <c:v>7.4500000000057298E-3</c:v>
                </c:pt>
                <c:pt idx="2255">
                  <c:v>3.9300000000253021E-3</c:v>
                </c:pt>
                <c:pt idx="2256">
                  <c:v>6.7700000000172622E-3</c:v>
                </c:pt>
                <c:pt idx="2257">
                  <c:v>6.4899999999852298E-3</c:v>
                </c:pt>
                <c:pt idx="2258">
                  <c:v>6.9199999999796091E-3</c:v>
                </c:pt>
                <c:pt idx="2259">
                  <c:v>3.6000000000058208E-3</c:v>
                </c:pt>
                <c:pt idx="2260">
                  <c:v>9.1500000000337423E-3</c:v>
                </c:pt>
                <c:pt idx="2261">
                  <c:v>2.5999999999726242E-3</c:v>
                </c:pt>
                <c:pt idx="2262">
                  <c:v>9.1699999999832471E-3</c:v>
                </c:pt>
                <c:pt idx="2263">
                  <c:v>5.0400000000081491E-3</c:v>
                </c:pt>
                <c:pt idx="2264">
                  <c:v>4.8300000000267573E-3</c:v>
                </c:pt>
                <c:pt idx="2265">
                  <c:v>8.1899999999563988E-3</c:v>
                </c:pt>
                <c:pt idx="2266">
                  <c:v>5.820000000028358E-3</c:v>
                </c:pt>
                <c:pt idx="2267">
                  <c:v>3.8099999999872125E-3</c:v>
                </c:pt>
                <c:pt idx="2268">
                  <c:v>5.690000000015516E-3</c:v>
                </c:pt>
                <c:pt idx="2269">
                  <c:v>8.9399999999955071E-3</c:v>
                </c:pt>
                <c:pt idx="2270">
                  <c:v>1.6099999999710235E-3</c:v>
                </c:pt>
                <c:pt idx="2271">
                  <c:v>9.7800000000347609E-3</c:v>
                </c:pt>
                <c:pt idx="2272">
                  <c:v>3.2800000000179352E-3</c:v>
                </c:pt>
                <c:pt idx="2273">
                  <c:v>8.6699999999950705E-3</c:v>
                </c:pt>
                <c:pt idx="2274">
                  <c:v>1.9699999999716056E-3</c:v>
                </c:pt>
                <c:pt idx="2275">
                  <c:v>9.0900000000146974E-3</c:v>
                </c:pt>
                <c:pt idx="2276">
                  <c:v>3.2400000000052387E-3</c:v>
                </c:pt>
                <c:pt idx="2277">
                  <c:v>6.0799999999971988E-3</c:v>
                </c:pt>
                <c:pt idx="2278">
                  <c:v>8.170000000006894E-3</c:v>
                </c:pt>
                <c:pt idx="2279">
                  <c:v>6.0199999999781539E-3</c:v>
                </c:pt>
                <c:pt idx="2280">
                  <c:v>4.1100000000255932E-3</c:v>
                </c:pt>
                <c:pt idx="2281">
                  <c:v>5.6899999999586726E-3</c:v>
                </c:pt>
                <c:pt idx="2282">
                  <c:v>6.2599999999974898E-3</c:v>
                </c:pt>
                <c:pt idx="2283">
                  <c:v>4.1500000000382897E-3</c:v>
                </c:pt>
                <c:pt idx="2284">
                  <c:v>6.3999999999850843E-3</c:v>
                </c:pt>
                <c:pt idx="2285">
                  <c:v>5.3100000000085856E-3</c:v>
                </c:pt>
                <c:pt idx="2286">
                  <c:v>4.8899999999889587E-3</c:v>
                </c:pt>
                <c:pt idx="2287">
                  <c:v>5.690000000015516E-3</c:v>
                </c:pt>
                <c:pt idx="2288">
                  <c:v>2.8599999999983083E-3</c:v>
                </c:pt>
                <c:pt idx="2289">
                  <c:v>7.1199999999862484E-3</c:v>
                </c:pt>
                <c:pt idx="2290">
                  <c:v>7.4200000000246291E-3</c:v>
                </c:pt>
                <c:pt idx="2291">
                  <c:v>4.9499999999511601E-3</c:v>
                </c:pt>
                <c:pt idx="2292">
                  <c:v>5.2400000000147884E-3</c:v>
                </c:pt>
                <c:pt idx="2293">
                  <c:v>7.6300000000060209E-3</c:v>
                </c:pt>
                <c:pt idx="2294">
                  <c:v>5.1900000000273394E-3</c:v>
                </c:pt>
                <c:pt idx="2295">
                  <c:v>3.4299999999802822E-3</c:v>
                </c:pt>
                <c:pt idx="2296">
                  <c:v>6.8200000000047112E-3</c:v>
                </c:pt>
                <c:pt idx="2297">
                  <c:v>5.6599999999775719E-3</c:v>
                </c:pt>
                <c:pt idx="2298">
                  <c:v>5.4299999999898318E-3</c:v>
                </c:pt>
                <c:pt idx="2299">
                  <c:v>4.1400000000066939E-3</c:v>
                </c:pt>
                <c:pt idx="2300">
                  <c:v>8.5500000000138243E-3</c:v>
                </c:pt>
                <c:pt idx="2301">
                  <c:v>4.3000000000006366E-3</c:v>
                </c:pt>
                <c:pt idx="2302">
                  <c:v>5.6000000000153705E-3</c:v>
                </c:pt>
                <c:pt idx="2303">
                  <c:v>4.5299999999883767E-3</c:v>
                </c:pt>
                <c:pt idx="2304">
                  <c:v>5.0600000000144973E-3</c:v>
                </c:pt>
                <c:pt idx="2305">
                  <c:v>4.4199999999818829E-3</c:v>
                </c:pt>
                <c:pt idx="2306">
                  <c:v>5.8399999999778629E-3</c:v>
                </c:pt>
                <c:pt idx="2307">
                  <c:v>6.3100000000417822E-3</c:v>
                </c:pt>
                <c:pt idx="2308">
                  <c:v>3.3099999999990359E-3</c:v>
                </c:pt>
                <c:pt idx="2309">
                  <c:v>5.6399999999712236E-3</c:v>
                </c:pt>
                <c:pt idx="2310">
                  <c:v>3.0399999999985994E-3</c:v>
                </c:pt>
                <c:pt idx="2311">
                  <c:v>8.070000000031996E-3</c:v>
                </c:pt>
                <c:pt idx="2312">
                  <c:v>4.9500000000080036E-3</c:v>
                </c:pt>
                <c:pt idx="2313">
                  <c:v>5.5699999999774263E-3</c:v>
                </c:pt>
                <c:pt idx="2314">
                  <c:v>4.0799999999876491E-3</c:v>
                </c:pt>
                <c:pt idx="2315">
                  <c:v>7.0400000000176988E-3</c:v>
                </c:pt>
                <c:pt idx="2316">
                  <c:v>2.709999999979118E-3</c:v>
                </c:pt>
                <c:pt idx="2317">
                  <c:v>6.5000000000168257E-3</c:v>
                </c:pt>
                <c:pt idx="2318">
                  <c:v>3.0699999999797001E-3</c:v>
                </c:pt>
                <c:pt idx="2319">
                  <c:v>6.6700000000423643E-3</c:v>
                </c:pt>
                <c:pt idx="2320">
                  <c:v>3.5199999999804277E-3</c:v>
                </c:pt>
                <c:pt idx="2321">
                  <c:v>7.1500000000241926E-3</c:v>
                </c:pt>
                <c:pt idx="2322">
                  <c:v>4.9799999999891043E-3</c:v>
                </c:pt>
                <c:pt idx="2323">
                  <c:v>4.2899999999690408E-3</c:v>
                </c:pt>
                <c:pt idx="2324">
                  <c:v>5.7500000000345608E-3</c:v>
                </c:pt>
                <c:pt idx="2325">
                  <c:v>4.2300000000068394E-3</c:v>
                </c:pt>
                <c:pt idx="2326">
                  <c:v>6.7099999999982174E-3</c:v>
                </c:pt>
                <c:pt idx="2327">
                  <c:v>4.5599999999694774E-3</c:v>
                </c:pt>
                <c:pt idx="2328">
                  <c:v>5.4200000000150794E-3</c:v>
                </c:pt>
                <c:pt idx="2329">
                  <c:v>3.0699999999797001E-3</c:v>
                </c:pt>
                <c:pt idx="2330">
                  <c:v>6.7999999999983629E-3</c:v>
                </c:pt>
                <c:pt idx="2331">
                  <c:v>6.700000000023465E-3</c:v>
                </c:pt>
                <c:pt idx="2332">
                  <c:v>6.2899999999785905E-3</c:v>
                </c:pt>
                <c:pt idx="2333">
                  <c:v>3.5500000000183718E-3</c:v>
                </c:pt>
                <c:pt idx="2334">
                  <c:v>7.6300000000060209E-3</c:v>
                </c:pt>
                <c:pt idx="2335">
                  <c:v>2.709999999979118E-3</c:v>
                </c:pt>
                <c:pt idx="2336">
                  <c:v>8.6400000000139698E-3</c:v>
                </c:pt>
                <c:pt idx="2337">
                  <c:v>2.889999999979409E-3</c:v>
                </c:pt>
                <c:pt idx="2338">
                  <c:v>7.7499999999872671E-3</c:v>
                </c:pt>
                <c:pt idx="2339">
                  <c:v>4.5900000000074215E-3</c:v>
                </c:pt>
                <c:pt idx="2340">
                  <c:v>5.8099999999967622E-3</c:v>
                </c:pt>
                <c:pt idx="2341">
                  <c:v>4.5600000000263208E-3</c:v>
                </c:pt>
                <c:pt idx="2342">
                  <c:v>4.3799999999691863E-3</c:v>
                </c:pt>
                <c:pt idx="2343">
                  <c:v>3.9100000000189539E-3</c:v>
                </c:pt>
                <c:pt idx="2344">
                  <c:v>5.7800000000156615E-3</c:v>
                </c:pt>
                <c:pt idx="2345">
                  <c:v>4.6499999999696229E-3</c:v>
                </c:pt>
                <c:pt idx="2346">
                  <c:v>6.1699999999973443E-3</c:v>
                </c:pt>
                <c:pt idx="2347">
                  <c:v>5.4800000000341242E-3</c:v>
                </c:pt>
                <c:pt idx="2348">
                  <c:v>4.0500000000065484E-3</c:v>
                </c:pt>
                <c:pt idx="2349">
                  <c:v>7.1899999999800457E-3</c:v>
                </c:pt>
                <c:pt idx="2350">
                  <c:v>1.9899999999779538E-3</c:v>
                </c:pt>
                <c:pt idx="2351">
                  <c:v>7.3300000000244836E-3</c:v>
                </c:pt>
                <c:pt idx="2352">
                  <c:v>3.2800000000179352E-3</c:v>
                </c:pt>
                <c:pt idx="2353">
                  <c:v>8.6200000000076216E-3</c:v>
                </c:pt>
                <c:pt idx="2354">
                  <c:v>3.2699999999863394E-3</c:v>
                </c:pt>
                <c:pt idx="2355">
                  <c:v>6.1699999999973443E-3</c:v>
                </c:pt>
                <c:pt idx="2356">
                  <c:v>1.6400000000089676E-3</c:v>
                </c:pt>
                <c:pt idx="2357">
                  <c:v>7.4799999999868305E-3</c:v>
                </c:pt>
                <c:pt idx="2358">
                  <c:v>3.1599999999798456E-3</c:v>
                </c:pt>
                <c:pt idx="2359">
                  <c:v>3.6100000000374166E-3</c:v>
                </c:pt>
                <c:pt idx="2360">
                  <c:v>4.6199999999885222E-3</c:v>
                </c:pt>
                <c:pt idx="2361">
                  <c:v>6.7599999999856664E-3</c:v>
                </c:pt>
                <c:pt idx="2362">
                  <c:v>3.0699999999797001E-3</c:v>
                </c:pt>
                <c:pt idx="2363">
                  <c:v>5.4900000000088767E-3</c:v>
                </c:pt>
                <c:pt idx="2364">
                  <c:v>2.3199999999974352E-3</c:v>
                </c:pt>
                <c:pt idx="2365">
                  <c:v>5.9300000000348518E-3</c:v>
                </c:pt>
                <c:pt idx="2366">
                  <c:v>4.1400000000066939E-3</c:v>
                </c:pt>
                <c:pt idx="2367">
                  <c:v>3.1299999999987449E-3</c:v>
                </c:pt>
                <c:pt idx="2368">
                  <c:v>5.8099999999967622E-3</c:v>
                </c:pt>
                <c:pt idx="2369">
                  <c:v>5.4900000000088767E-3</c:v>
                </c:pt>
                <c:pt idx="2370">
                  <c:v>5.7199999999966167E-3</c:v>
                </c:pt>
                <c:pt idx="2371">
                  <c:v>3.6099999999805732E-3</c:v>
                </c:pt>
                <c:pt idx="2372">
                  <c:v>6.1900000000036925E-3</c:v>
                </c:pt>
                <c:pt idx="2373">
                  <c:v>3.6999999999807187E-3</c:v>
                </c:pt>
                <c:pt idx="2374">
                  <c:v>5.5399999999963256E-3</c:v>
                </c:pt>
                <c:pt idx="2375">
                  <c:v>5.1300000000082946E-3</c:v>
                </c:pt>
                <c:pt idx="2376">
                  <c:v>5.7800000000156615E-3</c:v>
                </c:pt>
                <c:pt idx="2377">
                  <c:v>4.5299999999883767E-3</c:v>
                </c:pt>
                <c:pt idx="2378">
                  <c:v>4.6199999999885222E-3</c:v>
                </c:pt>
                <c:pt idx="2379">
                  <c:v>2.8000000000361069E-3</c:v>
                </c:pt>
                <c:pt idx="2380">
                  <c:v>7.5999999999680767E-3</c:v>
                </c:pt>
                <c:pt idx="2381">
                  <c:v>4.3800000000260297E-3</c:v>
                </c:pt>
                <c:pt idx="2382">
                  <c:v>4.8899999999889587E-3</c:v>
                </c:pt>
                <c:pt idx="2383">
                  <c:v>4.8299999999699139E-3</c:v>
                </c:pt>
                <c:pt idx="2384">
                  <c:v>5.8999999999969077E-3</c:v>
                </c:pt>
                <c:pt idx="2385">
                  <c:v>2.7100000000359614E-3</c:v>
                </c:pt>
                <c:pt idx="2386">
                  <c:v>6.3499999999976353E-3</c:v>
                </c:pt>
                <c:pt idx="2387">
                  <c:v>4.1099999999687498E-3</c:v>
                </c:pt>
                <c:pt idx="2388">
                  <c:v>5.4300000000466753E-3</c:v>
                </c:pt>
                <c:pt idx="2389">
                  <c:v>4.0199999999686042E-3</c:v>
                </c:pt>
                <c:pt idx="2390">
                  <c:v>5.4800000000341242E-3</c:v>
                </c:pt>
                <c:pt idx="2391">
                  <c:v>4.8899999999889587E-3</c:v>
                </c:pt>
                <c:pt idx="2392">
                  <c:v>2.6199999999789725E-3</c:v>
                </c:pt>
                <c:pt idx="2393">
                  <c:v>5.1599999999893953E-3</c:v>
                </c:pt>
                <c:pt idx="2394">
                  <c:v>4.1100000000255932E-3</c:v>
                </c:pt>
                <c:pt idx="2395">
                  <c:v>4.860000000007858E-3</c:v>
                </c:pt>
                <c:pt idx="2396">
                  <c:v>4.7099999999886677E-3</c:v>
                </c:pt>
                <c:pt idx="2397">
                  <c:v>4.5599999999694774E-3</c:v>
                </c:pt>
                <c:pt idx="2398">
                  <c:v>4.9400000000332511E-3</c:v>
                </c:pt>
                <c:pt idx="2399">
                  <c:v>5.3399999999896863E-3</c:v>
                </c:pt>
                <c:pt idx="2400">
                  <c:v>4.1400000000066939E-3</c:v>
                </c:pt>
                <c:pt idx="2401">
                  <c:v>6.7999999999983629E-3</c:v>
                </c:pt>
                <c:pt idx="2402">
                  <c:v>7.4000000000751243E-4</c:v>
                </c:pt>
                <c:pt idx="2403">
                  <c:v>5.7499999999777174E-3</c:v>
                </c:pt>
                <c:pt idx="2404">
                  <c:v>5.0100000000270484E-3</c:v>
                </c:pt>
                <c:pt idx="2405">
                  <c:v>2.2899999999594911E-3</c:v>
                </c:pt>
                <c:pt idx="2406">
                  <c:v>5.4300000000466753E-3</c:v>
                </c:pt>
                <c:pt idx="2407">
                  <c:v>4.0500000000065484E-3</c:v>
                </c:pt>
                <c:pt idx="2408">
                  <c:v>5.5199999999899774E-3</c:v>
                </c:pt>
                <c:pt idx="2409">
                  <c:v>4.8499999999762622E-3</c:v>
                </c:pt>
                <c:pt idx="2410">
                  <c:v>4.2599999999879401E-3</c:v>
                </c:pt>
                <c:pt idx="2411">
                  <c:v>2.0000000000095497E-3</c:v>
                </c:pt>
                <c:pt idx="2412">
                  <c:v>4.7400000000266118E-3</c:v>
                </c:pt>
                <c:pt idx="2413">
                  <c:v>4.1999999999688953E-3</c:v>
                </c:pt>
                <c:pt idx="2414">
                  <c:v>4.0900000000192449E-3</c:v>
                </c:pt>
                <c:pt idx="2415">
                  <c:v>4.2300000000068394E-3</c:v>
                </c:pt>
                <c:pt idx="2416">
                  <c:v>4.5599999999694774E-3</c:v>
                </c:pt>
                <c:pt idx="2417">
                  <c:v>2.8300000000172076E-3</c:v>
                </c:pt>
                <c:pt idx="2418">
                  <c:v>5.1199999999766987E-3</c:v>
                </c:pt>
                <c:pt idx="2419">
                  <c:v>1.9100000000094042E-3</c:v>
                </c:pt>
                <c:pt idx="2420">
                  <c:v>3.160000000036689E-3</c:v>
                </c:pt>
                <c:pt idx="2421">
                  <c:v>4.5299999999883767E-3</c:v>
                </c:pt>
                <c:pt idx="2422">
                  <c:v>4.7999999999888132E-3</c:v>
                </c:pt>
                <c:pt idx="2423">
                  <c:v>3.1000000000176442E-3</c:v>
                </c:pt>
                <c:pt idx="2424">
                  <c:v>4.4100000000071304E-3</c:v>
                </c:pt>
                <c:pt idx="2425">
                  <c:v>3.899999999987358E-3</c:v>
                </c:pt>
                <c:pt idx="2426">
                  <c:v>3.999999999962256E-3</c:v>
                </c:pt>
                <c:pt idx="2427">
                  <c:v>3.5400000000436194E-3</c:v>
                </c:pt>
                <c:pt idx="2428">
                  <c:v>5.7799999999588181E-3</c:v>
                </c:pt>
                <c:pt idx="2429">
                  <c:v>4.4800000000009277E-3</c:v>
                </c:pt>
                <c:pt idx="2430">
                  <c:v>3.1200000000239925E-3</c:v>
                </c:pt>
                <c:pt idx="2431">
                  <c:v>4.0000000000190994E-3</c:v>
                </c:pt>
                <c:pt idx="2432">
                  <c:v>3.5100000000056752E-3</c:v>
                </c:pt>
                <c:pt idx="2433">
                  <c:v>6.379999999978736E-3</c:v>
                </c:pt>
                <c:pt idx="2434">
                  <c:v>4.1699999999877946E-3</c:v>
                </c:pt>
                <c:pt idx="2435">
                  <c:v>5.5199999999899774E-3</c:v>
                </c:pt>
                <c:pt idx="2436">
                  <c:v>3.6300000000437649E-3</c:v>
                </c:pt>
                <c:pt idx="2437">
                  <c:v>7.159999999998945E-3</c:v>
                </c:pt>
                <c:pt idx="2438">
                  <c:v>2.7399999999602187E-3</c:v>
                </c:pt>
                <c:pt idx="2439">
                  <c:v>6.6100000000233194E-3</c:v>
                </c:pt>
                <c:pt idx="2440">
                  <c:v>3.8799999999810098E-3</c:v>
                </c:pt>
                <c:pt idx="2441">
                  <c:v>5.0100000000270484E-3</c:v>
                </c:pt>
                <c:pt idx="2442">
                  <c:v>5.4499999999961801E-3</c:v>
                </c:pt>
                <c:pt idx="2443">
                  <c:v>6.5599999999790271E-3</c:v>
                </c:pt>
                <c:pt idx="2444">
                  <c:v>2.1399999999971442E-3</c:v>
                </c:pt>
                <c:pt idx="2445">
                  <c:v>5.4000000000087311E-3</c:v>
                </c:pt>
                <c:pt idx="2446">
                  <c:v>3.210000000024138E-3</c:v>
                </c:pt>
                <c:pt idx="2447">
                  <c:v>4.8899999999889587E-3</c:v>
                </c:pt>
                <c:pt idx="2448">
                  <c:v>5.5499999999710781E-3</c:v>
                </c:pt>
                <c:pt idx="2449">
                  <c:v>3.2700000000431828E-3</c:v>
                </c:pt>
                <c:pt idx="2450">
                  <c:v>4.7999999999888132E-3</c:v>
                </c:pt>
                <c:pt idx="2451">
                  <c:v>4.500000000007276E-3</c:v>
                </c:pt>
                <c:pt idx="2452">
                  <c:v>2.6799999999980173E-3</c:v>
                </c:pt>
                <c:pt idx="2453">
                  <c:v>3.4299999999802822E-3</c:v>
                </c:pt>
                <c:pt idx="2454">
                  <c:v>5.9600000000159525E-3</c:v>
                </c:pt>
                <c:pt idx="2455">
                  <c:v>2.1199999999907959E-3</c:v>
                </c:pt>
                <c:pt idx="2456">
                  <c:v>5.9299999999780084E-3</c:v>
                </c:pt>
                <c:pt idx="2457">
                  <c:v>3.990000000044347E-3</c:v>
                </c:pt>
                <c:pt idx="2458">
                  <c:v>4.5899999999505781E-3</c:v>
                </c:pt>
                <c:pt idx="2459">
                  <c:v>2.15000000002874E-3</c:v>
                </c:pt>
                <c:pt idx="2460">
                  <c:v>5.9600000000159525E-3</c:v>
                </c:pt>
                <c:pt idx="2461">
                  <c:v>1.4899999999897773E-3</c:v>
                </c:pt>
                <c:pt idx="2462">
                  <c:v>5.1500000000146429E-3</c:v>
                </c:pt>
                <c:pt idx="2463">
                  <c:v>4.3000000000006366E-3</c:v>
                </c:pt>
                <c:pt idx="2464">
                  <c:v>5.7799999999588181E-3</c:v>
                </c:pt>
                <c:pt idx="2465">
                  <c:v>2.4999999999977263E-3</c:v>
                </c:pt>
                <c:pt idx="2466">
                  <c:v>3.5200000000372711E-3</c:v>
                </c:pt>
                <c:pt idx="2467">
                  <c:v>4.2899999999690408E-3</c:v>
                </c:pt>
                <c:pt idx="2468">
                  <c:v>5.5399999999963256E-3</c:v>
                </c:pt>
                <c:pt idx="2469">
                  <c:v>2.1800000000098407E-3</c:v>
                </c:pt>
                <c:pt idx="2470">
                  <c:v>6.2300000000163891E-3</c:v>
                </c:pt>
                <c:pt idx="2471">
                  <c:v>2.7399999999602187E-3</c:v>
                </c:pt>
                <c:pt idx="2472">
                  <c:v>3.3400000000369801E-3</c:v>
                </c:pt>
                <c:pt idx="2473">
                  <c:v>3.5399999999867759E-3</c:v>
                </c:pt>
                <c:pt idx="2474">
                  <c:v>4.7099999999886677E-3</c:v>
                </c:pt>
                <c:pt idx="2475">
                  <c:v>2.8000000000361069E-3</c:v>
                </c:pt>
                <c:pt idx="2476">
                  <c:v>3.999999999962256E-3</c:v>
                </c:pt>
                <c:pt idx="2477">
                  <c:v>5.0600000000144973E-3</c:v>
                </c:pt>
                <c:pt idx="2478">
                  <c:v>4.2300000000068394E-3</c:v>
                </c:pt>
                <c:pt idx="2479">
                  <c:v>4.9799999999891043E-3</c:v>
                </c:pt>
                <c:pt idx="2480">
                  <c:v>4.1699999999877946E-3</c:v>
                </c:pt>
                <c:pt idx="2481">
                  <c:v>3.3700000000180808E-3</c:v>
                </c:pt>
                <c:pt idx="2482">
                  <c:v>2.5899999999978718E-3</c:v>
                </c:pt>
                <c:pt idx="2483">
                  <c:v>6.5599999999790271E-3</c:v>
                </c:pt>
                <c:pt idx="2484">
                  <c:v>2.4700000000166256E-3</c:v>
                </c:pt>
                <c:pt idx="2485">
                  <c:v>4.7400000000266118E-3</c:v>
                </c:pt>
                <c:pt idx="2486">
                  <c:v>3.1899999999609463E-3</c:v>
                </c:pt>
                <c:pt idx="2487">
                  <c:v>3.0100000000174987E-3</c:v>
                </c:pt>
                <c:pt idx="2488">
                  <c:v>4.0500000000065484E-3</c:v>
                </c:pt>
                <c:pt idx="2489">
                  <c:v>5.2799999999706415E-3</c:v>
                </c:pt>
                <c:pt idx="2490">
                  <c:v>1.1600000000271393E-3</c:v>
                </c:pt>
                <c:pt idx="2491">
                  <c:v>5.870000000015807E-3</c:v>
                </c:pt>
                <c:pt idx="2492">
                  <c:v>1.3999999999896318E-3</c:v>
                </c:pt>
                <c:pt idx="2493">
                  <c:v>5.8099999999967622E-3</c:v>
                </c:pt>
                <c:pt idx="2494">
                  <c:v>5.5199999999899774E-3</c:v>
                </c:pt>
                <c:pt idx="2495">
                  <c:v>2.9499999999984539E-3</c:v>
                </c:pt>
                <c:pt idx="2496">
                  <c:v>6.1699999999973443E-3</c:v>
                </c:pt>
                <c:pt idx="2497">
                  <c:v>3.3700000000180808E-3</c:v>
                </c:pt>
                <c:pt idx="2498">
                  <c:v>5.2699999999958891E-3</c:v>
                </c:pt>
                <c:pt idx="2499">
                  <c:v>4.8899999999889587E-3</c:v>
                </c:pt>
                <c:pt idx="2500">
                  <c:v>5.7800000000156615E-3</c:v>
                </c:pt>
                <c:pt idx="2501">
                  <c:v>5.4799999999772808E-3</c:v>
                </c:pt>
                <c:pt idx="2502">
                  <c:v>6.7700000000172622E-3</c:v>
                </c:pt>
                <c:pt idx="2503">
                  <c:v>2.7699999999981628E-3</c:v>
                </c:pt>
                <c:pt idx="2504">
                  <c:v>8.6699999999950705E-3</c:v>
                </c:pt>
                <c:pt idx="2505">
                  <c:v>2.3600000000101318E-3</c:v>
                </c:pt>
                <c:pt idx="2506">
                  <c:v>6.3999999999850843E-3</c:v>
                </c:pt>
                <c:pt idx="2507">
                  <c:v>6.3499999999976353E-3</c:v>
                </c:pt>
                <c:pt idx="2508">
                  <c:v>5.4900000000088767E-3</c:v>
                </c:pt>
                <c:pt idx="2509">
                  <c:v>4.9700000000143518E-3</c:v>
                </c:pt>
                <c:pt idx="2510">
                  <c:v>5.2799999999706415E-3</c:v>
                </c:pt>
                <c:pt idx="2511">
                  <c:v>5.6299999999964712E-3</c:v>
                </c:pt>
                <c:pt idx="2512">
                  <c:v>7.3000000000433829E-3</c:v>
                </c:pt>
                <c:pt idx="2513">
                  <c:v>5.6299999999964712E-3</c:v>
                </c:pt>
                <c:pt idx="2514">
                  <c:v>3.8499999999999091E-3</c:v>
                </c:pt>
                <c:pt idx="2515">
                  <c:v>9.3299999999771899E-3</c:v>
                </c:pt>
                <c:pt idx="2516">
                  <c:v>3.8099999999872125E-3</c:v>
                </c:pt>
                <c:pt idx="2517">
                  <c:v>7.5100000000247746E-3</c:v>
                </c:pt>
                <c:pt idx="2518">
                  <c:v>6.7399999999793181E-3</c:v>
                </c:pt>
                <c:pt idx="2519">
                  <c:v>6.2599999999974898E-3</c:v>
                </c:pt>
                <c:pt idx="2520">
                  <c:v>6.4899999999852298E-3</c:v>
                </c:pt>
                <c:pt idx="2521">
                  <c:v>5.5800000000090222E-3</c:v>
                </c:pt>
                <c:pt idx="2522">
                  <c:v>6.2200000000416367E-3</c:v>
                </c:pt>
                <c:pt idx="2523">
                  <c:v>7.9599999999686588E-3</c:v>
                </c:pt>
                <c:pt idx="2524">
                  <c:v>4.2300000000068394E-3</c:v>
                </c:pt>
                <c:pt idx="2525">
                  <c:v>6.0799999999971988E-3</c:v>
                </c:pt>
                <c:pt idx="2526">
                  <c:v>6.0199999999781539E-3</c:v>
                </c:pt>
                <c:pt idx="2527">
                  <c:v>4.8300000000267573E-3</c:v>
                </c:pt>
                <c:pt idx="2528">
                  <c:v>5.6599999999775719E-3</c:v>
                </c:pt>
                <c:pt idx="2529">
                  <c:v>6.5600000000358705E-3</c:v>
                </c:pt>
                <c:pt idx="2530">
                  <c:v>4.1699999999877946E-3</c:v>
                </c:pt>
                <c:pt idx="2531">
                  <c:v>5.9600000000159525E-3</c:v>
                </c:pt>
                <c:pt idx="2532">
                  <c:v>5.4000000000087311E-3</c:v>
                </c:pt>
                <c:pt idx="2533">
                  <c:v>5.8999999999969077E-3</c:v>
                </c:pt>
                <c:pt idx="2534">
                  <c:v>4.229999999949996E-3</c:v>
                </c:pt>
                <c:pt idx="2535">
                  <c:v>3.990000000044347E-3</c:v>
                </c:pt>
                <c:pt idx="2536">
                  <c:v>7.1899999999800457E-3</c:v>
                </c:pt>
                <c:pt idx="2537">
                  <c:v>3.8400000000251566E-3</c:v>
                </c:pt>
                <c:pt idx="2538">
                  <c:v>7.5099999999679312E-3</c:v>
                </c:pt>
                <c:pt idx="2539">
                  <c:v>3.0700000000365435E-3</c:v>
                </c:pt>
                <c:pt idx="2540">
                  <c:v>5.1299999999514512E-3</c:v>
                </c:pt>
                <c:pt idx="2541">
                  <c:v>5.3000000000338332E-3</c:v>
                </c:pt>
                <c:pt idx="2542">
                  <c:v>6.379999999978736E-3</c:v>
                </c:pt>
                <c:pt idx="2543">
                  <c:v>2.7100000000359614E-3</c:v>
                </c:pt>
                <c:pt idx="2544">
                  <c:v>7.3599999999487409E-3</c:v>
                </c:pt>
                <c:pt idx="2545">
                  <c:v>4.7100000000455111E-3</c:v>
                </c:pt>
                <c:pt idx="2546">
                  <c:v>4.7399999999697684E-3</c:v>
                </c:pt>
                <c:pt idx="2547">
                  <c:v>4.8899999999889587E-3</c:v>
                </c:pt>
                <c:pt idx="2548">
                  <c:v>6.1699999999973443E-3</c:v>
                </c:pt>
                <c:pt idx="2549">
                  <c:v>8.1000000000130967E-3</c:v>
                </c:pt>
                <c:pt idx="2550">
                  <c:v>2.1800000000098407E-3</c:v>
                </c:pt>
                <c:pt idx="2551">
                  <c:v>5.4499999999961801E-3</c:v>
                </c:pt>
                <c:pt idx="2552">
                  <c:v>6.8600000000174077E-3</c:v>
                </c:pt>
                <c:pt idx="2553">
                  <c:v>2.9199999999605097E-3</c:v>
                </c:pt>
                <c:pt idx="2554">
                  <c:v>6.4900000000420732E-3</c:v>
                </c:pt>
                <c:pt idx="2555">
                  <c:v>5.3100000000085856E-3</c:v>
                </c:pt>
                <c:pt idx="2556">
                  <c:v>4.0199999999686042E-3</c:v>
                </c:pt>
                <c:pt idx="2557">
                  <c:v>1.0109999999997399E-2</c:v>
                </c:pt>
                <c:pt idx="2558">
                  <c:v>1.6600000000153159E-3</c:v>
                </c:pt>
                <c:pt idx="2559">
                  <c:v>9.2399999999770444E-3</c:v>
                </c:pt>
                <c:pt idx="2560">
                  <c:v>3.2800000000179352E-3</c:v>
                </c:pt>
                <c:pt idx="2561">
                  <c:v>6.1400000000162436E-3</c:v>
                </c:pt>
                <c:pt idx="2562">
                  <c:v>5.9899999999970532E-3</c:v>
                </c:pt>
                <c:pt idx="2563">
                  <c:v>6.8599999999605643E-3</c:v>
                </c:pt>
                <c:pt idx="2564">
                  <c:v>4.6700000000328146E-3</c:v>
                </c:pt>
                <c:pt idx="2565">
                  <c:v>7.9599999999686588E-3</c:v>
                </c:pt>
                <c:pt idx="2566">
                  <c:v>3.5799999999994725E-3</c:v>
                </c:pt>
                <c:pt idx="2567">
                  <c:v>7.1200000000430919E-3</c:v>
                </c:pt>
                <c:pt idx="2568">
                  <c:v>4.8899999999889587E-3</c:v>
                </c:pt>
                <c:pt idx="2569">
                  <c:v>6.7599999999856664E-3</c:v>
                </c:pt>
                <c:pt idx="2570">
                  <c:v>5.870000000015807E-3</c:v>
                </c:pt>
                <c:pt idx="2571">
                  <c:v>6.5000000000168257E-3</c:v>
                </c:pt>
                <c:pt idx="2572">
                  <c:v>6.6799999999602733E-3</c:v>
                </c:pt>
                <c:pt idx="2573">
                  <c:v>4.8500000000331056E-3</c:v>
                </c:pt>
                <c:pt idx="2574">
                  <c:v>7.159999999998945E-3</c:v>
                </c:pt>
                <c:pt idx="2575">
                  <c:v>3.9600000000064028E-3</c:v>
                </c:pt>
                <c:pt idx="2576">
                  <c:v>9.8999999999591637E-3</c:v>
                </c:pt>
                <c:pt idx="2577">
                  <c:v>4.4100000000071304E-3</c:v>
                </c:pt>
                <c:pt idx="2578">
                  <c:v>8.070000000031996E-3</c:v>
                </c:pt>
                <c:pt idx="2579">
                  <c:v>5.0399999999513057E-3</c:v>
                </c:pt>
                <c:pt idx="2580">
                  <c:v>8.7000000000330147E-3</c:v>
                </c:pt>
                <c:pt idx="2581">
                  <c:v>4.2899999999690408E-3</c:v>
                </c:pt>
                <c:pt idx="2582">
                  <c:v>1.0310000000004038E-2</c:v>
                </c:pt>
                <c:pt idx="2583">
                  <c:v>4.2700000000195359E-3</c:v>
                </c:pt>
                <c:pt idx="2584">
                  <c:v>7.209999999986394E-3</c:v>
                </c:pt>
                <c:pt idx="2585">
                  <c:v>5.870000000015807E-3</c:v>
                </c:pt>
                <c:pt idx="2586">
                  <c:v>7.389999999986685E-3</c:v>
                </c:pt>
                <c:pt idx="2587">
                  <c:v>5.8400000000347063E-3</c:v>
                </c:pt>
                <c:pt idx="2588">
                  <c:v>7.5099999999679312E-3</c:v>
                </c:pt>
                <c:pt idx="2589">
                  <c:v>8.0800000000067485E-3</c:v>
                </c:pt>
                <c:pt idx="2590">
                  <c:v>4.6500000000264663E-3</c:v>
                </c:pt>
                <c:pt idx="2591">
                  <c:v>8.2799999999565443E-3</c:v>
                </c:pt>
                <c:pt idx="2592">
                  <c:v>7.840000000044256E-3</c:v>
                </c:pt>
                <c:pt idx="2593">
                  <c:v>5.5699999999774263E-3</c:v>
                </c:pt>
                <c:pt idx="2594">
                  <c:v>5.8399999999778629E-3</c:v>
                </c:pt>
                <c:pt idx="2595">
                  <c:v>8.5000000000263753E-3</c:v>
                </c:pt>
                <c:pt idx="2596">
                  <c:v>4.5599999999694774E-3</c:v>
                </c:pt>
                <c:pt idx="2597">
                  <c:v>9.4200000000341788E-3</c:v>
                </c:pt>
                <c:pt idx="2598">
                  <c:v>5.8999999999969077E-3</c:v>
                </c:pt>
                <c:pt idx="2599">
                  <c:v>6.5500000000042746E-3</c:v>
                </c:pt>
                <c:pt idx="2600">
                  <c:v>4.860000000007858E-3</c:v>
                </c:pt>
                <c:pt idx="2601">
                  <c:v>6.199999999978445E-3</c:v>
                </c:pt>
                <c:pt idx="2602">
                  <c:v>6.2599999999974898E-3</c:v>
                </c:pt>
                <c:pt idx="2603">
                  <c:v>8.2199999999943429E-3</c:v>
                </c:pt>
                <c:pt idx="2604">
                  <c:v>6.8600000000174077E-3</c:v>
                </c:pt>
                <c:pt idx="2605">
                  <c:v>6.609999999966476E-3</c:v>
                </c:pt>
                <c:pt idx="2606">
                  <c:v>6.5900000000169712E-3</c:v>
                </c:pt>
                <c:pt idx="2607">
                  <c:v>6.3200000000165346E-3</c:v>
                </c:pt>
                <c:pt idx="2608">
                  <c:v>9.5099999999774809E-3</c:v>
                </c:pt>
                <c:pt idx="2609">
                  <c:v>3.6600000000248656E-3</c:v>
                </c:pt>
                <c:pt idx="2610">
                  <c:v>9.2700000000149885E-3</c:v>
                </c:pt>
                <c:pt idx="2611">
                  <c:v>5.7799999999588181E-3</c:v>
                </c:pt>
                <c:pt idx="2612">
                  <c:v>6.1400000000162436E-3</c:v>
                </c:pt>
                <c:pt idx="2613">
                  <c:v>5.0100000000270484E-3</c:v>
                </c:pt>
                <c:pt idx="2614">
                  <c:v>8.2799999999565443E-3</c:v>
                </c:pt>
                <c:pt idx="2615">
                  <c:v>5.0100000000270484E-3</c:v>
                </c:pt>
                <c:pt idx="2616">
                  <c:v>7.1800000000052933E-3</c:v>
                </c:pt>
                <c:pt idx="2617">
                  <c:v>4.1999999999688953E-3</c:v>
                </c:pt>
                <c:pt idx="2618">
                  <c:v>6.470000000035725E-3</c:v>
                </c:pt>
                <c:pt idx="2619">
                  <c:v>7.5099999999679312E-3</c:v>
                </c:pt>
                <c:pt idx="2620">
                  <c:v>4.7400000000266118E-3</c:v>
                </c:pt>
                <c:pt idx="2621">
                  <c:v>4.8899999999889587E-3</c:v>
                </c:pt>
                <c:pt idx="2622">
                  <c:v>1.067000000000462E-2</c:v>
                </c:pt>
                <c:pt idx="2623">
                  <c:v>3.0100000000174987E-3</c:v>
                </c:pt>
                <c:pt idx="2624">
                  <c:v>6.1699999999973443E-3</c:v>
                </c:pt>
                <c:pt idx="2625">
                  <c:v>5.0299999999765532E-3</c:v>
                </c:pt>
                <c:pt idx="2626">
                  <c:v>5.7199999999966167E-3</c:v>
                </c:pt>
                <c:pt idx="2627">
                  <c:v>5.6700000000091677E-3</c:v>
                </c:pt>
                <c:pt idx="2628">
                  <c:v>5.2999999999769898E-3</c:v>
                </c:pt>
                <c:pt idx="2629">
                  <c:v>7.6900000000250657E-3</c:v>
                </c:pt>
                <c:pt idx="2630">
                  <c:v>5.189999999970496E-3</c:v>
                </c:pt>
                <c:pt idx="2631">
                  <c:v>2.7100000000359614E-3</c:v>
                </c:pt>
                <c:pt idx="2632">
                  <c:v>5.3299999999580905E-3</c:v>
                </c:pt>
                <c:pt idx="2633">
                  <c:v>4.3200000000069849E-3</c:v>
                </c:pt>
                <c:pt idx="2634">
                  <c:v>5.2800000000274849E-3</c:v>
                </c:pt>
                <c:pt idx="2635">
                  <c:v>5.2099999999768443E-3</c:v>
                </c:pt>
                <c:pt idx="2636">
                  <c:v>3.1900000000177897E-3</c:v>
                </c:pt>
                <c:pt idx="2637">
                  <c:v>4.7700000000077125E-3</c:v>
                </c:pt>
                <c:pt idx="2638">
                  <c:v>6.8600000000174077E-3</c:v>
                </c:pt>
                <c:pt idx="2639">
                  <c:v>3.4499999999866304E-3</c:v>
                </c:pt>
                <c:pt idx="2640">
                  <c:v>4.7700000000077125E-3</c:v>
                </c:pt>
                <c:pt idx="2641">
                  <c:v>6.1099999999782995E-3</c:v>
                </c:pt>
                <c:pt idx="2642">
                  <c:v>2.889999999979409E-3</c:v>
                </c:pt>
                <c:pt idx="2643">
                  <c:v>6.0200000000349974E-3</c:v>
                </c:pt>
                <c:pt idx="2644">
                  <c:v>3.0699999999797001E-3</c:v>
                </c:pt>
                <c:pt idx="2645">
                  <c:v>3.5500000000183718E-3</c:v>
                </c:pt>
                <c:pt idx="2646">
                  <c:v>4.8899999999889587E-3</c:v>
                </c:pt>
                <c:pt idx="2647">
                  <c:v>4.3200000000069849E-3</c:v>
                </c:pt>
                <c:pt idx="2648">
                  <c:v>4.5900000000074215E-3</c:v>
                </c:pt>
                <c:pt idx="2649">
                  <c:v>6.5199999999663305E-3</c:v>
                </c:pt>
                <c:pt idx="2650">
                  <c:v>1.6699999999900683E-3</c:v>
                </c:pt>
                <c:pt idx="2651">
                  <c:v>4.1200000000003456E-3</c:v>
                </c:pt>
                <c:pt idx="2652">
                  <c:v>6.9100000000048567E-3</c:v>
                </c:pt>
                <c:pt idx="2653">
                  <c:v>1.5200000000277214E-3</c:v>
                </c:pt>
                <c:pt idx="2654">
                  <c:v>5.2999999999769898E-3</c:v>
                </c:pt>
                <c:pt idx="2655">
                  <c:v>3.3700000000180808E-3</c:v>
                </c:pt>
                <c:pt idx="2656">
                  <c:v>7.4500000000057298E-3</c:v>
                </c:pt>
                <c:pt idx="2657">
                  <c:v>3.669999999999618E-3</c:v>
                </c:pt>
                <c:pt idx="2658">
                  <c:v>7.1199999999862484E-3</c:v>
                </c:pt>
                <c:pt idx="2659">
                  <c:v>3.3400000000369801E-3</c:v>
                </c:pt>
                <c:pt idx="2660">
                  <c:v>7.4799999999868305E-3</c:v>
                </c:pt>
                <c:pt idx="2661">
                  <c:v>4.3200000000069849E-3</c:v>
                </c:pt>
                <c:pt idx="2662">
                  <c:v>8.7599999999952161E-3</c:v>
                </c:pt>
                <c:pt idx="2663">
                  <c:v>3.4299999999802822E-3</c:v>
                </c:pt>
                <c:pt idx="2664">
                  <c:v>5.690000000015516E-3</c:v>
                </c:pt>
                <c:pt idx="2665">
                  <c:v>6.0499999999592546E-3</c:v>
                </c:pt>
                <c:pt idx="2666">
                  <c:v>6.3200000000165346E-3</c:v>
                </c:pt>
                <c:pt idx="2667">
                  <c:v>6.7300000000045657E-3</c:v>
                </c:pt>
                <c:pt idx="2668">
                  <c:v>4.450000000019827E-3</c:v>
                </c:pt>
                <c:pt idx="2669">
                  <c:v>8.6999999999761712E-3</c:v>
                </c:pt>
                <c:pt idx="2670">
                  <c:v>4.500000000007276E-3</c:v>
                </c:pt>
                <c:pt idx="2671">
                  <c:v>6.2599999999974898E-3</c:v>
                </c:pt>
                <c:pt idx="2672">
                  <c:v>6.1099999999782995E-3</c:v>
                </c:pt>
                <c:pt idx="2673">
                  <c:v>8.0100000000129512E-3</c:v>
                </c:pt>
                <c:pt idx="2674">
                  <c:v>3.8499999999999091E-3</c:v>
                </c:pt>
                <c:pt idx="2675">
                  <c:v>9.1500000000337423E-3</c:v>
                </c:pt>
                <c:pt idx="2676">
                  <c:v>3.1299999999987449E-3</c:v>
                </c:pt>
                <c:pt idx="2677">
                  <c:v>9.9500000000034561E-3</c:v>
                </c:pt>
                <c:pt idx="2678">
                  <c:v>2.9199999999605097E-3</c:v>
                </c:pt>
                <c:pt idx="2679">
                  <c:v>9.4500000000152795E-3</c:v>
                </c:pt>
                <c:pt idx="2680">
                  <c:v>4.3200000000069849E-3</c:v>
                </c:pt>
                <c:pt idx="2681">
                  <c:v>9.0900000000146974E-3</c:v>
                </c:pt>
                <c:pt idx="2682">
                  <c:v>4.3499999999880856E-3</c:v>
                </c:pt>
                <c:pt idx="2683">
                  <c:v>7.389999999986685E-3</c:v>
                </c:pt>
                <c:pt idx="2684">
                  <c:v>5.2200000000084401E-3</c:v>
                </c:pt>
                <c:pt idx="2685">
                  <c:v>7.2400000000243381E-3</c:v>
                </c:pt>
                <c:pt idx="2686">
                  <c:v>7.1799999999484498E-3</c:v>
                </c:pt>
                <c:pt idx="2687">
                  <c:v>5.0700000000460932E-3</c:v>
                </c:pt>
                <c:pt idx="2688">
                  <c:v>8.8199999999574175E-3</c:v>
                </c:pt>
                <c:pt idx="2689">
                  <c:v>4.860000000007858E-3</c:v>
                </c:pt>
                <c:pt idx="2690">
                  <c:v>6.9399999999859574E-3</c:v>
                </c:pt>
                <c:pt idx="2691">
                  <c:v>3.8400000000251566E-3</c:v>
                </c:pt>
                <c:pt idx="2692">
                  <c:v>6.0500000000160981E-3</c:v>
                </c:pt>
                <c:pt idx="2693">
                  <c:v>3.0399999999985994E-3</c:v>
                </c:pt>
                <c:pt idx="2694">
                  <c:v>6.8899999999985084E-3</c:v>
                </c:pt>
                <c:pt idx="2695">
                  <c:v>3.3399999999801366E-3</c:v>
                </c:pt>
                <c:pt idx="2696">
                  <c:v>6.5500000000042746E-3</c:v>
                </c:pt>
                <c:pt idx="2697">
                  <c:v>2.5400000000104228E-3</c:v>
                </c:pt>
                <c:pt idx="2698">
                  <c:v>6.7599999999856664E-3</c:v>
                </c:pt>
                <c:pt idx="2699">
                  <c:v>2.8000000000361069E-3</c:v>
                </c:pt>
                <c:pt idx="2700">
                  <c:v>7.8699999999685133E-3</c:v>
                </c:pt>
                <c:pt idx="2701">
                  <c:v>2.9499999999984539E-3</c:v>
                </c:pt>
                <c:pt idx="2702">
                  <c:v>6.9700000000239015E-3</c:v>
                </c:pt>
                <c:pt idx="2703">
                  <c:v>2.6899999999727697E-3</c:v>
                </c:pt>
                <c:pt idx="2704">
                  <c:v>6.0799999999971988E-3</c:v>
                </c:pt>
                <c:pt idx="2705">
                  <c:v>3.5700000000247201E-3</c:v>
                </c:pt>
                <c:pt idx="2706">
                  <c:v>2.3899999999912325E-3</c:v>
                </c:pt>
                <c:pt idx="2707">
                  <c:v>4.7999999999888132E-3</c:v>
                </c:pt>
                <c:pt idx="2708">
                  <c:v>5.1500000000146429E-3</c:v>
                </c:pt>
                <c:pt idx="2709">
                  <c:v>3.6099999999805732E-3</c:v>
                </c:pt>
                <c:pt idx="2710">
                  <c:v>3.390000000024429E-3</c:v>
                </c:pt>
                <c:pt idx="2711">
                  <c:v>6.6799999999602733E-3</c:v>
                </c:pt>
                <c:pt idx="2712">
                  <c:v>3.3700000000180808E-3</c:v>
                </c:pt>
                <c:pt idx="2713">
                  <c:v>5.1799999999957436E-3</c:v>
                </c:pt>
                <c:pt idx="2714">
                  <c:v>3.2500000000368345E-3</c:v>
                </c:pt>
                <c:pt idx="2715">
                  <c:v>3.669999999999618E-3</c:v>
                </c:pt>
                <c:pt idx="2716">
                  <c:v>4.3499999999880856E-3</c:v>
                </c:pt>
                <c:pt idx="2717">
                  <c:v>3.3399999999801366E-3</c:v>
                </c:pt>
                <c:pt idx="2718">
                  <c:v>2.6500000000169166E-3</c:v>
                </c:pt>
                <c:pt idx="2719">
                  <c:v>4.8899999999889587E-3</c:v>
                </c:pt>
                <c:pt idx="2720">
                  <c:v>2.5899999999978718E-3</c:v>
                </c:pt>
                <c:pt idx="2721">
                  <c:v>5.690000000015516E-3</c:v>
                </c:pt>
                <c:pt idx="2722">
                  <c:v>3.3099999999990359E-3</c:v>
                </c:pt>
                <c:pt idx="2723">
                  <c:v>4.3799999999691863E-3</c:v>
                </c:pt>
                <c:pt idx="2724">
                  <c:v>9.8000000002684828E-4</c:v>
                </c:pt>
                <c:pt idx="2725">
                  <c:v>4.8899999999889587E-3</c:v>
                </c:pt>
                <c:pt idx="2726">
                  <c:v>2.299999999991087E-3</c:v>
                </c:pt>
                <c:pt idx="2727">
                  <c:v>3.0399999999985994E-3</c:v>
                </c:pt>
                <c:pt idx="2728">
                  <c:v>5.7500000000345608E-3</c:v>
                </c:pt>
                <c:pt idx="2729">
                  <c:v>2.4099999999975807E-3</c:v>
                </c:pt>
                <c:pt idx="2730">
                  <c:v>3.3399999999801366E-3</c:v>
                </c:pt>
                <c:pt idx="2731">
                  <c:v>4.3200000000069849E-3</c:v>
                </c:pt>
                <c:pt idx="2732">
                  <c:v>4.0000000000190994E-3</c:v>
                </c:pt>
                <c:pt idx="2733">
                  <c:v>2.9499999999984539E-3</c:v>
                </c:pt>
                <c:pt idx="2734">
                  <c:v>3.4799999999677311E-3</c:v>
                </c:pt>
                <c:pt idx="2735">
                  <c:v>3.669999999999618E-3</c:v>
                </c:pt>
                <c:pt idx="2736">
                  <c:v>3.2500000000368345E-3</c:v>
                </c:pt>
                <c:pt idx="2737">
                  <c:v>3.0399999999985994E-3</c:v>
                </c:pt>
                <c:pt idx="2738">
                  <c:v>3.9599999999495594E-3</c:v>
                </c:pt>
                <c:pt idx="2739">
                  <c:v>3.2800000000179352E-3</c:v>
                </c:pt>
                <c:pt idx="2740">
                  <c:v>6.2000000000352884E-3</c:v>
                </c:pt>
                <c:pt idx="2741">
                  <c:v>1.2499999999704414E-3</c:v>
                </c:pt>
                <c:pt idx="2742">
                  <c:v>4.2599999999879401E-3</c:v>
                </c:pt>
                <c:pt idx="2743">
                  <c:v>1.5500000000088221E-3</c:v>
                </c:pt>
                <c:pt idx="2744">
                  <c:v>5.5100000000152249E-3</c:v>
                </c:pt>
                <c:pt idx="2745">
                  <c:v>5.0999999999703505E-3</c:v>
                </c:pt>
                <c:pt idx="2746">
                  <c:v>2.4999999999977263E-3</c:v>
                </c:pt>
                <c:pt idx="2747">
                  <c:v>3.3700000000180808E-3</c:v>
                </c:pt>
                <c:pt idx="2748">
                  <c:v>3.9100000000189539E-3</c:v>
                </c:pt>
                <c:pt idx="2749">
                  <c:v>3.3300000000053842E-3</c:v>
                </c:pt>
                <c:pt idx="2750">
                  <c:v>3.2499999999799911E-3</c:v>
                </c:pt>
                <c:pt idx="2751">
                  <c:v>4.5900000000074215E-3</c:v>
                </c:pt>
                <c:pt idx="2752">
                  <c:v>4.1099999999687498E-3</c:v>
                </c:pt>
                <c:pt idx="2753">
                  <c:v>6.8600000000174077E-3</c:v>
                </c:pt>
                <c:pt idx="2754">
                  <c:v>4.500000000007276E-4</c:v>
                </c:pt>
                <c:pt idx="2755">
                  <c:v>5.7500000000345608E-3</c:v>
                </c:pt>
                <c:pt idx="2756">
                  <c:v>1.1899999999513966E-3</c:v>
                </c:pt>
                <c:pt idx="2757">
                  <c:v>6.5900000000169712E-3</c:v>
                </c:pt>
                <c:pt idx="2758">
                  <c:v>1.3700000000085311E-3</c:v>
                </c:pt>
                <c:pt idx="2759">
                  <c:v>6.3700000000039836E-3</c:v>
                </c:pt>
                <c:pt idx="2760">
                  <c:v>3.9400000000000546E-3</c:v>
                </c:pt>
                <c:pt idx="2761">
                  <c:v>3.899999999987358E-3</c:v>
                </c:pt>
                <c:pt idx="2762">
                  <c:v>2.8599999999983083E-3</c:v>
                </c:pt>
                <c:pt idx="2763">
                  <c:v>5.9299999999780084E-3</c:v>
                </c:pt>
                <c:pt idx="2764">
                  <c:v>8.4000000003925379E-4</c:v>
                </c:pt>
                <c:pt idx="2765">
                  <c:v>5.3300000000149339E-3</c:v>
                </c:pt>
                <c:pt idx="2766">
                  <c:v>5.7799999999588181E-3</c:v>
                </c:pt>
                <c:pt idx="2767">
                  <c:v>5.2800000000274849E-3</c:v>
                </c:pt>
                <c:pt idx="2768">
                  <c:v>2.3799999999596366E-3</c:v>
                </c:pt>
                <c:pt idx="2769">
                  <c:v>5.1900000000273394E-3</c:v>
                </c:pt>
                <c:pt idx="2770">
                  <c:v>5.2400000000147884E-3</c:v>
                </c:pt>
                <c:pt idx="2771">
                  <c:v>3.3999999999991815E-3</c:v>
                </c:pt>
                <c:pt idx="2772">
                  <c:v>4.8299999999699139E-3</c:v>
                </c:pt>
                <c:pt idx="2773">
                  <c:v>4.3499999999880856E-3</c:v>
                </c:pt>
                <c:pt idx="2774">
                  <c:v>5.3700000000276304E-3</c:v>
                </c:pt>
                <c:pt idx="2775">
                  <c:v>4.5900000000074215E-3</c:v>
                </c:pt>
                <c:pt idx="2776">
                  <c:v>2.8300000000172076E-3</c:v>
                </c:pt>
                <c:pt idx="2777">
                  <c:v>5.089999999995598E-3</c:v>
                </c:pt>
                <c:pt idx="2778">
                  <c:v>4.1200000000003456E-3</c:v>
                </c:pt>
                <c:pt idx="2779">
                  <c:v>3.8700000000062573E-3</c:v>
                </c:pt>
                <c:pt idx="2780">
                  <c:v>7.5399999999490319E-3</c:v>
                </c:pt>
                <c:pt idx="2781">
                  <c:v>2.6500000000169166E-3</c:v>
                </c:pt>
                <c:pt idx="2782">
                  <c:v>4.0599999999813008E-3</c:v>
                </c:pt>
                <c:pt idx="2783">
                  <c:v>6.3100000000417822E-3</c:v>
                </c:pt>
                <c:pt idx="2784">
                  <c:v>5.4000000000087311E-3</c:v>
                </c:pt>
                <c:pt idx="2785">
                  <c:v>6.8199999999478678E-3</c:v>
                </c:pt>
                <c:pt idx="2786">
                  <c:v>3.7900000000377077E-3</c:v>
                </c:pt>
                <c:pt idx="2787">
                  <c:v>4.9999999999954525E-3</c:v>
                </c:pt>
                <c:pt idx="2788">
                  <c:v>6.1699999999973443E-3</c:v>
                </c:pt>
                <c:pt idx="2789">
                  <c:v>4.5900000000074215E-3</c:v>
                </c:pt>
                <c:pt idx="2790">
                  <c:v>4.0300000000002001E-3</c:v>
                </c:pt>
                <c:pt idx="2791">
                  <c:v>8.6099999999760257E-3</c:v>
                </c:pt>
                <c:pt idx="2792">
                  <c:v>1.9399999999905049E-3</c:v>
                </c:pt>
                <c:pt idx="2793">
                  <c:v>6.7600000000425098E-3</c:v>
                </c:pt>
                <c:pt idx="2794">
                  <c:v>4.3200000000069849E-3</c:v>
                </c:pt>
                <c:pt idx="2795">
                  <c:v>6.8599999999605643E-3</c:v>
                </c:pt>
                <c:pt idx="2796">
                  <c:v>3.1299999999987449E-3</c:v>
                </c:pt>
                <c:pt idx="2797">
                  <c:v>6.6100000000233194E-3</c:v>
                </c:pt>
                <c:pt idx="2798">
                  <c:v>2.3899999999912325E-3</c:v>
                </c:pt>
                <c:pt idx="2799">
                  <c:v>8.7599999999952161E-3</c:v>
                </c:pt>
                <c:pt idx="2800">
                  <c:v>1.8499999999903594E-3</c:v>
                </c:pt>
                <c:pt idx="2801">
                  <c:v>8.2500000000322871E-3</c:v>
                </c:pt>
                <c:pt idx="2802">
                  <c:v>1.8200000000092587E-3</c:v>
                </c:pt>
                <c:pt idx="2803">
                  <c:v>4.0499999999497049E-3</c:v>
                </c:pt>
                <c:pt idx="2804">
                  <c:v>4.8000000000456566E-3</c:v>
                </c:pt>
                <c:pt idx="2805">
                  <c:v>3.489999999999327E-3</c:v>
                </c:pt>
                <c:pt idx="2806">
                  <c:v>5.599999999958527E-3</c:v>
                </c:pt>
                <c:pt idx="2807">
                  <c:v>3.5200000000372711E-3</c:v>
                </c:pt>
                <c:pt idx="2808">
                  <c:v>5.4499999999961801E-3</c:v>
                </c:pt>
                <c:pt idx="2809">
                  <c:v>3.9299999999684587E-3</c:v>
                </c:pt>
                <c:pt idx="2810">
                  <c:v>5.460000000027776E-3</c:v>
                </c:pt>
                <c:pt idx="2811">
                  <c:v>0</c:v>
                </c:pt>
                <c:pt idx="2812">
                  <c:v>7.209999999986394E-3</c:v>
                </c:pt>
                <c:pt idx="2813">
                  <c:v>2.4000000001933586E-4</c:v>
                </c:pt>
                <c:pt idx="2814">
                  <c:v>5.7799999999588181E-3</c:v>
                </c:pt>
                <c:pt idx="2815">
                  <c:v>2.2100000000477849E-3</c:v>
                </c:pt>
                <c:pt idx="2816">
                  <c:v>4.7599999999761167E-3</c:v>
                </c:pt>
                <c:pt idx="2817">
                  <c:v>1.8000000000029104E-4</c:v>
                </c:pt>
                <c:pt idx="2818">
                  <c:v>5.8999999999969077E-3</c:v>
                </c:pt>
                <c:pt idx="2819">
                  <c:v>3.3099999999990359E-3</c:v>
                </c:pt>
                <c:pt idx="2820">
                  <c:v>3.9100000000189539E-3</c:v>
                </c:pt>
                <c:pt idx="2821">
                  <c:v>9.0000000000145519E-5</c:v>
                </c:pt>
                <c:pt idx="2822">
                  <c:v>4.2300000000068394E-3</c:v>
                </c:pt>
                <c:pt idx="2823">
                  <c:v>2.7699999999981628E-3</c:v>
                </c:pt>
                <c:pt idx="2824">
                  <c:v>4.2599999999879401E-3</c:v>
                </c:pt>
                <c:pt idx="2825">
                  <c:v>4.9199999999700594E-3</c:v>
                </c:pt>
                <c:pt idx="2826">
                  <c:v>4.500000000007276E-4</c:v>
                </c:pt>
                <c:pt idx="2827">
                  <c:v>5.2100000000336877E-3</c:v>
                </c:pt>
                <c:pt idx="2828">
                  <c:v>4.680000000007567E-3</c:v>
                </c:pt>
                <c:pt idx="2829">
                  <c:v>2.0899999999528518E-3</c:v>
                </c:pt>
                <c:pt idx="2830">
                  <c:v>0</c:v>
                </c:pt>
                <c:pt idx="2831">
                  <c:v>5.1500000000146429E-3</c:v>
                </c:pt>
                <c:pt idx="2832">
                  <c:v>9.3000000003939931E-4</c:v>
                </c:pt>
                <c:pt idx="2833">
                  <c:v>4.2599999999879401E-3</c:v>
                </c:pt>
                <c:pt idx="2834">
                  <c:v>2.9799999999795546E-3</c:v>
                </c:pt>
                <c:pt idx="2835">
                  <c:v>1.8000000000029104E-4</c:v>
                </c:pt>
                <c:pt idx="2836">
                  <c:v>3.9300000000253021E-3</c:v>
                </c:pt>
                <c:pt idx="2837">
                  <c:v>1.9399999999905049E-3</c:v>
                </c:pt>
                <c:pt idx="2838">
                  <c:v>1.9899999999779538E-3</c:v>
                </c:pt>
                <c:pt idx="2839">
                  <c:v>4.5299999999883767E-3</c:v>
                </c:pt>
                <c:pt idx="2840">
                  <c:v>1.5500000000088221E-3</c:v>
                </c:pt>
                <c:pt idx="2841">
                  <c:v>2.4500000000102773E-3</c:v>
                </c:pt>
                <c:pt idx="2842">
                  <c:v>3.2499999999799911E-3</c:v>
                </c:pt>
                <c:pt idx="2843">
                  <c:v>1.3400000000274304E-3</c:v>
                </c:pt>
                <c:pt idx="2844">
                  <c:v>5.5699999999774263E-3</c:v>
                </c:pt>
                <c:pt idx="2845">
                  <c:v>9.2000000000780346E-4</c:v>
                </c:pt>
                <c:pt idx="2846">
                  <c:v>4.0300000000002001E-3</c:v>
                </c:pt>
                <c:pt idx="2847">
                  <c:v>2.9499999999984539E-3</c:v>
                </c:pt>
                <c:pt idx="2848">
                  <c:v>1.790000000028158E-3</c:v>
                </c:pt>
                <c:pt idx="2849">
                  <c:v>4.6199999999885222E-3</c:v>
                </c:pt>
                <c:pt idx="2850">
                  <c:v>2.2299999999972897E-3</c:v>
                </c:pt>
                <c:pt idx="2851">
                  <c:v>3.489999999999327E-3</c:v>
                </c:pt>
                <c:pt idx="2852">
                  <c:v>3.3599999999864849E-3</c:v>
                </c:pt>
                <c:pt idx="2853">
                  <c:v>4.5100000000388718E-3</c:v>
                </c:pt>
                <c:pt idx="2854">
                  <c:v>4.0199999999686042E-3</c:v>
                </c:pt>
                <c:pt idx="2855">
                  <c:v>2.9499999999984539E-3</c:v>
                </c:pt>
                <c:pt idx="2856">
                  <c:v>7.060000000024047E-3</c:v>
                </c:pt>
                <c:pt idx="2857">
                  <c:v>3.0399999999985994E-3</c:v>
                </c:pt>
                <c:pt idx="2858">
                  <c:v>3.5799999999994725E-3</c:v>
                </c:pt>
                <c:pt idx="2859">
                  <c:v>4.6499999999696229E-3</c:v>
                </c:pt>
                <c:pt idx="2860">
                  <c:v>5.7500000000345608E-3</c:v>
                </c:pt>
                <c:pt idx="2861">
                  <c:v>4.7700000000077125E-3</c:v>
                </c:pt>
                <c:pt idx="2862">
                  <c:v>3.0099999999606553E-3</c:v>
                </c:pt>
                <c:pt idx="2863">
                  <c:v>5.2100000000336877E-3</c:v>
                </c:pt>
                <c:pt idx="2864">
                  <c:v>4.7399999999697684E-3</c:v>
                </c:pt>
                <c:pt idx="2865">
                  <c:v>5.2800000000274849E-3</c:v>
                </c:pt>
                <c:pt idx="2866">
                  <c:v>3.5399999999867759E-3</c:v>
                </c:pt>
                <c:pt idx="2867">
                  <c:v>6.7399999999793181E-3</c:v>
                </c:pt>
                <c:pt idx="2868">
                  <c:v>4.4399999999882311E-3</c:v>
                </c:pt>
                <c:pt idx="2869">
                  <c:v>3.4300000000371256E-3</c:v>
                </c:pt>
                <c:pt idx="2870">
                  <c:v>7.4199999999677857E-3</c:v>
                </c:pt>
                <c:pt idx="2871">
                  <c:v>4.1100000000255932E-3</c:v>
                </c:pt>
                <c:pt idx="2872">
                  <c:v>3.2800000000179352E-3</c:v>
                </c:pt>
                <c:pt idx="2873">
                  <c:v>8.2199999999943429E-3</c:v>
                </c:pt>
                <c:pt idx="2874">
                  <c:v>1.7899999999713145E-3</c:v>
                </c:pt>
                <c:pt idx="2875">
                  <c:v>7.2400000000243381E-3</c:v>
                </c:pt>
                <c:pt idx="2876">
                  <c:v>4.7700000000077125E-3</c:v>
                </c:pt>
                <c:pt idx="2877">
                  <c:v>5.9599999999591091E-3</c:v>
                </c:pt>
                <c:pt idx="2878">
                  <c:v>5.5800000000090222E-3</c:v>
                </c:pt>
                <c:pt idx="2879">
                  <c:v>5.9600000000159525E-3</c:v>
                </c:pt>
                <c:pt idx="2880">
                  <c:v>5.4799999999772808E-3</c:v>
                </c:pt>
                <c:pt idx="2881">
                  <c:v>9.4799999999963802E-3</c:v>
                </c:pt>
                <c:pt idx="2882">
                  <c:v>4.5300000000452201E-3</c:v>
                </c:pt>
                <c:pt idx="2883">
                  <c:v>7.209999999986394E-3</c:v>
                </c:pt>
                <c:pt idx="2884">
                  <c:v>5.9899999999970532E-3</c:v>
                </c:pt>
                <c:pt idx="2885">
                  <c:v>7.0900000000051477E-3</c:v>
                </c:pt>
                <c:pt idx="2886">
                  <c:v>4.9799999999891043E-3</c:v>
                </c:pt>
                <c:pt idx="2887">
                  <c:v>8.579999999994925E-3</c:v>
                </c:pt>
                <c:pt idx="2888">
                  <c:v>5.4900000000088767E-3</c:v>
                </c:pt>
                <c:pt idx="2889">
                  <c:v>7.1500000000241926E-3</c:v>
                </c:pt>
                <c:pt idx="2890">
                  <c:v>6.6399999999475767E-3</c:v>
                </c:pt>
                <c:pt idx="2891">
                  <c:v>5.2800000000274849E-3</c:v>
                </c:pt>
                <c:pt idx="2892">
                  <c:v>6.1699999999973443E-3</c:v>
                </c:pt>
                <c:pt idx="2893">
                  <c:v>7.2700000000054388E-3</c:v>
                </c:pt>
                <c:pt idx="2894">
                  <c:v>8.2800000000133878E-3</c:v>
                </c:pt>
                <c:pt idx="2895">
                  <c:v>5.1300000000082946E-3</c:v>
                </c:pt>
                <c:pt idx="2896">
                  <c:v>7.569999999986976E-3</c:v>
                </c:pt>
                <c:pt idx="2897">
                  <c:v>6.8299999999794636E-3</c:v>
                </c:pt>
                <c:pt idx="2898">
                  <c:v>7.209999999986394E-3</c:v>
                </c:pt>
                <c:pt idx="2899">
                  <c:v>7.2700000000054388E-3</c:v>
                </c:pt>
                <c:pt idx="2900">
                  <c:v>7.3300000000244836E-3</c:v>
                </c:pt>
                <c:pt idx="2901">
                  <c:v>7.2999999999865395E-3</c:v>
                </c:pt>
                <c:pt idx="2902">
                  <c:v>7.1500000000241926E-3</c:v>
                </c:pt>
                <c:pt idx="2903">
                  <c:v>6.199999999978445E-3</c:v>
                </c:pt>
                <c:pt idx="2904">
                  <c:v>8.2600000000070395E-3</c:v>
                </c:pt>
                <c:pt idx="2905">
                  <c:v>7.4500000000057298E-3</c:v>
                </c:pt>
                <c:pt idx="2906">
                  <c:v>8.1099999999878492E-3</c:v>
                </c:pt>
                <c:pt idx="2907">
                  <c:v>6.0799999999971988E-3</c:v>
                </c:pt>
                <c:pt idx="2908">
                  <c:v>6.8499999999858119E-3</c:v>
                </c:pt>
                <c:pt idx="2909">
                  <c:v>7.0900000000051477E-3</c:v>
                </c:pt>
                <c:pt idx="2910">
                  <c:v>6.2900000000354339E-3</c:v>
                </c:pt>
                <c:pt idx="2911">
                  <c:v>6.4399999999977808E-3</c:v>
                </c:pt>
                <c:pt idx="2912">
                  <c:v>6.1399999999594002E-3</c:v>
                </c:pt>
                <c:pt idx="2913">
                  <c:v>8.4600000000136788E-3</c:v>
                </c:pt>
                <c:pt idx="2914">
                  <c:v>7.4799999999868305E-3</c:v>
                </c:pt>
                <c:pt idx="2915">
                  <c:v>6.1699999999973443E-3</c:v>
                </c:pt>
                <c:pt idx="2916">
                  <c:v>6.4399999999977808E-3</c:v>
                </c:pt>
                <c:pt idx="2917">
                  <c:v>9.030000000052496E-3</c:v>
                </c:pt>
                <c:pt idx="2918">
                  <c:v>3.3399999999801366E-3</c:v>
                </c:pt>
                <c:pt idx="2919">
                  <c:v>7.8300000000126602E-3</c:v>
                </c:pt>
                <c:pt idx="2920">
                  <c:v>6.8599999999605643E-3</c:v>
                </c:pt>
                <c:pt idx="2921">
                  <c:v>7.4200000000246291E-3</c:v>
                </c:pt>
                <c:pt idx="2922">
                  <c:v>5.8999999999969077E-3</c:v>
                </c:pt>
                <c:pt idx="2923">
                  <c:v>6.7399999999793181E-3</c:v>
                </c:pt>
                <c:pt idx="2924">
                  <c:v>4.2000000000257387E-3</c:v>
                </c:pt>
                <c:pt idx="2925">
                  <c:v>5.8999999999969077E-3</c:v>
                </c:pt>
                <c:pt idx="2926">
                  <c:v>8.399999999994634E-3</c:v>
                </c:pt>
                <c:pt idx="2927">
                  <c:v>3.1299999999987449E-3</c:v>
                </c:pt>
                <c:pt idx="2928">
                  <c:v>5.7800000000156615E-3</c:v>
                </c:pt>
                <c:pt idx="2929">
                  <c:v>6.0799999999971988E-3</c:v>
                </c:pt>
                <c:pt idx="2930">
                  <c:v>4.5299999999883767E-3</c:v>
                </c:pt>
                <c:pt idx="2931">
                  <c:v>5.3100000000085856E-3</c:v>
                </c:pt>
                <c:pt idx="2932">
                  <c:v>8.9399999999955071E-3</c:v>
                </c:pt>
                <c:pt idx="2933">
                  <c:v>3.7499999999681677E-3</c:v>
                </c:pt>
                <c:pt idx="2934">
                  <c:v>8.530000000007476E-3</c:v>
                </c:pt>
                <c:pt idx="2935">
                  <c:v>4.2600000000447835E-3</c:v>
                </c:pt>
                <c:pt idx="2936">
                  <c:v>6.9099999999480133E-3</c:v>
                </c:pt>
                <c:pt idx="2937">
                  <c:v>4.4100000000071304E-3</c:v>
                </c:pt>
                <c:pt idx="2938">
                  <c:v>8.6800000000266664E-3</c:v>
                </c:pt>
                <c:pt idx="2939">
                  <c:v>2.8300000000172076E-3</c:v>
                </c:pt>
                <c:pt idx="2940">
                  <c:v>5.1799999999957436E-3</c:v>
                </c:pt>
                <c:pt idx="2941">
                  <c:v>3.5499999999615284E-3</c:v>
                </c:pt>
                <c:pt idx="2942">
                  <c:v>5.7500000000345608E-3</c:v>
                </c:pt>
                <c:pt idx="2943">
                  <c:v>3.2799999999610918E-3</c:v>
                </c:pt>
                <c:pt idx="2944">
                  <c:v>1.2800000000083855E-3</c:v>
                </c:pt>
                <c:pt idx="2945">
                  <c:v>8.3200000000260843E-3</c:v>
                </c:pt>
                <c:pt idx="2946">
                  <c:v>8.8999999996985935E-4</c:v>
                </c:pt>
                <c:pt idx="2947">
                  <c:v>6.2599999999974898E-3</c:v>
                </c:pt>
                <c:pt idx="2948">
                  <c:v>1.3100000000463297E-3</c:v>
                </c:pt>
                <c:pt idx="2949">
                  <c:v>5.2199999999515967E-3</c:v>
                </c:pt>
                <c:pt idx="2950">
                  <c:v>3.0100000000174987E-3</c:v>
                </c:pt>
                <c:pt idx="2951">
                  <c:v>2.889999999979409E-3</c:v>
                </c:pt>
                <c:pt idx="2952">
                  <c:v>4.1100000000255932E-3</c:v>
                </c:pt>
                <c:pt idx="2953">
                  <c:v>1.2800000000083855E-3</c:v>
                </c:pt>
                <c:pt idx="2954">
                  <c:v>5.0699999999892498E-3</c:v>
                </c:pt>
                <c:pt idx="2955">
                  <c:v>2.0499999999969987E-3</c:v>
                </c:pt>
                <c:pt idx="2956">
                  <c:v>2.6900000000296131E-3</c:v>
                </c:pt>
                <c:pt idx="2957">
                  <c:v>2.4399999999786814E-3</c:v>
                </c:pt>
                <c:pt idx="2958">
                  <c:v>3.7800000000061118E-3</c:v>
                </c:pt>
                <c:pt idx="2959">
                  <c:v>3.8200000000188084E-3</c:v>
                </c:pt>
                <c:pt idx="2960">
                  <c:v>5.6999999998197382E-4</c:v>
                </c:pt>
                <c:pt idx="2961">
                  <c:v>3.6000000000058208E-3</c:v>
                </c:pt>
                <c:pt idx="2962">
                  <c:v>1.4299999999707325E-3</c:v>
                </c:pt>
                <c:pt idx="2963">
                  <c:v>2.4000000001933586E-4</c:v>
                </c:pt>
                <c:pt idx="2964">
                  <c:v>4.9500000000080036E-3</c:v>
                </c:pt>
                <c:pt idx="2965">
                  <c:v>0</c:v>
                </c:pt>
                <c:pt idx="2966">
                  <c:v>3.6900000000059663E-3</c:v>
                </c:pt>
                <c:pt idx="2967">
                  <c:v>1.5500000000088221E-3</c:v>
                </c:pt>
                <c:pt idx="2968">
                  <c:v>0</c:v>
                </c:pt>
                <c:pt idx="2969">
                  <c:v>2.1799999999529973E-3</c:v>
                </c:pt>
                <c:pt idx="2970">
                  <c:v>1.0400000000458931E-3</c:v>
                </c:pt>
                <c:pt idx="2971">
                  <c:v>1.4899999999897773E-3</c:v>
                </c:pt>
                <c:pt idx="2972">
                  <c:v>1.699999999971169E-3</c:v>
                </c:pt>
                <c:pt idx="2973">
                  <c:v>1.9100000000094042E-3</c:v>
                </c:pt>
                <c:pt idx="2974">
                  <c:v>0</c:v>
                </c:pt>
                <c:pt idx="2975">
                  <c:v>2.4399999999786814E-3</c:v>
                </c:pt>
                <c:pt idx="2976">
                  <c:v>1.010000000007949E-3</c:v>
                </c:pt>
                <c:pt idx="2977">
                  <c:v>1.140000000020791E-3</c:v>
                </c:pt>
                <c:pt idx="2978">
                  <c:v>1.1599999999702959E-3</c:v>
                </c:pt>
                <c:pt idx="2979">
                  <c:v>0</c:v>
                </c:pt>
                <c:pt idx="2980">
                  <c:v>2.9200000000173532E-3</c:v>
                </c:pt>
                <c:pt idx="2981">
                  <c:v>0</c:v>
                </c:pt>
                <c:pt idx="2982">
                  <c:v>8.3000000000765795E-4</c:v>
                </c:pt>
                <c:pt idx="2983">
                  <c:v>2.0600000000285945E-3</c:v>
                </c:pt>
                <c:pt idx="2984">
                  <c:v>0</c:v>
                </c:pt>
                <c:pt idx="2985">
                  <c:v>2.1199999999907959E-3</c:v>
                </c:pt>
                <c:pt idx="2986">
                  <c:v>2.0799999999780994E-3</c:v>
                </c:pt>
                <c:pt idx="2987">
                  <c:v>6.9000000002006345E-4</c:v>
                </c:pt>
                <c:pt idx="2988">
                  <c:v>1.6400000000089676E-3</c:v>
                </c:pt>
                <c:pt idx="2989">
                  <c:v>1.6099999999710235E-3</c:v>
                </c:pt>
                <c:pt idx="2990">
                  <c:v>2.3499999999785359E-3</c:v>
                </c:pt>
                <c:pt idx="2991">
                  <c:v>1.4900000000466207E-3</c:v>
                </c:pt>
                <c:pt idx="2992">
                  <c:v>1.6399999999521242E-3</c:v>
                </c:pt>
                <c:pt idx="2993">
                  <c:v>1.7300000000091131E-3</c:v>
                </c:pt>
                <c:pt idx="2994">
                  <c:v>3.2500000000368345E-3</c:v>
                </c:pt>
                <c:pt idx="2995">
                  <c:v>1.1000000000080945E-3</c:v>
                </c:pt>
                <c:pt idx="2996">
                  <c:v>1.9399999999905049E-3</c:v>
                </c:pt>
                <c:pt idx="2997">
                  <c:v>4.7000000000707587E-4</c:v>
                </c:pt>
                <c:pt idx="2998">
                  <c:v>5.1599999999893953E-3</c:v>
                </c:pt>
                <c:pt idx="2999">
                  <c:v>2.3799999999596366E-3</c:v>
                </c:pt>
                <c:pt idx="3000">
                  <c:v>1.3200000000210821E-3</c:v>
                </c:pt>
                <c:pt idx="3001">
                  <c:v>1.9599999999968531E-3</c:v>
                </c:pt>
                <c:pt idx="3002">
                  <c:v>1.6699999999900683E-3</c:v>
                </c:pt>
                <c:pt idx="3003">
                  <c:v>3.489999999999327E-3</c:v>
                </c:pt>
                <c:pt idx="3004">
                  <c:v>2.5300000000356704E-3</c:v>
                </c:pt>
                <c:pt idx="3005">
                  <c:v>1.5799999999899228E-3</c:v>
                </c:pt>
                <c:pt idx="3006">
                  <c:v>2.9200000000173532E-3</c:v>
                </c:pt>
                <c:pt idx="3007">
                  <c:v>5.1599999999893953E-3</c:v>
                </c:pt>
                <c:pt idx="3008">
                  <c:v>0</c:v>
                </c:pt>
                <c:pt idx="3009">
                  <c:v>2.9499999999984539E-3</c:v>
                </c:pt>
                <c:pt idx="3010">
                  <c:v>1.4600000000086766E-3</c:v>
                </c:pt>
                <c:pt idx="3011">
                  <c:v>4.500000000007276E-3</c:v>
                </c:pt>
                <c:pt idx="3012">
                  <c:v>3.4299999999802822E-3</c:v>
                </c:pt>
                <c:pt idx="3013">
                  <c:v>4.3999999996913175E-4</c:v>
                </c:pt>
                <c:pt idx="3014">
                  <c:v>3.8499999999999091E-3</c:v>
                </c:pt>
                <c:pt idx="3015">
                  <c:v>3.7500000000250111E-3</c:v>
                </c:pt>
                <c:pt idx="3016">
                  <c:v>1.6699999999900683E-3</c:v>
                </c:pt>
                <c:pt idx="3017">
                  <c:v>5.8400000000347063E-3</c:v>
                </c:pt>
                <c:pt idx="3018">
                  <c:v>1.8799999999714601E-3</c:v>
                </c:pt>
                <c:pt idx="3019">
                  <c:v>2.2900000000163345E-3</c:v>
                </c:pt>
                <c:pt idx="3020">
                  <c:v>6.6799999999602733E-3</c:v>
                </c:pt>
                <c:pt idx="3021">
                  <c:v>9.8000000002684828E-4</c:v>
                </c:pt>
                <c:pt idx="3022">
                  <c:v>1.6400000000089676E-3</c:v>
                </c:pt>
                <c:pt idx="3023">
                  <c:v>1.3099999999894862E-3</c:v>
                </c:pt>
                <c:pt idx="3024">
                  <c:v>4.7999999999888132E-3</c:v>
                </c:pt>
                <c:pt idx="3025">
                  <c:v>1.2199999999893407E-3</c:v>
                </c:pt>
                <c:pt idx="3026">
                  <c:v>5.7000000000471118E-3</c:v>
                </c:pt>
                <c:pt idx="3027">
                  <c:v>1.8399999999587635E-3</c:v>
                </c:pt>
                <c:pt idx="3028">
                  <c:v>3.9700000000379987E-3</c:v>
                </c:pt>
                <c:pt idx="3029">
                  <c:v>2.889999999979409E-3</c:v>
                </c:pt>
                <c:pt idx="3030">
                  <c:v>2.0599999999717511E-3</c:v>
                </c:pt>
                <c:pt idx="3031">
                  <c:v>3.0900000000428918E-3</c:v>
                </c:pt>
                <c:pt idx="3032">
                  <c:v>3.0999999999608008E-3</c:v>
                </c:pt>
                <c:pt idx="3033">
                  <c:v>4.1800000000193904E-3</c:v>
                </c:pt>
                <c:pt idx="3034">
                  <c:v>2.8599999999983083E-3</c:v>
                </c:pt>
                <c:pt idx="3035">
                  <c:v>5.3000000002612069E-4</c:v>
                </c:pt>
                <c:pt idx="3036">
                  <c:v>5.009999999970205E-3</c:v>
                </c:pt>
                <c:pt idx="3037">
                  <c:v>2.2400000000288856E-3</c:v>
                </c:pt>
                <c:pt idx="3038">
                  <c:v>2.2899999999594911E-3</c:v>
                </c:pt>
                <c:pt idx="3039">
                  <c:v>4.2300000000068394E-3</c:v>
                </c:pt>
                <c:pt idx="3040">
                  <c:v>5.7000000003881723E-4</c:v>
                </c:pt>
                <c:pt idx="3041">
                  <c:v>2.2299999999972897E-3</c:v>
                </c:pt>
                <c:pt idx="3042">
                  <c:v>5.5799999999521788E-3</c:v>
                </c:pt>
                <c:pt idx="3043">
                  <c:v>1.6400000000089676E-3</c:v>
                </c:pt>
                <c:pt idx="3044">
                  <c:v>3.4800000000245745E-3</c:v>
                </c:pt>
                <c:pt idx="3045">
                  <c:v>6.1400000000162436E-3</c:v>
                </c:pt>
                <c:pt idx="3046">
                  <c:v>2.2399999999720421E-3</c:v>
                </c:pt>
                <c:pt idx="3047">
                  <c:v>4.8899999999889587E-3</c:v>
                </c:pt>
                <c:pt idx="3048">
                  <c:v>3.0399999999985994E-3</c:v>
                </c:pt>
                <c:pt idx="3049">
                  <c:v>4.7000000000139153E-3</c:v>
                </c:pt>
                <c:pt idx="3050">
                  <c:v>3.1599999999798456E-3</c:v>
                </c:pt>
                <c:pt idx="3051">
                  <c:v>3.8200000000188084E-3</c:v>
                </c:pt>
                <c:pt idx="3052">
                  <c:v>3.1299999999987449E-3</c:v>
                </c:pt>
                <c:pt idx="3053">
                  <c:v>5.089999999995598E-3</c:v>
                </c:pt>
                <c:pt idx="3054">
                  <c:v>4.1200000000003456E-3</c:v>
                </c:pt>
                <c:pt idx="3055">
                  <c:v>3.7800000000061118E-3</c:v>
                </c:pt>
                <c:pt idx="3056">
                  <c:v>3.7300000000186628E-3</c:v>
                </c:pt>
                <c:pt idx="3057">
                  <c:v>2.6799999999980173E-3</c:v>
                </c:pt>
                <c:pt idx="3058">
                  <c:v>5.8699999999589636E-3</c:v>
                </c:pt>
                <c:pt idx="3059">
                  <c:v>2.3200000000542786E-3</c:v>
                </c:pt>
                <c:pt idx="3060">
                  <c:v>5.7899999999904139E-3</c:v>
                </c:pt>
                <c:pt idx="3061">
                  <c:v>4.5599999999694774E-3</c:v>
                </c:pt>
                <c:pt idx="3062">
                  <c:v>2.1700000000350883E-3</c:v>
                </c:pt>
                <c:pt idx="3063">
                  <c:v>2.1199999999907959E-3</c:v>
                </c:pt>
                <c:pt idx="3064">
                  <c:v>3.899999999987358E-3</c:v>
                </c:pt>
                <c:pt idx="3065">
                  <c:v>6.7999999999983629E-3</c:v>
                </c:pt>
                <c:pt idx="3066">
                  <c:v>4.500000000007276E-3</c:v>
                </c:pt>
                <c:pt idx="3067">
                  <c:v>1.9899999999779538E-3</c:v>
                </c:pt>
                <c:pt idx="3068">
                  <c:v>2.9499999999984539E-3</c:v>
                </c:pt>
                <c:pt idx="3069">
                  <c:v>5.8400000000347063E-3</c:v>
                </c:pt>
                <c:pt idx="3070">
                  <c:v>4.1200000000003456E-3</c:v>
                </c:pt>
                <c:pt idx="3071">
                  <c:v>2.8299999999603642E-3</c:v>
                </c:pt>
                <c:pt idx="3072">
                  <c:v>5.7500000000345608E-3</c:v>
                </c:pt>
                <c:pt idx="3073">
                  <c:v>3.8099999999872125E-3</c:v>
                </c:pt>
                <c:pt idx="3074">
                  <c:v>1.0500000000206455E-3</c:v>
                </c:pt>
                <c:pt idx="3075">
                  <c:v>6.9699999999670581E-3</c:v>
                </c:pt>
                <c:pt idx="3076">
                  <c:v>2.0900000000096952E-3</c:v>
                </c:pt>
                <c:pt idx="3077">
                  <c:v>6.4899999999852298E-3</c:v>
                </c:pt>
                <c:pt idx="3078">
                  <c:v>2.6000000000294676E-3</c:v>
                </c:pt>
                <c:pt idx="3079">
                  <c:v>7.4500000000057298E-3</c:v>
                </c:pt>
                <c:pt idx="3080">
                  <c:v>1.1299999999891952E-3</c:v>
                </c:pt>
                <c:pt idx="3081">
                  <c:v>5.8099999999967622E-3</c:v>
                </c:pt>
                <c:pt idx="3082">
                  <c:v>1.7300000000091131E-3</c:v>
                </c:pt>
                <c:pt idx="3083">
                  <c:v>2.4699999999597821E-3</c:v>
                </c:pt>
                <c:pt idx="3084">
                  <c:v>6.650000000036016E-3</c:v>
                </c:pt>
                <c:pt idx="3085">
                  <c:v>8.5999999998875865E-4</c:v>
                </c:pt>
                <c:pt idx="3086">
                  <c:v>5.7300000000282125E-3</c:v>
                </c:pt>
                <c:pt idx="3087">
                  <c:v>3.4499999999866304E-3</c:v>
                </c:pt>
                <c:pt idx="3088">
                  <c:v>3.8199999999619649E-3</c:v>
                </c:pt>
                <c:pt idx="3089">
                  <c:v>2.200000000016189E-3</c:v>
                </c:pt>
                <c:pt idx="3090">
                  <c:v>5.2200000000084401E-3</c:v>
                </c:pt>
                <c:pt idx="3091">
                  <c:v>7.1000000002641173E-4</c:v>
                </c:pt>
                <c:pt idx="3092">
                  <c:v>7.0999999999799002E-3</c:v>
                </c:pt>
                <c:pt idx="3093">
                  <c:v>2.8300000000172076E-3</c:v>
                </c:pt>
                <c:pt idx="3094">
                  <c:v>4.4999999999504325E-3</c:v>
                </c:pt>
                <c:pt idx="3095">
                  <c:v>5.6600000000344153E-3</c:v>
                </c:pt>
                <c:pt idx="3096">
                  <c:v>2.1800000000098407E-3</c:v>
                </c:pt>
                <c:pt idx="3097">
                  <c:v>1.3999999999896318E-3</c:v>
                </c:pt>
                <c:pt idx="3098">
                  <c:v>6.429999999966185E-3</c:v>
                </c:pt>
                <c:pt idx="3099">
                  <c:v>2.9600000000300497E-3</c:v>
                </c:pt>
                <c:pt idx="3100">
                  <c:v>4.1699999999877946E-3</c:v>
                </c:pt>
                <c:pt idx="3101">
                  <c:v>2.3199999999974352E-3</c:v>
                </c:pt>
                <c:pt idx="3102">
                  <c:v>3.160000000036689E-3</c:v>
                </c:pt>
                <c:pt idx="3103">
                  <c:v>3.4299999999802822E-3</c:v>
                </c:pt>
                <c:pt idx="3104">
                  <c:v>2.2299999999972897E-3</c:v>
                </c:pt>
                <c:pt idx="3105">
                  <c:v>3.5799999999994725E-3</c:v>
                </c:pt>
                <c:pt idx="3106">
                  <c:v>2.7699999999981628E-3</c:v>
                </c:pt>
                <c:pt idx="3107">
                  <c:v>3.7899999999808642E-3</c:v>
                </c:pt>
                <c:pt idx="3108">
                  <c:v>1.3400000000274304E-3</c:v>
                </c:pt>
                <c:pt idx="3109">
                  <c:v>1.4299999999707325E-3</c:v>
                </c:pt>
                <c:pt idx="3110">
                  <c:v>1.9599999999968531E-3</c:v>
                </c:pt>
                <c:pt idx="3111">
                  <c:v>3.1299999999987449E-3</c:v>
                </c:pt>
                <c:pt idx="3112">
                  <c:v>3.0000000003838068E-4</c:v>
                </c:pt>
                <c:pt idx="3113">
                  <c:v>2.1499999999718966E-3</c:v>
                </c:pt>
                <c:pt idx="3114">
                  <c:v>3.2500000000368345E-3</c:v>
                </c:pt>
                <c:pt idx="3115">
                  <c:v>1.0699999999701504E-3</c:v>
                </c:pt>
                <c:pt idx="3116">
                  <c:v>1.5500000000088221E-3</c:v>
                </c:pt>
                <c:pt idx="3117">
                  <c:v>0</c:v>
                </c:pt>
                <c:pt idx="3118">
                  <c:v>2.200000000016189E-3</c:v>
                </c:pt>
                <c:pt idx="3119">
                  <c:v>2.9000000000110049E-3</c:v>
                </c:pt>
                <c:pt idx="3120">
                  <c:v>0</c:v>
                </c:pt>
                <c:pt idx="3121">
                  <c:v>1.1299999999891952E-3</c:v>
                </c:pt>
                <c:pt idx="3122">
                  <c:v>2.1399999999971442E-3</c:v>
                </c:pt>
                <c:pt idx="3123">
                  <c:v>0</c:v>
                </c:pt>
                <c:pt idx="3124">
                  <c:v>9.9000000000160071E-4</c:v>
                </c:pt>
                <c:pt idx="3125">
                  <c:v>7.4000000000751243E-4</c:v>
                </c:pt>
                <c:pt idx="3126">
                  <c:v>1.2199999999893407E-3</c:v>
                </c:pt>
                <c:pt idx="3127">
                  <c:v>3.1599999999798456E-3</c:v>
                </c:pt>
                <c:pt idx="3128">
                  <c:v>0</c:v>
                </c:pt>
                <c:pt idx="3129">
                  <c:v>7.8000000002020897E-4</c:v>
                </c:pt>
                <c:pt idx="3130">
                  <c:v>0</c:v>
                </c:pt>
                <c:pt idx="3131">
                  <c:v>0</c:v>
                </c:pt>
                <c:pt idx="3132">
                  <c:v>1.7899999999713145E-3</c:v>
                </c:pt>
                <c:pt idx="3133">
                  <c:v>0</c:v>
                </c:pt>
                <c:pt idx="3134">
                  <c:v>3.5000000002582965E-4</c:v>
                </c:pt>
                <c:pt idx="3135">
                  <c:v>1.5500000000088221E-3</c:v>
                </c:pt>
                <c:pt idx="3136">
                  <c:v>9.5999999996365659E-4</c:v>
                </c:pt>
                <c:pt idx="3137">
                  <c:v>7.4000000000751243E-4</c:v>
                </c:pt>
                <c:pt idx="3138">
                  <c:v>1.1299999999891952E-3</c:v>
                </c:pt>
                <c:pt idx="3139">
                  <c:v>2.0000000000095497E-3</c:v>
                </c:pt>
                <c:pt idx="3140">
                  <c:v>0</c:v>
                </c:pt>
                <c:pt idx="3141">
                  <c:v>2.299999999991087E-3</c:v>
                </c:pt>
                <c:pt idx="3142">
                  <c:v>5.6000000000722139E-4</c:v>
                </c:pt>
                <c:pt idx="3143">
                  <c:v>7.8000000002020897E-4</c:v>
                </c:pt>
                <c:pt idx="3144">
                  <c:v>1.6699999999900683E-3</c:v>
                </c:pt>
                <c:pt idx="3145">
                  <c:v>2.1699999999782449E-3</c:v>
                </c:pt>
                <c:pt idx="3146">
                  <c:v>1.4600000000086766E-3</c:v>
                </c:pt>
                <c:pt idx="3147">
                  <c:v>2.0000000000095497E-3</c:v>
                </c:pt>
                <c:pt idx="3148">
                  <c:v>4.1400000000066939E-3</c:v>
                </c:pt>
                <c:pt idx="3149">
                  <c:v>1.1999999998124622E-4</c:v>
                </c:pt>
                <c:pt idx="3150">
                  <c:v>6.6000000003896275E-4</c:v>
                </c:pt>
                <c:pt idx="3151">
                  <c:v>5.3899999999771353E-3</c:v>
                </c:pt>
                <c:pt idx="3152">
                  <c:v>5.1000000001977241E-4</c:v>
                </c:pt>
                <c:pt idx="3153">
                  <c:v>4.6199999999885222E-3</c:v>
                </c:pt>
                <c:pt idx="3154">
                  <c:v>6.9699999999670581E-3</c:v>
                </c:pt>
                <c:pt idx="3155">
                  <c:v>3.6000000000058208E-4</c:v>
                </c:pt>
                <c:pt idx="3156">
                  <c:v>5.0600000000144973E-3</c:v>
                </c:pt>
                <c:pt idx="3157">
                  <c:v>2.3300000000290311E-3</c:v>
                </c:pt>
                <c:pt idx="3158">
                  <c:v>6.4999999999599822E-3</c:v>
                </c:pt>
                <c:pt idx="3159">
                  <c:v>4.2600000000447835E-3</c:v>
                </c:pt>
                <c:pt idx="3160">
                  <c:v>5.3899999999771353E-3</c:v>
                </c:pt>
                <c:pt idx="3161">
                  <c:v>3.9100000000189539E-3</c:v>
                </c:pt>
                <c:pt idx="3162">
                  <c:v>2.0199999999590545E-3</c:v>
                </c:pt>
                <c:pt idx="3163">
                  <c:v>7.4500000000057298E-3</c:v>
                </c:pt>
                <c:pt idx="3164">
                  <c:v>5.7800000000156615E-3</c:v>
                </c:pt>
                <c:pt idx="3165">
                  <c:v>4.2700000000195359E-3</c:v>
                </c:pt>
                <c:pt idx="3166">
                  <c:v>5.3599999999960346E-3</c:v>
                </c:pt>
                <c:pt idx="3167">
                  <c:v>6.3199999999596912E-3</c:v>
                </c:pt>
                <c:pt idx="3168">
                  <c:v>4.170000000044638E-3</c:v>
                </c:pt>
                <c:pt idx="3169">
                  <c:v>6.2299999999595457E-3</c:v>
                </c:pt>
                <c:pt idx="3170">
                  <c:v>6.3800000000355794E-3</c:v>
                </c:pt>
                <c:pt idx="3171">
                  <c:v>5.0600000000144973E-3</c:v>
                </c:pt>
                <c:pt idx="3172">
                  <c:v>6.5599999999790271E-3</c:v>
                </c:pt>
                <c:pt idx="3173">
                  <c:v>5.0400000000081491E-3</c:v>
                </c:pt>
                <c:pt idx="3174">
                  <c:v>7.2999999999865395E-3</c:v>
                </c:pt>
                <c:pt idx="3175">
                  <c:v>4.4100000000071304E-3</c:v>
                </c:pt>
                <c:pt idx="3176">
                  <c:v>6.0199999999781539E-3</c:v>
                </c:pt>
                <c:pt idx="3177">
                  <c:v>6.4100000000166801E-3</c:v>
                </c:pt>
                <c:pt idx="3178">
                  <c:v>4.7900000000140608E-3</c:v>
                </c:pt>
                <c:pt idx="3179">
                  <c:v>6.3199999999596912E-3</c:v>
                </c:pt>
                <c:pt idx="3180">
                  <c:v>5.640000000028067E-3</c:v>
                </c:pt>
                <c:pt idx="3181">
                  <c:v>4.729999999995016E-3</c:v>
                </c:pt>
                <c:pt idx="3182">
                  <c:v>4.3600000000196815E-3</c:v>
                </c:pt>
                <c:pt idx="3183">
                  <c:v>4.5299999999883767E-3</c:v>
                </c:pt>
                <c:pt idx="3184">
                  <c:v>6.7300000000045657E-3</c:v>
                </c:pt>
                <c:pt idx="3185">
                  <c:v>7.3600000000055843E-3</c:v>
                </c:pt>
                <c:pt idx="3186">
                  <c:v>4.4699999999693318E-3</c:v>
                </c:pt>
                <c:pt idx="3187">
                  <c:v>3.8200000000188084E-3</c:v>
                </c:pt>
                <c:pt idx="3188">
                  <c:v>5.1799999999957436E-3</c:v>
                </c:pt>
                <c:pt idx="3189">
                  <c:v>3.2499999999799911E-3</c:v>
                </c:pt>
                <c:pt idx="3190">
                  <c:v>3.1000000000176442E-3</c:v>
                </c:pt>
                <c:pt idx="3191">
                  <c:v>6.8299999999794636E-3</c:v>
                </c:pt>
                <c:pt idx="3192">
                  <c:v>3.2700000000431828E-3</c:v>
                </c:pt>
                <c:pt idx="3193">
                  <c:v>5.4299999999898318E-3</c:v>
                </c:pt>
                <c:pt idx="3194">
                  <c:v>3.2799999999610918E-3</c:v>
                </c:pt>
                <c:pt idx="3195">
                  <c:v>1.9300000000157524E-3</c:v>
                </c:pt>
                <c:pt idx="3196">
                  <c:v>5.0400000000081491E-3</c:v>
                </c:pt>
                <c:pt idx="3197">
                  <c:v>1.4600000000086766E-3</c:v>
                </c:pt>
                <c:pt idx="3198">
                  <c:v>4.500000000007276E-3</c:v>
                </c:pt>
                <c:pt idx="3199">
                  <c:v>2.6499999999600732E-3</c:v>
                </c:pt>
                <c:pt idx="3200">
                  <c:v>2.3000000000479304E-3</c:v>
                </c:pt>
                <c:pt idx="3201">
                  <c:v>3.9600000000064028E-3</c:v>
                </c:pt>
                <c:pt idx="3202">
                  <c:v>2.4999999999977263E-3</c:v>
                </c:pt>
                <c:pt idx="3203">
                  <c:v>1.0499999999638021E-3</c:v>
                </c:pt>
                <c:pt idx="3204">
                  <c:v>3.0100000000174987E-3</c:v>
                </c:pt>
                <c:pt idx="3205">
                  <c:v>2.889999999979409E-3</c:v>
                </c:pt>
                <c:pt idx="3206">
                  <c:v>1.3099999999894862E-3</c:v>
                </c:pt>
                <c:pt idx="3207">
                  <c:v>2.2900000000163345E-3</c:v>
                </c:pt>
                <c:pt idx="3208">
                  <c:v>2.7000000000043656E-4</c:v>
                </c:pt>
                <c:pt idx="3209">
                  <c:v>2.709999999979118E-3</c:v>
                </c:pt>
                <c:pt idx="3210">
                  <c:v>1.3200000000210821E-3</c:v>
                </c:pt>
                <c:pt idx="3211">
                  <c:v>1.2500000000272848E-3</c:v>
                </c:pt>
                <c:pt idx="3212">
                  <c:v>1.5799999999899228E-3</c:v>
                </c:pt>
                <c:pt idx="3213">
                  <c:v>2.9200000000173532E-3</c:v>
                </c:pt>
                <c:pt idx="3214">
                  <c:v>1.9599999999968531E-3</c:v>
                </c:pt>
                <c:pt idx="3215">
                  <c:v>0</c:v>
                </c:pt>
                <c:pt idx="3216">
                  <c:v>0</c:v>
                </c:pt>
                <c:pt idx="3217">
                  <c:v>1.1700000000018917E-3</c:v>
                </c:pt>
                <c:pt idx="3218">
                  <c:v>1.1599999999702959E-3</c:v>
                </c:pt>
                <c:pt idx="3219">
                  <c:v>1.2500000000272848E-3</c:v>
                </c:pt>
                <c:pt idx="3220">
                  <c:v>2.0899999999528518E-3</c:v>
                </c:pt>
                <c:pt idx="3221">
                  <c:v>3.5000000002582965E-4</c:v>
                </c:pt>
                <c:pt idx="3222">
                  <c:v>2.9299999999921056E-3</c:v>
                </c:pt>
                <c:pt idx="3223">
                  <c:v>5.3000000002612069E-4</c:v>
                </c:pt>
                <c:pt idx="3224">
                  <c:v>0</c:v>
                </c:pt>
                <c:pt idx="3225">
                  <c:v>2.9199999999605097E-3</c:v>
                </c:pt>
                <c:pt idx="3226">
                  <c:v>1.0200000000395448E-3</c:v>
                </c:pt>
                <c:pt idx="3227">
                  <c:v>2.1999999999593456E-3</c:v>
                </c:pt>
                <c:pt idx="3228">
                  <c:v>1.4900000000466207E-3</c:v>
                </c:pt>
                <c:pt idx="3229">
                  <c:v>1.0999999999512511E-3</c:v>
                </c:pt>
                <c:pt idx="3230">
                  <c:v>2.2100000000477849E-3</c:v>
                </c:pt>
                <c:pt idx="3231">
                  <c:v>1.2199999999893407E-3</c:v>
                </c:pt>
                <c:pt idx="3232">
                  <c:v>3.3099999999990359E-3</c:v>
                </c:pt>
                <c:pt idx="3233">
                  <c:v>2.1699999999782449E-3</c:v>
                </c:pt>
                <c:pt idx="3234">
                  <c:v>2.3600000000101318E-3</c:v>
                </c:pt>
                <c:pt idx="3235">
                  <c:v>2.7000000000043656E-4</c:v>
                </c:pt>
                <c:pt idx="3236">
                  <c:v>4.1699999999877946E-3</c:v>
                </c:pt>
                <c:pt idx="3237">
                  <c:v>0</c:v>
                </c:pt>
                <c:pt idx="3238">
                  <c:v>3.6999999999807187E-3</c:v>
                </c:pt>
                <c:pt idx="3239">
                  <c:v>1.9000000000346517E-3</c:v>
                </c:pt>
                <c:pt idx="3240">
                  <c:v>4.7999999999888132E-3</c:v>
                </c:pt>
                <c:pt idx="3241">
                  <c:v>0</c:v>
                </c:pt>
                <c:pt idx="3242">
                  <c:v>3.3700000000180808E-3</c:v>
                </c:pt>
                <c:pt idx="3243">
                  <c:v>5.8999999998832209E-4</c:v>
                </c:pt>
                <c:pt idx="3244">
                  <c:v>1.9699999999716056E-3</c:v>
                </c:pt>
                <c:pt idx="3245">
                  <c:v>4.860000000007858E-3</c:v>
                </c:pt>
                <c:pt idx="3246">
                  <c:v>8.0000000002655725E-4</c:v>
                </c:pt>
                <c:pt idx="3247">
                  <c:v>5.189999999970496E-3</c:v>
                </c:pt>
                <c:pt idx="3248">
                  <c:v>0</c:v>
                </c:pt>
                <c:pt idx="3249">
                  <c:v>4.170000000044638E-3</c:v>
                </c:pt>
                <c:pt idx="3250">
                  <c:v>8.1000000000130967E-4</c:v>
                </c:pt>
                <c:pt idx="3251">
                  <c:v>4.9699999999575084E-3</c:v>
                </c:pt>
                <c:pt idx="3252">
                  <c:v>2.9499999999984539E-3</c:v>
                </c:pt>
                <c:pt idx="3253">
                  <c:v>2.0000000000095497E-3</c:v>
                </c:pt>
                <c:pt idx="3254">
                  <c:v>4.3800000000260297E-3</c:v>
                </c:pt>
                <c:pt idx="3255">
                  <c:v>6.8999999996322003E-4</c:v>
                </c:pt>
                <c:pt idx="3256">
                  <c:v>1.9900000000347973E-3</c:v>
                </c:pt>
                <c:pt idx="3257">
                  <c:v>4.8299999999699139E-3</c:v>
                </c:pt>
                <c:pt idx="3258">
                  <c:v>1.19000000000824E-3</c:v>
                </c:pt>
                <c:pt idx="3259">
                  <c:v>3.4600000000182263E-3</c:v>
                </c:pt>
                <c:pt idx="3260">
                  <c:v>4.1699999999877946E-3</c:v>
                </c:pt>
                <c:pt idx="3261">
                  <c:v>2.8599999999983083E-3</c:v>
                </c:pt>
                <c:pt idx="3262">
                  <c:v>2.479999999991378E-3</c:v>
                </c:pt>
                <c:pt idx="3263">
                  <c:v>3.3999999999991815E-3</c:v>
                </c:pt>
                <c:pt idx="3264">
                  <c:v>4.0999999998803105E-4</c:v>
                </c:pt>
                <c:pt idx="3265">
                  <c:v>5.5500000000279215E-3</c:v>
                </c:pt>
                <c:pt idx="3266">
                  <c:v>2.7699999999981628E-3</c:v>
                </c:pt>
                <c:pt idx="3267">
                  <c:v>3.5100000000056752E-3</c:v>
                </c:pt>
                <c:pt idx="3268">
                  <c:v>3.5500000000183718E-3</c:v>
                </c:pt>
                <c:pt idx="3269">
                  <c:v>1.7599999999902138E-3</c:v>
                </c:pt>
                <c:pt idx="3270">
                  <c:v>3.3099999999990359E-3</c:v>
                </c:pt>
                <c:pt idx="3271">
                  <c:v>4.6499999999696229E-3</c:v>
                </c:pt>
                <c:pt idx="3272">
                  <c:v>1.3999999999896318E-3</c:v>
                </c:pt>
                <c:pt idx="3273">
                  <c:v>4.4400000000450746E-3</c:v>
                </c:pt>
                <c:pt idx="3274">
                  <c:v>4.2899999999690408E-3</c:v>
                </c:pt>
                <c:pt idx="3275">
                  <c:v>3.0399999999985994E-3</c:v>
                </c:pt>
                <c:pt idx="3276">
                  <c:v>5.5399999999963256E-3</c:v>
                </c:pt>
                <c:pt idx="3277">
                  <c:v>0</c:v>
                </c:pt>
                <c:pt idx="3278">
                  <c:v>3.669999999999618E-3</c:v>
                </c:pt>
                <c:pt idx="3279">
                  <c:v>4.1100000000255932E-3</c:v>
                </c:pt>
                <c:pt idx="3280">
                  <c:v>4.7399999999697684E-3</c:v>
                </c:pt>
                <c:pt idx="3281">
                  <c:v>3.0399999999985994E-3</c:v>
                </c:pt>
                <c:pt idx="3282">
                  <c:v>3.3099999999990359E-3</c:v>
                </c:pt>
                <c:pt idx="3283">
                  <c:v>5.870000000015807E-3</c:v>
                </c:pt>
                <c:pt idx="3284">
                  <c:v>3.5100000000056752E-3</c:v>
                </c:pt>
                <c:pt idx="3285">
                  <c:v>4.3600000000196815E-3</c:v>
                </c:pt>
                <c:pt idx="3286">
                  <c:v>3.8399999999683132E-3</c:v>
                </c:pt>
                <c:pt idx="3287">
                  <c:v>7.2000000000116415E-4</c:v>
                </c:pt>
                <c:pt idx="3288">
                  <c:v>4.729999999995016E-3</c:v>
                </c:pt>
                <c:pt idx="3289">
                  <c:v>3.1000000000176442E-3</c:v>
                </c:pt>
                <c:pt idx="3290">
                  <c:v>3.669999999999618E-3</c:v>
                </c:pt>
                <c:pt idx="3291">
                  <c:v>3.2800000000179352E-3</c:v>
                </c:pt>
                <c:pt idx="3292">
                  <c:v>4.1699999999877946E-3</c:v>
                </c:pt>
                <c:pt idx="3293">
                  <c:v>3.0399999999985994E-3</c:v>
                </c:pt>
                <c:pt idx="3294">
                  <c:v>4.5299999999883767E-3</c:v>
                </c:pt>
                <c:pt idx="3295">
                  <c:v>2.2600000000352338E-3</c:v>
                </c:pt>
                <c:pt idx="3296">
                  <c:v>3.8799999999810098E-3</c:v>
                </c:pt>
                <c:pt idx="3297">
                  <c:v>4.3799999999691863E-3</c:v>
                </c:pt>
                <c:pt idx="3298">
                  <c:v>2.7400000000170621E-3</c:v>
                </c:pt>
                <c:pt idx="3299">
                  <c:v>4.7400000000266118E-3</c:v>
                </c:pt>
                <c:pt idx="3300">
                  <c:v>4.4399999999882311E-3</c:v>
                </c:pt>
                <c:pt idx="3301">
                  <c:v>2.529999999978827E-3</c:v>
                </c:pt>
                <c:pt idx="3302">
                  <c:v>2.1800000000098407E-3</c:v>
                </c:pt>
                <c:pt idx="3303">
                  <c:v>2.529999999978827E-3</c:v>
                </c:pt>
                <c:pt idx="3304">
                  <c:v>3.7900000000377077E-3</c:v>
                </c:pt>
                <c:pt idx="3305">
                  <c:v>3.2499999999799911E-3</c:v>
                </c:pt>
                <c:pt idx="3306">
                  <c:v>2.4700000000166256E-3</c:v>
                </c:pt>
                <c:pt idx="3307">
                  <c:v>4.2899999999690408E-3</c:v>
                </c:pt>
                <c:pt idx="3308">
                  <c:v>5.5399999999963256E-3</c:v>
                </c:pt>
                <c:pt idx="3309">
                  <c:v>7.5000000003910827E-4</c:v>
                </c:pt>
                <c:pt idx="3310">
                  <c:v>2.7699999999981628E-3</c:v>
                </c:pt>
                <c:pt idx="3311">
                  <c:v>5.1300000000082946E-3</c:v>
                </c:pt>
                <c:pt idx="3312">
                  <c:v>1.3699999999516876E-3</c:v>
                </c:pt>
                <c:pt idx="3313">
                  <c:v>4.9400000000332511E-3</c:v>
                </c:pt>
                <c:pt idx="3314">
                  <c:v>1.7300000000091131E-3</c:v>
                </c:pt>
                <c:pt idx="3315">
                  <c:v>4.179999999962547E-3</c:v>
                </c:pt>
                <c:pt idx="3316">
                  <c:v>4.1400000000066939E-3</c:v>
                </c:pt>
                <c:pt idx="3317">
                  <c:v>1.5500000000088221E-3</c:v>
                </c:pt>
                <c:pt idx="3318">
                  <c:v>3.9600000000064028E-3</c:v>
                </c:pt>
                <c:pt idx="3319">
                  <c:v>2.7699999999981628E-3</c:v>
                </c:pt>
                <c:pt idx="3320">
                  <c:v>3.0100000000174987E-3</c:v>
                </c:pt>
                <c:pt idx="3321">
                  <c:v>3.8799999999810098E-3</c:v>
                </c:pt>
                <c:pt idx="3322">
                  <c:v>1.2800000000083855E-3</c:v>
                </c:pt>
                <c:pt idx="3323">
                  <c:v>2.709999999979118E-3</c:v>
                </c:pt>
                <c:pt idx="3324">
                  <c:v>9.3000000003939931E-4</c:v>
                </c:pt>
                <c:pt idx="3325">
                  <c:v>4.0499999999497049E-3</c:v>
                </c:pt>
                <c:pt idx="3326">
                  <c:v>2.5000000000545697E-3</c:v>
                </c:pt>
                <c:pt idx="3327">
                  <c:v>2.2399999999720421E-3</c:v>
                </c:pt>
                <c:pt idx="3328">
                  <c:v>1.6699999999900683E-3</c:v>
                </c:pt>
                <c:pt idx="3329">
                  <c:v>3.6900000000059663E-3</c:v>
                </c:pt>
                <c:pt idx="3330">
                  <c:v>6.0000000019044819E-5</c:v>
                </c:pt>
                <c:pt idx="3331">
                  <c:v>4.799999999818283E-4</c:v>
                </c:pt>
                <c:pt idx="3332">
                  <c:v>3.1000000000176442E-3</c:v>
                </c:pt>
                <c:pt idx="3333">
                  <c:v>6.1999999996942279E-4</c:v>
                </c:pt>
                <c:pt idx="3334">
                  <c:v>2.8599999999983083E-3</c:v>
                </c:pt>
                <c:pt idx="3335">
                  <c:v>1.7599999999902138E-3</c:v>
                </c:pt>
                <c:pt idx="3336">
                  <c:v>3.900000000385262E-4</c:v>
                </c:pt>
                <c:pt idx="3337">
                  <c:v>5.0400000000081491E-3</c:v>
                </c:pt>
                <c:pt idx="3338">
                  <c:v>0</c:v>
                </c:pt>
                <c:pt idx="3339">
                  <c:v>4.0500000000065484E-3</c:v>
                </c:pt>
                <c:pt idx="3340">
                  <c:v>2.6199999999789725E-3</c:v>
                </c:pt>
                <c:pt idx="3341">
                  <c:v>2.0900000000096952E-3</c:v>
                </c:pt>
                <c:pt idx="3342">
                  <c:v>3.8099999999872125E-3</c:v>
                </c:pt>
                <c:pt idx="3343">
                  <c:v>0</c:v>
                </c:pt>
                <c:pt idx="3344">
                  <c:v>1.1700000000018917E-3</c:v>
                </c:pt>
                <c:pt idx="3345">
                  <c:v>4.2300000000068394E-3</c:v>
                </c:pt>
                <c:pt idx="3346">
                  <c:v>2.0499999999969987E-3</c:v>
                </c:pt>
                <c:pt idx="3347">
                  <c:v>2.5400000000104228E-3</c:v>
                </c:pt>
                <c:pt idx="3348">
                  <c:v>3.2699999999863394E-3</c:v>
                </c:pt>
                <c:pt idx="3349">
                  <c:v>1.289999999983138E-3</c:v>
                </c:pt>
                <c:pt idx="3350">
                  <c:v>1.4600000000086766E-3</c:v>
                </c:pt>
                <c:pt idx="3351">
                  <c:v>2.4099999999975807E-3</c:v>
                </c:pt>
                <c:pt idx="3352">
                  <c:v>3.5799999999994725E-3</c:v>
                </c:pt>
                <c:pt idx="3353">
                  <c:v>2.0499999999969987E-3</c:v>
                </c:pt>
                <c:pt idx="3354">
                  <c:v>1.0800000000017462E-3</c:v>
                </c:pt>
                <c:pt idx="3355">
                  <c:v>3.8700000000062573E-3</c:v>
                </c:pt>
                <c:pt idx="3356">
                  <c:v>1.4600000000086766E-3</c:v>
                </c:pt>
                <c:pt idx="3357">
                  <c:v>3.3700000000180808E-3</c:v>
                </c:pt>
                <c:pt idx="3358">
                  <c:v>6.4999999995052349E-4</c:v>
                </c:pt>
                <c:pt idx="3359">
                  <c:v>3.1000000000176442E-3</c:v>
                </c:pt>
                <c:pt idx="3360">
                  <c:v>1.6699999999900683E-3</c:v>
                </c:pt>
                <c:pt idx="3361">
                  <c:v>5.1000000000271939E-3</c:v>
                </c:pt>
                <c:pt idx="3362">
                  <c:v>0</c:v>
                </c:pt>
                <c:pt idx="3363">
                  <c:v>3.9600000000064028E-3</c:v>
                </c:pt>
                <c:pt idx="3364">
                  <c:v>6.3000000000101863E-4</c:v>
                </c:pt>
                <c:pt idx="3365">
                  <c:v>3.1599999999798456E-3</c:v>
                </c:pt>
                <c:pt idx="3366">
                  <c:v>4.680000000007567E-3</c:v>
                </c:pt>
                <c:pt idx="3367">
                  <c:v>2.2599999999783904E-3</c:v>
                </c:pt>
                <c:pt idx="3368">
                  <c:v>7.2000000000116415E-4</c:v>
                </c:pt>
                <c:pt idx="3369">
                  <c:v>3.2700000000431828E-3</c:v>
                </c:pt>
                <c:pt idx="3370">
                  <c:v>3.2499999999799911E-3</c:v>
                </c:pt>
                <c:pt idx="3371">
                  <c:v>0</c:v>
                </c:pt>
                <c:pt idx="3372">
                  <c:v>5.009999999970205E-3</c:v>
                </c:pt>
                <c:pt idx="3373">
                  <c:v>1.5200000000277214E-3</c:v>
                </c:pt>
                <c:pt idx="3374">
                  <c:v>4.3799999999691863E-3</c:v>
                </c:pt>
                <c:pt idx="3375">
                  <c:v>3.160000000036689E-3</c:v>
                </c:pt>
                <c:pt idx="3376">
                  <c:v>0</c:v>
                </c:pt>
                <c:pt idx="3377">
                  <c:v>2.9799999999795546E-3</c:v>
                </c:pt>
                <c:pt idx="3378">
                  <c:v>3.4300000000371256E-3</c:v>
                </c:pt>
                <c:pt idx="3379">
                  <c:v>2.6199999999789725E-3</c:v>
                </c:pt>
                <c:pt idx="3380">
                  <c:v>1.9100000000094042E-3</c:v>
                </c:pt>
                <c:pt idx="3381">
                  <c:v>3.1299999999987449E-3</c:v>
                </c:pt>
                <c:pt idx="3382">
                  <c:v>1.3099999999894862E-3</c:v>
                </c:pt>
                <c:pt idx="3383">
                  <c:v>1.7899999999713145E-3</c:v>
                </c:pt>
                <c:pt idx="3384">
                  <c:v>4.2600000000447835E-3</c:v>
                </c:pt>
                <c:pt idx="3385">
                  <c:v>2.1399999999971442E-3</c:v>
                </c:pt>
                <c:pt idx="3386">
                  <c:v>3.0399999999985994E-3</c:v>
                </c:pt>
                <c:pt idx="3387">
                  <c:v>2.0299999999906504E-3</c:v>
                </c:pt>
                <c:pt idx="3388">
                  <c:v>6.3000000000101863E-4</c:v>
                </c:pt>
                <c:pt idx="3389">
                  <c:v>3.5399999999867759E-3</c:v>
                </c:pt>
                <c:pt idx="3390">
                  <c:v>9.2999999998255589E-4</c:v>
                </c:pt>
                <c:pt idx="3391">
                  <c:v>1.8699999999967076E-3</c:v>
                </c:pt>
                <c:pt idx="3392">
                  <c:v>2.3900000000480759E-3</c:v>
                </c:pt>
                <c:pt idx="3393">
                  <c:v>1.8499999999903594E-3</c:v>
                </c:pt>
                <c:pt idx="3394">
                  <c:v>3.2999999999674401E-3</c:v>
                </c:pt>
                <c:pt idx="3395">
                  <c:v>0</c:v>
                </c:pt>
                <c:pt idx="3396">
                  <c:v>1.9100000000094042E-3</c:v>
                </c:pt>
                <c:pt idx="3397">
                  <c:v>1.1000000000080945E-3</c:v>
                </c:pt>
                <c:pt idx="3398">
                  <c:v>2.7200000000107138E-3</c:v>
                </c:pt>
                <c:pt idx="3399">
                  <c:v>2.5899999999978718E-3</c:v>
                </c:pt>
                <c:pt idx="3400">
                  <c:v>1.5500000000088221E-3</c:v>
                </c:pt>
                <c:pt idx="3401">
                  <c:v>2.0499999999969987E-3</c:v>
                </c:pt>
                <c:pt idx="3402">
                  <c:v>1.1700000000018917E-3</c:v>
                </c:pt>
                <c:pt idx="3403">
                  <c:v>9.4999999998890416E-4</c:v>
                </c:pt>
                <c:pt idx="3404">
                  <c:v>3.669999999999618E-3</c:v>
                </c:pt>
                <c:pt idx="3405">
                  <c:v>2.4999999999977263E-3</c:v>
                </c:pt>
                <c:pt idx="3406">
                  <c:v>1.2199999999893407E-3</c:v>
                </c:pt>
                <c:pt idx="3407">
                  <c:v>2.5899999999978718E-3</c:v>
                </c:pt>
                <c:pt idx="3408">
                  <c:v>1.0200000000395448E-3</c:v>
                </c:pt>
                <c:pt idx="3409">
                  <c:v>2.9799999999795546E-3</c:v>
                </c:pt>
                <c:pt idx="3410">
                  <c:v>6.5000000000736691E-4</c:v>
                </c:pt>
                <c:pt idx="3411">
                  <c:v>3.2999999996263796E-4</c:v>
                </c:pt>
                <c:pt idx="3412">
                  <c:v>5.3100000000085856E-3</c:v>
                </c:pt>
                <c:pt idx="3413">
                  <c:v>1.8400000000156069E-3</c:v>
                </c:pt>
                <c:pt idx="3414">
                  <c:v>0</c:v>
                </c:pt>
                <c:pt idx="3415">
                  <c:v>3.3999999999991815E-3</c:v>
                </c:pt>
                <c:pt idx="3416">
                  <c:v>2.9999999998153726E-4</c:v>
                </c:pt>
                <c:pt idx="3417">
                  <c:v>3.0399999999985994E-3</c:v>
                </c:pt>
                <c:pt idx="3418">
                  <c:v>2.4000000001933586E-4</c:v>
                </c:pt>
                <c:pt idx="3419">
                  <c:v>2.9799999999795546E-3</c:v>
                </c:pt>
                <c:pt idx="3420">
                  <c:v>3.7200000000439104E-3</c:v>
                </c:pt>
                <c:pt idx="3421">
                  <c:v>3.8999999998168278E-4</c:v>
                </c:pt>
                <c:pt idx="3422">
                  <c:v>1.010000000007949E-3</c:v>
                </c:pt>
                <c:pt idx="3423">
                  <c:v>2.8599999999983083E-3</c:v>
                </c:pt>
                <c:pt idx="3424">
                  <c:v>2.9999999998153726E-4</c:v>
                </c:pt>
                <c:pt idx="3425">
                  <c:v>2.299999999991087E-3</c:v>
                </c:pt>
                <c:pt idx="3426">
                  <c:v>3.0399999999985994E-3</c:v>
                </c:pt>
                <c:pt idx="3427">
                  <c:v>0</c:v>
                </c:pt>
                <c:pt idx="3428">
                  <c:v>1.5200000000277214E-3</c:v>
                </c:pt>
                <c:pt idx="3429">
                  <c:v>1.7599999999902138E-3</c:v>
                </c:pt>
                <c:pt idx="3430">
                  <c:v>0</c:v>
                </c:pt>
                <c:pt idx="3431">
                  <c:v>2.020000000015898E-3</c:v>
                </c:pt>
                <c:pt idx="3432">
                  <c:v>2.5699999999915235E-3</c:v>
                </c:pt>
                <c:pt idx="3433">
                  <c:v>7.4000000000751243E-4</c:v>
                </c:pt>
                <c:pt idx="3434">
                  <c:v>5.9999999996307452E-4</c:v>
                </c:pt>
                <c:pt idx="3435">
                  <c:v>7.4000000000751243E-4</c:v>
                </c:pt>
                <c:pt idx="3436">
                  <c:v>2.6200000000358159E-3</c:v>
                </c:pt>
                <c:pt idx="3437">
                  <c:v>3.8999999998168278E-4</c:v>
                </c:pt>
                <c:pt idx="3438">
                  <c:v>1.5799999999899228E-3</c:v>
                </c:pt>
                <c:pt idx="3439">
                  <c:v>1.9100000000094042E-3</c:v>
                </c:pt>
                <c:pt idx="3440">
                  <c:v>9.2000000000780346E-4</c:v>
                </c:pt>
                <c:pt idx="3441">
                  <c:v>1.6699999999900683E-3</c:v>
                </c:pt>
                <c:pt idx="3442">
                  <c:v>0</c:v>
                </c:pt>
                <c:pt idx="3443">
                  <c:v>1.2500000000272848E-3</c:v>
                </c:pt>
                <c:pt idx="3444">
                  <c:v>3.2999999996263796E-4</c:v>
                </c:pt>
                <c:pt idx="3445">
                  <c:v>8.7000000002035449E-4</c:v>
                </c:pt>
                <c:pt idx="3446">
                  <c:v>1.1599999999702959E-3</c:v>
                </c:pt>
                <c:pt idx="3447">
                  <c:v>2.4400000000355249E-3</c:v>
                </c:pt>
                <c:pt idx="3448">
                  <c:v>0</c:v>
                </c:pt>
                <c:pt idx="3449">
                  <c:v>1.3700000000085311E-3</c:v>
                </c:pt>
                <c:pt idx="3450">
                  <c:v>8.6999999996351107E-4</c:v>
                </c:pt>
                <c:pt idx="3451">
                  <c:v>0</c:v>
                </c:pt>
                <c:pt idx="3452">
                  <c:v>1.1299999999891952E-3</c:v>
                </c:pt>
                <c:pt idx="3453">
                  <c:v>0</c:v>
                </c:pt>
                <c:pt idx="3454">
                  <c:v>7.4000000000751243E-4</c:v>
                </c:pt>
                <c:pt idx="3455">
                  <c:v>2.0600000000285945E-3</c:v>
                </c:pt>
                <c:pt idx="3456">
                  <c:v>5.99999999622014E-5</c:v>
                </c:pt>
                <c:pt idx="3457">
                  <c:v>0</c:v>
                </c:pt>
                <c:pt idx="3458">
                  <c:v>1.9100000000094042E-3</c:v>
                </c:pt>
                <c:pt idx="3459">
                  <c:v>2.4000000001933586E-4</c:v>
                </c:pt>
                <c:pt idx="3460">
                  <c:v>0</c:v>
                </c:pt>
                <c:pt idx="3461">
                  <c:v>1.6999999996869519E-4</c:v>
                </c:pt>
                <c:pt idx="3462">
                  <c:v>1.3200000000210821E-3</c:v>
                </c:pt>
                <c:pt idx="3463">
                  <c:v>0</c:v>
                </c:pt>
                <c:pt idx="3464">
                  <c:v>1.0700000000269938E-3</c:v>
                </c:pt>
                <c:pt idx="3465">
                  <c:v>0</c:v>
                </c:pt>
                <c:pt idx="3466">
                  <c:v>2.3499999999785359E-3</c:v>
                </c:pt>
                <c:pt idx="3467">
                  <c:v>0</c:v>
                </c:pt>
                <c:pt idx="3468">
                  <c:v>2.0999999998139174E-4</c:v>
                </c:pt>
                <c:pt idx="3469">
                  <c:v>6.0000000019044819E-5</c:v>
                </c:pt>
                <c:pt idx="3470">
                  <c:v>0</c:v>
                </c:pt>
                <c:pt idx="3471">
                  <c:v>8.1000000000130967E-4</c:v>
                </c:pt>
                <c:pt idx="3472">
                  <c:v>1.0399999999890497E-3</c:v>
                </c:pt>
                <c:pt idx="3473">
                  <c:v>1.7000000000280124E-3</c:v>
                </c:pt>
                <c:pt idx="3474">
                  <c:v>1.1000000000080945E-3</c:v>
                </c:pt>
                <c:pt idx="3475">
                  <c:v>0</c:v>
                </c:pt>
                <c:pt idx="3476">
                  <c:v>2.7999999999792635E-3</c:v>
                </c:pt>
                <c:pt idx="3477">
                  <c:v>0</c:v>
                </c:pt>
                <c:pt idx="3478">
                  <c:v>1.2199999999893407E-3</c:v>
                </c:pt>
                <c:pt idx="3479">
                  <c:v>1.289999999983138E-3</c:v>
                </c:pt>
                <c:pt idx="3480">
                  <c:v>0</c:v>
                </c:pt>
                <c:pt idx="3481">
                  <c:v>1.0700000000269938E-3</c:v>
                </c:pt>
                <c:pt idx="3482">
                  <c:v>1.2199999999893407E-3</c:v>
                </c:pt>
                <c:pt idx="3483">
                  <c:v>0</c:v>
                </c:pt>
                <c:pt idx="3484">
                  <c:v>2.5899999999978718E-3</c:v>
                </c:pt>
                <c:pt idx="3485">
                  <c:v>1.7000000000280124E-3</c:v>
                </c:pt>
                <c:pt idx="3486">
                  <c:v>0</c:v>
                </c:pt>
                <c:pt idx="3487">
                  <c:v>9.2999999998255589E-4</c:v>
                </c:pt>
                <c:pt idx="3488">
                  <c:v>5.2999999996927727E-4</c:v>
                </c:pt>
                <c:pt idx="3489">
                  <c:v>9.3000000003939931E-4</c:v>
                </c:pt>
                <c:pt idx="3490">
                  <c:v>0</c:v>
                </c:pt>
                <c:pt idx="3491">
                  <c:v>0</c:v>
                </c:pt>
                <c:pt idx="3492">
                  <c:v>1.9300000000157524E-3</c:v>
                </c:pt>
                <c:pt idx="3493">
                  <c:v>1.0199999999827014E-3</c:v>
                </c:pt>
                <c:pt idx="3494">
                  <c:v>0</c:v>
                </c:pt>
                <c:pt idx="3495">
                  <c:v>2.5899999999978718E-3</c:v>
                </c:pt>
                <c:pt idx="3496">
                  <c:v>0</c:v>
                </c:pt>
                <c:pt idx="3497">
                  <c:v>0</c:v>
                </c:pt>
                <c:pt idx="3498">
                  <c:v>0</c:v>
                </c:pt>
                <c:pt idx="3499">
                  <c:v>0</c:v>
                </c:pt>
                <c:pt idx="3500">
                  <c:v>2.4999999999977263E-3</c:v>
                </c:pt>
                <c:pt idx="3501">
                  <c:v>6.0000000001991793E-4</c:v>
                </c:pt>
                <c:pt idx="3502">
                  <c:v>8.8999999996985935E-4</c:v>
                </c:pt>
                <c:pt idx="3503">
                  <c:v>0</c:v>
                </c:pt>
                <c:pt idx="3504">
                  <c:v>2.7000000000043656E-4</c:v>
                </c:pt>
                <c:pt idx="3505">
                  <c:v>0</c:v>
                </c:pt>
                <c:pt idx="3506">
                  <c:v>6.0000000019044819E-5</c:v>
                </c:pt>
                <c:pt idx="3507">
                  <c:v>0</c:v>
                </c:pt>
                <c:pt idx="3508">
                  <c:v>0</c:v>
                </c:pt>
                <c:pt idx="3509">
                  <c:v>1.4600000000086766E-3</c:v>
                </c:pt>
                <c:pt idx="3510">
                  <c:v>3.8999999998168278E-4</c:v>
                </c:pt>
                <c:pt idx="3511">
                  <c:v>1.6400000000089676E-3</c:v>
                </c:pt>
                <c:pt idx="3512">
                  <c:v>0</c:v>
                </c:pt>
                <c:pt idx="3513">
                  <c:v>1.3700000000085311E-3</c:v>
                </c:pt>
                <c:pt idx="3514">
                  <c:v>0</c:v>
                </c:pt>
                <c:pt idx="3515">
                  <c:v>0</c:v>
                </c:pt>
                <c:pt idx="3516">
                  <c:v>0</c:v>
                </c:pt>
                <c:pt idx="3517">
                  <c:v>0</c:v>
                </c:pt>
                <c:pt idx="3518">
                  <c:v>0</c:v>
                </c:pt>
                <c:pt idx="3519">
                  <c:v>2.6199999999789725E-3</c:v>
                </c:pt>
                <c:pt idx="3520">
                  <c:v>0</c:v>
                </c:pt>
                <c:pt idx="3521">
                  <c:v>1.3700000000085311E-3</c:v>
                </c:pt>
                <c:pt idx="3522">
                  <c:v>5.9999999996307452E-4</c:v>
                </c:pt>
                <c:pt idx="3523">
                  <c:v>3.0000000037944119E-5</c:v>
                </c:pt>
                <c:pt idx="3524">
                  <c:v>2.9999999998153726E-4</c:v>
                </c:pt>
                <c:pt idx="3525">
                  <c:v>1.3999999998759449E-4</c:v>
                </c:pt>
                <c:pt idx="3526">
                  <c:v>3.0000000003838068E-4</c:v>
                </c:pt>
                <c:pt idx="3527">
                  <c:v>2.2399999999720421E-3</c:v>
                </c:pt>
                <c:pt idx="3528">
                  <c:v>0</c:v>
                </c:pt>
                <c:pt idx="3529">
                  <c:v>4.0999999998803105E-4</c:v>
                </c:pt>
                <c:pt idx="3530">
                  <c:v>0</c:v>
                </c:pt>
                <c:pt idx="3531">
                  <c:v>1.3800000000401269E-3</c:v>
                </c:pt>
                <c:pt idx="3532">
                  <c:v>4.7000000000707587E-4</c:v>
                </c:pt>
                <c:pt idx="3533">
                  <c:v>2.4499999999534339E-3</c:v>
                </c:pt>
                <c:pt idx="3534">
                  <c:v>0</c:v>
                </c:pt>
                <c:pt idx="3535">
                  <c:v>6.2000000002626621E-4</c:v>
                </c:pt>
                <c:pt idx="3536">
                  <c:v>0</c:v>
                </c:pt>
                <c:pt idx="3537">
                  <c:v>0</c:v>
                </c:pt>
                <c:pt idx="3538">
                  <c:v>1.6400000000089676E-3</c:v>
                </c:pt>
                <c:pt idx="3539">
                  <c:v>5.99999999622014E-5</c:v>
                </c:pt>
                <c:pt idx="3540">
                  <c:v>1.0400000000458931E-3</c:v>
                </c:pt>
                <c:pt idx="3541">
                  <c:v>4.1999999996278348E-4</c:v>
                </c:pt>
                <c:pt idx="3542">
                  <c:v>0</c:v>
                </c:pt>
                <c:pt idx="3543">
                  <c:v>0</c:v>
                </c:pt>
                <c:pt idx="3544">
                  <c:v>3.1900000000177897E-3</c:v>
                </c:pt>
                <c:pt idx="3545">
                  <c:v>0</c:v>
                </c:pt>
                <c:pt idx="3546">
                  <c:v>1.5799999999899228E-3</c:v>
                </c:pt>
                <c:pt idx="3547">
                  <c:v>0</c:v>
                </c:pt>
                <c:pt idx="3548">
                  <c:v>2.9999999998153726E-4</c:v>
                </c:pt>
                <c:pt idx="3549">
                  <c:v>0</c:v>
                </c:pt>
                <c:pt idx="3550">
                  <c:v>0</c:v>
                </c:pt>
                <c:pt idx="3551">
                  <c:v>9.2000000000780346E-4</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2.4000000001933586E-4</c:v>
                </c:pt>
                <c:pt idx="3570">
                  <c:v>0</c:v>
                </c:pt>
                <c:pt idx="3571">
                  <c:v>0</c:v>
                </c:pt>
                <c:pt idx="3572">
                  <c:v>0</c:v>
                </c:pt>
                <c:pt idx="3573">
                  <c:v>1.5000000001919034E-4</c:v>
                </c:pt>
                <c:pt idx="3574">
                  <c:v>2.99999999811007E-5</c:v>
                </c:pt>
                <c:pt idx="3575">
                  <c:v>0</c:v>
                </c:pt>
                <c:pt idx="3576">
                  <c:v>0</c:v>
                </c:pt>
                <c:pt idx="3577">
                  <c:v>2.99999999811007E-5</c:v>
                </c:pt>
                <c:pt idx="3578">
                  <c:v>5.1000000001977241E-4</c:v>
                </c:pt>
                <c:pt idx="3579">
                  <c:v>0</c:v>
                </c:pt>
                <c:pt idx="3580">
                  <c:v>1.2199999999893407E-3</c:v>
                </c:pt>
                <c:pt idx="3581">
                  <c:v>0</c:v>
                </c:pt>
                <c:pt idx="3582">
                  <c:v>0</c:v>
                </c:pt>
                <c:pt idx="3583">
                  <c:v>0</c:v>
                </c:pt>
                <c:pt idx="3584">
                  <c:v>0</c:v>
                </c:pt>
                <c:pt idx="3585">
                  <c:v>0</c:v>
                </c:pt>
                <c:pt idx="3586">
                  <c:v>4.4000000002597517E-4</c:v>
                </c:pt>
                <c:pt idx="3587">
                  <c:v>0</c:v>
                </c:pt>
                <c:pt idx="3588">
                  <c:v>9.5999999996365659E-4</c:v>
                </c:pt>
                <c:pt idx="3589">
                  <c:v>0</c:v>
                </c:pt>
                <c:pt idx="3590">
                  <c:v>0</c:v>
                </c:pt>
                <c:pt idx="3591">
                  <c:v>0</c:v>
                </c:pt>
                <c:pt idx="3592">
                  <c:v>0</c:v>
                </c:pt>
                <c:pt idx="3593">
                  <c:v>0</c:v>
                </c:pt>
                <c:pt idx="3594">
                  <c:v>3.0000000037944119E-5</c:v>
                </c:pt>
                <c:pt idx="3595">
                  <c:v>1.4299999999707325E-3</c:v>
                </c:pt>
                <c:pt idx="3596">
                  <c:v>0</c:v>
                </c:pt>
                <c:pt idx="3597">
                  <c:v>0</c:v>
                </c:pt>
                <c:pt idx="3598">
                  <c:v>0</c:v>
                </c:pt>
                <c:pt idx="3599">
                  <c:v>0</c:v>
                </c:pt>
                <c:pt idx="3600">
                  <c:v>0</c:v>
                </c:pt>
                <c:pt idx="3601">
                  <c:v>0</c:v>
                </c:pt>
                <c:pt idx="3602">
                  <c:v>2.0999999998139174E-4</c:v>
                </c:pt>
                <c:pt idx="3603">
                  <c:v>0</c:v>
                </c:pt>
                <c:pt idx="3604">
                  <c:v>9.0000000000145519E-5</c:v>
                </c:pt>
                <c:pt idx="3605">
                  <c:v>0</c:v>
                </c:pt>
                <c:pt idx="3606">
                  <c:v>0</c:v>
                </c:pt>
                <c:pt idx="3607">
                  <c:v>1.3400000000274304E-3</c:v>
                </c:pt>
                <c:pt idx="3608">
                  <c:v>0</c:v>
                </c:pt>
                <c:pt idx="3609">
                  <c:v>0</c:v>
                </c:pt>
                <c:pt idx="3610">
                  <c:v>0</c:v>
                </c:pt>
                <c:pt idx="3611">
                  <c:v>0</c:v>
                </c:pt>
                <c:pt idx="3612">
                  <c:v>0</c:v>
                </c:pt>
                <c:pt idx="3613">
                  <c:v>1.3999999999896318E-3</c:v>
                </c:pt>
                <c:pt idx="3614">
                  <c:v>0</c:v>
                </c:pt>
                <c:pt idx="3615">
                  <c:v>0</c:v>
                </c:pt>
                <c:pt idx="3616">
                  <c:v>0</c:v>
                </c:pt>
                <c:pt idx="3617">
                  <c:v>0</c:v>
                </c:pt>
                <c:pt idx="3618">
                  <c:v>0</c:v>
                </c:pt>
                <c:pt idx="3619">
                  <c:v>0</c:v>
                </c:pt>
                <c:pt idx="3620">
                  <c:v>0</c:v>
                </c:pt>
                <c:pt idx="3621">
                  <c:v>0</c:v>
                </c:pt>
                <c:pt idx="3622">
                  <c:v>0</c:v>
                </c:pt>
                <c:pt idx="3623">
                  <c:v>0</c:v>
                </c:pt>
                <c:pt idx="3624">
                  <c:v>2.99999999811007E-5</c:v>
                </c:pt>
                <c:pt idx="3625">
                  <c:v>1.3700000000085311E-3</c:v>
                </c:pt>
                <c:pt idx="3626">
                  <c:v>8.3999999998241037E-4</c:v>
                </c:pt>
                <c:pt idx="3627">
                  <c:v>0</c:v>
                </c:pt>
                <c:pt idx="3628">
                  <c:v>1.8200000000092587E-3</c:v>
                </c:pt>
                <c:pt idx="3629">
                  <c:v>0</c:v>
                </c:pt>
                <c:pt idx="3630">
                  <c:v>1.9000000000346517E-3</c:v>
                </c:pt>
                <c:pt idx="3631">
                  <c:v>4.1999999996278348E-4</c:v>
                </c:pt>
                <c:pt idx="3632">
                  <c:v>0</c:v>
                </c:pt>
                <c:pt idx="3633">
                  <c:v>4.200000000196269E-4</c:v>
                </c:pt>
                <c:pt idx="3634">
                  <c:v>1.2499999999704414E-3</c:v>
                </c:pt>
                <c:pt idx="3635">
                  <c:v>3.900000000385262E-4</c:v>
                </c:pt>
                <c:pt idx="3636">
                  <c:v>0</c:v>
                </c:pt>
                <c:pt idx="3637">
                  <c:v>1.3700000000085311E-3</c:v>
                </c:pt>
                <c:pt idx="3638">
                  <c:v>7.6999999998861313E-4</c:v>
                </c:pt>
                <c:pt idx="3639">
                  <c:v>9.2999999998255589E-4</c:v>
                </c:pt>
                <c:pt idx="3640">
                  <c:v>1.1299999999891952E-3</c:v>
                </c:pt>
                <c:pt idx="3641">
                  <c:v>0</c:v>
                </c:pt>
                <c:pt idx="3642">
                  <c:v>2.5300000000356704E-3</c:v>
                </c:pt>
                <c:pt idx="3643">
                  <c:v>0</c:v>
                </c:pt>
                <c:pt idx="3644">
                  <c:v>0</c:v>
                </c:pt>
                <c:pt idx="3645">
                  <c:v>0</c:v>
                </c:pt>
                <c:pt idx="3646">
                  <c:v>0</c:v>
                </c:pt>
                <c:pt idx="3647">
                  <c:v>1.9699999999716056E-3</c:v>
                </c:pt>
                <c:pt idx="3648">
                  <c:v>1.5000000001919034E-4</c:v>
                </c:pt>
                <c:pt idx="3649">
                  <c:v>0</c:v>
                </c:pt>
                <c:pt idx="3650">
                  <c:v>1.0399999999890497E-3</c:v>
                </c:pt>
                <c:pt idx="3651">
                  <c:v>1.8499999999903594E-3</c:v>
                </c:pt>
                <c:pt idx="3652">
                  <c:v>0</c:v>
                </c:pt>
                <c:pt idx="3653">
                  <c:v>1.1000000000080945E-3</c:v>
                </c:pt>
                <c:pt idx="3654">
                  <c:v>0</c:v>
                </c:pt>
                <c:pt idx="3655">
                  <c:v>0</c:v>
                </c:pt>
                <c:pt idx="3656">
                  <c:v>2.0000000000095497E-3</c:v>
                </c:pt>
                <c:pt idx="3657">
                  <c:v>3.8999999998168278E-4</c:v>
                </c:pt>
                <c:pt idx="3658">
                  <c:v>1.9900000000347973E-3</c:v>
                </c:pt>
                <c:pt idx="3659">
                  <c:v>2.3599999999532884E-3</c:v>
                </c:pt>
                <c:pt idx="3660">
                  <c:v>0</c:v>
                </c:pt>
                <c:pt idx="3661">
                  <c:v>0</c:v>
                </c:pt>
                <c:pt idx="3662">
                  <c:v>4.7000000000707587E-4</c:v>
                </c:pt>
                <c:pt idx="3663">
                  <c:v>1.8499999999903594E-3</c:v>
                </c:pt>
                <c:pt idx="3664">
                  <c:v>7.5000000003910827E-4</c:v>
                </c:pt>
                <c:pt idx="3665">
                  <c:v>3.3599999999864849E-3</c:v>
                </c:pt>
                <c:pt idx="3666">
                  <c:v>0</c:v>
                </c:pt>
                <c:pt idx="3667">
                  <c:v>4.200000000196269E-4</c:v>
                </c:pt>
                <c:pt idx="3668">
                  <c:v>2.1199999999907959E-3</c:v>
                </c:pt>
                <c:pt idx="3669">
                  <c:v>0</c:v>
                </c:pt>
                <c:pt idx="3670">
                  <c:v>4.9999999998817657E-4</c:v>
                </c:pt>
                <c:pt idx="3671">
                  <c:v>1.4299999999707325E-3</c:v>
                </c:pt>
                <c:pt idx="3672">
                  <c:v>2.3300000000290311E-3</c:v>
                </c:pt>
                <c:pt idx="3673">
                  <c:v>5.6000000000722139E-4</c:v>
                </c:pt>
                <c:pt idx="3674">
                  <c:v>1.1700000000018917E-3</c:v>
                </c:pt>
                <c:pt idx="3675">
                  <c:v>2.0499999999969987E-3</c:v>
                </c:pt>
                <c:pt idx="3676">
                  <c:v>0</c:v>
                </c:pt>
                <c:pt idx="3677">
                  <c:v>1.3700000000085311E-3</c:v>
                </c:pt>
                <c:pt idx="3678">
                  <c:v>5.9999999996307452E-4</c:v>
                </c:pt>
                <c:pt idx="3679">
                  <c:v>2.980000000036398E-3</c:v>
                </c:pt>
                <c:pt idx="3680">
                  <c:v>1.1299999999891952E-3</c:v>
                </c:pt>
                <c:pt idx="3681">
                  <c:v>3.8999999998168278E-4</c:v>
                </c:pt>
                <c:pt idx="3682">
                  <c:v>0</c:v>
                </c:pt>
                <c:pt idx="3683">
                  <c:v>6.6000000003896275E-4</c:v>
                </c:pt>
                <c:pt idx="3684">
                  <c:v>2.1999999999593456E-3</c:v>
                </c:pt>
                <c:pt idx="3685">
                  <c:v>2.8599999999983083E-3</c:v>
                </c:pt>
                <c:pt idx="3686">
                  <c:v>0</c:v>
                </c:pt>
                <c:pt idx="3687">
                  <c:v>3.5799999999994725E-3</c:v>
                </c:pt>
                <c:pt idx="3688">
                  <c:v>0</c:v>
                </c:pt>
                <c:pt idx="3689">
                  <c:v>9.0000000000145519E-5</c:v>
                </c:pt>
                <c:pt idx="3690">
                  <c:v>1.6699999999900683E-3</c:v>
                </c:pt>
                <c:pt idx="3691">
                  <c:v>1.4900000000466207E-3</c:v>
                </c:pt>
                <c:pt idx="3692">
                  <c:v>1.4999999996234692E-4</c:v>
                </c:pt>
                <c:pt idx="3693">
                  <c:v>2.3199999999974352E-3</c:v>
                </c:pt>
                <c:pt idx="3694">
                  <c:v>7.8000000002020897E-4</c:v>
                </c:pt>
                <c:pt idx="3695">
                  <c:v>4.7000000000707587E-4</c:v>
                </c:pt>
                <c:pt idx="3696">
                  <c:v>1.7300000000091131E-3</c:v>
                </c:pt>
                <c:pt idx="3697">
                  <c:v>2.4999999999977263E-3</c:v>
                </c:pt>
                <c:pt idx="3698">
                  <c:v>1.4099999999643842E-3</c:v>
                </c:pt>
                <c:pt idx="3699">
                  <c:v>1.4000000004443791E-4</c:v>
                </c:pt>
                <c:pt idx="3700">
                  <c:v>3.7299999999618194E-3</c:v>
                </c:pt>
                <c:pt idx="3701">
                  <c:v>1.8000000000029104E-4</c:v>
                </c:pt>
                <c:pt idx="3702">
                  <c:v>3.1900000000177897E-3</c:v>
                </c:pt>
                <c:pt idx="3703">
                  <c:v>0</c:v>
                </c:pt>
                <c:pt idx="3704">
                  <c:v>1.0699999999701504E-3</c:v>
                </c:pt>
                <c:pt idx="3705">
                  <c:v>8.9000000002670276E-4</c:v>
                </c:pt>
                <c:pt idx="3706">
                  <c:v>2.659999999991669E-3</c:v>
                </c:pt>
                <c:pt idx="3707">
                  <c:v>6.2000000002626621E-4</c:v>
                </c:pt>
                <c:pt idx="3708">
                  <c:v>1.1299999999891952E-3</c:v>
                </c:pt>
                <c:pt idx="3709">
                  <c:v>8.1000000000130967E-4</c:v>
                </c:pt>
                <c:pt idx="3710">
                  <c:v>1.5799999999899228E-3</c:v>
                </c:pt>
                <c:pt idx="3711">
                  <c:v>8.5999999998875865E-4</c:v>
                </c:pt>
                <c:pt idx="3712">
                  <c:v>0</c:v>
                </c:pt>
                <c:pt idx="3713">
                  <c:v>1.6400000000089676E-3</c:v>
                </c:pt>
                <c:pt idx="3714">
                  <c:v>1.1600000000271393E-3</c:v>
                </c:pt>
                <c:pt idx="3715">
                  <c:v>9.0000000000145519E-4</c:v>
                </c:pt>
                <c:pt idx="3716">
                  <c:v>1.2199999999893407E-3</c:v>
                </c:pt>
                <c:pt idx="3717">
                  <c:v>1.9399999999905049E-3</c:v>
                </c:pt>
                <c:pt idx="3718">
                  <c:v>0</c:v>
                </c:pt>
                <c:pt idx="3719">
                  <c:v>7.4000000000751243E-4</c:v>
                </c:pt>
                <c:pt idx="3720">
                  <c:v>0</c:v>
                </c:pt>
                <c:pt idx="3721">
                  <c:v>3.1899999999609463E-3</c:v>
                </c:pt>
                <c:pt idx="3722">
                  <c:v>1.2200000000461841E-3</c:v>
                </c:pt>
                <c:pt idx="3723">
                  <c:v>0</c:v>
                </c:pt>
                <c:pt idx="3724">
                  <c:v>3.9400000000000546E-3</c:v>
                </c:pt>
                <c:pt idx="3725">
                  <c:v>0</c:v>
                </c:pt>
                <c:pt idx="3726">
                  <c:v>0</c:v>
                </c:pt>
                <c:pt idx="3727">
                  <c:v>2.889999999979409E-3</c:v>
                </c:pt>
                <c:pt idx="3728">
                  <c:v>0</c:v>
                </c:pt>
                <c:pt idx="3729">
                  <c:v>7.1000000002641173E-4</c:v>
                </c:pt>
                <c:pt idx="3730">
                  <c:v>1.519999999970878E-3</c:v>
                </c:pt>
                <c:pt idx="3731">
                  <c:v>4.200000000196269E-4</c:v>
                </c:pt>
                <c:pt idx="3732">
                  <c:v>3.0099999999606553E-3</c:v>
                </c:pt>
                <c:pt idx="3733">
                  <c:v>4.200000000196269E-4</c:v>
                </c:pt>
                <c:pt idx="3734">
                  <c:v>2.5600000000167711E-3</c:v>
                </c:pt>
                <c:pt idx="3735">
                  <c:v>0</c:v>
                </c:pt>
                <c:pt idx="3736">
                  <c:v>5.4000000000087311E-4</c:v>
                </c:pt>
                <c:pt idx="3737">
                  <c:v>2.2299999999972897E-3</c:v>
                </c:pt>
                <c:pt idx="3738">
                  <c:v>9.0000000000145519E-4</c:v>
                </c:pt>
                <c:pt idx="3739">
                  <c:v>0</c:v>
                </c:pt>
                <c:pt idx="3740">
                  <c:v>2.0799999999780994E-3</c:v>
                </c:pt>
                <c:pt idx="3741">
                  <c:v>2.1800000000098407E-3</c:v>
                </c:pt>
                <c:pt idx="3742">
                  <c:v>3.6299999999869215E-3</c:v>
                </c:pt>
                <c:pt idx="3743">
                  <c:v>0</c:v>
                </c:pt>
                <c:pt idx="3744">
                  <c:v>0</c:v>
                </c:pt>
                <c:pt idx="3745">
                  <c:v>3.1000000000176442E-3</c:v>
                </c:pt>
                <c:pt idx="3746">
                  <c:v>9.9000000000160071E-4</c:v>
                </c:pt>
                <c:pt idx="3747">
                  <c:v>0</c:v>
                </c:pt>
                <c:pt idx="3748">
                  <c:v>3.0399999999985994E-3</c:v>
                </c:pt>
                <c:pt idx="3749">
                  <c:v>2.2900000000163345E-3</c:v>
                </c:pt>
                <c:pt idx="3750">
                  <c:v>0</c:v>
                </c:pt>
                <c:pt idx="3751">
                  <c:v>2.1499999999718966E-3</c:v>
                </c:pt>
                <c:pt idx="3752">
                  <c:v>0</c:v>
                </c:pt>
                <c:pt idx="3753">
                  <c:v>4.3200000000069849E-3</c:v>
                </c:pt>
                <c:pt idx="3754">
                  <c:v>3.3000000001948138E-4</c:v>
                </c:pt>
                <c:pt idx="3755">
                  <c:v>5.99999999622014E-5</c:v>
                </c:pt>
                <c:pt idx="3756">
                  <c:v>5.4499999999961801E-3</c:v>
                </c:pt>
                <c:pt idx="3757">
                  <c:v>0</c:v>
                </c:pt>
                <c:pt idx="3758">
                  <c:v>0</c:v>
                </c:pt>
                <c:pt idx="3759">
                  <c:v>3.2500000000368345E-3</c:v>
                </c:pt>
                <c:pt idx="3760">
                  <c:v>0</c:v>
                </c:pt>
                <c:pt idx="3761">
                  <c:v>3.1599999999798456E-3</c:v>
                </c:pt>
                <c:pt idx="3762">
                  <c:v>6.2000000002626621E-4</c:v>
                </c:pt>
                <c:pt idx="3763">
                  <c:v>9.0000000000145519E-5</c:v>
                </c:pt>
                <c:pt idx="3764">
                  <c:v>4.7099999999886677E-3</c:v>
                </c:pt>
                <c:pt idx="3765">
                  <c:v>9.5999999996365659E-4</c:v>
                </c:pt>
                <c:pt idx="3766">
                  <c:v>4.2300000000068394E-3</c:v>
                </c:pt>
                <c:pt idx="3767">
                  <c:v>8.0000000002655725E-4</c:v>
                </c:pt>
                <c:pt idx="3768">
                  <c:v>2.7400000000170621E-3</c:v>
                </c:pt>
                <c:pt idx="3769">
                  <c:v>2.7000000000043656E-4</c:v>
                </c:pt>
                <c:pt idx="3770">
                  <c:v>3.9099999999621105E-3</c:v>
                </c:pt>
                <c:pt idx="3771">
                  <c:v>2.0499999999969987E-3</c:v>
                </c:pt>
                <c:pt idx="3772">
                  <c:v>2.1800000000098407E-3</c:v>
                </c:pt>
                <c:pt idx="3773">
                  <c:v>3.1599999999798456E-3</c:v>
                </c:pt>
                <c:pt idx="3774">
                  <c:v>2.9500000000552973E-3</c:v>
                </c:pt>
                <c:pt idx="3775">
                  <c:v>0</c:v>
                </c:pt>
                <c:pt idx="3776">
                  <c:v>1.699999999971169E-3</c:v>
                </c:pt>
                <c:pt idx="3777">
                  <c:v>0</c:v>
                </c:pt>
                <c:pt idx="3778">
                  <c:v>4.5299999999883767E-3</c:v>
                </c:pt>
                <c:pt idx="3779">
                  <c:v>2.6200000000358159E-3</c:v>
                </c:pt>
                <c:pt idx="3780">
                  <c:v>2.2599999999783904E-3</c:v>
                </c:pt>
                <c:pt idx="3781">
                  <c:v>2.0299999999906504E-3</c:v>
                </c:pt>
                <c:pt idx="3782">
                  <c:v>2.0600000000285945E-3</c:v>
                </c:pt>
                <c:pt idx="3783">
                  <c:v>1.8699999999967076E-3</c:v>
                </c:pt>
                <c:pt idx="3784">
                  <c:v>3.8199999999619649E-3</c:v>
                </c:pt>
                <c:pt idx="3785">
                  <c:v>2.0900000000096952E-3</c:v>
                </c:pt>
                <c:pt idx="3786">
                  <c:v>3.2400000000052387E-3</c:v>
                </c:pt>
                <c:pt idx="3787">
                  <c:v>3.3099999999990359E-3</c:v>
                </c:pt>
                <c:pt idx="3788">
                  <c:v>8.3999999998241037E-4</c:v>
                </c:pt>
                <c:pt idx="3789">
                  <c:v>4.2600000000447835E-3</c:v>
                </c:pt>
                <c:pt idx="3790">
                  <c:v>1.519999999970878E-3</c:v>
                </c:pt>
                <c:pt idx="3791">
                  <c:v>3.1900000000177897E-3</c:v>
                </c:pt>
                <c:pt idx="3792">
                  <c:v>3.9899999999875035E-3</c:v>
                </c:pt>
                <c:pt idx="3793">
                  <c:v>1.8800000000283035E-3</c:v>
                </c:pt>
                <c:pt idx="3794">
                  <c:v>4.6499999999696229E-3</c:v>
                </c:pt>
                <c:pt idx="3795">
                  <c:v>1.7300000000091131E-3</c:v>
                </c:pt>
                <c:pt idx="3796">
                  <c:v>3.9299999999684587E-3</c:v>
                </c:pt>
                <c:pt idx="3797">
                  <c:v>3.7500000000250111E-3</c:v>
                </c:pt>
                <c:pt idx="3798">
                  <c:v>2.0900000000096952E-3</c:v>
                </c:pt>
                <c:pt idx="3799">
                  <c:v>7.209999999986394E-3</c:v>
                </c:pt>
                <c:pt idx="3800">
                  <c:v>2.479999999991378E-3</c:v>
                </c:pt>
                <c:pt idx="3801">
                  <c:v>4.4399999999882311E-3</c:v>
                </c:pt>
                <c:pt idx="3802">
                  <c:v>3.3300000000053842E-3</c:v>
                </c:pt>
                <c:pt idx="3803">
                  <c:v>1.2900000000399814E-3</c:v>
                </c:pt>
                <c:pt idx="3804">
                  <c:v>6.9699999999670581E-3</c:v>
                </c:pt>
                <c:pt idx="3805">
                  <c:v>3.3999999999991815E-3</c:v>
                </c:pt>
                <c:pt idx="3806">
                  <c:v>5.870000000015807E-3</c:v>
                </c:pt>
                <c:pt idx="3807">
                  <c:v>3.2800000000179352E-3</c:v>
                </c:pt>
                <c:pt idx="3808">
                  <c:v>2.9499999999984539E-3</c:v>
                </c:pt>
                <c:pt idx="3809">
                  <c:v>4.680000000007567E-3</c:v>
                </c:pt>
                <c:pt idx="3810">
                  <c:v>4.9999999999954525E-3</c:v>
                </c:pt>
                <c:pt idx="3811">
                  <c:v>4.3499999999880856E-3</c:v>
                </c:pt>
                <c:pt idx="3812">
                  <c:v>5.2799999999706415E-3</c:v>
                </c:pt>
                <c:pt idx="3813">
                  <c:v>5.1799999999957436E-3</c:v>
                </c:pt>
                <c:pt idx="3814">
                  <c:v>5.5200000000468208E-3</c:v>
                </c:pt>
                <c:pt idx="3815">
                  <c:v>2.9199999999605097E-3</c:v>
                </c:pt>
                <c:pt idx="3816">
                  <c:v>3.9600000000064028E-3</c:v>
                </c:pt>
                <c:pt idx="3817">
                  <c:v>7.1300000000178443E-3</c:v>
                </c:pt>
                <c:pt idx="3818">
                  <c:v>2.0499999999969987E-3</c:v>
                </c:pt>
                <c:pt idx="3819">
                  <c:v>3.4600000000182263E-3</c:v>
                </c:pt>
                <c:pt idx="3820">
                  <c:v>4.0500000000065484E-3</c:v>
                </c:pt>
                <c:pt idx="3821">
                  <c:v>2.5899999999978718E-3</c:v>
                </c:pt>
                <c:pt idx="3822">
                  <c:v>5.6999999999902684E-3</c:v>
                </c:pt>
                <c:pt idx="3823">
                  <c:v>1.010000000007949E-3</c:v>
                </c:pt>
                <c:pt idx="3824">
                  <c:v>5.9899999999970532E-3</c:v>
                </c:pt>
                <c:pt idx="3825">
                  <c:v>4.5900000000074215E-3</c:v>
                </c:pt>
                <c:pt idx="3826">
                  <c:v>3.4299999999802822E-3</c:v>
                </c:pt>
                <c:pt idx="3827">
                  <c:v>3.6299999999869215E-3</c:v>
                </c:pt>
                <c:pt idx="3828">
                  <c:v>2.9799999999795546E-3</c:v>
                </c:pt>
                <c:pt idx="3829">
                  <c:v>2.0900000000096952E-3</c:v>
                </c:pt>
                <c:pt idx="3830">
                  <c:v>5.3599999999960346E-3</c:v>
                </c:pt>
                <c:pt idx="3831">
                  <c:v>3.3400000000369801E-3</c:v>
                </c:pt>
                <c:pt idx="3832">
                  <c:v>3.1899999999609463E-3</c:v>
                </c:pt>
                <c:pt idx="3833">
                  <c:v>5.1600000000462387E-3</c:v>
                </c:pt>
                <c:pt idx="3834">
                  <c:v>3.3899999999675856E-3</c:v>
                </c:pt>
                <c:pt idx="3835">
                  <c:v>4.1499999999814463E-3</c:v>
                </c:pt>
                <c:pt idx="3836">
                  <c:v>4.170000000044638E-3</c:v>
                </c:pt>
                <c:pt idx="3837">
                  <c:v>3.5699999999678766E-3</c:v>
                </c:pt>
                <c:pt idx="3838">
                  <c:v>4.2400000000384352E-3</c:v>
                </c:pt>
                <c:pt idx="3839">
                  <c:v>5.1799999999957436E-3</c:v>
                </c:pt>
                <c:pt idx="3840">
                  <c:v>2.1199999999907959E-3</c:v>
                </c:pt>
                <c:pt idx="3841">
                  <c:v>8.1000000000130967E-3</c:v>
                </c:pt>
                <c:pt idx="3842">
                  <c:v>3.2499999999799911E-3</c:v>
                </c:pt>
                <c:pt idx="3843">
                  <c:v>5.2200000000084401E-3</c:v>
                </c:pt>
                <c:pt idx="3844">
                  <c:v>4.2300000000068394E-3</c:v>
                </c:pt>
                <c:pt idx="3845">
                  <c:v>2.6799999999980173E-3</c:v>
                </c:pt>
                <c:pt idx="3846">
                  <c:v>4.4399999999882311E-3</c:v>
                </c:pt>
                <c:pt idx="3847">
                  <c:v>4.7999999999888132E-3</c:v>
                </c:pt>
                <c:pt idx="3848">
                  <c:v>4.8899999999889587E-3</c:v>
                </c:pt>
                <c:pt idx="3849">
                  <c:v>4.3800000000260297E-3</c:v>
                </c:pt>
                <c:pt idx="3850">
                  <c:v>4.6499999999696229E-3</c:v>
                </c:pt>
                <c:pt idx="3851">
                  <c:v>5.2699999999958891E-3</c:v>
                </c:pt>
                <c:pt idx="3852">
                  <c:v>4.1200000000003456E-3</c:v>
                </c:pt>
                <c:pt idx="3853">
                  <c:v>3.160000000036689E-3</c:v>
                </c:pt>
                <c:pt idx="3854">
                  <c:v>4.3499999999880856E-3</c:v>
                </c:pt>
                <c:pt idx="3855">
                  <c:v>6.2599999999974898E-3</c:v>
                </c:pt>
                <c:pt idx="3856">
                  <c:v>1.3099999999894862E-3</c:v>
                </c:pt>
                <c:pt idx="3857">
                  <c:v>4.3200000000069849E-3</c:v>
                </c:pt>
                <c:pt idx="3858">
                  <c:v>5.870000000015807E-3</c:v>
                </c:pt>
                <c:pt idx="3859">
                  <c:v>2.529999999978827E-3</c:v>
                </c:pt>
                <c:pt idx="3860">
                  <c:v>4.500000000007276E-3</c:v>
                </c:pt>
                <c:pt idx="3861">
                  <c:v>3.3099999999990359E-3</c:v>
                </c:pt>
                <c:pt idx="3862">
                  <c:v>4.3800000000260297E-3</c:v>
                </c:pt>
                <c:pt idx="3863">
                  <c:v>3.5499999999615284E-3</c:v>
                </c:pt>
                <c:pt idx="3864">
                  <c:v>4.860000000007858E-3</c:v>
                </c:pt>
                <c:pt idx="3865">
                  <c:v>4.1400000000066939E-3</c:v>
                </c:pt>
                <c:pt idx="3866">
                  <c:v>5.5100000000152249E-3</c:v>
                </c:pt>
                <c:pt idx="3867">
                  <c:v>0</c:v>
                </c:pt>
                <c:pt idx="3868">
                  <c:v>5.7499999999777174E-3</c:v>
                </c:pt>
                <c:pt idx="3869">
                  <c:v>3.160000000036689E-3</c:v>
                </c:pt>
                <c:pt idx="3870">
                  <c:v>3.4299999999802822E-3</c:v>
                </c:pt>
                <c:pt idx="3871">
                  <c:v>3.7800000000061118E-3</c:v>
                </c:pt>
                <c:pt idx="3872">
                  <c:v>3.669999999999618E-3</c:v>
                </c:pt>
                <c:pt idx="3873">
                  <c:v>2.6799999999980173E-3</c:v>
                </c:pt>
                <c:pt idx="3874">
                  <c:v>4.8899999999889587E-3</c:v>
                </c:pt>
                <c:pt idx="3875">
                  <c:v>5.2200000000084401E-3</c:v>
                </c:pt>
                <c:pt idx="3876">
                  <c:v>5.8999999998832209E-4</c:v>
                </c:pt>
                <c:pt idx="3877">
                  <c:v>4.1100000000255932E-3</c:v>
                </c:pt>
                <c:pt idx="3878">
                  <c:v>2.8699999999730608E-3</c:v>
                </c:pt>
                <c:pt idx="3879">
                  <c:v>6.700000000023465E-3</c:v>
                </c:pt>
                <c:pt idx="3880">
                  <c:v>1.9399999999905049E-3</c:v>
                </c:pt>
                <c:pt idx="3881">
                  <c:v>4.1999999999688953E-3</c:v>
                </c:pt>
                <c:pt idx="3882">
                  <c:v>1.7000000000280124E-3</c:v>
                </c:pt>
                <c:pt idx="3883">
                  <c:v>5.0999999999703505E-3</c:v>
                </c:pt>
                <c:pt idx="3884">
                  <c:v>7.1000000002641173E-4</c:v>
                </c:pt>
                <c:pt idx="3885">
                  <c:v>5.7499999999777174E-3</c:v>
                </c:pt>
                <c:pt idx="3886">
                  <c:v>4.4700000000261753E-3</c:v>
                </c:pt>
                <c:pt idx="3887">
                  <c:v>4.0599999999813008E-3</c:v>
                </c:pt>
                <c:pt idx="3888">
                  <c:v>1.1299999999891952E-3</c:v>
                </c:pt>
                <c:pt idx="3889">
                  <c:v>2.2600000000352338E-3</c:v>
                </c:pt>
                <c:pt idx="3890">
                  <c:v>4.860000000007858E-3</c:v>
                </c:pt>
                <c:pt idx="3891">
                  <c:v>1.519999999970878E-3</c:v>
                </c:pt>
                <c:pt idx="3892">
                  <c:v>4.2000000000257387E-3</c:v>
                </c:pt>
                <c:pt idx="3893">
                  <c:v>1.1700000000018917E-3</c:v>
                </c:pt>
                <c:pt idx="3894">
                  <c:v>4.2300000000068394E-3</c:v>
                </c:pt>
                <c:pt idx="3895">
                  <c:v>6.199999999978445E-3</c:v>
                </c:pt>
                <c:pt idx="3896">
                  <c:v>0</c:v>
                </c:pt>
                <c:pt idx="3897">
                  <c:v>5.4200000000150794E-3</c:v>
                </c:pt>
                <c:pt idx="3898">
                  <c:v>3.8999999998168278E-4</c:v>
                </c:pt>
                <c:pt idx="3899">
                  <c:v>4.680000000007567E-3</c:v>
                </c:pt>
                <c:pt idx="3900">
                  <c:v>3.899999999987358E-3</c:v>
                </c:pt>
                <c:pt idx="3901">
                  <c:v>3.2499999999799911E-3</c:v>
                </c:pt>
                <c:pt idx="3902">
                  <c:v>4.6500000000264663E-3</c:v>
                </c:pt>
                <c:pt idx="3903">
                  <c:v>1.3700000000085311E-3</c:v>
                </c:pt>
                <c:pt idx="3904">
                  <c:v>4.680000000007567E-3</c:v>
                </c:pt>
                <c:pt idx="3905">
                  <c:v>2.7699999999981628E-3</c:v>
                </c:pt>
                <c:pt idx="3906">
                  <c:v>4.2899999999690408E-3</c:v>
                </c:pt>
                <c:pt idx="3907">
                  <c:v>2.980000000036398E-3</c:v>
                </c:pt>
                <c:pt idx="3908">
                  <c:v>2.529999999978827E-3</c:v>
                </c:pt>
                <c:pt idx="3909">
                  <c:v>3.5799999999994725E-3</c:v>
                </c:pt>
                <c:pt idx="3910">
                  <c:v>4.4399999999882311E-3</c:v>
                </c:pt>
                <c:pt idx="3911">
                  <c:v>3.5500000000183718E-3</c:v>
                </c:pt>
                <c:pt idx="3912">
                  <c:v>3.3099999999990359E-3</c:v>
                </c:pt>
                <c:pt idx="3913">
                  <c:v>4.2599999999879401E-3</c:v>
                </c:pt>
                <c:pt idx="3914">
                  <c:v>4.2000000000257387E-3</c:v>
                </c:pt>
                <c:pt idx="3915">
                  <c:v>0</c:v>
                </c:pt>
                <c:pt idx="3916">
                  <c:v>2.6799999999980173E-3</c:v>
                </c:pt>
                <c:pt idx="3917">
                  <c:v>3.7899999999808642E-3</c:v>
                </c:pt>
                <c:pt idx="3918">
                  <c:v>4.1400000000066939E-3</c:v>
                </c:pt>
                <c:pt idx="3919">
                  <c:v>4.8299999999699139E-3</c:v>
                </c:pt>
                <c:pt idx="3920">
                  <c:v>2.2900000000163345E-3</c:v>
                </c:pt>
                <c:pt idx="3921">
                  <c:v>4.9500000000080036E-3</c:v>
                </c:pt>
                <c:pt idx="3922">
                  <c:v>3.3999999999991815E-3</c:v>
                </c:pt>
                <c:pt idx="3923">
                  <c:v>2.5600000000167711E-3</c:v>
                </c:pt>
                <c:pt idx="3924">
                  <c:v>3.2799999999610918E-3</c:v>
                </c:pt>
                <c:pt idx="3925">
                  <c:v>5.0100000000270484E-3</c:v>
                </c:pt>
                <c:pt idx="3926">
                  <c:v>5.5399999999963256E-3</c:v>
                </c:pt>
                <c:pt idx="3927">
                  <c:v>3.1000000000176442E-3</c:v>
                </c:pt>
                <c:pt idx="3928">
                  <c:v>2.6199999999789725E-3</c:v>
                </c:pt>
                <c:pt idx="3929">
                  <c:v>4.0500000000065484E-3</c:v>
                </c:pt>
                <c:pt idx="3930">
                  <c:v>2.1499999999718966E-3</c:v>
                </c:pt>
                <c:pt idx="3931">
                  <c:v>3.3999999999991815E-3</c:v>
                </c:pt>
                <c:pt idx="3932">
                  <c:v>3.7800000000061118E-3</c:v>
                </c:pt>
                <c:pt idx="3933">
                  <c:v>4.0800000000444925E-3</c:v>
                </c:pt>
                <c:pt idx="3934">
                  <c:v>2.4499999999534339E-3</c:v>
                </c:pt>
                <c:pt idx="3935">
                  <c:v>2.9499999999984539E-3</c:v>
                </c:pt>
                <c:pt idx="3936">
                  <c:v>2.5899999999978718E-3</c:v>
                </c:pt>
                <c:pt idx="3937">
                  <c:v>2.8300000000172076E-3</c:v>
                </c:pt>
                <c:pt idx="3938">
                  <c:v>4.9500000000080036E-3</c:v>
                </c:pt>
                <c:pt idx="3939">
                  <c:v>9.4999999998890416E-4</c:v>
                </c:pt>
                <c:pt idx="3940">
                  <c:v>5.6099999999901229E-3</c:v>
                </c:pt>
                <c:pt idx="3941">
                  <c:v>3.6600000000248656E-3</c:v>
                </c:pt>
                <c:pt idx="3942">
                  <c:v>5.189999999970496E-3</c:v>
                </c:pt>
                <c:pt idx="3943">
                  <c:v>1.7600000000470573E-3</c:v>
                </c:pt>
                <c:pt idx="3944">
                  <c:v>3.5100000000056752E-3</c:v>
                </c:pt>
                <c:pt idx="3945">
                  <c:v>3.2799999999610918E-3</c:v>
                </c:pt>
                <c:pt idx="3946">
                  <c:v>3.2199999999988904E-3</c:v>
                </c:pt>
                <c:pt idx="3947">
                  <c:v>5.4800000000341242E-3</c:v>
                </c:pt>
                <c:pt idx="3948">
                  <c:v>1.4599999999518332E-3</c:v>
                </c:pt>
                <c:pt idx="3949">
                  <c:v>4.2700000000195359E-3</c:v>
                </c:pt>
                <c:pt idx="3950">
                  <c:v>2.8300000000172076E-3</c:v>
                </c:pt>
                <c:pt idx="3951">
                  <c:v>4.9399999999764077E-3</c:v>
                </c:pt>
                <c:pt idx="3952">
                  <c:v>2.8900000000362525E-3</c:v>
                </c:pt>
                <c:pt idx="3953">
                  <c:v>4.8299999999699139E-3</c:v>
                </c:pt>
                <c:pt idx="3954">
                  <c:v>3.8499999999999091E-3</c:v>
                </c:pt>
                <c:pt idx="3955">
                  <c:v>1.8699999999967076E-3</c:v>
                </c:pt>
                <c:pt idx="3956">
                  <c:v>4.7700000000077125E-3</c:v>
                </c:pt>
                <c:pt idx="3957">
                  <c:v>3.6999999999807187E-3</c:v>
                </c:pt>
                <c:pt idx="3958">
                  <c:v>3.2199999999988904E-3</c:v>
                </c:pt>
                <c:pt idx="3959">
                  <c:v>2.8599999999983083E-3</c:v>
                </c:pt>
                <c:pt idx="3960">
                  <c:v>4.6200000000453656E-3</c:v>
                </c:pt>
                <c:pt idx="3961">
                  <c:v>4.4699999999693318E-3</c:v>
                </c:pt>
                <c:pt idx="3962">
                  <c:v>4.1100000000255932E-3</c:v>
                </c:pt>
                <c:pt idx="3963">
                  <c:v>3.3399999999801366E-3</c:v>
                </c:pt>
                <c:pt idx="3964">
                  <c:v>1.2199999999893407E-3</c:v>
                </c:pt>
                <c:pt idx="3965">
                  <c:v>7.1200000000430919E-3</c:v>
                </c:pt>
                <c:pt idx="3966">
                  <c:v>3.6999999999807187E-3</c:v>
                </c:pt>
                <c:pt idx="3967">
                  <c:v>1.6699999999900683E-3</c:v>
                </c:pt>
                <c:pt idx="3968">
                  <c:v>2.9200000000173532E-3</c:v>
                </c:pt>
                <c:pt idx="3969">
                  <c:v>3.6599999999680222E-3</c:v>
                </c:pt>
                <c:pt idx="3970">
                  <c:v>3.2500000000368345E-3</c:v>
                </c:pt>
                <c:pt idx="3971">
                  <c:v>0</c:v>
                </c:pt>
                <c:pt idx="3972">
                  <c:v>6.6199999999980719E-3</c:v>
                </c:pt>
                <c:pt idx="3973">
                  <c:v>1.5799999999899228E-3</c:v>
                </c:pt>
                <c:pt idx="3974">
                  <c:v>7.9999999996971383E-4</c:v>
                </c:pt>
                <c:pt idx="3975">
                  <c:v>4.350000000044929E-3</c:v>
                </c:pt>
                <c:pt idx="3976">
                  <c:v>4.7099999999886677E-3</c:v>
                </c:pt>
                <c:pt idx="3977">
                  <c:v>6.8999999996322003E-4</c:v>
                </c:pt>
                <c:pt idx="3978">
                  <c:v>6.0799999999971988E-3</c:v>
                </c:pt>
                <c:pt idx="3979">
                  <c:v>0</c:v>
                </c:pt>
                <c:pt idx="3980">
                  <c:v>6.4600000000041291E-3</c:v>
                </c:pt>
                <c:pt idx="3981">
                  <c:v>0</c:v>
                </c:pt>
                <c:pt idx="3982">
                  <c:v>3.6400000000185173E-3</c:v>
                </c:pt>
                <c:pt idx="3983">
                  <c:v>2.709999999979118E-3</c:v>
                </c:pt>
                <c:pt idx="3984">
                  <c:v>1.6700000000469117E-3</c:v>
                </c:pt>
                <c:pt idx="3985">
                  <c:v>2.2399999999720421E-3</c:v>
                </c:pt>
                <c:pt idx="3986">
                  <c:v>4.2900000000258842E-3</c:v>
                </c:pt>
                <c:pt idx="3987">
                  <c:v>0</c:v>
                </c:pt>
                <c:pt idx="3988">
                  <c:v>3.1899999999609463E-3</c:v>
                </c:pt>
                <c:pt idx="3989">
                  <c:v>1.8400000000156069E-3</c:v>
                </c:pt>
                <c:pt idx="3990">
                  <c:v>0</c:v>
                </c:pt>
                <c:pt idx="3991">
                  <c:v>3.5500000000183718E-3</c:v>
                </c:pt>
                <c:pt idx="3992">
                  <c:v>1.0699999999701504E-3</c:v>
                </c:pt>
                <c:pt idx="3993">
                  <c:v>2.0299999999906504E-3</c:v>
                </c:pt>
                <c:pt idx="3994">
                  <c:v>2.1200000000476393E-3</c:v>
                </c:pt>
                <c:pt idx="3995">
                  <c:v>6.7999999998846761E-4</c:v>
                </c:pt>
                <c:pt idx="3996">
                  <c:v>2.5699999999915235E-3</c:v>
                </c:pt>
                <c:pt idx="3997">
                  <c:v>3.6000000000058208E-3</c:v>
                </c:pt>
                <c:pt idx="3998">
                  <c:v>3.1000000000176442E-3</c:v>
                </c:pt>
                <c:pt idx="3999">
                  <c:v>4.3799999999691863E-3</c:v>
                </c:pt>
                <c:pt idx="4000">
                  <c:v>7.2000000000116415E-4</c:v>
                </c:pt>
                <c:pt idx="4001">
                  <c:v>1.9599999999968531E-3</c:v>
                </c:pt>
                <c:pt idx="4002">
                  <c:v>4.4700000000261753E-3</c:v>
                </c:pt>
                <c:pt idx="4003">
                  <c:v>1.4899999999897773E-3</c:v>
                </c:pt>
                <c:pt idx="4004">
                  <c:v>4.1800000000193904E-3</c:v>
                </c:pt>
                <c:pt idx="4005">
                  <c:v>4.229999999949996E-3</c:v>
                </c:pt>
                <c:pt idx="4006">
                  <c:v>3.2199999999988904E-3</c:v>
                </c:pt>
                <c:pt idx="4007">
                  <c:v>2.8000000000361069E-3</c:v>
                </c:pt>
                <c:pt idx="4008">
                  <c:v>1.010000000007949E-3</c:v>
                </c:pt>
                <c:pt idx="4009">
                  <c:v>4.1999999999688953E-3</c:v>
                </c:pt>
                <c:pt idx="4010">
                  <c:v>2.9200000000173532E-3</c:v>
                </c:pt>
                <c:pt idx="4011">
                  <c:v>3.5199999999804277E-3</c:v>
                </c:pt>
                <c:pt idx="4012">
                  <c:v>2.980000000036398E-3</c:v>
                </c:pt>
                <c:pt idx="4013">
                  <c:v>6.2599999999974898E-3</c:v>
                </c:pt>
                <c:pt idx="4014">
                  <c:v>0</c:v>
                </c:pt>
                <c:pt idx="4015">
                  <c:v>2.3799999999596366E-3</c:v>
                </c:pt>
                <c:pt idx="4016">
                  <c:v>3.9400000000000546E-3</c:v>
                </c:pt>
                <c:pt idx="4017">
                  <c:v>1.4600000000086766E-3</c:v>
                </c:pt>
                <c:pt idx="4018">
                  <c:v>7.2400000000243381E-3</c:v>
                </c:pt>
                <c:pt idx="4019">
                  <c:v>2.3299999999721877E-3</c:v>
                </c:pt>
                <c:pt idx="4020">
                  <c:v>3.5100000000056752E-3</c:v>
                </c:pt>
                <c:pt idx="4021">
                  <c:v>3.3999999999991815E-3</c:v>
                </c:pt>
                <c:pt idx="4022">
                  <c:v>1.2199999999893407E-3</c:v>
                </c:pt>
                <c:pt idx="4023">
                  <c:v>5.3700000000276304E-3</c:v>
                </c:pt>
                <c:pt idx="4024">
                  <c:v>1.3399999999705869E-3</c:v>
                </c:pt>
                <c:pt idx="4025">
                  <c:v>2.8900000000362525E-3</c:v>
                </c:pt>
                <c:pt idx="4026">
                  <c:v>6.0199999999781539E-3</c:v>
                </c:pt>
                <c:pt idx="4027">
                  <c:v>2.6500000000169166E-3</c:v>
                </c:pt>
                <c:pt idx="4028">
                  <c:v>2.0900000000096952E-3</c:v>
                </c:pt>
                <c:pt idx="4029">
                  <c:v>4.7599999999761167E-3</c:v>
                </c:pt>
                <c:pt idx="4030">
                  <c:v>3.6099999999805732E-3</c:v>
                </c:pt>
                <c:pt idx="4031">
                  <c:v>7.0900000000051477E-3</c:v>
                </c:pt>
                <c:pt idx="4032">
                  <c:v>3.4600000000182263E-3</c:v>
                </c:pt>
                <c:pt idx="4033">
                  <c:v>5.3399999999896863E-3</c:v>
                </c:pt>
                <c:pt idx="4034">
                  <c:v>3.6600000000248656E-3</c:v>
                </c:pt>
                <c:pt idx="4035">
                  <c:v>4.3499999999880856E-3</c:v>
                </c:pt>
                <c:pt idx="4036">
                  <c:v>2.299999999991087E-3</c:v>
                </c:pt>
                <c:pt idx="4037">
                  <c:v>7.209999999986394E-3</c:v>
                </c:pt>
                <c:pt idx="4038">
                  <c:v>3.9000000000442014E-3</c:v>
                </c:pt>
                <c:pt idx="4039">
                  <c:v>7.4199999999677857E-3</c:v>
                </c:pt>
                <c:pt idx="4040">
                  <c:v>4.0000000000190994E-3</c:v>
                </c:pt>
                <c:pt idx="4041">
                  <c:v>5.2099999999768443E-3</c:v>
                </c:pt>
                <c:pt idx="4042">
                  <c:v>5.2499999999895408E-3</c:v>
                </c:pt>
                <c:pt idx="4043">
                  <c:v>5.8999999999969077E-3</c:v>
                </c:pt>
                <c:pt idx="4044">
                  <c:v>8.7000000000330147E-3</c:v>
                </c:pt>
                <c:pt idx="4045">
                  <c:v>6.1400000000162436E-3</c:v>
                </c:pt>
                <c:pt idx="4046">
                  <c:v>1.120999999994865E-2</c:v>
                </c:pt>
                <c:pt idx="4047">
                  <c:v>2.8370000000052187E-2</c:v>
                </c:pt>
                <c:pt idx="4048">
                  <c:v>2.0199999999988449E-2</c:v>
                </c:pt>
                <c:pt idx="4049">
                  <c:v>1.1059999999986303E-2</c:v>
                </c:pt>
                <c:pt idx="4050">
                  <c:v>9.3299999999771899E-3</c:v>
                </c:pt>
                <c:pt idx="4051">
                  <c:v>5.6600000000344153E-3</c:v>
                </c:pt>
                <c:pt idx="4052">
                  <c:v>6.5000000000168257E-3</c:v>
                </c:pt>
                <c:pt idx="4053">
                  <c:v>7.7799999999683678E-3</c:v>
                </c:pt>
                <c:pt idx="4054">
                  <c:v>3.2400000000052387E-3</c:v>
                </c:pt>
                <c:pt idx="4055">
                  <c:v>7.1899999999800457E-3</c:v>
                </c:pt>
                <c:pt idx="4056">
                  <c:v>5.8999999999969077E-3</c:v>
                </c:pt>
                <c:pt idx="4057">
                  <c:v>5.8400000000347063E-3</c:v>
                </c:pt>
                <c:pt idx="4058">
                  <c:v>1.0069999999984702E-2</c:v>
                </c:pt>
                <c:pt idx="4059">
                  <c:v>6.0799999999971988E-3</c:v>
                </c:pt>
                <c:pt idx="4060">
                  <c:v>3.5799999999994725E-3</c:v>
                </c:pt>
                <c:pt idx="4061">
                  <c:v>7.0299999999861029E-3</c:v>
                </c:pt>
                <c:pt idx="4062">
                  <c:v>5.3100000000085856E-3</c:v>
                </c:pt>
                <c:pt idx="4063">
                  <c:v>7.3300000000244836E-3</c:v>
                </c:pt>
                <c:pt idx="4064">
                  <c:v>5.419999999958236E-3</c:v>
                </c:pt>
                <c:pt idx="4065">
                  <c:v>7.1800000000052933E-3</c:v>
                </c:pt>
                <c:pt idx="4066">
                  <c:v>4.6500000000264663E-3</c:v>
                </c:pt>
                <c:pt idx="4067">
                  <c:v>6.6199999999980719E-3</c:v>
                </c:pt>
                <c:pt idx="4068">
                  <c:v>7.1500000000241926E-3</c:v>
                </c:pt>
                <c:pt idx="4069">
                  <c:v>6.3199999999596912E-3</c:v>
                </c:pt>
                <c:pt idx="4070">
                  <c:v>3.9899999999875035E-3</c:v>
                </c:pt>
                <c:pt idx="4071">
                  <c:v>8.1400000000257933E-3</c:v>
                </c:pt>
                <c:pt idx="4072">
                  <c:v>5.5399999999963256E-3</c:v>
                </c:pt>
                <c:pt idx="4073">
                  <c:v>4.860000000007858E-3</c:v>
                </c:pt>
                <c:pt idx="4074">
                  <c:v>5.7199999999966167E-3</c:v>
                </c:pt>
                <c:pt idx="4075">
                  <c:v>6.3499999999976353E-3</c:v>
                </c:pt>
                <c:pt idx="4076">
                  <c:v>3.4600000000182263E-3</c:v>
                </c:pt>
                <c:pt idx="4077">
                  <c:v>7.9000000000064574E-3</c:v>
                </c:pt>
                <c:pt idx="4078">
                  <c:v>4.1699999999877946E-3</c:v>
                </c:pt>
                <c:pt idx="4079">
                  <c:v>9.3299999999771899E-3</c:v>
                </c:pt>
                <c:pt idx="4080">
                  <c:v>3.1500000000050932E-3</c:v>
                </c:pt>
                <c:pt idx="4081">
                  <c:v>6.0200000000349974E-3</c:v>
                </c:pt>
                <c:pt idx="4082">
                  <c:v>6.7399999999793181E-3</c:v>
                </c:pt>
                <c:pt idx="4083">
                  <c:v>4.4399999999882311E-3</c:v>
                </c:pt>
                <c:pt idx="4084">
                  <c:v>7.2700000000054388E-3</c:v>
                </c:pt>
                <c:pt idx="4085">
                  <c:v>5.6099999999901229E-3</c:v>
                </c:pt>
                <c:pt idx="4086">
                  <c:v>5.1799999999957436E-3</c:v>
                </c:pt>
                <c:pt idx="4087">
                  <c:v>5.3399999999896863E-3</c:v>
                </c:pt>
                <c:pt idx="4088">
                  <c:v>6.7300000000045657E-3</c:v>
                </c:pt>
                <c:pt idx="4089">
                  <c:v>4.5900000000074215E-3</c:v>
                </c:pt>
                <c:pt idx="4090">
                  <c:v>8.7599999999952161E-3</c:v>
                </c:pt>
                <c:pt idx="4091">
                  <c:v>4.2000000000257387E-3</c:v>
                </c:pt>
                <c:pt idx="4092">
                  <c:v>6.6199999999980719E-3</c:v>
                </c:pt>
                <c:pt idx="4093">
                  <c:v>5.5699999999774263E-3</c:v>
                </c:pt>
                <c:pt idx="4094">
                  <c:v>5.7600000000093132E-3</c:v>
                </c:pt>
                <c:pt idx="4095">
                  <c:v>4.7000000000139153E-3</c:v>
                </c:pt>
                <c:pt idx="4096">
                  <c:v>7.4299999999993815E-3</c:v>
                </c:pt>
                <c:pt idx="4097">
                  <c:v>3.0899999999860484E-3</c:v>
                </c:pt>
                <c:pt idx="4098">
                  <c:v>5.6999999999902684E-3</c:v>
                </c:pt>
                <c:pt idx="4099">
                  <c:v>6.9100000000048567E-3</c:v>
                </c:pt>
                <c:pt idx="4100">
                  <c:v>4.2599999999879401E-3</c:v>
                </c:pt>
                <c:pt idx="4101">
                  <c:v>6.6199999999980719E-3</c:v>
                </c:pt>
                <c:pt idx="4102">
                  <c:v>3.7200000000439104E-3</c:v>
                </c:pt>
                <c:pt idx="4103">
                  <c:v>6.1699999999973443E-3</c:v>
                </c:pt>
                <c:pt idx="4104">
                  <c:v>5.3399999999896863E-3</c:v>
                </c:pt>
                <c:pt idx="4105">
                  <c:v>5.6299999999964712E-3</c:v>
                </c:pt>
                <c:pt idx="4106">
                  <c:v>3.0100000000174987E-3</c:v>
                </c:pt>
                <c:pt idx="4107">
                  <c:v>7.0599999999672036E-3</c:v>
                </c:pt>
                <c:pt idx="4108">
                  <c:v>5.8999999999969077E-3</c:v>
                </c:pt>
                <c:pt idx="4109">
                  <c:v>6.2900000000354339E-3</c:v>
                </c:pt>
                <c:pt idx="4110">
                  <c:v>2.299999999991087E-3</c:v>
                </c:pt>
                <c:pt idx="4111">
                  <c:v>7.4500000000057298E-3</c:v>
                </c:pt>
                <c:pt idx="4112">
                  <c:v>6.6699999999855208E-3</c:v>
                </c:pt>
                <c:pt idx="4113">
                  <c:v>4.500000000007276E-3</c:v>
                </c:pt>
                <c:pt idx="4114">
                  <c:v>5.3399999999896863E-3</c:v>
                </c:pt>
                <c:pt idx="4115">
                  <c:v>5.0100000000270484E-3</c:v>
                </c:pt>
                <c:pt idx="4116">
                  <c:v>2.7699999999981628E-3</c:v>
                </c:pt>
                <c:pt idx="4117">
                  <c:v>8.8799999999764623E-3</c:v>
                </c:pt>
                <c:pt idx="4118">
                  <c:v>3.899999999987358E-3</c:v>
                </c:pt>
                <c:pt idx="4119">
                  <c:v>8.6400000000139698E-3</c:v>
                </c:pt>
                <c:pt idx="4120">
                  <c:v>3.0399999999985994E-3</c:v>
                </c:pt>
                <c:pt idx="4121">
                  <c:v>6.7700000000172622E-3</c:v>
                </c:pt>
                <c:pt idx="4122">
                  <c:v>5.4499999999961801E-3</c:v>
                </c:pt>
                <c:pt idx="4123">
                  <c:v>7.1899999999800457E-3</c:v>
                </c:pt>
                <c:pt idx="4124">
                  <c:v>2.6799999999980173E-3</c:v>
                </c:pt>
                <c:pt idx="4125">
                  <c:v>8.3099999999944885E-3</c:v>
                </c:pt>
                <c:pt idx="4126">
                  <c:v>4.0300000000002001E-3</c:v>
                </c:pt>
                <c:pt idx="4127">
                  <c:v>2.8900000000362525E-3</c:v>
                </c:pt>
                <c:pt idx="4128">
                  <c:v>6.429999999966185E-3</c:v>
                </c:pt>
                <c:pt idx="4129">
                  <c:v>4.0600000000381442E-3</c:v>
                </c:pt>
                <c:pt idx="4130">
                  <c:v>6.3499999999976353E-3</c:v>
                </c:pt>
                <c:pt idx="4131">
                  <c:v>3.1199999999671491E-3</c:v>
                </c:pt>
                <c:pt idx="4132">
                  <c:v>5.8500000000094587E-3</c:v>
                </c:pt>
                <c:pt idx="4133">
                  <c:v>4.0200000000254477E-3</c:v>
                </c:pt>
                <c:pt idx="4134">
                  <c:v>3.489999999999327E-3</c:v>
                </c:pt>
                <c:pt idx="4135">
                  <c:v>5.2699999999958891E-3</c:v>
                </c:pt>
                <c:pt idx="4136">
                  <c:v>4.4399999999882311E-3</c:v>
                </c:pt>
                <c:pt idx="4137">
                  <c:v>4.2599999999879401E-3</c:v>
                </c:pt>
                <c:pt idx="4138">
                  <c:v>7.9000000000064574E-3</c:v>
                </c:pt>
                <c:pt idx="4139">
                  <c:v>4.2899999999690408E-3</c:v>
                </c:pt>
                <c:pt idx="4140">
                  <c:v>5.6100000000469663E-3</c:v>
                </c:pt>
                <c:pt idx="4141">
                  <c:v>3.3899999999675856E-3</c:v>
                </c:pt>
                <c:pt idx="4142">
                  <c:v>3.7300000000186628E-3</c:v>
                </c:pt>
                <c:pt idx="4143">
                  <c:v>7.209999999986394E-3</c:v>
                </c:pt>
                <c:pt idx="4144">
                  <c:v>7.3300000000244836E-3</c:v>
                </c:pt>
                <c:pt idx="4145">
                  <c:v>3.2799999999610918E-3</c:v>
                </c:pt>
                <c:pt idx="4146">
                  <c:v>3.7000000000375621E-3</c:v>
                </c:pt>
                <c:pt idx="4147">
                  <c:v>7.1499999999673491E-3</c:v>
                </c:pt>
                <c:pt idx="4148">
                  <c:v>3.6600000000248656E-3</c:v>
                </c:pt>
                <c:pt idx="4149">
                  <c:v>7.2499999999990905E-3</c:v>
                </c:pt>
                <c:pt idx="4150">
                  <c:v>3.2099999999672946E-3</c:v>
                </c:pt>
                <c:pt idx="4151">
                  <c:v>7.4299999999993815E-3</c:v>
                </c:pt>
                <c:pt idx="4152">
                  <c:v>5.4800000000341242E-3</c:v>
                </c:pt>
                <c:pt idx="4153">
                  <c:v>3.9299999999684587E-3</c:v>
                </c:pt>
                <c:pt idx="4154">
                  <c:v>5.6700000000091677E-3</c:v>
                </c:pt>
                <c:pt idx="4155">
                  <c:v>6.0700000000224463E-3</c:v>
                </c:pt>
                <c:pt idx="4156">
                  <c:v>3.6400000000185173E-3</c:v>
                </c:pt>
                <c:pt idx="4157">
                  <c:v>1.0489999999947486E-2</c:v>
                </c:pt>
                <c:pt idx="4158">
                  <c:v>1.4900000000466207E-3</c:v>
                </c:pt>
                <c:pt idx="4159">
                  <c:v>1.0609999999985575E-2</c:v>
                </c:pt>
                <c:pt idx="4160">
                  <c:v>3.5199999999804277E-3</c:v>
                </c:pt>
                <c:pt idx="4161">
                  <c:v>5.5100000000152249E-3</c:v>
                </c:pt>
                <c:pt idx="4162">
                  <c:v>4.0500000000065484E-3</c:v>
                </c:pt>
                <c:pt idx="4163">
                  <c:v>8.1099999999878492E-3</c:v>
                </c:pt>
                <c:pt idx="4164">
                  <c:v>4.1100000000255932E-3</c:v>
                </c:pt>
                <c:pt idx="4165">
                  <c:v>8.5899999999696774E-3</c:v>
                </c:pt>
                <c:pt idx="4166">
                  <c:v>5.690000000015516E-3</c:v>
                </c:pt>
                <c:pt idx="4167">
                  <c:v>6.2300000000163891E-3</c:v>
                </c:pt>
                <c:pt idx="4168">
                  <c:v>5.089999999995598E-3</c:v>
                </c:pt>
                <c:pt idx="4169">
                  <c:v>4.9500000000080036E-3</c:v>
                </c:pt>
                <c:pt idx="4170">
                  <c:v>9.2399999999770444E-3</c:v>
                </c:pt>
                <c:pt idx="4171">
                  <c:v>5.009999999970205E-3</c:v>
                </c:pt>
                <c:pt idx="4172">
                  <c:v>4.9100000000521504E-3</c:v>
                </c:pt>
                <c:pt idx="4173">
                  <c:v>6.8899999999985084E-3</c:v>
                </c:pt>
                <c:pt idx="4174">
                  <c:v>5.1199999999766987E-3</c:v>
                </c:pt>
                <c:pt idx="4175">
                  <c:v>4.7099999999886677E-3</c:v>
                </c:pt>
                <c:pt idx="4176">
                  <c:v>7.4200000000246291E-3</c:v>
                </c:pt>
                <c:pt idx="4177">
                  <c:v>4.179999999962547E-3</c:v>
                </c:pt>
                <c:pt idx="4178">
                  <c:v>8.5200000000327236E-3</c:v>
                </c:pt>
                <c:pt idx="4179">
                  <c:v>5.0400000000081491E-3</c:v>
                </c:pt>
                <c:pt idx="4180">
                  <c:v>7.619999999974425E-3</c:v>
                </c:pt>
                <c:pt idx="4181">
                  <c:v>5.9100000000285036E-3</c:v>
                </c:pt>
                <c:pt idx="4182">
                  <c:v>3.3899999999675856E-3</c:v>
                </c:pt>
                <c:pt idx="4183">
                  <c:v>6.2599999999974898E-3</c:v>
                </c:pt>
                <c:pt idx="4184">
                  <c:v>5.8999999999969077E-3</c:v>
                </c:pt>
                <c:pt idx="4185">
                  <c:v>5.8999999999969077E-3</c:v>
                </c:pt>
                <c:pt idx="4186">
                  <c:v>7.0400000000176988E-3</c:v>
                </c:pt>
                <c:pt idx="4187">
                  <c:v>4.5299999999883767E-3</c:v>
                </c:pt>
                <c:pt idx="4188">
                  <c:v>4.6199999999885222E-3</c:v>
                </c:pt>
                <c:pt idx="4189">
                  <c:v>7.3600000000055843E-3</c:v>
                </c:pt>
                <c:pt idx="4190">
                  <c:v>4.5900000000074215E-3</c:v>
                </c:pt>
                <c:pt idx="4191">
                  <c:v>9.410000000002583E-3</c:v>
                </c:pt>
                <c:pt idx="4192">
                  <c:v>4.3900000000007822E-3</c:v>
                </c:pt>
                <c:pt idx="4193">
                  <c:v>7.8000000000315595E-3</c:v>
                </c:pt>
                <c:pt idx="4194">
                  <c:v>2.8099999999540159E-3</c:v>
                </c:pt>
                <c:pt idx="4195">
                  <c:v>7.5600000000122236E-3</c:v>
                </c:pt>
                <c:pt idx="4196">
                  <c:v>4.2100000000004911E-3</c:v>
                </c:pt>
                <c:pt idx="4197">
                  <c:v>9.9799999999845568E-3</c:v>
                </c:pt>
                <c:pt idx="4198">
                  <c:v>5.1000000000271939E-3</c:v>
                </c:pt>
                <c:pt idx="4199">
                  <c:v>1.067000000000462E-2</c:v>
                </c:pt>
                <c:pt idx="4200">
                  <c:v>2.1399999999971442E-3</c:v>
                </c:pt>
                <c:pt idx="4201">
                  <c:v>6.3200000000165346E-3</c:v>
                </c:pt>
                <c:pt idx="4202">
                  <c:v>8.3699999999566899E-3</c:v>
                </c:pt>
                <c:pt idx="4203">
                  <c:v>4.5300000000452201E-3</c:v>
                </c:pt>
                <c:pt idx="4204">
                  <c:v>5.5199999999899774E-3</c:v>
                </c:pt>
                <c:pt idx="4205">
                  <c:v>7.4799999999868305E-3</c:v>
                </c:pt>
                <c:pt idx="4206">
                  <c:v>4.3800000000260297E-3</c:v>
                </c:pt>
                <c:pt idx="4207">
                  <c:v>7.0299999999861029E-3</c:v>
                </c:pt>
                <c:pt idx="4208">
                  <c:v>6.5000000000168257E-3</c:v>
                </c:pt>
                <c:pt idx="4209">
                  <c:v>4.7099999999886677E-3</c:v>
                </c:pt>
                <c:pt idx="4210">
                  <c:v>5.8099999999967622E-3</c:v>
                </c:pt>
                <c:pt idx="4211">
                  <c:v>5.7499999999777174E-3</c:v>
                </c:pt>
                <c:pt idx="4212">
                  <c:v>5.6600000000344153E-3</c:v>
                </c:pt>
                <c:pt idx="4213">
                  <c:v>5.6999999999902684E-3</c:v>
                </c:pt>
                <c:pt idx="4214">
                  <c:v>4.7599999999761167E-3</c:v>
                </c:pt>
                <c:pt idx="4215">
                  <c:v>6.7700000000172622E-3</c:v>
                </c:pt>
                <c:pt idx="4216">
                  <c:v>7.3299999999676402E-3</c:v>
                </c:pt>
                <c:pt idx="4217">
                  <c:v>3.8200000000188084E-3</c:v>
                </c:pt>
                <c:pt idx="4218">
                  <c:v>9.2000000000211912E-3</c:v>
                </c:pt>
                <c:pt idx="4219">
                  <c:v>3.1899999999609463E-3</c:v>
                </c:pt>
                <c:pt idx="4220">
                  <c:v>7.0400000000176988E-3</c:v>
                </c:pt>
                <c:pt idx="4221">
                  <c:v>5.7800000000156615E-3</c:v>
                </c:pt>
                <c:pt idx="4222">
                  <c:v>4.4699999999693318E-3</c:v>
                </c:pt>
                <c:pt idx="4223">
                  <c:v>8.9399999999955071E-3</c:v>
                </c:pt>
                <c:pt idx="4224">
                  <c:v>5.8100000000536056E-3</c:v>
                </c:pt>
                <c:pt idx="4225">
                  <c:v>4.7399999999697684E-3</c:v>
                </c:pt>
                <c:pt idx="4226">
                  <c:v>6.7599999999856664E-3</c:v>
                </c:pt>
                <c:pt idx="4227">
                  <c:v>4.5900000000074215E-3</c:v>
                </c:pt>
                <c:pt idx="4228">
                  <c:v>7.2499999999990905E-3</c:v>
                </c:pt>
                <c:pt idx="4229">
                  <c:v>9.770000000003165E-3</c:v>
                </c:pt>
                <c:pt idx="4230">
                  <c:v>5.2800000000274849E-3</c:v>
                </c:pt>
                <c:pt idx="4231">
                  <c:v>7.0299999999861029E-3</c:v>
                </c:pt>
                <c:pt idx="4232">
                  <c:v>6.4699999999788815E-3</c:v>
                </c:pt>
                <c:pt idx="4233">
                  <c:v>6.2000000000352884E-3</c:v>
                </c:pt>
                <c:pt idx="4234">
                  <c:v>6.4600000000041291E-3</c:v>
                </c:pt>
                <c:pt idx="4235">
                  <c:v>6.9199999999796091E-3</c:v>
                </c:pt>
                <c:pt idx="4236">
                  <c:v>7.4799999999868305E-3</c:v>
                </c:pt>
                <c:pt idx="4237">
                  <c:v>7.8100000000063119E-3</c:v>
                </c:pt>
                <c:pt idx="4238">
                  <c:v>6.9399999999859574E-3</c:v>
                </c:pt>
                <c:pt idx="4239">
                  <c:v>3.7800000000061118E-3</c:v>
                </c:pt>
                <c:pt idx="4240">
                  <c:v>7.569999999986976E-3</c:v>
                </c:pt>
                <c:pt idx="4241">
                  <c:v>6.650000000036016E-3</c:v>
                </c:pt>
                <c:pt idx="4242">
                  <c:v>7.2700000000054388E-3</c:v>
                </c:pt>
                <c:pt idx="4243">
                  <c:v>7.5999999999680767E-3</c:v>
                </c:pt>
                <c:pt idx="4244">
                  <c:v>6.9799999999986539E-3</c:v>
                </c:pt>
                <c:pt idx="4245">
                  <c:v>6.9100000000048567E-3</c:v>
                </c:pt>
                <c:pt idx="4246">
                  <c:v>7.8399999999874126E-3</c:v>
                </c:pt>
                <c:pt idx="4247">
                  <c:v>6.0799999999971988E-3</c:v>
                </c:pt>
                <c:pt idx="4248">
                  <c:v>9.2400000000338878E-3</c:v>
                </c:pt>
                <c:pt idx="4249">
                  <c:v>6.3999999999850843E-3</c:v>
                </c:pt>
                <c:pt idx="4250">
                  <c:v>8.8200000000142609E-3</c:v>
                </c:pt>
                <c:pt idx="4251">
                  <c:v>8.679999999969823E-3</c:v>
                </c:pt>
                <c:pt idx="4252">
                  <c:v>8.070000000031996E-3</c:v>
                </c:pt>
                <c:pt idx="4253">
                  <c:v>7.0099999999797546E-3</c:v>
                </c:pt>
                <c:pt idx="4254">
                  <c:v>8.9100000000144064E-3</c:v>
                </c:pt>
                <c:pt idx="4255">
                  <c:v>8.4899999999947795E-3</c:v>
                </c:pt>
                <c:pt idx="4256">
                  <c:v>8.6699999999950705E-3</c:v>
                </c:pt>
                <c:pt idx="4257">
                  <c:v>8.8299999999890133E-3</c:v>
                </c:pt>
                <c:pt idx="4258">
                  <c:v>1.0130000000003747E-2</c:v>
                </c:pt>
                <c:pt idx="4259">
                  <c:v>6.9700000000239015E-3</c:v>
                </c:pt>
                <c:pt idx="4260">
                  <c:v>7.8399999999874126E-3</c:v>
                </c:pt>
                <c:pt idx="4261">
                  <c:v>7.3300000000244836E-3</c:v>
                </c:pt>
                <c:pt idx="4262">
                  <c:v>9.9599999999782085E-3</c:v>
                </c:pt>
                <c:pt idx="4263">
                  <c:v>8.6999999999761712E-3</c:v>
                </c:pt>
                <c:pt idx="4264">
                  <c:v>6.5800000000422187E-3</c:v>
                </c:pt>
                <c:pt idx="4265">
                  <c:v>6.5599999999790271E-3</c:v>
                </c:pt>
                <c:pt idx="4266">
                  <c:v>1.0940000000005057E-2</c:v>
                </c:pt>
                <c:pt idx="4267">
                  <c:v>7.4500000000057298E-3</c:v>
                </c:pt>
                <c:pt idx="4268">
                  <c:v>8.2199999999943429E-3</c:v>
                </c:pt>
                <c:pt idx="4269">
                  <c:v>6.2899999999785905E-3</c:v>
                </c:pt>
                <c:pt idx="4270">
                  <c:v>1.1150000000043292E-2</c:v>
                </c:pt>
                <c:pt idx="4271">
                  <c:v>5.7799999999588181E-3</c:v>
                </c:pt>
                <c:pt idx="4272">
                  <c:v>9.2700000000149885E-3</c:v>
                </c:pt>
                <c:pt idx="4273">
                  <c:v>7.389999999986685E-3</c:v>
                </c:pt>
                <c:pt idx="4274">
                  <c:v>7.7800000000252112E-3</c:v>
                </c:pt>
                <c:pt idx="4275">
                  <c:v>9.2099999999959437E-3</c:v>
                </c:pt>
                <c:pt idx="4276">
                  <c:v>9.3800000000214823E-3</c:v>
                </c:pt>
                <c:pt idx="4277">
                  <c:v>9.0299999999956526E-3</c:v>
                </c:pt>
                <c:pt idx="4278">
                  <c:v>8.1999999999879947E-3</c:v>
                </c:pt>
                <c:pt idx="4279">
                  <c:v>7.7499999999872671E-3</c:v>
                </c:pt>
                <c:pt idx="4280">
                  <c:v>8.4299999999757347E-3</c:v>
                </c:pt>
                <c:pt idx="4281">
                  <c:v>7.3300000000244836E-3</c:v>
                </c:pt>
                <c:pt idx="4282">
                  <c:v>8.6800000000266664E-3</c:v>
                </c:pt>
                <c:pt idx="4283">
                  <c:v>8.4599999999568354E-3</c:v>
                </c:pt>
                <c:pt idx="4284">
                  <c:v>7.0300000000429463E-3</c:v>
                </c:pt>
                <c:pt idx="4285">
                  <c:v>8.3199999999692409E-3</c:v>
                </c:pt>
                <c:pt idx="4286">
                  <c:v>7.209999999986394E-3</c:v>
                </c:pt>
                <c:pt idx="4287">
                  <c:v>5.9600000000159525E-3</c:v>
                </c:pt>
                <c:pt idx="4288">
                  <c:v>9.9299999999971078E-3</c:v>
                </c:pt>
                <c:pt idx="4289">
                  <c:v>8.1000000000130967E-3</c:v>
                </c:pt>
                <c:pt idx="4290">
                  <c:v>8.0199999999877036E-3</c:v>
                </c:pt>
                <c:pt idx="4291">
                  <c:v>6.9700000000239015E-3</c:v>
                </c:pt>
                <c:pt idx="4292">
                  <c:v>5.6099999999901229E-3</c:v>
                </c:pt>
                <c:pt idx="4293">
                  <c:v>6.2499999999658939E-3</c:v>
                </c:pt>
                <c:pt idx="4294">
                  <c:v>4.1500000000382897E-3</c:v>
                </c:pt>
                <c:pt idx="4295">
                  <c:v>2.3499999999785359E-3</c:v>
                </c:pt>
                <c:pt idx="4296">
                  <c:v>0</c:v>
                </c:pt>
                <c:pt idx="4297">
                  <c:v>5.6999999998197382E-4</c:v>
                </c:pt>
                <c:pt idx="4298">
                  <c:v>0</c:v>
                </c:pt>
                <c:pt idx="4299">
                  <c:v>0</c:v>
                </c:pt>
                <c:pt idx="4300">
                  <c:v>0</c:v>
                </c:pt>
                <c:pt idx="4301">
                  <c:v>0</c:v>
                </c:pt>
                <c:pt idx="4302">
                  <c:v>0</c:v>
                </c:pt>
                <c:pt idx="4303">
                  <c:v>0</c:v>
                </c:pt>
                <c:pt idx="4304">
                  <c:v>7.1000000002641173E-4</c:v>
                </c:pt>
                <c:pt idx="4305">
                  <c:v>6.0000000019044819E-5</c:v>
                </c:pt>
                <c:pt idx="4306">
                  <c:v>3.9699999999811553E-3</c:v>
                </c:pt>
                <c:pt idx="4307">
                  <c:v>3.1200000000239925E-3</c:v>
                </c:pt>
                <c:pt idx="4308">
                  <c:v>6.6199999999980719E-3</c:v>
                </c:pt>
                <c:pt idx="4309">
                  <c:v>4.9499999999511601E-3</c:v>
                </c:pt>
                <c:pt idx="4310">
                  <c:v>7.6000000000249202E-3</c:v>
                </c:pt>
                <c:pt idx="4311">
                  <c:v>2.3499999999785359E-3</c:v>
                </c:pt>
                <c:pt idx="4312">
                  <c:v>5.0700000000460932E-3</c:v>
                </c:pt>
                <c:pt idx="4313">
                  <c:v>9.7099999999841202E-3</c:v>
                </c:pt>
                <c:pt idx="4314">
                  <c:v>5.4900000000088767E-3</c:v>
                </c:pt>
                <c:pt idx="4315">
                  <c:v>9.8299999999653664E-3</c:v>
                </c:pt>
                <c:pt idx="4316">
                  <c:v>4.350000000044929E-3</c:v>
                </c:pt>
                <c:pt idx="4317">
                  <c:v>9.7799999999779175E-3</c:v>
                </c:pt>
                <c:pt idx="4318">
                  <c:v>4.9199999999700594E-3</c:v>
                </c:pt>
                <c:pt idx="4319">
                  <c:v>7.5400000000058753E-3</c:v>
                </c:pt>
                <c:pt idx="4320">
                  <c:v>8.0100000000129512E-3</c:v>
                </c:pt>
                <c:pt idx="4321">
                  <c:v>7.4200000000246291E-3</c:v>
                </c:pt>
                <c:pt idx="4322">
                  <c:v>7.7200000000061664E-3</c:v>
                </c:pt>
                <c:pt idx="4323">
                  <c:v>7.9299999999875581E-3</c:v>
                </c:pt>
                <c:pt idx="4324">
                  <c:v>6.7399999999793181E-3</c:v>
                </c:pt>
                <c:pt idx="4325">
                  <c:v>6.4899999999852298E-3</c:v>
                </c:pt>
                <c:pt idx="4326">
                  <c:v>1.1680000000012569E-2</c:v>
                </c:pt>
                <c:pt idx="4327">
                  <c:v>3.160000000036689E-3</c:v>
                </c:pt>
                <c:pt idx="4328">
                  <c:v>1.3089999999976953E-2</c:v>
                </c:pt>
                <c:pt idx="4329">
                  <c:v>5.9600000000159525E-3</c:v>
                </c:pt>
                <c:pt idx="4330">
                  <c:v>9.6499999999650754E-3</c:v>
                </c:pt>
                <c:pt idx="4331">
                  <c:v>7.6900000000250657E-3</c:v>
                </c:pt>
                <c:pt idx="4332">
                  <c:v>1.3289999999983593E-2</c:v>
                </c:pt>
                <c:pt idx="4333">
                  <c:v>4.4700000000261753E-3</c:v>
                </c:pt>
                <c:pt idx="4334">
                  <c:v>1.2189999999975498E-2</c:v>
                </c:pt>
                <c:pt idx="4335">
                  <c:v>7.4200000000246291E-3</c:v>
                </c:pt>
                <c:pt idx="4336">
                  <c:v>7.9000000000064574E-3</c:v>
                </c:pt>
                <c:pt idx="4337">
                  <c:v>6.9799999999986539E-3</c:v>
                </c:pt>
                <c:pt idx="4338">
                  <c:v>8.2499999999754436E-3</c:v>
                </c:pt>
                <c:pt idx="4339">
                  <c:v>6.0799999999971988E-3</c:v>
                </c:pt>
                <c:pt idx="4340">
                  <c:v>7.1800000000052933E-3</c:v>
                </c:pt>
                <c:pt idx="4341">
                  <c:v>8.170000000006894E-3</c:v>
                </c:pt>
                <c:pt idx="4342">
                  <c:v>8.2499999999754436E-3</c:v>
                </c:pt>
                <c:pt idx="4343">
                  <c:v>3.6400000000185173E-3</c:v>
                </c:pt>
                <c:pt idx="4344">
                  <c:v>1.0429999999985284E-2</c:v>
                </c:pt>
                <c:pt idx="4345">
                  <c:v>6.9500000000175532E-3</c:v>
                </c:pt>
                <c:pt idx="4346">
                  <c:v>7.4199999999677857E-3</c:v>
                </c:pt>
                <c:pt idx="4347">
                  <c:v>9.590000000002874E-3</c:v>
                </c:pt>
                <c:pt idx="4348">
                  <c:v>6.830000000036307E-3</c:v>
                </c:pt>
                <c:pt idx="4349">
                  <c:v>1.067000000000462E-2</c:v>
                </c:pt>
                <c:pt idx="4350">
                  <c:v>6.6999999999666215E-3</c:v>
                </c:pt>
                <c:pt idx="4351">
                  <c:v>6.6199999999980719E-3</c:v>
                </c:pt>
                <c:pt idx="4352">
                  <c:v>8.7000000000330147E-3</c:v>
                </c:pt>
                <c:pt idx="4353">
                  <c:v>9.1799999999579995E-3</c:v>
                </c:pt>
                <c:pt idx="4354">
                  <c:v>4.8300000000267573E-3</c:v>
                </c:pt>
                <c:pt idx="4355">
                  <c:v>1.3320000000021537E-2</c:v>
                </c:pt>
                <c:pt idx="4356">
                  <c:v>3.5199999999804277E-3</c:v>
                </c:pt>
                <c:pt idx="4357">
                  <c:v>1.3170000000002346E-2</c:v>
                </c:pt>
                <c:pt idx="4358">
                  <c:v>3.6900000000059663E-3</c:v>
                </c:pt>
                <c:pt idx="4359">
                  <c:v>8.9100000000144064E-3</c:v>
                </c:pt>
                <c:pt idx="4360">
                  <c:v>8.2899999999881402E-3</c:v>
                </c:pt>
                <c:pt idx="4361">
                  <c:v>1.4160000000003947E-2</c:v>
                </c:pt>
                <c:pt idx="4362">
                  <c:v>5.7499999999777174E-3</c:v>
                </c:pt>
                <c:pt idx="4363">
                  <c:v>1.1889999999993961E-2</c:v>
                </c:pt>
                <c:pt idx="4364">
                  <c:v>8.7300000000141154E-3</c:v>
                </c:pt>
                <c:pt idx="4365">
                  <c:v>9.180000000014843E-3</c:v>
                </c:pt>
                <c:pt idx="4366">
                  <c:v>8.8199999999574175E-3</c:v>
                </c:pt>
                <c:pt idx="4367">
                  <c:v>5.2200000000084401E-3</c:v>
                </c:pt>
                <c:pt idx="4368">
                  <c:v>1.4299999999991542E-2</c:v>
                </c:pt>
                <c:pt idx="4369">
                  <c:v>6.1100000000351429E-3</c:v>
                </c:pt>
                <c:pt idx="4370">
                  <c:v>9.3299999999771899E-3</c:v>
                </c:pt>
                <c:pt idx="4371">
                  <c:v>7.6599999999871216E-3</c:v>
                </c:pt>
                <c:pt idx="4372">
                  <c:v>9.590000000002874E-3</c:v>
                </c:pt>
                <c:pt idx="4373">
                  <c:v>4.8300000000267573E-3</c:v>
                </c:pt>
                <c:pt idx="4374">
                  <c:v>1.4040000000022701E-2</c:v>
                </c:pt>
                <c:pt idx="4375">
                  <c:v>5.5399999999963256E-3</c:v>
                </c:pt>
                <c:pt idx="4376">
                  <c:v>1.1570000000006075E-2</c:v>
                </c:pt>
                <c:pt idx="4377">
                  <c:v>7.3299999999676402E-3</c:v>
                </c:pt>
                <c:pt idx="4378">
                  <c:v>8.8799999999764623E-3</c:v>
                </c:pt>
                <c:pt idx="4379">
                  <c:v>7.5100000000247746E-3</c:v>
                </c:pt>
                <c:pt idx="4380">
                  <c:v>1.0220000000003893E-2</c:v>
                </c:pt>
                <c:pt idx="4381">
                  <c:v>1.0310000000004038E-2</c:v>
                </c:pt>
                <c:pt idx="4382">
                  <c:v>9.0299999999956526E-3</c:v>
                </c:pt>
                <c:pt idx="4383">
                  <c:v>5.5199999999899774E-3</c:v>
                </c:pt>
                <c:pt idx="4384">
                  <c:v>8.9100000000144064E-3</c:v>
                </c:pt>
                <c:pt idx="4385">
                  <c:v>8.2499999999754436E-3</c:v>
                </c:pt>
                <c:pt idx="4386">
                  <c:v>7.0699999999987995E-3</c:v>
                </c:pt>
                <c:pt idx="4387">
                  <c:v>1.1979999999994106E-2</c:v>
                </c:pt>
                <c:pt idx="4388">
                  <c:v>7.3600000000055843E-3</c:v>
                </c:pt>
                <c:pt idx="4389">
                  <c:v>7.9499999999939064E-3</c:v>
                </c:pt>
                <c:pt idx="4390">
                  <c:v>7.8700000000253567E-3</c:v>
                </c:pt>
                <c:pt idx="4391">
                  <c:v>8.7899999999763168E-3</c:v>
                </c:pt>
                <c:pt idx="4392">
                  <c:v>7.1300000000178443E-3</c:v>
                </c:pt>
                <c:pt idx="4393">
                  <c:v>1.2310000000013588E-2</c:v>
                </c:pt>
                <c:pt idx="4394">
                  <c:v>5.4799999999772808E-3</c:v>
                </c:pt>
                <c:pt idx="4395">
                  <c:v>1.30500000000211E-2</c:v>
                </c:pt>
                <c:pt idx="4396">
                  <c:v>5.189999999970496E-3</c:v>
                </c:pt>
                <c:pt idx="4397">
                  <c:v>1.0940000000005057E-2</c:v>
                </c:pt>
                <c:pt idx="4398">
                  <c:v>6.6100000000233194E-3</c:v>
                </c:pt>
                <c:pt idx="4399">
                  <c:v>6.5599999999790271E-3</c:v>
                </c:pt>
                <c:pt idx="4400">
                  <c:v>8.9100000000144064E-3</c:v>
                </c:pt>
                <c:pt idx="4401">
                  <c:v>1.1740000000031614E-2</c:v>
                </c:pt>
                <c:pt idx="4402">
                  <c:v>3.9899999999875035E-3</c:v>
                </c:pt>
                <c:pt idx="4403">
                  <c:v>1.1719999999968422E-2</c:v>
                </c:pt>
                <c:pt idx="4404">
                  <c:v>5.5700000000342698E-3</c:v>
                </c:pt>
                <c:pt idx="4405">
                  <c:v>8.6099999999760257E-3</c:v>
                </c:pt>
                <c:pt idx="4406">
                  <c:v>1.0339999999985139E-2</c:v>
                </c:pt>
                <c:pt idx="4407">
                  <c:v>6.3800000000355794E-3</c:v>
                </c:pt>
                <c:pt idx="4408">
                  <c:v>9.7199999999588726E-3</c:v>
                </c:pt>
                <c:pt idx="4409">
                  <c:v>8.670000000051914E-3</c:v>
                </c:pt>
                <c:pt idx="4410">
                  <c:v>7.6299999999491774E-3</c:v>
                </c:pt>
                <c:pt idx="4411">
                  <c:v>5.8999999999969077E-3</c:v>
                </c:pt>
                <c:pt idx="4412">
                  <c:v>1.3920000000041455E-2</c:v>
                </c:pt>
                <c:pt idx="4413">
                  <c:v>3.5100000000056752E-3</c:v>
                </c:pt>
                <c:pt idx="4414">
                  <c:v>1.6660000000001673E-2</c:v>
                </c:pt>
                <c:pt idx="4415">
                  <c:v>3.2199999999988904E-3</c:v>
                </c:pt>
                <c:pt idx="4416">
                  <c:v>1.6210000000000946E-2</c:v>
                </c:pt>
                <c:pt idx="4417">
                  <c:v>3.8799999999810098E-3</c:v>
                </c:pt>
                <c:pt idx="4418">
                  <c:v>1.3230000000021391E-2</c:v>
                </c:pt>
                <c:pt idx="4419">
                  <c:v>8.5499999999569809E-3</c:v>
                </c:pt>
                <c:pt idx="4420">
                  <c:v>3.4930000000031214E-2</c:v>
                </c:pt>
                <c:pt idx="4421">
                  <c:v>9.1259999999977026E-2</c:v>
                </c:pt>
                <c:pt idx="4422">
                  <c:v>2.4999999999977263E-3</c:v>
                </c:pt>
                <c:pt idx="4423">
                  <c:v>2.0090000000038799E-2</c:v>
                </c:pt>
                <c:pt idx="4424">
                  <c:v>1.1889999999993961E-2</c:v>
                </c:pt>
                <c:pt idx="4425">
                  <c:v>0</c:v>
                </c:pt>
                <c:pt idx="4426">
                  <c:v>1.7339999999990141E-2</c:v>
                </c:pt>
                <c:pt idx="4427">
                  <c:v>3.8499999999999091E-3</c:v>
                </c:pt>
                <c:pt idx="4428">
                  <c:v>8.9100000000144064E-3</c:v>
                </c:pt>
                <c:pt idx="4429">
                  <c:v>1.8919999999980064E-2</c:v>
                </c:pt>
                <c:pt idx="4430">
                  <c:v>0</c:v>
                </c:pt>
                <c:pt idx="4431">
                  <c:v>1.267000000001417E-2</c:v>
                </c:pt>
                <c:pt idx="4432">
                  <c:v>7.0299999999861029E-3</c:v>
                </c:pt>
                <c:pt idx="4433">
                  <c:v>7.5999999999680767E-3</c:v>
                </c:pt>
                <c:pt idx="4434">
                  <c:v>1.5980000000013206E-2</c:v>
                </c:pt>
                <c:pt idx="4435">
                  <c:v>3.8400000000251566E-3</c:v>
                </c:pt>
                <c:pt idx="4436">
                  <c:v>9.9000000000160071E-3</c:v>
                </c:pt>
                <c:pt idx="4437">
                  <c:v>1.3139999999964402E-2</c:v>
                </c:pt>
                <c:pt idx="4438">
                  <c:v>4.1699999999877946E-3</c:v>
                </c:pt>
                <c:pt idx="4439">
                  <c:v>1.3140000000021246E-2</c:v>
                </c:pt>
                <c:pt idx="4440">
                  <c:v>7.9600000000255022E-3</c:v>
                </c:pt>
                <c:pt idx="4441">
                  <c:v>9.4199999999773354E-3</c:v>
                </c:pt>
                <c:pt idx="4442">
                  <c:v>1.3950000000022555E-2</c:v>
                </c:pt>
                <c:pt idx="4443">
                  <c:v>6.2799999999469946E-3</c:v>
                </c:pt>
                <c:pt idx="4444">
                  <c:v>1.0820000000023811E-2</c:v>
                </c:pt>
                <c:pt idx="4445">
                  <c:v>1.1180000000024393E-2</c:v>
                </c:pt>
                <c:pt idx="4446">
                  <c:v>6.2299999999595457E-3</c:v>
                </c:pt>
                <c:pt idx="4447">
                  <c:v>1.505000000003065E-2</c:v>
                </c:pt>
                <c:pt idx="4448">
                  <c:v>6.5199999999663305E-3</c:v>
                </c:pt>
                <c:pt idx="4449">
                  <c:v>1.1120000000005348E-2</c:v>
                </c:pt>
                <c:pt idx="4450">
                  <c:v>8.9700000000334512E-3</c:v>
                </c:pt>
                <c:pt idx="4451">
                  <c:v>9.0299999999956526E-3</c:v>
                </c:pt>
                <c:pt idx="4452">
                  <c:v>1.0099999999965803E-2</c:v>
                </c:pt>
                <c:pt idx="4453">
                  <c:v>7.6900000000250657E-3</c:v>
                </c:pt>
                <c:pt idx="4454">
                  <c:v>1.2940000000014606E-2</c:v>
                </c:pt>
                <c:pt idx="4455">
                  <c:v>1.0760000000004766E-2</c:v>
                </c:pt>
                <c:pt idx="4456">
                  <c:v>8.4299999999757347E-3</c:v>
                </c:pt>
                <c:pt idx="4457">
                  <c:v>9.4500000000152795E-3</c:v>
                </c:pt>
                <c:pt idx="4458">
                  <c:v>9.180000000014843E-3</c:v>
                </c:pt>
                <c:pt idx="4459">
                  <c:v>5.599999999958527E-3</c:v>
                </c:pt>
                <c:pt idx="4460">
                  <c:v>1.3320000000021537E-2</c:v>
                </c:pt>
                <c:pt idx="4461">
                  <c:v>7.4799999999868305E-3</c:v>
                </c:pt>
                <c:pt idx="4462">
                  <c:v>1.0699999999985721E-2</c:v>
                </c:pt>
                <c:pt idx="4463">
                  <c:v>1.0580000000004475E-2</c:v>
                </c:pt>
                <c:pt idx="4464">
                  <c:v>8.9700000000334512E-3</c:v>
                </c:pt>
                <c:pt idx="4465">
                  <c:v>1.1179999999967549E-2</c:v>
                </c:pt>
                <c:pt idx="4466">
                  <c:v>7.9499999999939064E-3</c:v>
                </c:pt>
                <c:pt idx="4467">
                  <c:v>1.0820000000023811E-2</c:v>
                </c:pt>
                <c:pt idx="4468">
                  <c:v>9.3899999999962347E-3</c:v>
                </c:pt>
                <c:pt idx="4469">
                  <c:v>7.8399999999874126E-3</c:v>
                </c:pt>
                <c:pt idx="4470">
                  <c:v>9.6500000000219188E-3</c:v>
                </c:pt>
                <c:pt idx="4471">
                  <c:v>7.569999999986976E-3</c:v>
                </c:pt>
                <c:pt idx="4472">
                  <c:v>8.0500000000256478E-3</c:v>
                </c:pt>
                <c:pt idx="4473">
                  <c:v>1.1919999999975062E-2</c:v>
                </c:pt>
                <c:pt idx="4474">
                  <c:v>5.0400000000081491E-3</c:v>
                </c:pt>
                <c:pt idx="4475">
                  <c:v>1.290000000000191E-2</c:v>
                </c:pt>
                <c:pt idx="4476">
                  <c:v>6.4399999999977808E-3</c:v>
                </c:pt>
                <c:pt idx="4477">
                  <c:v>1.0789999999985866E-2</c:v>
                </c:pt>
                <c:pt idx="4478">
                  <c:v>8.9700000000334512E-3</c:v>
                </c:pt>
                <c:pt idx="4479">
                  <c:v>7.3299999999676402E-3</c:v>
                </c:pt>
                <c:pt idx="4480">
                  <c:v>8.8800000000333057E-3</c:v>
                </c:pt>
                <c:pt idx="4481">
                  <c:v>9.5699999999965257E-3</c:v>
                </c:pt>
                <c:pt idx="4482">
                  <c:v>1.0279999999966094E-2</c:v>
                </c:pt>
                <c:pt idx="4483">
                  <c:v>8.6400000000139698E-3</c:v>
                </c:pt>
                <c:pt idx="4484">
                  <c:v>7.569999999986976E-3</c:v>
                </c:pt>
                <c:pt idx="4485">
                  <c:v>1.0429999999985284E-2</c:v>
                </c:pt>
                <c:pt idx="4486">
                  <c:v>7.7800000000252112E-3</c:v>
                </c:pt>
                <c:pt idx="4487">
                  <c:v>7.8399999999874126E-3</c:v>
                </c:pt>
                <c:pt idx="4488">
                  <c:v>1.1030000000005202E-2</c:v>
                </c:pt>
                <c:pt idx="4489">
                  <c:v>6.9700000000239015E-3</c:v>
                </c:pt>
                <c:pt idx="4490">
                  <c:v>7.4799999999868305E-3</c:v>
                </c:pt>
                <c:pt idx="4491">
                  <c:v>8.579999999994925E-3</c:v>
                </c:pt>
                <c:pt idx="4492">
                  <c:v>1.01399999999785E-2</c:v>
                </c:pt>
                <c:pt idx="4493">
                  <c:v>5.6000000000153705E-3</c:v>
                </c:pt>
                <c:pt idx="4494">
                  <c:v>1.4299999999991542E-2</c:v>
                </c:pt>
                <c:pt idx="4495">
                  <c:v>5.5500000000279215E-3</c:v>
                </c:pt>
                <c:pt idx="4496">
                  <c:v>1.0789999999985866E-2</c:v>
                </c:pt>
                <c:pt idx="4497">
                  <c:v>7.6200000000312684E-3</c:v>
                </c:pt>
                <c:pt idx="4498">
                  <c:v>1.1299999999948795E-2</c:v>
                </c:pt>
                <c:pt idx="4499">
                  <c:v>8.850000000052205E-3</c:v>
                </c:pt>
                <c:pt idx="4500">
                  <c:v>1.0669999999947777E-2</c:v>
                </c:pt>
                <c:pt idx="4501">
                  <c:v>7.1200000000430919E-3</c:v>
                </c:pt>
                <c:pt idx="4502">
                  <c:v>9.9899999999593092E-3</c:v>
                </c:pt>
                <c:pt idx="4503">
                  <c:v>8.3700000000135333E-3</c:v>
                </c:pt>
                <c:pt idx="4504">
                  <c:v>9.9799999999845568E-3</c:v>
                </c:pt>
                <c:pt idx="4505">
                  <c:v>1.0109999999997399E-2</c:v>
                </c:pt>
                <c:pt idx="4506">
                  <c:v>8.2500000000322871E-3</c:v>
                </c:pt>
                <c:pt idx="4507">
                  <c:v>9.9599999999782085E-3</c:v>
                </c:pt>
                <c:pt idx="4508">
                  <c:v>1.0610000000042419E-2</c:v>
                </c:pt>
                <c:pt idx="4509">
                  <c:v>6.9399999999859574E-3</c:v>
                </c:pt>
                <c:pt idx="4510">
                  <c:v>7.5400000000058753E-3</c:v>
                </c:pt>
                <c:pt idx="4511">
                  <c:v>6.4099999999598367E-3</c:v>
                </c:pt>
                <c:pt idx="4512">
                  <c:v>7.1500000000241926E-3</c:v>
                </c:pt>
                <c:pt idx="4513">
                  <c:v>7.6900000000250657E-3</c:v>
                </c:pt>
                <c:pt idx="4514">
                  <c:v>6.8799999999669126E-3</c:v>
                </c:pt>
                <c:pt idx="4515">
                  <c:v>8.3799999999882857E-3</c:v>
                </c:pt>
                <c:pt idx="4516">
                  <c:v>9.9800000000414002E-3</c:v>
                </c:pt>
                <c:pt idx="4517">
                  <c:v>5.1599999999893953E-3</c:v>
                </c:pt>
                <c:pt idx="4518">
                  <c:v>8.399999999994634E-3</c:v>
                </c:pt>
                <c:pt idx="4519">
                  <c:v>8.0800000000067485E-3</c:v>
                </c:pt>
                <c:pt idx="4520">
                  <c:v>7.209999999986394E-3</c:v>
                </c:pt>
                <c:pt idx="4521">
                  <c:v>9.540000000015425E-3</c:v>
                </c:pt>
                <c:pt idx="4522">
                  <c:v>6.2299999999595457E-3</c:v>
                </c:pt>
                <c:pt idx="4523">
                  <c:v>8.9700000000334512E-3</c:v>
                </c:pt>
                <c:pt idx="4524">
                  <c:v>6.2300000000163891E-3</c:v>
                </c:pt>
                <c:pt idx="4525">
                  <c:v>8.7899999999763168E-3</c:v>
                </c:pt>
                <c:pt idx="4526">
                  <c:v>7.4200000000246291E-3</c:v>
                </c:pt>
                <c:pt idx="4527">
                  <c:v>1.0219999999947049E-2</c:v>
                </c:pt>
                <c:pt idx="4528">
                  <c:v>3.1000000000176442E-3</c:v>
                </c:pt>
                <c:pt idx="4529">
                  <c:v>1.2400000000013733E-2</c:v>
                </c:pt>
                <c:pt idx="4530">
                  <c:v>2.7999999999792635E-3</c:v>
                </c:pt>
                <c:pt idx="4531">
                  <c:v>1.0610000000042419E-2</c:v>
                </c:pt>
                <c:pt idx="4532">
                  <c:v>8.1899999999563988E-3</c:v>
                </c:pt>
                <c:pt idx="4533">
                  <c:v>8.6200000000076216E-3</c:v>
                </c:pt>
                <c:pt idx="4534">
                  <c:v>8.7000000000330147E-3</c:v>
                </c:pt>
                <c:pt idx="4535">
                  <c:v>7.4799999999868305E-3</c:v>
                </c:pt>
                <c:pt idx="4536">
                  <c:v>8.2800000000133878E-3</c:v>
                </c:pt>
                <c:pt idx="4537">
                  <c:v>8.8899999999512147E-3</c:v>
                </c:pt>
                <c:pt idx="4538">
                  <c:v>6.1900000000036925E-3</c:v>
                </c:pt>
                <c:pt idx="4539">
                  <c:v>8.8300000000458567E-3</c:v>
                </c:pt>
                <c:pt idx="4540">
                  <c:v>1.1139999999954853E-2</c:v>
                </c:pt>
                <c:pt idx="4541">
                  <c:v>5.9899999999970532E-3</c:v>
                </c:pt>
                <c:pt idx="4542">
                  <c:v>8.8800000000333057E-3</c:v>
                </c:pt>
                <c:pt idx="4543">
                  <c:v>7.8399999999874126E-3</c:v>
                </c:pt>
                <c:pt idx="4544">
                  <c:v>9.1499999999768988E-3</c:v>
                </c:pt>
                <c:pt idx="4545">
                  <c:v>7.1500000000241926E-3</c:v>
                </c:pt>
                <c:pt idx="4546">
                  <c:v>8.8000000000079126E-3</c:v>
                </c:pt>
                <c:pt idx="4547">
                  <c:v>9.0799999999831016E-3</c:v>
                </c:pt>
                <c:pt idx="4548">
                  <c:v>9.5100000000343243E-3</c:v>
                </c:pt>
                <c:pt idx="4549">
                  <c:v>8.8199999999574175E-3</c:v>
                </c:pt>
                <c:pt idx="4550">
                  <c:v>8.7700000000268119E-3</c:v>
                </c:pt>
                <c:pt idx="4551">
                  <c:v>1.0220000000003893E-2</c:v>
                </c:pt>
                <c:pt idx="4552">
                  <c:v>5.9299999999780084E-3</c:v>
                </c:pt>
                <c:pt idx="4553">
                  <c:v>1.2630000000001473E-2</c:v>
                </c:pt>
                <c:pt idx="4554">
                  <c:v>8.5900000000265209E-3</c:v>
                </c:pt>
                <c:pt idx="4555">
                  <c:v>1.0729999999966822E-2</c:v>
                </c:pt>
                <c:pt idx="4556">
                  <c:v>8.0100000000129512E-3</c:v>
                </c:pt>
                <c:pt idx="4557">
                  <c:v>9.3299999999771899E-3</c:v>
                </c:pt>
                <c:pt idx="4558">
                  <c:v>9.2700000000149885E-3</c:v>
                </c:pt>
                <c:pt idx="4559">
                  <c:v>1.2870000000020809E-2</c:v>
                </c:pt>
                <c:pt idx="4560">
                  <c:v>9.4500000000152795E-3</c:v>
                </c:pt>
                <c:pt idx="4561">
                  <c:v>1.2129999999956453E-2</c:v>
                </c:pt>
                <c:pt idx="4562">
                  <c:v>6.1699999999973443E-3</c:v>
                </c:pt>
                <c:pt idx="4563">
                  <c:v>1.1240000000043437E-2</c:v>
                </c:pt>
                <c:pt idx="4564">
                  <c:v>9.1999999999643478E-3</c:v>
                </c:pt>
                <c:pt idx="4565">
                  <c:v>1.0080000000016298E-2</c:v>
                </c:pt>
                <c:pt idx="4566">
                  <c:v>9.8300000000222099E-3</c:v>
                </c:pt>
                <c:pt idx="4567">
                  <c:v>7.9299999999875581E-3</c:v>
                </c:pt>
                <c:pt idx="4568">
                  <c:v>7.4199999999677857E-3</c:v>
                </c:pt>
                <c:pt idx="4569">
                  <c:v>9.5100000000343243E-3</c:v>
                </c:pt>
                <c:pt idx="4570">
                  <c:v>1.0400000000004184E-2</c:v>
                </c:pt>
                <c:pt idx="4571">
                  <c:v>8.2799999999565443E-3</c:v>
                </c:pt>
                <c:pt idx="4572">
                  <c:v>1.0970000000043001E-2</c:v>
                </c:pt>
                <c:pt idx="4573">
                  <c:v>8.2899999999881402E-3</c:v>
                </c:pt>
                <c:pt idx="4574">
                  <c:v>1.3139999999964402E-2</c:v>
                </c:pt>
                <c:pt idx="4575">
                  <c:v>1.0130000000003747E-2</c:v>
                </c:pt>
                <c:pt idx="4576">
                  <c:v>8.1400000000257933E-3</c:v>
                </c:pt>
                <c:pt idx="4577">
                  <c:v>1.2510000000020227E-2</c:v>
                </c:pt>
                <c:pt idx="4578">
                  <c:v>7.9299999999875581E-3</c:v>
                </c:pt>
                <c:pt idx="4579">
                  <c:v>1.148000000000593E-2</c:v>
                </c:pt>
                <c:pt idx="4580">
                  <c:v>1.0639999999966676E-2</c:v>
                </c:pt>
                <c:pt idx="4581">
                  <c:v>9.6200000000408181E-3</c:v>
                </c:pt>
                <c:pt idx="4582">
                  <c:v>1.2279999999975644E-2</c:v>
                </c:pt>
                <c:pt idx="4583">
                  <c:v>8.2300000000259388E-3</c:v>
                </c:pt>
                <c:pt idx="4584">
                  <c:v>9.6800000000030195E-3</c:v>
                </c:pt>
                <c:pt idx="4585">
                  <c:v>1.1889999999993961E-2</c:v>
                </c:pt>
                <c:pt idx="4586">
                  <c:v>1.0189999999965949E-2</c:v>
                </c:pt>
                <c:pt idx="4587">
                  <c:v>9.7800000000347609E-3</c:v>
                </c:pt>
                <c:pt idx="4588">
                  <c:v>1.1289999999974043E-2</c:v>
                </c:pt>
                <c:pt idx="4589">
                  <c:v>9.2399999999770444E-3</c:v>
                </c:pt>
                <c:pt idx="4590">
                  <c:v>8.5900000000265209E-3</c:v>
                </c:pt>
                <c:pt idx="4591">
                  <c:v>1.2569999999982429E-2</c:v>
                </c:pt>
                <c:pt idx="4592">
                  <c:v>9.4200000000341788E-3</c:v>
                </c:pt>
                <c:pt idx="4593">
                  <c:v>1.3080000000002201E-2</c:v>
                </c:pt>
                <c:pt idx="4594">
                  <c:v>7.9900000000066029E-3</c:v>
                </c:pt>
                <c:pt idx="4595">
                  <c:v>1.1469999999974334E-2</c:v>
                </c:pt>
                <c:pt idx="4596">
                  <c:v>8.2600000000070395E-3</c:v>
                </c:pt>
                <c:pt idx="4597">
                  <c:v>9.4500000000152795E-3</c:v>
                </c:pt>
                <c:pt idx="4598">
                  <c:v>7.8399999999874126E-3</c:v>
                </c:pt>
                <c:pt idx="4599">
                  <c:v>1.051999999998543E-2</c:v>
                </c:pt>
                <c:pt idx="4600">
                  <c:v>1.087000000001126E-2</c:v>
                </c:pt>
                <c:pt idx="4601">
                  <c:v>7.9900000000066029E-3</c:v>
                </c:pt>
                <c:pt idx="4602">
                  <c:v>9.0299999999956526E-3</c:v>
                </c:pt>
                <c:pt idx="4603">
                  <c:v>9.9500000000034561E-3</c:v>
                </c:pt>
                <c:pt idx="4604">
                  <c:v>1.0319999999978791E-2</c:v>
                </c:pt>
                <c:pt idx="4605">
                  <c:v>9.2599999999833926E-3</c:v>
                </c:pt>
                <c:pt idx="4606">
                  <c:v>1.0109999999997399E-2</c:v>
                </c:pt>
                <c:pt idx="4607">
                  <c:v>1.0990000000049349E-2</c:v>
                </c:pt>
                <c:pt idx="4608">
                  <c:v>7.5199999999995271E-3</c:v>
                </c:pt>
                <c:pt idx="4609">
                  <c:v>1.0869999999954416E-2</c:v>
                </c:pt>
                <c:pt idx="4610">
                  <c:v>9.9299999999971078E-3</c:v>
                </c:pt>
                <c:pt idx="4611">
                  <c:v>9.0600000000335967E-3</c:v>
                </c:pt>
                <c:pt idx="4612">
                  <c:v>1.1889999999993961E-2</c:v>
                </c:pt>
                <c:pt idx="4613">
                  <c:v>8.399999999994634E-3</c:v>
                </c:pt>
                <c:pt idx="4614">
                  <c:v>1.4839999999992415E-2</c:v>
                </c:pt>
                <c:pt idx="4615">
                  <c:v>8.4100000000262298E-3</c:v>
                </c:pt>
                <c:pt idx="4616">
                  <c:v>7.6899999999682223E-3</c:v>
                </c:pt>
                <c:pt idx="4617">
                  <c:v>1.2840000000039709E-2</c:v>
                </c:pt>
                <c:pt idx="4618">
                  <c:v>7.389999999986685E-3</c:v>
                </c:pt>
                <c:pt idx="4619">
                  <c:v>1.254999999997608E-2</c:v>
                </c:pt>
                <c:pt idx="4620">
                  <c:v>1.1950000000013006E-2</c:v>
                </c:pt>
                <c:pt idx="4621">
                  <c:v>9.2399999999770444E-3</c:v>
                </c:pt>
                <c:pt idx="4622">
                  <c:v>9.3900000000530781E-3</c:v>
                </c:pt>
                <c:pt idx="4623">
                  <c:v>7.1799999999484498E-3</c:v>
                </c:pt>
                <c:pt idx="4624">
                  <c:v>9.1500000000337423E-3</c:v>
                </c:pt>
                <c:pt idx="4625">
                  <c:v>1.1030000000005202E-2</c:v>
                </c:pt>
                <c:pt idx="4626">
                  <c:v>9.5000000000027285E-3</c:v>
                </c:pt>
                <c:pt idx="4627">
                  <c:v>1.0969999999986157E-2</c:v>
                </c:pt>
                <c:pt idx="4628">
                  <c:v>9.1499999999768988E-3</c:v>
                </c:pt>
                <c:pt idx="4629">
                  <c:v>9.180000000014843E-3</c:v>
                </c:pt>
                <c:pt idx="4630">
                  <c:v>1.0069999999984702E-2</c:v>
                </c:pt>
                <c:pt idx="4631">
                  <c:v>1.1000000000024102E-2</c:v>
                </c:pt>
                <c:pt idx="4632">
                  <c:v>7.6300000000060209E-3</c:v>
                </c:pt>
                <c:pt idx="4633">
                  <c:v>1.0760000000004766E-2</c:v>
                </c:pt>
                <c:pt idx="4634">
                  <c:v>9.5599999999649299E-3</c:v>
                </c:pt>
                <c:pt idx="4635">
                  <c:v>1.1510000000043874E-2</c:v>
                </c:pt>
                <c:pt idx="4636">
                  <c:v>8.8499999999953616E-3</c:v>
                </c:pt>
                <c:pt idx="4637">
                  <c:v>9.1199999999957981E-3</c:v>
                </c:pt>
                <c:pt idx="4638">
                  <c:v>9.6499999999650754E-3</c:v>
                </c:pt>
                <c:pt idx="4639">
                  <c:v>1.163000000002512E-2</c:v>
                </c:pt>
                <c:pt idx="4640">
                  <c:v>8.2499999999754436E-3</c:v>
                </c:pt>
                <c:pt idx="4641">
                  <c:v>1.1560000000031323E-2</c:v>
                </c:pt>
                <c:pt idx="4642">
                  <c:v>9.2399999999770444E-3</c:v>
                </c:pt>
                <c:pt idx="4643">
                  <c:v>1.2100000000032196E-2</c:v>
                </c:pt>
                <c:pt idx="4644">
                  <c:v>9.1799999999579995E-3</c:v>
                </c:pt>
                <c:pt idx="4645">
                  <c:v>7.7200000000061664E-3</c:v>
                </c:pt>
                <c:pt idx="4646">
                  <c:v>1.0460000000023228E-2</c:v>
                </c:pt>
                <c:pt idx="4647">
                  <c:v>1.2400000000013733E-2</c:v>
                </c:pt>
                <c:pt idx="4648">
                  <c:v>6.8499999999858119E-3</c:v>
                </c:pt>
                <c:pt idx="4649">
                  <c:v>1.0109999999997399E-2</c:v>
                </c:pt>
                <c:pt idx="4650">
                  <c:v>8.4899999999947795E-3</c:v>
                </c:pt>
                <c:pt idx="4651">
                  <c:v>6.0799999999971988E-3</c:v>
                </c:pt>
                <c:pt idx="4652">
                  <c:v>1.1799999999993815E-2</c:v>
                </c:pt>
                <c:pt idx="4653">
                  <c:v>7.9000000000064574E-3</c:v>
                </c:pt>
                <c:pt idx="4654">
                  <c:v>1.0850000000004911E-2</c:v>
                </c:pt>
                <c:pt idx="4655">
                  <c:v>9.5299999999838292E-3</c:v>
                </c:pt>
                <c:pt idx="4656">
                  <c:v>8.7399999999888678E-3</c:v>
                </c:pt>
                <c:pt idx="4657">
                  <c:v>8.9100000000144064E-3</c:v>
                </c:pt>
                <c:pt idx="4658">
                  <c:v>1.1140000000011696E-2</c:v>
                </c:pt>
                <c:pt idx="4659">
                  <c:v>1.0350000000016735E-2</c:v>
                </c:pt>
                <c:pt idx="4660">
                  <c:v>1.2720000000001619E-2</c:v>
                </c:pt>
                <c:pt idx="4661">
                  <c:v>8.1099999999878492E-3</c:v>
                </c:pt>
                <c:pt idx="4662">
                  <c:v>8.6400000000139698E-3</c:v>
                </c:pt>
                <c:pt idx="4663">
                  <c:v>1.1949999999956162E-2</c:v>
                </c:pt>
                <c:pt idx="4664">
                  <c:v>6.2900000000354339E-3</c:v>
                </c:pt>
                <c:pt idx="4665">
                  <c:v>1.4119999999991251E-2</c:v>
                </c:pt>
                <c:pt idx="4666">
                  <c:v>9.5999999999776264E-3</c:v>
                </c:pt>
                <c:pt idx="4667">
                  <c:v>7.2100000000432374E-3</c:v>
                </c:pt>
                <c:pt idx="4668">
                  <c:v>1.2249999999994543E-2</c:v>
                </c:pt>
                <c:pt idx="4669">
                  <c:v>8.3199999999692409E-3</c:v>
                </c:pt>
                <c:pt idx="4670">
                  <c:v>1.0820000000023811E-2</c:v>
                </c:pt>
                <c:pt idx="4671">
                  <c:v>1.155999999997448E-2</c:v>
                </c:pt>
                <c:pt idx="4672">
                  <c:v>8.1000000000130967E-3</c:v>
                </c:pt>
                <c:pt idx="4673">
                  <c:v>1.3559999999984029E-2</c:v>
                </c:pt>
                <c:pt idx="4674">
                  <c:v>8.0500000000256478E-3</c:v>
                </c:pt>
                <c:pt idx="4675">
                  <c:v>1.3139999999964402E-2</c:v>
                </c:pt>
                <c:pt idx="4676">
                  <c:v>8.9700000000334512E-3</c:v>
                </c:pt>
                <c:pt idx="4677">
                  <c:v>6.7700000000172622E-3</c:v>
                </c:pt>
                <c:pt idx="4678">
                  <c:v>1.0549999999966531E-2</c:v>
                </c:pt>
                <c:pt idx="4679">
                  <c:v>8.7900000000331602E-3</c:v>
                </c:pt>
                <c:pt idx="4680">
                  <c:v>1.0579999999947631E-2</c:v>
                </c:pt>
                <c:pt idx="4681">
                  <c:v>9.9300000000539512E-3</c:v>
                </c:pt>
                <c:pt idx="4682">
                  <c:v>8.3099999999944885E-3</c:v>
                </c:pt>
                <c:pt idx="4683">
                  <c:v>1.1239999999986594E-2</c:v>
                </c:pt>
                <c:pt idx="4684">
                  <c:v>8.3099999999944885E-3</c:v>
                </c:pt>
                <c:pt idx="4685">
                  <c:v>1.0490000000004329E-2</c:v>
                </c:pt>
                <c:pt idx="4686">
                  <c:v>1.2130000000013297E-2</c:v>
                </c:pt>
                <c:pt idx="4687">
                  <c:v>9.3599999999582906E-3</c:v>
                </c:pt>
                <c:pt idx="4688">
                  <c:v>1.0220000000003893E-2</c:v>
                </c:pt>
                <c:pt idx="4689">
                  <c:v>9.360000000015134E-3</c:v>
                </c:pt>
                <c:pt idx="4690">
                  <c:v>9.5999999999776264E-3</c:v>
                </c:pt>
                <c:pt idx="4691">
                  <c:v>8.0400000000508953E-3</c:v>
                </c:pt>
                <c:pt idx="4692">
                  <c:v>1.1829999999974916E-2</c:v>
                </c:pt>
                <c:pt idx="4693">
                  <c:v>7.9299999999875581E-3</c:v>
                </c:pt>
                <c:pt idx="4694">
                  <c:v>1.1030000000005202E-2</c:v>
                </c:pt>
                <c:pt idx="4695">
                  <c:v>9.360000000015134E-3</c:v>
                </c:pt>
                <c:pt idx="4696">
                  <c:v>8.579999999994925E-3</c:v>
                </c:pt>
                <c:pt idx="4697">
                  <c:v>1.0429999999985284E-2</c:v>
                </c:pt>
                <c:pt idx="4698">
                  <c:v>8.170000000006894E-3</c:v>
                </c:pt>
                <c:pt idx="4699">
                  <c:v>1.0040000000003602E-2</c:v>
                </c:pt>
                <c:pt idx="4700">
                  <c:v>1.2189999999975498E-2</c:v>
                </c:pt>
                <c:pt idx="4701">
                  <c:v>7.4500000000057298E-3</c:v>
                </c:pt>
                <c:pt idx="4702">
                  <c:v>1.2750000000039563E-2</c:v>
                </c:pt>
                <c:pt idx="4703">
                  <c:v>9.2099999999959437E-3</c:v>
                </c:pt>
                <c:pt idx="4704">
                  <c:v>1.0249999999984993E-2</c:v>
                </c:pt>
                <c:pt idx="4705">
                  <c:v>8.3799999999882857E-3</c:v>
                </c:pt>
                <c:pt idx="4706">
                  <c:v>8.579999999994925E-3</c:v>
                </c:pt>
                <c:pt idx="4707">
                  <c:v>1.079000000004271E-2</c:v>
                </c:pt>
                <c:pt idx="4708">
                  <c:v>9.7199999999588726E-3</c:v>
                </c:pt>
                <c:pt idx="4709">
                  <c:v>1.1590000000012424E-2</c:v>
                </c:pt>
                <c:pt idx="4710">
                  <c:v>6.2899999999785905E-3</c:v>
                </c:pt>
                <c:pt idx="4711">
                  <c:v>1.3110000000040145E-2</c:v>
                </c:pt>
                <c:pt idx="4712">
                  <c:v>5.0699999999892498E-3</c:v>
                </c:pt>
                <c:pt idx="4713">
                  <c:v>1.5730000000019118E-2</c:v>
                </c:pt>
                <c:pt idx="4714">
                  <c:v>5.6699999999523243E-3</c:v>
                </c:pt>
                <c:pt idx="4715">
                  <c:v>1.3290000000040436E-2</c:v>
                </c:pt>
                <c:pt idx="4716">
                  <c:v>7.3299999999676402E-3</c:v>
                </c:pt>
                <c:pt idx="4717">
                  <c:v>1.1650000000031469E-2</c:v>
                </c:pt>
                <c:pt idx="4718">
                  <c:v>1.0069999999984702E-2</c:v>
                </c:pt>
                <c:pt idx="4719">
                  <c:v>1.1689999999987322E-2</c:v>
                </c:pt>
                <c:pt idx="4720">
                  <c:v>1.0550000000023374E-2</c:v>
                </c:pt>
                <c:pt idx="4721">
                  <c:v>1.0429999999985284E-2</c:v>
                </c:pt>
                <c:pt idx="4722">
                  <c:v>9.770000000003165E-3</c:v>
                </c:pt>
                <c:pt idx="4723">
                  <c:v>9.4500000000152795E-3</c:v>
                </c:pt>
                <c:pt idx="4724">
                  <c:v>9.8299999999653664E-3</c:v>
                </c:pt>
                <c:pt idx="4725">
                  <c:v>8.4400000000073305E-3</c:v>
                </c:pt>
                <c:pt idx="4726">
                  <c:v>1.2429999999994834E-2</c:v>
                </c:pt>
                <c:pt idx="4727">
                  <c:v>1.1470000000031177E-2</c:v>
                </c:pt>
                <c:pt idx="4728">
                  <c:v>8.0499999999688043E-3</c:v>
                </c:pt>
                <c:pt idx="4729">
                  <c:v>1.067000000000462E-2</c:v>
                </c:pt>
                <c:pt idx="4730">
                  <c:v>8.0100000000129512E-3</c:v>
                </c:pt>
                <c:pt idx="4731">
                  <c:v>8.6200000000076216E-3</c:v>
                </c:pt>
                <c:pt idx="4732">
                  <c:v>9.3499999999835381E-3</c:v>
                </c:pt>
                <c:pt idx="4733">
                  <c:v>7.5100000000247746E-3</c:v>
                </c:pt>
                <c:pt idx="4734">
                  <c:v>1.3329999999996289E-2</c:v>
                </c:pt>
                <c:pt idx="4735">
                  <c:v>6.7899999999667671E-3</c:v>
                </c:pt>
                <c:pt idx="4736">
                  <c:v>1.0850000000004911E-2</c:v>
                </c:pt>
                <c:pt idx="4737">
                  <c:v>1.0070000000041546E-2</c:v>
                </c:pt>
                <c:pt idx="4738">
                  <c:v>8.909999999957563E-3</c:v>
                </c:pt>
                <c:pt idx="4739">
                  <c:v>8.1100000000446926E-3</c:v>
                </c:pt>
                <c:pt idx="4740">
                  <c:v>1.036999999996624E-2</c:v>
                </c:pt>
                <c:pt idx="4741">
                  <c:v>7.0000000000050022E-3</c:v>
                </c:pt>
                <c:pt idx="4742">
                  <c:v>9.5699999999965257E-3</c:v>
                </c:pt>
                <c:pt idx="4743">
                  <c:v>8.2600000000070395E-3</c:v>
                </c:pt>
                <c:pt idx="4744">
                  <c:v>8.6099999999760257E-3</c:v>
                </c:pt>
                <c:pt idx="4745">
                  <c:v>9.3899999999962347E-3</c:v>
                </c:pt>
                <c:pt idx="4746">
                  <c:v>7.5700000000438195E-3</c:v>
                </c:pt>
                <c:pt idx="4747">
                  <c:v>1.1889999999993961E-2</c:v>
                </c:pt>
                <c:pt idx="4748">
                  <c:v>7.5999999999680767E-3</c:v>
                </c:pt>
                <c:pt idx="4749">
                  <c:v>8.3400000000324326E-3</c:v>
                </c:pt>
                <c:pt idx="4750">
                  <c:v>8.2600000000070395E-3</c:v>
                </c:pt>
                <c:pt idx="4751">
                  <c:v>1.0130000000003747E-2</c:v>
                </c:pt>
                <c:pt idx="4752">
                  <c:v>8.579999999994925E-3</c:v>
                </c:pt>
                <c:pt idx="4753">
                  <c:v>1.1149999999986449E-2</c:v>
                </c:pt>
                <c:pt idx="4754">
                  <c:v>8.9699999999766078E-3</c:v>
                </c:pt>
                <c:pt idx="4755">
                  <c:v>1.1650000000031469E-2</c:v>
                </c:pt>
                <c:pt idx="4756">
                  <c:v>5.8999999999969077E-3</c:v>
                </c:pt>
                <c:pt idx="4757">
                  <c:v>8.4699999999884312E-3</c:v>
                </c:pt>
                <c:pt idx="4758">
                  <c:v>1.2069999999994252E-2</c:v>
                </c:pt>
                <c:pt idx="4759">
                  <c:v>8.4300000000325781E-3</c:v>
                </c:pt>
                <c:pt idx="4760">
                  <c:v>8.9699999999766078E-3</c:v>
                </c:pt>
                <c:pt idx="4761">
                  <c:v>9.9000000000160071E-3</c:v>
                </c:pt>
                <c:pt idx="4762">
                  <c:v>7.7099999999745705E-3</c:v>
                </c:pt>
                <c:pt idx="4763">
                  <c:v>1.0820000000023811E-2</c:v>
                </c:pt>
                <c:pt idx="4764">
                  <c:v>8.4400000000073305E-3</c:v>
                </c:pt>
                <c:pt idx="4765">
                  <c:v>1.0069999999984702E-2</c:v>
                </c:pt>
                <c:pt idx="4766">
                  <c:v>9.9500000000034561E-3</c:v>
                </c:pt>
                <c:pt idx="4767">
                  <c:v>1.067000000000462E-2</c:v>
                </c:pt>
                <c:pt idx="4768">
                  <c:v>7.5999999999680767E-3</c:v>
                </c:pt>
                <c:pt idx="4769">
                  <c:v>8.9700000000334512E-3</c:v>
                </c:pt>
                <c:pt idx="4770">
                  <c:v>1.0490000000004329E-2</c:v>
                </c:pt>
                <c:pt idx="4771">
                  <c:v>7.2999999999865395E-3</c:v>
                </c:pt>
                <c:pt idx="4772">
                  <c:v>1.2339999999994689E-2</c:v>
                </c:pt>
                <c:pt idx="4773">
                  <c:v>7.4199999999677857E-3</c:v>
                </c:pt>
                <c:pt idx="4774">
                  <c:v>1.2880000000052405E-2</c:v>
                </c:pt>
                <c:pt idx="4775">
                  <c:v>9.3599999999582906E-3</c:v>
                </c:pt>
                <c:pt idx="4776">
                  <c:v>9.590000000002874E-3</c:v>
                </c:pt>
                <c:pt idx="4777">
                  <c:v>7.9299999999875581E-3</c:v>
                </c:pt>
                <c:pt idx="4778">
                  <c:v>1.0850000000004911E-2</c:v>
                </c:pt>
                <c:pt idx="4779">
                  <c:v>8.1900000000132422E-3</c:v>
                </c:pt>
                <c:pt idx="4780">
                  <c:v>1.0879999999986012E-2</c:v>
                </c:pt>
                <c:pt idx="4781">
                  <c:v>8.5000000000263753E-3</c:v>
                </c:pt>
                <c:pt idx="4782">
                  <c:v>1.0280000000022937E-2</c:v>
                </c:pt>
                <c:pt idx="4783">
                  <c:v>9.4699999999647844E-3</c:v>
                </c:pt>
                <c:pt idx="4784">
                  <c:v>8.4400000000073305E-3</c:v>
                </c:pt>
                <c:pt idx="4785">
                  <c:v>1.0190000000022792E-2</c:v>
                </c:pt>
                <c:pt idx="4786">
                  <c:v>8.579999999994925E-3</c:v>
                </c:pt>
                <c:pt idx="4787">
                  <c:v>7.7499999999872671E-3</c:v>
                </c:pt>
                <c:pt idx="4788">
                  <c:v>1.0550000000023374E-2</c:v>
                </c:pt>
                <c:pt idx="4789">
                  <c:v>6.2599999999974898E-3</c:v>
                </c:pt>
                <c:pt idx="4790">
                  <c:v>1.1949999999956162E-2</c:v>
                </c:pt>
                <c:pt idx="4791">
                  <c:v>9.5100000000343243E-3</c:v>
                </c:pt>
                <c:pt idx="4792">
                  <c:v>7.7499999999872671E-3</c:v>
                </c:pt>
                <c:pt idx="4793">
                  <c:v>1.1950000000013006E-2</c:v>
                </c:pt>
                <c:pt idx="4794">
                  <c:v>6.9699999999670581E-3</c:v>
                </c:pt>
                <c:pt idx="4795">
                  <c:v>1.2490000000013879E-2</c:v>
                </c:pt>
                <c:pt idx="4796">
                  <c:v>8.6699999999950705E-3</c:v>
                </c:pt>
                <c:pt idx="4797">
                  <c:v>7.569999999986976E-3</c:v>
                </c:pt>
                <c:pt idx="4798">
                  <c:v>1.2130000000013297E-2</c:v>
                </c:pt>
                <c:pt idx="4799">
                  <c:v>1.0730000000023665E-2</c:v>
                </c:pt>
                <c:pt idx="4800">
                  <c:v>8.8499999999953616E-3</c:v>
                </c:pt>
                <c:pt idx="4801">
                  <c:v>1.0819999999966967E-2</c:v>
                </c:pt>
                <c:pt idx="4802">
                  <c:v>9.9200000000223554E-3</c:v>
                </c:pt>
                <c:pt idx="4803">
                  <c:v>9.7200000000157161E-3</c:v>
                </c:pt>
                <c:pt idx="4804">
                  <c:v>9.8600000000033106E-3</c:v>
                </c:pt>
                <c:pt idx="4805">
                  <c:v>8.9699999999766078E-3</c:v>
                </c:pt>
                <c:pt idx="4806">
                  <c:v>1.1390000000005784E-2</c:v>
                </c:pt>
                <c:pt idx="4807">
                  <c:v>1.1799999999993815E-2</c:v>
                </c:pt>
                <c:pt idx="4808">
                  <c:v>7.7499999999872671E-3</c:v>
                </c:pt>
                <c:pt idx="4809">
                  <c:v>1.1200000000030741E-2</c:v>
                </c:pt>
                <c:pt idx="4810">
                  <c:v>8.679999999969823E-3</c:v>
                </c:pt>
                <c:pt idx="4811">
                  <c:v>1.0700000000042564E-2</c:v>
                </c:pt>
                <c:pt idx="4812">
                  <c:v>9.0299999999956526E-3</c:v>
                </c:pt>
                <c:pt idx="4813">
                  <c:v>8.8199999999574175E-3</c:v>
                </c:pt>
                <c:pt idx="4814">
                  <c:v>1.3440000000002783E-2</c:v>
                </c:pt>
                <c:pt idx="4815">
                  <c:v>6.3200000000165346E-3</c:v>
                </c:pt>
                <c:pt idx="4816">
                  <c:v>1.087000000001126E-2</c:v>
                </c:pt>
                <c:pt idx="4817">
                  <c:v>7.8399999999874126E-3</c:v>
                </c:pt>
                <c:pt idx="4818">
                  <c:v>6.5599999999790271E-3</c:v>
                </c:pt>
                <c:pt idx="4819">
                  <c:v>9.9200000000223554E-3</c:v>
                </c:pt>
                <c:pt idx="4820">
                  <c:v>9.9000000000160071E-3</c:v>
                </c:pt>
                <c:pt idx="4821">
                  <c:v>8.8200000000142609E-3</c:v>
                </c:pt>
                <c:pt idx="4822">
                  <c:v>1.051999999998543E-2</c:v>
                </c:pt>
                <c:pt idx="4823">
                  <c:v>8.1099999999878492E-3</c:v>
                </c:pt>
                <c:pt idx="4824">
                  <c:v>1.20900000000006E-2</c:v>
                </c:pt>
                <c:pt idx="4825">
                  <c:v>7.569999999986976E-3</c:v>
                </c:pt>
                <c:pt idx="4826">
                  <c:v>9.1199999999957981E-3</c:v>
                </c:pt>
                <c:pt idx="4827">
                  <c:v>9.0000000000145519E-3</c:v>
                </c:pt>
                <c:pt idx="4828">
                  <c:v>1.1750000000006366E-2</c:v>
                </c:pt>
                <c:pt idx="4829">
                  <c:v>8.7899999999763168E-3</c:v>
                </c:pt>
                <c:pt idx="4830">
                  <c:v>9.0600000000335967E-3</c:v>
                </c:pt>
                <c:pt idx="4831">
                  <c:v>1.1769999999955871E-2</c:v>
                </c:pt>
                <c:pt idx="4832">
                  <c:v>4.9500000000080036E-3</c:v>
                </c:pt>
                <c:pt idx="4833">
                  <c:v>1.3500000000021828E-2</c:v>
                </c:pt>
                <c:pt idx="4834">
                  <c:v>8.8200000000142609E-3</c:v>
                </c:pt>
                <c:pt idx="4835">
                  <c:v>1.2810000000001764E-2</c:v>
                </c:pt>
                <c:pt idx="4836">
                  <c:v>5.1300000000082946E-3</c:v>
                </c:pt>
                <c:pt idx="4837">
                  <c:v>1.1299999999948795E-2</c:v>
                </c:pt>
                <c:pt idx="4838">
                  <c:v>1.0340000000041982E-2</c:v>
                </c:pt>
                <c:pt idx="4839">
                  <c:v>1.1050000000011551E-2</c:v>
                </c:pt>
                <c:pt idx="4840">
                  <c:v>8.3199999999692409E-3</c:v>
                </c:pt>
                <c:pt idx="4841">
                  <c:v>1.0820000000023811E-2</c:v>
                </c:pt>
                <c:pt idx="4842">
                  <c:v>7.4199999999677857E-3</c:v>
                </c:pt>
                <c:pt idx="4843">
                  <c:v>1.274999999998272E-2</c:v>
                </c:pt>
                <c:pt idx="4844">
                  <c:v>7.9900000000066029E-3</c:v>
                </c:pt>
                <c:pt idx="4845">
                  <c:v>7.840000000044256E-3</c:v>
                </c:pt>
                <c:pt idx="4846">
                  <c:v>1.3019999999983156E-2</c:v>
                </c:pt>
                <c:pt idx="4847">
                  <c:v>1.1239999999986594E-2</c:v>
                </c:pt>
                <c:pt idx="4848">
                  <c:v>4.1100000000255932E-3</c:v>
                </c:pt>
                <c:pt idx="4849">
                  <c:v>1.4479999999991833E-2</c:v>
                </c:pt>
                <c:pt idx="4850">
                  <c:v>9.2700000000149885E-3</c:v>
                </c:pt>
                <c:pt idx="4851">
                  <c:v>9.2399999999770444E-3</c:v>
                </c:pt>
                <c:pt idx="4852">
                  <c:v>1.1000000000024102E-2</c:v>
                </c:pt>
                <c:pt idx="4853">
                  <c:v>6.8499999999858119E-3</c:v>
                </c:pt>
                <c:pt idx="4854">
                  <c:v>1.5559999999993579E-2</c:v>
                </c:pt>
                <c:pt idx="4855">
                  <c:v>6.9699999999670581E-3</c:v>
                </c:pt>
                <c:pt idx="4856">
                  <c:v>1.3150000000052842E-2</c:v>
                </c:pt>
                <c:pt idx="4857">
                  <c:v>8.7599999999952161E-3</c:v>
                </c:pt>
                <c:pt idx="4858">
                  <c:v>1.1439999999993233E-2</c:v>
                </c:pt>
                <c:pt idx="4859">
                  <c:v>1.0040000000003602E-2</c:v>
                </c:pt>
                <c:pt idx="4860">
                  <c:v>1.4489999999966585E-2</c:v>
                </c:pt>
                <c:pt idx="4861">
                  <c:v>6.880000000023756E-3</c:v>
                </c:pt>
                <c:pt idx="4862">
                  <c:v>1.251999999999498E-2</c:v>
                </c:pt>
                <c:pt idx="4863">
                  <c:v>9.5699999999965257E-3</c:v>
                </c:pt>
                <c:pt idx="4864">
                  <c:v>1.1529999999993379E-2</c:v>
                </c:pt>
                <c:pt idx="4865">
                  <c:v>1.067000000000462E-2</c:v>
                </c:pt>
                <c:pt idx="4866">
                  <c:v>1.0850000000004911E-2</c:v>
                </c:pt>
                <c:pt idx="4867">
                  <c:v>9.8899999999844113E-3</c:v>
                </c:pt>
                <c:pt idx="4868">
                  <c:v>1.1000000000024102E-2</c:v>
                </c:pt>
                <c:pt idx="4869">
                  <c:v>8.9399999999955071E-3</c:v>
                </c:pt>
                <c:pt idx="4870">
                  <c:v>1.1469999999974334E-2</c:v>
                </c:pt>
                <c:pt idx="4871">
                  <c:v>1.0580000000004475E-2</c:v>
                </c:pt>
                <c:pt idx="4872">
                  <c:v>8.8000000000079126E-3</c:v>
                </c:pt>
                <c:pt idx="4873">
                  <c:v>1.2839999999982865E-2</c:v>
                </c:pt>
                <c:pt idx="4874">
                  <c:v>6.9100000000048567E-3</c:v>
                </c:pt>
                <c:pt idx="4875">
                  <c:v>1.5800000000012915E-2</c:v>
                </c:pt>
                <c:pt idx="4876">
                  <c:v>6.7300000000045657E-3</c:v>
                </c:pt>
                <c:pt idx="4877">
                  <c:v>1.0260000000016589E-2</c:v>
                </c:pt>
                <c:pt idx="4878">
                  <c:v>1.2360000000001037E-2</c:v>
                </c:pt>
                <c:pt idx="4879">
                  <c:v>1.0580000000004475E-2</c:v>
                </c:pt>
                <c:pt idx="4880">
                  <c:v>1.0969999999986157E-2</c:v>
                </c:pt>
                <c:pt idx="4881">
                  <c:v>9.8100000000158616E-3</c:v>
                </c:pt>
                <c:pt idx="4882">
                  <c:v>9.0599999999767533E-3</c:v>
                </c:pt>
                <c:pt idx="4883">
                  <c:v>1.2960000000020955E-2</c:v>
                </c:pt>
                <c:pt idx="4884">
                  <c:v>9.5999999999776264E-3</c:v>
                </c:pt>
                <c:pt idx="4885">
                  <c:v>8.399999999994634E-3</c:v>
                </c:pt>
                <c:pt idx="4886">
                  <c:v>1.371000000000322E-2</c:v>
                </c:pt>
                <c:pt idx="4887">
                  <c:v>8.6100000000328691E-3</c:v>
                </c:pt>
                <c:pt idx="4888">
                  <c:v>1.0339999999985139E-2</c:v>
                </c:pt>
                <c:pt idx="4889">
                  <c:v>1.1979999999994106E-2</c:v>
                </c:pt>
                <c:pt idx="4890">
                  <c:v>9.5699999999965257E-3</c:v>
                </c:pt>
                <c:pt idx="4891">
                  <c:v>1.2009999999975207E-2</c:v>
                </c:pt>
                <c:pt idx="4892">
                  <c:v>1.079000000004271E-2</c:v>
                </c:pt>
                <c:pt idx="4893">
                  <c:v>9.8099999999590182E-3</c:v>
                </c:pt>
                <c:pt idx="4894">
                  <c:v>1.2930000000039854E-2</c:v>
                </c:pt>
                <c:pt idx="4895">
                  <c:v>7.0000000000050022E-3</c:v>
                </c:pt>
                <c:pt idx="4896">
                  <c:v>9.5999999999776264E-3</c:v>
                </c:pt>
                <c:pt idx="4897">
                  <c:v>1.2130000000013297E-2</c:v>
                </c:pt>
                <c:pt idx="4898">
                  <c:v>7.5099999999679312E-3</c:v>
                </c:pt>
                <c:pt idx="4899">
                  <c:v>9.2999999999960892E-3</c:v>
                </c:pt>
                <c:pt idx="4900">
                  <c:v>1.3410000000021682E-2</c:v>
                </c:pt>
                <c:pt idx="4901">
                  <c:v>7.4200000000246291E-3</c:v>
                </c:pt>
                <c:pt idx="4902">
                  <c:v>1.2279999999975644E-2</c:v>
                </c:pt>
                <c:pt idx="4903">
                  <c:v>9.2700000000149885E-3</c:v>
                </c:pt>
                <c:pt idx="4904">
                  <c:v>8.399999999994634E-3</c:v>
                </c:pt>
                <c:pt idx="4905">
                  <c:v>1.3559999999984029E-2</c:v>
                </c:pt>
                <c:pt idx="4906">
                  <c:v>1.0850000000004911E-2</c:v>
                </c:pt>
                <c:pt idx="4907">
                  <c:v>9.590000000002874E-3</c:v>
                </c:pt>
                <c:pt idx="4908">
                  <c:v>1.267000000001417E-2</c:v>
                </c:pt>
                <c:pt idx="4909">
                  <c:v>8.6099999999760257E-3</c:v>
                </c:pt>
                <c:pt idx="4910">
                  <c:v>1.0080000000016298E-2</c:v>
                </c:pt>
                <c:pt idx="4911">
                  <c:v>1.2069999999994252E-2</c:v>
                </c:pt>
                <c:pt idx="4912">
                  <c:v>8.7300000000141154E-3</c:v>
                </c:pt>
                <c:pt idx="4913">
                  <c:v>1.5229999999974098E-2</c:v>
                </c:pt>
                <c:pt idx="4914">
                  <c:v>6.6699999999855208E-3</c:v>
                </c:pt>
                <c:pt idx="4915">
                  <c:v>1.40100000000416E-2</c:v>
                </c:pt>
                <c:pt idx="4916">
                  <c:v>9.6599999999966712E-3</c:v>
                </c:pt>
                <c:pt idx="4917">
                  <c:v>8.909999999957563E-3</c:v>
                </c:pt>
                <c:pt idx="4918">
                  <c:v>1.2430000000051677E-2</c:v>
                </c:pt>
                <c:pt idx="4919">
                  <c:v>1.0579999999947631E-2</c:v>
                </c:pt>
                <c:pt idx="4920">
                  <c:v>1.102000000003045E-2</c:v>
                </c:pt>
                <c:pt idx="4921">
                  <c:v>1.0760000000004766E-2</c:v>
                </c:pt>
                <c:pt idx="4922">
                  <c:v>1.0639999999966676E-2</c:v>
                </c:pt>
                <c:pt idx="4923">
                  <c:v>1.1270000000024538E-2</c:v>
                </c:pt>
                <c:pt idx="4924">
                  <c:v>1.1469999999974334E-2</c:v>
                </c:pt>
                <c:pt idx="4925">
                  <c:v>8.3700000000135333E-3</c:v>
                </c:pt>
                <c:pt idx="4926">
                  <c:v>1.1920000000031905E-2</c:v>
                </c:pt>
                <c:pt idx="4927">
                  <c:v>8.9800000000082036E-3</c:v>
                </c:pt>
                <c:pt idx="4928">
                  <c:v>9.6199999999839747E-3</c:v>
                </c:pt>
                <c:pt idx="4929">
                  <c:v>1.1919999999975062E-2</c:v>
                </c:pt>
                <c:pt idx="4930">
                  <c:v>6.8600000000174077E-3</c:v>
                </c:pt>
                <c:pt idx="4931">
                  <c:v>1.0989999999992506E-2</c:v>
                </c:pt>
                <c:pt idx="4932">
                  <c:v>1.1059999999986303E-2</c:v>
                </c:pt>
                <c:pt idx="4933">
                  <c:v>7.2400000000243381E-3</c:v>
                </c:pt>
                <c:pt idx="4934">
                  <c:v>1.5289999999993142E-2</c:v>
                </c:pt>
                <c:pt idx="4935">
                  <c:v>6.3499999999976353E-3</c:v>
                </c:pt>
                <c:pt idx="4936">
                  <c:v>1.2870000000020809E-2</c:v>
                </c:pt>
                <c:pt idx="4937">
                  <c:v>9.5399999999585816E-3</c:v>
                </c:pt>
                <c:pt idx="4938">
                  <c:v>8.4899999999947795E-3</c:v>
                </c:pt>
                <c:pt idx="4939">
                  <c:v>1.3590000000021973E-2</c:v>
                </c:pt>
                <c:pt idx="4940">
                  <c:v>9.7799999999779175E-3</c:v>
                </c:pt>
                <c:pt idx="4941">
                  <c:v>6.5300000000547698E-3</c:v>
                </c:pt>
                <c:pt idx="4942">
                  <c:v>1.089999999999236E-2</c:v>
                </c:pt>
                <c:pt idx="4943">
                  <c:v>7.5400000000058753E-3</c:v>
                </c:pt>
                <c:pt idx="4944">
                  <c:v>1.2129999999956453E-2</c:v>
                </c:pt>
                <c:pt idx="4945">
                  <c:v>8.530000000007476E-3</c:v>
                </c:pt>
                <c:pt idx="4946">
                  <c:v>6.4600000000041291E-3</c:v>
                </c:pt>
                <c:pt idx="4947">
                  <c:v>1.2040000000013151E-2</c:v>
                </c:pt>
                <c:pt idx="4948">
                  <c:v>8.1999999999879947E-3</c:v>
                </c:pt>
                <c:pt idx="4949">
                  <c:v>8.6400000000139698E-3</c:v>
                </c:pt>
                <c:pt idx="4950">
                  <c:v>1.254999999997608E-2</c:v>
                </c:pt>
                <c:pt idx="4951">
                  <c:v>4.1100000000255932E-3</c:v>
                </c:pt>
                <c:pt idx="4952">
                  <c:v>8.5500000000138243E-3</c:v>
                </c:pt>
                <c:pt idx="4953">
                  <c:v>1.1869999999987613E-2</c:v>
                </c:pt>
                <c:pt idx="4954">
                  <c:v>6.9100000000048567E-3</c:v>
                </c:pt>
                <c:pt idx="4955">
                  <c:v>1.1799999999993815E-2</c:v>
                </c:pt>
                <c:pt idx="4956">
                  <c:v>8.0199999999877036E-3</c:v>
                </c:pt>
                <c:pt idx="4957">
                  <c:v>9.7099999999841202E-3</c:v>
                </c:pt>
                <c:pt idx="4958">
                  <c:v>7.1900000000368891E-3</c:v>
                </c:pt>
                <c:pt idx="4959">
                  <c:v>1.1199999999973898E-2</c:v>
                </c:pt>
                <c:pt idx="4960">
                  <c:v>7.0999999999799002E-3</c:v>
                </c:pt>
                <c:pt idx="4961">
                  <c:v>1.0520000000042273E-2</c:v>
                </c:pt>
                <c:pt idx="4962">
                  <c:v>8.399999999994634E-3</c:v>
                </c:pt>
                <c:pt idx="4963">
                  <c:v>1.036999999996624E-2</c:v>
                </c:pt>
                <c:pt idx="4964">
                  <c:v>6.4100000000166801E-3</c:v>
                </c:pt>
                <c:pt idx="4965">
                  <c:v>1.1200000000030741E-2</c:v>
                </c:pt>
                <c:pt idx="4966">
                  <c:v>8.9399999999955071E-3</c:v>
                </c:pt>
                <c:pt idx="4967">
                  <c:v>8.5899999999696774E-3</c:v>
                </c:pt>
                <c:pt idx="4968">
                  <c:v>1.0879999999986012E-2</c:v>
                </c:pt>
                <c:pt idx="4969">
                  <c:v>9.9800000000414002E-3</c:v>
                </c:pt>
                <c:pt idx="4970">
                  <c:v>6.4999999999599822E-3</c:v>
                </c:pt>
                <c:pt idx="4971">
                  <c:v>1.1470000000031177E-2</c:v>
                </c:pt>
                <c:pt idx="4972">
                  <c:v>1.0009999999965657E-2</c:v>
                </c:pt>
                <c:pt idx="4973">
                  <c:v>7.6000000000249202E-3</c:v>
                </c:pt>
                <c:pt idx="4974">
                  <c:v>1.1689999999987322E-2</c:v>
                </c:pt>
                <c:pt idx="4975">
                  <c:v>6.8200000000047112E-3</c:v>
                </c:pt>
                <c:pt idx="4976">
                  <c:v>1.30500000000211E-2</c:v>
                </c:pt>
                <c:pt idx="4977">
                  <c:v>7.7799999999683678E-3</c:v>
                </c:pt>
                <c:pt idx="4978">
                  <c:v>1.1770000000012715E-2</c:v>
                </c:pt>
                <c:pt idx="4979">
                  <c:v>7.5100000000247746E-3</c:v>
                </c:pt>
                <c:pt idx="4980">
                  <c:v>9.9599999999782085E-3</c:v>
                </c:pt>
                <c:pt idx="4981">
                  <c:v>8.8200000000142609E-3</c:v>
                </c:pt>
                <c:pt idx="4982">
                  <c:v>1.1469999999974334E-2</c:v>
                </c:pt>
                <c:pt idx="4983">
                  <c:v>9.4200000000341788E-3</c:v>
                </c:pt>
                <c:pt idx="4984">
                  <c:v>1.1679999999955726E-2</c:v>
                </c:pt>
                <c:pt idx="4985">
                  <c:v>8.0200000000445471E-3</c:v>
                </c:pt>
                <c:pt idx="4986">
                  <c:v>9.6299999999587271E-3</c:v>
                </c:pt>
                <c:pt idx="4987">
                  <c:v>9.2099999999959437E-3</c:v>
                </c:pt>
                <c:pt idx="4988">
                  <c:v>9.260000000040236E-3</c:v>
                </c:pt>
                <c:pt idx="4989">
                  <c:v>1.0580000000004475E-2</c:v>
                </c:pt>
                <c:pt idx="4990">
                  <c:v>8.7399999999888678E-3</c:v>
                </c:pt>
                <c:pt idx="4991">
                  <c:v>8.8499999999953616E-3</c:v>
                </c:pt>
                <c:pt idx="4992">
                  <c:v>1.0159999999984848E-2</c:v>
                </c:pt>
                <c:pt idx="4993">
                  <c:v>1.4420000000029631E-2</c:v>
                </c:pt>
                <c:pt idx="4994">
                  <c:v>6.0199999999781539E-3</c:v>
                </c:pt>
                <c:pt idx="4995">
                  <c:v>1.2249999999994543E-2</c:v>
                </c:pt>
                <c:pt idx="4996">
                  <c:v>7.8700000000253567E-3</c:v>
                </c:pt>
                <c:pt idx="4997">
                  <c:v>1.3980000000003656E-2</c:v>
                </c:pt>
                <c:pt idx="4998">
                  <c:v>6.3499999999976353E-3</c:v>
                </c:pt>
                <c:pt idx="4999">
                  <c:v>9.770000000003165E-3</c:v>
                </c:pt>
                <c:pt idx="5000">
                  <c:v>1.1529999999993379E-2</c:v>
                </c:pt>
                <c:pt idx="5001">
                  <c:v>1.1750000000006366E-2</c:v>
                </c:pt>
                <c:pt idx="5002">
                  <c:v>8.9699999999766078E-3</c:v>
                </c:pt>
                <c:pt idx="5003">
                  <c:v>1.0940000000005057E-2</c:v>
                </c:pt>
                <c:pt idx="5004">
                  <c:v>7.4799999999868305E-3</c:v>
                </c:pt>
                <c:pt idx="5005">
                  <c:v>1.1439999999993233E-2</c:v>
                </c:pt>
                <c:pt idx="5006">
                  <c:v>6.9100000000048567E-3</c:v>
                </c:pt>
                <c:pt idx="5007">
                  <c:v>6.2599999999974898E-3</c:v>
                </c:pt>
                <c:pt idx="5008">
                  <c:v>1.2370000000032633E-2</c:v>
                </c:pt>
                <c:pt idx="5009">
                  <c:v>7.8699999999685133E-3</c:v>
                </c:pt>
                <c:pt idx="5010">
                  <c:v>9.2700000000149885E-3</c:v>
                </c:pt>
                <c:pt idx="5011">
                  <c:v>9.9500000000034561E-3</c:v>
                </c:pt>
                <c:pt idx="5012">
                  <c:v>7.8399999999874126E-3</c:v>
                </c:pt>
                <c:pt idx="5013">
                  <c:v>1.274999999998272E-2</c:v>
                </c:pt>
                <c:pt idx="5014">
                  <c:v>8.4100000000262298E-3</c:v>
                </c:pt>
                <c:pt idx="5015">
                  <c:v>9.2099999999959437E-3</c:v>
                </c:pt>
                <c:pt idx="5016">
                  <c:v>1.1439999999993233E-2</c:v>
                </c:pt>
                <c:pt idx="5017">
                  <c:v>9.6599999999966712E-3</c:v>
                </c:pt>
                <c:pt idx="5018">
                  <c:v>1.2420000000020082E-2</c:v>
                </c:pt>
                <c:pt idx="5019">
                  <c:v>6.3499999999976353E-3</c:v>
                </c:pt>
                <c:pt idx="5020">
                  <c:v>1.0580000000004475E-2</c:v>
                </c:pt>
                <c:pt idx="5021">
                  <c:v>1.1179999999967549E-2</c:v>
                </c:pt>
                <c:pt idx="5022">
                  <c:v>9.030000000052496E-3</c:v>
                </c:pt>
                <c:pt idx="5023">
                  <c:v>1.1109999999973752E-2</c:v>
                </c:pt>
                <c:pt idx="5024">
                  <c:v>9.1499999999768988E-3</c:v>
                </c:pt>
                <c:pt idx="5025">
                  <c:v>8.9700000000334512E-3</c:v>
                </c:pt>
                <c:pt idx="5026">
                  <c:v>9.7799999999779175E-3</c:v>
                </c:pt>
                <c:pt idx="5027">
                  <c:v>1.0010000000022501E-2</c:v>
                </c:pt>
                <c:pt idx="5028">
                  <c:v>8.4099999999693864E-3</c:v>
                </c:pt>
                <c:pt idx="5029">
                  <c:v>1.0760000000004766E-2</c:v>
                </c:pt>
                <c:pt idx="5030">
                  <c:v>1.2159999999994398E-2</c:v>
                </c:pt>
                <c:pt idx="5031">
                  <c:v>8.1900000000132422E-3</c:v>
                </c:pt>
                <c:pt idx="5032">
                  <c:v>1.3289999999983593E-2</c:v>
                </c:pt>
                <c:pt idx="5033">
                  <c:v>6.7400000000361615E-3</c:v>
                </c:pt>
                <c:pt idx="5034">
                  <c:v>1.1799999999993815E-2</c:v>
                </c:pt>
                <c:pt idx="5035">
                  <c:v>1.0879999999986012E-2</c:v>
                </c:pt>
                <c:pt idx="5036">
                  <c:v>8.7900000000331602E-3</c:v>
                </c:pt>
                <c:pt idx="5037">
                  <c:v>1.1289999999974043E-2</c:v>
                </c:pt>
                <c:pt idx="5038">
                  <c:v>1.0409999999978936E-2</c:v>
                </c:pt>
                <c:pt idx="5039">
                  <c:v>1.3080000000002201E-2</c:v>
                </c:pt>
                <c:pt idx="5040">
                  <c:v>8.7300000000141154E-3</c:v>
                </c:pt>
                <c:pt idx="5041">
                  <c:v>9.6899999999777719E-3</c:v>
                </c:pt>
                <c:pt idx="5042">
                  <c:v>1.0250000000041837E-2</c:v>
                </c:pt>
                <c:pt idx="5043">
                  <c:v>1.2130000000013297E-2</c:v>
                </c:pt>
                <c:pt idx="5044">
                  <c:v>1.3559999999984029E-2</c:v>
                </c:pt>
                <c:pt idx="5045">
                  <c:v>8.9100000000144064E-3</c:v>
                </c:pt>
                <c:pt idx="5046">
                  <c:v>1.1679999999955726E-2</c:v>
                </c:pt>
                <c:pt idx="5047">
                  <c:v>1.2069999999994252E-2</c:v>
                </c:pt>
                <c:pt idx="5048">
                  <c:v>9.6900000000346154E-3</c:v>
                </c:pt>
                <c:pt idx="5049">
                  <c:v>9.2399999999770444E-3</c:v>
                </c:pt>
                <c:pt idx="5050">
                  <c:v>1.3200000000040291E-2</c:v>
                </c:pt>
                <c:pt idx="5051">
                  <c:v>1.0729999999966822E-2</c:v>
                </c:pt>
                <c:pt idx="5052">
                  <c:v>9.4700000000216278E-3</c:v>
                </c:pt>
                <c:pt idx="5053">
                  <c:v>1.1840000000006512E-2</c:v>
                </c:pt>
                <c:pt idx="5054">
                  <c:v>1.0339999999985139E-2</c:v>
                </c:pt>
                <c:pt idx="5055">
                  <c:v>1.0960000000011405E-2</c:v>
                </c:pt>
                <c:pt idx="5056">
                  <c:v>1.2369999999975789E-2</c:v>
                </c:pt>
                <c:pt idx="5057">
                  <c:v>1.0220000000003893E-2</c:v>
                </c:pt>
                <c:pt idx="5058">
                  <c:v>1.1509999999987031E-2</c:v>
                </c:pt>
                <c:pt idx="5059">
                  <c:v>1.1059999999986303E-2</c:v>
                </c:pt>
                <c:pt idx="5060">
                  <c:v>1.1770000000012715E-2</c:v>
                </c:pt>
                <c:pt idx="5061">
                  <c:v>8.7900000000331602E-3</c:v>
                </c:pt>
                <c:pt idx="5062">
                  <c:v>8.399999999994634E-3</c:v>
                </c:pt>
                <c:pt idx="5063">
                  <c:v>1.0580000000004475E-2</c:v>
                </c:pt>
                <c:pt idx="5064">
                  <c:v>9.9899999999593092E-3</c:v>
                </c:pt>
                <c:pt idx="5065">
                  <c:v>1.2870000000020809E-2</c:v>
                </c:pt>
                <c:pt idx="5066">
                  <c:v>1.0429999999985284E-2</c:v>
                </c:pt>
                <c:pt idx="5067">
                  <c:v>9.2099999999959437E-3</c:v>
                </c:pt>
                <c:pt idx="5068">
                  <c:v>1.0310000000004038E-2</c:v>
                </c:pt>
                <c:pt idx="5069">
                  <c:v>6.8600000000174077E-3</c:v>
                </c:pt>
                <c:pt idx="5070">
                  <c:v>9.180000000014843E-3</c:v>
                </c:pt>
                <c:pt idx="5071">
                  <c:v>9.1799999999579995E-3</c:v>
                </c:pt>
                <c:pt idx="5072">
                  <c:v>9.7400000000220643E-3</c:v>
                </c:pt>
                <c:pt idx="5073">
                  <c:v>6.0500000000160981E-3</c:v>
                </c:pt>
                <c:pt idx="5074">
                  <c:v>1.0429999999985284E-2</c:v>
                </c:pt>
                <c:pt idx="5075">
                  <c:v>8.0500000000256478E-3</c:v>
                </c:pt>
                <c:pt idx="5076">
                  <c:v>7.3600000000055843E-3</c:v>
                </c:pt>
                <c:pt idx="5077">
                  <c:v>1.0069999999984702E-2</c:v>
                </c:pt>
                <c:pt idx="5078">
                  <c:v>7.3600000000055843E-3</c:v>
                </c:pt>
                <c:pt idx="5079">
                  <c:v>1.2879999999995562E-2</c:v>
                </c:pt>
                <c:pt idx="5080">
                  <c:v>8.7599999999952161E-3</c:v>
                </c:pt>
                <c:pt idx="5081">
                  <c:v>8.4299999999757347E-3</c:v>
                </c:pt>
                <c:pt idx="5082">
                  <c:v>8.3799999999882857E-3</c:v>
                </c:pt>
                <c:pt idx="5083">
                  <c:v>1.1440000000050077E-2</c:v>
                </c:pt>
                <c:pt idx="5084">
                  <c:v>5.9899999999970532E-3</c:v>
                </c:pt>
                <c:pt idx="5085">
                  <c:v>1.1829999999974916E-2</c:v>
                </c:pt>
                <c:pt idx="5086">
                  <c:v>6.8299999999794636E-3</c:v>
                </c:pt>
                <c:pt idx="5087">
                  <c:v>9.8900000000412547E-3</c:v>
                </c:pt>
                <c:pt idx="5088">
                  <c:v>7.389999999986685E-3</c:v>
                </c:pt>
                <c:pt idx="5089">
                  <c:v>1.148000000000593E-2</c:v>
                </c:pt>
                <c:pt idx="5090">
                  <c:v>6.2899999999785905E-3</c:v>
                </c:pt>
                <c:pt idx="5091">
                  <c:v>1.3140000000021246E-2</c:v>
                </c:pt>
                <c:pt idx="5092">
                  <c:v>7.0000000000050022E-3</c:v>
                </c:pt>
                <c:pt idx="5093">
                  <c:v>1.1889999999993961E-2</c:v>
                </c:pt>
                <c:pt idx="5094">
                  <c:v>8.4099999999693864E-3</c:v>
                </c:pt>
                <c:pt idx="5095">
                  <c:v>9.6800000000030195E-3</c:v>
                </c:pt>
                <c:pt idx="5096">
                  <c:v>9.7499999999968168E-3</c:v>
                </c:pt>
                <c:pt idx="5097">
                  <c:v>1.0010000000022501E-2</c:v>
                </c:pt>
                <c:pt idx="5098">
                  <c:v>1.1889999999993961E-2</c:v>
                </c:pt>
                <c:pt idx="5099">
                  <c:v>7.9299999999875581E-3</c:v>
                </c:pt>
                <c:pt idx="5100">
                  <c:v>1.4250000000004093E-2</c:v>
                </c:pt>
                <c:pt idx="5101">
                  <c:v>7.5400000000058753E-3</c:v>
                </c:pt>
                <c:pt idx="5102">
                  <c:v>9.7099999999841202E-3</c:v>
                </c:pt>
                <c:pt idx="5103">
                  <c:v>1.0550000000023374E-2</c:v>
                </c:pt>
                <c:pt idx="5104">
                  <c:v>1.0699999999985721E-2</c:v>
                </c:pt>
                <c:pt idx="5105">
                  <c:v>1.1150000000043292E-2</c:v>
                </c:pt>
                <c:pt idx="5106">
                  <c:v>1.0729999999966822E-2</c:v>
                </c:pt>
                <c:pt idx="5107">
                  <c:v>1.0699999999985721E-2</c:v>
                </c:pt>
                <c:pt idx="5108">
                  <c:v>1.186000000001286E-2</c:v>
                </c:pt>
                <c:pt idx="5109">
                  <c:v>9.0900000000146974E-3</c:v>
                </c:pt>
                <c:pt idx="5110">
                  <c:v>1.0960000000011405E-2</c:v>
                </c:pt>
                <c:pt idx="5111">
                  <c:v>1.1539999999968131E-2</c:v>
                </c:pt>
                <c:pt idx="5112">
                  <c:v>1.1680000000012569E-2</c:v>
                </c:pt>
                <c:pt idx="5113">
                  <c:v>7.8100000000063119E-3</c:v>
                </c:pt>
                <c:pt idx="5114">
                  <c:v>1.0729999999966822E-2</c:v>
                </c:pt>
                <c:pt idx="5115">
                  <c:v>6.4000000000419277E-3</c:v>
                </c:pt>
                <c:pt idx="5116">
                  <c:v>1.2189999999975498E-2</c:v>
                </c:pt>
                <c:pt idx="5117">
                  <c:v>9.4500000000152795E-3</c:v>
                </c:pt>
                <c:pt idx="5118">
                  <c:v>8.1099999999878492E-3</c:v>
                </c:pt>
                <c:pt idx="5119">
                  <c:v>1.3350000000002638E-2</c:v>
                </c:pt>
                <c:pt idx="5120">
                  <c:v>7.6900000000250657E-3</c:v>
                </c:pt>
                <c:pt idx="5121">
                  <c:v>1.3440000000002783E-2</c:v>
                </c:pt>
                <c:pt idx="5122">
                  <c:v>6.4399999999977808E-3</c:v>
                </c:pt>
                <c:pt idx="5123">
                  <c:v>1.074999999997317E-2</c:v>
                </c:pt>
                <c:pt idx="5124">
                  <c:v>1.0049999999978354E-2</c:v>
                </c:pt>
                <c:pt idx="5125">
                  <c:v>1.2490000000013879E-2</c:v>
                </c:pt>
                <c:pt idx="5126">
                  <c:v>1.0190000000022792E-2</c:v>
                </c:pt>
                <c:pt idx="5127">
                  <c:v>1.186000000001286E-2</c:v>
                </c:pt>
                <c:pt idx="5128">
                  <c:v>8.909999999957563E-3</c:v>
                </c:pt>
                <c:pt idx="5129">
                  <c:v>1.0100000000022646E-2</c:v>
                </c:pt>
                <c:pt idx="5130">
                  <c:v>1.1450000000024829E-2</c:v>
                </c:pt>
                <c:pt idx="5131">
                  <c:v>9.0599999999767533E-3</c:v>
                </c:pt>
                <c:pt idx="5132">
                  <c:v>1.2659999999982574E-2</c:v>
                </c:pt>
                <c:pt idx="5133">
                  <c:v>9.4500000000152795E-3</c:v>
                </c:pt>
                <c:pt idx="5134">
                  <c:v>1.0159999999984848E-2</c:v>
                </c:pt>
                <c:pt idx="5135">
                  <c:v>8.6200000000076216E-3</c:v>
                </c:pt>
                <c:pt idx="5136">
                  <c:v>9.5000000000027285E-3</c:v>
                </c:pt>
                <c:pt idx="5137">
                  <c:v>8.9699999999766078E-3</c:v>
                </c:pt>
                <c:pt idx="5138">
                  <c:v>1.3210000000015043E-2</c:v>
                </c:pt>
                <c:pt idx="5139">
                  <c:v>8.4600000000136788E-3</c:v>
                </c:pt>
                <c:pt idx="5140">
                  <c:v>1.373999999998432E-2</c:v>
                </c:pt>
                <c:pt idx="5141">
                  <c:v>7.2400000000243381E-3</c:v>
                </c:pt>
                <c:pt idx="5142">
                  <c:v>1.1469999999974334E-2</c:v>
                </c:pt>
                <c:pt idx="5143">
                  <c:v>8.2899999999881402E-3</c:v>
                </c:pt>
                <c:pt idx="5144">
                  <c:v>1.1200000000030741E-2</c:v>
                </c:pt>
                <c:pt idx="5145">
                  <c:v>9.3299999999771899E-3</c:v>
                </c:pt>
                <c:pt idx="5146">
                  <c:v>9.8100000000158616E-3</c:v>
                </c:pt>
                <c:pt idx="5147">
                  <c:v>9.3299999999771899E-3</c:v>
                </c:pt>
                <c:pt idx="5148">
                  <c:v>9.2000000000211912E-3</c:v>
                </c:pt>
                <c:pt idx="5149">
                  <c:v>9.180000000014843E-3</c:v>
                </c:pt>
                <c:pt idx="5150">
                  <c:v>9.6899999999777719E-3</c:v>
                </c:pt>
                <c:pt idx="5151">
                  <c:v>8.9399999999955071E-3</c:v>
                </c:pt>
                <c:pt idx="5152">
                  <c:v>6.6199999999980719E-3</c:v>
                </c:pt>
                <c:pt idx="5153">
                  <c:v>1.1079999999992651E-2</c:v>
                </c:pt>
                <c:pt idx="5154">
                  <c:v>9.6900000000346154E-3</c:v>
                </c:pt>
                <c:pt idx="5155">
                  <c:v>8.1299999999941974E-3</c:v>
                </c:pt>
                <c:pt idx="5156">
                  <c:v>7.8699999999685133E-3</c:v>
                </c:pt>
                <c:pt idx="5157">
                  <c:v>7.0400000000176988E-3</c:v>
                </c:pt>
                <c:pt idx="5158">
                  <c:v>7.7100000000314139E-3</c:v>
                </c:pt>
                <c:pt idx="5159">
                  <c:v>1.0789999999985866E-2</c:v>
                </c:pt>
                <c:pt idx="5160">
                  <c:v>7.4799999999868305E-3</c:v>
                </c:pt>
                <c:pt idx="5161">
                  <c:v>1.0760000000004766E-2</c:v>
                </c:pt>
                <c:pt idx="5162">
                  <c:v>6.9199999999796091E-3</c:v>
                </c:pt>
                <c:pt idx="5163">
                  <c:v>8.0399999999940519E-3</c:v>
                </c:pt>
                <c:pt idx="5164">
                  <c:v>7.1000000000367436E-3</c:v>
                </c:pt>
                <c:pt idx="5165">
                  <c:v>7.6799999999934698E-3</c:v>
                </c:pt>
                <c:pt idx="5166">
                  <c:v>9.1199999999957981E-3</c:v>
                </c:pt>
                <c:pt idx="5167">
                  <c:v>8.2600000000070395E-3</c:v>
                </c:pt>
                <c:pt idx="5168">
                  <c:v>8.1099999999878492E-3</c:v>
                </c:pt>
                <c:pt idx="5169">
                  <c:v>7.2700000000054388E-3</c:v>
                </c:pt>
                <c:pt idx="5170">
                  <c:v>6.0500000000160981E-3</c:v>
                </c:pt>
                <c:pt idx="5171">
                  <c:v>7.5999999999680767E-3</c:v>
                </c:pt>
                <c:pt idx="5172">
                  <c:v>8.4300000000325781E-3</c:v>
                </c:pt>
                <c:pt idx="5173">
                  <c:v>8.9999999999577085E-3</c:v>
                </c:pt>
                <c:pt idx="5174">
                  <c:v>7.0900000000051477E-3</c:v>
                </c:pt>
                <c:pt idx="5175">
                  <c:v>6.5000000000168257E-3</c:v>
                </c:pt>
                <c:pt idx="5176">
                  <c:v>7.3600000000055843E-3</c:v>
                </c:pt>
                <c:pt idx="5177">
                  <c:v>7.1300000000178443E-3</c:v>
                </c:pt>
                <c:pt idx="5178">
                  <c:v>9.0799999999831016E-3</c:v>
                </c:pt>
                <c:pt idx="5179">
                  <c:v>5.2799999999706415E-3</c:v>
                </c:pt>
                <c:pt idx="5180">
                  <c:v>1.0430000000042128E-2</c:v>
                </c:pt>
                <c:pt idx="5181">
                  <c:v>6.5599999999790271E-3</c:v>
                </c:pt>
                <c:pt idx="5182">
                  <c:v>1.0130000000003747E-2</c:v>
                </c:pt>
                <c:pt idx="5183">
                  <c:v>4.6500000000264663E-3</c:v>
                </c:pt>
                <c:pt idx="5184">
                  <c:v>7.9899999999497595E-3</c:v>
                </c:pt>
                <c:pt idx="5185">
                  <c:v>9.7400000000220643E-3</c:v>
                </c:pt>
                <c:pt idx="5186">
                  <c:v>7.6599999999871216E-3</c:v>
                </c:pt>
                <c:pt idx="5187">
                  <c:v>8.579999999994925E-3</c:v>
                </c:pt>
                <c:pt idx="5188">
                  <c:v>7.3700000000371801E-3</c:v>
                </c:pt>
                <c:pt idx="5189">
                  <c:v>8.2199999999943429E-3</c:v>
                </c:pt>
                <c:pt idx="5190">
                  <c:v>8.2299999999690954E-3</c:v>
                </c:pt>
                <c:pt idx="5191">
                  <c:v>8.1900000000132422E-3</c:v>
                </c:pt>
                <c:pt idx="5192">
                  <c:v>4.1100000000255932E-3</c:v>
                </c:pt>
                <c:pt idx="5193">
                  <c:v>1.067000000000462E-2</c:v>
                </c:pt>
                <c:pt idx="5194">
                  <c:v>6.8599999999605643E-3</c:v>
                </c:pt>
                <c:pt idx="5195">
                  <c:v>6.1699999999973443E-3</c:v>
                </c:pt>
                <c:pt idx="5196">
                  <c:v>6.0200000000349974E-3</c:v>
                </c:pt>
                <c:pt idx="5197">
                  <c:v>7.569999999986976E-3</c:v>
                </c:pt>
                <c:pt idx="5198">
                  <c:v>5.7800000000156615E-3</c:v>
                </c:pt>
                <c:pt idx="5199">
                  <c:v>7.1199999999862484E-3</c:v>
                </c:pt>
                <c:pt idx="5200">
                  <c:v>5.0400000000081491E-3</c:v>
                </c:pt>
                <c:pt idx="5201">
                  <c:v>7.389999999986685E-3</c:v>
                </c:pt>
                <c:pt idx="5202">
                  <c:v>6.4399999999977808E-3</c:v>
                </c:pt>
                <c:pt idx="5203">
                  <c:v>6.5799999999853753E-3</c:v>
                </c:pt>
                <c:pt idx="5204">
                  <c:v>7.5100000000247746E-3</c:v>
                </c:pt>
                <c:pt idx="5205">
                  <c:v>6.0500000000160981E-3</c:v>
                </c:pt>
                <c:pt idx="5206">
                  <c:v>5.8399999999778629E-3</c:v>
                </c:pt>
                <c:pt idx="5207">
                  <c:v>8.530000000007476E-3</c:v>
                </c:pt>
                <c:pt idx="5208">
                  <c:v>6.0799999999971988E-3</c:v>
                </c:pt>
                <c:pt idx="5209">
                  <c:v>7.7200000000061664E-3</c:v>
                </c:pt>
                <c:pt idx="5210">
                  <c:v>6.0799999999971988E-3</c:v>
                </c:pt>
                <c:pt idx="5211">
                  <c:v>4.7900000000140608E-3</c:v>
                </c:pt>
                <c:pt idx="5212">
                  <c:v>8.2599999999501961E-3</c:v>
                </c:pt>
                <c:pt idx="5213">
                  <c:v>6.5900000000169712E-3</c:v>
                </c:pt>
                <c:pt idx="5214">
                  <c:v>7.9499999999939064E-3</c:v>
                </c:pt>
                <c:pt idx="5215">
                  <c:v>3.7300000000186628E-3</c:v>
                </c:pt>
                <c:pt idx="5216">
                  <c:v>7.8399999999874126E-3</c:v>
                </c:pt>
                <c:pt idx="5217">
                  <c:v>6.4899999999852298E-3</c:v>
                </c:pt>
                <c:pt idx="5218">
                  <c:v>4.7400000000266118E-3</c:v>
                </c:pt>
                <c:pt idx="5219">
                  <c:v>9.4500000000152795E-3</c:v>
                </c:pt>
                <c:pt idx="5220">
                  <c:v>4.6199999999885222E-3</c:v>
                </c:pt>
                <c:pt idx="5221">
                  <c:v>9.3299999999771899E-3</c:v>
                </c:pt>
                <c:pt idx="5222">
                  <c:v>2.5300000000356704E-3</c:v>
                </c:pt>
                <c:pt idx="5223">
                  <c:v>8.4299999999757347E-3</c:v>
                </c:pt>
                <c:pt idx="5224">
                  <c:v>6.379999999978736E-3</c:v>
                </c:pt>
                <c:pt idx="5225">
                  <c:v>7.1500000000241926E-3</c:v>
                </c:pt>
                <c:pt idx="5226">
                  <c:v>6.2599999999974898E-3</c:v>
                </c:pt>
                <c:pt idx="5227">
                  <c:v>5.8400000000347063E-3</c:v>
                </c:pt>
                <c:pt idx="5228">
                  <c:v>6.5299999999979264E-3</c:v>
                </c:pt>
                <c:pt idx="5229">
                  <c:v>4.9799999999891043E-3</c:v>
                </c:pt>
                <c:pt idx="5230">
                  <c:v>8.8799999999764623E-3</c:v>
                </c:pt>
                <c:pt idx="5231">
                  <c:v>5.3599999999960346E-3</c:v>
                </c:pt>
                <c:pt idx="5232">
                  <c:v>8.5900000000265209E-3</c:v>
                </c:pt>
                <c:pt idx="5233">
                  <c:v>8.1599999999752981E-3</c:v>
                </c:pt>
                <c:pt idx="5234">
                  <c:v>8.4400000000073305E-3</c:v>
                </c:pt>
                <c:pt idx="5235">
                  <c:v>8.6699999999950705E-3</c:v>
                </c:pt>
                <c:pt idx="5236">
                  <c:v>6.7900000000236105E-3</c:v>
                </c:pt>
                <c:pt idx="5237">
                  <c:v>8.9399999999955071E-3</c:v>
                </c:pt>
                <c:pt idx="5238">
                  <c:v>9.869999999978063E-3</c:v>
                </c:pt>
                <c:pt idx="5239">
                  <c:v>7.3300000000244836E-3</c:v>
                </c:pt>
                <c:pt idx="5240">
                  <c:v>8.4299999999757347E-3</c:v>
                </c:pt>
                <c:pt idx="5241">
                  <c:v>1.1509999999987031E-2</c:v>
                </c:pt>
                <c:pt idx="5242">
                  <c:v>8.2500000000322871E-3</c:v>
                </c:pt>
                <c:pt idx="5243">
                  <c:v>8.4099999999693864E-3</c:v>
                </c:pt>
                <c:pt idx="5244">
                  <c:v>9.3800000000214823E-3</c:v>
                </c:pt>
                <c:pt idx="5245">
                  <c:v>1.2130000000013297E-2</c:v>
                </c:pt>
                <c:pt idx="5246">
                  <c:v>8.6200000000076216E-3</c:v>
                </c:pt>
                <c:pt idx="5247">
                  <c:v>1.1049999999954707E-2</c:v>
                </c:pt>
                <c:pt idx="5248">
                  <c:v>6.9799999999986539E-3</c:v>
                </c:pt>
                <c:pt idx="5249">
                  <c:v>1.3410000000021682E-2</c:v>
                </c:pt>
                <c:pt idx="5250">
                  <c:v>7.3600000000055843E-3</c:v>
                </c:pt>
                <c:pt idx="5251">
                  <c:v>1.0370000000023083E-2</c:v>
                </c:pt>
                <c:pt idx="5252">
                  <c:v>1.0879999999986012E-2</c:v>
                </c:pt>
                <c:pt idx="5253">
                  <c:v>1.155999999997448E-2</c:v>
                </c:pt>
                <c:pt idx="5254">
                  <c:v>7.6000000000249202E-3</c:v>
                </c:pt>
                <c:pt idx="5255">
                  <c:v>1.1210000000005493E-2</c:v>
                </c:pt>
                <c:pt idx="5256">
                  <c:v>7.0900000000051477E-3</c:v>
                </c:pt>
                <c:pt idx="5257">
                  <c:v>8.8499999999953616E-3</c:v>
                </c:pt>
                <c:pt idx="5258">
                  <c:v>1.254999999997608E-2</c:v>
                </c:pt>
                <c:pt idx="5259">
                  <c:v>7.1800000000052933E-3</c:v>
                </c:pt>
                <c:pt idx="5260">
                  <c:v>1.2490000000013879E-2</c:v>
                </c:pt>
                <c:pt idx="5261">
                  <c:v>6.4899999999852298E-3</c:v>
                </c:pt>
                <c:pt idx="5262">
                  <c:v>7.0400000000176988E-3</c:v>
                </c:pt>
                <c:pt idx="5263">
                  <c:v>1.3289999999983593E-2</c:v>
                </c:pt>
                <c:pt idx="5264">
                  <c:v>1.1180000000024393E-2</c:v>
                </c:pt>
                <c:pt idx="5265">
                  <c:v>6.6999999999666215E-3</c:v>
                </c:pt>
                <c:pt idx="5266">
                  <c:v>1.1149999999986449E-2</c:v>
                </c:pt>
                <c:pt idx="5267">
                  <c:v>7.9500000000507498E-3</c:v>
                </c:pt>
                <c:pt idx="5268">
                  <c:v>1.0199999999997544E-2</c:v>
                </c:pt>
                <c:pt idx="5269">
                  <c:v>7.5099999999679312E-3</c:v>
                </c:pt>
                <c:pt idx="5270">
                  <c:v>9.6800000000030195E-3</c:v>
                </c:pt>
                <c:pt idx="5271">
                  <c:v>1.0760000000004766E-2</c:v>
                </c:pt>
                <c:pt idx="5272">
                  <c:v>9.2700000000149885E-3</c:v>
                </c:pt>
                <c:pt idx="5273">
                  <c:v>8.1399999999689499E-3</c:v>
                </c:pt>
                <c:pt idx="5274">
                  <c:v>9.8900000000412547E-3</c:v>
                </c:pt>
                <c:pt idx="5275">
                  <c:v>8.6399999999571264E-3</c:v>
                </c:pt>
                <c:pt idx="5276">
                  <c:v>8.7400000000457112E-3</c:v>
                </c:pt>
                <c:pt idx="5277">
                  <c:v>9.8599999999464671E-3</c:v>
                </c:pt>
                <c:pt idx="5278">
                  <c:v>8.5800000000517684E-3</c:v>
                </c:pt>
                <c:pt idx="5279">
                  <c:v>1.2159999999994398E-2</c:v>
                </c:pt>
                <c:pt idx="5280">
                  <c:v>4.1400000000066939E-3</c:v>
                </c:pt>
                <c:pt idx="5281">
                  <c:v>1.1419999999986885E-2</c:v>
                </c:pt>
                <c:pt idx="5282">
                  <c:v>5.9299999999780084E-3</c:v>
                </c:pt>
                <c:pt idx="5283">
                  <c:v>9.4500000000152795E-3</c:v>
                </c:pt>
                <c:pt idx="5284">
                  <c:v>1.0760000000004766E-2</c:v>
                </c:pt>
                <c:pt idx="5285">
                  <c:v>9.7099999999841202E-3</c:v>
                </c:pt>
                <c:pt idx="5286">
                  <c:v>1.0550000000023374E-2</c:v>
                </c:pt>
                <c:pt idx="5287">
                  <c:v>7.5999999999680767E-3</c:v>
                </c:pt>
                <c:pt idx="5288">
                  <c:v>7.0000000000050022E-3</c:v>
                </c:pt>
                <c:pt idx="5289">
                  <c:v>1.2100000000032196E-2</c:v>
                </c:pt>
                <c:pt idx="5290">
                  <c:v>6.4399999999977808E-3</c:v>
                </c:pt>
                <c:pt idx="5291">
                  <c:v>7.0299999999861029E-3</c:v>
                </c:pt>
                <c:pt idx="5292">
                  <c:v>1.3059999999995853E-2</c:v>
                </c:pt>
                <c:pt idx="5293">
                  <c:v>1.0130000000003747E-2</c:v>
                </c:pt>
                <c:pt idx="5294">
                  <c:v>4.5299999999883767E-3</c:v>
                </c:pt>
                <c:pt idx="5295">
                  <c:v>8.4100000000262298E-3</c:v>
                </c:pt>
                <c:pt idx="5296">
                  <c:v>1.1049999999954707E-2</c:v>
                </c:pt>
                <c:pt idx="5297">
                  <c:v>7.3600000000055843E-3</c:v>
                </c:pt>
                <c:pt idx="5298">
                  <c:v>9.7200000000157161E-3</c:v>
                </c:pt>
                <c:pt idx="5299">
                  <c:v>8.3099999999944885E-3</c:v>
                </c:pt>
                <c:pt idx="5300">
                  <c:v>1.2580000000014024E-2</c:v>
                </c:pt>
                <c:pt idx="5301">
                  <c:v>6.9699999999670581E-3</c:v>
                </c:pt>
                <c:pt idx="5302">
                  <c:v>9.8100000000158616E-3</c:v>
                </c:pt>
                <c:pt idx="5303">
                  <c:v>8.7900000000331602E-3</c:v>
                </c:pt>
                <c:pt idx="5304">
                  <c:v>8.4299999999757347E-3</c:v>
                </c:pt>
                <c:pt idx="5305">
                  <c:v>1.051999999998543E-2</c:v>
                </c:pt>
                <c:pt idx="5306">
                  <c:v>9.0600000000335967E-3</c:v>
                </c:pt>
                <c:pt idx="5307">
                  <c:v>7.8399999999874126E-3</c:v>
                </c:pt>
                <c:pt idx="5308">
                  <c:v>8.8200000000142609E-3</c:v>
                </c:pt>
                <c:pt idx="5309">
                  <c:v>6.8899999999985084E-3</c:v>
                </c:pt>
                <c:pt idx="5310">
                  <c:v>9.6199999999839747E-3</c:v>
                </c:pt>
                <c:pt idx="5311">
                  <c:v>9.0599999999767533E-3</c:v>
                </c:pt>
                <c:pt idx="5312">
                  <c:v>8.8900000000080581E-3</c:v>
                </c:pt>
                <c:pt idx="5313">
                  <c:v>8.7900000000331602E-3</c:v>
                </c:pt>
                <c:pt idx="5314">
                  <c:v>8.5499999999569809E-3</c:v>
                </c:pt>
                <c:pt idx="5315">
                  <c:v>9.0900000000146974E-3</c:v>
                </c:pt>
                <c:pt idx="5316">
                  <c:v>7.1199999999862484E-3</c:v>
                </c:pt>
                <c:pt idx="5317">
                  <c:v>1.0580000000004475E-2</c:v>
                </c:pt>
                <c:pt idx="5318">
                  <c:v>7.3600000000055843E-3</c:v>
                </c:pt>
                <c:pt idx="5319">
                  <c:v>1.0460000000023228E-2</c:v>
                </c:pt>
                <c:pt idx="5320">
                  <c:v>8.5899999999696774E-3</c:v>
                </c:pt>
                <c:pt idx="5321">
                  <c:v>9.6500000000219188E-3</c:v>
                </c:pt>
                <c:pt idx="5322">
                  <c:v>6.9500000000175532E-3</c:v>
                </c:pt>
                <c:pt idx="5323">
                  <c:v>9.5599999999649299E-3</c:v>
                </c:pt>
                <c:pt idx="5324">
                  <c:v>8.9700000000334512E-3</c:v>
                </c:pt>
                <c:pt idx="5325">
                  <c:v>9.3599999999582906E-3</c:v>
                </c:pt>
                <c:pt idx="5326">
                  <c:v>1.0019999999997253E-2</c:v>
                </c:pt>
                <c:pt idx="5327">
                  <c:v>8.7300000000141154E-3</c:v>
                </c:pt>
                <c:pt idx="5328">
                  <c:v>7.9600000000255022E-3</c:v>
                </c:pt>
                <c:pt idx="5329">
                  <c:v>1.0600000000010823E-2</c:v>
                </c:pt>
                <c:pt idx="5330">
                  <c:v>1.0879999999986012E-2</c:v>
                </c:pt>
                <c:pt idx="5331">
                  <c:v>6.6499999999791726E-3</c:v>
                </c:pt>
                <c:pt idx="5332">
                  <c:v>1.1650000000031469E-2</c:v>
                </c:pt>
                <c:pt idx="5333">
                  <c:v>6.9499999999607098E-3</c:v>
                </c:pt>
                <c:pt idx="5334">
                  <c:v>7.7699999999936153E-3</c:v>
                </c:pt>
                <c:pt idx="5335">
                  <c:v>7.1000000000367436E-3</c:v>
                </c:pt>
                <c:pt idx="5336">
                  <c:v>6.3700000000039836E-3</c:v>
                </c:pt>
                <c:pt idx="5337">
                  <c:v>8.679999999969823E-3</c:v>
                </c:pt>
                <c:pt idx="5338">
                  <c:v>9.5300000000406726E-3</c:v>
                </c:pt>
                <c:pt idx="5339">
                  <c:v>7.9299999999875581E-3</c:v>
                </c:pt>
                <c:pt idx="5340">
                  <c:v>1.0760000000004766E-2</c:v>
                </c:pt>
                <c:pt idx="5341">
                  <c:v>5.8999999999969077E-3</c:v>
                </c:pt>
                <c:pt idx="5342">
                  <c:v>8.0199999999877036E-3</c:v>
                </c:pt>
                <c:pt idx="5343">
                  <c:v>8.9100000000144064E-3</c:v>
                </c:pt>
                <c:pt idx="5344">
                  <c:v>8.6699999999950705E-3</c:v>
                </c:pt>
                <c:pt idx="5345">
                  <c:v>8.9699999999766078E-3</c:v>
                </c:pt>
                <c:pt idx="5346">
                  <c:v>1.0249999999984993E-2</c:v>
                </c:pt>
                <c:pt idx="5347">
                  <c:v>6.7999999999983629E-3</c:v>
                </c:pt>
                <c:pt idx="5348">
                  <c:v>1.0040000000003602E-2</c:v>
                </c:pt>
                <c:pt idx="5349">
                  <c:v>6.0799999999971988E-3</c:v>
                </c:pt>
                <c:pt idx="5350">
                  <c:v>1.0370000000023083E-2</c:v>
                </c:pt>
                <c:pt idx="5351">
                  <c:v>9.3299999999771899E-3</c:v>
                </c:pt>
                <c:pt idx="5352">
                  <c:v>9.9800000000414002E-3</c:v>
                </c:pt>
                <c:pt idx="5353">
                  <c:v>8.9499999999702595E-3</c:v>
                </c:pt>
                <c:pt idx="5354">
                  <c:v>7.9800000000318505E-3</c:v>
                </c:pt>
                <c:pt idx="5355">
                  <c:v>7.8100000000063119E-3</c:v>
                </c:pt>
                <c:pt idx="5356">
                  <c:v>8.3699999999566899E-3</c:v>
                </c:pt>
                <c:pt idx="5357">
                  <c:v>9.0900000000146974E-3</c:v>
                </c:pt>
                <c:pt idx="5358">
                  <c:v>9.540000000015425E-3</c:v>
                </c:pt>
                <c:pt idx="5359">
                  <c:v>9.4199999999773354E-3</c:v>
                </c:pt>
                <c:pt idx="5360">
                  <c:v>1.0249999999984993E-2</c:v>
                </c:pt>
                <c:pt idx="5361">
                  <c:v>8.4600000000136788E-3</c:v>
                </c:pt>
                <c:pt idx="5362">
                  <c:v>7.6900000000250657E-3</c:v>
                </c:pt>
                <c:pt idx="5363">
                  <c:v>8.5599999999885767E-3</c:v>
                </c:pt>
                <c:pt idx="5364">
                  <c:v>9.7999999999842657E-3</c:v>
                </c:pt>
                <c:pt idx="5365">
                  <c:v>9.0600000000335967E-3</c:v>
                </c:pt>
                <c:pt idx="5366">
                  <c:v>7.7499999999872671E-3</c:v>
                </c:pt>
                <c:pt idx="5367">
                  <c:v>7.1199999999862484E-3</c:v>
                </c:pt>
                <c:pt idx="5368">
                  <c:v>6.8899999999985084E-3</c:v>
                </c:pt>
                <c:pt idx="5369">
                  <c:v>7.569999999986976E-3</c:v>
                </c:pt>
                <c:pt idx="5370">
                  <c:v>7.7500000000441105E-3</c:v>
                </c:pt>
                <c:pt idx="5371">
                  <c:v>7.6300000000060209E-3</c:v>
                </c:pt>
                <c:pt idx="5372">
                  <c:v>8.2799999999565443E-3</c:v>
                </c:pt>
                <c:pt idx="5373">
                  <c:v>7.5100000000247746E-3</c:v>
                </c:pt>
                <c:pt idx="5374">
                  <c:v>6.5000000000168257E-3</c:v>
                </c:pt>
                <c:pt idx="5375">
                  <c:v>1.0279999999966094E-2</c:v>
                </c:pt>
                <c:pt idx="5376">
                  <c:v>4.7700000000077125E-3</c:v>
                </c:pt>
                <c:pt idx="5377">
                  <c:v>8.0100000000129512E-3</c:v>
                </c:pt>
                <c:pt idx="5378">
                  <c:v>8.4099999999693864E-3</c:v>
                </c:pt>
                <c:pt idx="5379">
                  <c:v>7.5100000000247746E-3</c:v>
                </c:pt>
                <c:pt idx="5380">
                  <c:v>1.0099999999965803E-2</c:v>
                </c:pt>
                <c:pt idx="5381">
                  <c:v>6.1100000000351429E-3</c:v>
                </c:pt>
                <c:pt idx="5382">
                  <c:v>5.4799999999772808E-3</c:v>
                </c:pt>
                <c:pt idx="5383">
                  <c:v>1.0199999999997544E-2</c:v>
                </c:pt>
                <c:pt idx="5384">
                  <c:v>7.0000000000050022E-3</c:v>
                </c:pt>
                <c:pt idx="5385">
                  <c:v>8.7000000000330147E-3</c:v>
                </c:pt>
                <c:pt idx="5386">
                  <c:v>8.170000000006894E-3</c:v>
                </c:pt>
                <c:pt idx="5387">
                  <c:v>7.8399999999874126E-3</c:v>
                </c:pt>
                <c:pt idx="5388">
                  <c:v>6.0199999999781539E-3</c:v>
                </c:pt>
                <c:pt idx="5389">
                  <c:v>5.8099999999967622E-3</c:v>
                </c:pt>
                <c:pt idx="5390">
                  <c:v>7.389999999986685E-3</c:v>
                </c:pt>
                <c:pt idx="5391">
                  <c:v>7.1500000000241926E-3</c:v>
                </c:pt>
                <c:pt idx="5392">
                  <c:v>8.6999999999761712E-3</c:v>
                </c:pt>
                <c:pt idx="5393">
                  <c:v>6.5600000000358705E-3</c:v>
                </c:pt>
                <c:pt idx="5394">
                  <c:v>7.7200000000061664E-3</c:v>
                </c:pt>
                <c:pt idx="5395">
                  <c:v>5.5099999999583815E-3</c:v>
                </c:pt>
                <c:pt idx="5396">
                  <c:v>7.159999999998945E-3</c:v>
                </c:pt>
                <c:pt idx="5397">
                  <c:v>7.2400000000243381E-3</c:v>
                </c:pt>
                <c:pt idx="5398">
                  <c:v>7.4799999999868305E-3</c:v>
                </c:pt>
                <c:pt idx="5399">
                  <c:v>8.5200000000327236E-3</c:v>
                </c:pt>
                <c:pt idx="5400">
                  <c:v>7.569999999986976E-3</c:v>
                </c:pt>
                <c:pt idx="5401">
                  <c:v>8.4699999999884312E-3</c:v>
                </c:pt>
                <c:pt idx="5402">
                  <c:v>3.8400000000251566E-3</c:v>
                </c:pt>
                <c:pt idx="5403">
                  <c:v>7.6899999999682223E-3</c:v>
                </c:pt>
                <c:pt idx="5404">
                  <c:v>9.5100000000343243E-3</c:v>
                </c:pt>
                <c:pt idx="5405">
                  <c:v>8.3699999999566899E-3</c:v>
                </c:pt>
                <c:pt idx="5406">
                  <c:v>6.880000000023756E-3</c:v>
                </c:pt>
                <c:pt idx="5407">
                  <c:v>8.0499999999688043E-3</c:v>
                </c:pt>
                <c:pt idx="5408">
                  <c:v>6.8600000000174077E-3</c:v>
                </c:pt>
                <c:pt idx="5409">
                  <c:v>1.0010000000022501E-2</c:v>
                </c:pt>
                <c:pt idx="5410">
                  <c:v>6.4999999999599822E-3</c:v>
                </c:pt>
                <c:pt idx="5411">
                  <c:v>7.1500000000241926E-3</c:v>
                </c:pt>
                <c:pt idx="5412">
                  <c:v>1.051999999998543E-2</c:v>
                </c:pt>
                <c:pt idx="5413">
                  <c:v>8.0500000000256478E-3</c:v>
                </c:pt>
                <c:pt idx="5414">
                  <c:v>6.6999999999666215E-3</c:v>
                </c:pt>
                <c:pt idx="5415">
                  <c:v>8.0500000000256478E-3</c:v>
                </c:pt>
                <c:pt idx="5416">
                  <c:v>6.4600000000041291E-3</c:v>
                </c:pt>
                <c:pt idx="5417">
                  <c:v>8.6200000000076216E-3</c:v>
                </c:pt>
                <c:pt idx="5418">
                  <c:v>8.1900000000132422E-3</c:v>
                </c:pt>
                <c:pt idx="5419">
                  <c:v>7.9299999999875581E-3</c:v>
                </c:pt>
                <c:pt idx="5420">
                  <c:v>9.540000000015425E-3</c:v>
                </c:pt>
                <c:pt idx="5421">
                  <c:v>5.7499999999777174E-3</c:v>
                </c:pt>
                <c:pt idx="5422">
                  <c:v>6.2300000000163891E-3</c:v>
                </c:pt>
                <c:pt idx="5423">
                  <c:v>8.7299999999572719E-3</c:v>
                </c:pt>
                <c:pt idx="5424">
                  <c:v>8.3700000000135333E-3</c:v>
                </c:pt>
                <c:pt idx="5425">
                  <c:v>7.1899999999800457E-3</c:v>
                </c:pt>
                <c:pt idx="5426">
                  <c:v>8.4900000000516229E-3</c:v>
                </c:pt>
                <c:pt idx="5427">
                  <c:v>4.2599999999879401E-3</c:v>
                </c:pt>
                <c:pt idx="5428">
                  <c:v>9.5999999999776264E-3</c:v>
                </c:pt>
                <c:pt idx="5429">
                  <c:v>5.9899999999970532E-3</c:v>
                </c:pt>
                <c:pt idx="5430">
                  <c:v>7.1199999999862484E-3</c:v>
                </c:pt>
                <c:pt idx="5431">
                  <c:v>9.5700000000533691E-3</c:v>
                </c:pt>
                <c:pt idx="5432">
                  <c:v>5.8999999999969077E-3</c:v>
                </c:pt>
                <c:pt idx="5433">
                  <c:v>9.5399999999585816E-3</c:v>
                </c:pt>
                <c:pt idx="5434">
                  <c:v>8.4600000000136788E-3</c:v>
                </c:pt>
                <c:pt idx="5435">
                  <c:v>6.3499999999976353E-3</c:v>
                </c:pt>
                <c:pt idx="5436">
                  <c:v>6.6100000000233194E-3</c:v>
                </c:pt>
                <c:pt idx="5437">
                  <c:v>8.8299999999890133E-3</c:v>
                </c:pt>
                <c:pt idx="5438">
                  <c:v>4.7599999999761167E-3</c:v>
                </c:pt>
                <c:pt idx="5439">
                  <c:v>1.251999999999498E-2</c:v>
                </c:pt>
                <c:pt idx="5440">
                  <c:v>5.8999999999969077E-3</c:v>
                </c:pt>
                <c:pt idx="5441">
                  <c:v>1.1620000000050368E-2</c:v>
                </c:pt>
                <c:pt idx="5442">
                  <c:v>3.0699999999797001E-3</c:v>
                </c:pt>
                <c:pt idx="5443">
                  <c:v>7.2200000000179898E-3</c:v>
                </c:pt>
                <c:pt idx="5444">
                  <c:v>7.8899999999748616E-3</c:v>
                </c:pt>
                <c:pt idx="5445">
                  <c:v>6.2899999999785905E-3</c:v>
                </c:pt>
                <c:pt idx="5446">
                  <c:v>8.0800000000067485E-3</c:v>
                </c:pt>
                <c:pt idx="5447">
                  <c:v>6.0200000000349974E-3</c:v>
                </c:pt>
                <c:pt idx="5448">
                  <c:v>6.8499999999858119E-3</c:v>
                </c:pt>
                <c:pt idx="5449">
                  <c:v>7.159999999998945E-3</c:v>
                </c:pt>
                <c:pt idx="5450">
                  <c:v>6.8499999999858119E-3</c:v>
                </c:pt>
                <c:pt idx="5451">
                  <c:v>6.8200000000047112E-3</c:v>
                </c:pt>
                <c:pt idx="5452">
                  <c:v>9.7499999999968168E-3</c:v>
                </c:pt>
                <c:pt idx="5453">
                  <c:v>4.8899999999889587E-3</c:v>
                </c:pt>
                <c:pt idx="5454">
                  <c:v>7.2100000000432374E-3</c:v>
                </c:pt>
                <c:pt idx="5455">
                  <c:v>8.1999999999879947E-3</c:v>
                </c:pt>
                <c:pt idx="5456">
                  <c:v>5.1799999999957436E-3</c:v>
                </c:pt>
                <c:pt idx="5457">
                  <c:v>8.0499999999688043E-3</c:v>
                </c:pt>
                <c:pt idx="5458">
                  <c:v>1.0550000000023374E-2</c:v>
                </c:pt>
                <c:pt idx="5459">
                  <c:v>3.6900000000059663E-3</c:v>
                </c:pt>
                <c:pt idx="5460">
                  <c:v>1.1390000000005784E-2</c:v>
                </c:pt>
                <c:pt idx="5461">
                  <c:v>5.0299999999765532E-3</c:v>
                </c:pt>
                <c:pt idx="5462">
                  <c:v>6.2300000000163891E-3</c:v>
                </c:pt>
                <c:pt idx="5463">
                  <c:v>7.7800000000252112E-3</c:v>
                </c:pt>
                <c:pt idx="5464">
                  <c:v>7.1199999999862484E-3</c:v>
                </c:pt>
                <c:pt idx="5465">
                  <c:v>6.7699999999604188E-3</c:v>
                </c:pt>
                <c:pt idx="5466">
                  <c:v>8.7600000000520595E-3</c:v>
                </c:pt>
                <c:pt idx="5467">
                  <c:v>7.9599999999686588E-3</c:v>
                </c:pt>
                <c:pt idx="5468">
                  <c:v>6.8200000000047112E-3</c:v>
                </c:pt>
                <c:pt idx="5469">
                  <c:v>7.8399999999874126E-3</c:v>
                </c:pt>
                <c:pt idx="5470">
                  <c:v>4.7400000000266118E-3</c:v>
                </c:pt>
                <c:pt idx="5471">
                  <c:v>8.8499999999953616E-3</c:v>
                </c:pt>
                <c:pt idx="5472">
                  <c:v>6.2899999999785905E-3</c:v>
                </c:pt>
                <c:pt idx="5473">
                  <c:v>7.2999999999865395E-3</c:v>
                </c:pt>
                <c:pt idx="5474">
                  <c:v>8.4100000000262298E-3</c:v>
                </c:pt>
                <c:pt idx="5475">
                  <c:v>5.1199999999766987E-3</c:v>
                </c:pt>
                <c:pt idx="5476">
                  <c:v>6.9400000000428008E-3</c:v>
                </c:pt>
                <c:pt idx="5477">
                  <c:v>6.7399999999793181E-3</c:v>
                </c:pt>
                <c:pt idx="5478">
                  <c:v>7.569999999986976E-3</c:v>
                </c:pt>
                <c:pt idx="5479">
                  <c:v>8.2899999999881402E-3</c:v>
                </c:pt>
                <c:pt idx="5480">
                  <c:v>6.2200000000416367E-3</c:v>
                </c:pt>
                <c:pt idx="5481">
                  <c:v>9.2999999999960892E-3</c:v>
                </c:pt>
                <c:pt idx="5482">
                  <c:v>3.7899999999808642E-3</c:v>
                </c:pt>
                <c:pt idx="5483">
                  <c:v>8.9100000000144064E-3</c:v>
                </c:pt>
                <c:pt idx="5484">
                  <c:v>7.6300000000060209E-3</c:v>
                </c:pt>
                <c:pt idx="5485">
                  <c:v>7.1800000000052933E-3</c:v>
                </c:pt>
                <c:pt idx="5486">
                  <c:v>7.8399999999874126E-3</c:v>
                </c:pt>
                <c:pt idx="5487">
                  <c:v>8.7899999999763168E-3</c:v>
                </c:pt>
                <c:pt idx="5488">
                  <c:v>6.2900000000354339E-3</c:v>
                </c:pt>
                <c:pt idx="5489">
                  <c:v>8.9399999999955071E-3</c:v>
                </c:pt>
                <c:pt idx="5490">
                  <c:v>7.0900000000051477E-3</c:v>
                </c:pt>
                <c:pt idx="5491">
                  <c:v>6.0499999999592546E-3</c:v>
                </c:pt>
                <c:pt idx="5492">
                  <c:v>1.0520000000042273E-2</c:v>
                </c:pt>
                <c:pt idx="5493">
                  <c:v>7.0299999999861029E-3</c:v>
                </c:pt>
                <c:pt idx="5494">
                  <c:v>8.2299999999690954E-3</c:v>
                </c:pt>
                <c:pt idx="5495">
                  <c:v>7.3900000000435284E-3</c:v>
                </c:pt>
                <c:pt idx="5496">
                  <c:v>9.3599999999582906E-3</c:v>
                </c:pt>
                <c:pt idx="5497">
                  <c:v>5.8099999999967622E-3</c:v>
                </c:pt>
                <c:pt idx="5498">
                  <c:v>1.0070000000041546E-2</c:v>
                </c:pt>
                <c:pt idx="5499">
                  <c:v>5.9599999999591091E-3</c:v>
                </c:pt>
                <c:pt idx="5500">
                  <c:v>1.0140000000035343E-2</c:v>
                </c:pt>
                <c:pt idx="5501">
                  <c:v>5.8399999999778629E-3</c:v>
                </c:pt>
                <c:pt idx="5502">
                  <c:v>6.470000000035725E-3</c:v>
                </c:pt>
                <c:pt idx="5503">
                  <c:v>7.5099999999679312E-3</c:v>
                </c:pt>
                <c:pt idx="5504">
                  <c:v>8.7000000000330147E-3</c:v>
                </c:pt>
                <c:pt idx="5505">
                  <c:v>7.7799999999683678E-3</c:v>
                </c:pt>
                <c:pt idx="5506">
                  <c:v>8.2800000000133878E-3</c:v>
                </c:pt>
                <c:pt idx="5507">
                  <c:v>6.0500000000160981E-3</c:v>
                </c:pt>
                <c:pt idx="5508">
                  <c:v>7.7799999999683678E-3</c:v>
                </c:pt>
                <c:pt idx="5509">
                  <c:v>6.3499999999976353E-3</c:v>
                </c:pt>
                <c:pt idx="5510">
                  <c:v>4.3800000000260297E-3</c:v>
                </c:pt>
                <c:pt idx="5511">
                  <c:v>1.0220000000003893E-2</c:v>
                </c:pt>
                <c:pt idx="5512">
                  <c:v>5.9899999999970532E-3</c:v>
                </c:pt>
                <c:pt idx="5513">
                  <c:v>7.2999999999865395E-3</c:v>
                </c:pt>
                <c:pt idx="5514">
                  <c:v>9.2999999999960892E-3</c:v>
                </c:pt>
                <c:pt idx="5515">
                  <c:v>6.1699999999973443E-3</c:v>
                </c:pt>
                <c:pt idx="5516">
                  <c:v>8.7000000000330147E-3</c:v>
                </c:pt>
                <c:pt idx="5517">
                  <c:v>7.7499999999872671E-3</c:v>
                </c:pt>
                <c:pt idx="5518">
                  <c:v>5.1599999999893953E-3</c:v>
                </c:pt>
                <c:pt idx="5519">
                  <c:v>1.0490000000004329E-2</c:v>
                </c:pt>
                <c:pt idx="5520">
                  <c:v>5.7199999999966167E-3</c:v>
                </c:pt>
                <c:pt idx="5521">
                  <c:v>9.5999999999776264E-3</c:v>
                </c:pt>
                <c:pt idx="5522">
                  <c:v>6.2200000000416367E-3</c:v>
                </c:pt>
                <c:pt idx="5523">
                  <c:v>6.199999999978445E-3</c:v>
                </c:pt>
                <c:pt idx="5524">
                  <c:v>8.0500000000256478E-3</c:v>
                </c:pt>
                <c:pt idx="5525">
                  <c:v>8.579999999994925E-3</c:v>
                </c:pt>
                <c:pt idx="5526">
                  <c:v>6.9499999999607098E-3</c:v>
                </c:pt>
                <c:pt idx="5527">
                  <c:v>8.7000000000330147E-3</c:v>
                </c:pt>
                <c:pt idx="5528">
                  <c:v>5.3599999999960346E-3</c:v>
                </c:pt>
                <c:pt idx="5529">
                  <c:v>9.2700000000149885E-3</c:v>
                </c:pt>
                <c:pt idx="5530">
                  <c:v>9.0299999999956526E-3</c:v>
                </c:pt>
                <c:pt idx="5531">
                  <c:v>4.1099999999687498E-3</c:v>
                </c:pt>
                <c:pt idx="5532">
                  <c:v>1.1180000000024393E-2</c:v>
                </c:pt>
                <c:pt idx="5533">
                  <c:v>5.9299999999780084E-3</c:v>
                </c:pt>
                <c:pt idx="5534">
                  <c:v>9.0600000000335967E-3</c:v>
                </c:pt>
                <c:pt idx="5535">
                  <c:v>7.3599999999487409E-3</c:v>
                </c:pt>
                <c:pt idx="5536">
                  <c:v>8.3200000000260843E-3</c:v>
                </c:pt>
                <c:pt idx="5537">
                  <c:v>5.8399999999778629E-3</c:v>
                </c:pt>
                <c:pt idx="5538">
                  <c:v>9.0000000000145519E-3</c:v>
                </c:pt>
                <c:pt idx="5539">
                  <c:v>5.0100000000270484E-3</c:v>
                </c:pt>
                <c:pt idx="5540">
                  <c:v>1.0009999999965657E-2</c:v>
                </c:pt>
                <c:pt idx="5541">
                  <c:v>3.6299999999869215E-3</c:v>
                </c:pt>
                <c:pt idx="5542">
                  <c:v>9.9000000000160071E-3</c:v>
                </c:pt>
                <c:pt idx="5543">
                  <c:v>4.3499999999880856E-3</c:v>
                </c:pt>
                <c:pt idx="5544">
                  <c:v>8.9700000000334512E-3</c:v>
                </c:pt>
                <c:pt idx="5545">
                  <c:v>6.6799999999602733E-3</c:v>
                </c:pt>
                <c:pt idx="5546">
                  <c:v>8.070000000031996E-3</c:v>
                </c:pt>
                <c:pt idx="5547">
                  <c:v>7.2700000000054388E-3</c:v>
                </c:pt>
                <c:pt idx="5548">
                  <c:v>7.569999999986976E-3</c:v>
                </c:pt>
                <c:pt idx="5549">
                  <c:v>6.4399999999977808E-3</c:v>
                </c:pt>
                <c:pt idx="5550">
                  <c:v>8.9399999999955071E-3</c:v>
                </c:pt>
                <c:pt idx="5551">
                  <c:v>7.1800000000052933E-3</c:v>
                </c:pt>
                <c:pt idx="5552">
                  <c:v>5.6700000000091677E-3</c:v>
                </c:pt>
                <c:pt idx="5553">
                  <c:v>6.609999999966476E-3</c:v>
                </c:pt>
                <c:pt idx="5554">
                  <c:v>6.650000000036016E-3</c:v>
                </c:pt>
                <c:pt idx="5555">
                  <c:v>6.5599999999790271E-3</c:v>
                </c:pt>
                <c:pt idx="5556">
                  <c:v>6.2500000000227374E-3</c:v>
                </c:pt>
                <c:pt idx="5557">
                  <c:v>7.3699999999803367E-3</c:v>
                </c:pt>
                <c:pt idx="5558">
                  <c:v>3.899999999987358E-3</c:v>
                </c:pt>
                <c:pt idx="5559">
                  <c:v>1.0610000000042419E-2</c:v>
                </c:pt>
                <c:pt idx="5560">
                  <c:v>3.899999999987358E-3</c:v>
                </c:pt>
                <c:pt idx="5561">
                  <c:v>1.0819999999966967E-2</c:v>
                </c:pt>
                <c:pt idx="5562">
                  <c:v>3.7000000000375621E-3</c:v>
                </c:pt>
                <c:pt idx="5563">
                  <c:v>5.7800000000156615E-3</c:v>
                </c:pt>
                <c:pt idx="5564">
                  <c:v>9.3599999999582906E-3</c:v>
                </c:pt>
                <c:pt idx="5565">
                  <c:v>7.6000000000249202E-3</c:v>
                </c:pt>
                <c:pt idx="5566">
                  <c:v>5.089999999995598E-3</c:v>
                </c:pt>
                <c:pt idx="5567">
                  <c:v>7.2999999999865395E-3</c:v>
                </c:pt>
                <c:pt idx="5568">
                  <c:v>6.3200000000165346E-3</c:v>
                </c:pt>
                <c:pt idx="5569">
                  <c:v>7.389999999986685E-3</c:v>
                </c:pt>
                <c:pt idx="5570">
                  <c:v>5.6999999999902684E-3</c:v>
                </c:pt>
                <c:pt idx="5571">
                  <c:v>6.9100000000048567E-3</c:v>
                </c:pt>
                <c:pt idx="5572">
                  <c:v>6.2300000000163891E-3</c:v>
                </c:pt>
                <c:pt idx="5573">
                  <c:v>4.3200000000069849E-3</c:v>
                </c:pt>
                <c:pt idx="5574">
                  <c:v>7.2999999999865395E-3</c:v>
                </c:pt>
                <c:pt idx="5575">
                  <c:v>7.5100000000247746E-3</c:v>
                </c:pt>
                <c:pt idx="5576">
                  <c:v>3.8799999999810098E-3</c:v>
                </c:pt>
                <c:pt idx="5577">
                  <c:v>8.9100000000144064E-3</c:v>
                </c:pt>
                <c:pt idx="5578">
                  <c:v>5.5099999999583815E-3</c:v>
                </c:pt>
                <c:pt idx="5579">
                  <c:v>5.3599999999960346E-3</c:v>
                </c:pt>
                <c:pt idx="5580">
                  <c:v>6.9799999999986539E-3</c:v>
                </c:pt>
                <c:pt idx="5581">
                  <c:v>5.3000000000338332E-3</c:v>
                </c:pt>
                <c:pt idx="5582">
                  <c:v>8.9100000000144064E-3</c:v>
                </c:pt>
                <c:pt idx="5583">
                  <c:v>5.9299999999780084E-3</c:v>
                </c:pt>
                <c:pt idx="5584">
                  <c:v>5.0100000000270484E-3</c:v>
                </c:pt>
                <c:pt idx="5585">
                  <c:v>5.4299999999898318E-3</c:v>
                </c:pt>
                <c:pt idx="5586">
                  <c:v>8.0099999999561078E-3</c:v>
                </c:pt>
                <c:pt idx="5587">
                  <c:v>5.3100000000085856E-3</c:v>
                </c:pt>
                <c:pt idx="5588">
                  <c:v>7.9800000000318505E-3</c:v>
                </c:pt>
                <c:pt idx="5589">
                  <c:v>4.5299999999883767E-3</c:v>
                </c:pt>
                <c:pt idx="5590">
                  <c:v>6.8299999999794636E-3</c:v>
                </c:pt>
                <c:pt idx="5591">
                  <c:v>6.5000000000168257E-3</c:v>
                </c:pt>
                <c:pt idx="5592">
                  <c:v>4.6399999999948704E-3</c:v>
                </c:pt>
                <c:pt idx="5593">
                  <c:v>8.9500000000271029E-3</c:v>
                </c:pt>
                <c:pt idx="5594">
                  <c:v>6.3399999999660395E-3</c:v>
                </c:pt>
                <c:pt idx="5595">
                  <c:v>6.1100000000351429E-3</c:v>
                </c:pt>
                <c:pt idx="5596">
                  <c:v>5.3399999999896863E-3</c:v>
                </c:pt>
                <c:pt idx="5597">
                  <c:v>8.399999999994634E-3</c:v>
                </c:pt>
                <c:pt idx="5598">
                  <c:v>2.8300000000172076E-3</c:v>
                </c:pt>
                <c:pt idx="5599">
                  <c:v>1.01699999999596E-2</c:v>
                </c:pt>
                <c:pt idx="5600">
                  <c:v>4.500000000007276E-3</c:v>
                </c:pt>
                <c:pt idx="5601">
                  <c:v>9.5000000000027285E-3</c:v>
                </c:pt>
                <c:pt idx="5602">
                  <c:v>5.6099999999901229E-3</c:v>
                </c:pt>
                <c:pt idx="5603">
                  <c:v>6.1600000000225918E-3</c:v>
                </c:pt>
                <c:pt idx="5604">
                  <c:v>6.379999999978736E-3</c:v>
                </c:pt>
                <c:pt idx="5605">
                  <c:v>6.0500000000160981E-3</c:v>
                </c:pt>
                <c:pt idx="5606">
                  <c:v>5.6000000000153705E-3</c:v>
                </c:pt>
                <c:pt idx="5607">
                  <c:v>8.3799999999882857E-3</c:v>
                </c:pt>
                <c:pt idx="5608">
                  <c:v>4.4699999999693318E-3</c:v>
                </c:pt>
                <c:pt idx="5609">
                  <c:v>6.2000000000352884E-3</c:v>
                </c:pt>
                <c:pt idx="5610">
                  <c:v>3.8399999999683132E-3</c:v>
                </c:pt>
                <c:pt idx="5611">
                  <c:v>6.4399999999977808E-3</c:v>
                </c:pt>
                <c:pt idx="5612">
                  <c:v>6.3499999999976353E-3</c:v>
                </c:pt>
                <c:pt idx="5613">
                  <c:v>6.2300000000163891E-3</c:v>
                </c:pt>
                <c:pt idx="5614">
                  <c:v>4.5900000000074215E-3</c:v>
                </c:pt>
                <c:pt idx="5615">
                  <c:v>6.3700000000039836E-3</c:v>
                </c:pt>
                <c:pt idx="5616">
                  <c:v>2.9000000000110049E-3</c:v>
                </c:pt>
                <c:pt idx="5617">
                  <c:v>9.0500000000020009E-3</c:v>
                </c:pt>
                <c:pt idx="5618">
                  <c:v>4.2699999999626925E-3</c:v>
                </c:pt>
                <c:pt idx="5619">
                  <c:v>1.8100000000345062E-3</c:v>
                </c:pt>
                <c:pt idx="5620">
                  <c:v>9.180000000014843E-3</c:v>
                </c:pt>
                <c:pt idx="5621">
                  <c:v>4.5599999999694774E-3</c:v>
                </c:pt>
                <c:pt idx="5622">
                  <c:v>5.6700000000091677E-3</c:v>
                </c:pt>
                <c:pt idx="5623">
                  <c:v>4.0500000000065484E-3</c:v>
                </c:pt>
                <c:pt idx="5624">
                  <c:v>3.9899999999875035E-3</c:v>
                </c:pt>
                <c:pt idx="5625">
                  <c:v>7.6300000000060209E-3</c:v>
                </c:pt>
                <c:pt idx="5626">
                  <c:v>5.4000000000087311E-3</c:v>
                </c:pt>
                <c:pt idx="5627">
                  <c:v>4.5599999999694774E-3</c:v>
                </c:pt>
                <c:pt idx="5628">
                  <c:v>5.7199999999966167E-3</c:v>
                </c:pt>
                <c:pt idx="5629">
                  <c:v>3.1299999999987449E-3</c:v>
                </c:pt>
                <c:pt idx="5630">
                  <c:v>5.6600000000344153E-3</c:v>
                </c:pt>
                <c:pt idx="5631">
                  <c:v>4.680000000007567E-3</c:v>
                </c:pt>
                <c:pt idx="5632">
                  <c:v>3.899999999987358E-3</c:v>
                </c:pt>
                <c:pt idx="5633">
                  <c:v>6.1099999999782995E-3</c:v>
                </c:pt>
                <c:pt idx="5634">
                  <c:v>2.7400000000170621E-3</c:v>
                </c:pt>
                <c:pt idx="5635">
                  <c:v>4.3600000000196815E-3</c:v>
                </c:pt>
                <c:pt idx="5636">
                  <c:v>6.2800000000038381E-3</c:v>
                </c:pt>
                <c:pt idx="5637">
                  <c:v>3.3099999999990359E-3</c:v>
                </c:pt>
                <c:pt idx="5638">
                  <c:v>5.0399999999513057E-3</c:v>
                </c:pt>
                <c:pt idx="5639">
                  <c:v>5.1200000000335422E-3</c:v>
                </c:pt>
                <c:pt idx="5640">
                  <c:v>3.4600000000182263E-3</c:v>
                </c:pt>
                <c:pt idx="5641">
                  <c:v>6.1699999999973443E-3</c:v>
                </c:pt>
                <c:pt idx="5642">
                  <c:v>2.9499999999984539E-3</c:v>
                </c:pt>
                <c:pt idx="5643">
                  <c:v>6.1399999999594002E-3</c:v>
                </c:pt>
                <c:pt idx="5644">
                  <c:v>5.2699999999958891E-3</c:v>
                </c:pt>
                <c:pt idx="5645">
                  <c:v>8.1000000000130967E-4</c:v>
                </c:pt>
                <c:pt idx="5646">
                  <c:v>6.0200000000349974E-3</c:v>
                </c:pt>
                <c:pt idx="5647">
                  <c:v>4.3200000000069849E-3</c:v>
                </c:pt>
                <c:pt idx="5648">
                  <c:v>2.9799999999795546E-3</c:v>
                </c:pt>
                <c:pt idx="5649">
                  <c:v>5.2799999999706415E-3</c:v>
                </c:pt>
                <c:pt idx="5650">
                  <c:v>3.0400000000554428E-3</c:v>
                </c:pt>
                <c:pt idx="5651">
                  <c:v>1.749999999958618E-3</c:v>
                </c:pt>
                <c:pt idx="5652">
                  <c:v>6.8600000000174077E-3</c:v>
                </c:pt>
                <c:pt idx="5653">
                  <c:v>1.1000000000080945E-3</c:v>
                </c:pt>
                <c:pt idx="5654">
                  <c:v>6.6799999999602733E-3</c:v>
                </c:pt>
                <c:pt idx="5655">
                  <c:v>6.2900000000354339E-3</c:v>
                </c:pt>
                <c:pt idx="5656">
                  <c:v>4.7000000000707587E-4</c:v>
                </c:pt>
                <c:pt idx="5657">
                  <c:v>7.5999999999680767E-3</c:v>
                </c:pt>
                <c:pt idx="5658">
                  <c:v>3.2800000000179352E-3</c:v>
                </c:pt>
                <c:pt idx="5659">
                  <c:v>4.5299999999883767E-3</c:v>
                </c:pt>
                <c:pt idx="5660">
                  <c:v>6.6199999999980719E-3</c:v>
                </c:pt>
                <c:pt idx="5661">
                  <c:v>1.19000000000824E-3</c:v>
                </c:pt>
                <c:pt idx="5662">
                  <c:v>7.2400000000243381E-3</c:v>
                </c:pt>
                <c:pt idx="5663">
                  <c:v>4.5900000000074215E-3</c:v>
                </c:pt>
                <c:pt idx="5664">
                  <c:v>2.7699999999981628E-3</c:v>
                </c:pt>
                <c:pt idx="5665">
                  <c:v>5.9899999999970532E-3</c:v>
                </c:pt>
                <c:pt idx="5666">
                  <c:v>3.0699999999797001E-3</c:v>
                </c:pt>
                <c:pt idx="5667">
                  <c:v>4.0200000000254477E-3</c:v>
                </c:pt>
                <c:pt idx="5668">
                  <c:v>7.4299999999993815E-3</c:v>
                </c:pt>
                <c:pt idx="5669">
                  <c:v>1.6899999999964166E-3</c:v>
                </c:pt>
                <c:pt idx="5670">
                  <c:v>5.4899999999520332E-3</c:v>
                </c:pt>
                <c:pt idx="5671">
                  <c:v>4.5600000000263208E-3</c:v>
                </c:pt>
                <c:pt idx="5672">
                  <c:v>4.6199999999885222E-3</c:v>
                </c:pt>
                <c:pt idx="5673">
                  <c:v>4.2900000000258842E-3</c:v>
                </c:pt>
                <c:pt idx="5674">
                  <c:v>5.5399999999963256E-3</c:v>
                </c:pt>
                <c:pt idx="5675">
                  <c:v>4.500000000007276E-3</c:v>
                </c:pt>
                <c:pt idx="5676">
                  <c:v>5.8699999999589636E-3</c:v>
                </c:pt>
                <c:pt idx="5677">
                  <c:v>3.3099999999990359E-3</c:v>
                </c:pt>
                <c:pt idx="5678">
                  <c:v>5.1600000000462387E-3</c:v>
                </c:pt>
                <c:pt idx="5679">
                  <c:v>4.5899999999505781E-3</c:v>
                </c:pt>
                <c:pt idx="5680">
                  <c:v>5.2400000000147884E-3</c:v>
                </c:pt>
                <c:pt idx="5681">
                  <c:v>5.2200000000084401E-3</c:v>
                </c:pt>
                <c:pt idx="5682">
                  <c:v>4.7999999999888132E-3</c:v>
                </c:pt>
                <c:pt idx="5683">
                  <c:v>5.2699999999958891E-3</c:v>
                </c:pt>
                <c:pt idx="5684">
                  <c:v>4.9200000000269029E-3</c:v>
                </c:pt>
                <c:pt idx="5685">
                  <c:v>4.6199999999885222E-3</c:v>
                </c:pt>
                <c:pt idx="5686">
                  <c:v>4.8499999999762622E-3</c:v>
                </c:pt>
                <c:pt idx="5687">
                  <c:v>5.8800000000474029E-3</c:v>
                </c:pt>
                <c:pt idx="5688">
                  <c:v>5.1199999999766987E-3</c:v>
                </c:pt>
                <c:pt idx="5689">
                  <c:v>3.8799999999810098E-3</c:v>
                </c:pt>
                <c:pt idx="5690">
                  <c:v>4.7600000000329601E-3</c:v>
                </c:pt>
                <c:pt idx="5691">
                  <c:v>5.969999999990705E-3</c:v>
                </c:pt>
                <c:pt idx="5692">
                  <c:v>7.619999999974425E-3</c:v>
                </c:pt>
                <c:pt idx="5693">
                  <c:v>2.0900000000096952E-3</c:v>
                </c:pt>
                <c:pt idx="5694">
                  <c:v>6.650000000036016E-3</c:v>
                </c:pt>
                <c:pt idx="5695">
                  <c:v>3.0999999999608008E-3</c:v>
                </c:pt>
                <c:pt idx="5696">
                  <c:v>4.5299999999883767E-3</c:v>
                </c:pt>
                <c:pt idx="5697">
                  <c:v>5.9000000000537511E-3</c:v>
                </c:pt>
                <c:pt idx="5698">
                  <c:v>4.7699999999508691E-3</c:v>
                </c:pt>
                <c:pt idx="5699">
                  <c:v>6.3100000000417822E-3</c:v>
                </c:pt>
                <c:pt idx="5700">
                  <c:v>4.1499999999814463E-3</c:v>
                </c:pt>
                <c:pt idx="5701">
                  <c:v>4.4700000000261753E-3</c:v>
                </c:pt>
                <c:pt idx="5702">
                  <c:v>8.1599999999752981E-3</c:v>
                </c:pt>
                <c:pt idx="5703">
                  <c:v>2.1800000000098407E-3</c:v>
                </c:pt>
                <c:pt idx="5704">
                  <c:v>3.2799999999610918E-3</c:v>
                </c:pt>
                <c:pt idx="5705">
                  <c:v>7.3300000000244836E-3</c:v>
                </c:pt>
                <c:pt idx="5706">
                  <c:v>3.2499999999799911E-3</c:v>
                </c:pt>
                <c:pt idx="5707">
                  <c:v>6.3400000000228829E-3</c:v>
                </c:pt>
                <c:pt idx="5708">
                  <c:v>5.6700000000091677E-3</c:v>
                </c:pt>
                <c:pt idx="5709">
                  <c:v>3.4799999999677311E-3</c:v>
                </c:pt>
                <c:pt idx="5710">
                  <c:v>4.2300000000068394E-3</c:v>
                </c:pt>
                <c:pt idx="5711">
                  <c:v>6.8600000000174077E-3</c:v>
                </c:pt>
                <c:pt idx="5712">
                  <c:v>2.4700000000166256E-3</c:v>
                </c:pt>
                <c:pt idx="5713">
                  <c:v>5.8399999999778629E-3</c:v>
                </c:pt>
                <c:pt idx="5714">
                  <c:v>6.199999999978445E-3</c:v>
                </c:pt>
                <c:pt idx="5715">
                  <c:v>3.9100000000189539E-3</c:v>
                </c:pt>
                <c:pt idx="5716">
                  <c:v>4.0799999999876491E-3</c:v>
                </c:pt>
                <c:pt idx="5717">
                  <c:v>6.1400000000162436E-3</c:v>
                </c:pt>
                <c:pt idx="5718">
                  <c:v>5.2699999999958891E-3</c:v>
                </c:pt>
                <c:pt idx="5719">
                  <c:v>3.8200000000188084E-3</c:v>
                </c:pt>
                <c:pt idx="5720">
                  <c:v>4.3200000000069849E-3</c:v>
                </c:pt>
                <c:pt idx="5721">
                  <c:v>6.4699999999788815E-3</c:v>
                </c:pt>
                <c:pt idx="5722">
                  <c:v>3.4800000000245745E-3</c:v>
                </c:pt>
                <c:pt idx="5723">
                  <c:v>2.8699999999730608E-3</c:v>
                </c:pt>
                <c:pt idx="5724">
                  <c:v>6.4300000000230284E-3</c:v>
                </c:pt>
                <c:pt idx="5725">
                  <c:v>4.5299999999883767E-3</c:v>
                </c:pt>
                <c:pt idx="5726">
                  <c:v>4.4399999999882311E-3</c:v>
                </c:pt>
                <c:pt idx="5727">
                  <c:v>5.5199999999899774E-3</c:v>
                </c:pt>
                <c:pt idx="5728">
                  <c:v>3.9899999999875035E-3</c:v>
                </c:pt>
                <c:pt idx="5729">
                  <c:v>6.2900000000354339E-3</c:v>
                </c:pt>
                <c:pt idx="5730">
                  <c:v>2.0000000000095497E-3</c:v>
                </c:pt>
                <c:pt idx="5731">
                  <c:v>5.7199999999966167E-3</c:v>
                </c:pt>
                <c:pt idx="5732">
                  <c:v>5.2099999999768443E-3</c:v>
                </c:pt>
                <c:pt idx="5733">
                  <c:v>3.1900000000177897E-3</c:v>
                </c:pt>
                <c:pt idx="5734">
                  <c:v>8.4999999999695319E-3</c:v>
                </c:pt>
                <c:pt idx="5735">
                  <c:v>3.3600000000433283E-3</c:v>
                </c:pt>
                <c:pt idx="5736">
                  <c:v>5.4299999999898318E-3</c:v>
                </c:pt>
                <c:pt idx="5737">
                  <c:v>3.7800000000061118E-3</c:v>
                </c:pt>
                <c:pt idx="5738">
                  <c:v>5.4599999999709325E-3</c:v>
                </c:pt>
                <c:pt idx="5739">
                  <c:v>3.9600000000064028E-3</c:v>
                </c:pt>
                <c:pt idx="5740">
                  <c:v>8.2800000000133878E-3</c:v>
                </c:pt>
                <c:pt idx="5741">
                  <c:v>2.7000000000043656E-4</c:v>
                </c:pt>
                <c:pt idx="5742">
                  <c:v>8.3799999999882857E-3</c:v>
                </c:pt>
                <c:pt idx="5743">
                  <c:v>3.1000000000176442E-3</c:v>
                </c:pt>
                <c:pt idx="5744">
                  <c:v>4.4699999999693318E-3</c:v>
                </c:pt>
                <c:pt idx="5745">
                  <c:v>4.5299999999883767E-3</c:v>
                </c:pt>
                <c:pt idx="5746">
                  <c:v>5.0300000000333966E-3</c:v>
                </c:pt>
                <c:pt idx="5747">
                  <c:v>5.6399999999712236E-3</c:v>
                </c:pt>
                <c:pt idx="5748">
                  <c:v>3.0100000000174987E-3</c:v>
                </c:pt>
                <c:pt idx="5749">
                  <c:v>2.9200000000173532E-3</c:v>
                </c:pt>
                <c:pt idx="5750">
                  <c:v>6.3700000000039836E-3</c:v>
                </c:pt>
                <c:pt idx="5751">
                  <c:v>3.489999999999327E-3</c:v>
                </c:pt>
                <c:pt idx="5752">
                  <c:v>3.489999999999327E-3</c:v>
                </c:pt>
                <c:pt idx="5753">
                  <c:v>7.8699999999685133E-3</c:v>
                </c:pt>
                <c:pt idx="5754">
                  <c:v>3.4800000000245745E-3</c:v>
                </c:pt>
                <c:pt idx="5755">
                  <c:v>5.6700000000091677E-3</c:v>
                </c:pt>
                <c:pt idx="5756">
                  <c:v>9.2000000000780346E-4</c:v>
                </c:pt>
                <c:pt idx="5757">
                  <c:v>5.5099999999583815E-3</c:v>
                </c:pt>
                <c:pt idx="5758">
                  <c:v>3.8800000000378532E-3</c:v>
                </c:pt>
                <c:pt idx="5759">
                  <c:v>4.6499999999696229E-3</c:v>
                </c:pt>
                <c:pt idx="5760">
                  <c:v>3.4200000000055297E-3</c:v>
                </c:pt>
                <c:pt idx="5761">
                  <c:v>7.4200000000246291E-3</c:v>
                </c:pt>
                <c:pt idx="5762">
                  <c:v>1.9999999999527063E-3</c:v>
                </c:pt>
                <c:pt idx="5763">
                  <c:v>5.3900000000339787E-3</c:v>
                </c:pt>
                <c:pt idx="5764">
                  <c:v>4.3900000000007822E-3</c:v>
                </c:pt>
                <c:pt idx="5765">
                  <c:v>3.899999999987358E-3</c:v>
                </c:pt>
                <c:pt idx="5766">
                  <c:v>7.060000000024047E-3</c:v>
                </c:pt>
                <c:pt idx="5767">
                  <c:v>5.5499999999710781E-3</c:v>
                </c:pt>
                <c:pt idx="5768">
                  <c:v>3.1000000000176442E-3</c:v>
                </c:pt>
                <c:pt idx="5769">
                  <c:v>4.3200000000069849E-3</c:v>
                </c:pt>
                <c:pt idx="5770">
                  <c:v>3.3399999999801366E-3</c:v>
                </c:pt>
                <c:pt idx="5771">
                  <c:v>5.4499999999961801E-3</c:v>
                </c:pt>
                <c:pt idx="5772">
                  <c:v>4.2900000000258842E-3</c:v>
                </c:pt>
                <c:pt idx="5773">
                  <c:v>3.5499999999615284E-3</c:v>
                </c:pt>
                <c:pt idx="5774">
                  <c:v>5.9899999999970532E-3</c:v>
                </c:pt>
                <c:pt idx="5775">
                  <c:v>4.2300000000068394E-3</c:v>
                </c:pt>
                <c:pt idx="5776">
                  <c:v>8.3000000000765795E-4</c:v>
                </c:pt>
                <c:pt idx="5777">
                  <c:v>5.1000000000271939E-3</c:v>
                </c:pt>
                <c:pt idx="5778">
                  <c:v>3.669999999999618E-3</c:v>
                </c:pt>
                <c:pt idx="5779">
                  <c:v>3.7499999999681677E-3</c:v>
                </c:pt>
                <c:pt idx="5780">
                  <c:v>6.7400000000361615E-3</c:v>
                </c:pt>
                <c:pt idx="5781">
                  <c:v>2.8299999999603642E-3</c:v>
                </c:pt>
                <c:pt idx="5782">
                  <c:v>5.9899999999970532E-3</c:v>
                </c:pt>
                <c:pt idx="5783">
                  <c:v>2.980000000036398E-3</c:v>
                </c:pt>
                <c:pt idx="5784">
                  <c:v>1.7599999999902138E-3</c:v>
                </c:pt>
                <c:pt idx="5785">
                  <c:v>6.7300000000045657E-3</c:v>
                </c:pt>
                <c:pt idx="5786">
                  <c:v>3.9099999999621105E-3</c:v>
                </c:pt>
                <c:pt idx="5787">
                  <c:v>4.9100000000521504E-3</c:v>
                </c:pt>
                <c:pt idx="5788">
                  <c:v>4.8599999999510146E-3</c:v>
                </c:pt>
                <c:pt idx="5789">
                  <c:v>3.0399999999985994E-3</c:v>
                </c:pt>
                <c:pt idx="5790">
                  <c:v>2.3000000000479304E-3</c:v>
                </c:pt>
                <c:pt idx="5791">
                  <c:v>3.2699999999863394E-3</c:v>
                </c:pt>
                <c:pt idx="5792">
                  <c:v>3.7599999999997635E-3</c:v>
                </c:pt>
                <c:pt idx="5793">
                  <c:v>6.9100000000048567E-3</c:v>
                </c:pt>
                <c:pt idx="5794">
                  <c:v>3.3999999999991815E-3</c:v>
                </c:pt>
                <c:pt idx="5795">
                  <c:v>3.2499999999799911E-3</c:v>
                </c:pt>
                <c:pt idx="5796">
                  <c:v>4.2000000000257387E-3</c:v>
                </c:pt>
                <c:pt idx="5797">
                  <c:v>1.8499999999903594E-3</c:v>
                </c:pt>
                <c:pt idx="5798">
                  <c:v>4.2899999999690408E-3</c:v>
                </c:pt>
                <c:pt idx="5799">
                  <c:v>5.0400000000081491E-3</c:v>
                </c:pt>
                <c:pt idx="5800">
                  <c:v>3.5100000000056752E-3</c:v>
                </c:pt>
                <c:pt idx="5801">
                  <c:v>6.2599999999974898E-3</c:v>
                </c:pt>
                <c:pt idx="5802">
                  <c:v>3.3700000000180808E-3</c:v>
                </c:pt>
                <c:pt idx="5803">
                  <c:v>2.9799999999795546E-3</c:v>
                </c:pt>
                <c:pt idx="5804">
                  <c:v>3.899999999987358E-3</c:v>
                </c:pt>
                <c:pt idx="5805">
                  <c:v>2.8100000000108594E-3</c:v>
                </c:pt>
                <c:pt idx="5806">
                  <c:v>4.0200000000254477E-3</c:v>
                </c:pt>
                <c:pt idx="5807">
                  <c:v>4.0799999999876491E-3</c:v>
                </c:pt>
                <c:pt idx="5808">
                  <c:v>5.5399999999963256E-3</c:v>
                </c:pt>
                <c:pt idx="5809">
                  <c:v>4.7700000000077125E-3</c:v>
                </c:pt>
                <c:pt idx="5810">
                  <c:v>1.4299999999707325E-3</c:v>
                </c:pt>
                <c:pt idx="5811">
                  <c:v>3.7900000000377077E-3</c:v>
                </c:pt>
                <c:pt idx="5812">
                  <c:v>3.7499999999681677E-3</c:v>
                </c:pt>
                <c:pt idx="5813">
                  <c:v>3.7000000000375621E-3</c:v>
                </c:pt>
                <c:pt idx="5814">
                  <c:v>5.9299999999780084E-3</c:v>
                </c:pt>
                <c:pt idx="5815">
                  <c:v>4.8899999999889587E-3</c:v>
                </c:pt>
                <c:pt idx="5816">
                  <c:v>3.0100000000174987E-3</c:v>
                </c:pt>
                <c:pt idx="5817">
                  <c:v>3.6900000000059663E-3</c:v>
                </c:pt>
                <c:pt idx="5818">
                  <c:v>2.9799999999795546E-3</c:v>
                </c:pt>
                <c:pt idx="5819">
                  <c:v>3.9700000000379987E-3</c:v>
                </c:pt>
                <c:pt idx="5820">
                  <c:v>4.7099999999886677E-3</c:v>
                </c:pt>
                <c:pt idx="5821">
                  <c:v>3.2999999999674401E-3</c:v>
                </c:pt>
                <c:pt idx="5822">
                  <c:v>5.5800000000090222E-3</c:v>
                </c:pt>
                <c:pt idx="5823">
                  <c:v>2.3500000000353793E-3</c:v>
                </c:pt>
                <c:pt idx="5824">
                  <c:v>3.4299999999802822E-3</c:v>
                </c:pt>
                <c:pt idx="5825">
                  <c:v>3.9899999999875035E-3</c:v>
                </c:pt>
                <c:pt idx="5826">
                  <c:v>3.2500000000368345E-3</c:v>
                </c:pt>
                <c:pt idx="5827">
                  <c:v>2.8299999999603642E-3</c:v>
                </c:pt>
                <c:pt idx="5828">
                  <c:v>1.5500000000088221E-3</c:v>
                </c:pt>
                <c:pt idx="5829">
                  <c:v>8.1000000000130967E-4</c:v>
                </c:pt>
                <c:pt idx="5830">
                  <c:v>0</c:v>
                </c:pt>
                <c:pt idx="5831">
                  <c:v>0</c:v>
                </c:pt>
                <c:pt idx="5832">
                  <c:v>2.3499999999785359E-3</c:v>
                </c:pt>
                <c:pt idx="5833">
                  <c:v>1.2000000003808964E-4</c:v>
                </c:pt>
                <c:pt idx="5834">
                  <c:v>0</c:v>
                </c:pt>
                <c:pt idx="5835">
                  <c:v>3.8999999998168278E-4</c:v>
                </c:pt>
                <c:pt idx="5836">
                  <c:v>1.9300000000157524E-3</c:v>
                </c:pt>
                <c:pt idx="5837">
                  <c:v>6.3000000000101863E-4</c:v>
                </c:pt>
                <c:pt idx="5838">
                  <c:v>1.7599999999902138E-3</c:v>
                </c:pt>
                <c:pt idx="5839">
                  <c:v>2.0999999998139174E-4</c:v>
                </c:pt>
                <c:pt idx="5840">
                  <c:v>0</c:v>
                </c:pt>
                <c:pt idx="5841">
                  <c:v>8.5999999998875865E-4</c:v>
                </c:pt>
                <c:pt idx="5842">
                  <c:v>0</c:v>
                </c:pt>
                <c:pt idx="5843">
                  <c:v>2.5899999999978718E-3</c:v>
                </c:pt>
                <c:pt idx="5844">
                  <c:v>0</c:v>
                </c:pt>
                <c:pt idx="5845">
                  <c:v>0</c:v>
                </c:pt>
                <c:pt idx="5846">
                  <c:v>2.0000000000095497E-3</c:v>
                </c:pt>
                <c:pt idx="5847">
                  <c:v>0</c:v>
                </c:pt>
                <c:pt idx="5848">
                  <c:v>0</c:v>
                </c:pt>
                <c:pt idx="5849">
                  <c:v>2.2700000000099863E-3</c:v>
                </c:pt>
                <c:pt idx="5850">
                  <c:v>0</c:v>
                </c:pt>
                <c:pt idx="5851">
                  <c:v>0</c:v>
                </c:pt>
                <c:pt idx="5852">
                  <c:v>0</c:v>
                </c:pt>
                <c:pt idx="5853">
                  <c:v>0</c:v>
                </c:pt>
                <c:pt idx="5854">
                  <c:v>0</c:v>
                </c:pt>
                <c:pt idx="5855">
                  <c:v>0</c:v>
                </c:pt>
                <c:pt idx="5856">
                  <c:v>0</c:v>
                </c:pt>
                <c:pt idx="5857">
                  <c:v>1.3999999998759449E-4</c:v>
                </c:pt>
                <c:pt idx="5858">
                  <c:v>0</c:v>
                </c:pt>
                <c:pt idx="5859">
                  <c:v>0</c:v>
                </c:pt>
                <c:pt idx="5860">
                  <c:v>0</c:v>
                </c:pt>
                <c:pt idx="5861">
                  <c:v>0</c:v>
                </c:pt>
                <c:pt idx="5862">
                  <c:v>4.500000000007276E-4</c:v>
                </c:pt>
                <c:pt idx="5863">
                  <c:v>0</c:v>
                </c:pt>
                <c:pt idx="5864">
                  <c:v>2.3300000000290311E-3</c:v>
                </c:pt>
                <c:pt idx="5865">
                  <c:v>3.5399999999867759E-3</c:v>
                </c:pt>
                <c:pt idx="5866">
                  <c:v>1.2199999999893407E-3</c:v>
                </c:pt>
                <c:pt idx="5867">
                  <c:v>1.4600000000086766E-3</c:v>
                </c:pt>
                <c:pt idx="5868">
                  <c:v>3.5799999999994725E-3</c:v>
                </c:pt>
                <c:pt idx="5869">
                  <c:v>3.8499999999999091E-3</c:v>
                </c:pt>
                <c:pt idx="5870">
                  <c:v>1.19000000000824E-3</c:v>
                </c:pt>
                <c:pt idx="5871">
                  <c:v>5.0600000000144973E-3</c:v>
                </c:pt>
                <c:pt idx="5872">
                  <c:v>9.2999999998255589E-4</c:v>
                </c:pt>
                <c:pt idx="5873">
                  <c:v>5.7800000000156615E-3</c:v>
                </c:pt>
                <c:pt idx="5874">
                  <c:v>2.529999999978827E-3</c:v>
                </c:pt>
                <c:pt idx="5875">
                  <c:v>2.1800000000098407E-3</c:v>
                </c:pt>
                <c:pt idx="5876">
                  <c:v>6.0500000000160981E-3</c:v>
                </c:pt>
                <c:pt idx="5877">
                  <c:v>0</c:v>
                </c:pt>
                <c:pt idx="5878">
                  <c:v>9.7999999997000486E-4</c:v>
                </c:pt>
                <c:pt idx="5879">
                  <c:v>4.3499999999880856E-3</c:v>
                </c:pt>
                <c:pt idx="5880">
                  <c:v>2.7400000000170621E-3</c:v>
                </c:pt>
                <c:pt idx="5881">
                  <c:v>4.8300000000267573E-3</c:v>
                </c:pt>
                <c:pt idx="5882">
                  <c:v>2.299999999991087E-3</c:v>
                </c:pt>
                <c:pt idx="5883">
                  <c:v>3.6299999999869215E-3</c:v>
                </c:pt>
                <c:pt idx="5884">
                  <c:v>1.5500000000088221E-3</c:v>
                </c:pt>
                <c:pt idx="5885">
                  <c:v>1.5500000000088221E-3</c:v>
                </c:pt>
                <c:pt idx="5886">
                  <c:v>5.7199999999966167E-3</c:v>
                </c:pt>
                <c:pt idx="5887">
                  <c:v>1.4400000000023283E-3</c:v>
                </c:pt>
                <c:pt idx="5888">
                  <c:v>4.2599999999879401E-3</c:v>
                </c:pt>
                <c:pt idx="5889">
                  <c:v>2.4099999999975807E-3</c:v>
                </c:pt>
                <c:pt idx="5890">
                  <c:v>3.1000000000176442E-3</c:v>
                </c:pt>
                <c:pt idx="5891">
                  <c:v>1.6099999999710235E-3</c:v>
                </c:pt>
                <c:pt idx="5892">
                  <c:v>3.0000000037944119E-5</c:v>
                </c:pt>
                <c:pt idx="5893">
                  <c:v>5.3599999999960346E-3</c:v>
                </c:pt>
                <c:pt idx="5894">
                  <c:v>5.0399999999513057E-3</c:v>
                </c:pt>
                <c:pt idx="5895">
                  <c:v>3.4300000000371256E-3</c:v>
                </c:pt>
                <c:pt idx="5896">
                  <c:v>5.5100000000152249E-3</c:v>
                </c:pt>
                <c:pt idx="5897">
                  <c:v>8.6999999996351107E-4</c:v>
                </c:pt>
                <c:pt idx="5898">
                  <c:v>4.1400000000066939E-3</c:v>
                </c:pt>
                <c:pt idx="5899">
                  <c:v>3.4299999999802822E-3</c:v>
                </c:pt>
                <c:pt idx="5900">
                  <c:v>4.2300000000068394E-3</c:v>
                </c:pt>
                <c:pt idx="5901">
                  <c:v>3.899999999987358E-3</c:v>
                </c:pt>
                <c:pt idx="5902">
                  <c:v>5.3700000000276304E-3</c:v>
                </c:pt>
                <c:pt idx="5903">
                  <c:v>1.4600000000086766E-3</c:v>
                </c:pt>
                <c:pt idx="5904">
                  <c:v>3.5100000000056752E-3</c:v>
                </c:pt>
                <c:pt idx="5905">
                  <c:v>3.7599999999997635E-3</c:v>
                </c:pt>
                <c:pt idx="5906">
                  <c:v>4.5900000000074215E-3</c:v>
                </c:pt>
                <c:pt idx="5907">
                  <c:v>2.889999999979409E-3</c:v>
                </c:pt>
                <c:pt idx="5908">
                  <c:v>3.6600000000248656E-3</c:v>
                </c:pt>
                <c:pt idx="5909">
                  <c:v>3.8799999999810098E-3</c:v>
                </c:pt>
                <c:pt idx="5910">
                  <c:v>1.6699999999900683E-3</c:v>
                </c:pt>
                <c:pt idx="5911">
                  <c:v>3.4800000000245745E-3</c:v>
                </c:pt>
                <c:pt idx="5912">
                  <c:v>1.289999999983138E-3</c:v>
                </c:pt>
                <c:pt idx="5913">
                  <c:v>5.7499999999777174E-3</c:v>
                </c:pt>
                <c:pt idx="5914">
                  <c:v>3.9000000000442014E-3</c:v>
                </c:pt>
                <c:pt idx="5915">
                  <c:v>3.9099999999621105E-3</c:v>
                </c:pt>
                <c:pt idx="5916">
                  <c:v>3.899999999987358E-3</c:v>
                </c:pt>
                <c:pt idx="5917">
                  <c:v>6.0000000019044819E-5</c:v>
                </c:pt>
                <c:pt idx="5918">
                  <c:v>5.0400000000081491E-3</c:v>
                </c:pt>
                <c:pt idx="5919">
                  <c:v>3.2699999999863394E-3</c:v>
                </c:pt>
                <c:pt idx="5920">
                  <c:v>1.790000000028158E-3</c:v>
                </c:pt>
                <c:pt idx="5921">
                  <c:v>4.1699999999877946E-3</c:v>
                </c:pt>
                <c:pt idx="5922">
                  <c:v>2.8699999999730608E-3</c:v>
                </c:pt>
                <c:pt idx="5923">
                  <c:v>6.0799999999971988E-3</c:v>
                </c:pt>
                <c:pt idx="5924">
                  <c:v>1.6899999999964166E-3</c:v>
                </c:pt>
                <c:pt idx="5925">
                  <c:v>1.8800000000283035E-3</c:v>
                </c:pt>
                <c:pt idx="5926">
                  <c:v>4.2599999999879401E-3</c:v>
                </c:pt>
                <c:pt idx="5927">
                  <c:v>3.3099999999990359E-3</c:v>
                </c:pt>
                <c:pt idx="5928">
                  <c:v>2.9499999999984539E-3</c:v>
                </c:pt>
                <c:pt idx="5929">
                  <c:v>6.3499999999976353E-3</c:v>
                </c:pt>
                <c:pt idx="5930">
                  <c:v>0</c:v>
                </c:pt>
                <c:pt idx="5931">
                  <c:v>3.5799999999994725E-3</c:v>
                </c:pt>
                <c:pt idx="5932">
                  <c:v>2.200000000016189E-3</c:v>
                </c:pt>
                <c:pt idx="5933">
                  <c:v>1.6400000000089676E-3</c:v>
                </c:pt>
                <c:pt idx="5934">
                  <c:v>4.3200000000069849E-3</c:v>
                </c:pt>
                <c:pt idx="5935">
                  <c:v>3.8199999999619649E-3</c:v>
                </c:pt>
                <c:pt idx="5936">
                  <c:v>3.1299999999987449E-3</c:v>
                </c:pt>
                <c:pt idx="5937">
                  <c:v>2.2600000000352338E-3</c:v>
                </c:pt>
                <c:pt idx="5938">
                  <c:v>1.5500000000088221E-3</c:v>
                </c:pt>
                <c:pt idx="5939">
                  <c:v>2.709999999979118E-3</c:v>
                </c:pt>
                <c:pt idx="5940">
                  <c:v>2.4500000000102773E-3</c:v>
                </c:pt>
                <c:pt idx="5941">
                  <c:v>2.6500000000169166E-3</c:v>
                </c:pt>
                <c:pt idx="5942">
                  <c:v>6.0799999999971988E-3</c:v>
                </c:pt>
                <c:pt idx="5943">
                  <c:v>5.2999999996927727E-4</c:v>
                </c:pt>
                <c:pt idx="5944">
                  <c:v>1.7000000000280124E-3</c:v>
                </c:pt>
                <c:pt idx="5945">
                  <c:v>3.2199999999988904E-3</c:v>
                </c:pt>
                <c:pt idx="5946">
                  <c:v>2.2699999999531428E-3</c:v>
                </c:pt>
                <c:pt idx="5947">
                  <c:v>2.2600000000352338E-3</c:v>
                </c:pt>
                <c:pt idx="5948">
                  <c:v>4.0000000000190994E-3</c:v>
                </c:pt>
                <c:pt idx="5949">
                  <c:v>2.529999999978827E-3</c:v>
                </c:pt>
                <c:pt idx="5950">
                  <c:v>1.4299999999707325E-3</c:v>
                </c:pt>
                <c:pt idx="5951">
                  <c:v>7.7000000004545655E-4</c:v>
                </c:pt>
                <c:pt idx="5952">
                  <c:v>2.5399999999535794E-3</c:v>
                </c:pt>
                <c:pt idx="5953">
                  <c:v>2.9200000000173532E-3</c:v>
                </c:pt>
                <c:pt idx="5954">
                  <c:v>1.5500000000088221E-3</c:v>
                </c:pt>
                <c:pt idx="5955">
                  <c:v>3.3099999999990359E-3</c:v>
                </c:pt>
                <c:pt idx="5956">
                  <c:v>4.0200000000254477E-3</c:v>
                </c:pt>
                <c:pt idx="5957">
                  <c:v>4.799999999818283E-4</c:v>
                </c:pt>
                <c:pt idx="5958">
                  <c:v>2.1100000000160435E-3</c:v>
                </c:pt>
                <c:pt idx="5959">
                  <c:v>1.1299999999891952E-3</c:v>
                </c:pt>
                <c:pt idx="5960">
                  <c:v>1.3199999999642387E-3</c:v>
                </c:pt>
                <c:pt idx="5961">
                  <c:v>3.7800000000061118E-3</c:v>
                </c:pt>
                <c:pt idx="5962">
                  <c:v>1.3400000000274304E-3</c:v>
                </c:pt>
                <c:pt idx="5963">
                  <c:v>5.009999999970205E-3</c:v>
                </c:pt>
                <c:pt idx="5964">
                  <c:v>0</c:v>
                </c:pt>
                <c:pt idx="5965">
                  <c:v>0</c:v>
                </c:pt>
                <c:pt idx="5966">
                  <c:v>2.7400000000170621E-3</c:v>
                </c:pt>
                <c:pt idx="5967">
                  <c:v>1.970000000028449E-3</c:v>
                </c:pt>
                <c:pt idx="5968">
                  <c:v>2.9199999999605097E-3</c:v>
                </c:pt>
                <c:pt idx="5969">
                  <c:v>3.6600000000248656E-3</c:v>
                </c:pt>
                <c:pt idx="5970">
                  <c:v>2.0999999998139174E-4</c:v>
                </c:pt>
                <c:pt idx="5971">
                  <c:v>2.3300000000290311E-3</c:v>
                </c:pt>
                <c:pt idx="5972">
                  <c:v>2.4699999999597821E-3</c:v>
                </c:pt>
                <c:pt idx="5973">
                  <c:v>2.38000000001648E-3</c:v>
                </c:pt>
                <c:pt idx="5974">
                  <c:v>4.3900000000007822E-3</c:v>
                </c:pt>
                <c:pt idx="5975">
                  <c:v>3.1999999998788553E-4</c:v>
                </c:pt>
                <c:pt idx="5976">
                  <c:v>3.0399999999985994E-3</c:v>
                </c:pt>
                <c:pt idx="5977">
                  <c:v>2.7499999999918145E-3</c:v>
                </c:pt>
                <c:pt idx="5978">
                  <c:v>0</c:v>
                </c:pt>
                <c:pt idx="5979">
                  <c:v>2.9499999999984539E-3</c:v>
                </c:pt>
                <c:pt idx="5980">
                  <c:v>1.2200000000461841E-3</c:v>
                </c:pt>
                <c:pt idx="5981">
                  <c:v>3.0699999999797001E-3</c:v>
                </c:pt>
                <c:pt idx="5982">
                  <c:v>2.889999999979409E-3</c:v>
                </c:pt>
                <c:pt idx="5983">
                  <c:v>1.8800000000283035E-3</c:v>
                </c:pt>
                <c:pt idx="5984">
                  <c:v>1.6999999996869519E-4</c:v>
                </c:pt>
                <c:pt idx="5985">
                  <c:v>4.3000000000006366E-3</c:v>
                </c:pt>
                <c:pt idx="5986">
                  <c:v>0</c:v>
                </c:pt>
                <c:pt idx="5987">
                  <c:v>2.3199999999974352E-3</c:v>
                </c:pt>
                <c:pt idx="5988">
                  <c:v>3.0000000037944119E-5</c:v>
                </c:pt>
                <c:pt idx="5989">
                  <c:v>2.0599999999717511E-3</c:v>
                </c:pt>
                <c:pt idx="5990">
                  <c:v>2.4999999999977263E-3</c:v>
                </c:pt>
                <c:pt idx="5991">
                  <c:v>0</c:v>
                </c:pt>
                <c:pt idx="5992">
                  <c:v>0</c:v>
                </c:pt>
                <c:pt idx="5993">
                  <c:v>2.2400000000288856E-3</c:v>
                </c:pt>
                <c:pt idx="5994">
                  <c:v>4.2899999999690408E-3</c:v>
                </c:pt>
                <c:pt idx="5995">
                  <c:v>8.0100000000129512E-3</c:v>
                </c:pt>
                <c:pt idx="5996">
                  <c:v>1.5000000001919034E-4</c:v>
                </c:pt>
                <c:pt idx="5997">
                  <c:v>8.6999999996351107E-4</c:v>
                </c:pt>
                <c:pt idx="5998">
                  <c:v>3.4800000000245745E-3</c:v>
                </c:pt>
                <c:pt idx="5999">
                  <c:v>1.5799999999899228E-3</c:v>
                </c:pt>
                <c:pt idx="6000">
                  <c:v>9.2999999998255589E-4</c:v>
                </c:pt>
                <c:pt idx="6001">
                  <c:v>3.8400000000251566E-3</c:v>
                </c:pt>
                <c:pt idx="6002">
                  <c:v>1.6699999999900683E-3</c:v>
                </c:pt>
                <c:pt idx="6003">
                  <c:v>4.6199999999885222E-3</c:v>
                </c:pt>
                <c:pt idx="6004">
                  <c:v>0</c:v>
                </c:pt>
                <c:pt idx="6005">
                  <c:v>0</c:v>
                </c:pt>
                <c:pt idx="6006">
                  <c:v>2.5300000000356704E-3</c:v>
                </c:pt>
                <c:pt idx="6007">
                  <c:v>2.1800000000098407E-3</c:v>
                </c:pt>
                <c:pt idx="6008">
                  <c:v>2.6199999999789725E-3</c:v>
                </c:pt>
                <c:pt idx="6009">
                  <c:v>4.680000000007567E-3</c:v>
                </c:pt>
                <c:pt idx="6010">
                  <c:v>0</c:v>
                </c:pt>
                <c:pt idx="6011">
                  <c:v>5.4000000000087311E-4</c:v>
                </c:pt>
                <c:pt idx="6012">
                  <c:v>2.3199999999974352E-3</c:v>
                </c:pt>
                <c:pt idx="6013">
                  <c:v>0</c:v>
                </c:pt>
                <c:pt idx="6014">
                  <c:v>4.7700000000077125E-3</c:v>
                </c:pt>
                <c:pt idx="6015">
                  <c:v>0</c:v>
                </c:pt>
                <c:pt idx="6016">
                  <c:v>2.8299999999603642E-3</c:v>
                </c:pt>
                <c:pt idx="6017">
                  <c:v>2.4700000000166256E-3</c:v>
                </c:pt>
                <c:pt idx="6018">
                  <c:v>0</c:v>
                </c:pt>
                <c:pt idx="6019">
                  <c:v>1.6100000000278669E-3</c:v>
                </c:pt>
                <c:pt idx="6020">
                  <c:v>1.7299999999522697E-3</c:v>
                </c:pt>
                <c:pt idx="6021">
                  <c:v>3.4600000000182263E-3</c:v>
                </c:pt>
                <c:pt idx="6022">
                  <c:v>1.2800000000083855E-3</c:v>
                </c:pt>
                <c:pt idx="6023">
                  <c:v>3.6999999999807187E-3</c:v>
                </c:pt>
                <c:pt idx="6024">
                  <c:v>0</c:v>
                </c:pt>
                <c:pt idx="6025">
                  <c:v>7.7000000004545655E-4</c:v>
                </c:pt>
                <c:pt idx="6026">
                  <c:v>3.1299999999987449E-3</c:v>
                </c:pt>
                <c:pt idx="6027">
                  <c:v>2.7399999999602187E-3</c:v>
                </c:pt>
                <c:pt idx="6028">
                  <c:v>1.5200000000277214E-3</c:v>
                </c:pt>
                <c:pt idx="6029">
                  <c:v>1.1299999999891952E-3</c:v>
                </c:pt>
                <c:pt idx="6030">
                  <c:v>2.5099999999724787E-3</c:v>
                </c:pt>
                <c:pt idx="6031">
                  <c:v>1.4000000000464752E-3</c:v>
                </c:pt>
                <c:pt idx="6032">
                  <c:v>1.7899999999713145E-3</c:v>
                </c:pt>
                <c:pt idx="6033">
                  <c:v>1.9599999999968531E-3</c:v>
                </c:pt>
                <c:pt idx="6034">
                  <c:v>8.7000000002035449E-4</c:v>
                </c:pt>
                <c:pt idx="6035">
                  <c:v>3.4299999999802822E-3</c:v>
                </c:pt>
                <c:pt idx="6036">
                  <c:v>1.3700000000085311E-3</c:v>
                </c:pt>
                <c:pt idx="6037">
                  <c:v>1.2500000000272848E-3</c:v>
                </c:pt>
                <c:pt idx="6038">
                  <c:v>3.3699999999612373E-3</c:v>
                </c:pt>
                <c:pt idx="6039">
                  <c:v>0</c:v>
                </c:pt>
                <c:pt idx="6040">
                  <c:v>0</c:v>
                </c:pt>
                <c:pt idx="6041">
                  <c:v>3.4800000000245745E-3</c:v>
                </c:pt>
                <c:pt idx="6042">
                  <c:v>2.299999999991087E-3</c:v>
                </c:pt>
                <c:pt idx="6043">
                  <c:v>3.719999999987067E-3</c:v>
                </c:pt>
                <c:pt idx="6044">
                  <c:v>0</c:v>
                </c:pt>
                <c:pt idx="6045">
                  <c:v>0</c:v>
                </c:pt>
                <c:pt idx="6046">
                  <c:v>1.7300000000091131E-3</c:v>
                </c:pt>
                <c:pt idx="6047">
                  <c:v>3.5199999999804277E-3</c:v>
                </c:pt>
                <c:pt idx="6048">
                  <c:v>1.8800000000283035E-3</c:v>
                </c:pt>
                <c:pt idx="6049">
                  <c:v>2.1699999999782449E-3</c:v>
                </c:pt>
                <c:pt idx="6050">
                  <c:v>3.0000000003838068E-4</c:v>
                </c:pt>
                <c:pt idx="6051">
                  <c:v>2.7699999999981628E-3</c:v>
                </c:pt>
                <c:pt idx="6052">
                  <c:v>0</c:v>
                </c:pt>
                <c:pt idx="6053">
                  <c:v>1.8799999999714601E-3</c:v>
                </c:pt>
                <c:pt idx="6054">
                  <c:v>3.5399999999867759E-3</c:v>
                </c:pt>
                <c:pt idx="6055">
                  <c:v>3.3000000001948138E-4</c:v>
                </c:pt>
                <c:pt idx="6056">
                  <c:v>1.2800000000083855E-3</c:v>
                </c:pt>
                <c:pt idx="6057">
                  <c:v>3.8200000000188084E-3</c:v>
                </c:pt>
                <c:pt idx="6058">
                  <c:v>0</c:v>
                </c:pt>
                <c:pt idx="6059">
                  <c:v>0</c:v>
                </c:pt>
                <c:pt idx="6060">
                  <c:v>2.2899999999594911E-3</c:v>
                </c:pt>
                <c:pt idx="6061">
                  <c:v>1.5000000001919034E-4</c:v>
                </c:pt>
                <c:pt idx="6062">
                  <c:v>5.0999999999703505E-3</c:v>
                </c:pt>
                <c:pt idx="6063">
                  <c:v>2.200000000016189E-3</c:v>
                </c:pt>
                <c:pt idx="6064">
                  <c:v>0</c:v>
                </c:pt>
                <c:pt idx="6065">
                  <c:v>1.970000000028449E-3</c:v>
                </c:pt>
                <c:pt idx="6066">
                  <c:v>0</c:v>
                </c:pt>
                <c:pt idx="6067">
                  <c:v>3.2499999999799911E-3</c:v>
                </c:pt>
                <c:pt idx="6068">
                  <c:v>2.6500000000169166E-3</c:v>
                </c:pt>
                <c:pt idx="6069">
                  <c:v>4.1999999996278348E-4</c:v>
                </c:pt>
                <c:pt idx="6070">
                  <c:v>3.990000000044347E-3</c:v>
                </c:pt>
                <c:pt idx="6071">
                  <c:v>0</c:v>
                </c:pt>
                <c:pt idx="6072">
                  <c:v>1.3699999999516876E-3</c:v>
                </c:pt>
                <c:pt idx="6073">
                  <c:v>1.6400000000089676E-3</c:v>
                </c:pt>
                <c:pt idx="6074">
                  <c:v>0</c:v>
                </c:pt>
                <c:pt idx="6075">
                  <c:v>1.1100000000396903E-3</c:v>
                </c:pt>
                <c:pt idx="6076">
                  <c:v>4.4999999999504325E-3</c:v>
                </c:pt>
                <c:pt idx="6077">
                  <c:v>0</c:v>
                </c:pt>
                <c:pt idx="6078">
                  <c:v>3.7200000000439104E-3</c:v>
                </c:pt>
                <c:pt idx="6079">
                  <c:v>0</c:v>
                </c:pt>
                <c:pt idx="6080">
                  <c:v>0</c:v>
                </c:pt>
                <c:pt idx="6081">
                  <c:v>2.6799999999980173E-3</c:v>
                </c:pt>
                <c:pt idx="6082">
                  <c:v>0</c:v>
                </c:pt>
                <c:pt idx="6083">
                  <c:v>4.0599999999813008E-3</c:v>
                </c:pt>
                <c:pt idx="6084">
                  <c:v>0</c:v>
                </c:pt>
                <c:pt idx="6085">
                  <c:v>2.2999999998774001E-4</c:v>
                </c:pt>
                <c:pt idx="6086">
                  <c:v>3.1000000000176442E-3</c:v>
                </c:pt>
                <c:pt idx="6087">
                  <c:v>2.99999999811007E-5</c:v>
                </c:pt>
                <c:pt idx="6088">
                  <c:v>1.3999999999896318E-3</c:v>
                </c:pt>
                <c:pt idx="6089">
                  <c:v>3.4300000000371256E-3</c:v>
                </c:pt>
                <c:pt idx="6090">
                  <c:v>8.3999999998241037E-4</c:v>
                </c:pt>
                <c:pt idx="6091">
                  <c:v>8.3000000000765795E-4</c:v>
                </c:pt>
                <c:pt idx="6092">
                  <c:v>1.519999999970878E-3</c:v>
                </c:pt>
                <c:pt idx="6093">
                  <c:v>0</c:v>
                </c:pt>
                <c:pt idx="6094">
                  <c:v>1.4000000000464752E-3</c:v>
                </c:pt>
                <c:pt idx="6095">
                  <c:v>1.699999999971169E-3</c:v>
                </c:pt>
                <c:pt idx="6096">
                  <c:v>1.3999999999896318E-3</c:v>
                </c:pt>
                <c:pt idx="6097">
                  <c:v>2.1800000000098407E-3</c:v>
                </c:pt>
                <c:pt idx="6098">
                  <c:v>6.0000000019044819E-5</c:v>
                </c:pt>
                <c:pt idx="6099">
                  <c:v>1.6299999999773718E-3</c:v>
                </c:pt>
                <c:pt idx="6100">
                  <c:v>6.9000000002006345E-4</c:v>
                </c:pt>
                <c:pt idx="6101">
                  <c:v>4.0500000000065484E-3</c:v>
                </c:pt>
                <c:pt idx="6102">
                  <c:v>7.7999999996336555E-4</c:v>
                </c:pt>
                <c:pt idx="6103">
                  <c:v>2.38000000001648E-3</c:v>
                </c:pt>
                <c:pt idx="6104">
                  <c:v>0</c:v>
                </c:pt>
                <c:pt idx="6105">
                  <c:v>6.3000000000101863E-4</c:v>
                </c:pt>
                <c:pt idx="6106">
                  <c:v>2.99999999811007E-5</c:v>
                </c:pt>
                <c:pt idx="6107">
                  <c:v>6.5000000000736691E-4</c:v>
                </c:pt>
                <c:pt idx="6108">
                  <c:v>3.1299999999987449E-3</c:v>
                </c:pt>
                <c:pt idx="6109">
                  <c:v>1.6700000000469117E-3</c:v>
                </c:pt>
                <c:pt idx="6110">
                  <c:v>0</c:v>
                </c:pt>
                <c:pt idx="6111">
                  <c:v>0</c:v>
                </c:pt>
                <c:pt idx="6112">
                  <c:v>0</c:v>
                </c:pt>
                <c:pt idx="6113">
                  <c:v>3.6099999999805732E-3</c:v>
                </c:pt>
                <c:pt idx="6114">
                  <c:v>0</c:v>
                </c:pt>
                <c:pt idx="6115">
                  <c:v>2.1399999999971442E-3</c:v>
                </c:pt>
                <c:pt idx="6116">
                  <c:v>2.3899999999912325E-3</c:v>
                </c:pt>
                <c:pt idx="6117">
                  <c:v>0</c:v>
                </c:pt>
                <c:pt idx="6118">
                  <c:v>0</c:v>
                </c:pt>
                <c:pt idx="6119">
                  <c:v>1.1000000000080945E-3</c:v>
                </c:pt>
                <c:pt idx="6120">
                  <c:v>2.9999999998153726E-4</c:v>
                </c:pt>
                <c:pt idx="6121">
                  <c:v>3.0700000000365435E-3</c:v>
                </c:pt>
                <c:pt idx="6122">
                  <c:v>0</c:v>
                </c:pt>
                <c:pt idx="6123">
                  <c:v>2.529999999978827E-3</c:v>
                </c:pt>
                <c:pt idx="6124">
                  <c:v>0</c:v>
                </c:pt>
                <c:pt idx="6125">
                  <c:v>0</c:v>
                </c:pt>
                <c:pt idx="6126">
                  <c:v>6.0000000001991793E-4</c:v>
                </c:pt>
                <c:pt idx="6127">
                  <c:v>1.4599999999518332E-3</c:v>
                </c:pt>
                <c:pt idx="6128">
                  <c:v>2.1400000000539876E-3</c:v>
                </c:pt>
                <c:pt idx="6129">
                  <c:v>2.7799999999729152E-3</c:v>
                </c:pt>
                <c:pt idx="6130">
                  <c:v>0</c:v>
                </c:pt>
                <c:pt idx="6131">
                  <c:v>0</c:v>
                </c:pt>
                <c:pt idx="6132">
                  <c:v>1.5399999999772263E-3</c:v>
                </c:pt>
                <c:pt idx="6133">
                  <c:v>0</c:v>
                </c:pt>
                <c:pt idx="6134">
                  <c:v>3.0700000000365435E-3</c:v>
                </c:pt>
                <c:pt idx="6135">
                  <c:v>0</c:v>
                </c:pt>
                <c:pt idx="6136">
                  <c:v>1.5799999999899228E-3</c:v>
                </c:pt>
                <c:pt idx="6137">
                  <c:v>2.1199999999907959E-3</c:v>
                </c:pt>
                <c:pt idx="6138">
                  <c:v>0</c:v>
                </c:pt>
                <c:pt idx="6139">
                  <c:v>9.4999999998890416E-4</c:v>
                </c:pt>
                <c:pt idx="6140">
                  <c:v>3.6000000000058208E-4</c:v>
                </c:pt>
                <c:pt idx="6141">
                  <c:v>7.2000000000116415E-4</c:v>
                </c:pt>
                <c:pt idx="6142">
                  <c:v>1.3099999999894862E-3</c:v>
                </c:pt>
                <c:pt idx="6143">
                  <c:v>2.7400000000170621E-3</c:v>
                </c:pt>
                <c:pt idx="6144">
                  <c:v>1.0399999999890497E-3</c:v>
                </c:pt>
                <c:pt idx="6145">
                  <c:v>1.4000000000464752E-3</c:v>
                </c:pt>
                <c:pt idx="6146">
                  <c:v>0</c:v>
                </c:pt>
                <c:pt idx="6147">
                  <c:v>0</c:v>
                </c:pt>
                <c:pt idx="6148">
                  <c:v>1.9999999999527063E-3</c:v>
                </c:pt>
                <c:pt idx="6149">
                  <c:v>2.1200000000476393E-3</c:v>
                </c:pt>
                <c:pt idx="6150">
                  <c:v>8.2999999995081453E-4</c:v>
                </c:pt>
                <c:pt idx="6151">
                  <c:v>0</c:v>
                </c:pt>
                <c:pt idx="6152">
                  <c:v>0</c:v>
                </c:pt>
                <c:pt idx="6153">
                  <c:v>1.6400000000089676E-3</c:v>
                </c:pt>
                <c:pt idx="6154">
                  <c:v>0</c:v>
                </c:pt>
                <c:pt idx="6155">
                  <c:v>1.3700000000085311E-3</c:v>
                </c:pt>
                <c:pt idx="6156">
                  <c:v>2.4099999999975807E-3</c:v>
                </c:pt>
                <c:pt idx="6157">
                  <c:v>0</c:v>
                </c:pt>
                <c:pt idx="6158">
                  <c:v>6.0000000019044819E-5</c:v>
                </c:pt>
                <c:pt idx="6159">
                  <c:v>0</c:v>
                </c:pt>
                <c:pt idx="6160">
                  <c:v>0</c:v>
                </c:pt>
                <c:pt idx="6161">
                  <c:v>2.2399999999720421E-3</c:v>
                </c:pt>
                <c:pt idx="6162">
                  <c:v>0</c:v>
                </c:pt>
                <c:pt idx="6163">
                  <c:v>1.5200000000277214E-3</c:v>
                </c:pt>
                <c:pt idx="6164">
                  <c:v>0</c:v>
                </c:pt>
                <c:pt idx="6165">
                  <c:v>0</c:v>
                </c:pt>
                <c:pt idx="6166">
                  <c:v>0</c:v>
                </c:pt>
                <c:pt idx="6167">
                  <c:v>0</c:v>
                </c:pt>
                <c:pt idx="6168">
                  <c:v>0</c:v>
                </c:pt>
                <c:pt idx="6169">
                  <c:v>0</c:v>
                </c:pt>
                <c:pt idx="6170">
                  <c:v>7.6999999998861313E-4</c:v>
                </c:pt>
                <c:pt idx="6171">
                  <c:v>0</c:v>
                </c:pt>
                <c:pt idx="6172">
                  <c:v>3.3000000001948138E-4</c:v>
                </c:pt>
                <c:pt idx="6173">
                  <c:v>0</c:v>
                </c:pt>
                <c:pt idx="6174">
                  <c:v>7.7999999996336555E-4</c:v>
                </c:pt>
                <c:pt idx="6175">
                  <c:v>0</c:v>
                </c:pt>
                <c:pt idx="6176">
                  <c:v>0</c:v>
                </c:pt>
                <c:pt idx="6177">
                  <c:v>0</c:v>
                </c:pt>
                <c:pt idx="6178">
                  <c:v>0</c:v>
                </c:pt>
                <c:pt idx="6179">
                  <c:v>0</c:v>
                </c:pt>
                <c:pt idx="6180">
                  <c:v>2.4000000001933586E-4</c:v>
                </c:pt>
                <c:pt idx="6181">
                  <c:v>0</c:v>
                </c:pt>
                <c:pt idx="6182">
                  <c:v>2.0499999999969987E-3</c:v>
                </c:pt>
                <c:pt idx="6183">
                  <c:v>1.1000000000080945E-3</c:v>
                </c:pt>
                <c:pt idx="6184">
                  <c:v>0</c:v>
                </c:pt>
                <c:pt idx="6185">
                  <c:v>0</c:v>
                </c:pt>
                <c:pt idx="6186">
                  <c:v>0</c:v>
                </c:pt>
                <c:pt idx="6187">
                  <c:v>0</c:v>
                </c:pt>
                <c:pt idx="6188">
                  <c:v>1.1700000000018917E-3</c:v>
                </c:pt>
                <c:pt idx="6189">
                  <c:v>1.010000000007949E-3</c:v>
                </c:pt>
                <c:pt idx="6190">
                  <c:v>9.4999999998890416E-4</c:v>
                </c:pt>
                <c:pt idx="6191">
                  <c:v>0</c:v>
                </c:pt>
                <c:pt idx="6192">
                  <c:v>0</c:v>
                </c:pt>
                <c:pt idx="6193">
                  <c:v>0</c:v>
                </c:pt>
                <c:pt idx="6194">
                  <c:v>2.2099999999909414E-3</c:v>
                </c:pt>
                <c:pt idx="6195">
                  <c:v>1.5500000000088221E-3</c:v>
                </c:pt>
                <c:pt idx="6196">
                  <c:v>8.5999999998875865E-4</c:v>
                </c:pt>
                <c:pt idx="6197">
                  <c:v>2.7000000000043656E-4</c:v>
                </c:pt>
                <c:pt idx="6198">
                  <c:v>0</c:v>
                </c:pt>
                <c:pt idx="6199">
                  <c:v>0</c:v>
                </c:pt>
                <c:pt idx="6200">
                  <c:v>0</c:v>
                </c:pt>
                <c:pt idx="6201">
                  <c:v>0</c:v>
                </c:pt>
                <c:pt idx="6202">
                  <c:v>0</c:v>
                </c:pt>
                <c:pt idx="6203">
                  <c:v>1.5799999999899228E-3</c:v>
                </c:pt>
                <c:pt idx="6204">
                  <c:v>0</c:v>
                </c:pt>
                <c:pt idx="6205">
                  <c:v>0</c:v>
                </c:pt>
                <c:pt idx="6206">
                  <c:v>0</c:v>
                </c:pt>
                <c:pt idx="6207">
                  <c:v>0</c:v>
                </c:pt>
                <c:pt idx="6208">
                  <c:v>0</c:v>
                </c:pt>
                <c:pt idx="6209">
                  <c:v>0</c:v>
                </c:pt>
                <c:pt idx="6210">
                  <c:v>0</c:v>
                </c:pt>
                <c:pt idx="6211">
                  <c:v>0</c:v>
                </c:pt>
                <c:pt idx="6212">
                  <c:v>0</c:v>
                </c:pt>
                <c:pt idx="6213">
                  <c:v>0</c:v>
                </c:pt>
                <c:pt idx="6214">
                  <c:v>0</c:v>
                </c:pt>
                <c:pt idx="6215">
                  <c:v>0</c:v>
                </c:pt>
                <c:pt idx="6216">
                  <c:v>0</c:v>
                </c:pt>
                <c:pt idx="6217">
                  <c:v>0</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2.2899999999594911E-3</c:v>
                </c:pt>
                <c:pt idx="6240">
                  <c:v>0</c:v>
                </c:pt>
                <c:pt idx="6241">
                  <c:v>0</c:v>
                </c:pt>
                <c:pt idx="6242">
                  <c:v>0</c:v>
                </c:pt>
                <c:pt idx="6243">
                  <c:v>0</c:v>
                </c:pt>
                <c:pt idx="6244">
                  <c:v>1.6100000000278669E-3</c:v>
                </c:pt>
                <c:pt idx="6245">
                  <c:v>0</c:v>
                </c:pt>
                <c:pt idx="6246">
                  <c:v>0</c:v>
                </c:pt>
                <c:pt idx="6247">
                  <c:v>3.3099999999990359E-3</c:v>
                </c:pt>
                <c:pt idx="6248">
                  <c:v>0</c:v>
                </c:pt>
                <c:pt idx="6249">
                  <c:v>0</c:v>
                </c:pt>
                <c:pt idx="6250">
                  <c:v>0</c:v>
                </c:pt>
                <c:pt idx="6251">
                  <c:v>0</c:v>
                </c:pt>
                <c:pt idx="6252">
                  <c:v>0</c:v>
                </c:pt>
                <c:pt idx="6253">
                  <c:v>1.8000000000029104E-4</c:v>
                </c:pt>
                <c:pt idx="6254">
                  <c:v>0</c:v>
                </c:pt>
                <c:pt idx="6255">
                  <c:v>0</c:v>
                </c:pt>
                <c:pt idx="6256">
                  <c:v>0</c:v>
                </c:pt>
                <c:pt idx="6257">
                  <c:v>3.3000000001948138E-4</c:v>
                </c:pt>
                <c:pt idx="6258">
                  <c:v>0</c:v>
                </c:pt>
                <c:pt idx="6259">
                  <c:v>1.519999999970878E-3</c:v>
                </c:pt>
                <c:pt idx="6260">
                  <c:v>9.2000000000780346E-4</c:v>
                </c:pt>
                <c:pt idx="6261">
                  <c:v>0</c:v>
                </c:pt>
                <c:pt idx="6262">
                  <c:v>0</c:v>
                </c:pt>
                <c:pt idx="6263">
                  <c:v>3.3000000001948138E-4</c:v>
                </c:pt>
                <c:pt idx="6264">
                  <c:v>0</c:v>
                </c:pt>
                <c:pt idx="6265">
                  <c:v>2.3999999996249244E-4</c:v>
                </c:pt>
                <c:pt idx="6266">
                  <c:v>1.3400000000274304E-3</c:v>
                </c:pt>
                <c:pt idx="6267">
                  <c:v>1.8000000000029104E-4</c:v>
                </c:pt>
                <c:pt idx="6268">
                  <c:v>1.2499999999704414E-3</c:v>
                </c:pt>
                <c:pt idx="6269">
                  <c:v>0</c:v>
                </c:pt>
                <c:pt idx="6270">
                  <c:v>8.3000000000765795E-4</c:v>
                </c:pt>
                <c:pt idx="6271">
                  <c:v>0</c:v>
                </c:pt>
                <c:pt idx="6272">
                  <c:v>6.0000000001991793E-4</c:v>
                </c:pt>
                <c:pt idx="6273">
                  <c:v>2.1800000000098407E-3</c:v>
                </c:pt>
                <c:pt idx="6274">
                  <c:v>0</c:v>
                </c:pt>
                <c:pt idx="6275">
                  <c:v>9.2000000000780346E-4</c:v>
                </c:pt>
                <c:pt idx="6276">
                  <c:v>0</c:v>
                </c:pt>
                <c:pt idx="6277">
                  <c:v>0</c:v>
                </c:pt>
                <c:pt idx="6278">
                  <c:v>0</c:v>
                </c:pt>
                <c:pt idx="6279">
                  <c:v>8.8999999996985935E-4</c:v>
                </c:pt>
                <c:pt idx="6280">
                  <c:v>2.1199999999907959E-3</c:v>
                </c:pt>
                <c:pt idx="6281">
                  <c:v>1.0700000000269938E-3</c:v>
                </c:pt>
                <c:pt idx="6282">
                  <c:v>1.6099999999710235E-3</c:v>
                </c:pt>
                <c:pt idx="6283">
                  <c:v>0</c:v>
                </c:pt>
                <c:pt idx="6284">
                  <c:v>0</c:v>
                </c:pt>
                <c:pt idx="6285">
                  <c:v>0</c:v>
                </c:pt>
                <c:pt idx="6286">
                  <c:v>1.7599999999902138E-3</c:v>
                </c:pt>
                <c:pt idx="6287">
                  <c:v>1.1000000000080945E-3</c:v>
                </c:pt>
                <c:pt idx="6288">
                  <c:v>1.5800000000467662E-3</c:v>
                </c:pt>
                <c:pt idx="6289">
                  <c:v>6.5999999998211933E-4</c:v>
                </c:pt>
                <c:pt idx="6290">
                  <c:v>0</c:v>
                </c:pt>
                <c:pt idx="6291">
                  <c:v>1.2199999999893407E-3</c:v>
                </c:pt>
                <c:pt idx="6292">
                  <c:v>4.799999999818283E-4</c:v>
                </c:pt>
                <c:pt idx="6293">
                  <c:v>5.0000000004501999E-4</c:v>
                </c:pt>
                <c:pt idx="6294">
                  <c:v>1.0800000000017462E-3</c:v>
                </c:pt>
                <c:pt idx="6295">
                  <c:v>2.0199999999590545E-3</c:v>
                </c:pt>
                <c:pt idx="6296">
                  <c:v>1.2500000000272848E-3</c:v>
                </c:pt>
                <c:pt idx="6297">
                  <c:v>0</c:v>
                </c:pt>
                <c:pt idx="6298">
                  <c:v>9.0000000000145519E-5</c:v>
                </c:pt>
                <c:pt idx="6299">
                  <c:v>1.3199999999642387E-3</c:v>
                </c:pt>
                <c:pt idx="6300">
                  <c:v>1.6600000000153159E-3</c:v>
                </c:pt>
                <c:pt idx="6301">
                  <c:v>2.7200000000107138E-3</c:v>
                </c:pt>
                <c:pt idx="6302">
                  <c:v>1.1000000000080945E-3</c:v>
                </c:pt>
                <c:pt idx="6303">
                  <c:v>0</c:v>
                </c:pt>
                <c:pt idx="6304">
                  <c:v>2.7000000000043656E-4</c:v>
                </c:pt>
                <c:pt idx="6305">
                  <c:v>2.3999999996249244E-4</c:v>
                </c:pt>
                <c:pt idx="6306">
                  <c:v>1.010000000007949E-3</c:v>
                </c:pt>
                <c:pt idx="6307">
                  <c:v>3.1000000000176442E-3</c:v>
                </c:pt>
                <c:pt idx="6308">
                  <c:v>1.19000000000824E-3</c:v>
                </c:pt>
                <c:pt idx="6309">
                  <c:v>8.3000000000765795E-4</c:v>
                </c:pt>
                <c:pt idx="6310">
                  <c:v>4.0899999999624015E-3</c:v>
                </c:pt>
                <c:pt idx="6311">
                  <c:v>0</c:v>
                </c:pt>
                <c:pt idx="6312">
                  <c:v>1.3700000000085311E-3</c:v>
                </c:pt>
                <c:pt idx="6313">
                  <c:v>3.6299999999869215E-3</c:v>
                </c:pt>
                <c:pt idx="6314">
                  <c:v>4.8000000003867171E-4</c:v>
                </c:pt>
                <c:pt idx="6315">
                  <c:v>2.2700000000099863E-3</c:v>
                </c:pt>
                <c:pt idx="6316">
                  <c:v>1.6099999999710235E-3</c:v>
                </c:pt>
                <c:pt idx="6317">
                  <c:v>9.0000000000145519E-5</c:v>
                </c:pt>
                <c:pt idx="6318">
                  <c:v>3.4200000000055297E-3</c:v>
                </c:pt>
                <c:pt idx="6319">
                  <c:v>0</c:v>
                </c:pt>
                <c:pt idx="6320">
                  <c:v>1.9399999999905049E-3</c:v>
                </c:pt>
                <c:pt idx="6321">
                  <c:v>1.2500000000272848E-3</c:v>
                </c:pt>
                <c:pt idx="6322">
                  <c:v>1.1000000000080945E-3</c:v>
                </c:pt>
                <c:pt idx="6323">
                  <c:v>4.409999999950287E-3</c:v>
                </c:pt>
                <c:pt idx="6324">
                  <c:v>1.3800000000401269E-3</c:v>
                </c:pt>
                <c:pt idx="6325">
                  <c:v>1.010000000007949E-3</c:v>
                </c:pt>
                <c:pt idx="6326">
                  <c:v>2.529999999978827E-3</c:v>
                </c:pt>
                <c:pt idx="6327">
                  <c:v>9.0000000000145519E-5</c:v>
                </c:pt>
                <c:pt idx="6328">
                  <c:v>3.1599999999798456E-3</c:v>
                </c:pt>
                <c:pt idx="6329">
                  <c:v>3.900000000385262E-4</c:v>
                </c:pt>
                <c:pt idx="6330">
                  <c:v>1.4299999999707325E-3</c:v>
                </c:pt>
                <c:pt idx="6331">
                  <c:v>3.3999999999991815E-3</c:v>
                </c:pt>
                <c:pt idx="6332">
                  <c:v>2.9000000000678483E-4</c:v>
                </c:pt>
                <c:pt idx="6333">
                  <c:v>2.7800000000297587E-3</c:v>
                </c:pt>
                <c:pt idx="6334">
                  <c:v>2.4099999999975807E-3</c:v>
                </c:pt>
                <c:pt idx="6335">
                  <c:v>1.0399999999890497E-3</c:v>
                </c:pt>
                <c:pt idx="6336">
                  <c:v>4.1699999999877946E-3</c:v>
                </c:pt>
                <c:pt idx="6337">
                  <c:v>0</c:v>
                </c:pt>
                <c:pt idx="6338">
                  <c:v>2.7200000000107138E-3</c:v>
                </c:pt>
                <c:pt idx="6339">
                  <c:v>2.7399999999602187E-3</c:v>
                </c:pt>
                <c:pt idx="6340">
                  <c:v>3.6000000000058208E-4</c:v>
                </c:pt>
                <c:pt idx="6341">
                  <c:v>3.1299999999987449E-3</c:v>
                </c:pt>
                <c:pt idx="6342">
                  <c:v>0</c:v>
                </c:pt>
                <c:pt idx="6343">
                  <c:v>2.5000000000545697E-3</c:v>
                </c:pt>
                <c:pt idx="6344">
                  <c:v>1.4899999999897773E-3</c:v>
                </c:pt>
                <c:pt idx="6345">
                  <c:v>1.7599999999902138E-3</c:v>
                </c:pt>
                <c:pt idx="6346">
                  <c:v>1.8499999999903594E-3</c:v>
                </c:pt>
                <c:pt idx="6347">
                  <c:v>2.0499999999969987E-3</c:v>
                </c:pt>
                <c:pt idx="6348">
                  <c:v>1.7000000000280124E-3</c:v>
                </c:pt>
                <c:pt idx="6349">
                  <c:v>3.2499999999799911E-3</c:v>
                </c:pt>
                <c:pt idx="6350">
                  <c:v>2.99999999811007E-5</c:v>
                </c:pt>
                <c:pt idx="6351">
                  <c:v>2.1100000000160435E-3</c:v>
                </c:pt>
                <c:pt idx="6352">
                  <c:v>3.3399999999801366E-3</c:v>
                </c:pt>
                <c:pt idx="6353">
                  <c:v>0</c:v>
                </c:pt>
                <c:pt idx="6354">
                  <c:v>2.9200000000173532E-3</c:v>
                </c:pt>
                <c:pt idx="6355">
                  <c:v>1.8000000000029104E-4</c:v>
                </c:pt>
                <c:pt idx="6356">
                  <c:v>2.8300000000172076E-3</c:v>
                </c:pt>
                <c:pt idx="6357">
                  <c:v>3.6099999999805732E-3</c:v>
                </c:pt>
                <c:pt idx="6358">
                  <c:v>8.3000000000765795E-4</c:v>
                </c:pt>
                <c:pt idx="6359">
                  <c:v>5.1000000001977241E-4</c:v>
                </c:pt>
                <c:pt idx="6360">
                  <c:v>5.6999999998197382E-4</c:v>
                </c:pt>
                <c:pt idx="6361">
                  <c:v>1.0399999999890497E-3</c:v>
                </c:pt>
                <c:pt idx="6362">
                  <c:v>3.3700000000180808E-3</c:v>
                </c:pt>
                <c:pt idx="6363">
                  <c:v>1.5799999999899228E-3</c:v>
                </c:pt>
                <c:pt idx="6364">
                  <c:v>1.7300000000091131E-3</c:v>
                </c:pt>
                <c:pt idx="6365">
                  <c:v>3.1500000000050932E-3</c:v>
                </c:pt>
                <c:pt idx="6366">
                  <c:v>0</c:v>
                </c:pt>
                <c:pt idx="6367">
                  <c:v>3.7599999999997635E-3</c:v>
                </c:pt>
                <c:pt idx="6368">
                  <c:v>2.0999999998139174E-4</c:v>
                </c:pt>
                <c:pt idx="6369">
                  <c:v>2.889999999979409E-3</c:v>
                </c:pt>
                <c:pt idx="6370">
                  <c:v>2.38000000001648E-3</c:v>
                </c:pt>
                <c:pt idx="6371">
                  <c:v>3.0699999999797001E-3</c:v>
                </c:pt>
                <c:pt idx="6372">
                  <c:v>0</c:v>
                </c:pt>
                <c:pt idx="6373">
                  <c:v>4.500000000007276E-3</c:v>
                </c:pt>
                <c:pt idx="6374">
                  <c:v>0</c:v>
                </c:pt>
                <c:pt idx="6375">
                  <c:v>2.1200000000476393E-3</c:v>
                </c:pt>
                <c:pt idx="6376">
                  <c:v>7.3999999995066901E-4</c:v>
                </c:pt>
                <c:pt idx="6377">
                  <c:v>1.6700000000469117E-3</c:v>
                </c:pt>
                <c:pt idx="6378">
                  <c:v>2.4499999999534339E-3</c:v>
                </c:pt>
                <c:pt idx="6379">
                  <c:v>4.2300000000068394E-3</c:v>
                </c:pt>
                <c:pt idx="6380">
                  <c:v>0</c:v>
                </c:pt>
                <c:pt idx="6381">
                  <c:v>3.8700000000062573E-3</c:v>
                </c:pt>
                <c:pt idx="6382">
                  <c:v>0</c:v>
                </c:pt>
                <c:pt idx="6383">
                  <c:v>7.2000000000116415E-4</c:v>
                </c:pt>
                <c:pt idx="6384">
                  <c:v>2.9499999999984539E-3</c:v>
                </c:pt>
                <c:pt idx="6385">
                  <c:v>2.5899999999978718E-3</c:v>
                </c:pt>
                <c:pt idx="6386">
                  <c:v>1.6100000000278669E-3</c:v>
                </c:pt>
                <c:pt idx="6387">
                  <c:v>2.0599999999717511E-3</c:v>
                </c:pt>
                <c:pt idx="6388">
                  <c:v>1.2199999999893407E-3</c:v>
                </c:pt>
                <c:pt idx="6389">
                  <c:v>2.8900000000362525E-3</c:v>
                </c:pt>
                <c:pt idx="6390">
                  <c:v>2.2599999999783904E-3</c:v>
                </c:pt>
                <c:pt idx="6391">
                  <c:v>0</c:v>
                </c:pt>
                <c:pt idx="6392">
                  <c:v>3.7599999999997635E-3</c:v>
                </c:pt>
                <c:pt idx="6393">
                  <c:v>0</c:v>
                </c:pt>
                <c:pt idx="6394">
                  <c:v>1.9399999999905049E-3</c:v>
                </c:pt>
                <c:pt idx="6395">
                  <c:v>0</c:v>
                </c:pt>
                <c:pt idx="6396">
                  <c:v>2.8000000000361069E-3</c:v>
                </c:pt>
                <c:pt idx="6397">
                  <c:v>2.4699999999597821E-3</c:v>
                </c:pt>
                <c:pt idx="6398">
                  <c:v>1.9400000000473483E-3</c:v>
                </c:pt>
                <c:pt idx="6399">
                  <c:v>7.9999999996971383E-4</c:v>
                </c:pt>
                <c:pt idx="6400">
                  <c:v>4.1200000000003456E-3</c:v>
                </c:pt>
                <c:pt idx="6401">
                  <c:v>1.0399999999890497E-3</c:v>
                </c:pt>
                <c:pt idx="6402">
                  <c:v>0</c:v>
                </c:pt>
                <c:pt idx="6403">
                  <c:v>3.0700000000365435E-3</c:v>
                </c:pt>
                <c:pt idx="6404">
                  <c:v>2.6799999999980173E-3</c:v>
                </c:pt>
                <c:pt idx="6405">
                  <c:v>4.1999999996278348E-4</c:v>
                </c:pt>
                <c:pt idx="6406">
                  <c:v>3.3999999999991815E-3</c:v>
                </c:pt>
                <c:pt idx="6407">
                  <c:v>2.4700000000166256E-3</c:v>
                </c:pt>
                <c:pt idx="6408">
                  <c:v>2.7000000000043656E-4</c:v>
                </c:pt>
                <c:pt idx="6409">
                  <c:v>5.6000000000722139E-4</c:v>
                </c:pt>
                <c:pt idx="6410">
                  <c:v>4.6199999999885222E-3</c:v>
                </c:pt>
                <c:pt idx="6411">
                  <c:v>1.2600000000020373E-3</c:v>
                </c:pt>
                <c:pt idx="6412">
                  <c:v>0</c:v>
                </c:pt>
                <c:pt idx="6413">
                  <c:v>5.6299999999964712E-3</c:v>
                </c:pt>
                <c:pt idx="6414">
                  <c:v>0</c:v>
                </c:pt>
                <c:pt idx="6415">
                  <c:v>2.5600000000167711E-3</c:v>
                </c:pt>
                <c:pt idx="6416">
                  <c:v>3.9899999999875035E-3</c:v>
                </c:pt>
                <c:pt idx="6417">
                  <c:v>2.5699999999915235E-3</c:v>
                </c:pt>
                <c:pt idx="6418">
                  <c:v>2.1700000000350883E-3</c:v>
                </c:pt>
                <c:pt idx="6419">
                  <c:v>5.0699999999892498E-3</c:v>
                </c:pt>
                <c:pt idx="6420">
                  <c:v>0</c:v>
                </c:pt>
                <c:pt idx="6421">
                  <c:v>2.889999999979409E-3</c:v>
                </c:pt>
                <c:pt idx="6422">
                  <c:v>2.15000000002874E-3</c:v>
                </c:pt>
                <c:pt idx="6423">
                  <c:v>5.3299999999580905E-3</c:v>
                </c:pt>
                <c:pt idx="6424">
                  <c:v>5.5700000000342698E-3</c:v>
                </c:pt>
                <c:pt idx="6425">
                  <c:v>2.3999999996249244E-4</c:v>
                </c:pt>
                <c:pt idx="6426">
                  <c:v>3.7000000000375621E-3</c:v>
                </c:pt>
                <c:pt idx="6427">
                  <c:v>8.8999999996985935E-4</c:v>
                </c:pt>
                <c:pt idx="6428">
                  <c:v>6.0200000000349974E-3</c:v>
                </c:pt>
                <c:pt idx="6429">
                  <c:v>2.529999999978827E-3</c:v>
                </c:pt>
                <c:pt idx="6430">
                  <c:v>2.4500000000102773E-3</c:v>
                </c:pt>
                <c:pt idx="6431">
                  <c:v>4.5599999999694774E-3</c:v>
                </c:pt>
                <c:pt idx="6432">
                  <c:v>6.2300000000163891E-3</c:v>
                </c:pt>
                <c:pt idx="6433">
                  <c:v>2.0999999998139174E-4</c:v>
                </c:pt>
                <c:pt idx="6434">
                  <c:v>6.3400000000228829E-3</c:v>
                </c:pt>
                <c:pt idx="6435">
                  <c:v>3.0100000000174987E-3</c:v>
                </c:pt>
                <c:pt idx="6436">
                  <c:v>2.3299999999721877E-3</c:v>
                </c:pt>
                <c:pt idx="6437">
                  <c:v>4.860000000007858E-3</c:v>
                </c:pt>
                <c:pt idx="6438">
                  <c:v>3.0699999999797001E-3</c:v>
                </c:pt>
                <c:pt idx="6439">
                  <c:v>2.1100000000160435E-3</c:v>
                </c:pt>
                <c:pt idx="6440">
                  <c:v>6.470000000035725E-3</c:v>
                </c:pt>
                <c:pt idx="6441">
                  <c:v>0</c:v>
                </c:pt>
                <c:pt idx="6442">
                  <c:v>4.4999999999504325E-3</c:v>
                </c:pt>
                <c:pt idx="6443">
                  <c:v>1.1600000000271393E-3</c:v>
                </c:pt>
                <c:pt idx="6444">
                  <c:v>4.0500000000065484E-3</c:v>
                </c:pt>
                <c:pt idx="6445">
                  <c:v>4.3000000000006366E-3</c:v>
                </c:pt>
                <c:pt idx="6446">
                  <c:v>4.1400000000066939E-3</c:v>
                </c:pt>
                <c:pt idx="6447">
                  <c:v>0</c:v>
                </c:pt>
                <c:pt idx="6448">
                  <c:v>6.0499999999592546E-3</c:v>
                </c:pt>
                <c:pt idx="6449">
                  <c:v>1.8200000000092587E-3</c:v>
                </c:pt>
                <c:pt idx="6450">
                  <c:v>2.38000000001648E-3</c:v>
                </c:pt>
                <c:pt idx="6451">
                  <c:v>3.489999999999327E-3</c:v>
                </c:pt>
                <c:pt idx="6452">
                  <c:v>5.7499999999777174E-3</c:v>
                </c:pt>
                <c:pt idx="6453">
                  <c:v>0</c:v>
                </c:pt>
                <c:pt idx="6454">
                  <c:v>2.4999999999977263E-3</c:v>
                </c:pt>
                <c:pt idx="6455">
                  <c:v>6.2599999999974898E-3</c:v>
                </c:pt>
                <c:pt idx="6456">
                  <c:v>9.0000000000145519E-5</c:v>
                </c:pt>
                <c:pt idx="6457">
                  <c:v>5.0400000000081491E-3</c:v>
                </c:pt>
                <c:pt idx="6458">
                  <c:v>1.5799999999899228E-3</c:v>
                </c:pt>
                <c:pt idx="6459">
                  <c:v>3.0399999999985994E-3</c:v>
                </c:pt>
                <c:pt idx="6460">
                  <c:v>4.7900000000140608E-3</c:v>
                </c:pt>
                <c:pt idx="6461">
                  <c:v>2.0000000000095497E-3</c:v>
                </c:pt>
                <c:pt idx="6462">
                  <c:v>1.9399999999905049E-3</c:v>
                </c:pt>
                <c:pt idx="6463">
                  <c:v>3.3099999999990359E-3</c:v>
                </c:pt>
                <c:pt idx="6464">
                  <c:v>2.2600000000352338E-3</c:v>
                </c:pt>
                <c:pt idx="6465">
                  <c:v>4.3200000000069849E-3</c:v>
                </c:pt>
                <c:pt idx="6466">
                  <c:v>3.999999999962256E-3</c:v>
                </c:pt>
                <c:pt idx="6467">
                  <c:v>1.9300000000157524E-3</c:v>
                </c:pt>
                <c:pt idx="6468">
                  <c:v>4.1499999999814463E-3</c:v>
                </c:pt>
                <c:pt idx="6469">
                  <c:v>1.19000000000824E-3</c:v>
                </c:pt>
                <c:pt idx="6470">
                  <c:v>2.6199999999789725E-3</c:v>
                </c:pt>
                <c:pt idx="6471">
                  <c:v>3.160000000036689E-3</c:v>
                </c:pt>
                <c:pt idx="6472">
                  <c:v>2.0900000000096952E-3</c:v>
                </c:pt>
                <c:pt idx="6473">
                  <c:v>4.4100000000071304E-3</c:v>
                </c:pt>
                <c:pt idx="6474">
                  <c:v>2.8599999999983083E-3</c:v>
                </c:pt>
                <c:pt idx="6475">
                  <c:v>2.7699999999981628E-3</c:v>
                </c:pt>
                <c:pt idx="6476">
                  <c:v>3.0699999999797001E-3</c:v>
                </c:pt>
                <c:pt idx="6477">
                  <c:v>2.9999999998153726E-4</c:v>
                </c:pt>
                <c:pt idx="6478">
                  <c:v>5.2100000000336877E-3</c:v>
                </c:pt>
                <c:pt idx="6479">
                  <c:v>3.5199999999804277E-3</c:v>
                </c:pt>
                <c:pt idx="6480">
                  <c:v>3.6900000000059663E-3</c:v>
                </c:pt>
                <c:pt idx="6481">
                  <c:v>2.0299999999906504E-3</c:v>
                </c:pt>
                <c:pt idx="6482">
                  <c:v>2.2099999999909414E-3</c:v>
                </c:pt>
                <c:pt idx="6483">
                  <c:v>1.4600000000086766E-3</c:v>
                </c:pt>
                <c:pt idx="6484">
                  <c:v>4.5600000000263208E-3</c:v>
                </c:pt>
                <c:pt idx="6485">
                  <c:v>1.3999999999896318E-3</c:v>
                </c:pt>
                <c:pt idx="6486">
                  <c:v>3.1599999999798456E-3</c:v>
                </c:pt>
                <c:pt idx="6487">
                  <c:v>2.0499999999969987E-3</c:v>
                </c:pt>
                <c:pt idx="6488">
                  <c:v>3.9400000000000546E-3</c:v>
                </c:pt>
                <c:pt idx="6489">
                  <c:v>2.8900000000362525E-3</c:v>
                </c:pt>
                <c:pt idx="6490">
                  <c:v>3.2499999999799911E-3</c:v>
                </c:pt>
                <c:pt idx="6491">
                  <c:v>2.9499999999984539E-3</c:v>
                </c:pt>
                <c:pt idx="6492">
                  <c:v>2.1100000000160435E-3</c:v>
                </c:pt>
                <c:pt idx="6493">
                  <c:v>2.7399999999602187E-3</c:v>
                </c:pt>
                <c:pt idx="6494">
                  <c:v>3.669999999999618E-3</c:v>
                </c:pt>
                <c:pt idx="6495">
                  <c:v>3.6100000000374166E-3</c:v>
                </c:pt>
                <c:pt idx="6496">
                  <c:v>1.4899999999897773E-3</c:v>
                </c:pt>
                <c:pt idx="6497">
                  <c:v>2.1100000000160435E-3</c:v>
                </c:pt>
                <c:pt idx="6498">
                  <c:v>9.5999999996365659E-4</c:v>
                </c:pt>
                <c:pt idx="6499">
                  <c:v>3.4800000000245745E-3</c:v>
                </c:pt>
                <c:pt idx="6500">
                  <c:v>3.489999999999327E-3</c:v>
                </c:pt>
                <c:pt idx="6501">
                  <c:v>1.6400000000089676E-3</c:v>
                </c:pt>
                <c:pt idx="6502">
                  <c:v>3.9600000000064028E-3</c:v>
                </c:pt>
                <c:pt idx="6503">
                  <c:v>2.6499999999600732E-3</c:v>
                </c:pt>
                <c:pt idx="6504">
                  <c:v>1.6699999999900683E-3</c:v>
                </c:pt>
                <c:pt idx="6505">
                  <c:v>2.7699999999981628E-3</c:v>
                </c:pt>
                <c:pt idx="6506">
                  <c:v>1.970000000028449E-3</c:v>
                </c:pt>
                <c:pt idx="6507">
                  <c:v>3.1000000000176442E-3</c:v>
                </c:pt>
                <c:pt idx="6508">
                  <c:v>5.1599999999893953E-3</c:v>
                </c:pt>
                <c:pt idx="6509">
                  <c:v>4.3999999996913175E-4</c:v>
                </c:pt>
                <c:pt idx="6510">
                  <c:v>4.5900000000074215E-3</c:v>
                </c:pt>
                <c:pt idx="6511">
                  <c:v>3.669999999999618E-3</c:v>
                </c:pt>
                <c:pt idx="6512">
                  <c:v>1.5799999999899228E-3</c:v>
                </c:pt>
                <c:pt idx="6513">
                  <c:v>2.6500000000169166E-3</c:v>
                </c:pt>
                <c:pt idx="6514">
                  <c:v>2.7999999999792635E-3</c:v>
                </c:pt>
                <c:pt idx="6515">
                  <c:v>4.2300000000068394E-3</c:v>
                </c:pt>
                <c:pt idx="6516">
                  <c:v>4.1200000000003456E-3</c:v>
                </c:pt>
                <c:pt idx="6517">
                  <c:v>1.4900000000466207E-3</c:v>
                </c:pt>
                <c:pt idx="6518">
                  <c:v>2.0199999999590545E-3</c:v>
                </c:pt>
                <c:pt idx="6519">
                  <c:v>4.0600000000381442E-3</c:v>
                </c:pt>
                <c:pt idx="6520">
                  <c:v>2.2599999999783904E-3</c:v>
                </c:pt>
                <c:pt idx="6521">
                  <c:v>3.669999999999618E-3</c:v>
                </c:pt>
                <c:pt idx="6522">
                  <c:v>3.1900000000177897E-3</c:v>
                </c:pt>
                <c:pt idx="6523">
                  <c:v>2.9799999999795546E-3</c:v>
                </c:pt>
                <c:pt idx="6524">
                  <c:v>1.8699999999967076E-3</c:v>
                </c:pt>
                <c:pt idx="6525">
                  <c:v>2.5100000000293221E-3</c:v>
                </c:pt>
                <c:pt idx="6526">
                  <c:v>3.6599999999680222E-3</c:v>
                </c:pt>
                <c:pt idx="6527">
                  <c:v>5.1599999999893953E-3</c:v>
                </c:pt>
                <c:pt idx="6528">
                  <c:v>3.2800000000179352E-3</c:v>
                </c:pt>
                <c:pt idx="6529">
                  <c:v>1.6400000000089676E-3</c:v>
                </c:pt>
                <c:pt idx="6530">
                  <c:v>2.5600000000167711E-3</c:v>
                </c:pt>
                <c:pt idx="6531">
                  <c:v>2.9199999999605097E-3</c:v>
                </c:pt>
                <c:pt idx="6532">
                  <c:v>3.1299999999987449E-3</c:v>
                </c:pt>
                <c:pt idx="6533">
                  <c:v>3.2199999999988904E-3</c:v>
                </c:pt>
                <c:pt idx="6534">
                  <c:v>4.860000000007858E-3</c:v>
                </c:pt>
                <c:pt idx="6535">
                  <c:v>3.7500000000250111E-3</c:v>
                </c:pt>
                <c:pt idx="6536">
                  <c:v>0</c:v>
                </c:pt>
                <c:pt idx="6537">
                  <c:v>4.2899999999690408E-3</c:v>
                </c:pt>
                <c:pt idx="6538">
                  <c:v>1.5500000000088221E-3</c:v>
                </c:pt>
                <c:pt idx="6539">
                  <c:v>2.6300000000105683E-3</c:v>
                </c:pt>
                <c:pt idx="6540">
                  <c:v>6.4600000000041291E-3</c:v>
                </c:pt>
                <c:pt idx="6541">
                  <c:v>9.0000000000145519E-4</c:v>
                </c:pt>
                <c:pt idx="6542">
                  <c:v>5.0600000000144973E-3</c:v>
                </c:pt>
                <c:pt idx="6543">
                  <c:v>3.2199999999988904E-3</c:v>
                </c:pt>
                <c:pt idx="6544">
                  <c:v>1.8499999999903594E-3</c:v>
                </c:pt>
                <c:pt idx="6545">
                  <c:v>3.8700000000062573E-3</c:v>
                </c:pt>
                <c:pt idx="6546">
                  <c:v>8.6999999996351107E-4</c:v>
                </c:pt>
                <c:pt idx="6547">
                  <c:v>4.8300000000267573E-3</c:v>
                </c:pt>
                <c:pt idx="6548">
                  <c:v>4.1400000000066939E-3</c:v>
                </c:pt>
                <c:pt idx="6549">
                  <c:v>2.3499999999785359E-3</c:v>
                </c:pt>
                <c:pt idx="6550">
                  <c:v>2.6799999999980173E-3</c:v>
                </c:pt>
                <c:pt idx="6551">
                  <c:v>4.6199999999885222E-3</c:v>
                </c:pt>
                <c:pt idx="6552">
                  <c:v>1.5500000000088221E-3</c:v>
                </c:pt>
                <c:pt idx="6553">
                  <c:v>6.5600000000358705E-3</c:v>
                </c:pt>
                <c:pt idx="6554">
                  <c:v>3.4599999999613829E-3</c:v>
                </c:pt>
                <c:pt idx="6555">
                  <c:v>3.160000000036689E-3</c:v>
                </c:pt>
                <c:pt idx="6556">
                  <c:v>3.719999999987067E-3</c:v>
                </c:pt>
                <c:pt idx="6557">
                  <c:v>4.1099999999687498E-3</c:v>
                </c:pt>
                <c:pt idx="6558">
                  <c:v>2.4200000000291766E-3</c:v>
                </c:pt>
                <c:pt idx="6559">
                  <c:v>2.4399999999786814E-3</c:v>
                </c:pt>
                <c:pt idx="6560">
                  <c:v>4.3800000000260297E-3</c:v>
                </c:pt>
                <c:pt idx="6561">
                  <c:v>2.889999999979409E-3</c:v>
                </c:pt>
                <c:pt idx="6562">
                  <c:v>5.0699999999892498E-3</c:v>
                </c:pt>
                <c:pt idx="6563">
                  <c:v>0</c:v>
                </c:pt>
                <c:pt idx="6564">
                  <c:v>4.1100000000255932E-3</c:v>
                </c:pt>
                <c:pt idx="6565">
                  <c:v>8.6999999996351107E-4</c:v>
                </c:pt>
                <c:pt idx="6566">
                  <c:v>3.0400000000554428E-3</c:v>
                </c:pt>
                <c:pt idx="6567">
                  <c:v>3.719999999987067E-3</c:v>
                </c:pt>
                <c:pt idx="6568">
                  <c:v>3.2799999999610918E-3</c:v>
                </c:pt>
                <c:pt idx="6569">
                  <c:v>4.500000000007276E-3</c:v>
                </c:pt>
                <c:pt idx="6570">
                  <c:v>2.8000000000361069E-3</c:v>
                </c:pt>
                <c:pt idx="6571">
                  <c:v>2.6799999999980173E-3</c:v>
                </c:pt>
                <c:pt idx="6572">
                  <c:v>1.3199999999642387E-3</c:v>
                </c:pt>
                <c:pt idx="6573">
                  <c:v>5.870000000015807E-3</c:v>
                </c:pt>
                <c:pt idx="6574">
                  <c:v>4.4399999999882311E-3</c:v>
                </c:pt>
                <c:pt idx="6575">
                  <c:v>3.2199999999988904E-3</c:v>
                </c:pt>
                <c:pt idx="6576">
                  <c:v>2.6000000002568413E-4</c:v>
                </c:pt>
                <c:pt idx="6577">
                  <c:v>5.8500000000094587E-3</c:v>
                </c:pt>
                <c:pt idx="6578">
                  <c:v>1.7799999999965621E-3</c:v>
                </c:pt>
                <c:pt idx="6579">
                  <c:v>3.2499999999799911E-3</c:v>
                </c:pt>
                <c:pt idx="6580">
                  <c:v>2.6799999999980173E-3</c:v>
                </c:pt>
                <c:pt idx="6581">
                  <c:v>1.1700000000018917E-3</c:v>
                </c:pt>
                <c:pt idx="6582">
                  <c:v>6.4600000000041291E-3</c:v>
                </c:pt>
                <c:pt idx="6583">
                  <c:v>3.6000000000058208E-4</c:v>
                </c:pt>
                <c:pt idx="6584">
                  <c:v>2.9200000000173532E-3</c:v>
                </c:pt>
                <c:pt idx="6585">
                  <c:v>5.4900000000088767E-3</c:v>
                </c:pt>
                <c:pt idx="6586">
                  <c:v>2.0199999999590545E-3</c:v>
                </c:pt>
                <c:pt idx="6587">
                  <c:v>2.0299999999906504E-3</c:v>
                </c:pt>
                <c:pt idx="6588">
                  <c:v>5.0400000000081491E-3</c:v>
                </c:pt>
                <c:pt idx="6589">
                  <c:v>1.9300000000157524E-3</c:v>
                </c:pt>
                <c:pt idx="6590">
                  <c:v>3.3399999999801366E-3</c:v>
                </c:pt>
                <c:pt idx="6591">
                  <c:v>3.7599999999997635E-3</c:v>
                </c:pt>
                <c:pt idx="6592">
                  <c:v>0</c:v>
                </c:pt>
                <c:pt idx="6593">
                  <c:v>5.1500000000146429E-3</c:v>
                </c:pt>
                <c:pt idx="6594">
                  <c:v>3.2800000000179352E-3</c:v>
                </c:pt>
                <c:pt idx="6595">
                  <c:v>1.2499999999704414E-3</c:v>
                </c:pt>
                <c:pt idx="6596">
                  <c:v>5.2499999999895408E-3</c:v>
                </c:pt>
                <c:pt idx="6597">
                  <c:v>0</c:v>
                </c:pt>
                <c:pt idx="6598">
                  <c:v>2.6800000000548607E-3</c:v>
                </c:pt>
                <c:pt idx="6599">
                  <c:v>1.8799999999714601E-3</c:v>
                </c:pt>
                <c:pt idx="6600">
                  <c:v>3.5399999999867759E-3</c:v>
                </c:pt>
                <c:pt idx="6601">
                  <c:v>1.7300000000091131E-3</c:v>
                </c:pt>
                <c:pt idx="6602">
                  <c:v>5.0100000000270484E-3</c:v>
                </c:pt>
                <c:pt idx="6603">
                  <c:v>2.1699999999782449E-3</c:v>
                </c:pt>
                <c:pt idx="6604">
                  <c:v>3.8999999998168278E-4</c:v>
                </c:pt>
                <c:pt idx="6605">
                  <c:v>3.0700000000365435E-3</c:v>
                </c:pt>
                <c:pt idx="6606">
                  <c:v>2.3299999999721877E-3</c:v>
                </c:pt>
                <c:pt idx="6607">
                  <c:v>4.9999999999954525E-3</c:v>
                </c:pt>
                <c:pt idx="6608">
                  <c:v>4.0799999999876491E-3</c:v>
                </c:pt>
                <c:pt idx="6609">
                  <c:v>2.0900000000096952E-3</c:v>
                </c:pt>
                <c:pt idx="6610">
                  <c:v>4.4700000000261753E-3</c:v>
                </c:pt>
                <c:pt idx="6611">
                  <c:v>3.6099999999805732E-3</c:v>
                </c:pt>
                <c:pt idx="6612">
                  <c:v>3.1000000000176442E-3</c:v>
                </c:pt>
                <c:pt idx="6613">
                  <c:v>2.6799999999980173E-3</c:v>
                </c:pt>
                <c:pt idx="6614">
                  <c:v>5.7499999999777174E-3</c:v>
                </c:pt>
                <c:pt idx="6615">
                  <c:v>4.6500000000264663E-3</c:v>
                </c:pt>
                <c:pt idx="6616">
                  <c:v>3.9600000000064028E-3</c:v>
                </c:pt>
                <c:pt idx="6617">
                  <c:v>4.7099999999886677E-3</c:v>
                </c:pt>
                <c:pt idx="6618">
                  <c:v>1.0800000000017462E-3</c:v>
                </c:pt>
                <c:pt idx="6619">
                  <c:v>2.3499999999785359E-3</c:v>
                </c:pt>
                <c:pt idx="6620">
                  <c:v>4.9500000000080036E-3</c:v>
                </c:pt>
                <c:pt idx="6621">
                  <c:v>2.1699999999782449E-3</c:v>
                </c:pt>
                <c:pt idx="6622">
                  <c:v>5.2800000000274849E-3</c:v>
                </c:pt>
                <c:pt idx="6623">
                  <c:v>2.9499999999984539E-3</c:v>
                </c:pt>
                <c:pt idx="6624">
                  <c:v>2.020000000015898E-3</c:v>
                </c:pt>
                <c:pt idx="6625">
                  <c:v>3.9699999999811553E-3</c:v>
                </c:pt>
                <c:pt idx="6626">
                  <c:v>4.0200000000254477E-3</c:v>
                </c:pt>
                <c:pt idx="6627">
                  <c:v>1.5799999999899228E-3</c:v>
                </c:pt>
                <c:pt idx="6628">
                  <c:v>5.0400000000081491E-3</c:v>
                </c:pt>
                <c:pt idx="6629">
                  <c:v>3.7499999999681677E-3</c:v>
                </c:pt>
                <c:pt idx="6630">
                  <c:v>4.1200000000003456E-3</c:v>
                </c:pt>
                <c:pt idx="6631">
                  <c:v>0</c:v>
                </c:pt>
                <c:pt idx="6632">
                  <c:v>5.8400000000347063E-3</c:v>
                </c:pt>
                <c:pt idx="6633">
                  <c:v>4.5599999999694774E-3</c:v>
                </c:pt>
                <c:pt idx="6634">
                  <c:v>3.7800000000061118E-3</c:v>
                </c:pt>
                <c:pt idx="6635">
                  <c:v>3.7899999999808642E-3</c:v>
                </c:pt>
                <c:pt idx="6636">
                  <c:v>3.2700000000431828E-3</c:v>
                </c:pt>
                <c:pt idx="6637">
                  <c:v>3.489999999999327E-3</c:v>
                </c:pt>
                <c:pt idx="6638">
                  <c:v>3.5799999999994725E-3</c:v>
                </c:pt>
                <c:pt idx="6639">
                  <c:v>3.899999999987358E-3</c:v>
                </c:pt>
                <c:pt idx="6640">
                  <c:v>3.3399999999801366E-3</c:v>
                </c:pt>
                <c:pt idx="6641">
                  <c:v>4.0500000000065484E-3</c:v>
                </c:pt>
                <c:pt idx="6642">
                  <c:v>4.2000000000257387E-3</c:v>
                </c:pt>
                <c:pt idx="6643">
                  <c:v>4.5099999999820284E-3</c:v>
                </c:pt>
                <c:pt idx="6644">
                  <c:v>3.030000000023847E-3</c:v>
                </c:pt>
                <c:pt idx="6645">
                  <c:v>3.4299999999802822E-3</c:v>
                </c:pt>
                <c:pt idx="6646">
                  <c:v>3.5500000000183718E-3</c:v>
                </c:pt>
                <c:pt idx="6647">
                  <c:v>3.0399999999985994E-3</c:v>
                </c:pt>
                <c:pt idx="6648">
                  <c:v>4.2599999999879401E-3</c:v>
                </c:pt>
                <c:pt idx="6649">
                  <c:v>5.9299999999780084E-3</c:v>
                </c:pt>
                <c:pt idx="6650">
                  <c:v>1.8800000000283035E-3</c:v>
                </c:pt>
                <c:pt idx="6651">
                  <c:v>4.4699999999693318E-3</c:v>
                </c:pt>
                <c:pt idx="6652">
                  <c:v>3.4600000000182263E-3</c:v>
                </c:pt>
                <c:pt idx="6653">
                  <c:v>4.9700000000143518E-3</c:v>
                </c:pt>
                <c:pt idx="6654">
                  <c:v>5.9899999999970532E-3</c:v>
                </c:pt>
                <c:pt idx="6655">
                  <c:v>3.3399999999801366E-3</c:v>
                </c:pt>
                <c:pt idx="6656">
                  <c:v>1.5799999999899228E-3</c:v>
                </c:pt>
                <c:pt idx="6657">
                  <c:v>6.7700000000172622E-3</c:v>
                </c:pt>
                <c:pt idx="6658">
                  <c:v>1.6999999996869519E-4</c:v>
                </c:pt>
                <c:pt idx="6659">
                  <c:v>3.5200000000372711E-3</c:v>
                </c:pt>
                <c:pt idx="6660">
                  <c:v>5.2799999999706415E-3</c:v>
                </c:pt>
                <c:pt idx="6661">
                  <c:v>4.0500000000065484E-3</c:v>
                </c:pt>
                <c:pt idx="6662">
                  <c:v>4.8300000000267573E-3</c:v>
                </c:pt>
                <c:pt idx="6663">
                  <c:v>5.6899999999586726E-3</c:v>
                </c:pt>
                <c:pt idx="6664">
                  <c:v>3.7800000000061118E-3</c:v>
                </c:pt>
                <c:pt idx="6665">
                  <c:v>5.640000000028067E-3</c:v>
                </c:pt>
                <c:pt idx="6666">
                  <c:v>2.0499999999969987E-3</c:v>
                </c:pt>
                <c:pt idx="6667">
                  <c:v>6.8899999999985084E-3</c:v>
                </c:pt>
                <c:pt idx="6668">
                  <c:v>3.8099999999872125E-3</c:v>
                </c:pt>
                <c:pt idx="6669">
                  <c:v>3.3400000000369801E-3</c:v>
                </c:pt>
                <c:pt idx="6670">
                  <c:v>6.5599999999790271E-3</c:v>
                </c:pt>
                <c:pt idx="6671">
                  <c:v>2.4999999999977263E-3</c:v>
                </c:pt>
                <c:pt idx="6672">
                  <c:v>5.8999999999969077E-3</c:v>
                </c:pt>
                <c:pt idx="6673">
                  <c:v>2.709999999979118E-3</c:v>
                </c:pt>
                <c:pt idx="6674">
                  <c:v>5.460000000027776E-3</c:v>
                </c:pt>
                <c:pt idx="6675">
                  <c:v>4.2300000000068394E-3</c:v>
                </c:pt>
                <c:pt idx="6676">
                  <c:v>5.6299999999964712E-3</c:v>
                </c:pt>
                <c:pt idx="6677">
                  <c:v>3.6000000000058208E-4</c:v>
                </c:pt>
                <c:pt idx="6678">
                  <c:v>8.0199999999877036E-3</c:v>
                </c:pt>
                <c:pt idx="6679">
                  <c:v>1.4600000000086766E-3</c:v>
                </c:pt>
                <c:pt idx="6680">
                  <c:v>5.5100000000152249E-3</c:v>
                </c:pt>
                <c:pt idx="6681">
                  <c:v>2.3799999999596366E-3</c:v>
                </c:pt>
                <c:pt idx="6682">
                  <c:v>5.7300000000282125E-3</c:v>
                </c:pt>
                <c:pt idx="6683">
                  <c:v>4.0799999999876491E-3</c:v>
                </c:pt>
                <c:pt idx="6684">
                  <c:v>6.5000000000736691E-4</c:v>
                </c:pt>
                <c:pt idx="6685">
                  <c:v>5.7899999999904139E-3</c:v>
                </c:pt>
                <c:pt idx="6686">
                  <c:v>3.8700000000062573E-3</c:v>
                </c:pt>
                <c:pt idx="6687">
                  <c:v>4.7399999999697684E-3</c:v>
                </c:pt>
                <c:pt idx="6688">
                  <c:v>3.2800000000179352E-3</c:v>
                </c:pt>
                <c:pt idx="6689">
                  <c:v>5.0600000000144973E-3</c:v>
                </c:pt>
                <c:pt idx="6690">
                  <c:v>2.7799999999729152E-3</c:v>
                </c:pt>
                <c:pt idx="6691">
                  <c:v>3.9600000000064028E-3</c:v>
                </c:pt>
                <c:pt idx="6692">
                  <c:v>4.4700000000261753E-3</c:v>
                </c:pt>
                <c:pt idx="6693">
                  <c:v>4.4399999999882311E-3</c:v>
                </c:pt>
                <c:pt idx="6694">
                  <c:v>4.1699999999877946E-3</c:v>
                </c:pt>
                <c:pt idx="6695">
                  <c:v>5.2499999999895408E-3</c:v>
                </c:pt>
                <c:pt idx="6696">
                  <c:v>4.2600000000447835E-3</c:v>
                </c:pt>
                <c:pt idx="6697">
                  <c:v>5.8999999999969077E-3</c:v>
                </c:pt>
                <c:pt idx="6698">
                  <c:v>2.6499999999600732E-3</c:v>
                </c:pt>
                <c:pt idx="6699">
                  <c:v>4.1200000000003456E-3</c:v>
                </c:pt>
                <c:pt idx="6700">
                  <c:v>5.6000000000153705E-3</c:v>
                </c:pt>
                <c:pt idx="6701">
                  <c:v>3.9300000000253021E-3</c:v>
                </c:pt>
                <c:pt idx="6702">
                  <c:v>6.3499999999976353E-3</c:v>
                </c:pt>
                <c:pt idx="6703">
                  <c:v>3.0399999999985994E-3</c:v>
                </c:pt>
                <c:pt idx="6704">
                  <c:v>4.3200000000069849E-3</c:v>
                </c:pt>
                <c:pt idx="6705">
                  <c:v>6.1699999999973443E-3</c:v>
                </c:pt>
                <c:pt idx="6706">
                  <c:v>3.1599999999798456E-3</c:v>
                </c:pt>
                <c:pt idx="6707">
                  <c:v>5.9600000000159525E-3</c:v>
                </c:pt>
                <c:pt idx="6708">
                  <c:v>5.419999999958236E-3</c:v>
                </c:pt>
                <c:pt idx="6709">
                  <c:v>3.8200000000188084E-3</c:v>
                </c:pt>
                <c:pt idx="6710">
                  <c:v>6.9399999999859574E-3</c:v>
                </c:pt>
                <c:pt idx="6711">
                  <c:v>3.7300000000186628E-3</c:v>
                </c:pt>
                <c:pt idx="6712">
                  <c:v>4.909999999995307E-3</c:v>
                </c:pt>
                <c:pt idx="6713">
                  <c:v>3.6400000000185173E-3</c:v>
                </c:pt>
                <c:pt idx="6714">
                  <c:v>5.3100000000085856E-3</c:v>
                </c:pt>
                <c:pt idx="6715">
                  <c:v>4.8799999999573629E-3</c:v>
                </c:pt>
                <c:pt idx="6716">
                  <c:v>5.7000000000471118E-3</c:v>
                </c:pt>
                <c:pt idx="6717">
                  <c:v>2.3799999999596366E-3</c:v>
                </c:pt>
                <c:pt idx="6718">
                  <c:v>7.4800000000436739E-3</c:v>
                </c:pt>
                <c:pt idx="6719">
                  <c:v>4.1099999999687498E-3</c:v>
                </c:pt>
                <c:pt idx="6720">
                  <c:v>6.1699999999973443E-3</c:v>
                </c:pt>
                <c:pt idx="6721">
                  <c:v>5.9300000000348518E-3</c:v>
                </c:pt>
                <c:pt idx="6722">
                  <c:v>6.8899999999985084E-3</c:v>
                </c:pt>
                <c:pt idx="6723">
                  <c:v>6.6999999999666215E-3</c:v>
                </c:pt>
                <c:pt idx="6724">
                  <c:v>7.0099999999797546E-3</c:v>
                </c:pt>
                <c:pt idx="6725">
                  <c:v>3.3600000000433283E-3</c:v>
                </c:pt>
                <c:pt idx="6726">
                  <c:v>6.5899999999601278E-3</c:v>
                </c:pt>
                <c:pt idx="6727">
                  <c:v>9.030000000052496E-3</c:v>
                </c:pt>
                <c:pt idx="6728">
                  <c:v>3.7799999999492684E-3</c:v>
                </c:pt>
                <c:pt idx="6729">
                  <c:v>7.3100000000181353E-3</c:v>
                </c:pt>
                <c:pt idx="6730">
                  <c:v>3.8700000000062573E-3</c:v>
                </c:pt>
                <c:pt idx="6731">
                  <c:v>5.189999999970496E-3</c:v>
                </c:pt>
                <c:pt idx="6732">
                  <c:v>6.2200000000416367E-3</c:v>
                </c:pt>
                <c:pt idx="6733">
                  <c:v>4.0300000000002001E-3</c:v>
                </c:pt>
                <c:pt idx="6734">
                  <c:v>5.599999999958527E-3</c:v>
                </c:pt>
                <c:pt idx="6735">
                  <c:v>7.7200000000061664E-3</c:v>
                </c:pt>
                <c:pt idx="6736">
                  <c:v>3.990000000044347E-3</c:v>
                </c:pt>
                <c:pt idx="6737">
                  <c:v>7.2199999999611464E-3</c:v>
                </c:pt>
                <c:pt idx="6738">
                  <c:v>2.38000000001648E-3</c:v>
                </c:pt>
                <c:pt idx="6739">
                  <c:v>3.5500000000183718E-3</c:v>
                </c:pt>
                <c:pt idx="6740">
                  <c:v>6.1399999999594002E-3</c:v>
                </c:pt>
                <c:pt idx="6741">
                  <c:v>4.170000000044638E-3</c:v>
                </c:pt>
                <c:pt idx="6742">
                  <c:v>7.4199999999677857E-3</c:v>
                </c:pt>
                <c:pt idx="6743">
                  <c:v>4.7700000000077125E-3</c:v>
                </c:pt>
                <c:pt idx="6744">
                  <c:v>5.870000000015807E-3</c:v>
                </c:pt>
                <c:pt idx="6745">
                  <c:v>6.4899999999852298E-3</c:v>
                </c:pt>
                <c:pt idx="6746">
                  <c:v>1.6699999999900683E-3</c:v>
                </c:pt>
                <c:pt idx="6747">
                  <c:v>8.4400000000073305E-3</c:v>
                </c:pt>
                <c:pt idx="6748">
                  <c:v>4.7999999999888132E-3</c:v>
                </c:pt>
                <c:pt idx="6749">
                  <c:v>3.9899999999875035E-3</c:v>
                </c:pt>
                <c:pt idx="6750">
                  <c:v>7.7800000000252112E-3</c:v>
                </c:pt>
                <c:pt idx="6751">
                  <c:v>3.0699999999797001E-3</c:v>
                </c:pt>
                <c:pt idx="6752">
                  <c:v>3.0100000000174987E-3</c:v>
                </c:pt>
                <c:pt idx="6753">
                  <c:v>6.2899999999785905E-3</c:v>
                </c:pt>
                <c:pt idx="6754">
                  <c:v>5.1200000000335422E-3</c:v>
                </c:pt>
                <c:pt idx="6755">
                  <c:v>4.2300000000068394E-3</c:v>
                </c:pt>
                <c:pt idx="6756">
                  <c:v>4.6499999999696229E-3</c:v>
                </c:pt>
                <c:pt idx="6757">
                  <c:v>2.1199999999907959E-3</c:v>
                </c:pt>
                <c:pt idx="6758">
                  <c:v>7.6900000000250657E-3</c:v>
                </c:pt>
                <c:pt idx="6759">
                  <c:v>4.0200000000254477E-3</c:v>
                </c:pt>
                <c:pt idx="6760">
                  <c:v>5.4299999999898318E-3</c:v>
                </c:pt>
                <c:pt idx="6761">
                  <c:v>5.3599999999960346E-3</c:v>
                </c:pt>
                <c:pt idx="6762">
                  <c:v>4.2899999999690408E-3</c:v>
                </c:pt>
                <c:pt idx="6763">
                  <c:v>5.9899999999970532E-3</c:v>
                </c:pt>
                <c:pt idx="6764">
                  <c:v>6.9200000000364525E-3</c:v>
                </c:pt>
                <c:pt idx="6765">
                  <c:v>3.2999999999674401E-3</c:v>
                </c:pt>
                <c:pt idx="6766">
                  <c:v>5.4300000000466753E-3</c:v>
                </c:pt>
                <c:pt idx="6767">
                  <c:v>5.2999999999769898E-3</c:v>
                </c:pt>
                <c:pt idx="6768">
                  <c:v>2.709999999979118E-3</c:v>
                </c:pt>
                <c:pt idx="6769">
                  <c:v>6.5299999999979264E-3</c:v>
                </c:pt>
                <c:pt idx="6770">
                  <c:v>4.860000000007858E-3</c:v>
                </c:pt>
                <c:pt idx="6771">
                  <c:v>7.4500000000057298E-3</c:v>
                </c:pt>
                <c:pt idx="6772">
                  <c:v>5.1000000001977241E-4</c:v>
                </c:pt>
                <c:pt idx="6773">
                  <c:v>7.0000000000050022E-3</c:v>
                </c:pt>
                <c:pt idx="6774">
                  <c:v>7.0599999999672036E-3</c:v>
                </c:pt>
                <c:pt idx="6775">
                  <c:v>5.6999999999902684E-3</c:v>
                </c:pt>
                <c:pt idx="6776">
                  <c:v>5.9300000000348518E-3</c:v>
                </c:pt>
                <c:pt idx="6777">
                  <c:v>5.4200000000150794E-3</c:v>
                </c:pt>
                <c:pt idx="6778">
                  <c:v>4.1999999999688953E-3</c:v>
                </c:pt>
                <c:pt idx="6779">
                  <c:v>6.7099999999982174E-3</c:v>
                </c:pt>
                <c:pt idx="6780">
                  <c:v>3.719999999987067E-3</c:v>
                </c:pt>
                <c:pt idx="6781">
                  <c:v>5.6099999999901229E-3</c:v>
                </c:pt>
                <c:pt idx="6782">
                  <c:v>2.6500000000169166E-3</c:v>
                </c:pt>
                <c:pt idx="6783">
                  <c:v>6.2000000000352884E-3</c:v>
                </c:pt>
                <c:pt idx="6784">
                  <c:v>4.3799999999691863E-3</c:v>
                </c:pt>
                <c:pt idx="6785">
                  <c:v>5.4499999999961801E-3</c:v>
                </c:pt>
                <c:pt idx="6786">
                  <c:v>5.8999999999969077E-3</c:v>
                </c:pt>
                <c:pt idx="6787">
                  <c:v>4.2599999999879401E-3</c:v>
                </c:pt>
                <c:pt idx="6788">
                  <c:v>7.0400000000176988E-3</c:v>
                </c:pt>
                <c:pt idx="6789">
                  <c:v>5.1500000000146429E-3</c:v>
                </c:pt>
                <c:pt idx="6790">
                  <c:v>5.3399999999896863E-3</c:v>
                </c:pt>
                <c:pt idx="6791">
                  <c:v>4.4399999999882311E-3</c:v>
                </c:pt>
                <c:pt idx="6792">
                  <c:v>8.1299999999941974E-3</c:v>
                </c:pt>
                <c:pt idx="6793">
                  <c:v>3.3099999999990359E-3</c:v>
                </c:pt>
                <c:pt idx="6794">
                  <c:v>5.7199999999966167E-3</c:v>
                </c:pt>
                <c:pt idx="6795">
                  <c:v>5.7600000000093132E-3</c:v>
                </c:pt>
                <c:pt idx="6796">
                  <c:v>5.089999999995598E-3</c:v>
                </c:pt>
                <c:pt idx="6797">
                  <c:v>1.1100000000396903E-3</c:v>
                </c:pt>
                <c:pt idx="6798">
                  <c:v>7.9499999999939064E-3</c:v>
                </c:pt>
                <c:pt idx="6799">
                  <c:v>4.2599999999879401E-3</c:v>
                </c:pt>
                <c:pt idx="6800">
                  <c:v>3.1000000000176442E-3</c:v>
                </c:pt>
                <c:pt idx="6801">
                  <c:v>6.9499999999607098E-3</c:v>
                </c:pt>
                <c:pt idx="6802">
                  <c:v>4.860000000007858E-3</c:v>
                </c:pt>
                <c:pt idx="6803">
                  <c:v>5.4200000000150794E-3</c:v>
                </c:pt>
                <c:pt idx="6804">
                  <c:v>4.3200000000069849E-3</c:v>
                </c:pt>
                <c:pt idx="6805">
                  <c:v>3.4299999999802822E-3</c:v>
                </c:pt>
                <c:pt idx="6806">
                  <c:v>6.5000000000168257E-3</c:v>
                </c:pt>
                <c:pt idx="6807">
                  <c:v>2.889999999979409E-3</c:v>
                </c:pt>
                <c:pt idx="6808">
                  <c:v>5.5700000000342698E-3</c:v>
                </c:pt>
                <c:pt idx="6809">
                  <c:v>8.2199999999943429E-3</c:v>
                </c:pt>
                <c:pt idx="6810">
                  <c:v>2.5999999999726242E-3</c:v>
                </c:pt>
                <c:pt idx="6811">
                  <c:v>4.9999999999954525E-3</c:v>
                </c:pt>
                <c:pt idx="6812">
                  <c:v>5.1900000000273394E-3</c:v>
                </c:pt>
                <c:pt idx="6813">
                  <c:v>5.3300000000149339E-3</c:v>
                </c:pt>
                <c:pt idx="6814">
                  <c:v>5.9399999999527608E-3</c:v>
                </c:pt>
                <c:pt idx="6815">
                  <c:v>6.3400000000228829E-3</c:v>
                </c:pt>
                <c:pt idx="6816">
                  <c:v>2.5999999999726242E-3</c:v>
                </c:pt>
                <c:pt idx="6817">
                  <c:v>8.1600000000321415E-3</c:v>
                </c:pt>
                <c:pt idx="6818">
                  <c:v>2.529999999978827E-3</c:v>
                </c:pt>
                <c:pt idx="6819">
                  <c:v>7.3700000000371801E-3</c:v>
                </c:pt>
                <c:pt idx="6820">
                  <c:v>2.8599999999983083E-3</c:v>
                </c:pt>
                <c:pt idx="6821">
                  <c:v>8.4599999999568354E-3</c:v>
                </c:pt>
                <c:pt idx="6822">
                  <c:v>4.500000000007276E-3</c:v>
                </c:pt>
                <c:pt idx="6823">
                  <c:v>4.4100000000071304E-3</c:v>
                </c:pt>
                <c:pt idx="6824">
                  <c:v>4.4700000000261753E-3</c:v>
                </c:pt>
                <c:pt idx="6825">
                  <c:v>6.8599999999605643E-3</c:v>
                </c:pt>
                <c:pt idx="6826">
                  <c:v>5.3000000000338332E-3</c:v>
                </c:pt>
                <c:pt idx="6827">
                  <c:v>6.5299999999979264E-3</c:v>
                </c:pt>
                <c:pt idx="6828">
                  <c:v>5.7199999999966167E-3</c:v>
                </c:pt>
                <c:pt idx="6829">
                  <c:v>3.7899999999808642E-3</c:v>
                </c:pt>
                <c:pt idx="6830">
                  <c:v>7.890000000031705E-3</c:v>
                </c:pt>
                <c:pt idx="6831">
                  <c:v>2.5999999999726242E-3</c:v>
                </c:pt>
                <c:pt idx="6832">
                  <c:v>5.6600000000344153E-3</c:v>
                </c:pt>
                <c:pt idx="6833">
                  <c:v>8.7899999999763168E-3</c:v>
                </c:pt>
                <c:pt idx="6834">
                  <c:v>3.7500000000250111E-3</c:v>
                </c:pt>
                <c:pt idx="6835">
                  <c:v>4.7999999999888132E-3</c:v>
                </c:pt>
                <c:pt idx="6836">
                  <c:v>6.1099999999782995E-3</c:v>
                </c:pt>
                <c:pt idx="6837">
                  <c:v>0</c:v>
                </c:pt>
                <c:pt idx="6838">
                  <c:v>3.3700000000180808E-3</c:v>
                </c:pt>
                <c:pt idx="6839">
                  <c:v>3.1299999999987449E-3</c:v>
                </c:pt>
                <c:pt idx="6840">
                  <c:v>8.7899999999763168E-3</c:v>
                </c:pt>
                <c:pt idx="6841">
                  <c:v>4.8300000000267573E-3</c:v>
                </c:pt>
                <c:pt idx="6842">
                  <c:v>6.5599999999790271E-3</c:v>
                </c:pt>
                <c:pt idx="6843">
                  <c:v>5.4499999999961801E-3</c:v>
                </c:pt>
                <c:pt idx="6844">
                  <c:v>6.4100000000166801E-3</c:v>
                </c:pt>
                <c:pt idx="6845">
                  <c:v>4.8800000000142063E-3</c:v>
                </c:pt>
                <c:pt idx="6846">
                  <c:v>8.350000000007185E-3</c:v>
                </c:pt>
                <c:pt idx="6847">
                  <c:v>5.3599999999960346E-3</c:v>
                </c:pt>
                <c:pt idx="6848">
                  <c:v>0</c:v>
                </c:pt>
                <c:pt idx="6849">
                  <c:v>2.9999999998153726E-4</c:v>
                </c:pt>
                <c:pt idx="6850">
                  <c:v>3.669999999999618E-3</c:v>
                </c:pt>
                <c:pt idx="6851">
                  <c:v>4.0199999999686042E-3</c:v>
                </c:pt>
                <c:pt idx="6852">
                  <c:v>7.0000000000050022E-3</c:v>
                </c:pt>
                <c:pt idx="6853">
                  <c:v>5.2500000000463842E-3</c:v>
                </c:pt>
                <c:pt idx="6854">
                  <c:v>7.0599999999672036E-3</c:v>
                </c:pt>
                <c:pt idx="6855">
                  <c:v>6.830000000036307E-3</c:v>
                </c:pt>
                <c:pt idx="6856">
                  <c:v>3.1599999999798456E-3</c:v>
                </c:pt>
                <c:pt idx="6857">
                  <c:v>8.8499999999953616E-3</c:v>
                </c:pt>
                <c:pt idx="6858">
                  <c:v>4.500000000007276E-3</c:v>
                </c:pt>
                <c:pt idx="6859">
                  <c:v>3.3999999999991815E-3</c:v>
                </c:pt>
                <c:pt idx="6860">
                  <c:v>6.3700000000039836E-3</c:v>
                </c:pt>
                <c:pt idx="6861">
                  <c:v>3.3699999999612373E-3</c:v>
                </c:pt>
                <c:pt idx="6862">
                  <c:v>6.2300000000163891E-3</c:v>
                </c:pt>
                <c:pt idx="6863">
                  <c:v>4.4399999999882311E-3</c:v>
                </c:pt>
                <c:pt idx="6864">
                  <c:v>3.6400000000185173E-3</c:v>
                </c:pt>
                <c:pt idx="6865">
                  <c:v>3.719999999987067E-3</c:v>
                </c:pt>
                <c:pt idx="6866">
                  <c:v>3.9600000000064028E-3</c:v>
                </c:pt>
                <c:pt idx="6867">
                  <c:v>6.7700000000172622E-3</c:v>
                </c:pt>
                <c:pt idx="6868">
                  <c:v>6.5000000000168257E-3</c:v>
                </c:pt>
                <c:pt idx="6869">
                  <c:v>5.7799999999588181E-3</c:v>
                </c:pt>
                <c:pt idx="6870">
                  <c:v>6.0500000000160981E-3</c:v>
                </c:pt>
                <c:pt idx="6871">
                  <c:v>5.5699999999774263E-3</c:v>
                </c:pt>
                <c:pt idx="6872">
                  <c:v>4.680000000007567E-3</c:v>
                </c:pt>
                <c:pt idx="6873">
                  <c:v>9.0900000000146974E-3</c:v>
                </c:pt>
                <c:pt idx="6874">
                  <c:v>5.3899999999771353E-3</c:v>
                </c:pt>
                <c:pt idx="6875">
                  <c:v>5.7600000000093132E-3</c:v>
                </c:pt>
                <c:pt idx="6876">
                  <c:v>8.4300000000325781E-3</c:v>
                </c:pt>
                <c:pt idx="6877">
                  <c:v>1.5799999999899228E-3</c:v>
                </c:pt>
                <c:pt idx="6878">
                  <c:v>6.6199999999980719E-3</c:v>
                </c:pt>
                <c:pt idx="6879">
                  <c:v>5.4499999999961801E-3</c:v>
                </c:pt>
                <c:pt idx="6880">
                  <c:v>6.3499999999976353E-3</c:v>
                </c:pt>
                <c:pt idx="6881">
                  <c:v>5.690000000015516E-3</c:v>
                </c:pt>
                <c:pt idx="6882">
                  <c:v>6.5899999999601278E-3</c:v>
                </c:pt>
                <c:pt idx="6883">
                  <c:v>5.3000000000338332E-3</c:v>
                </c:pt>
                <c:pt idx="6884">
                  <c:v>6.2599999999974898E-3</c:v>
                </c:pt>
                <c:pt idx="6885">
                  <c:v>8.0499999999688043E-3</c:v>
                </c:pt>
                <c:pt idx="6886">
                  <c:v>6.3400000000228829E-3</c:v>
                </c:pt>
                <c:pt idx="6887">
                  <c:v>7.1899999999800457E-3</c:v>
                </c:pt>
                <c:pt idx="6888">
                  <c:v>3.1000000000176442E-3</c:v>
                </c:pt>
                <c:pt idx="6889">
                  <c:v>7.8899999999748616E-3</c:v>
                </c:pt>
                <c:pt idx="6890">
                  <c:v>4.860000000007858E-3</c:v>
                </c:pt>
                <c:pt idx="6891">
                  <c:v>4.7700000000077125E-3</c:v>
                </c:pt>
                <c:pt idx="6892">
                  <c:v>6.5299999999979264E-3</c:v>
                </c:pt>
                <c:pt idx="6893">
                  <c:v>5.6600000000344153E-3</c:v>
                </c:pt>
                <c:pt idx="6894">
                  <c:v>7.0599999999672036E-3</c:v>
                </c:pt>
                <c:pt idx="6895">
                  <c:v>5.1300000000082946E-3</c:v>
                </c:pt>
                <c:pt idx="6896">
                  <c:v>2.4999999999977263E-3</c:v>
                </c:pt>
                <c:pt idx="6897">
                  <c:v>7.3600000000055843E-3</c:v>
                </c:pt>
                <c:pt idx="6898">
                  <c:v>3.0699999999797001E-3</c:v>
                </c:pt>
                <c:pt idx="6899">
                  <c:v>4.0000000000190994E-3</c:v>
                </c:pt>
                <c:pt idx="6900">
                  <c:v>6.7300000000045657E-3</c:v>
                </c:pt>
                <c:pt idx="6901">
                  <c:v>5.0999999999703505E-3</c:v>
                </c:pt>
                <c:pt idx="6902">
                  <c:v>7.7500000000441105E-3</c:v>
                </c:pt>
                <c:pt idx="6903">
                  <c:v>4.500000000007276E-3</c:v>
                </c:pt>
                <c:pt idx="6904">
                  <c:v>3.2099999999672946E-3</c:v>
                </c:pt>
                <c:pt idx="6905">
                  <c:v>6.9200000000364525E-3</c:v>
                </c:pt>
                <c:pt idx="6906">
                  <c:v>5.599999999958527E-3</c:v>
                </c:pt>
                <c:pt idx="6907">
                  <c:v>7.0000000000050022E-3</c:v>
                </c:pt>
                <c:pt idx="6908">
                  <c:v>5.9100000000285036E-3</c:v>
                </c:pt>
                <c:pt idx="6909">
                  <c:v>1.7199999999775173E-3</c:v>
                </c:pt>
                <c:pt idx="6910">
                  <c:v>6.4100000000166801E-3</c:v>
                </c:pt>
                <c:pt idx="6911">
                  <c:v>3.2499999999799911E-3</c:v>
                </c:pt>
                <c:pt idx="6912">
                  <c:v>6.1699999999973443E-3</c:v>
                </c:pt>
                <c:pt idx="6913">
                  <c:v>5.8400000000347063E-3</c:v>
                </c:pt>
                <c:pt idx="6914">
                  <c:v>2.7999999999792635E-3</c:v>
                </c:pt>
                <c:pt idx="6915">
                  <c:v>4.5900000000074215E-3</c:v>
                </c:pt>
                <c:pt idx="6916">
                  <c:v>5.5100000000152249E-3</c:v>
                </c:pt>
                <c:pt idx="6917">
                  <c:v>3.8799999999810098E-3</c:v>
                </c:pt>
                <c:pt idx="6918">
                  <c:v>4.8299999999699139E-3</c:v>
                </c:pt>
                <c:pt idx="6919">
                  <c:v>6.4300000000230284E-3</c:v>
                </c:pt>
                <c:pt idx="6920">
                  <c:v>4.0599999999813008E-3</c:v>
                </c:pt>
                <c:pt idx="6921">
                  <c:v>5.9300000000348518E-3</c:v>
                </c:pt>
                <c:pt idx="6922">
                  <c:v>4.9199999999700594E-3</c:v>
                </c:pt>
                <c:pt idx="6923">
                  <c:v>4.4700000000261753E-3</c:v>
                </c:pt>
                <c:pt idx="6924">
                  <c:v>5.5099999999583815E-3</c:v>
                </c:pt>
                <c:pt idx="6925">
                  <c:v>3.4300000000371256E-3</c:v>
                </c:pt>
                <c:pt idx="6926">
                  <c:v>6.2599999999974898E-3</c:v>
                </c:pt>
                <c:pt idx="6927">
                  <c:v>5.8999999999969077E-3</c:v>
                </c:pt>
                <c:pt idx="6928">
                  <c:v>1.2199999999893407E-3</c:v>
                </c:pt>
                <c:pt idx="6929">
                  <c:v>6.4399999999977808E-3</c:v>
                </c:pt>
                <c:pt idx="6930">
                  <c:v>4.6399999999948704E-3</c:v>
                </c:pt>
                <c:pt idx="6931">
                  <c:v>3.3999999999991815E-3</c:v>
                </c:pt>
                <c:pt idx="6932">
                  <c:v>5.4000000000087311E-3</c:v>
                </c:pt>
                <c:pt idx="6933">
                  <c:v>6.8499999999858119E-3</c:v>
                </c:pt>
                <c:pt idx="6934">
                  <c:v>3.5799999999994725E-3</c:v>
                </c:pt>
                <c:pt idx="6935">
                  <c:v>5.4499999999961801E-3</c:v>
                </c:pt>
                <c:pt idx="6936">
                  <c:v>5.5399999999963256E-3</c:v>
                </c:pt>
                <c:pt idx="6937">
                  <c:v>4.0000000000190994E-3</c:v>
                </c:pt>
                <c:pt idx="6938">
                  <c:v>5.8400000000347063E-3</c:v>
                </c:pt>
                <c:pt idx="6939">
                  <c:v>6.7299999999477222E-3</c:v>
                </c:pt>
                <c:pt idx="6940">
                  <c:v>6.0500000000160981E-3</c:v>
                </c:pt>
                <c:pt idx="6941">
                  <c:v>3.7300000000186628E-3</c:v>
                </c:pt>
                <c:pt idx="6942">
                  <c:v>7.6899999999682223E-3</c:v>
                </c:pt>
                <c:pt idx="6943">
                  <c:v>4.7700000000077125E-3</c:v>
                </c:pt>
                <c:pt idx="6944">
                  <c:v>3.8700000000062573E-3</c:v>
                </c:pt>
                <c:pt idx="6945">
                  <c:v>7.9299999999875581E-3</c:v>
                </c:pt>
                <c:pt idx="6946">
                  <c:v>3.6900000000059663E-3</c:v>
                </c:pt>
                <c:pt idx="6947">
                  <c:v>5.8999999999969077E-3</c:v>
                </c:pt>
                <c:pt idx="6948">
                  <c:v>7.5100000000247746E-3</c:v>
                </c:pt>
                <c:pt idx="6949">
                  <c:v>3.0100000000174987E-3</c:v>
                </c:pt>
                <c:pt idx="6950">
                  <c:v>4.4499999999629836E-3</c:v>
                </c:pt>
                <c:pt idx="6951">
                  <c:v>6.7599999999856664E-3</c:v>
                </c:pt>
                <c:pt idx="6952">
                  <c:v>3.9600000000064028E-3</c:v>
                </c:pt>
                <c:pt idx="6953">
                  <c:v>5.9600000000159525E-3</c:v>
                </c:pt>
                <c:pt idx="6954">
                  <c:v>3.8200000000188084E-3</c:v>
                </c:pt>
                <c:pt idx="6955">
                  <c:v>6.6999999999666215E-3</c:v>
                </c:pt>
                <c:pt idx="6956">
                  <c:v>5.6100000000469663E-3</c:v>
                </c:pt>
                <c:pt idx="6957">
                  <c:v>3.3099999999990359E-3</c:v>
                </c:pt>
                <c:pt idx="6958">
                  <c:v>5.2999999999769898E-3</c:v>
                </c:pt>
                <c:pt idx="6959">
                  <c:v>5.0999999999703505E-3</c:v>
                </c:pt>
                <c:pt idx="6960">
                  <c:v>4.500000000007276E-3</c:v>
                </c:pt>
                <c:pt idx="6961">
                  <c:v>7.0300000000429463E-3</c:v>
                </c:pt>
                <c:pt idx="6962">
                  <c:v>5.5699999999774263E-3</c:v>
                </c:pt>
                <c:pt idx="6963">
                  <c:v>6.5000000000168257E-3</c:v>
                </c:pt>
                <c:pt idx="6964">
                  <c:v>5.0699999999892498E-3</c:v>
                </c:pt>
                <c:pt idx="6965">
                  <c:v>4.3200000000069849E-3</c:v>
                </c:pt>
                <c:pt idx="6966">
                  <c:v>2.9799999999795546E-3</c:v>
                </c:pt>
                <c:pt idx="6967">
                  <c:v>7.2400000000243381E-3</c:v>
                </c:pt>
                <c:pt idx="6968">
                  <c:v>5.4499999999961801E-3</c:v>
                </c:pt>
                <c:pt idx="6969">
                  <c:v>6.6199999999980719E-3</c:v>
                </c:pt>
                <c:pt idx="6970">
                  <c:v>5.3899999999771353E-3</c:v>
                </c:pt>
                <c:pt idx="6971">
                  <c:v>5.2200000000084401E-3</c:v>
                </c:pt>
                <c:pt idx="6972">
                  <c:v>4.2300000000068394E-3</c:v>
                </c:pt>
                <c:pt idx="6973">
                  <c:v>6.5000000000168257E-3</c:v>
                </c:pt>
                <c:pt idx="6974">
                  <c:v>3.7800000000061118E-3</c:v>
                </c:pt>
                <c:pt idx="6975">
                  <c:v>7.5399999999490319E-3</c:v>
                </c:pt>
                <c:pt idx="6976">
                  <c:v>0</c:v>
                </c:pt>
                <c:pt idx="6977">
                  <c:v>6.9799999999986539E-3</c:v>
                </c:pt>
                <c:pt idx="6978">
                  <c:v>4.4700000000261753E-3</c:v>
                </c:pt>
                <c:pt idx="6979">
                  <c:v>3.5399999999867759E-3</c:v>
                </c:pt>
                <c:pt idx="6980">
                  <c:v>7.159999999998945E-3</c:v>
                </c:pt>
                <c:pt idx="6981">
                  <c:v>5.6000000000153705E-3</c:v>
                </c:pt>
                <c:pt idx="6982">
                  <c:v>7.1800000000052933E-3</c:v>
                </c:pt>
                <c:pt idx="6983">
                  <c:v>1.3399999999705869E-3</c:v>
                </c:pt>
                <c:pt idx="6984">
                  <c:v>6.0200000000349974E-3</c:v>
                </c:pt>
                <c:pt idx="6985">
                  <c:v>5.5499999999710781E-3</c:v>
                </c:pt>
                <c:pt idx="6986">
                  <c:v>3.2700000000431828E-3</c:v>
                </c:pt>
                <c:pt idx="6987">
                  <c:v>6.1099999999782995E-3</c:v>
                </c:pt>
                <c:pt idx="6988">
                  <c:v>4.9500000000080036E-3</c:v>
                </c:pt>
                <c:pt idx="6989">
                  <c:v>3.4299999999802822E-3</c:v>
                </c:pt>
                <c:pt idx="6990">
                  <c:v>5.4200000000150794E-3</c:v>
                </c:pt>
                <c:pt idx="6991">
                  <c:v>7.9000000000064574E-3</c:v>
                </c:pt>
                <c:pt idx="6992">
                  <c:v>4.5299999999883767E-3</c:v>
                </c:pt>
                <c:pt idx="6993">
                  <c:v>6.5900000000169712E-3</c:v>
                </c:pt>
                <c:pt idx="6994">
                  <c:v>4.680000000007567E-3</c:v>
                </c:pt>
                <c:pt idx="6995">
                  <c:v>7.4199999999677857E-3</c:v>
                </c:pt>
                <c:pt idx="6996">
                  <c:v>4.5600000000263208E-3</c:v>
                </c:pt>
                <c:pt idx="6997">
                  <c:v>4.8199999999951615E-3</c:v>
                </c:pt>
                <c:pt idx="6998">
                  <c:v>5.9899999999970532E-3</c:v>
                </c:pt>
                <c:pt idx="6999">
                  <c:v>3.7899999999808642E-3</c:v>
                </c:pt>
                <c:pt idx="7000">
                  <c:v>6.379999999978736E-3</c:v>
                </c:pt>
                <c:pt idx="7001">
                  <c:v>4.0200000000254477E-3</c:v>
                </c:pt>
                <c:pt idx="7002">
                  <c:v>6.2300000000163891E-3</c:v>
                </c:pt>
                <c:pt idx="7003">
                  <c:v>3.2799999999610918E-3</c:v>
                </c:pt>
                <c:pt idx="7004">
                  <c:v>5.4499999999961801E-3</c:v>
                </c:pt>
                <c:pt idx="7005">
                  <c:v>3.3099999999990359E-3</c:v>
                </c:pt>
                <c:pt idx="7006">
                  <c:v>6.6100000000233194E-3</c:v>
                </c:pt>
                <c:pt idx="7007">
                  <c:v>7.4000000000182808E-3</c:v>
                </c:pt>
                <c:pt idx="7008">
                  <c:v>5.6899999999586726E-3</c:v>
                </c:pt>
                <c:pt idx="7009">
                  <c:v>4.860000000007858E-3</c:v>
                </c:pt>
                <c:pt idx="7010">
                  <c:v>7.5100000000247746E-3</c:v>
                </c:pt>
                <c:pt idx="7011">
                  <c:v>5.3599999999960346E-3</c:v>
                </c:pt>
                <c:pt idx="7012">
                  <c:v>5.8399999999778629E-3</c:v>
                </c:pt>
                <c:pt idx="7013">
                  <c:v>6.2900000000354339E-3</c:v>
                </c:pt>
                <c:pt idx="7014">
                  <c:v>8.0199999999877036E-3</c:v>
                </c:pt>
                <c:pt idx="7015">
                  <c:v>6.2899999999785905E-3</c:v>
                </c:pt>
                <c:pt idx="7016">
                  <c:v>3.9000000000442014E-3</c:v>
                </c:pt>
                <c:pt idx="7017">
                  <c:v>7.5099999999679312E-3</c:v>
                </c:pt>
                <c:pt idx="7018">
                  <c:v>4.4100000000071304E-3</c:v>
                </c:pt>
                <c:pt idx="7019">
                  <c:v>6.199999999978445E-3</c:v>
                </c:pt>
                <c:pt idx="7020">
                  <c:v>6.8200000000047112E-3</c:v>
                </c:pt>
                <c:pt idx="7021">
                  <c:v>2.9200000000173532E-3</c:v>
                </c:pt>
                <c:pt idx="7022">
                  <c:v>5.8199999999715146E-3</c:v>
                </c:pt>
                <c:pt idx="7023">
                  <c:v>7.2100000000432374E-3</c:v>
                </c:pt>
                <c:pt idx="7024">
                  <c:v>4.5900000000074215E-3</c:v>
                </c:pt>
                <c:pt idx="7025">
                  <c:v>4.0499999999497049E-3</c:v>
                </c:pt>
                <c:pt idx="7026">
                  <c:v>8.1100000000446926E-3</c:v>
                </c:pt>
                <c:pt idx="7027">
                  <c:v>5.2699999999958891E-3</c:v>
                </c:pt>
                <c:pt idx="7028">
                  <c:v>1.0339999999985139E-2</c:v>
                </c:pt>
                <c:pt idx="7029">
                  <c:v>3.3099999999990359E-3</c:v>
                </c:pt>
                <c:pt idx="7030">
                  <c:v>6.5299999999979264E-3</c:v>
                </c:pt>
                <c:pt idx="7031">
                  <c:v>6.4399999999977808E-3</c:v>
                </c:pt>
                <c:pt idx="7032">
                  <c:v>4.1100000000255932E-3</c:v>
                </c:pt>
                <c:pt idx="7033">
                  <c:v>7.1800000000052933E-3</c:v>
                </c:pt>
                <c:pt idx="7034">
                  <c:v>6.1399999999594002E-3</c:v>
                </c:pt>
                <c:pt idx="7035">
                  <c:v>6.9100000000048567E-3</c:v>
                </c:pt>
                <c:pt idx="7036">
                  <c:v>3.0100000000174987E-3</c:v>
                </c:pt>
                <c:pt idx="7037">
                  <c:v>7.4500000000057298E-3</c:v>
                </c:pt>
                <c:pt idx="7038">
                  <c:v>4.9500000000080036E-3</c:v>
                </c:pt>
                <c:pt idx="7039">
                  <c:v>4.1400000000066939E-3</c:v>
                </c:pt>
                <c:pt idx="7040">
                  <c:v>6.8299999999794636E-3</c:v>
                </c:pt>
                <c:pt idx="7041">
                  <c:v>7.2999999999865395E-3</c:v>
                </c:pt>
                <c:pt idx="7042">
                  <c:v>4.860000000007858E-3</c:v>
                </c:pt>
                <c:pt idx="7043">
                  <c:v>6.8200000000047112E-3</c:v>
                </c:pt>
                <c:pt idx="7044">
                  <c:v>3.3999999999991815E-3</c:v>
                </c:pt>
                <c:pt idx="7045">
                  <c:v>5.7499999999777174E-3</c:v>
                </c:pt>
                <c:pt idx="7046">
                  <c:v>6.0200000000349974E-3</c:v>
                </c:pt>
                <c:pt idx="7047">
                  <c:v>6.2299999999595457E-3</c:v>
                </c:pt>
                <c:pt idx="7048">
                  <c:v>5.9899999999970532E-3</c:v>
                </c:pt>
                <c:pt idx="7049">
                  <c:v>7.1500000000241926E-3</c:v>
                </c:pt>
                <c:pt idx="7050">
                  <c:v>5.3399999999896863E-3</c:v>
                </c:pt>
                <c:pt idx="7051">
                  <c:v>5.3000000000338332E-3</c:v>
                </c:pt>
                <c:pt idx="7052">
                  <c:v>5.6699999999523243E-3</c:v>
                </c:pt>
                <c:pt idx="7053">
                  <c:v>6.2200000000416367E-3</c:v>
                </c:pt>
                <c:pt idx="7054">
                  <c:v>6.2299999999595457E-3</c:v>
                </c:pt>
                <c:pt idx="7055">
                  <c:v>6.9500000000175532E-3</c:v>
                </c:pt>
                <c:pt idx="7056">
                  <c:v>3.1900000000177897E-3</c:v>
                </c:pt>
                <c:pt idx="7057">
                  <c:v>6.7300000000045657E-3</c:v>
                </c:pt>
                <c:pt idx="7058">
                  <c:v>6.6199999999980719E-3</c:v>
                </c:pt>
                <c:pt idx="7059">
                  <c:v>5.6299999999964712E-3</c:v>
                </c:pt>
                <c:pt idx="7060">
                  <c:v>6.7099999999982174E-3</c:v>
                </c:pt>
                <c:pt idx="7061">
                  <c:v>5.9899999999970532E-3</c:v>
                </c:pt>
                <c:pt idx="7062">
                  <c:v>6.1600000000225918E-3</c:v>
                </c:pt>
                <c:pt idx="7063">
                  <c:v>5.3099999999517422E-3</c:v>
                </c:pt>
                <c:pt idx="7064">
                  <c:v>5.690000000015516E-3</c:v>
                </c:pt>
                <c:pt idx="7065">
                  <c:v>5.5500000000279215E-3</c:v>
                </c:pt>
                <c:pt idx="7066">
                  <c:v>5.5399999999963256E-3</c:v>
                </c:pt>
                <c:pt idx="7067">
                  <c:v>1.3999999999896318E-3</c:v>
                </c:pt>
                <c:pt idx="7068">
                  <c:v>9.1199999999957981E-3</c:v>
                </c:pt>
                <c:pt idx="7069">
                  <c:v>3.6299999999869215E-3</c:v>
                </c:pt>
                <c:pt idx="7070">
                  <c:v>4.8899999999889587E-3</c:v>
                </c:pt>
                <c:pt idx="7071">
                  <c:v>6.1100000000351429E-3</c:v>
                </c:pt>
                <c:pt idx="7072">
                  <c:v>4.1099999999687498E-3</c:v>
                </c:pt>
                <c:pt idx="7073">
                  <c:v>8.1400000000257933E-3</c:v>
                </c:pt>
                <c:pt idx="7074">
                  <c:v>5.6299999999964712E-3</c:v>
                </c:pt>
                <c:pt idx="7075">
                  <c:v>4.8899999999889587E-3</c:v>
                </c:pt>
                <c:pt idx="7076">
                  <c:v>7.5400000000058753E-3</c:v>
                </c:pt>
                <c:pt idx="7077">
                  <c:v>4.2300000000068394E-3</c:v>
                </c:pt>
                <c:pt idx="7078">
                  <c:v>5.4900000000088767E-3</c:v>
                </c:pt>
                <c:pt idx="7079">
                  <c:v>5.9599999999591091E-3</c:v>
                </c:pt>
                <c:pt idx="7080">
                  <c:v>5.3000000000338332E-3</c:v>
                </c:pt>
                <c:pt idx="7081">
                  <c:v>5.870000000015807E-3</c:v>
                </c:pt>
                <c:pt idx="7082">
                  <c:v>4.9799999999891043E-3</c:v>
                </c:pt>
                <c:pt idx="7083">
                  <c:v>4.7399999999697684E-3</c:v>
                </c:pt>
                <c:pt idx="7084">
                  <c:v>5.1799999999957436E-3</c:v>
                </c:pt>
                <c:pt idx="7085">
                  <c:v>6.2900000000354339E-3</c:v>
                </c:pt>
                <c:pt idx="7086">
                  <c:v>5.4900000000088767E-3</c:v>
                </c:pt>
                <c:pt idx="7087">
                  <c:v>4.8799999999573629E-3</c:v>
                </c:pt>
                <c:pt idx="7088">
                  <c:v>6.2300000000163891E-3</c:v>
                </c:pt>
                <c:pt idx="7089">
                  <c:v>5.4299999999898318E-3</c:v>
                </c:pt>
                <c:pt idx="7090">
                  <c:v>3.9300000000253021E-3</c:v>
                </c:pt>
                <c:pt idx="7091">
                  <c:v>5.4200000000150794E-3</c:v>
                </c:pt>
                <c:pt idx="7092">
                  <c:v>6.5599999999790271E-3</c:v>
                </c:pt>
                <c:pt idx="7093">
                  <c:v>5.009999999970205E-3</c:v>
                </c:pt>
                <c:pt idx="7094">
                  <c:v>4.7100000000455111E-3</c:v>
                </c:pt>
                <c:pt idx="7095">
                  <c:v>6.0199999999781539E-3</c:v>
                </c:pt>
                <c:pt idx="7096">
                  <c:v>2.6500000000169166E-3</c:v>
                </c:pt>
                <c:pt idx="7097">
                  <c:v>6.2899999999785905E-3</c:v>
                </c:pt>
                <c:pt idx="7098">
                  <c:v>2.5600000000167711E-3</c:v>
                </c:pt>
                <c:pt idx="7099">
                  <c:v>6.2899999999785905E-3</c:v>
                </c:pt>
                <c:pt idx="7100">
                  <c:v>6.1400000000162436E-3</c:v>
                </c:pt>
                <c:pt idx="7101">
                  <c:v>5.5100000000152249E-3</c:v>
                </c:pt>
                <c:pt idx="7102">
                  <c:v>7.9599999999686588E-3</c:v>
                </c:pt>
                <c:pt idx="7103">
                  <c:v>3.6600000000248656E-3</c:v>
                </c:pt>
                <c:pt idx="7104">
                  <c:v>7.4500000000057298E-3</c:v>
                </c:pt>
                <c:pt idx="7105">
                  <c:v>3.9099999999621105E-3</c:v>
                </c:pt>
                <c:pt idx="7106">
                  <c:v>8.1000000000130967E-3</c:v>
                </c:pt>
                <c:pt idx="7107">
                  <c:v>3.669999999999618E-3</c:v>
                </c:pt>
                <c:pt idx="7108">
                  <c:v>8.6400000000139698E-3</c:v>
                </c:pt>
                <c:pt idx="7109">
                  <c:v>3.8799999999810098E-3</c:v>
                </c:pt>
                <c:pt idx="7110">
                  <c:v>5.3300000000149339E-3</c:v>
                </c:pt>
                <c:pt idx="7111">
                  <c:v>4.6499999999696229E-3</c:v>
                </c:pt>
                <c:pt idx="7112">
                  <c:v>7.2100000000432374E-3</c:v>
                </c:pt>
                <c:pt idx="7113">
                  <c:v>5.3399999999896863E-3</c:v>
                </c:pt>
                <c:pt idx="7114">
                  <c:v>9.2999999999960892E-3</c:v>
                </c:pt>
                <c:pt idx="7115">
                  <c:v>2.7999999999792635E-3</c:v>
                </c:pt>
                <c:pt idx="7116">
                  <c:v>7.2700000000054388E-3</c:v>
                </c:pt>
                <c:pt idx="7117">
                  <c:v>4.9200000000269029E-3</c:v>
                </c:pt>
                <c:pt idx="7118">
                  <c:v>6.4600000000041291E-3</c:v>
                </c:pt>
                <c:pt idx="7119">
                  <c:v>5.3099999999517422E-3</c:v>
                </c:pt>
                <c:pt idx="7120">
                  <c:v>7.5700000000438195E-3</c:v>
                </c:pt>
                <c:pt idx="7121">
                  <c:v>5.9299999999780084E-3</c:v>
                </c:pt>
                <c:pt idx="7122">
                  <c:v>2.6799999999980173E-3</c:v>
                </c:pt>
                <c:pt idx="7123">
                  <c:v>5.2200000000084401E-3</c:v>
                </c:pt>
                <c:pt idx="7124">
                  <c:v>6.5500000000042746E-3</c:v>
                </c:pt>
                <c:pt idx="7125">
                  <c:v>6.0799999999971988E-3</c:v>
                </c:pt>
                <c:pt idx="7126">
                  <c:v>5.6700000000091677E-3</c:v>
                </c:pt>
                <c:pt idx="7127">
                  <c:v>8.4299999999757347E-3</c:v>
                </c:pt>
                <c:pt idx="7128">
                  <c:v>2.7400000000170621E-3</c:v>
                </c:pt>
                <c:pt idx="7129">
                  <c:v>5.8399999999778629E-3</c:v>
                </c:pt>
                <c:pt idx="7130">
                  <c:v>4.3200000000069849E-3</c:v>
                </c:pt>
                <c:pt idx="7131">
                  <c:v>4.2400000000384352E-3</c:v>
                </c:pt>
                <c:pt idx="7132">
                  <c:v>8.9399999999955071E-3</c:v>
                </c:pt>
                <c:pt idx="7133">
                  <c:v>3.9299999999684587E-3</c:v>
                </c:pt>
                <c:pt idx="7134">
                  <c:v>7.2400000000243381E-3</c:v>
                </c:pt>
                <c:pt idx="7135">
                  <c:v>6.8599999999605643E-3</c:v>
                </c:pt>
                <c:pt idx="7136">
                  <c:v>6.6400000000044201E-3</c:v>
                </c:pt>
                <c:pt idx="7137">
                  <c:v>5.1000000000271939E-3</c:v>
                </c:pt>
                <c:pt idx="7138">
                  <c:v>4.3200000000069849E-3</c:v>
                </c:pt>
                <c:pt idx="7139">
                  <c:v>5.7799999999588181E-3</c:v>
                </c:pt>
                <c:pt idx="7140">
                  <c:v>6.6199999999980719E-3</c:v>
                </c:pt>
                <c:pt idx="7141">
                  <c:v>6.5200000000231739E-3</c:v>
                </c:pt>
                <c:pt idx="7142">
                  <c:v>2.7800000000297587E-3</c:v>
                </c:pt>
                <c:pt idx="7143">
                  <c:v>6.3399999999660395E-3</c:v>
                </c:pt>
                <c:pt idx="7144">
                  <c:v>4.500000000007276E-3</c:v>
                </c:pt>
                <c:pt idx="7145">
                  <c:v>6.6800000000171167E-3</c:v>
                </c:pt>
                <c:pt idx="7146">
                  <c:v>6.379999999978736E-3</c:v>
                </c:pt>
                <c:pt idx="7147">
                  <c:v>4.909999999995307E-3</c:v>
                </c:pt>
                <c:pt idx="7148">
                  <c:v>6.1100000000351429E-3</c:v>
                </c:pt>
                <c:pt idx="7149">
                  <c:v>4.9199999999700594E-3</c:v>
                </c:pt>
                <c:pt idx="7150">
                  <c:v>4.5299999999883767E-3</c:v>
                </c:pt>
                <c:pt idx="7151">
                  <c:v>5.6600000000344153E-3</c:v>
                </c:pt>
                <c:pt idx="7152">
                  <c:v>3.5799999999994725E-3</c:v>
                </c:pt>
                <c:pt idx="7153">
                  <c:v>4.2599999999879401E-3</c:v>
                </c:pt>
                <c:pt idx="7154">
                  <c:v>7.7499999999872671E-3</c:v>
                </c:pt>
                <c:pt idx="7155">
                  <c:v>1.5799999999899228E-3</c:v>
                </c:pt>
                <c:pt idx="7156">
                  <c:v>7.0900000000051477E-3</c:v>
                </c:pt>
                <c:pt idx="7157">
                  <c:v>5.1300000000082946E-3</c:v>
                </c:pt>
                <c:pt idx="7158">
                  <c:v>3.3399999999801366E-3</c:v>
                </c:pt>
                <c:pt idx="7159">
                  <c:v>9.4700000000216278E-3</c:v>
                </c:pt>
                <c:pt idx="7160">
                  <c:v>3.1000000000176442E-3</c:v>
                </c:pt>
                <c:pt idx="7161">
                  <c:v>6.3199999999596912E-3</c:v>
                </c:pt>
                <c:pt idx="7162">
                  <c:v>2.9200000000173532E-3</c:v>
                </c:pt>
                <c:pt idx="7163">
                  <c:v>5.1599999999893953E-3</c:v>
                </c:pt>
                <c:pt idx="7164">
                  <c:v>4.7700000000077125E-3</c:v>
                </c:pt>
                <c:pt idx="7165">
                  <c:v>5.0600000000144973E-3</c:v>
                </c:pt>
                <c:pt idx="7166">
                  <c:v>6.199999999978445E-3</c:v>
                </c:pt>
                <c:pt idx="7167">
                  <c:v>5.3700000000276304E-3</c:v>
                </c:pt>
                <c:pt idx="7168">
                  <c:v>5.9299999999780084E-3</c:v>
                </c:pt>
                <c:pt idx="7169">
                  <c:v>5.2100000000336877E-3</c:v>
                </c:pt>
                <c:pt idx="7170">
                  <c:v>3.7599999999997635E-3</c:v>
                </c:pt>
                <c:pt idx="7171">
                  <c:v>3.9299999999684587E-3</c:v>
                </c:pt>
                <c:pt idx="7172">
                  <c:v>6.5000000000168257E-3</c:v>
                </c:pt>
                <c:pt idx="7173">
                  <c:v>3.6900000000059663E-3</c:v>
                </c:pt>
                <c:pt idx="7174">
                  <c:v>5.4900000000088767E-3</c:v>
                </c:pt>
                <c:pt idx="7175">
                  <c:v>5.6899999999586726E-3</c:v>
                </c:pt>
                <c:pt idx="7176">
                  <c:v>1.9100000000094042E-3</c:v>
                </c:pt>
                <c:pt idx="7177">
                  <c:v>7.209999999986394E-3</c:v>
                </c:pt>
                <c:pt idx="7178">
                  <c:v>4.6200000000453656E-3</c:v>
                </c:pt>
                <c:pt idx="7179">
                  <c:v>3.2199999999988904E-3</c:v>
                </c:pt>
                <c:pt idx="7180">
                  <c:v>8.7599999999952161E-3</c:v>
                </c:pt>
                <c:pt idx="7181">
                  <c:v>5.7199999999966167E-3</c:v>
                </c:pt>
                <c:pt idx="7182">
                  <c:v>4.7399999999697684E-3</c:v>
                </c:pt>
                <c:pt idx="7183">
                  <c:v>4.2600000000447835E-3</c:v>
                </c:pt>
                <c:pt idx="7184">
                  <c:v>4.5899999999505781E-3</c:v>
                </c:pt>
                <c:pt idx="7185">
                  <c:v>6.3499999999976353E-3</c:v>
                </c:pt>
                <c:pt idx="7186">
                  <c:v>5.6300000000533146E-3</c:v>
                </c:pt>
                <c:pt idx="7187">
                  <c:v>3.9099999999621105E-3</c:v>
                </c:pt>
                <c:pt idx="7188">
                  <c:v>5.8400000000347063E-3</c:v>
                </c:pt>
                <c:pt idx="7189">
                  <c:v>3.8399999999683132E-3</c:v>
                </c:pt>
                <c:pt idx="7190">
                  <c:v>6.379999999978736E-3</c:v>
                </c:pt>
                <c:pt idx="7191">
                  <c:v>5.9600000000159525E-3</c:v>
                </c:pt>
                <c:pt idx="7192">
                  <c:v>5.3599999999960346E-3</c:v>
                </c:pt>
                <c:pt idx="7193">
                  <c:v>6.3200000000165346E-3</c:v>
                </c:pt>
                <c:pt idx="7194">
                  <c:v>5.5199999999899774E-3</c:v>
                </c:pt>
                <c:pt idx="7195">
                  <c:v>6.3700000000039836E-3</c:v>
                </c:pt>
                <c:pt idx="7196">
                  <c:v>5.7800000000156615E-3</c:v>
                </c:pt>
                <c:pt idx="7197">
                  <c:v>6.0199999999781539E-3</c:v>
                </c:pt>
                <c:pt idx="7198">
                  <c:v>4.0000000000190994E-3</c:v>
                </c:pt>
                <c:pt idx="7199">
                  <c:v>7.0900000000051477E-3</c:v>
                </c:pt>
                <c:pt idx="7200">
                  <c:v>6.5599999999790271E-3</c:v>
                </c:pt>
                <c:pt idx="7201">
                  <c:v>8.7900000000331602E-3</c:v>
                </c:pt>
                <c:pt idx="7202">
                  <c:v>5.1599999999893953E-3</c:v>
                </c:pt>
                <c:pt idx="7203">
                  <c:v>4.7000000000139153E-3</c:v>
                </c:pt>
                <c:pt idx="7204">
                  <c:v>5.6699999999523243E-3</c:v>
                </c:pt>
                <c:pt idx="7205">
                  <c:v>8.4300000000325781E-3</c:v>
                </c:pt>
                <c:pt idx="7206">
                  <c:v>3.9600000000064028E-3</c:v>
                </c:pt>
                <c:pt idx="7207">
                  <c:v>9.6899999999777719E-3</c:v>
                </c:pt>
                <c:pt idx="7208">
                  <c:v>4.3200000000069849E-3</c:v>
                </c:pt>
                <c:pt idx="7209">
                  <c:v>5.2200000000084401E-3</c:v>
                </c:pt>
                <c:pt idx="7210">
                  <c:v>7.4199999999677857E-3</c:v>
                </c:pt>
                <c:pt idx="7211">
                  <c:v>5.6299999999964712E-3</c:v>
                </c:pt>
                <c:pt idx="7212">
                  <c:v>9.4200000000341788E-3</c:v>
                </c:pt>
                <c:pt idx="7213">
                  <c:v>7.3600000000055843E-3</c:v>
                </c:pt>
                <c:pt idx="7214">
                  <c:v>8.2799999999565443E-3</c:v>
                </c:pt>
                <c:pt idx="7215">
                  <c:v>8.9100000000144064E-3</c:v>
                </c:pt>
                <c:pt idx="7216">
                  <c:v>6.3200000000165346E-3</c:v>
                </c:pt>
                <c:pt idx="7217">
                  <c:v>7.5099999999679312E-3</c:v>
                </c:pt>
                <c:pt idx="7218">
                  <c:v>5.640000000028067E-3</c:v>
                </c:pt>
                <c:pt idx="7219">
                  <c:v>9.1699999999832471E-3</c:v>
                </c:pt>
                <c:pt idx="7220">
                  <c:v>5.1000000000271939E-3</c:v>
                </c:pt>
                <c:pt idx="7221">
                  <c:v>5.8099999999967622E-3</c:v>
                </c:pt>
                <c:pt idx="7222">
                  <c:v>5.6700000000091677E-3</c:v>
                </c:pt>
                <c:pt idx="7223">
                  <c:v>7.7099999999745705E-3</c:v>
                </c:pt>
                <c:pt idx="7224">
                  <c:v>6.1400000000162436E-3</c:v>
                </c:pt>
                <c:pt idx="7225">
                  <c:v>7.1899999999800457E-3</c:v>
                </c:pt>
                <c:pt idx="7226">
                  <c:v>9.1100000000210457E-3</c:v>
                </c:pt>
                <c:pt idx="7227">
                  <c:v>4.9199999999700594E-3</c:v>
                </c:pt>
                <c:pt idx="7228">
                  <c:v>7.4200000000246291E-3</c:v>
                </c:pt>
                <c:pt idx="7229">
                  <c:v>7.9900000000066029E-3</c:v>
                </c:pt>
                <c:pt idx="7230">
                  <c:v>5.1599999999893953E-3</c:v>
                </c:pt>
                <c:pt idx="7231">
                  <c:v>8.1900000000132422E-3</c:v>
                </c:pt>
                <c:pt idx="7232">
                  <c:v>7.2700000000054388E-3</c:v>
                </c:pt>
                <c:pt idx="7233">
                  <c:v>7.1299999999610009E-3</c:v>
                </c:pt>
                <c:pt idx="7234">
                  <c:v>8.0100000000129512E-3</c:v>
                </c:pt>
                <c:pt idx="7235">
                  <c:v>4.799999999818283E-4</c:v>
                </c:pt>
                <c:pt idx="7236">
                  <c:v>8.4600000000136788E-3</c:v>
                </c:pt>
                <c:pt idx="7237">
                  <c:v>6.7999999999983629E-3</c:v>
                </c:pt>
                <c:pt idx="7238">
                  <c:v>4.8899999999889587E-3</c:v>
                </c:pt>
                <c:pt idx="7239">
                  <c:v>8.2800000000133878E-3</c:v>
                </c:pt>
                <c:pt idx="7240">
                  <c:v>5.7199999999966167E-3</c:v>
                </c:pt>
                <c:pt idx="7241">
                  <c:v>8.7100000000077671E-3</c:v>
                </c:pt>
                <c:pt idx="7242">
                  <c:v>4.7600000000329601E-3</c:v>
                </c:pt>
                <c:pt idx="7243">
                  <c:v>7.1299999999610009E-3</c:v>
                </c:pt>
                <c:pt idx="7244">
                  <c:v>3.8700000000062573E-3</c:v>
                </c:pt>
                <c:pt idx="7245">
                  <c:v>6.5599999999790271E-3</c:v>
                </c:pt>
                <c:pt idx="7246">
                  <c:v>7.660000000043965E-3</c:v>
                </c:pt>
                <c:pt idx="7247">
                  <c:v>6.1099999999782995E-3</c:v>
                </c:pt>
                <c:pt idx="7248">
                  <c:v>4.7000000000139153E-3</c:v>
                </c:pt>
                <c:pt idx="7249">
                  <c:v>7.7499999999872671E-3</c:v>
                </c:pt>
                <c:pt idx="7250">
                  <c:v>3.7899999999808642E-3</c:v>
                </c:pt>
                <c:pt idx="7251">
                  <c:v>4.7100000000455111E-3</c:v>
                </c:pt>
                <c:pt idx="7252">
                  <c:v>8.0399999999940519E-3</c:v>
                </c:pt>
                <c:pt idx="7253">
                  <c:v>6.6499999999791726E-3</c:v>
                </c:pt>
                <c:pt idx="7254">
                  <c:v>7.569999999986976E-3</c:v>
                </c:pt>
                <c:pt idx="7255">
                  <c:v>7.2400000000243381E-3</c:v>
                </c:pt>
                <c:pt idx="7256">
                  <c:v>1.3999999999896318E-3</c:v>
                </c:pt>
                <c:pt idx="7257">
                  <c:v>5.6599999999775719E-3</c:v>
                </c:pt>
                <c:pt idx="7258">
                  <c:v>6.9200000000364525E-3</c:v>
                </c:pt>
                <c:pt idx="7259">
                  <c:v>5.8999999999969077E-3</c:v>
                </c:pt>
                <c:pt idx="7260">
                  <c:v>7.4799999999868305E-3</c:v>
                </c:pt>
                <c:pt idx="7261">
                  <c:v>5.3599999999960346E-3</c:v>
                </c:pt>
                <c:pt idx="7262">
                  <c:v>9.540000000015425E-3</c:v>
                </c:pt>
                <c:pt idx="7263">
                  <c:v>5.1599999999893953E-3</c:v>
                </c:pt>
                <c:pt idx="7264">
                  <c:v>4.1100000000255932E-3</c:v>
                </c:pt>
                <c:pt idx="7265">
                  <c:v>5.2999999999769898E-3</c:v>
                </c:pt>
                <c:pt idx="7266">
                  <c:v>7.569999999986976E-3</c:v>
                </c:pt>
                <c:pt idx="7267">
                  <c:v>4.3300000000385808E-3</c:v>
                </c:pt>
                <c:pt idx="7268">
                  <c:v>8.8499999999953616E-3</c:v>
                </c:pt>
                <c:pt idx="7269">
                  <c:v>5.089999999995598E-3</c:v>
                </c:pt>
                <c:pt idx="7270">
                  <c:v>4.9799999999891043E-3</c:v>
                </c:pt>
                <c:pt idx="7271">
                  <c:v>4.6499999999696229E-3</c:v>
                </c:pt>
                <c:pt idx="7272">
                  <c:v>8.7900000000331602E-3</c:v>
                </c:pt>
                <c:pt idx="7273">
                  <c:v>6.6499999999791726E-3</c:v>
                </c:pt>
                <c:pt idx="7274">
                  <c:v>6.1400000000162436E-3</c:v>
                </c:pt>
                <c:pt idx="7275">
                  <c:v>4.0500000000065484E-3</c:v>
                </c:pt>
                <c:pt idx="7276">
                  <c:v>7.6899999999682223E-3</c:v>
                </c:pt>
                <c:pt idx="7277">
                  <c:v>2.9499999999984539E-3</c:v>
                </c:pt>
                <c:pt idx="7278">
                  <c:v>5.0400000000081491E-3</c:v>
                </c:pt>
                <c:pt idx="7279">
                  <c:v>7.8599999999937609E-3</c:v>
                </c:pt>
                <c:pt idx="7280">
                  <c:v>4.4100000000071304E-3</c:v>
                </c:pt>
                <c:pt idx="7281">
                  <c:v>7.159999999998945E-3</c:v>
                </c:pt>
                <c:pt idx="7282">
                  <c:v>5.5100000000152249E-3</c:v>
                </c:pt>
                <c:pt idx="7283">
                  <c:v>6.0799999999971988E-3</c:v>
                </c:pt>
                <c:pt idx="7284">
                  <c:v>7.1199999999862484E-3</c:v>
                </c:pt>
                <c:pt idx="7285">
                  <c:v>4.8000000000456566E-3</c:v>
                </c:pt>
                <c:pt idx="7286">
                  <c:v>7.5099999999679312E-3</c:v>
                </c:pt>
                <c:pt idx="7287">
                  <c:v>6.2899999999785905E-3</c:v>
                </c:pt>
                <c:pt idx="7288">
                  <c:v>3.2800000000179352E-3</c:v>
                </c:pt>
                <c:pt idx="7289">
                  <c:v>9.0299999999956526E-3</c:v>
                </c:pt>
                <c:pt idx="7290">
                  <c:v>5.3599999999960346E-3</c:v>
                </c:pt>
                <c:pt idx="7291">
                  <c:v>5.6000000000153705E-3</c:v>
                </c:pt>
                <c:pt idx="7292">
                  <c:v>8.8299999999890133E-3</c:v>
                </c:pt>
                <c:pt idx="7293">
                  <c:v>6.3700000000039836E-3</c:v>
                </c:pt>
                <c:pt idx="7294">
                  <c:v>5.8999999999969077E-3</c:v>
                </c:pt>
                <c:pt idx="7295">
                  <c:v>9.2400000000338878E-3</c:v>
                </c:pt>
                <c:pt idx="7296">
                  <c:v>3.3699999999612373E-3</c:v>
                </c:pt>
                <c:pt idx="7297">
                  <c:v>8.0200000000445471E-3</c:v>
                </c:pt>
                <c:pt idx="7298">
                  <c:v>6.1699999999973443E-3</c:v>
                </c:pt>
                <c:pt idx="7299">
                  <c:v>4.4399999999882311E-3</c:v>
                </c:pt>
                <c:pt idx="7300">
                  <c:v>9.410000000002583E-3</c:v>
                </c:pt>
                <c:pt idx="7301">
                  <c:v>4.179999999962547E-3</c:v>
                </c:pt>
                <c:pt idx="7302">
                  <c:v>1.0160000000041691E-2</c:v>
                </c:pt>
                <c:pt idx="7303">
                  <c:v>3.9899999999875035E-3</c:v>
                </c:pt>
                <c:pt idx="7304">
                  <c:v>5.0699999999892498E-3</c:v>
                </c:pt>
                <c:pt idx="7305">
                  <c:v>4.5600000000263208E-3</c:v>
                </c:pt>
                <c:pt idx="7306">
                  <c:v>9.8899999999844113E-3</c:v>
                </c:pt>
                <c:pt idx="7307">
                  <c:v>4.0900000000192449E-3</c:v>
                </c:pt>
                <c:pt idx="7308">
                  <c:v>7.7799999999683678E-3</c:v>
                </c:pt>
                <c:pt idx="7309">
                  <c:v>6.880000000023756E-3</c:v>
                </c:pt>
                <c:pt idx="7310">
                  <c:v>4.7700000000077125E-3</c:v>
                </c:pt>
                <c:pt idx="7311">
                  <c:v>5.5399999999963256E-3</c:v>
                </c:pt>
                <c:pt idx="7312">
                  <c:v>6.1099999999782995E-3</c:v>
                </c:pt>
                <c:pt idx="7313">
                  <c:v>8.6099999999760257E-3</c:v>
                </c:pt>
                <c:pt idx="7314">
                  <c:v>5.640000000028067E-3</c:v>
                </c:pt>
                <c:pt idx="7315">
                  <c:v>5.3899999999771353E-3</c:v>
                </c:pt>
                <c:pt idx="7316">
                  <c:v>6.3200000000165346E-3</c:v>
                </c:pt>
                <c:pt idx="7317">
                  <c:v>5.9899999999970532E-3</c:v>
                </c:pt>
                <c:pt idx="7318">
                  <c:v>4.2599999999879401E-3</c:v>
                </c:pt>
                <c:pt idx="7319">
                  <c:v>6.880000000023756E-3</c:v>
                </c:pt>
                <c:pt idx="7320">
                  <c:v>4.9799999999891043E-3</c:v>
                </c:pt>
                <c:pt idx="7321">
                  <c:v>1.1059999999986303E-2</c:v>
                </c:pt>
                <c:pt idx="7322">
                  <c:v>4.8899999999889587E-3</c:v>
                </c:pt>
                <c:pt idx="7323">
                  <c:v>4.6200000000453656E-3</c:v>
                </c:pt>
                <c:pt idx="7324">
                  <c:v>4.8499999999762622E-3</c:v>
                </c:pt>
                <c:pt idx="7325">
                  <c:v>7.3300000000244836E-3</c:v>
                </c:pt>
                <c:pt idx="7326">
                  <c:v>6.2299999999595457E-3</c:v>
                </c:pt>
                <c:pt idx="7327">
                  <c:v>9.2400000000338878E-3</c:v>
                </c:pt>
                <c:pt idx="7328">
                  <c:v>3.669999999999618E-3</c:v>
                </c:pt>
                <c:pt idx="7329">
                  <c:v>8.399999999994634E-3</c:v>
                </c:pt>
                <c:pt idx="7330">
                  <c:v>6.4100000000166801E-3</c:v>
                </c:pt>
                <c:pt idx="7331">
                  <c:v>5.2099999999768443E-3</c:v>
                </c:pt>
                <c:pt idx="7332">
                  <c:v>5.8799999999905594E-3</c:v>
                </c:pt>
                <c:pt idx="7333">
                  <c:v>6.1600000000225918E-3</c:v>
                </c:pt>
                <c:pt idx="7334">
                  <c:v>3.0399999999985994E-3</c:v>
                </c:pt>
                <c:pt idx="7335">
                  <c:v>9.7200000000157161E-3</c:v>
                </c:pt>
                <c:pt idx="7336">
                  <c:v>3.3699999999612373E-3</c:v>
                </c:pt>
                <c:pt idx="7337">
                  <c:v>5.6600000000344153E-3</c:v>
                </c:pt>
                <c:pt idx="7338">
                  <c:v>8.0499999999688043E-3</c:v>
                </c:pt>
                <c:pt idx="7339">
                  <c:v>5.1200000000335422E-3</c:v>
                </c:pt>
                <c:pt idx="7340">
                  <c:v>6.8299999999794636E-3</c:v>
                </c:pt>
                <c:pt idx="7341">
                  <c:v>5.1500000000146429E-3</c:v>
                </c:pt>
                <c:pt idx="7342">
                  <c:v>6.5299999999979264E-3</c:v>
                </c:pt>
                <c:pt idx="7343">
                  <c:v>6.9399999999859574E-3</c:v>
                </c:pt>
                <c:pt idx="7344">
                  <c:v>4.500000000007276E-3</c:v>
                </c:pt>
                <c:pt idx="7345">
                  <c:v>8.0800000000067485E-3</c:v>
                </c:pt>
                <c:pt idx="7346">
                  <c:v>6.9399999999859574E-3</c:v>
                </c:pt>
                <c:pt idx="7347">
                  <c:v>2.1800000000098407E-3</c:v>
                </c:pt>
                <c:pt idx="7348">
                  <c:v>8.1099999999878492E-3</c:v>
                </c:pt>
                <c:pt idx="7349">
                  <c:v>6.2800000000038381E-3</c:v>
                </c:pt>
                <c:pt idx="7350">
                  <c:v>3.8499999999999091E-3</c:v>
                </c:pt>
                <c:pt idx="7351">
                  <c:v>4.500000000007276E-3</c:v>
                </c:pt>
                <c:pt idx="7352">
                  <c:v>6.8799999999669126E-3</c:v>
                </c:pt>
                <c:pt idx="7353">
                  <c:v>7.339999999999236E-3</c:v>
                </c:pt>
                <c:pt idx="7354">
                  <c:v>5.8999999999969077E-3</c:v>
                </c:pt>
                <c:pt idx="7355">
                  <c:v>3.6900000000059663E-3</c:v>
                </c:pt>
                <c:pt idx="7356">
                  <c:v>5.9300000000348518E-3</c:v>
                </c:pt>
                <c:pt idx="7357">
                  <c:v>5.8099999999967622E-3</c:v>
                </c:pt>
                <c:pt idx="7358">
                  <c:v>5.9600000000159525E-3</c:v>
                </c:pt>
                <c:pt idx="7359">
                  <c:v>5.0999999999703505E-3</c:v>
                </c:pt>
                <c:pt idx="7360">
                  <c:v>7.389999999986685E-3</c:v>
                </c:pt>
                <c:pt idx="7361">
                  <c:v>4.7700000000077125E-3</c:v>
                </c:pt>
                <c:pt idx="7362">
                  <c:v>3.4299999999802822E-3</c:v>
                </c:pt>
                <c:pt idx="7363">
                  <c:v>8.0100000000129512E-3</c:v>
                </c:pt>
                <c:pt idx="7364">
                  <c:v>5.7600000000093132E-3</c:v>
                </c:pt>
                <c:pt idx="7365">
                  <c:v>7.060000000024047E-3</c:v>
                </c:pt>
                <c:pt idx="7366">
                  <c:v>4.4100000000071304E-3</c:v>
                </c:pt>
                <c:pt idx="7367">
                  <c:v>6.3499999999976353E-3</c:v>
                </c:pt>
                <c:pt idx="7368">
                  <c:v>6.6699999999855208E-3</c:v>
                </c:pt>
                <c:pt idx="7369">
                  <c:v>3.1000000000176442E-3</c:v>
                </c:pt>
                <c:pt idx="7370">
                  <c:v>6.8299999999794636E-3</c:v>
                </c:pt>
                <c:pt idx="7371">
                  <c:v>5.5399999999963256E-3</c:v>
                </c:pt>
                <c:pt idx="7372">
                  <c:v>7.5100000000247746E-3</c:v>
                </c:pt>
                <c:pt idx="7373">
                  <c:v>7.0899999999483043E-3</c:v>
                </c:pt>
                <c:pt idx="7374">
                  <c:v>3.4300000000371256E-3</c:v>
                </c:pt>
                <c:pt idx="7375">
                  <c:v>9.6299999999587271E-3</c:v>
                </c:pt>
                <c:pt idx="7376">
                  <c:v>3.4500000000434738E-3</c:v>
                </c:pt>
                <c:pt idx="7377">
                  <c:v>3.8199999999619649E-3</c:v>
                </c:pt>
                <c:pt idx="7378">
                  <c:v>9.180000000014843E-3</c:v>
                </c:pt>
                <c:pt idx="7379">
                  <c:v>4.6199999999885222E-3</c:v>
                </c:pt>
                <c:pt idx="7380">
                  <c:v>3.390000000024429E-3</c:v>
                </c:pt>
                <c:pt idx="7381">
                  <c:v>8.0199999999877036E-3</c:v>
                </c:pt>
                <c:pt idx="7382">
                  <c:v>3.5799999999994725E-3</c:v>
                </c:pt>
                <c:pt idx="7383">
                  <c:v>6.700000000023465E-3</c:v>
                </c:pt>
                <c:pt idx="7384">
                  <c:v>6.0799999999971988E-3</c:v>
                </c:pt>
                <c:pt idx="7385">
                  <c:v>5.9599999999591091E-3</c:v>
                </c:pt>
                <c:pt idx="7386">
                  <c:v>6.830000000036307E-3</c:v>
                </c:pt>
                <c:pt idx="7387">
                  <c:v>3.4299999999802822E-3</c:v>
                </c:pt>
                <c:pt idx="7388">
                  <c:v>6.0500000000160981E-3</c:v>
                </c:pt>
                <c:pt idx="7389">
                  <c:v>7.389999999986685E-3</c:v>
                </c:pt>
                <c:pt idx="7390">
                  <c:v>4.0500000000065484E-3</c:v>
                </c:pt>
                <c:pt idx="7391">
                  <c:v>5.3300000000149339E-3</c:v>
                </c:pt>
                <c:pt idx="7392">
                  <c:v>5.9599999999591091E-3</c:v>
                </c:pt>
                <c:pt idx="7393">
                  <c:v>6.2900000000354339E-3</c:v>
                </c:pt>
                <c:pt idx="7394">
                  <c:v>5.2499999999895408E-3</c:v>
                </c:pt>
                <c:pt idx="7395">
                  <c:v>3.489999999999327E-3</c:v>
                </c:pt>
                <c:pt idx="7396">
                  <c:v>6.5200000000231739E-3</c:v>
                </c:pt>
                <c:pt idx="7397">
                  <c:v>5.1300000000082946E-3</c:v>
                </c:pt>
                <c:pt idx="7398">
                  <c:v>4.8899999999889587E-3</c:v>
                </c:pt>
                <c:pt idx="7399">
                  <c:v>6.9399999999859574E-3</c:v>
                </c:pt>
                <c:pt idx="7400">
                  <c:v>3.6400000000185173E-3</c:v>
                </c:pt>
                <c:pt idx="7401">
                  <c:v>7.5599999999553802E-3</c:v>
                </c:pt>
                <c:pt idx="7402">
                  <c:v>5.4900000000088767E-3</c:v>
                </c:pt>
                <c:pt idx="7403">
                  <c:v>4.8899999999889587E-3</c:v>
                </c:pt>
                <c:pt idx="7404">
                  <c:v>5.7200000000534601E-3</c:v>
                </c:pt>
                <c:pt idx="7405">
                  <c:v>5.419999999958236E-3</c:v>
                </c:pt>
                <c:pt idx="7406">
                  <c:v>5.8099999999967622E-3</c:v>
                </c:pt>
                <c:pt idx="7407">
                  <c:v>4.4100000000071304E-3</c:v>
                </c:pt>
                <c:pt idx="7408">
                  <c:v>4.7099999999886677E-3</c:v>
                </c:pt>
                <c:pt idx="7409">
                  <c:v>5.9600000000159525E-3</c:v>
                </c:pt>
                <c:pt idx="7410">
                  <c:v>6.379999999978736E-3</c:v>
                </c:pt>
                <c:pt idx="7411">
                  <c:v>5.0700000000460932E-3</c:v>
                </c:pt>
                <c:pt idx="7412">
                  <c:v>4.6499999999696229E-3</c:v>
                </c:pt>
                <c:pt idx="7413">
                  <c:v>4.9700000000143518E-3</c:v>
                </c:pt>
                <c:pt idx="7414">
                  <c:v>6.9799999999986539E-3</c:v>
                </c:pt>
                <c:pt idx="7415">
                  <c:v>8.1900000000132422E-3</c:v>
                </c:pt>
                <c:pt idx="7416">
                  <c:v>3.6099999999805732E-3</c:v>
                </c:pt>
                <c:pt idx="7417">
                  <c:v>6.5299999999979264E-3</c:v>
                </c:pt>
                <c:pt idx="7418">
                  <c:v>7.7699999999936153E-3</c:v>
                </c:pt>
                <c:pt idx="7419">
                  <c:v>3.2500000000368345E-3</c:v>
                </c:pt>
                <c:pt idx="7420">
                  <c:v>6.379999999978736E-3</c:v>
                </c:pt>
                <c:pt idx="7421">
                  <c:v>8.2899999999881402E-3</c:v>
                </c:pt>
                <c:pt idx="7422">
                  <c:v>4.2300000000068394E-3</c:v>
                </c:pt>
                <c:pt idx="7423">
                  <c:v>5.2099999999768443E-3</c:v>
                </c:pt>
                <c:pt idx="7424">
                  <c:v>5.2800000000274849E-3</c:v>
                </c:pt>
                <c:pt idx="7425">
                  <c:v>5.3899999999771353E-3</c:v>
                </c:pt>
                <c:pt idx="7426">
                  <c:v>8.2600000000070395E-3</c:v>
                </c:pt>
                <c:pt idx="7427">
                  <c:v>2.0499999999969987E-3</c:v>
                </c:pt>
                <c:pt idx="7428">
                  <c:v>6.5900000000169712E-3</c:v>
                </c:pt>
                <c:pt idx="7429">
                  <c:v>6.7099999999982174E-3</c:v>
                </c:pt>
                <c:pt idx="7430">
                  <c:v>5.8399999999778629E-3</c:v>
                </c:pt>
                <c:pt idx="7431">
                  <c:v>6.9700000000239015E-3</c:v>
                </c:pt>
                <c:pt idx="7432">
                  <c:v>6.9100000000048567E-3</c:v>
                </c:pt>
                <c:pt idx="7433">
                  <c:v>5.8799999999905594E-3</c:v>
                </c:pt>
                <c:pt idx="7434">
                  <c:v>6.4300000000230284E-3</c:v>
                </c:pt>
                <c:pt idx="7435">
                  <c:v>5.4000000000087311E-3</c:v>
                </c:pt>
                <c:pt idx="7436">
                  <c:v>6.5199999999663305E-3</c:v>
                </c:pt>
                <c:pt idx="7437">
                  <c:v>4.3900000000007822E-3</c:v>
                </c:pt>
                <c:pt idx="7438">
                  <c:v>5.9899999999970532E-3</c:v>
                </c:pt>
                <c:pt idx="7439">
                  <c:v>4.6100000000137697E-3</c:v>
                </c:pt>
                <c:pt idx="7440">
                  <c:v>5.9899999999970532E-3</c:v>
                </c:pt>
                <c:pt idx="7441">
                  <c:v>6.7700000000172622E-3</c:v>
                </c:pt>
                <c:pt idx="7442">
                  <c:v>4.1699999999877946E-3</c:v>
                </c:pt>
                <c:pt idx="7443">
                  <c:v>5.7800000000156615E-3</c:v>
                </c:pt>
                <c:pt idx="7444">
                  <c:v>3.8799999999810098E-3</c:v>
                </c:pt>
                <c:pt idx="7445">
                  <c:v>6.4699999999788815E-3</c:v>
                </c:pt>
                <c:pt idx="7446">
                  <c:v>6.700000000023465E-3</c:v>
                </c:pt>
                <c:pt idx="7447">
                  <c:v>4.9500000000080036E-3</c:v>
                </c:pt>
                <c:pt idx="7448">
                  <c:v>6.1399999999594002E-3</c:v>
                </c:pt>
                <c:pt idx="7449">
                  <c:v>4.0200000000254477E-3</c:v>
                </c:pt>
                <c:pt idx="7450">
                  <c:v>6.5000000000168257E-3</c:v>
                </c:pt>
                <c:pt idx="7451">
                  <c:v>2.7699999999981628E-3</c:v>
                </c:pt>
                <c:pt idx="7452">
                  <c:v>6.5299999999979264E-3</c:v>
                </c:pt>
                <c:pt idx="7453">
                  <c:v>5.1199999999766987E-3</c:v>
                </c:pt>
                <c:pt idx="7454">
                  <c:v>4.9500000000080036E-3</c:v>
                </c:pt>
                <c:pt idx="7455">
                  <c:v>6.8200000000047112E-3</c:v>
                </c:pt>
                <c:pt idx="7456">
                  <c:v>5.2499999999895408E-3</c:v>
                </c:pt>
                <c:pt idx="7457">
                  <c:v>3.6900000000059663E-3</c:v>
                </c:pt>
                <c:pt idx="7458">
                  <c:v>5.969999999990705E-3</c:v>
                </c:pt>
                <c:pt idx="7459">
                  <c:v>4.6700000000328146E-3</c:v>
                </c:pt>
                <c:pt idx="7460">
                  <c:v>5.189999999970496E-3</c:v>
                </c:pt>
                <c:pt idx="7461">
                  <c:v>4.9500000000080036E-3</c:v>
                </c:pt>
                <c:pt idx="7462">
                  <c:v>6.8200000000047112E-3</c:v>
                </c:pt>
                <c:pt idx="7463">
                  <c:v>3.489999999999327E-3</c:v>
                </c:pt>
                <c:pt idx="7464">
                  <c:v>5.6299999999964712E-3</c:v>
                </c:pt>
                <c:pt idx="7465">
                  <c:v>5.7499999999777174E-3</c:v>
                </c:pt>
                <c:pt idx="7466">
                  <c:v>6.7099999999982174E-3</c:v>
                </c:pt>
                <c:pt idx="7467">
                  <c:v>3.5700000000247201E-3</c:v>
                </c:pt>
                <c:pt idx="7468">
                  <c:v>6.1400000000162436E-3</c:v>
                </c:pt>
                <c:pt idx="7469">
                  <c:v>3.7599999999997635E-3</c:v>
                </c:pt>
                <c:pt idx="7470">
                  <c:v>5.2099999999768443E-3</c:v>
                </c:pt>
                <c:pt idx="7471">
                  <c:v>7.2200000000179898E-3</c:v>
                </c:pt>
                <c:pt idx="7472">
                  <c:v>3.719999999987067E-3</c:v>
                </c:pt>
                <c:pt idx="7473">
                  <c:v>5.5500000000279215E-3</c:v>
                </c:pt>
                <c:pt idx="7474">
                  <c:v>4.7599999999761167E-3</c:v>
                </c:pt>
                <c:pt idx="7475">
                  <c:v>4.1499999999814463E-3</c:v>
                </c:pt>
                <c:pt idx="7476">
                  <c:v>8.5200000000327236E-3</c:v>
                </c:pt>
                <c:pt idx="7477">
                  <c:v>4.4100000000071304E-3</c:v>
                </c:pt>
                <c:pt idx="7478">
                  <c:v>4.2599999999879401E-3</c:v>
                </c:pt>
                <c:pt idx="7479">
                  <c:v>6.0199999999781539E-3</c:v>
                </c:pt>
                <c:pt idx="7480">
                  <c:v>5.0100000000270484E-3</c:v>
                </c:pt>
                <c:pt idx="7481">
                  <c:v>7.1499999999673491E-3</c:v>
                </c:pt>
                <c:pt idx="7482">
                  <c:v>3.1000000000176442E-3</c:v>
                </c:pt>
                <c:pt idx="7483">
                  <c:v>6.7999999999983629E-3</c:v>
                </c:pt>
                <c:pt idx="7484">
                  <c:v>3.8700000000062573E-3</c:v>
                </c:pt>
                <c:pt idx="7485">
                  <c:v>8.2899999999881402E-3</c:v>
                </c:pt>
                <c:pt idx="7486">
                  <c:v>4.1100000000255932E-3</c:v>
                </c:pt>
                <c:pt idx="7487">
                  <c:v>8.6699999999950705E-3</c:v>
                </c:pt>
                <c:pt idx="7488">
                  <c:v>3.2499999999799911E-3</c:v>
                </c:pt>
                <c:pt idx="7489">
                  <c:v>6.6100000000233194E-3</c:v>
                </c:pt>
                <c:pt idx="7490">
                  <c:v>5.6099999999901229E-3</c:v>
                </c:pt>
                <c:pt idx="7491">
                  <c:v>5.5699999999774263E-3</c:v>
                </c:pt>
                <c:pt idx="7492">
                  <c:v>6.2000000000352884E-3</c:v>
                </c:pt>
                <c:pt idx="7493">
                  <c:v>8.0499999999688043E-3</c:v>
                </c:pt>
                <c:pt idx="7494">
                  <c:v>4.4700000000261753E-3</c:v>
                </c:pt>
                <c:pt idx="7495">
                  <c:v>8.0399999999940519E-3</c:v>
                </c:pt>
                <c:pt idx="7496">
                  <c:v>4.1200000000003456E-3</c:v>
                </c:pt>
                <c:pt idx="7497">
                  <c:v>5.8399999999778629E-3</c:v>
                </c:pt>
                <c:pt idx="7498">
                  <c:v>6.4899999999852298E-3</c:v>
                </c:pt>
                <c:pt idx="7499">
                  <c:v>4.3000000000006366E-3</c:v>
                </c:pt>
                <c:pt idx="7500">
                  <c:v>8.1600000000321415E-3</c:v>
                </c:pt>
                <c:pt idx="7501">
                  <c:v>4.7700000000077125E-3</c:v>
                </c:pt>
                <c:pt idx="7502">
                  <c:v>6.5299999999979264E-3</c:v>
                </c:pt>
                <c:pt idx="7503">
                  <c:v>4.2599999999879401E-3</c:v>
                </c:pt>
                <c:pt idx="7504">
                  <c:v>6.5000000000168257E-3</c:v>
                </c:pt>
                <c:pt idx="7505">
                  <c:v>5.6899999999586726E-3</c:v>
                </c:pt>
                <c:pt idx="7506">
                  <c:v>6.7300000000045657E-3</c:v>
                </c:pt>
                <c:pt idx="7507">
                  <c:v>2.4200000000291766E-3</c:v>
                </c:pt>
                <c:pt idx="7508">
                  <c:v>9.2700000000149885E-3</c:v>
                </c:pt>
                <c:pt idx="7509">
                  <c:v>4.9999999999954525E-3</c:v>
                </c:pt>
                <c:pt idx="7510">
                  <c:v>4.7399999999697684E-3</c:v>
                </c:pt>
                <c:pt idx="7511">
                  <c:v>7.2999999999865395E-3</c:v>
                </c:pt>
                <c:pt idx="7512">
                  <c:v>5.0700000000460932E-3</c:v>
                </c:pt>
                <c:pt idx="7513">
                  <c:v>7.5099999999679312E-3</c:v>
                </c:pt>
                <c:pt idx="7514">
                  <c:v>5.8099999999967622E-3</c:v>
                </c:pt>
                <c:pt idx="7515">
                  <c:v>5.2499999999895408E-3</c:v>
                </c:pt>
                <c:pt idx="7516">
                  <c:v>5.6299999999964712E-3</c:v>
                </c:pt>
                <c:pt idx="7517">
                  <c:v>5.3300000000149339E-3</c:v>
                </c:pt>
                <c:pt idx="7518">
                  <c:v>3.4300000000371256E-3</c:v>
                </c:pt>
                <c:pt idx="7519">
                  <c:v>8.5199999999758802E-3</c:v>
                </c:pt>
                <c:pt idx="7520">
                  <c:v>5.0699999999892498E-3</c:v>
                </c:pt>
                <c:pt idx="7521">
                  <c:v>6.5299999999979264E-3</c:v>
                </c:pt>
                <c:pt idx="7522">
                  <c:v>3.1900000000177897E-3</c:v>
                </c:pt>
                <c:pt idx="7523">
                  <c:v>3.9600000000064028E-3</c:v>
                </c:pt>
                <c:pt idx="7524">
                  <c:v>5.690000000015516E-3</c:v>
                </c:pt>
                <c:pt idx="7525">
                  <c:v>7.5099999999679312E-3</c:v>
                </c:pt>
                <c:pt idx="7526">
                  <c:v>4.680000000007567E-3</c:v>
                </c:pt>
                <c:pt idx="7527">
                  <c:v>7.389999999986685E-3</c:v>
                </c:pt>
                <c:pt idx="7528">
                  <c:v>5.3399999999896863E-3</c:v>
                </c:pt>
                <c:pt idx="7529">
                  <c:v>5.5399999999963256E-3</c:v>
                </c:pt>
                <c:pt idx="7530">
                  <c:v>6.7600000000425098E-3</c:v>
                </c:pt>
                <c:pt idx="7531">
                  <c:v>1.2600000000020373E-3</c:v>
                </c:pt>
                <c:pt idx="7532">
                  <c:v>9.1499999999768988E-3</c:v>
                </c:pt>
                <c:pt idx="7533">
                  <c:v>3.9600000000064028E-3</c:v>
                </c:pt>
                <c:pt idx="7534">
                  <c:v>7.0900000000051477E-3</c:v>
                </c:pt>
                <c:pt idx="7535">
                  <c:v>5.5499999999710781E-3</c:v>
                </c:pt>
                <c:pt idx="7536">
                  <c:v>3.5400000000436194E-3</c:v>
                </c:pt>
                <c:pt idx="7537">
                  <c:v>6.0499999999592546E-3</c:v>
                </c:pt>
                <c:pt idx="7538">
                  <c:v>6.5000000000168257E-3</c:v>
                </c:pt>
                <c:pt idx="7539">
                  <c:v>5.5100000000152249E-3</c:v>
                </c:pt>
                <c:pt idx="7540">
                  <c:v>6.2599999999974898E-3</c:v>
                </c:pt>
                <c:pt idx="7541">
                  <c:v>4.1400000000066939E-3</c:v>
                </c:pt>
                <c:pt idx="7542">
                  <c:v>7.6599999999871216E-3</c:v>
                </c:pt>
                <c:pt idx="7543">
                  <c:v>3.9100000000189539E-3</c:v>
                </c:pt>
                <c:pt idx="7544">
                  <c:v>8.2199999999943429E-3</c:v>
                </c:pt>
                <c:pt idx="7545">
                  <c:v>4.1099999999687498E-3</c:v>
                </c:pt>
                <c:pt idx="7546">
                  <c:v>6.9500000000175532E-3</c:v>
                </c:pt>
                <c:pt idx="7547">
                  <c:v>4.860000000007858E-3</c:v>
                </c:pt>
                <c:pt idx="7548">
                  <c:v>7.2700000000054388E-3</c:v>
                </c:pt>
                <c:pt idx="7549">
                  <c:v>3.5699999999678766E-3</c:v>
                </c:pt>
                <c:pt idx="7550">
                  <c:v>6.2599999999974898E-3</c:v>
                </c:pt>
                <c:pt idx="7551">
                  <c:v>4.1500000000382897E-3</c:v>
                </c:pt>
                <c:pt idx="7552">
                  <c:v>4.8799999999573629E-3</c:v>
                </c:pt>
                <c:pt idx="7553">
                  <c:v>7.159999999998945E-3</c:v>
                </c:pt>
                <c:pt idx="7554">
                  <c:v>6.5500000000042746E-3</c:v>
                </c:pt>
                <c:pt idx="7555">
                  <c:v>4.3200000000069849E-3</c:v>
                </c:pt>
                <c:pt idx="7556">
                  <c:v>6.830000000036307E-3</c:v>
                </c:pt>
                <c:pt idx="7557">
                  <c:v>5.9599999999591091E-3</c:v>
                </c:pt>
                <c:pt idx="7558">
                  <c:v>4.4100000000071304E-3</c:v>
                </c:pt>
                <c:pt idx="7559">
                  <c:v>6.880000000023756E-3</c:v>
                </c:pt>
                <c:pt idx="7560">
                  <c:v>6.2599999999974898E-3</c:v>
                </c:pt>
                <c:pt idx="7561">
                  <c:v>7.4199999999677857E-3</c:v>
                </c:pt>
                <c:pt idx="7562">
                  <c:v>4.9200000000269029E-3</c:v>
                </c:pt>
                <c:pt idx="7563">
                  <c:v>6.4100000000166801E-3</c:v>
                </c:pt>
                <c:pt idx="7564">
                  <c:v>2.7699999999981628E-3</c:v>
                </c:pt>
                <c:pt idx="7565">
                  <c:v>6.2599999999974898E-3</c:v>
                </c:pt>
                <c:pt idx="7566">
                  <c:v>7.4799999999868305E-3</c:v>
                </c:pt>
                <c:pt idx="7567">
                  <c:v>6.6699999999855208E-3</c:v>
                </c:pt>
                <c:pt idx="7568">
                  <c:v>5.1599999999893953E-3</c:v>
                </c:pt>
                <c:pt idx="7569">
                  <c:v>6.1400000000162436E-3</c:v>
                </c:pt>
                <c:pt idx="7570">
                  <c:v>5.1300000000082946E-3</c:v>
                </c:pt>
                <c:pt idx="7571">
                  <c:v>4.2599999999879401E-3</c:v>
                </c:pt>
                <c:pt idx="7572">
                  <c:v>6.9399999999859574E-3</c:v>
                </c:pt>
                <c:pt idx="7573">
                  <c:v>5.4800000000341242E-3</c:v>
                </c:pt>
                <c:pt idx="7574">
                  <c:v>9.8099999999590182E-3</c:v>
                </c:pt>
                <c:pt idx="7575">
                  <c:v>4.6200000000453656E-3</c:v>
                </c:pt>
                <c:pt idx="7576">
                  <c:v>6.1099999999782995E-3</c:v>
                </c:pt>
                <c:pt idx="7577">
                  <c:v>4.7400000000266118E-3</c:v>
                </c:pt>
                <c:pt idx="7578">
                  <c:v>6.7599999999856664E-3</c:v>
                </c:pt>
                <c:pt idx="7579">
                  <c:v>5.6299999999964712E-3</c:v>
                </c:pt>
                <c:pt idx="7580">
                  <c:v>6.7700000000172622E-3</c:v>
                </c:pt>
                <c:pt idx="7581">
                  <c:v>4.6199999999885222E-3</c:v>
                </c:pt>
                <c:pt idx="7582">
                  <c:v>6.0499999999592546E-3</c:v>
                </c:pt>
                <c:pt idx="7583">
                  <c:v>3.9300000000253021E-3</c:v>
                </c:pt>
                <c:pt idx="7584">
                  <c:v>6.0500000000160981E-3</c:v>
                </c:pt>
                <c:pt idx="7585">
                  <c:v>7.0099999999797546E-3</c:v>
                </c:pt>
                <c:pt idx="7586">
                  <c:v>3.9600000000064028E-3</c:v>
                </c:pt>
                <c:pt idx="7587">
                  <c:v>5.9299999999780084E-3</c:v>
                </c:pt>
                <c:pt idx="7588">
                  <c:v>9.4799999999963802E-3</c:v>
                </c:pt>
                <c:pt idx="7589">
                  <c:v>1.5000000001919034E-4</c:v>
                </c:pt>
                <c:pt idx="7590">
                  <c:v>9.7400000000220643E-3</c:v>
                </c:pt>
                <c:pt idx="7591">
                  <c:v>2.8599999999983083E-3</c:v>
                </c:pt>
                <c:pt idx="7592">
                  <c:v>6.4999999999599822E-3</c:v>
                </c:pt>
                <c:pt idx="7593">
                  <c:v>5.8100000000536056E-3</c:v>
                </c:pt>
                <c:pt idx="7594">
                  <c:v>4.7099999999886677E-3</c:v>
                </c:pt>
                <c:pt idx="7595">
                  <c:v>8.5499999999569809E-3</c:v>
                </c:pt>
                <c:pt idx="7596">
                  <c:v>6.9799999999986539E-3</c:v>
                </c:pt>
                <c:pt idx="7597">
                  <c:v>3.2800000000179352E-3</c:v>
                </c:pt>
                <c:pt idx="7598">
                  <c:v>9.3800000000214823E-3</c:v>
                </c:pt>
                <c:pt idx="7599">
                  <c:v>4.9199999999700594E-3</c:v>
                </c:pt>
                <c:pt idx="7600">
                  <c:v>1.5800000000467662E-3</c:v>
                </c:pt>
                <c:pt idx="7601">
                  <c:v>8.6099999999760257E-3</c:v>
                </c:pt>
                <c:pt idx="7602">
                  <c:v>4.1200000000003456E-3</c:v>
                </c:pt>
                <c:pt idx="7603">
                  <c:v>8.6400000000139698E-3</c:v>
                </c:pt>
                <c:pt idx="7604">
                  <c:v>4.8299999999699139E-3</c:v>
                </c:pt>
                <c:pt idx="7605">
                  <c:v>5.1200000000335422E-3</c:v>
                </c:pt>
                <c:pt idx="7606">
                  <c:v>5.0699999999892498E-3</c:v>
                </c:pt>
                <c:pt idx="7607">
                  <c:v>6.6699999999855208E-3</c:v>
                </c:pt>
                <c:pt idx="7608">
                  <c:v>5.5800000000090222E-3</c:v>
                </c:pt>
                <c:pt idx="7609">
                  <c:v>7.389999999986685E-3</c:v>
                </c:pt>
                <c:pt idx="7610">
                  <c:v>2.8000000000361069E-3</c:v>
                </c:pt>
                <c:pt idx="7611">
                  <c:v>5.9299999999780084E-3</c:v>
                </c:pt>
                <c:pt idx="7612">
                  <c:v>5.3899999999771353E-3</c:v>
                </c:pt>
                <c:pt idx="7613">
                  <c:v>2.15000000002874E-3</c:v>
                </c:pt>
                <c:pt idx="7614">
                  <c:v>8.3700000000135333E-3</c:v>
                </c:pt>
                <c:pt idx="7615">
                  <c:v>3.3699999999612373E-3</c:v>
                </c:pt>
                <c:pt idx="7616">
                  <c:v>8.9700000000334512E-3</c:v>
                </c:pt>
                <c:pt idx="7617">
                  <c:v>5.4899999999520332E-3</c:v>
                </c:pt>
                <c:pt idx="7618">
                  <c:v>4.7900000000140608E-3</c:v>
                </c:pt>
                <c:pt idx="7619">
                  <c:v>6.4399999999977808E-3</c:v>
                </c:pt>
                <c:pt idx="7620">
                  <c:v>5.460000000027776E-3</c:v>
                </c:pt>
                <c:pt idx="7621">
                  <c:v>3.4200000000055297E-3</c:v>
                </c:pt>
                <c:pt idx="7622">
                  <c:v>7.8100000000063119E-3</c:v>
                </c:pt>
                <c:pt idx="7623">
                  <c:v>5.5399999999963256E-3</c:v>
                </c:pt>
                <c:pt idx="7624">
                  <c:v>9.1499999999768988E-3</c:v>
                </c:pt>
                <c:pt idx="7625">
                  <c:v>8.3999999998241037E-4</c:v>
                </c:pt>
                <c:pt idx="7626">
                  <c:v>7.1500000000241926E-3</c:v>
                </c:pt>
                <c:pt idx="7627">
                  <c:v>6.7099999999982174E-3</c:v>
                </c:pt>
                <c:pt idx="7628">
                  <c:v>5.3300000000149339E-3</c:v>
                </c:pt>
                <c:pt idx="7629">
                  <c:v>5.2499999999895408E-3</c:v>
                </c:pt>
                <c:pt idx="7630">
                  <c:v>8.1299999999941974E-3</c:v>
                </c:pt>
                <c:pt idx="7631">
                  <c:v>2.8300000000172076E-3</c:v>
                </c:pt>
                <c:pt idx="7632">
                  <c:v>7.0099999999797546E-3</c:v>
                </c:pt>
                <c:pt idx="7633">
                  <c:v>5.1799999999957436E-3</c:v>
                </c:pt>
                <c:pt idx="7634">
                  <c:v>4.860000000007858E-3</c:v>
                </c:pt>
                <c:pt idx="7635">
                  <c:v>8.170000000006894E-3</c:v>
                </c:pt>
                <c:pt idx="7636">
                  <c:v>4.8199999999951615E-3</c:v>
                </c:pt>
                <c:pt idx="7637">
                  <c:v>5.9099999999716601E-3</c:v>
                </c:pt>
                <c:pt idx="7638">
                  <c:v>6.1900000000036925E-3</c:v>
                </c:pt>
                <c:pt idx="7639">
                  <c:v>4.3900000000007822E-3</c:v>
                </c:pt>
                <c:pt idx="7640">
                  <c:v>6.2500000000227374E-3</c:v>
                </c:pt>
                <c:pt idx="7641">
                  <c:v>7.6300000000060209E-3</c:v>
                </c:pt>
                <c:pt idx="7642">
                  <c:v>3.0100000000174987E-3</c:v>
                </c:pt>
                <c:pt idx="7643">
                  <c:v>8.6199999999507781E-3</c:v>
                </c:pt>
                <c:pt idx="7644">
                  <c:v>3.3600000000433283E-3</c:v>
                </c:pt>
                <c:pt idx="7645">
                  <c:v>6.199999999978445E-3</c:v>
                </c:pt>
                <c:pt idx="7646">
                  <c:v>4.8300000000267573E-3</c:v>
                </c:pt>
                <c:pt idx="7647">
                  <c:v>5.0999999999703505E-3</c:v>
                </c:pt>
                <c:pt idx="7648">
                  <c:v>4.9399999999764077E-3</c:v>
                </c:pt>
                <c:pt idx="7649">
                  <c:v>7.1900000000368891E-3</c:v>
                </c:pt>
                <c:pt idx="7650">
                  <c:v>7.1800000000052933E-3</c:v>
                </c:pt>
                <c:pt idx="7651">
                  <c:v>6.9399999999859574E-3</c:v>
                </c:pt>
                <c:pt idx="7652">
                  <c:v>3.7899999999808642E-3</c:v>
                </c:pt>
                <c:pt idx="7653">
                  <c:v>7.0300000000429463E-3</c:v>
                </c:pt>
                <c:pt idx="7654">
                  <c:v>5.009999999970205E-3</c:v>
                </c:pt>
                <c:pt idx="7655">
                  <c:v>4.6199999999885222E-3</c:v>
                </c:pt>
                <c:pt idx="7656">
                  <c:v>8.7599999999952161E-3</c:v>
                </c:pt>
                <c:pt idx="7657">
                  <c:v>5.6000000000153705E-3</c:v>
                </c:pt>
                <c:pt idx="7658">
                  <c:v>6.7399999999793181E-3</c:v>
                </c:pt>
                <c:pt idx="7659">
                  <c:v>5.0900000000524415E-3</c:v>
                </c:pt>
                <c:pt idx="7660">
                  <c:v>4.1200000000003456E-3</c:v>
                </c:pt>
                <c:pt idx="7661">
                  <c:v>5.8399999999778629E-3</c:v>
                </c:pt>
                <c:pt idx="7662">
                  <c:v>7.8100000000063119E-3</c:v>
                </c:pt>
                <c:pt idx="7663">
                  <c:v>1.5700000000151704E-3</c:v>
                </c:pt>
                <c:pt idx="7664">
                  <c:v>1.1179999999967549E-2</c:v>
                </c:pt>
                <c:pt idx="7665">
                  <c:v>4.8300000000267573E-3</c:v>
                </c:pt>
                <c:pt idx="7666">
                  <c:v>6.9100000000048567E-3</c:v>
                </c:pt>
                <c:pt idx="7667">
                  <c:v>5.1299999999514512E-3</c:v>
                </c:pt>
                <c:pt idx="7668">
                  <c:v>7.9000000000064574E-3</c:v>
                </c:pt>
                <c:pt idx="7669">
                  <c:v>4.2300000000068394E-3</c:v>
                </c:pt>
                <c:pt idx="7670">
                  <c:v>8.4600000000136788E-3</c:v>
                </c:pt>
                <c:pt idx="7671">
                  <c:v>6.6199999999980719E-3</c:v>
                </c:pt>
                <c:pt idx="7672">
                  <c:v>7.2700000000054388E-3</c:v>
                </c:pt>
                <c:pt idx="7673">
                  <c:v>5.0999999999703505E-3</c:v>
                </c:pt>
                <c:pt idx="7674">
                  <c:v>5.0600000000144973E-3</c:v>
                </c:pt>
                <c:pt idx="7675">
                  <c:v>5.7800000000156615E-3</c:v>
                </c:pt>
                <c:pt idx="7676">
                  <c:v>6.2599999999974898E-3</c:v>
                </c:pt>
                <c:pt idx="7677">
                  <c:v>6.1400000000162436E-3</c:v>
                </c:pt>
                <c:pt idx="7678">
                  <c:v>5.5799999999521788E-3</c:v>
                </c:pt>
                <c:pt idx="7679">
                  <c:v>7.060000000024047E-3</c:v>
                </c:pt>
                <c:pt idx="7680">
                  <c:v>5.3300000000149339E-3</c:v>
                </c:pt>
                <c:pt idx="7681">
                  <c:v>4.1499999999814463E-3</c:v>
                </c:pt>
                <c:pt idx="7682">
                  <c:v>7.9800000000318505E-3</c:v>
                </c:pt>
                <c:pt idx="7683">
                  <c:v>7.5999999999680767E-3</c:v>
                </c:pt>
                <c:pt idx="7684">
                  <c:v>7.2400000000243381E-3</c:v>
                </c:pt>
                <c:pt idx="7685">
                  <c:v>8.3199999999692409E-3</c:v>
                </c:pt>
                <c:pt idx="7686">
                  <c:v>3.2800000000179352E-3</c:v>
                </c:pt>
                <c:pt idx="7687">
                  <c:v>8.1900000000132422E-3</c:v>
                </c:pt>
                <c:pt idx="7688">
                  <c:v>5.2499999999895408E-3</c:v>
                </c:pt>
                <c:pt idx="7689">
                  <c:v>7.8100000000063119E-3</c:v>
                </c:pt>
                <c:pt idx="7690">
                  <c:v>4.9999999999954525E-3</c:v>
                </c:pt>
                <c:pt idx="7691">
                  <c:v>7.569999999986976E-3</c:v>
                </c:pt>
                <c:pt idx="7692">
                  <c:v>4.7700000000077125E-3</c:v>
                </c:pt>
                <c:pt idx="7693">
                  <c:v>7.8100000000063119E-3</c:v>
                </c:pt>
                <c:pt idx="7694">
                  <c:v>3.8399999999683132E-3</c:v>
                </c:pt>
                <c:pt idx="7695">
                  <c:v>7.6900000000250657E-3</c:v>
                </c:pt>
                <c:pt idx="7696">
                  <c:v>5.3100000000085856E-3</c:v>
                </c:pt>
                <c:pt idx="7697">
                  <c:v>4.5299999999883767E-3</c:v>
                </c:pt>
                <c:pt idx="7698">
                  <c:v>8.8799999999764623E-3</c:v>
                </c:pt>
                <c:pt idx="7699">
                  <c:v>2.2299999999972897E-3</c:v>
                </c:pt>
                <c:pt idx="7700">
                  <c:v>6.3200000000165346E-3</c:v>
                </c:pt>
                <c:pt idx="7701">
                  <c:v>5.870000000015807E-3</c:v>
                </c:pt>
                <c:pt idx="7702">
                  <c:v>4.7399999999697684E-3</c:v>
                </c:pt>
                <c:pt idx="7703">
                  <c:v>5.8999999999969077E-3</c:v>
                </c:pt>
                <c:pt idx="7704">
                  <c:v>7.7500000000441105E-3</c:v>
                </c:pt>
                <c:pt idx="7705">
                  <c:v>2.6499999999600732E-3</c:v>
                </c:pt>
                <c:pt idx="7706">
                  <c:v>8.2000000000448381E-3</c:v>
                </c:pt>
                <c:pt idx="7707">
                  <c:v>4.3200000000069849E-3</c:v>
                </c:pt>
                <c:pt idx="7708">
                  <c:v>4.8899999999889587E-3</c:v>
                </c:pt>
                <c:pt idx="7709">
                  <c:v>3.3699999999612373E-3</c:v>
                </c:pt>
                <c:pt idx="7710">
                  <c:v>6.4600000000041291E-3</c:v>
                </c:pt>
                <c:pt idx="7711">
                  <c:v>4.500000000007276E-3</c:v>
                </c:pt>
                <c:pt idx="7712">
                  <c:v>6.9200000000364525E-3</c:v>
                </c:pt>
                <c:pt idx="7713">
                  <c:v>5.0299999999765532E-3</c:v>
                </c:pt>
                <c:pt idx="7714">
                  <c:v>6.8299999999794636E-3</c:v>
                </c:pt>
                <c:pt idx="7715">
                  <c:v>8.3000000000765795E-4</c:v>
                </c:pt>
                <c:pt idx="7716">
                  <c:v>8.1099999999878492E-3</c:v>
                </c:pt>
                <c:pt idx="7717">
                  <c:v>4.5600000000263208E-3</c:v>
                </c:pt>
                <c:pt idx="7718">
                  <c:v>4.2899999999690408E-3</c:v>
                </c:pt>
                <c:pt idx="7719">
                  <c:v>7.4800000000436739E-3</c:v>
                </c:pt>
                <c:pt idx="7720">
                  <c:v>5.2799999999706415E-3</c:v>
                </c:pt>
                <c:pt idx="7721">
                  <c:v>3.3300000000053842E-3</c:v>
                </c:pt>
                <c:pt idx="7722">
                  <c:v>5.7899999999904139E-3</c:v>
                </c:pt>
                <c:pt idx="7723">
                  <c:v>5.3599999999960346E-3</c:v>
                </c:pt>
                <c:pt idx="7724">
                  <c:v>5.2400000000147884E-3</c:v>
                </c:pt>
                <c:pt idx="7725">
                  <c:v>6.1099999999782995E-3</c:v>
                </c:pt>
                <c:pt idx="7726">
                  <c:v>1.8500000000472028E-3</c:v>
                </c:pt>
                <c:pt idx="7727">
                  <c:v>8.7299999999572719E-3</c:v>
                </c:pt>
                <c:pt idx="7728">
                  <c:v>2.2400000000288856E-3</c:v>
                </c:pt>
                <c:pt idx="7729">
                  <c:v>7.1800000000052933E-3</c:v>
                </c:pt>
                <c:pt idx="7730">
                  <c:v>3.6399999999616739E-3</c:v>
                </c:pt>
                <c:pt idx="7731">
                  <c:v>8.7900000000331602E-3</c:v>
                </c:pt>
                <c:pt idx="7732">
                  <c:v>2.6199999999789725E-3</c:v>
                </c:pt>
                <c:pt idx="7733">
                  <c:v>7.1500000000241926E-3</c:v>
                </c:pt>
                <c:pt idx="7734">
                  <c:v>2.659999999991669E-3</c:v>
                </c:pt>
                <c:pt idx="7735">
                  <c:v>7.2400000000243381E-3</c:v>
                </c:pt>
                <c:pt idx="7736">
                  <c:v>2.3799999999596366E-3</c:v>
                </c:pt>
                <c:pt idx="7737">
                  <c:v>7.6900000000250657E-3</c:v>
                </c:pt>
                <c:pt idx="7738">
                  <c:v>8.1399999999689499E-3</c:v>
                </c:pt>
                <c:pt idx="7739">
                  <c:v>2.4400000000355249E-3</c:v>
                </c:pt>
                <c:pt idx="7740">
                  <c:v>2.9499999999984539E-3</c:v>
                </c:pt>
                <c:pt idx="7741">
                  <c:v>5.4599999999709325E-3</c:v>
                </c:pt>
                <c:pt idx="7742">
                  <c:v>8.8200000000142609E-3</c:v>
                </c:pt>
                <c:pt idx="7743">
                  <c:v>1.1500000000012278E-2</c:v>
                </c:pt>
                <c:pt idx="7744">
                  <c:v>4.500000000007276E-3</c:v>
                </c:pt>
                <c:pt idx="7745">
                  <c:v>8.909999999957563E-3</c:v>
                </c:pt>
                <c:pt idx="7746">
                  <c:v>2.0570000000020627E-2</c:v>
                </c:pt>
                <c:pt idx="7747">
                  <c:v>2.8309999999976299E-2</c:v>
                </c:pt>
                <c:pt idx="7748">
                  <c:v>1.824000000004844E-2</c:v>
                </c:pt>
                <c:pt idx="7749">
                  <c:v>7.5400000000058753E-3</c:v>
                </c:pt>
                <c:pt idx="7750">
                  <c:v>8.7599999999952161E-3</c:v>
                </c:pt>
                <c:pt idx="7751">
                  <c:v>9.1199999999957981E-3</c:v>
                </c:pt>
                <c:pt idx="7752">
                  <c:v>6.5599999999790271E-3</c:v>
                </c:pt>
                <c:pt idx="7753">
                  <c:v>2.6500000000169166E-3</c:v>
                </c:pt>
                <c:pt idx="7754">
                  <c:v>2.0799999999780994E-3</c:v>
                </c:pt>
                <c:pt idx="7755">
                  <c:v>3.7899999999808642E-3</c:v>
                </c:pt>
                <c:pt idx="7756">
                  <c:v>6.9400000000428008E-3</c:v>
                </c:pt>
                <c:pt idx="7757">
                  <c:v>7.7799999999683678E-3</c:v>
                </c:pt>
                <c:pt idx="7758">
                  <c:v>1.067000000000462E-2</c:v>
                </c:pt>
                <c:pt idx="7759">
                  <c:v>2.4560000000008131E-2</c:v>
                </c:pt>
                <c:pt idx="7760">
                  <c:v>1.5550000000018827E-2</c:v>
                </c:pt>
                <c:pt idx="7761">
                  <c:v>1.5440000000012333E-2</c:v>
                </c:pt>
                <c:pt idx="7762">
                  <c:v>1.3059999999995853E-2</c:v>
                </c:pt>
                <c:pt idx="7763">
                  <c:v>1.0339999999985139E-2</c:v>
                </c:pt>
                <c:pt idx="7764">
                  <c:v>6.5199999999663305E-3</c:v>
                </c:pt>
                <c:pt idx="7765">
                  <c:v>3.7000000000375621E-3</c:v>
                </c:pt>
                <c:pt idx="7766">
                  <c:v>6.7300000000045657E-3</c:v>
                </c:pt>
                <c:pt idx="7767">
                  <c:v>5.5800000000090222E-3</c:v>
                </c:pt>
                <c:pt idx="7768">
                  <c:v>4.7999999999888132E-3</c:v>
                </c:pt>
                <c:pt idx="7769">
                  <c:v>6.2499999999658939E-3</c:v>
                </c:pt>
                <c:pt idx="7770">
                  <c:v>6.8600000000174077E-3</c:v>
                </c:pt>
                <c:pt idx="7771">
                  <c:v>3.8700000000062573E-3</c:v>
                </c:pt>
                <c:pt idx="7772">
                  <c:v>5.4900000000088767E-3</c:v>
                </c:pt>
                <c:pt idx="7773">
                  <c:v>5.4799999999772808E-3</c:v>
                </c:pt>
                <c:pt idx="7774">
                  <c:v>6.0799999999971988E-3</c:v>
                </c:pt>
                <c:pt idx="7775">
                  <c:v>6.1400000000162436E-3</c:v>
                </c:pt>
                <c:pt idx="7776">
                  <c:v>4.0799999999876491E-3</c:v>
                </c:pt>
                <c:pt idx="7777">
                  <c:v>6.8600000000174077E-3</c:v>
                </c:pt>
                <c:pt idx="7778">
                  <c:v>4.3200000000069849E-3</c:v>
                </c:pt>
                <c:pt idx="7779">
                  <c:v>6.5799999999853753E-3</c:v>
                </c:pt>
                <c:pt idx="7780">
                  <c:v>4.9799999999891043E-3</c:v>
                </c:pt>
                <c:pt idx="7781">
                  <c:v>5.1000000000271939E-3</c:v>
                </c:pt>
                <c:pt idx="7782">
                  <c:v>6.3399999999660395E-3</c:v>
                </c:pt>
                <c:pt idx="7783">
                  <c:v>5.4900000000088767E-3</c:v>
                </c:pt>
                <c:pt idx="7784">
                  <c:v>5.6000000000153705E-3</c:v>
                </c:pt>
                <c:pt idx="7785">
                  <c:v>6.199999999978445E-3</c:v>
                </c:pt>
                <c:pt idx="7786">
                  <c:v>2.7100000000359614E-3</c:v>
                </c:pt>
                <c:pt idx="7787">
                  <c:v>9.6299999999587271E-3</c:v>
                </c:pt>
                <c:pt idx="7788">
                  <c:v>2.0499999999969987E-3</c:v>
                </c:pt>
                <c:pt idx="7789">
                  <c:v>6.7400000000361615E-3</c:v>
                </c:pt>
                <c:pt idx="7790">
                  <c:v>7.3600000000055843E-3</c:v>
                </c:pt>
                <c:pt idx="7791">
                  <c:v>4.7099999999886677E-3</c:v>
                </c:pt>
                <c:pt idx="7792">
                  <c:v>5.2499999999895408E-3</c:v>
                </c:pt>
                <c:pt idx="7793">
                  <c:v>4.0799999999876491E-3</c:v>
                </c:pt>
                <c:pt idx="7794">
                  <c:v>7.1500000000241926E-3</c:v>
                </c:pt>
                <c:pt idx="7795">
                  <c:v>4.0500000000065484E-3</c:v>
                </c:pt>
                <c:pt idx="7796">
                  <c:v>5.8699999999589636E-3</c:v>
                </c:pt>
                <c:pt idx="7797">
                  <c:v>5.7000000000471118E-3</c:v>
                </c:pt>
                <c:pt idx="7798">
                  <c:v>7.5999999999680767E-3</c:v>
                </c:pt>
                <c:pt idx="7799">
                  <c:v>1.7000000000280124E-3</c:v>
                </c:pt>
                <c:pt idx="7800">
                  <c:v>6.4899999999852298E-3</c:v>
                </c:pt>
                <c:pt idx="7801">
                  <c:v>5.3399999999896863E-3</c:v>
                </c:pt>
                <c:pt idx="7802">
                  <c:v>6.4600000000041291E-3</c:v>
                </c:pt>
                <c:pt idx="7803">
                  <c:v>6.5599999999790271E-3</c:v>
                </c:pt>
                <c:pt idx="7804">
                  <c:v>6.6000000003896275E-4</c:v>
                </c:pt>
                <c:pt idx="7805">
                  <c:v>6.429999999966185E-3</c:v>
                </c:pt>
                <c:pt idx="7806">
                  <c:v>7.9900000000066029E-3</c:v>
                </c:pt>
                <c:pt idx="7807">
                  <c:v>4.0500000000065484E-3</c:v>
                </c:pt>
                <c:pt idx="7808">
                  <c:v>4.0599999999813008E-3</c:v>
                </c:pt>
                <c:pt idx="7809">
                  <c:v>6.3100000000417822E-3</c:v>
                </c:pt>
                <c:pt idx="7810">
                  <c:v>4.860000000007858E-3</c:v>
                </c:pt>
                <c:pt idx="7811">
                  <c:v>5.009999999970205E-3</c:v>
                </c:pt>
                <c:pt idx="7812">
                  <c:v>4.5900000000074215E-3</c:v>
                </c:pt>
                <c:pt idx="7813">
                  <c:v>7.209999999986394E-3</c:v>
                </c:pt>
                <c:pt idx="7814">
                  <c:v>2.5300000000356704E-3</c:v>
                </c:pt>
                <c:pt idx="7815">
                  <c:v>6.199999999978445E-3</c:v>
                </c:pt>
                <c:pt idx="7816">
                  <c:v>5.009999999970205E-3</c:v>
                </c:pt>
                <c:pt idx="7817">
                  <c:v>6.5000000000168257E-3</c:v>
                </c:pt>
                <c:pt idx="7818">
                  <c:v>3.7500000000250111E-3</c:v>
                </c:pt>
                <c:pt idx="7819">
                  <c:v>6.7699999999604188E-3</c:v>
                </c:pt>
                <c:pt idx="7820">
                  <c:v>4.500000000007276E-3</c:v>
                </c:pt>
                <c:pt idx="7821">
                  <c:v>6.2000000000352884E-3</c:v>
                </c:pt>
                <c:pt idx="7822">
                  <c:v>2.3499999999785359E-3</c:v>
                </c:pt>
                <c:pt idx="7823">
                  <c:v>3.4299999999802822E-3</c:v>
                </c:pt>
                <c:pt idx="7824">
                  <c:v>5.6600000000344153E-3</c:v>
                </c:pt>
                <c:pt idx="7825">
                  <c:v>4.3499999999880856E-3</c:v>
                </c:pt>
                <c:pt idx="7826">
                  <c:v>6.0799999999971988E-3</c:v>
                </c:pt>
                <c:pt idx="7827">
                  <c:v>5.2800000000274849E-3</c:v>
                </c:pt>
                <c:pt idx="7828">
                  <c:v>2.6799999999980173E-3</c:v>
                </c:pt>
                <c:pt idx="7829">
                  <c:v>5.5399999999963256E-3</c:v>
                </c:pt>
                <c:pt idx="7830">
                  <c:v>5.2200000000084401E-3</c:v>
                </c:pt>
                <c:pt idx="7831">
                  <c:v>3.3599999999864849E-3</c:v>
                </c:pt>
                <c:pt idx="7832">
                  <c:v>6.2899999999785905E-3</c:v>
                </c:pt>
                <c:pt idx="7833">
                  <c:v>1.6699999999900683E-3</c:v>
                </c:pt>
                <c:pt idx="7834">
                  <c:v>7.660000000043965E-3</c:v>
                </c:pt>
                <c:pt idx="7835">
                  <c:v>2.0299999999906504E-3</c:v>
                </c:pt>
                <c:pt idx="7836">
                  <c:v>5.7199999999966167E-3</c:v>
                </c:pt>
                <c:pt idx="7837">
                  <c:v>2.6199999999789725E-3</c:v>
                </c:pt>
                <c:pt idx="7838">
                  <c:v>5.460000000027776E-3</c:v>
                </c:pt>
                <c:pt idx="7839">
                  <c:v>3.3300000000053842E-3</c:v>
                </c:pt>
                <c:pt idx="7840">
                  <c:v>4.5899999999505781E-3</c:v>
                </c:pt>
                <c:pt idx="7841">
                  <c:v>2.2100000000477849E-3</c:v>
                </c:pt>
                <c:pt idx="7842">
                  <c:v>4.7099999999886677E-3</c:v>
                </c:pt>
                <c:pt idx="7843">
                  <c:v>3.4799999999677311E-3</c:v>
                </c:pt>
                <c:pt idx="7844">
                  <c:v>5.0400000000081491E-3</c:v>
                </c:pt>
                <c:pt idx="7845">
                  <c:v>4.9500000000080036E-3</c:v>
                </c:pt>
                <c:pt idx="7846">
                  <c:v>3.7800000000061118E-3</c:v>
                </c:pt>
                <c:pt idx="7847">
                  <c:v>5.0400000000081491E-3</c:v>
                </c:pt>
                <c:pt idx="7848">
                  <c:v>4.2599999999879401E-3</c:v>
                </c:pt>
                <c:pt idx="7849">
                  <c:v>4.3200000000069849E-3</c:v>
                </c:pt>
                <c:pt idx="7850">
                  <c:v>2.299999999991087E-3</c:v>
                </c:pt>
                <c:pt idx="7851">
                  <c:v>7.8700000000253567E-3</c:v>
                </c:pt>
                <c:pt idx="7852">
                  <c:v>2.5599999999599277E-3</c:v>
                </c:pt>
                <c:pt idx="7853">
                  <c:v>3.8700000000062573E-3</c:v>
                </c:pt>
                <c:pt idx="7854">
                  <c:v>3.3400000000369801E-3</c:v>
                </c:pt>
                <c:pt idx="7855">
                  <c:v>5.1299999999514512E-3</c:v>
                </c:pt>
                <c:pt idx="7856">
                  <c:v>2.6799999999980173E-3</c:v>
                </c:pt>
                <c:pt idx="7857">
                  <c:v>2.9499999999984539E-3</c:v>
                </c:pt>
                <c:pt idx="7858">
                  <c:v>3.0100000000174987E-3</c:v>
                </c:pt>
                <c:pt idx="7859">
                  <c:v>4.2000000000257387E-3</c:v>
                </c:pt>
                <c:pt idx="7860">
                  <c:v>4.3799999999691863E-3</c:v>
                </c:pt>
                <c:pt idx="7861">
                  <c:v>3.3700000000180808E-3</c:v>
                </c:pt>
                <c:pt idx="7862">
                  <c:v>1.2800000000083855E-3</c:v>
                </c:pt>
                <c:pt idx="7863">
                  <c:v>2.0900000000096952E-3</c:v>
                </c:pt>
                <c:pt idx="7864">
                  <c:v>5.8699999999589636E-3</c:v>
                </c:pt>
                <c:pt idx="7865">
                  <c:v>1.8800000000283035E-3</c:v>
                </c:pt>
                <c:pt idx="7866">
                  <c:v>5.4499999999961801E-3</c:v>
                </c:pt>
                <c:pt idx="7867">
                  <c:v>5.4799999999772808E-3</c:v>
                </c:pt>
                <c:pt idx="7868">
                  <c:v>1.7300000000091131E-3</c:v>
                </c:pt>
                <c:pt idx="7869">
                  <c:v>3.7899999999808642E-3</c:v>
                </c:pt>
                <c:pt idx="7870">
                  <c:v>4.4100000000071304E-3</c:v>
                </c:pt>
                <c:pt idx="7871">
                  <c:v>3.3700000000180808E-3</c:v>
                </c:pt>
                <c:pt idx="7872">
                  <c:v>4.8800000000142063E-3</c:v>
                </c:pt>
                <c:pt idx="7873">
                  <c:v>4.6199999999885222E-3</c:v>
                </c:pt>
                <c:pt idx="7874">
                  <c:v>3.2199999999988904E-3</c:v>
                </c:pt>
                <c:pt idx="7875">
                  <c:v>4.4399999999882311E-3</c:v>
                </c:pt>
                <c:pt idx="7876">
                  <c:v>5.8099999999967622E-3</c:v>
                </c:pt>
                <c:pt idx="7877">
                  <c:v>1.2000000000398359E-3</c:v>
                </c:pt>
                <c:pt idx="7878">
                  <c:v>6.0499999999592546E-3</c:v>
                </c:pt>
                <c:pt idx="7879">
                  <c:v>5.2699999999958891E-3</c:v>
                </c:pt>
                <c:pt idx="7880">
                  <c:v>6.0799999999971988E-3</c:v>
                </c:pt>
                <c:pt idx="7881">
                  <c:v>1.8500000000472028E-3</c:v>
                </c:pt>
                <c:pt idx="7882">
                  <c:v>4.6799999999507236E-3</c:v>
                </c:pt>
                <c:pt idx="7883">
                  <c:v>4.7400000000266118E-3</c:v>
                </c:pt>
                <c:pt idx="7884">
                  <c:v>4.8499999999762622E-3</c:v>
                </c:pt>
                <c:pt idx="7885">
                  <c:v>6.6800000000171167E-3</c:v>
                </c:pt>
                <c:pt idx="7886">
                  <c:v>5.5100000000152249E-3</c:v>
                </c:pt>
                <c:pt idx="7887">
                  <c:v>3.669999999999618E-3</c:v>
                </c:pt>
                <c:pt idx="7888">
                  <c:v>7.1499999999673491E-3</c:v>
                </c:pt>
                <c:pt idx="7889">
                  <c:v>3.0399999999985994E-3</c:v>
                </c:pt>
                <c:pt idx="7890">
                  <c:v>5.3599999999960346E-3</c:v>
                </c:pt>
                <c:pt idx="7891">
                  <c:v>5.3700000000276304E-3</c:v>
                </c:pt>
                <c:pt idx="7892">
                  <c:v>5.2999999999769898E-3</c:v>
                </c:pt>
                <c:pt idx="7893">
                  <c:v>6.650000000036016E-3</c:v>
                </c:pt>
                <c:pt idx="7894">
                  <c:v>3.8399999999683132E-3</c:v>
                </c:pt>
                <c:pt idx="7895">
                  <c:v>7.6300000000060209E-3</c:v>
                </c:pt>
                <c:pt idx="7896">
                  <c:v>5.6700000000091677E-3</c:v>
                </c:pt>
                <c:pt idx="7897">
                  <c:v>4.4399999999882311E-3</c:v>
                </c:pt>
                <c:pt idx="7898">
                  <c:v>5.8999999999969077E-3</c:v>
                </c:pt>
                <c:pt idx="7899">
                  <c:v>8.399999999994634E-3</c:v>
                </c:pt>
                <c:pt idx="7900">
                  <c:v>3.4300000000371256E-3</c:v>
                </c:pt>
                <c:pt idx="7901">
                  <c:v>5.8999999999969077E-3</c:v>
                </c:pt>
                <c:pt idx="7902">
                  <c:v>6.7099999999982174E-3</c:v>
                </c:pt>
                <c:pt idx="7903">
                  <c:v>4.5599999999694774E-3</c:v>
                </c:pt>
                <c:pt idx="7904">
                  <c:v>5.9899999999970532E-3</c:v>
                </c:pt>
                <c:pt idx="7905">
                  <c:v>5.6300000000533146E-3</c:v>
                </c:pt>
                <c:pt idx="7906">
                  <c:v>5.6599999999775719E-3</c:v>
                </c:pt>
                <c:pt idx="7907">
                  <c:v>7.5400000000058753E-3</c:v>
                </c:pt>
                <c:pt idx="7908">
                  <c:v>5.5699999999774263E-3</c:v>
                </c:pt>
                <c:pt idx="7909">
                  <c:v>5.0100000000270484E-3</c:v>
                </c:pt>
                <c:pt idx="7910">
                  <c:v>5.2200000000084401E-3</c:v>
                </c:pt>
                <c:pt idx="7911">
                  <c:v>4.9399999999764077E-3</c:v>
                </c:pt>
                <c:pt idx="7912">
                  <c:v>5.870000000015807E-3</c:v>
                </c:pt>
                <c:pt idx="7913">
                  <c:v>2.7799999999729152E-3</c:v>
                </c:pt>
                <c:pt idx="7914">
                  <c:v>9.8600000000033106E-3</c:v>
                </c:pt>
                <c:pt idx="7915">
                  <c:v>3.8400000000251566E-3</c:v>
                </c:pt>
                <c:pt idx="7916">
                  <c:v>3.489999999999327E-3</c:v>
                </c:pt>
                <c:pt idx="7917">
                  <c:v>4.9199999999700594E-3</c:v>
                </c:pt>
                <c:pt idx="7918">
                  <c:v>7.2999999999865395E-3</c:v>
                </c:pt>
                <c:pt idx="7919">
                  <c:v>2.980000000036398E-3</c:v>
                </c:pt>
                <c:pt idx="7920">
                  <c:v>6.5000000000168257E-3</c:v>
                </c:pt>
                <c:pt idx="7921">
                  <c:v>5.599999999958527E-3</c:v>
                </c:pt>
                <c:pt idx="7922">
                  <c:v>2.9499999999984539E-3</c:v>
                </c:pt>
                <c:pt idx="7923">
                  <c:v>6.2300000000163891E-3</c:v>
                </c:pt>
                <c:pt idx="7924">
                  <c:v>6.379999999978736E-3</c:v>
                </c:pt>
                <c:pt idx="7925">
                  <c:v>3.9300000000253021E-3</c:v>
                </c:pt>
                <c:pt idx="7926">
                  <c:v>6.1400000000162436E-3</c:v>
                </c:pt>
                <c:pt idx="7927">
                  <c:v>6.8299999999794636E-3</c:v>
                </c:pt>
                <c:pt idx="7928">
                  <c:v>5.0600000000144973E-3</c:v>
                </c:pt>
                <c:pt idx="7929">
                  <c:v>6.3499999999976353E-3</c:v>
                </c:pt>
                <c:pt idx="7930">
                  <c:v>5.1300000000082946E-3</c:v>
                </c:pt>
                <c:pt idx="7931">
                  <c:v>5.599999999958527E-3</c:v>
                </c:pt>
                <c:pt idx="7932">
                  <c:v>5.9899999999970532E-3</c:v>
                </c:pt>
                <c:pt idx="7933">
                  <c:v>5.0600000000144973E-3</c:v>
                </c:pt>
                <c:pt idx="7934">
                  <c:v>4.7700000000077125E-3</c:v>
                </c:pt>
                <c:pt idx="7935">
                  <c:v>6.6199999999980719E-3</c:v>
                </c:pt>
                <c:pt idx="7936">
                  <c:v>4.6199999999885222E-3</c:v>
                </c:pt>
                <c:pt idx="7937">
                  <c:v>5.6600000000344153E-3</c:v>
                </c:pt>
                <c:pt idx="7938">
                  <c:v>4.2300000000068394E-3</c:v>
                </c:pt>
                <c:pt idx="7939">
                  <c:v>8.1999999999879947E-3</c:v>
                </c:pt>
                <c:pt idx="7940">
                  <c:v>2.3199999999974352E-3</c:v>
                </c:pt>
                <c:pt idx="7941">
                  <c:v>6.6499999999791726E-3</c:v>
                </c:pt>
                <c:pt idx="7942">
                  <c:v>4.0799999999876491E-3</c:v>
                </c:pt>
                <c:pt idx="7943">
                  <c:v>3.1000000000176442E-3</c:v>
                </c:pt>
                <c:pt idx="7944">
                  <c:v>8.1400000000257933E-3</c:v>
                </c:pt>
                <c:pt idx="7945">
                  <c:v>3.0699999999797001E-3</c:v>
                </c:pt>
                <c:pt idx="7946">
                  <c:v>9.2099999999959437E-3</c:v>
                </c:pt>
                <c:pt idx="7947">
                  <c:v>6.199999999978445E-3</c:v>
                </c:pt>
                <c:pt idx="7948">
                  <c:v>4.9400000000332511E-3</c:v>
                </c:pt>
                <c:pt idx="7949">
                  <c:v>5.2799999999706415E-3</c:v>
                </c:pt>
                <c:pt idx="7950">
                  <c:v>7.7800000000252112E-3</c:v>
                </c:pt>
                <c:pt idx="7951">
                  <c:v>3.2699999999863394E-3</c:v>
                </c:pt>
                <c:pt idx="7952">
                  <c:v>7.3100000000181353E-3</c:v>
                </c:pt>
                <c:pt idx="7953">
                  <c:v>4.9700000000143518E-3</c:v>
                </c:pt>
                <c:pt idx="7954">
                  <c:v>7.9599999999686588E-3</c:v>
                </c:pt>
                <c:pt idx="7955">
                  <c:v>5.1599999999893953E-3</c:v>
                </c:pt>
                <c:pt idx="7956">
                  <c:v>7.060000000024047E-3</c:v>
                </c:pt>
                <c:pt idx="7957">
                  <c:v>5.2999999999769898E-3</c:v>
                </c:pt>
                <c:pt idx="7958">
                  <c:v>5.8999999999969077E-3</c:v>
                </c:pt>
                <c:pt idx="7959">
                  <c:v>6.5000000000168257E-3</c:v>
                </c:pt>
                <c:pt idx="7960">
                  <c:v>7.1800000000052933E-3</c:v>
                </c:pt>
                <c:pt idx="7961">
                  <c:v>6.9199999999796091E-3</c:v>
                </c:pt>
                <c:pt idx="7962">
                  <c:v>4.2300000000068394E-3</c:v>
                </c:pt>
                <c:pt idx="7963">
                  <c:v>7.4799999999868305E-3</c:v>
                </c:pt>
                <c:pt idx="7964">
                  <c:v>6.5900000000169712E-3</c:v>
                </c:pt>
                <c:pt idx="7965">
                  <c:v>5.7199999999966167E-3</c:v>
                </c:pt>
                <c:pt idx="7966">
                  <c:v>4.2599999999879401E-3</c:v>
                </c:pt>
                <c:pt idx="7967">
                  <c:v>6.3800000000355794E-3</c:v>
                </c:pt>
                <c:pt idx="7968">
                  <c:v>5.1799999999957436E-3</c:v>
                </c:pt>
                <c:pt idx="7969">
                  <c:v>4.860000000007858E-3</c:v>
                </c:pt>
                <c:pt idx="7970">
                  <c:v>4.500000000007276E-3</c:v>
                </c:pt>
                <c:pt idx="7971">
                  <c:v>8.6699999999950705E-3</c:v>
                </c:pt>
                <c:pt idx="7972">
                  <c:v>2.9799999999795546E-3</c:v>
                </c:pt>
                <c:pt idx="7973">
                  <c:v>6.6199999999980719E-3</c:v>
                </c:pt>
                <c:pt idx="7974">
                  <c:v>7.1500000000241926E-3</c:v>
                </c:pt>
                <c:pt idx="7975">
                  <c:v>6.9199999999796091E-3</c:v>
                </c:pt>
                <c:pt idx="7976">
                  <c:v>5.0299999999765532E-3</c:v>
                </c:pt>
                <c:pt idx="7977">
                  <c:v>5.5200000000468208E-3</c:v>
                </c:pt>
                <c:pt idx="7978">
                  <c:v>6.2599999999974898E-3</c:v>
                </c:pt>
                <c:pt idx="7979">
                  <c:v>7.5999999999680767E-3</c:v>
                </c:pt>
                <c:pt idx="7980">
                  <c:v>5.3300000000149339E-3</c:v>
                </c:pt>
                <c:pt idx="7981">
                  <c:v>7.060000000024047E-3</c:v>
                </c:pt>
                <c:pt idx="7982">
                  <c:v>6.4099999999598367E-3</c:v>
                </c:pt>
                <c:pt idx="7983">
                  <c:v>4.7099999999886677E-3</c:v>
                </c:pt>
                <c:pt idx="7984">
                  <c:v>4.1400000000066939E-3</c:v>
                </c:pt>
                <c:pt idx="7985">
                  <c:v>7.0900000000051477E-3</c:v>
                </c:pt>
                <c:pt idx="7986">
                  <c:v>6.6800000000171167E-3</c:v>
                </c:pt>
                <c:pt idx="7987">
                  <c:v>4.1099999999687498E-3</c:v>
                </c:pt>
                <c:pt idx="7988">
                  <c:v>6.0500000000160981E-3</c:v>
                </c:pt>
                <c:pt idx="7989">
                  <c:v>6.4399999999977808E-3</c:v>
                </c:pt>
                <c:pt idx="7990">
                  <c:v>4.0500000000065484E-3</c:v>
                </c:pt>
                <c:pt idx="7991">
                  <c:v>5.2200000000084401E-3</c:v>
                </c:pt>
                <c:pt idx="7992">
                  <c:v>7.1800000000052933E-3</c:v>
                </c:pt>
                <c:pt idx="7993">
                  <c:v>4.1400000000066939E-3</c:v>
                </c:pt>
                <c:pt idx="7994">
                  <c:v>7.389999999986685E-3</c:v>
                </c:pt>
                <c:pt idx="7995">
                  <c:v>4.3900000000007822E-3</c:v>
                </c:pt>
                <c:pt idx="7996">
                  <c:v>7.389999999986685E-3</c:v>
                </c:pt>
                <c:pt idx="7997">
                  <c:v>3.3300000000053842E-3</c:v>
                </c:pt>
                <c:pt idx="7998">
                  <c:v>4.5900000000074215E-3</c:v>
                </c:pt>
                <c:pt idx="7999">
                  <c:v>5.4900000000088767E-3</c:v>
                </c:pt>
                <c:pt idx="8000">
                  <c:v>7.569999999986976E-3</c:v>
                </c:pt>
                <c:pt idx="8001">
                  <c:v>2.38000000001648E-3</c:v>
                </c:pt>
                <c:pt idx="8002">
                  <c:v>4.5599999999694774E-3</c:v>
                </c:pt>
                <c:pt idx="8003">
                  <c:v>3.4300000000371256E-3</c:v>
                </c:pt>
                <c:pt idx="8004">
                  <c:v>5.7499999999777174E-3</c:v>
                </c:pt>
                <c:pt idx="8005">
                  <c:v>5.4200000000150794E-3</c:v>
                </c:pt>
                <c:pt idx="8006">
                  <c:v>3.3099999999990359E-3</c:v>
                </c:pt>
                <c:pt idx="8007">
                  <c:v>6.4399999999977808E-3</c:v>
                </c:pt>
                <c:pt idx="8008">
                  <c:v>6.2599999999974898E-3</c:v>
                </c:pt>
                <c:pt idx="8009">
                  <c:v>5.4499999999961801E-3</c:v>
                </c:pt>
                <c:pt idx="8010">
                  <c:v>3.0699999999797001E-3</c:v>
                </c:pt>
                <c:pt idx="8011">
                  <c:v>9.0299999999956526E-3</c:v>
                </c:pt>
                <c:pt idx="8012">
                  <c:v>3.7300000000186628E-3</c:v>
                </c:pt>
                <c:pt idx="8013">
                  <c:v>4.8800000000142063E-3</c:v>
                </c:pt>
                <c:pt idx="8014">
                  <c:v>4.9500000000080036E-3</c:v>
                </c:pt>
                <c:pt idx="8015">
                  <c:v>5.2499999999895408E-3</c:v>
                </c:pt>
                <c:pt idx="8016">
                  <c:v>4.2300000000068394E-3</c:v>
                </c:pt>
                <c:pt idx="8017">
                  <c:v>6.0199999999781539E-3</c:v>
                </c:pt>
                <c:pt idx="8018">
                  <c:v>4.7999999999888132E-3</c:v>
                </c:pt>
                <c:pt idx="8019">
                  <c:v>6.6100000000233194E-3</c:v>
                </c:pt>
                <c:pt idx="8020">
                  <c:v>2.659999999991669E-3</c:v>
                </c:pt>
                <c:pt idx="8021">
                  <c:v>5.8999999999969077E-3</c:v>
                </c:pt>
                <c:pt idx="8022">
                  <c:v>4.4700000000261753E-3</c:v>
                </c:pt>
                <c:pt idx="8023">
                  <c:v>4.3799999999691863E-3</c:v>
                </c:pt>
                <c:pt idx="8024">
                  <c:v>2.0499999999969987E-3</c:v>
                </c:pt>
                <c:pt idx="8025">
                  <c:v>6.6199999999980719E-3</c:v>
                </c:pt>
                <c:pt idx="8026">
                  <c:v>7.0900000000051477E-3</c:v>
                </c:pt>
                <c:pt idx="8027">
                  <c:v>3.489999999999327E-3</c:v>
                </c:pt>
                <c:pt idx="8028">
                  <c:v>5.1300000000082946E-3</c:v>
                </c:pt>
                <c:pt idx="8029">
                  <c:v>3.4200000000055297E-3</c:v>
                </c:pt>
                <c:pt idx="8030">
                  <c:v>7.2200000000179898E-3</c:v>
                </c:pt>
                <c:pt idx="8031">
                  <c:v>3.5399999999867759E-3</c:v>
                </c:pt>
                <c:pt idx="8032">
                  <c:v>6.5299999999979264E-3</c:v>
                </c:pt>
                <c:pt idx="8033">
                  <c:v>2.4700000000166256E-3</c:v>
                </c:pt>
                <c:pt idx="8034">
                  <c:v>1.0109999999997399E-2</c:v>
                </c:pt>
                <c:pt idx="8035">
                  <c:v>8.5999999998875865E-4</c:v>
                </c:pt>
                <c:pt idx="8036">
                  <c:v>6.5299999999979264E-3</c:v>
                </c:pt>
                <c:pt idx="8037">
                  <c:v>5.5399999999963256E-3</c:v>
                </c:pt>
                <c:pt idx="8038">
                  <c:v>5.7800000000156615E-3</c:v>
                </c:pt>
                <c:pt idx="8039">
                  <c:v>5.9599999999591091E-3</c:v>
                </c:pt>
                <c:pt idx="8040">
                  <c:v>5.9899999999970532E-3</c:v>
                </c:pt>
                <c:pt idx="8041">
                  <c:v>4.4700000000261753E-3</c:v>
                </c:pt>
                <c:pt idx="8042">
                  <c:v>5.690000000015516E-3</c:v>
                </c:pt>
                <c:pt idx="8043">
                  <c:v>3.1599999999798456E-3</c:v>
                </c:pt>
                <c:pt idx="8044">
                  <c:v>5.8999999999969077E-3</c:v>
                </c:pt>
                <c:pt idx="8045">
                  <c:v>7.4000000000182808E-3</c:v>
                </c:pt>
                <c:pt idx="8046">
                  <c:v>3.0699999999797001E-3</c:v>
                </c:pt>
                <c:pt idx="8047">
                  <c:v>5.6299999999964712E-3</c:v>
                </c:pt>
                <c:pt idx="8048">
                  <c:v>5.7800000000156615E-3</c:v>
                </c:pt>
                <c:pt idx="8049">
                  <c:v>4.4699999999693318E-3</c:v>
                </c:pt>
                <c:pt idx="8050">
                  <c:v>4.5600000000263208E-3</c:v>
                </c:pt>
                <c:pt idx="8051">
                  <c:v>6.5000000000168257E-3</c:v>
                </c:pt>
                <c:pt idx="8052">
                  <c:v>4.6499999999696229E-3</c:v>
                </c:pt>
                <c:pt idx="8053">
                  <c:v>6.0200000000349974E-3</c:v>
                </c:pt>
                <c:pt idx="8054">
                  <c:v>4.7899999999572174E-3</c:v>
                </c:pt>
                <c:pt idx="8055">
                  <c:v>7.2800000000370346E-3</c:v>
                </c:pt>
                <c:pt idx="8056">
                  <c:v>3.6900000000059663E-3</c:v>
                </c:pt>
                <c:pt idx="8057">
                  <c:v>8.9999999999577085E-3</c:v>
                </c:pt>
                <c:pt idx="8058">
                  <c:v>2.8599999999983083E-3</c:v>
                </c:pt>
                <c:pt idx="8059">
                  <c:v>7.5700000000438195E-3</c:v>
                </c:pt>
                <c:pt idx="8060">
                  <c:v>4.6799999999507236E-3</c:v>
                </c:pt>
                <c:pt idx="8061">
                  <c:v>6.7100000000550608E-3</c:v>
                </c:pt>
                <c:pt idx="8062">
                  <c:v>5.599999999958527E-3</c:v>
                </c:pt>
                <c:pt idx="8063">
                  <c:v>2.9200000000173532E-3</c:v>
                </c:pt>
                <c:pt idx="8064">
                  <c:v>6.3200000000165346E-3</c:v>
                </c:pt>
                <c:pt idx="8065">
                  <c:v>7.7799999999683678E-3</c:v>
                </c:pt>
                <c:pt idx="8066">
                  <c:v>4.4399999999882311E-3</c:v>
                </c:pt>
                <c:pt idx="8067">
                  <c:v>5.690000000015516E-3</c:v>
                </c:pt>
                <c:pt idx="8068">
                  <c:v>7.2400000000243381E-3</c:v>
                </c:pt>
                <c:pt idx="8069">
                  <c:v>4.7399999999697684E-3</c:v>
                </c:pt>
                <c:pt idx="8070">
                  <c:v>5.870000000015807E-3</c:v>
                </c:pt>
                <c:pt idx="8071">
                  <c:v>4.0200000000254477E-3</c:v>
                </c:pt>
                <c:pt idx="8072">
                  <c:v>8.8299999999890133E-3</c:v>
                </c:pt>
                <c:pt idx="8073">
                  <c:v>2.4399999999786814E-3</c:v>
                </c:pt>
                <c:pt idx="8074">
                  <c:v>8.3099999999944885E-3</c:v>
                </c:pt>
                <c:pt idx="8075">
                  <c:v>4.6500000000264663E-3</c:v>
                </c:pt>
                <c:pt idx="8076">
                  <c:v>6.3199999999596912E-3</c:v>
                </c:pt>
                <c:pt idx="8077">
                  <c:v>1.970000000028449E-3</c:v>
                </c:pt>
                <c:pt idx="8078">
                  <c:v>6.8200000000047112E-3</c:v>
                </c:pt>
                <c:pt idx="8079">
                  <c:v>4.0300000000002001E-3</c:v>
                </c:pt>
                <c:pt idx="8080">
                  <c:v>9.3200000000024374E-3</c:v>
                </c:pt>
                <c:pt idx="8081">
                  <c:v>3.0699999999797001E-3</c:v>
                </c:pt>
                <c:pt idx="8082">
                  <c:v>3.8499999999999091E-3</c:v>
                </c:pt>
                <c:pt idx="8083">
                  <c:v>6.7599999999856664E-3</c:v>
                </c:pt>
                <c:pt idx="8084">
                  <c:v>4.8300000000267573E-3</c:v>
                </c:pt>
                <c:pt idx="8085">
                  <c:v>7.9299999999875581E-3</c:v>
                </c:pt>
                <c:pt idx="8086">
                  <c:v>4.680000000007567E-3</c:v>
                </c:pt>
                <c:pt idx="8087">
                  <c:v>6.2300000000163891E-3</c:v>
                </c:pt>
                <c:pt idx="8088">
                  <c:v>6.6400000000044201E-3</c:v>
                </c:pt>
                <c:pt idx="8089">
                  <c:v>5.7299999999713691E-3</c:v>
                </c:pt>
                <c:pt idx="8090">
                  <c:v>3.6600000000248656E-3</c:v>
                </c:pt>
                <c:pt idx="8091">
                  <c:v>8.5199999999758802E-3</c:v>
                </c:pt>
                <c:pt idx="8092">
                  <c:v>3.3400000000369801E-3</c:v>
                </c:pt>
                <c:pt idx="8093">
                  <c:v>8.0499999999688043E-3</c:v>
                </c:pt>
                <c:pt idx="8094">
                  <c:v>3.8700000000062573E-3</c:v>
                </c:pt>
                <c:pt idx="8095">
                  <c:v>7.8699999999685133E-3</c:v>
                </c:pt>
                <c:pt idx="8096">
                  <c:v>4.4700000000261753E-3</c:v>
                </c:pt>
                <c:pt idx="8097">
                  <c:v>6.6800000000171167E-3</c:v>
                </c:pt>
                <c:pt idx="8098">
                  <c:v>3.1899999999609463E-3</c:v>
                </c:pt>
                <c:pt idx="8099">
                  <c:v>7.1500000000241926E-3</c:v>
                </c:pt>
                <c:pt idx="8100">
                  <c:v>4.6199999999885222E-3</c:v>
                </c:pt>
                <c:pt idx="8101">
                  <c:v>6.9700000000239015E-3</c:v>
                </c:pt>
                <c:pt idx="8102">
                  <c:v>4.3200000000069849E-3</c:v>
                </c:pt>
                <c:pt idx="8103">
                  <c:v>5.8399999999778629E-3</c:v>
                </c:pt>
                <c:pt idx="8104">
                  <c:v>6.5000000000168257E-3</c:v>
                </c:pt>
                <c:pt idx="8105">
                  <c:v>6.1099999999782995E-3</c:v>
                </c:pt>
                <c:pt idx="8106">
                  <c:v>5.0400000000081491E-3</c:v>
                </c:pt>
                <c:pt idx="8107">
                  <c:v>6.1099999999782995E-3</c:v>
                </c:pt>
                <c:pt idx="8108">
                  <c:v>4.0500000000065484E-3</c:v>
                </c:pt>
                <c:pt idx="8109">
                  <c:v>6.3499999999976353E-3</c:v>
                </c:pt>
                <c:pt idx="8110">
                  <c:v>4.6500000000264663E-3</c:v>
                </c:pt>
                <c:pt idx="8111">
                  <c:v>2.9799999999795546E-3</c:v>
                </c:pt>
                <c:pt idx="8112">
                  <c:v>8.5500000000138243E-3</c:v>
                </c:pt>
                <c:pt idx="8113">
                  <c:v>2.5600000000167711E-3</c:v>
                </c:pt>
                <c:pt idx="8114">
                  <c:v>6.7999999999983629E-3</c:v>
                </c:pt>
                <c:pt idx="8115">
                  <c:v>5.2699999999958891E-3</c:v>
                </c:pt>
                <c:pt idx="8116">
                  <c:v>4.2399999999815918E-3</c:v>
                </c:pt>
                <c:pt idx="8117">
                  <c:v>7.2999999999865395E-3</c:v>
                </c:pt>
                <c:pt idx="8118">
                  <c:v>3.2700000000431828E-3</c:v>
                </c:pt>
                <c:pt idx="8119">
                  <c:v>5.8199999999715146E-3</c:v>
                </c:pt>
                <c:pt idx="8120">
                  <c:v>8.3399999999755892E-3</c:v>
                </c:pt>
                <c:pt idx="8121">
                  <c:v>1.6700000000469117E-3</c:v>
                </c:pt>
                <c:pt idx="8122">
                  <c:v>7.2399999999674947E-3</c:v>
                </c:pt>
                <c:pt idx="8123">
                  <c:v>3.8800000000378532E-3</c:v>
                </c:pt>
                <c:pt idx="8124">
                  <c:v>6.9999999999481588E-3</c:v>
                </c:pt>
                <c:pt idx="8125">
                  <c:v>6.0500000000160981E-3</c:v>
                </c:pt>
                <c:pt idx="8126">
                  <c:v>4.8899999999889587E-3</c:v>
                </c:pt>
                <c:pt idx="8127">
                  <c:v>5.7199999999966167E-3</c:v>
                </c:pt>
                <c:pt idx="8128">
                  <c:v>6.0200000000349974E-3</c:v>
                </c:pt>
                <c:pt idx="8129">
                  <c:v>4.4699999999693318E-3</c:v>
                </c:pt>
                <c:pt idx="8130">
                  <c:v>4.9500000000080036E-3</c:v>
                </c:pt>
                <c:pt idx="8131">
                  <c:v>3.719999999987067E-3</c:v>
                </c:pt>
                <c:pt idx="8132">
                  <c:v>6.1100000000351429E-3</c:v>
                </c:pt>
                <c:pt idx="8133">
                  <c:v>6.3499999999976353E-3</c:v>
                </c:pt>
                <c:pt idx="8134">
                  <c:v>3.3700000000180808E-3</c:v>
                </c:pt>
                <c:pt idx="8135">
                  <c:v>6.199999999978445E-3</c:v>
                </c:pt>
                <c:pt idx="8136">
                  <c:v>3.0399999999985994E-3</c:v>
                </c:pt>
                <c:pt idx="8137">
                  <c:v>4.909999999995307E-3</c:v>
                </c:pt>
                <c:pt idx="8138">
                  <c:v>5.6999999999902684E-3</c:v>
                </c:pt>
                <c:pt idx="8139">
                  <c:v>3.8400000000251566E-3</c:v>
                </c:pt>
                <c:pt idx="8140">
                  <c:v>3.0399999999985994E-3</c:v>
                </c:pt>
                <c:pt idx="8141">
                  <c:v>8.579999999994925E-3</c:v>
                </c:pt>
                <c:pt idx="8142">
                  <c:v>4.6199999999885222E-3</c:v>
                </c:pt>
                <c:pt idx="8143">
                  <c:v>5.2200000000084401E-3</c:v>
                </c:pt>
                <c:pt idx="8144">
                  <c:v>3.7500000000250111E-3</c:v>
                </c:pt>
                <c:pt idx="8145">
                  <c:v>4.3199999999501415E-3</c:v>
                </c:pt>
                <c:pt idx="8146">
                  <c:v>7.2499999999990905E-3</c:v>
                </c:pt>
                <c:pt idx="8147">
                  <c:v>2.5899999999978718E-3</c:v>
                </c:pt>
                <c:pt idx="8148">
                  <c:v>6.1100000000351429E-3</c:v>
                </c:pt>
                <c:pt idx="8149">
                  <c:v>5.4799999999772808E-3</c:v>
                </c:pt>
                <c:pt idx="8150">
                  <c:v>4.5900000000074215E-3</c:v>
                </c:pt>
                <c:pt idx="8151">
                  <c:v>4.7099999999886677E-3</c:v>
                </c:pt>
                <c:pt idx="8152">
                  <c:v>6.3800000000355794E-3</c:v>
                </c:pt>
                <c:pt idx="8153">
                  <c:v>2.3499999999785359E-3</c:v>
                </c:pt>
                <c:pt idx="8154">
                  <c:v>8.0199999999877036E-3</c:v>
                </c:pt>
                <c:pt idx="8155">
                  <c:v>5.2699999999958891E-3</c:v>
                </c:pt>
                <c:pt idx="8156">
                  <c:v>3.8800000000378532E-3</c:v>
                </c:pt>
                <c:pt idx="8157">
                  <c:v>6.4099999999598367E-3</c:v>
                </c:pt>
                <c:pt idx="8158">
                  <c:v>5.2100000000336877E-3</c:v>
                </c:pt>
                <c:pt idx="8159">
                  <c:v>3.669999999999618E-3</c:v>
                </c:pt>
                <c:pt idx="8160">
                  <c:v>7.5099999999679312E-3</c:v>
                </c:pt>
                <c:pt idx="8161">
                  <c:v>4.1400000000066939E-3</c:v>
                </c:pt>
                <c:pt idx="8162">
                  <c:v>6.2000000000352884E-3</c:v>
                </c:pt>
                <c:pt idx="8163">
                  <c:v>4.6499999999696229E-3</c:v>
                </c:pt>
                <c:pt idx="8164">
                  <c:v>3.4499999999866304E-3</c:v>
                </c:pt>
                <c:pt idx="8165">
                  <c:v>9.1199999999957981E-3</c:v>
                </c:pt>
                <c:pt idx="8166">
                  <c:v>2.9000000000110049E-3</c:v>
                </c:pt>
                <c:pt idx="8167">
                  <c:v>6.1900000000036925E-3</c:v>
                </c:pt>
                <c:pt idx="8168">
                  <c:v>5.8500000000094587E-3</c:v>
                </c:pt>
                <c:pt idx="8169">
                  <c:v>6.0500000000160981E-3</c:v>
                </c:pt>
                <c:pt idx="8170">
                  <c:v>4.1999999999688953E-3</c:v>
                </c:pt>
                <c:pt idx="8171">
                  <c:v>6.8500000000426553E-3</c:v>
                </c:pt>
                <c:pt idx="8172">
                  <c:v>7.0099999999797546E-3</c:v>
                </c:pt>
                <c:pt idx="8173">
                  <c:v>4.9700000000143518E-3</c:v>
                </c:pt>
                <c:pt idx="8174">
                  <c:v>5.0699999999892498E-3</c:v>
                </c:pt>
                <c:pt idx="8175">
                  <c:v>6.7599999999856664E-3</c:v>
                </c:pt>
                <c:pt idx="8176">
                  <c:v>3.8200000000188084E-3</c:v>
                </c:pt>
                <c:pt idx="8177">
                  <c:v>8.1000000000130967E-3</c:v>
                </c:pt>
                <c:pt idx="8178">
                  <c:v>3.8499999999999091E-3</c:v>
                </c:pt>
                <c:pt idx="8179">
                  <c:v>7.6599999999871216E-3</c:v>
                </c:pt>
                <c:pt idx="8180">
                  <c:v>5.009999999970205E-3</c:v>
                </c:pt>
                <c:pt idx="8181">
                  <c:v>8.2199999999943429E-3</c:v>
                </c:pt>
                <c:pt idx="8182">
                  <c:v>4.4400000000450746E-3</c:v>
                </c:pt>
                <c:pt idx="8183">
                  <c:v>6.2899999999785905E-3</c:v>
                </c:pt>
                <c:pt idx="8184">
                  <c:v>4.7099999999886677E-3</c:v>
                </c:pt>
                <c:pt idx="8185">
                  <c:v>6.8200000000047112E-3</c:v>
                </c:pt>
                <c:pt idx="8186">
                  <c:v>4.9799999999891043E-3</c:v>
                </c:pt>
                <c:pt idx="8187">
                  <c:v>6.7999999999983629E-3</c:v>
                </c:pt>
                <c:pt idx="8188">
                  <c:v>4.2300000000068394E-3</c:v>
                </c:pt>
                <c:pt idx="8189">
                  <c:v>5.7800000000156615E-3</c:v>
                </c:pt>
                <c:pt idx="8190">
                  <c:v>4.3499999999880856E-3</c:v>
                </c:pt>
                <c:pt idx="8191">
                  <c:v>6.0500000000160981E-3</c:v>
                </c:pt>
                <c:pt idx="8192">
                  <c:v>6.3499999999976353E-3</c:v>
                </c:pt>
                <c:pt idx="8193">
                  <c:v>5.5399999999963256E-3</c:v>
                </c:pt>
                <c:pt idx="8194">
                  <c:v>6.8299999999794636E-3</c:v>
                </c:pt>
                <c:pt idx="8195">
                  <c:v>4.8199999999951615E-3</c:v>
                </c:pt>
                <c:pt idx="8196">
                  <c:v>7.6900000000250657E-3</c:v>
                </c:pt>
                <c:pt idx="8197">
                  <c:v>3.5500000000183718E-3</c:v>
                </c:pt>
                <c:pt idx="8198">
                  <c:v>9.4799999999963802E-3</c:v>
                </c:pt>
                <c:pt idx="8199">
                  <c:v>2.4699999999597821E-3</c:v>
                </c:pt>
                <c:pt idx="8200">
                  <c:v>6.7099999999982174E-3</c:v>
                </c:pt>
                <c:pt idx="8201">
                  <c:v>5.9300000000348518E-3</c:v>
                </c:pt>
                <c:pt idx="8202">
                  <c:v>5.8399999999778629E-3</c:v>
                </c:pt>
                <c:pt idx="8203">
                  <c:v>7.1800000000052933E-3</c:v>
                </c:pt>
                <c:pt idx="8204">
                  <c:v>5.0100000000270484E-3</c:v>
                </c:pt>
                <c:pt idx="8205">
                  <c:v>5.5099999999583815E-3</c:v>
                </c:pt>
                <c:pt idx="8206">
                  <c:v>5.8999999999969077E-3</c:v>
                </c:pt>
                <c:pt idx="8207">
                  <c:v>5.1600000000462387E-3</c:v>
                </c:pt>
                <c:pt idx="8208">
                  <c:v>4.9999999999954525E-3</c:v>
                </c:pt>
                <c:pt idx="8209">
                  <c:v>8.0499999999688043E-3</c:v>
                </c:pt>
                <c:pt idx="8210">
                  <c:v>6.4100000000166801E-3</c:v>
                </c:pt>
                <c:pt idx="8211">
                  <c:v>6.379999999978736E-3</c:v>
                </c:pt>
                <c:pt idx="8212">
                  <c:v>4.1400000000066939E-3</c:v>
                </c:pt>
                <c:pt idx="8213">
                  <c:v>6.4899999999852298E-3</c:v>
                </c:pt>
                <c:pt idx="8214">
                  <c:v>5.7600000000093132E-3</c:v>
                </c:pt>
                <c:pt idx="8215">
                  <c:v>7.1500000000241926E-3</c:v>
                </c:pt>
                <c:pt idx="8216">
                  <c:v>3.899999999987358E-3</c:v>
                </c:pt>
                <c:pt idx="8217">
                  <c:v>7.6599999999871216E-3</c:v>
                </c:pt>
                <c:pt idx="8218">
                  <c:v>2.6000000000294676E-3</c:v>
                </c:pt>
                <c:pt idx="8219">
                  <c:v>6.9100000000048567E-3</c:v>
                </c:pt>
                <c:pt idx="8220">
                  <c:v>4.5299999999883767E-3</c:v>
                </c:pt>
                <c:pt idx="8221">
                  <c:v>6.6499999999791726E-3</c:v>
                </c:pt>
                <c:pt idx="8222">
                  <c:v>3.210000000024138E-3</c:v>
                </c:pt>
                <c:pt idx="8223">
                  <c:v>5.4299999999898318E-3</c:v>
                </c:pt>
                <c:pt idx="8224">
                  <c:v>6.379999999978736E-3</c:v>
                </c:pt>
                <c:pt idx="8225">
                  <c:v>4.350000000044929E-3</c:v>
                </c:pt>
                <c:pt idx="8226">
                  <c:v>6.3999999999850843E-3</c:v>
                </c:pt>
                <c:pt idx="8227">
                  <c:v>3.3999999999991815E-3</c:v>
                </c:pt>
                <c:pt idx="8228">
                  <c:v>5.5100000000152249E-3</c:v>
                </c:pt>
                <c:pt idx="8229">
                  <c:v>6.1099999999782995E-3</c:v>
                </c:pt>
                <c:pt idx="8230">
                  <c:v>5.7600000000093132E-3</c:v>
                </c:pt>
                <c:pt idx="8231">
                  <c:v>3.8399999999683132E-3</c:v>
                </c:pt>
                <c:pt idx="8232">
                  <c:v>2.7100000000359614E-3</c:v>
                </c:pt>
                <c:pt idx="8233">
                  <c:v>6.5899999999601278E-3</c:v>
                </c:pt>
                <c:pt idx="8234">
                  <c:v>5.0400000000081491E-3</c:v>
                </c:pt>
                <c:pt idx="8235">
                  <c:v>2.8900000000362525E-3</c:v>
                </c:pt>
                <c:pt idx="8236">
                  <c:v>6.9399999999859574E-3</c:v>
                </c:pt>
                <c:pt idx="8237">
                  <c:v>3.0100000000174987E-3</c:v>
                </c:pt>
                <c:pt idx="8238">
                  <c:v>4.409999999950287E-3</c:v>
                </c:pt>
                <c:pt idx="8239">
                  <c:v>2.9500000000552973E-3</c:v>
                </c:pt>
                <c:pt idx="8240">
                  <c:v>6.4999999999599822E-3</c:v>
                </c:pt>
                <c:pt idx="8241">
                  <c:v>2.1700000000350883E-3</c:v>
                </c:pt>
                <c:pt idx="8242">
                  <c:v>5.189999999970496E-3</c:v>
                </c:pt>
                <c:pt idx="8243">
                  <c:v>3.2199999999988904E-3</c:v>
                </c:pt>
                <c:pt idx="8244">
                  <c:v>3.9300000000253021E-3</c:v>
                </c:pt>
                <c:pt idx="8245">
                  <c:v>5.369999999970787E-3</c:v>
                </c:pt>
                <c:pt idx="8246">
                  <c:v>3.8700000000062573E-3</c:v>
                </c:pt>
                <c:pt idx="8247">
                  <c:v>3.8200000000188084E-3</c:v>
                </c:pt>
                <c:pt idx="8248">
                  <c:v>5.2699999999958891E-3</c:v>
                </c:pt>
                <c:pt idx="8249">
                  <c:v>3.3099999999990359E-3</c:v>
                </c:pt>
                <c:pt idx="8250">
                  <c:v>4.4100000000071304E-3</c:v>
                </c:pt>
                <c:pt idx="8251">
                  <c:v>3.9899999999875035E-3</c:v>
                </c:pt>
                <c:pt idx="8252">
                  <c:v>5.7299999999713691E-3</c:v>
                </c:pt>
                <c:pt idx="8253">
                  <c:v>3.8700000000062573E-3</c:v>
                </c:pt>
                <c:pt idx="8254">
                  <c:v>1.7000000000280124E-3</c:v>
                </c:pt>
                <c:pt idx="8255">
                  <c:v>6.6400000000044201E-3</c:v>
                </c:pt>
                <c:pt idx="8256">
                  <c:v>2.2099999999909414E-3</c:v>
                </c:pt>
                <c:pt idx="8257">
                  <c:v>5.2999999999769898E-3</c:v>
                </c:pt>
                <c:pt idx="8258">
                  <c:v>3.7300000000186628E-3</c:v>
                </c:pt>
                <c:pt idx="8259">
                  <c:v>6.4399999999977808E-3</c:v>
                </c:pt>
                <c:pt idx="8260">
                  <c:v>3.2800000000179352E-3</c:v>
                </c:pt>
                <c:pt idx="8261">
                  <c:v>5.5399999999963256E-3</c:v>
                </c:pt>
                <c:pt idx="8262">
                  <c:v>1.9399999999905049E-3</c:v>
                </c:pt>
                <c:pt idx="8263">
                  <c:v>6.880000000023756E-3</c:v>
                </c:pt>
                <c:pt idx="8264">
                  <c:v>3.5799999999994725E-3</c:v>
                </c:pt>
                <c:pt idx="8265">
                  <c:v>4.9999999999954525E-3</c:v>
                </c:pt>
                <c:pt idx="8266">
                  <c:v>5.1599999999893953E-3</c:v>
                </c:pt>
                <c:pt idx="8267">
                  <c:v>3.6299999999869215E-3</c:v>
                </c:pt>
                <c:pt idx="8268">
                  <c:v>4.0300000000002001E-3</c:v>
                </c:pt>
                <c:pt idx="8269">
                  <c:v>6.5500000000042746E-3</c:v>
                </c:pt>
                <c:pt idx="8270">
                  <c:v>3.7599999999997635E-3</c:v>
                </c:pt>
                <c:pt idx="8271">
                  <c:v>3.2499999999799911E-3</c:v>
                </c:pt>
                <c:pt idx="8272">
                  <c:v>4.9999999999954525E-3</c:v>
                </c:pt>
                <c:pt idx="8273">
                  <c:v>4.7700000000077125E-3</c:v>
                </c:pt>
                <c:pt idx="8274">
                  <c:v>4.1200000000003456E-3</c:v>
                </c:pt>
                <c:pt idx="8275">
                  <c:v>4.5299999999883767E-3</c:v>
                </c:pt>
                <c:pt idx="8276">
                  <c:v>7.6000000000249202E-3</c:v>
                </c:pt>
                <c:pt idx="8277">
                  <c:v>2.4999999999977263E-3</c:v>
                </c:pt>
                <c:pt idx="8278">
                  <c:v>4.0799999999876491E-3</c:v>
                </c:pt>
                <c:pt idx="8279">
                  <c:v>4.7700000000077125E-3</c:v>
                </c:pt>
                <c:pt idx="8280">
                  <c:v>6.8200000000047112E-3</c:v>
                </c:pt>
                <c:pt idx="8281">
                  <c:v>4.0599999999813008E-3</c:v>
                </c:pt>
                <c:pt idx="8282">
                  <c:v>3.9600000000064028E-3</c:v>
                </c:pt>
                <c:pt idx="8283">
                  <c:v>5.6600000000344153E-3</c:v>
                </c:pt>
                <c:pt idx="8284">
                  <c:v>4.3000000000006366E-3</c:v>
                </c:pt>
                <c:pt idx="8285">
                  <c:v>5.8399999999778629E-3</c:v>
                </c:pt>
                <c:pt idx="8286">
                  <c:v>5.2400000000147884E-3</c:v>
                </c:pt>
                <c:pt idx="8287">
                  <c:v>5.9899999999970532E-3</c:v>
                </c:pt>
                <c:pt idx="8288">
                  <c:v>6.6800000000171167E-3</c:v>
                </c:pt>
                <c:pt idx="8289">
                  <c:v>3.5999999999489773E-3</c:v>
                </c:pt>
                <c:pt idx="8290">
                  <c:v>5.0400000000081491E-3</c:v>
                </c:pt>
                <c:pt idx="8291">
                  <c:v>6.7099999999982174E-3</c:v>
                </c:pt>
                <c:pt idx="8292">
                  <c:v>3.9300000000253021E-3</c:v>
                </c:pt>
                <c:pt idx="8293">
                  <c:v>7.3600000000055843E-3</c:v>
                </c:pt>
                <c:pt idx="8294">
                  <c:v>3.9899999999875035E-3</c:v>
                </c:pt>
                <c:pt idx="8295">
                  <c:v>6.2599999999974898E-3</c:v>
                </c:pt>
                <c:pt idx="8296">
                  <c:v>3.9100000000189539E-3</c:v>
                </c:pt>
                <c:pt idx="8297">
                  <c:v>6.4899999999852298E-3</c:v>
                </c:pt>
                <c:pt idx="8298">
                  <c:v>3.1299999999987449E-3</c:v>
                </c:pt>
                <c:pt idx="8299">
                  <c:v>6.2300000000163891E-3</c:v>
                </c:pt>
                <c:pt idx="8300">
                  <c:v>3.2199999999988904E-3</c:v>
                </c:pt>
                <c:pt idx="8301">
                  <c:v>7.7200000000061664E-3</c:v>
                </c:pt>
                <c:pt idx="8302">
                  <c:v>5.3599999999960346E-3</c:v>
                </c:pt>
                <c:pt idx="8303">
                  <c:v>2.889999999979409E-3</c:v>
                </c:pt>
                <c:pt idx="8304">
                  <c:v>7.4000000000182808E-3</c:v>
                </c:pt>
                <c:pt idx="8305">
                  <c:v>5.8399999999778629E-3</c:v>
                </c:pt>
                <c:pt idx="8306">
                  <c:v>6.7300000000045657E-3</c:v>
                </c:pt>
                <c:pt idx="8307">
                  <c:v>3.9100000000189539E-3</c:v>
                </c:pt>
                <c:pt idx="8308">
                  <c:v>6.4899999999852298E-3</c:v>
                </c:pt>
                <c:pt idx="8309">
                  <c:v>6.8600000000174077E-3</c:v>
                </c:pt>
                <c:pt idx="8310">
                  <c:v>5.8999999999969077E-3</c:v>
                </c:pt>
                <c:pt idx="8311">
                  <c:v>2.9499999999984539E-3</c:v>
                </c:pt>
                <c:pt idx="8312">
                  <c:v>7.9299999999875581E-3</c:v>
                </c:pt>
                <c:pt idx="8313">
                  <c:v>3.1299999999987449E-3</c:v>
                </c:pt>
                <c:pt idx="8314">
                  <c:v>9.7999999999842657E-3</c:v>
                </c:pt>
                <c:pt idx="8315">
                  <c:v>2.6500000000169166E-3</c:v>
                </c:pt>
                <c:pt idx="8316">
                  <c:v>7.9900000000066029E-3</c:v>
                </c:pt>
                <c:pt idx="8317">
                  <c:v>4.4100000000071304E-3</c:v>
                </c:pt>
                <c:pt idx="8318">
                  <c:v>7.8699999999685133E-3</c:v>
                </c:pt>
                <c:pt idx="8319">
                  <c:v>3.7200000000439104E-3</c:v>
                </c:pt>
                <c:pt idx="8320">
                  <c:v>7.2799999999801912E-3</c:v>
                </c:pt>
                <c:pt idx="8321">
                  <c:v>5.1500000000146429E-3</c:v>
                </c:pt>
                <c:pt idx="8322">
                  <c:v>5.6899999999586726E-3</c:v>
                </c:pt>
                <c:pt idx="8323">
                  <c:v>5.7300000000282125E-3</c:v>
                </c:pt>
                <c:pt idx="8324">
                  <c:v>5.7800000000156615E-3</c:v>
                </c:pt>
                <c:pt idx="8325">
                  <c:v>4.7099999999886677E-3</c:v>
                </c:pt>
                <c:pt idx="8326">
                  <c:v>5.3899999999771353E-3</c:v>
                </c:pt>
                <c:pt idx="8327">
                  <c:v>7.8700000000253567E-3</c:v>
                </c:pt>
                <c:pt idx="8328">
                  <c:v>5.3899999999771353E-3</c:v>
                </c:pt>
                <c:pt idx="8329">
                  <c:v>5.2499999999895408E-3</c:v>
                </c:pt>
                <c:pt idx="8330">
                  <c:v>3.3099999999990359E-3</c:v>
                </c:pt>
                <c:pt idx="8331">
                  <c:v>6.6100000000233194E-3</c:v>
                </c:pt>
                <c:pt idx="8332">
                  <c:v>3.3099999999990359E-3</c:v>
                </c:pt>
                <c:pt idx="8333">
                  <c:v>9.7499999999968168E-3</c:v>
                </c:pt>
                <c:pt idx="8334">
                  <c:v>3.1799999999861939E-3</c:v>
                </c:pt>
                <c:pt idx="8335">
                  <c:v>7.339999999999236E-3</c:v>
                </c:pt>
                <c:pt idx="8336">
                  <c:v>4.4700000000261753E-3</c:v>
                </c:pt>
                <c:pt idx="8337">
                  <c:v>4.4100000000071304E-3</c:v>
                </c:pt>
                <c:pt idx="8338">
                  <c:v>5.7499999999777174E-3</c:v>
                </c:pt>
                <c:pt idx="8339">
                  <c:v>8.399999999994634E-3</c:v>
                </c:pt>
                <c:pt idx="8340">
                  <c:v>3.2199999999988904E-3</c:v>
                </c:pt>
                <c:pt idx="8341">
                  <c:v>8.170000000006894E-3</c:v>
                </c:pt>
                <c:pt idx="8342">
                  <c:v>3.4200000000055297E-3</c:v>
                </c:pt>
                <c:pt idx="8343">
                  <c:v>7.4299999999993815E-3</c:v>
                </c:pt>
                <c:pt idx="8344">
                  <c:v>5.0600000000144973E-3</c:v>
                </c:pt>
                <c:pt idx="8345">
                  <c:v>4.2899999999690408E-3</c:v>
                </c:pt>
                <c:pt idx="8346">
                  <c:v>7.9000000000064574E-3</c:v>
                </c:pt>
                <c:pt idx="8347">
                  <c:v>3.489999999999327E-3</c:v>
                </c:pt>
                <c:pt idx="8348">
                  <c:v>7.0900000000051477E-3</c:v>
                </c:pt>
                <c:pt idx="8349">
                  <c:v>6.6499999999791726E-3</c:v>
                </c:pt>
                <c:pt idx="8350">
                  <c:v>3.6600000000248656E-3</c:v>
                </c:pt>
                <c:pt idx="8351">
                  <c:v>4.0000000000190994E-3</c:v>
                </c:pt>
                <c:pt idx="8352">
                  <c:v>7.2700000000054388E-3</c:v>
                </c:pt>
                <c:pt idx="8353">
                  <c:v>2.4399999999786814E-3</c:v>
                </c:pt>
                <c:pt idx="8354">
                  <c:v>7.6899999999682223E-3</c:v>
                </c:pt>
                <c:pt idx="8355">
                  <c:v>4.350000000044929E-3</c:v>
                </c:pt>
                <c:pt idx="8356">
                  <c:v>8.9699999999766078E-3</c:v>
                </c:pt>
                <c:pt idx="8357">
                  <c:v>4.200000000196269E-4</c:v>
                </c:pt>
                <c:pt idx="8358">
                  <c:v>7.1499999999673491E-3</c:v>
                </c:pt>
                <c:pt idx="8359">
                  <c:v>6.2599999999974898E-3</c:v>
                </c:pt>
                <c:pt idx="8360">
                  <c:v>6.880000000023756E-3</c:v>
                </c:pt>
                <c:pt idx="8361">
                  <c:v>2.1800000000098407E-3</c:v>
                </c:pt>
                <c:pt idx="8362">
                  <c:v>6.8299999999794636E-3</c:v>
                </c:pt>
                <c:pt idx="8363">
                  <c:v>4.5299999999883767E-3</c:v>
                </c:pt>
                <c:pt idx="8364">
                  <c:v>5.1200000000335422E-3</c:v>
                </c:pt>
                <c:pt idx="8365">
                  <c:v>7.6300000000060209E-3</c:v>
                </c:pt>
                <c:pt idx="8366">
                  <c:v>4.9799999999891043E-3</c:v>
                </c:pt>
                <c:pt idx="8367">
                  <c:v>6.199999999978445E-3</c:v>
                </c:pt>
                <c:pt idx="8368">
                  <c:v>4.3200000000069849E-3</c:v>
                </c:pt>
                <c:pt idx="8369">
                  <c:v>5.6000000000153705E-3</c:v>
                </c:pt>
                <c:pt idx="8370">
                  <c:v>6.0500000000160981E-3</c:v>
                </c:pt>
                <c:pt idx="8371">
                  <c:v>5.8099999999967622E-3</c:v>
                </c:pt>
                <c:pt idx="8372">
                  <c:v>2.4499999999534339E-3</c:v>
                </c:pt>
                <c:pt idx="8373">
                  <c:v>8.3400000000324326E-3</c:v>
                </c:pt>
                <c:pt idx="8374">
                  <c:v>3.3700000000180808E-3</c:v>
                </c:pt>
                <c:pt idx="8375">
                  <c:v>5.9599999999591091E-3</c:v>
                </c:pt>
                <c:pt idx="8376">
                  <c:v>5.4499999999961801E-3</c:v>
                </c:pt>
                <c:pt idx="8377">
                  <c:v>3.4600000000182263E-3</c:v>
                </c:pt>
                <c:pt idx="8378">
                  <c:v>3.899999999987358E-3</c:v>
                </c:pt>
                <c:pt idx="8379">
                  <c:v>8.3799999999882857E-3</c:v>
                </c:pt>
                <c:pt idx="8380">
                  <c:v>3.3099999999990359E-3</c:v>
                </c:pt>
                <c:pt idx="8381">
                  <c:v>6.7900000000236105E-3</c:v>
                </c:pt>
                <c:pt idx="8382">
                  <c:v>3.1000000000176442E-3</c:v>
                </c:pt>
                <c:pt idx="8383">
                  <c:v>5.0400000000081491E-3</c:v>
                </c:pt>
                <c:pt idx="8384">
                  <c:v>4.4699999999693318E-3</c:v>
                </c:pt>
                <c:pt idx="8385">
                  <c:v>3.6000000000058208E-3</c:v>
                </c:pt>
                <c:pt idx="8386">
                  <c:v>7.6000000000249202E-3</c:v>
                </c:pt>
                <c:pt idx="8387">
                  <c:v>3.2499999999799911E-3</c:v>
                </c:pt>
                <c:pt idx="8388">
                  <c:v>4.9500000000080036E-3</c:v>
                </c:pt>
                <c:pt idx="8389">
                  <c:v>4.3200000000069849E-3</c:v>
                </c:pt>
                <c:pt idx="8390">
                  <c:v>3.8099999999872125E-3</c:v>
                </c:pt>
                <c:pt idx="8391">
                  <c:v>3.3700000000180808E-3</c:v>
                </c:pt>
                <c:pt idx="8392">
                  <c:v>7.2399999999674947E-3</c:v>
                </c:pt>
                <c:pt idx="8393">
                  <c:v>2.0600000000285945E-3</c:v>
                </c:pt>
                <c:pt idx="8394">
                  <c:v>8.2299999999690954E-3</c:v>
                </c:pt>
                <c:pt idx="8395">
                  <c:v>1.8400000000156069E-3</c:v>
                </c:pt>
                <c:pt idx="8396">
                  <c:v>4.9500000000080036E-3</c:v>
                </c:pt>
                <c:pt idx="8397">
                  <c:v>2.0000000000095497E-3</c:v>
                </c:pt>
                <c:pt idx="8398">
                  <c:v>5.599999999958527E-3</c:v>
                </c:pt>
                <c:pt idx="8399">
                  <c:v>4.500000000007276E-3</c:v>
                </c:pt>
                <c:pt idx="8400">
                  <c:v>5.5100000000152249E-3</c:v>
                </c:pt>
                <c:pt idx="8401">
                  <c:v>2.5099999999724787E-3</c:v>
                </c:pt>
                <c:pt idx="8402">
                  <c:v>5.8400000000347063E-3</c:v>
                </c:pt>
                <c:pt idx="8403">
                  <c:v>3.2199999999988904E-3</c:v>
                </c:pt>
                <c:pt idx="8404">
                  <c:v>2.5600000000167711E-3</c:v>
                </c:pt>
                <c:pt idx="8405">
                  <c:v>5.1299999999514512E-3</c:v>
                </c:pt>
                <c:pt idx="8406">
                  <c:v>2.8000000000361069E-3</c:v>
                </c:pt>
                <c:pt idx="8407">
                  <c:v>4.3499999999880856E-3</c:v>
                </c:pt>
                <c:pt idx="8408">
                  <c:v>3.4600000000182263E-3</c:v>
                </c:pt>
                <c:pt idx="8409">
                  <c:v>2.2899999999594911E-3</c:v>
                </c:pt>
                <c:pt idx="8410">
                  <c:v>4.3800000000260297E-3</c:v>
                </c:pt>
                <c:pt idx="8411">
                  <c:v>5.2499999999895408E-3</c:v>
                </c:pt>
                <c:pt idx="8412">
                  <c:v>3.1999999998788553E-4</c:v>
                </c:pt>
                <c:pt idx="8413">
                  <c:v>6.0500000000160981E-3</c:v>
                </c:pt>
                <c:pt idx="8414">
                  <c:v>1.0199999999827014E-3</c:v>
                </c:pt>
                <c:pt idx="8415">
                  <c:v>5.8400000000347063E-3</c:v>
                </c:pt>
                <c:pt idx="8416">
                  <c:v>4.8299999999699139E-3</c:v>
                </c:pt>
                <c:pt idx="8417">
                  <c:v>3.1000000000176442E-3</c:v>
                </c:pt>
                <c:pt idx="8418">
                  <c:v>2.529999999978827E-3</c:v>
                </c:pt>
                <c:pt idx="8419">
                  <c:v>3.990000000044347E-3</c:v>
                </c:pt>
                <c:pt idx="8420">
                  <c:v>1.2299999999640931E-3</c:v>
                </c:pt>
                <c:pt idx="8421">
                  <c:v>5.3900000000339787E-3</c:v>
                </c:pt>
                <c:pt idx="8422">
                  <c:v>4.0199999999686042E-3</c:v>
                </c:pt>
                <c:pt idx="8423">
                  <c:v>2.9799999999795546E-3</c:v>
                </c:pt>
                <c:pt idx="8424">
                  <c:v>4.5600000000263208E-3</c:v>
                </c:pt>
                <c:pt idx="8425">
                  <c:v>1.6100000000278669E-3</c:v>
                </c:pt>
                <c:pt idx="8426">
                  <c:v>6.379999999978736E-3</c:v>
                </c:pt>
                <c:pt idx="8427">
                  <c:v>3.0399999999985994E-3</c:v>
                </c:pt>
                <c:pt idx="8428">
                  <c:v>3.6400000000185173E-3</c:v>
                </c:pt>
                <c:pt idx="8429">
                  <c:v>5.2699999999958891E-3</c:v>
                </c:pt>
                <c:pt idx="8430">
                  <c:v>2.529999999978827E-3</c:v>
                </c:pt>
                <c:pt idx="8431">
                  <c:v>3.1299999999987449E-3</c:v>
                </c:pt>
                <c:pt idx="8432">
                  <c:v>4.0000000000190994E-3</c:v>
                </c:pt>
                <c:pt idx="8433">
                  <c:v>1.8099999999776628E-3</c:v>
                </c:pt>
                <c:pt idx="8434">
                  <c:v>7.4799999999868305E-3</c:v>
                </c:pt>
                <c:pt idx="8435">
                  <c:v>1.6400000000089676E-3</c:v>
                </c:pt>
                <c:pt idx="8436">
                  <c:v>6.470000000035725E-3</c:v>
                </c:pt>
                <c:pt idx="8437">
                  <c:v>2.709999999979118E-3</c:v>
                </c:pt>
                <c:pt idx="8438">
                  <c:v>4.6199999999885222E-3</c:v>
                </c:pt>
                <c:pt idx="8439">
                  <c:v>5.2200000000084401E-3</c:v>
                </c:pt>
                <c:pt idx="8440">
                  <c:v>3.5100000000056752E-3</c:v>
                </c:pt>
                <c:pt idx="8441">
                  <c:v>4.450000000019827E-3</c:v>
                </c:pt>
                <c:pt idx="8442">
                  <c:v>5.0599999999576539E-3</c:v>
                </c:pt>
                <c:pt idx="8443">
                  <c:v>2.8300000000172076E-3</c:v>
                </c:pt>
                <c:pt idx="8444">
                  <c:v>5.5800000000090222E-3</c:v>
                </c:pt>
                <c:pt idx="8445">
                  <c:v>2.4099999999975807E-3</c:v>
                </c:pt>
                <c:pt idx="8446">
                  <c:v>5.8999999999969077E-3</c:v>
                </c:pt>
                <c:pt idx="8447">
                  <c:v>5.9299999999780084E-3</c:v>
                </c:pt>
                <c:pt idx="8448">
                  <c:v>5.5100000000152249E-3</c:v>
                </c:pt>
                <c:pt idx="8449">
                  <c:v>3.2199999999988904E-3</c:v>
                </c:pt>
                <c:pt idx="8450">
                  <c:v>2.0299999999906504E-3</c:v>
                </c:pt>
                <c:pt idx="8451">
                  <c:v>4.860000000007858E-3</c:v>
                </c:pt>
                <c:pt idx="8452">
                  <c:v>0</c:v>
                </c:pt>
                <c:pt idx="8453">
                  <c:v>2.020000000015898E-3</c:v>
                </c:pt>
                <c:pt idx="8454">
                  <c:v>1.3500000000021828E-3</c:v>
                </c:pt>
                <c:pt idx="8455">
                  <c:v>0</c:v>
                </c:pt>
                <c:pt idx="8456">
                  <c:v>9.2000000000780346E-4</c:v>
                </c:pt>
                <c:pt idx="8457">
                  <c:v>0</c:v>
                </c:pt>
                <c:pt idx="8458">
                  <c:v>0</c:v>
                </c:pt>
                <c:pt idx="8459">
                  <c:v>0</c:v>
                </c:pt>
                <c:pt idx="8460">
                  <c:v>6.7999999998846761E-4</c:v>
                </c:pt>
                <c:pt idx="8461">
                  <c:v>0</c:v>
                </c:pt>
                <c:pt idx="8462">
                  <c:v>0</c:v>
                </c:pt>
                <c:pt idx="8463">
                  <c:v>6.5999999998211933E-4</c:v>
                </c:pt>
                <c:pt idx="8464">
                  <c:v>6.5299999999979264E-3</c:v>
                </c:pt>
                <c:pt idx="8465">
                  <c:v>1.7300000000091131E-3</c:v>
                </c:pt>
                <c:pt idx="8466">
                  <c:v>4.8800000000142063E-3</c:v>
                </c:pt>
                <c:pt idx="8467">
                  <c:v>2.0599999999717511E-3</c:v>
                </c:pt>
                <c:pt idx="8468">
                  <c:v>4.3800000000260297E-3</c:v>
                </c:pt>
                <c:pt idx="8469">
                  <c:v>4.2300000000068394E-3</c:v>
                </c:pt>
                <c:pt idx="8470">
                  <c:v>9.869999999978063E-3</c:v>
                </c:pt>
                <c:pt idx="8471">
                  <c:v>4.9700000000143518E-3</c:v>
                </c:pt>
                <c:pt idx="8472">
                  <c:v>4.4100000000071304E-3</c:v>
                </c:pt>
                <c:pt idx="8473">
                  <c:v>5.5800000000090222E-3</c:v>
                </c:pt>
                <c:pt idx="8474">
                  <c:v>7.2999999999865395E-3</c:v>
                </c:pt>
                <c:pt idx="8475">
                  <c:v>6.1399999999594002E-3</c:v>
                </c:pt>
                <c:pt idx="8476">
                  <c:v>4.7100000000455111E-3</c:v>
                </c:pt>
                <c:pt idx="8477">
                  <c:v>5.2999999999769898E-3</c:v>
                </c:pt>
                <c:pt idx="8478">
                  <c:v>9.7499999999968168E-3</c:v>
                </c:pt>
                <c:pt idx="8479">
                  <c:v>6.1699999999973443E-3</c:v>
                </c:pt>
                <c:pt idx="8480">
                  <c:v>7.9200000000128057E-3</c:v>
                </c:pt>
                <c:pt idx="8481">
                  <c:v>4.3600000000196815E-3</c:v>
                </c:pt>
                <c:pt idx="8482">
                  <c:v>8.7599999999952161E-3</c:v>
                </c:pt>
                <c:pt idx="8483">
                  <c:v>5.8699999999589636E-3</c:v>
                </c:pt>
                <c:pt idx="8484">
                  <c:v>7.2700000000054388E-3</c:v>
                </c:pt>
                <c:pt idx="8485">
                  <c:v>7.5700000000438195E-3</c:v>
                </c:pt>
                <c:pt idx="8486">
                  <c:v>7.9299999999875581E-3</c:v>
                </c:pt>
                <c:pt idx="8487">
                  <c:v>7.4500000000057298E-3</c:v>
                </c:pt>
                <c:pt idx="8488">
                  <c:v>8.3399999999755892E-3</c:v>
                </c:pt>
                <c:pt idx="8489">
                  <c:v>7.5400000000058753E-3</c:v>
                </c:pt>
                <c:pt idx="8490">
                  <c:v>7.0999999999799002E-3</c:v>
                </c:pt>
                <c:pt idx="8491">
                  <c:v>8.2500000000322871E-3</c:v>
                </c:pt>
                <c:pt idx="8492">
                  <c:v>5.2499999999895408E-3</c:v>
                </c:pt>
                <c:pt idx="8493">
                  <c:v>8.8799999999764623E-3</c:v>
                </c:pt>
                <c:pt idx="8494">
                  <c:v>5.6000000000153705E-3</c:v>
                </c:pt>
                <c:pt idx="8495">
                  <c:v>1.0249999999984993E-2</c:v>
                </c:pt>
                <c:pt idx="8496">
                  <c:v>5.9600000000159525E-3</c:v>
                </c:pt>
                <c:pt idx="8497">
                  <c:v>9.6300000000155705E-3</c:v>
                </c:pt>
                <c:pt idx="8498">
                  <c:v>5.2099999999768443E-3</c:v>
                </c:pt>
                <c:pt idx="8499">
                  <c:v>9.8100000000158616E-3</c:v>
                </c:pt>
                <c:pt idx="8500">
                  <c:v>3.8099999999872125E-3</c:v>
                </c:pt>
                <c:pt idx="8501">
                  <c:v>9.9900000000161526E-3</c:v>
                </c:pt>
                <c:pt idx="8502">
                  <c:v>4.680000000007567E-3</c:v>
                </c:pt>
                <c:pt idx="8503">
                  <c:v>7.9200000000128057E-3</c:v>
                </c:pt>
                <c:pt idx="8504">
                  <c:v>5.8699999999589636E-3</c:v>
                </c:pt>
                <c:pt idx="8505">
                  <c:v>7.0699999999987995E-3</c:v>
                </c:pt>
                <c:pt idx="8506">
                  <c:v>7.2700000000054388E-3</c:v>
                </c:pt>
                <c:pt idx="8507">
                  <c:v>7.8399999999874126E-3</c:v>
                </c:pt>
                <c:pt idx="8508">
                  <c:v>8.2800000000133878E-3</c:v>
                </c:pt>
                <c:pt idx="8509">
                  <c:v>4.9500000000080036E-3</c:v>
                </c:pt>
                <c:pt idx="8510">
                  <c:v>9.0000000000145519E-3</c:v>
                </c:pt>
                <c:pt idx="8511">
                  <c:v>6.2599999999974898E-3</c:v>
                </c:pt>
                <c:pt idx="8512">
                  <c:v>9.180000000014843E-3</c:v>
                </c:pt>
                <c:pt idx="8513">
                  <c:v>3.3899999999675856E-3</c:v>
                </c:pt>
                <c:pt idx="8514">
                  <c:v>1.1390000000005784E-2</c:v>
                </c:pt>
                <c:pt idx="8515">
                  <c:v>9.5699999999965257E-3</c:v>
                </c:pt>
                <c:pt idx="8516">
                  <c:v>6.5200000000231739E-3</c:v>
                </c:pt>
                <c:pt idx="8517">
                  <c:v>5.6700000000091677E-3</c:v>
                </c:pt>
                <c:pt idx="8518">
                  <c:v>9.9499999999466127E-3</c:v>
                </c:pt>
                <c:pt idx="8519">
                  <c:v>7.0900000000051477E-3</c:v>
                </c:pt>
                <c:pt idx="8520">
                  <c:v>9.2400000000338878E-3</c:v>
                </c:pt>
                <c:pt idx="8521">
                  <c:v>6.5899999999601278E-3</c:v>
                </c:pt>
                <c:pt idx="8522">
                  <c:v>7.3000000000433829E-3</c:v>
                </c:pt>
                <c:pt idx="8523">
                  <c:v>9.3299999999771899E-3</c:v>
                </c:pt>
                <c:pt idx="8524">
                  <c:v>7.1500000000241926E-3</c:v>
                </c:pt>
                <c:pt idx="8525">
                  <c:v>7.8100000000063119E-3</c:v>
                </c:pt>
                <c:pt idx="8526">
                  <c:v>1.0489999999947486E-2</c:v>
                </c:pt>
                <c:pt idx="8527">
                  <c:v>8.7300000000141154E-3</c:v>
                </c:pt>
                <c:pt idx="8528">
                  <c:v>8.0500000000256478E-3</c:v>
                </c:pt>
                <c:pt idx="8529">
                  <c:v>5.4799999999772808E-3</c:v>
                </c:pt>
                <c:pt idx="8530">
                  <c:v>8.3700000000135333E-3</c:v>
                </c:pt>
                <c:pt idx="8531">
                  <c:v>8.3799999999882857E-3</c:v>
                </c:pt>
                <c:pt idx="8532">
                  <c:v>8.6100000000328691E-3</c:v>
                </c:pt>
                <c:pt idx="8533">
                  <c:v>7.2699999999485954E-3</c:v>
                </c:pt>
                <c:pt idx="8534">
                  <c:v>9.3900000000530781E-3</c:v>
                </c:pt>
                <c:pt idx="8535">
                  <c:v>7.6899999999682223E-3</c:v>
                </c:pt>
                <c:pt idx="8536">
                  <c:v>5.690000000015516E-3</c:v>
                </c:pt>
                <c:pt idx="8537">
                  <c:v>6.8299999999794636E-3</c:v>
                </c:pt>
                <c:pt idx="8538">
                  <c:v>5.8400000000347063E-3</c:v>
                </c:pt>
                <c:pt idx="8539">
                  <c:v>8.3699999999566899E-3</c:v>
                </c:pt>
                <c:pt idx="8540">
                  <c:v>6.6800000000171167E-3</c:v>
                </c:pt>
                <c:pt idx="8541">
                  <c:v>6.4699999999788815E-3</c:v>
                </c:pt>
                <c:pt idx="8542">
                  <c:v>5.5100000000152249E-3</c:v>
                </c:pt>
                <c:pt idx="8543">
                  <c:v>7.569999999986976E-3</c:v>
                </c:pt>
                <c:pt idx="8544">
                  <c:v>5.5399999999963256E-3</c:v>
                </c:pt>
                <c:pt idx="8545">
                  <c:v>6.2300000000163891E-3</c:v>
                </c:pt>
                <c:pt idx="8546">
                  <c:v>6.0200000000349974E-3</c:v>
                </c:pt>
                <c:pt idx="8547">
                  <c:v>7.209999999986394E-3</c:v>
                </c:pt>
                <c:pt idx="8548">
                  <c:v>4.1499999999814463E-3</c:v>
                </c:pt>
                <c:pt idx="8549">
                  <c:v>6.0199999999781539E-3</c:v>
                </c:pt>
                <c:pt idx="8550">
                  <c:v>3.6000000000058208E-3</c:v>
                </c:pt>
                <c:pt idx="8551">
                  <c:v>4.0600000000381442E-3</c:v>
                </c:pt>
                <c:pt idx="8552">
                  <c:v>7.619999999974425E-3</c:v>
                </c:pt>
                <c:pt idx="8553">
                  <c:v>2.9000000000110049E-3</c:v>
                </c:pt>
                <c:pt idx="8554">
                  <c:v>7.8599999999937609E-3</c:v>
                </c:pt>
                <c:pt idx="8555">
                  <c:v>2.0299999999906504E-3</c:v>
                </c:pt>
                <c:pt idx="8556">
                  <c:v>4.5299999999883767E-3</c:v>
                </c:pt>
                <c:pt idx="8557">
                  <c:v>4.3800000000260297E-3</c:v>
                </c:pt>
                <c:pt idx="8558">
                  <c:v>5.1000000000271939E-3</c:v>
                </c:pt>
                <c:pt idx="8559">
                  <c:v>3.5999999999489773E-3</c:v>
                </c:pt>
                <c:pt idx="8560">
                  <c:v>7.5400000000058753E-3</c:v>
                </c:pt>
                <c:pt idx="8561">
                  <c:v>5.4299999999898318E-3</c:v>
                </c:pt>
                <c:pt idx="8562">
                  <c:v>3.4800000000245745E-3</c:v>
                </c:pt>
                <c:pt idx="8563">
                  <c:v>4.7999999999888132E-3</c:v>
                </c:pt>
                <c:pt idx="8564">
                  <c:v>4.9799999999891043E-3</c:v>
                </c:pt>
                <c:pt idx="8565">
                  <c:v>4.6200000000453656E-3</c:v>
                </c:pt>
                <c:pt idx="8566">
                  <c:v>4.5299999999883767E-3</c:v>
                </c:pt>
                <c:pt idx="8567">
                  <c:v>6.3499999999976353E-3</c:v>
                </c:pt>
                <c:pt idx="8568">
                  <c:v>4.9999999999954525E-3</c:v>
                </c:pt>
                <c:pt idx="8569">
                  <c:v>6.0199999999781539E-3</c:v>
                </c:pt>
                <c:pt idx="8570">
                  <c:v>2.8900000000362525E-3</c:v>
                </c:pt>
                <c:pt idx="8571">
                  <c:v>5.6999999999902684E-3</c:v>
                </c:pt>
                <c:pt idx="8572">
                  <c:v>3.6000000000058208E-3</c:v>
                </c:pt>
                <c:pt idx="8573">
                  <c:v>6.7999999999983629E-3</c:v>
                </c:pt>
                <c:pt idx="8574">
                  <c:v>5.4200000000150794E-3</c:v>
                </c:pt>
                <c:pt idx="8575">
                  <c:v>5.8699999999589636E-3</c:v>
                </c:pt>
                <c:pt idx="8576">
                  <c:v>5.2200000000084401E-3</c:v>
                </c:pt>
                <c:pt idx="8577">
                  <c:v>2.0800000000349428E-3</c:v>
                </c:pt>
                <c:pt idx="8578">
                  <c:v>4.409999999950287E-3</c:v>
                </c:pt>
                <c:pt idx="8579">
                  <c:v>8.1400000000257933E-3</c:v>
                </c:pt>
                <c:pt idx="8580">
                  <c:v>5.870000000015807E-3</c:v>
                </c:pt>
                <c:pt idx="8581">
                  <c:v>6.5899999999601278E-3</c:v>
                </c:pt>
                <c:pt idx="8582">
                  <c:v>6.1400000000162436E-3</c:v>
                </c:pt>
                <c:pt idx="8583">
                  <c:v>4.1400000000066939E-3</c:v>
                </c:pt>
                <c:pt idx="8584">
                  <c:v>7.389999999986685E-3</c:v>
                </c:pt>
                <c:pt idx="8585">
                  <c:v>4.8899999999889587E-3</c:v>
                </c:pt>
                <c:pt idx="8586">
                  <c:v>5.9600000000159525E-3</c:v>
                </c:pt>
                <c:pt idx="8587">
                  <c:v>6.2300000000163891E-3</c:v>
                </c:pt>
                <c:pt idx="8588">
                  <c:v>5.2400000000147884E-3</c:v>
                </c:pt>
                <c:pt idx="8589">
                  <c:v>5.8699999999589636E-3</c:v>
                </c:pt>
                <c:pt idx="8590">
                  <c:v>5.5199999999899774E-3</c:v>
                </c:pt>
                <c:pt idx="8591">
                  <c:v>5.1500000000146429E-3</c:v>
                </c:pt>
                <c:pt idx="8592">
                  <c:v>7.2499999999990905E-3</c:v>
                </c:pt>
                <c:pt idx="8593">
                  <c:v>3.0899999999860484E-3</c:v>
                </c:pt>
                <c:pt idx="8594">
                  <c:v>7.1000000000367436E-3</c:v>
                </c:pt>
                <c:pt idx="8595">
                  <c:v>2.5600000000167711E-3</c:v>
                </c:pt>
                <c:pt idx="8596">
                  <c:v>5.9299999999780084E-3</c:v>
                </c:pt>
                <c:pt idx="8597">
                  <c:v>7.2399999999674947E-3</c:v>
                </c:pt>
                <c:pt idx="8598">
                  <c:v>4.4100000000071304E-3</c:v>
                </c:pt>
                <c:pt idx="8599">
                  <c:v>4.0900000000192449E-3</c:v>
                </c:pt>
                <c:pt idx="8600">
                  <c:v>5.6000000000153705E-3</c:v>
                </c:pt>
                <c:pt idx="8601">
                  <c:v>3.0399999999985994E-3</c:v>
                </c:pt>
                <c:pt idx="8602">
                  <c:v>7.2700000000054388E-3</c:v>
                </c:pt>
                <c:pt idx="8603">
                  <c:v>3.5799999999994725E-3</c:v>
                </c:pt>
                <c:pt idx="8604">
                  <c:v>4.5599999999694774E-3</c:v>
                </c:pt>
                <c:pt idx="8605">
                  <c:v>4.3800000000260297E-3</c:v>
                </c:pt>
                <c:pt idx="8606">
                  <c:v>5.3599999999960346E-3</c:v>
                </c:pt>
                <c:pt idx="8607">
                  <c:v>6.0799999999971988E-3</c:v>
                </c:pt>
                <c:pt idx="8608">
                  <c:v>2.8300000000172076E-3</c:v>
                </c:pt>
                <c:pt idx="8609">
                  <c:v>7.2799999999801912E-3</c:v>
                </c:pt>
                <c:pt idx="8610">
                  <c:v>1.0399999999890497E-3</c:v>
                </c:pt>
                <c:pt idx="8611">
                  <c:v>3.8700000000062573E-3</c:v>
                </c:pt>
                <c:pt idx="8612">
                  <c:v>5.5800000000090222E-3</c:v>
                </c:pt>
                <c:pt idx="8613">
                  <c:v>4.500000000007276E-3</c:v>
                </c:pt>
                <c:pt idx="8614">
                  <c:v>1.7199999999775173E-3</c:v>
                </c:pt>
                <c:pt idx="8615">
                  <c:v>2.1199999999907959E-3</c:v>
                </c:pt>
                <c:pt idx="8616">
                  <c:v>3.0700000000365435E-3</c:v>
                </c:pt>
                <c:pt idx="8617">
                  <c:v>3.9899999999875035E-3</c:v>
                </c:pt>
                <c:pt idx="8618">
                  <c:v>2.7999999999792635E-3</c:v>
                </c:pt>
                <c:pt idx="8619">
                  <c:v>5.1900000000273394E-3</c:v>
                </c:pt>
                <c:pt idx="8620">
                  <c:v>4.5299999999883767E-3</c:v>
                </c:pt>
                <c:pt idx="8621">
                  <c:v>3.6099999999805732E-3</c:v>
                </c:pt>
                <c:pt idx="8622">
                  <c:v>1.4899999999897773E-3</c:v>
                </c:pt>
                <c:pt idx="8623">
                  <c:v>4.1400000000066939E-3</c:v>
                </c:pt>
                <c:pt idx="8624">
                  <c:v>4.8000000000456566E-3</c:v>
                </c:pt>
                <c:pt idx="8625">
                  <c:v>3.6599999999680222E-3</c:v>
                </c:pt>
                <c:pt idx="8626">
                  <c:v>4.4700000000261753E-3</c:v>
                </c:pt>
                <c:pt idx="8627">
                  <c:v>3.1599999999798456E-3</c:v>
                </c:pt>
                <c:pt idx="8628">
                  <c:v>2.3299999999721877E-3</c:v>
                </c:pt>
                <c:pt idx="8629">
                  <c:v>2.7700000000550062E-3</c:v>
                </c:pt>
                <c:pt idx="8630">
                  <c:v>4.6799999999507236E-3</c:v>
                </c:pt>
                <c:pt idx="8631">
                  <c:v>4.2600000000447835E-3</c:v>
                </c:pt>
                <c:pt idx="8632">
                  <c:v>6.1099999999782995E-3</c:v>
                </c:pt>
                <c:pt idx="8633">
                  <c:v>2.5899999999978718E-3</c:v>
                </c:pt>
                <c:pt idx="8634">
                  <c:v>2.6799999999980173E-3</c:v>
                </c:pt>
                <c:pt idx="8635">
                  <c:v>4.7999999999888132E-3</c:v>
                </c:pt>
                <c:pt idx="8636">
                  <c:v>3.8800000000378532E-3</c:v>
                </c:pt>
                <c:pt idx="8637">
                  <c:v>4.229999999949996E-3</c:v>
                </c:pt>
                <c:pt idx="8638">
                  <c:v>6.4100000000166801E-3</c:v>
                </c:pt>
                <c:pt idx="8639">
                  <c:v>3.1200000000239925E-3</c:v>
                </c:pt>
                <c:pt idx="8640">
                  <c:v>7.0699999999987995E-3</c:v>
                </c:pt>
                <c:pt idx="8641">
                  <c:v>1.5799999999899228E-3</c:v>
                </c:pt>
                <c:pt idx="8642">
                  <c:v>6.1699999999973443E-3</c:v>
                </c:pt>
                <c:pt idx="8643">
                  <c:v>2.2599999999783904E-3</c:v>
                </c:pt>
                <c:pt idx="8644">
                  <c:v>5.3100000000085856E-3</c:v>
                </c:pt>
                <c:pt idx="8645">
                  <c:v>5.7800000000156615E-3</c:v>
                </c:pt>
                <c:pt idx="8646">
                  <c:v>7.2700000000054388E-3</c:v>
                </c:pt>
                <c:pt idx="8647">
                  <c:v>1.2499999999704414E-3</c:v>
                </c:pt>
                <c:pt idx="8648">
                  <c:v>5.3100000000085856E-3</c:v>
                </c:pt>
                <c:pt idx="8649">
                  <c:v>4.8800000000142063E-3</c:v>
                </c:pt>
                <c:pt idx="8650">
                  <c:v>3.1900000000177897E-3</c:v>
                </c:pt>
                <c:pt idx="8651">
                  <c:v>7.1299999999610009E-3</c:v>
                </c:pt>
                <c:pt idx="8652">
                  <c:v>4.3200000000069849E-3</c:v>
                </c:pt>
                <c:pt idx="8653">
                  <c:v>5.0300000000333966E-3</c:v>
                </c:pt>
                <c:pt idx="8654">
                  <c:v>3.5199999999804277E-3</c:v>
                </c:pt>
                <c:pt idx="8655">
                  <c:v>5.9899999999970532E-3</c:v>
                </c:pt>
                <c:pt idx="8656">
                  <c:v>2.6500000000169166E-3</c:v>
                </c:pt>
                <c:pt idx="8657">
                  <c:v>7.0999999999799002E-3</c:v>
                </c:pt>
                <c:pt idx="8658">
                  <c:v>5.1799999999957436E-3</c:v>
                </c:pt>
                <c:pt idx="8659">
                  <c:v>6.2000000000352884E-3</c:v>
                </c:pt>
                <c:pt idx="8660">
                  <c:v>3.1899999999609463E-3</c:v>
                </c:pt>
                <c:pt idx="8661">
                  <c:v>5.1000000000271939E-3</c:v>
                </c:pt>
                <c:pt idx="8662">
                  <c:v>2.1399999999971442E-3</c:v>
                </c:pt>
                <c:pt idx="8663">
                  <c:v>6.7399999999793181E-3</c:v>
                </c:pt>
                <c:pt idx="8664">
                  <c:v>5.8099999999967622E-3</c:v>
                </c:pt>
                <c:pt idx="8665">
                  <c:v>3.1000000000176442E-3</c:v>
                </c:pt>
                <c:pt idx="8666">
                  <c:v>5.690000000015516E-3</c:v>
                </c:pt>
                <c:pt idx="8667">
                  <c:v>4.8599999999510146E-3</c:v>
                </c:pt>
                <c:pt idx="8668">
                  <c:v>3.9000000000442014E-3</c:v>
                </c:pt>
                <c:pt idx="8669">
                  <c:v>4.4699999999693318E-3</c:v>
                </c:pt>
                <c:pt idx="8670">
                  <c:v>5.3100000000085856E-3</c:v>
                </c:pt>
                <c:pt idx="8671">
                  <c:v>4.8800000000142063E-3</c:v>
                </c:pt>
                <c:pt idx="8672">
                  <c:v>5.2499999999895408E-3</c:v>
                </c:pt>
                <c:pt idx="8673">
                  <c:v>2.6500000000169166E-3</c:v>
                </c:pt>
                <c:pt idx="8674">
                  <c:v>5.3100000000085856E-3</c:v>
                </c:pt>
                <c:pt idx="8675">
                  <c:v>4.5899999999505781E-3</c:v>
                </c:pt>
                <c:pt idx="8676">
                  <c:v>4.6200000000453656E-3</c:v>
                </c:pt>
                <c:pt idx="8677">
                  <c:v>3.8099999999872125E-3</c:v>
                </c:pt>
                <c:pt idx="8678">
                  <c:v>5.8999999999969077E-3</c:v>
                </c:pt>
                <c:pt idx="8679">
                  <c:v>3.1599999999798456E-3</c:v>
                </c:pt>
                <c:pt idx="8680">
                  <c:v>6.470000000035725E-3</c:v>
                </c:pt>
                <c:pt idx="8681">
                  <c:v>2.1999999999593456E-3</c:v>
                </c:pt>
                <c:pt idx="8682">
                  <c:v>6.6800000000171167E-3</c:v>
                </c:pt>
                <c:pt idx="8683">
                  <c:v>4.4100000000071304E-3</c:v>
                </c:pt>
                <c:pt idx="8684">
                  <c:v>6.1699999999973443E-3</c:v>
                </c:pt>
                <c:pt idx="8685">
                  <c:v>7.6300000000060209E-3</c:v>
                </c:pt>
                <c:pt idx="8686">
                  <c:v>3.7800000000061118E-3</c:v>
                </c:pt>
                <c:pt idx="8687">
                  <c:v>6.6199999999980719E-3</c:v>
                </c:pt>
                <c:pt idx="8688">
                  <c:v>5.2999999999769898E-3</c:v>
                </c:pt>
                <c:pt idx="8689">
                  <c:v>7.389999999986685E-3</c:v>
                </c:pt>
                <c:pt idx="8690">
                  <c:v>1.6700000000469117E-3</c:v>
                </c:pt>
                <c:pt idx="8691">
                  <c:v>7.9000000000064574E-3</c:v>
                </c:pt>
                <c:pt idx="8692">
                  <c:v>6.2299999999595457E-3</c:v>
                </c:pt>
                <c:pt idx="8693">
                  <c:v>7.8100000000063119E-3</c:v>
                </c:pt>
                <c:pt idx="8694">
                  <c:v>3.0399999999985994E-3</c:v>
                </c:pt>
                <c:pt idx="8695">
                  <c:v>6.3200000000165346E-3</c:v>
                </c:pt>
                <c:pt idx="8696">
                  <c:v>4.7000000000139153E-3</c:v>
                </c:pt>
                <c:pt idx="8697">
                  <c:v>6.6199999999980719E-3</c:v>
                </c:pt>
                <c:pt idx="8698">
                  <c:v>5.3099999999517422E-3</c:v>
                </c:pt>
                <c:pt idx="8699">
                  <c:v>8.4600000000136788E-3</c:v>
                </c:pt>
                <c:pt idx="8700">
                  <c:v>4.2900000000258842E-3</c:v>
                </c:pt>
                <c:pt idx="8701">
                  <c:v>5.8399999999778629E-3</c:v>
                </c:pt>
                <c:pt idx="8702">
                  <c:v>3.3999999999991815E-3</c:v>
                </c:pt>
                <c:pt idx="8703">
                  <c:v>7.1199999999862484E-3</c:v>
                </c:pt>
                <c:pt idx="8704">
                  <c:v>7.660000000043965E-3</c:v>
                </c:pt>
                <c:pt idx="8705">
                  <c:v>2.1199999999907959E-3</c:v>
                </c:pt>
                <c:pt idx="8706">
                  <c:v>4.7099999999886677E-3</c:v>
                </c:pt>
                <c:pt idx="8707">
                  <c:v>8.3399999999755892E-3</c:v>
                </c:pt>
                <c:pt idx="8708">
                  <c:v>5.5100000000152249E-3</c:v>
                </c:pt>
                <c:pt idx="8709">
                  <c:v>5.2200000000084401E-3</c:v>
                </c:pt>
                <c:pt idx="8710">
                  <c:v>3.9600000000064028E-3</c:v>
                </c:pt>
                <c:pt idx="8711">
                  <c:v>5.5800000000090222E-3</c:v>
                </c:pt>
                <c:pt idx="8712">
                  <c:v>6.6699999999855208E-3</c:v>
                </c:pt>
                <c:pt idx="8713">
                  <c:v>4.5900000000074215E-3</c:v>
                </c:pt>
                <c:pt idx="8714">
                  <c:v>7.389999999986685E-3</c:v>
                </c:pt>
                <c:pt idx="8715">
                  <c:v>4.7400000000266118E-3</c:v>
                </c:pt>
                <c:pt idx="8716">
                  <c:v>7.1800000000052933E-3</c:v>
                </c:pt>
                <c:pt idx="8717">
                  <c:v>3.489999999999327E-3</c:v>
                </c:pt>
                <c:pt idx="8718">
                  <c:v>6.9999999999481588E-3</c:v>
                </c:pt>
                <c:pt idx="8719">
                  <c:v>4.2700000000195359E-3</c:v>
                </c:pt>
                <c:pt idx="8720">
                  <c:v>7.8000000000315595E-3</c:v>
                </c:pt>
                <c:pt idx="8721">
                  <c:v>2.2699999999531428E-3</c:v>
                </c:pt>
                <c:pt idx="8722">
                  <c:v>7.9600000000255022E-3</c:v>
                </c:pt>
                <c:pt idx="8723">
                  <c:v>5.0299999999765532E-3</c:v>
                </c:pt>
                <c:pt idx="8724">
                  <c:v>4.8900000000458022E-3</c:v>
                </c:pt>
                <c:pt idx="8725">
                  <c:v>7.2699999999485954E-3</c:v>
                </c:pt>
                <c:pt idx="8726">
                  <c:v>3.5500000000183718E-3</c:v>
                </c:pt>
                <c:pt idx="8727">
                  <c:v>5.9300000000348518E-3</c:v>
                </c:pt>
                <c:pt idx="8728">
                  <c:v>6.2899999999785905E-3</c:v>
                </c:pt>
                <c:pt idx="8729">
                  <c:v>3.5399999999867759E-3</c:v>
                </c:pt>
                <c:pt idx="8730">
                  <c:v>5.0100000000270484E-3</c:v>
                </c:pt>
                <c:pt idx="8731">
                  <c:v>8.2899999999881402E-3</c:v>
                </c:pt>
                <c:pt idx="8732">
                  <c:v>1.9599999999968531E-3</c:v>
                </c:pt>
                <c:pt idx="8733">
                  <c:v>1.01399999999785E-2</c:v>
                </c:pt>
                <c:pt idx="8734">
                  <c:v>4.5900000000074215E-3</c:v>
                </c:pt>
                <c:pt idx="8735">
                  <c:v>5.2100000000336877E-3</c:v>
                </c:pt>
                <c:pt idx="8736">
                  <c:v>5.7499999999777174E-3</c:v>
                </c:pt>
                <c:pt idx="8737">
                  <c:v>4.7099999999886677E-3</c:v>
                </c:pt>
                <c:pt idx="8738">
                  <c:v>5.2200000000084401E-3</c:v>
                </c:pt>
                <c:pt idx="8739">
                  <c:v>5.6599999999775719E-3</c:v>
                </c:pt>
                <c:pt idx="8740">
                  <c:v>4.8300000000267573E-3</c:v>
                </c:pt>
                <c:pt idx="8741">
                  <c:v>6.0500000000160981E-3</c:v>
                </c:pt>
                <c:pt idx="8742">
                  <c:v>5.6599999999775719E-3</c:v>
                </c:pt>
                <c:pt idx="8743">
                  <c:v>4.2000000000257387E-3</c:v>
                </c:pt>
                <c:pt idx="8744">
                  <c:v>5.2799999999706415E-3</c:v>
                </c:pt>
                <c:pt idx="8745">
                  <c:v>3.5700000000247201E-3</c:v>
                </c:pt>
                <c:pt idx="8746">
                  <c:v>7.5999999999680767E-3</c:v>
                </c:pt>
                <c:pt idx="8747">
                  <c:v>5.8099999999967622E-3</c:v>
                </c:pt>
                <c:pt idx="8748">
                  <c:v>4.860000000007858E-3</c:v>
                </c:pt>
                <c:pt idx="8749">
                  <c:v>6.830000000036307E-3</c:v>
                </c:pt>
                <c:pt idx="8750">
                  <c:v>4.5599999999694774E-3</c:v>
                </c:pt>
                <c:pt idx="8751">
                  <c:v>4.0500000000065484E-3</c:v>
                </c:pt>
                <c:pt idx="8752">
                  <c:v>7.569999999986976E-3</c:v>
                </c:pt>
                <c:pt idx="8753">
                  <c:v>3.4300000000371256E-3</c:v>
                </c:pt>
                <c:pt idx="8754">
                  <c:v>6.8499999999858119E-3</c:v>
                </c:pt>
                <c:pt idx="8755">
                  <c:v>5.2200000000084401E-3</c:v>
                </c:pt>
                <c:pt idx="8756">
                  <c:v>5.8999999999969077E-3</c:v>
                </c:pt>
                <c:pt idx="8757">
                  <c:v>1.4600000000086766E-3</c:v>
                </c:pt>
                <c:pt idx="8758">
                  <c:v>9.410000000002583E-3</c:v>
                </c:pt>
                <c:pt idx="8759">
                  <c:v>1.3199999999642387E-3</c:v>
                </c:pt>
                <c:pt idx="8760">
                  <c:v>8.4300000000325781E-3</c:v>
                </c:pt>
                <c:pt idx="8761">
                  <c:v>3.7299999999618194E-3</c:v>
                </c:pt>
                <c:pt idx="8762">
                  <c:v>6.1600000000225918E-3</c:v>
                </c:pt>
                <c:pt idx="8763">
                  <c:v>2.9299999999921056E-3</c:v>
                </c:pt>
                <c:pt idx="8764">
                  <c:v>6.7300000000045657E-3</c:v>
                </c:pt>
                <c:pt idx="8765">
                  <c:v>4.4699999999693318E-3</c:v>
                </c:pt>
                <c:pt idx="8766">
                  <c:v>6.1400000000162436E-3</c:v>
                </c:pt>
                <c:pt idx="8767">
                  <c:v>6.5600000000358705E-3</c:v>
                </c:pt>
                <c:pt idx="8768">
                  <c:v>6.609999999966476E-3</c:v>
                </c:pt>
                <c:pt idx="8769">
                  <c:v>6.5000000000168257E-3</c:v>
                </c:pt>
                <c:pt idx="8770">
                  <c:v>2.529999999978827E-3</c:v>
                </c:pt>
                <c:pt idx="8771">
                  <c:v>7.9000000000064574E-3</c:v>
                </c:pt>
                <c:pt idx="8772">
                  <c:v>5.0699999999892498E-3</c:v>
                </c:pt>
                <c:pt idx="8773">
                  <c:v>7.6300000000060209E-3</c:v>
                </c:pt>
                <c:pt idx="8774">
                  <c:v>3.3000000000242835E-3</c:v>
                </c:pt>
                <c:pt idx="8775">
                  <c:v>8.4699999999884312E-3</c:v>
                </c:pt>
                <c:pt idx="8776">
                  <c:v>4.4699999999693318E-3</c:v>
                </c:pt>
                <c:pt idx="8777">
                  <c:v>5.6300000000533146E-3</c:v>
                </c:pt>
                <c:pt idx="8778">
                  <c:v>6.0199999999781539E-3</c:v>
                </c:pt>
                <c:pt idx="8779">
                  <c:v>6.9199999999796091E-3</c:v>
                </c:pt>
                <c:pt idx="8780">
                  <c:v>4.2000000000257387E-3</c:v>
                </c:pt>
                <c:pt idx="8781">
                  <c:v>6.8499999999858119E-3</c:v>
                </c:pt>
                <c:pt idx="8782">
                  <c:v>3.8499999999999091E-3</c:v>
                </c:pt>
                <c:pt idx="8783">
                  <c:v>4.8199999999951615E-3</c:v>
                </c:pt>
                <c:pt idx="8784">
                  <c:v>6.4399999999977808E-3</c:v>
                </c:pt>
                <c:pt idx="8785">
                  <c:v>4.4700000000261753E-3</c:v>
                </c:pt>
                <c:pt idx="8786">
                  <c:v>5.8399999999778629E-3</c:v>
                </c:pt>
                <c:pt idx="8787">
                  <c:v>5.6099999999901229E-3</c:v>
                </c:pt>
                <c:pt idx="8788">
                  <c:v>3.990000000044347E-3</c:v>
                </c:pt>
                <c:pt idx="8789">
                  <c:v>5.5699999999774263E-3</c:v>
                </c:pt>
                <c:pt idx="8790">
                  <c:v>6.3200000000165346E-3</c:v>
                </c:pt>
                <c:pt idx="8791">
                  <c:v>2.1799999999529973E-3</c:v>
                </c:pt>
                <c:pt idx="8792">
                  <c:v>7.1200000000430919E-3</c:v>
                </c:pt>
                <c:pt idx="8793">
                  <c:v>5.5399999999963256E-3</c:v>
                </c:pt>
                <c:pt idx="8794">
                  <c:v>6.8599999999605643E-3</c:v>
                </c:pt>
                <c:pt idx="8795">
                  <c:v>4.2300000000068394E-3</c:v>
                </c:pt>
                <c:pt idx="8796">
                  <c:v>5.3599999999960346E-3</c:v>
                </c:pt>
                <c:pt idx="8797">
                  <c:v>4.1500000000382897E-3</c:v>
                </c:pt>
                <c:pt idx="8798">
                  <c:v>7.1499999999673491E-3</c:v>
                </c:pt>
                <c:pt idx="8799">
                  <c:v>4.9500000000080036E-3</c:v>
                </c:pt>
                <c:pt idx="8800">
                  <c:v>5.8999999999969077E-3</c:v>
                </c:pt>
                <c:pt idx="8801">
                  <c:v>5.2699999999958891E-3</c:v>
                </c:pt>
                <c:pt idx="8802">
                  <c:v>5.0400000000081491E-3</c:v>
                </c:pt>
                <c:pt idx="8803">
                  <c:v>4.1400000000066939E-3</c:v>
                </c:pt>
                <c:pt idx="8804">
                  <c:v>8.1099999999878492E-3</c:v>
                </c:pt>
                <c:pt idx="8805">
                  <c:v>3.9899999999875035E-3</c:v>
                </c:pt>
                <c:pt idx="8806">
                  <c:v>4.7700000000077125E-3</c:v>
                </c:pt>
                <c:pt idx="8807">
                  <c:v>8.3099999999944885E-3</c:v>
                </c:pt>
                <c:pt idx="8808">
                  <c:v>4.4100000000071304E-3</c:v>
                </c:pt>
                <c:pt idx="8809">
                  <c:v>5.3700000000276304E-3</c:v>
                </c:pt>
                <c:pt idx="8810">
                  <c:v>7.5099999999679312E-3</c:v>
                </c:pt>
                <c:pt idx="8811">
                  <c:v>4.7100000000455111E-3</c:v>
                </c:pt>
                <c:pt idx="8812">
                  <c:v>4.3499999999880856E-3</c:v>
                </c:pt>
                <c:pt idx="8813">
                  <c:v>1.0069999999984702E-2</c:v>
                </c:pt>
                <c:pt idx="8814">
                  <c:v>1.5500000000088221E-3</c:v>
                </c:pt>
                <c:pt idx="8815">
                  <c:v>9.3899999999962347E-3</c:v>
                </c:pt>
                <c:pt idx="8816">
                  <c:v>2.9799999999795546E-3</c:v>
                </c:pt>
                <c:pt idx="8817">
                  <c:v>4.4400000000450746E-3</c:v>
                </c:pt>
                <c:pt idx="8818">
                  <c:v>4.7099999999886677E-3</c:v>
                </c:pt>
                <c:pt idx="8819">
                  <c:v>9.5099999999774809E-3</c:v>
                </c:pt>
                <c:pt idx="8820">
                  <c:v>4.729999999995016E-3</c:v>
                </c:pt>
                <c:pt idx="8821">
                  <c:v>5.8500000000094587E-3</c:v>
                </c:pt>
                <c:pt idx="8822">
                  <c:v>3.9300000000253021E-3</c:v>
                </c:pt>
                <c:pt idx="8823">
                  <c:v>5.7799999999588181E-3</c:v>
                </c:pt>
                <c:pt idx="8824">
                  <c:v>4.6200000000453656E-3</c:v>
                </c:pt>
                <c:pt idx="8825">
                  <c:v>7.3299999999676402E-3</c:v>
                </c:pt>
                <c:pt idx="8826">
                  <c:v>5.4900000000088767E-3</c:v>
                </c:pt>
                <c:pt idx="8827">
                  <c:v>5.089999999995598E-3</c:v>
                </c:pt>
                <c:pt idx="8828">
                  <c:v>5.4900000000088767E-3</c:v>
                </c:pt>
                <c:pt idx="8829">
                  <c:v>4.1999999999688953E-3</c:v>
                </c:pt>
                <c:pt idx="8830">
                  <c:v>5.2400000000147884E-3</c:v>
                </c:pt>
                <c:pt idx="8831">
                  <c:v>5.3399999999896863E-3</c:v>
                </c:pt>
                <c:pt idx="8832">
                  <c:v>5.9899999999970532E-3</c:v>
                </c:pt>
                <c:pt idx="8833">
                  <c:v>3.9000000000442014E-3</c:v>
                </c:pt>
                <c:pt idx="8834">
                  <c:v>4.9799999999891043E-3</c:v>
                </c:pt>
                <c:pt idx="8835">
                  <c:v>5.2400000000147884E-3</c:v>
                </c:pt>
                <c:pt idx="8836">
                  <c:v>5.9299999999780084E-3</c:v>
                </c:pt>
                <c:pt idx="8837">
                  <c:v>3.5199999999804277E-3</c:v>
                </c:pt>
                <c:pt idx="8838">
                  <c:v>4.680000000007567E-3</c:v>
                </c:pt>
                <c:pt idx="8839">
                  <c:v>6.2000000000352884E-3</c:v>
                </c:pt>
                <c:pt idx="8840">
                  <c:v>6.2599999999974898E-3</c:v>
                </c:pt>
                <c:pt idx="8841">
                  <c:v>3.2799999999610918E-3</c:v>
                </c:pt>
                <c:pt idx="8842">
                  <c:v>4.4399999999882311E-3</c:v>
                </c:pt>
                <c:pt idx="8843">
                  <c:v>5.8100000000536056E-3</c:v>
                </c:pt>
                <c:pt idx="8844">
                  <c:v>4.0499999999497049E-3</c:v>
                </c:pt>
                <c:pt idx="8845">
                  <c:v>7.3300000000244836E-3</c:v>
                </c:pt>
                <c:pt idx="8846">
                  <c:v>2.479999999991378E-3</c:v>
                </c:pt>
                <c:pt idx="8847">
                  <c:v>7.7699999999936153E-3</c:v>
                </c:pt>
                <c:pt idx="8848">
                  <c:v>3.160000000036689E-3</c:v>
                </c:pt>
                <c:pt idx="8849">
                  <c:v>4.4399999999882311E-3</c:v>
                </c:pt>
                <c:pt idx="8850">
                  <c:v>3.0399999999985994E-3</c:v>
                </c:pt>
                <c:pt idx="8851">
                  <c:v>5.0699999999892498E-3</c:v>
                </c:pt>
                <c:pt idx="8852">
                  <c:v>3.6400000000185173E-3</c:v>
                </c:pt>
                <c:pt idx="8853">
                  <c:v>5.599999999958527E-3</c:v>
                </c:pt>
                <c:pt idx="8854">
                  <c:v>4.0200000000254477E-3</c:v>
                </c:pt>
                <c:pt idx="8855">
                  <c:v>5.870000000015807E-3</c:v>
                </c:pt>
                <c:pt idx="8856">
                  <c:v>2.5099999999724787E-3</c:v>
                </c:pt>
                <c:pt idx="8857">
                  <c:v>3.9300000000253021E-3</c:v>
                </c:pt>
                <c:pt idx="8858">
                  <c:v>5.9899999999970532E-3</c:v>
                </c:pt>
                <c:pt idx="8859">
                  <c:v>5.8099999999967622E-3</c:v>
                </c:pt>
                <c:pt idx="8860">
                  <c:v>3.7899999999808642E-3</c:v>
                </c:pt>
                <c:pt idx="8861">
                  <c:v>3.6600000000248656E-3</c:v>
                </c:pt>
                <c:pt idx="8862">
                  <c:v>7.0699999999987995E-3</c:v>
                </c:pt>
                <c:pt idx="8863">
                  <c:v>3.5100000000056752E-3</c:v>
                </c:pt>
                <c:pt idx="8864">
                  <c:v>4.7399999999697684E-3</c:v>
                </c:pt>
                <c:pt idx="8865">
                  <c:v>3.5500000000183718E-3</c:v>
                </c:pt>
                <c:pt idx="8866">
                  <c:v>4.9999999999954525E-3</c:v>
                </c:pt>
                <c:pt idx="8867">
                  <c:v>4.3000000000006366E-3</c:v>
                </c:pt>
                <c:pt idx="8868">
                  <c:v>3.0100000000174987E-3</c:v>
                </c:pt>
                <c:pt idx="8869">
                  <c:v>5.2999999999769898E-3</c:v>
                </c:pt>
                <c:pt idx="8870">
                  <c:v>4.0500000000065484E-3</c:v>
                </c:pt>
                <c:pt idx="8871">
                  <c:v>2.9200000000173532E-3</c:v>
                </c:pt>
                <c:pt idx="8872">
                  <c:v>5.8499999999526153E-3</c:v>
                </c:pt>
                <c:pt idx="8873">
                  <c:v>2.6200000000358159E-3</c:v>
                </c:pt>
                <c:pt idx="8874">
                  <c:v>7.209999999986394E-3</c:v>
                </c:pt>
                <c:pt idx="8875">
                  <c:v>3.0699999999797001E-3</c:v>
                </c:pt>
                <c:pt idx="8876">
                  <c:v>5.0700000000460932E-3</c:v>
                </c:pt>
                <c:pt idx="8877">
                  <c:v>1.9599999999968531E-3</c:v>
                </c:pt>
                <c:pt idx="8878">
                  <c:v>6.3499999999976353E-3</c:v>
                </c:pt>
                <c:pt idx="8879">
                  <c:v>3.8199999999619649E-3</c:v>
                </c:pt>
                <c:pt idx="8880">
                  <c:v>5.0600000000144973E-3</c:v>
                </c:pt>
                <c:pt idx="8881">
                  <c:v>4.500000000007276E-3</c:v>
                </c:pt>
                <c:pt idx="8882">
                  <c:v>4.2300000000068394E-3</c:v>
                </c:pt>
                <c:pt idx="8883">
                  <c:v>1.8799999999714601E-3</c:v>
                </c:pt>
                <c:pt idx="8884">
                  <c:v>4.6200000000453656E-3</c:v>
                </c:pt>
                <c:pt idx="8885">
                  <c:v>6.5899999999601278E-3</c:v>
                </c:pt>
                <c:pt idx="8886">
                  <c:v>3.0700000000365435E-3</c:v>
                </c:pt>
                <c:pt idx="8887">
                  <c:v>3.899999999987358E-3</c:v>
                </c:pt>
                <c:pt idx="8888">
                  <c:v>1.8799999999714601E-3</c:v>
                </c:pt>
                <c:pt idx="8889">
                  <c:v>7.3900000000435284E-3</c:v>
                </c:pt>
                <c:pt idx="8890">
                  <c:v>1.4299999999707325E-3</c:v>
                </c:pt>
                <c:pt idx="8891">
                  <c:v>7.060000000024047E-3</c:v>
                </c:pt>
                <c:pt idx="8892">
                  <c:v>2.5099999999724787E-3</c:v>
                </c:pt>
                <c:pt idx="8893">
                  <c:v>4.0200000000254477E-3</c:v>
                </c:pt>
                <c:pt idx="8894">
                  <c:v>3.3399999999801366E-3</c:v>
                </c:pt>
                <c:pt idx="8895">
                  <c:v>4.1699999999877946E-3</c:v>
                </c:pt>
                <c:pt idx="8896">
                  <c:v>4.7400000000266118E-3</c:v>
                </c:pt>
                <c:pt idx="8897">
                  <c:v>4.0799999999876491E-3</c:v>
                </c:pt>
                <c:pt idx="8898">
                  <c:v>5.3399999999896863E-3</c:v>
                </c:pt>
                <c:pt idx="8899">
                  <c:v>4.9700000000143518E-3</c:v>
                </c:pt>
                <c:pt idx="8900">
                  <c:v>3.5500000000183718E-3</c:v>
                </c:pt>
                <c:pt idx="8901">
                  <c:v>2.889999999979409E-3</c:v>
                </c:pt>
                <c:pt idx="8902">
                  <c:v>4.5299999999883767E-3</c:v>
                </c:pt>
                <c:pt idx="8903">
                  <c:v>5.7500000000345608E-3</c:v>
                </c:pt>
                <c:pt idx="8904">
                  <c:v>1.9999999999527063E-3</c:v>
                </c:pt>
                <c:pt idx="8905">
                  <c:v>5.6600000000344153E-3</c:v>
                </c:pt>
                <c:pt idx="8906">
                  <c:v>3.3399999999801366E-3</c:v>
                </c:pt>
                <c:pt idx="8907">
                  <c:v>4.9799999999891043E-3</c:v>
                </c:pt>
                <c:pt idx="8908">
                  <c:v>4.6500000000264663E-3</c:v>
                </c:pt>
                <c:pt idx="8909">
                  <c:v>2.200000000016189E-3</c:v>
                </c:pt>
                <c:pt idx="8910">
                  <c:v>6.4099999999598367E-3</c:v>
                </c:pt>
                <c:pt idx="8911">
                  <c:v>4.0500000000065484E-3</c:v>
                </c:pt>
                <c:pt idx="8912">
                  <c:v>4.1200000000003456E-3</c:v>
                </c:pt>
                <c:pt idx="8913">
                  <c:v>5.3300000000149339E-3</c:v>
                </c:pt>
                <c:pt idx="8914">
                  <c:v>5.3599999999960346E-3</c:v>
                </c:pt>
                <c:pt idx="8915">
                  <c:v>2.1499999999718966E-3</c:v>
                </c:pt>
                <c:pt idx="8916">
                  <c:v>7.9000000000064574E-3</c:v>
                </c:pt>
                <c:pt idx="8917">
                  <c:v>5.3300000000149339E-3</c:v>
                </c:pt>
                <c:pt idx="8918">
                  <c:v>4.3800000000260297E-3</c:v>
                </c:pt>
                <c:pt idx="8919">
                  <c:v>3.7899999999808642E-3</c:v>
                </c:pt>
                <c:pt idx="8920">
                  <c:v>5.8099999999967622E-3</c:v>
                </c:pt>
                <c:pt idx="8921">
                  <c:v>8.9000000002670276E-4</c:v>
                </c:pt>
                <c:pt idx="8922">
                  <c:v>5.0999999999703505E-3</c:v>
                </c:pt>
                <c:pt idx="8923">
                  <c:v>3.2800000000179352E-3</c:v>
                </c:pt>
                <c:pt idx="8924">
                  <c:v>1.699999999971169E-3</c:v>
                </c:pt>
                <c:pt idx="8925">
                  <c:v>8.7000000000330147E-3</c:v>
                </c:pt>
                <c:pt idx="8926">
                  <c:v>1.7599999999902138E-3</c:v>
                </c:pt>
                <c:pt idx="8927">
                  <c:v>4.2899999999690408E-3</c:v>
                </c:pt>
                <c:pt idx="8928">
                  <c:v>3.1000000000176442E-3</c:v>
                </c:pt>
                <c:pt idx="8929">
                  <c:v>2.8300000000172076E-3</c:v>
                </c:pt>
                <c:pt idx="8930">
                  <c:v>4.2300000000068394E-3</c:v>
                </c:pt>
                <c:pt idx="8931">
                  <c:v>5.0699999999892498E-3</c:v>
                </c:pt>
                <c:pt idx="8932">
                  <c:v>5.6299999999964712E-3</c:v>
                </c:pt>
                <c:pt idx="8933">
                  <c:v>3.6400000000185173E-3</c:v>
                </c:pt>
                <c:pt idx="8934">
                  <c:v>2.1999999999593456E-3</c:v>
                </c:pt>
                <c:pt idx="8935">
                  <c:v>8.4400000000073305E-3</c:v>
                </c:pt>
                <c:pt idx="8936">
                  <c:v>1.7000000002553861E-4</c:v>
                </c:pt>
                <c:pt idx="8937">
                  <c:v>3.9099999999621105E-3</c:v>
                </c:pt>
                <c:pt idx="8938">
                  <c:v>5.2699999999958891E-3</c:v>
                </c:pt>
                <c:pt idx="8939">
                  <c:v>5.3400000000465297E-3</c:v>
                </c:pt>
                <c:pt idx="8940">
                  <c:v>2.709999999979118E-3</c:v>
                </c:pt>
                <c:pt idx="8941">
                  <c:v>4.3499999999880856E-3</c:v>
                </c:pt>
                <c:pt idx="8942">
                  <c:v>3.0700000000365435E-3</c:v>
                </c:pt>
                <c:pt idx="8943">
                  <c:v>6.3499999999976353E-3</c:v>
                </c:pt>
                <c:pt idx="8944">
                  <c:v>2.529999999978827E-3</c:v>
                </c:pt>
                <c:pt idx="8945">
                  <c:v>2.2400000000288856E-3</c:v>
                </c:pt>
                <c:pt idx="8946">
                  <c:v>5.1499999999577994E-3</c:v>
                </c:pt>
                <c:pt idx="8947">
                  <c:v>2.8900000000362525E-3</c:v>
                </c:pt>
                <c:pt idx="8948">
                  <c:v>4.2100000000004911E-3</c:v>
                </c:pt>
                <c:pt idx="8949">
                  <c:v>3.0099999999606553E-3</c:v>
                </c:pt>
                <c:pt idx="8950">
                  <c:v>3.6300000000437649E-3</c:v>
                </c:pt>
                <c:pt idx="8951">
                  <c:v>3.5799999999994725E-3</c:v>
                </c:pt>
                <c:pt idx="8952">
                  <c:v>4.9499999999511601E-3</c:v>
                </c:pt>
                <c:pt idx="8953">
                  <c:v>3.7500000000250111E-3</c:v>
                </c:pt>
                <c:pt idx="8954">
                  <c:v>4.4399999999882311E-3</c:v>
                </c:pt>
                <c:pt idx="8955">
                  <c:v>2.1800000000098407E-3</c:v>
                </c:pt>
                <c:pt idx="8956">
                  <c:v>4.6199999999885222E-3</c:v>
                </c:pt>
                <c:pt idx="8957">
                  <c:v>3.719999999987067E-3</c:v>
                </c:pt>
                <c:pt idx="8958">
                  <c:v>2.4999999999977263E-3</c:v>
                </c:pt>
                <c:pt idx="8959">
                  <c:v>3.6100000000374166E-3</c:v>
                </c:pt>
                <c:pt idx="8960">
                  <c:v>4.1999999999688953E-3</c:v>
                </c:pt>
                <c:pt idx="8961">
                  <c:v>5.6700000000091677E-3</c:v>
                </c:pt>
                <c:pt idx="8962">
                  <c:v>2.38000000001648E-3</c:v>
                </c:pt>
                <c:pt idx="8963">
                  <c:v>3.7800000000061118E-3</c:v>
                </c:pt>
                <c:pt idx="8964">
                  <c:v>2.7200000000107138E-3</c:v>
                </c:pt>
                <c:pt idx="8965">
                  <c:v>5.3299999999580905E-3</c:v>
                </c:pt>
                <c:pt idx="8966">
                  <c:v>2.7100000000359614E-3</c:v>
                </c:pt>
                <c:pt idx="8967">
                  <c:v>6.9799999999986539E-3</c:v>
                </c:pt>
                <c:pt idx="8968">
                  <c:v>3.9299999999684587E-3</c:v>
                </c:pt>
                <c:pt idx="8969">
                  <c:v>1.5200000000277214E-3</c:v>
                </c:pt>
                <c:pt idx="8970">
                  <c:v>4.0500000000065484E-3</c:v>
                </c:pt>
                <c:pt idx="8971">
                  <c:v>4.680000000007567E-3</c:v>
                </c:pt>
                <c:pt idx="8972">
                  <c:v>1.8799999999714601E-3</c:v>
                </c:pt>
                <c:pt idx="8973">
                  <c:v>4.9200000000269029E-3</c:v>
                </c:pt>
                <c:pt idx="8974">
                  <c:v>4.2599999999879401E-3</c:v>
                </c:pt>
                <c:pt idx="8975">
                  <c:v>2.4399999999786814E-3</c:v>
                </c:pt>
                <c:pt idx="8976">
                  <c:v>4.1800000000193904E-3</c:v>
                </c:pt>
                <c:pt idx="8977">
                  <c:v>3.0399999999985994E-3</c:v>
                </c:pt>
                <c:pt idx="8978">
                  <c:v>4.7900000000140608E-3</c:v>
                </c:pt>
                <c:pt idx="8979">
                  <c:v>2.0299999999906504E-3</c:v>
                </c:pt>
                <c:pt idx="8980">
                  <c:v>5.1599999999893953E-3</c:v>
                </c:pt>
                <c:pt idx="8981">
                  <c:v>5.089999999995598E-3</c:v>
                </c:pt>
                <c:pt idx="8982">
                  <c:v>2.3600000000101318E-3</c:v>
                </c:pt>
                <c:pt idx="8983">
                  <c:v>1.5500000000088221E-3</c:v>
                </c:pt>
                <c:pt idx="8984">
                  <c:v>3.3300000000053842E-3</c:v>
                </c:pt>
                <c:pt idx="8985">
                  <c:v>3.999999999962256E-3</c:v>
                </c:pt>
                <c:pt idx="8986">
                  <c:v>6.2300000000163891E-3</c:v>
                </c:pt>
                <c:pt idx="8987">
                  <c:v>1.5799999999899228E-3</c:v>
                </c:pt>
                <c:pt idx="8988">
                  <c:v>5.3300000000149339E-3</c:v>
                </c:pt>
                <c:pt idx="8989">
                  <c:v>2.2700000000099863E-3</c:v>
                </c:pt>
                <c:pt idx="8990">
                  <c:v>2.529999999978827E-3</c:v>
                </c:pt>
                <c:pt idx="8991">
                  <c:v>2.0799999999780994E-3</c:v>
                </c:pt>
                <c:pt idx="8992">
                  <c:v>6.2000000000352884E-3</c:v>
                </c:pt>
                <c:pt idx="8993">
                  <c:v>7.2000000000116415E-4</c:v>
                </c:pt>
                <c:pt idx="8994">
                  <c:v>4.680000000007567E-3</c:v>
                </c:pt>
                <c:pt idx="8995">
                  <c:v>1.8499999999903594E-3</c:v>
                </c:pt>
                <c:pt idx="8996">
                  <c:v>6.5199999999663305E-3</c:v>
                </c:pt>
                <c:pt idx="8997">
                  <c:v>2.4000000001933586E-4</c:v>
                </c:pt>
                <c:pt idx="8998">
                  <c:v>5.1000000000271939E-3</c:v>
                </c:pt>
                <c:pt idx="8999">
                  <c:v>3.4799999999677311E-3</c:v>
                </c:pt>
                <c:pt idx="9000">
                  <c:v>4.0300000000002001E-3</c:v>
                </c:pt>
                <c:pt idx="9001">
                  <c:v>2.7400000000170621E-3</c:v>
                </c:pt>
                <c:pt idx="9002">
                  <c:v>4.860000000007858E-3</c:v>
                </c:pt>
                <c:pt idx="9003">
                  <c:v>3.9600000000064028E-3</c:v>
                </c:pt>
                <c:pt idx="9004">
                  <c:v>2.5599999999599277E-3</c:v>
                </c:pt>
                <c:pt idx="9005">
                  <c:v>4.1800000000193904E-3</c:v>
                </c:pt>
                <c:pt idx="9006">
                  <c:v>3.9300000000253021E-3</c:v>
                </c:pt>
                <c:pt idx="9007">
                  <c:v>3.2799999999610918E-3</c:v>
                </c:pt>
                <c:pt idx="9008">
                  <c:v>4.3499999999880856E-3</c:v>
                </c:pt>
                <c:pt idx="9009">
                  <c:v>4.7700000000077125E-3</c:v>
                </c:pt>
                <c:pt idx="9010">
                  <c:v>3.2800000000179352E-3</c:v>
                </c:pt>
                <c:pt idx="9011">
                  <c:v>3.3000000000242835E-3</c:v>
                </c:pt>
                <c:pt idx="9012">
                  <c:v>4.1200000000003456E-3</c:v>
                </c:pt>
                <c:pt idx="9013">
                  <c:v>2.9499999999984539E-3</c:v>
                </c:pt>
                <c:pt idx="9014">
                  <c:v>3.9299999999684587E-3</c:v>
                </c:pt>
                <c:pt idx="9015">
                  <c:v>5.6000000000153705E-3</c:v>
                </c:pt>
                <c:pt idx="9016">
                  <c:v>2.8599999999983083E-3</c:v>
                </c:pt>
                <c:pt idx="9017">
                  <c:v>5.7299999999713691E-3</c:v>
                </c:pt>
                <c:pt idx="9018">
                  <c:v>3.7800000000061118E-3</c:v>
                </c:pt>
                <c:pt idx="9019">
                  <c:v>4.1400000000066939E-3</c:v>
                </c:pt>
                <c:pt idx="9020">
                  <c:v>3.2500000000368345E-3</c:v>
                </c:pt>
                <c:pt idx="9021">
                  <c:v>7.3599999999487409E-3</c:v>
                </c:pt>
                <c:pt idx="9022">
                  <c:v>4.2400000000384352E-3</c:v>
                </c:pt>
                <c:pt idx="9023">
                  <c:v>5.9899999999970532E-3</c:v>
                </c:pt>
                <c:pt idx="9024">
                  <c:v>3.6900000000059663E-3</c:v>
                </c:pt>
                <c:pt idx="9025">
                  <c:v>5.009999999970205E-3</c:v>
                </c:pt>
                <c:pt idx="9026">
                  <c:v>5.6600000000344153E-3</c:v>
                </c:pt>
                <c:pt idx="9027">
                  <c:v>4.500000000007276E-3</c:v>
                </c:pt>
                <c:pt idx="9028">
                  <c:v>6.0799999999971988E-3</c:v>
                </c:pt>
                <c:pt idx="9029">
                  <c:v>6.9699999999670581E-3</c:v>
                </c:pt>
                <c:pt idx="9030">
                  <c:v>4.8899999999889587E-3</c:v>
                </c:pt>
                <c:pt idx="9031">
                  <c:v>7.0100000000365981E-3</c:v>
                </c:pt>
                <c:pt idx="9032">
                  <c:v>6.5500000000042746E-3</c:v>
                </c:pt>
                <c:pt idx="9033">
                  <c:v>2.8299999999603642E-3</c:v>
                </c:pt>
                <c:pt idx="9034">
                  <c:v>9.1199999999957981E-3</c:v>
                </c:pt>
                <c:pt idx="9035">
                  <c:v>6.5900000000169712E-3</c:v>
                </c:pt>
                <c:pt idx="9036">
                  <c:v>8.579999999994925E-3</c:v>
                </c:pt>
                <c:pt idx="9037">
                  <c:v>5.0100000000270484E-3</c:v>
                </c:pt>
                <c:pt idx="9038">
                  <c:v>8.0199999999877036E-3</c:v>
                </c:pt>
                <c:pt idx="9039">
                  <c:v>6.1600000000225918E-3</c:v>
                </c:pt>
                <c:pt idx="9040">
                  <c:v>7.719999999949323E-3</c:v>
                </c:pt>
                <c:pt idx="9041">
                  <c:v>5.7600000000093132E-3</c:v>
                </c:pt>
                <c:pt idx="9042">
                  <c:v>7.8300000000126602E-3</c:v>
                </c:pt>
                <c:pt idx="9043">
                  <c:v>8.4100000000262298E-3</c:v>
                </c:pt>
                <c:pt idx="9044">
                  <c:v>7.8099999999494685E-3</c:v>
                </c:pt>
                <c:pt idx="9045">
                  <c:v>5.1200000000335422E-3</c:v>
                </c:pt>
                <c:pt idx="9046">
                  <c:v>8.2600000000070395E-3</c:v>
                </c:pt>
                <c:pt idx="9047">
                  <c:v>6.8799999999669126E-3</c:v>
                </c:pt>
                <c:pt idx="9048">
                  <c:v>6.2900000000354339E-3</c:v>
                </c:pt>
                <c:pt idx="9049">
                  <c:v>8.8499999999953616E-3</c:v>
                </c:pt>
                <c:pt idx="9050">
                  <c:v>5.6299999999964712E-3</c:v>
                </c:pt>
                <c:pt idx="9051">
                  <c:v>9.6899999999777719E-3</c:v>
                </c:pt>
                <c:pt idx="9052">
                  <c:v>6.3200000000165346E-3</c:v>
                </c:pt>
                <c:pt idx="9053">
                  <c:v>7.060000000024047E-3</c:v>
                </c:pt>
                <c:pt idx="9054">
                  <c:v>4.5599999999694774E-3</c:v>
                </c:pt>
                <c:pt idx="9055">
                  <c:v>1.1059999999986303E-2</c:v>
                </c:pt>
                <c:pt idx="9056">
                  <c:v>3.7200000000439104E-3</c:v>
                </c:pt>
                <c:pt idx="9057">
                  <c:v>8.1399999999689499E-3</c:v>
                </c:pt>
                <c:pt idx="9058">
                  <c:v>6.199999999978445E-3</c:v>
                </c:pt>
                <c:pt idx="9059">
                  <c:v>8.9100000000144064E-3</c:v>
                </c:pt>
                <c:pt idx="9060">
                  <c:v>5.7800000000156615E-3</c:v>
                </c:pt>
                <c:pt idx="9061">
                  <c:v>7.9000000000064574E-3</c:v>
                </c:pt>
                <c:pt idx="9062">
                  <c:v>3.4499999999866304E-3</c:v>
                </c:pt>
                <c:pt idx="9063">
                  <c:v>8.8600000000269574E-3</c:v>
                </c:pt>
                <c:pt idx="9064">
                  <c:v>7.0899999999483043E-3</c:v>
                </c:pt>
                <c:pt idx="9065">
                  <c:v>7.9600000000255022E-3</c:v>
                </c:pt>
                <c:pt idx="9066">
                  <c:v>7.7400000000125146E-3</c:v>
                </c:pt>
                <c:pt idx="9067">
                  <c:v>6.5599999999790271E-3</c:v>
                </c:pt>
                <c:pt idx="9068">
                  <c:v>6.0200000000349974E-3</c:v>
                </c:pt>
                <c:pt idx="9069">
                  <c:v>6.8599999999605643E-3</c:v>
                </c:pt>
                <c:pt idx="9070">
                  <c:v>6.880000000023756E-3</c:v>
                </c:pt>
                <c:pt idx="9071">
                  <c:v>4.6199999999885222E-3</c:v>
                </c:pt>
                <c:pt idx="9072">
                  <c:v>8.579999999994925E-3</c:v>
                </c:pt>
                <c:pt idx="9073">
                  <c:v>6.3800000000355794E-3</c:v>
                </c:pt>
                <c:pt idx="9074">
                  <c:v>7.5399999999490319E-3</c:v>
                </c:pt>
                <c:pt idx="9075">
                  <c:v>6.7400000000361615E-3</c:v>
                </c:pt>
                <c:pt idx="9076">
                  <c:v>1.089999999999236E-2</c:v>
                </c:pt>
                <c:pt idx="9077">
                  <c:v>5.1599999999893953E-3</c:v>
                </c:pt>
                <c:pt idx="9078">
                  <c:v>9.2099999999959437E-3</c:v>
                </c:pt>
                <c:pt idx="9079">
                  <c:v>7.0000000000050022E-3</c:v>
                </c:pt>
                <c:pt idx="9080">
                  <c:v>1.1680000000012569E-2</c:v>
                </c:pt>
                <c:pt idx="9081">
                  <c:v>4.0900000000192449E-3</c:v>
                </c:pt>
                <c:pt idx="9082">
                  <c:v>1.1739999999974771E-2</c:v>
                </c:pt>
                <c:pt idx="9083">
                  <c:v>3.8700000000062573E-3</c:v>
                </c:pt>
                <c:pt idx="9084">
                  <c:v>1.0019999999997253E-2</c:v>
                </c:pt>
                <c:pt idx="9085">
                  <c:v>6.9699999999670581E-3</c:v>
                </c:pt>
                <c:pt idx="9086">
                  <c:v>9.3900000000530781E-3</c:v>
                </c:pt>
                <c:pt idx="9087">
                  <c:v>3.719999999987067E-3</c:v>
                </c:pt>
                <c:pt idx="9088">
                  <c:v>9.8099999999590182E-3</c:v>
                </c:pt>
                <c:pt idx="9089">
                  <c:v>6.3800000000355794E-3</c:v>
                </c:pt>
                <c:pt idx="9090">
                  <c:v>8.3399999999755892E-3</c:v>
                </c:pt>
                <c:pt idx="9091">
                  <c:v>8.9100000000144064E-3</c:v>
                </c:pt>
                <c:pt idx="9092">
                  <c:v>4.2000000000257387E-3</c:v>
                </c:pt>
                <c:pt idx="9093">
                  <c:v>9.2699999999581451E-3</c:v>
                </c:pt>
                <c:pt idx="9094">
                  <c:v>9.0000000000145519E-3</c:v>
                </c:pt>
                <c:pt idx="9095">
                  <c:v>5.5500000000279215E-3</c:v>
                </c:pt>
                <c:pt idx="9096">
                  <c:v>7.209999999986394E-3</c:v>
                </c:pt>
                <c:pt idx="9097">
                  <c:v>6.2599999999974898E-3</c:v>
                </c:pt>
                <c:pt idx="9098">
                  <c:v>8.2800000000133878E-3</c:v>
                </c:pt>
                <c:pt idx="9099">
                  <c:v>5.2799999999706415E-3</c:v>
                </c:pt>
                <c:pt idx="9100">
                  <c:v>6.2300000000163891E-3</c:v>
                </c:pt>
                <c:pt idx="9101">
                  <c:v>8.2499999999754436E-3</c:v>
                </c:pt>
                <c:pt idx="9102">
                  <c:v>3.7000000000375621E-3</c:v>
                </c:pt>
                <c:pt idx="9103">
                  <c:v>7.8599999999937609E-3</c:v>
                </c:pt>
                <c:pt idx="9104">
                  <c:v>3.2799999999610918E-3</c:v>
                </c:pt>
                <c:pt idx="9105">
                  <c:v>8.2600000000070395E-3</c:v>
                </c:pt>
                <c:pt idx="9106">
                  <c:v>5.5100000000152249E-3</c:v>
                </c:pt>
                <c:pt idx="9107">
                  <c:v>6.199999999978445E-3</c:v>
                </c:pt>
                <c:pt idx="9108">
                  <c:v>5.6600000000344153E-3</c:v>
                </c:pt>
                <c:pt idx="9109">
                  <c:v>4.0300000000002001E-3</c:v>
                </c:pt>
                <c:pt idx="9110">
                  <c:v>5.3599999999960346E-3</c:v>
                </c:pt>
                <c:pt idx="9111">
                  <c:v>5.5399999999963256E-3</c:v>
                </c:pt>
                <c:pt idx="9112">
                  <c:v>5.6399999999712236E-3</c:v>
                </c:pt>
                <c:pt idx="9113">
                  <c:v>4.6700000000328146E-3</c:v>
                </c:pt>
                <c:pt idx="9114">
                  <c:v>5.7600000000093132E-3</c:v>
                </c:pt>
                <c:pt idx="9115">
                  <c:v>4.4399999999882311E-3</c:v>
                </c:pt>
                <c:pt idx="9116">
                  <c:v>3.4799999999677311E-3</c:v>
                </c:pt>
                <c:pt idx="9117">
                  <c:v>5.7000000000471118E-3</c:v>
                </c:pt>
                <c:pt idx="9118">
                  <c:v>4.7599999999761167E-3</c:v>
                </c:pt>
                <c:pt idx="9119">
                  <c:v>3.7899999999808642E-3</c:v>
                </c:pt>
                <c:pt idx="9120">
                  <c:v>6.5299999999979264E-3</c:v>
                </c:pt>
                <c:pt idx="9121">
                  <c:v>3.1900000000177897E-3</c:v>
                </c:pt>
                <c:pt idx="9122">
                  <c:v>7.7400000000125146E-3</c:v>
                </c:pt>
                <c:pt idx="9123">
                  <c:v>4.500000000007276E-4</c:v>
                </c:pt>
                <c:pt idx="9124">
                  <c:v>4.5599999999694774E-3</c:v>
                </c:pt>
                <c:pt idx="9125">
                  <c:v>4.500000000007276E-3</c:v>
                </c:pt>
                <c:pt idx="9126">
                  <c:v>5.7500000000345608E-3</c:v>
                </c:pt>
                <c:pt idx="9127">
                  <c:v>6.5599999999790271E-3</c:v>
                </c:pt>
                <c:pt idx="9128">
                  <c:v>3.0699999999797001E-3</c:v>
                </c:pt>
                <c:pt idx="9129">
                  <c:v>4.2600000000447835E-3</c:v>
                </c:pt>
                <c:pt idx="9130">
                  <c:v>4.1999999999688953E-3</c:v>
                </c:pt>
                <c:pt idx="9131">
                  <c:v>6.3499999999976353E-3</c:v>
                </c:pt>
                <c:pt idx="9132">
                  <c:v>2.0900000000096952E-3</c:v>
                </c:pt>
                <c:pt idx="9133">
                  <c:v>7.0000000000050022E-3</c:v>
                </c:pt>
                <c:pt idx="9134">
                  <c:v>3.4299999999802822E-3</c:v>
                </c:pt>
                <c:pt idx="9135">
                  <c:v>5.2100000000336877E-3</c:v>
                </c:pt>
                <c:pt idx="9136">
                  <c:v>4.4699999999693318E-3</c:v>
                </c:pt>
                <c:pt idx="9137">
                  <c:v>4.5299999999883767E-3</c:v>
                </c:pt>
                <c:pt idx="9138">
                  <c:v>4.7700000000077125E-3</c:v>
                </c:pt>
                <c:pt idx="9139">
                  <c:v>4.4700000000261753E-3</c:v>
                </c:pt>
                <c:pt idx="9140">
                  <c:v>3.8799999999810098E-3</c:v>
                </c:pt>
                <c:pt idx="9141">
                  <c:v>5.6000000000153705E-3</c:v>
                </c:pt>
                <c:pt idx="9142">
                  <c:v>4.500000000007276E-3</c:v>
                </c:pt>
                <c:pt idx="9143">
                  <c:v>4.1999999999688953E-3</c:v>
                </c:pt>
                <c:pt idx="9144">
                  <c:v>3.7000000000375621E-3</c:v>
                </c:pt>
                <c:pt idx="9145">
                  <c:v>5.4499999999961801E-3</c:v>
                </c:pt>
                <c:pt idx="9146">
                  <c:v>2.3499999999785359E-3</c:v>
                </c:pt>
                <c:pt idx="9147">
                  <c:v>6.3800000000355794E-3</c:v>
                </c:pt>
                <c:pt idx="9148">
                  <c:v>4.4699999999693318E-3</c:v>
                </c:pt>
                <c:pt idx="9149">
                  <c:v>5.1599999999893953E-3</c:v>
                </c:pt>
                <c:pt idx="9150">
                  <c:v>3.6900000000059663E-3</c:v>
                </c:pt>
                <c:pt idx="9151">
                  <c:v>3.9699999999811553E-3</c:v>
                </c:pt>
                <c:pt idx="9152">
                  <c:v>4.2600000000447835E-3</c:v>
                </c:pt>
                <c:pt idx="9153">
                  <c:v>2.8599999999983083E-3</c:v>
                </c:pt>
                <c:pt idx="9154">
                  <c:v>5.7799999999588181E-3</c:v>
                </c:pt>
                <c:pt idx="9155">
                  <c:v>3.5200000000372711E-3</c:v>
                </c:pt>
                <c:pt idx="9156">
                  <c:v>3.6599999999680222E-3</c:v>
                </c:pt>
                <c:pt idx="9157">
                  <c:v>4.7700000000077125E-3</c:v>
                </c:pt>
                <c:pt idx="9158">
                  <c:v>2.980000000036398E-3</c:v>
                </c:pt>
                <c:pt idx="9159">
                  <c:v>3.8199999999619649E-3</c:v>
                </c:pt>
                <c:pt idx="9160">
                  <c:v>2.6200000000358159E-3</c:v>
                </c:pt>
                <c:pt idx="9161">
                  <c:v>4.8599999999510146E-3</c:v>
                </c:pt>
                <c:pt idx="9162">
                  <c:v>4.7400000000266118E-3</c:v>
                </c:pt>
                <c:pt idx="9163">
                  <c:v>1.0399999999890497E-3</c:v>
                </c:pt>
                <c:pt idx="9164">
                  <c:v>5.1599999999893953E-3</c:v>
                </c:pt>
                <c:pt idx="9165">
                  <c:v>3.7200000000439104E-3</c:v>
                </c:pt>
                <c:pt idx="9166">
                  <c:v>2.4199999999723332E-3</c:v>
                </c:pt>
                <c:pt idx="9167">
                  <c:v>3.4200000000055297E-3</c:v>
                </c:pt>
                <c:pt idx="9168">
                  <c:v>4.0599999999813008E-3</c:v>
                </c:pt>
                <c:pt idx="9169">
                  <c:v>5.7800000000156615E-3</c:v>
                </c:pt>
                <c:pt idx="9170">
                  <c:v>3.1000000000176442E-3</c:v>
                </c:pt>
                <c:pt idx="9171">
                  <c:v>4.909999999995307E-3</c:v>
                </c:pt>
                <c:pt idx="9172">
                  <c:v>2.5699999999915235E-3</c:v>
                </c:pt>
                <c:pt idx="9173">
                  <c:v>2.7699999999981628E-3</c:v>
                </c:pt>
                <c:pt idx="9174">
                  <c:v>4.8899999999889587E-3</c:v>
                </c:pt>
                <c:pt idx="9175">
                  <c:v>5.4200000000150794E-3</c:v>
                </c:pt>
                <c:pt idx="9176">
                  <c:v>2.9499999999984539E-3</c:v>
                </c:pt>
                <c:pt idx="9177">
                  <c:v>3.2499999999799911E-3</c:v>
                </c:pt>
                <c:pt idx="9178">
                  <c:v>4.9799999999891043E-3</c:v>
                </c:pt>
                <c:pt idx="9179">
                  <c:v>4.500000000007276E-3</c:v>
                </c:pt>
                <c:pt idx="9180">
                  <c:v>4.1000000004487447E-4</c:v>
                </c:pt>
                <c:pt idx="9181">
                  <c:v>5.4599999999709325E-3</c:v>
                </c:pt>
                <c:pt idx="9182">
                  <c:v>4.2599999999879401E-3</c:v>
                </c:pt>
                <c:pt idx="9183">
                  <c:v>4.680000000007567E-3</c:v>
                </c:pt>
                <c:pt idx="9184">
                  <c:v>1.790000000028158E-3</c:v>
                </c:pt>
                <c:pt idx="9185">
                  <c:v>7.9499999999939064E-3</c:v>
                </c:pt>
                <c:pt idx="9186">
                  <c:v>1.8499999999903594E-3</c:v>
                </c:pt>
                <c:pt idx="9187">
                  <c:v>6.0500000000160981E-3</c:v>
                </c:pt>
                <c:pt idx="9188">
                  <c:v>4.500000000007276E-3</c:v>
                </c:pt>
                <c:pt idx="9189">
                  <c:v>6.6199999999980719E-3</c:v>
                </c:pt>
                <c:pt idx="9190">
                  <c:v>9.4999999998890416E-4</c:v>
                </c:pt>
                <c:pt idx="9191">
                  <c:v>4.3200000000069849E-3</c:v>
                </c:pt>
                <c:pt idx="9192">
                  <c:v>3.5499999999615284E-3</c:v>
                </c:pt>
                <c:pt idx="9193">
                  <c:v>5.0700000000460932E-3</c:v>
                </c:pt>
                <c:pt idx="9194">
                  <c:v>4.0199999999686042E-3</c:v>
                </c:pt>
                <c:pt idx="9195">
                  <c:v>3.4299999999802822E-3</c:v>
                </c:pt>
                <c:pt idx="9196">
                  <c:v>6.1100000000351429E-3</c:v>
                </c:pt>
                <c:pt idx="9197">
                  <c:v>4.0799999999876491E-3</c:v>
                </c:pt>
                <c:pt idx="9198">
                  <c:v>3.9899999999875035E-3</c:v>
                </c:pt>
                <c:pt idx="9199">
                  <c:v>1.9100000000094042E-3</c:v>
                </c:pt>
                <c:pt idx="9200">
                  <c:v>5.6000000000153705E-3</c:v>
                </c:pt>
                <c:pt idx="9201">
                  <c:v>4.8299999999699139E-3</c:v>
                </c:pt>
                <c:pt idx="9202">
                  <c:v>4.350000000044929E-3</c:v>
                </c:pt>
                <c:pt idx="9203">
                  <c:v>2.7999999999792635E-3</c:v>
                </c:pt>
                <c:pt idx="9204">
                  <c:v>6.9799999999986539E-3</c:v>
                </c:pt>
                <c:pt idx="9205">
                  <c:v>4.1400000000066939E-3</c:v>
                </c:pt>
                <c:pt idx="9206">
                  <c:v>2.0499999999969987E-3</c:v>
                </c:pt>
                <c:pt idx="9207">
                  <c:v>4.9799999999891043E-3</c:v>
                </c:pt>
                <c:pt idx="9208">
                  <c:v>3.3099999999990359E-3</c:v>
                </c:pt>
                <c:pt idx="9209">
                  <c:v>5.7800000000156615E-3</c:v>
                </c:pt>
                <c:pt idx="9210">
                  <c:v>4.680000000007567E-3</c:v>
                </c:pt>
                <c:pt idx="9211">
                  <c:v>3.0099999999606553E-3</c:v>
                </c:pt>
                <c:pt idx="9212">
                  <c:v>3.5500000000183718E-3</c:v>
                </c:pt>
                <c:pt idx="9213">
                  <c:v>3.1299999999987449E-3</c:v>
                </c:pt>
                <c:pt idx="9214">
                  <c:v>3.0100000000174987E-3</c:v>
                </c:pt>
                <c:pt idx="9215">
                  <c:v>5.419999999958236E-3</c:v>
                </c:pt>
                <c:pt idx="9216">
                  <c:v>5.4500000000530235E-3</c:v>
                </c:pt>
                <c:pt idx="9217">
                  <c:v>3.5799999999994725E-3</c:v>
                </c:pt>
                <c:pt idx="9218">
                  <c:v>1.8199999999524152E-3</c:v>
                </c:pt>
                <c:pt idx="9219">
                  <c:v>4.0200000000254477E-3</c:v>
                </c:pt>
                <c:pt idx="9220">
                  <c:v>4.5900000000074215E-3</c:v>
                </c:pt>
                <c:pt idx="9221">
                  <c:v>4.0500000000065484E-3</c:v>
                </c:pt>
                <c:pt idx="9222">
                  <c:v>4.7999999999888132E-3</c:v>
                </c:pt>
                <c:pt idx="9223">
                  <c:v>3.2800000000179352E-3</c:v>
                </c:pt>
                <c:pt idx="9224">
                  <c:v>4.229999999949996E-3</c:v>
                </c:pt>
                <c:pt idx="9225">
                  <c:v>3.5500000000183718E-3</c:v>
                </c:pt>
                <c:pt idx="9226">
                  <c:v>2.8300000000172076E-3</c:v>
                </c:pt>
                <c:pt idx="9227">
                  <c:v>4.3499999999880856E-3</c:v>
                </c:pt>
                <c:pt idx="9228">
                  <c:v>3.1599999999798456E-3</c:v>
                </c:pt>
                <c:pt idx="9229">
                  <c:v>5.5100000000152249E-3</c:v>
                </c:pt>
                <c:pt idx="9230">
                  <c:v>5.1599999999893953E-3</c:v>
                </c:pt>
                <c:pt idx="9231">
                  <c:v>3.3999999999991815E-3</c:v>
                </c:pt>
                <c:pt idx="9232">
                  <c:v>2.020000000015898E-3</c:v>
                </c:pt>
                <c:pt idx="9233">
                  <c:v>3.8499999999999091E-3</c:v>
                </c:pt>
                <c:pt idx="9234">
                  <c:v>2.709999999979118E-3</c:v>
                </c:pt>
                <c:pt idx="9235">
                  <c:v>3.6100000000374166E-3</c:v>
                </c:pt>
                <c:pt idx="9236">
                  <c:v>5.5099999999583815E-3</c:v>
                </c:pt>
                <c:pt idx="9237">
                  <c:v>2.5900000000547152E-3</c:v>
                </c:pt>
                <c:pt idx="9238">
                  <c:v>3.8799999999810098E-3</c:v>
                </c:pt>
                <c:pt idx="9239">
                  <c:v>4.0799999999876491E-3</c:v>
                </c:pt>
                <c:pt idx="9240">
                  <c:v>5.5399999999963256E-3</c:v>
                </c:pt>
                <c:pt idx="9241">
                  <c:v>2.7400000000170621E-3</c:v>
                </c:pt>
                <c:pt idx="9242">
                  <c:v>6.2599999999974898E-3</c:v>
                </c:pt>
                <c:pt idx="9243">
                  <c:v>2.3600000000101318E-3</c:v>
                </c:pt>
                <c:pt idx="9244">
                  <c:v>2.0499999999969987E-3</c:v>
                </c:pt>
                <c:pt idx="9245">
                  <c:v>3.6099999999805732E-3</c:v>
                </c:pt>
                <c:pt idx="9246">
                  <c:v>5.2200000000084401E-3</c:v>
                </c:pt>
                <c:pt idx="9247">
                  <c:v>2.8599999999983083E-3</c:v>
                </c:pt>
                <c:pt idx="9248">
                  <c:v>2.7699999999981628E-3</c:v>
                </c:pt>
                <c:pt idx="9249">
                  <c:v>4.9200000000269029E-3</c:v>
                </c:pt>
                <c:pt idx="9250">
                  <c:v>3.0399999999985994E-3</c:v>
                </c:pt>
                <c:pt idx="9251">
                  <c:v>4.0499999999497049E-3</c:v>
                </c:pt>
                <c:pt idx="9252">
                  <c:v>3.6000000000058208E-3</c:v>
                </c:pt>
                <c:pt idx="9253">
                  <c:v>1.4100000000212276E-3</c:v>
                </c:pt>
                <c:pt idx="9254">
                  <c:v>3.7500000000250111E-3</c:v>
                </c:pt>
                <c:pt idx="9255">
                  <c:v>3.8199999999619649E-3</c:v>
                </c:pt>
                <c:pt idx="9256">
                  <c:v>4.9999999999954525E-3</c:v>
                </c:pt>
                <c:pt idx="9257">
                  <c:v>1.1299999999891952E-3</c:v>
                </c:pt>
                <c:pt idx="9258">
                  <c:v>4.680000000007567E-3</c:v>
                </c:pt>
                <c:pt idx="9259">
                  <c:v>3.2500000000368345E-3</c:v>
                </c:pt>
                <c:pt idx="9260">
                  <c:v>2.2399999999720421E-3</c:v>
                </c:pt>
                <c:pt idx="9261">
                  <c:v>3.4200000000055297E-3</c:v>
                </c:pt>
                <c:pt idx="9262">
                  <c:v>4.7999999999888132E-3</c:v>
                </c:pt>
                <c:pt idx="9263">
                  <c:v>2.5400000000104228E-3</c:v>
                </c:pt>
                <c:pt idx="9264">
                  <c:v>2.1699999999782449E-3</c:v>
                </c:pt>
                <c:pt idx="9265">
                  <c:v>3.4300000000371256E-3</c:v>
                </c:pt>
                <c:pt idx="9266">
                  <c:v>2.6199999999789725E-3</c:v>
                </c:pt>
                <c:pt idx="9267">
                  <c:v>2.6799999999980173E-3</c:v>
                </c:pt>
                <c:pt idx="9268">
                  <c:v>4.1800000000193904E-3</c:v>
                </c:pt>
                <c:pt idx="9269">
                  <c:v>2.7699999999981628E-3</c:v>
                </c:pt>
                <c:pt idx="9270">
                  <c:v>4.1999999999688953E-3</c:v>
                </c:pt>
                <c:pt idx="9271">
                  <c:v>1.5800000000467662E-3</c:v>
                </c:pt>
                <c:pt idx="9272">
                  <c:v>1.0399999999890497E-3</c:v>
                </c:pt>
                <c:pt idx="9273">
                  <c:v>3.489999999999327E-3</c:v>
                </c:pt>
                <c:pt idx="9274">
                  <c:v>4.3799999999691863E-3</c:v>
                </c:pt>
                <c:pt idx="9275">
                  <c:v>1.19000000000824E-3</c:v>
                </c:pt>
                <c:pt idx="9276">
                  <c:v>3.5799999999994725E-3</c:v>
                </c:pt>
                <c:pt idx="9277">
                  <c:v>3.489999999999327E-3</c:v>
                </c:pt>
                <c:pt idx="9278">
                  <c:v>1.8400000000156069E-3</c:v>
                </c:pt>
                <c:pt idx="9279">
                  <c:v>1.19000000000824E-3</c:v>
                </c:pt>
                <c:pt idx="9280">
                  <c:v>4.3600000000196815E-3</c:v>
                </c:pt>
                <c:pt idx="9281">
                  <c:v>4.5299999999883767E-3</c:v>
                </c:pt>
                <c:pt idx="9282">
                  <c:v>3.7499999999681677E-3</c:v>
                </c:pt>
                <c:pt idx="9283">
                  <c:v>3.7900000000377077E-3</c:v>
                </c:pt>
                <c:pt idx="9284">
                  <c:v>1.7799999999965621E-3</c:v>
                </c:pt>
                <c:pt idx="9285">
                  <c:v>4.4100000000071304E-3</c:v>
                </c:pt>
                <c:pt idx="9286">
                  <c:v>5.6999999998197382E-4</c:v>
                </c:pt>
                <c:pt idx="9287">
                  <c:v>4.8299999999699139E-3</c:v>
                </c:pt>
                <c:pt idx="9288">
                  <c:v>3.3700000000180808E-3</c:v>
                </c:pt>
                <c:pt idx="9289">
                  <c:v>3.1299999999987449E-3</c:v>
                </c:pt>
                <c:pt idx="9290">
                  <c:v>3.9600000000064028E-3</c:v>
                </c:pt>
                <c:pt idx="9291">
                  <c:v>1.699999999971169E-3</c:v>
                </c:pt>
                <c:pt idx="9292">
                  <c:v>2.2300000000541331E-3</c:v>
                </c:pt>
                <c:pt idx="9293">
                  <c:v>2.0599999999717511E-3</c:v>
                </c:pt>
                <c:pt idx="9294">
                  <c:v>6.4100000000166801E-3</c:v>
                </c:pt>
                <c:pt idx="9295">
                  <c:v>2.7999999999792635E-3</c:v>
                </c:pt>
                <c:pt idx="9296">
                  <c:v>3.9300000000253021E-3</c:v>
                </c:pt>
                <c:pt idx="9297">
                  <c:v>2.4499999999534339E-3</c:v>
                </c:pt>
                <c:pt idx="9298">
                  <c:v>5.0300000000333966E-3</c:v>
                </c:pt>
                <c:pt idx="9299">
                  <c:v>2.8300000000172076E-3</c:v>
                </c:pt>
                <c:pt idx="9300">
                  <c:v>4.6499999999696229E-3</c:v>
                </c:pt>
                <c:pt idx="9301">
                  <c:v>5.2800000000274849E-3</c:v>
                </c:pt>
                <c:pt idx="9302">
                  <c:v>5.089999999995598E-3</c:v>
                </c:pt>
                <c:pt idx="9303">
                  <c:v>4.5099999999820284E-3</c:v>
                </c:pt>
                <c:pt idx="9304">
                  <c:v>3.899999999987358E-3</c:v>
                </c:pt>
                <c:pt idx="9305">
                  <c:v>4.2599999999879401E-3</c:v>
                </c:pt>
                <c:pt idx="9306">
                  <c:v>3.6400000000185173E-3</c:v>
                </c:pt>
                <c:pt idx="9307">
                  <c:v>4.7700000000077125E-3</c:v>
                </c:pt>
                <c:pt idx="9308">
                  <c:v>5.9899999999970532E-3</c:v>
                </c:pt>
                <c:pt idx="9309">
                  <c:v>4.4700000000261753E-3</c:v>
                </c:pt>
                <c:pt idx="9310">
                  <c:v>2.4699999999597821E-3</c:v>
                </c:pt>
                <c:pt idx="9311">
                  <c:v>5.9600000000159525E-3</c:v>
                </c:pt>
                <c:pt idx="9312">
                  <c:v>4.2599999999879401E-3</c:v>
                </c:pt>
                <c:pt idx="9313">
                  <c:v>2.9200000000173532E-3</c:v>
                </c:pt>
                <c:pt idx="9314">
                  <c:v>6.8600000000174077E-3</c:v>
                </c:pt>
                <c:pt idx="9315">
                  <c:v>4.6799999999507236E-3</c:v>
                </c:pt>
                <c:pt idx="9316">
                  <c:v>5.4500000000530235E-3</c:v>
                </c:pt>
                <c:pt idx="9317">
                  <c:v>6.1699999999973443E-3</c:v>
                </c:pt>
                <c:pt idx="9318">
                  <c:v>1.3099999999894862E-3</c:v>
                </c:pt>
                <c:pt idx="9319">
                  <c:v>4.0199999999686042E-3</c:v>
                </c:pt>
                <c:pt idx="9320">
                  <c:v>3.0700000000365435E-3</c:v>
                </c:pt>
                <c:pt idx="9321">
                  <c:v>4.500000000007276E-3</c:v>
                </c:pt>
                <c:pt idx="9322">
                  <c:v>4.1200000000003456E-3</c:v>
                </c:pt>
                <c:pt idx="9323">
                  <c:v>4.8199999999951615E-3</c:v>
                </c:pt>
                <c:pt idx="9324">
                  <c:v>3.3699999999612373E-3</c:v>
                </c:pt>
                <c:pt idx="9325">
                  <c:v>4.6200000000453656E-3</c:v>
                </c:pt>
                <c:pt idx="9326">
                  <c:v>3.3999999999991815E-3</c:v>
                </c:pt>
                <c:pt idx="9327">
                  <c:v>2.1399999999971442E-3</c:v>
                </c:pt>
                <c:pt idx="9328">
                  <c:v>7.1899999999800457E-3</c:v>
                </c:pt>
                <c:pt idx="9329">
                  <c:v>2.99999999811007E-5</c:v>
                </c:pt>
                <c:pt idx="9330">
                  <c:v>5.7500000000345608E-3</c:v>
                </c:pt>
                <c:pt idx="9331">
                  <c:v>1.7300000000091131E-3</c:v>
                </c:pt>
                <c:pt idx="9332">
                  <c:v>4.0199999999686042E-3</c:v>
                </c:pt>
                <c:pt idx="9333">
                  <c:v>6.0199999999781539E-3</c:v>
                </c:pt>
                <c:pt idx="9334">
                  <c:v>9.5000000004574758E-4</c:v>
                </c:pt>
                <c:pt idx="9335">
                  <c:v>7.3099999999612919E-3</c:v>
                </c:pt>
                <c:pt idx="9336">
                  <c:v>5.9000000004516551E-4</c:v>
                </c:pt>
                <c:pt idx="9337">
                  <c:v>2.1799999999529973E-3</c:v>
                </c:pt>
                <c:pt idx="9338">
                  <c:v>4.5600000000263208E-3</c:v>
                </c:pt>
                <c:pt idx="9339">
                  <c:v>3.1999999998788553E-4</c:v>
                </c:pt>
                <c:pt idx="9340">
                  <c:v>3.5500000000183718E-3</c:v>
                </c:pt>
                <c:pt idx="9341">
                  <c:v>5.6299999999964712E-3</c:v>
                </c:pt>
                <c:pt idx="9342">
                  <c:v>4.200000000196269E-4</c:v>
                </c:pt>
                <c:pt idx="9343">
                  <c:v>1.6099999999710235E-3</c:v>
                </c:pt>
                <c:pt idx="9344">
                  <c:v>4.0500000000065484E-3</c:v>
                </c:pt>
                <c:pt idx="9345">
                  <c:v>2.7999999999792635E-3</c:v>
                </c:pt>
                <c:pt idx="9346">
                  <c:v>2.1199999999907959E-3</c:v>
                </c:pt>
                <c:pt idx="9347">
                  <c:v>3.1299999999987449E-3</c:v>
                </c:pt>
                <c:pt idx="9348">
                  <c:v>4.8000000000456566E-3</c:v>
                </c:pt>
                <c:pt idx="9349">
                  <c:v>3.6900000000059663E-3</c:v>
                </c:pt>
                <c:pt idx="9350">
                  <c:v>4.500000000007276E-4</c:v>
                </c:pt>
                <c:pt idx="9351">
                  <c:v>3.9599999999495594E-3</c:v>
                </c:pt>
                <c:pt idx="9352">
                  <c:v>3.669999999999618E-3</c:v>
                </c:pt>
                <c:pt idx="9353">
                  <c:v>1.5500000000088221E-3</c:v>
                </c:pt>
                <c:pt idx="9354">
                  <c:v>4.8300000000267573E-3</c:v>
                </c:pt>
                <c:pt idx="9355">
                  <c:v>1.1599999999702959E-3</c:v>
                </c:pt>
                <c:pt idx="9356">
                  <c:v>5.4499999999961801E-3</c:v>
                </c:pt>
                <c:pt idx="9357">
                  <c:v>3.1299999999987449E-3</c:v>
                </c:pt>
                <c:pt idx="9358">
                  <c:v>2.0900000000096952E-3</c:v>
                </c:pt>
                <c:pt idx="9359">
                  <c:v>2.7699999999981628E-3</c:v>
                </c:pt>
                <c:pt idx="9360">
                  <c:v>4.2900000000258842E-3</c:v>
                </c:pt>
                <c:pt idx="9361">
                  <c:v>2.3899999999912325E-3</c:v>
                </c:pt>
                <c:pt idx="9362">
                  <c:v>5.870000000015807E-3</c:v>
                </c:pt>
                <c:pt idx="9363">
                  <c:v>1.7300000000091131E-3</c:v>
                </c:pt>
                <c:pt idx="9364">
                  <c:v>4.229999999949996E-3</c:v>
                </c:pt>
                <c:pt idx="9365">
                  <c:v>2.4400000000355249E-3</c:v>
                </c:pt>
                <c:pt idx="9366">
                  <c:v>4.0199999999686042E-3</c:v>
                </c:pt>
                <c:pt idx="9367">
                  <c:v>3.7000000000375621E-3</c:v>
                </c:pt>
                <c:pt idx="9368">
                  <c:v>3.2799999999610918E-3</c:v>
                </c:pt>
                <c:pt idx="9369">
                  <c:v>4.2900000000258842E-3</c:v>
                </c:pt>
                <c:pt idx="9370">
                  <c:v>1.9100000000094042E-3</c:v>
                </c:pt>
                <c:pt idx="9371">
                  <c:v>4.9999999999954525E-3</c:v>
                </c:pt>
                <c:pt idx="9372">
                  <c:v>4.0300000000002001E-3</c:v>
                </c:pt>
                <c:pt idx="9373">
                  <c:v>1.7899999999713145E-3</c:v>
                </c:pt>
                <c:pt idx="9374">
                  <c:v>6.4000000000419277E-3</c:v>
                </c:pt>
                <c:pt idx="9375">
                  <c:v>3.2199999999988904E-3</c:v>
                </c:pt>
                <c:pt idx="9376">
                  <c:v>4.0599999999813008E-3</c:v>
                </c:pt>
                <c:pt idx="9377">
                  <c:v>4.2599999999879401E-3</c:v>
                </c:pt>
                <c:pt idx="9378">
                  <c:v>3.8400000000251566E-3</c:v>
                </c:pt>
                <c:pt idx="9379">
                  <c:v>4.5599999999694774E-3</c:v>
                </c:pt>
                <c:pt idx="9380">
                  <c:v>3.3700000000180808E-3</c:v>
                </c:pt>
                <c:pt idx="9381">
                  <c:v>4.680000000007567E-3</c:v>
                </c:pt>
                <c:pt idx="9382">
                  <c:v>4.3200000000069849E-3</c:v>
                </c:pt>
                <c:pt idx="9383">
                  <c:v>6.1399999999594002E-3</c:v>
                </c:pt>
                <c:pt idx="9384">
                  <c:v>9.8000000002684828E-4</c:v>
                </c:pt>
                <c:pt idx="9385">
                  <c:v>4.3499999999880856E-3</c:v>
                </c:pt>
                <c:pt idx="9386">
                  <c:v>4.4100000000071304E-3</c:v>
                </c:pt>
                <c:pt idx="9387">
                  <c:v>5.0400000000081491E-3</c:v>
                </c:pt>
                <c:pt idx="9388">
                  <c:v>3.669999999999618E-3</c:v>
                </c:pt>
                <c:pt idx="9389">
                  <c:v>6.5199999999663305E-3</c:v>
                </c:pt>
                <c:pt idx="9390">
                  <c:v>2.5700000000483669E-3</c:v>
                </c:pt>
                <c:pt idx="9391">
                  <c:v>5.5099999999583815E-3</c:v>
                </c:pt>
                <c:pt idx="9392">
                  <c:v>2.2600000000352338E-3</c:v>
                </c:pt>
                <c:pt idx="9393">
                  <c:v>4.860000000007858E-3</c:v>
                </c:pt>
                <c:pt idx="9394">
                  <c:v>4.3199999999501415E-3</c:v>
                </c:pt>
                <c:pt idx="9395">
                  <c:v>3.7000000000375621E-3</c:v>
                </c:pt>
                <c:pt idx="9396">
                  <c:v>4.7999999999888132E-3</c:v>
                </c:pt>
                <c:pt idx="9397">
                  <c:v>4.4100000000071304E-3</c:v>
                </c:pt>
                <c:pt idx="9398">
                  <c:v>1.699999999971169E-3</c:v>
                </c:pt>
                <c:pt idx="9399">
                  <c:v>5.2699999999958891E-3</c:v>
                </c:pt>
                <c:pt idx="9400">
                  <c:v>3.5200000000372711E-3</c:v>
                </c:pt>
                <c:pt idx="9401">
                  <c:v>3.3999999999991815E-3</c:v>
                </c:pt>
                <c:pt idx="9402">
                  <c:v>2.9799999999795546E-3</c:v>
                </c:pt>
                <c:pt idx="9403">
                  <c:v>3.7500000000250111E-3</c:v>
                </c:pt>
                <c:pt idx="9404">
                  <c:v>2.9199999999605097E-3</c:v>
                </c:pt>
                <c:pt idx="9405">
                  <c:v>3.990000000044347E-3</c:v>
                </c:pt>
                <c:pt idx="9406">
                  <c:v>3.0699999999797001E-3</c:v>
                </c:pt>
                <c:pt idx="9407">
                  <c:v>4.5299999999883767E-3</c:v>
                </c:pt>
                <c:pt idx="9408">
                  <c:v>2.5400000000104228E-3</c:v>
                </c:pt>
                <c:pt idx="9409">
                  <c:v>4.5299999999883767E-3</c:v>
                </c:pt>
                <c:pt idx="9410">
                  <c:v>2.8000000000361069E-3</c:v>
                </c:pt>
                <c:pt idx="9411">
                  <c:v>2.2299999999972897E-3</c:v>
                </c:pt>
                <c:pt idx="9412">
                  <c:v>2.6899999999727697E-3</c:v>
                </c:pt>
                <c:pt idx="9413">
                  <c:v>0</c:v>
                </c:pt>
                <c:pt idx="9414">
                  <c:v>5.3599999999960346E-3</c:v>
                </c:pt>
                <c:pt idx="9415">
                  <c:v>4.680000000007567E-3</c:v>
                </c:pt>
                <c:pt idx="9416">
                  <c:v>8.5999999998875865E-4</c:v>
                </c:pt>
                <c:pt idx="9417">
                  <c:v>3.8499999999999091E-3</c:v>
                </c:pt>
                <c:pt idx="9418">
                  <c:v>2.1700000000350883E-3</c:v>
                </c:pt>
                <c:pt idx="9419">
                  <c:v>8.3999999998241037E-4</c:v>
                </c:pt>
                <c:pt idx="9420">
                  <c:v>4.0199999999686042E-3</c:v>
                </c:pt>
                <c:pt idx="9421">
                  <c:v>7.5000000003910827E-4</c:v>
                </c:pt>
                <c:pt idx="9422">
                  <c:v>6.199999999978445E-3</c:v>
                </c:pt>
                <c:pt idx="9423">
                  <c:v>1.9599999999968531E-3</c:v>
                </c:pt>
                <c:pt idx="9424">
                  <c:v>3.3099999999990359E-3</c:v>
                </c:pt>
                <c:pt idx="9425">
                  <c:v>3.0700000000365435E-3</c:v>
                </c:pt>
                <c:pt idx="9426">
                  <c:v>2.709999999979118E-3</c:v>
                </c:pt>
                <c:pt idx="9427">
                  <c:v>1.4600000000086766E-3</c:v>
                </c:pt>
                <c:pt idx="9428">
                  <c:v>3.1000000000176442E-3</c:v>
                </c:pt>
                <c:pt idx="9429">
                  <c:v>4.409999999950287E-3</c:v>
                </c:pt>
                <c:pt idx="9430">
                  <c:v>1.2800000000083855E-3</c:v>
                </c:pt>
                <c:pt idx="9431">
                  <c:v>3.5799999999994725E-3</c:v>
                </c:pt>
                <c:pt idx="9432">
                  <c:v>3.0399999999985994E-3</c:v>
                </c:pt>
                <c:pt idx="9433">
                  <c:v>7.5000000003910827E-4</c:v>
                </c:pt>
                <c:pt idx="9434">
                  <c:v>4.3199999999501415E-3</c:v>
                </c:pt>
                <c:pt idx="9435">
                  <c:v>3.6000000000058208E-3</c:v>
                </c:pt>
                <c:pt idx="9436">
                  <c:v>2.3600000000101318E-3</c:v>
                </c:pt>
                <c:pt idx="9437">
                  <c:v>3.6600000000248656E-3</c:v>
                </c:pt>
                <c:pt idx="9438">
                  <c:v>1.6699999999900683E-3</c:v>
                </c:pt>
                <c:pt idx="9439">
                  <c:v>2.4500000000102773E-3</c:v>
                </c:pt>
                <c:pt idx="9440">
                  <c:v>3.3300000000053842E-3</c:v>
                </c:pt>
                <c:pt idx="9441">
                  <c:v>2.9799999999795546E-3</c:v>
                </c:pt>
                <c:pt idx="9442">
                  <c:v>1.289999999983138E-3</c:v>
                </c:pt>
                <c:pt idx="9443">
                  <c:v>2.3199999999974352E-3</c:v>
                </c:pt>
                <c:pt idx="9444">
                  <c:v>4.7100000000455111E-3</c:v>
                </c:pt>
                <c:pt idx="9445">
                  <c:v>1.4899999999897773E-3</c:v>
                </c:pt>
                <c:pt idx="9446">
                  <c:v>3.3699999999612373E-3</c:v>
                </c:pt>
                <c:pt idx="9447">
                  <c:v>1.19000000000824E-3</c:v>
                </c:pt>
                <c:pt idx="9448">
                  <c:v>2.1100000000160435E-3</c:v>
                </c:pt>
                <c:pt idx="9449">
                  <c:v>3.2199999999988904E-3</c:v>
                </c:pt>
                <c:pt idx="9450">
                  <c:v>3.6400000000185173E-3</c:v>
                </c:pt>
                <c:pt idx="9451">
                  <c:v>9.4999999998890416E-4</c:v>
                </c:pt>
                <c:pt idx="9452">
                  <c:v>1.6400000000089676E-3</c:v>
                </c:pt>
                <c:pt idx="9453">
                  <c:v>2.5400000000104228E-3</c:v>
                </c:pt>
                <c:pt idx="9454">
                  <c:v>2.7699999999981628E-3</c:v>
                </c:pt>
                <c:pt idx="9455">
                  <c:v>2.2299999999972897E-3</c:v>
                </c:pt>
                <c:pt idx="9456">
                  <c:v>1.519999999970878E-3</c:v>
                </c:pt>
                <c:pt idx="9457">
                  <c:v>3.0699999999797001E-3</c:v>
                </c:pt>
                <c:pt idx="9458">
                  <c:v>5.3100000000085856E-3</c:v>
                </c:pt>
                <c:pt idx="9459">
                  <c:v>7.7000000004545655E-4</c:v>
                </c:pt>
                <c:pt idx="9460">
                  <c:v>0</c:v>
                </c:pt>
                <c:pt idx="9461">
                  <c:v>4.3499999999880856E-3</c:v>
                </c:pt>
                <c:pt idx="9462">
                  <c:v>0</c:v>
                </c:pt>
                <c:pt idx="9463">
                  <c:v>3.9099999999621105E-3</c:v>
                </c:pt>
                <c:pt idx="9464">
                  <c:v>2.9499999999984539E-3</c:v>
                </c:pt>
                <c:pt idx="9465">
                  <c:v>2.6799999999980173E-3</c:v>
                </c:pt>
                <c:pt idx="9466">
                  <c:v>3.0399999999985994E-3</c:v>
                </c:pt>
                <c:pt idx="9467">
                  <c:v>8.3000000000765795E-4</c:v>
                </c:pt>
                <c:pt idx="9468">
                  <c:v>4.680000000007567E-3</c:v>
                </c:pt>
                <c:pt idx="9469">
                  <c:v>8.4000000003925379E-4</c:v>
                </c:pt>
                <c:pt idx="9470">
                  <c:v>3.8399999999683132E-3</c:v>
                </c:pt>
                <c:pt idx="9471">
                  <c:v>2.3600000000101318E-3</c:v>
                </c:pt>
                <c:pt idx="9472">
                  <c:v>2.6500000000169166E-3</c:v>
                </c:pt>
                <c:pt idx="9473">
                  <c:v>4.1099999999687498E-3</c:v>
                </c:pt>
                <c:pt idx="9474">
                  <c:v>0</c:v>
                </c:pt>
                <c:pt idx="9475">
                  <c:v>4.500000000007276E-3</c:v>
                </c:pt>
                <c:pt idx="9476">
                  <c:v>2.7699999999981628E-3</c:v>
                </c:pt>
                <c:pt idx="9477">
                  <c:v>2.3600000000101318E-3</c:v>
                </c:pt>
                <c:pt idx="9478">
                  <c:v>1.699999999971169E-3</c:v>
                </c:pt>
                <c:pt idx="9479">
                  <c:v>2.200000000016189E-3</c:v>
                </c:pt>
                <c:pt idx="9480">
                  <c:v>3.8499999999999091E-3</c:v>
                </c:pt>
                <c:pt idx="9481">
                  <c:v>1.8099999999776628E-3</c:v>
                </c:pt>
                <c:pt idx="9482">
                  <c:v>3.8200000000188084E-3</c:v>
                </c:pt>
                <c:pt idx="9483">
                  <c:v>3.2500000000368345E-3</c:v>
                </c:pt>
                <c:pt idx="9484">
                  <c:v>4.8199999999951615E-3</c:v>
                </c:pt>
                <c:pt idx="9485">
                  <c:v>2.9599999999732063E-3</c:v>
                </c:pt>
                <c:pt idx="9486">
                  <c:v>2.9799999999795546E-3</c:v>
                </c:pt>
                <c:pt idx="9487">
                  <c:v>1.4600000000086766E-3</c:v>
                </c:pt>
                <c:pt idx="9488">
                  <c:v>3.1800000000430373E-3</c:v>
                </c:pt>
                <c:pt idx="9489">
                  <c:v>3.5199999999804277E-3</c:v>
                </c:pt>
                <c:pt idx="9490">
                  <c:v>5.7199999999966167E-3</c:v>
                </c:pt>
                <c:pt idx="9491">
                  <c:v>1.5799999999899228E-3</c:v>
                </c:pt>
                <c:pt idx="9492">
                  <c:v>4.0900000000192449E-3</c:v>
                </c:pt>
                <c:pt idx="9493">
                  <c:v>3.1299999999987449E-3</c:v>
                </c:pt>
                <c:pt idx="9494">
                  <c:v>4.8800000000142063E-3</c:v>
                </c:pt>
                <c:pt idx="9495">
                  <c:v>3.2499999999799911E-3</c:v>
                </c:pt>
                <c:pt idx="9496">
                  <c:v>2.9200000000173532E-3</c:v>
                </c:pt>
                <c:pt idx="9497">
                  <c:v>3.8499999999999091E-3</c:v>
                </c:pt>
                <c:pt idx="9498">
                  <c:v>6.0499999999592546E-3</c:v>
                </c:pt>
                <c:pt idx="9499">
                  <c:v>3.0000000037944119E-5</c:v>
                </c:pt>
                <c:pt idx="9500">
                  <c:v>5.0599999999576539E-3</c:v>
                </c:pt>
                <c:pt idx="9501">
                  <c:v>3.4600000000182263E-3</c:v>
                </c:pt>
                <c:pt idx="9502">
                  <c:v>4.2300000000068394E-3</c:v>
                </c:pt>
                <c:pt idx="9503">
                  <c:v>5.2200000000084401E-3</c:v>
                </c:pt>
                <c:pt idx="9504">
                  <c:v>3.5100000000056752E-3</c:v>
                </c:pt>
                <c:pt idx="9505">
                  <c:v>1.4299999999707325E-3</c:v>
                </c:pt>
                <c:pt idx="9506">
                  <c:v>4.8899999999889587E-3</c:v>
                </c:pt>
                <c:pt idx="9507">
                  <c:v>3.5500000000183718E-3</c:v>
                </c:pt>
                <c:pt idx="9508">
                  <c:v>1.6699999999900683E-3</c:v>
                </c:pt>
                <c:pt idx="9509">
                  <c:v>4.7400000000266118E-3</c:v>
                </c:pt>
                <c:pt idx="9510">
                  <c:v>4.909999999995307E-3</c:v>
                </c:pt>
                <c:pt idx="9511">
                  <c:v>5.8099999999967622E-3</c:v>
                </c:pt>
                <c:pt idx="9512">
                  <c:v>2.2399999999720421E-3</c:v>
                </c:pt>
                <c:pt idx="9513">
                  <c:v>6.3499999999976353E-3</c:v>
                </c:pt>
                <c:pt idx="9514">
                  <c:v>1.870000000053551E-3</c:v>
                </c:pt>
                <c:pt idx="9515">
                  <c:v>5.7299999999713691E-3</c:v>
                </c:pt>
                <c:pt idx="9516">
                  <c:v>3.6900000000059663E-3</c:v>
                </c:pt>
                <c:pt idx="9517">
                  <c:v>5.9899999999970532E-3</c:v>
                </c:pt>
                <c:pt idx="9518">
                  <c:v>8.3999999998241037E-4</c:v>
                </c:pt>
                <c:pt idx="9519">
                  <c:v>8.1900000000132422E-3</c:v>
                </c:pt>
                <c:pt idx="9520">
                  <c:v>1.9100000000094042E-3</c:v>
                </c:pt>
                <c:pt idx="9521">
                  <c:v>2.7400000000170621E-3</c:v>
                </c:pt>
                <c:pt idx="9522">
                  <c:v>5.9299999999780084E-3</c:v>
                </c:pt>
                <c:pt idx="9523">
                  <c:v>4.4399999999882311E-3</c:v>
                </c:pt>
                <c:pt idx="9524">
                  <c:v>5.0100000000270484E-3</c:v>
                </c:pt>
                <c:pt idx="9525">
                  <c:v>2.0000000000095497E-3</c:v>
                </c:pt>
                <c:pt idx="9526">
                  <c:v>2.4399999999786814E-3</c:v>
                </c:pt>
                <c:pt idx="9527">
                  <c:v>7.0299999999861029E-3</c:v>
                </c:pt>
                <c:pt idx="9528">
                  <c:v>2.0600000000285945E-3</c:v>
                </c:pt>
                <c:pt idx="9529">
                  <c:v>6.199999999978445E-3</c:v>
                </c:pt>
                <c:pt idx="9530">
                  <c:v>4.1400000000066939E-3</c:v>
                </c:pt>
                <c:pt idx="9531">
                  <c:v>4.7700000000077125E-3</c:v>
                </c:pt>
                <c:pt idx="9532">
                  <c:v>3.0399999999985994E-3</c:v>
                </c:pt>
                <c:pt idx="9533">
                  <c:v>2.9499999999984539E-3</c:v>
                </c:pt>
                <c:pt idx="9534">
                  <c:v>5.8099999999967622E-3</c:v>
                </c:pt>
                <c:pt idx="9535">
                  <c:v>6.0199999999781539E-3</c:v>
                </c:pt>
                <c:pt idx="9536">
                  <c:v>2.6500000000169166E-3</c:v>
                </c:pt>
                <c:pt idx="9537">
                  <c:v>6.7099999999982174E-3</c:v>
                </c:pt>
                <c:pt idx="9538">
                  <c:v>4.500000000007276E-3</c:v>
                </c:pt>
                <c:pt idx="9539">
                  <c:v>4.500000000007276E-4</c:v>
                </c:pt>
                <c:pt idx="9540">
                  <c:v>5.1500000000146429E-3</c:v>
                </c:pt>
                <c:pt idx="9541">
                  <c:v>3.669999999999618E-3</c:v>
                </c:pt>
                <c:pt idx="9542">
                  <c:v>5.2999999999769898E-3</c:v>
                </c:pt>
                <c:pt idx="9543">
                  <c:v>4.5600000000263208E-3</c:v>
                </c:pt>
                <c:pt idx="9544">
                  <c:v>2.6899999999727697E-3</c:v>
                </c:pt>
                <c:pt idx="9545">
                  <c:v>5.9899999999970532E-3</c:v>
                </c:pt>
                <c:pt idx="9546">
                  <c:v>1.7500000000154614E-3</c:v>
                </c:pt>
                <c:pt idx="9547">
                  <c:v>5.2200000000084401E-3</c:v>
                </c:pt>
                <c:pt idx="9548">
                  <c:v>3.899999999987358E-3</c:v>
                </c:pt>
                <c:pt idx="9549">
                  <c:v>4.4399999999882311E-3</c:v>
                </c:pt>
                <c:pt idx="9550">
                  <c:v>4.1800000000193904E-3</c:v>
                </c:pt>
                <c:pt idx="9551">
                  <c:v>4.729999999995016E-3</c:v>
                </c:pt>
                <c:pt idx="9552">
                  <c:v>3.3099999999990359E-3</c:v>
                </c:pt>
                <c:pt idx="9553">
                  <c:v>2.5400000000104228E-3</c:v>
                </c:pt>
                <c:pt idx="9554">
                  <c:v>4.3999999996913175E-4</c:v>
                </c:pt>
                <c:pt idx="9555">
                  <c:v>4.4100000000071304E-3</c:v>
                </c:pt>
                <c:pt idx="9556">
                  <c:v>4.8899999999889587E-3</c:v>
                </c:pt>
                <c:pt idx="9557">
                  <c:v>1.6100000000278669E-3</c:v>
                </c:pt>
                <c:pt idx="9558">
                  <c:v>2.9799999999795546E-3</c:v>
                </c:pt>
                <c:pt idx="9559">
                  <c:v>2.0900000000096952E-3</c:v>
                </c:pt>
                <c:pt idx="9560">
                  <c:v>1.010000000007949E-3</c:v>
                </c:pt>
                <c:pt idx="9561">
                  <c:v>2.4999999999977263E-3</c:v>
                </c:pt>
                <c:pt idx="9562">
                  <c:v>2.1499999999718966E-3</c:v>
                </c:pt>
                <c:pt idx="9563">
                  <c:v>4.0800000000444925E-3</c:v>
                </c:pt>
                <c:pt idx="9564">
                  <c:v>4.799999999818283E-4</c:v>
                </c:pt>
                <c:pt idx="9565">
                  <c:v>1.699999999971169E-3</c:v>
                </c:pt>
                <c:pt idx="9566">
                  <c:v>2.7000000000043656E-4</c:v>
                </c:pt>
                <c:pt idx="9567">
                  <c:v>2.8599999999983083E-3</c:v>
                </c:pt>
                <c:pt idx="9568">
                  <c:v>1.790000000028158E-3</c:v>
                </c:pt>
                <c:pt idx="9569">
                  <c:v>7.0999999996956831E-4</c:v>
                </c:pt>
                <c:pt idx="9570">
                  <c:v>3.8700000000062573E-3</c:v>
                </c:pt>
                <c:pt idx="9571">
                  <c:v>0</c:v>
                </c:pt>
                <c:pt idx="9572">
                  <c:v>8.1000000000130967E-4</c:v>
                </c:pt>
                <c:pt idx="9573">
                  <c:v>0</c:v>
                </c:pt>
                <c:pt idx="9574">
                  <c:v>1.4300000000275759E-3</c:v>
                </c:pt>
                <c:pt idx="9575">
                  <c:v>0</c:v>
                </c:pt>
                <c:pt idx="9576">
                  <c:v>6.9000000002006345E-4</c:v>
                </c:pt>
                <c:pt idx="9577">
                  <c:v>4.0999999998803105E-4</c:v>
                </c:pt>
                <c:pt idx="9578">
                  <c:v>1.2199999999893407E-3</c:v>
                </c:pt>
                <c:pt idx="9579">
                  <c:v>0</c:v>
                </c:pt>
                <c:pt idx="9580">
                  <c:v>0</c:v>
                </c:pt>
                <c:pt idx="9581">
                  <c:v>0</c:v>
                </c:pt>
                <c:pt idx="9582">
                  <c:v>0</c:v>
                </c:pt>
                <c:pt idx="9583">
                  <c:v>0</c:v>
                </c:pt>
                <c:pt idx="9584">
                  <c:v>0</c:v>
                </c:pt>
                <c:pt idx="9585">
                  <c:v>0</c:v>
                </c:pt>
                <c:pt idx="9586">
                  <c:v>0</c:v>
                </c:pt>
                <c:pt idx="9587">
                  <c:v>0</c:v>
                </c:pt>
                <c:pt idx="9588">
                  <c:v>1.3099999999894862E-3</c:v>
                </c:pt>
                <c:pt idx="9589">
                  <c:v>0</c:v>
                </c:pt>
                <c:pt idx="9590">
                  <c:v>0</c:v>
                </c:pt>
                <c:pt idx="9591">
                  <c:v>0</c:v>
                </c:pt>
                <c:pt idx="9592">
                  <c:v>3.3600000000433283E-3</c:v>
                </c:pt>
                <c:pt idx="9593">
                  <c:v>2.99999999811007E-5</c:v>
                </c:pt>
                <c:pt idx="9594">
                  <c:v>1.9699999999716056E-3</c:v>
                </c:pt>
                <c:pt idx="9595">
                  <c:v>1.8800000000283035E-3</c:v>
                </c:pt>
                <c:pt idx="9596">
                  <c:v>1.5799999999899228E-3</c:v>
                </c:pt>
                <c:pt idx="9597">
                  <c:v>1.2199999999893407E-3</c:v>
                </c:pt>
                <c:pt idx="9598">
                  <c:v>2.5899999999978718E-3</c:v>
                </c:pt>
                <c:pt idx="9599">
                  <c:v>9.3000000003939931E-4</c:v>
                </c:pt>
                <c:pt idx="9600">
                  <c:v>2.1999999999593456E-3</c:v>
                </c:pt>
                <c:pt idx="9601">
                  <c:v>2.5899999999978718E-3</c:v>
                </c:pt>
                <c:pt idx="9602">
                  <c:v>1.3800000000401269E-3</c:v>
                </c:pt>
                <c:pt idx="9603">
                  <c:v>0</c:v>
                </c:pt>
                <c:pt idx="9604">
                  <c:v>4.4399999999882311E-3</c:v>
                </c:pt>
                <c:pt idx="9605">
                  <c:v>7.0999999996956831E-4</c:v>
                </c:pt>
                <c:pt idx="9606">
                  <c:v>1.8200000000092587E-3</c:v>
                </c:pt>
                <c:pt idx="9607">
                  <c:v>1.6400000000089676E-3</c:v>
                </c:pt>
                <c:pt idx="9608">
                  <c:v>4.4700000000261753E-3</c:v>
                </c:pt>
                <c:pt idx="9609">
                  <c:v>0</c:v>
                </c:pt>
                <c:pt idx="9610">
                  <c:v>1.2799999999515421E-3</c:v>
                </c:pt>
                <c:pt idx="9611">
                  <c:v>0</c:v>
                </c:pt>
                <c:pt idx="9612">
                  <c:v>2.0600000000285945E-3</c:v>
                </c:pt>
                <c:pt idx="9613">
                  <c:v>2.9799999999795546E-3</c:v>
                </c:pt>
                <c:pt idx="9614">
                  <c:v>1.6400000000089676E-3</c:v>
                </c:pt>
                <c:pt idx="9615">
                  <c:v>9.2000000000780346E-4</c:v>
                </c:pt>
                <c:pt idx="9616">
                  <c:v>2.6799999999980173E-3</c:v>
                </c:pt>
                <c:pt idx="9617">
                  <c:v>0</c:v>
                </c:pt>
                <c:pt idx="9618">
                  <c:v>2.0999999998139174E-4</c:v>
                </c:pt>
                <c:pt idx="9619">
                  <c:v>3.6100000000374166E-3</c:v>
                </c:pt>
                <c:pt idx="9620">
                  <c:v>0</c:v>
                </c:pt>
                <c:pt idx="9621">
                  <c:v>3.5699999999678766E-3</c:v>
                </c:pt>
                <c:pt idx="9622">
                  <c:v>0</c:v>
                </c:pt>
                <c:pt idx="9623">
                  <c:v>0</c:v>
                </c:pt>
                <c:pt idx="9624">
                  <c:v>2.3300000000290311E-3</c:v>
                </c:pt>
                <c:pt idx="9625">
                  <c:v>3.8999999998168278E-4</c:v>
                </c:pt>
                <c:pt idx="9626">
                  <c:v>0</c:v>
                </c:pt>
                <c:pt idx="9627">
                  <c:v>1.1299999999891952E-3</c:v>
                </c:pt>
                <c:pt idx="9628">
                  <c:v>5.8999999998832209E-4</c:v>
                </c:pt>
                <c:pt idx="9629">
                  <c:v>7.8000000002020897E-4</c:v>
                </c:pt>
                <c:pt idx="9630">
                  <c:v>0</c:v>
                </c:pt>
                <c:pt idx="9631">
                  <c:v>0</c:v>
                </c:pt>
                <c:pt idx="9632">
                  <c:v>0</c:v>
                </c:pt>
                <c:pt idx="9633">
                  <c:v>0</c:v>
                </c:pt>
                <c:pt idx="9634">
                  <c:v>0</c:v>
                </c:pt>
                <c:pt idx="9635">
                  <c:v>0</c:v>
                </c:pt>
                <c:pt idx="9636">
                  <c:v>0</c:v>
                </c:pt>
                <c:pt idx="9637">
                  <c:v>0</c:v>
                </c:pt>
                <c:pt idx="9638">
                  <c:v>0</c:v>
                </c:pt>
                <c:pt idx="9639">
                  <c:v>0</c:v>
                </c:pt>
                <c:pt idx="9640">
                  <c:v>0</c:v>
                </c:pt>
                <c:pt idx="9641">
                  <c:v>0</c:v>
                </c:pt>
                <c:pt idx="9642">
                  <c:v>0</c:v>
                </c:pt>
                <c:pt idx="9643">
                  <c:v>0</c:v>
                </c:pt>
                <c:pt idx="9644">
                  <c:v>0</c:v>
                </c:pt>
                <c:pt idx="9645">
                  <c:v>6.3000000000101863E-4</c:v>
                </c:pt>
                <c:pt idx="9646">
                  <c:v>5.6000000000722139E-4</c:v>
                </c:pt>
                <c:pt idx="9647">
                  <c:v>2.8599999999983083E-3</c:v>
                </c:pt>
                <c:pt idx="9648">
                  <c:v>0</c:v>
                </c:pt>
                <c:pt idx="9649">
                  <c:v>0</c:v>
                </c:pt>
                <c:pt idx="9650">
                  <c:v>1.8499999999903594E-3</c:v>
                </c:pt>
                <c:pt idx="9651">
                  <c:v>2.299999999991087E-3</c:v>
                </c:pt>
                <c:pt idx="9652">
                  <c:v>1.4899999999897773E-3</c:v>
                </c:pt>
                <c:pt idx="9653">
                  <c:v>0</c:v>
                </c:pt>
                <c:pt idx="9654">
                  <c:v>9.2000000000780346E-4</c:v>
                </c:pt>
                <c:pt idx="9655">
                  <c:v>2.3600000000101318E-3</c:v>
                </c:pt>
                <c:pt idx="9656">
                  <c:v>1.1000000000080945E-3</c:v>
                </c:pt>
                <c:pt idx="9657">
                  <c:v>1.010000000007949E-3</c:v>
                </c:pt>
                <c:pt idx="9658">
                  <c:v>3.669999999999618E-3</c:v>
                </c:pt>
                <c:pt idx="9659">
                  <c:v>5.6000000000722139E-4</c:v>
                </c:pt>
                <c:pt idx="9660">
                  <c:v>1.0499999999638021E-3</c:v>
                </c:pt>
                <c:pt idx="9661">
                  <c:v>1.8100000000345062E-3</c:v>
                </c:pt>
                <c:pt idx="9662">
                  <c:v>0</c:v>
                </c:pt>
                <c:pt idx="9663">
                  <c:v>3.7299999999618194E-3</c:v>
                </c:pt>
                <c:pt idx="9664">
                  <c:v>1.7000000000280124E-3</c:v>
                </c:pt>
                <c:pt idx="9665">
                  <c:v>1.0399999999890497E-3</c:v>
                </c:pt>
                <c:pt idx="9666">
                  <c:v>1.3999999999896318E-3</c:v>
                </c:pt>
                <c:pt idx="9667">
                  <c:v>1.6400000000089676E-3</c:v>
                </c:pt>
                <c:pt idx="9668">
                  <c:v>0</c:v>
                </c:pt>
                <c:pt idx="9669">
                  <c:v>3.3999999999991815E-3</c:v>
                </c:pt>
                <c:pt idx="9670">
                  <c:v>4.799999999818283E-4</c:v>
                </c:pt>
                <c:pt idx="9671">
                  <c:v>2.4099999999975807E-3</c:v>
                </c:pt>
                <c:pt idx="9672">
                  <c:v>8.6000000004560206E-4</c:v>
                </c:pt>
                <c:pt idx="9673">
                  <c:v>0</c:v>
                </c:pt>
                <c:pt idx="9674">
                  <c:v>3.7299999999618194E-3</c:v>
                </c:pt>
                <c:pt idx="9675">
                  <c:v>9.2000000000780346E-4</c:v>
                </c:pt>
                <c:pt idx="9676">
                  <c:v>4.7099999999886677E-3</c:v>
                </c:pt>
                <c:pt idx="9677">
                  <c:v>0</c:v>
                </c:pt>
                <c:pt idx="9678">
                  <c:v>8.7000000002035449E-4</c:v>
                </c:pt>
                <c:pt idx="9679">
                  <c:v>1.1999999998124622E-4</c:v>
                </c:pt>
                <c:pt idx="9680">
                  <c:v>2.4700000000166256E-3</c:v>
                </c:pt>
                <c:pt idx="9681">
                  <c:v>2.200000000016189E-3</c:v>
                </c:pt>
                <c:pt idx="9682">
                  <c:v>4.8899999999889587E-3</c:v>
                </c:pt>
                <c:pt idx="9683">
                  <c:v>0</c:v>
                </c:pt>
                <c:pt idx="9684">
                  <c:v>3.8999999998168278E-4</c:v>
                </c:pt>
                <c:pt idx="9685">
                  <c:v>0</c:v>
                </c:pt>
                <c:pt idx="9686">
                  <c:v>1.5500000000088221E-3</c:v>
                </c:pt>
                <c:pt idx="9687">
                  <c:v>3.6600000000248656E-3</c:v>
                </c:pt>
                <c:pt idx="9688">
                  <c:v>2.299999999991087E-3</c:v>
                </c:pt>
                <c:pt idx="9689">
                  <c:v>2.0000000000095497E-3</c:v>
                </c:pt>
                <c:pt idx="9690">
                  <c:v>0</c:v>
                </c:pt>
                <c:pt idx="9691">
                  <c:v>3.7999999995008693E-4</c:v>
                </c:pt>
                <c:pt idx="9692">
                  <c:v>0</c:v>
                </c:pt>
                <c:pt idx="9693">
                  <c:v>1.2000000000398359E-3</c:v>
                </c:pt>
                <c:pt idx="9694">
                  <c:v>1.5500000000088221E-3</c:v>
                </c:pt>
                <c:pt idx="9695">
                  <c:v>6.7999999998846761E-4</c:v>
                </c:pt>
                <c:pt idx="9696">
                  <c:v>2.8599999999983083E-3</c:v>
                </c:pt>
                <c:pt idx="9697">
                  <c:v>0</c:v>
                </c:pt>
                <c:pt idx="9698">
                  <c:v>0</c:v>
                </c:pt>
                <c:pt idx="9699">
                  <c:v>0</c:v>
                </c:pt>
                <c:pt idx="9700">
                  <c:v>6.0000000019044819E-5</c:v>
                </c:pt>
                <c:pt idx="9701">
                  <c:v>0</c:v>
                </c:pt>
                <c:pt idx="9702">
                  <c:v>1.6099999999710235E-3</c:v>
                </c:pt>
                <c:pt idx="9703">
                  <c:v>0</c:v>
                </c:pt>
                <c:pt idx="9704">
                  <c:v>2.9999999998153726E-4</c:v>
                </c:pt>
                <c:pt idx="9705">
                  <c:v>0</c:v>
                </c:pt>
                <c:pt idx="9706">
                  <c:v>0</c:v>
                </c:pt>
                <c:pt idx="9707">
                  <c:v>1.3400000000274304E-3</c:v>
                </c:pt>
                <c:pt idx="9708">
                  <c:v>0</c:v>
                </c:pt>
                <c:pt idx="9709">
                  <c:v>3.3000000001948138E-4</c:v>
                </c:pt>
                <c:pt idx="9710">
                  <c:v>0</c:v>
                </c:pt>
                <c:pt idx="9711">
                  <c:v>0</c:v>
                </c:pt>
                <c:pt idx="9712">
                  <c:v>0</c:v>
                </c:pt>
                <c:pt idx="9713">
                  <c:v>5.8999999998832209E-4</c:v>
                </c:pt>
                <c:pt idx="9714">
                  <c:v>4.500000000007276E-4</c:v>
                </c:pt>
                <c:pt idx="9715">
                  <c:v>1.8200000000092587E-3</c:v>
                </c:pt>
                <c:pt idx="9716">
                  <c:v>0</c:v>
                </c:pt>
                <c:pt idx="9717">
                  <c:v>0</c:v>
                </c:pt>
                <c:pt idx="9718">
                  <c:v>4.500000000007276E-4</c:v>
                </c:pt>
                <c:pt idx="9719">
                  <c:v>0</c:v>
                </c:pt>
                <c:pt idx="9720">
                  <c:v>2.99999999811007E-5</c:v>
                </c:pt>
                <c:pt idx="9721">
                  <c:v>1.8699999999967076E-3</c:v>
                </c:pt>
                <c:pt idx="9722">
                  <c:v>0</c:v>
                </c:pt>
                <c:pt idx="9723">
                  <c:v>0</c:v>
                </c:pt>
                <c:pt idx="9724">
                  <c:v>0</c:v>
                </c:pt>
                <c:pt idx="9725">
                  <c:v>0</c:v>
                </c:pt>
                <c:pt idx="9726">
                  <c:v>0</c:v>
                </c:pt>
                <c:pt idx="9727">
                  <c:v>2.99999999811007E-5</c:v>
                </c:pt>
                <c:pt idx="9728">
                  <c:v>1.140000000020791E-3</c:v>
                </c:pt>
                <c:pt idx="9729">
                  <c:v>0</c:v>
                </c:pt>
                <c:pt idx="9730">
                  <c:v>0</c:v>
                </c:pt>
                <c:pt idx="9731">
                  <c:v>0</c:v>
                </c:pt>
                <c:pt idx="9732">
                  <c:v>0</c:v>
                </c:pt>
                <c:pt idx="9733">
                  <c:v>0</c:v>
                </c:pt>
                <c:pt idx="9734">
                  <c:v>0</c:v>
                </c:pt>
                <c:pt idx="9735">
                  <c:v>0</c:v>
                </c:pt>
                <c:pt idx="9736">
                  <c:v>0</c:v>
                </c:pt>
                <c:pt idx="9737">
                  <c:v>0</c:v>
                </c:pt>
                <c:pt idx="9738">
                  <c:v>0</c:v>
                </c:pt>
                <c:pt idx="9739">
                  <c:v>0</c:v>
                </c:pt>
                <c:pt idx="9740">
                  <c:v>0</c:v>
                </c:pt>
                <c:pt idx="9741">
                  <c:v>0</c:v>
                </c:pt>
                <c:pt idx="9742">
                  <c:v>0</c:v>
                </c:pt>
                <c:pt idx="9743">
                  <c:v>0</c:v>
                </c:pt>
                <c:pt idx="9744">
                  <c:v>0</c:v>
                </c:pt>
                <c:pt idx="9745">
                  <c:v>6.9000000002006345E-4</c:v>
                </c:pt>
                <c:pt idx="9746">
                  <c:v>0</c:v>
                </c:pt>
                <c:pt idx="9747">
                  <c:v>0</c:v>
                </c:pt>
                <c:pt idx="9748">
                  <c:v>0</c:v>
                </c:pt>
                <c:pt idx="9749">
                  <c:v>0</c:v>
                </c:pt>
                <c:pt idx="9750">
                  <c:v>2.0299999999906504E-3</c:v>
                </c:pt>
                <c:pt idx="9751">
                  <c:v>0</c:v>
                </c:pt>
                <c:pt idx="9752">
                  <c:v>0</c:v>
                </c:pt>
                <c:pt idx="9753">
                  <c:v>0</c:v>
                </c:pt>
                <c:pt idx="9754">
                  <c:v>0</c:v>
                </c:pt>
                <c:pt idx="9755">
                  <c:v>0</c:v>
                </c:pt>
                <c:pt idx="9756">
                  <c:v>0</c:v>
                </c:pt>
                <c:pt idx="9757">
                  <c:v>0</c:v>
                </c:pt>
                <c:pt idx="9758">
                  <c:v>0</c:v>
                </c:pt>
                <c:pt idx="9759">
                  <c:v>0</c:v>
                </c:pt>
                <c:pt idx="9760">
                  <c:v>0</c:v>
                </c:pt>
                <c:pt idx="9761">
                  <c:v>0</c:v>
                </c:pt>
                <c:pt idx="9762">
                  <c:v>0</c:v>
                </c:pt>
                <c:pt idx="9763">
                  <c:v>0</c:v>
                </c:pt>
                <c:pt idx="9764">
                  <c:v>0</c:v>
                </c:pt>
                <c:pt idx="9765">
                  <c:v>0</c:v>
                </c:pt>
                <c:pt idx="9766">
                  <c:v>0</c:v>
                </c:pt>
                <c:pt idx="9767">
                  <c:v>0</c:v>
                </c:pt>
                <c:pt idx="9768">
                  <c:v>0</c:v>
                </c:pt>
                <c:pt idx="9769">
                  <c:v>0</c:v>
                </c:pt>
                <c:pt idx="9770">
                  <c:v>0</c:v>
                </c:pt>
                <c:pt idx="9771">
                  <c:v>0</c:v>
                </c:pt>
                <c:pt idx="9772">
                  <c:v>0</c:v>
                </c:pt>
                <c:pt idx="9773">
                  <c:v>0</c:v>
                </c:pt>
                <c:pt idx="9774">
                  <c:v>1.140000000020791E-3</c:v>
                </c:pt>
                <c:pt idx="9775">
                  <c:v>0</c:v>
                </c:pt>
                <c:pt idx="9776">
                  <c:v>2.0799999999780994E-3</c:v>
                </c:pt>
                <c:pt idx="9777">
                  <c:v>0</c:v>
                </c:pt>
                <c:pt idx="9778">
                  <c:v>2.7000000000043656E-4</c:v>
                </c:pt>
                <c:pt idx="9779">
                  <c:v>1.8800000000283035E-3</c:v>
                </c:pt>
                <c:pt idx="9780">
                  <c:v>1.0399999999890497E-3</c:v>
                </c:pt>
                <c:pt idx="9781">
                  <c:v>1.6699999999900683E-3</c:v>
                </c:pt>
                <c:pt idx="9782">
                  <c:v>1.8799999999714601E-3</c:v>
                </c:pt>
                <c:pt idx="9783">
                  <c:v>1.19000000000824E-3</c:v>
                </c:pt>
                <c:pt idx="9784">
                  <c:v>1.3400000000274304E-3</c:v>
                </c:pt>
                <c:pt idx="9785">
                  <c:v>1.7300000000091131E-3</c:v>
                </c:pt>
                <c:pt idx="9786">
                  <c:v>3.8399999999683132E-3</c:v>
                </c:pt>
                <c:pt idx="9787">
                  <c:v>3.8200000000188084E-3</c:v>
                </c:pt>
                <c:pt idx="9788">
                  <c:v>2.5600000000167711E-3</c:v>
                </c:pt>
                <c:pt idx="9789">
                  <c:v>2.4699999999597821E-3</c:v>
                </c:pt>
                <c:pt idx="9790">
                  <c:v>2.8399999999919601E-3</c:v>
                </c:pt>
                <c:pt idx="9791">
                  <c:v>4.7000000000707587E-4</c:v>
                </c:pt>
                <c:pt idx="9792">
                  <c:v>5.8999999999969077E-3</c:v>
                </c:pt>
                <c:pt idx="9793">
                  <c:v>2.3900000000480759E-3</c:v>
                </c:pt>
                <c:pt idx="9794">
                  <c:v>2.0799999999780994E-3</c:v>
                </c:pt>
                <c:pt idx="9795">
                  <c:v>5.6700000000091677E-3</c:v>
                </c:pt>
                <c:pt idx="9796">
                  <c:v>9.7999999997000486E-4</c:v>
                </c:pt>
                <c:pt idx="9797">
                  <c:v>3.1299999999987449E-3</c:v>
                </c:pt>
                <c:pt idx="9798">
                  <c:v>2.8900000000362525E-3</c:v>
                </c:pt>
                <c:pt idx="9799">
                  <c:v>2.9199999999605097E-3</c:v>
                </c:pt>
                <c:pt idx="9800">
                  <c:v>4.1400000000066939E-3</c:v>
                </c:pt>
                <c:pt idx="9801">
                  <c:v>4.0600000000381442E-3</c:v>
                </c:pt>
                <c:pt idx="9802">
                  <c:v>0</c:v>
                </c:pt>
                <c:pt idx="9803">
                  <c:v>3.899999999987358E-3</c:v>
                </c:pt>
                <c:pt idx="9804">
                  <c:v>0</c:v>
                </c:pt>
                <c:pt idx="9805">
                  <c:v>4.5599999999694774E-3</c:v>
                </c:pt>
                <c:pt idx="9806">
                  <c:v>1.2800000000083855E-3</c:v>
                </c:pt>
                <c:pt idx="9807">
                  <c:v>3.1900000000177897E-3</c:v>
                </c:pt>
                <c:pt idx="9808">
                  <c:v>3.3099999999990359E-3</c:v>
                </c:pt>
                <c:pt idx="9809">
                  <c:v>1.3099999999894862E-3</c:v>
                </c:pt>
                <c:pt idx="9810">
                  <c:v>1.5500000000088221E-3</c:v>
                </c:pt>
                <c:pt idx="9811">
                  <c:v>2.8300000000172076E-3</c:v>
                </c:pt>
                <c:pt idx="9812">
                  <c:v>1.9699999999716056E-3</c:v>
                </c:pt>
                <c:pt idx="9813">
                  <c:v>2.99999999811007E-5</c:v>
                </c:pt>
                <c:pt idx="9814">
                  <c:v>2.3500000000353793E-3</c:v>
                </c:pt>
                <c:pt idx="9815">
                  <c:v>0</c:v>
                </c:pt>
                <c:pt idx="9816">
                  <c:v>3.6999999999807187E-3</c:v>
                </c:pt>
                <c:pt idx="9817">
                  <c:v>0</c:v>
                </c:pt>
                <c:pt idx="9818">
                  <c:v>1.5799999999899228E-3</c:v>
                </c:pt>
                <c:pt idx="9819">
                  <c:v>0</c:v>
                </c:pt>
                <c:pt idx="9820">
                  <c:v>2.38000000001648E-3</c:v>
                </c:pt>
                <c:pt idx="9821">
                  <c:v>0</c:v>
                </c:pt>
                <c:pt idx="9822">
                  <c:v>0</c:v>
                </c:pt>
                <c:pt idx="9823">
                  <c:v>0</c:v>
                </c:pt>
                <c:pt idx="9824">
                  <c:v>2.9999999998153726E-4</c:v>
                </c:pt>
                <c:pt idx="9825">
                  <c:v>1.7300000000091131E-3</c:v>
                </c:pt>
                <c:pt idx="9826">
                  <c:v>0</c:v>
                </c:pt>
                <c:pt idx="9827">
                  <c:v>1.790000000028158E-3</c:v>
                </c:pt>
                <c:pt idx="9828">
                  <c:v>0</c:v>
                </c:pt>
                <c:pt idx="9829">
                  <c:v>0</c:v>
                </c:pt>
                <c:pt idx="9830">
                  <c:v>0</c:v>
                </c:pt>
                <c:pt idx="9831">
                  <c:v>0</c:v>
                </c:pt>
                <c:pt idx="9832">
                  <c:v>3.8000000000693035E-4</c:v>
                </c:pt>
                <c:pt idx="9833">
                  <c:v>0</c:v>
                </c:pt>
                <c:pt idx="9834">
                  <c:v>0</c:v>
                </c:pt>
                <c:pt idx="9835">
                  <c:v>7.2000000000116415E-4</c:v>
                </c:pt>
                <c:pt idx="9836">
                  <c:v>0</c:v>
                </c:pt>
                <c:pt idx="9837">
                  <c:v>0</c:v>
                </c:pt>
                <c:pt idx="9838">
                  <c:v>2.99999999811007E-5</c:v>
                </c:pt>
                <c:pt idx="9839">
                  <c:v>0</c:v>
                </c:pt>
                <c:pt idx="9840">
                  <c:v>0</c:v>
                </c:pt>
                <c:pt idx="9841">
                  <c:v>0</c:v>
                </c:pt>
                <c:pt idx="9842">
                  <c:v>0</c:v>
                </c:pt>
                <c:pt idx="9843">
                  <c:v>0</c:v>
                </c:pt>
                <c:pt idx="9844">
                  <c:v>0</c:v>
                </c:pt>
                <c:pt idx="9845">
                  <c:v>0</c:v>
                </c:pt>
                <c:pt idx="9846">
                  <c:v>0</c:v>
                </c:pt>
                <c:pt idx="9847">
                  <c:v>0</c:v>
                </c:pt>
                <c:pt idx="9848">
                  <c:v>0</c:v>
                </c:pt>
                <c:pt idx="9849">
                  <c:v>0</c:v>
                </c:pt>
                <c:pt idx="9850">
                  <c:v>0</c:v>
                </c:pt>
                <c:pt idx="9851">
                  <c:v>0</c:v>
                </c:pt>
                <c:pt idx="9852">
                  <c:v>0</c:v>
                </c:pt>
                <c:pt idx="9853">
                  <c:v>9.0000000000145519E-5</c:v>
                </c:pt>
                <c:pt idx="9854">
                  <c:v>0</c:v>
                </c:pt>
                <c:pt idx="9855">
                  <c:v>9.2000000000780346E-4</c:v>
                </c:pt>
                <c:pt idx="9856">
                  <c:v>1.4100000000212276E-3</c:v>
                </c:pt>
                <c:pt idx="9857">
                  <c:v>9.1999999995096005E-4</c:v>
                </c:pt>
                <c:pt idx="9858">
                  <c:v>0</c:v>
                </c:pt>
                <c:pt idx="9859">
                  <c:v>1.0400000000458931E-3</c:v>
                </c:pt>
                <c:pt idx="9860">
                  <c:v>0</c:v>
                </c:pt>
                <c:pt idx="9861">
                  <c:v>2.9199999999605097E-3</c:v>
                </c:pt>
                <c:pt idx="9862">
                  <c:v>3.0000000037944119E-5</c:v>
                </c:pt>
                <c:pt idx="9863">
                  <c:v>9.0000000000145519E-4</c:v>
                </c:pt>
                <c:pt idx="9864">
                  <c:v>1.8000000000029104E-4</c:v>
                </c:pt>
                <c:pt idx="9865">
                  <c:v>0</c:v>
                </c:pt>
                <c:pt idx="9866">
                  <c:v>4.9999999998817657E-4</c:v>
                </c:pt>
                <c:pt idx="9867">
                  <c:v>0</c:v>
                </c:pt>
                <c:pt idx="9868">
                  <c:v>2.6300000000105683E-3</c:v>
                </c:pt>
                <c:pt idx="9869">
                  <c:v>0</c:v>
                </c:pt>
                <c:pt idx="9870">
                  <c:v>1.5999999999962711E-3</c:v>
                </c:pt>
                <c:pt idx="9871">
                  <c:v>2.7000000000043656E-4</c:v>
                </c:pt>
                <c:pt idx="9872">
                  <c:v>0</c:v>
                </c:pt>
                <c:pt idx="9873">
                  <c:v>0</c:v>
                </c:pt>
                <c:pt idx="9874">
                  <c:v>0</c:v>
                </c:pt>
                <c:pt idx="9875">
                  <c:v>2.2700000000099863E-3</c:v>
                </c:pt>
                <c:pt idx="9876">
                  <c:v>0</c:v>
                </c:pt>
                <c:pt idx="9877">
                  <c:v>0</c:v>
                </c:pt>
                <c:pt idx="9878">
                  <c:v>0</c:v>
                </c:pt>
                <c:pt idx="9879">
                  <c:v>9.1999999995096005E-4</c:v>
                </c:pt>
                <c:pt idx="9880">
                  <c:v>0</c:v>
                </c:pt>
                <c:pt idx="9881">
                  <c:v>1.3700000000085311E-3</c:v>
                </c:pt>
                <c:pt idx="9882">
                  <c:v>0</c:v>
                </c:pt>
                <c:pt idx="9883">
                  <c:v>4.8000000003867171E-4</c:v>
                </c:pt>
                <c:pt idx="9884">
                  <c:v>0</c:v>
                </c:pt>
                <c:pt idx="9885">
                  <c:v>0</c:v>
                </c:pt>
                <c:pt idx="9886">
                  <c:v>4.500000000007276E-4</c:v>
                </c:pt>
                <c:pt idx="9887">
                  <c:v>1.4999999996234692E-4</c:v>
                </c:pt>
                <c:pt idx="9888">
                  <c:v>2.9000000000678483E-4</c:v>
                </c:pt>
                <c:pt idx="9889">
                  <c:v>3.6000000000058208E-4</c:v>
                </c:pt>
                <c:pt idx="9890">
                  <c:v>0</c:v>
                </c:pt>
                <c:pt idx="9891">
                  <c:v>0</c:v>
                </c:pt>
                <c:pt idx="9892">
                  <c:v>0</c:v>
                </c:pt>
                <c:pt idx="9893">
                  <c:v>0</c:v>
                </c:pt>
                <c:pt idx="9894">
                  <c:v>0</c:v>
                </c:pt>
                <c:pt idx="9895">
                  <c:v>2.5600000000167711E-3</c:v>
                </c:pt>
                <c:pt idx="9896">
                  <c:v>0</c:v>
                </c:pt>
                <c:pt idx="9897">
                  <c:v>0</c:v>
                </c:pt>
                <c:pt idx="9898">
                  <c:v>7.4999999998226485E-4</c:v>
                </c:pt>
                <c:pt idx="9899">
                  <c:v>0</c:v>
                </c:pt>
                <c:pt idx="9900">
                  <c:v>0</c:v>
                </c:pt>
                <c:pt idx="9901">
                  <c:v>8.3000000000765795E-4</c:v>
                </c:pt>
                <c:pt idx="9902">
                  <c:v>1.5500000000088221E-3</c:v>
                </c:pt>
                <c:pt idx="9903">
                  <c:v>1.9399999999905049E-3</c:v>
                </c:pt>
                <c:pt idx="9904">
                  <c:v>0</c:v>
                </c:pt>
                <c:pt idx="9905">
                  <c:v>0</c:v>
                </c:pt>
                <c:pt idx="9906">
                  <c:v>1.1999999998124622E-4</c:v>
                </c:pt>
                <c:pt idx="9907">
                  <c:v>0</c:v>
                </c:pt>
                <c:pt idx="9908">
                  <c:v>2.1000000003823516E-4</c:v>
                </c:pt>
                <c:pt idx="9909">
                  <c:v>3.8699999999494139E-3</c:v>
                </c:pt>
                <c:pt idx="9910">
                  <c:v>0</c:v>
                </c:pt>
                <c:pt idx="9911">
                  <c:v>0</c:v>
                </c:pt>
                <c:pt idx="9912">
                  <c:v>0</c:v>
                </c:pt>
                <c:pt idx="9913">
                  <c:v>1.0500000000206455E-3</c:v>
                </c:pt>
                <c:pt idx="9914">
                  <c:v>1.6600000000153159E-3</c:v>
                </c:pt>
                <c:pt idx="9915">
                  <c:v>2.5699999999915235E-3</c:v>
                </c:pt>
                <c:pt idx="9916">
                  <c:v>0</c:v>
                </c:pt>
                <c:pt idx="9917">
                  <c:v>6.2000000002626621E-4</c:v>
                </c:pt>
                <c:pt idx="9918">
                  <c:v>0</c:v>
                </c:pt>
                <c:pt idx="9919">
                  <c:v>1.7299999999522697E-3</c:v>
                </c:pt>
                <c:pt idx="9920">
                  <c:v>2.1800000000098407E-3</c:v>
                </c:pt>
                <c:pt idx="9921">
                  <c:v>9.8000000002684828E-4</c:v>
                </c:pt>
                <c:pt idx="9922">
                  <c:v>2.5899999999978718E-3</c:v>
                </c:pt>
                <c:pt idx="9923">
                  <c:v>1.9699999999716056E-3</c:v>
                </c:pt>
                <c:pt idx="9924">
                  <c:v>3.0000000003838068E-4</c:v>
                </c:pt>
                <c:pt idx="9925">
                  <c:v>6.4999999995052349E-4</c:v>
                </c:pt>
                <c:pt idx="9926">
                  <c:v>0</c:v>
                </c:pt>
                <c:pt idx="9927">
                  <c:v>2.4500000000102773E-3</c:v>
                </c:pt>
                <c:pt idx="9928">
                  <c:v>2.1399999999971442E-3</c:v>
                </c:pt>
                <c:pt idx="9929">
                  <c:v>2.7000000000043656E-4</c:v>
                </c:pt>
                <c:pt idx="9930">
                  <c:v>2.6799999999980173E-3</c:v>
                </c:pt>
                <c:pt idx="9931">
                  <c:v>0</c:v>
                </c:pt>
                <c:pt idx="9932">
                  <c:v>1.790000000028158E-3</c:v>
                </c:pt>
                <c:pt idx="9933">
                  <c:v>0</c:v>
                </c:pt>
                <c:pt idx="9934">
                  <c:v>2.3600000000101318E-3</c:v>
                </c:pt>
                <c:pt idx="9935">
                  <c:v>0</c:v>
                </c:pt>
                <c:pt idx="9936">
                  <c:v>3.9299999999684587E-3</c:v>
                </c:pt>
                <c:pt idx="9937">
                  <c:v>0</c:v>
                </c:pt>
                <c:pt idx="9938">
                  <c:v>3.900000000385262E-4</c:v>
                </c:pt>
                <c:pt idx="9939">
                  <c:v>1.6399999999521242E-3</c:v>
                </c:pt>
                <c:pt idx="9940">
                  <c:v>0</c:v>
                </c:pt>
                <c:pt idx="9941">
                  <c:v>4.4400000000450746E-3</c:v>
                </c:pt>
                <c:pt idx="9942">
                  <c:v>0</c:v>
                </c:pt>
                <c:pt idx="9943">
                  <c:v>2.0199999999590545E-3</c:v>
                </c:pt>
                <c:pt idx="9944">
                  <c:v>0</c:v>
                </c:pt>
                <c:pt idx="9945">
                  <c:v>0</c:v>
                </c:pt>
                <c:pt idx="9946">
                  <c:v>1.4300000000275759E-3</c:v>
                </c:pt>
                <c:pt idx="9947">
                  <c:v>1.469999999983429E-3</c:v>
                </c:pt>
                <c:pt idx="9948">
                  <c:v>1.0700000000269938E-3</c:v>
                </c:pt>
                <c:pt idx="9949">
                  <c:v>3.3699999999612373E-3</c:v>
                </c:pt>
                <c:pt idx="9950">
                  <c:v>0</c:v>
                </c:pt>
                <c:pt idx="9951">
                  <c:v>9.8000000002684828E-4</c:v>
                </c:pt>
                <c:pt idx="9952">
                  <c:v>0</c:v>
                </c:pt>
                <c:pt idx="9953">
                  <c:v>2.0299999999906504E-3</c:v>
                </c:pt>
                <c:pt idx="9954">
                  <c:v>1.7500000000154614E-3</c:v>
                </c:pt>
                <c:pt idx="9955">
                  <c:v>2.5699999999915235E-3</c:v>
                </c:pt>
                <c:pt idx="9956">
                  <c:v>2.4399999999786814E-3</c:v>
                </c:pt>
                <c:pt idx="9957">
                  <c:v>3.0000000003838068E-4</c:v>
                </c:pt>
                <c:pt idx="9958">
                  <c:v>0</c:v>
                </c:pt>
                <c:pt idx="9959">
                  <c:v>1.3699999999516876E-3</c:v>
                </c:pt>
                <c:pt idx="9960">
                  <c:v>2.6200000000358159E-3</c:v>
                </c:pt>
                <c:pt idx="9961">
                  <c:v>1.3099999999894862E-3</c:v>
                </c:pt>
                <c:pt idx="9962">
                  <c:v>2.9200000000173532E-3</c:v>
                </c:pt>
                <c:pt idx="9963">
                  <c:v>0</c:v>
                </c:pt>
                <c:pt idx="9964">
                  <c:v>1.2299999999640931E-3</c:v>
                </c:pt>
                <c:pt idx="9965">
                  <c:v>3.8000000000693035E-4</c:v>
                </c:pt>
                <c:pt idx="9966">
                  <c:v>1.4300000000275759E-3</c:v>
                </c:pt>
                <c:pt idx="9967">
                  <c:v>3.3699999999612373E-3</c:v>
                </c:pt>
                <c:pt idx="9968">
                  <c:v>2.5600000000167711E-3</c:v>
                </c:pt>
                <c:pt idx="9969">
                  <c:v>1.7300000000091131E-3</c:v>
                </c:pt>
                <c:pt idx="9970">
                  <c:v>1.1999999999829924E-3</c:v>
                </c:pt>
                <c:pt idx="9971">
                  <c:v>9.4999999998890416E-4</c:v>
                </c:pt>
                <c:pt idx="9972">
                  <c:v>1.2000000003808964E-4</c:v>
                </c:pt>
                <c:pt idx="9973">
                  <c:v>8.3000000000765795E-4</c:v>
                </c:pt>
                <c:pt idx="9974">
                  <c:v>2.0599999999717511E-3</c:v>
                </c:pt>
                <c:pt idx="9975">
                  <c:v>2.8900000000362525E-3</c:v>
                </c:pt>
                <c:pt idx="9976">
                  <c:v>3.8999999998168278E-4</c:v>
                </c:pt>
                <c:pt idx="9977">
                  <c:v>4.7000000000707587E-4</c:v>
                </c:pt>
                <c:pt idx="9978">
                  <c:v>8.6999999996351107E-4</c:v>
                </c:pt>
                <c:pt idx="9979">
                  <c:v>9.5000000004574758E-4</c:v>
                </c:pt>
                <c:pt idx="9980">
                  <c:v>1.4299999999707325E-3</c:v>
                </c:pt>
                <c:pt idx="9981">
                  <c:v>7.2000000000116415E-4</c:v>
                </c:pt>
                <c:pt idx="9982">
                  <c:v>4.860000000007858E-3</c:v>
                </c:pt>
                <c:pt idx="9983">
                  <c:v>3.8000000000693035E-4</c:v>
                </c:pt>
                <c:pt idx="9984">
                  <c:v>0</c:v>
                </c:pt>
                <c:pt idx="9985">
                  <c:v>1.4999999996234692E-4</c:v>
                </c:pt>
                <c:pt idx="9986">
                  <c:v>4.3800000000260297E-3</c:v>
                </c:pt>
                <c:pt idx="9987">
                  <c:v>9.0000000000145519E-5</c:v>
                </c:pt>
                <c:pt idx="9988">
                  <c:v>3.7599999999997635E-3</c:v>
                </c:pt>
                <c:pt idx="9989">
                  <c:v>1.3400000000274304E-3</c:v>
                </c:pt>
                <c:pt idx="9990">
                  <c:v>0</c:v>
                </c:pt>
                <c:pt idx="9991">
                  <c:v>7.6999999998861313E-4</c:v>
                </c:pt>
                <c:pt idx="9992">
                  <c:v>1.0499999999638021E-3</c:v>
                </c:pt>
                <c:pt idx="9993">
                  <c:v>8.6000000004560206E-4</c:v>
                </c:pt>
                <c:pt idx="9994">
                  <c:v>2.6499999999600732E-3</c:v>
                </c:pt>
                <c:pt idx="9995">
                  <c:v>2.8900000000362525E-3</c:v>
                </c:pt>
                <c:pt idx="9996">
                  <c:v>0</c:v>
                </c:pt>
                <c:pt idx="9997">
                  <c:v>1.7599999999902138E-3</c:v>
                </c:pt>
                <c:pt idx="9998">
                  <c:v>0</c:v>
                </c:pt>
                <c:pt idx="9999">
                  <c:v>2.3600000000101318E-3</c:v>
                </c:pt>
                <c:pt idx="10000">
                  <c:v>3.6000000000058208E-3</c:v>
                </c:pt>
                <c:pt idx="10001">
                  <c:v>0</c:v>
                </c:pt>
                <c:pt idx="10002">
                  <c:v>4.7999999999888132E-3</c:v>
                </c:pt>
                <c:pt idx="10003">
                  <c:v>0</c:v>
                </c:pt>
                <c:pt idx="10004">
                  <c:v>0</c:v>
                </c:pt>
                <c:pt idx="10005">
                  <c:v>7.2000000000116415E-4</c:v>
                </c:pt>
                <c:pt idx="10006">
                  <c:v>1.5799999999899228E-3</c:v>
                </c:pt>
                <c:pt idx="10007">
                  <c:v>1.8999999999778083E-3</c:v>
                </c:pt>
                <c:pt idx="10008">
                  <c:v>4.200000000196269E-4</c:v>
                </c:pt>
                <c:pt idx="10009">
                  <c:v>1.9699999999716056E-3</c:v>
                </c:pt>
                <c:pt idx="10010">
                  <c:v>1.9900000000347973E-3</c:v>
                </c:pt>
                <c:pt idx="10011">
                  <c:v>0</c:v>
                </c:pt>
                <c:pt idx="10012">
                  <c:v>5.09999999962929E-4</c:v>
                </c:pt>
                <c:pt idx="10013">
                  <c:v>3.9100000000189539E-3</c:v>
                </c:pt>
                <c:pt idx="10014">
                  <c:v>0</c:v>
                </c:pt>
                <c:pt idx="10015">
                  <c:v>9.8000000002684828E-4</c:v>
                </c:pt>
                <c:pt idx="10016">
                  <c:v>2.3999999996249244E-4</c:v>
                </c:pt>
                <c:pt idx="10017">
                  <c:v>2.3500000000353793E-3</c:v>
                </c:pt>
                <c:pt idx="10018">
                  <c:v>0</c:v>
                </c:pt>
                <c:pt idx="10019">
                  <c:v>1.1299999999891952E-3</c:v>
                </c:pt>
                <c:pt idx="10020">
                  <c:v>1.1099999999828469E-3</c:v>
                </c:pt>
                <c:pt idx="10021">
                  <c:v>1.8699999999967076E-3</c:v>
                </c:pt>
                <c:pt idx="10022">
                  <c:v>1.4300000000275759E-3</c:v>
                </c:pt>
                <c:pt idx="10023">
                  <c:v>9.0000000000145519E-5</c:v>
                </c:pt>
                <c:pt idx="10024">
                  <c:v>9.0000000000145519E-5</c:v>
                </c:pt>
                <c:pt idx="10025">
                  <c:v>0</c:v>
                </c:pt>
                <c:pt idx="10026">
                  <c:v>9.9000000000160071E-4</c:v>
                </c:pt>
                <c:pt idx="10027">
                  <c:v>1.2800000000083855E-3</c:v>
                </c:pt>
                <c:pt idx="10028">
                  <c:v>4.5299999999883767E-3</c:v>
                </c:pt>
                <c:pt idx="10029">
                  <c:v>0</c:v>
                </c:pt>
                <c:pt idx="10030">
                  <c:v>2.9999999998153726E-4</c:v>
                </c:pt>
                <c:pt idx="10031">
                  <c:v>0</c:v>
                </c:pt>
                <c:pt idx="10032">
                  <c:v>1.5000000001919034E-4</c:v>
                </c:pt>
                <c:pt idx="10033">
                  <c:v>0</c:v>
                </c:pt>
                <c:pt idx="10034">
                  <c:v>3.1500000000050932E-3</c:v>
                </c:pt>
                <c:pt idx="10035">
                  <c:v>2.0599999999717511E-3</c:v>
                </c:pt>
                <c:pt idx="10036">
                  <c:v>1.0700000000269938E-3</c:v>
                </c:pt>
                <c:pt idx="10037">
                  <c:v>0</c:v>
                </c:pt>
                <c:pt idx="10038">
                  <c:v>5.4000000000087311E-4</c:v>
                </c:pt>
                <c:pt idx="10039">
                  <c:v>7.6999999998861313E-4</c:v>
                </c:pt>
                <c:pt idx="10040">
                  <c:v>8.7000000002035449E-4</c:v>
                </c:pt>
                <c:pt idx="10041">
                  <c:v>3.7799999999492684E-3</c:v>
                </c:pt>
                <c:pt idx="10042">
                  <c:v>9.3000000003939931E-4</c:v>
                </c:pt>
                <c:pt idx="10043">
                  <c:v>0</c:v>
                </c:pt>
                <c:pt idx="10044">
                  <c:v>3.2999999996263796E-4</c:v>
                </c:pt>
                <c:pt idx="10045">
                  <c:v>1.5800000000467662E-3</c:v>
                </c:pt>
                <c:pt idx="10046">
                  <c:v>3.0099999999606553E-3</c:v>
                </c:pt>
                <c:pt idx="10047">
                  <c:v>8.9000000002670276E-4</c:v>
                </c:pt>
                <c:pt idx="10048">
                  <c:v>2.3499999999785359E-3</c:v>
                </c:pt>
                <c:pt idx="10049">
                  <c:v>0</c:v>
                </c:pt>
                <c:pt idx="10050">
                  <c:v>4.500000000007276E-4</c:v>
                </c:pt>
                <c:pt idx="10051">
                  <c:v>1.970000000028449E-3</c:v>
                </c:pt>
                <c:pt idx="10052">
                  <c:v>1.8199999999524152E-3</c:v>
                </c:pt>
                <c:pt idx="10053">
                  <c:v>1.0700000000269938E-3</c:v>
                </c:pt>
                <c:pt idx="10054">
                  <c:v>3.3099999999990359E-3</c:v>
                </c:pt>
                <c:pt idx="10055">
                  <c:v>0</c:v>
                </c:pt>
                <c:pt idx="10056">
                  <c:v>5.6000000000722139E-4</c:v>
                </c:pt>
                <c:pt idx="10057">
                  <c:v>0</c:v>
                </c:pt>
                <c:pt idx="10058">
                  <c:v>0</c:v>
                </c:pt>
                <c:pt idx="10059">
                  <c:v>2.1499999999718966E-3</c:v>
                </c:pt>
                <c:pt idx="10060">
                  <c:v>6.5000000000736691E-4</c:v>
                </c:pt>
                <c:pt idx="10061">
                  <c:v>1.2900000000399814E-3</c:v>
                </c:pt>
                <c:pt idx="10062">
                  <c:v>2.2299999999972897E-3</c:v>
                </c:pt>
                <c:pt idx="10063">
                  <c:v>8.1000000000130967E-4</c:v>
                </c:pt>
                <c:pt idx="10064">
                  <c:v>3.4999999996898623E-4</c:v>
                </c:pt>
                <c:pt idx="10065">
                  <c:v>2.7699999999981628E-3</c:v>
                </c:pt>
                <c:pt idx="10066">
                  <c:v>1.8200000000092587E-3</c:v>
                </c:pt>
                <c:pt idx="10067">
                  <c:v>7.4999999998226485E-4</c:v>
                </c:pt>
                <c:pt idx="10068">
                  <c:v>1.9599999999968531E-3</c:v>
                </c:pt>
                <c:pt idx="10069">
                  <c:v>1.7600000000470573E-3</c:v>
                </c:pt>
                <c:pt idx="10070">
                  <c:v>0</c:v>
                </c:pt>
                <c:pt idx="10071">
                  <c:v>2.3999999996249244E-4</c:v>
                </c:pt>
                <c:pt idx="10072">
                  <c:v>2.5100000000293221E-3</c:v>
                </c:pt>
                <c:pt idx="10073">
                  <c:v>2.9799999999795546E-3</c:v>
                </c:pt>
                <c:pt idx="10074">
                  <c:v>2.3199999999974352E-3</c:v>
                </c:pt>
                <c:pt idx="10075">
                  <c:v>0</c:v>
                </c:pt>
                <c:pt idx="10076">
                  <c:v>2.9799999999795546E-3</c:v>
                </c:pt>
                <c:pt idx="10077">
                  <c:v>0</c:v>
                </c:pt>
                <c:pt idx="10078">
                  <c:v>2.3500000000353793E-3</c:v>
                </c:pt>
                <c:pt idx="10079">
                  <c:v>0</c:v>
                </c:pt>
                <c:pt idx="10080">
                  <c:v>5.1300000000082946E-3</c:v>
                </c:pt>
                <c:pt idx="10081">
                  <c:v>2.1199999999907959E-3</c:v>
                </c:pt>
                <c:pt idx="10082">
                  <c:v>4.0999999998803105E-4</c:v>
                </c:pt>
                <c:pt idx="10083">
                  <c:v>9.9000000000160071E-4</c:v>
                </c:pt>
                <c:pt idx="10084">
                  <c:v>2.1100000000160435E-3</c:v>
                </c:pt>
                <c:pt idx="10085">
                  <c:v>0</c:v>
                </c:pt>
                <c:pt idx="10086">
                  <c:v>5.0400000000081491E-3</c:v>
                </c:pt>
                <c:pt idx="10087">
                  <c:v>2.1199999999907959E-3</c:v>
                </c:pt>
                <c:pt idx="10088">
                  <c:v>2.7699999999981628E-3</c:v>
                </c:pt>
                <c:pt idx="10089">
                  <c:v>2.99999999811007E-5</c:v>
                </c:pt>
                <c:pt idx="10090">
                  <c:v>4.2000000000257387E-3</c:v>
                </c:pt>
                <c:pt idx="10091">
                  <c:v>1.1599999999702959E-3</c:v>
                </c:pt>
                <c:pt idx="10092">
                  <c:v>2.2099999999909414E-3</c:v>
                </c:pt>
                <c:pt idx="10093">
                  <c:v>1.8400000000156069E-3</c:v>
                </c:pt>
                <c:pt idx="10094">
                  <c:v>3.3700000000180808E-3</c:v>
                </c:pt>
                <c:pt idx="10095">
                  <c:v>2.5099999999724787E-3</c:v>
                </c:pt>
                <c:pt idx="10096">
                  <c:v>1.7200000000343607E-3</c:v>
                </c:pt>
                <c:pt idx="10097">
                  <c:v>7.2000000000116415E-4</c:v>
                </c:pt>
                <c:pt idx="10098">
                  <c:v>1.0099999999511056E-3</c:v>
                </c:pt>
                <c:pt idx="10099">
                  <c:v>3.1900000000177897E-3</c:v>
                </c:pt>
                <c:pt idx="10100">
                  <c:v>2.8599999999983083E-3</c:v>
                </c:pt>
                <c:pt idx="10101">
                  <c:v>4.7999999999888132E-3</c:v>
                </c:pt>
                <c:pt idx="10102">
                  <c:v>1.1600000000271393E-3</c:v>
                </c:pt>
                <c:pt idx="10103">
                  <c:v>0</c:v>
                </c:pt>
                <c:pt idx="10104">
                  <c:v>4.9199999999700594E-3</c:v>
                </c:pt>
                <c:pt idx="10105">
                  <c:v>1.4600000000086766E-3</c:v>
                </c:pt>
                <c:pt idx="10106">
                  <c:v>3.7900000000377077E-3</c:v>
                </c:pt>
                <c:pt idx="10107">
                  <c:v>1.8099999999776628E-3</c:v>
                </c:pt>
                <c:pt idx="10108">
                  <c:v>3.5799999999994725E-3</c:v>
                </c:pt>
                <c:pt idx="10109">
                  <c:v>6.0000000001991793E-4</c:v>
                </c:pt>
                <c:pt idx="10110">
                  <c:v>3.6000000000058208E-3</c:v>
                </c:pt>
                <c:pt idx="10111">
                  <c:v>1.8499999999903594E-3</c:v>
                </c:pt>
                <c:pt idx="10112">
                  <c:v>3.2799999999610918E-3</c:v>
                </c:pt>
                <c:pt idx="10113">
                  <c:v>3.3999999999991815E-3</c:v>
                </c:pt>
                <c:pt idx="10114">
                  <c:v>5.9000000004516551E-4</c:v>
                </c:pt>
                <c:pt idx="10115">
                  <c:v>2.6199999999789725E-3</c:v>
                </c:pt>
                <c:pt idx="10116">
                  <c:v>1.7000000000280124E-3</c:v>
                </c:pt>
                <c:pt idx="10117">
                  <c:v>2.6299999999537249E-3</c:v>
                </c:pt>
                <c:pt idx="10118">
                  <c:v>3.2700000000431828E-3</c:v>
                </c:pt>
                <c:pt idx="10119">
                  <c:v>1.9699999999716056E-3</c:v>
                </c:pt>
                <c:pt idx="10120">
                  <c:v>4.1400000000066939E-3</c:v>
                </c:pt>
                <c:pt idx="10121">
                  <c:v>1.8799999999714601E-3</c:v>
                </c:pt>
                <c:pt idx="10122">
                  <c:v>4.8000000003867171E-4</c:v>
                </c:pt>
                <c:pt idx="10123">
                  <c:v>2.6499999999600732E-3</c:v>
                </c:pt>
                <c:pt idx="10124">
                  <c:v>1.5500000000088221E-3</c:v>
                </c:pt>
                <c:pt idx="10125">
                  <c:v>3.2199999999988904E-3</c:v>
                </c:pt>
                <c:pt idx="10126">
                  <c:v>2.4400000000355249E-3</c:v>
                </c:pt>
                <c:pt idx="10127">
                  <c:v>3.1899999999609463E-3</c:v>
                </c:pt>
                <c:pt idx="10128">
                  <c:v>3.1299999999987449E-3</c:v>
                </c:pt>
                <c:pt idx="10129">
                  <c:v>2.6500000000169166E-3</c:v>
                </c:pt>
                <c:pt idx="10130">
                  <c:v>8.1000000000130967E-4</c:v>
                </c:pt>
                <c:pt idx="10131">
                  <c:v>4.4700000000261753E-3</c:v>
                </c:pt>
                <c:pt idx="10132">
                  <c:v>3.1899999999609463E-3</c:v>
                </c:pt>
                <c:pt idx="10133">
                  <c:v>3.1299999999987449E-3</c:v>
                </c:pt>
                <c:pt idx="10134">
                  <c:v>2.8599999999983083E-3</c:v>
                </c:pt>
                <c:pt idx="10135">
                  <c:v>2.4099999999975807E-3</c:v>
                </c:pt>
                <c:pt idx="10136">
                  <c:v>2.6799999999980173E-3</c:v>
                </c:pt>
                <c:pt idx="10137">
                  <c:v>2.3600000000101318E-3</c:v>
                </c:pt>
                <c:pt idx="10138">
                  <c:v>2.9200000000173532E-3</c:v>
                </c:pt>
                <c:pt idx="10139">
                  <c:v>5.9600000000159525E-3</c:v>
                </c:pt>
                <c:pt idx="10140">
                  <c:v>1.3099999999894862E-3</c:v>
                </c:pt>
                <c:pt idx="10141">
                  <c:v>3.9600000000064028E-3</c:v>
                </c:pt>
                <c:pt idx="10142">
                  <c:v>6.5999999998211933E-4</c:v>
                </c:pt>
                <c:pt idx="10143">
                  <c:v>1.9100000000094042E-3</c:v>
                </c:pt>
                <c:pt idx="10144">
                  <c:v>5.2099999999768443E-3</c:v>
                </c:pt>
                <c:pt idx="10145">
                  <c:v>4.6500000000264663E-3</c:v>
                </c:pt>
                <c:pt idx="10146">
                  <c:v>4.500000000007276E-3</c:v>
                </c:pt>
                <c:pt idx="10147">
                  <c:v>3.2999999996263796E-4</c:v>
                </c:pt>
                <c:pt idx="10148">
                  <c:v>4.6500000000264663E-3</c:v>
                </c:pt>
                <c:pt idx="10149">
                  <c:v>0</c:v>
                </c:pt>
                <c:pt idx="10150">
                  <c:v>3.2499999999799911E-3</c:v>
                </c:pt>
                <c:pt idx="10151">
                  <c:v>3.9899999999875035E-3</c:v>
                </c:pt>
                <c:pt idx="10152">
                  <c:v>3.760000000056607E-3</c:v>
                </c:pt>
                <c:pt idx="10153">
                  <c:v>3.3299999999485408E-3</c:v>
                </c:pt>
                <c:pt idx="10154">
                  <c:v>4.7100000000455111E-3</c:v>
                </c:pt>
                <c:pt idx="10155">
                  <c:v>1.9399999999905049E-3</c:v>
                </c:pt>
                <c:pt idx="10156">
                  <c:v>5.0400000000081491E-3</c:v>
                </c:pt>
                <c:pt idx="10157">
                  <c:v>3.7499999999681677E-3</c:v>
                </c:pt>
                <c:pt idx="10158">
                  <c:v>5.1300000000082946E-3</c:v>
                </c:pt>
                <c:pt idx="10159">
                  <c:v>4.500000000007276E-3</c:v>
                </c:pt>
                <c:pt idx="10160">
                  <c:v>4.8199999999951615E-3</c:v>
                </c:pt>
                <c:pt idx="10161">
                  <c:v>2.8100000000108594E-3</c:v>
                </c:pt>
                <c:pt idx="10162">
                  <c:v>2.2299999999972897E-3</c:v>
                </c:pt>
                <c:pt idx="10163">
                  <c:v>5.7800000000156615E-3</c:v>
                </c:pt>
                <c:pt idx="10164">
                  <c:v>4.4999999999504325E-3</c:v>
                </c:pt>
                <c:pt idx="10165">
                  <c:v>4.1500000000382897E-3</c:v>
                </c:pt>
                <c:pt idx="10166">
                  <c:v>2.7699999999981628E-3</c:v>
                </c:pt>
                <c:pt idx="10167">
                  <c:v>4.500000000007276E-3</c:v>
                </c:pt>
                <c:pt idx="10168">
                  <c:v>4.3499999999880856E-3</c:v>
                </c:pt>
                <c:pt idx="10169">
                  <c:v>5.5399999999963256E-3</c:v>
                </c:pt>
                <c:pt idx="10170">
                  <c:v>5.1599999999893953E-3</c:v>
                </c:pt>
                <c:pt idx="10171">
                  <c:v>6.5799999999853753E-3</c:v>
                </c:pt>
                <c:pt idx="10172">
                  <c:v>4.1500000000382897E-3</c:v>
                </c:pt>
                <c:pt idx="10173">
                  <c:v>5.9599999999591091E-3</c:v>
                </c:pt>
                <c:pt idx="10174">
                  <c:v>4.0800000000444925E-3</c:v>
                </c:pt>
                <c:pt idx="10175">
                  <c:v>6.7699999999604188E-3</c:v>
                </c:pt>
                <c:pt idx="10176">
                  <c:v>2.7400000000170621E-3</c:v>
                </c:pt>
                <c:pt idx="10177">
                  <c:v>1.0820000000023811E-2</c:v>
                </c:pt>
                <c:pt idx="10178">
                  <c:v>4.2300000000068394E-3</c:v>
                </c:pt>
                <c:pt idx="10179">
                  <c:v>7.2999999999865395E-3</c:v>
                </c:pt>
                <c:pt idx="10180">
                  <c:v>2.3199999999974352E-3</c:v>
                </c:pt>
                <c:pt idx="10181">
                  <c:v>5.7800000000156615E-3</c:v>
                </c:pt>
                <c:pt idx="10182">
                  <c:v>7.2499999999990905E-3</c:v>
                </c:pt>
                <c:pt idx="10183">
                  <c:v>4.5599999999694774E-3</c:v>
                </c:pt>
                <c:pt idx="10184">
                  <c:v>6.9399999999859574E-3</c:v>
                </c:pt>
                <c:pt idx="10185">
                  <c:v>6.7099999999982174E-3</c:v>
                </c:pt>
                <c:pt idx="10186">
                  <c:v>5.6000000000153705E-3</c:v>
                </c:pt>
                <c:pt idx="10187">
                  <c:v>5.0400000000081491E-3</c:v>
                </c:pt>
                <c:pt idx="10188">
                  <c:v>4.9399999999764077E-3</c:v>
                </c:pt>
                <c:pt idx="10189">
                  <c:v>6.5000000000168257E-3</c:v>
                </c:pt>
                <c:pt idx="10190">
                  <c:v>7.9600000000255022E-3</c:v>
                </c:pt>
                <c:pt idx="10191">
                  <c:v>5.8999999999969077E-3</c:v>
                </c:pt>
                <c:pt idx="10192">
                  <c:v>7.4199999999677857E-3</c:v>
                </c:pt>
                <c:pt idx="10193">
                  <c:v>5.0300000000333966E-3</c:v>
                </c:pt>
                <c:pt idx="10194">
                  <c:v>6.7099999999982174E-3</c:v>
                </c:pt>
                <c:pt idx="10195">
                  <c:v>5.009999999970205E-3</c:v>
                </c:pt>
                <c:pt idx="10196">
                  <c:v>8.3700000000135333E-3</c:v>
                </c:pt>
                <c:pt idx="10197">
                  <c:v>6.6800000000171167E-3</c:v>
                </c:pt>
                <c:pt idx="10198">
                  <c:v>8.9699999999766078E-3</c:v>
                </c:pt>
                <c:pt idx="10199">
                  <c:v>4.9500000000080036E-3</c:v>
                </c:pt>
                <c:pt idx="10200">
                  <c:v>8.8499999999953616E-3</c:v>
                </c:pt>
                <c:pt idx="10201">
                  <c:v>5.2999999999769898E-3</c:v>
                </c:pt>
                <c:pt idx="10202">
                  <c:v>5.9899999999970532E-3</c:v>
                </c:pt>
                <c:pt idx="10203">
                  <c:v>7.0900000000051477E-3</c:v>
                </c:pt>
                <c:pt idx="10204">
                  <c:v>8.7100000000077671E-3</c:v>
                </c:pt>
                <c:pt idx="10205">
                  <c:v>6.0500000000160981E-3</c:v>
                </c:pt>
                <c:pt idx="10206">
                  <c:v>6.4899999999852298E-3</c:v>
                </c:pt>
                <c:pt idx="10207">
                  <c:v>6.4399999999977808E-3</c:v>
                </c:pt>
                <c:pt idx="10208">
                  <c:v>7.569999999986976E-3</c:v>
                </c:pt>
                <c:pt idx="10209">
                  <c:v>7.9600000000255022E-3</c:v>
                </c:pt>
                <c:pt idx="10210">
                  <c:v>6.1699999999973443E-3</c:v>
                </c:pt>
                <c:pt idx="10211">
                  <c:v>9.1199999999957981E-3</c:v>
                </c:pt>
                <c:pt idx="10212">
                  <c:v>5.4499999999961801E-3</c:v>
                </c:pt>
                <c:pt idx="10213">
                  <c:v>3.669999999999618E-3</c:v>
                </c:pt>
                <c:pt idx="10214">
                  <c:v>5.5700000000342698E-3</c:v>
                </c:pt>
                <c:pt idx="10215">
                  <c:v>9.2999999999960892E-3</c:v>
                </c:pt>
                <c:pt idx="10216">
                  <c:v>4.500000000007276E-3</c:v>
                </c:pt>
                <c:pt idx="10217">
                  <c:v>7.4799999999868305E-3</c:v>
                </c:pt>
                <c:pt idx="10218">
                  <c:v>5.6299999999964712E-3</c:v>
                </c:pt>
                <c:pt idx="10219">
                  <c:v>6.5599999999790271E-3</c:v>
                </c:pt>
                <c:pt idx="10220">
                  <c:v>4.9999999999954525E-3</c:v>
                </c:pt>
                <c:pt idx="10221">
                  <c:v>5.2800000000274849E-3</c:v>
                </c:pt>
                <c:pt idx="10222">
                  <c:v>6.4100000000166801E-3</c:v>
                </c:pt>
                <c:pt idx="10223">
                  <c:v>5.7499999999777174E-3</c:v>
                </c:pt>
                <c:pt idx="10224">
                  <c:v>6.3499999999976353E-3</c:v>
                </c:pt>
                <c:pt idx="10225">
                  <c:v>8.2800000000133878E-3</c:v>
                </c:pt>
                <c:pt idx="10226">
                  <c:v>4.7099999999886677E-3</c:v>
                </c:pt>
                <c:pt idx="10227">
                  <c:v>7.9299999999875581E-3</c:v>
                </c:pt>
                <c:pt idx="10228">
                  <c:v>6.6699999999855208E-3</c:v>
                </c:pt>
                <c:pt idx="10229">
                  <c:v>3.7900000000377077E-3</c:v>
                </c:pt>
                <c:pt idx="10230">
                  <c:v>9.6499999999650754E-3</c:v>
                </c:pt>
                <c:pt idx="10231">
                  <c:v>4.5300000000452201E-3</c:v>
                </c:pt>
                <c:pt idx="10232">
                  <c:v>7.3099999999612919E-3</c:v>
                </c:pt>
                <c:pt idx="10233">
                  <c:v>5.5700000000342698E-3</c:v>
                </c:pt>
                <c:pt idx="10234">
                  <c:v>5.8999999999969077E-3</c:v>
                </c:pt>
                <c:pt idx="10235">
                  <c:v>8.1399999999689499E-3</c:v>
                </c:pt>
                <c:pt idx="10236">
                  <c:v>5.6299999999964712E-3</c:v>
                </c:pt>
                <c:pt idx="10237">
                  <c:v>6.0799999999971988E-3</c:v>
                </c:pt>
                <c:pt idx="10238">
                  <c:v>7.1200000000430919E-3</c:v>
                </c:pt>
                <c:pt idx="10239">
                  <c:v>6.7699999999604188E-3</c:v>
                </c:pt>
                <c:pt idx="10240">
                  <c:v>5.5100000000152249E-3</c:v>
                </c:pt>
                <c:pt idx="10241">
                  <c:v>6.9100000000048567E-3</c:v>
                </c:pt>
                <c:pt idx="10242">
                  <c:v>6.6199999999980719E-3</c:v>
                </c:pt>
                <c:pt idx="10243">
                  <c:v>6.700000000023465E-3</c:v>
                </c:pt>
                <c:pt idx="10244">
                  <c:v>5.7899999999904139E-3</c:v>
                </c:pt>
                <c:pt idx="10245">
                  <c:v>5.1499999999577994E-3</c:v>
                </c:pt>
                <c:pt idx="10246">
                  <c:v>4.2900000000258842E-3</c:v>
                </c:pt>
                <c:pt idx="10247">
                  <c:v>6.5900000000169712E-3</c:v>
                </c:pt>
                <c:pt idx="10248">
                  <c:v>3.0999999999608008E-3</c:v>
                </c:pt>
                <c:pt idx="10249">
                  <c:v>6.9400000000428008E-3</c:v>
                </c:pt>
                <c:pt idx="10250">
                  <c:v>5.189999999970496E-3</c:v>
                </c:pt>
                <c:pt idx="10251">
                  <c:v>5.3900000000339787E-3</c:v>
                </c:pt>
                <c:pt idx="10252">
                  <c:v>6.6499999999791726E-3</c:v>
                </c:pt>
                <c:pt idx="10253">
                  <c:v>3.2800000000179352E-3</c:v>
                </c:pt>
                <c:pt idx="10254">
                  <c:v>3.0099999999606553E-3</c:v>
                </c:pt>
                <c:pt idx="10255">
                  <c:v>5.5700000000342698E-3</c:v>
                </c:pt>
                <c:pt idx="10256">
                  <c:v>2.8299999999603642E-3</c:v>
                </c:pt>
                <c:pt idx="10257">
                  <c:v>5.5399999999963256E-3</c:v>
                </c:pt>
                <c:pt idx="10258">
                  <c:v>0</c:v>
                </c:pt>
                <c:pt idx="10259">
                  <c:v>7.7200000000061664E-3</c:v>
                </c:pt>
                <c:pt idx="10260">
                  <c:v>2.0300000000474938E-3</c:v>
                </c:pt>
                <c:pt idx="10261">
                  <c:v>2.9799999999795546E-3</c:v>
                </c:pt>
                <c:pt idx="10262">
                  <c:v>2.0000000000095497E-3</c:v>
                </c:pt>
                <c:pt idx="10263">
                  <c:v>3.0999999999608008E-3</c:v>
                </c:pt>
                <c:pt idx="10264">
                  <c:v>4.1400000000066939E-3</c:v>
                </c:pt>
                <c:pt idx="10265">
                  <c:v>1.790000000028158E-3</c:v>
                </c:pt>
                <c:pt idx="10266">
                  <c:v>5.690000000015516E-3</c:v>
                </c:pt>
                <c:pt idx="10267">
                  <c:v>1.8199999999524152E-3</c:v>
                </c:pt>
                <c:pt idx="10268">
                  <c:v>2.9499999999984539E-3</c:v>
                </c:pt>
                <c:pt idx="10269">
                  <c:v>1.7300000000091131E-3</c:v>
                </c:pt>
                <c:pt idx="10270">
                  <c:v>4.5600000000263208E-3</c:v>
                </c:pt>
                <c:pt idx="10271">
                  <c:v>2.2599999999783904E-3</c:v>
                </c:pt>
                <c:pt idx="10272">
                  <c:v>3.0700000000365435E-3</c:v>
                </c:pt>
                <c:pt idx="10273">
                  <c:v>2.5899999999978718E-3</c:v>
                </c:pt>
                <c:pt idx="10274">
                  <c:v>3.4599999999613829E-3</c:v>
                </c:pt>
                <c:pt idx="10275">
                  <c:v>1.2199999999893407E-3</c:v>
                </c:pt>
                <c:pt idx="10276">
                  <c:v>3.7300000000186628E-3</c:v>
                </c:pt>
                <c:pt idx="10277">
                  <c:v>1.1299999999891952E-3</c:v>
                </c:pt>
                <c:pt idx="10278">
                  <c:v>5.3599999999960346E-3</c:v>
                </c:pt>
                <c:pt idx="10279">
                  <c:v>3.3000000001948138E-4</c:v>
                </c:pt>
                <c:pt idx="10280">
                  <c:v>7.0699999999987995E-3</c:v>
                </c:pt>
                <c:pt idx="10281">
                  <c:v>2.6000000002568413E-4</c:v>
                </c:pt>
                <c:pt idx="10282">
                  <c:v>3.0399999999985994E-3</c:v>
                </c:pt>
                <c:pt idx="10283">
                  <c:v>2.9799999999795546E-3</c:v>
                </c:pt>
                <c:pt idx="10284">
                  <c:v>3.6999999999807187E-3</c:v>
                </c:pt>
                <c:pt idx="10285">
                  <c:v>4.500000000007276E-3</c:v>
                </c:pt>
                <c:pt idx="10286">
                  <c:v>3.489999999999327E-3</c:v>
                </c:pt>
                <c:pt idx="10287">
                  <c:v>3.5100000000056752E-3</c:v>
                </c:pt>
                <c:pt idx="10288">
                  <c:v>1.1700000000018917E-3</c:v>
                </c:pt>
                <c:pt idx="10289">
                  <c:v>1.5500000000088221E-3</c:v>
                </c:pt>
                <c:pt idx="10290">
                  <c:v>2.0799999999780994E-3</c:v>
                </c:pt>
                <c:pt idx="10291">
                  <c:v>6.1699999999973443E-3</c:v>
                </c:pt>
                <c:pt idx="10292">
                  <c:v>1.0700000000269938E-3</c:v>
                </c:pt>
                <c:pt idx="10293">
                  <c:v>4.860000000007858E-3</c:v>
                </c:pt>
                <c:pt idx="10294">
                  <c:v>2.4999999999977263E-3</c:v>
                </c:pt>
                <c:pt idx="10295">
                  <c:v>7.7999999996336555E-4</c:v>
                </c:pt>
                <c:pt idx="10296">
                  <c:v>3.5799999999994725E-3</c:v>
                </c:pt>
                <c:pt idx="10297">
                  <c:v>1.4600000000086766E-3</c:v>
                </c:pt>
                <c:pt idx="10298">
                  <c:v>2.7100000000359614E-3</c:v>
                </c:pt>
                <c:pt idx="10299">
                  <c:v>5.2699999999958891E-3</c:v>
                </c:pt>
                <c:pt idx="10300">
                  <c:v>2.0299999999906504E-3</c:v>
                </c:pt>
                <c:pt idx="10301">
                  <c:v>4.3499999999880856E-3</c:v>
                </c:pt>
                <c:pt idx="10302">
                  <c:v>5.6999999998197382E-4</c:v>
                </c:pt>
                <c:pt idx="10303">
                  <c:v>5.1500000000146429E-3</c:v>
                </c:pt>
                <c:pt idx="10304">
                  <c:v>2.0900000000096952E-3</c:v>
                </c:pt>
                <c:pt idx="10305">
                  <c:v>3.5199999999804277E-3</c:v>
                </c:pt>
                <c:pt idx="10306">
                  <c:v>4.2300000000068394E-3</c:v>
                </c:pt>
                <c:pt idx="10307">
                  <c:v>4.4100000000071304E-3</c:v>
                </c:pt>
                <c:pt idx="10308">
                  <c:v>6.0199999999781539E-3</c:v>
                </c:pt>
                <c:pt idx="10309">
                  <c:v>1.0490000000004329E-2</c:v>
                </c:pt>
                <c:pt idx="10310">
                  <c:v>2.3300000000006094E-2</c:v>
                </c:pt>
                <c:pt idx="10311">
                  <c:v>5.8500000000094587E-3</c:v>
                </c:pt>
                <c:pt idx="10312">
                  <c:v>9.9200000000223554E-3</c:v>
                </c:pt>
                <c:pt idx="10313">
                  <c:v>6.4999999999599822E-3</c:v>
                </c:pt>
                <c:pt idx="10314">
                  <c:v>4.5900000000074215E-3</c:v>
                </c:pt>
                <c:pt idx="10315">
                  <c:v>3.3300000000053842E-3</c:v>
                </c:pt>
                <c:pt idx="10316">
                  <c:v>4.2700000000195359E-3</c:v>
                </c:pt>
                <c:pt idx="10317">
                  <c:v>2.889999999979409E-3</c:v>
                </c:pt>
                <c:pt idx="10318">
                  <c:v>5.690000000015516E-3</c:v>
                </c:pt>
                <c:pt idx="10319">
                  <c:v>3.8700000000062573E-3</c:v>
                </c:pt>
                <c:pt idx="10320">
                  <c:v>6.7700000000172622E-3</c:v>
                </c:pt>
                <c:pt idx="10321">
                  <c:v>4.0499999999497049E-3</c:v>
                </c:pt>
                <c:pt idx="10322">
                  <c:v>2.8599999999983083E-3</c:v>
                </c:pt>
                <c:pt idx="10323">
                  <c:v>5.1000000000271939E-3</c:v>
                </c:pt>
                <c:pt idx="10324">
                  <c:v>5.2400000000147884E-3</c:v>
                </c:pt>
                <c:pt idx="10325">
                  <c:v>3.8499999999999091E-3</c:v>
                </c:pt>
                <c:pt idx="10326">
                  <c:v>5.089999999995598E-3</c:v>
                </c:pt>
                <c:pt idx="10327">
                  <c:v>4.6499999999696229E-3</c:v>
                </c:pt>
                <c:pt idx="10328">
                  <c:v>4.2400000000384352E-3</c:v>
                </c:pt>
                <c:pt idx="10329">
                  <c:v>3.4499999999866304E-3</c:v>
                </c:pt>
                <c:pt idx="10330">
                  <c:v>8.3199999999692409E-3</c:v>
                </c:pt>
                <c:pt idx="10331">
                  <c:v>3.4800000000245745E-3</c:v>
                </c:pt>
                <c:pt idx="10332">
                  <c:v>5.9099999999716601E-3</c:v>
                </c:pt>
                <c:pt idx="10333">
                  <c:v>5.7500000000345608E-3</c:v>
                </c:pt>
                <c:pt idx="10334">
                  <c:v>5.6000000000153705E-3</c:v>
                </c:pt>
                <c:pt idx="10335">
                  <c:v>6.1099999999782995E-3</c:v>
                </c:pt>
                <c:pt idx="10336">
                  <c:v>4.7099999999886677E-3</c:v>
                </c:pt>
                <c:pt idx="10337">
                  <c:v>5.4800000000341242E-3</c:v>
                </c:pt>
                <c:pt idx="10338">
                  <c:v>3.5199999999804277E-3</c:v>
                </c:pt>
                <c:pt idx="10339">
                  <c:v>1.0130000000003747E-2</c:v>
                </c:pt>
                <c:pt idx="10340">
                  <c:v>3.6999999999807187E-3</c:v>
                </c:pt>
                <c:pt idx="10341">
                  <c:v>6.3099999999849388E-3</c:v>
                </c:pt>
                <c:pt idx="10342">
                  <c:v>5.4000000000087311E-3</c:v>
                </c:pt>
                <c:pt idx="10343">
                  <c:v>4.5900000000074215E-3</c:v>
                </c:pt>
                <c:pt idx="10344">
                  <c:v>6.6400000000044201E-3</c:v>
                </c:pt>
                <c:pt idx="10345">
                  <c:v>5.0400000000081491E-3</c:v>
                </c:pt>
                <c:pt idx="10346">
                  <c:v>5.8399999999778629E-3</c:v>
                </c:pt>
                <c:pt idx="10347">
                  <c:v>6.8600000000174077E-3</c:v>
                </c:pt>
                <c:pt idx="10348">
                  <c:v>6.1099999999782995E-3</c:v>
                </c:pt>
                <c:pt idx="10349">
                  <c:v>3.8700000000062573E-3</c:v>
                </c:pt>
                <c:pt idx="10350">
                  <c:v>5.9899999999970532E-3</c:v>
                </c:pt>
                <c:pt idx="10351">
                  <c:v>5.9899999999970532E-3</c:v>
                </c:pt>
                <c:pt idx="10352">
                  <c:v>7.2100000000432374E-3</c:v>
                </c:pt>
                <c:pt idx="10353">
                  <c:v>5.3999999999518877E-3</c:v>
                </c:pt>
                <c:pt idx="10354">
                  <c:v>5.9000000000537511E-3</c:v>
                </c:pt>
                <c:pt idx="10355">
                  <c:v>7.8099999999494685E-3</c:v>
                </c:pt>
                <c:pt idx="10356">
                  <c:v>3.6000000000058208E-3</c:v>
                </c:pt>
                <c:pt idx="10357">
                  <c:v>6.7999999999983629E-3</c:v>
                </c:pt>
                <c:pt idx="10358">
                  <c:v>7.1800000000052933E-3</c:v>
                </c:pt>
                <c:pt idx="10359">
                  <c:v>3.3999999999991815E-3</c:v>
                </c:pt>
                <c:pt idx="10360">
                  <c:v>9.1199999999957981E-3</c:v>
                </c:pt>
                <c:pt idx="10361">
                  <c:v>3.6900000000059663E-3</c:v>
                </c:pt>
                <c:pt idx="10362">
                  <c:v>1.0550000000023374E-2</c:v>
                </c:pt>
                <c:pt idx="10363">
                  <c:v>1.3399999999705869E-3</c:v>
                </c:pt>
                <c:pt idx="10364">
                  <c:v>6.5000000000168257E-3</c:v>
                </c:pt>
                <c:pt idx="10365">
                  <c:v>6.3499999999976353E-3</c:v>
                </c:pt>
                <c:pt idx="10366">
                  <c:v>7.2400000000243381E-3</c:v>
                </c:pt>
                <c:pt idx="10367">
                  <c:v>6.8799999999669126E-3</c:v>
                </c:pt>
                <c:pt idx="10368">
                  <c:v>6.2599999999974898E-3</c:v>
                </c:pt>
                <c:pt idx="10369">
                  <c:v>4.1800000000193904E-3</c:v>
                </c:pt>
                <c:pt idx="10370">
                  <c:v>7.2400000000243381E-3</c:v>
                </c:pt>
                <c:pt idx="10371">
                  <c:v>7.1199999999862484E-3</c:v>
                </c:pt>
                <c:pt idx="10372">
                  <c:v>3.2799999999610918E-3</c:v>
                </c:pt>
                <c:pt idx="10373">
                  <c:v>9.540000000015425E-3</c:v>
                </c:pt>
                <c:pt idx="10374">
                  <c:v>4.9700000000143518E-3</c:v>
                </c:pt>
                <c:pt idx="10375">
                  <c:v>7.7200000000061664E-3</c:v>
                </c:pt>
                <c:pt idx="10376">
                  <c:v>6.2300000000163891E-3</c:v>
                </c:pt>
                <c:pt idx="10377">
                  <c:v>6.7599999999856664E-3</c:v>
                </c:pt>
                <c:pt idx="10378">
                  <c:v>3.6999999999807187E-3</c:v>
                </c:pt>
                <c:pt idx="10379">
                  <c:v>6.6199999999980719E-3</c:v>
                </c:pt>
                <c:pt idx="10380">
                  <c:v>5.2400000000147884E-3</c:v>
                </c:pt>
                <c:pt idx="10381">
                  <c:v>7.6599999999871216E-3</c:v>
                </c:pt>
                <c:pt idx="10382">
                  <c:v>4.3200000000069849E-3</c:v>
                </c:pt>
                <c:pt idx="10383">
                  <c:v>1.0460000000023228E-2</c:v>
                </c:pt>
                <c:pt idx="10384">
                  <c:v>4.0300000000002001E-3</c:v>
                </c:pt>
                <c:pt idx="10385">
                  <c:v>3.0399999999985994E-3</c:v>
                </c:pt>
                <c:pt idx="10386">
                  <c:v>6.3700000000039836E-3</c:v>
                </c:pt>
                <c:pt idx="10387">
                  <c:v>4.4999999999504325E-3</c:v>
                </c:pt>
                <c:pt idx="10388">
                  <c:v>8.3200000000260843E-3</c:v>
                </c:pt>
                <c:pt idx="10389">
                  <c:v>5.0699999999892498E-3</c:v>
                </c:pt>
                <c:pt idx="10390">
                  <c:v>8.8499999999953616E-3</c:v>
                </c:pt>
                <c:pt idx="10391">
                  <c:v>5.7500000000345608E-3</c:v>
                </c:pt>
                <c:pt idx="10392">
                  <c:v>4.6799999999507236E-3</c:v>
                </c:pt>
                <c:pt idx="10393">
                  <c:v>6.7300000000045657E-3</c:v>
                </c:pt>
                <c:pt idx="10394">
                  <c:v>7.1000000000367436E-3</c:v>
                </c:pt>
                <c:pt idx="10395">
                  <c:v>6.3999999999850843E-3</c:v>
                </c:pt>
                <c:pt idx="10396">
                  <c:v>7.0999999999799002E-3</c:v>
                </c:pt>
                <c:pt idx="10397">
                  <c:v>5.3599999999960346E-3</c:v>
                </c:pt>
                <c:pt idx="10398">
                  <c:v>4.2300000000068394E-3</c:v>
                </c:pt>
                <c:pt idx="10399">
                  <c:v>7.3000000000433829E-3</c:v>
                </c:pt>
                <c:pt idx="10400">
                  <c:v>7.2199999999611464E-3</c:v>
                </c:pt>
                <c:pt idx="10401">
                  <c:v>5.2699999999958891E-3</c:v>
                </c:pt>
                <c:pt idx="10402">
                  <c:v>7.2400000000243381E-3</c:v>
                </c:pt>
                <c:pt idx="10403">
                  <c:v>4.8899999999889587E-3</c:v>
                </c:pt>
                <c:pt idx="10404">
                  <c:v>8.7900000000331602E-3</c:v>
                </c:pt>
                <c:pt idx="10405">
                  <c:v>4.9799999999891043E-3</c:v>
                </c:pt>
                <c:pt idx="10406">
                  <c:v>6.5899999999601278E-3</c:v>
                </c:pt>
                <c:pt idx="10407">
                  <c:v>6.5500000000042746E-3</c:v>
                </c:pt>
                <c:pt idx="10408">
                  <c:v>7.0400000000176988E-3</c:v>
                </c:pt>
                <c:pt idx="10409">
                  <c:v>5.4799999999772808E-3</c:v>
                </c:pt>
                <c:pt idx="10410">
                  <c:v>7.4800000000436739E-3</c:v>
                </c:pt>
                <c:pt idx="10411">
                  <c:v>5.9299999999780084E-3</c:v>
                </c:pt>
                <c:pt idx="10412">
                  <c:v>4.2300000000068394E-3</c:v>
                </c:pt>
                <c:pt idx="10413">
                  <c:v>7.0400000000176988E-3</c:v>
                </c:pt>
                <c:pt idx="10414">
                  <c:v>3.3599999999864849E-3</c:v>
                </c:pt>
                <c:pt idx="10415">
                  <c:v>9.8100000000158616E-3</c:v>
                </c:pt>
                <c:pt idx="10416">
                  <c:v>2.6499999999600732E-3</c:v>
                </c:pt>
                <c:pt idx="10417">
                  <c:v>9.5699999999965257E-3</c:v>
                </c:pt>
                <c:pt idx="10418">
                  <c:v>2.9200000000173532E-3</c:v>
                </c:pt>
                <c:pt idx="10419">
                  <c:v>6.6100000000233194E-3</c:v>
                </c:pt>
                <c:pt idx="10420">
                  <c:v>6.9199999999796091E-3</c:v>
                </c:pt>
                <c:pt idx="10421">
                  <c:v>6.379999999978736E-3</c:v>
                </c:pt>
                <c:pt idx="10422">
                  <c:v>6.4300000000230284E-3</c:v>
                </c:pt>
                <c:pt idx="10423">
                  <c:v>8.1999999999879947E-3</c:v>
                </c:pt>
                <c:pt idx="10424">
                  <c:v>4.1100000000255932E-3</c:v>
                </c:pt>
                <c:pt idx="10425">
                  <c:v>8.9399999999955071E-3</c:v>
                </c:pt>
                <c:pt idx="10426">
                  <c:v>3.1899999999609463E-3</c:v>
                </c:pt>
                <c:pt idx="10427">
                  <c:v>7.3300000000244836E-3</c:v>
                </c:pt>
                <c:pt idx="10428">
                  <c:v>5.5500000000279215E-3</c:v>
                </c:pt>
                <c:pt idx="10429">
                  <c:v>6.5499999999474312E-3</c:v>
                </c:pt>
                <c:pt idx="10430">
                  <c:v>7.8100000000063119E-3</c:v>
                </c:pt>
                <c:pt idx="10431">
                  <c:v>6.8200000000047112E-3</c:v>
                </c:pt>
                <c:pt idx="10432">
                  <c:v>7.0400000000176988E-3</c:v>
                </c:pt>
                <c:pt idx="10433">
                  <c:v>6.9399999999859574E-3</c:v>
                </c:pt>
                <c:pt idx="10434">
                  <c:v>6.1100000000351429E-3</c:v>
                </c:pt>
                <c:pt idx="10435">
                  <c:v>5.5099999999583815E-3</c:v>
                </c:pt>
                <c:pt idx="10436">
                  <c:v>7.1900000000368891E-3</c:v>
                </c:pt>
                <c:pt idx="10437">
                  <c:v>6.0199999999781539E-3</c:v>
                </c:pt>
                <c:pt idx="10438">
                  <c:v>9.590000000002874E-3</c:v>
                </c:pt>
                <c:pt idx="10439">
                  <c:v>2.659999999991669E-3</c:v>
                </c:pt>
                <c:pt idx="10440">
                  <c:v>9.2099999999959437E-3</c:v>
                </c:pt>
                <c:pt idx="10441">
                  <c:v>1.6899999999964166E-3</c:v>
                </c:pt>
                <c:pt idx="10442">
                  <c:v>1.028999999999769E-2</c:v>
                </c:pt>
                <c:pt idx="10443">
                  <c:v>6.5200000000231739E-3</c:v>
                </c:pt>
                <c:pt idx="10444">
                  <c:v>8.2899999999881402E-3</c:v>
                </c:pt>
                <c:pt idx="10445">
                  <c:v>4.9400000000332511E-3</c:v>
                </c:pt>
                <c:pt idx="10446">
                  <c:v>9.1199999999957981E-3</c:v>
                </c:pt>
                <c:pt idx="10447">
                  <c:v>4.359999999962838E-3</c:v>
                </c:pt>
                <c:pt idx="10448">
                  <c:v>6.6400000000044201E-3</c:v>
                </c:pt>
                <c:pt idx="10449">
                  <c:v>6.5900000000169712E-3</c:v>
                </c:pt>
                <c:pt idx="10450">
                  <c:v>1.0429999999985284E-2</c:v>
                </c:pt>
                <c:pt idx="10451">
                  <c:v>5.5399999999963256E-3</c:v>
                </c:pt>
                <c:pt idx="10452">
                  <c:v>7.9900000000066029E-3</c:v>
                </c:pt>
                <c:pt idx="10453">
                  <c:v>7.2700000000054388E-3</c:v>
                </c:pt>
                <c:pt idx="10454">
                  <c:v>4.1400000000066939E-3</c:v>
                </c:pt>
                <c:pt idx="10455">
                  <c:v>8.7899999999763168E-3</c:v>
                </c:pt>
                <c:pt idx="10456">
                  <c:v>4.3900000000007822E-3</c:v>
                </c:pt>
                <c:pt idx="10457">
                  <c:v>7.8599999999937609E-3</c:v>
                </c:pt>
                <c:pt idx="10458">
                  <c:v>6.8600000000174077E-3</c:v>
                </c:pt>
                <c:pt idx="10459">
                  <c:v>4.6500000000264663E-3</c:v>
                </c:pt>
                <c:pt idx="10460">
                  <c:v>6.429999999966185E-3</c:v>
                </c:pt>
                <c:pt idx="10461">
                  <c:v>6.5600000000358705E-3</c:v>
                </c:pt>
                <c:pt idx="10462">
                  <c:v>6.6799999999602733E-3</c:v>
                </c:pt>
                <c:pt idx="10463">
                  <c:v>6.700000000023465E-3</c:v>
                </c:pt>
                <c:pt idx="10464">
                  <c:v>5.5499999999710781E-3</c:v>
                </c:pt>
                <c:pt idx="10465">
                  <c:v>9.770000000003165E-3</c:v>
                </c:pt>
                <c:pt idx="10466">
                  <c:v>5.1600000000462387E-3</c:v>
                </c:pt>
                <c:pt idx="10467">
                  <c:v>6.0499999999592546E-3</c:v>
                </c:pt>
                <c:pt idx="10468">
                  <c:v>6.1400000000162436E-3</c:v>
                </c:pt>
                <c:pt idx="10469">
                  <c:v>8.7300000000141154E-3</c:v>
                </c:pt>
                <c:pt idx="10470">
                  <c:v>5.7199999999966167E-3</c:v>
                </c:pt>
                <c:pt idx="10471">
                  <c:v>6.4099999999598367E-3</c:v>
                </c:pt>
                <c:pt idx="10472">
                  <c:v>8.070000000031996E-3</c:v>
                </c:pt>
                <c:pt idx="10473">
                  <c:v>7.569999999986976E-3</c:v>
                </c:pt>
                <c:pt idx="10474">
                  <c:v>5.4299999999898318E-3</c:v>
                </c:pt>
                <c:pt idx="10475">
                  <c:v>6.4000000000419277E-3</c:v>
                </c:pt>
                <c:pt idx="10476">
                  <c:v>8.679999999969823E-3</c:v>
                </c:pt>
                <c:pt idx="10477">
                  <c:v>5.4200000000150794E-3</c:v>
                </c:pt>
                <c:pt idx="10478">
                  <c:v>8.5500000000138243E-3</c:v>
                </c:pt>
                <c:pt idx="10479">
                  <c:v>9.3299999999771899E-3</c:v>
                </c:pt>
                <c:pt idx="10480">
                  <c:v>4.2599999999879401E-3</c:v>
                </c:pt>
                <c:pt idx="10481">
                  <c:v>5.7600000000093132E-3</c:v>
                </c:pt>
                <c:pt idx="10482">
                  <c:v>9.7400000000220643E-3</c:v>
                </c:pt>
                <c:pt idx="10483">
                  <c:v>4.1099999999687498E-3</c:v>
                </c:pt>
                <c:pt idx="10484">
                  <c:v>9.540000000015425E-3</c:v>
                </c:pt>
                <c:pt idx="10485">
                  <c:v>5.9899999999970532E-3</c:v>
                </c:pt>
                <c:pt idx="10486">
                  <c:v>7.7499999999872671E-3</c:v>
                </c:pt>
                <c:pt idx="10487">
                  <c:v>8.1999999999879947E-3</c:v>
                </c:pt>
                <c:pt idx="10488">
                  <c:v>3.5400000000436194E-3</c:v>
                </c:pt>
                <c:pt idx="10489">
                  <c:v>7.8100000000063119E-3</c:v>
                </c:pt>
                <c:pt idx="10490">
                  <c:v>3.7899999999808642E-3</c:v>
                </c:pt>
                <c:pt idx="10491">
                  <c:v>6.9699999999670581E-3</c:v>
                </c:pt>
                <c:pt idx="10492">
                  <c:v>5.5700000000342698E-3</c:v>
                </c:pt>
                <c:pt idx="10493">
                  <c:v>7.1800000000052933E-3</c:v>
                </c:pt>
                <c:pt idx="10494">
                  <c:v>4.860000000007858E-3</c:v>
                </c:pt>
                <c:pt idx="10495">
                  <c:v>5.2799999999706415E-3</c:v>
                </c:pt>
                <c:pt idx="10496">
                  <c:v>7.6599999999871216E-3</c:v>
                </c:pt>
                <c:pt idx="10497">
                  <c:v>5.2100000000336877E-3</c:v>
                </c:pt>
                <c:pt idx="10498">
                  <c:v>8.4999999999695319E-3</c:v>
                </c:pt>
                <c:pt idx="10499">
                  <c:v>5.690000000015516E-3</c:v>
                </c:pt>
                <c:pt idx="10500">
                  <c:v>5.7199999999966167E-3</c:v>
                </c:pt>
                <c:pt idx="10501">
                  <c:v>7.569999999986976E-3</c:v>
                </c:pt>
                <c:pt idx="10502">
                  <c:v>6.3200000000165346E-3</c:v>
                </c:pt>
                <c:pt idx="10503">
                  <c:v>8.2199999999943429E-3</c:v>
                </c:pt>
                <c:pt idx="10504">
                  <c:v>4.500000000007276E-3</c:v>
                </c:pt>
                <c:pt idx="10505">
                  <c:v>8.4400000000073305E-3</c:v>
                </c:pt>
                <c:pt idx="10506">
                  <c:v>7.0900000000051477E-3</c:v>
                </c:pt>
                <c:pt idx="10507">
                  <c:v>6.8799999999669126E-3</c:v>
                </c:pt>
                <c:pt idx="10508">
                  <c:v>5.1900000000273394E-3</c:v>
                </c:pt>
                <c:pt idx="10509">
                  <c:v>5.8999999999969077E-3</c:v>
                </c:pt>
                <c:pt idx="10510">
                  <c:v>7.0299999999861029E-3</c:v>
                </c:pt>
                <c:pt idx="10511">
                  <c:v>8.9199999999891588E-3</c:v>
                </c:pt>
                <c:pt idx="10512">
                  <c:v>4.7900000000140608E-3</c:v>
                </c:pt>
                <c:pt idx="10513">
                  <c:v>6.9799999999986539E-3</c:v>
                </c:pt>
                <c:pt idx="10514">
                  <c:v>6.2900000000354339E-3</c:v>
                </c:pt>
                <c:pt idx="10515">
                  <c:v>8.9999999999577085E-3</c:v>
                </c:pt>
                <c:pt idx="10516">
                  <c:v>3.0100000000174987E-3</c:v>
                </c:pt>
                <c:pt idx="10517">
                  <c:v>7.060000000024047E-3</c:v>
                </c:pt>
                <c:pt idx="10518">
                  <c:v>8.5199999999758802E-3</c:v>
                </c:pt>
                <c:pt idx="10519">
                  <c:v>8.2899999999881402E-3</c:v>
                </c:pt>
                <c:pt idx="10520">
                  <c:v>5.0600000000144973E-3</c:v>
                </c:pt>
                <c:pt idx="10521">
                  <c:v>4.7099999999886677E-3</c:v>
                </c:pt>
                <c:pt idx="10522">
                  <c:v>7.4500000000057298E-3</c:v>
                </c:pt>
                <c:pt idx="10523">
                  <c:v>5.1900000000273394E-3</c:v>
                </c:pt>
                <c:pt idx="10524">
                  <c:v>9.7399999999652209E-3</c:v>
                </c:pt>
                <c:pt idx="10525">
                  <c:v>3.3700000000180808E-3</c:v>
                </c:pt>
                <c:pt idx="10526">
                  <c:v>9.2700000000149885E-3</c:v>
                </c:pt>
                <c:pt idx="10527">
                  <c:v>5.3099999999517422E-3</c:v>
                </c:pt>
                <c:pt idx="10528">
                  <c:v>6.5800000000422187E-3</c:v>
                </c:pt>
                <c:pt idx="10529">
                  <c:v>7.3600000000055843E-3</c:v>
                </c:pt>
                <c:pt idx="10530">
                  <c:v>7.5999999999680767E-3</c:v>
                </c:pt>
                <c:pt idx="10531">
                  <c:v>5.7500000000345608E-3</c:v>
                </c:pt>
                <c:pt idx="10532">
                  <c:v>1.0549999999966531E-2</c:v>
                </c:pt>
                <c:pt idx="10533">
                  <c:v>4.1499999999814463E-3</c:v>
                </c:pt>
                <c:pt idx="10534">
                  <c:v>4.2000000000257387E-3</c:v>
                </c:pt>
                <c:pt idx="10535">
                  <c:v>6.700000000023465E-3</c:v>
                </c:pt>
                <c:pt idx="10536">
                  <c:v>6.9199999999796091E-3</c:v>
                </c:pt>
                <c:pt idx="10537">
                  <c:v>8.0699999999751526E-3</c:v>
                </c:pt>
                <c:pt idx="10538">
                  <c:v>4.1800000000193904E-3</c:v>
                </c:pt>
                <c:pt idx="10539">
                  <c:v>8.6400000000139698E-3</c:v>
                </c:pt>
                <c:pt idx="10540">
                  <c:v>5.7499999999777174E-3</c:v>
                </c:pt>
                <c:pt idx="10541">
                  <c:v>4.5600000000263208E-3</c:v>
                </c:pt>
                <c:pt idx="10542">
                  <c:v>7.5999999999680767E-3</c:v>
                </c:pt>
                <c:pt idx="10543">
                  <c:v>6.3499999999976353E-3</c:v>
                </c:pt>
                <c:pt idx="10544">
                  <c:v>5.4200000000150794E-3</c:v>
                </c:pt>
                <c:pt idx="10545">
                  <c:v>5.5500000000279215E-3</c:v>
                </c:pt>
                <c:pt idx="10546">
                  <c:v>4.6999999995023245E-4</c:v>
                </c:pt>
                <c:pt idx="10547">
                  <c:v>0</c:v>
                </c:pt>
                <c:pt idx="10548">
                  <c:v>0</c:v>
                </c:pt>
                <c:pt idx="10549">
                  <c:v>0</c:v>
                </c:pt>
                <c:pt idx="10550">
                  <c:v>0</c:v>
                </c:pt>
                <c:pt idx="10551">
                  <c:v>2.7000000000043656E-4</c:v>
                </c:pt>
                <c:pt idx="10552">
                  <c:v>7.8000000002020897E-4</c:v>
                </c:pt>
                <c:pt idx="10553">
                  <c:v>0</c:v>
                </c:pt>
                <c:pt idx="10554">
                  <c:v>0</c:v>
                </c:pt>
                <c:pt idx="10555">
                  <c:v>0</c:v>
                </c:pt>
                <c:pt idx="10556">
                  <c:v>3.8000000000693035E-4</c:v>
                </c:pt>
                <c:pt idx="10557">
                  <c:v>3.6999999999807187E-3</c:v>
                </c:pt>
                <c:pt idx="10558">
                  <c:v>2.5600000000167711E-3</c:v>
                </c:pt>
                <c:pt idx="10559">
                  <c:v>6.8600000000174077E-3</c:v>
                </c:pt>
                <c:pt idx="10560">
                  <c:v>4.3799999999691863E-3</c:v>
                </c:pt>
                <c:pt idx="10561">
                  <c:v>4.3800000000260297E-3</c:v>
                </c:pt>
                <c:pt idx="10562">
                  <c:v>6.8499999999858119E-3</c:v>
                </c:pt>
                <c:pt idx="10563">
                  <c:v>5.9600000000159525E-3</c:v>
                </c:pt>
                <c:pt idx="10564">
                  <c:v>7.0099999999797546E-3</c:v>
                </c:pt>
                <c:pt idx="10565">
                  <c:v>6.7599999999856664E-3</c:v>
                </c:pt>
                <c:pt idx="10566">
                  <c:v>7.0900000000051477E-3</c:v>
                </c:pt>
                <c:pt idx="10567">
                  <c:v>4.5600000000263208E-3</c:v>
                </c:pt>
                <c:pt idx="10568">
                  <c:v>5.0999999999703505E-3</c:v>
                </c:pt>
                <c:pt idx="10569">
                  <c:v>6.5000000000168257E-3</c:v>
                </c:pt>
                <c:pt idx="10570">
                  <c:v>7.389999999986685E-3</c:v>
                </c:pt>
                <c:pt idx="10571">
                  <c:v>8.4600000000136788E-3</c:v>
                </c:pt>
                <c:pt idx="10572">
                  <c:v>4.9200000000269029E-3</c:v>
                </c:pt>
                <c:pt idx="10573">
                  <c:v>7.4199999999677857E-3</c:v>
                </c:pt>
                <c:pt idx="10574">
                  <c:v>6.5599999999790271E-3</c:v>
                </c:pt>
                <c:pt idx="10575">
                  <c:v>4.9700000000143518E-3</c:v>
                </c:pt>
                <c:pt idx="10576">
                  <c:v>7.7800000000252112E-3</c:v>
                </c:pt>
                <c:pt idx="10577">
                  <c:v>1.148000000000593E-2</c:v>
                </c:pt>
                <c:pt idx="10578">
                  <c:v>7.4799999999868305E-3</c:v>
                </c:pt>
                <c:pt idx="10579">
                  <c:v>8.9399999999955071E-3</c:v>
                </c:pt>
                <c:pt idx="10580">
                  <c:v>8.1599999999752981E-3</c:v>
                </c:pt>
                <c:pt idx="10581">
                  <c:v>9.3899999999962347E-3</c:v>
                </c:pt>
                <c:pt idx="10582">
                  <c:v>9.2100000000527871E-3</c:v>
                </c:pt>
                <c:pt idx="10583">
                  <c:v>1.2069999999994252E-2</c:v>
                </c:pt>
                <c:pt idx="10584">
                  <c:v>8.909999999957563E-3</c:v>
                </c:pt>
                <c:pt idx="10585">
                  <c:v>9.6000000000344698E-3</c:v>
                </c:pt>
                <c:pt idx="10586">
                  <c:v>7.569999999986976E-3</c:v>
                </c:pt>
                <c:pt idx="10587">
                  <c:v>9.3299999999771899E-3</c:v>
                </c:pt>
                <c:pt idx="10588">
                  <c:v>6.4600000000041291E-3</c:v>
                </c:pt>
                <c:pt idx="10589">
                  <c:v>8.2000000000448381E-3</c:v>
                </c:pt>
                <c:pt idx="10590">
                  <c:v>6.2299999999595457E-3</c:v>
                </c:pt>
                <c:pt idx="10591">
                  <c:v>9.9200000000223554E-3</c:v>
                </c:pt>
                <c:pt idx="10592">
                  <c:v>4.7700000000077125E-3</c:v>
                </c:pt>
                <c:pt idx="10593">
                  <c:v>8.4899999999947795E-3</c:v>
                </c:pt>
                <c:pt idx="10594">
                  <c:v>6.4100000000166801E-3</c:v>
                </c:pt>
                <c:pt idx="10595">
                  <c:v>7.0299999999861029E-3</c:v>
                </c:pt>
                <c:pt idx="10596">
                  <c:v>5.4900000000088767E-3</c:v>
                </c:pt>
                <c:pt idx="10597">
                  <c:v>9.7999999999842657E-3</c:v>
                </c:pt>
                <c:pt idx="10598">
                  <c:v>8.0499999999688043E-3</c:v>
                </c:pt>
                <c:pt idx="10599">
                  <c:v>6.2900000000354339E-3</c:v>
                </c:pt>
                <c:pt idx="10600">
                  <c:v>8.1900000000132422E-3</c:v>
                </c:pt>
                <c:pt idx="10601">
                  <c:v>6.0499999999592546E-3</c:v>
                </c:pt>
                <c:pt idx="10602">
                  <c:v>9.9299999999971078E-3</c:v>
                </c:pt>
                <c:pt idx="10603">
                  <c:v>6.0500000000160981E-3</c:v>
                </c:pt>
                <c:pt idx="10604">
                  <c:v>1.2569999999982429E-2</c:v>
                </c:pt>
                <c:pt idx="10605">
                  <c:v>1.2600000000020373E-3</c:v>
                </c:pt>
                <c:pt idx="10606">
                  <c:v>1.5520000000037726E-2</c:v>
                </c:pt>
                <c:pt idx="10607">
                  <c:v>4.7700000000077125E-3</c:v>
                </c:pt>
                <c:pt idx="10608">
                  <c:v>7.0899999999483043E-3</c:v>
                </c:pt>
                <c:pt idx="10609">
                  <c:v>8.170000000006894E-3</c:v>
                </c:pt>
                <c:pt idx="10610">
                  <c:v>1.4100000000041746E-2</c:v>
                </c:pt>
                <c:pt idx="10611">
                  <c:v>5.6899999999586726E-3</c:v>
                </c:pt>
                <c:pt idx="10612">
                  <c:v>9.0000000000145519E-3</c:v>
                </c:pt>
                <c:pt idx="10613">
                  <c:v>1.0730000000023665E-2</c:v>
                </c:pt>
                <c:pt idx="10614">
                  <c:v>7.569999999986976E-3</c:v>
                </c:pt>
                <c:pt idx="10615">
                  <c:v>8.5199999999758802E-3</c:v>
                </c:pt>
                <c:pt idx="10616">
                  <c:v>8.9100000000144064E-3</c:v>
                </c:pt>
                <c:pt idx="10617">
                  <c:v>1.064000000002352E-2</c:v>
                </c:pt>
                <c:pt idx="10618">
                  <c:v>7.5400000000058753E-3</c:v>
                </c:pt>
                <c:pt idx="10619">
                  <c:v>9.1799999999579995E-3</c:v>
                </c:pt>
                <c:pt idx="10620">
                  <c:v>7.1800000000052933E-3</c:v>
                </c:pt>
                <c:pt idx="10621">
                  <c:v>1.3350000000002638E-2</c:v>
                </c:pt>
                <c:pt idx="10622">
                  <c:v>1.0500000000206455E-3</c:v>
                </c:pt>
                <c:pt idx="10623">
                  <c:v>1.61200000000008E-2</c:v>
                </c:pt>
                <c:pt idx="10624">
                  <c:v>4.680000000007567E-3</c:v>
                </c:pt>
                <c:pt idx="10625">
                  <c:v>1.3170000000002346E-2</c:v>
                </c:pt>
                <c:pt idx="10626">
                  <c:v>5.7499999999777174E-3</c:v>
                </c:pt>
                <c:pt idx="10627">
                  <c:v>1.1210000000005493E-2</c:v>
                </c:pt>
                <c:pt idx="10628">
                  <c:v>6.7300000000045657E-3</c:v>
                </c:pt>
                <c:pt idx="10629">
                  <c:v>1.1300000000005639E-2</c:v>
                </c:pt>
                <c:pt idx="10630">
                  <c:v>9.8899999999844113E-3</c:v>
                </c:pt>
                <c:pt idx="10631">
                  <c:v>9.0900000000146974E-3</c:v>
                </c:pt>
                <c:pt idx="10632">
                  <c:v>1.051999999998543E-2</c:v>
                </c:pt>
                <c:pt idx="10633">
                  <c:v>8.6200000000076216E-3</c:v>
                </c:pt>
                <c:pt idx="10634">
                  <c:v>7.0599999999672036E-3</c:v>
                </c:pt>
                <c:pt idx="10635">
                  <c:v>6.650000000036016E-3</c:v>
                </c:pt>
                <c:pt idx="10636">
                  <c:v>1.2270000000000891E-2</c:v>
                </c:pt>
                <c:pt idx="10637">
                  <c:v>7.1899999999800457E-3</c:v>
                </c:pt>
                <c:pt idx="10638">
                  <c:v>1.0989999999992506E-2</c:v>
                </c:pt>
                <c:pt idx="10639">
                  <c:v>6.4399999999977808E-3</c:v>
                </c:pt>
                <c:pt idx="10640">
                  <c:v>1.0520000000042273E-2</c:v>
                </c:pt>
                <c:pt idx="10641">
                  <c:v>6.5599999999790271E-3</c:v>
                </c:pt>
                <c:pt idx="10642">
                  <c:v>1.0010000000022501E-2</c:v>
                </c:pt>
                <c:pt idx="10643">
                  <c:v>7.5999999999680767E-3</c:v>
                </c:pt>
                <c:pt idx="10644">
                  <c:v>1.3770000000022264E-2</c:v>
                </c:pt>
                <c:pt idx="10645">
                  <c:v>6.4399999999977808E-3</c:v>
                </c:pt>
                <c:pt idx="10646">
                  <c:v>1.1199999999973898E-2</c:v>
                </c:pt>
                <c:pt idx="10647">
                  <c:v>6.830000000036307E-3</c:v>
                </c:pt>
                <c:pt idx="10648">
                  <c:v>1.0130000000003747E-2</c:v>
                </c:pt>
                <c:pt idx="10649">
                  <c:v>6.7399999999793181E-3</c:v>
                </c:pt>
                <c:pt idx="10650">
                  <c:v>1.1889999999993961E-2</c:v>
                </c:pt>
                <c:pt idx="10651">
                  <c:v>6.8499999999858119E-3</c:v>
                </c:pt>
                <c:pt idx="10652">
                  <c:v>1.0339999999985139E-2</c:v>
                </c:pt>
                <c:pt idx="10653">
                  <c:v>7.6300000000060209E-3</c:v>
                </c:pt>
                <c:pt idx="10654">
                  <c:v>9.0600000000335967E-3</c:v>
                </c:pt>
                <c:pt idx="10655">
                  <c:v>7.5999999999680767E-3</c:v>
                </c:pt>
                <c:pt idx="10656">
                  <c:v>8.5500000000138243E-3</c:v>
                </c:pt>
                <c:pt idx="10657">
                  <c:v>1.0789999999985866E-2</c:v>
                </c:pt>
                <c:pt idx="10658">
                  <c:v>7.4200000000246291E-3</c:v>
                </c:pt>
                <c:pt idx="10659">
                  <c:v>1.135999999996784E-2</c:v>
                </c:pt>
                <c:pt idx="10660">
                  <c:v>6.700000000023465E-3</c:v>
                </c:pt>
                <c:pt idx="10661">
                  <c:v>1.0699999999985721E-2</c:v>
                </c:pt>
                <c:pt idx="10662">
                  <c:v>5.2800000000274849E-3</c:v>
                </c:pt>
                <c:pt idx="10663">
                  <c:v>1.5499999999974534E-2</c:v>
                </c:pt>
                <c:pt idx="10664">
                  <c:v>3.6300000000437649E-3</c:v>
                </c:pt>
                <c:pt idx="10665">
                  <c:v>1.7349999999964894E-2</c:v>
                </c:pt>
                <c:pt idx="10666">
                  <c:v>4.3800000000260297E-3</c:v>
                </c:pt>
                <c:pt idx="10667">
                  <c:v>1.1169999999992797E-2</c:v>
                </c:pt>
                <c:pt idx="10668">
                  <c:v>6.6499999999791726E-3</c:v>
                </c:pt>
                <c:pt idx="10669">
                  <c:v>1.3230000000021391E-2</c:v>
                </c:pt>
                <c:pt idx="10670">
                  <c:v>7.3299999999676402E-3</c:v>
                </c:pt>
                <c:pt idx="10671">
                  <c:v>2.7840000000026066E-2</c:v>
                </c:pt>
                <c:pt idx="10672">
                  <c:v>8.9169999999967331E-2</c:v>
                </c:pt>
                <c:pt idx="10673">
                  <c:v>3.9600000000064028E-3</c:v>
                </c:pt>
                <c:pt idx="10674">
                  <c:v>2.0090000000038799E-2</c:v>
                </c:pt>
                <c:pt idx="10675">
                  <c:v>8.399999999994634E-3</c:v>
                </c:pt>
                <c:pt idx="10676">
                  <c:v>0</c:v>
                </c:pt>
                <c:pt idx="10677">
                  <c:v>1.9219999999961601E-2</c:v>
                </c:pt>
                <c:pt idx="10678">
                  <c:v>2.15000000002874E-3</c:v>
                </c:pt>
                <c:pt idx="10679">
                  <c:v>6.6499999999791726E-3</c:v>
                </c:pt>
                <c:pt idx="10680">
                  <c:v>1.7580000000009477E-2</c:v>
                </c:pt>
                <c:pt idx="10681">
                  <c:v>0</c:v>
                </c:pt>
                <c:pt idx="10682">
                  <c:v>1.2010000000032051E-2</c:v>
                </c:pt>
                <c:pt idx="10683">
                  <c:v>1.1919999999975062E-2</c:v>
                </c:pt>
                <c:pt idx="10684">
                  <c:v>2.2900000000163345E-3</c:v>
                </c:pt>
                <c:pt idx="10685">
                  <c:v>1.4189999999985048E-2</c:v>
                </c:pt>
                <c:pt idx="10686">
                  <c:v>8.9100000000144064E-3</c:v>
                </c:pt>
                <c:pt idx="10687">
                  <c:v>3.1899999999609463E-3</c:v>
                </c:pt>
                <c:pt idx="10688">
                  <c:v>1.2870000000020809E-2</c:v>
                </c:pt>
                <c:pt idx="10689">
                  <c:v>8.8299999999890133E-3</c:v>
                </c:pt>
                <c:pt idx="10690">
                  <c:v>8.070000000031996E-3</c:v>
                </c:pt>
                <c:pt idx="10691">
                  <c:v>1.4610000000004675E-2</c:v>
                </c:pt>
                <c:pt idx="10692">
                  <c:v>6.7999999998846761E-4</c:v>
                </c:pt>
                <c:pt idx="10693">
                  <c:v>1.3109999999983302E-2</c:v>
                </c:pt>
                <c:pt idx="10694">
                  <c:v>8.7700000000268119E-3</c:v>
                </c:pt>
                <c:pt idx="10695">
                  <c:v>5.7199999999966167E-3</c:v>
                </c:pt>
                <c:pt idx="10696">
                  <c:v>1.3829999999984466E-2</c:v>
                </c:pt>
                <c:pt idx="10697">
                  <c:v>6.7900000000236105E-3</c:v>
                </c:pt>
                <c:pt idx="10698">
                  <c:v>6.7399999999793181E-3</c:v>
                </c:pt>
                <c:pt idx="10699">
                  <c:v>1.0249999999984993E-2</c:v>
                </c:pt>
                <c:pt idx="10700">
                  <c:v>7.4500000000057298E-3</c:v>
                </c:pt>
                <c:pt idx="10701">
                  <c:v>7.0900000000051477E-3</c:v>
                </c:pt>
                <c:pt idx="10702">
                  <c:v>1.2400000000013733E-2</c:v>
                </c:pt>
                <c:pt idx="10703">
                  <c:v>7.1800000000052933E-3</c:v>
                </c:pt>
                <c:pt idx="10704">
                  <c:v>1.0459999999966385E-2</c:v>
                </c:pt>
                <c:pt idx="10705">
                  <c:v>1.3650000000041018E-2</c:v>
                </c:pt>
                <c:pt idx="10706">
                  <c:v>5.4299999999898318E-3</c:v>
                </c:pt>
                <c:pt idx="10707">
                  <c:v>8.399999999994634E-3</c:v>
                </c:pt>
                <c:pt idx="10708">
                  <c:v>9.0299999999956526E-3</c:v>
                </c:pt>
                <c:pt idx="10709">
                  <c:v>8.579999999994925E-3</c:v>
                </c:pt>
                <c:pt idx="10710">
                  <c:v>1.0379999999997835E-2</c:v>
                </c:pt>
                <c:pt idx="10711">
                  <c:v>8.0699999999751526E-3</c:v>
                </c:pt>
                <c:pt idx="10712">
                  <c:v>8.1400000000257933E-3</c:v>
                </c:pt>
                <c:pt idx="10713">
                  <c:v>9.5000000000027285E-3</c:v>
                </c:pt>
                <c:pt idx="10714">
                  <c:v>9.2999999999960892E-3</c:v>
                </c:pt>
                <c:pt idx="10715">
                  <c:v>6.6499999999791726E-3</c:v>
                </c:pt>
                <c:pt idx="10716">
                  <c:v>1.5410000000031232E-2</c:v>
                </c:pt>
                <c:pt idx="10717">
                  <c:v>8.9399999999955071E-3</c:v>
                </c:pt>
                <c:pt idx="10718">
                  <c:v>8.1000000000130967E-3</c:v>
                </c:pt>
                <c:pt idx="10719">
                  <c:v>5.8199999999715146E-3</c:v>
                </c:pt>
                <c:pt idx="10720">
                  <c:v>8.8200000000142609E-3</c:v>
                </c:pt>
                <c:pt idx="10721">
                  <c:v>7.2400000000243381E-3</c:v>
                </c:pt>
                <c:pt idx="10722">
                  <c:v>8.4599999999568354E-3</c:v>
                </c:pt>
                <c:pt idx="10723">
                  <c:v>6.7700000000172622E-3</c:v>
                </c:pt>
                <c:pt idx="10724">
                  <c:v>1.4000000000010004E-2</c:v>
                </c:pt>
                <c:pt idx="10725">
                  <c:v>4.5299999999883767E-3</c:v>
                </c:pt>
                <c:pt idx="10726">
                  <c:v>8.170000000006894E-3</c:v>
                </c:pt>
                <c:pt idx="10727">
                  <c:v>7.7799999999683678E-3</c:v>
                </c:pt>
                <c:pt idx="10728">
                  <c:v>7.9600000000255022E-3</c:v>
                </c:pt>
                <c:pt idx="10729">
                  <c:v>9.0000000000145519E-3</c:v>
                </c:pt>
                <c:pt idx="10730">
                  <c:v>7.1499999999673491E-3</c:v>
                </c:pt>
                <c:pt idx="10731">
                  <c:v>8.6400000000139698E-3</c:v>
                </c:pt>
                <c:pt idx="10732">
                  <c:v>9.0900000000146974E-3</c:v>
                </c:pt>
                <c:pt idx="10733">
                  <c:v>6.7999999999983629E-3</c:v>
                </c:pt>
                <c:pt idx="10734">
                  <c:v>6.9100000000048567E-3</c:v>
                </c:pt>
                <c:pt idx="10735">
                  <c:v>8.9999999999577085E-3</c:v>
                </c:pt>
                <c:pt idx="10736">
                  <c:v>9.1200000000526416E-3</c:v>
                </c:pt>
                <c:pt idx="10737">
                  <c:v>9.9499999999466127E-3</c:v>
                </c:pt>
                <c:pt idx="10738">
                  <c:v>9.360000000015134E-3</c:v>
                </c:pt>
                <c:pt idx="10739">
                  <c:v>5.1300000000082946E-3</c:v>
                </c:pt>
                <c:pt idx="10740">
                  <c:v>9.0900000000146974E-3</c:v>
                </c:pt>
                <c:pt idx="10741">
                  <c:v>9.3899999999962347E-3</c:v>
                </c:pt>
                <c:pt idx="10742">
                  <c:v>7.7699999999936153E-3</c:v>
                </c:pt>
                <c:pt idx="10743">
                  <c:v>1.1779999999987467E-2</c:v>
                </c:pt>
                <c:pt idx="10744">
                  <c:v>5.9300000000348518E-3</c:v>
                </c:pt>
                <c:pt idx="10745">
                  <c:v>8.6099999999760257E-3</c:v>
                </c:pt>
                <c:pt idx="10746">
                  <c:v>7.6599999999871216E-3</c:v>
                </c:pt>
                <c:pt idx="10747">
                  <c:v>8.070000000031996E-3</c:v>
                </c:pt>
                <c:pt idx="10748">
                  <c:v>1.067000000000462E-2</c:v>
                </c:pt>
                <c:pt idx="10749">
                  <c:v>1.0850000000004911E-2</c:v>
                </c:pt>
                <c:pt idx="10750">
                  <c:v>7.3599999999487409E-3</c:v>
                </c:pt>
                <c:pt idx="10751">
                  <c:v>9.4200000000341788E-3</c:v>
                </c:pt>
                <c:pt idx="10752">
                  <c:v>9.5999999999776264E-3</c:v>
                </c:pt>
                <c:pt idx="10753">
                  <c:v>7.3300000000244836E-3</c:v>
                </c:pt>
                <c:pt idx="10754">
                  <c:v>1.1169999999992797E-2</c:v>
                </c:pt>
                <c:pt idx="10755">
                  <c:v>7.8699999999685133E-3</c:v>
                </c:pt>
                <c:pt idx="10756">
                  <c:v>1.0970000000043001E-2</c:v>
                </c:pt>
                <c:pt idx="10757">
                  <c:v>9.2099999999959437E-3</c:v>
                </c:pt>
                <c:pt idx="10758">
                  <c:v>9.1499999999768988E-3</c:v>
                </c:pt>
                <c:pt idx="10759">
                  <c:v>8.1299999999941974E-3</c:v>
                </c:pt>
                <c:pt idx="10760">
                  <c:v>7.1900000000368891E-3</c:v>
                </c:pt>
                <c:pt idx="10761">
                  <c:v>6.609999999966476E-3</c:v>
                </c:pt>
                <c:pt idx="10762">
                  <c:v>7.569999999986976E-3</c:v>
                </c:pt>
                <c:pt idx="10763">
                  <c:v>7.3300000000244836E-3</c:v>
                </c:pt>
                <c:pt idx="10764">
                  <c:v>1.0490000000004329E-2</c:v>
                </c:pt>
                <c:pt idx="10765">
                  <c:v>4.8899999999889587E-3</c:v>
                </c:pt>
                <c:pt idx="10766">
                  <c:v>6.4100000000166801E-3</c:v>
                </c:pt>
                <c:pt idx="10767">
                  <c:v>1.0220000000003893E-2</c:v>
                </c:pt>
                <c:pt idx="10768">
                  <c:v>6.4399999999977808E-3</c:v>
                </c:pt>
                <c:pt idx="10769">
                  <c:v>1.0069999999984702E-2</c:v>
                </c:pt>
                <c:pt idx="10770">
                  <c:v>8.2600000000070395E-3</c:v>
                </c:pt>
                <c:pt idx="10771">
                  <c:v>6.6699999999855208E-3</c:v>
                </c:pt>
                <c:pt idx="10772">
                  <c:v>1.0199999999997544E-2</c:v>
                </c:pt>
                <c:pt idx="10773">
                  <c:v>3.7800000000061118E-3</c:v>
                </c:pt>
                <c:pt idx="10774">
                  <c:v>7.6300000000060209E-3</c:v>
                </c:pt>
                <c:pt idx="10775">
                  <c:v>1.067000000000462E-2</c:v>
                </c:pt>
                <c:pt idx="10776">
                  <c:v>1.0190000000022792E-2</c:v>
                </c:pt>
                <c:pt idx="10777">
                  <c:v>4.7699999999508691E-3</c:v>
                </c:pt>
                <c:pt idx="10778">
                  <c:v>1.1530000000050222E-2</c:v>
                </c:pt>
                <c:pt idx="10779">
                  <c:v>5.7199999999966167E-3</c:v>
                </c:pt>
                <c:pt idx="10780">
                  <c:v>9.9899999999593092E-3</c:v>
                </c:pt>
                <c:pt idx="10781">
                  <c:v>9.1500000000337423E-3</c:v>
                </c:pt>
                <c:pt idx="10782">
                  <c:v>7.8699999999685133E-3</c:v>
                </c:pt>
                <c:pt idx="10783">
                  <c:v>1.1439999999993233E-2</c:v>
                </c:pt>
                <c:pt idx="10784">
                  <c:v>7.6900000000250657E-3</c:v>
                </c:pt>
                <c:pt idx="10785">
                  <c:v>8.9699999999766078E-3</c:v>
                </c:pt>
                <c:pt idx="10786">
                  <c:v>9.0900000000146974E-3</c:v>
                </c:pt>
                <c:pt idx="10787">
                  <c:v>9.0600000000335967E-3</c:v>
                </c:pt>
                <c:pt idx="10788">
                  <c:v>9.1799999999579995E-3</c:v>
                </c:pt>
                <c:pt idx="10789">
                  <c:v>1.1079999999992651E-2</c:v>
                </c:pt>
                <c:pt idx="10790">
                  <c:v>9.5699999999965257E-3</c:v>
                </c:pt>
                <c:pt idx="10791">
                  <c:v>1.0850000000004911E-2</c:v>
                </c:pt>
                <c:pt idx="10792">
                  <c:v>6.7900000000236105E-3</c:v>
                </c:pt>
                <c:pt idx="10793">
                  <c:v>9.540000000015425E-3</c:v>
                </c:pt>
                <c:pt idx="10794">
                  <c:v>8.579999999994925E-3</c:v>
                </c:pt>
                <c:pt idx="10795">
                  <c:v>1.067000000000462E-2</c:v>
                </c:pt>
                <c:pt idx="10796">
                  <c:v>1.0909999999967113E-2</c:v>
                </c:pt>
                <c:pt idx="10797">
                  <c:v>9.1199999999957981E-3</c:v>
                </c:pt>
                <c:pt idx="10798">
                  <c:v>7.4500000000057298E-3</c:v>
                </c:pt>
                <c:pt idx="10799">
                  <c:v>1.2280000000032487E-2</c:v>
                </c:pt>
                <c:pt idx="10800">
                  <c:v>1.1499999999955435E-2</c:v>
                </c:pt>
                <c:pt idx="10801">
                  <c:v>6.3800000000355794E-3</c:v>
                </c:pt>
                <c:pt idx="10802">
                  <c:v>1.2310000000013588E-2</c:v>
                </c:pt>
                <c:pt idx="10803">
                  <c:v>8.1399999999689499E-3</c:v>
                </c:pt>
                <c:pt idx="10804">
                  <c:v>1.1140000000011696E-2</c:v>
                </c:pt>
                <c:pt idx="10805">
                  <c:v>8.4400000000073305E-3</c:v>
                </c:pt>
                <c:pt idx="10806">
                  <c:v>8.2800000000133878E-3</c:v>
                </c:pt>
                <c:pt idx="10807">
                  <c:v>1.1799999999993815E-2</c:v>
                </c:pt>
                <c:pt idx="10808">
                  <c:v>9.9599999999782085E-3</c:v>
                </c:pt>
                <c:pt idx="10809">
                  <c:v>1.0010000000022501E-2</c:v>
                </c:pt>
                <c:pt idx="10810">
                  <c:v>1.1089999999967404E-2</c:v>
                </c:pt>
                <c:pt idx="10811">
                  <c:v>8.2500000000322871E-3</c:v>
                </c:pt>
                <c:pt idx="10812">
                  <c:v>9.6899999999777719E-3</c:v>
                </c:pt>
                <c:pt idx="10813">
                  <c:v>1.1200000000030741E-2</c:v>
                </c:pt>
                <c:pt idx="10814">
                  <c:v>1.0489999999947486E-2</c:v>
                </c:pt>
                <c:pt idx="10815">
                  <c:v>1.2100000000032196E-2</c:v>
                </c:pt>
                <c:pt idx="10816">
                  <c:v>8.9699999999766078E-3</c:v>
                </c:pt>
                <c:pt idx="10817">
                  <c:v>9.3300000000340333E-3</c:v>
                </c:pt>
                <c:pt idx="10818">
                  <c:v>6.6199999999980719E-3</c:v>
                </c:pt>
                <c:pt idx="10819">
                  <c:v>1.2569999999982429E-2</c:v>
                </c:pt>
                <c:pt idx="10820">
                  <c:v>6.9799999999986539E-3</c:v>
                </c:pt>
                <c:pt idx="10821">
                  <c:v>1.1439999999993233E-2</c:v>
                </c:pt>
                <c:pt idx="10822">
                  <c:v>7.2999999999865395E-3</c:v>
                </c:pt>
                <c:pt idx="10823">
                  <c:v>1.3000000000033651E-2</c:v>
                </c:pt>
                <c:pt idx="10824">
                  <c:v>7.569999999986976E-3</c:v>
                </c:pt>
                <c:pt idx="10825">
                  <c:v>8.6099999999760257E-3</c:v>
                </c:pt>
                <c:pt idx="10826">
                  <c:v>1.183000000003176E-2</c:v>
                </c:pt>
                <c:pt idx="10827">
                  <c:v>8.1099999999878492E-3</c:v>
                </c:pt>
                <c:pt idx="10828">
                  <c:v>1.0699999999985721E-2</c:v>
                </c:pt>
                <c:pt idx="10829">
                  <c:v>1.2630000000001473E-2</c:v>
                </c:pt>
                <c:pt idx="10830">
                  <c:v>1.1000000000024102E-2</c:v>
                </c:pt>
                <c:pt idx="10831">
                  <c:v>1.0100000000022646E-2</c:v>
                </c:pt>
                <c:pt idx="10832">
                  <c:v>6.5899999999601278E-3</c:v>
                </c:pt>
                <c:pt idx="10833">
                  <c:v>9.7200000000157161E-3</c:v>
                </c:pt>
                <c:pt idx="10834">
                  <c:v>1.3260000000002492E-2</c:v>
                </c:pt>
                <c:pt idx="10835">
                  <c:v>1.0310000000004038E-2</c:v>
                </c:pt>
                <c:pt idx="10836">
                  <c:v>8.8200000000142609E-3</c:v>
                </c:pt>
                <c:pt idx="10837">
                  <c:v>1.0849999999948068E-2</c:v>
                </c:pt>
                <c:pt idx="10838">
                  <c:v>9.0900000000146974E-3</c:v>
                </c:pt>
                <c:pt idx="10839">
                  <c:v>8.5200000000327236E-3</c:v>
                </c:pt>
                <c:pt idx="10840">
                  <c:v>1.2189999999975498E-2</c:v>
                </c:pt>
                <c:pt idx="10841">
                  <c:v>1.0190000000022792E-2</c:v>
                </c:pt>
                <c:pt idx="10842">
                  <c:v>1.2879999999995562E-2</c:v>
                </c:pt>
                <c:pt idx="10843">
                  <c:v>9.7999999999842657E-3</c:v>
                </c:pt>
                <c:pt idx="10844">
                  <c:v>8.2600000000070395E-3</c:v>
                </c:pt>
                <c:pt idx="10845">
                  <c:v>9.0599999999767533E-3</c:v>
                </c:pt>
                <c:pt idx="10846">
                  <c:v>1.1799999999993815E-2</c:v>
                </c:pt>
                <c:pt idx="10847">
                  <c:v>9.8000000000411092E-3</c:v>
                </c:pt>
                <c:pt idx="10848">
                  <c:v>9.4499999999584361E-3</c:v>
                </c:pt>
                <c:pt idx="10849">
                  <c:v>1.2250000000051386E-2</c:v>
                </c:pt>
                <c:pt idx="10850">
                  <c:v>7.209999999986394E-3</c:v>
                </c:pt>
                <c:pt idx="10851">
                  <c:v>8.6200000000076216E-3</c:v>
                </c:pt>
                <c:pt idx="10852">
                  <c:v>9.6499999999650754E-3</c:v>
                </c:pt>
                <c:pt idx="10853">
                  <c:v>1.1030000000005202E-2</c:v>
                </c:pt>
                <c:pt idx="10854">
                  <c:v>9.3300000000340333E-3</c:v>
                </c:pt>
                <c:pt idx="10855">
                  <c:v>1.1049999999954707E-2</c:v>
                </c:pt>
                <c:pt idx="10856">
                  <c:v>7.3600000000055843E-3</c:v>
                </c:pt>
                <c:pt idx="10857">
                  <c:v>9.4799999999963802E-3</c:v>
                </c:pt>
                <c:pt idx="10858">
                  <c:v>8.8200000000142609E-3</c:v>
                </c:pt>
                <c:pt idx="10859">
                  <c:v>1.0940000000005057E-2</c:v>
                </c:pt>
                <c:pt idx="10860">
                  <c:v>1.0159999999984848E-2</c:v>
                </c:pt>
                <c:pt idx="10861">
                  <c:v>1.1689999999987322E-2</c:v>
                </c:pt>
                <c:pt idx="10862">
                  <c:v>9.7400000000220643E-3</c:v>
                </c:pt>
                <c:pt idx="10863">
                  <c:v>1.1360000000024684E-2</c:v>
                </c:pt>
                <c:pt idx="10864">
                  <c:v>7.5999999999680767E-3</c:v>
                </c:pt>
                <c:pt idx="10865">
                  <c:v>8.1900000000132422E-3</c:v>
                </c:pt>
                <c:pt idx="10866">
                  <c:v>8.6400000000139698E-3</c:v>
                </c:pt>
                <c:pt idx="10867">
                  <c:v>9.7199999999588726E-3</c:v>
                </c:pt>
                <c:pt idx="10868">
                  <c:v>1.1060000000043146E-2</c:v>
                </c:pt>
                <c:pt idx="10869">
                  <c:v>6.3999999999850843E-3</c:v>
                </c:pt>
                <c:pt idx="10870">
                  <c:v>9.7499999999968168E-3</c:v>
                </c:pt>
                <c:pt idx="10871">
                  <c:v>8.9699999999766078E-3</c:v>
                </c:pt>
                <c:pt idx="10872">
                  <c:v>5.7500000000345608E-3</c:v>
                </c:pt>
                <c:pt idx="10873">
                  <c:v>4.8299999999699139E-3</c:v>
                </c:pt>
                <c:pt idx="10874">
                  <c:v>8.6699999999950705E-3</c:v>
                </c:pt>
                <c:pt idx="10875">
                  <c:v>4.0800000000444925E-3</c:v>
                </c:pt>
                <c:pt idx="10876">
                  <c:v>6.379999999978736E-3</c:v>
                </c:pt>
                <c:pt idx="10877">
                  <c:v>4.860000000007858E-3</c:v>
                </c:pt>
                <c:pt idx="10878">
                  <c:v>5.0999999999703505E-3</c:v>
                </c:pt>
                <c:pt idx="10879">
                  <c:v>4.2600000000447835E-3</c:v>
                </c:pt>
                <c:pt idx="10880">
                  <c:v>9.2099999999959437E-3</c:v>
                </c:pt>
                <c:pt idx="10881">
                  <c:v>3.8700000000062573E-3</c:v>
                </c:pt>
                <c:pt idx="10882">
                  <c:v>7.1499999999673491E-3</c:v>
                </c:pt>
                <c:pt idx="10883">
                  <c:v>4.1800000000193904E-3</c:v>
                </c:pt>
                <c:pt idx="10884">
                  <c:v>6.7899999999667671E-3</c:v>
                </c:pt>
                <c:pt idx="10885">
                  <c:v>6.1400000000162436E-3</c:v>
                </c:pt>
                <c:pt idx="10886">
                  <c:v>6.7399999999793181E-3</c:v>
                </c:pt>
                <c:pt idx="10887">
                  <c:v>6.5800000000422187E-3</c:v>
                </c:pt>
                <c:pt idx="10888">
                  <c:v>8.579999999994925E-3</c:v>
                </c:pt>
                <c:pt idx="10889">
                  <c:v>5.6999999999902684E-3</c:v>
                </c:pt>
                <c:pt idx="10890">
                  <c:v>7.8100000000063119E-3</c:v>
                </c:pt>
                <c:pt idx="10891">
                  <c:v>5.3599999999960346E-3</c:v>
                </c:pt>
                <c:pt idx="10892">
                  <c:v>8.0500000000256478E-3</c:v>
                </c:pt>
                <c:pt idx="10893">
                  <c:v>7.5399999999490319E-3</c:v>
                </c:pt>
                <c:pt idx="10894">
                  <c:v>5.7199999999966167E-3</c:v>
                </c:pt>
                <c:pt idx="10895">
                  <c:v>1.0340000000041982E-2</c:v>
                </c:pt>
                <c:pt idx="10896">
                  <c:v>6.8200000000047112E-3</c:v>
                </c:pt>
                <c:pt idx="10897">
                  <c:v>8.5899999999696774E-3</c:v>
                </c:pt>
                <c:pt idx="10898">
                  <c:v>8.2199999999943429E-3</c:v>
                </c:pt>
                <c:pt idx="10899">
                  <c:v>6.6800000000171167E-3</c:v>
                </c:pt>
                <c:pt idx="10900">
                  <c:v>9.7099999999841202E-3</c:v>
                </c:pt>
                <c:pt idx="10901">
                  <c:v>1.0550000000023374E-2</c:v>
                </c:pt>
                <c:pt idx="10902">
                  <c:v>9.9599999999782085E-3</c:v>
                </c:pt>
                <c:pt idx="10903">
                  <c:v>6.3499999999976353E-3</c:v>
                </c:pt>
                <c:pt idx="10904">
                  <c:v>8.2500000000322871E-3</c:v>
                </c:pt>
                <c:pt idx="10905">
                  <c:v>8.5499999999569809E-3</c:v>
                </c:pt>
                <c:pt idx="10906">
                  <c:v>1.0200000000054388E-2</c:v>
                </c:pt>
                <c:pt idx="10907">
                  <c:v>8.9699999999766078E-3</c:v>
                </c:pt>
                <c:pt idx="10908">
                  <c:v>9.590000000002874E-3</c:v>
                </c:pt>
                <c:pt idx="10909">
                  <c:v>7.2799999999801912E-3</c:v>
                </c:pt>
                <c:pt idx="10910">
                  <c:v>7.209999999986394E-3</c:v>
                </c:pt>
                <c:pt idx="10911">
                  <c:v>1.1080000000049495E-2</c:v>
                </c:pt>
                <c:pt idx="10912">
                  <c:v>6.7699999999604188E-3</c:v>
                </c:pt>
                <c:pt idx="10913">
                  <c:v>7.9600000000255022E-3</c:v>
                </c:pt>
                <c:pt idx="10914">
                  <c:v>1.2099999999975353E-2</c:v>
                </c:pt>
                <c:pt idx="10915">
                  <c:v>8.9100000000144064E-3</c:v>
                </c:pt>
                <c:pt idx="10916">
                  <c:v>6.3700000000039836E-3</c:v>
                </c:pt>
                <c:pt idx="10917">
                  <c:v>1.0229999999978645E-2</c:v>
                </c:pt>
                <c:pt idx="10918">
                  <c:v>8.3700000000135333E-3</c:v>
                </c:pt>
                <c:pt idx="10919">
                  <c:v>8.2899999999881402E-3</c:v>
                </c:pt>
                <c:pt idx="10920">
                  <c:v>1.0760000000004766E-2</c:v>
                </c:pt>
                <c:pt idx="10921">
                  <c:v>8.4600000000136788E-3</c:v>
                </c:pt>
                <c:pt idx="10922">
                  <c:v>1.4180000000010295E-2</c:v>
                </c:pt>
                <c:pt idx="10923">
                  <c:v>5.6099999999901229E-3</c:v>
                </c:pt>
                <c:pt idx="10924">
                  <c:v>8.7899999999763168E-3</c:v>
                </c:pt>
                <c:pt idx="10925">
                  <c:v>1.0520000000042273E-2</c:v>
                </c:pt>
                <c:pt idx="10926">
                  <c:v>1.067000000000462E-2</c:v>
                </c:pt>
                <c:pt idx="10927">
                  <c:v>9.2699999999581451E-3</c:v>
                </c:pt>
                <c:pt idx="10928">
                  <c:v>8.3400000000324326E-3</c:v>
                </c:pt>
                <c:pt idx="10929">
                  <c:v>7.3600000000055843E-3</c:v>
                </c:pt>
                <c:pt idx="10930">
                  <c:v>9.8999999999591637E-3</c:v>
                </c:pt>
                <c:pt idx="10931">
                  <c:v>7.9000000000064574E-3</c:v>
                </c:pt>
                <c:pt idx="10932">
                  <c:v>8.1000000000130967E-3</c:v>
                </c:pt>
                <c:pt idx="10933">
                  <c:v>1.0969999999986157E-2</c:v>
                </c:pt>
                <c:pt idx="10934">
                  <c:v>1.1979999999994106E-2</c:v>
                </c:pt>
                <c:pt idx="10935">
                  <c:v>9.0000000000145519E-3</c:v>
                </c:pt>
                <c:pt idx="10936">
                  <c:v>1.067000000000462E-2</c:v>
                </c:pt>
                <c:pt idx="10937">
                  <c:v>6.379999999978736E-3</c:v>
                </c:pt>
                <c:pt idx="10938">
                  <c:v>1.0520000000042273E-2</c:v>
                </c:pt>
                <c:pt idx="10939">
                  <c:v>1.0279999999966094E-2</c:v>
                </c:pt>
                <c:pt idx="10940">
                  <c:v>1.0100000000022646E-2</c:v>
                </c:pt>
                <c:pt idx="10941">
                  <c:v>1.2220000000013442E-2</c:v>
                </c:pt>
                <c:pt idx="10942">
                  <c:v>7.2700000000054388E-3</c:v>
                </c:pt>
                <c:pt idx="10943">
                  <c:v>1.0699999999985721E-2</c:v>
                </c:pt>
                <c:pt idx="10944">
                  <c:v>7.2399999999674947E-3</c:v>
                </c:pt>
                <c:pt idx="10945">
                  <c:v>1.2069999999994252E-2</c:v>
                </c:pt>
                <c:pt idx="10946">
                  <c:v>7.5100000000247746E-3</c:v>
                </c:pt>
                <c:pt idx="10947">
                  <c:v>1.3590000000021973E-2</c:v>
                </c:pt>
                <c:pt idx="10948">
                  <c:v>8.4099999999693864E-3</c:v>
                </c:pt>
                <c:pt idx="10949">
                  <c:v>1.0310000000004038E-2</c:v>
                </c:pt>
                <c:pt idx="10950">
                  <c:v>9.8899999999844113E-3</c:v>
                </c:pt>
                <c:pt idx="10951">
                  <c:v>1.2040000000013151E-2</c:v>
                </c:pt>
                <c:pt idx="10952">
                  <c:v>8.6800000000266664E-3</c:v>
                </c:pt>
                <c:pt idx="10953">
                  <c:v>1.074999999997317E-2</c:v>
                </c:pt>
                <c:pt idx="10954">
                  <c:v>1.1540000000024975E-2</c:v>
                </c:pt>
                <c:pt idx="10955">
                  <c:v>1.0789999999985866E-2</c:v>
                </c:pt>
                <c:pt idx="10956">
                  <c:v>9.0599999999767533E-3</c:v>
                </c:pt>
                <c:pt idx="10957">
                  <c:v>1.170999999999367E-2</c:v>
                </c:pt>
                <c:pt idx="10958">
                  <c:v>1.0700000000042564E-2</c:v>
                </c:pt>
                <c:pt idx="10959">
                  <c:v>7.8699999999685133E-3</c:v>
                </c:pt>
                <c:pt idx="10960">
                  <c:v>1.4540000000010878E-2</c:v>
                </c:pt>
                <c:pt idx="10961">
                  <c:v>8.4899999999947795E-3</c:v>
                </c:pt>
                <c:pt idx="10962">
                  <c:v>1.5530000000012478E-2</c:v>
                </c:pt>
                <c:pt idx="10963">
                  <c:v>6.9399999999859574E-3</c:v>
                </c:pt>
                <c:pt idx="10964">
                  <c:v>1.0260000000016589E-2</c:v>
                </c:pt>
                <c:pt idx="10965">
                  <c:v>1.0009999999965657E-2</c:v>
                </c:pt>
                <c:pt idx="10966">
                  <c:v>1.0910000000023956E-2</c:v>
                </c:pt>
                <c:pt idx="10967">
                  <c:v>1.2450000000001182E-2</c:v>
                </c:pt>
                <c:pt idx="10968">
                  <c:v>1.2850000000014461E-2</c:v>
                </c:pt>
                <c:pt idx="10969">
                  <c:v>1.0040000000003602E-2</c:v>
                </c:pt>
                <c:pt idx="10970">
                  <c:v>1.1950000000013006E-2</c:v>
                </c:pt>
                <c:pt idx="10971">
                  <c:v>9.089999999957854E-3</c:v>
                </c:pt>
                <c:pt idx="10972">
                  <c:v>1.1450000000024829E-2</c:v>
                </c:pt>
                <c:pt idx="10973">
                  <c:v>1.2419999999963238E-2</c:v>
                </c:pt>
                <c:pt idx="10974">
                  <c:v>1.1390000000005784E-2</c:v>
                </c:pt>
                <c:pt idx="10975">
                  <c:v>1.1000000000024102E-2</c:v>
                </c:pt>
                <c:pt idx="10976">
                  <c:v>9.5000000000027285E-3</c:v>
                </c:pt>
                <c:pt idx="10977">
                  <c:v>1.1300000000005639E-2</c:v>
                </c:pt>
                <c:pt idx="10978">
                  <c:v>1.067000000000462E-2</c:v>
                </c:pt>
                <c:pt idx="10979">
                  <c:v>1.2630000000001473E-2</c:v>
                </c:pt>
                <c:pt idx="10980">
                  <c:v>9.0599999999767533E-3</c:v>
                </c:pt>
                <c:pt idx="10981">
                  <c:v>1.3770000000022264E-2</c:v>
                </c:pt>
                <c:pt idx="10982">
                  <c:v>8.8199999999574175E-3</c:v>
                </c:pt>
                <c:pt idx="10983">
                  <c:v>9.2100000000527871E-3</c:v>
                </c:pt>
                <c:pt idx="10984">
                  <c:v>9.3299999999771899E-3</c:v>
                </c:pt>
                <c:pt idx="10985">
                  <c:v>9.8100000000158616E-3</c:v>
                </c:pt>
                <c:pt idx="10986">
                  <c:v>7.9799999999750071E-3</c:v>
                </c:pt>
                <c:pt idx="10987">
                  <c:v>1.3649999999984175E-2</c:v>
                </c:pt>
                <c:pt idx="10988">
                  <c:v>1.2370000000032633E-2</c:v>
                </c:pt>
                <c:pt idx="10989">
                  <c:v>8.1399999999689499E-3</c:v>
                </c:pt>
                <c:pt idx="10990">
                  <c:v>6.9700000000239015E-3</c:v>
                </c:pt>
                <c:pt idx="10991">
                  <c:v>1.1089999999967404E-2</c:v>
                </c:pt>
                <c:pt idx="10992">
                  <c:v>7.1200000000430919E-3</c:v>
                </c:pt>
                <c:pt idx="10993">
                  <c:v>9.4499999999584361E-3</c:v>
                </c:pt>
                <c:pt idx="10994">
                  <c:v>1.2070000000051095E-2</c:v>
                </c:pt>
                <c:pt idx="10995">
                  <c:v>9.9499999999466127E-3</c:v>
                </c:pt>
                <c:pt idx="10996">
                  <c:v>7.9600000000255022E-3</c:v>
                </c:pt>
                <c:pt idx="10997">
                  <c:v>9.0900000000146974E-3</c:v>
                </c:pt>
                <c:pt idx="10998">
                  <c:v>8.6999999999761712E-3</c:v>
                </c:pt>
                <c:pt idx="10999">
                  <c:v>7.8700000000253567E-3</c:v>
                </c:pt>
                <c:pt idx="11000">
                  <c:v>1.4540000000010878E-2</c:v>
                </c:pt>
                <c:pt idx="11001">
                  <c:v>7.9599999999686588E-3</c:v>
                </c:pt>
                <c:pt idx="11002">
                  <c:v>1.3019999999983156E-2</c:v>
                </c:pt>
                <c:pt idx="11003">
                  <c:v>6.9200000000364525E-3</c:v>
                </c:pt>
                <c:pt idx="11004">
                  <c:v>8.7599999999952161E-3</c:v>
                </c:pt>
                <c:pt idx="11005">
                  <c:v>1.1799999999993815E-2</c:v>
                </c:pt>
                <c:pt idx="11006">
                  <c:v>8.2300000000259388E-3</c:v>
                </c:pt>
                <c:pt idx="11007">
                  <c:v>8.2499999999754436E-3</c:v>
                </c:pt>
                <c:pt idx="11008">
                  <c:v>1.0789999999985866E-2</c:v>
                </c:pt>
                <c:pt idx="11009">
                  <c:v>8.6400000000139698E-3</c:v>
                </c:pt>
                <c:pt idx="11010">
                  <c:v>9.0900000000146974E-3</c:v>
                </c:pt>
                <c:pt idx="11011">
                  <c:v>8.4699999999884312E-3</c:v>
                </c:pt>
                <c:pt idx="11012">
                  <c:v>9.7099999999841202E-3</c:v>
                </c:pt>
                <c:pt idx="11013">
                  <c:v>8.399999999994634E-3</c:v>
                </c:pt>
                <c:pt idx="11014">
                  <c:v>9.8700000000349064E-3</c:v>
                </c:pt>
                <c:pt idx="11015">
                  <c:v>1.0999999999967258E-2</c:v>
                </c:pt>
                <c:pt idx="11016">
                  <c:v>7.6000000000249202E-3</c:v>
                </c:pt>
                <c:pt idx="11017">
                  <c:v>8.4600000000136788E-3</c:v>
                </c:pt>
                <c:pt idx="11018">
                  <c:v>9.4799999999963802E-3</c:v>
                </c:pt>
                <c:pt idx="11019">
                  <c:v>1.1049999999954707E-2</c:v>
                </c:pt>
                <c:pt idx="11020">
                  <c:v>8.9100000000144064E-3</c:v>
                </c:pt>
                <c:pt idx="11021">
                  <c:v>1.1689999999987322E-2</c:v>
                </c:pt>
                <c:pt idx="11022">
                  <c:v>9.3300000000340333E-3</c:v>
                </c:pt>
                <c:pt idx="11023">
                  <c:v>1.1079999999992651E-2</c:v>
                </c:pt>
                <c:pt idx="11024">
                  <c:v>7.7799999999683678E-3</c:v>
                </c:pt>
                <c:pt idx="11025">
                  <c:v>9.360000000015134E-3</c:v>
                </c:pt>
                <c:pt idx="11026">
                  <c:v>1.064000000002352E-2</c:v>
                </c:pt>
                <c:pt idx="11027">
                  <c:v>1.0819999999966967E-2</c:v>
                </c:pt>
                <c:pt idx="11028">
                  <c:v>1.0400000000004184E-2</c:v>
                </c:pt>
                <c:pt idx="11029">
                  <c:v>9.0900000000146974E-3</c:v>
                </c:pt>
                <c:pt idx="11030">
                  <c:v>1.0040000000003602E-2</c:v>
                </c:pt>
                <c:pt idx="11031">
                  <c:v>9.2700000000149885E-3</c:v>
                </c:pt>
                <c:pt idx="11032">
                  <c:v>1.0400000000004184E-2</c:v>
                </c:pt>
                <c:pt idx="11033">
                  <c:v>9.4199999999773354E-3</c:v>
                </c:pt>
                <c:pt idx="11034">
                  <c:v>1.2690000000020518E-2</c:v>
                </c:pt>
                <c:pt idx="11035">
                  <c:v>1.1149999999986449E-2</c:v>
                </c:pt>
                <c:pt idx="11036">
                  <c:v>6.4100000000166801E-3</c:v>
                </c:pt>
                <c:pt idx="11037">
                  <c:v>1.155999999997448E-2</c:v>
                </c:pt>
                <c:pt idx="11038">
                  <c:v>4.9200000000269029E-3</c:v>
                </c:pt>
                <c:pt idx="11039">
                  <c:v>9.3499999999835381E-3</c:v>
                </c:pt>
                <c:pt idx="11040">
                  <c:v>1.2020000000006803E-2</c:v>
                </c:pt>
                <c:pt idx="11041">
                  <c:v>7.3299999999676402E-3</c:v>
                </c:pt>
                <c:pt idx="11042">
                  <c:v>1.4510000000029777E-2</c:v>
                </c:pt>
                <c:pt idx="11043">
                  <c:v>4.9799999999891043E-3</c:v>
                </c:pt>
                <c:pt idx="11044">
                  <c:v>1.0820000000023811E-2</c:v>
                </c:pt>
                <c:pt idx="11045">
                  <c:v>1.1259999999992942E-2</c:v>
                </c:pt>
                <c:pt idx="11046">
                  <c:v>8.0199999999877036E-3</c:v>
                </c:pt>
                <c:pt idx="11047">
                  <c:v>1.1469999999974334E-2</c:v>
                </c:pt>
                <c:pt idx="11048">
                  <c:v>1.0970000000043001E-2</c:v>
                </c:pt>
                <c:pt idx="11049">
                  <c:v>1.1059999999986303E-2</c:v>
                </c:pt>
                <c:pt idx="11050">
                  <c:v>9.0299999999956526E-3</c:v>
                </c:pt>
                <c:pt idx="11051">
                  <c:v>1.0780000000011114E-2</c:v>
                </c:pt>
                <c:pt idx="11052">
                  <c:v>9.0599999999767533E-3</c:v>
                </c:pt>
                <c:pt idx="11053">
                  <c:v>1.0140000000035343E-2</c:v>
                </c:pt>
                <c:pt idx="11054">
                  <c:v>1.1739999999974771E-2</c:v>
                </c:pt>
                <c:pt idx="11055">
                  <c:v>9.540000000015425E-3</c:v>
                </c:pt>
                <c:pt idx="11056">
                  <c:v>1.1859999999956017E-2</c:v>
                </c:pt>
                <c:pt idx="11057">
                  <c:v>1.0040000000003602E-2</c:v>
                </c:pt>
                <c:pt idx="11058">
                  <c:v>1.0010000000022501E-2</c:v>
                </c:pt>
                <c:pt idx="11059">
                  <c:v>1.0789999999985866E-2</c:v>
                </c:pt>
                <c:pt idx="11060">
                  <c:v>8.7900000000331602E-3</c:v>
                </c:pt>
                <c:pt idx="11061">
                  <c:v>1.371000000000322E-2</c:v>
                </c:pt>
                <c:pt idx="11062">
                  <c:v>9.9599999999782085E-3</c:v>
                </c:pt>
                <c:pt idx="11063">
                  <c:v>1.3019999999983156E-2</c:v>
                </c:pt>
                <c:pt idx="11064">
                  <c:v>6.1400000000162436E-3</c:v>
                </c:pt>
                <c:pt idx="11065">
                  <c:v>9.0599999999767533E-3</c:v>
                </c:pt>
                <c:pt idx="11066">
                  <c:v>1.2100000000032196E-2</c:v>
                </c:pt>
                <c:pt idx="11067">
                  <c:v>1.0339999999985139E-2</c:v>
                </c:pt>
                <c:pt idx="11068">
                  <c:v>9.0299999999956526E-3</c:v>
                </c:pt>
                <c:pt idx="11069">
                  <c:v>8.0199999999877036E-3</c:v>
                </c:pt>
                <c:pt idx="11070">
                  <c:v>9.7100000000409636E-3</c:v>
                </c:pt>
                <c:pt idx="11071">
                  <c:v>9.0299999999956526E-3</c:v>
                </c:pt>
                <c:pt idx="11072">
                  <c:v>8.530000000007476E-3</c:v>
                </c:pt>
                <c:pt idx="11073">
                  <c:v>8.2199999999943429E-3</c:v>
                </c:pt>
                <c:pt idx="11074">
                  <c:v>1.1739999999974771E-2</c:v>
                </c:pt>
                <c:pt idx="11075">
                  <c:v>8.9199999999891588E-3</c:v>
                </c:pt>
                <c:pt idx="11076">
                  <c:v>1.0130000000003747E-2</c:v>
                </c:pt>
                <c:pt idx="11077">
                  <c:v>7.8100000000063119E-3</c:v>
                </c:pt>
                <c:pt idx="11078">
                  <c:v>1.1680000000012569E-2</c:v>
                </c:pt>
                <c:pt idx="11079">
                  <c:v>8.0800000000067485E-3</c:v>
                </c:pt>
                <c:pt idx="11080">
                  <c:v>8.0100000000129512E-3</c:v>
                </c:pt>
                <c:pt idx="11081">
                  <c:v>9.869999999978063E-3</c:v>
                </c:pt>
                <c:pt idx="11082">
                  <c:v>1.3770000000022264E-2</c:v>
                </c:pt>
                <c:pt idx="11083">
                  <c:v>6.1299999999846477E-3</c:v>
                </c:pt>
                <c:pt idx="11084">
                  <c:v>1.1030000000005202E-2</c:v>
                </c:pt>
                <c:pt idx="11085">
                  <c:v>9.8100000000158616E-3</c:v>
                </c:pt>
                <c:pt idx="11086">
                  <c:v>8.3399999999755892E-3</c:v>
                </c:pt>
                <c:pt idx="11087">
                  <c:v>1.1000000000024102E-2</c:v>
                </c:pt>
                <c:pt idx="11088">
                  <c:v>1.0789999999985866E-2</c:v>
                </c:pt>
                <c:pt idx="11089">
                  <c:v>9.7999999999842657E-3</c:v>
                </c:pt>
                <c:pt idx="11090">
                  <c:v>1.1509999999987031E-2</c:v>
                </c:pt>
                <c:pt idx="11091">
                  <c:v>8.3099999999944885E-3</c:v>
                </c:pt>
                <c:pt idx="11092">
                  <c:v>8.4899999999947795E-3</c:v>
                </c:pt>
                <c:pt idx="11093">
                  <c:v>8.9700000000334512E-3</c:v>
                </c:pt>
                <c:pt idx="11094">
                  <c:v>1.2940000000014606E-2</c:v>
                </c:pt>
                <c:pt idx="11095">
                  <c:v>8.1899999999563988E-3</c:v>
                </c:pt>
                <c:pt idx="11096">
                  <c:v>1.028999999999769E-2</c:v>
                </c:pt>
                <c:pt idx="11097">
                  <c:v>9.410000000002583E-3</c:v>
                </c:pt>
                <c:pt idx="11098">
                  <c:v>7.1000000000367436E-3</c:v>
                </c:pt>
                <c:pt idx="11099">
                  <c:v>1.0279999999966094E-2</c:v>
                </c:pt>
                <c:pt idx="11100">
                  <c:v>9.360000000015134E-3</c:v>
                </c:pt>
                <c:pt idx="11101">
                  <c:v>1.2659999999982574E-2</c:v>
                </c:pt>
                <c:pt idx="11102">
                  <c:v>8.5600000000454202E-3</c:v>
                </c:pt>
                <c:pt idx="11103">
                  <c:v>1.1259999999992942E-2</c:v>
                </c:pt>
                <c:pt idx="11104">
                  <c:v>8.2600000000070395E-3</c:v>
                </c:pt>
                <c:pt idx="11105">
                  <c:v>1.3139999999964402E-2</c:v>
                </c:pt>
                <c:pt idx="11106">
                  <c:v>8.1900000000132422E-3</c:v>
                </c:pt>
                <c:pt idx="11107">
                  <c:v>1.267000000001417E-2</c:v>
                </c:pt>
                <c:pt idx="11108">
                  <c:v>1.0159999999984848E-2</c:v>
                </c:pt>
                <c:pt idx="11109">
                  <c:v>1.2009999999975207E-2</c:v>
                </c:pt>
                <c:pt idx="11110">
                  <c:v>8.4700000000452746E-3</c:v>
                </c:pt>
                <c:pt idx="11111">
                  <c:v>1.2839999999982865E-2</c:v>
                </c:pt>
                <c:pt idx="11112">
                  <c:v>9.2700000000149885E-3</c:v>
                </c:pt>
                <c:pt idx="11113">
                  <c:v>9.1199999999957981E-3</c:v>
                </c:pt>
                <c:pt idx="11114">
                  <c:v>1.4659999999992124E-2</c:v>
                </c:pt>
                <c:pt idx="11115">
                  <c:v>9.4799999999963802E-3</c:v>
                </c:pt>
                <c:pt idx="11116">
                  <c:v>1.1950000000013006E-2</c:v>
                </c:pt>
                <c:pt idx="11117">
                  <c:v>8.9699999999766078E-3</c:v>
                </c:pt>
                <c:pt idx="11118">
                  <c:v>9.6599999999966712E-3</c:v>
                </c:pt>
                <c:pt idx="11119">
                  <c:v>1.0550000000023374E-2</c:v>
                </c:pt>
                <c:pt idx="11120">
                  <c:v>1.2450000000001182E-2</c:v>
                </c:pt>
                <c:pt idx="11121">
                  <c:v>1.0789999999985866E-2</c:v>
                </c:pt>
                <c:pt idx="11122">
                  <c:v>1.5499999999974534E-2</c:v>
                </c:pt>
                <c:pt idx="11123">
                  <c:v>7.3900000000435284E-3</c:v>
                </c:pt>
                <c:pt idx="11124">
                  <c:v>9.6299999999587271E-3</c:v>
                </c:pt>
                <c:pt idx="11125">
                  <c:v>1.0490000000004329E-2</c:v>
                </c:pt>
                <c:pt idx="11126">
                  <c:v>1.1650000000031469E-2</c:v>
                </c:pt>
                <c:pt idx="11127">
                  <c:v>1.1300000000005639E-2</c:v>
                </c:pt>
                <c:pt idx="11128">
                  <c:v>1.3080000000002201E-2</c:v>
                </c:pt>
                <c:pt idx="11129">
                  <c:v>1.0580000000004475E-2</c:v>
                </c:pt>
                <c:pt idx="11130">
                  <c:v>8.6999999999761712E-3</c:v>
                </c:pt>
                <c:pt idx="11131">
                  <c:v>9.7499999999968168E-3</c:v>
                </c:pt>
                <c:pt idx="11132">
                  <c:v>1.2099999999975353E-2</c:v>
                </c:pt>
                <c:pt idx="11133">
                  <c:v>1.302000000004E-2</c:v>
                </c:pt>
                <c:pt idx="11134">
                  <c:v>1.0130000000003747E-2</c:v>
                </c:pt>
                <c:pt idx="11135">
                  <c:v>1.3409999999964839E-2</c:v>
                </c:pt>
                <c:pt idx="11136">
                  <c:v>1.1889999999993961E-2</c:v>
                </c:pt>
                <c:pt idx="11137">
                  <c:v>1.041000000003578E-2</c:v>
                </c:pt>
                <c:pt idx="11138">
                  <c:v>1.0400000000004184E-2</c:v>
                </c:pt>
                <c:pt idx="11139">
                  <c:v>1.3319999999964693E-2</c:v>
                </c:pt>
                <c:pt idx="11140">
                  <c:v>9.7100000000409636E-3</c:v>
                </c:pt>
                <c:pt idx="11141">
                  <c:v>1.4729999999985921E-2</c:v>
                </c:pt>
                <c:pt idx="11142">
                  <c:v>1.0099999999965803E-2</c:v>
                </c:pt>
                <c:pt idx="11143">
                  <c:v>1.5880000000038308E-2</c:v>
                </c:pt>
                <c:pt idx="11144">
                  <c:v>8.9699999999766078E-3</c:v>
                </c:pt>
                <c:pt idx="11145">
                  <c:v>1.132999999998674E-2</c:v>
                </c:pt>
                <c:pt idx="11146">
                  <c:v>1.3620000000003074E-2</c:v>
                </c:pt>
                <c:pt idx="11147">
                  <c:v>8.6699999999950705E-3</c:v>
                </c:pt>
                <c:pt idx="11148">
                  <c:v>1.1300000000005639E-2</c:v>
                </c:pt>
                <c:pt idx="11149">
                  <c:v>1.1889999999993961E-2</c:v>
                </c:pt>
                <c:pt idx="11150">
                  <c:v>8.1900000000132422E-3</c:v>
                </c:pt>
                <c:pt idx="11151">
                  <c:v>1.1570000000006075E-2</c:v>
                </c:pt>
                <c:pt idx="11152">
                  <c:v>1.2069999999994252E-2</c:v>
                </c:pt>
                <c:pt idx="11153">
                  <c:v>8.5200000000327236E-3</c:v>
                </c:pt>
                <c:pt idx="11154">
                  <c:v>1.5940000000000509E-2</c:v>
                </c:pt>
                <c:pt idx="11155">
                  <c:v>1.1179999999967549E-2</c:v>
                </c:pt>
                <c:pt idx="11156">
                  <c:v>1.1300000000005639E-2</c:v>
                </c:pt>
                <c:pt idx="11157">
                  <c:v>9.9799999999845568E-3</c:v>
                </c:pt>
                <c:pt idx="11158">
                  <c:v>1.2720000000001619E-2</c:v>
                </c:pt>
                <c:pt idx="11159">
                  <c:v>1.041000000003578E-2</c:v>
                </c:pt>
                <c:pt idx="11160">
                  <c:v>1.4419999999972788E-2</c:v>
                </c:pt>
                <c:pt idx="11161">
                  <c:v>1.0940000000005057E-2</c:v>
                </c:pt>
                <c:pt idx="11162">
                  <c:v>1.3500000000021828E-2</c:v>
                </c:pt>
                <c:pt idx="11163">
                  <c:v>1.1169999999992797E-2</c:v>
                </c:pt>
                <c:pt idx="11164">
                  <c:v>1.2699999999995271E-2</c:v>
                </c:pt>
                <c:pt idx="11165">
                  <c:v>7.569999999986976E-3</c:v>
                </c:pt>
                <c:pt idx="11166">
                  <c:v>1.3469999999983884E-2</c:v>
                </c:pt>
                <c:pt idx="11167">
                  <c:v>1.1380000000031032E-2</c:v>
                </c:pt>
                <c:pt idx="11168">
                  <c:v>1.2490000000013879E-2</c:v>
                </c:pt>
                <c:pt idx="11169">
                  <c:v>1.0729999999966822E-2</c:v>
                </c:pt>
                <c:pt idx="11170">
                  <c:v>1.2130000000013297E-2</c:v>
                </c:pt>
                <c:pt idx="11171">
                  <c:v>1.2310000000013588E-2</c:v>
                </c:pt>
                <c:pt idx="11172">
                  <c:v>1.1230000000011842E-2</c:v>
                </c:pt>
                <c:pt idx="11173">
                  <c:v>1.2219999999956599E-2</c:v>
                </c:pt>
                <c:pt idx="11174">
                  <c:v>1.1510000000043874E-2</c:v>
                </c:pt>
                <c:pt idx="11175">
                  <c:v>1.274999999998272E-2</c:v>
                </c:pt>
                <c:pt idx="11176">
                  <c:v>1.1210000000005493E-2</c:v>
                </c:pt>
                <c:pt idx="11177">
                  <c:v>1.1770000000012715E-2</c:v>
                </c:pt>
                <c:pt idx="11178">
                  <c:v>9.9799999999845568E-3</c:v>
                </c:pt>
                <c:pt idx="11179">
                  <c:v>1.2490000000013879E-2</c:v>
                </c:pt>
                <c:pt idx="11180">
                  <c:v>9.4199999999773354E-3</c:v>
                </c:pt>
                <c:pt idx="11181">
                  <c:v>1.5379999999993288E-2</c:v>
                </c:pt>
                <c:pt idx="11182">
                  <c:v>1.0750000000030013E-2</c:v>
                </c:pt>
                <c:pt idx="11183">
                  <c:v>1.558999999997468E-2</c:v>
                </c:pt>
                <c:pt idx="11184">
                  <c:v>8.7899999999763168E-3</c:v>
                </c:pt>
                <c:pt idx="11185">
                  <c:v>1.1890000000050804E-2</c:v>
                </c:pt>
                <c:pt idx="11186">
                  <c:v>1.2759999999957472E-2</c:v>
                </c:pt>
                <c:pt idx="11187">
                  <c:v>1.3680000000022119E-2</c:v>
                </c:pt>
                <c:pt idx="11188">
                  <c:v>1.0760000000004766E-2</c:v>
                </c:pt>
                <c:pt idx="11189">
                  <c:v>1.2009999999975207E-2</c:v>
                </c:pt>
                <c:pt idx="11190">
                  <c:v>1.2249999999994543E-2</c:v>
                </c:pt>
                <c:pt idx="11191">
                  <c:v>9.8600000000033106E-3</c:v>
                </c:pt>
                <c:pt idx="11192">
                  <c:v>1.0310000000004038E-2</c:v>
                </c:pt>
                <c:pt idx="11193">
                  <c:v>1.5469999999993433E-2</c:v>
                </c:pt>
                <c:pt idx="11194">
                  <c:v>7.3600000000055843E-3</c:v>
                </c:pt>
                <c:pt idx="11195">
                  <c:v>1.1799999999993815E-2</c:v>
                </c:pt>
                <c:pt idx="11196">
                  <c:v>9.5699999999965257E-3</c:v>
                </c:pt>
                <c:pt idx="11197">
                  <c:v>1.0010000000022501E-2</c:v>
                </c:pt>
                <c:pt idx="11198">
                  <c:v>1.3089999999976953E-2</c:v>
                </c:pt>
                <c:pt idx="11199">
                  <c:v>1.2300000000038835E-2</c:v>
                </c:pt>
                <c:pt idx="11200">
                  <c:v>1.0409999999978936E-2</c:v>
                </c:pt>
                <c:pt idx="11201">
                  <c:v>1.0069999999984702E-2</c:v>
                </c:pt>
                <c:pt idx="11202">
                  <c:v>1.1000000000024102E-2</c:v>
                </c:pt>
                <c:pt idx="11203">
                  <c:v>8.6999999999761712E-3</c:v>
                </c:pt>
                <c:pt idx="11204">
                  <c:v>9.8900000000412547E-3</c:v>
                </c:pt>
                <c:pt idx="11205">
                  <c:v>1.0159999999984848E-2</c:v>
                </c:pt>
                <c:pt idx="11206">
                  <c:v>1.2429999999994834E-2</c:v>
                </c:pt>
                <c:pt idx="11207">
                  <c:v>1.0220000000003893E-2</c:v>
                </c:pt>
                <c:pt idx="11208">
                  <c:v>1.2819999999976517E-2</c:v>
                </c:pt>
                <c:pt idx="11209">
                  <c:v>7.2100000000432374E-3</c:v>
                </c:pt>
                <c:pt idx="11210">
                  <c:v>1.371000000000322E-2</c:v>
                </c:pt>
                <c:pt idx="11211">
                  <c:v>9.2399999999770444E-3</c:v>
                </c:pt>
                <c:pt idx="11212">
                  <c:v>9.540000000015425E-3</c:v>
                </c:pt>
                <c:pt idx="11213">
                  <c:v>1.3170000000002346E-2</c:v>
                </c:pt>
                <c:pt idx="11214">
                  <c:v>9.089999999957854E-3</c:v>
                </c:pt>
                <c:pt idx="11215">
                  <c:v>1.1500000000012278E-2</c:v>
                </c:pt>
                <c:pt idx="11216">
                  <c:v>9.9900000000161526E-3</c:v>
                </c:pt>
                <c:pt idx="11217">
                  <c:v>9.410000000002583E-3</c:v>
                </c:pt>
                <c:pt idx="11218">
                  <c:v>1.3030000000014752E-2</c:v>
                </c:pt>
                <c:pt idx="11219">
                  <c:v>1.1109999999973752E-2</c:v>
                </c:pt>
                <c:pt idx="11220">
                  <c:v>1.064000000002352E-2</c:v>
                </c:pt>
                <c:pt idx="11221">
                  <c:v>1.7470000000002983E-2</c:v>
                </c:pt>
                <c:pt idx="11222">
                  <c:v>7.719999999949323E-3</c:v>
                </c:pt>
                <c:pt idx="11223">
                  <c:v>1.2160000000051241E-2</c:v>
                </c:pt>
                <c:pt idx="11224">
                  <c:v>1.0309999999947195E-2</c:v>
                </c:pt>
                <c:pt idx="11225">
                  <c:v>1.0900000000049204E-2</c:v>
                </c:pt>
                <c:pt idx="11226">
                  <c:v>1.0789999999985866E-2</c:v>
                </c:pt>
                <c:pt idx="11227">
                  <c:v>1.3289999999983593E-2</c:v>
                </c:pt>
                <c:pt idx="11228">
                  <c:v>1.0760000000004766E-2</c:v>
                </c:pt>
                <c:pt idx="11229">
                  <c:v>1.2009999999975207E-2</c:v>
                </c:pt>
                <c:pt idx="11230">
                  <c:v>8.2300000000259388E-3</c:v>
                </c:pt>
                <c:pt idx="11231">
                  <c:v>1.1230000000011842E-2</c:v>
                </c:pt>
                <c:pt idx="11232">
                  <c:v>1.2069999999994252E-2</c:v>
                </c:pt>
                <c:pt idx="11233">
                  <c:v>1.2490000000013879E-2</c:v>
                </c:pt>
                <c:pt idx="11234">
                  <c:v>1.0609999999985575E-2</c:v>
                </c:pt>
                <c:pt idx="11235">
                  <c:v>9.9599999999782085E-3</c:v>
                </c:pt>
                <c:pt idx="11236">
                  <c:v>9.5300000000406726E-3</c:v>
                </c:pt>
                <c:pt idx="11237">
                  <c:v>1.1059999999986303E-2</c:v>
                </c:pt>
                <c:pt idx="11238">
                  <c:v>1.4720000000011169E-2</c:v>
                </c:pt>
                <c:pt idx="11239">
                  <c:v>8.2600000000070395E-3</c:v>
                </c:pt>
                <c:pt idx="11240">
                  <c:v>1.5289999999993142E-2</c:v>
                </c:pt>
                <c:pt idx="11241">
                  <c:v>1.0009999999965657E-2</c:v>
                </c:pt>
                <c:pt idx="11242">
                  <c:v>1.302000000004E-2</c:v>
                </c:pt>
                <c:pt idx="11243">
                  <c:v>8.5299999999506326E-3</c:v>
                </c:pt>
                <c:pt idx="11244">
                  <c:v>1.1200000000030741E-2</c:v>
                </c:pt>
                <c:pt idx="11245">
                  <c:v>1.0969999999986157E-2</c:v>
                </c:pt>
                <c:pt idx="11246">
                  <c:v>1.3770000000022264E-2</c:v>
                </c:pt>
                <c:pt idx="11247">
                  <c:v>1.1199999999973898E-2</c:v>
                </c:pt>
                <c:pt idx="11248">
                  <c:v>1.0910000000023956E-2</c:v>
                </c:pt>
                <c:pt idx="11249">
                  <c:v>1.1210000000005493E-2</c:v>
                </c:pt>
                <c:pt idx="11250">
                  <c:v>1.2479999999982283E-2</c:v>
                </c:pt>
                <c:pt idx="11251">
                  <c:v>1.0789999999985866E-2</c:v>
                </c:pt>
                <c:pt idx="11252">
                  <c:v>1.0460000000023228E-2</c:v>
                </c:pt>
                <c:pt idx="11253">
                  <c:v>1.558999999997468E-2</c:v>
                </c:pt>
                <c:pt idx="11254">
                  <c:v>1.170999999999367E-2</c:v>
                </c:pt>
                <c:pt idx="11255">
                  <c:v>9.4500000000152795E-3</c:v>
                </c:pt>
                <c:pt idx="11256">
                  <c:v>1.0879999999986012E-2</c:v>
                </c:pt>
                <c:pt idx="11257">
                  <c:v>8.4300000000325781E-3</c:v>
                </c:pt>
                <c:pt idx="11258">
                  <c:v>8.5500000000138243E-3</c:v>
                </c:pt>
                <c:pt idx="11259">
                  <c:v>1.4309999999966294E-2</c:v>
                </c:pt>
                <c:pt idx="11260">
                  <c:v>8.7599999999952161E-3</c:v>
                </c:pt>
                <c:pt idx="11261">
                  <c:v>1.1419999999986885E-2</c:v>
                </c:pt>
                <c:pt idx="11262">
                  <c:v>9.9200000000223554E-3</c:v>
                </c:pt>
                <c:pt idx="11263">
                  <c:v>8.7599999999952161E-3</c:v>
                </c:pt>
                <c:pt idx="11264">
                  <c:v>1.0789999999985866E-2</c:v>
                </c:pt>
                <c:pt idx="11265">
                  <c:v>1.2960000000020955E-2</c:v>
                </c:pt>
                <c:pt idx="11266">
                  <c:v>8.4699999999884312E-3</c:v>
                </c:pt>
                <c:pt idx="11267">
                  <c:v>1.2460000000032778E-2</c:v>
                </c:pt>
                <c:pt idx="11268">
                  <c:v>1.036999999996624E-2</c:v>
                </c:pt>
                <c:pt idx="11269">
                  <c:v>1.1650000000031469E-2</c:v>
                </c:pt>
                <c:pt idx="11270">
                  <c:v>9.2099999999959437E-3</c:v>
                </c:pt>
                <c:pt idx="11271">
                  <c:v>1.0249999999984993E-2</c:v>
                </c:pt>
                <c:pt idx="11272">
                  <c:v>9.9500000000034561E-3</c:v>
                </c:pt>
                <c:pt idx="11273">
                  <c:v>1.0109999999997399E-2</c:v>
                </c:pt>
                <c:pt idx="11274">
                  <c:v>1.2330000000019936E-2</c:v>
                </c:pt>
                <c:pt idx="11275">
                  <c:v>1.0789999999985866E-2</c:v>
                </c:pt>
                <c:pt idx="11276">
                  <c:v>8.7100000000077671E-3</c:v>
                </c:pt>
                <c:pt idx="11277">
                  <c:v>9.8299999999653664E-3</c:v>
                </c:pt>
                <c:pt idx="11278">
                  <c:v>1.0970000000043001E-2</c:v>
                </c:pt>
                <c:pt idx="11279">
                  <c:v>9.3299999999771899E-3</c:v>
                </c:pt>
                <c:pt idx="11280">
                  <c:v>1.3700000000028467E-2</c:v>
                </c:pt>
                <c:pt idx="11281">
                  <c:v>7.719999999949323E-3</c:v>
                </c:pt>
                <c:pt idx="11282">
                  <c:v>1.6310000000032687E-2</c:v>
                </c:pt>
                <c:pt idx="11283">
                  <c:v>6.5500000000042746E-3</c:v>
                </c:pt>
                <c:pt idx="11284">
                  <c:v>7.6599999999871216E-3</c:v>
                </c:pt>
                <c:pt idx="11285">
                  <c:v>1.0100000000022646E-2</c:v>
                </c:pt>
                <c:pt idx="11286">
                  <c:v>1.2039999999956308E-2</c:v>
                </c:pt>
                <c:pt idx="11287">
                  <c:v>1.0350000000016735E-2</c:v>
                </c:pt>
                <c:pt idx="11288">
                  <c:v>1.051999999998543E-2</c:v>
                </c:pt>
                <c:pt idx="11289">
                  <c:v>8.1900000000132422E-3</c:v>
                </c:pt>
                <c:pt idx="11290">
                  <c:v>8.8200000000142609E-3</c:v>
                </c:pt>
                <c:pt idx="11291">
                  <c:v>9.180000000014843E-3</c:v>
                </c:pt>
                <c:pt idx="11292">
                  <c:v>8.0199999999877036E-3</c:v>
                </c:pt>
                <c:pt idx="11293">
                  <c:v>1.1889999999993961E-2</c:v>
                </c:pt>
                <c:pt idx="11294">
                  <c:v>1.1269999999967695E-2</c:v>
                </c:pt>
                <c:pt idx="11295">
                  <c:v>8.4300000000325781E-3</c:v>
                </c:pt>
                <c:pt idx="11296">
                  <c:v>1.051999999998543E-2</c:v>
                </c:pt>
                <c:pt idx="11297">
                  <c:v>8.7599999999952161E-3</c:v>
                </c:pt>
                <c:pt idx="11298">
                  <c:v>8.2899999999881402E-3</c:v>
                </c:pt>
                <c:pt idx="11299">
                  <c:v>1.2100000000032196E-2</c:v>
                </c:pt>
                <c:pt idx="11300">
                  <c:v>7.6899999999682223E-3</c:v>
                </c:pt>
                <c:pt idx="11301">
                  <c:v>1.2420000000020082E-2</c:v>
                </c:pt>
                <c:pt idx="11302">
                  <c:v>7.4200000000246291E-3</c:v>
                </c:pt>
                <c:pt idx="11303">
                  <c:v>9.869999999978063E-3</c:v>
                </c:pt>
                <c:pt idx="11304">
                  <c:v>7.0900000000051477E-3</c:v>
                </c:pt>
                <c:pt idx="11305">
                  <c:v>8.7899999999763168E-3</c:v>
                </c:pt>
                <c:pt idx="11306">
                  <c:v>1.0260000000016589E-2</c:v>
                </c:pt>
                <c:pt idx="11307">
                  <c:v>8.1000000000130967E-3</c:v>
                </c:pt>
                <c:pt idx="11308">
                  <c:v>9.7799999999779175E-3</c:v>
                </c:pt>
                <c:pt idx="11309">
                  <c:v>8.1000000000130967E-3</c:v>
                </c:pt>
                <c:pt idx="11310">
                  <c:v>7.5100000000247746E-3</c:v>
                </c:pt>
                <c:pt idx="11311">
                  <c:v>8.9999999999577085E-3</c:v>
                </c:pt>
                <c:pt idx="11312">
                  <c:v>8.7100000000077671E-3</c:v>
                </c:pt>
                <c:pt idx="11313">
                  <c:v>6.0500000000160981E-3</c:v>
                </c:pt>
                <c:pt idx="11314">
                  <c:v>9.4399999999836837E-3</c:v>
                </c:pt>
                <c:pt idx="11315">
                  <c:v>8.350000000007185E-3</c:v>
                </c:pt>
                <c:pt idx="11316">
                  <c:v>5.6599999999775719E-3</c:v>
                </c:pt>
                <c:pt idx="11317">
                  <c:v>8.4300000000325781E-3</c:v>
                </c:pt>
                <c:pt idx="11318">
                  <c:v>6.9500000000175532E-3</c:v>
                </c:pt>
                <c:pt idx="11319">
                  <c:v>7.2699999999485954E-3</c:v>
                </c:pt>
                <c:pt idx="11320">
                  <c:v>5.9900000000538967E-3</c:v>
                </c:pt>
                <c:pt idx="11321">
                  <c:v>8.1399999999689499E-3</c:v>
                </c:pt>
                <c:pt idx="11322">
                  <c:v>6.1900000000036925E-3</c:v>
                </c:pt>
                <c:pt idx="11323">
                  <c:v>3.1900000000177897E-3</c:v>
                </c:pt>
                <c:pt idx="11324">
                  <c:v>6.0799999999971988E-3</c:v>
                </c:pt>
                <c:pt idx="11325">
                  <c:v>7.2700000000054388E-3</c:v>
                </c:pt>
                <c:pt idx="11326">
                  <c:v>5.9999999999718057E-3</c:v>
                </c:pt>
                <c:pt idx="11327">
                  <c:v>6.700000000023465E-3</c:v>
                </c:pt>
                <c:pt idx="11328">
                  <c:v>4.9500000000080036E-3</c:v>
                </c:pt>
                <c:pt idx="11329">
                  <c:v>4.229999999949996E-3</c:v>
                </c:pt>
                <c:pt idx="11330">
                  <c:v>8.5800000000517684E-3</c:v>
                </c:pt>
                <c:pt idx="11331">
                  <c:v>2.8599999999983083E-3</c:v>
                </c:pt>
                <c:pt idx="11332">
                  <c:v>5.7599999999524698E-3</c:v>
                </c:pt>
                <c:pt idx="11333">
                  <c:v>6.4300000000230284E-3</c:v>
                </c:pt>
                <c:pt idx="11334">
                  <c:v>8.4100000000262298E-3</c:v>
                </c:pt>
                <c:pt idx="11335">
                  <c:v>2.0499999999969987E-3</c:v>
                </c:pt>
                <c:pt idx="11336">
                  <c:v>7.5999999999680767E-3</c:v>
                </c:pt>
                <c:pt idx="11337">
                  <c:v>3.6999999999807187E-3</c:v>
                </c:pt>
                <c:pt idx="11338">
                  <c:v>4.9200000000269029E-3</c:v>
                </c:pt>
                <c:pt idx="11339">
                  <c:v>4.2900000000258842E-3</c:v>
                </c:pt>
                <c:pt idx="11340">
                  <c:v>5.2699999999958891E-3</c:v>
                </c:pt>
                <c:pt idx="11341">
                  <c:v>8.0199999999877036E-3</c:v>
                </c:pt>
                <c:pt idx="11342">
                  <c:v>6.5900000000169712E-3</c:v>
                </c:pt>
                <c:pt idx="11343">
                  <c:v>3.4499999999866304E-3</c:v>
                </c:pt>
                <c:pt idx="11344">
                  <c:v>4.9500000000080036E-3</c:v>
                </c:pt>
                <c:pt idx="11345">
                  <c:v>4.4399999999882311E-3</c:v>
                </c:pt>
                <c:pt idx="11346">
                  <c:v>6.2599999999974898E-3</c:v>
                </c:pt>
                <c:pt idx="11347">
                  <c:v>8.4299999999757347E-3</c:v>
                </c:pt>
                <c:pt idx="11348">
                  <c:v>4.680000000007567E-3</c:v>
                </c:pt>
                <c:pt idx="11349">
                  <c:v>5.3100000000085856E-3</c:v>
                </c:pt>
                <c:pt idx="11350">
                  <c:v>4.1100000000255932E-3</c:v>
                </c:pt>
                <c:pt idx="11351">
                  <c:v>6.0799999999971988E-3</c:v>
                </c:pt>
                <c:pt idx="11352">
                  <c:v>3.8099999999872125E-3</c:v>
                </c:pt>
                <c:pt idx="11353">
                  <c:v>3.669999999999618E-3</c:v>
                </c:pt>
                <c:pt idx="11354">
                  <c:v>9.4199999999773354E-3</c:v>
                </c:pt>
                <c:pt idx="11355">
                  <c:v>4.9999999999954525E-3</c:v>
                </c:pt>
                <c:pt idx="11356">
                  <c:v>2.8400000000488035E-3</c:v>
                </c:pt>
                <c:pt idx="11357">
                  <c:v>6.2499999999658939E-3</c:v>
                </c:pt>
                <c:pt idx="11358">
                  <c:v>6.199999999978445E-3</c:v>
                </c:pt>
                <c:pt idx="11359">
                  <c:v>4.5900000000074215E-3</c:v>
                </c:pt>
                <c:pt idx="11360">
                  <c:v>7.8700000000253567E-3</c:v>
                </c:pt>
                <c:pt idx="11361">
                  <c:v>4.7399999999697684E-3</c:v>
                </c:pt>
                <c:pt idx="11362">
                  <c:v>9.0900000000146974E-3</c:v>
                </c:pt>
                <c:pt idx="11363">
                  <c:v>5.0300000000333966E-3</c:v>
                </c:pt>
                <c:pt idx="11364">
                  <c:v>4.179999999962547E-3</c:v>
                </c:pt>
                <c:pt idx="11365">
                  <c:v>8.7300000000141154E-3</c:v>
                </c:pt>
                <c:pt idx="11366">
                  <c:v>5.2099999999768443E-3</c:v>
                </c:pt>
                <c:pt idx="11367">
                  <c:v>6.7099999999982174E-3</c:v>
                </c:pt>
                <c:pt idx="11368">
                  <c:v>6.650000000036016E-3</c:v>
                </c:pt>
                <c:pt idx="11369">
                  <c:v>5.5399999999963256E-3</c:v>
                </c:pt>
                <c:pt idx="11370">
                  <c:v>7.8100000000063119E-3</c:v>
                </c:pt>
                <c:pt idx="11371">
                  <c:v>5.6899999999586726E-3</c:v>
                </c:pt>
                <c:pt idx="11372">
                  <c:v>5.3000000000338332E-3</c:v>
                </c:pt>
                <c:pt idx="11373">
                  <c:v>7.5400000000058753E-3</c:v>
                </c:pt>
                <c:pt idx="11374">
                  <c:v>7.339999999999236E-3</c:v>
                </c:pt>
                <c:pt idx="11375">
                  <c:v>7.5999999999680767E-3</c:v>
                </c:pt>
                <c:pt idx="11376">
                  <c:v>7.7100000000314139E-3</c:v>
                </c:pt>
                <c:pt idx="11377">
                  <c:v>7.159999999998945E-3</c:v>
                </c:pt>
                <c:pt idx="11378">
                  <c:v>6.7300000000045657E-3</c:v>
                </c:pt>
                <c:pt idx="11379">
                  <c:v>8.6699999999950705E-3</c:v>
                </c:pt>
                <c:pt idx="11380">
                  <c:v>7.0999999999799002E-3</c:v>
                </c:pt>
                <c:pt idx="11381">
                  <c:v>1.1619999999993524E-2</c:v>
                </c:pt>
                <c:pt idx="11382">
                  <c:v>5.9300000000348518E-3</c:v>
                </c:pt>
                <c:pt idx="11383">
                  <c:v>1.0940000000005057E-2</c:v>
                </c:pt>
                <c:pt idx="11384">
                  <c:v>5.6599999999775719E-3</c:v>
                </c:pt>
                <c:pt idx="11385">
                  <c:v>8.1999999999879947E-3</c:v>
                </c:pt>
                <c:pt idx="11386">
                  <c:v>1.0280000000022937E-2</c:v>
                </c:pt>
                <c:pt idx="11387">
                  <c:v>9.6499999999650754E-3</c:v>
                </c:pt>
                <c:pt idx="11388">
                  <c:v>7.3700000000371801E-3</c:v>
                </c:pt>
                <c:pt idx="11389">
                  <c:v>8.6999999999761712E-3</c:v>
                </c:pt>
                <c:pt idx="11390">
                  <c:v>7.8399999999874126E-3</c:v>
                </c:pt>
                <c:pt idx="11391">
                  <c:v>1.2630000000001473E-2</c:v>
                </c:pt>
                <c:pt idx="11392">
                  <c:v>9.9299999999971078E-3</c:v>
                </c:pt>
                <c:pt idx="11393">
                  <c:v>5.9600000000159525E-3</c:v>
                </c:pt>
                <c:pt idx="11394">
                  <c:v>1.2870000000020809E-2</c:v>
                </c:pt>
                <c:pt idx="11395">
                  <c:v>9.4199999999773354E-3</c:v>
                </c:pt>
                <c:pt idx="11396">
                  <c:v>8.8800000000333057E-3</c:v>
                </c:pt>
                <c:pt idx="11397">
                  <c:v>8.6699999999950705E-3</c:v>
                </c:pt>
                <c:pt idx="11398">
                  <c:v>9.6599999999966712E-3</c:v>
                </c:pt>
                <c:pt idx="11399">
                  <c:v>7.4500000000057298E-3</c:v>
                </c:pt>
                <c:pt idx="11400">
                  <c:v>1.4479999999991833E-2</c:v>
                </c:pt>
                <c:pt idx="11401">
                  <c:v>5.6999999999902684E-3</c:v>
                </c:pt>
                <c:pt idx="11402">
                  <c:v>1.30500000000211E-2</c:v>
                </c:pt>
                <c:pt idx="11403">
                  <c:v>7.569999999986976E-3</c:v>
                </c:pt>
                <c:pt idx="11404">
                  <c:v>8.579999999994925E-3</c:v>
                </c:pt>
                <c:pt idx="11405">
                  <c:v>9.8100000000158616E-3</c:v>
                </c:pt>
                <c:pt idx="11406">
                  <c:v>1.1379999999974189E-2</c:v>
                </c:pt>
                <c:pt idx="11407">
                  <c:v>8.4600000000136788E-3</c:v>
                </c:pt>
                <c:pt idx="11408">
                  <c:v>1.0879999999986012E-2</c:v>
                </c:pt>
                <c:pt idx="11409">
                  <c:v>1.0019999999997253E-2</c:v>
                </c:pt>
                <c:pt idx="11410">
                  <c:v>9.180000000014843E-3</c:v>
                </c:pt>
                <c:pt idx="11411">
                  <c:v>9.5000000000027285E-3</c:v>
                </c:pt>
                <c:pt idx="11412">
                  <c:v>9.9299999999971078E-3</c:v>
                </c:pt>
                <c:pt idx="11413">
                  <c:v>1.2330000000019936E-2</c:v>
                </c:pt>
                <c:pt idx="11414">
                  <c:v>9.6599999999966712E-3</c:v>
                </c:pt>
                <c:pt idx="11415">
                  <c:v>9.1799999999579995E-3</c:v>
                </c:pt>
                <c:pt idx="11416">
                  <c:v>1.0280000000022937E-2</c:v>
                </c:pt>
                <c:pt idx="11417">
                  <c:v>8.4699999999884312E-3</c:v>
                </c:pt>
                <c:pt idx="11418">
                  <c:v>9.9200000000223554E-3</c:v>
                </c:pt>
                <c:pt idx="11419">
                  <c:v>1.1089999999967404E-2</c:v>
                </c:pt>
                <c:pt idx="11420">
                  <c:v>7.2400000000243381E-3</c:v>
                </c:pt>
                <c:pt idx="11421">
                  <c:v>1.4149999999972351E-2</c:v>
                </c:pt>
                <c:pt idx="11422">
                  <c:v>9.0000000000145519E-3</c:v>
                </c:pt>
                <c:pt idx="11423">
                  <c:v>1.0850000000004911E-2</c:v>
                </c:pt>
                <c:pt idx="11424">
                  <c:v>9.0599999999767533E-3</c:v>
                </c:pt>
                <c:pt idx="11425">
                  <c:v>1.0550000000023374E-2</c:v>
                </c:pt>
                <c:pt idx="11426">
                  <c:v>9.3899999999962347E-3</c:v>
                </c:pt>
                <c:pt idx="11427">
                  <c:v>1.0760000000004766E-2</c:v>
                </c:pt>
                <c:pt idx="11428">
                  <c:v>1.0910000000023956E-2</c:v>
                </c:pt>
                <c:pt idx="11429">
                  <c:v>9.6499999999650754E-3</c:v>
                </c:pt>
                <c:pt idx="11430">
                  <c:v>1.0280000000022937E-2</c:v>
                </c:pt>
                <c:pt idx="11431">
                  <c:v>9.1499999999768988E-3</c:v>
                </c:pt>
                <c:pt idx="11432">
                  <c:v>1.1210000000005493E-2</c:v>
                </c:pt>
                <c:pt idx="11433">
                  <c:v>9.6599999999966712E-3</c:v>
                </c:pt>
                <c:pt idx="11434">
                  <c:v>1.2870000000020809E-2</c:v>
                </c:pt>
                <c:pt idx="11435">
                  <c:v>9.6599999999966712E-3</c:v>
                </c:pt>
                <c:pt idx="11436">
                  <c:v>9.7399999999652209E-3</c:v>
                </c:pt>
                <c:pt idx="11437">
                  <c:v>9.4500000000152795E-3</c:v>
                </c:pt>
                <c:pt idx="11438">
                  <c:v>1.2690000000020518E-2</c:v>
                </c:pt>
                <c:pt idx="11439">
                  <c:v>8.2600000000070395E-3</c:v>
                </c:pt>
                <c:pt idx="11440">
                  <c:v>1.4299999999991542E-2</c:v>
                </c:pt>
                <c:pt idx="11441">
                  <c:v>9.0299999999956526E-3</c:v>
                </c:pt>
                <c:pt idx="11442">
                  <c:v>1.5260000000012042E-2</c:v>
                </c:pt>
                <c:pt idx="11443">
                  <c:v>8.0499999999688043E-3</c:v>
                </c:pt>
                <c:pt idx="11444">
                  <c:v>9.9200000000223554E-3</c:v>
                </c:pt>
                <c:pt idx="11445">
                  <c:v>1.2459999999975935E-2</c:v>
                </c:pt>
                <c:pt idx="11446">
                  <c:v>9.5100000000343243E-3</c:v>
                </c:pt>
                <c:pt idx="11447">
                  <c:v>1.0760000000004766E-2</c:v>
                </c:pt>
                <c:pt idx="11448">
                  <c:v>1.0929999999973461E-2</c:v>
                </c:pt>
                <c:pt idx="11449">
                  <c:v>9.2399999999770444E-3</c:v>
                </c:pt>
                <c:pt idx="11450">
                  <c:v>1.2430000000051677E-2</c:v>
                </c:pt>
                <c:pt idx="11451">
                  <c:v>1.0249999999984993E-2</c:v>
                </c:pt>
                <c:pt idx="11452">
                  <c:v>8.0199999999877036E-3</c:v>
                </c:pt>
                <c:pt idx="11453">
                  <c:v>1.1270000000024538E-2</c:v>
                </c:pt>
                <c:pt idx="11454">
                  <c:v>1.0130000000003747E-2</c:v>
                </c:pt>
                <c:pt idx="11455">
                  <c:v>1.1049999999954707E-2</c:v>
                </c:pt>
                <c:pt idx="11456">
                  <c:v>1.0320000000035634E-2</c:v>
                </c:pt>
                <c:pt idx="11457">
                  <c:v>1.0310000000004038E-2</c:v>
                </c:pt>
                <c:pt idx="11458">
                  <c:v>9.0299999999956526E-3</c:v>
                </c:pt>
                <c:pt idx="11459">
                  <c:v>1.373999999998432E-2</c:v>
                </c:pt>
                <c:pt idx="11460">
                  <c:v>7.0000000000050022E-3</c:v>
                </c:pt>
                <c:pt idx="11461">
                  <c:v>1.5260000000012042E-2</c:v>
                </c:pt>
                <c:pt idx="11462">
                  <c:v>6.8200000000047112E-3</c:v>
                </c:pt>
                <c:pt idx="11463">
                  <c:v>1.2369999999975789E-2</c:v>
                </c:pt>
                <c:pt idx="11464">
                  <c:v>9.869999999978063E-3</c:v>
                </c:pt>
                <c:pt idx="11465">
                  <c:v>8.7600000000520595E-3</c:v>
                </c:pt>
                <c:pt idx="11466">
                  <c:v>1.0009999999965657E-2</c:v>
                </c:pt>
                <c:pt idx="11467">
                  <c:v>1.2640000000033069E-2</c:v>
                </c:pt>
                <c:pt idx="11468">
                  <c:v>8.2499999999754436E-3</c:v>
                </c:pt>
                <c:pt idx="11469">
                  <c:v>1.0730000000023665E-2</c:v>
                </c:pt>
                <c:pt idx="11470">
                  <c:v>7.569999999986976E-3</c:v>
                </c:pt>
                <c:pt idx="11471">
                  <c:v>1.1059999999986303E-2</c:v>
                </c:pt>
                <c:pt idx="11472">
                  <c:v>6.4699999999788815E-3</c:v>
                </c:pt>
                <c:pt idx="11473">
                  <c:v>9.3200000000024374E-3</c:v>
                </c:pt>
                <c:pt idx="11474">
                  <c:v>1.0370000000023083E-2</c:v>
                </c:pt>
                <c:pt idx="11475">
                  <c:v>7.9000000000064574E-3</c:v>
                </c:pt>
                <c:pt idx="11476">
                  <c:v>5.9600000000159525E-3</c:v>
                </c:pt>
                <c:pt idx="11477">
                  <c:v>7.5099999999679312E-3</c:v>
                </c:pt>
                <c:pt idx="11478">
                  <c:v>7.4799999999868305E-3</c:v>
                </c:pt>
                <c:pt idx="11479">
                  <c:v>8.3800000000451291E-3</c:v>
                </c:pt>
                <c:pt idx="11480">
                  <c:v>9.7699999999463216E-3</c:v>
                </c:pt>
                <c:pt idx="11481">
                  <c:v>8.2300000000259388E-3</c:v>
                </c:pt>
                <c:pt idx="11482">
                  <c:v>8.8200000000142609E-3</c:v>
                </c:pt>
                <c:pt idx="11483">
                  <c:v>8.0499999999688043E-3</c:v>
                </c:pt>
                <c:pt idx="11484">
                  <c:v>7.5100000000247746E-3</c:v>
                </c:pt>
                <c:pt idx="11485">
                  <c:v>1.0989999999992506E-2</c:v>
                </c:pt>
                <c:pt idx="11486">
                  <c:v>9.1199999999957981E-3</c:v>
                </c:pt>
                <c:pt idx="11487">
                  <c:v>9.180000000014843E-3</c:v>
                </c:pt>
                <c:pt idx="11488">
                  <c:v>8.5599999999885767E-3</c:v>
                </c:pt>
                <c:pt idx="11489">
                  <c:v>6.9100000000048567E-3</c:v>
                </c:pt>
                <c:pt idx="11490">
                  <c:v>1.0429999999985284E-2</c:v>
                </c:pt>
                <c:pt idx="11491">
                  <c:v>7.9299999999875581E-3</c:v>
                </c:pt>
                <c:pt idx="11492">
                  <c:v>9.2100000000527871E-3</c:v>
                </c:pt>
                <c:pt idx="11493">
                  <c:v>8.7299999999572719E-3</c:v>
                </c:pt>
                <c:pt idx="11494">
                  <c:v>9.2099999999959437E-3</c:v>
                </c:pt>
                <c:pt idx="11495">
                  <c:v>7.0000000000050022E-3</c:v>
                </c:pt>
                <c:pt idx="11496">
                  <c:v>1.2040000000013151E-2</c:v>
                </c:pt>
                <c:pt idx="11497">
                  <c:v>6.5599999999790271E-3</c:v>
                </c:pt>
                <c:pt idx="11498">
                  <c:v>8.3099999999944885E-3</c:v>
                </c:pt>
                <c:pt idx="11499">
                  <c:v>9.7500000000536602E-3</c:v>
                </c:pt>
                <c:pt idx="11500">
                  <c:v>8.6699999999950705E-3</c:v>
                </c:pt>
                <c:pt idx="11501">
                  <c:v>1.2990000000002055E-2</c:v>
                </c:pt>
                <c:pt idx="11502">
                  <c:v>6.1099999999782995E-3</c:v>
                </c:pt>
                <c:pt idx="11503">
                  <c:v>1.1959999999987758E-2</c:v>
                </c:pt>
                <c:pt idx="11504">
                  <c:v>9.4700000000216278E-3</c:v>
                </c:pt>
                <c:pt idx="11505">
                  <c:v>7.0099999999797546E-3</c:v>
                </c:pt>
                <c:pt idx="11506">
                  <c:v>9.2300000000022919E-3</c:v>
                </c:pt>
                <c:pt idx="11507">
                  <c:v>1.1090000000024247E-2</c:v>
                </c:pt>
                <c:pt idx="11508">
                  <c:v>7.8699999999685133E-3</c:v>
                </c:pt>
                <c:pt idx="11509">
                  <c:v>1.0160000000041691E-2</c:v>
                </c:pt>
                <c:pt idx="11510">
                  <c:v>8.9399999999955071E-3</c:v>
                </c:pt>
                <c:pt idx="11511">
                  <c:v>9.4799999999963802E-3</c:v>
                </c:pt>
                <c:pt idx="11512">
                  <c:v>8.5499999999569809E-3</c:v>
                </c:pt>
                <c:pt idx="11513">
                  <c:v>9.6300000000155705E-3</c:v>
                </c:pt>
                <c:pt idx="11514">
                  <c:v>8.1000000000130967E-3</c:v>
                </c:pt>
                <c:pt idx="11515">
                  <c:v>9.7200000000157161E-3</c:v>
                </c:pt>
                <c:pt idx="11516">
                  <c:v>8.5499999999569809E-3</c:v>
                </c:pt>
                <c:pt idx="11517">
                  <c:v>8.9399999999955071E-3</c:v>
                </c:pt>
                <c:pt idx="11518">
                  <c:v>1.044000000001688E-2</c:v>
                </c:pt>
                <c:pt idx="11519">
                  <c:v>8.5200000000327236E-3</c:v>
                </c:pt>
                <c:pt idx="11520">
                  <c:v>1.0009999999965657E-2</c:v>
                </c:pt>
                <c:pt idx="11521">
                  <c:v>9.4799999999963802E-3</c:v>
                </c:pt>
                <c:pt idx="11522">
                  <c:v>1.1529999999993379E-2</c:v>
                </c:pt>
                <c:pt idx="11523">
                  <c:v>6.5900000000169712E-3</c:v>
                </c:pt>
                <c:pt idx="11524">
                  <c:v>9.4199999999773354E-3</c:v>
                </c:pt>
                <c:pt idx="11525">
                  <c:v>7.890000000031705E-3</c:v>
                </c:pt>
                <c:pt idx="11526">
                  <c:v>1.2279999999975644E-2</c:v>
                </c:pt>
                <c:pt idx="11527">
                  <c:v>1.0550000000023374E-2</c:v>
                </c:pt>
                <c:pt idx="11528">
                  <c:v>9.3299999999771899E-3</c:v>
                </c:pt>
                <c:pt idx="11529">
                  <c:v>8.7300000000141154E-3</c:v>
                </c:pt>
                <c:pt idx="11530">
                  <c:v>1.1360000000024684E-2</c:v>
                </c:pt>
                <c:pt idx="11531">
                  <c:v>5.7499999999777174E-3</c:v>
                </c:pt>
                <c:pt idx="11532">
                  <c:v>7.7200000000061664E-3</c:v>
                </c:pt>
                <c:pt idx="11533">
                  <c:v>1.186000000001286E-2</c:v>
                </c:pt>
                <c:pt idx="11534">
                  <c:v>8.1399999999689499E-3</c:v>
                </c:pt>
                <c:pt idx="11535">
                  <c:v>9.2000000000211912E-3</c:v>
                </c:pt>
                <c:pt idx="11536">
                  <c:v>8.4999999999695319E-3</c:v>
                </c:pt>
                <c:pt idx="11537">
                  <c:v>8.3400000000324326E-3</c:v>
                </c:pt>
                <c:pt idx="11538">
                  <c:v>1.1149999999986449E-2</c:v>
                </c:pt>
                <c:pt idx="11539">
                  <c:v>7.0299999999861029E-3</c:v>
                </c:pt>
                <c:pt idx="11540">
                  <c:v>8.6200000000076216E-3</c:v>
                </c:pt>
                <c:pt idx="11541">
                  <c:v>1.2930000000039854E-2</c:v>
                </c:pt>
                <c:pt idx="11542">
                  <c:v>6.4999999999599822E-3</c:v>
                </c:pt>
                <c:pt idx="11543">
                  <c:v>1.0699999999985721E-2</c:v>
                </c:pt>
                <c:pt idx="11544">
                  <c:v>4.3200000000069849E-3</c:v>
                </c:pt>
                <c:pt idx="11545">
                  <c:v>1.087000000001126E-2</c:v>
                </c:pt>
                <c:pt idx="11546">
                  <c:v>9.8100000000158616E-3</c:v>
                </c:pt>
                <c:pt idx="11547">
                  <c:v>8.3099999999944885E-3</c:v>
                </c:pt>
                <c:pt idx="11548">
                  <c:v>8.8299999999890133E-3</c:v>
                </c:pt>
                <c:pt idx="11549">
                  <c:v>8.7000000000330147E-3</c:v>
                </c:pt>
                <c:pt idx="11550">
                  <c:v>7.3599999999487409E-3</c:v>
                </c:pt>
                <c:pt idx="11551">
                  <c:v>9.2100000000527871E-3</c:v>
                </c:pt>
                <c:pt idx="11552">
                  <c:v>1.0189999999965949E-2</c:v>
                </c:pt>
                <c:pt idx="11553">
                  <c:v>9.4200000000341788E-3</c:v>
                </c:pt>
                <c:pt idx="11554">
                  <c:v>6.6399999999475767E-3</c:v>
                </c:pt>
                <c:pt idx="11555">
                  <c:v>9.0600000000335967E-3</c:v>
                </c:pt>
                <c:pt idx="11556">
                  <c:v>8.8900000000080581E-3</c:v>
                </c:pt>
                <c:pt idx="11557">
                  <c:v>7.1199999999862484E-3</c:v>
                </c:pt>
                <c:pt idx="11558">
                  <c:v>1.1140000000011696E-2</c:v>
                </c:pt>
                <c:pt idx="11559">
                  <c:v>8.1099999999878492E-3</c:v>
                </c:pt>
                <c:pt idx="11560">
                  <c:v>1.2490000000013879E-2</c:v>
                </c:pt>
                <c:pt idx="11561">
                  <c:v>5.599999999958527E-3</c:v>
                </c:pt>
                <c:pt idx="11562">
                  <c:v>8.7000000000330147E-3</c:v>
                </c:pt>
                <c:pt idx="11563">
                  <c:v>9.9900000000161526E-3</c:v>
                </c:pt>
                <c:pt idx="11564">
                  <c:v>8.3399999999755892E-3</c:v>
                </c:pt>
                <c:pt idx="11565">
                  <c:v>8.3200000000260843E-3</c:v>
                </c:pt>
                <c:pt idx="11566">
                  <c:v>8.6399999999571264E-3</c:v>
                </c:pt>
                <c:pt idx="11567">
                  <c:v>7.9300000000444015E-3</c:v>
                </c:pt>
                <c:pt idx="11568">
                  <c:v>1.2129999999956453E-2</c:v>
                </c:pt>
                <c:pt idx="11569">
                  <c:v>5.3599999999960346E-3</c:v>
                </c:pt>
                <c:pt idx="11570">
                  <c:v>7.4200000000246291E-3</c:v>
                </c:pt>
                <c:pt idx="11571">
                  <c:v>1.1149999999986449E-2</c:v>
                </c:pt>
                <c:pt idx="11572">
                  <c:v>8.4300000000325781E-3</c:v>
                </c:pt>
                <c:pt idx="11573">
                  <c:v>6.9699999999670581E-3</c:v>
                </c:pt>
                <c:pt idx="11574">
                  <c:v>8.7399999999888678E-3</c:v>
                </c:pt>
                <c:pt idx="11575">
                  <c:v>6.9100000000048567E-3</c:v>
                </c:pt>
                <c:pt idx="11576">
                  <c:v>7.9600000000255022E-3</c:v>
                </c:pt>
                <c:pt idx="11577">
                  <c:v>1.0760000000004766E-2</c:v>
                </c:pt>
                <c:pt idx="11578">
                  <c:v>7.3600000000055843E-3</c:v>
                </c:pt>
                <c:pt idx="11579">
                  <c:v>1.239999999995689E-2</c:v>
                </c:pt>
                <c:pt idx="11580">
                  <c:v>7.4200000000246291E-3</c:v>
                </c:pt>
                <c:pt idx="11581">
                  <c:v>8.4299999999757347E-3</c:v>
                </c:pt>
                <c:pt idx="11582">
                  <c:v>7.3300000000244836E-3</c:v>
                </c:pt>
                <c:pt idx="11583">
                  <c:v>6.6199999999980719E-3</c:v>
                </c:pt>
                <c:pt idx="11584">
                  <c:v>9.6500000000219188E-3</c:v>
                </c:pt>
                <c:pt idx="11585">
                  <c:v>8.6200000000076216E-3</c:v>
                </c:pt>
                <c:pt idx="11586">
                  <c:v>6.3699999999471402E-3</c:v>
                </c:pt>
                <c:pt idx="11587">
                  <c:v>8.0800000000067485E-3</c:v>
                </c:pt>
                <c:pt idx="11588">
                  <c:v>6.2599999999974898E-3</c:v>
                </c:pt>
                <c:pt idx="11589">
                  <c:v>7.1500000000241926E-3</c:v>
                </c:pt>
                <c:pt idx="11590">
                  <c:v>9.0000000000145519E-3</c:v>
                </c:pt>
                <c:pt idx="11591">
                  <c:v>3.9699999999811553E-3</c:v>
                </c:pt>
                <c:pt idx="11592">
                  <c:v>1.0609999999985575E-2</c:v>
                </c:pt>
                <c:pt idx="11593">
                  <c:v>8.6699999999950705E-3</c:v>
                </c:pt>
                <c:pt idx="11594">
                  <c:v>7.2400000000243381E-3</c:v>
                </c:pt>
                <c:pt idx="11595">
                  <c:v>6.8499999999858119E-3</c:v>
                </c:pt>
                <c:pt idx="11596">
                  <c:v>8.6200000000076216E-3</c:v>
                </c:pt>
                <c:pt idx="11597">
                  <c:v>6.8499999999858119E-3</c:v>
                </c:pt>
                <c:pt idx="11598">
                  <c:v>1.1390000000005784E-2</c:v>
                </c:pt>
                <c:pt idx="11599">
                  <c:v>4.1400000000066939E-3</c:v>
                </c:pt>
                <c:pt idx="11600">
                  <c:v>1.371000000000322E-2</c:v>
                </c:pt>
                <c:pt idx="11601">
                  <c:v>6.7300000000045657E-3</c:v>
                </c:pt>
                <c:pt idx="11602">
                  <c:v>6.0799999999971988E-3</c:v>
                </c:pt>
                <c:pt idx="11603">
                  <c:v>9.7499999999968168E-3</c:v>
                </c:pt>
                <c:pt idx="11604">
                  <c:v>8.1299999999941974E-3</c:v>
                </c:pt>
                <c:pt idx="11605">
                  <c:v>7.5400000000058753E-3</c:v>
                </c:pt>
                <c:pt idx="11606">
                  <c:v>9.9599999999782085E-3</c:v>
                </c:pt>
                <c:pt idx="11607">
                  <c:v>9.0600000000335967E-3</c:v>
                </c:pt>
                <c:pt idx="11608">
                  <c:v>8.0699999999751526E-3</c:v>
                </c:pt>
                <c:pt idx="11609">
                  <c:v>6.3200000000165346E-3</c:v>
                </c:pt>
                <c:pt idx="11610">
                  <c:v>9.1199999999957981E-3</c:v>
                </c:pt>
                <c:pt idx="11611">
                  <c:v>8.8799999999764623E-3</c:v>
                </c:pt>
                <c:pt idx="11612">
                  <c:v>7.9300000000444015E-3</c:v>
                </c:pt>
                <c:pt idx="11613">
                  <c:v>1.0639999999966676E-2</c:v>
                </c:pt>
                <c:pt idx="11614">
                  <c:v>8.9399999999955071E-3</c:v>
                </c:pt>
                <c:pt idx="11615">
                  <c:v>5.6600000000344153E-3</c:v>
                </c:pt>
                <c:pt idx="11616">
                  <c:v>8.9699999999766078E-3</c:v>
                </c:pt>
                <c:pt idx="11617">
                  <c:v>7.8100000000063119E-3</c:v>
                </c:pt>
                <c:pt idx="11618">
                  <c:v>6.4699999999788815E-3</c:v>
                </c:pt>
                <c:pt idx="11619">
                  <c:v>9.2999999999960892E-3</c:v>
                </c:pt>
                <c:pt idx="11620">
                  <c:v>5.9600000000159525E-3</c:v>
                </c:pt>
                <c:pt idx="11621">
                  <c:v>1.051999999998543E-2</c:v>
                </c:pt>
                <c:pt idx="11622">
                  <c:v>6.3800000000355794E-3</c:v>
                </c:pt>
                <c:pt idx="11623">
                  <c:v>2.1399999999971442E-3</c:v>
                </c:pt>
                <c:pt idx="11624">
                  <c:v>1.0549999999966531E-2</c:v>
                </c:pt>
                <c:pt idx="11625">
                  <c:v>6.8899999999985084E-3</c:v>
                </c:pt>
                <c:pt idx="11626">
                  <c:v>9.6800000000030195E-3</c:v>
                </c:pt>
                <c:pt idx="11627">
                  <c:v>8.0200000000445471E-3</c:v>
                </c:pt>
                <c:pt idx="11628">
                  <c:v>5.1499999999577994E-3</c:v>
                </c:pt>
                <c:pt idx="11629">
                  <c:v>8.3800000000451291E-3</c:v>
                </c:pt>
                <c:pt idx="11630">
                  <c:v>5.3299999999580905E-3</c:v>
                </c:pt>
                <c:pt idx="11631">
                  <c:v>9.8100000000158616E-3</c:v>
                </c:pt>
                <c:pt idx="11632">
                  <c:v>5.4499999999961801E-3</c:v>
                </c:pt>
                <c:pt idx="11633">
                  <c:v>1.0080000000016298E-2</c:v>
                </c:pt>
                <c:pt idx="11634">
                  <c:v>7.0599999999672036E-3</c:v>
                </c:pt>
                <c:pt idx="11635">
                  <c:v>8.9700000000334512E-3</c:v>
                </c:pt>
                <c:pt idx="11636">
                  <c:v>3.719999999987067E-3</c:v>
                </c:pt>
                <c:pt idx="11637">
                  <c:v>1.1120000000005348E-2</c:v>
                </c:pt>
                <c:pt idx="11638">
                  <c:v>4.7999999999888132E-3</c:v>
                </c:pt>
                <c:pt idx="11639">
                  <c:v>7.9900000000066029E-3</c:v>
                </c:pt>
                <c:pt idx="11640">
                  <c:v>7.8899999999748616E-3</c:v>
                </c:pt>
                <c:pt idx="11641">
                  <c:v>6.8600000000174077E-3</c:v>
                </c:pt>
                <c:pt idx="11642">
                  <c:v>9.7099999999841202E-3</c:v>
                </c:pt>
                <c:pt idx="11643">
                  <c:v>3.9400000000000546E-3</c:v>
                </c:pt>
                <c:pt idx="11644">
                  <c:v>6.0500000000160981E-3</c:v>
                </c:pt>
                <c:pt idx="11645">
                  <c:v>9.7099999999841202E-3</c:v>
                </c:pt>
                <c:pt idx="11646">
                  <c:v>6.1400000000162436E-3</c:v>
                </c:pt>
                <c:pt idx="11647">
                  <c:v>9.360000000015134E-3</c:v>
                </c:pt>
                <c:pt idx="11648">
                  <c:v>7.2399999999674947E-3</c:v>
                </c:pt>
                <c:pt idx="11649">
                  <c:v>6.9200000000364525E-3</c:v>
                </c:pt>
                <c:pt idx="11650">
                  <c:v>8.6699999999950705E-3</c:v>
                </c:pt>
                <c:pt idx="11651">
                  <c:v>4.4399999999882311E-3</c:v>
                </c:pt>
                <c:pt idx="11652">
                  <c:v>9.0299999999956526E-3</c:v>
                </c:pt>
                <c:pt idx="11653">
                  <c:v>7.2700000000054388E-3</c:v>
                </c:pt>
                <c:pt idx="11654">
                  <c:v>8.5200000000327236E-3</c:v>
                </c:pt>
                <c:pt idx="11655">
                  <c:v>6.8299999999794636E-3</c:v>
                </c:pt>
                <c:pt idx="11656">
                  <c:v>8.7899999999763168E-3</c:v>
                </c:pt>
                <c:pt idx="11657">
                  <c:v>5.8999999999969077E-3</c:v>
                </c:pt>
                <c:pt idx="11658">
                  <c:v>8.7000000000330147E-3</c:v>
                </c:pt>
                <c:pt idx="11659">
                  <c:v>8.2299999999690954E-3</c:v>
                </c:pt>
                <c:pt idx="11660">
                  <c:v>5.9899999999970532E-3</c:v>
                </c:pt>
                <c:pt idx="11661">
                  <c:v>1.2609999999995125E-2</c:v>
                </c:pt>
                <c:pt idx="11662">
                  <c:v>4.3200000000069849E-3</c:v>
                </c:pt>
                <c:pt idx="11663">
                  <c:v>1.1200000000030741E-2</c:v>
                </c:pt>
                <c:pt idx="11664">
                  <c:v>6.7399999999793181E-3</c:v>
                </c:pt>
                <c:pt idx="11665">
                  <c:v>5.0400000000081491E-3</c:v>
                </c:pt>
                <c:pt idx="11666">
                  <c:v>9.0599999999767533E-3</c:v>
                </c:pt>
                <c:pt idx="11667">
                  <c:v>9.1100000000210457E-3</c:v>
                </c:pt>
                <c:pt idx="11668">
                  <c:v>9.4799999999963802E-3</c:v>
                </c:pt>
                <c:pt idx="11669">
                  <c:v>7.1500000000241926E-3</c:v>
                </c:pt>
                <c:pt idx="11670">
                  <c:v>7.159999999998945E-3</c:v>
                </c:pt>
                <c:pt idx="11671">
                  <c:v>6.6999999999666215E-3</c:v>
                </c:pt>
                <c:pt idx="11672">
                  <c:v>7.5700000000438195E-3</c:v>
                </c:pt>
                <c:pt idx="11673">
                  <c:v>7.0399999999608553E-3</c:v>
                </c:pt>
                <c:pt idx="11674">
                  <c:v>8.6699999999950705E-3</c:v>
                </c:pt>
                <c:pt idx="11675">
                  <c:v>7.4200000000246291E-3</c:v>
                </c:pt>
                <c:pt idx="11676">
                  <c:v>8.3399999999755892E-3</c:v>
                </c:pt>
                <c:pt idx="11677">
                  <c:v>6.1699999999973443E-3</c:v>
                </c:pt>
                <c:pt idx="11678">
                  <c:v>8.7000000000330147E-3</c:v>
                </c:pt>
                <c:pt idx="11679">
                  <c:v>8.9800000000082036E-3</c:v>
                </c:pt>
                <c:pt idx="11680">
                  <c:v>7.7099999999745705E-3</c:v>
                </c:pt>
                <c:pt idx="11681">
                  <c:v>4.9799999999891043E-3</c:v>
                </c:pt>
                <c:pt idx="11682">
                  <c:v>1.0220000000003893E-2</c:v>
                </c:pt>
                <c:pt idx="11683">
                  <c:v>6.0200000000349974E-3</c:v>
                </c:pt>
                <c:pt idx="11684">
                  <c:v>1.1119999999948504E-2</c:v>
                </c:pt>
                <c:pt idx="11685">
                  <c:v>3.669999999999618E-3</c:v>
                </c:pt>
                <c:pt idx="11686">
                  <c:v>8.2800000000133878E-3</c:v>
                </c:pt>
                <c:pt idx="11687">
                  <c:v>1.079000000004271E-2</c:v>
                </c:pt>
                <c:pt idx="11688">
                  <c:v>6.4399999999977808E-3</c:v>
                </c:pt>
                <c:pt idx="11689">
                  <c:v>6.8799999999669126E-3</c:v>
                </c:pt>
                <c:pt idx="11690">
                  <c:v>8.8800000000333057E-3</c:v>
                </c:pt>
                <c:pt idx="11691">
                  <c:v>8.5499999999569809E-3</c:v>
                </c:pt>
                <c:pt idx="11692">
                  <c:v>5.820000000028358E-3</c:v>
                </c:pt>
                <c:pt idx="11693">
                  <c:v>6.8200000000047112E-3</c:v>
                </c:pt>
                <c:pt idx="11694">
                  <c:v>8.2299999999690954E-3</c:v>
                </c:pt>
                <c:pt idx="11695">
                  <c:v>9.1199999999957981E-3</c:v>
                </c:pt>
                <c:pt idx="11696">
                  <c:v>6.1100000000351429E-3</c:v>
                </c:pt>
                <c:pt idx="11697">
                  <c:v>6.3999999999850843E-3</c:v>
                </c:pt>
                <c:pt idx="11698">
                  <c:v>7.8399999999874126E-3</c:v>
                </c:pt>
                <c:pt idx="11699">
                  <c:v>5.1900000000273394E-3</c:v>
                </c:pt>
                <c:pt idx="11700">
                  <c:v>8.6699999999950705E-3</c:v>
                </c:pt>
                <c:pt idx="11701">
                  <c:v>7.5099999999679312E-3</c:v>
                </c:pt>
                <c:pt idx="11702">
                  <c:v>4.500000000007276E-3</c:v>
                </c:pt>
                <c:pt idx="11703">
                  <c:v>1.1380000000031032E-2</c:v>
                </c:pt>
                <c:pt idx="11704">
                  <c:v>5.9299999999780084E-3</c:v>
                </c:pt>
                <c:pt idx="11705">
                  <c:v>1.1090000000024247E-2</c:v>
                </c:pt>
                <c:pt idx="11706">
                  <c:v>7.3600000000055843E-3</c:v>
                </c:pt>
                <c:pt idx="11707">
                  <c:v>4.6199999999885222E-3</c:v>
                </c:pt>
                <c:pt idx="11708">
                  <c:v>8.4999999999695319E-3</c:v>
                </c:pt>
                <c:pt idx="11709">
                  <c:v>8.2500000000322871E-3</c:v>
                </c:pt>
                <c:pt idx="11710">
                  <c:v>9.2099999999959437E-3</c:v>
                </c:pt>
                <c:pt idx="11711">
                  <c:v>6.6699999999855208E-3</c:v>
                </c:pt>
                <c:pt idx="11712">
                  <c:v>8.8600000000269574E-3</c:v>
                </c:pt>
                <c:pt idx="11713">
                  <c:v>6.6699999999855208E-3</c:v>
                </c:pt>
                <c:pt idx="11714">
                  <c:v>5.8099999999967622E-3</c:v>
                </c:pt>
                <c:pt idx="11715">
                  <c:v>5.7299999999713691E-3</c:v>
                </c:pt>
                <c:pt idx="11716">
                  <c:v>1.0010000000022501E-2</c:v>
                </c:pt>
                <c:pt idx="11717">
                  <c:v>8.8799999999764623E-3</c:v>
                </c:pt>
                <c:pt idx="11718">
                  <c:v>8.2300000000259388E-3</c:v>
                </c:pt>
                <c:pt idx="11719">
                  <c:v>7.6799999999934698E-3</c:v>
                </c:pt>
                <c:pt idx="11720">
                  <c:v>6.7099999999982174E-3</c:v>
                </c:pt>
                <c:pt idx="11721">
                  <c:v>8.0500000000256478E-3</c:v>
                </c:pt>
                <c:pt idx="11722">
                  <c:v>6.6400000000044201E-3</c:v>
                </c:pt>
                <c:pt idx="11723">
                  <c:v>7.209999999986394E-3</c:v>
                </c:pt>
                <c:pt idx="11724">
                  <c:v>9.1199999999957981E-3</c:v>
                </c:pt>
                <c:pt idx="11725">
                  <c:v>8.9199999999891588E-3</c:v>
                </c:pt>
                <c:pt idx="11726">
                  <c:v>8.3700000000135333E-3</c:v>
                </c:pt>
                <c:pt idx="11727">
                  <c:v>7.0000000000050022E-3</c:v>
                </c:pt>
                <c:pt idx="11728">
                  <c:v>3.5199999999804277E-3</c:v>
                </c:pt>
                <c:pt idx="11729">
                  <c:v>8.9100000000144064E-3</c:v>
                </c:pt>
                <c:pt idx="11730">
                  <c:v>6.5000000000168257E-3</c:v>
                </c:pt>
                <c:pt idx="11731">
                  <c:v>9.4199999999773354E-3</c:v>
                </c:pt>
                <c:pt idx="11732">
                  <c:v>9.2599999999833926E-3</c:v>
                </c:pt>
                <c:pt idx="11733">
                  <c:v>5.870000000015807E-3</c:v>
                </c:pt>
                <c:pt idx="11734">
                  <c:v>7.9600000000255022E-3</c:v>
                </c:pt>
                <c:pt idx="11735">
                  <c:v>4.5299999999883767E-3</c:v>
                </c:pt>
                <c:pt idx="11736">
                  <c:v>8.0800000000067485E-3</c:v>
                </c:pt>
                <c:pt idx="11737">
                  <c:v>1.1030000000005202E-2</c:v>
                </c:pt>
                <c:pt idx="11738">
                  <c:v>6.6999999999666215E-3</c:v>
                </c:pt>
                <c:pt idx="11739">
                  <c:v>9.2400000000338878E-3</c:v>
                </c:pt>
                <c:pt idx="11740">
                  <c:v>6.9699999999670581E-3</c:v>
                </c:pt>
                <c:pt idx="11741">
                  <c:v>7.6000000000249202E-3</c:v>
                </c:pt>
                <c:pt idx="11742">
                  <c:v>5.4599999999709325E-3</c:v>
                </c:pt>
                <c:pt idx="11743">
                  <c:v>8.9100000000144064E-3</c:v>
                </c:pt>
                <c:pt idx="11744">
                  <c:v>7.8100000000063119E-3</c:v>
                </c:pt>
                <c:pt idx="11745">
                  <c:v>9.3200000000024374E-3</c:v>
                </c:pt>
                <c:pt idx="11746">
                  <c:v>7.5999999999680767E-3</c:v>
                </c:pt>
                <c:pt idx="11747">
                  <c:v>9.9000000000160071E-3</c:v>
                </c:pt>
                <c:pt idx="11748">
                  <c:v>6.8200000000047112E-3</c:v>
                </c:pt>
                <c:pt idx="11749">
                  <c:v>3.7300000000186628E-3</c:v>
                </c:pt>
                <c:pt idx="11750">
                  <c:v>8.399999999994634E-3</c:v>
                </c:pt>
                <c:pt idx="11751">
                  <c:v>8.5899999999696774E-3</c:v>
                </c:pt>
                <c:pt idx="11752">
                  <c:v>8.1900000000132422E-3</c:v>
                </c:pt>
                <c:pt idx="11753">
                  <c:v>7.4799999999868305E-3</c:v>
                </c:pt>
                <c:pt idx="11754">
                  <c:v>6.0500000000160981E-3</c:v>
                </c:pt>
                <c:pt idx="11755">
                  <c:v>9.9000000000160071E-3</c:v>
                </c:pt>
                <c:pt idx="11756">
                  <c:v>4.9699999999575084E-3</c:v>
                </c:pt>
                <c:pt idx="11757">
                  <c:v>5.4300000000466753E-3</c:v>
                </c:pt>
                <c:pt idx="11758">
                  <c:v>1.1469999999974334E-2</c:v>
                </c:pt>
                <c:pt idx="11759">
                  <c:v>7.0299999999861029E-3</c:v>
                </c:pt>
                <c:pt idx="11760">
                  <c:v>7.9900000000066029E-3</c:v>
                </c:pt>
                <c:pt idx="11761">
                  <c:v>5.870000000015807E-3</c:v>
                </c:pt>
                <c:pt idx="11762">
                  <c:v>6.5599999999790271E-3</c:v>
                </c:pt>
                <c:pt idx="11763">
                  <c:v>7.2700000000054388E-3</c:v>
                </c:pt>
                <c:pt idx="11764">
                  <c:v>9.0900000000146974E-3</c:v>
                </c:pt>
                <c:pt idx="11765">
                  <c:v>5.6599999999775719E-3</c:v>
                </c:pt>
                <c:pt idx="11766">
                  <c:v>1.1060000000043146E-2</c:v>
                </c:pt>
                <c:pt idx="11767">
                  <c:v>7.4199999999677857E-3</c:v>
                </c:pt>
                <c:pt idx="11768">
                  <c:v>7.0299999999861029E-3</c:v>
                </c:pt>
                <c:pt idx="11769">
                  <c:v>6.5299999999979264E-3</c:v>
                </c:pt>
                <c:pt idx="11770">
                  <c:v>7.4200000000246291E-3</c:v>
                </c:pt>
                <c:pt idx="11771">
                  <c:v>9.4500000000152795E-3</c:v>
                </c:pt>
                <c:pt idx="11772">
                  <c:v>5.0599999999576539E-3</c:v>
                </c:pt>
                <c:pt idx="11773">
                  <c:v>9.030000000052496E-3</c:v>
                </c:pt>
                <c:pt idx="11774">
                  <c:v>7.9599999999686588E-3</c:v>
                </c:pt>
                <c:pt idx="11775">
                  <c:v>5.7800000000156615E-3</c:v>
                </c:pt>
                <c:pt idx="11776">
                  <c:v>6.4100000000166801E-3</c:v>
                </c:pt>
                <c:pt idx="11777">
                  <c:v>7.899999999949614E-3</c:v>
                </c:pt>
                <c:pt idx="11778">
                  <c:v>5.5700000000342698E-3</c:v>
                </c:pt>
                <c:pt idx="11779">
                  <c:v>9.2399999999770444E-3</c:v>
                </c:pt>
                <c:pt idx="11780">
                  <c:v>6.5900000000169712E-3</c:v>
                </c:pt>
                <c:pt idx="11781">
                  <c:v>8.4899999999947795E-3</c:v>
                </c:pt>
                <c:pt idx="11782">
                  <c:v>6.0199999999781539E-3</c:v>
                </c:pt>
                <c:pt idx="11783">
                  <c:v>6.470000000035725E-3</c:v>
                </c:pt>
                <c:pt idx="11784">
                  <c:v>7.0900000000051477E-3</c:v>
                </c:pt>
                <c:pt idx="11785">
                  <c:v>8.4599999999568354E-3</c:v>
                </c:pt>
                <c:pt idx="11786">
                  <c:v>5.3100000000085856E-3</c:v>
                </c:pt>
                <c:pt idx="11787">
                  <c:v>1.1120000000005348E-2</c:v>
                </c:pt>
                <c:pt idx="11788">
                  <c:v>3.5100000000056752E-3</c:v>
                </c:pt>
                <c:pt idx="11789">
                  <c:v>9.9900000000161526E-3</c:v>
                </c:pt>
                <c:pt idx="11790">
                  <c:v>3.899999999987358E-3</c:v>
                </c:pt>
                <c:pt idx="11791">
                  <c:v>5.3300000000149339E-3</c:v>
                </c:pt>
                <c:pt idx="11792">
                  <c:v>1.0549999999966531E-2</c:v>
                </c:pt>
                <c:pt idx="11793">
                  <c:v>5.1000000000271939E-3</c:v>
                </c:pt>
                <c:pt idx="11794">
                  <c:v>7.5999999999680767E-3</c:v>
                </c:pt>
                <c:pt idx="11795">
                  <c:v>6.3499999999976353E-3</c:v>
                </c:pt>
                <c:pt idx="11796">
                  <c:v>5.4200000000150794E-3</c:v>
                </c:pt>
                <c:pt idx="11797">
                  <c:v>1.0050000000035197E-2</c:v>
                </c:pt>
                <c:pt idx="11798">
                  <c:v>3.4199999999486863E-3</c:v>
                </c:pt>
                <c:pt idx="11799">
                  <c:v>5.5800000000090222E-3</c:v>
                </c:pt>
                <c:pt idx="11800">
                  <c:v>9.260000000040236E-3</c:v>
                </c:pt>
                <c:pt idx="11801">
                  <c:v>6.2299999999595457E-3</c:v>
                </c:pt>
                <c:pt idx="11802">
                  <c:v>6.5299999999979264E-3</c:v>
                </c:pt>
                <c:pt idx="11803">
                  <c:v>7.4500000000057298E-3</c:v>
                </c:pt>
                <c:pt idx="11804">
                  <c:v>4.7400000000266118E-3</c:v>
                </c:pt>
                <c:pt idx="11805">
                  <c:v>8.579999999994925E-3</c:v>
                </c:pt>
                <c:pt idx="11806">
                  <c:v>2.9499999999984539E-3</c:v>
                </c:pt>
                <c:pt idx="11807">
                  <c:v>5.2499999999895408E-3</c:v>
                </c:pt>
                <c:pt idx="11808">
                  <c:v>9.6800000000030195E-3</c:v>
                </c:pt>
                <c:pt idx="11809">
                  <c:v>5.1599999999893953E-3</c:v>
                </c:pt>
                <c:pt idx="11810">
                  <c:v>5.8099999999967622E-3</c:v>
                </c:pt>
                <c:pt idx="11811">
                  <c:v>4.9799999999891043E-3</c:v>
                </c:pt>
                <c:pt idx="11812">
                  <c:v>6.1700000000541877E-3</c:v>
                </c:pt>
                <c:pt idx="11813">
                  <c:v>6.6399999999475767E-3</c:v>
                </c:pt>
                <c:pt idx="11814">
                  <c:v>6.3800000000355794E-3</c:v>
                </c:pt>
                <c:pt idx="11815">
                  <c:v>9.2999999999960892E-3</c:v>
                </c:pt>
                <c:pt idx="11816">
                  <c:v>5.7800000000156615E-3</c:v>
                </c:pt>
                <c:pt idx="11817">
                  <c:v>5.8399999999778629E-3</c:v>
                </c:pt>
                <c:pt idx="11818">
                  <c:v>7.1199999999862484E-3</c:v>
                </c:pt>
                <c:pt idx="11819">
                  <c:v>6.0500000000160981E-3</c:v>
                </c:pt>
                <c:pt idx="11820">
                  <c:v>6.5599999999790271E-3</c:v>
                </c:pt>
                <c:pt idx="11821">
                  <c:v>6.9400000000428008E-3</c:v>
                </c:pt>
                <c:pt idx="11822">
                  <c:v>6.5299999999979264E-3</c:v>
                </c:pt>
                <c:pt idx="11823">
                  <c:v>5.0399999999513057E-3</c:v>
                </c:pt>
                <c:pt idx="11824">
                  <c:v>8.4000000000514774E-3</c:v>
                </c:pt>
                <c:pt idx="11825">
                  <c:v>3.7299999999618194E-3</c:v>
                </c:pt>
                <c:pt idx="11826">
                  <c:v>5.7199999999966167E-3</c:v>
                </c:pt>
                <c:pt idx="11827">
                  <c:v>7.1800000000052933E-3</c:v>
                </c:pt>
                <c:pt idx="11828">
                  <c:v>5.8999999999969077E-3</c:v>
                </c:pt>
                <c:pt idx="11829">
                  <c:v>7.7800000000252112E-3</c:v>
                </c:pt>
                <c:pt idx="11830">
                  <c:v>4.0199999999686042E-3</c:v>
                </c:pt>
                <c:pt idx="11831">
                  <c:v>7.9300000000444015E-3</c:v>
                </c:pt>
                <c:pt idx="11832">
                  <c:v>6.9199999999796091E-3</c:v>
                </c:pt>
                <c:pt idx="11833">
                  <c:v>3.8399999999683132E-3</c:v>
                </c:pt>
                <c:pt idx="11834">
                  <c:v>8.1100000000446926E-3</c:v>
                </c:pt>
                <c:pt idx="11835">
                  <c:v>7.4799999999868305E-3</c:v>
                </c:pt>
                <c:pt idx="11836">
                  <c:v>4.9700000000143518E-3</c:v>
                </c:pt>
                <c:pt idx="11837">
                  <c:v>8.530000000007476E-3</c:v>
                </c:pt>
                <c:pt idx="11838">
                  <c:v>3.5399999999867759E-3</c:v>
                </c:pt>
                <c:pt idx="11839">
                  <c:v>6.4999999999599822E-3</c:v>
                </c:pt>
                <c:pt idx="11840">
                  <c:v>5.1600000000462387E-3</c:v>
                </c:pt>
                <c:pt idx="11841">
                  <c:v>6.1699999999973443E-3</c:v>
                </c:pt>
                <c:pt idx="11842">
                  <c:v>8.7599999999952161E-3</c:v>
                </c:pt>
                <c:pt idx="11843">
                  <c:v>4.1699999999877946E-3</c:v>
                </c:pt>
                <c:pt idx="11844">
                  <c:v>7.7499999999872671E-3</c:v>
                </c:pt>
                <c:pt idx="11845">
                  <c:v>4.0200000000254477E-3</c:v>
                </c:pt>
                <c:pt idx="11846">
                  <c:v>6.6799999999602733E-3</c:v>
                </c:pt>
                <c:pt idx="11847">
                  <c:v>6.8200000000047112E-3</c:v>
                </c:pt>
                <c:pt idx="11848">
                  <c:v>7.9000000000064574E-3</c:v>
                </c:pt>
                <c:pt idx="11849">
                  <c:v>3.8100000000440559E-3</c:v>
                </c:pt>
                <c:pt idx="11850">
                  <c:v>9.4499999999584361E-3</c:v>
                </c:pt>
                <c:pt idx="11851">
                  <c:v>3.6100000000374166E-3</c:v>
                </c:pt>
                <c:pt idx="11852">
                  <c:v>7.4499999999488864E-3</c:v>
                </c:pt>
                <c:pt idx="11853">
                  <c:v>4.8300000000267573E-3</c:v>
                </c:pt>
                <c:pt idx="11854">
                  <c:v>7.2400000000243381E-3</c:v>
                </c:pt>
                <c:pt idx="11855">
                  <c:v>5.2999999999769898E-3</c:v>
                </c:pt>
                <c:pt idx="11856">
                  <c:v>8.5599999999885767E-3</c:v>
                </c:pt>
                <c:pt idx="11857">
                  <c:v>4.9400000000332511E-3</c:v>
                </c:pt>
                <c:pt idx="11858">
                  <c:v>5.1299999999514512E-3</c:v>
                </c:pt>
                <c:pt idx="11859">
                  <c:v>6.2600000000543332E-3</c:v>
                </c:pt>
                <c:pt idx="11860">
                  <c:v>2.4999999999977263E-3</c:v>
                </c:pt>
                <c:pt idx="11861">
                  <c:v>9.2399999999770444E-3</c:v>
                </c:pt>
                <c:pt idx="11862">
                  <c:v>3.9899999999875035E-3</c:v>
                </c:pt>
                <c:pt idx="11863">
                  <c:v>7.6900000000250657E-3</c:v>
                </c:pt>
                <c:pt idx="11864">
                  <c:v>5.7299999999713691E-3</c:v>
                </c:pt>
                <c:pt idx="11865">
                  <c:v>5.7199999999966167E-3</c:v>
                </c:pt>
                <c:pt idx="11866">
                  <c:v>5.2699999999958891E-3</c:v>
                </c:pt>
                <c:pt idx="11867">
                  <c:v>5.5200000000468208E-3</c:v>
                </c:pt>
                <c:pt idx="11868">
                  <c:v>4.3499999999880856E-3</c:v>
                </c:pt>
                <c:pt idx="11869">
                  <c:v>8.6699999999950705E-3</c:v>
                </c:pt>
                <c:pt idx="11870">
                  <c:v>2.9799999999795546E-3</c:v>
                </c:pt>
                <c:pt idx="11871">
                  <c:v>1.0699999999985721E-2</c:v>
                </c:pt>
                <c:pt idx="11872">
                  <c:v>3.3099999999990359E-3</c:v>
                </c:pt>
                <c:pt idx="11873">
                  <c:v>4.9700000000143518E-3</c:v>
                </c:pt>
                <c:pt idx="11874">
                  <c:v>6.3499999999976353E-3</c:v>
                </c:pt>
                <c:pt idx="11875">
                  <c:v>6.7400000000361615E-3</c:v>
                </c:pt>
                <c:pt idx="11876">
                  <c:v>6.8200000000047112E-3</c:v>
                </c:pt>
                <c:pt idx="11877">
                  <c:v>4.8299999999699139E-3</c:v>
                </c:pt>
                <c:pt idx="11878">
                  <c:v>6.8200000000047112E-3</c:v>
                </c:pt>
                <c:pt idx="11879">
                  <c:v>5.0100000000270484E-3</c:v>
                </c:pt>
                <c:pt idx="11880">
                  <c:v>6.4999999999599822E-3</c:v>
                </c:pt>
                <c:pt idx="11881">
                  <c:v>4.2000000000257387E-3</c:v>
                </c:pt>
                <c:pt idx="11882">
                  <c:v>1.0130000000003747E-2</c:v>
                </c:pt>
                <c:pt idx="11883">
                  <c:v>3.9699999999811553E-3</c:v>
                </c:pt>
                <c:pt idx="11884">
                  <c:v>7.4500000000057298E-3</c:v>
                </c:pt>
                <c:pt idx="11885">
                  <c:v>2.9200000000173532E-3</c:v>
                </c:pt>
                <c:pt idx="11886">
                  <c:v>6.0799999999971988E-3</c:v>
                </c:pt>
                <c:pt idx="11887">
                  <c:v>6.0799999999971988E-3</c:v>
                </c:pt>
                <c:pt idx="11888">
                  <c:v>8.9699999999766078E-3</c:v>
                </c:pt>
                <c:pt idx="11889">
                  <c:v>5.0300000000333966E-3</c:v>
                </c:pt>
                <c:pt idx="11890">
                  <c:v>6.7699999999604188E-3</c:v>
                </c:pt>
                <c:pt idx="11891">
                  <c:v>5.6000000000153705E-3</c:v>
                </c:pt>
                <c:pt idx="11892">
                  <c:v>5.2499999999895408E-3</c:v>
                </c:pt>
                <c:pt idx="11893">
                  <c:v>3.899999999987358E-3</c:v>
                </c:pt>
                <c:pt idx="11894">
                  <c:v>6.1400000000162436E-3</c:v>
                </c:pt>
                <c:pt idx="11895">
                  <c:v>7.0299999999861029E-3</c:v>
                </c:pt>
                <c:pt idx="11896">
                  <c:v>6.2900000000354339E-3</c:v>
                </c:pt>
                <c:pt idx="11897">
                  <c:v>5.8399999999778629E-3</c:v>
                </c:pt>
                <c:pt idx="11898">
                  <c:v>7.1899999999800457E-3</c:v>
                </c:pt>
                <c:pt idx="11899">
                  <c:v>1.8100000000345062E-3</c:v>
                </c:pt>
                <c:pt idx="11900">
                  <c:v>5.6399999999712236E-3</c:v>
                </c:pt>
                <c:pt idx="11901">
                  <c:v>5.1200000000335422E-3</c:v>
                </c:pt>
                <c:pt idx="11902">
                  <c:v>4.6199999999885222E-3</c:v>
                </c:pt>
                <c:pt idx="11903">
                  <c:v>6.2899999999785905E-3</c:v>
                </c:pt>
                <c:pt idx="11904">
                  <c:v>5.3000000000338332E-3</c:v>
                </c:pt>
                <c:pt idx="11905">
                  <c:v>3.9699999999811553E-3</c:v>
                </c:pt>
                <c:pt idx="11906">
                  <c:v>5.1799999999957436E-3</c:v>
                </c:pt>
                <c:pt idx="11907">
                  <c:v>3.5500000000183718E-3</c:v>
                </c:pt>
                <c:pt idx="11908">
                  <c:v>6.6199999999980719E-3</c:v>
                </c:pt>
                <c:pt idx="11909">
                  <c:v>7.4500000000057298E-3</c:v>
                </c:pt>
                <c:pt idx="11910">
                  <c:v>4.2899999999690408E-3</c:v>
                </c:pt>
                <c:pt idx="11911">
                  <c:v>6.5299999999979264E-3</c:v>
                </c:pt>
                <c:pt idx="11912">
                  <c:v>3.3000000000242835E-3</c:v>
                </c:pt>
                <c:pt idx="11913">
                  <c:v>2.1800000000098407E-3</c:v>
                </c:pt>
                <c:pt idx="11914">
                  <c:v>8.2199999999943429E-3</c:v>
                </c:pt>
                <c:pt idx="11915">
                  <c:v>5.1599999999893953E-3</c:v>
                </c:pt>
                <c:pt idx="11916">
                  <c:v>3.8499999999999091E-3</c:v>
                </c:pt>
                <c:pt idx="11917">
                  <c:v>4.7000000000139153E-3</c:v>
                </c:pt>
                <c:pt idx="11918">
                  <c:v>5.6099999999901229E-3</c:v>
                </c:pt>
                <c:pt idx="11919">
                  <c:v>4.0200000000254477E-3</c:v>
                </c:pt>
                <c:pt idx="11920">
                  <c:v>4.4999999999504325E-3</c:v>
                </c:pt>
                <c:pt idx="11921">
                  <c:v>4.500000000007276E-3</c:v>
                </c:pt>
                <c:pt idx="11922">
                  <c:v>7.5400000000058753E-3</c:v>
                </c:pt>
                <c:pt idx="11923">
                  <c:v>4.6199999999885222E-3</c:v>
                </c:pt>
                <c:pt idx="11924">
                  <c:v>4.5300000000452201E-3</c:v>
                </c:pt>
                <c:pt idx="11925">
                  <c:v>6.0799999999971988E-3</c:v>
                </c:pt>
                <c:pt idx="11926">
                  <c:v>4.1699999999877946E-3</c:v>
                </c:pt>
                <c:pt idx="11927">
                  <c:v>6.5000000000168257E-3</c:v>
                </c:pt>
                <c:pt idx="11928">
                  <c:v>5.8699999999589636E-3</c:v>
                </c:pt>
                <c:pt idx="11929">
                  <c:v>1.6100000000278669E-3</c:v>
                </c:pt>
                <c:pt idx="11930">
                  <c:v>9.6199999999839747E-3</c:v>
                </c:pt>
                <c:pt idx="11931">
                  <c:v>4.4800000000009277E-3</c:v>
                </c:pt>
                <c:pt idx="11932">
                  <c:v>3.3599999999864849E-3</c:v>
                </c:pt>
                <c:pt idx="11933">
                  <c:v>5.460000000027776E-3</c:v>
                </c:pt>
                <c:pt idx="11934">
                  <c:v>5.8999999999969077E-3</c:v>
                </c:pt>
                <c:pt idx="11935">
                  <c:v>4.3799999999691863E-3</c:v>
                </c:pt>
                <c:pt idx="11936">
                  <c:v>7.5100000000247746E-3</c:v>
                </c:pt>
                <c:pt idx="11937">
                  <c:v>3.3700000000180808E-3</c:v>
                </c:pt>
                <c:pt idx="11938">
                  <c:v>4.7099999999886677E-3</c:v>
                </c:pt>
                <c:pt idx="11939">
                  <c:v>4.909999999995307E-3</c:v>
                </c:pt>
                <c:pt idx="11940">
                  <c:v>3.8499999999999091E-3</c:v>
                </c:pt>
                <c:pt idx="11941">
                  <c:v>7.389999999986685E-3</c:v>
                </c:pt>
                <c:pt idx="11942">
                  <c:v>5.4499999999961801E-3</c:v>
                </c:pt>
                <c:pt idx="11943">
                  <c:v>6.2300000000163891E-3</c:v>
                </c:pt>
                <c:pt idx="11944">
                  <c:v>5.1300000000082946E-3</c:v>
                </c:pt>
                <c:pt idx="11945">
                  <c:v>3.3899999999675856E-3</c:v>
                </c:pt>
                <c:pt idx="11946">
                  <c:v>5.2500000000463842E-3</c:v>
                </c:pt>
                <c:pt idx="11947">
                  <c:v>5.0999999999703505E-3</c:v>
                </c:pt>
                <c:pt idx="11948">
                  <c:v>3.5399999999867759E-3</c:v>
                </c:pt>
                <c:pt idx="11949">
                  <c:v>7.4500000000057298E-3</c:v>
                </c:pt>
                <c:pt idx="11950">
                  <c:v>4.1500000000382897E-3</c:v>
                </c:pt>
                <c:pt idx="11951">
                  <c:v>8.3399999999755892E-3</c:v>
                </c:pt>
                <c:pt idx="11952">
                  <c:v>3.4299999999802822E-3</c:v>
                </c:pt>
                <c:pt idx="11953">
                  <c:v>2.7699999999981628E-3</c:v>
                </c:pt>
                <c:pt idx="11954">
                  <c:v>8.2800000000133878E-3</c:v>
                </c:pt>
                <c:pt idx="11955">
                  <c:v>3.8200000000188084E-3</c:v>
                </c:pt>
                <c:pt idx="11956">
                  <c:v>7.569999999986976E-3</c:v>
                </c:pt>
                <c:pt idx="11957">
                  <c:v>4.8899999999889587E-3</c:v>
                </c:pt>
                <c:pt idx="11958">
                  <c:v>2.6200000000358159E-3</c:v>
                </c:pt>
                <c:pt idx="11959">
                  <c:v>7.0899999999483043E-3</c:v>
                </c:pt>
                <c:pt idx="11960">
                  <c:v>5.1600000000462387E-3</c:v>
                </c:pt>
                <c:pt idx="11961">
                  <c:v>3.6900000000059663E-3</c:v>
                </c:pt>
                <c:pt idx="11962">
                  <c:v>5.9599999999591091E-3</c:v>
                </c:pt>
                <c:pt idx="11963">
                  <c:v>6.470000000035725E-3</c:v>
                </c:pt>
                <c:pt idx="11964">
                  <c:v>3.3699999999612373E-3</c:v>
                </c:pt>
                <c:pt idx="11965">
                  <c:v>5.4800000000341242E-3</c:v>
                </c:pt>
                <c:pt idx="11966">
                  <c:v>3.9099999999621105E-3</c:v>
                </c:pt>
                <c:pt idx="11967">
                  <c:v>5.6600000000344153E-3</c:v>
                </c:pt>
                <c:pt idx="11968">
                  <c:v>5.599999999958527E-3</c:v>
                </c:pt>
                <c:pt idx="11969">
                  <c:v>5.3400000000465297E-3</c:v>
                </c:pt>
                <c:pt idx="11970">
                  <c:v>6.1599999999657484E-3</c:v>
                </c:pt>
                <c:pt idx="11971">
                  <c:v>1.8499999999903594E-3</c:v>
                </c:pt>
                <c:pt idx="11972">
                  <c:v>5.2800000000274849E-3</c:v>
                </c:pt>
                <c:pt idx="11973">
                  <c:v>3.1599999999798456E-3</c:v>
                </c:pt>
                <c:pt idx="11974">
                  <c:v>5.870000000015807E-3</c:v>
                </c:pt>
                <c:pt idx="11975">
                  <c:v>5.1199999999766987E-3</c:v>
                </c:pt>
                <c:pt idx="11976">
                  <c:v>6.8600000000174077E-3</c:v>
                </c:pt>
                <c:pt idx="11977">
                  <c:v>3.8099999999872125E-3</c:v>
                </c:pt>
                <c:pt idx="11978">
                  <c:v>2.2700000000099863E-3</c:v>
                </c:pt>
                <c:pt idx="11979">
                  <c:v>4.0500000000065484E-3</c:v>
                </c:pt>
                <c:pt idx="11980">
                  <c:v>6.1699999999973443E-3</c:v>
                </c:pt>
                <c:pt idx="11981">
                  <c:v>4.7099999999886677E-3</c:v>
                </c:pt>
                <c:pt idx="11982">
                  <c:v>4.8000000000456566E-3</c:v>
                </c:pt>
                <c:pt idx="11983">
                  <c:v>7.4799999999868305E-3</c:v>
                </c:pt>
                <c:pt idx="11984">
                  <c:v>4.1999999999688953E-3</c:v>
                </c:pt>
                <c:pt idx="11985">
                  <c:v>2.0000000000095497E-3</c:v>
                </c:pt>
                <c:pt idx="11986">
                  <c:v>5.6600000000344153E-3</c:v>
                </c:pt>
                <c:pt idx="11987">
                  <c:v>3.9899999999875035E-3</c:v>
                </c:pt>
                <c:pt idx="11988">
                  <c:v>5.4299999999898318E-3</c:v>
                </c:pt>
                <c:pt idx="11989">
                  <c:v>7.4500000000057298E-3</c:v>
                </c:pt>
                <c:pt idx="11990">
                  <c:v>2.200000000016189E-3</c:v>
                </c:pt>
                <c:pt idx="11991">
                  <c:v>6.7399999999793181E-3</c:v>
                </c:pt>
                <c:pt idx="11992">
                  <c:v>3.2499999999799911E-3</c:v>
                </c:pt>
                <c:pt idx="11993">
                  <c:v>4.500000000007276E-3</c:v>
                </c:pt>
                <c:pt idx="11994">
                  <c:v>5.4499999999961801E-3</c:v>
                </c:pt>
                <c:pt idx="11995">
                  <c:v>5.690000000015516E-3</c:v>
                </c:pt>
                <c:pt idx="11996">
                  <c:v>5.690000000015516E-3</c:v>
                </c:pt>
                <c:pt idx="11997">
                  <c:v>4.680000000007567E-3</c:v>
                </c:pt>
                <c:pt idx="11998">
                  <c:v>6.3199999999596912E-3</c:v>
                </c:pt>
                <c:pt idx="11999">
                  <c:v>2.4999999999977263E-3</c:v>
                </c:pt>
                <c:pt idx="12000">
                  <c:v>5.3700000000276304E-3</c:v>
                </c:pt>
                <c:pt idx="12001">
                  <c:v>4.5299999999883767E-3</c:v>
                </c:pt>
                <c:pt idx="12002">
                  <c:v>8.2499999999754436E-3</c:v>
                </c:pt>
                <c:pt idx="12003">
                  <c:v>2.7800000000297587E-3</c:v>
                </c:pt>
                <c:pt idx="12004">
                  <c:v>4.7599999999761167E-3</c:v>
                </c:pt>
                <c:pt idx="12005">
                  <c:v>5.1300000000082946E-3</c:v>
                </c:pt>
                <c:pt idx="12006">
                  <c:v>3.3400000000369801E-3</c:v>
                </c:pt>
                <c:pt idx="12007">
                  <c:v>6.5499999999474312E-3</c:v>
                </c:pt>
                <c:pt idx="12008">
                  <c:v>4.8900000000458022E-3</c:v>
                </c:pt>
                <c:pt idx="12009">
                  <c:v>1.699999999971169E-3</c:v>
                </c:pt>
                <c:pt idx="12010">
                  <c:v>1.0789999999985866E-2</c:v>
                </c:pt>
                <c:pt idx="12011">
                  <c:v>3.3400000000369801E-3</c:v>
                </c:pt>
                <c:pt idx="12012">
                  <c:v>3.9600000000064028E-3</c:v>
                </c:pt>
                <c:pt idx="12013">
                  <c:v>5.1599999999893953E-3</c:v>
                </c:pt>
                <c:pt idx="12014">
                  <c:v>4.2300000000068394E-3</c:v>
                </c:pt>
                <c:pt idx="12015">
                  <c:v>5.6599999999775719E-3</c:v>
                </c:pt>
                <c:pt idx="12016">
                  <c:v>6.5599999999790271E-3</c:v>
                </c:pt>
                <c:pt idx="12017">
                  <c:v>4.2900000000258842E-3</c:v>
                </c:pt>
                <c:pt idx="12018">
                  <c:v>3.6900000000059663E-3</c:v>
                </c:pt>
                <c:pt idx="12019">
                  <c:v>3.4299999999802822E-3</c:v>
                </c:pt>
                <c:pt idx="12020">
                  <c:v>6.5000000000168257E-3</c:v>
                </c:pt>
                <c:pt idx="12021">
                  <c:v>5.0699999999892498E-3</c:v>
                </c:pt>
                <c:pt idx="12022">
                  <c:v>3.6900000000059663E-3</c:v>
                </c:pt>
                <c:pt idx="12023">
                  <c:v>4.5900000000074215E-3</c:v>
                </c:pt>
                <c:pt idx="12024">
                  <c:v>6.4399999999977808E-3</c:v>
                </c:pt>
                <c:pt idx="12025">
                  <c:v>1.3099999999894862E-3</c:v>
                </c:pt>
                <c:pt idx="12026">
                  <c:v>2.4999999999977263E-3</c:v>
                </c:pt>
                <c:pt idx="12027">
                  <c:v>2.9499999999984539E-3</c:v>
                </c:pt>
                <c:pt idx="12028">
                  <c:v>4.2599999999879401E-3</c:v>
                </c:pt>
                <c:pt idx="12029">
                  <c:v>5.2200000000084401E-3</c:v>
                </c:pt>
                <c:pt idx="12030">
                  <c:v>2.2099999999909414E-3</c:v>
                </c:pt>
                <c:pt idx="12031">
                  <c:v>5.7800000000156615E-3</c:v>
                </c:pt>
                <c:pt idx="12032">
                  <c:v>2.9000000000678483E-4</c:v>
                </c:pt>
                <c:pt idx="12033">
                  <c:v>3.1599999999798456E-3</c:v>
                </c:pt>
                <c:pt idx="12034">
                  <c:v>6.1100000000351429E-3</c:v>
                </c:pt>
                <c:pt idx="12035">
                  <c:v>2.4199999999723332E-3</c:v>
                </c:pt>
                <c:pt idx="12036">
                  <c:v>2.1100000000160435E-3</c:v>
                </c:pt>
                <c:pt idx="12037">
                  <c:v>7.2999999999865395E-3</c:v>
                </c:pt>
                <c:pt idx="12038">
                  <c:v>1.8200000000092587E-3</c:v>
                </c:pt>
                <c:pt idx="12039">
                  <c:v>2.6900000000296131E-3</c:v>
                </c:pt>
                <c:pt idx="12040">
                  <c:v>3.9299999999684587E-3</c:v>
                </c:pt>
                <c:pt idx="12041">
                  <c:v>4.7400000000266118E-3</c:v>
                </c:pt>
                <c:pt idx="12042">
                  <c:v>3.5100000000056752E-3</c:v>
                </c:pt>
                <c:pt idx="12043">
                  <c:v>6.5899999999601278E-3</c:v>
                </c:pt>
                <c:pt idx="12044">
                  <c:v>0</c:v>
                </c:pt>
                <c:pt idx="12045">
                  <c:v>3.9600000000064028E-3</c:v>
                </c:pt>
                <c:pt idx="12046">
                  <c:v>4.7700000000077125E-3</c:v>
                </c:pt>
                <c:pt idx="12047">
                  <c:v>3.2499999999799911E-3</c:v>
                </c:pt>
                <c:pt idx="12048">
                  <c:v>3.9300000000253021E-3</c:v>
                </c:pt>
                <c:pt idx="12049">
                  <c:v>3.0399999999985994E-3</c:v>
                </c:pt>
                <c:pt idx="12050">
                  <c:v>5.6700000000091677E-3</c:v>
                </c:pt>
                <c:pt idx="12051">
                  <c:v>3.4999999996898623E-4</c:v>
                </c:pt>
                <c:pt idx="12052">
                  <c:v>6.3200000000165346E-3</c:v>
                </c:pt>
                <c:pt idx="12053">
                  <c:v>1.1999999999829924E-3</c:v>
                </c:pt>
                <c:pt idx="12054">
                  <c:v>2.8599999999983083E-3</c:v>
                </c:pt>
                <c:pt idx="12055">
                  <c:v>4.8500000000331056E-3</c:v>
                </c:pt>
                <c:pt idx="12056">
                  <c:v>2.3299999999721877E-3</c:v>
                </c:pt>
                <c:pt idx="12057">
                  <c:v>6.9700000000239015E-3</c:v>
                </c:pt>
                <c:pt idx="12058">
                  <c:v>0</c:v>
                </c:pt>
                <c:pt idx="12059">
                  <c:v>2.3299999999721877E-3</c:v>
                </c:pt>
                <c:pt idx="12060">
                  <c:v>4.7400000000266118E-3</c:v>
                </c:pt>
                <c:pt idx="12061">
                  <c:v>1.6299999999773718E-3</c:v>
                </c:pt>
                <c:pt idx="12062">
                  <c:v>4.4399999999882311E-3</c:v>
                </c:pt>
                <c:pt idx="12063">
                  <c:v>4.0000000000190994E-3</c:v>
                </c:pt>
                <c:pt idx="12064">
                  <c:v>8.9000000002670276E-4</c:v>
                </c:pt>
                <c:pt idx="12065">
                  <c:v>5.6099999999901229E-3</c:v>
                </c:pt>
                <c:pt idx="12066">
                  <c:v>1.2499999999704414E-3</c:v>
                </c:pt>
                <c:pt idx="12067">
                  <c:v>2.3500000000353793E-3</c:v>
                </c:pt>
                <c:pt idx="12068">
                  <c:v>5.7199999999966167E-3</c:v>
                </c:pt>
                <c:pt idx="12069">
                  <c:v>1.9699999999716056E-3</c:v>
                </c:pt>
                <c:pt idx="12070">
                  <c:v>2.980000000036398E-3</c:v>
                </c:pt>
                <c:pt idx="12071">
                  <c:v>1.5799999999899228E-3</c:v>
                </c:pt>
                <c:pt idx="12072">
                  <c:v>2.709999999979118E-3</c:v>
                </c:pt>
                <c:pt idx="12073">
                  <c:v>3.5500000000183718E-3</c:v>
                </c:pt>
                <c:pt idx="12074">
                  <c:v>3.6000000000058208E-3</c:v>
                </c:pt>
                <c:pt idx="12075">
                  <c:v>2.6899999999727697E-3</c:v>
                </c:pt>
                <c:pt idx="12076">
                  <c:v>6.3200000000165346E-3</c:v>
                </c:pt>
                <c:pt idx="12077">
                  <c:v>2.9200000000173532E-3</c:v>
                </c:pt>
                <c:pt idx="12078">
                  <c:v>1.8699999999967076E-3</c:v>
                </c:pt>
                <c:pt idx="12079">
                  <c:v>2.659999999991669E-3</c:v>
                </c:pt>
                <c:pt idx="12080">
                  <c:v>1.3999999999896318E-3</c:v>
                </c:pt>
                <c:pt idx="12081">
                  <c:v>6.0199999999781539E-3</c:v>
                </c:pt>
                <c:pt idx="12082">
                  <c:v>3.5100000000056752E-3</c:v>
                </c:pt>
                <c:pt idx="12083">
                  <c:v>1.7300000000091131E-3</c:v>
                </c:pt>
                <c:pt idx="12084">
                  <c:v>1.9100000000094042E-3</c:v>
                </c:pt>
                <c:pt idx="12085">
                  <c:v>1.6400000000089676E-3</c:v>
                </c:pt>
                <c:pt idx="12086">
                  <c:v>4.7399999999697684E-3</c:v>
                </c:pt>
                <c:pt idx="12087">
                  <c:v>0</c:v>
                </c:pt>
                <c:pt idx="12088">
                  <c:v>2.1000000003823516E-4</c:v>
                </c:pt>
                <c:pt idx="12089">
                  <c:v>4.7000000000707587E-4</c:v>
                </c:pt>
                <c:pt idx="12090">
                  <c:v>2.9199999999605097E-3</c:v>
                </c:pt>
                <c:pt idx="12091">
                  <c:v>0</c:v>
                </c:pt>
                <c:pt idx="12092">
                  <c:v>0</c:v>
                </c:pt>
                <c:pt idx="12093">
                  <c:v>0</c:v>
                </c:pt>
                <c:pt idx="12094">
                  <c:v>0</c:v>
                </c:pt>
                <c:pt idx="12095">
                  <c:v>2.1800000000098407E-3</c:v>
                </c:pt>
                <c:pt idx="12096">
                  <c:v>0</c:v>
                </c:pt>
                <c:pt idx="12097">
                  <c:v>2.9200000000173532E-3</c:v>
                </c:pt>
                <c:pt idx="12098">
                  <c:v>2.8299999999603642E-3</c:v>
                </c:pt>
                <c:pt idx="12099">
                  <c:v>0</c:v>
                </c:pt>
                <c:pt idx="12100">
                  <c:v>0</c:v>
                </c:pt>
                <c:pt idx="12101">
                  <c:v>2.4000000001933586E-4</c:v>
                </c:pt>
                <c:pt idx="12102">
                  <c:v>1.5000000001919034E-4</c:v>
                </c:pt>
                <c:pt idx="12103">
                  <c:v>4.7000000000707587E-4</c:v>
                </c:pt>
                <c:pt idx="12104">
                  <c:v>0</c:v>
                </c:pt>
                <c:pt idx="12105">
                  <c:v>1.0199999999827014E-3</c:v>
                </c:pt>
                <c:pt idx="12106">
                  <c:v>0</c:v>
                </c:pt>
                <c:pt idx="12107">
                  <c:v>0</c:v>
                </c:pt>
                <c:pt idx="12108">
                  <c:v>0</c:v>
                </c:pt>
                <c:pt idx="12109">
                  <c:v>0</c:v>
                </c:pt>
                <c:pt idx="12110">
                  <c:v>0</c:v>
                </c:pt>
                <c:pt idx="12111">
                  <c:v>5.8999999998832209E-4</c:v>
                </c:pt>
                <c:pt idx="12112">
                  <c:v>0</c:v>
                </c:pt>
                <c:pt idx="12113">
                  <c:v>0</c:v>
                </c:pt>
                <c:pt idx="12114">
                  <c:v>0</c:v>
                </c:pt>
                <c:pt idx="12115">
                  <c:v>0</c:v>
                </c:pt>
                <c:pt idx="12116">
                  <c:v>0</c:v>
                </c:pt>
                <c:pt idx="12117">
                  <c:v>0</c:v>
                </c:pt>
                <c:pt idx="12118">
                  <c:v>0</c:v>
                </c:pt>
                <c:pt idx="12119">
                  <c:v>0</c:v>
                </c:pt>
                <c:pt idx="12120">
                  <c:v>0</c:v>
                </c:pt>
                <c:pt idx="12121">
                  <c:v>0</c:v>
                </c:pt>
                <c:pt idx="12122">
                  <c:v>0</c:v>
                </c:pt>
                <c:pt idx="12123">
                  <c:v>0</c:v>
                </c:pt>
                <c:pt idx="12124">
                  <c:v>9.2999999998255589E-4</c:v>
                </c:pt>
                <c:pt idx="12125">
                  <c:v>3.1000000000176442E-3</c:v>
                </c:pt>
                <c:pt idx="12126">
                  <c:v>2.5899999999978718E-3</c:v>
                </c:pt>
                <c:pt idx="12127">
                  <c:v>3.7800000000061118E-3</c:v>
                </c:pt>
                <c:pt idx="12128">
                  <c:v>3.0699999999797001E-3</c:v>
                </c:pt>
                <c:pt idx="12129">
                  <c:v>3.7900000000377077E-3</c:v>
                </c:pt>
                <c:pt idx="12130">
                  <c:v>2.6199999999789725E-3</c:v>
                </c:pt>
                <c:pt idx="12131">
                  <c:v>1.5799999999899228E-3</c:v>
                </c:pt>
                <c:pt idx="12132">
                  <c:v>4.5600000000263208E-3</c:v>
                </c:pt>
                <c:pt idx="12133">
                  <c:v>5.2499999999895408E-3</c:v>
                </c:pt>
                <c:pt idx="12134">
                  <c:v>2.5600000000167711E-3</c:v>
                </c:pt>
                <c:pt idx="12135">
                  <c:v>4.0500000000065484E-3</c:v>
                </c:pt>
                <c:pt idx="12136">
                  <c:v>2.99999999811007E-5</c:v>
                </c:pt>
                <c:pt idx="12137">
                  <c:v>5.870000000015807E-3</c:v>
                </c:pt>
                <c:pt idx="12138">
                  <c:v>0</c:v>
                </c:pt>
                <c:pt idx="12139">
                  <c:v>2.479999999991378E-3</c:v>
                </c:pt>
                <c:pt idx="12140">
                  <c:v>4.0799999999876491E-3</c:v>
                </c:pt>
                <c:pt idx="12141">
                  <c:v>3.6099999999805732E-3</c:v>
                </c:pt>
                <c:pt idx="12142">
                  <c:v>5.6000000000722139E-4</c:v>
                </c:pt>
                <c:pt idx="12143">
                  <c:v>3.5500000000183718E-3</c:v>
                </c:pt>
                <c:pt idx="12144">
                  <c:v>2.200000000016189E-3</c:v>
                </c:pt>
                <c:pt idx="12145">
                  <c:v>5.0699999999892498E-3</c:v>
                </c:pt>
                <c:pt idx="12146">
                  <c:v>1.2800000000083855E-3</c:v>
                </c:pt>
                <c:pt idx="12147">
                  <c:v>2.479999999991378E-3</c:v>
                </c:pt>
                <c:pt idx="12148">
                  <c:v>7.3299999999676402E-3</c:v>
                </c:pt>
                <c:pt idx="12149">
                  <c:v>5.9000000004516551E-4</c:v>
                </c:pt>
                <c:pt idx="12150">
                  <c:v>4.3200000000069849E-3</c:v>
                </c:pt>
                <c:pt idx="12151">
                  <c:v>4.2399999999815918E-3</c:v>
                </c:pt>
                <c:pt idx="12152">
                  <c:v>3.2999999999674401E-3</c:v>
                </c:pt>
                <c:pt idx="12153">
                  <c:v>3.3700000000180808E-3</c:v>
                </c:pt>
                <c:pt idx="12154">
                  <c:v>3.4299999999802822E-3</c:v>
                </c:pt>
                <c:pt idx="12155">
                  <c:v>4.170000000044638E-3</c:v>
                </c:pt>
                <c:pt idx="12156">
                  <c:v>5.5399999999963256E-3</c:v>
                </c:pt>
                <c:pt idx="12157">
                  <c:v>2.5099999999724787E-3</c:v>
                </c:pt>
                <c:pt idx="12158">
                  <c:v>8.9000000002670276E-4</c:v>
                </c:pt>
                <c:pt idx="12159">
                  <c:v>4.2300000000068394E-3</c:v>
                </c:pt>
                <c:pt idx="12160">
                  <c:v>3.8799999999810098E-3</c:v>
                </c:pt>
                <c:pt idx="12161">
                  <c:v>3.899999999987358E-3</c:v>
                </c:pt>
                <c:pt idx="12162">
                  <c:v>3.7599999999997635E-3</c:v>
                </c:pt>
                <c:pt idx="12163">
                  <c:v>2.0800000000349428E-3</c:v>
                </c:pt>
                <c:pt idx="12164">
                  <c:v>4.0599999999813008E-3</c:v>
                </c:pt>
                <c:pt idx="12165">
                  <c:v>1.1599999999702959E-3</c:v>
                </c:pt>
                <c:pt idx="12166">
                  <c:v>6.6800000000171167E-3</c:v>
                </c:pt>
                <c:pt idx="12167">
                  <c:v>3.0600000000049477E-3</c:v>
                </c:pt>
                <c:pt idx="12168">
                  <c:v>2.0600000000285945E-3</c:v>
                </c:pt>
                <c:pt idx="12169">
                  <c:v>6.1399999999594002E-3</c:v>
                </c:pt>
                <c:pt idx="12170">
                  <c:v>3.3999999999991815E-3</c:v>
                </c:pt>
                <c:pt idx="12171">
                  <c:v>2.3500000000353793E-3</c:v>
                </c:pt>
                <c:pt idx="12172">
                  <c:v>3.3699999999612373E-3</c:v>
                </c:pt>
                <c:pt idx="12173">
                  <c:v>1.970000000028449E-3</c:v>
                </c:pt>
                <c:pt idx="12174">
                  <c:v>2.0499999999969987E-3</c:v>
                </c:pt>
                <c:pt idx="12175">
                  <c:v>6.3499999999976353E-3</c:v>
                </c:pt>
                <c:pt idx="12176">
                  <c:v>1.2199999999893407E-3</c:v>
                </c:pt>
                <c:pt idx="12177">
                  <c:v>6.9799999999986539E-3</c:v>
                </c:pt>
                <c:pt idx="12178">
                  <c:v>9.2000000000780346E-4</c:v>
                </c:pt>
                <c:pt idx="12179">
                  <c:v>2.1199999999907959E-3</c:v>
                </c:pt>
                <c:pt idx="12180">
                  <c:v>6.4300000000230284E-3</c:v>
                </c:pt>
                <c:pt idx="12181">
                  <c:v>2.3600000000101318E-3</c:v>
                </c:pt>
                <c:pt idx="12182">
                  <c:v>2.9799999999795546E-3</c:v>
                </c:pt>
                <c:pt idx="12183">
                  <c:v>3.8099999999872125E-3</c:v>
                </c:pt>
                <c:pt idx="12184">
                  <c:v>3.1299999999987449E-3</c:v>
                </c:pt>
                <c:pt idx="12185">
                  <c:v>2.8000000000361069E-3</c:v>
                </c:pt>
                <c:pt idx="12186">
                  <c:v>2.3599999999532884E-3</c:v>
                </c:pt>
                <c:pt idx="12187">
                  <c:v>1.1600000000271393E-3</c:v>
                </c:pt>
                <c:pt idx="12188">
                  <c:v>3.9600000000064028E-3</c:v>
                </c:pt>
                <c:pt idx="12189">
                  <c:v>3.3099999999990359E-3</c:v>
                </c:pt>
                <c:pt idx="12190">
                  <c:v>1.2800000000083855E-3</c:v>
                </c:pt>
                <c:pt idx="12191">
                  <c:v>4.8899999999889587E-3</c:v>
                </c:pt>
                <c:pt idx="12192">
                  <c:v>8.1000000000130967E-4</c:v>
                </c:pt>
                <c:pt idx="12193">
                  <c:v>2.7999999999792635E-3</c:v>
                </c:pt>
                <c:pt idx="12194">
                  <c:v>2.2299999999972897E-3</c:v>
                </c:pt>
                <c:pt idx="12195">
                  <c:v>3.7000000000375621E-3</c:v>
                </c:pt>
                <c:pt idx="12196">
                  <c:v>5.6299999999964712E-3</c:v>
                </c:pt>
                <c:pt idx="12197">
                  <c:v>9.1999999995096005E-4</c:v>
                </c:pt>
                <c:pt idx="12198">
                  <c:v>2.8700000000299042E-3</c:v>
                </c:pt>
                <c:pt idx="12199">
                  <c:v>2.200000000016189E-3</c:v>
                </c:pt>
                <c:pt idx="12200">
                  <c:v>2.2099999999909414E-3</c:v>
                </c:pt>
                <c:pt idx="12201">
                  <c:v>4.3499999999880856E-3</c:v>
                </c:pt>
                <c:pt idx="12202">
                  <c:v>3.6600000000248656E-3</c:v>
                </c:pt>
                <c:pt idx="12203">
                  <c:v>2.659999999991669E-3</c:v>
                </c:pt>
                <c:pt idx="12204">
                  <c:v>2.7999999999792635E-3</c:v>
                </c:pt>
                <c:pt idx="12205">
                  <c:v>1.6100000000278669E-3</c:v>
                </c:pt>
                <c:pt idx="12206">
                  <c:v>4.0499999999497049E-3</c:v>
                </c:pt>
                <c:pt idx="12207">
                  <c:v>1.6100000000278669E-3</c:v>
                </c:pt>
                <c:pt idx="12208">
                  <c:v>2.5600000000167711E-3</c:v>
                </c:pt>
                <c:pt idx="12209">
                  <c:v>5.0999999999703505E-3</c:v>
                </c:pt>
                <c:pt idx="12210">
                  <c:v>1.7599999999902138E-3</c:v>
                </c:pt>
                <c:pt idx="12211">
                  <c:v>2.2299999999972897E-3</c:v>
                </c:pt>
                <c:pt idx="12212">
                  <c:v>1.9100000000094042E-3</c:v>
                </c:pt>
                <c:pt idx="12213">
                  <c:v>1.7000000000280124E-3</c:v>
                </c:pt>
                <c:pt idx="12214">
                  <c:v>2.8599999999983083E-3</c:v>
                </c:pt>
                <c:pt idx="12215">
                  <c:v>4.2300000000068394E-3</c:v>
                </c:pt>
                <c:pt idx="12216">
                  <c:v>9.0000000000145519E-5</c:v>
                </c:pt>
                <c:pt idx="12217">
                  <c:v>5.4799999999772808E-3</c:v>
                </c:pt>
                <c:pt idx="12218">
                  <c:v>1.289999999983138E-3</c:v>
                </c:pt>
                <c:pt idx="12219">
                  <c:v>7.1000000002641173E-4</c:v>
                </c:pt>
                <c:pt idx="12220">
                  <c:v>4.3200000000069849E-3</c:v>
                </c:pt>
                <c:pt idx="12221">
                  <c:v>1.7899999999713145E-3</c:v>
                </c:pt>
                <c:pt idx="12222">
                  <c:v>6.6000000003896275E-4</c:v>
                </c:pt>
                <c:pt idx="12223">
                  <c:v>2.3499999999785359E-3</c:v>
                </c:pt>
                <c:pt idx="12224">
                  <c:v>4.1400000000066939E-3</c:v>
                </c:pt>
                <c:pt idx="12225">
                  <c:v>3.1900000000177897E-3</c:v>
                </c:pt>
                <c:pt idx="12226">
                  <c:v>3.2199999999988904E-3</c:v>
                </c:pt>
                <c:pt idx="12227">
                  <c:v>0</c:v>
                </c:pt>
                <c:pt idx="12228">
                  <c:v>2.9499999999984539E-3</c:v>
                </c:pt>
                <c:pt idx="12229">
                  <c:v>2.5899999999978718E-3</c:v>
                </c:pt>
                <c:pt idx="12230">
                  <c:v>1.7299999999522697E-3</c:v>
                </c:pt>
                <c:pt idx="12231">
                  <c:v>4.350000000044929E-3</c:v>
                </c:pt>
                <c:pt idx="12232">
                  <c:v>5.6999999998197382E-4</c:v>
                </c:pt>
                <c:pt idx="12233">
                  <c:v>2.3499999999785359E-3</c:v>
                </c:pt>
                <c:pt idx="12234">
                  <c:v>6.6000000003896275E-4</c:v>
                </c:pt>
                <c:pt idx="12235">
                  <c:v>1.9699999999716056E-3</c:v>
                </c:pt>
                <c:pt idx="12236">
                  <c:v>3.5399999999867759E-3</c:v>
                </c:pt>
                <c:pt idx="12237">
                  <c:v>7.5000000003910827E-4</c:v>
                </c:pt>
                <c:pt idx="12238">
                  <c:v>2.7999999999792635E-3</c:v>
                </c:pt>
                <c:pt idx="12239">
                  <c:v>2.1399999999971442E-3</c:v>
                </c:pt>
                <c:pt idx="12240">
                  <c:v>4.200000000196269E-4</c:v>
                </c:pt>
                <c:pt idx="12241">
                  <c:v>7.7999999996336555E-4</c:v>
                </c:pt>
                <c:pt idx="12242">
                  <c:v>9.0000000000145519E-5</c:v>
                </c:pt>
                <c:pt idx="12243">
                  <c:v>2.2300000000541331E-3</c:v>
                </c:pt>
                <c:pt idx="12244">
                  <c:v>1.2199999999893407E-3</c:v>
                </c:pt>
                <c:pt idx="12245">
                  <c:v>1.4299999999707325E-3</c:v>
                </c:pt>
                <c:pt idx="12246">
                  <c:v>0</c:v>
                </c:pt>
                <c:pt idx="12247">
                  <c:v>2.15000000002874E-3</c:v>
                </c:pt>
                <c:pt idx="12248">
                  <c:v>1.0459999999966385E-2</c:v>
                </c:pt>
                <c:pt idx="12249">
                  <c:v>6.7099999999982174E-3</c:v>
                </c:pt>
                <c:pt idx="12250">
                  <c:v>0</c:v>
                </c:pt>
                <c:pt idx="12251">
                  <c:v>3.210000000024138E-3</c:v>
                </c:pt>
                <c:pt idx="12252">
                  <c:v>1.519999999970878E-3</c:v>
                </c:pt>
                <c:pt idx="12253">
                  <c:v>1.0200000000395448E-3</c:v>
                </c:pt>
                <c:pt idx="12254">
                  <c:v>2.7399999999602187E-3</c:v>
                </c:pt>
                <c:pt idx="12255">
                  <c:v>4.1400000000066939E-3</c:v>
                </c:pt>
                <c:pt idx="12256">
                  <c:v>1.970000000028449E-3</c:v>
                </c:pt>
                <c:pt idx="12257">
                  <c:v>3.0100000000174987E-3</c:v>
                </c:pt>
                <c:pt idx="12258">
                  <c:v>1.1599999999702959E-3</c:v>
                </c:pt>
                <c:pt idx="12259">
                  <c:v>2.3300000000290311E-3</c:v>
                </c:pt>
                <c:pt idx="12260">
                  <c:v>6.7999999998846761E-4</c:v>
                </c:pt>
                <c:pt idx="12261">
                  <c:v>1.3700000000085311E-3</c:v>
                </c:pt>
                <c:pt idx="12262">
                  <c:v>5.3999999999518877E-3</c:v>
                </c:pt>
                <c:pt idx="12263">
                  <c:v>0</c:v>
                </c:pt>
                <c:pt idx="12264">
                  <c:v>2.2600000000352338E-3</c:v>
                </c:pt>
                <c:pt idx="12265">
                  <c:v>3.5499999999615284E-3</c:v>
                </c:pt>
                <c:pt idx="12266">
                  <c:v>2.4000000001933586E-4</c:v>
                </c:pt>
                <c:pt idx="12267">
                  <c:v>0</c:v>
                </c:pt>
                <c:pt idx="12268">
                  <c:v>4.4100000000071304E-3</c:v>
                </c:pt>
                <c:pt idx="12269">
                  <c:v>0</c:v>
                </c:pt>
                <c:pt idx="12270">
                  <c:v>2.9200000000173532E-3</c:v>
                </c:pt>
                <c:pt idx="12271">
                  <c:v>2.9499999999984539E-3</c:v>
                </c:pt>
                <c:pt idx="12272">
                  <c:v>0</c:v>
                </c:pt>
                <c:pt idx="12273">
                  <c:v>3.0999999999608008E-3</c:v>
                </c:pt>
                <c:pt idx="12274">
                  <c:v>2.1100000000160435E-3</c:v>
                </c:pt>
                <c:pt idx="12275">
                  <c:v>0</c:v>
                </c:pt>
                <c:pt idx="12276">
                  <c:v>2.5100000000293221E-3</c:v>
                </c:pt>
                <c:pt idx="12277">
                  <c:v>2.4999999999977263E-3</c:v>
                </c:pt>
                <c:pt idx="12278">
                  <c:v>4.1400000000066939E-3</c:v>
                </c:pt>
                <c:pt idx="12279">
                  <c:v>1.8000000000029104E-4</c:v>
                </c:pt>
                <c:pt idx="12280">
                  <c:v>1.699999999971169E-3</c:v>
                </c:pt>
                <c:pt idx="12281">
                  <c:v>3.9300000000253021E-3</c:v>
                </c:pt>
                <c:pt idx="12282">
                  <c:v>3.2999999996263796E-4</c:v>
                </c:pt>
                <c:pt idx="12283">
                  <c:v>2.1199999999907959E-3</c:v>
                </c:pt>
                <c:pt idx="12284">
                  <c:v>3.8100000000440559E-3</c:v>
                </c:pt>
                <c:pt idx="12285">
                  <c:v>4.1999999996278348E-4</c:v>
                </c:pt>
                <c:pt idx="12286">
                  <c:v>2.3199999999974352E-3</c:v>
                </c:pt>
                <c:pt idx="12287">
                  <c:v>1.7000000000280124E-3</c:v>
                </c:pt>
                <c:pt idx="12288">
                  <c:v>0</c:v>
                </c:pt>
                <c:pt idx="12289">
                  <c:v>4.5900000000074215E-3</c:v>
                </c:pt>
                <c:pt idx="12290">
                  <c:v>1.0499999999638021E-3</c:v>
                </c:pt>
                <c:pt idx="12291">
                  <c:v>2.200000000016189E-3</c:v>
                </c:pt>
                <c:pt idx="12292">
                  <c:v>2.709999999979118E-3</c:v>
                </c:pt>
                <c:pt idx="12293">
                  <c:v>6.0000000001991793E-4</c:v>
                </c:pt>
                <c:pt idx="12294">
                  <c:v>8.0000000002655725E-4</c:v>
                </c:pt>
                <c:pt idx="12295">
                  <c:v>2.4499999999534339E-3</c:v>
                </c:pt>
                <c:pt idx="12296">
                  <c:v>2.1000000003823516E-4</c:v>
                </c:pt>
                <c:pt idx="12297">
                  <c:v>4.729999999995016E-3</c:v>
                </c:pt>
                <c:pt idx="12298">
                  <c:v>7.4999999998226485E-4</c:v>
                </c:pt>
                <c:pt idx="12299">
                  <c:v>1.8200000000092587E-3</c:v>
                </c:pt>
                <c:pt idx="12300">
                  <c:v>0</c:v>
                </c:pt>
                <c:pt idx="12301">
                  <c:v>3.1000000000176442E-3</c:v>
                </c:pt>
                <c:pt idx="12302">
                  <c:v>7.9999999996971383E-4</c:v>
                </c:pt>
                <c:pt idx="12303">
                  <c:v>4.4399999999882311E-3</c:v>
                </c:pt>
                <c:pt idx="12304">
                  <c:v>0</c:v>
                </c:pt>
                <c:pt idx="12305">
                  <c:v>1.8800000000283035E-3</c:v>
                </c:pt>
                <c:pt idx="12306">
                  <c:v>3.6000000000058208E-4</c:v>
                </c:pt>
                <c:pt idx="12307">
                  <c:v>2.0799999999780994E-3</c:v>
                </c:pt>
                <c:pt idx="12308">
                  <c:v>3.1900000000177897E-3</c:v>
                </c:pt>
                <c:pt idx="12309">
                  <c:v>0</c:v>
                </c:pt>
                <c:pt idx="12310">
                  <c:v>4.8899999999889587E-3</c:v>
                </c:pt>
                <c:pt idx="12311">
                  <c:v>0</c:v>
                </c:pt>
                <c:pt idx="12312">
                  <c:v>1.6699999999900683E-3</c:v>
                </c:pt>
                <c:pt idx="12313">
                  <c:v>6.0000000001991793E-4</c:v>
                </c:pt>
                <c:pt idx="12314">
                  <c:v>1.19000000000824E-3</c:v>
                </c:pt>
                <c:pt idx="12315">
                  <c:v>1.19000000000824E-3</c:v>
                </c:pt>
                <c:pt idx="12316">
                  <c:v>3.3999999999991815E-3</c:v>
                </c:pt>
                <c:pt idx="12317">
                  <c:v>1.699999999971169E-3</c:v>
                </c:pt>
                <c:pt idx="12318">
                  <c:v>3.5399999999867759E-3</c:v>
                </c:pt>
                <c:pt idx="12319">
                  <c:v>0</c:v>
                </c:pt>
                <c:pt idx="12320">
                  <c:v>1.3700000000085311E-3</c:v>
                </c:pt>
                <c:pt idx="12321">
                  <c:v>1.8000000000029104E-4</c:v>
                </c:pt>
                <c:pt idx="12322">
                  <c:v>1.6700000000469117E-3</c:v>
                </c:pt>
                <c:pt idx="12323">
                  <c:v>2.709999999979118E-3</c:v>
                </c:pt>
                <c:pt idx="12324">
                  <c:v>1.3399999999705869E-3</c:v>
                </c:pt>
                <c:pt idx="12325">
                  <c:v>2.5700000000483669E-3</c:v>
                </c:pt>
                <c:pt idx="12326">
                  <c:v>2.0499999999969987E-3</c:v>
                </c:pt>
                <c:pt idx="12327">
                  <c:v>0</c:v>
                </c:pt>
                <c:pt idx="12328">
                  <c:v>0</c:v>
                </c:pt>
                <c:pt idx="12329">
                  <c:v>4.1499999999814463E-3</c:v>
                </c:pt>
                <c:pt idx="12330">
                  <c:v>1.3999999998759449E-4</c:v>
                </c:pt>
                <c:pt idx="12331">
                  <c:v>3.5500000000183718E-3</c:v>
                </c:pt>
                <c:pt idx="12332">
                  <c:v>6.8999999996322003E-4</c:v>
                </c:pt>
                <c:pt idx="12333">
                  <c:v>8.9000000002670276E-4</c:v>
                </c:pt>
                <c:pt idx="12334">
                  <c:v>3.3000000001948138E-4</c:v>
                </c:pt>
                <c:pt idx="12335">
                  <c:v>2.6799999999980173E-3</c:v>
                </c:pt>
                <c:pt idx="12336">
                  <c:v>1.1999999998124622E-4</c:v>
                </c:pt>
                <c:pt idx="12337">
                  <c:v>2.7400000000170621E-3</c:v>
                </c:pt>
                <c:pt idx="12338">
                  <c:v>3.0699999999797001E-3</c:v>
                </c:pt>
                <c:pt idx="12339">
                  <c:v>0</c:v>
                </c:pt>
                <c:pt idx="12340">
                  <c:v>2.6500000000169166E-3</c:v>
                </c:pt>
                <c:pt idx="12341">
                  <c:v>0</c:v>
                </c:pt>
                <c:pt idx="12342">
                  <c:v>4.799999999818283E-4</c:v>
                </c:pt>
                <c:pt idx="12343">
                  <c:v>1.6100000000278669E-3</c:v>
                </c:pt>
                <c:pt idx="12344">
                  <c:v>2.1199999999907959E-3</c:v>
                </c:pt>
                <c:pt idx="12345">
                  <c:v>4.2899999999690408E-3</c:v>
                </c:pt>
                <c:pt idx="12346">
                  <c:v>0</c:v>
                </c:pt>
                <c:pt idx="12347">
                  <c:v>0</c:v>
                </c:pt>
                <c:pt idx="12348">
                  <c:v>0</c:v>
                </c:pt>
                <c:pt idx="12349">
                  <c:v>0</c:v>
                </c:pt>
                <c:pt idx="12350">
                  <c:v>1.7300000000091131E-3</c:v>
                </c:pt>
                <c:pt idx="12351">
                  <c:v>3.210000000024138E-3</c:v>
                </c:pt>
                <c:pt idx="12352">
                  <c:v>0</c:v>
                </c:pt>
                <c:pt idx="12353">
                  <c:v>0</c:v>
                </c:pt>
                <c:pt idx="12354">
                  <c:v>1.6099999999710235E-3</c:v>
                </c:pt>
                <c:pt idx="12355">
                  <c:v>1.5000000001919034E-4</c:v>
                </c:pt>
                <c:pt idx="12356">
                  <c:v>1.4899999999897773E-3</c:v>
                </c:pt>
                <c:pt idx="12357">
                  <c:v>1.0800000000017462E-3</c:v>
                </c:pt>
                <c:pt idx="12358">
                  <c:v>3.5700000000247201E-3</c:v>
                </c:pt>
                <c:pt idx="12359">
                  <c:v>3.2999999996263796E-4</c:v>
                </c:pt>
                <c:pt idx="12360">
                  <c:v>0</c:v>
                </c:pt>
                <c:pt idx="12361">
                  <c:v>1.5799999999899228E-3</c:v>
                </c:pt>
                <c:pt idx="12362">
                  <c:v>0</c:v>
                </c:pt>
                <c:pt idx="12363">
                  <c:v>5.7000000003881723E-4</c:v>
                </c:pt>
                <c:pt idx="12364">
                  <c:v>4.0999999998803105E-4</c:v>
                </c:pt>
                <c:pt idx="12365">
                  <c:v>2.3899999999912325E-3</c:v>
                </c:pt>
                <c:pt idx="12366">
                  <c:v>2.4000000001933586E-4</c:v>
                </c:pt>
                <c:pt idx="12367">
                  <c:v>0</c:v>
                </c:pt>
                <c:pt idx="12368">
                  <c:v>0</c:v>
                </c:pt>
                <c:pt idx="12369">
                  <c:v>3.2999999999674401E-3</c:v>
                </c:pt>
                <c:pt idx="12370">
                  <c:v>0</c:v>
                </c:pt>
                <c:pt idx="12371">
                  <c:v>1.1100000000396903E-3</c:v>
                </c:pt>
                <c:pt idx="12372">
                  <c:v>8.5999999998875865E-4</c:v>
                </c:pt>
                <c:pt idx="12373">
                  <c:v>6.0000000001991793E-4</c:v>
                </c:pt>
                <c:pt idx="12374">
                  <c:v>0</c:v>
                </c:pt>
                <c:pt idx="12375">
                  <c:v>7.9999999996971383E-4</c:v>
                </c:pt>
                <c:pt idx="12376">
                  <c:v>0</c:v>
                </c:pt>
                <c:pt idx="12377">
                  <c:v>1.4600000000086766E-3</c:v>
                </c:pt>
                <c:pt idx="12378">
                  <c:v>2.6199999999789725E-3</c:v>
                </c:pt>
                <c:pt idx="12379">
                  <c:v>0</c:v>
                </c:pt>
                <c:pt idx="12380">
                  <c:v>0</c:v>
                </c:pt>
                <c:pt idx="12381">
                  <c:v>0</c:v>
                </c:pt>
                <c:pt idx="12382">
                  <c:v>7.5000000003910827E-4</c:v>
                </c:pt>
                <c:pt idx="12383">
                  <c:v>0</c:v>
                </c:pt>
                <c:pt idx="12384">
                  <c:v>0</c:v>
                </c:pt>
                <c:pt idx="12385">
                  <c:v>2.2599999999783904E-3</c:v>
                </c:pt>
                <c:pt idx="12386">
                  <c:v>0</c:v>
                </c:pt>
                <c:pt idx="12387">
                  <c:v>0</c:v>
                </c:pt>
                <c:pt idx="12388">
                  <c:v>2.0999999998139174E-4</c:v>
                </c:pt>
                <c:pt idx="12389">
                  <c:v>0</c:v>
                </c:pt>
                <c:pt idx="12390">
                  <c:v>9.3000000003939931E-4</c:v>
                </c:pt>
                <c:pt idx="12391">
                  <c:v>0</c:v>
                </c:pt>
                <c:pt idx="12392">
                  <c:v>7.0999999996956831E-4</c:v>
                </c:pt>
                <c:pt idx="12393">
                  <c:v>5.4000000000087311E-4</c:v>
                </c:pt>
                <c:pt idx="12394">
                  <c:v>0</c:v>
                </c:pt>
                <c:pt idx="12395">
                  <c:v>0</c:v>
                </c:pt>
                <c:pt idx="12396">
                  <c:v>1.2500000000272848E-3</c:v>
                </c:pt>
                <c:pt idx="12397">
                  <c:v>0</c:v>
                </c:pt>
                <c:pt idx="12398">
                  <c:v>1.0999999999512511E-3</c:v>
                </c:pt>
                <c:pt idx="12399">
                  <c:v>0</c:v>
                </c:pt>
                <c:pt idx="12400">
                  <c:v>0</c:v>
                </c:pt>
                <c:pt idx="12401">
                  <c:v>0</c:v>
                </c:pt>
                <c:pt idx="12402">
                  <c:v>0</c:v>
                </c:pt>
                <c:pt idx="12403">
                  <c:v>0</c:v>
                </c:pt>
                <c:pt idx="12404">
                  <c:v>9.6000000002050001E-4</c:v>
                </c:pt>
                <c:pt idx="12405">
                  <c:v>0</c:v>
                </c:pt>
                <c:pt idx="12406">
                  <c:v>2.6000000002568413E-4</c:v>
                </c:pt>
                <c:pt idx="12407">
                  <c:v>0</c:v>
                </c:pt>
                <c:pt idx="12408">
                  <c:v>0</c:v>
                </c:pt>
                <c:pt idx="12409">
                  <c:v>0</c:v>
                </c:pt>
                <c:pt idx="12410">
                  <c:v>0</c:v>
                </c:pt>
                <c:pt idx="12411">
                  <c:v>5.99999999622014E-5</c:v>
                </c:pt>
                <c:pt idx="12412">
                  <c:v>0</c:v>
                </c:pt>
                <c:pt idx="12413">
                  <c:v>0</c:v>
                </c:pt>
                <c:pt idx="12414">
                  <c:v>0</c:v>
                </c:pt>
                <c:pt idx="12415">
                  <c:v>0</c:v>
                </c:pt>
                <c:pt idx="12416">
                  <c:v>0</c:v>
                </c:pt>
                <c:pt idx="12417">
                  <c:v>0</c:v>
                </c:pt>
                <c:pt idx="12418">
                  <c:v>6.0000000019044819E-5</c:v>
                </c:pt>
                <c:pt idx="12419">
                  <c:v>0</c:v>
                </c:pt>
                <c:pt idx="12420">
                  <c:v>0</c:v>
                </c:pt>
                <c:pt idx="12421">
                  <c:v>0</c:v>
                </c:pt>
                <c:pt idx="12422">
                  <c:v>0</c:v>
                </c:pt>
                <c:pt idx="12423">
                  <c:v>0</c:v>
                </c:pt>
                <c:pt idx="12424">
                  <c:v>0</c:v>
                </c:pt>
                <c:pt idx="12425">
                  <c:v>0</c:v>
                </c:pt>
                <c:pt idx="12426">
                  <c:v>0</c:v>
                </c:pt>
                <c:pt idx="12427">
                  <c:v>0</c:v>
                </c:pt>
                <c:pt idx="12428">
                  <c:v>0</c:v>
                </c:pt>
                <c:pt idx="12429">
                  <c:v>0</c:v>
                </c:pt>
                <c:pt idx="12430">
                  <c:v>7.4999999998226485E-4</c:v>
                </c:pt>
                <c:pt idx="12431">
                  <c:v>0</c:v>
                </c:pt>
                <c:pt idx="12432">
                  <c:v>0</c:v>
                </c:pt>
                <c:pt idx="12433">
                  <c:v>0</c:v>
                </c:pt>
                <c:pt idx="12434">
                  <c:v>0</c:v>
                </c:pt>
                <c:pt idx="12435">
                  <c:v>0</c:v>
                </c:pt>
                <c:pt idx="12436">
                  <c:v>3.0000000003838068E-4</c:v>
                </c:pt>
                <c:pt idx="12437">
                  <c:v>0</c:v>
                </c:pt>
                <c:pt idx="12438">
                  <c:v>2.3499999999785359E-3</c:v>
                </c:pt>
                <c:pt idx="12439">
                  <c:v>0</c:v>
                </c:pt>
                <c:pt idx="12440">
                  <c:v>0</c:v>
                </c:pt>
                <c:pt idx="12441">
                  <c:v>1.1299999999891952E-3</c:v>
                </c:pt>
                <c:pt idx="12442">
                  <c:v>0</c:v>
                </c:pt>
                <c:pt idx="12443">
                  <c:v>1.0500000000206455E-3</c:v>
                </c:pt>
                <c:pt idx="12444">
                  <c:v>2.1699999999782449E-3</c:v>
                </c:pt>
                <c:pt idx="12445">
                  <c:v>0</c:v>
                </c:pt>
                <c:pt idx="12446">
                  <c:v>3.0000000037944119E-5</c:v>
                </c:pt>
                <c:pt idx="12447">
                  <c:v>0</c:v>
                </c:pt>
                <c:pt idx="12448">
                  <c:v>0</c:v>
                </c:pt>
                <c:pt idx="12449">
                  <c:v>0</c:v>
                </c:pt>
                <c:pt idx="12450">
                  <c:v>0</c:v>
                </c:pt>
                <c:pt idx="12451">
                  <c:v>1.2799999999515421E-3</c:v>
                </c:pt>
                <c:pt idx="12452">
                  <c:v>0</c:v>
                </c:pt>
                <c:pt idx="12453">
                  <c:v>3.3000000001948138E-4</c:v>
                </c:pt>
                <c:pt idx="12454">
                  <c:v>0</c:v>
                </c:pt>
                <c:pt idx="12455">
                  <c:v>0</c:v>
                </c:pt>
                <c:pt idx="12456">
                  <c:v>0</c:v>
                </c:pt>
                <c:pt idx="12457">
                  <c:v>7.8000000002020897E-4</c:v>
                </c:pt>
                <c:pt idx="12458">
                  <c:v>3.1999999998788553E-4</c:v>
                </c:pt>
                <c:pt idx="12459">
                  <c:v>7.8000000002020897E-4</c:v>
                </c:pt>
                <c:pt idx="12460">
                  <c:v>0</c:v>
                </c:pt>
                <c:pt idx="12461">
                  <c:v>0</c:v>
                </c:pt>
                <c:pt idx="12462">
                  <c:v>2.7000000000043656E-4</c:v>
                </c:pt>
                <c:pt idx="12463">
                  <c:v>5.2999999996927727E-4</c:v>
                </c:pt>
                <c:pt idx="12464">
                  <c:v>1.5799999999899228E-3</c:v>
                </c:pt>
                <c:pt idx="12465">
                  <c:v>0</c:v>
                </c:pt>
                <c:pt idx="12466">
                  <c:v>0</c:v>
                </c:pt>
              </c:numCache>
            </c:numRef>
          </c:yVal>
          <c:smooth val="1"/>
          <c:extLst>
            <c:ext xmlns:c16="http://schemas.microsoft.com/office/drawing/2014/chart" uri="{C3380CC4-5D6E-409C-BE32-E72D297353CC}">
              <c16:uniqueId val="{00000000-82D2-4742-9A7B-D31112E410AC}"/>
            </c:ext>
          </c:extLst>
        </c:ser>
        <c:dLbls>
          <c:showLegendKey val="0"/>
          <c:showVal val="0"/>
          <c:showCatName val="0"/>
          <c:showSerName val="0"/>
          <c:showPercent val="0"/>
          <c:showBubbleSize val="0"/>
        </c:dLbls>
        <c:axId val="403699504"/>
        <c:axId val="369453848"/>
      </c:scatterChart>
      <c:valAx>
        <c:axId val="403699504"/>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453848"/>
        <c:crosses val="autoZero"/>
        <c:crossBetween val="midCat"/>
      </c:valAx>
      <c:valAx>
        <c:axId val="369453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36995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IN" dirty="0"/>
              <a:t>Error in high speed</a:t>
            </a:r>
          </a:p>
        </c:rich>
      </c:tx>
      <c:layout>
        <c:manualLayout>
          <c:xMode val="edge"/>
          <c:yMode val="edge"/>
          <c:x val="0.38391917581948432"/>
          <c:y val="4.8288389182986037E-2"/>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lineChart>
        <c:grouping val="standard"/>
        <c:varyColors val="0"/>
        <c:ser>
          <c:idx val="0"/>
          <c:order val="0"/>
          <c:spPr>
            <a:ln w="22225" cap="rnd">
              <a:solidFill>
                <a:schemeClr val="accent1"/>
              </a:solidFill>
              <a:round/>
            </a:ln>
            <a:effectLst/>
          </c:spPr>
          <c:marker>
            <c:symbol val="none"/>
          </c:marker>
          <c:val>
            <c:numRef>
              <c:f>'[Lvdt_Frequency.xlsx]20 Hz 2 - UP'!$F$8:$F$4749</c:f>
              <c:numCache>
                <c:formatCode>General</c:formatCode>
                <c:ptCount val="47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-9.9999999999988987E-4</c:v>
                </c:pt>
                <c:pt idx="86">
                  <c:v>9.9999999999988987E-4</c:v>
                </c:pt>
                <c:pt idx="87">
                  <c:v>0</c:v>
                </c:pt>
                <c:pt idx="88">
                  <c:v>0</c:v>
                </c:pt>
                <c:pt idx="89">
                  <c:v>-9.9999999999988987E-4</c:v>
                </c:pt>
                <c:pt idx="90">
                  <c:v>9.9999999999988987E-4</c:v>
                </c:pt>
                <c:pt idx="91">
                  <c:v>-9.9999999999988987E-4</c:v>
                </c:pt>
                <c:pt idx="92">
                  <c:v>9.9999999999988987E-4</c:v>
                </c:pt>
                <c:pt idx="93">
                  <c:v>-9.9999999999988987E-4</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-1.000000000000334E-3</c:v>
                </c:pt>
                <c:pt idx="159">
                  <c:v>1.000000000000334E-3</c:v>
                </c:pt>
                <c:pt idx="160">
                  <c:v>0</c:v>
                </c:pt>
                <c:pt idx="161">
                  <c:v>0</c:v>
                </c:pt>
                <c:pt idx="162">
                  <c:v>0</c:v>
                </c:pt>
                <c:pt idx="163">
                  <c:v>0</c:v>
                </c:pt>
                <c:pt idx="164">
                  <c:v>0</c:v>
                </c:pt>
                <c:pt idx="165">
                  <c:v>-1.000000000000334E-3</c:v>
                </c:pt>
                <c:pt idx="166">
                  <c:v>0</c:v>
                </c:pt>
                <c:pt idx="167">
                  <c:v>1.000000000000334E-3</c:v>
                </c:pt>
                <c:pt idx="168">
                  <c:v>-1.000000000000334E-3</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-9.9999999999988987E-4</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-9.9999999999988987E-4</c:v>
                </c:pt>
                <c:pt idx="277">
                  <c:v>9.9999999999988987E-4</c:v>
                </c:pt>
                <c:pt idx="278">
                  <c:v>0</c:v>
                </c:pt>
                <c:pt idx="279">
                  <c:v>-9.9999999999988987E-4</c:v>
                </c:pt>
                <c:pt idx="280">
                  <c:v>0</c:v>
                </c:pt>
                <c:pt idx="281">
                  <c:v>9.9999999999988987E-4</c:v>
                </c:pt>
                <c:pt idx="282">
                  <c:v>-9.9999999999988987E-4</c:v>
                </c:pt>
                <c:pt idx="283">
                  <c:v>0</c:v>
                </c:pt>
                <c:pt idx="284">
                  <c:v>0</c:v>
                </c:pt>
                <c:pt idx="285">
                  <c:v>0</c:v>
                </c:pt>
                <c:pt idx="286">
                  <c:v>0</c:v>
                </c:pt>
                <c:pt idx="287">
                  <c:v>0</c:v>
                </c:pt>
                <c:pt idx="288">
                  <c:v>9.9999999999988987E-4</c:v>
                </c:pt>
                <c:pt idx="289">
                  <c:v>-9.9999999999988987E-4</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-9.9999999999988987E-4</c:v>
                </c:pt>
                <c:pt idx="331">
                  <c:v>0</c:v>
                </c:pt>
                <c:pt idx="332">
                  <c:v>9.9999999999988987E-4</c:v>
                </c:pt>
                <c:pt idx="333">
                  <c:v>-9.9999999999988987E-4</c:v>
                </c:pt>
                <c:pt idx="334">
                  <c:v>0</c:v>
                </c:pt>
                <c:pt idx="335">
                  <c:v>0</c:v>
                </c:pt>
                <c:pt idx="336">
                  <c:v>0</c:v>
                </c:pt>
                <c:pt idx="337">
                  <c:v>9.9999999999988987E-4</c:v>
                </c:pt>
                <c:pt idx="338">
                  <c:v>-9.9999999999988987E-4</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-1.000000000000334E-3</c:v>
                </c:pt>
                <c:pt idx="378">
                  <c:v>0</c:v>
                </c:pt>
                <c:pt idx="379">
                  <c:v>1.000000000000334E-3</c:v>
                </c:pt>
                <c:pt idx="380">
                  <c:v>-1.000000000000334E-3</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-9.9999999999988987E-4</c:v>
                </c:pt>
                <c:pt idx="404">
                  <c:v>9.9999999999988987E-4</c:v>
                </c:pt>
                <c:pt idx="405">
                  <c:v>0</c:v>
                </c:pt>
                <c:pt idx="406">
                  <c:v>-9.9999999999988987E-4</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-9.9999999999988987E-4</c:v>
                </c:pt>
                <c:pt idx="436">
                  <c:v>0</c:v>
                </c:pt>
                <c:pt idx="437">
                  <c:v>9.9999999999988987E-4</c:v>
                </c:pt>
                <c:pt idx="438">
                  <c:v>-9.9999999999988987E-4</c:v>
                </c:pt>
                <c:pt idx="439">
                  <c:v>9.9999999999988987E-4</c:v>
                </c:pt>
                <c:pt idx="440">
                  <c:v>-9.9999999999988987E-4</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-9.9999999999988987E-4</c:v>
                </c:pt>
                <c:pt idx="461">
                  <c:v>9.9999999999988987E-4</c:v>
                </c:pt>
                <c:pt idx="462">
                  <c:v>-9.9999999999988987E-4</c:v>
                </c:pt>
                <c:pt idx="463">
                  <c:v>9.9999999999988987E-4</c:v>
                </c:pt>
                <c:pt idx="464">
                  <c:v>-9.9999999999988987E-4</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-1.000000000000334E-3</c:v>
                </c:pt>
                <c:pt idx="487">
                  <c:v>1.000000000000334E-3</c:v>
                </c:pt>
                <c:pt idx="488">
                  <c:v>-1.000000000000334E-3</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-9.9999999999988987E-4</c:v>
                </c:pt>
                <c:pt idx="521">
                  <c:v>0</c:v>
                </c:pt>
                <c:pt idx="522">
                  <c:v>9.9999999999988987E-4</c:v>
                </c:pt>
                <c:pt idx="523">
                  <c:v>0</c:v>
                </c:pt>
                <c:pt idx="524">
                  <c:v>-9.9999999999988987E-4</c:v>
                </c:pt>
                <c:pt idx="525">
                  <c:v>0</c:v>
                </c:pt>
                <c:pt idx="526">
                  <c:v>0</c:v>
                </c:pt>
                <c:pt idx="527">
                  <c:v>9.9999999999988987E-4</c:v>
                </c:pt>
                <c:pt idx="528">
                  <c:v>-9.9999999999988987E-4</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-9.9999999999988987E-4</c:v>
                </c:pt>
                <c:pt idx="560">
                  <c:v>9.9999999999988987E-4</c:v>
                </c:pt>
                <c:pt idx="561">
                  <c:v>-9.9999999999988987E-4</c:v>
                </c:pt>
                <c:pt idx="562">
                  <c:v>9.9999999999988987E-4</c:v>
                </c:pt>
                <c:pt idx="563">
                  <c:v>-9.9999999999988987E-4</c:v>
                </c:pt>
                <c:pt idx="564">
                  <c:v>9.9999999999988987E-4</c:v>
                </c:pt>
                <c:pt idx="565">
                  <c:v>-9.9999999999988987E-4</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-9.9999999999988987E-4</c:v>
                </c:pt>
                <c:pt idx="600">
                  <c:v>0</c:v>
                </c:pt>
                <c:pt idx="601">
                  <c:v>0</c:v>
                </c:pt>
                <c:pt idx="602">
                  <c:v>9.9999999999988987E-4</c:v>
                </c:pt>
                <c:pt idx="603">
                  <c:v>-9.9999999999988987E-4</c:v>
                </c:pt>
                <c:pt idx="604">
                  <c:v>9.9999999999988987E-4</c:v>
                </c:pt>
                <c:pt idx="605">
                  <c:v>0</c:v>
                </c:pt>
                <c:pt idx="606">
                  <c:v>-9.9999999999988987E-4</c:v>
                </c:pt>
                <c:pt idx="607">
                  <c:v>0</c:v>
                </c:pt>
                <c:pt idx="608">
                  <c:v>9.9999999999988987E-4</c:v>
                </c:pt>
                <c:pt idx="609">
                  <c:v>-9.9999999999988987E-4</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-1.000000000000334E-3</c:v>
                </c:pt>
                <c:pt idx="655">
                  <c:v>1.000000000000334E-3</c:v>
                </c:pt>
                <c:pt idx="656">
                  <c:v>0</c:v>
                </c:pt>
                <c:pt idx="657">
                  <c:v>0</c:v>
                </c:pt>
                <c:pt idx="658">
                  <c:v>-1.000000000000334E-3</c:v>
                </c:pt>
                <c:pt idx="659">
                  <c:v>0</c:v>
                </c:pt>
                <c:pt idx="660">
                  <c:v>1.000000000000334E-3</c:v>
                </c:pt>
                <c:pt idx="661">
                  <c:v>-1.000000000000334E-3</c:v>
                </c:pt>
                <c:pt idx="662">
                  <c:v>1.000000000000334E-3</c:v>
                </c:pt>
                <c:pt idx="663">
                  <c:v>-1.000000000000334E-3</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-9.9999999999988987E-4</c:v>
                </c:pt>
                <c:pt idx="713">
                  <c:v>0</c:v>
                </c:pt>
                <c:pt idx="714">
                  <c:v>9.9999999999988987E-4</c:v>
                </c:pt>
                <c:pt idx="715">
                  <c:v>0</c:v>
                </c:pt>
                <c:pt idx="716">
                  <c:v>-9.9999999999988987E-4</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-9.9999999999988987E-4</c:v>
                </c:pt>
                <c:pt idx="743">
                  <c:v>9.9999999999988987E-4</c:v>
                </c:pt>
                <c:pt idx="744">
                  <c:v>0</c:v>
                </c:pt>
                <c:pt idx="745">
                  <c:v>0</c:v>
                </c:pt>
                <c:pt idx="746">
                  <c:v>-9.9999999999988987E-4</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-9.9999999999988987E-4</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-1.000000000000334E-3</c:v>
                </c:pt>
                <c:pt idx="813">
                  <c:v>1.000000000000334E-3</c:v>
                </c:pt>
                <c:pt idx="814">
                  <c:v>-1.000000000000334E-3</c:v>
                </c:pt>
                <c:pt idx="815">
                  <c:v>1.000000000000334E-3</c:v>
                </c:pt>
                <c:pt idx="816">
                  <c:v>0</c:v>
                </c:pt>
                <c:pt idx="817">
                  <c:v>0</c:v>
                </c:pt>
                <c:pt idx="818">
                  <c:v>-1.000000000000334E-3</c:v>
                </c:pt>
                <c:pt idx="819">
                  <c:v>1.000000000000334E-3</c:v>
                </c:pt>
                <c:pt idx="820">
                  <c:v>-1.000000000000334E-3</c:v>
                </c:pt>
                <c:pt idx="821">
                  <c:v>0</c:v>
                </c:pt>
                <c:pt idx="822">
                  <c:v>1.000000000000334E-3</c:v>
                </c:pt>
                <c:pt idx="823">
                  <c:v>-1.000000000000334E-3</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-9.9999999999988987E-4</c:v>
                </c:pt>
                <c:pt idx="863">
                  <c:v>9.9999999999988987E-4</c:v>
                </c:pt>
                <c:pt idx="864">
                  <c:v>0</c:v>
                </c:pt>
                <c:pt idx="865">
                  <c:v>-9.9999999999988987E-4</c:v>
                </c:pt>
                <c:pt idx="866">
                  <c:v>9.9999999999988987E-4</c:v>
                </c:pt>
                <c:pt idx="867">
                  <c:v>0</c:v>
                </c:pt>
                <c:pt idx="868">
                  <c:v>-9.9999999999988987E-4</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-9.9999999999988987E-4</c:v>
                </c:pt>
                <c:pt idx="910">
                  <c:v>9.9999999999988987E-4</c:v>
                </c:pt>
                <c:pt idx="911">
                  <c:v>-9.9999999999988987E-4</c:v>
                </c:pt>
                <c:pt idx="912">
                  <c:v>0</c:v>
                </c:pt>
                <c:pt idx="913">
                  <c:v>0</c:v>
                </c:pt>
                <c:pt idx="914">
                  <c:v>9.9999999999988987E-4</c:v>
                </c:pt>
                <c:pt idx="915">
                  <c:v>-9.9999999999988987E-4</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-9.9999999999988987E-4</c:v>
                </c:pt>
                <c:pt idx="938">
                  <c:v>9.9999999999988987E-4</c:v>
                </c:pt>
                <c:pt idx="939">
                  <c:v>-9.9999999999988987E-4</c:v>
                </c:pt>
                <c:pt idx="940">
                  <c:v>9.9999999999988987E-4</c:v>
                </c:pt>
                <c:pt idx="941">
                  <c:v>-9.9999999999988987E-4</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-1.000000000000334E-3</c:v>
                </c:pt>
                <c:pt idx="973">
                  <c:v>0</c:v>
                </c:pt>
                <c:pt idx="974">
                  <c:v>0</c:v>
                </c:pt>
                <c:pt idx="975">
                  <c:v>1.000000000000334E-3</c:v>
                </c:pt>
                <c:pt idx="976">
                  <c:v>-1.000000000000334E-3</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-9.9999999999988987E-4</c:v>
                </c:pt>
                <c:pt idx="1005">
                  <c:v>0</c:v>
                </c:pt>
                <c:pt idx="1006">
                  <c:v>9.9999999999988987E-4</c:v>
                </c:pt>
                <c:pt idx="1007">
                  <c:v>-9.9999999999988987E-4</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-9.9999999999988987E-4</c:v>
                </c:pt>
                <c:pt idx="1025">
                  <c:v>9.9999999999988987E-4</c:v>
                </c:pt>
                <c:pt idx="1026">
                  <c:v>-9.9999999999988987E-4</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-9.9999999999988987E-4</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-1.000000000000334E-3</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-9.9999999999988987E-4</c:v>
                </c:pt>
                <c:pt idx="1102">
                  <c:v>9.9999999999988987E-4</c:v>
                </c:pt>
                <c:pt idx="1103">
                  <c:v>-9.9999999999988987E-4</c:v>
                </c:pt>
                <c:pt idx="1104">
                  <c:v>9.9999999999988987E-4</c:v>
                </c:pt>
                <c:pt idx="1105">
                  <c:v>0</c:v>
                </c:pt>
                <c:pt idx="1106">
                  <c:v>-9.9999999999988987E-4</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-9.9999999999988987E-4</c:v>
                </c:pt>
                <c:pt idx="1135">
                  <c:v>9.9999999999988987E-4</c:v>
                </c:pt>
                <c:pt idx="1136">
                  <c:v>0</c:v>
                </c:pt>
                <c:pt idx="1137">
                  <c:v>0</c:v>
                </c:pt>
                <c:pt idx="1138">
                  <c:v>0</c:v>
                </c:pt>
                <c:pt idx="1139">
                  <c:v>-9.9999999999988987E-4</c:v>
                </c:pt>
                <c:pt idx="1140">
                  <c:v>9.9999999999988987E-4</c:v>
                </c:pt>
                <c:pt idx="1141">
                  <c:v>0</c:v>
                </c:pt>
                <c:pt idx="1142">
                  <c:v>-9.9999999999988987E-4</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-9.9999999999988987E-4</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-1.000000000000334E-3</c:v>
                </c:pt>
                <c:pt idx="1196">
                  <c:v>1.000000000000334E-3</c:v>
                </c:pt>
                <c:pt idx="1197">
                  <c:v>0</c:v>
                </c:pt>
                <c:pt idx="1198">
                  <c:v>-1.000000000000334E-3</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-9.9999999999988987E-4</c:v>
                </c:pt>
                <c:pt idx="1221">
                  <c:v>0</c:v>
                </c:pt>
                <c:pt idx="1222">
                  <c:v>9.9999999999988987E-4</c:v>
                </c:pt>
                <c:pt idx="1223">
                  <c:v>0</c:v>
                </c:pt>
                <c:pt idx="1224">
                  <c:v>-9.9999999999988987E-4</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-9.9999999999988987E-4</c:v>
                </c:pt>
                <c:pt idx="1247">
                  <c:v>0</c:v>
                </c:pt>
                <c:pt idx="1248">
                  <c:v>9.9999999999988987E-4</c:v>
                </c:pt>
                <c:pt idx="1249">
                  <c:v>-9.9999999999988987E-4</c:v>
                </c:pt>
                <c:pt idx="1250">
                  <c:v>9.9999999999988987E-4</c:v>
                </c:pt>
                <c:pt idx="1251">
                  <c:v>-9.9999999999988987E-4</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-9.9999999999988987E-4</c:v>
                </c:pt>
                <c:pt idx="1272">
                  <c:v>9.9999999999988987E-4</c:v>
                </c:pt>
                <c:pt idx="1273">
                  <c:v>-9.9999999999988987E-4</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-1.000000000000334E-3</c:v>
                </c:pt>
                <c:pt idx="1296">
                  <c:v>1.000000000000334E-3</c:v>
                </c:pt>
                <c:pt idx="1297">
                  <c:v>0</c:v>
                </c:pt>
                <c:pt idx="1298">
                  <c:v>-1.000000000000334E-3</c:v>
                </c:pt>
                <c:pt idx="1299">
                  <c:v>1.000000000000334E-3</c:v>
                </c:pt>
                <c:pt idx="1300">
                  <c:v>-1.000000000000334E-3</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-9.9999999999988987E-4</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-9.9999999999988987E-4</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-9.9999999999988987E-4</c:v>
                </c:pt>
                <c:pt idx="1423">
                  <c:v>9.9999999999988987E-4</c:v>
                </c:pt>
                <c:pt idx="1424">
                  <c:v>0</c:v>
                </c:pt>
                <c:pt idx="1425">
                  <c:v>-9.9999999999988987E-4</c:v>
                </c:pt>
                <c:pt idx="1426">
                  <c:v>9.9999999999988987E-4</c:v>
                </c:pt>
                <c:pt idx="1427">
                  <c:v>0</c:v>
                </c:pt>
                <c:pt idx="1428">
                  <c:v>0</c:v>
                </c:pt>
                <c:pt idx="1429">
                  <c:v>-9.9999999999988987E-4</c:v>
                </c:pt>
                <c:pt idx="1430">
                  <c:v>9.9999999999988987E-4</c:v>
                </c:pt>
                <c:pt idx="1431">
                  <c:v>-9.9999999999988987E-4</c:v>
                </c:pt>
                <c:pt idx="1432">
                  <c:v>0</c:v>
                </c:pt>
                <c:pt idx="1433">
                  <c:v>0</c:v>
                </c:pt>
                <c:pt idx="1434">
                  <c:v>0</c:v>
                </c:pt>
                <c:pt idx="1435">
                  <c:v>9.9999999999988987E-4</c:v>
                </c:pt>
                <c:pt idx="1436">
                  <c:v>-9.9999999999988987E-4</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-1.000000000000334E-3</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-9.9999999999988987E-4</c:v>
                </c:pt>
                <c:pt idx="1495">
                  <c:v>9.9999999999988987E-4</c:v>
                </c:pt>
                <c:pt idx="1496">
                  <c:v>-9.9999999999988987E-4</c:v>
                </c:pt>
                <c:pt idx="1497">
                  <c:v>0</c:v>
                </c:pt>
                <c:pt idx="1498">
                  <c:v>9.9999999999988987E-4</c:v>
                </c:pt>
                <c:pt idx="1499">
                  <c:v>-9.9999999999988987E-4</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-9.9999999999988987E-4</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-9.9999999999988987E-4</c:v>
                </c:pt>
                <c:pt idx="1563">
                  <c:v>9.9999999999988987E-4</c:v>
                </c:pt>
                <c:pt idx="1564">
                  <c:v>0</c:v>
                </c:pt>
                <c:pt idx="1565">
                  <c:v>0</c:v>
                </c:pt>
                <c:pt idx="1566">
                  <c:v>0</c:v>
                </c:pt>
                <c:pt idx="1567">
                  <c:v>0</c:v>
                </c:pt>
                <c:pt idx="1568">
                  <c:v>0</c:v>
                </c:pt>
                <c:pt idx="1569">
                  <c:v>-9.9999999999988987E-4</c:v>
                </c:pt>
                <c:pt idx="1570">
                  <c:v>9.9999999999988987E-4</c:v>
                </c:pt>
                <c:pt idx="1571">
                  <c:v>-9.9999999999988987E-4</c:v>
                </c:pt>
                <c:pt idx="1572">
                  <c:v>9.9999999999988987E-4</c:v>
                </c:pt>
                <c:pt idx="1573">
                  <c:v>0</c:v>
                </c:pt>
                <c:pt idx="1574">
                  <c:v>0</c:v>
                </c:pt>
                <c:pt idx="1575">
                  <c:v>-9.9999999999988987E-4</c:v>
                </c:pt>
                <c:pt idx="1576">
                  <c:v>9.9999999999988987E-4</c:v>
                </c:pt>
                <c:pt idx="1577">
                  <c:v>-9.9999999999988987E-4</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-1.000000000000334E-3</c:v>
                </c:pt>
                <c:pt idx="1638">
                  <c:v>0</c:v>
                </c:pt>
                <c:pt idx="1639">
                  <c:v>1.000000000000334E-3</c:v>
                </c:pt>
                <c:pt idx="1640">
                  <c:v>-1.000000000000334E-3</c:v>
                </c:pt>
                <c:pt idx="1641">
                  <c:v>1.000000000000334E-3</c:v>
                </c:pt>
                <c:pt idx="1642">
                  <c:v>-1.000000000000334E-3</c:v>
                </c:pt>
                <c:pt idx="1643">
                  <c:v>1.000000000000334E-3</c:v>
                </c:pt>
                <c:pt idx="1644">
                  <c:v>-1.000000000000334E-3</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-9.9999999999988987E-4</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-9.9999999999988987E-4</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-9.9999999999988987E-4</c:v>
                </c:pt>
                <c:pt idx="1702">
                  <c:v>9.9999999999988987E-4</c:v>
                </c:pt>
                <c:pt idx="1703">
                  <c:v>-9.9999999999988987E-4</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-1.000000000000334E-3</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-9.9999999999988987E-4</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-9.9999999999988987E-4</c:v>
                </c:pt>
                <c:pt idx="1770">
                  <c:v>0</c:v>
                </c:pt>
                <c:pt idx="1771">
                  <c:v>0</c:v>
                </c:pt>
                <c:pt idx="1772">
                  <c:v>9.9999999999988987E-4</c:v>
                </c:pt>
                <c:pt idx="1773">
                  <c:v>-9.9999999999988987E-4</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-9.9999999999988987E-4</c:v>
                </c:pt>
                <c:pt idx="1796">
                  <c:v>0</c:v>
                </c:pt>
                <c:pt idx="1797">
                  <c:v>0</c:v>
                </c:pt>
                <c:pt idx="1798">
                  <c:v>9.9999999999988987E-4</c:v>
                </c:pt>
                <c:pt idx="1799">
                  <c:v>-9.9999999999988987E-4</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-1.000000000000334E-3</c:v>
                </c:pt>
                <c:pt idx="1820">
                  <c:v>1.000000000000334E-3</c:v>
                </c:pt>
                <c:pt idx="1821">
                  <c:v>-1.000000000000334E-3</c:v>
                </c:pt>
                <c:pt idx="1822">
                  <c:v>1.000000000000334E-3</c:v>
                </c:pt>
                <c:pt idx="1823">
                  <c:v>-1.000000000000334E-3</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-9.9999999999988987E-4</c:v>
                </c:pt>
                <c:pt idx="1849">
                  <c:v>9.9999999999988987E-4</c:v>
                </c:pt>
                <c:pt idx="1850">
                  <c:v>-9.9999999999988987E-4</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-9.9999999999988987E-4</c:v>
                </c:pt>
                <c:pt idx="1870">
                  <c:v>9.9999999999988987E-4</c:v>
                </c:pt>
                <c:pt idx="1871">
                  <c:v>0</c:v>
                </c:pt>
                <c:pt idx="1872">
                  <c:v>-9.9999999999988987E-4</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-9.9999999999988987E-4</c:v>
                </c:pt>
                <c:pt idx="1893">
                  <c:v>9.9999999999988987E-4</c:v>
                </c:pt>
                <c:pt idx="1894">
                  <c:v>0</c:v>
                </c:pt>
                <c:pt idx="1895">
                  <c:v>-9.9999999999988987E-4</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-1.000000000000334E-3</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-9.9999999999988987E-4</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-9.9999999999988987E-4</c:v>
                </c:pt>
                <c:pt idx="1955">
                  <c:v>0</c:v>
                </c:pt>
                <c:pt idx="1956">
                  <c:v>0</c:v>
                </c:pt>
                <c:pt idx="1957">
                  <c:v>0</c:v>
                </c:pt>
                <c:pt idx="1958">
                  <c:v>9.9999999999988987E-4</c:v>
                </c:pt>
                <c:pt idx="1959">
                  <c:v>-9.9999999999988987E-4</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-9.9999999999988987E-4</c:v>
                </c:pt>
                <c:pt idx="1985">
                  <c:v>9.9999999999988987E-4</c:v>
                </c:pt>
                <c:pt idx="1986">
                  <c:v>0</c:v>
                </c:pt>
                <c:pt idx="1987">
                  <c:v>0</c:v>
                </c:pt>
                <c:pt idx="1988">
                  <c:v>0</c:v>
                </c:pt>
                <c:pt idx="1989">
                  <c:v>0</c:v>
                </c:pt>
                <c:pt idx="1990">
                  <c:v>-9.9999999999988987E-4</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-1.000000000000334E-3</c:v>
                </c:pt>
                <c:pt idx="2019">
                  <c:v>1.000000000000334E-3</c:v>
                </c:pt>
                <c:pt idx="2020">
                  <c:v>0</c:v>
                </c:pt>
                <c:pt idx="2021">
                  <c:v>0</c:v>
                </c:pt>
                <c:pt idx="2022">
                  <c:v>-1.000000000000334E-3</c:v>
                </c:pt>
                <c:pt idx="2023">
                  <c:v>1.000000000000334E-3</c:v>
                </c:pt>
                <c:pt idx="2024">
                  <c:v>-1.000000000000334E-3</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-9.9999999999988987E-4</c:v>
                </c:pt>
                <c:pt idx="2063">
                  <c:v>9.9999999999988987E-4</c:v>
                </c:pt>
                <c:pt idx="2064">
                  <c:v>0</c:v>
                </c:pt>
                <c:pt idx="2065">
                  <c:v>0</c:v>
                </c:pt>
                <c:pt idx="2066">
                  <c:v>0</c:v>
                </c:pt>
                <c:pt idx="2067">
                  <c:v>0</c:v>
                </c:pt>
                <c:pt idx="2068">
                  <c:v>0</c:v>
                </c:pt>
                <c:pt idx="2069">
                  <c:v>0</c:v>
                </c:pt>
                <c:pt idx="2070">
                  <c:v>0</c:v>
                </c:pt>
                <c:pt idx="2071">
                  <c:v>0</c:v>
                </c:pt>
                <c:pt idx="2072">
                  <c:v>0</c:v>
                </c:pt>
                <c:pt idx="2073">
                  <c:v>-9.9999999999988987E-4</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-9.9999999999988987E-4</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9.9999999999988987E-4</c:v>
                </c:pt>
                <c:pt idx="2155">
                  <c:v>-9.9999999999988987E-4</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-9.9999999999988987E-4</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-1.000000000000334E-3</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-9.9999999999988987E-4</c:v>
                </c:pt>
                <c:pt idx="2243">
                  <c:v>9.9999999999988987E-4</c:v>
                </c:pt>
                <c:pt idx="2244">
                  <c:v>0</c:v>
                </c:pt>
                <c:pt idx="2245">
                  <c:v>-9.9999999999988987E-4</c:v>
                </c:pt>
                <c:pt idx="2246">
                  <c:v>9.9999999999988987E-4</c:v>
                </c:pt>
                <c:pt idx="2247">
                  <c:v>-9.9999999999988987E-4</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-9.9999999999988987E-4</c:v>
                </c:pt>
                <c:pt idx="2271">
                  <c:v>0</c:v>
                </c:pt>
                <c:pt idx="2272">
                  <c:v>9.9999999999988987E-4</c:v>
                </c:pt>
                <c:pt idx="2273">
                  <c:v>-9.9999999999988987E-4</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-9.9999999999988987E-4</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-1.000000000000334E-3</c:v>
                </c:pt>
                <c:pt idx="2327">
                  <c:v>1.000000000000334E-3</c:v>
                </c:pt>
                <c:pt idx="2328">
                  <c:v>0</c:v>
                </c:pt>
                <c:pt idx="2329">
                  <c:v>0</c:v>
                </c:pt>
                <c:pt idx="2330">
                  <c:v>0</c:v>
                </c:pt>
                <c:pt idx="2331">
                  <c:v>0</c:v>
                </c:pt>
                <c:pt idx="2332">
                  <c:v>-1.000000000000334E-3</c:v>
                </c:pt>
                <c:pt idx="2333">
                  <c:v>1.000000000000334E-3</c:v>
                </c:pt>
                <c:pt idx="2334">
                  <c:v>-1.000000000000334E-3</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-9.9999999999988987E-4</c:v>
                </c:pt>
                <c:pt idx="2373">
                  <c:v>9.9999999999988987E-4</c:v>
                </c:pt>
                <c:pt idx="2374">
                  <c:v>0</c:v>
                </c:pt>
                <c:pt idx="2375">
                  <c:v>-9.9999999999988987E-4</c:v>
                </c:pt>
                <c:pt idx="2376">
                  <c:v>9.9999999999988987E-4</c:v>
                </c:pt>
                <c:pt idx="2377">
                  <c:v>-9.9999999999988987E-4</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-9.9999999999988987E-4</c:v>
                </c:pt>
                <c:pt idx="2403">
                  <c:v>9.9999999999988987E-4</c:v>
                </c:pt>
                <c:pt idx="2404">
                  <c:v>0</c:v>
                </c:pt>
                <c:pt idx="2405">
                  <c:v>0</c:v>
                </c:pt>
                <c:pt idx="2406">
                  <c:v>-9.9999999999988987E-4</c:v>
                </c:pt>
                <c:pt idx="2407">
                  <c:v>9.9999999999988987E-4</c:v>
                </c:pt>
                <c:pt idx="2408">
                  <c:v>-9.9999999999988987E-4</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-9.9999999999988987E-4</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-1.000000000000334E-3</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-9.9999999999988987E-4</c:v>
                </c:pt>
                <c:pt idx="2486">
                  <c:v>9.9999999999988987E-4</c:v>
                </c:pt>
                <c:pt idx="2487">
                  <c:v>0</c:v>
                </c:pt>
                <c:pt idx="2488">
                  <c:v>-9.9999999999988987E-4</c:v>
                </c:pt>
                <c:pt idx="2489">
                  <c:v>0</c:v>
                </c:pt>
                <c:pt idx="2490">
                  <c:v>0</c:v>
                </c:pt>
                <c:pt idx="2491">
                  <c:v>9.9999999999988987E-4</c:v>
                </c:pt>
                <c:pt idx="2492">
                  <c:v>-9.9999999999988987E-4</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-9.9999999999988987E-4</c:v>
                </c:pt>
                <c:pt idx="2522">
                  <c:v>9.9999999999988987E-4</c:v>
                </c:pt>
                <c:pt idx="2523">
                  <c:v>0</c:v>
                </c:pt>
                <c:pt idx="2524">
                  <c:v>-9.9999999999988987E-4</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-9.9999999999988987E-4</c:v>
                </c:pt>
                <c:pt idx="2568">
                  <c:v>9.9999999999988987E-4</c:v>
                </c:pt>
                <c:pt idx="2569">
                  <c:v>0</c:v>
                </c:pt>
                <c:pt idx="2570">
                  <c:v>0</c:v>
                </c:pt>
                <c:pt idx="2571">
                  <c:v>0</c:v>
                </c:pt>
                <c:pt idx="2572">
                  <c:v>0</c:v>
                </c:pt>
                <c:pt idx="2573">
                  <c:v>0</c:v>
                </c:pt>
                <c:pt idx="2574">
                  <c:v>-9.9999999999988987E-4</c:v>
                </c:pt>
                <c:pt idx="2575">
                  <c:v>0</c:v>
                </c:pt>
                <c:pt idx="2576">
                  <c:v>0</c:v>
                </c:pt>
                <c:pt idx="2577">
                  <c:v>0</c:v>
                </c:pt>
                <c:pt idx="2578">
                  <c:v>0</c:v>
                </c:pt>
                <c:pt idx="2579">
                  <c:v>0</c:v>
                </c:pt>
                <c:pt idx="2580">
                  <c:v>0</c:v>
                </c:pt>
                <c:pt idx="2581">
                  <c:v>0</c:v>
                </c:pt>
                <c:pt idx="2582">
                  <c:v>9.9999999999988987E-4</c:v>
                </c:pt>
                <c:pt idx="2583">
                  <c:v>-9.9999999999988987E-4</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-1.000000000000334E-3</c:v>
                </c:pt>
                <c:pt idx="2622">
                  <c:v>1.000000000000334E-3</c:v>
                </c:pt>
                <c:pt idx="2623">
                  <c:v>0</c:v>
                </c:pt>
                <c:pt idx="2624">
                  <c:v>-1.000000000000334E-3</c:v>
                </c:pt>
                <c:pt idx="2625">
                  <c:v>1.000000000000334E-3</c:v>
                </c:pt>
                <c:pt idx="2626">
                  <c:v>0</c:v>
                </c:pt>
                <c:pt idx="2627">
                  <c:v>0</c:v>
                </c:pt>
                <c:pt idx="2628">
                  <c:v>-1.000000000000334E-3</c:v>
                </c:pt>
                <c:pt idx="2629">
                  <c:v>0</c:v>
                </c:pt>
                <c:pt idx="2630">
                  <c:v>0</c:v>
                </c:pt>
                <c:pt idx="2631">
                  <c:v>0</c:v>
                </c:pt>
                <c:pt idx="2632">
                  <c:v>1.000000000000334E-3</c:v>
                </c:pt>
                <c:pt idx="2633">
                  <c:v>-1.000000000000334E-3</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-9.9999999999988987E-4</c:v>
                </c:pt>
                <c:pt idx="2660">
                  <c:v>9.9999999999988987E-4</c:v>
                </c:pt>
                <c:pt idx="2661">
                  <c:v>0</c:v>
                </c:pt>
                <c:pt idx="2662">
                  <c:v>0</c:v>
                </c:pt>
                <c:pt idx="2663">
                  <c:v>-9.9999999999988987E-4</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-9.9999999999988987E-4</c:v>
                </c:pt>
                <c:pt idx="2682">
                  <c:v>0</c:v>
                </c:pt>
                <c:pt idx="2683">
                  <c:v>0</c:v>
                </c:pt>
                <c:pt idx="2684">
                  <c:v>9.9999999999988987E-4</c:v>
                </c:pt>
                <c:pt idx="2685">
                  <c:v>-9.9999999999988987E-4</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-9.9999999999988987E-4</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-1.000000000000334E-3</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-9.9999999999988987E-4</c:v>
                </c:pt>
                <c:pt idx="2746">
                  <c:v>9.9999999999988987E-4</c:v>
                </c:pt>
                <c:pt idx="2747">
                  <c:v>-9.9999999999988987E-4</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-9.9999999999988987E-4</c:v>
                </c:pt>
                <c:pt idx="2777">
                  <c:v>9.9999999999988987E-4</c:v>
                </c:pt>
                <c:pt idx="2778">
                  <c:v>0</c:v>
                </c:pt>
                <c:pt idx="2779">
                  <c:v>-9.9999999999988987E-4</c:v>
                </c:pt>
                <c:pt idx="2780">
                  <c:v>0</c:v>
                </c:pt>
                <c:pt idx="2781">
                  <c:v>0</c:v>
                </c:pt>
                <c:pt idx="2782">
                  <c:v>0</c:v>
                </c:pt>
                <c:pt idx="2783">
                  <c:v>0</c:v>
                </c:pt>
                <c:pt idx="2784">
                  <c:v>9.9999999999988987E-4</c:v>
                </c:pt>
                <c:pt idx="2785">
                  <c:v>-9.9999999999988987E-4</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-9.9999999999988987E-4</c:v>
                </c:pt>
                <c:pt idx="2833">
                  <c:v>9.9999999999988987E-4</c:v>
                </c:pt>
                <c:pt idx="2834">
                  <c:v>0</c:v>
                </c:pt>
                <c:pt idx="2835">
                  <c:v>-9.9999999999988987E-4</c:v>
                </c:pt>
                <c:pt idx="2836">
                  <c:v>9.9999999999988987E-4</c:v>
                </c:pt>
                <c:pt idx="2837">
                  <c:v>-9.9999999999988987E-4</c:v>
                </c:pt>
                <c:pt idx="2838">
                  <c:v>9.9999999999988987E-4</c:v>
                </c:pt>
                <c:pt idx="2839">
                  <c:v>-9.9999999999988987E-4</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-1.000000000000334E-3</c:v>
                </c:pt>
                <c:pt idx="2885">
                  <c:v>1.000000000000334E-3</c:v>
                </c:pt>
                <c:pt idx="2886">
                  <c:v>-1.000000000000334E-3</c:v>
                </c:pt>
                <c:pt idx="2887">
                  <c:v>1.000000000000334E-3</c:v>
                </c:pt>
                <c:pt idx="2888">
                  <c:v>-1.000000000000334E-3</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-9.9999999999988987E-4</c:v>
                </c:pt>
                <c:pt idx="2911">
                  <c:v>9.9999999999988987E-4</c:v>
                </c:pt>
                <c:pt idx="2912">
                  <c:v>-9.9999999999988987E-4</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-9.9999999999988987E-4</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-9.9999999999988987E-4</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-1.000000000000334E-3</c:v>
                </c:pt>
                <c:pt idx="2977">
                  <c:v>1.000000000000334E-3</c:v>
                </c:pt>
                <c:pt idx="2978">
                  <c:v>-1.000000000000334E-3</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-9.9999999999988987E-4</c:v>
                </c:pt>
                <c:pt idx="2993">
                  <c:v>9.9999999999988987E-4</c:v>
                </c:pt>
                <c:pt idx="2994">
                  <c:v>0</c:v>
                </c:pt>
                <c:pt idx="2995">
                  <c:v>-9.9999999999988987E-4</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-9.9999999999988987E-4</c:v>
                </c:pt>
                <c:pt idx="3010">
                  <c:v>9.9999999999988987E-4</c:v>
                </c:pt>
                <c:pt idx="3011">
                  <c:v>-9.9999999999988987E-4</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-9.9999999999988987E-4</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-9.9999999999988987E-4</c:v>
                </c:pt>
                <c:pt idx="3056">
                  <c:v>9.9999999999988987E-4</c:v>
                </c:pt>
                <c:pt idx="3057">
                  <c:v>-9.9999999999988987E-4</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-1.000000000000334E-3</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-9.9999999999988987E-4</c:v>
                </c:pt>
                <c:pt idx="3090">
                  <c:v>9.9999999999988987E-4</c:v>
                </c:pt>
                <c:pt idx="3091">
                  <c:v>0</c:v>
                </c:pt>
                <c:pt idx="3092">
                  <c:v>-9.9999999999988987E-4</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-9.9999999999988987E-4</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-9.9999999999988987E-4</c:v>
                </c:pt>
                <c:pt idx="3123">
                  <c:v>9.9999999999988987E-4</c:v>
                </c:pt>
                <c:pt idx="3124">
                  <c:v>0</c:v>
                </c:pt>
                <c:pt idx="3125">
                  <c:v>-9.9999999999988987E-4</c:v>
                </c:pt>
                <c:pt idx="3126">
                  <c:v>0</c:v>
                </c:pt>
                <c:pt idx="3127">
                  <c:v>0</c:v>
                </c:pt>
                <c:pt idx="3128">
                  <c:v>0</c:v>
                </c:pt>
                <c:pt idx="3129">
                  <c:v>0</c:v>
                </c:pt>
                <c:pt idx="3130">
                  <c:v>0</c:v>
                </c:pt>
                <c:pt idx="3131">
                  <c:v>0</c:v>
                </c:pt>
                <c:pt idx="3132">
                  <c:v>0</c:v>
                </c:pt>
                <c:pt idx="3133">
                  <c:v>0</c:v>
                </c:pt>
                <c:pt idx="3134">
                  <c:v>0</c:v>
                </c:pt>
                <c:pt idx="3135">
                  <c:v>-1.000000000000334E-3</c:v>
                </c:pt>
                <c:pt idx="3136">
                  <c:v>1.000000000000334E-3</c:v>
                </c:pt>
                <c:pt idx="3137">
                  <c:v>-1.000000000000334E-3</c:v>
                </c:pt>
                <c:pt idx="3138">
                  <c:v>0</c:v>
                </c:pt>
                <c:pt idx="3139">
                  <c:v>0</c:v>
                </c:pt>
                <c:pt idx="3140">
                  <c:v>0</c:v>
                </c:pt>
                <c:pt idx="3141">
                  <c:v>0</c:v>
                </c:pt>
                <c:pt idx="3142">
                  <c:v>0</c:v>
                </c:pt>
                <c:pt idx="3143">
                  <c:v>0</c:v>
                </c:pt>
                <c:pt idx="3144">
                  <c:v>0</c:v>
                </c:pt>
                <c:pt idx="3145">
                  <c:v>0</c:v>
                </c:pt>
                <c:pt idx="3146">
                  <c:v>0</c:v>
                </c:pt>
                <c:pt idx="3147">
                  <c:v>0</c:v>
                </c:pt>
                <c:pt idx="3148">
                  <c:v>-9.9999999999988987E-4</c:v>
                </c:pt>
                <c:pt idx="3149">
                  <c:v>9.9999999999988987E-4</c:v>
                </c:pt>
                <c:pt idx="3150">
                  <c:v>-9.9999999999988987E-4</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-9.9999999999988987E-4</c:v>
                </c:pt>
                <c:pt idx="3165">
                  <c:v>0</c:v>
                </c:pt>
                <c:pt idx="3166">
                  <c:v>0</c:v>
                </c:pt>
                <c:pt idx="3167">
                  <c:v>0</c:v>
                </c:pt>
                <c:pt idx="3168">
                  <c:v>0</c:v>
                </c:pt>
                <c:pt idx="3169">
                  <c:v>0</c:v>
                </c:pt>
                <c:pt idx="3170">
                  <c:v>0</c:v>
                </c:pt>
                <c:pt idx="3171">
                  <c:v>0</c:v>
                </c:pt>
                <c:pt idx="3172">
                  <c:v>0</c:v>
                </c:pt>
                <c:pt idx="3173">
                  <c:v>0</c:v>
                </c:pt>
                <c:pt idx="3174">
                  <c:v>0</c:v>
                </c:pt>
                <c:pt idx="3175">
                  <c:v>0</c:v>
                </c:pt>
                <c:pt idx="3176">
                  <c:v>-9.9999999999988987E-4</c:v>
                </c:pt>
                <c:pt idx="3177">
                  <c:v>9.9999999999988987E-4</c:v>
                </c:pt>
                <c:pt idx="3178">
                  <c:v>-9.9999999999988987E-4</c:v>
                </c:pt>
                <c:pt idx="3179">
                  <c:v>0</c:v>
                </c:pt>
                <c:pt idx="3180">
                  <c:v>0</c:v>
                </c:pt>
                <c:pt idx="3181">
                  <c:v>0</c:v>
                </c:pt>
                <c:pt idx="3182">
                  <c:v>0</c:v>
                </c:pt>
                <c:pt idx="3183">
                  <c:v>0</c:v>
                </c:pt>
                <c:pt idx="3184">
                  <c:v>0</c:v>
                </c:pt>
                <c:pt idx="3185">
                  <c:v>0</c:v>
                </c:pt>
                <c:pt idx="3186">
                  <c:v>0</c:v>
                </c:pt>
                <c:pt idx="3187">
                  <c:v>0</c:v>
                </c:pt>
                <c:pt idx="3188">
                  <c:v>0</c:v>
                </c:pt>
                <c:pt idx="3189">
                  <c:v>-1.000000000000334E-3</c:v>
                </c:pt>
                <c:pt idx="3190">
                  <c:v>1.000000000000334E-3</c:v>
                </c:pt>
                <c:pt idx="3191">
                  <c:v>-1.000000000000334E-3</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-9.9999999999988987E-4</c:v>
                </c:pt>
                <c:pt idx="3208">
                  <c:v>9.9999999999988987E-4</c:v>
                </c:pt>
                <c:pt idx="3209">
                  <c:v>-9.9999999999988987E-4</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-9.9999999999988987E-4</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-9.9999999999988987E-4</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-1.000000000000334E-3</c:v>
                </c:pt>
                <c:pt idx="3275">
                  <c:v>1.000000000000334E-3</c:v>
                </c:pt>
                <c:pt idx="3276">
                  <c:v>-1.000000000000334E-3</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-9.9999999999988987E-4</c:v>
                </c:pt>
                <c:pt idx="3300">
                  <c:v>9.9999999999988987E-4</c:v>
                </c:pt>
                <c:pt idx="3301">
                  <c:v>-9.9999999999988987E-4</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-9.9999999999988987E-4</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-9.9999999999988987E-4</c:v>
                </c:pt>
                <c:pt idx="3359">
                  <c:v>0</c:v>
                </c:pt>
                <c:pt idx="3360">
                  <c:v>0</c:v>
                </c:pt>
                <c:pt idx="3361">
                  <c:v>9.9999999999988987E-4</c:v>
                </c:pt>
                <c:pt idx="3362">
                  <c:v>0</c:v>
                </c:pt>
                <c:pt idx="3363">
                  <c:v>-9.9999999999988987E-4</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-1.000000000000334E-3</c:v>
                </c:pt>
                <c:pt idx="3387">
                  <c:v>1.000000000000334E-3</c:v>
                </c:pt>
                <c:pt idx="3388">
                  <c:v>0</c:v>
                </c:pt>
                <c:pt idx="3389">
                  <c:v>-1.000000000000334E-3</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-9.9999999999988987E-4</c:v>
                </c:pt>
                <c:pt idx="3413">
                  <c:v>9.9999999999988987E-4</c:v>
                </c:pt>
                <c:pt idx="3414">
                  <c:v>0</c:v>
                </c:pt>
                <c:pt idx="3415">
                  <c:v>-9.9999999999988987E-4</c:v>
                </c:pt>
                <c:pt idx="3416">
                  <c:v>0</c:v>
                </c:pt>
                <c:pt idx="3417">
                  <c:v>9.9999999999988987E-4</c:v>
                </c:pt>
                <c:pt idx="3418">
                  <c:v>-9.9999999999988987E-4</c:v>
                </c:pt>
                <c:pt idx="3419">
                  <c:v>0</c:v>
                </c:pt>
                <c:pt idx="3420">
                  <c:v>0</c:v>
                </c:pt>
                <c:pt idx="3421">
                  <c:v>9.9999999999988987E-4</c:v>
                </c:pt>
                <c:pt idx="3422">
                  <c:v>0</c:v>
                </c:pt>
                <c:pt idx="3423">
                  <c:v>-9.9999999999988987E-4</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-9.9999999999988987E-4</c:v>
                </c:pt>
                <c:pt idx="3453">
                  <c:v>9.9999999999988987E-4</c:v>
                </c:pt>
                <c:pt idx="3454">
                  <c:v>-9.9999999999988987E-4</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-9.9999999999988987E-4</c:v>
                </c:pt>
                <c:pt idx="3483">
                  <c:v>9.9999999999988987E-4</c:v>
                </c:pt>
                <c:pt idx="3484">
                  <c:v>-9.9999999999988987E-4</c:v>
                </c:pt>
                <c:pt idx="3485">
                  <c:v>9.9999999999988987E-4</c:v>
                </c:pt>
                <c:pt idx="3486">
                  <c:v>0</c:v>
                </c:pt>
                <c:pt idx="3487">
                  <c:v>0</c:v>
                </c:pt>
                <c:pt idx="3488">
                  <c:v>-9.9999999999988987E-4</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-1.000000000000334E-3</c:v>
                </c:pt>
                <c:pt idx="3574">
                  <c:v>1.000000000000334E-3</c:v>
                </c:pt>
                <c:pt idx="3575">
                  <c:v>-1.000000000000334E-3</c:v>
                </c:pt>
                <c:pt idx="3576">
                  <c:v>1.000000000000334E-3</c:v>
                </c:pt>
                <c:pt idx="3577">
                  <c:v>0</c:v>
                </c:pt>
                <c:pt idx="3578">
                  <c:v>0</c:v>
                </c:pt>
                <c:pt idx="3579">
                  <c:v>-1.000000000000334E-3</c:v>
                </c:pt>
                <c:pt idx="3580">
                  <c:v>1.000000000000334E-3</c:v>
                </c:pt>
                <c:pt idx="3581">
                  <c:v>0</c:v>
                </c:pt>
                <c:pt idx="3582">
                  <c:v>-1.000000000000334E-3</c:v>
                </c:pt>
                <c:pt idx="3583">
                  <c:v>0</c:v>
                </c:pt>
                <c:pt idx="3584">
                  <c:v>0</c:v>
                </c:pt>
                <c:pt idx="3585">
                  <c:v>1.000000000000334E-3</c:v>
                </c:pt>
                <c:pt idx="3586">
                  <c:v>-1.000000000000334E-3</c:v>
                </c:pt>
                <c:pt idx="3587">
                  <c:v>0</c:v>
                </c:pt>
                <c:pt idx="3588">
                  <c:v>0</c:v>
                </c:pt>
                <c:pt idx="3589">
                  <c:v>0</c:v>
                </c:pt>
                <c:pt idx="3590">
                  <c:v>1.000000000000334E-3</c:v>
                </c:pt>
                <c:pt idx="3591">
                  <c:v>-1.000000000000334E-3</c:v>
                </c:pt>
                <c:pt idx="3592">
                  <c:v>0</c:v>
                </c:pt>
                <c:pt idx="3593">
                  <c:v>0</c:v>
                </c:pt>
                <c:pt idx="3594">
                  <c:v>1.000000000000334E-3</c:v>
                </c:pt>
                <c:pt idx="3595">
                  <c:v>-1.000000000000334E-3</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-9.9999999999988987E-4</c:v>
                </c:pt>
                <c:pt idx="3633">
                  <c:v>9.9999999999988987E-4</c:v>
                </c:pt>
                <c:pt idx="3634">
                  <c:v>0</c:v>
                </c:pt>
                <c:pt idx="3635">
                  <c:v>0</c:v>
                </c:pt>
                <c:pt idx="3636">
                  <c:v>-9.9999999999988987E-4</c:v>
                </c:pt>
                <c:pt idx="3637">
                  <c:v>9.9999999999988987E-4</c:v>
                </c:pt>
                <c:pt idx="3638">
                  <c:v>0</c:v>
                </c:pt>
                <c:pt idx="3639">
                  <c:v>0</c:v>
                </c:pt>
                <c:pt idx="3640">
                  <c:v>-9.9999999999988987E-4</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-9.9999999999988987E-4</c:v>
                </c:pt>
                <c:pt idx="3664">
                  <c:v>9.9999999999988987E-4</c:v>
                </c:pt>
                <c:pt idx="3665">
                  <c:v>-9.9999999999988987E-4</c:v>
                </c:pt>
                <c:pt idx="3666">
                  <c:v>9.9999999999988987E-4</c:v>
                </c:pt>
                <c:pt idx="3667">
                  <c:v>-9.9999999999988987E-4</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-9.9999999999988987E-4</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-1.000000000000334E-3</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-9.9999999999988987E-4</c:v>
                </c:pt>
                <c:pt idx="3755">
                  <c:v>9.9999999999988987E-4</c:v>
                </c:pt>
                <c:pt idx="3756">
                  <c:v>0</c:v>
                </c:pt>
                <c:pt idx="3757">
                  <c:v>0</c:v>
                </c:pt>
                <c:pt idx="3758">
                  <c:v>0</c:v>
                </c:pt>
                <c:pt idx="3759">
                  <c:v>0</c:v>
                </c:pt>
                <c:pt idx="3760">
                  <c:v>0</c:v>
                </c:pt>
                <c:pt idx="3761">
                  <c:v>-9.9999999999988987E-4</c:v>
                </c:pt>
                <c:pt idx="3762">
                  <c:v>9.9999999999988987E-4</c:v>
                </c:pt>
                <c:pt idx="3763">
                  <c:v>-9.9999999999988987E-4</c:v>
                </c:pt>
                <c:pt idx="3764">
                  <c:v>9.9999999999988987E-4</c:v>
                </c:pt>
                <c:pt idx="3765">
                  <c:v>0</c:v>
                </c:pt>
                <c:pt idx="3766">
                  <c:v>-9.9999999999988987E-4</c:v>
                </c:pt>
                <c:pt idx="3767">
                  <c:v>9.9999999999988987E-4</c:v>
                </c:pt>
                <c:pt idx="3768">
                  <c:v>-9.9999999999988987E-4</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-9.9999999999988987E-4</c:v>
                </c:pt>
                <c:pt idx="3848">
                  <c:v>9.9999999999988987E-4</c:v>
                </c:pt>
                <c:pt idx="3849">
                  <c:v>0</c:v>
                </c:pt>
                <c:pt idx="3850">
                  <c:v>0</c:v>
                </c:pt>
                <c:pt idx="3851">
                  <c:v>0</c:v>
                </c:pt>
                <c:pt idx="3852">
                  <c:v>0</c:v>
                </c:pt>
                <c:pt idx="3853">
                  <c:v>-9.9999999999988987E-4</c:v>
                </c:pt>
                <c:pt idx="3854">
                  <c:v>9.9999999999988987E-4</c:v>
                </c:pt>
                <c:pt idx="3855">
                  <c:v>-9.9999999999988987E-4</c:v>
                </c:pt>
                <c:pt idx="3856">
                  <c:v>0</c:v>
                </c:pt>
                <c:pt idx="3857">
                  <c:v>9.9999999999988987E-4</c:v>
                </c:pt>
                <c:pt idx="3858">
                  <c:v>-9.9999999999988987E-4</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-9.9999999999988987E-4</c:v>
                </c:pt>
                <c:pt idx="3884">
                  <c:v>0</c:v>
                </c:pt>
                <c:pt idx="3885">
                  <c:v>0</c:v>
                </c:pt>
                <c:pt idx="3886">
                  <c:v>9.9999999999988987E-4</c:v>
                </c:pt>
                <c:pt idx="3887">
                  <c:v>0</c:v>
                </c:pt>
                <c:pt idx="3888">
                  <c:v>-9.9999999999988987E-4</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-1.000000000000334E-3</c:v>
                </c:pt>
                <c:pt idx="3912">
                  <c:v>0</c:v>
                </c:pt>
                <c:pt idx="3913">
                  <c:v>1.000000000000334E-3</c:v>
                </c:pt>
                <c:pt idx="3914">
                  <c:v>-1.000000000000334E-3</c:v>
                </c:pt>
                <c:pt idx="3915">
                  <c:v>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-9.9999999999988987E-4</c:v>
                </c:pt>
                <c:pt idx="3937">
                  <c:v>9.9999999999988987E-4</c:v>
                </c:pt>
                <c:pt idx="3938">
                  <c:v>-9.9999999999988987E-4</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-9.9999999999988987E-4</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-9.9999999999988987E-4</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-1.000000000000334E-3</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-9.9999999999988987E-4</c:v>
                </c:pt>
                <c:pt idx="4053">
                  <c:v>9.9999999999988987E-4</c:v>
                </c:pt>
                <c:pt idx="4054">
                  <c:v>0</c:v>
                </c:pt>
                <c:pt idx="4055">
                  <c:v>0</c:v>
                </c:pt>
                <c:pt idx="4056">
                  <c:v>-9.9999999999988987E-4</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-9.9999999999988987E-4</c:v>
                </c:pt>
                <c:pt idx="4101">
                  <c:v>9.9999999999988987E-4</c:v>
                </c:pt>
                <c:pt idx="4102">
                  <c:v>0</c:v>
                </c:pt>
                <c:pt idx="4103">
                  <c:v>0</c:v>
                </c:pt>
                <c:pt idx="4104">
                  <c:v>0</c:v>
                </c:pt>
                <c:pt idx="4105">
                  <c:v>-9.9999999999988987E-4</c:v>
                </c:pt>
                <c:pt idx="4106">
                  <c:v>9.9999999999988987E-4</c:v>
                </c:pt>
                <c:pt idx="4107">
                  <c:v>-9.9999999999988987E-4</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-9.9999999999988987E-4</c:v>
                </c:pt>
                <c:pt idx="4156">
                  <c:v>9.9999999999988987E-4</c:v>
                </c:pt>
                <c:pt idx="4157">
                  <c:v>-9.9999999999988987E-4</c:v>
                </c:pt>
                <c:pt idx="4158">
                  <c:v>0</c:v>
                </c:pt>
                <c:pt idx="4159">
                  <c:v>9.9999999999988987E-4</c:v>
                </c:pt>
                <c:pt idx="4160">
                  <c:v>-9.9999999999988987E-4</c:v>
                </c:pt>
                <c:pt idx="4161">
                  <c:v>9.9999999999988987E-4</c:v>
                </c:pt>
                <c:pt idx="4162">
                  <c:v>0</c:v>
                </c:pt>
                <c:pt idx="4163">
                  <c:v>-9.9999999999988987E-4</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-1.000000000000334E-3</c:v>
                </c:pt>
                <c:pt idx="4223">
                  <c:v>0</c:v>
                </c:pt>
                <c:pt idx="4224">
                  <c:v>1.000000000000334E-3</c:v>
                </c:pt>
                <c:pt idx="4225">
                  <c:v>-1.000000000000334E-3</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-9.9999999999988987E-4</c:v>
                </c:pt>
                <c:pt idx="4278">
                  <c:v>0</c:v>
                </c:pt>
                <c:pt idx="4279">
                  <c:v>0</c:v>
                </c:pt>
                <c:pt idx="4280">
                  <c:v>0</c:v>
                </c:pt>
                <c:pt idx="4281">
                  <c:v>0</c:v>
                </c:pt>
                <c:pt idx="4282">
                  <c:v>9.9999999999988987E-4</c:v>
                </c:pt>
                <c:pt idx="4283">
                  <c:v>-9.9999999999988987E-4</c:v>
                </c:pt>
                <c:pt idx="4284">
                  <c:v>9.9999999999988987E-4</c:v>
                </c:pt>
                <c:pt idx="4285">
                  <c:v>-9.9999999999988987E-4</c:v>
                </c:pt>
                <c:pt idx="4286">
                  <c:v>9.9999999999988987E-4</c:v>
                </c:pt>
                <c:pt idx="4287">
                  <c:v>-9.9999999999988987E-4</c:v>
                </c:pt>
                <c:pt idx="4288">
                  <c:v>0</c:v>
                </c:pt>
                <c:pt idx="4289">
                  <c:v>0</c:v>
                </c:pt>
                <c:pt idx="4290">
                  <c:v>0</c:v>
                </c:pt>
                <c:pt idx="4291">
                  <c:v>0</c:v>
                </c:pt>
                <c:pt idx="4292">
                  <c:v>9.9999999999988987E-4</c:v>
                </c:pt>
                <c:pt idx="4293">
                  <c:v>-9.9999999999988987E-4</c:v>
                </c:pt>
                <c:pt idx="4294">
                  <c:v>9.9999999999988987E-4</c:v>
                </c:pt>
                <c:pt idx="4295">
                  <c:v>-9.9999999999988987E-4</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-9.9999999999988987E-4</c:v>
                </c:pt>
                <c:pt idx="4359">
                  <c:v>0</c:v>
                </c:pt>
                <c:pt idx="4360">
                  <c:v>0</c:v>
                </c:pt>
                <c:pt idx="4361">
                  <c:v>9.9999999999988987E-4</c:v>
                </c:pt>
                <c:pt idx="4362">
                  <c:v>0</c:v>
                </c:pt>
                <c:pt idx="4363">
                  <c:v>-9.9999999999988987E-4</c:v>
                </c:pt>
                <c:pt idx="4364">
                  <c:v>9.9999999999988987E-4</c:v>
                </c:pt>
                <c:pt idx="4365">
                  <c:v>-9.9999999999988987E-4</c:v>
                </c:pt>
                <c:pt idx="4366">
                  <c:v>0</c:v>
                </c:pt>
                <c:pt idx="4367">
                  <c:v>0</c:v>
                </c:pt>
                <c:pt idx="4368">
                  <c:v>9.9999999999988987E-4</c:v>
                </c:pt>
                <c:pt idx="4369">
                  <c:v>-9.9999999999988987E-4</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-9.9999999999988987E-4</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-1.000000000000334E-3</c:v>
                </c:pt>
                <c:pt idx="4436">
                  <c:v>0</c:v>
                </c:pt>
                <c:pt idx="4437">
                  <c:v>1.000000000000334E-3</c:v>
                </c:pt>
                <c:pt idx="4438">
                  <c:v>-1.000000000000334E-3</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-9.9999999999988987E-4</c:v>
                </c:pt>
                <c:pt idx="4476">
                  <c:v>9.9999999999988987E-4</c:v>
                </c:pt>
                <c:pt idx="4477">
                  <c:v>-9.9999999999988987E-4</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-9.9999999999988987E-4</c:v>
                </c:pt>
                <c:pt idx="4520">
                  <c:v>9.9999999999988987E-4</c:v>
                </c:pt>
                <c:pt idx="4521">
                  <c:v>-9.9999999999988987E-4</c:v>
                </c:pt>
                <c:pt idx="4522">
                  <c:v>9.9999999999988987E-4</c:v>
                </c:pt>
                <c:pt idx="4523">
                  <c:v>-9.9999999999988987E-4</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-9.9999999999988987E-4</c:v>
                </c:pt>
                <c:pt idx="4558">
                  <c:v>0</c:v>
                </c:pt>
                <c:pt idx="4559">
                  <c:v>0</c:v>
                </c:pt>
                <c:pt idx="4560">
                  <c:v>0</c:v>
                </c:pt>
                <c:pt idx="4561">
                  <c:v>0</c:v>
                </c:pt>
                <c:pt idx="4562">
                  <c:v>9.9999999999988987E-4</c:v>
                </c:pt>
                <c:pt idx="4563">
                  <c:v>-9.9999999999988987E-4</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-1.000000000000334E-3</c:v>
                </c:pt>
                <c:pt idx="4590">
                  <c:v>0</c:v>
                </c:pt>
                <c:pt idx="4591">
                  <c:v>0</c:v>
                </c:pt>
                <c:pt idx="4592">
                  <c:v>0</c:v>
                </c:pt>
                <c:pt idx="4593">
                  <c:v>0</c:v>
                </c:pt>
                <c:pt idx="4594">
                  <c:v>0</c:v>
                </c:pt>
                <c:pt idx="4595">
                  <c:v>0</c:v>
                </c:pt>
                <c:pt idx="4596">
                  <c:v>0</c:v>
                </c:pt>
                <c:pt idx="4597">
                  <c:v>0</c:v>
                </c:pt>
                <c:pt idx="4598">
                  <c:v>0</c:v>
                </c:pt>
                <c:pt idx="4599">
                  <c:v>0</c:v>
                </c:pt>
                <c:pt idx="4600">
                  <c:v>0</c:v>
                </c:pt>
                <c:pt idx="4601">
                  <c:v>0</c:v>
                </c:pt>
                <c:pt idx="4602">
                  <c:v>0</c:v>
                </c:pt>
                <c:pt idx="4603">
                  <c:v>0</c:v>
                </c:pt>
                <c:pt idx="4604">
                  <c:v>0</c:v>
                </c:pt>
                <c:pt idx="4605">
                  <c:v>0</c:v>
                </c:pt>
                <c:pt idx="4606">
                  <c:v>0</c:v>
                </c:pt>
                <c:pt idx="4607">
                  <c:v>0</c:v>
                </c:pt>
                <c:pt idx="4608">
                  <c:v>0</c:v>
                </c:pt>
                <c:pt idx="4609">
                  <c:v>0</c:v>
                </c:pt>
                <c:pt idx="4610">
                  <c:v>0</c:v>
                </c:pt>
                <c:pt idx="4611">
                  <c:v>0</c:v>
                </c:pt>
                <c:pt idx="4612">
                  <c:v>0</c:v>
                </c:pt>
                <c:pt idx="4613">
                  <c:v>0</c:v>
                </c:pt>
                <c:pt idx="4614">
                  <c:v>0</c:v>
                </c:pt>
                <c:pt idx="4615">
                  <c:v>0</c:v>
                </c:pt>
                <c:pt idx="4616">
                  <c:v>0</c:v>
                </c:pt>
                <c:pt idx="4617">
                  <c:v>0</c:v>
                </c:pt>
                <c:pt idx="4618">
                  <c:v>0</c:v>
                </c:pt>
                <c:pt idx="4619">
                  <c:v>0</c:v>
                </c:pt>
                <c:pt idx="4620">
                  <c:v>-9.9999999999988987E-4</c:v>
                </c:pt>
                <c:pt idx="4621">
                  <c:v>0</c:v>
                </c:pt>
                <c:pt idx="4622">
                  <c:v>9.9999999999988987E-4</c:v>
                </c:pt>
                <c:pt idx="4623">
                  <c:v>-9.9999999999988987E-4</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-9.9999999999988987E-4</c:v>
                </c:pt>
                <c:pt idx="4649">
                  <c:v>9.9999999999988987E-4</c:v>
                </c:pt>
                <c:pt idx="4650">
                  <c:v>0</c:v>
                </c:pt>
                <c:pt idx="4651">
                  <c:v>0</c:v>
                </c:pt>
                <c:pt idx="4652">
                  <c:v>0</c:v>
                </c:pt>
                <c:pt idx="4653">
                  <c:v>0</c:v>
                </c:pt>
                <c:pt idx="4654">
                  <c:v>0</c:v>
                </c:pt>
                <c:pt idx="4655">
                  <c:v>0</c:v>
                </c:pt>
                <c:pt idx="4656">
                  <c:v>0</c:v>
                </c:pt>
                <c:pt idx="4657">
                  <c:v>-9.9999999999988987E-4</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-9.9999999999988987E-4</c:v>
                </c:pt>
                <c:pt idx="4684">
                  <c:v>9.9999999999988987E-4</c:v>
                </c:pt>
                <c:pt idx="4685">
                  <c:v>-9.9999999999988987E-4</c:v>
                </c:pt>
                <c:pt idx="4686">
                  <c:v>0</c:v>
                </c:pt>
                <c:pt idx="4687">
                  <c:v>0</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c:v>
                </c:pt>
                <c:pt idx="4712">
                  <c:v>0</c:v>
                </c:pt>
                <c:pt idx="4713">
                  <c:v>0</c:v>
                </c:pt>
                <c:pt idx="4714">
                  <c:v>0</c:v>
                </c:pt>
                <c:pt idx="4715">
                  <c:v>0</c:v>
                </c:pt>
                <c:pt idx="4716">
                  <c:v>0</c:v>
                </c:pt>
                <c:pt idx="4717">
                  <c:v>0</c:v>
                </c:pt>
                <c:pt idx="4718">
                  <c:v>0</c:v>
                </c:pt>
                <c:pt idx="4719">
                  <c:v>-1.000000000000334E-3</c:v>
                </c:pt>
                <c:pt idx="4720">
                  <c:v>0</c:v>
                </c:pt>
                <c:pt idx="4721">
                  <c:v>0</c:v>
                </c:pt>
                <c:pt idx="4722">
                  <c:v>0</c:v>
                </c:pt>
                <c:pt idx="4723">
                  <c:v>0</c:v>
                </c:pt>
                <c:pt idx="4724">
                  <c:v>0</c:v>
                </c:pt>
                <c:pt idx="4725">
                  <c:v>1.000000000000334E-3</c:v>
                </c:pt>
                <c:pt idx="4726">
                  <c:v>-1.000000000000334E-3</c:v>
                </c:pt>
                <c:pt idx="4727">
                  <c:v>0</c:v>
                </c:pt>
                <c:pt idx="4728">
                  <c:v>0</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numCache>
            </c:numRef>
          </c:val>
          <c:smooth val="0"/>
          <c:extLst>
            <c:ext xmlns:c16="http://schemas.microsoft.com/office/drawing/2014/chart" uri="{C3380CC4-5D6E-409C-BE32-E72D297353CC}">
              <c16:uniqueId val="{00000000-9339-442A-A402-17C33FD7AEDB}"/>
            </c:ext>
          </c:extLst>
        </c:ser>
        <c:dLbls>
          <c:showLegendKey val="0"/>
          <c:showVal val="0"/>
          <c:showCatName val="0"/>
          <c:showSerName val="0"/>
          <c:showPercent val="0"/>
          <c:showBubbleSize val="0"/>
        </c:dLbls>
        <c:smooth val="0"/>
        <c:axId val="1543565600"/>
        <c:axId val="1543555616"/>
      </c:lineChart>
      <c:catAx>
        <c:axId val="1543565600"/>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1543555616"/>
        <c:crosses val="autoZero"/>
        <c:auto val="1"/>
        <c:lblAlgn val="ctr"/>
        <c:lblOffset val="100"/>
        <c:noMultiLvlLbl val="0"/>
      </c:catAx>
      <c:valAx>
        <c:axId val="1543555616"/>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54356560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0.5 mm 20</a:t>
            </a:r>
            <a:r>
              <a:rPr lang="en-IN" baseline="0" dirty="0"/>
              <a:t> Hz Downward Movement</a:t>
            </a:r>
            <a:endParaRPr lang="en-IN" dirty="0"/>
          </a:p>
        </c:rich>
      </c:tx>
      <c:layout>
        <c:manualLayout>
          <c:xMode val="edge"/>
          <c:yMode val="edge"/>
          <c:x val="0.2604628044707295"/>
          <c:y val="5.293122275292372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w="19050">
              <a:noFill/>
            </a:ln>
            <a:effectLst/>
          </c:spPr>
          <c:invertIfNegative val="0"/>
          <c:val>
            <c:numRef>
              <c:f>'[Lvdt_Frequency.xlsx]20 Hz 5 rpm 2 - DOWN'!$F$8:$F$1726</c:f>
              <c:numCache>
                <c:formatCode>General</c:formatCode>
                <c:ptCount val="1719"/>
                <c:pt idx="0">
                  <c:v>0</c:v>
                </c:pt>
                <c:pt idx="1">
                  <c:v>1.0000000000000009E-3</c:v>
                </c:pt>
                <c:pt idx="2">
                  <c:v>-1.0000000000000009E-3</c:v>
                </c:pt>
                <c:pt idx="3">
                  <c:v>0</c:v>
                </c:pt>
                <c:pt idx="4">
                  <c:v>0</c:v>
                </c:pt>
                <c:pt idx="5">
                  <c:v>0</c:v>
                </c:pt>
                <c:pt idx="6">
                  <c:v>0</c:v>
                </c:pt>
                <c:pt idx="7">
                  <c:v>0</c:v>
                </c:pt>
                <c:pt idx="8">
                  <c:v>0</c:v>
                </c:pt>
                <c:pt idx="9">
                  <c:v>0</c:v>
                </c:pt>
                <c:pt idx="10">
                  <c:v>0</c:v>
                </c:pt>
                <c:pt idx="11">
                  <c:v>1.0000000000000009E-3</c:v>
                </c:pt>
                <c:pt idx="12">
                  <c:v>0</c:v>
                </c:pt>
                <c:pt idx="13">
                  <c:v>-1.0000000000000009E-3</c:v>
                </c:pt>
                <c:pt idx="14">
                  <c:v>0</c:v>
                </c:pt>
                <c:pt idx="15">
                  <c:v>0</c:v>
                </c:pt>
                <c:pt idx="16">
                  <c:v>0</c:v>
                </c:pt>
                <c:pt idx="17">
                  <c:v>0</c:v>
                </c:pt>
                <c:pt idx="18">
                  <c:v>1.0000000000000009E-3</c:v>
                </c:pt>
                <c:pt idx="19">
                  <c:v>-1.0000000000000009E-3</c:v>
                </c:pt>
                <c:pt idx="20">
                  <c:v>0</c:v>
                </c:pt>
                <c:pt idx="21">
                  <c:v>0</c:v>
                </c:pt>
                <c:pt idx="22">
                  <c:v>0</c:v>
                </c:pt>
                <c:pt idx="23">
                  <c:v>0</c:v>
                </c:pt>
                <c:pt idx="24">
                  <c:v>0</c:v>
                </c:pt>
                <c:pt idx="25">
                  <c:v>0</c:v>
                </c:pt>
                <c:pt idx="26">
                  <c:v>1.0000000000000009E-3</c:v>
                </c:pt>
                <c:pt idx="27">
                  <c:v>-1.0000000000000009E-3</c:v>
                </c:pt>
                <c:pt idx="28">
                  <c:v>1.0000000000000009E-3</c:v>
                </c:pt>
                <c:pt idx="29">
                  <c:v>-1.0000000000000009E-3</c:v>
                </c:pt>
                <c:pt idx="30">
                  <c:v>0</c:v>
                </c:pt>
                <c:pt idx="31">
                  <c:v>0</c:v>
                </c:pt>
                <c:pt idx="32">
                  <c:v>0</c:v>
                </c:pt>
                <c:pt idx="33">
                  <c:v>0</c:v>
                </c:pt>
                <c:pt idx="34">
                  <c:v>0</c:v>
                </c:pt>
                <c:pt idx="35">
                  <c:v>1.0000000000000009E-3</c:v>
                </c:pt>
                <c:pt idx="36">
                  <c:v>0</c:v>
                </c:pt>
                <c:pt idx="37">
                  <c:v>0</c:v>
                </c:pt>
                <c:pt idx="38">
                  <c:v>0</c:v>
                </c:pt>
                <c:pt idx="39">
                  <c:v>0</c:v>
                </c:pt>
                <c:pt idx="40">
                  <c:v>0</c:v>
                </c:pt>
                <c:pt idx="41">
                  <c:v>0</c:v>
                </c:pt>
                <c:pt idx="42">
                  <c:v>0</c:v>
                </c:pt>
                <c:pt idx="43">
                  <c:v>1.0000000000000009E-3</c:v>
                </c:pt>
                <c:pt idx="44">
                  <c:v>1.0000000000000009E-3</c:v>
                </c:pt>
                <c:pt idx="45">
                  <c:v>1.0000000000000009E-3</c:v>
                </c:pt>
                <c:pt idx="46">
                  <c:v>0</c:v>
                </c:pt>
                <c:pt idx="47">
                  <c:v>1.0000000000000009E-3</c:v>
                </c:pt>
                <c:pt idx="48">
                  <c:v>0</c:v>
                </c:pt>
                <c:pt idx="49">
                  <c:v>0</c:v>
                </c:pt>
                <c:pt idx="50">
                  <c:v>0</c:v>
                </c:pt>
                <c:pt idx="51">
                  <c:v>1.0000000000000009E-3</c:v>
                </c:pt>
                <c:pt idx="52">
                  <c:v>0</c:v>
                </c:pt>
                <c:pt idx="53">
                  <c:v>0</c:v>
                </c:pt>
                <c:pt idx="54">
                  <c:v>0</c:v>
                </c:pt>
                <c:pt idx="55">
                  <c:v>0</c:v>
                </c:pt>
                <c:pt idx="56">
                  <c:v>1.0000000000000009E-3</c:v>
                </c:pt>
                <c:pt idx="57">
                  <c:v>0</c:v>
                </c:pt>
                <c:pt idx="58">
                  <c:v>0</c:v>
                </c:pt>
                <c:pt idx="59">
                  <c:v>0</c:v>
                </c:pt>
                <c:pt idx="60">
                  <c:v>0</c:v>
                </c:pt>
                <c:pt idx="61">
                  <c:v>0</c:v>
                </c:pt>
                <c:pt idx="62">
                  <c:v>1.0000000000000009E-3</c:v>
                </c:pt>
                <c:pt idx="63">
                  <c:v>0</c:v>
                </c:pt>
                <c:pt idx="64">
                  <c:v>0</c:v>
                </c:pt>
                <c:pt idx="65">
                  <c:v>0</c:v>
                </c:pt>
                <c:pt idx="66">
                  <c:v>0</c:v>
                </c:pt>
                <c:pt idx="67">
                  <c:v>1.0000000000000009E-3</c:v>
                </c:pt>
                <c:pt idx="68">
                  <c:v>0</c:v>
                </c:pt>
                <c:pt idx="69">
                  <c:v>0</c:v>
                </c:pt>
                <c:pt idx="70">
                  <c:v>0</c:v>
                </c:pt>
                <c:pt idx="71">
                  <c:v>1.0000000000000009E-3</c:v>
                </c:pt>
                <c:pt idx="72">
                  <c:v>0</c:v>
                </c:pt>
                <c:pt idx="73">
                  <c:v>0</c:v>
                </c:pt>
                <c:pt idx="74">
                  <c:v>0</c:v>
                </c:pt>
                <c:pt idx="75">
                  <c:v>0</c:v>
                </c:pt>
                <c:pt idx="76">
                  <c:v>0</c:v>
                </c:pt>
                <c:pt idx="77">
                  <c:v>0</c:v>
                </c:pt>
                <c:pt idx="78">
                  <c:v>0</c:v>
                </c:pt>
                <c:pt idx="79">
                  <c:v>1.0000000000000009E-3</c:v>
                </c:pt>
                <c:pt idx="80">
                  <c:v>0</c:v>
                </c:pt>
                <c:pt idx="81">
                  <c:v>0</c:v>
                </c:pt>
                <c:pt idx="82">
                  <c:v>0</c:v>
                </c:pt>
                <c:pt idx="83">
                  <c:v>0</c:v>
                </c:pt>
                <c:pt idx="84">
                  <c:v>1.0000000000000009E-3</c:v>
                </c:pt>
                <c:pt idx="85">
                  <c:v>0</c:v>
                </c:pt>
                <c:pt idx="86">
                  <c:v>0</c:v>
                </c:pt>
                <c:pt idx="87">
                  <c:v>0</c:v>
                </c:pt>
                <c:pt idx="88">
                  <c:v>0</c:v>
                </c:pt>
                <c:pt idx="89">
                  <c:v>1.0000000000000009E-3</c:v>
                </c:pt>
                <c:pt idx="90">
                  <c:v>0</c:v>
                </c:pt>
                <c:pt idx="91">
                  <c:v>0</c:v>
                </c:pt>
                <c:pt idx="92">
                  <c:v>0</c:v>
                </c:pt>
                <c:pt idx="93">
                  <c:v>0</c:v>
                </c:pt>
                <c:pt idx="94">
                  <c:v>1.0000000000000009E-3</c:v>
                </c:pt>
                <c:pt idx="95">
                  <c:v>0</c:v>
                </c:pt>
                <c:pt idx="96">
                  <c:v>0</c:v>
                </c:pt>
                <c:pt idx="97">
                  <c:v>0</c:v>
                </c:pt>
                <c:pt idx="98">
                  <c:v>0</c:v>
                </c:pt>
                <c:pt idx="99">
                  <c:v>0</c:v>
                </c:pt>
                <c:pt idx="100">
                  <c:v>0</c:v>
                </c:pt>
                <c:pt idx="101">
                  <c:v>1.0000000000000009E-3</c:v>
                </c:pt>
                <c:pt idx="102">
                  <c:v>0</c:v>
                </c:pt>
                <c:pt idx="103">
                  <c:v>0</c:v>
                </c:pt>
                <c:pt idx="104">
                  <c:v>0</c:v>
                </c:pt>
                <c:pt idx="105">
                  <c:v>0</c:v>
                </c:pt>
                <c:pt idx="106">
                  <c:v>0</c:v>
                </c:pt>
                <c:pt idx="107">
                  <c:v>0</c:v>
                </c:pt>
                <c:pt idx="108">
                  <c:v>1.0000000000000009E-3</c:v>
                </c:pt>
                <c:pt idx="109">
                  <c:v>0</c:v>
                </c:pt>
                <c:pt idx="110">
                  <c:v>0</c:v>
                </c:pt>
                <c:pt idx="111">
                  <c:v>0</c:v>
                </c:pt>
                <c:pt idx="112">
                  <c:v>0</c:v>
                </c:pt>
                <c:pt idx="113">
                  <c:v>0</c:v>
                </c:pt>
                <c:pt idx="114">
                  <c:v>1.0000000000000009E-3</c:v>
                </c:pt>
                <c:pt idx="115">
                  <c:v>-1.0000000000000009E-3</c:v>
                </c:pt>
                <c:pt idx="116">
                  <c:v>1.0000000000000009E-3</c:v>
                </c:pt>
                <c:pt idx="117">
                  <c:v>0</c:v>
                </c:pt>
                <c:pt idx="118">
                  <c:v>0</c:v>
                </c:pt>
                <c:pt idx="119">
                  <c:v>0</c:v>
                </c:pt>
                <c:pt idx="120">
                  <c:v>0</c:v>
                </c:pt>
                <c:pt idx="121">
                  <c:v>0</c:v>
                </c:pt>
                <c:pt idx="122">
                  <c:v>0</c:v>
                </c:pt>
                <c:pt idx="123">
                  <c:v>1.0000000000000009E-3</c:v>
                </c:pt>
                <c:pt idx="124">
                  <c:v>-1.0000000000000009E-3</c:v>
                </c:pt>
                <c:pt idx="125">
                  <c:v>1.0000000000000009E-3</c:v>
                </c:pt>
                <c:pt idx="126">
                  <c:v>0</c:v>
                </c:pt>
                <c:pt idx="127">
                  <c:v>0</c:v>
                </c:pt>
                <c:pt idx="128">
                  <c:v>0</c:v>
                </c:pt>
                <c:pt idx="129">
                  <c:v>0</c:v>
                </c:pt>
                <c:pt idx="130">
                  <c:v>1.0000000000000009E-3</c:v>
                </c:pt>
                <c:pt idx="131">
                  <c:v>0</c:v>
                </c:pt>
                <c:pt idx="132">
                  <c:v>1.0000000000000009E-3</c:v>
                </c:pt>
                <c:pt idx="133">
                  <c:v>0</c:v>
                </c:pt>
                <c:pt idx="134">
                  <c:v>0</c:v>
                </c:pt>
                <c:pt idx="135">
                  <c:v>0</c:v>
                </c:pt>
                <c:pt idx="136">
                  <c:v>0</c:v>
                </c:pt>
                <c:pt idx="137">
                  <c:v>1.0000000000000009E-3</c:v>
                </c:pt>
                <c:pt idx="138">
                  <c:v>-1.0000000000000009E-3</c:v>
                </c:pt>
                <c:pt idx="139">
                  <c:v>1.0000000000000009E-3</c:v>
                </c:pt>
                <c:pt idx="140">
                  <c:v>0</c:v>
                </c:pt>
                <c:pt idx="141">
                  <c:v>0</c:v>
                </c:pt>
                <c:pt idx="142">
                  <c:v>0</c:v>
                </c:pt>
                <c:pt idx="143">
                  <c:v>0</c:v>
                </c:pt>
                <c:pt idx="144">
                  <c:v>0</c:v>
                </c:pt>
                <c:pt idx="145">
                  <c:v>0</c:v>
                </c:pt>
                <c:pt idx="146">
                  <c:v>0</c:v>
                </c:pt>
                <c:pt idx="147">
                  <c:v>1.0000000000000009E-3</c:v>
                </c:pt>
                <c:pt idx="148">
                  <c:v>0</c:v>
                </c:pt>
                <c:pt idx="149">
                  <c:v>0</c:v>
                </c:pt>
                <c:pt idx="150">
                  <c:v>0</c:v>
                </c:pt>
                <c:pt idx="151">
                  <c:v>1.0000000000000009E-3</c:v>
                </c:pt>
                <c:pt idx="152">
                  <c:v>0</c:v>
                </c:pt>
                <c:pt idx="153">
                  <c:v>0</c:v>
                </c:pt>
                <c:pt idx="154">
                  <c:v>1.0000000000000009E-3</c:v>
                </c:pt>
                <c:pt idx="155">
                  <c:v>0</c:v>
                </c:pt>
                <c:pt idx="156">
                  <c:v>0</c:v>
                </c:pt>
                <c:pt idx="157">
                  <c:v>1.0000000000000009E-3</c:v>
                </c:pt>
                <c:pt idx="158">
                  <c:v>0</c:v>
                </c:pt>
                <c:pt idx="159">
                  <c:v>0</c:v>
                </c:pt>
                <c:pt idx="160">
                  <c:v>0</c:v>
                </c:pt>
                <c:pt idx="161">
                  <c:v>0</c:v>
                </c:pt>
                <c:pt idx="162">
                  <c:v>0</c:v>
                </c:pt>
                <c:pt idx="163">
                  <c:v>0</c:v>
                </c:pt>
                <c:pt idx="164">
                  <c:v>0</c:v>
                </c:pt>
                <c:pt idx="165">
                  <c:v>1.0000000000000009E-3</c:v>
                </c:pt>
                <c:pt idx="166">
                  <c:v>0</c:v>
                </c:pt>
                <c:pt idx="167">
                  <c:v>0</c:v>
                </c:pt>
                <c:pt idx="168">
                  <c:v>0</c:v>
                </c:pt>
                <c:pt idx="169">
                  <c:v>0</c:v>
                </c:pt>
                <c:pt idx="170">
                  <c:v>1.0000000000000009E-3</c:v>
                </c:pt>
                <c:pt idx="171">
                  <c:v>0</c:v>
                </c:pt>
                <c:pt idx="172">
                  <c:v>0</c:v>
                </c:pt>
                <c:pt idx="173">
                  <c:v>0</c:v>
                </c:pt>
                <c:pt idx="174">
                  <c:v>0</c:v>
                </c:pt>
                <c:pt idx="175">
                  <c:v>0</c:v>
                </c:pt>
                <c:pt idx="176">
                  <c:v>0</c:v>
                </c:pt>
                <c:pt idx="177">
                  <c:v>0</c:v>
                </c:pt>
                <c:pt idx="178">
                  <c:v>0</c:v>
                </c:pt>
                <c:pt idx="179">
                  <c:v>1.0000000000000009E-3</c:v>
                </c:pt>
                <c:pt idx="180">
                  <c:v>0</c:v>
                </c:pt>
                <c:pt idx="181">
                  <c:v>0</c:v>
                </c:pt>
                <c:pt idx="182">
                  <c:v>0</c:v>
                </c:pt>
                <c:pt idx="183">
                  <c:v>0</c:v>
                </c:pt>
                <c:pt idx="184">
                  <c:v>0</c:v>
                </c:pt>
                <c:pt idx="185">
                  <c:v>0</c:v>
                </c:pt>
                <c:pt idx="186">
                  <c:v>0</c:v>
                </c:pt>
                <c:pt idx="187">
                  <c:v>0</c:v>
                </c:pt>
                <c:pt idx="188">
                  <c:v>1.0000000000000009E-3</c:v>
                </c:pt>
                <c:pt idx="189">
                  <c:v>-1.0000000000000009E-3</c:v>
                </c:pt>
                <c:pt idx="190">
                  <c:v>1.0000000000000009E-3</c:v>
                </c:pt>
                <c:pt idx="191">
                  <c:v>0</c:v>
                </c:pt>
                <c:pt idx="192">
                  <c:v>0</c:v>
                </c:pt>
                <c:pt idx="193">
                  <c:v>0</c:v>
                </c:pt>
                <c:pt idx="194">
                  <c:v>0</c:v>
                </c:pt>
                <c:pt idx="195">
                  <c:v>0</c:v>
                </c:pt>
                <c:pt idx="196">
                  <c:v>0</c:v>
                </c:pt>
                <c:pt idx="197">
                  <c:v>0</c:v>
                </c:pt>
                <c:pt idx="198">
                  <c:v>1.0000000000000009E-3</c:v>
                </c:pt>
                <c:pt idx="199">
                  <c:v>0</c:v>
                </c:pt>
                <c:pt idx="200">
                  <c:v>0</c:v>
                </c:pt>
                <c:pt idx="201">
                  <c:v>0</c:v>
                </c:pt>
                <c:pt idx="202">
                  <c:v>0</c:v>
                </c:pt>
                <c:pt idx="203">
                  <c:v>0</c:v>
                </c:pt>
                <c:pt idx="204">
                  <c:v>0</c:v>
                </c:pt>
                <c:pt idx="205">
                  <c:v>1.0000000000000009E-3</c:v>
                </c:pt>
                <c:pt idx="206">
                  <c:v>0</c:v>
                </c:pt>
                <c:pt idx="207">
                  <c:v>0</c:v>
                </c:pt>
                <c:pt idx="208">
                  <c:v>0</c:v>
                </c:pt>
                <c:pt idx="209">
                  <c:v>0</c:v>
                </c:pt>
                <c:pt idx="210">
                  <c:v>0</c:v>
                </c:pt>
                <c:pt idx="211">
                  <c:v>0</c:v>
                </c:pt>
                <c:pt idx="212">
                  <c:v>0</c:v>
                </c:pt>
                <c:pt idx="213">
                  <c:v>1.0000000000000009E-3</c:v>
                </c:pt>
                <c:pt idx="214">
                  <c:v>0</c:v>
                </c:pt>
                <c:pt idx="215">
                  <c:v>0</c:v>
                </c:pt>
                <c:pt idx="216">
                  <c:v>0</c:v>
                </c:pt>
                <c:pt idx="217">
                  <c:v>0</c:v>
                </c:pt>
                <c:pt idx="218">
                  <c:v>0</c:v>
                </c:pt>
                <c:pt idx="219">
                  <c:v>0</c:v>
                </c:pt>
                <c:pt idx="220">
                  <c:v>0</c:v>
                </c:pt>
                <c:pt idx="221">
                  <c:v>0</c:v>
                </c:pt>
                <c:pt idx="222">
                  <c:v>0</c:v>
                </c:pt>
                <c:pt idx="223">
                  <c:v>1.0000000000000009E-3</c:v>
                </c:pt>
                <c:pt idx="224">
                  <c:v>0</c:v>
                </c:pt>
                <c:pt idx="225">
                  <c:v>0</c:v>
                </c:pt>
                <c:pt idx="226">
                  <c:v>0</c:v>
                </c:pt>
                <c:pt idx="227">
                  <c:v>0</c:v>
                </c:pt>
                <c:pt idx="228">
                  <c:v>0</c:v>
                </c:pt>
                <c:pt idx="229">
                  <c:v>0</c:v>
                </c:pt>
                <c:pt idx="230">
                  <c:v>0</c:v>
                </c:pt>
                <c:pt idx="231">
                  <c:v>0</c:v>
                </c:pt>
                <c:pt idx="232">
                  <c:v>0</c:v>
                </c:pt>
                <c:pt idx="233">
                  <c:v>0</c:v>
                </c:pt>
                <c:pt idx="234">
                  <c:v>0</c:v>
                </c:pt>
                <c:pt idx="235">
                  <c:v>0</c:v>
                </c:pt>
                <c:pt idx="236">
                  <c:v>1.0000000000000009E-3</c:v>
                </c:pt>
                <c:pt idx="237">
                  <c:v>0</c:v>
                </c:pt>
                <c:pt idx="238">
                  <c:v>0</c:v>
                </c:pt>
                <c:pt idx="239">
                  <c:v>0</c:v>
                </c:pt>
                <c:pt idx="240">
                  <c:v>0</c:v>
                </c:pt>
                <c:pt idx="241">
                  <c:v>0</c:v>
                </c:pt>
                <c:pt idx="242">
                  <c:v>0</c:v>
                </c:pt>
                <c:pt idx="243">
                  <c:v>1.0000000000000009E-3</c:v>
                </c:pt>
                <c:pt idx="244">
                  <c:v>0</c:v>
                </c:pt>
                <c:pt idx="245">
                  <c:v>0</c:v>
                </c:pt>
                <c:pt idx="246">
                  <c:v>0</c:v>
                </c:pt>
                <c:pt idx="247">
                  <c:v>0</c:v>
                </c:pt>
                <c:pt idx="248">
                  <c:v>1.0000000000000009E-3</c:v>
                </c:pt>
                <c:pt idx="249">
                  <c:v>0</c:v>
                </c:pt>
                <c:pt idx="250">
                  <c:v>0</c:v>
                </c:pt>
                <c:pt idx="251">
                  <c:v>0</c:v>
                </c:pt>
                <c:pt idx="252">
                  <c:v>0</c:v>
                </c:pt>
                <c:pt idx="253">
                  <c:v>0</c:v>
                </c:pt>
                <c:pt idx="254">
                  <c:v>1.0000000000000009E-3</c:v>
                </c:pt>
                <c:pt idx="255">
                  <c:v>0</c:v>
                </c:pt>
                <c:pt idx="256">
                  <c:v>0</c:v>
                </c:pt>
                <c:pt idx="257">
                  <c:v>0</c:v>
                </c:pt>
                <c:pt idx="258">
                  <c:v>0</c:v>
                </c:pt>
                <c:pt idx="259">
                  <c:v>0</c:v>
                </c:pt>
                <c:pt idx="260">
                  <c:v>1.0000000000000009E-3</c:v>
                </c:pt>
                <c:pt idx="261">
                  <c:v>0</c:v>
                </c:pt>
                <c:pt idx="262">
                  <c:v>0</c:v>
                </c:pt>
                <c:pt idx="263">
                  <c:v>0</c:v>
                </c:pt>
                <c:pt idx="264">
                  <c:v>0</c:v>
                </c:pt>
                <c:pt idx="265">
                  <c:v>1.0000000000000009E-3</c:v>
                </c:pt>
                <c:pt idx="266">
                  <c:v>0</c:v>
                </c:pt>
                <c:pt idx="267">
                  <c:v>0</c:v>
                </c:pt>
                <c:pt idx="268">
                  <c:v>0</c:v>
                </c:pt>
                <c:pt idx="269">
                  <c:v>0</c:v>
                </c:pt>
                <c:pt idx="270">
                  <c:v>0</c:v>
                </c:pt>
                <c:pt idx="271">
                  <c:v>1.0000000000000009E-3</c:v>
                </c:pt>
                <c:pt idx="272">
                  <c:v>0</c:v>
                </c:pt>
                <c:pt idx="273">
                  <c:v>0</c:v>
                </c:pt>
                <c:pt idx="274">
                  <c:v>0</c:v>
                </c:pt>
                <c:pt idx="275">
                  <c:v>0</c:v>
                </c:pt>
                <c:pt idx="276">
                  <c:v>1.0000000000000009E-3</c:v>
                </c:pt>
                <c:pt idx="277">
                  <c:v>0</c:v>
                </c:pt>
                <c:pt idx="278">
                  <c:v>0</c:v>
                </c:pt>
                <c:pt idx="279">
                  <c:v>0</c:v>
                </c:pt>
                <c:pt idx="280">
                  <c:v>0</c:v>
                </c:pt>
                <c:pt idx="281">
                  <c:v>1.0000000000000009E-3</c:v>
                </c:pt>
                <c:pt idx="282">
                  <c:v>0</c:v>
                </c:pt>
                <c:pt idx="283">
                  <c:v>0</c:v>
                </c:pt>
                <c:pt idx="284">
                  <c:v>0</c:v>
                </c:pt>
                <c:pt idx="285">
                  <c:v>0</c:v>
                </c:pt>
                <c:pt idx="286">
                  <c:v>0</c:v>
                </c:pt>
                <c:pt idx="287">
                  <c:v>0</c:v>
                </c:pt>
                <c:pt idx="288">
                  <c:v>1.0000000000000009E-3</c:v>
                </c:pt>
                <c:pt idx="289">
                  <c:v>-1.0000000000000009E-3</c:v>
                </c:pt>
                <c:pt idx="290">
                  <c:v>1.0000000000000009E-3</c:v>
                </c:pt>
                <c:pt idx="291">
                  <c:v>0</c:v>
                </c:pt>
                <c:pt idx="292">
                  <c:v>0</c:v>
                </c:pt>
                <c:pt idx="293">
                  <c:v>0</c:v>
                </c:pt>
                <c:pt idx="294">
                  <c:v>0</c:v>
                </c:pt>
                <c:pt idx="295">
                  <c:v>0</c:v>
                </c:pt>
                <c:pt idx="296">
                  <c:v>0</c:v>
                </c:pt>
                <c:pt idx="297">
                  <c:v>1.0000000000000009E-3</c:v>
                </c:pt>
                <c:pt idx="298">
                  <c:v>0</c:v>
                </c:pt>
                <c:pt idx="299">
                  <c:v>0</c:v>
                </c:pt>
                <c:pt idx="300">
                  <c:v>0</c:v>
                </c:pt>
                <c:pt idx="301">
                  <c:v>0</c:v>
                </c:pt>
                <c:pt idx="302">
                  <c:v>0</c:v>
                </c:pt>
                <c:pt idx="303">
                  <c:v>1.0000000000000009E-3</c:v>
                </c:pt>
                <c:pt idx="304">
                  <c:v>0</c:v>
                </c:pt>
                <c:pt idx="305">
                  <c:v>0</c:v>
                </c:pt>
                <c:pt idx="306">
                  <c:v>0</c:v>
                </c:pt>
                <c:pt idx="307">
                  <c:v>0</c:v>
                </c:pt>
                <c:pt idx="308">
                  <c:v>0</c:v>
                </c:pt>
                <c:pt idx="309">
                  <c:v>0</c:v>
                </c:pt>
                <c:pt idx="310">
                  <c:v>0</c:v>
                </c:pt>
                <c:pt idx="311">
                  <c:v>1.0000000000000009E-3</c:v>
                </c:pt>
                <c:pt idx="312">
                  <c:v>0</c:v>
                </c:pt>
                <c:pt idx="313">
                  <c:v>0</c:v>
                </c:pt>
                <c:pt idx="314">
                  <c:v>0</c:v>
                </c:pt>
                <c:pt idx="315">
                  <c:v>0</c:v>
                </c:pt>
                <c:pt idx="316">
                  <c:v>0</c:v>
                </c:pt>
                <c:pt idx="317">
                  <c:v>1.0000000000000009E-3</c:v>
                </c:pt>
                <c:pt idx="318">
                  <c:v>0</c:v>
                </c:pt>
                <c:pt idx="319">
                  <c:v>0</c:v>
                </c:pt>
                <c:pt idx="320">
                  <c:v>0</c:v>
                </c:pt>
                <c:pt idx="321">
                  <c:v>0</c:v>
                </c:pt>
                <c:pt idx="322">
                  <c:v>1.0000000000000009E-3</c:v>
                </c:pt>
                <c:pt idx="323">
                  <c:v>0</c:v>
                </c:pt>
                <c:pt idx="324">
                  <c:v>0</c:v>
                </c:pt>
                <c:pt idx="325">
                  <c:v>0</c:v>
                </c:pt>
                <c:pt idx="326">
                  <c:v>0</c:v>
                </c:pt>
                <c:pt idx="327">
                  <c:v>1.0000000000000009E-3</c:v>
                </c:pt>
                <c:pt idx="328">
                  <c:v>0</c:v>
                </c:pt>
                <c:pt idx="329">
                  <c:v>0</c:v>
                </c:pt>
                <c:pt idx="330">
                  <c:v>0</c:v>
                </c:pt>
                <c:pt idx="331">
                  <c:v>0</c:v>
                </c:pt>
                <c:pt idx="332">
                  <c:v>1.0000000000000009E-3</c:v>
                </c:pt>
                <c:pt idx="333">
                  <c:v>0</c:v>
                </c:pt>
                <c:pt idx="334">
                  <c:v>0</c:v>
                </c:pt>
                <c:pt idx="335">
                  <c:v>0</c:v>
                </c:pt>
                <c:pt idx="336">
                  <c:v>0</c:v>
                </c:pt>
                <c:pt idx="337">
                  <c:v>1.0000000000000009E-3</c:v>
                </c:pt>
                <c:pt idx="338">
                  <c:v>0</c:v>
                </c:pt>
                <c:pt idx="339">
                  <c:v>0</c:v>
                </c:pt>
                <c:pt idx="340">
                  <c:v>0</c:v>
                </c:pt>
                <c:pt idx="341">
                  <c:v>0</c:v>
                </c:pt>
                <c:pt idx="342">
                  <c:v>0</c:v>
                </c:pt>
                <c:pt idx="343">
                  <c:v>0</c:v>
                </c:pt>
                <c:pt idx="344">
                  <c:v>1.0000000000000009E-3</c:v>
                </c:pt>
                <c:pt idx="345">
                  <c:v>0</c:v>
                </c:pt>
                <c:pt idx="346">
                  <c:v>0</c:v>
                </c:pt>
                <c:pt idx="347">
                  <c:v>0</c:v>
                </c:pt>
                <c:pt idx="348">
                  <c:v>0</c:v>
                </c:pt>
                <c:pt idx="349">
                  <c:v>1.0000000000000009E-3</c:v>
                </c:pt>
                <c:pt idx="350">
                  <c:v>0</c:v>
                </c:pt>
                <c:pt idx="351">
                  <c:v>0</c:v>
                </c:pt>
                <c:pt idx="352">
                  <c:v>0</c:v>
                </c:pt>
                <c:pt idx="353">
                  <c:v>0</c:v>
                </c:pt>
                <c:pt idx="354">
                  <c:v>0</c:v>
                </c:pt>
                <c:pt idx="355">
                  <c:v>0</c:v>
                </c:pt>
                <c:pt idx="356">
                  <c:v>0</c:v>
                </c:pt>
                <c:pt idx="357">
                  <c:v>1.0000000000000009E-3</c:v>
                </c:pt>
                <c:pt idx="358">
                  <c:v>0</c:v>
                </c:pt>
                <c:pt idx="359">
                  <c:v>0</c:v>
                </c:pt>
                <c:pt idx="360">
                  <c:v>0</c:v>
                </c:pt>
                <c:pt idx="361">
                  <c:v>0</c:v>
                </c:pt>
                <c:pt idx="362">
                  <c:v>0</c:v>
                </c:pt>
                <c:pt idx="363">
                  <c:v>0</c:v>
                </c:pt>
                <c:pt idx="364">
                  <c:v>0</c:v>
                </c:pt>
                <c:pt idx="365">
                  <c:v>0</c:v>
                </c:pt>
                <c:pt idx="366">
                  <c:v>0</c:v>
                </c:pt>
                <c:pt idx="367">
                  <c:v>0</c:v>
                </c:pt>
                <c:pt idx="368">
                  <c:v>1.0000000000000009E-3</c:v>
                </c:pt>
                <c:pt idx="369">
                  <c:v>0</c:v>
                </c:pt>
                <c:pt idx="370">
                  <c:v>0</c:v>
                </c:pt>
                <c:pt idx="371">
                  <c:v>0</c:v>
                </c:pt>
                <c:pt idx="372">
                  <c:v>0</c:v>
                </c:pt>
                <c:pt idx="373">
                  <c:v>0</c:v>
                </c:pt>
                <c:pt idx="374">
                  <c:v>0</c:v>
                </c:pt>
                <c:pt idx="375">
                  <c:v>0</c:v>
                </c:pt>
                <c:pt idx="376">
                  <c:v>1.0000000000000009E-3</c:v>
                </c:pt>
                <c:pt idx="377">
                  <c:v>0</c:v>
                </c:pt>
                <c:pt idx="378">
                  <c:v>0</c:v>
                </c:pt>
                <c:pt idx="379">
                  <c:v>0</c:v>
                </c:pt>
                <c:pt idx="380">
                  <c:v>0</c:v>
                </c:pt>
                <c:pt idx="381">
                  <c:v>0</c:v>
                </c:pt>
                <c:pt idx="382">
                  <c:v>0</c:v>
                </c:pt>
                <c:pt idx="383">
                  <c:v>1.0000000000000009E-3</c:v>
                </c:pt>
                <c:pt idx="384">
                  <c:v>0</c:v>
                </c:pt>
                <c:pt idx="385">
                  <c:v>0</c:v>
                </c:pt>
                <c:pt idx="386">
                  <c:v>1.0000000000000009E-3</c:v>
                </c:pt>
                <c:pt idx="387">
                  <c:v>0</c:v>
                </c:pt>
                <c:pt idx="388">
                  <c:v>0</c:v>
                </c:pt>
                <c:pt idx="389">
                  <c:v>0</c:v>
                </c:pt>
                <c:pt idx="390">
                  <c:v>1.0000000000000009E-3</c:v>
                </c:pt>
                <c:pt idx="391">
                  <c:v>0</c:v>
                </c:pt>
                <c:pt idx="392">
                  <c:v>0</c:v>
                </c:pt>
                <c:pt idx="393">
                  <c:v>0</c:v>
                </c:pt>
                <c:pt idx="394">
                  <c:v>0</c:v>
                </c:pt>
                <c:pt idx="395">
                  <c:v>1.0000000000000009E-3</c:v>
                </c:pt>
                <c:pt idx="396">
                  <c:v>0</c:v>
                </c:pt>
                <c:pt idx="397">
                  <c:v>0</c:v>
                </c:pt>
                <c:pt idx="398">
                  <c:v>0</c:v>
                </c:pt>
                <c:pt idx="399">
                  <c:v>0</c:v>
                </c:pt>
                <c:pt idx="400">
                  <c:v>0</c:v>
                </c:pt>
                <c:pt idx="401">
                  <c:v>0</c:v>
                </c:pt>
                <c:pt idx="402">
                  <c:v>0</c:v>
                </c:pt>
                <c:pt idx="403">
                  <c:v>0</c:v>
                </c:pt>
                <c:pt idx="404">
                  <c:v>1.0000000000000009E-3</c:v>
                </c:pt>
                <c:pt idx="405">
                  <c:v>0</c:v>
                </c:pt>
                <c:pt idx="406">
                  <c:v>0</c:v>
                </c:pt>
                <c:pt idx="407">
                  <c:v>0</c:v>
                </c:pt>
                <c:pt idx="408">
                  <c:v>0</c:v>
                </c:pt>
                <c:pt idx="409">
                  <c:v>0</c:v>
                </c:pt>
                <c:pt idx="410">
                  <c:v>0</c:v>
                </c:pt>
                <c:pt idx="411">
                  <c:v>0</c:v>
                </c:pt>
                <c:pt idx="412">
                  <c:v>1.0000000000000009E-3</c:v>
                </c:pt>
                <c:pt idx="413">
                  <c:v>0</c:v>
                </c:pt>
                <c:pt idx="414">
                  <c:v>0</c:v>
                </c:pt>
                <c:pt idx="415">
                  <c:v>0</c:v>
                </c:pt>
                <c:pt idx="416">
                  <c:v>0</c:v>
                </c:pt>
                <c:pt idx="417">
                  <c:v>0</c:v>
                </c:pt>
                <c:pt idx="418">
                  <c:v>0</c:v>
                </c:pt>
                <c:pt idx="419">
                  <c:v>1.0000000000000009E-3</c:v>
                </c:pt>
                <c:pt idx="420">
                  <c:v>0</c:v>
                </c:pt>
                <c:pt idx="421">
                  <c:v>0</c:v>
                </c:pt>
                <c:pt idx="422">
                  <c:v>0</c:v>
                </c:pt>
                <c:pt idx="423">
                  <c:v>1.0000000000000009E-3</c:v>
                </c:pt>
                <c:pt idx="424">
                  <c:v>0</c:v>
                </c:pt>
                <c:pt idx="425">
                  <c:v>0</c:v>
                </c:pt>
                <c:pt idx="426">
                  <c:v>1.0000000000000009E-3</c:v>
                </c:pt>
                <c:pt idx="427">
                  <c:v>0</c:v>
                </c:pt>
                <c:pt idx="428">
                  <c:v>0</c:v>
                </c:pt>
                <c:pt idx="429">
                  <c:v>1.0000000000000009E-3</c:v>
                </c:pt>
                <c:pt idx="430">
                  <c:v>0</c:v>
                </c:pt>
                <c:pt idx="431">
                  <c:v>0</c:v>
                </c:pt>
                <c:pt idx="432">
                  <c:v>0</c:v>
                </c:pt>
                <c:pt idx="433">
                  <c:v>1.0000000000000009E-3</c:v>
                </c:pt>
                <c:pt idx="434">
                  <c:v>0</c:v>
                </c:pt>
                <c:pt idx="435">
                  <c:v>0</c:v>
                </c:pt>
                <c:pt idx="436">
                  <c:v>1.0000000000000009E-3</c:v>
                </c:pt>
                <c:pt idx="437">
                  <c:v>0</c:v>
                </c:pt>
                <c:pt idx="438">
                  <c:v>0</c:v>
                </c:pt>
                <c:pt idx="439">
                  <c:v>0</c:v>
                </c:pt>
                <c:pt idx="440">
                  <c:v>1.0000000000000009E-3</c:v>
                </c:pt>
                <c:pt idx="441">
                  <c:v>0</c:v>
                </c:pt>
                <c:pt idx="442">
                  <c:v>0</c:v>
                </c:pt>
                <c:pt idx="443">
                  <c:v>0</c:v>
                </c:pt>
                <c:pt idx="444">
                  <c:v>0</c:v>
                </c:pt>
                <c:pt idx="445">
                  <c:v>1.0000000000000009E-3</c:v>
                </c:pt>
                <c:pt idx="446">
                  <c:v>0</c:v>
                </c:pt>
                <c:pt idx="447">
                  <c:v>0</c:v>
                </c:pt>
                <c:pt idx="448">
                  <c:v>0</c:v>
                </c:pt>
                <c:pt idx="449">
                  <c:v>0</c:v>
                </c:pt>
                <c:pt idx="450">
                  <c:v>1.0000000000000009E-3</c:v>
                </c:pt>
                <c:pt idx="451">
                  <c:v>0</c:v>
                </c:pt>
                <c:pt idx="452">
                  <c:v>0</c:v>
                </c:pt>
                <c:pt idx="453">
                  <c:v>0</c:v>
                </c:pt>
                <c:pt idx="454">
                  <c:v>1.0000000000000009E-3</c:v>
                </c:pt>
                <c:pt idx="455">
                  <c:v>0</c:v>
                </c:pt>
                <c:pt idx="456">
                  <c:v>1.0000000000000009E-3</c:v>
                </c:pt>
                <c:pt idx="457">
                  <c:v>0</c:v>
                </c:pt>
                <c:pt idx="458">
                  <c:v>0</c:v>
                </c:pt>
                <c:pt idx="459">
                  <c:v>1.0000000000000009E-3</c:v>
                </c:pt>
                <c:pt idx="460">
                  <c:v>0</c:v>
                </c:pt>
                <c:pt idx="461">
                  <c:v>0</c:v>
                </c:pt>
                <c:pt idx="462">
                  <c:v>1.0000000000000009E-3</c:v>
                </c:pt>
                <c:pt idx="463">
                  <c:v>0</c:v>
                </c:pt>
                <c:pt idx="464">
                  <c:v>0</c:v>
                </c:pt>
                <c:pt idx="465">
                  <c:v>1.0000000000000009E-3</c:v>
                </c:pt>
                <c:pt idx="466">
                  <c:v>0</c:v>
                </c:pt>
                <c:pt idx="467">
                  <c:v>0</c:v>
                </c:pt>
                <c:pt idx="468">
                  <c:v>1.0000000000000009E-3</c:v>
                </c:pt>
                <c:pt idx="469">
                  <c:v>0</c:v>
                </c:pt>
                <c:pt idx="470">
                  <c:v>0</c:v>
                </c:pt>
                <c:pt idx="471">
                  <c:v>0</c:v>
                </c:pt>
                <c:pt idx="472">
                  <c:v>1.0000000000000009E-3</c:v>
                </c:pt>
                <c:pt idx="473">
                  <c:v>0</c:v>
                </c:pt>
                <c:pt idx="474">
                  <c:v>0</c:v>
                </c:pt>
                <c:pt idx="475">
                  <c:v>1.0000000000000009E-3</c:v>
                </c:pt>
                <c:pt idx="476">
                  <c:v>0</c:v>
                </c:pt>
                <c:pt idx="477">
                  <c:v>0</c:v>
                </c:pt>
                <c:pt idx="478">
                  <c:v>0</c:v>
                </c:pt>
                <c:pt idx="479">
                  <c:v>0</c:v>
                </c:pt>
                <c:pt idx="480">
                  <c:v>1.0000000000000009E-3</c:v>
                </c:pt>
                <c:pt idx="481">
                  <c:v>0</c:v>
                </c:pt>
                <c:pt idx="482">
                  <c:v>0</c:v>
                </c:pt>
                <c:pt idx="483">
                  <c:v>0</c:v>
                </c:pt>
                <c:pt idx="484">
                  <c:v>0</c:v>
                </c:pt>
                <c:pt idx="485">
                  <c:v>0</c:v>
                </c:pt>
                <c:pt idx="486">
                  <c:v>1.0000000000000009E-3</c:v>
                </c:pt>
                <c:pt idx="487">
                  <c:v>0</c:v>
                </c:pt>
                <c:pt idx="488">
                  <c:v>0</c:v>
                </c:pt>
                <c:pt idx="489">
                  <c:v>0</c:v>
                </c:pt>
                <c:pt idx="490">
                  <c:v>0</c:v>
                </c:pt>
                <c:pt idx="491">
                  <c:v>1.0000000000000009E-3</c:v>
                </c:pt>
                <c:pt idx="492">
                  <c:v>0</c:v>
                </c:pt>
                <c:pt idx="493">
                  <c:v>0</c:v>
                </c:pt>
                <c:pt idx="494">
                  <c:v>1.0000000000000009E-3</c:v>
                </c:pt>
                <c:pt idx="495">
                  <c:v>0</c:v>
                </c:pt>
                <c:pt idx="496">
                  <c:v>0</c:v>
                </c:pt>
                <c:pt idx="497">
                  <c:v>0</c:v>
                </c:pt>
                <c:pt idx="498">
                  <c:v>0</c:v>
                </c:pt>
                <c:pt idx="499">
                  <c:v>0</c:v>
                </c:pt>
                <c:pt idx="500">
                  <c:v>1.0000000000000009E-3</c:v>
                </c:pt>
                <c:pt idx="501">
                  <c:v>0</c:v>
                </c:pt>
                <c:pt idx="502">
                  <c:v>0</c:v>
                </c:pt>
                <c:pt idx="503">
                  <c:v>0</c:v>
                </c:pt>
                <c:pt idx="504">
                  <c:v>1.0000000000000009E-3</c:v>
                </c:pt>
                <c:pt idx="505">
                  <c:v>0</c:v>
                </c:pt>
                <c:pt idx="506">
                  <c:v>0</c:v>
                </c:pt>
                <c:pt idx="507">
                  <c:v>0</c:v>
                </c:pt>
                <c:pt idx="508">
                  <c:v>0</c:v>
                </c:pt>
                <c:pt idx="509">
                  <c:v>0</c:v>
                </c:pt>
                <c:pt idx="510">
                  <c:v>0</c:v>
                </c:pt>
                <c:pt idx="511">
                  <c:v>0</c:v>
                </c:pt>
                <c:pt idx="512">
                  <c:v>1.0000000000000009E-3</c:v>
                </c:pt>
                <c:pt idx="513">
                  <c:v>0</c:v>
                </c:pt>
                <c:pt idx="514">
                  <c:v>0</c:v>
                </c:pt>
                <c:pt idx="515">
                  <c:v>0</c:v>
                </c:pt>
                <c:pt idx="516">
                  <c:v>0</c:v>
                </c:pt>
                <c:pt idx="517">
                  <c:v>0</c:v>
                </c:pt>
                <c:pt idx="518">
                  <c:v>0</c:v>
                </c:pt>
                <c:pt idx="519">
                  <c:v>1.0000000000000009E-3</c:v>
                </c:pt>
                <c:pt idx="520">
                  <c:v>0</c:v>
                </c:pt>
                <c:pt idx="521">
                  <c:v>0</c:v>
                </c:pt>
                <c:pt idx="522">
                  <c:v>0</c:v>
                </c:pt>
                <c:pt idx="523">
                  <c:v>0</c:v>
                </c:pt>
                <c:pt idx="524">
                  <c:v>0</c:v>
                </c:pt>
                <c:pt idx="525">
                  <c:v>0</c:v>
                </c:pt>
                <c:pt idx="526">
                  <c:v>0</c:v>
                </c:pt>
                <c:pt idx="527">
                  <c:v>1.0000000000000009E-3</c:v>
                </c:pt>
                <c:pt idx="528">
                  <c:v>0</c:v>
                </c:pt>
                <c:pt idx="529">
                  <c:v>0</c:v>
                </c:pt>
                <c:pt idx="530">
                  <c:v>0</c:v>
                </c:pt>
                <c:pt idx="531">
                  <c:v>0</c:v>
                </c:pt>
                <c:pt idx="532">
                  <c:v>0</c:v>
                </c:pt>
                <c:pt idx="533">
                  <c:v>0</c:v>
                </c:pt>
                <c:pt idx="534">
                  <c:v>1.0000000000000009E-3</c:v>
                </c:pt>
                <c:pt idx="535">
                  <c:v>0</c:v>
                </c:pt>
                <c:pt idx="536">
                  <c:v>0</c:v>
                </c:pt>
                <c:pt idx="537">
                  <c:v>0</c:v>
                </c:pt>
                <c:pt idx="538">
                  <c:v>0</c:v>
                </c:pt>
                <c:pt idx="539">
                  <c:v>1.0000000000000009E-3</c:v>
                </c:pt>
                <c:pt idx="540">
                  <c:v>1.0000000000000009E-3</c:v>
                </c:pt>
                <c:pt idx="541">
                  <c:v>0</c:v>
                </c:pt>
                <c:pt idx="542">
                  <c:v>0</c:v>
                </c:pt>
                <c:pt idx="543">
                  <c:v>0</c:v>
                </c:pt>
                <c:pt idx="544">
                  <c:v>0</c:v>
                </c:pt>
                <c:pt idx="545">
                  <c:v>1.0000000000000009E-3</c:v>
                </c:pt>
                <c:pt idx="546">
                  <c:v>0</c:v>
                </c:pt>
                <c:pt idx="547">
                  <c:v>0</c:v>
                </c:pt>
                <c:pt idx="548">
                  <c:v>0</c:v>
                </c:pt>
                <c:pt idx="549">
                  <c:v>0</c:v>
                </c:pt>
                <c:pt idx="550">
                  <c:v>1.0000000000000009E-3</c:v>
                </c:pt>
                <c:pt idx="551">
                  <c:v>0</c:v>
                </c:pt>
                <c:pt idx="552">
                  <c:v>0</c:v>
                </c:pt>
                <c:pt idx="553">
                  <c:v>1.0000000000000009E-3</c:v>
                </c:pt>
                <c:pt idx="554">
                  <c:v>0</c:v>
                </c:pt>
                <c:pt idx="555">
                  <c:v>0</c:v>
                </c:pt>
                <c:pt idx="556">
                  <c:v>0</c:v>
                </c:pt>
                <c:pt idx="557">
                  <c:v>1.0000000000000009E-3</c:v>
                </c:pt>
                <c:pt idx="558">
                  <c:v>0</c:v>
                </c:pt>
                <c:pt idx="559">
                  <c:v>0</c:v>
                </c:pt>
                <c:pt idx="560">
                  <c:v>0</c:v>
                </c:pt>
                <c:pt idx="561">
                  <c:v>0</c:v>
                </c:pt>
                <c:pt idx="562">
                  <c:v>1.0000000000000009E-3</c:v>
                </c:pt>
                <c:pt idx="563">
                  <c:v>0</c:v>
                </c:pt>
                <c:pt idx="564">
                  <c:v>0</c:v>
                </c:pt>
                <c:pt idx="565">
                  <c:v>1.0000000000000009E-3</c:v>
                </c:pt>
                <c:pt idx="566">
                  <c:v>0</c:v>
                </c:pt>
                <c:pt idx="567">
                  <c:v>0</c:v>
                </c:pt>
                <c:pt idx="568">
                  <c:v>0</c:v>
                </c:pt>
                <c:pt idx="569">
                  <c:v>0</c:v>
                </c:pt>
                <c:pt idx="570">
                  <c:v>1.0000000000000009E-3</c:v>
                </c:pt>
                <c:pt idx="571">
                  <c:v>0</c:v>
                </c:pt>
                <c:pt idx="572">
                  <c:v>0</c:v>
                </c:pt>
                <c:pt idx="573">
                  <c:v>0</c:v>
                </c:pt>
                <c:pt idx="574">
                  <c:v>0</c:v>
                </c:pt>
                <c:pt idx="575">
                  <c:v>0</c:v>
                </c:pt>
                <c:pt idx="576">
                  <c:v>1.0000000000000009E-3</c:v>
                </c:pt>
                <c:pt idx="577">
                  <c:v>0</c:v>
                </c:pt>
                <c:pt idx="578">
                  <c:v>0</c:v>
                </c:pt>
                <c:pt idx="579">
                  <c:v>0</c:v>
                </c:pt>
                <c:pt idx="580">
                  <c:v>1.0000000000000009E-3</c:v>
                </c:pt>
                <c:pt idx="581">
                  <c:v>0</c:v>
                </c:pt>
                <c:pt idx="582">
                  <c:v>0</c:v>
                </c:pt>
                <c:pt idx="583">
                  <c:v>0</c:v>
                </c:pt>
                <c:pt idx="584">
                  <c:v>9.9999999999988987E-4</c:v>
                </c:pt>
                <c:pt idx="585">
                  <c:v>0</c:v>
                </c:pt>
                <c:pt idx="586">
                  <c:v>0</c:v>
                </c:pt>
                <c:pt idx="587">
                  <c:v>0</c:v>
                </c:pt>
                <c:pt idx="588">
                  <c:v>0</c:v>
                </c:pt>
                <c:pt idx="589">
                  <c:v>0</c:v>
                </c:pt>
                <c:pt idx="590">
                  <c:v>1.0000000000000009E-3</c:v>
                </c:pt>
                <c:pt idx="591">
                  <c:v>0</c:v>
                </c:pt>
                <c:pt idx="592">
                  <c:v>1.0000000000000009E-3</c:v>
                </c:pt>
                <c:pt idx="593">
                  <c:v>0</c:v>
                </c:pt>
                <c:pt idx="594">
                  <c:v>0</c:v>
                </c:pt>
                <c:pt idx="595">
                  <c:v>1.0000000000000009E-3</c:v>
                </c:pt>
                <c:pt idx="596">
                  <c:v>0</c:v>
                </c:pt>
                <c:pt idx="597">
                  <c:v>0</c:v>
                </c:pt>
                <c:pt idx="598">
                  <c:v>1.0000000000000009E-3</c:v>
                </c:pt>
                <c:pt idx="599">
                  <c:v>0</c:v>
                </c:pt>
                <c:pt idx="600">
                  <c:v>0</c:v>
                </c:pt>
                <c:pt idx="601">
                  <c:v>0</c:v>
                </c:pt>
                <c:pt idx="602">
                  <c:v>1.0000000000000009E-3</c:v>
                </c:pt>
                <c:pt idx="603">
                  <c:v>0</c:v>
                </c:pt>
                <c:pt idx="604">
                  <c:v>0</c:v>
                </c:pt>
                <c:pt idx="605">
                  <c:v>0</c:v>
                </c:pt>
                <c:pt idx="606">
                  <c:v>1.0000000000000009E-3</c:v>
                </c:pt>
                <c:pt idx="607">
                  <c:v>0</c:v>
                </c:pt>
                <c:pt idx="608">
                  <c:v>0</c:v>
                </c:pt>
                <c:pt idx="609">
                  <c:v>0</c:v>
                </c:pt>
                <c:pt idx="610">
                  <c:v>0</c:v>
                </c:pt>
                <c:pt idx="611">
                  <c:v>0</c:v>
                </c:pt>
                <c:pt idx="612">
                  <c:v>1.0000000000000009E-3</c:v>
                </c:pt>
                <c:pt idx="613">
                  <c:v>0</c:v>
                </c:pt>
                <c:pt idx="614">
                  <c:v>0</c:v>
                </c:pt>
                <c:pt idx="615">
                  <c:v>0</c:v>
                </c:pt>
                <c:pt idx="616">
                  <c:v>0</c:v>
                </c:pt>
                <c:pt idx="617">
                  <c:v>0</c:v>
                </c:pt>
                <c:pt idx="618">
                  <c:v>1.0000000000000009E-3</c:v>
                </c:pt>
                <c:pt idx="619">
                  <c:v>0</c:v>
                </c:pt>
                <c:pt idx="620">
                  <c:v>0</c:v>
                </c:pt>
                <c:pt idx="621">
                  <c:v>0</c:v>
                </c:pt>
                <c:pt idx="622">
                  <c:v>0</c:v>
                </c:pt>
                <c:pt idx="623">
                  <c:v>0</c:v>
                </c:pt>
                <c:pt idx="624">
                  <c:v>1.0000000000000009E-3</c:v>
                </c:pt>
                <c:pt idx="625">
                  <c:v>0</c:v>
                </c:pt>
                <c:pt idx="626">
                  <c:v>0</c:v>
                </c:pt>
                <c:pt idx="627">
                  <c:v>0</c:v>
                </c:pt>
                <c:pt idx="628">
                  <c:v>0</c:v>
                </c:pt>
                <c:pt idx="629">
                  <c:v>1.0000000000000009E-3</c:v>
                </c:pt>
                <c:pt idx="630">
                  <c:v>0</c:v>
                </c:pt>
                <c:pt idx="631">
                  <c:v>0</c:v>
                </c:pt>
                <c:pt idx="632">
                  <c:v>0</c:v>
                </c:pt>
                <c:pt idx="633">
                  <c:v>0</c:v>
                </c:pt>
                <c:pt idx="634">
                  <c:v>0</c:v>
                </c:pt>
                <c:pt idx="635">
                  <c:v>1.0000000000000009E-3</c:v>
                </c:pt>
                <c:pt idx="636">
                  <c:v>0</c:v>
                </c:pt>
                <c:pt idx="637">
                  <c:v>0</c:v>
                </c:pt>
                <c:pt idx="638">
                  <c:v>0</c:v>
                </c:pt>
                <c:pt idx="639">
                  <c:v>0</c:v>
                </c:pt>
                <c:pt idx="640">
                  <c:v>1.0000000000000009E-3</c:v>
                </c:pt>
                <c:pt idx="641">
                  <c:v>0</c:v>
                </c:pt>
                <c:pt idx="642">
                  <c:v>0</c:v>
                </c:pt>
                <c:pt idx="643">
                  <c:v>0</c:v>
                </c:pt>
                <c:pt idx="644">
                  <c:v>1.0000000000000009E-3</c:v>
                </c:pt>
                <c:pt idx="645">
                  <c:v>0</c:v>
                </c:pt>
                <c:pt idx="646">
                  <c:v>0</c:v>
                </c:pt>
                <c:pt idx="647">
                  <c:v>0</c:v>
                </c:pt>
                <c:pt idx="648">
                  <c:v>0</c:v>
                </c:pt>
                <c:pt idx="649">
                  <c:v>1.0000000000000009E-3</c:v>
                </c:pt>
                <c:pt idx="650">
                  <c:v>0</c:v>
                </c:pt>
                <c:pt idx="651">
                  <c:v>0</c:v>
                </c:pt>
                <c:pt idx="652">
                  <c:v>0</c:v>
                </c:pt>
                <c:pt idx="653">
                  <c:v>1.0000000000000009E-3</c:v>
                </c:pt>
                <c:pt idx="654">
                  <c:v>0</c:v>
                </c:pt>
                <c:pt idx="655">
                  <c:v>1.0000000000000009E-3</c:v>
                </c:pt>
                <c:pt idx="656">
                  <c:v>0</c:v>
                </c:pt>
                <c:pt idx="657">
                  <c:v>1.0000000000000009E-3</c:v>
                </c:pt>
                <c:pt idx="658">
                  <c:v>0</c:v>
                </c:pt>
                <c:pt idx="659">
                  <c:v>0</c:v>
                </c:pt>
                <c:pt idx="660">
                  <c:v>1.0000000000000009E-3</c:v>
                </c:pt>
                <c:pt idx="661">
                  <c:v>0</c:v>
                </c:pt>
                <c:pt idx="662">
                  <c:v>0</c:v>
                </c:pt>
                <c:pt idx="663">
                  <c:v>1.0000000000000009E-3</c:v>
                </c:pt>
                <c:pt idx="664">
                  <c:v>0</c:v>
                </c:pt>
                <c:pt idx="665">
                  <c:v>0</c:v>
                </c:pt>
                <c:pt idx="666">
                  <c:v>0</c:v>
                </c:pt>
                <c:pt idx="667">
                  <c:v>1.0000000000000009E-3</c:v>
                </c:pt>
                <c:pt idx="668">
                  <c:v>0</c:v>
                </c:pt>
                <c:pt idx="669">
                  <c:v>0</c:v>
                </c:pt>
                <c:pt idx="670">
                  <c:v>0</c:v>
                </c:pt>
                <c:pt idx="671">
                  <c:v>1.0000000000000009E-3</c:v>
                </c:pt>
                <c:pt idx="672">
                  <c:v>0</c:v>
                </c:pt>
                <c:pt idx="673">
                  <c:v>0</c:v>
                </c:pt>
                <c:pt idx="674">
                  <c:v>0</c:v>
                </c:pt>
                <c:pt idx="675">
                  <c:v>1.0000000000000009E-3</c:v>
                </c:pt>
                <c:pt idx="676">
                  <c:v>0</c:v>
                </c:pt>
                <c:pt idx="677">
                  <c:v>1.0000000000000009E-3</c:v>
                </c:pt>
                <c:pt idx="678">
                  <c:v>0</c:v>
                </c:pt>
                <c:pt idx="679">
                  <c:v>0</c:v>
                </c:pt>
                <c:pt idx="680">
                  <c:v>0</c:v>
                </c:pt>
                <c:pt idx="681">
                  <c:v>0</c:v>
                </c:pt>
                <c:pt idx="682">
                  <c:v>1.0000000000000009E-3</c:v>
                </c:pt>
                <c:pt idx="683">
                  <c:v>0</c:v>
                </c:pt>
                <c:pt idx="684">
                  <c:v>0</c:v>
                </c:pt>
                <c:pt idx="685">
                  <c:v>1.0000000000000009E-3</c:v>
                </c:pt>
                <c:pt idx="686">
                  <c:v>0</c:v>
                </c:pt>
                <c:pt idx="687">
                  <c:v>0</c:v>
                </c:pt>
                <c:pt idx="688">
                  <c:v>0</c:v>
                </c:pt>
                <c:pt idx="689">
                  <c:v>0</c:v>
                </c:pt>
                <c:pt idx="690">
                  <c:v>0</c:v>
                </c:pt>
                <c:pt idx="691">
                  <c:v>0</c:v>
                </c:pt>
                <c:pt idx="692">
                  <c:v>1.0000000000000009E-3</c:v>
                </c:pt>
                <c:pt idx="693">
                  <c:v>0</c:v>
                </c:pt>
                <c:pt idx="694">
                  <c:v>0</c:v>
                </c:pt>
                <c:pt idx="695">
                  <c:v>0</c:v>
                </c:pt>
                <c:pt idx="696">
                  <c:v>0</c:v>
                </c:pt>
                <c:pt idx="697">
                  <c:v>1.0000000000000009E-3</c:v>
                </c:pt>
                <c:pt idx="698">
                  <c:v>0</c:v>
                </c:pt>
                <c:pt idx="699">
                  <c:v>0</c:v>
                </c:pt>
                <c:pt idx="700">
                  <c:v>0</c:v>
                </c:pt>
                <c:pt idx="701">
                  <c:v>0</c:v>
                </c:pt>
                <c:pt idx="702">
                  <c:v>1.0000000000000009E-3</c:v>
                </c:pt>
                <c:pt idx="703">
                  <c:v>0</c:v>
                </c:pt>
                <c:pt idx="704">
                  <c:v>0</c:v>
                </c:pt>
                <c:pt idx="705">
                  <c:v>0</c:v>
                </c:pt>
                <c:pt idx="706">
                  <c:v>1.0000000000000009E-3</c:v>
                </c:pt>
                <c:pt idx="707">
                  <c:v>0</c:v>
                </c:pt>
                <c:pt idx="708">
                  <c:v>0</c:v>
                </c:pt>
                <c:pt idx="709">
                  <c:v>0</c:v>
                </c:pt>
                <c:pt idx="710">
                  <c:v>0</c:v>
                </c:pt>
                <c:pt idx="711">
                  <c:v>1.0000000000000009E-3</c:v>
                </c:pt>
                <c:pt idx="712">
                  <c:v>0</c:v>
                </c:pt>
                <c:pt idx="713">
                  <c:v>0</c:v>
                </c:pt>
                <c:pt idx="714">
                  <c:v>0</c:v>
                </c:pt>
                <c:pt idx="715">
                  <c:v>0</c:v>
                </c:pt>
                <c:pt idx="716">
                  <c:v>1.0000000000000009E-3</c:v>
                </c:pt>
                <c:pt idx="717">
                  <c:v>0</c:v>
                </c:pt>
                <c:pt idx="718">
                  <c:v>0</c:v>
                </c:pt>
                <c:pt idx="719">
                  <c:v>0</c:v>
                </c:pt>
                <c:pt idx="720">
                  <c:v>0</c:v>
                </c:pt>
                <c:pt idx="721">
                  <c:v>1.0000000000000009E-3</c:v>
                </c:pt>
                <c:pt idx="722">
                  <c:v>0</c:v>
                </c:pt>
                <c:pt idx="723">
                  <c:v>0</c:v>
                </c:pt>
                <c:pt idx="724">
                  <c:v>0</c:v>
                </c:pt>
                <c:pt idx="725">
                  <c:v>0</c:v>
                </c:pt>
                <c:pt idx="726">
                  <c:v>1.0000000000000009E-3</c:v>
                </c:pt>
                <c:pt idx="727">
                  <c:v>0</c:v>
                </c:pt>
                <c:pt idx="728">
                  <c:v>0</c:v>
                </c:pt>
                <c:pt idx="729">
                  <c:v>0</c:v>
                </c:pt>
                <c:pt idx="730">
                  <c:v>0</c:v>
                </c:pt>
                <c:pt idx="731">
                  <c:v>0</c:v>
                </c:pt>
                <c:pt idx="732">
                  <c:v>1.0000000000000009E-3</c:v>
                </c:pt>
                <c:pt idx="733">
                  <c:v>0</c:v>
                </c:pt>
                <c:pt idx="734">
                  <c:v>0</c:v>
                </c:pt>
                <c:pt idx="735">
                  <c:v>0</c:v>
                </c:pt>
                <c:pt idx="736">
                  <c:v>1.0000000000000009E-3</c:v>
                </c:pt>
                <c:pt idx="737">
                  <c:v>0</c:v>
                </c:pt>
                <c:pt idx="738">
                  <c:v>0</c:v>
                </c:pt>
                <c:pt idx="739">
                  <c:v>1.0000000000000009E-3</c:v>
                </c:pt>
                <c:pt idx="740">
                  <c:v>0</c:v>
                </c:pt>
                <c:pt idx="741">
                  <c:v>0</c:v>
                </c:pt>
                <c:pt idx="742">
                  <c:v>1.0000000000000009E-3</c:v>
                </c:pt>
                <c:pt idx="743">
                  <c:v>0</c:v>
                </c:pt>
                <c:pt idx="744">
                  <c:v>0</c:v>
                </c:pt>
                <c:pt idx="745">
                  <c:v>0</c:v>
                </c:pt>
                <c:pt idx="746">
                  <c:v>1.0000000000000009E-3</c:v>
                </c:pt>
                <c:pt idx="747">
                  <c:v>0</c:v>
                </c:pt>
                <c:pt idx="748">
                  <c:v>0</c:v>
                </c:pt>
                <c:pt idx="749">
                  <c:v>0</c:v>
                </c:pt>
                <c:pt idx="750">
                  <c:v>1.0000000000000009E-3</c:v>
                </c:pt>
                <c:pt idx="751">
                  <c:v>0</c:v>
                </c:pt>
                <c:pt idx="752">
                  <c:v>0</c:v>
                </c:pt>
                <c:pt idx="753">
                  <c:v>1.0000000000000009E-3</c:v>
                </c:pt>
                <c:pt idx="754">
                  <c:v>0</c:v>
                </c:pt>
                <c:pt idx="755">
                  <c:v>0</c:v>
                </c:pt>
                <c:pt idx="756">
                  <c:v>1.0000000000000009E-3</c:v>
                </c:pt>
                <c:pt idx="757">
                  <c:v>0</c:v>
                </c:pt>
                <c:pt idx="758">
                  <c:v>0</c:v>
                </c:pt>
                <c:pt idx="759">
                  <c:v>0</c:v>
                </c:pt>
                <c:pt idx="760">
                  <c:v>1.0000000000000009E-3</c:v>
                </c:pt>
                <c:pt idx="761">
                  <c:v>0</c:v>
                </c:pt>
                <c:pt idx="762">
                  <c:v>0</c:v>
                </c:pt>
                <c:pt idx="763">
                  <c:v>1.0000000000000009E-3</c:v>
                </c:pt>
                <c:pt idx="764">
                  <c:v>0</c:v>
                </c:pt>
                <c:pt idx="765">
                  <c:v>0</c:v>
                </c:pt>
                <c:pt idx="766">
                  <c:v>0</c:v>
                </c:pt>
                <c:pt idx="767">
                  <c:v>1.0000000000000009E-3</c:v>
                </c:pt>
                <c:pt idx="768">
                  <c:v>0</c:v>
                </c:pt>
                <c:pt idx="769">
                  <c:v>0</c:v>
                </c:pt>
                <c:pt idx="770">
                  <c:v>0</c:v>
                </c:pt>
                <c:pt idx="771">
                  <c:v>1.0000000000000009E-3</c:v>
                </c:pt>
                <c:pt idx="772">
                  <c:v>0</c:v>
                </c:pt>
                <c:pt idx="773">
                  <c:v>0</c:v>
                </c:pt>
                <c:pt idx="774">
                  <c:v>0</c:v>
                </c:pt>
                <c:pt idx="775">
                  <c:v>0</c:v>
                </c:pt>
                <c:pt idx="776">
                  <c:v>1.0000000000000009E-3</c:v>
                </c:pt>
                <c:pt idx="777">
                  <c:v>0</c:v>
                </c:pt>
                <c:pt idx="778">
                  <c:v>0</c:v>
                </c:pt>
                <c:pt idx="779">
                  <c:v>0</c:v>
                </c:pt>
                <c:pt idx="780">
                  <c:v>0</c:v>
                </c:pt>
                <c:pt idx="781">
                  <c:v>0</c:v>
                </c:pt>
                <c:pt idx="782">
                  <c:v>1.0000000000000009E-3</c:v>
                </c:pt>
                <c:pt idx="783">
                  <c:v>0</c:v>
                </c:pt>
                <c:pt idx="784">
                  <c:v>0</c:v>
                </c:pt>
                <c:pt idx="785">
                  <c:v>0</c:v>
                </c:pt>
                <c:pt idx="786">
                  <c:v>1.0000000000000009E-3</c:v>
                </c:pt>
                <c:pt idx="787">
                  <c:v>0</c:v>
                </c:pt>
                <c:pt idx="788">
                  <c:v>0</c:v>
                </c:pt>
                <c:pt idx="789">
                  <c:v>0</c:v>
                </c:pt>
                <c:pt idx="790">
                  <c:v>1.0000000000000009E-3</c:v>
                </c:pt>
                <c:pt idx="791">
                  <c:v>0</c:v>
                </c:pt>
                <c:pt idx="792">
                  <c:v>0</c:v>
                </c:pt>
                <c:pt idx="793">
                  <c:v>0</c:v>
                </c:pt>
                <c:pt idx="794">
                  <c:v>1.0000000000000009E-3</c:v>
                </c:pt>
                <c:pt idx="795">
                  <c:v>0</c:v>
                </c:pt>
                <c:pt idx="796">
                  <c:v>0</c:v>
                </c:pt>
                <c:pt idx="797">
                  <c:v>1.0000000000000009E-3</c:v>
                </c:pt>
                <c:pt idx="798">
                  <c:v>0</c:v>
                </c:pt>
                <c:pt idx="799">
                  <c:v>0</c:v>
                </c:pt>
                <c:pt idx="800">
                  <c:v>1.0000000000000009E-3</c:v>
                </c:pt>
                <c:pt idx="801">
                  <c:v>0</c:v>
                </c:pt>
                <c:pt idx="802">
                  <c:v>0</c:v>
                </c:pt>
                <c:pt idx="803">
                  <c:v>0</c:v>
                </c:pt>
                <c:pt idx="804">
                  <c:v>0</c:v>
                </c:pt>
                <c:pt idx="805">
                  <c:v>1.0000000000000009E-3</c:v>
                </c:pt>
                <c:pt idx="806">
                  <c:v>0</c:v>
                </c:pt>
                <c:pt idx="807">
                  <c:v>0</c:v>
                </c:pt>
                <c:pt idx="808">
                  <c:v>0</c:v>
                </c:pt>
                <c:pt idx="809">
                  <c:v>1.0000000000000009E-3</c:v>
                </c:pt>
                <c:pt idx="810">
                  <c:v>0</c:v>
                </c:pt>
                <c:pt idx="811">
                  <c:v>0</c:v>
                </c:pt>
                <c:pt idx="812">
                  <c:v>0</c:v>
                </c:pt>
                <c:pt idx="813">
                  <c:v>0</c:v>
                </c:pt>
                <c:pt idx="814">
                  <c:v>1.0000000000000009E-3</c:v>
                </c:pt>
                <c:pt idx="815">
                  <c:v>0</c:v>
                </c:pt>
                <c:pt idx="816">
                  <c:v>0</c:v>
                </c:pt>
                <c:pt idx="817">
                  <c:v>0</c:v>
                </c:pt>
                <c:pt idx="818">
                  <c:v>0</c:v>
                </c:pt>
                <c:pt idx="819">
                  <c:v>1.0000000000000009E-3</c:v>
                </c:pt>
                <c:pt idx="820">
                  <c:v>0</c:v>
                </c:pt>
                <c:pt idx="821">
                  <c:v>0</c:v>
                </c:pt>
                <c:pt idx="822">
                  <c:v>0</c:v>
                </c:pt>
                <c:pt idx="823">
                  <c:v>0</c:v>
                </c:pt>
                <c:pt idx="824">
                  <c:v>1.0000000000000009E-3</c:v>
                </c:pt>
                <c:pt idx="825">
                  <c:v>0</c:v>
                </c:pt>
                <c:pt idx="826">
                  <c:v>0</c:v>
                </c:pt>
                <c:pt idx="827">
                  <c:v>0</c:v>
                </c:pt>
                <c:pt idx="828">
                  <c:v>0</c:v>
                </c:pt>
                <c:pt idx="829">
                  <c:v>1.0000000000000009E-3</c:v>
                </c:pt>
                <c:pt idx="830">
                  <c:v>0</c:v>
                </c:pt>
                <c:pt idx="831">
                  <c:v>0</c:v>
                </c:pt>
                <c:pt idx="832">
                  <c:v>0</c:v>
                </c:pt>
                <c:pt idx="833">
                  <c:v>0</c:v>
                </c:pt>
                <c:pt idx="834">
                  <c:v>0</c:v>
                </c:pt>
                <c:pt idx="835">
                  <c:v>0</c:v>
                </c:pt>
                <c:pt idx="836">
                  <c:v>1.0000000000000009E-3</c:v>
                </c:pt>
                <c:pt idx="837">
                  <c:v>0</c:v>
                </c:pt>
                <c:pt idx="838">
                  <c:v>0</c:v>
                </c:pt>
                <c:pt idx="839">
                  <c:v>0</c:v>
                </c:pt>
                <c:pt idx="840">
                  <c:v>0</c:v>
                </c:pt>
                <c:pt idx="841">
                  <c:v>0</c:v>
                </c:pt>
                <c:pt idx="842">
                  <c:v>1.0000000000000009E-3</c:v>
                </c:pt>
                <c:pt idx="843">
                  <c:v>-1.0000000000000009E-3</c:v>
                </c:pt>
                <c:pt idx="844">
                  <c:v>1.0000000000000009E-3</c:v>
                </c:pt>
                <c:pt idx="845">
                  <c:v>0</c:v>
                </c:pt>
                <c:pt idx="846">
                  <c:v>0</c:v>
                </c:pt>
                <c:pt idx="847">
                  <c:v>0</c:v>
                </c:pt>
                <c:pt idx="848">
                  <c:v>1.0000000000000009E-3</c:v>
                </c:pt>
                <c:pt idx="849">
                  <c:v>0</c:v>
                </c:pt>
                <c:pt idx="850">
                  <c:v>0</c:v>
                </c:pt>
                <c:pt idx="851">
                  <c:v>0</c:v>
                </c:pt>
                <c:pt idx="852">
                  <c:v>1.0000000000000009E-3</c:v>
                </c:pt>
                <c:pt idx="853">
                  <c:v>0</c:v>
                </c:pt>
                <c:pt idx="854">
                  <c:v>0</c:v>
                </c:pt>
                <c:pt idx="855">
                  <c:v>0</c:v>
                </c:pt>
                <c:pt idx="856">
                  <c:v>0</c:v>
                </c:pt>
                <c:pt idx="857">
                  <c:v>1.0000000000000009E-3</c:v>
                </c:pt>
                <c:pt idx="858">
                  <c:v>0</c:v>
                </c:pt>
                <c:pt idx="859">
                  <c:v>0</c:v>
                </c:pt>
                <c:pt idx="860">
                  <c:v>0</c:v>
                </c:pt>
                <c:pt idx="861">
                  <c:v>0</c:v>
                </c:pt>
                <c:pt idx="862">
                  <c:v>0</c:v>
                </c:pt>
                <c:pt idx="863">
                  <c:v>0</c:v>
                </c:pt>
                <c:pt idx="864">
                  <c:v>0</c:v>
                </c:pt>
                <c:pt idx="865">
                  <c:v>1.0000000000000009E-3</c:v>
                </c:pt>
                <c:pt idx="866">
                  <c:v>0</c:v>
                </c:pt>
                <c:pt idx="867">
                  <c:v>0</c:v>
                </c:pt>
                <c:pt idx="868">
                  <c:v>0</c:v>
                </c:pt>
                <c:pt idx="869">
                  <c:v>0</c:v>
                </c:pt>
                <c:pt idx="870">
                  <c:v>0</c:v>
                </c:pt>
                <c:pt idx="871">
                  <c:v>0</c:v>
                </c:pt>
                <c:pt idx="872">
                  <c:v>0</c:v>
                </c:pt>
                <c:pt idx="873">
                  <c:v>0</c:v>
                </c:pt>
                <c:pt idx="874">
                  <c:v>1.0000000000000009E-3</c:v>
                </c:pt>
                <c:pt idx="875">
                  <c:v>0</c:v>
                </c:pt>
                <c:pt idx="876">
                  <c:v>0</c:v>
                </c:pt>
                <c:pt idx="877">
                  <c:v>0</c:v>
                </c:pt>
                <c:pt idx="878">
                  <c:v>0</c:v>
                </c:pt>
                <c:pt idx="879">
                  <c:v>1.0000000000000009E-3</c:v>
                </c:pt>
                <c:pt idx="880">
                  <c:v>0</c:v>
                </c:pt>
                <c:pt idx="881">
                  <c:v>0</c:v>
                </c:pt>
                <c:pt idx="882">
                  <c:v>0</c:v>
                </c:pt>
                <c:pt idx="883">
                  <c:v>1.0000000000000009E-3</c:v>
                </c:pt>
                <c:pt idx="884">
                  <c:v>0</c:v>
                </c:pt>
                <c:pt idx="885">
                  <c:v>0</c:v>
                </c:pt>
                <c:pt idx="886">
                  <c:v>0</c:v>
                </c:pt>
                <c:pt idx="887">
                  <c:v>0</c:v>
                </c:pt>
                <c:pt idx="888">
                  <c:v>0</c:v>
                </c:pt>
                <c:pt idx="889">
                  <c:v>1.0000000000000009E-3</c:v>
                </c:pt>
                <c:pt idx="890">
                  <c:v>0</c:v>
                </c:pt>
                <c:pt idx="891">
                  <c:v>0</c:v>
                </c:pt>
                <c:pt idx="892">
                  <c:v>0</c:v>
                </c:pt>
                <c:pt idx="893">
                  <c:v>0</c:v>
                </c:pt>
                <c:pt idx="894">
                  <c:v>1.0000000000000009E-3</c:v>
                </c:pt>
                <c:pt idx="895">
                  <c:v>0</c:v>
                </c:pt>
                <c:pt idx="896">
                  <c:v>0</c:v>
                </c:pt>
                <c:pt idx="897">
                  <c:v>0</c:v>
                </c:pt>
                <c:pt idx="898">
                  <c:v>1.0000000000000009E-3</c:v>
                </c:pt>
                <c:pt idx="899">
                  <c:v>0</c:v>
                </c:pt>
                <c:pt idx="900">
                  <c:v>0</c:v>
                </c:pt>
                <c:pt idx="901">
                  <c:v>0</c:v>
                </c:pt>
                <c:pt idx="902">
                  <c:v>0</c:v>
                </c:pt>
                <c:pt idx="903">
                  <c:v>0</c:v>
                </c:pt>
                <c:pt idx="904">
                  <c:v>1.0000000000000009E-3</c:v>
                </c:pt>
                <c:pt idx="905">
                  <c:v>0</c:v>
                </c:pt>
                <c:pt idx="906">
                  <c:v>0</c:v>
                </c:pt>
                <c:pt idx="907">
                  <c:v>0</c:v>
                </c:pt>
                <c:pt idx="908">
                  <c:v>0</c:v>
                </c:pt>
                <c:pt idx="909">
                  <c:v>1.0000000000000009E-3</c:v>
                </c:pt>
                <c:pt idx="910">
                  <c:v>0</c:v>
                </c:pt>
                <c:pt idx="911">
                  <c:v>0</c:v>
                </c:pt>
                <c:pt idx="912">
                  <c:v>0</c:v>
                </c:pt>
                <c:pt idx="913">
                  <c:v>0</c:v>
                </c:pt>
                <c:pt idx="914">
                  <c:v>1.0000000000000009E-3</c:v>
                </c:pt>
                <c:pt idx="915">
                  <c:v>0</c:v>
                </c:pt>
                <c:pt idx="916">
                  <c:v>0</c:v>
                </c:pt>
                <c:pt idx="917">
                  <c:v>1.0000000000000009E-3</c:v>
                </c:pt>
                <c:pt idx="918">
                  <c:v>0</c:v>
                </c:pt>
                <c:pt idx="919">
                  <c:v>0</c:v>
                </c:pt>
                <c:pt idx="920">
                  <c:v>1.0000000000000009E-3</c:v>
                </c:pt>
                <c:pt idx="921">
                  <c:v>0</c:v>
                </c:pt>
                <c:pt idx="922">
                  <c:v>0</c:v>
                </c:pt>
                <c:pt idx="923">
                  <c:v>0</c:v>
                </c:pt>
                <c:pt idx="924">
                  <c:v>0</c:v>
                </c:pt>
                <c:pt idx="925">
                  <c:v>1.0000000000000009E-3</c:v>
                </c:pt>
                <c:pt idx="926">
                  <c:v>0</c:v>
                </c:pt>
                <c:pt idx="927">
                  <c:v>0</c:v>
                </c:pt>
                <c:pt idx="928">
                  <c:v>0</c:v>
                </c:pt>
                <c:pt idx="929">
                  <c:v>1.0000000000000009E-3</c:v>
                </c:pt>
                <c:pt idx="930">
                  <c:v>0</c:v>
                </c:pt>
                <c:pt idx="931">
                  <c:v>0</c:v>
                </c:pt>
                <c:pt idx="932">
                  <c:v>1.0000000000000009E-3</c:v>
                </c:pt>
                <c:pt idx="933">
                  <c:v>0</c:v>
                </c:pt>
                <c:pt idx="934">
                  <c:v>0</c:v>
                </c:pt>
                <c:pt idx="935">
                  <c:v>0</c:v>
                </c:pt>
                <c:pt idx="936">
                  <c:v>0</c:v>
                </c:pt>
                <c:pt idx="937">
                  <c:v>1.0000000000000009E-3</c:v>
                </c:pt>
                <c:pt idx="938">
                  <c:v>0</c:v>
                </c:pt>
                <c:pt idx="939">
                  <c:v>0</c:v>
                </c:pt>
                <c:pt idx="940">
                  <c:v>0</c:v>
                </c:pt>
                <c:pt idx="941">
                  <c:v>1.0000000000000009E-3</c:v>
                </c:pt>
                <c:pt idx="942">
                  <c:v>0</c:v>
                </c:pt>
                <c:pt idx="943">
                  <c:v>0</c:v>
                </c:pt>
                <c:pt idx="944">
                  <c:v>0</c:v>
                </c:pt>
                <c:pt idx="945">
                  <c:v>0</c:v>
                </c:pt>
                <c:pt idx="946">
                  <c:v>1.0000000000000009E-3</c:v>
                </c:pt>
                <c:pt idx="947">
                  <c:v>0</c:v>
                </c:pt>
                <c:pt idx="948">
                  <c:v>1.0000000000000009E-3</c:v>
                </c:pt>
                <c:pt idx="949">
                  <c:v>0</c:v>
                </c:pt>
                <c:pt idx="950">
                  <c:v>0</c:v>
                </c:pt>
                <c:pt idx="951">
                  <c:v>0</c:v>
                </c:pt>
                <c:pt idx="952">
                  <c:v>0</c:v>
                </c:pt>
                <c:pt idx="953">
                  <c:v>0</c:v>
                </c:pt>
                <c:pt idx="954">
                  <c:v>1.0000000000000009E-3</c:v>
                </c:pt>
                <c:pt idx="955">
                  <c:v>0</c:v>
                </c:pt>
                <c:pt idx="956">
                  <c:v>0</c:v>
                </c:pt>
                <c:pt idx="957">
                  <c:v>1.0000000000000009E-3</c:v>
                </c:pt>
                <c:pt idx="958">
                  <c:v>0</c:v>
                </c:pt>
                <c:pt idx="959">
                  <c:v>0</c:v>
                </c:pt>
                <c:pt idx="960">
                  <c:v>0</c:v>
                </c:pt>
                <c:pt idx="961">
                  <c:v>0</c:v>
                </c:pt>
                <c:pt idx="962">
                  <c:v>1.0000000000000009E-3</c:v>
                </c:pt>
                <c:pt idx="963">
                  <c:v>0</c:v>
                </c:pt>
                <c:pt idx="964">
                  <c:v>0</c:v>
                </c:pt>
                <c:pt idx="965">
                  <c:v>1.0000000000000009E-3</c:v>
                </c:pt>
                <c:pt idx="966">
                  <c:v>0</c:v>
                </c:pt>
                <c:pt idx="967">
                  <c:v>0</c:v>
                </c:pt>
                <c:pt idx="968">
                  <c:v>0</c:v>
                </c:pt>
                <c:pt idx="969">
                  <c:v>0</c:v>
                </c:pt>
                <c:pt idx="970">
                  <c:v>1.0000000000000009E-3</c:v>
                </c:pt>
                <c:pt idx="971">
                  <c:v>0</c:v>
                </c:pt>
                <c:pt idx="972">
                  <c:v>0</c:v>
                </c:pt>
                <c:pt idx="973">
                  <c:v>1.0000000000000009E-3</c:v>
                </c:pt>
                <c:pt idx="974">
                  <c:v>0</c:v>
                </c:pt>
                <c:pt idx="975">
                  <c:v>0</c:v>
                </c:pt>
                <c:pt idx="976">
                  <c:v>1.0000000000000009E-3</c:v>
                </c:pt>
                <c:pt idx="977">
                  <c:v>0</c:v>
                </c:pt>
                <c:pt idx="978">
                  <c:v>1.0000000000000009E-3</c:v>
                </c:pt>
                <c:pt idx="979">
                  <c:v>0</c:v>
                </c:pt>
                <c:pt idx="980">
                  <c:v>0</c:v>
                </c:pt>
                <c:pt idx="981">
                  <c:v>1.0000000000000009E-3</c:v>
                </c:pt>
                <c:pt idx="982">
                  <c:v>0</c:v>
                </c:pt>
                <c:pt idx="983">
                  <c:v>0</c:v>
                </c:pt>
                <c:pt idx="984">
                  <c:v>1.0000000000000009E-3</c:v>
                </c:pt>
                <c:pt idx="985">
                  <c:v>0</c:v>
                </c:pt>
                <c:pt idx="986">
                  <c:v>0</c:v>
                </c:pt>
                <c:pt idx="987">
                  <c:v>1.0000000000000009E-3</c:v>
                </c:pt>
                <c:pt idx="988">
                  <c:v>0</c:v>
                </c:pt>
                <c:pt idx="989">
                  <c:v>0</c:v>
                </c:pt>
                <c:pt idx="990">
                  <c:v>1.0000000000000009E-3</c:v>
                </c:pt>
                <c:pt idx="991">
                  <c:v>0</c:v>
                </c:pt>
                <c:pt idx="992">
                  <c:v>0</c:v>
                </c:pt>
                <c:pt idx="993">
                  <c:v>1.0000000000000009E-3</c:v>
                </c:pt>
                <c:pt idx="994">
                  <c:v>0</c:v>
                </c:pt>
                <c:pt idx="995">
                  <c:v>0</c:v>
                </c:pt>
                <c:pt idx="996">
                  <c:v>0</c:v>
                </c:pt>
                <c:pt idx="997">
                  <c:v>1.0000000000000009E-3</c:v>
                </c:pt>
                <c:pt idx="998">
                  <c:v>0</c:v>
                </c:pt>
                <c:pt idx="999">
                  <c:v>0</c:v>
                </c:pt>
                <c:pt idx="1000">
                  <c:v>0</c:v>
                </c:pt>
                <c:pt idx="1001">
                  <c:v>1.0000000000000009E-3</c:v>
                </c:pt>
                <c:pt idx="1002">
                  <c:v>0</c:v>
                </c:pt>
                <c:pt idx="1003">
                  <c:v>0</c:v>
                </c:pt>
                <c:pt idx="1004">
                  <c:v>1.0000000000000009E-3</c:v>
                </c:pt>
                <c:pt idx="1005">
                  <c:v>0</c:v>
                </c:pt>
                <c:pt idx="1006">
                  <c:v>0</c:v>
                </c:pt>
                <c:pt idx="1007">
                  <c:v>0</c:v>
                </c:pt>
                <c:pt idx="1008">
                  <c:v>1.0000000000000009E-3</c:v>
                </c:pt>
                <c:pt idx="1009">
                  <c:v>0</c:v>
                </c:pt>
                <c:pt idx="1010">
                  <c:v>0</c:v>
                </c:pt>
                <c:pt idx="1011">
                  <c:v>0</c:v>
                </c:pt>
                <c:pt idx="1012">
                  <c:v>0</c:v>
                </c:pt>
                <c:pt idx="1013">
                  <c:v>0</c:v>
                </c:pt>
                <c:pt idx="1014">
                  <c:v>1.0000000000000009E-3</c:v>
                </c:pt>
                <c:pt idx="1015">
                  <c:v>0</c:v>
                </c:pt>
                <c:pt idx="1016">
                  <c:v>0</c:v>
                </c:pt>
                <c:pt idx="1017">
                  <c:v>0</c:v>
                </c:pt>
                <c:pt idx="1018">
                  <c:v>0</c:v>
                </c:pt>
                <c:pt idx="1019">
                  <c:v>0</c:v>
                </c:pt>
                <c:pt idx="1020">
                  <c:v>0</c:v>
                </c:pt>
                <c:pt idx="1021">
                  <c:v>1.0000000000000009E-3</c:v>
                </c:pt>
                <c:pt idx="1022">
                  <c:v>0</c:v>
                </c:pt>
                <c:pt idx="1023">
                  <c:v>0</c:v>
                </c:pt>
                <c:pt idx="1024">
                  <c:v>0</c:v>
                </c:pt>
                <c:pt idx="1025">
                  <c:v>0</c:v>
                </c:pt>
                <c:pt idx="1026">
                  <c:v>0</c:v>
                </c:pt>
                <c:pt idx="1027">
                  <c:v>1.0000000000000009E-3</c:v>
                </c:pt>
                <c:pt idx="1028">
                  <c:v>0</c:v>
                </c:pt>
                <c:pt idx="1029">
                  <c:v>0</c:v>
                </c:pt>
                <c:pt idx="1030">
                  <c:v>0</c:v>
                </c:pt>
                <c:pt idx="1031">
                  <c:v>0</c:v>
                </c:pt>
                <c:pt idx="1032">
                  <c:v>0</c:v>
                </c:pt>
                <c:pt idx="1033">
                  <c:v>1.0000000000000009E-3</c:v>
                </c:pt>
                <c:pt idx="1034">
                  <c:v>0</c:v>
                </c:pt>
                <c:pt idx="1035">
                  <c:v>0</c:v>
                </c:pt>
                <c:pt idx="1036">
                  <c:v>0</c:v>
                </c:pt>
                <c:pt idx="1037">
                  <c:v>0</c:v>
                </c:pt>
                <c:pt idx="1038">
                  <c:v>0</c:v>
                </c:pt>
                <c:pt idx="1039">
                  <c:v>1.0000000000000009E-3</c:v>
                </c:pt>
                <c:pt idx="1040">
                  <c:v>0</c:v>
                </c:pt>
                <c:pt idx="1041">
                  <c:v>0</c:v>
                </c:pt>
                <c:pt idx="1042">
                  <c:v>1.0000000000000009E-3</c:v>
                </c:pt>
                <c:pt idx="1043">
                  <c:v>0</c:v>
                </c:pt>
                <c:pt idx="1044">
                  <c:v>0</c:v>
                </c:pt>
                <c:pt idx="1045">
                  <c:v>1.0000000000000009E-3</c:v>
                </c:pt>
                <c:pt idx="1046">
                  <c:v>0</c:v>
                </c:pt>
                <c:pt idx="1047">
                  <c:v>0</c:v>
                </c:pt>
                <c:pt idx="1048">
                  <c:v>1.0000000000000009E-3</c:v>
                </c:pt>
                <c:pt idx="1049">
                  <c:v>0</c:v>
                </c:pt>
                <c:pt idx="1050">
                  <c:v>0</c:v>
                </c:pt>
                <c:pt idx="1051">
                  <c:v>0</c:v>
                </c:pt>
                <c:pt idx="1052">
                  <c:v>0</c:v>
                </c:pt>
                <c:pt idx="1053">
                  <c:v>1.0000000000000009E-3</c:v>
                </c:pt>
                <c:pt idx="1054">
                  <c:v>-1.0000000000000009E-3</c:v>
                </c:pt>
                <c:pt idx="1055">
                  <c:v>1.0000000000000009E-3</c:v>
                </c:pt>
                <c:pt idx="1056">
                  <c:v>0</c:v>
                </c:pt>
                <c:pt idx="1057">
                  <c:v>0</c:v>
                </c:pt>
                <c:pt idx="1058">
                  <c:v>0</c:v>
                </c:pt>
                <c:pt idx="1059">
                  <c:v>1.0000000000000009E-3</c:v>
                </c:pt>
                <c:pt idx="1060">
                  <c:v>0</c:v>
                </c:pt>
                <c:pt idx="1061">
                  <c:v>0</c:v>
                </c:pt>
                <c:pt idx="1062">
                  <c:v>0</c:v>
                </c:pt>
                <c:pt idx="1063">
                  <c:v>1.0000000000000009E-3</c:v>
                </c:pt>
                <c:pt idx="1064">
                  <c:v>0</c:v>
                </c:pt>
                <c:pt idx="1065">
                  <c:v>0</c:v>
                </c:pt>
                <c:pt idx="1066">
                  <c:v>0</c:v>
                </c:pt>
                <c:pt idx="1067">
                  <c:v>1.0000000000000009E-3</c:v>
                </c:pt>
                <c:pt idx="1068">
                  <c:v>0</c:v>
                </c:pt>
                <c:pt idx="1069">
                  <c:v>0</c:v>
                </c:pt>
                <c:pt idx="1070">
                  <c:v>0</c:v>
                </c:pt>
                <c:pt idx="1071">
                  <c:v>0</c:v>
                </c:pt>
                <c:pt idx="1072">
                  <c:v>0</c:v>
                </c:pt>
                <c:pt idx="1073">
                  <c:v>0</c:v>
                </c:pt>
                <c:pt idx="1074">
                  <c:v>0</c:v>
                </c:pt>
                <c:pt idx="1075">
                  <c:v>1.0000000000000009E-3</c:v>
                </c:pt>
                <c:pt idx="1076">
                  <c:v>0</c:v>
                </c:pt>
                <c:pt idx="1077">
                  <c:v>0</c:v>
                </c:pt>
                <c:pt idx="1078">
                  <c:v>0</c:v>
                </c:pt>
                <c:pt idx="1079">
                  <c:v>0</c:v>
                </c:pt>
                <c:pt idx="1080">
                  <c:v>1.0000000000000009E-3</c:v>
                </c:pt>
                <c:pt idx="1081">
                  <c:v>0</c:v>
                </c:pt>
                <c:pt idx="1082">
                  <c:v>0</c:v>
                </c:pt>
                <c:pt idx="1083">
                  <c:v>0</c:v>
                </c:pt>
                <c:pt idx="1084">
                  <c:v>1.0000000000000009E-3</c:v>
                </c:pt>
                <c:pt idx="1085">
                  <c:v>0</c:v>
                </c:pt>
                <c:pt idx="1086">
                  <c:v>0</c:v>
                </c:pt>
                <c:pt idx="1087">
                  <c:v>0</c:v>
                </c:pt>
                <c:pt idx="1088">
                  <c:v>1.0000000000000009E-3</c:v>
                </c:pt>
                <c:pt idx="1089">
                  <c:v>0</c:v>
                </c:pt>
                <c:pt idx="1090">
                  <c:v>0</c:v>
                </c:pt>
                <c:pt idx="1091">
                  <c:v>1.0000000000000009E-3</c:v>
                </c:pt>
                <c:pt idx="1092">
                  <c:v>0</c:v>
                </c:pt>
                <c:pt idx="1093">
                  <c:v>0</c:v>
                </c:pt>
                <c:pt idx="1094">
                  <c:v>0</c:v>
                </c:pt>
                <c:pt idx="1095">
                  <c:v>1.0000000000000009E-3</c:v>
                </c:pt>
                <c:pt idx="1096">
                  <c:v>0</c:v>
                </c:pt>
                <c:pt idx="1097">
                  <c:v>0</c:v>
                </c:pt>
                <c:pt idx="1098">
                  <c:v>0</c:v>
                </c:pt>
                <c:pt idx="1099">
                  <c:v>1.0000000000000009E-3</c:v>
                </c:pt>
                <c:pt idx="1100">
                  <c:v>0</c:v>
                </c:pt>
                <c:pt idx="1101">
                  <c:v>0</c:v>
                </c:pt>
                <c:pt idx="1102">
                  <c:v>0</c:v>
                </c:pt>
                <c:pt idx="1103">
                  <c:v>0</c:v>
                </c:pt>
                <c:pt idx="1104">
                  <c:v>1.0000000000000009E-3</c:v>
                </c:pt>
                <c:pt idx="1105">
                  <c:v>1.0000000000000009E-3</c:v>
                </c:pt>
                <c:pt idx="1106">
                  <c:v>0</c:v>
                </c:pt>
                <c:pt idx="1107">
                  <c:v>1.0000000000000009E-3</c:v>
                </c:pt>
                <c:pt idx="1108">
                  <c:v>0</c:v>
                </c:pt>
                <c:pt idx="1109">
                  <c:v>1.0000000000000009E-3</c:v>
                </c:pt>
                <c:pt idx="1110">
                  <c:v>0</c:v>
                </c:pt>
                <c:pt idx="1111">
                  <c:v>0</c:v>
                </c:pt>
                <c:pt idx="1112">
                  <c:v>0</c:v>
                </c:pt>
                <c:pt idx="1113">
                  <c:v>0</c:v>
                </c:pt>
                <c:pt idx="1114">
                  <c:v>0</c:v>
                </c:pt>
                <c:pt idx="1115">
                  <c:v>1.0000000000000009E-3</c:v>
                </c:pt>
                <c:pt idx="1116">
                  <c:v>0</c:v>
                </c:pt>
                <c:pt idx="1117">
                  <c:v>0</c:v>
                </c:pt>
                <c:pt idx="1118">
                  <c:v>0</c:v>
                </c:pt>
                <c:pt idx="1119">
                  <c:v>0</c:v>
                </c:pt>
                <c:pt idx="1120">
                  <c:v>1.0000000000000009E-3</c:v>
                </c:pt>
                <c:pt idx="1121">
                  <c:v>0</c:v>
                </c:pt>
                <c:pt idx="1122">
                  <c:v>0</c:v>
                </c:pt>
                <c:pt idx="1123">
                  <c:v>9.9999999999988987E-4</c:v>
                </c:pt>
                <c:pt idx="1124">
                  <c:v>0</c:v>
                </c:pt>
                <c:pt idx="1125">
                  <c:v>0</c:v>
                </c:pt>
                <c:pt idx="1126">
                  <c:v>0</c:v>
                </c:pt>
                <c:pt idx="1127">
                  <c:v>1.0000000000000009E-3</c:v>
                </c:pt>
                <c:pt idx="1128">
                  <c:v>0</c:v>
                </c:pt>
                <c:pt idx="1129">
                  <c:v>0</c:v>
                </c:pt>
                <c:pt idx="1130">
                  <c:v>0</c:v>
                </c:pt>
                <c:pt idx="1131">
                  <c:v>1.0000000000000009E-3</c:v>
                </c:pt>
                <c:pt idx="1132">
                  <c:v>0</c:v>
                </c:pt>
                <c:pt idx="1133">
                  <c:v>0</c:v>
                </c:pt>
                <c:pt idx="1134">
                  <c:v>0</c:v>
                </c:pt>
                <c:pt idx="1135">
                  <c:v>0</c:v>
                </c:pt>
                <c:pt idx="1136">
                  <c:v>0</c:v>
                </c:pt>
                <c:pt idx="1137">
                  <c:v>0</c:v>
                </c:pt>
                <c:pt idx="1138">
                  <c:v>0</c:v>
                </c:pt>
                <c:pt idx="1139">
                  <c:v>0</c:v>
                </c:pt>
                <c:pt idx="1140">
                  <c:v>0</c:v>
                </c:pt>
                <c:pt idx="1141">
                  <c:v>1.0000000000000009E-3</c:v>
                </c:pt>
                <c:pt idx="1142">
                  <c:v>0</c:v>
                </c:pt>
                <c:pt idx="1143">
                  <c:v>0</c:v>
                </c:pt>
                <c:pt idx="1144">
                  <c:v>0</c:v>
                </c:pt>
                <c:pt idx="1145">
                  <c:v>0</c:v>
                </c:pt>
                <c:pt idx="1146">
                  <c:v>0</c:v>
                </c:pt>
                <c:pt idx="1147">
                  <c:v>0</c:v>
                </c:pt>
                <c:pt idx="1148">
                  <c:v>0</c:v>
                </c:pt>
                <c:pt idx="1149">
                  <c:v>0</c:v>
                </c:pt>
                <c:pt idx="1150">
                  <c:v>0</c:v>
                </c:pt>
                <c:pt idx="1151">
                  <c:v>0</c:v>
                </c:pt>
                <c:pt idx="1152">
                  <c:v>1.0000000000000009E-3</c:v>
                </c:pt>
                <c:pt idx="1153">
                  <c:v>0</c:v>
                </c:pt>
                <c:pt idx="1154">
                  <c:v>0</c:v>
                </c:pt>
                <c:pt idx="1155">
                  <c:v>0</c:v>
                </c:pt>
                <c:pt idx="1156">
                  <c:v>0</c:v>
                </c:pt>
                <c:pt idx="1157">
                  <c:v>0</c:v>
                </c:pt>
                <c:pt idx="1158">
                  <c:v>1.0000000000000009E-3</c:v>
                </c:pt>
                <c:pt idx="1159">
                  <c:v>0</c:v>
                </c:pt>
                <c:pt idx="1160">
                  <c:v>0</c:v>
                </c:pt>
                <c:pt idx="1161">
                  <c:v>0</c:v>
                </c:pt>
                <c:pt idx="1162">
                  <c:v>0</c:v>
                </c:pt>
                <c:pt idx="1163">
                  <c:v>0</c:v>
                </c:pt>
                <c:pt idx="1164">
                  <c:v>0</c:v>
                </c:pt>
                <c:pt idx="1165">
                  <c:v>1.0000000000000009E-3</c:v>
                </c:pt>
                <c:pt idx="1166">
                  <c:v>0</c:v>
                </c:pt>
                <c:pt idx="1167">
                  <c:v>0</c:v>
                </c:pt>
                <c:pt idx="1168">
                  <c:v>0</c:v>
                </c:pt>
                <c:pt idx="1169">
                  <c:v>0</c:v>
                </c:pt>
                <c:pt idx="1170">
                  <c:v>0</c:v>
                </c:pt>
                <c:pt idx="1171">
                  <c:v>0</c:v>
                </c:pt>
                <c:pt idx="1172">
                  <c:v>1.0000000000000009E-3</c:v>
                </c:pt>
                <c:pt idx="1173">
                  <c:v>0</c:v>
                </c:pt>
                <c:pt idx="1174">
                  <c:v>0</c:v>
                </c:pt>
                <c:pt idx="1175">
                  <c:v>1.0000000000000009E-3</c:v>
                </c:pt>
                <c:pt idx="1176">
                  <c:v>0</c:v>
                </c:pt>
                <c:pt idx="1177">
                  <c:v>0</c:v>
                </c:pt>
                <c:pt idx="1178">
                  <c:v>0</c:v>
                </c:pt>
                <c:pt idx="1179">
                  <c:v>1.0000000000000009E-3</c:v>
                </c:pt>
                <c:pt idx="1180">
                  <c:v>0</c:v>
                </c:pt>
                <c:pt idx="1181">
                  <c:v>0</c:v>
                </c:pt>
                <c:pt idx="1182">
                  <c:v>0</c:v>
                </c:pt>
                <c:pt idx="1183">
                  <c:v>0</c:v>
                </c:pt>
                <c:pt idx="1184">
                  <c:v>0</c:v>
                </c:pt>
                <c:pt idx="1185">
                  <c:v>1.0000000000000009E-3</c:v>
                </c:pt>
                <c:pt idx="1186">
                  <c:v>0</c:v>
                </c:pt>
                <c:pt idx="1187">
                  <c:v>0</c:v>
                </c:pt>
                <c:pt idx="1188">
                  <c:v>0</c:v>
                </c:pt>
                <c:pt idx="1189">
                  <c:v>0</c:v>
                </c:pt>
                <c:pt idx="1190">
                  <c:v>1.0000000000000009E-3</c:v>
                </c:pt>
                <c:pt idx="1191">
                  <c:v>0</c:v>
                </c:pt>
                <c:pt idx="1192">
                  <c:v>0</c:v>
                </c:pt>
                <c:pt idx="1193">
                  <c:v>0</c:v>
                </c:pt>
                <c:pt idx="1194">
                  <c:v>1.0000000000000009E-3</c:v>
                </c:pt>
                <c:pt idx="1195">
                  <c:v>0</c:v>
                </c:pt>
                <c:pt idx="1196">
                  <c:v>0</c:v>
                </c:pt>
                <c:pt idx="1197">
                  <c:v>0</c:v>
                </c:pt>
                <c:pt idx="1198">
                  <c:v>0</c:v>
                </c:pt>
                <c:pt idx="1199">
                  <c:v>0</c:v>
                </c:pt>
                <c:pt idx="1200">
                  <c:v>0</c:v>
                </c:pt>
                <c:pt idx="1201">
                  <c:v>0</c:v>
                </c:pt>
                <c:pt idx="1202">
                  <c:v>0</c:v>
                </c:pt>
                <c:pt idx="1203">
                  <c:v>1.0000000000000009E-3</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1.0000000000000009E-3</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1.0000000000000009E-3</c:v>
                </c:pt>
                <c:pt idx="1237">
                  <c:v>0</c:v>
                </c:pt>
                <c:pt idx="1238">
                  <c:v>0</c:v>
                </c:pt>
                <c:pt idx="1239">
                  <c:v>0</c:v>
                </c:pt>
                <c:pt idx="1240">
                  <c:v>0</c:v>
                </c:pt>
                <c:pt idx="1241">
                  <c:v>0</c:v>
                </c:pt>
                <c:pt idx="1242">
                  <c:v>0</c:v>
                </c:pt>
                <c:pt idx="1243">
                  <c:v>0</c:v>
                </c:pt>
                <c:pt idx="1244">
                  <c:v>0</c:v>
                </c:pt>
                <c:pt idx="1245">
                  <c:v>0</c:v>
                </c:pt>
                <c:pt idx="1246">
                  <c:v>0</c:v>
                </c:pt>
                <c:pt idx="1247">
                  <c:v>1.0000000000000009E-3</c:v>
                </c:pt>
                <c:pt idx="1248">
                  <c:v>0</c:v>
                </c:pt>
                <c:pt idx="1249">
                  <c:v>0</c:v>
                </c:pt>
                <c:pt idx="1250">
                  <c:v>0</c:v>
                </c:pt>
                <c:pt idx="1251">
                  <c:v>0</c:v>
                </c:pt>
                <c:pt idx="1252">
                  <c:v>1.0000000000000009E-3</c:v>
                </c:pt>
                <c:pt idx="1253">
                  <c:v>0</c:v>
                </c:pt>
                <c:pt idx="1254">
                  <c:v>0</c:v>
                </c:pt>
                <c:pt idx="1255">
                  <c:v>0</c:v>
                </c:pt>
                <c:pt idx="1256">
                  <c:v>0</c:v>
                </c:pt>
                <c:pt idx="1257">
                  <c:v>1.0000000000000009E-3</c:v>
                </c:pt>
                <c:pt idx="1258">
                  <c:v>0</c:v>
                </c:pt>
                <c:pt idx="1259">
                  <c:v>0</c:v>
                </c:pt>
                <c:pt idx="1260">
                  <c:v>0</c:v>
                </c:pt>
                <c:pt idx="1261">
                  <c:v>0</c:v>
                </c:pt>
                <c:pt idx="1262">
                  <c:v>1.0000000000000009E-3</c:v>
                </c:pt>
                <c:pt idx="1263">
                  <c:v>0</c:v>
                </c:pt>
                <c:pt idx="1264">
                  <c:v>0</c:v>
                </c:pt>
                <c:pt idx="1265">
                  <c:v>0</c:v>
                </c:pt>
                <c:pt idx="1266">
                  <c:v>1.0000000000000009E-3</c:v>
                </c:pt>
                <c:pt idx="1267">
                  <c:v>0</c:v>
                </c:pt>
                <c:pt idx="1268">
                  <c:v>0</c:v>
                </c:pt>
                <c:pt idx="1269">
                  <c:v>0</c:v>
                </c:pt>
                <c:pt idx="1270">
                  <c:v>0</c:v>
                </c:pt>
                <c:pt idx="1271">
                  <c:v>1.0000000000000009E-3</c:v>
                </c:pt>
                <c:pt idx="1272">
                  <c:v>0</c:v>
                </c:pt>
                <c:pt idx="1273">
                  <c:v>0</c:v>
                </c:pt>
                <c:pt idx="1274">
                  <c:v>0</c:v>
                </c:pt>
                <c:pt idx="1275">
                  <c:v>1.0000000000000009E-3</c:v>
                </c:pt>
                <c:pt idx="1276">
                  <c:v>0</c:v>
                </c:pt>
                <c:pt idx="1277">
                  <c:v>0</c:v>
                </c:pt>
                <c:pt idx="1278">
                  <c:v>0</c:v>
                </c:pt>
                <c:pt idx="1279">
                  <c:v>0</c:v>
                </c:pt>
                <c:pt idx="1280">
                  <c:v>1.0000000000000009E-3</c:v>
                </c:pt>
                <c:pt idx="1281">
                  <c:v>0</c:v>
                </c:pt>
                <c:pt idx="1282">
                  <c:v>0</c:v>
                </c:pt>
                <c:pt idx="1283">
                  <c:v>0</c:v>
                </c:pt>
                <c:pt idx="1284">
                  <c:v>0</c:v>
                </c:pt>
                <c:pt idx="1285">
                  <c:v>0</c:v>
                </c:pt>
                <c:pt idx="1286">
                  <c:v>0</c:v>
                </c:pt>
                <c:pt idx="1287">
                  <c:v>0</c:v>
                </c:pt>
                <c:pt idx="1288">
                  <c:v>0</c:v>
                </c:pt>
                <c:pt idx="1289">
                  <c:v>1.0000000000000009E-3</c:v>
                </c:pt>
                <c:pt idx="1290">
                  <c:v>0</c:v>
                </c:pt>
                <c:pt idx="1291">
                  <c:v>0</c:v>
                </c:pt>
                <c:pt idx="1292">
                  <c:v>0</c:v>
                </c:pt>
                <c:pt idx="1293">
                  <c:v>0</c:v>
                </c:pt>
                <c:pt idx="1294">
                  <c:v>0</c:v>
                </c:pt>
                <c:pt idx="1295">
                  <c:v>0</c:v>
                </c:pt>
                <c:pt idx="1296">
                  <c:v>0</c:v>
                </c:pt>
                <c:pt idx="1297">
                  <c:v>1.0000000000000009E-3</c:v>
                </c:pt>
                <c:pt idx="1298">
                  <c:v>0</c:v>
                </c:pt>
                <c:pt idx="1299">
                  <c:v>0</c:v>
                </c:pt>
                <c:pt idx="1300">
                  <c:v>0</c:v>
                </c:pt>
                <c:pt idx="1301">
                  <c:v>1.0000000000000009E-3</c:v>
                </c:pt>
                <c:pt idx="1302">
                  <c:v>0</c:v>
                </c:pt>
                <c:pt idx="1303">
                  <c:v>0</c:v>
                </c:pt>
                <c:pt idx="1304">
                  <c:v>0</c:v>
                </c:pt>
                <c:pt idx="1305">
                  <c:v>0</c:v>
                </c:pt>
                <c:pt idx="1306">
                  <c:v>0</c:v>
                </c:pt>
                <c:pt idx="1307">
                  <c:v>0</c:v>
                </c:pt>
                <c:pt idx="1308">
                  <c:v>1.0000000000000009E-3</c:v>
                </c:pt>
                <c:pt idx="1309">
                  <c:v>0</c:v>
                </c:pt>
                <c:pt idx="1310">
                  <c:v>0</c:v>
                </c:pt>
                <c:pt idx="1311">
                  <c:v>0</c:v>
                </c:pt>
                <c:pt idx="1312">
                  <c:v>0</c:v>
                </c:pt>
                <c:pt idx="1313">
                  <c:v>0</c:v>
                </c:pt>
                <c:pt idx="1314">
                  <c:v>1.0000000000000009E-3</c:v>
                </c:pt>
                <c:pt idx="1315">
                  <c:v>0</c:v>
                </c:pt>
                <c:pt idx="1316">
                  <c:v>0</c:v>
                </c:pt>
                <c:pt idx="1317">
                  <c:v>0</c:v>
                </c:pt>
                <c:pt idx="1318">
                  <c:v>0</c:v>
                </c:pt>
                <c:pt idx="1319">
                  <c:v>1.0000000000000009E-3</c:v>
                </c:pt>
                <c:pt idx="1320">
                  <c:v>0</c:v>
                </c:pt>
                <c:pt idx="1321">
                  <c:v>0</c:v>
                </c:pt>
                <c:pt idx="1322">
                  <c:v>0</c:v>
                </c:pt>
                <c:pt idx="1323">
                  <c:v>1.0000000000000009E-3</c:v>
                </c:pt>
                <c:pt idx="1324">
                  <c:v>0</c:v>
                </c:pt>
                <c:pt idx="1325">
                  <c:v>0</c:v>
                </c:pt>
                <c:pt idx="1326">
                  <c:v>0</c:v>
                </c:pt>
                <c:pt idx="1327">
                  <c:v>0</c:v>
                </c:pt>
                <c:pt idx="1328">
                  <c:v>0</c:v>
                </c:pt>
                <c:pt idx="1329">
                  <c:v>1.0000000000000009E-3</c:v>
                </c:pt>
                <c:pt idx="1330">
                  <c:v>0</c:v>
                </c:pt>
                <c:pt idx="1331">
                  <c:v>0</c:v>
                </c:pt>
                <c:pt idx="1332">
                  <c:v>0</c:v>
                </c:pt>
                <c:pt idx="1333">
                  <c:v>1.0000000000000009E-3</c:v>
                </c:pt>
                <c:pt idx="1334">
                  <c:v>0</c:v>
                </c:pt>
                <c:pt idx="1335">
                  <c:v>0</c:v>
                </c:pt>
                <c:pt idx="1336">
                  <c:v>0</c:v>
                </c:pt>
                <c:pt idx="1337">
                  <c:v>1.0000000000000009E-3</c:v>
                </c:pt>
                <c:pt idx="1338">
                  <c:v>0</c:v>
                </c:pt>
                <c:pt idx="1339">
                  <c:v>0</c:v>
                </c:pt>
                <c:pt idx="1340">
                  <c:v>0</c:v>
                </c:pt>
                <c:pt idx="1341">
                  <c:v>1.0000000000000009E-3</c:v>
                </c:pt>
                <c:pt idx="1342">
                  <c:v>0</c:v>
                </c:pt>
                <c:pt idx="1343">
                  <c:v>1.0000000000000009E-3</c:v>
                </c:pt>
                <c:pt idx="1344">
                  <c:v>0</c:v>
                </c:pt>
                <c:pt idx="1345">
                  <c:v>0</c:v>
                </c:pt>
                <c:pt idx="1346">
                  <c:v>1.0000000000000009E-3</c:v>
                </c:pt>
                <c:pt idx="1347">
                  <c:v>0</c:v>
                </c:pt>
                <c:pt idx="1348">
                  <c:v>0</c:v>
                </c:pt>
                <c:pt idx="1349">
                  <c:v>1.0000000000000009E-3</c:v>
                </c:pt>
                <c:pt idx="1350">
                  <c:v>0</c:v>
                </c:pt>
                <c:pt idx="1351">
                  <c:v>0</c:v>
                </c:pt>
                <c:pt idx="1352">
                  <c:v>0</c:v>
                </c:pt>
                <c:pt idx="1353">
                  <c:v>1.0000000000000009E-3</c:v>
                </c:pt>
                <c:pt idx="1354">
                  <c:v>0</c:v>
                </c:pt>
                <c:pt idx="1355">
                  <c:v>0</c:v>
                </c:pt>
                <c:pt idx="1356">
                  <c:v>0</c:v>
                </c:pt>
                <c:pt idx="1357">
                  <c:v>1.0000000000000009E-3</c:v>
                </c:pt>
                <c:pt idx="1358">
                  <c:v>0</c:v>
                </c:pt>
                <c:pt idx="1359">
                  <c:v>0</c:v>
                </c:pt>
                <c:pt idx="1360">
                  <c:v>1.0000000000000009E-3</c:v>
                </c:pt>
                <c:pt idx="1361">
                  <c:v>0</c:v>
                </c:pt>
                <c:pt idx="1362">
                  <c:v>0</c:v>
                </c:pt>
                <c:pt idx="1363">
                  <c:v>1.0000000000000009E-3</c:v>
                </c:pt>
                <c:pt idx="1364">
                  <c:v>0</c:v>
                </c:pt>
                <c:pt idx="1365">
                  <c:v>0</c:v>
                </c:pt>
                <c:pt idx="1366">
                  <c:v>1.0000000000000009E-3</c:v>
                </c:pt>
                <c:pt idx="1367">
                  <c:v>0</c:v>
                </c:pt>
                <c:pt idx="1368">
                  <c:v>0</c:v>
                </c:pt>
                <c:pt idx="1369">
                  <c:v>0</c:v>
                </c:pt>
                <c:pt idx="1370">
                  <c:v>1.0000000000000009E-3</c:v>
                </c:pt>
                <c:pt idx="1371">
                  <c:v>0</c:v>
                </c:pt>
                <c:pt idx="1372">
                  <c:v>0</c:v>
                </c:pt>
                <c:pt idx="1373">
                  <c:v>0</c:v>
                </c:pt>
                <c:pt idx="1374">
                  <c:v>0</c:v>
                </c:pt>
                <c:pt idx="1375">
                  <c:v>1.0000000000000009E-3</c:v>
                </c:pt>
                <c:pt idx="1376">
                  <c:v>0</c:v>
                </c:pt>
                <c:pt idx="1377">
                  <c:v>0</c:v>
                </c:pt>
                <c:pt idx="1378">
                  <c:v>0</c:v>
                </c:pt>
                <c:pt idx="1379">
                  <c:v>0</c:v>
                </c:pt>
                <c:pt idx="1380">
                  <c:v>1.0000000000000009E-3</c:v>
                </c:pt>
                <c:pt idx="1381">
                  <c:v>0</c:v>
                </c:pt>
                <c:pt idx="1382">
                  <c:v>0</c:v>
                </c:pt>
                <c:pt idx="1383">
                  <c:v>0</c:v>
                </c:pt>
                <c:pt idx="1384">
                  <c:v>0</c:v>
                </c:pt>
                <c:pt idx="1385">
                  <c:v>1.0000000000000009E-3</c:v>
                </c:pt>
                <c:pt idx="1386">
                  <c:v>0</c:v>
                </c:pt>
                <c:pt idx="1387">
                  <c:v>0</c:v>
                </c:pt>
                <c:pt idx="1388">
                  <c:v>0</c:v>
                </c:pt>
                <c:pt idx="1389">
                  <c:v>0</c:v>
                </c:pt>
                <c:pt idx="1390">
                  <c:v>0</c:v>
                </c:pt>
                <c:pt idx="1391">
                  <c:v>1.0000000000000009E-3</c:v>
                </c:pt>
                <c:pt idx="1392">
                  <c:v>0</c:v>
                </c:pt>
                <c:pt idx="1393">
                  <c:v>0</c:v>
                </c:pt>
                <c:pt idx="1394">
                  <c:v>0</c:v>
                </c:pt>
                <c:pt idx="1395">
                  <c:v>0</c:v>
                </c:pt>
                <c:pt idx="1396">
                  <c:v>0</c:v>
                </c:pt>
                <c:pt idx="1397">
                  <c:v>1.0000000000000009E-3</c:v>
                </c:pt>
                <c:pt idx="1398">
                  <c:v>0</c:v>
                </c:pt>
                <c:pt idx="1399">
                  <c:v>0</c:v>
                </c:pt>
                <c:pt idx="1400">
                  <c:v>0</c:v>
                </c:pt>
                <c:pt idx="1401">
                  <c:v>1.0000000000000009E-3</c:v>
                </c:pt>
                <c:pt idx="1402">
                  <c:v>0</c:v>
                </c:pt>
                <c:pt idx="1403">
                  <c:v>0</c:v>
                </c:pt>
                <c:pt idx="1404">
                  <c:v>0</c:v>
                </c:pt>
                <c:pt idx="1405">
                  <c:v>0</c:v>
                </c:pt>
                <c:pt idx="1406">
                  <c:v>1.0000000000000009E-3</c:v>
                </c:pt>
                <c:pt idx="1407">
                  <c:v>0</c:v>
                </c:pt>
                <c:pt idx="1408">
                  <c:v>0</c:v>
                </c:pt>
                <c:pt idx="1409">
                  <c:v>0</c:v>
                </c:pt>
                <c:pt idx="1410">
                  <c:v>0</c:v>
                </c:pt>
                <c:pt idx="1411">
                  <c:v>0</c:v>
                </c:pt>
                <c:pt idx="1412">
                  <c:v>0</c:v>
                </c:pt>
                <c:pt idx="1413">
                  <c:v>0</c:v>
                </c:pt>
                <c:pt idx="1414">
                  <c:v>1.0000000000000009E-3</c:v>
                </c:pt>
                <c:pt idx="1415">
                  <c:v>-1.0000000000000009E-3</c:v>
                </c:pt>
                <c:pt idx="1416">
                  <c:v>1.0000000000000009E-3</c:v>
                </c:pt>
                <c:pt idx="1417">
                  <c:v>0</c:v>
                </c:pt>
                <c:pt idx="1418">
                  <c:v>0</c:v>
                </c:pt>
                <c:pt idx="1419">
                  <c:v>0</c:v>
                </c:pt>
                <c:pt idx="1420">
                  <c:v>0</c:v>
                </c:pt>
                <c:pt idx="1421">
                  <c:v>0</c:v>
                </c:pt>
                <c:pt idx="1422">
                  <c:v>0</c:v>
                </c:pt>
                <c:pt idx="1423">
                  <c:v>0</c:v>
                </c:pt>
                <c:pt idx="1424">
                  <c:v>0</c:v>
                </c:pt>
                <c:pt idx="1425">
                  <c:v>0</c:v>
                </c:pt>
                <c:pt idx="1426">
                  <c:v>0</c:v>
                </c:pt>
                <c:pt idx="1427">
                  <c:v>0</c:v>
                </c:pt>
                <c:pt idx="1428">
                  <c:v>1.0000000000000009E-3</c:v>
                </c:pt>
                <c:pt idx="1429">
                  <c:v>-1.0000000000000009E-3</c:v>
                </c:pt>
                <c:pt idx="1430">
                  <c:v>1.0000000000000009E-3</c:v>
                </c:pt>
                <c:pt idx="1431">
                  <c:v>0</c:v>
                </c:pt>
                <c:pt idx="1432">
                  <c:v>0</c:v>
                </c:pt>
                <c:pt idx="1433">
                  <c:v>0</c:v>
                </c:pt>
                <c:pt idx="1434">
                  <c:v>0</c:v>
                </c:pt>
                <c:pt idx="1435">
                  <c:v>0</c:v>
                </c:pt>
                <c:pt idx="1436">
                  <c:v>0</c:v>
                </c:pt>
                <c:pt idx="1437">
                  <c:v>0</c:v>
                </c:pt>
                <c:pt idx="1438">
                  <c:v>0</c:v>
                </c:pt>
                <c:pt idx="1439">
                  <c:v>0</c:v>
                </c:pt>
                <c:pt idx="1440">
                  <c:v>0</c:v>
                </c:pt>
                <c:pt idx="1441">
                  <c:v>1.0000000000000009E-3</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1.0000000000000009E-3</c:v>
                </c:pt>
                <c:pt idx="1459">
                  <c:v>0</c:v>
                </c:pt>
                <c:pt idx="1460">
                  <c:v>0</c:v>
                </c:pt>
                <c:pt idx="1461">
                  <c:v>0</c:v>
                </c:pt>
                <c:pt idx="1462">
                  <c:v>0</c:v>
                </c:pt>
                <c:pt idx="1463">
                  <c:v>0</c:v>
                </c:pt>
                <c:pt idx="1464">
                  <c:v>0</c:v>
                </c:pt>
                <c:pt idx="1465">
                  <c:v>1.0000000000000009E-3</c:v>
                </c:pt>
                <c:pt idx="1466">
                  <c:v>0</c:v>
                </c:pt>
                <c:pt idx="1467">
                  <c:v>0</c:v>
                </c:pt>
                <c:pt idx="1468">
                  <c:v>1.0000000000000009E-3</c:v>
                </c:pt>
                <c:pt idx="1469">
                  <c:v>0</c:v>
                </c:pt>
                <c:pt idx="1470">
                  <c:v>0</c:v>
                </c:pt>
                <c:pt idx="1471">
                  <c:v>0</c:v>
                </c:pt>
                <c:pt idx="1472">
                  <c:v>1.0000000000000009E-3</c:v>
                </c:pt>
                <c:pt idx="1473">
                  <c:v>0</c:v>
                </c:pt>
                <c:pt idx="1474">
                  <c:v>0</c:v>
                </c:pt>
                <c:pt idx="1475">
                  <c:v>0</c:v>
                </c:pt>
                <c:pt idx="1476">
                  <c:v>1.0000000000000009E-3</c:v>
                </c:pt>
                <c:pt idx="1477">
                  <c:v>0</c:v>
                </c:pt>
                <c:pt idx="1478">
                  <c:v>1.0000000000000009E-3</c:v>
                </c:pt>
                <c:pt idx="1479">
                  <c:v>0</c:v>
                </c:pt>
                <c:pt idx="1480">
                  <c:v>0</c:v>
                </c:pt>
                <c:pt idx="1481">
                  <c:v>1.0000000000000009E-3</c:v>
                </c:pt>
                <c:pt idx="1482">
                  <c:v>0</c:v>
                </c:pt>
                <c:pt idx="1483">
                  <c:v>0</c:v>
                </c:pt>
                <c:pt idx="1484">
                  <c:v>0</c:v>
                </c:pt>
                <c:pt idx="1485">
                  <c:v>1.0000000000000009E-3</c:v>
                </c:pt>
                <c:pt idx="1486">
                  <c:v>0</c:v>
                </c:pt>
                <c:pt idx="1487">
                  <c:v>0</c:v>
                </c:pt>
                <c:pt idx="1488">
                  <c:v>0</c:v>
                </c:pt>
                <c:pt idx="1489">
                  <c:v>1.0000000000000009E-3</c:v>
                </c:pt>
                <c:pt idx="1490">
                  <c:v>0</c:v>
                </c:pt>
                <c:pt idx="1491">
                  <c:v>0</c:v>
                </c:pt>
                <c:pt idx="1492">
                  <c:v>0</c:v>
                </c:pt>
                <c:pt idx="1493">
                  <c:v>9.9999999999988987E-4</c:v>
                </c:pt>
                <c:pt idx="1494">
                  <c:v>0</c:v>
                </c:pt>
                <c:pt idx="1495">
                  <c:v>1.0000000000001119E-3</c:v>
                </c:pt>
                <c:pt idx="1496">
                  <c:v>0</c:v>
                </c:pt>
                <c:pt idx="1497">
                  <c:v>0</c:v>
                </c:pt>
                <c:pt idx="1498">
                  <c:v>9.9999999999988987E-4</c:v>
                </c:pt>
                <c:pt idx="1499">
                  <c:v>0</c:v>
                </c:pt>
                <c:pt idx="1500">
                  <c:v>0</c:v>
                </c:pt>
                <c:pt idx="1501">
                  <c:v>1.0000000000001119E-3</c:v>
                </c:pt>
                <c:pt idx="1502">
                  <c:v>0</c:v>
                </c:pt>
                <c:pt idx="1503">
                  <c:v>0</c:v>
                </c:pt>
                <c:pt idx="1504">
                  <c:v>0</c:v>
                </c:pt>
                <c:pt idx="1505">
                  <c:v>9.9999999999988987E-4</c:v>
                </c:pt>
                <c:pt idx="1506">
                  <c:v>0</c:v>
                </c:pt>
                <c:pt idx="1507">
                  <c:v>1.0000000000001119E-3</c:v>
                </c:pt>
                <c:pt idx="1508">
                  <c:v>9.9999999999988987E-4</c:v>
                </c:pt>
                <c:pt idx="1509">
                  <c:v>0</c:v>
                </c:pt>
                <c:pt idx="1510">
                  <c:v>0</c:v>
                </c:pt>
                <c:pt idx="1511">
                  <c:v>0</c:v>
                </c:pt>
                <c:pt idx="1512">
                  <c:v>1.0000000000001119E-3</c:v>
                </c:pt>
                <c:pt idx="1513">
                  <c:v>0</c:v>
                </c:pt>
                <c:pt idx="1514">
                  <c:v>0</c:v>
                </c:pt>
                <c:pt idx="1515">
                  <c:v>9.9999999999988987E-4</c:v>
                </c:pt>
                <c:pt idx="1516">
                  <c:v>1.0000000000001119E-3</c:v>
                </c:pt>
                <c:pt idx="1517">
                  <c:v>0</c:v>
                </c:pt>
                <c:pt idx="1518">
                  <c:v>0</c:v>
                </c:pt>
                <c:pt idx="1519">
                  <c:v>0</c:v>
                </c:pt>
                <c:pt idx="1520">
                  <c:v>0</c:v>
                </c:pt>
                <c:pt idx="1521">
                  <c:v>0</c:v>
                </c:pt>
                <c:pt idx="1522">
                  <c:v>9.9999999999988987E-4</c:v>
                </c:pt>
                <c:pt idx="1523">
                  <c:v>0</c:v>
                </c:pt>
                <c:pt idx="1524">
                  <c:v>0</c:v>
                </c:pt>
                <c:pt idx="1525">
                  <c:v>1.0000000000001119E-3</c:v>
                </c:pt>
                <c:pt idx="1526">
                  <c:v>0</c:v>
                </c:pt>
                <c:pt idx="1527">
                  <c:v>0</c:v>
                </c:pt>
                <c:pt idx="1528">
                  <c:v>9.9999999999988987E-4</c:v>
                </c:pt>
                <c:pt idx="1529">
                  <c:v>0</c:v>
                </c:pt>
                <c:pt idx="1530">
                  <c:v>0</c:v>
                </c:pt>
                <c:pt idx="1531">
                  <c:v>0</c:v>
                </c:pt>
                <c:pt idx="1532">
                  <c:v>1.0000000000001119E-3</c:v>
                </c:pt>
                <c:pt idx="1533">
                  <c:v>0</c:v>
                </c:pt>
                <c:pt idx="1534">
                  <c:v>0</c:v>
                </c:pt>
                <c:pt idx="1535">
                  <c:v>0</c:v>
                </c:pt>
                <c:pt idx="1536">
                  <c:v>0</c:v>
                </c:pt>
                <c:pt idx="1537">
                  <c:v>9.9999999999988987E-4</c:v>
                </c:pt>
                <c:pt idx="1538">
                  <c:v>0</c:v>
                </c:pt>
                <c:pt idx="1539">
                  <c:v>0</c:v>
                </c:pt>
                <c:pt idx="1540">
                  <c:v>0</c:v>
                </c:pt>
                <c:pt idx="1541">
                  <c:v>1.0000000000001119E-3</c:v>
                </c:pt>
                <c:pt idx="1542">
                  <c:v>0</c:v>
                </c:pt>
                <c:pt idx="1543">
                  <c:v>0</c:v>
                </c:pt>
                <c:pt idx="1544">
                  <c:v>0</c:v>
                </c:pt>
                <c:pt idx="1545">
                  <c:v>9.9999999999988987E-4</c:v>
                </c:pt>
                <c:pt idx="1546">
                  <c:v>0</c:v>
                </c:pt>
                <c:pt idx="1547">
                  <c:v>0</c:v>
                </c:pt>
                <c:pt idx="1548">
                  <c:v>0</c:v>
                </c:pt>
                <c:pt idx="1549">
                  <c:v>1.0000000000001119E-3</c:v>
                </c:pt>
                <c:pt idx="1550">
                  <c:v>0</c:v>
                </c:pt>
                <c:pt idx="1551">
                  <c:v>0</c:v>
                </c:pt>
                <c:pt idx="1552">
                  <c:v>0</c:v>
                </c:pt>
                <c:pt idx="1553">
                  <c:v>0</c:v>
                </c:pt>
                <c:pt idx="1554">
                  <c:v>9.9999999999988987E-4</c:v>
                </c:pt>
                <c:pt idx="1555">
                  <c:v>0</c:v>
                </c:pt>
                <c:pt idx="1556">
                  <c:v>0</c:v>
                </c:pt>
                <c:pt idx="1557">
                  <c:v>1.0000000000001119E-3</c:v>
                </c:pt>
                <c:pt idx="1558">
                  <c:v>0</c:v>
                </c:pt>
                <c:pt idx="1559">
                  <c:v>0</c:v>
                </c:pt>
                <c:pt idx="1560">
                  <c:v>0</c:v>
                </c:pt>
                <c:pt idx="1561">
                  <c:v>0</c:v>
                </c:pt>
                <c:pt idx="1562">
                  <c:v>0</c:v>
                </c:pt>
                <c:pt idx="1563">
                  <c:v>9.9999999999988987E-4</c:v>
                </c:pt>
                <c:pt idx="1564">
                  <c:v>0</c:v>
                </c:pt>
                <c:pt idx="1565">
                  <c:v>0</c:v>
                </c:pt>
                <c:pt idx="1566">
                  <c:v>1.0000000000001119E-3</c:v>
                </c:pt>
                <c:pt idx="1567">
                  <c:v>0</c:v>
                </c:pt>
                <c:pt idx="1568">
                  <c:v>0</c:v>
                </c:pt>
                <c:pt idx="1569">
                  <c:v>9.9999999999988987E-4</c:v>
                </c:pt>
                <c:pt idx="1570">
                  <c:v>0</c:v>
                </c:pt>
                <c:pt idx="1571">
                  <c:v>1.0000000000001119E-3</c:v>
                </c:pt>
                <c:pt idx="1572">
                  <c:v>0</c:v>
                </c:pt>
                <c:pt idx="1573">
                  <c:v>0</c:v>
                </c:pt>
                <c:pt idx="1574">
                  <c:v>9.9999999999988987E-4</c:v>
                </c:pt>
                <c:pt idx="1575">
                  <c:v>0</c:v>
                </c:pt>
                <c:pt idx="1576">
                  <c:v>0</c:v>
                </c:pt>
                <c:pt idx="1577">
                  <c:v>0</c:v>
                </c:pt>
                <c:pt idx="1578">
                  <c:v>1.0000000000001119E-3</c:v>
                </c:pt>
                <c:pt idx="1579">
                  <c:v>0</c:v>
                </c:pt>
                <c:pt idx="1580">
                  <c:v>0</c:v>
                </c:pt>
                <c:pt idx="1581">
                  <c:v>0</c:v>
                </c:pt>
                <c:pt idx="1582">
                  <c:v>0</c:v>
                </c:pt>
                <c:pt idx="1583">
                  <c:v>9.9999999999988987E-4</c:v>
                </c:pt>
                <c:pt idx="1584">
                  <c:v>0</c:v>
                </c:pt>
                <c:pt idx="1585">
                  <c:v>0</c:v>
                </c:pt>
                <c:pt idx="1586">
                  <c:v>0</c:v>
                </c:pt>
                <c:pt idx="1587">
                  <c:v>1.0000000000001119E-3</c:v>
                </c:pt>
                <c:pt idx="1588">
                  <c:v>0</c:v>
                </c:pt>
                <c:pt idx="1589">
                  <c:v>0</c:v>
                </c:pt>
                <c:pt idx="1590">
                  <c:v>0</c:v>
                </c:pt>
                <c:pt idx="1591">
                  <c:v>0</c:v>
                </c:pt>
                <c:pt idx="1592">
                  <c:v>9.9999999999988987E-4</c:v>
                </c:pt>
                <c:pt idx="1593">
                  <c:v>0</c:v>
                </c:pt>
                <c:pt idx="1594">
                  <c:v>0</c:v>
                </c:pt>
                <c:pt idx="1595">
                  <c:v>0</c:v>
                </c:pt>
                <c:pt idx="1596">
                  <c:v>0</c:v>
                </c:pt>
                <c:pt idx="1597">
                  <c:v>0</c:v>
                </c:pt>
                <c:pt idx="1598">
                  <c:v>1.0000000000001119E-3</c:v>
                </c:pt>
                <c:pt idx="1599">
                  <c:v>0</c:v>
                </c:pt>
                <c:pt idx="1600">
                  <c:v>0</c:v>
                </c:pt>
                <c:pt idx="1601">
                  <c:v>0</c:v>
                </c:pt>
                <c:pt idx="1602">
                  <c:v>0</c:v>
                </c:pt>
                <c:pt idx="1603">
                  <c:v>9.9999999999988987E-4</c:v>
                </c:pt>
                <c:pt idx="1604">
                  <c:v>0</c:v>
                </c:pt>
                <c:pt idx="1605">
                  <c:v>0</c:v>
                </c:pt>
                <c:pt idx="1606">
                  <c:v>0</c:v>
                </c:pt>
                <c:pt idx="1607">
                  <c:v>1.0000000000001119E-3</c:v>
                </c:pt>
                <c:pt idx="1608">
                  <c:v>0</c:v>
                </c:pt>
                <c:pt idx="1609">
                  <c:v>0</c:v>
                </c:pt>
                <c:pt idx="1610">
                  <c:v>0</c:v>
                </c:pt>
                <c:pt idx="1611">
                  <c:v>0</c:v>
                </c:pt>
                <c:pt idx="1612">
                  <c:v>9.9999999999988987E-4</c:v>
                </c:pt>
                <c:pt idx="1613">
                  <c:v>0</c:v>
                </c:pt>
                <c:pt idx="1614">
                  <c:v>0</c:v>
                </c:pt>
                <c:pt idx="1615">
                  <c:v>0</c:v>
                </c:pt>
                <c:pt idx="1616">
                  <c:v>0</c:v>
                </c:pt>
                <c:pt idx="1617">
                  <c:v>1.0000000000001119E-3</c:v>
                </c:pt>
                <c:pt idx="1618">
                  <c:v>0</c:v>
                </c:pt>
                <c:pt idx="1619">
                  <c:v>0</c:v>
                </c:pt>
                <c:pt idx="1620">
                  <c:v>0</c:v>
                </c:pt>
                <c:pt idx="1621">
                  <c:v>0</c:v>
                </c:pt>
                <c:pt idx="1622">
                  <c:v>9.9999999999988987E-4</c:v>
                </c:pt>
                <c:pt idx="1623">
                  <c:v>0</c:v>
                </c:pt>
                <c:pt idx="1624">
                  <c:v>0</c:v>
                </c:pt>
                <c:pt idx="1625">
                  <c:v>0</c:v>
                </c:pt>
                <c:pt idx="1626">
                  <c:v>0</c:v>
                </c:pt>
                <c:pt idx="1627">
                  <c:v>0</c:v>
                </c:pt>
                <c:pt idx="1628">
                  <c:v>1.0000000000001119E-3</c:v>
                </c:pt>
                <c:pt idx="1629">
                  <c:v>0</c:v>
                </c:pt>
                <c:pt idx="1630">
                  <c:v>0</c:v>
                </c:pt>
                <c:pt idx="1631">
                  <c:v>0</c:v>
                </c:pt>
                <c:pt idx="1632">
                  <c:v>9.9999999999988987E-4</c:v>
                </c:pt>
                <c:pt idx="1633">
                  <c:v>0</c:v>
                </c:pt>
                <c:pt idx="1634">
                  <c:v>0</c:v>
                </c:pt>
                <c:pt idx="1635">
                  <c:v>0</c:v>
                </c:pt>
                <c:pt idx="1636">
                  <c:v>0</c:v>
                </c:pt>
                <c:pt idx="1637">
                  <c:v>0</c:v>
                </c:pt>
                <c:pt idx="1638">
                  <c:v>1.0000000000001119E-3</c:v>
                </c:pt>
                <c:pt idx="1639">
                  <c:v>0</c:v>
                </c:pt>
                <c:pt idx="1640">
                  <c:v>0</c:v>
                </c:pt>
                <c:pt idx="1641">
                  <c:v>0</c:v>
                </c:pt>
                <c:pt idx="1642">
                  <c:v>0</c:v>
                </c:pt>
                <c:pt idx="1643">
                  <c:v>9.9999999999988987E-4</c:v>
                </c:pt>
                <c:pt idx="1644">
                  <c:v>0</c:v>
                </c:pt>
                <c:pt idx="1645">
                  <c:v>0</c:v>
                </c:pt>
                <c:pt idx="1646">
                  <c:v>0</c:v>
                </c:pt>
                <c:pt idx="1647">
                  <c:v>1.0000000000001119E-3</c:v>
                </c:pt>
                <c:pt idx="1648">
                  <c:v>0</c:v>
                </c:pt>
                <c:pt idx="1649">
                  <c:v>0</c:v>
                </c:pt>
                <c:pt idx="1650">
                  <c:v>0</c:v>
                </c:pt>
                <c:pt idx="1651">
                  <c:v>0</c:v>
                </c:pt>
                <c:pt idx="1652">
                  <c:v>9.9999999999988987E-4</c:v>
                </c:pt>
                <c:pt idx="1653">
                  <c:v>0</c:v>
                </c:pt>
                <c:pt idx="1654">
                  <c:v>0</c:v>
                </c:pt>
                <c:pt idx="1655">
                  <c:v>0</c:v>
                </c:pt>
                <c:pt idx="1656">
                  <c:v>1.0000000000001119E-3</c:v>
                </c:pt>
                <c:pt idx="1657">
                  <c:v>0</c:v>
                </c:pt>
                <c:pt idx="1658">
                  <c:v>0</c:v>
                </c:pt>
                <c:pt idx="1659">
                  <c:v>9.9999999999988987E-4</c:v>
                </c:pt>
                <c:pt idx="1660">
                  <c:v>0</c:v>
                </c:pt>
                <c:pt idx="1661">
                  <c:v>0</c:v>
                </c:pt>
                <c:pt idx="1662">
                  <c:v>0</c:v>
                </c:pt>
                <c:pt idx="1663">
                  <c:v>0</c:v>
                </c:pt>
                <c:pt idx="1664">
                  <c:v>0</c:v>
                </c:pt>
                <c:pt idx="1665">
                  <c:v>1.0000000000001119E-3</c:v>
                </c:pt>
                <c:pt idx="1666">
                  <c:v>0</c:v>
                </c:pt>
                <c:pt idx="1667">
                  <c:v>0</c:v>
                </c:pt>
                <c:pt idx="1668">
                  <c:v>0</c:v>
                </c:pt>
                <c:pt idx="1669">
                  <c:v>0</c:v>
                </c:pt>
                <c:pt idx="1670">
                  <c:v>0</c:v>
                </c:pt>
                <c:pt idx="1671">
                  <c:v>9.9999999999988987E-4</c:v>
                </c:pt>
                <c:pt idx="1672">
                  <c:v>0</c:v>
                </c:pt>
                <c:pt idx="1673">
                  <c:v>0</c:v>
                </c:pt>
                <c:pt idx="1674">
                  <c:v>0</c:v>
                </c:pt>
                <c:pt idx="1675">
                  <c:v>0</c:v>
                </c:pt>
                <c:pt idx="1676">
                  <c:v>0</c:v>
                </c:pt>
                <c:pt idx="1677">
                  <c:v>1.0000000000001119E-3</c:v>
                </c:pt>
                <c:pt idx="1678">
                  <c:v>0</c:v>
                </c:pt>
                <c:pt idx="1679">
                  <c:v>0</c:v>
                </c:pt>
                <c:pt idx="1680">
                  <c:v>9.9999999999988987E-4</c:v>
                </c:pt>
                <c:pt idx="1681">
                  <c:v>0</c:v>
                </c:pt>
                <c:pt idx="1682">
                  <c:v>0</c:v>
                </c:pt>
                <c:pt idx="1683">
                  <c:v>1.0000000000001119E-3</c:v>
                </c:pt>
                <c:pt idx="1684">
                  <c:v>0</c:v>
                </c:pt>
                <c:pt idx="1685">
                  <c:v>0</c:v>
                </c:pt>
                <c:pt idx="1686">
                  <c:v>0</c:v>
                </c:pt>
                <c:pt idx="1687">
                  <c:v>9.9999999999988987E-4</c:v>
                </c:pt>
                <c:pt idx="1688">
                  <c:v>0</c:v>
                </c:pt>
                <c:pt idx="1689">
                  <c:v>1.0000000000001119E-3</c:v>
                </c:pt>
                <c:pt idx="1690">
                  <c:v>0</c:v>
                </c:pt>
                <c:pt idx="1691">
                  <c:v>0</c:v>
                </c:pt>
                <c:pt idx="1692">
                  <c:v>9.9999999999988987E-4</c:v>
                </c:pt>
                <c:pt idx="1693">
                  <c:v>0</c:v>
                </c:pt>
                <c:pt idx="1694">
                  <c:v>0</c:v>
                </c:pt>
                <c:pt idx="1695">
                  <c:v>1.0000000000001119E-3</c:v>
                </c:pt>
                <c:pt idx="1696">
                  <c:v>0</c:v>
                </c:pt>
                <c:pt idx="1697">
                  <c:v>0</c:v>
                </c:pt>
                <c:pt idx="1698">
                  <c:v>0</c:v>
                </c:pt>
                <c:pt idx="1699">
                  <c:v>9.9999999999988987E-4</c:v>
                </c:pt>
                <c:pt idx="1700">
                  <c:v>0</c:v>
                </c:pt>
                <c:pt idx="1701">
                  <c:v>0</c:v>
                </c:pt>
                <c:pt idx="1702">
                  <c:v>0</c:v>
                </c:pt>
                <c:pt idx="1703">
                  <c:v>1.0000000000001119E-3</c:v>
                </c:pt>
                <c:pt idx="1704">
                  <c:v>-1.0000000000001119E-3</c:v>
                </c:pt>
                <c:pt idx="1705">
                  <c:v>1.0000000000001119E-3</c:v>
                </c:pt>
                <c:pt idx="1706">
                  <c:v>-1.0000000000001119E-3</c:v>
                </c:pt>
                <c:pt idx="1707">
                  <c:v>1.0000000000001119E-3</c:v>
                </c:pt>
                <c:pt idx="1708">
                  <c:v>0</c:v>
                </c:pt>
                <c:pt idx="1709">
                  <c:v>0</c:v>
                </c:pt>
                <c:pt idx="1710">
                  <c:v>0</c:v>
                </c:pt>
                <c:pt idx="1711">
                  <c:v>9.9999999999988987E-4</c:v>
                </c:pt>
                <c:pt idx="1712">
                  <c:v>0</c:v>
                </c:pt>
                <c:pt idx="1713">
                  <c:v>0</c:v>
                </c:pt>
                <c:pt idx="1714">
                  <c:v>1.0000000000001119E-3</c:v>
                </c:pt>
                <c:pt idx="1715">
                  <c:v>0</c:v>
                </c:pt>
                <c:pt idx="1716">
                  <c:v>0</c:v>
                </c:pt>
                <c:pt idx="1717">
                  <c:v>0</c:v>
                </c:pt>
                <c:pt idx="1718">
                  <c:v>0</c:v>
                </c:pt>
              </c:numCache>
            </c:numRef>
          </c:val>
          <c:extLst>
            <c:ext xmlns:c16="http://schemas.microsoft.com/office/drawing/2014/chart" uri="{C3380CC4-5D6E-409C-BE32-E72D297353CC}">
              <c16:uniqueId val="{00000000-071D-4D27-92F8-13272A62542E}"/>
            </c:ext>
          </c:extLst>
        </c:ser>
        <c:dLbls>
          <c:showLegendKey val="0"/>
          <c:showVal val="0"/>
          <c:showCatName val="0"/>
          <c:showSerName val="0"/>
          <c:showPercent val="0"/>
          <c:showBubbleSize val="0"/>
        </c:dLbls>
        <c:gapWidth val="150"/>
        <c:axId val="1736942016"/>
        <c:axId val="1736956160"/>
      </c:barChart>
      <c:catAx>
        <c:axId val="17369420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Data</a:t>
                </a:r>
                <a:r>
                  <a:rPr lang="en-IN" baseline="0" dirty="0"/>
                  <a:t> Step</a:t>
                </a:r>
                <a:endParaRPr lang="en-IN" dirty="0"/>
              </a:p>
            </c:rich>
          </c:tx>
          <c:layout>
            <c:manualLayout>
              <c:xMode val="edge"/>
              <c:yMode val="edge"/>
              <c:x val="0.50989913081695881"/>
              <c:y val="0.7809833076885374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6956160"/>
        <c:crosses val="autoZero"/>
        <c:auto val="1"/>
        <c:lblAlgn val="ctr"/>
        <c:lblOffset val="100"/>
        <c:noMultiLvlLbl val="0"/>
      </c:catAx>
      <c:valAx>
        <c:axId val="1736956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Difference</a:t>
                </a:r>
                <a:r>
                  <a:rPr lang="en-IN" baseline="0" dirty="0"/>
                  <a:t> per step (Microns)</a:t>
                </a:r>
                <a:endParaRPr lang="en-IN"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69420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368389623670117E-2"/>
          <c:y val="6.7256184606929392E-2"/>
          <c:w val="0.89338266602551875"/>
          <c:h val="0.82086488212735731"/>
        </c:manualLayout>
      </c:layout>
      <c:scatterChart>
        <c:scatterStyle val="smoothMarker"/>
        <c:varyColors val="0"/>
        <c:ser>
          <c:idx val="0"/>
          <c:order val="0"/>
          <c:tx>
            <c:v>Step size</c:v>
          </c:tx>
          <c:spPr>
            <a:ln w="19050" cap="rnd">
              <a:solidFill>
                <a:schemeClr val="accent1"/>
              </a:solidFill>
              <a:round/>
            </a:ln>
            <a:effectLst/>
          </c:spPr>
          <c:marker>
            <c:symbol val="none"/>
          </c:marker>
          <c:dLbls>
            <c:dLbl>
              <c:idx val="1502"/>
              <c:layout>
                <c:manualLayout>
                  <c:x val="-4.1834410122858862E-17"/>
                  <c:y val="-3.258953075438091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846-4061-9FCD-52E8530EA2D0}"/>
                </c:ext>
              </c:extLst>
            </c:dLbl>
            <c:dLbl>
              <c:idx val="4496"/>
              <c:layout>
                <c:manualLayout>
                  <c:x val="-6.1828826782140819E-3"/>
                  <c:y val="4.9516488251810938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46-4061-9FCD-52E8530EA2D0}"/>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yVal>
            <c:numRef>
              <c:f>'[master_file - Copy.xlsx]Fine and coarse calculation'!$J$38:$J$6037</c:f>
              <c:numCache>
                <c:formatCode>General</c:formatCode>
                <c:ptCount val="6000"/>
                <c:pt idx="0">
                  <c:v>3.7809357707247675E-3</c:v>
                </c:pt>
                <c:pt idx="1">
                  <c:v>1.1342803165871791E-2</c:v>
                </c:pt>
                <c:pt idx="2">
                  <c:v>1.8904658122876845E-2</c:v>
                </c:pt>
                <c:pt idx="3">
                  <c:v>2.6466492347603784E-2</c:v>
                </c:pt>
                <c:pt idx="4">
                  <c:v>3.402829754974427E-2</c:v>
                </c:pt>
                <c:pt idx="5">
                  <c:v>4.1590065434396598E-2</c:v>
                </c:pt>
                <c:pt idx="6">
                  <c:v>4.9151787711252441E-2</c:v>
                </c:pt>
                <c:pt idx="7">
                  <c:v>5.6713456086941207E-2</c:v>
                </c:pt>
                <c:pt idx="8">
                  <c:v>6.427506226885786E-2</c:v>
                </c:pt>
                <c:pt idx="9">
                  <c:v>7.183659796669406E-2</c:v>
                </c:pt>
                <c:pt idx="10">
                  <c:v>7.9398054885548186E-2</c:v>
                </c:pt>
                <c:pt idx="11">
                  <c:v>8.695942473511184E-2</c:v>
                </c:pt>
                <c:pt idx="12">
                  <c:v>9.452069922354546E-2</c:v>
                </c:pt>
                <c:pt idx="13">
                  <c:v>0.10208187005747874</c:v>
                </c:pt>
                <c:pt idx="14">
                  <c:v>0.1096429289466031</c:v>
                </c:pt>
                <c:pt idx="15">
                  <c:v>0.11720386759907915</c:v>
                </c:pt>
                <c:pt idx="16">
                  <c:v>0.12476467772306728</c:v>
                </c:pt>
                <c:pt idx="17">
                  <c:v>0.13232535102672871</c:v>
                </c:pt>
                <c:pt idx="18">
                  <c:v>0.13988587921975407</c:v>
                </c:pt>
                <c:pt idx="19">
                  <c:v>0.14744625401107023</c:v>
                </c:pt>
                <c:pt idx="20">
                  <c:v>0.15500646710960317</c:v>
                </c:pt>
                <c:pt idx="21">
                  <c:v>0.16256651022351315</c:v>
                </c:pt>
                <c:pt idx="22">
                  <c:v>0.17012637506402334</c:v>
                </c:pt>
                <c:pt idx="23">
                  <c:v>0.1776860533400593</c:v>
                </c:pt>
                <c:pt idx="24">
                  <c:v>0.18524553676131358</c:v>
                </c:pt>
                <c:pt idx="25">
                  <c:v>0.19280481703900806</c:v>
                </c:pt>
                <c:pt idx="26">
                  <c:v>0.2003638858813043</c:v>
                </c:pt>
                <c:pt idx="27">
                  <c:v>0.20792273500095476</c:v>
                </c:pt>
                <c:pt idx="28">
                  <c:v>0.21548135610765282</c:v>
                </c:pt>
                <c:pt idx="29">
                  <c:v>0.22303974091185466</c:v>
                </c:pt>
                <c:pt idx="30">
                  <c:v>0.23059788112707971</c:v>
                </c:pt>
                <c:pt idx="31">
                  <c:v>0.23815576846225442</c:v>
                </c:pt>
                <c:pt idx="32">
                  <c:v>0.24571339463089906</c:v>
                </c:pt>
                <c:pt idx="33">
                  <c:v>0.2532707513442351</c:v>
                </c:pt>
                <c:pt idx="34">
                  <c:v>0.26082783031578199</c:v>
                </c:pt>
                <c:pt idx="35">
                  <c:v>0.26838462325752899</c:v>
                </c:pt>
                <c:pt idx="36">
                  <c:v>0.2759411218822303</c:v>
                </c:pt>
                <c:pt idx="37">
                  <c:v>0.28349731790416977</c:v>
                </c:pt>
                <c:pt idx="38">
                  <c:v>0.2910532030353376</c:v>
                </c:pt>
                <c:pt idx="39">
                  <c:v>0.29860876899307798</c:v>
                </c:pt>
                <c:pt idx="40">
                  <c:v>0.30616400748785211</c:v>
                </c:pt>
                <c:pt idx="41">
                  <c:v>0.31371891023700349</c:v>
                </c:pt>
                <c:pt idx="42">
                  <c:v>0.32127346895482095</c:v>
                </c:pt>
                <c:pt idx="43">
                  <c:v>0.32882767535711654</c:v>
                </c:pt>
                <c:pt idx="44">
                  <c:v>0.33638152115894493</c:v>
                </c:pt>
                <c:pt idx="45">
                  <c:v>0.34393499807765121</c:v>
                </c:pt>
                <c:pt idx="46">
                  <c:v>0.35148809782905155</c:v>
                </c:pt>
                <c:pt idx="47">
                  <c:v>0.35904081213202588</c:v>
                </c:pt>
                <c:pt idx="48">
                  <c:v>0.36659313270085719</c:v>
                </c:pt>
                <c:pt idx="49">
                  <c:v>0.37414505125595598</c:v>
                </c:pt>
                <c:pt idx="50">
                  <c:v>0.38169655951620135</c:v>
                </c:pt>
                <c:pt idx="51">
                  <c:v>0.38924764919740779</c:v>
                </c:pt>
                <c:pt idx="52">
                  <c:v>0.39679831202305027</c:v>
                </c:pt>
                <c:pt idx="53">
                  <c:v>0.40434853970894336</c:v>
                </c:pt>
                <c:pt idx="54">
                  <c:v>0.4118983239777913</c:v>
                </c:pt>
                <c:pt idx="55">
                  <c:v>0.41944765655000626</c:v>
                </c:pt>
                <c:pt idx="56">
                  <c:v>0.42699652914523134</c:v>
                </c:pt>
                <c:pt idx="57">
                  <c:v>0.43454493348770384</c:v>
                </c:pt>
                <c:pt idx="58">
                  <c:v>0.44209286129783437</c:v>
                </c:pt>
                <c:pt idx="59">
                  <c:v>0.44964030429909285</c:v>
                </c:pt>
                <c:pt idx="60">
                  <c:v>0.45718725421495426</c:v>
                </c:pt>
                <c:pt idx="61">
                  <c:v>0.46473370276735387</c:v>
                </c:pt>
                <c:pt idx="62">
                  <c:v>0.47227964168436437</c:v>
                </c:pt>
                <c:pt idx="63">
                  <c:v>0.47982506268715519</c:v>
                </c:pt>
                <c:pt idx="64">
                  <c:v>0.48736995750379059</c:v>
                </c:pt>
                <c:pt idx="65">
                  <c:v>0.49491431785928047</c:v>
                </c:pt>
                <c:pt idx="66">
                  <c:v>0.50245813548092</c:v>
                </c:pt>
                <c:pt idx="67">
                  <c:v>0.51000140209524381</c:v>
                </c:pt>
                <c:pt idx="68">
                  <c:v>0.51754410943031093</c:v>
                </c:pt>
                <c:pt idx="69">
                  <c:v>0.52508624921573233</c:v>
                </c:pt>
                <c:pt idx="70">
                  <c:v>0.53262781317802921</c:v>
                </c:pt>
                <c:pt idx="71">
                  <c:v>0.54016879305062726</c:v>
                </c:pt>
                <c:pt idx="72">
                  <c:v>0.54770918056007145</c:v>
                </c:pt>
                <c:pt idx="73">
                  <c:v>0.55524896744053642</c:v>
                </c:pt>
                <c:pt idx="74">
                  <c:v>0.56278814542162636</c:v>
                </c:pt>
                <c:pt idx="75">
                  <c:v>0.57032670623753634</c:v>
                </c:pt>
                <c:pt idx="76">
                  <c:v>0.57786464161937845</c:v>
                </c:pt>
                <c:pt idx="77">
                  <c:v>0.58540194330136108</c:v>
                </c:pt>
                <c:pt idx="78">
                  <c:v>0.59293860301919066</c:v>
                </c:pt>
                <c:pt idx="79">
                  <c:v>0.60047461250783118</c:v>
                </c:pt>
                <c:pt idx="80">
                  <c:v>0.60800996350069869</c:v>
                </c:pt>
                <c:pt idx="81">
                  <c:v>0.6155446477365859</c:v>
                </c:pt>
                <c:pt idx="82">
                  <c:v>0.62307865695350295</c:v>
                </c:pt>
                <c:pt idx="83">
                  <c:v>0.63061198288717635</c:v>
                </c:pt>
                <c:pt idx="84">
                  <c:v>0.6381446172779135</c:v>
                </c:pt>
                <c:pt idx="85">
                  <c:v>0.64567655186373785</c:v>
                </c:pt>
                <c:pt idx="86">
                  <c:v>0.65320777838802324</c:v>
                </c:pt>
                <c:pt idx="87">
                  <c:v>0.66073828858802408</c:v>
                </c:pt>
                <c:pt idx="88">
                  <c:v>0.66826807420864542</c:v>
                </c:pt>
                <c:pt idx="89">
                  <c:v>0.67579712699096706</c:v>
                </c:pt>
                <c:pt idx="90">
                  <c:v>0.68332543867913831</c:v>
                </c:pt>
                <c:pt idx="91">
                  <c:v>0.69085300101728853</c:v>
                </c:pt>
                <c:pt idx="92">
                  <c:v>0.69837980574956682</c:v>
                </c:pt>
                <c:pt idx="93">
                  <c:v>0.7059058446231824</c:v>
                </c:pt>
                <c:pt idx="94">
                  <c:v>0.71343110938533039</c:v>
                </c:pt>
                <c:pt idx="95">
                  <c:v>0.72095559178168844</c:v>
                </c:pt>
                <c:pt idx="96">
                  <c:v>0.72847928356175584</c:v>
                </c:pt>
                <c:pt idx="97">
                  <c:v>0.73600217647581112</c:v>
                </c:pt>
                <c:pt idx="98">
                  <c:v>0.74352426227332635</c:v>
                </c:pt>
                <c:pt idx="99">
                  <c:v>0.75104553270460739</c:v>
                </c:pt>
                <c:pt idx="100">
                  <c:v>0.75856597952218241</c:v>
                </c:pt>
                <c:pt idx="101">
                  <c:v>0.76608559448016544</c:v>
                </c:pt>
                <c:pt idx="102">
                  <c:v>0.77360436933035281</c:v>
                </c:pt>
                <c:pt idx="103">
                  <c:v>0.78112229582912174</c:v>
                </c:pt>
                <c:pt idx="104">
                  <c:v>0.78863936573135862</c:v>
                </c:pt>
                <c:pt idx="105">
                  <c:v>0.79615557079342048</c:v>
                </c:pt>
                <c:pt idx="106">
                  <c:v>0.80367090277402897</c:v>
                </c:pt>
                <c:pt idx="107">
                  <c:v>0.81118535343107934</c:v>
                </c:pt>
                <c:pt idx="108">
                  <c:v>0.81869891452327959</c:v>
                </c:pt>
                <c:pt idx="109">
                  <c:v>0.82621157781160814</c:v>
                </c:pt>
                <c:pt idx="110">
                  <c:v>0.83372333505779539</c:v>
                </c:pt>
                <c:pt idx="111">
                  <c:v>0.84123417802439182</c:v>
                </c:pt>
                <c:pt idx="112">
                  <c:v>0.84874409847465915</c:v>
                </c:pt>
                <c:pt idx="113">
                  <c:v>0.85625308817263868</c:v>
                </c:pt>
                <c:pt idx="114">
                  <c:v>0.86376113888391648</c:v>
                </c:pt>
                <c:pt idx="115">
                  <c:v>0.87126824237636913</c:v>
                </c:pt>
                <c:pt idx="116">
                  <c:v>0.87877439041481031</c:v>
                </c:pt>
                <c:pt idx="117">
                  <c:v>0.88627957477016572</c:v>
                </c:pt>
                <c:pt idx="118">
                  <c:v>0.8937837872110912</c:v>
                </c:pt>
                <c:pt idx="119">
                  <c:v>0.90128701950927159</c:v>
                </c:pt>
                <c:pt idx="120">
                  <c:v>0.90878926343412836</c:v>
                </c:pt>
                <c:pt idx="121">
                  <c:v>0.91629051076195411</c:v>
                </c:pt>
                <c:pt idx="122">
                  <c:v>0.92379075326367477</c:v>
                </c:pt>
                <c:pt idx="123">
                  <c:v>0.93128998271559649</c:v>
                </c:pt>
                <c:pt idx="124">
                  <c:v>0.93878819089478438</c:v>
                </c:pt>
                <c:pt idx="125">
                  <c:v>0.9462853695767518</c:v>
                </c:pt>
                <c:pt idx="126">
                  <c:v>0.95378151054088145</c:v>
                </c:pt>
                <c:pt idx="127">
                  <c:v>0.96127660556727423</c:v>
                </c:pt>
                <c:pt idx="128">
                  <c:v>0.96877064643529232</c:v>
                </c:pt>
                <c:pt idx="129">
                  <c:v>0.97626362492737451</c:v>
                </c:pt>
                <c:pt idx="130">
                  <c:v>0.98375553282745021</c:v>
                </c:pt>
                <c:pt idx="131">
                  <c:v>0.99124636191871718</c:v>
                </c:pt>
                <c:pt idx="132">
                  <c:v>0.99873610398664991</c:v>
                </c:pt>
                <c:pt idx="133">
                  <c:v>1.0062247508182813</c:v>
                </c:pt>
                <c:pt idx="134">
                  <c:v>1.0137122942005901</c:v>
                </c:pt>
                <c:pt idx="135">
                  <c:v>1.0211987259229272</c:v>
                </c:pt>
                <c:pt idx="136">
                  <c:v>1.0286840377761062</c:v>
                </c:pt>
                <c:pt idx="137">
                  <c:v>1.0361682215517549</c:v>
                </c:pt>
                <c:pt idx="138">
                  <c:v>1.0436512690406736</c:v>
                </c:pt>
                <c:pt idx="139">
                  <c:v>1.0511331720383523</c:v>
                </c:pt>
                <c:pt idx="140">
                  <c:v>1.0586139223401996</c:v>
                </c:pt>
                <c:pt idx="141">
                  <c:v>1.0660935117416508</c:v>
                </c:pt>
                <c:pt idx="142">
                  <c:v>1.0735719320411772</c:v>
                </c:pt>
                <c:pt idx="143">
                  <c:v>1.0810491750365729</c:v>
                </c:pt>
                <c:pt idx="144">
                  <c:v>1.0885252325301171</c:v>
                </c:pt>
                <c:pt idx="145">
                  <c:v>1.0960000963218264</c:v>
                </c:pt>
                <c:pt idx="146">
                  <c:v>1.1034737582148477</c:v>
                </c:pt>
                <c:pt idx="147">
                  <c:v>1.1109462100137375</c:v>
                </c:pt>
                <c:pt idx="148">
                  <c:v>1.1184174435239331</c:v>
                </c:pt>
                <c:pt idx="149">
                  <c:v>1.125887450551563</c:v>
                </c:pt>
                <c:pt idx="150">
                  <c:v>1.133356222907377</c:v>
                </c:pt>
                <c:pt idx="151">
                  <c:v>1.1408237523967721</c:v>
                </c:pt>
                <c:pt idx="152">
                  <c:v>1.1482900308350654</c:v>
                </c:pt>
                <c:pt idx="153">
                  <c:v>1.1557550500315021</c:v>
                </c:pt>
                <c:pt idx="154">
                  <c:v>1.1632188018014</c:v>
                </c:pt>
                <c:pt idx="155">
                  <c:v>1.1706812779585714</c:v>
                </c:pt>
                <c:pt idx="156">
                  <c:v>1.1781424703206509</c:v>
                </c:pt>
                <c:pt idx="157">
                  <c:v>1.1856023707045282</c:v>
                </c:pt>
                <c:pt idx="158">
                  <c:v>1.1930609709308868</c:v>
                </c:pt>
                <c:pt idx="159">
                  <c:v>1.2005182628188795</c:v>
                </c:pt>
                <c:pt idx="160">
                  <c:v>1.2079742381915346</c:v>
                </c:pt>
                <c:pt idx="161">
                  <c:v>1.215428888872599</c:v>
                </c:pt>
                <c:pt idx="162">
                  <c:v>1.2228822066873375</c:v>
                </c:pt>
                <c:pt idx="163">
                  <c:v>1.2303341834603234</c:v>
                </c:pt>
                <c:pt idx="164">
                  <c:v>1.2377848110229337</c:v>
                </c:pt>
                <c:pt idx="165">
                  <c:v>1.2452340812004874</c:v>
                </c:pt>
                <c:pt idx="166">
                  <c:v>1.2526819858282239</c:v>
                </c:pt>
                <c:pt idx="167">
                  <c:v>1.2601285167352565</c:v>
                </c:pt>
                <c:pt idx="168">
                  <c:v>1.2675736657575838</c:v>
                </c:pt>
                <c:pt idx="169">
                  <c:v>1.275017424730472</c:v>
                </c:pt>
                <c:pt idx="170">
                  <c:v>1.2824597854883883</c:v>
                </c:pt>
                <c:pt idx="171">
                  <c:v>1.2899007398742426</c:v>
                </c:pt>
                <c:pt idx="172">
                  <c:v>1.2973402797240332</c:v>
                </c:pt>
                <c:pt idx="173">
                  <c:v>1.304778396882188</c:v>
                </c:pt>
                <c:pt idx="174">
                  <c:v>1.3122150831908717</c:v>
                </c:pt>
                <c:pt idx="175">
                  <c:v>1.3196503304936993</c:v>
                </c:pt>
                <c:pt idx="176">
                  <c:v>1.3270841306389747</c:v>
                </c:pt>
                <c:pt idx="177">
                  <c:v>1.3345164754741887</c:v>
                </c:pt>
                <c:pt idx="178">
                  <c:v>1.3419473568483231</c:v>
                </c:pt>
                <c:pt idx="179">
                  <c:v>1.3493767666111995</c:v>
                </c:pt>
                <c:pt idx="180">
                  <c:v>1.3568046966187657</c:v>
                </c:pt>
                <c:pt idx="181">
                  <c:v>1.3642311387230253</c:v>
                </c:pt>
                <c:pt idx="182">
                  <c:v>1.3716560847807258</c:v>
                </c:pt>
                <c:pt idx="183">
                  <c:v>1.3790795266485329</c:v>
                </c:pt>
                <c:pt idx="184">
                  <c:v>1.3865014561877207</c:v>
                </c:pt>
                <c:pt idx="185">
                  <c:v>1.3939218652564997</c:v>
                </c:pt>
                <c:pt idx="186">
                  <c:v>1.4013407457214564</c:v>
                </c:pt>
                <c:pt idx="187">
                  <c:v>1.4087580894424281</c:v>
                </c:pt>
                <c:pt idx="188">
                  <c:v>1.4161738882874917</c:v>
                </c:pt>
                <c:pt idx="189">
                  <c:v>1.4235881341256189</c:v>
                </c:pt>
                <c:pt idx="190">
                  <c:v>1.4310008188234233</c:v>
                </c:pt>
                <c:pt idx="191">
                  <c:v>1.438411934254457</c:v>
                </c:pt>
                <c:pt idx="192">
                  <c:v>1.4458214722891556</c:v>
                </c:pt>
                <c:pt idx="193">
                  <c:v>1.4532294248048658</c:v>
                </c:pt>
                <c:pt idx="194">
                  <c:v>1.4606357836751132</c:v>
                </c:pt>
                <c:pt idx="195">
                  <c:v>1.4680405407795756</c:v>
                </c:pt>
                <c:pt idx="196">
                  <c:v>1.475443687997877</c:v>
                </c:pt>
                <c:pt idx="197">
                  <c:v>1.482845217211159</c:v>
                </c:pt>
                <c:pt idx="198">
                  <c:v>1.49024512030219</c:v>
                </c:pt>
                <c:pt idx="199">
                  <c:v>1.4976433891574783</c:v>
                </c:pt>
                <c:pt idx="200">
                  <c:v>1.5050400156628279</c:v>
                </c:pt>
                <c:pt idx="201">
                  <c:v>1.5124349917077557</c:v>
                </c:pt>
                <c:pt idx="202">
                  <c:v>1.5198283091812104</c:v>
                </c:pt>
                <c:pt idx="203">
                  <c:v>1.5272199599772893</c:v>
                </c:pt>
                <c:pt idx="204">
                  <c:v>1.5346099359894674</c:v>
                </c:pt>
                <c:pt idx="205">
                  <c:v>1.5419982291142547</c:v>
                </c:pt>
                <c:pt idx="206">
                  <c:v>1.5493848312472942</c:v>
                </c:pt>
                <c:pt idx="207">
                  <c:v>1.5567697342912494</c:v>
                </c:pt>
                <c:pt idx="208">
                  <c:v>1.5641529301464794</c:v>
                </c:pt>
                <c:pt idx="209">
                  <c:v>1.57153441071478</c:v>
                </c:pt>
                <c:pt idx="210">
                  <c:v>1.5789141679041268</c:v>
                </c:pt>
                <c:pt idx="211">
                  <c:v>1.5862921936201919</c:v>
                </c:pt>
                <c:pt idx="212">
                  <c:v>1.5936684797725231</c:v>
                </c:pt>
                <c:pt idx="213">
                  <c:v>1.6010430182721318</c:v>
                </c:pt>
                <c:pt idx="214">
                  <c:v>1.6084158010307614</c:v>
                </c:pt>
                <c:pt idx="215">
                  <c:v>1.6157868199648988</c:v>
                </c:pt>
                <c:pt idx="216">
                  <c:v>1.6231560669908951</c:v>
                </c:pt>
                <c:pt idx="217">
                  <c:v>1.6305235340274329</c:v>
                </c:pt>
                <c:pt idx="218">
                  <c:v>1.637889212994007</c:v>
                </c:pt>
                <c:pt idx="219">
                  <c:v>1.6452530958153446</c:v>
                </c:pt>
                <c:pt idx="220">
                  <c:v>1.6526151744141122</c:v>
                </c:pt>
                <c:pt idx="221">
                  <c:v>1.6599754407180181</c:v>
                </c:pt>
                <c:pt idx="222">
                  <c:v>1.6673338866550687</c:v>
                </c:pt>
                <c:pt idx="223">
                  <c:v>1.6746905041569295</c:v>
                </c:pt>
                <c:pt idx="224">
                  <c:v>1.6820452851545074</c:v>
                </c:pt>
                <c:pt idx="225">
                  <c:v>1.6893982215833707</c:v>
                </c:pt>
                <c:pt idx="226">
                  <c:v>1.6967493053798204</c:v>
                </c:pt>
                <c:pt idx="227">
                  <c:v>1.7040985284832197</c:v>
                </c:pt>
                <c:pt idx="228">
                  <c:v>1.7114458828336638</c:v>
                </c:pt>
                <c:pt idx="229">
                  <c:v>1.7187913603720613</c:v>
                </c:pt>
                <c:pt idx="230">
                  <c:v>1.7261349530477501</c:v>
                </c:pt>
                <c:pt idx="231">
                  <c:v>1.7334766528023706</c:v>
                </c:pt>
                <c:pt idx="232">
                  <c:v>1.7408164515890554</c:v>
                </c:pt>
                <c:pt idx="233">
                  <c:v>1.748154341355598</c:v>
                </c:pt>
                <c:pt idx="234">
                  <c:v>1.7554903140574074</c:v>
                </c:pt>
                <c:pt idx="235">
                  <c:v>1.762824361649189</c:v>
                </c:pt>
                <c:pt idx="236">
                  <c:v>1.7701564760871924</c:v>
                </c:pt>
                <c:pt idx="237">
                  <c:v>1.7774866493320858</c:v>
                </c:pt>
                <c:pt idx="238">
                  <c:v>1.7848148733447808</c:v>
                </c:pt>
                <c:pt idx="239">
                  <c:v>1.7921411400890901</c:v>
                </c:pt>
                <c:pt idx="240">
                  <c:v>1.7994654415304245</c:v>
                </c:pt>
                <c:pt idx="241">
                  <c:v>1.8067877696379906</c:v>
                </c:pt>
                <c:pt idx="242">
                  <c:v>1.8141081163809669</c:v>
                </c:pt>
                <c:pt idx="243">
                  <c:v>1.8214264737317312</c:v>
                </c:pt>
                <c:pt idx="244">
                  <c:v>1.8287428336647478</c:v>
                </c:pt>
                <c:pt idx="245">
                  <c:v>1.8360571881585199</c:v>
                </c:pt>
                <c:pt idx="246">
                  <c:v>1.8433695291890839</c:v>
                </c:pt>
                <c:pt idx="247">
                  <c:v>1.8506798487394696</c:v>
                </c:pt>
                <c:pt idx="248">
                  <c:v>1.8579881387919477</c:v>
                </c:pt>
                <c:pt idx="249">
                  <c:v>1.865294391333234</c:v>
                </c:pt>
                <c:pt idx="250">
                  <c:v>1.8725985983502886</c:v>
                </c:pt>
                <c:pt idx="251">
                  <c:v>1.8799007518336763</c:v>
                </c:pt>
                <c:pt idx="252">
                  <c:v>1.8872008437748564</c:v>
                </c:pt>
                <c:pt idx="253">
                  <c:v>1.894498866169029</c:v>
                </c:pt>
                <c:pt idx="254">
                  <c:v>1.9017948110130469</c:v>
                </c:pt>
                <c:pt idx="255">
                  <c:v>1.9090886703066909</c:v>
                </c:pt>
                <c:pt idx="256">
                  <c:v>1.9163804360490642</c:v>
                </c:pt>
                <c:pt idx="257">
                  <c:v>1.9236701002453409</c:v>
                </c:pt>
                <c:pt idx="258">
                  <c:v>1.930957654903108</c:v>
                </c:pt>
                <c:pt idx="259">
                  <c:v>1.9382430920281091</c:v>
                </c:pt>
                <c:pt idx="260">
                  <c:v>1.9455264036312381</c:v>
                </c:pt>
                <c:pt idx="261">
                  <c:v>1.9528075817272919</c:v>
                </c:pt>
                <c:pt idx="262">
                  <c:v>1.9600866183294403</c:v>
                </c:pt>
                <c:pt idx="263">
                  <c:v>1.967363505457143</c:v>
                </c:pt>
                <c:pt idx="264">
                  <c:v>1.9746382351288825</c:v>
                </c:pt>
                <c:pt idx="265">
                  <c:v>1.9819107993673162</c:v>
                </c:pt>
                <c:pt idx="266">
                  <c:v>1.9891811901990588</c:v>
                </c:pt>
                <c:pt idx="267">
                  <c:v>1.9964493996485022</c:v>
                </c:pt>
                <c:pt idx="268">
                  <c:v>2.00371541974611</c:v>
                </c:pt>
                <c:pt idx="269">
                  <c:v>2.0109792425253814</c:v>
                </c:pt>
                <c:pt idx="270">
                  <c:v>2.0182408600184059</c:v>
                </c:pt>
                <c:pt idx="271">
                  <c:v>2.025500264263183</c:v>
                </c:pt>
                <c:pt idx="272">
                  <c:v>2.0327574472986321</c:v>
                </c:pt>
                <c:pt idx="273">
                  <c:v>2.0400124011658969</c:v>
                </c:pt>
                <c:pt idx="274">
                  <c:v>2.0472651179101313</c:v>
                </c:pt>
                <c:pt idx="275">
                  <c:v>2.0545155895762188</c:v>
                </c:pt>
                <c:pt idx="276">
                  <c:v>2.061763808214518</c:v>
                </c:pt>
                <c:pt idx="277">
                  <c:v>2.0690097658762552</c:v>
                </c:pt>
                <c:pt idx="278">
                  <c:v>2.0762534546147164</c:v>
                </c:pt>
                <c:pt idx="279">
                  <c:v>2.0834948664873609</c:v>
                </c:pt>
                <c:pt idx="280">
                  <c:v>2.0907339935512703</c:v>
                </c:pt>
                <c:pt idx="281">
                  <c:v>2.0979708278699216</c:v>
                </c:pt>
                <c:pt idx="282">
                  <c:v>2.1052053615066844</c:v>
                </c:pt>
                <c:pt idx="283">
                  <c:v>2.1124375865264446</c:v>
                </c:pt>
                <c:pt idx="284">
                  <c:v>2.1196674949994025</c:v>
                </c:pt>
                <c:pt idx="285">
                  <c:v>2.1268950789983596</c:v>
                </c:pt>
                <c:pt idx="286">
                  <c:v>2.134120330595684</c:v>
                </c:pt>
                <c:pt idx="287">
                  <c:v>2.1413432418677547</c:v>
                </c:pt>
                <c:pt idx="288">
                  <c:v>2.148563804894204</c:v>
                </c:pt>
                <c:pt idx="289">
                  <c:v>2.1557820117581876</c:v>
                </c:pt>
                <c:pt idx="290">
                  <c:v>2.1629978545415058</c:v>
                </c:pt>
                <c:pt idx="291">
                  <c:v>2.1702113253336033</c:v>
                </c:pt>
                <c:pt idx="292">
                  <c:v>2.1774224162229481</c:v>
                </c:pt>
                <c:pt idx="293">
                  <c:v>2.1846311193000143</c:v>
                </c:pt>
                <c:pt idx="294">
                  <c:v>2.191837426663136</c:v>
                </c:pt>
                <c:pt idx="295">
                  <c:v>2.1990413304072334</c:v>
                </c:pt>
                <c:pt idx="296">
                  <c:v>2.2062428226316162</c:v>
                </c:pt>
                <c:pt idx="297">
                  <c:v>2.2134418954417749</c:v>
                </c:pt>
                <c:pt idx="298">
                  <c:v>2.2206385409416822</c:v>
                </c:pt>
                <c:pt idx="299">
                  <c:v>2.2278327512376408</c:v>
                </c:pt>
                <c:pt idx="300">
                  <c:v>2.2350245184426232</c:v>
                </c:pt>
                <c:pt idx="301">
                  <c:v>2.2422138346692742</c:v>
                </c:pt>
                <c:pt idx="302">
                  <c:v>2.2494006920334928</c:v>
                </c:pt>
                <c:pt idx="303">
                  <c:v>2.2565850826541056</c:v>
                </c:pt>
                <c:pt idx="304">
                  <c:v>2.2637669986523772</c:v>
                </c:pt>
                <c:pt idx="305">
                  <c:v>2.2709464321524471</c:v>
                </c:pt>
                <c:pt idx="306">
                  <c:v>2.2781233752817056</c:v>
                </c:pt>
                <c:pt idx="307">
                  <c:v>2.2852978201688994</c:v>
                </c:pt>
                <c:pt idx="308">
                  <c:v>2.2924697589469494</c:v>
                </c:pt>
                <c:pt idx="309">
                  <c:v>2.2996391837511068</c:v>
                </c:pt>
                <c:pt idx="310">
                  <c:v>2.3068060867184128</c:v>
                </c:pt>
                <c:pt idx="311">
                  <c:v>2.3139704599910029</c:v>
                </c:pt>
                <c:pt idx="312">
                  <c:v>2.3211322957104179</c:v>
                </c:pt>
                <c:pt idx="313">
                  <c:v>2.3282915860234019</c:v>
                </c:pt>
                <c:pt idx="314">
                  <c:v>2.3354483230799512</c:v>
                </c:pt>
                <c:pt idx="315">
                  <c:v>2.3426024990306051</c:v>
                </c:pt>
                <c:pt idx="316">
                  <c:v>2.3497541060307272</c:v>
                </c:pt>
                <c:pt idx="317">
                  <c:v>2.3569031362370358</c:v>
                </c:pt>
                <c:pt idx="318">
                  <c:v>2.3640495818108587</c:v>
                </c:pt>
                <c:pt idx="319">
                  <c:v>2.3711934349129251</c:v>
                </c:pt>
                <c:pt idx="320">
                  <c:v>2.3783346877122065</c:v>
                </c:pt>
                <c:pt idx="321">
                  <c:v>2.3854733323746364</c:v>
                </c:pt>
                <c:pt idx="322">
                  <c:v>2.3926093610739021</c:v>
                </c:pt>
                <c:pt idx="323">
                  <c:v>2.3997427659835817</c:v>
                </c:pt>
                <c:pt idx="324">
                  <c:v>2.4068735392811562</c:v>
                </c:pt>
                <c:pt idx="325">
                  <c:v>2.4140016731463838</c:v>
                </c:pt>
                <c:pt idx="326">
                  <c:v>2.4211271597627637</c:v>
                </c:pt>
                <c:pt idx="327">
                  <c:v>2.4282499913162878</c:v>
                </c:pt>
                <c:pt idx="328">
                  <c:v>2.4353701599965261</c:v>
                </c:pt>
                <c:pt idx="329">
                  <c:v>2.442487657994838</c:v>
                </c:pt>
                <c:pt idx="330">
                  <c:v>2.4496024775046426</c:v>
                </c:pt>
                <c:pt idx="331">
                  <c:v>2.4567146107265145</c:v>
                </c:pt>
                <c:pt idx="332">
                  <c:v>2.4638240498590771</c:v>
                </c:pt>
                <c:pt idx="333">
                  <c:v>2.470930787106917</c:v>
                </c:pt>
                <c:pt idx="334">
                  <c:v>2.4780348146747286</c:v>
                </c:pt>
                <c:pt idx="335">
                  <c:v>2.4851361247753929</c:v>
                </c:pt>
                <c:pt idx="336">
                  <c:v>2.4922347096176156</c:v>
                </c:pt>
                <c:pt idx="337">
                  <c:v>2.4993305614211083</c:v>
                </c:pt>
                <c:pt idx="338">
                  <c:v>2.5064236724006488</c:v>
                </c:pt>
                <c:pt idx="339">
                  <c:v>2.5135140347797966</c:v>
                </c:pt>
                <c:pt idx="340">
                  <c:v>2.5206016407826</c:v>
                </c:pt>
                <c:pt idx="341">
                  <c:v>2.5276864826362506</c:v>
                </c:pt>
                <c:pt idx="342">
                  <c:v>2.5347685525718981</c:v>
                </c:pt>
                <c:pt idx="343">
                  <c:v>2.5418478428236191</c:v>
                </c:pt>
                <c:pt idx="344">
                  <c:v>2.548924345627658</c:v>
                </c:pt>
                <c:pt idx="345">
                  <c:v>2.5559980532221585</c:v>
                </c:pt>
                <c:pt idx="346">
                  <c:v>2.5630689578533392</c:v>
                </c:pt>
                <c:pt idx="347">
                  <c:v>2.5701370517630835</c:v>
                </c:pt>
                <c:pt idx="348">
                  <c:v>2.5772023272044957</c:v>
                </c:pt>
                <c:pt idx="349">
                  <c:v>2.5842647764262896</c:v>
                </c:pt>
                <c:pt idx="350">
                  <c:v>2.5913243916855269</c:v>
                </c:pt>
                <c:pt idx="351">
                  <c:v>2.598381165238564</c:v>
                </c:pt>
                <c:pt idx="352">
                  <c:v>2.6054350893492395</c:v>
                </c:pt>
                <c:pt idx="353">
                  <c:v>2.6124861562809034</c:v>
                </c:pt>
                <c:pt idx="354">
                  <c:v>2.6195343583012427</c:v>
                </c:pt>
                <c:pt idx="355">
                  <c:v>2.6265796876803291</c:v>
                </c:pt>
                <c:pt idx="356">
                  <c:v>2.633622136692952</c:v>
                </c:pt>
                <c:pt idx="357">
                  <c:v>2.6406616976167725</c:v>
                </c:pt>
                <c:pt idx="358">
                  <c:v>2.6476983627302109</c:v>
                </c:pt>
                <c:pt idx="359">
                  <c:v>2.6547321243173259</c:v>
                </c:pt>
                <c:pt idx="360">
                  <c:v>2.6617629746672717</c:v>
                </c:pt>
                <c:pt idx="361">
                  <c:v>2.668790906065245</c:v>
                </c:pt>
                <c:pt idx="362">
                  <c:v>2.6758159108092361</c:v>
                </c:pt>
                <c:pt idx="363">
                  <c:v>2.6828379811905676</c:v>
                </c:pt>
                <c:pt idx="364">
                  <c:v>2.6898571095138437</c:v>
                </c:pt>
                <c:pt idx="365">
                  <c:v>2.6968732880756994</c:v>
                </c:pt>
                <c:pt idx="366">
                  <c:v>2.7038865091879489</c:v>
                </c:pt>
                <c:pt idx="367">
                  <c:v>2.7108967651564426</c:v>
                </c:pt>
                <c:pt idx="368">
                  <c:v>2.7179040482934282</c:v>
                </c:pt>
                <c:pt idx="369">
                  <c:v>2.7249083509163583</c:v>
                </c:pt>
                <c:pt idx="370">
                  <c:v>2.7319096653429007</c:v>
                </c:pt>
                <c:pt idx="371">
                  <c:v>2.73890798389517</c:v>
                </c:pt>
                <c:pt idx="372">
                  <c:v>2.7459032988990741</c:v>
                </c:pt>
                <c:pt idx="373">
                  <c:v>2.7528956026845335</c:v>
                </c:pt>
                <c:pt idx="374">
                  <c:v>2.7598848875804922</c:v>
                </c:pt>
                <c:pt idx="375">
                  <c:v>2.7668711459259785</c:v>
                </c:pt>
                <c:pt idx="376">
                  <c:v>2.7738543700567666</c:v>
                </c:pt>
                <c:pt idx="377">
                  <c:v>2.780834552316763</c:v>
                </c:pt>
                <c:pt idx="378">
                  <c:v>2.7878116850499821</c:v>
                </c:pt>
                <c:pt idx="379">
                  <c:v>2.794785760607053</c:v>
                </c:pt>
                <c:pt idx="380">
                  <c:v>2.8017567713383871</c:v>
                </c:pt>
                <c:pt idx="381">
                  <c:v>2.8087247096000336</c:v>
                </c:pt>
                <c:pt idx="382">
                  <c:v>2.8156895677496681</c:v>
                </c:pt>
                <c:pt idx="383">
                  <c:v>2.8226513381519056</c:v>
                </c:pt>
                <c:pt idx="384">
                  <c:v>2.8296100131695172</c:v>
                </c:pt>
                <c:pt idx="385">
                  <c:v>2.8365655851739486</c:v>
                </c:pt>
                <c:pt idx="386">
                  <c:v>2.8435180465353431</c:v>
                </c:pt>
                <c:pt idx="387">
                  <c:v>2.8504673896315431</c:v>
                </c:pt>
                <c:pt idx="388">
                  <c:v>2.8574136068403901</c:v>
                </c:pt>
                <c:pt idx="389">
                  <c:v>2.8643566905446054</c:v>
                </c:pt>
                <c:pt idx="390">
                  <c:v>2.8712966331309207</c:v>
                </c:pt>
                <c:pt idx="391">
                  <c:v>2.8782334269876952</c:v>
                </c:pt>
                <c:pt idx="392">
                  <c:v>2.885167064509901</c:v>
                </c:pt>
                <c:pt idx="393">
                  <c:v>2.8920975380918597</c:v>
                </c:pt>
                <c:pt idx="394">
                  <c:v>2.8990248401336398</c:v>
                </c:pt>
                <c:pt idx="395">
                  <c:v>2.9059489630407298</c:v>
                </c:pt>
                <c:pt idx="396">
                  <c:v>2.9128698992166675</c:v>
                </c:pt>
                <c:pt idx="397">
                  <c:v>2.9197876410751817</c:v>
                </c:pt>
                <c:pt idx="398">
                  <c:v>2.9267021810281584</c:v>
                </c:pt>
                <c:pt idx="399">
                  <c:v>2.9336135114927959</c:v>
                </c:pt>
                <c:pt idx="400">
                  <c:v>2.94052162489128</c:v>
                </c:pt>
                <c:pt idx="401">
                  <c:v>2.9474265136462301</c:v>
                </c:pt>
                <c:pt idx="402">
                  <c:v>2.9543281701882886</c:v>
                </c:pt>
                <c:pt idx="403">
                  <c:v>2.9612265869446293</c:v>
                </c:pt>
                <c:pt idx="404">
                  <c:v>2.9681217563561937</c:v>
                </c:pt>
                <c:pt idx="405">
                  <c:v>2.9750136708557933</c:v>
                </c:pt>
                <c:pt idx="406">
                  <c:v>2.9819023228891406</c:v>
                </c:pt>
                <c:pt idx="407">
                  <c:v>2.9887877049014069</c:v>
                </c:pt>
                <c:pt idx="408">
                  <c:v>2.9956698093404732</c:v>
                </c:pt>
                <c:pt idx="409">
                  <c:v>3.0025486286607266</c:v>
                </c:pt>
                <c:pt idx="410">
                  <c:v>3.0094241553178542</c:v>
                </c:pt>
                <c:pt idx="411">
                  <c:v>3.0162963817737238</c:v>
                </c:pt>
                <c:pt idx="412">
                  <c:v>3.0231653004899859</c:v>
                </c:pt>
                <c:pt idx="413">
                  <c:v>3.0300309039342541</c:v>
                </c:pt>
                <c:pt idx="414">
                  <c:v>3.036893184578588</c:v>
                </c:pt>
                <c:pt idx="415">
                  <c:v>3.0437521348969985</c:v>
                </c:pt>
                <c:pt idx="416">
                  <c:v>3.0506077473691331</c:v>
                </c:pt>
                <c:pt idx="417">
                  <c:v>3.0574600144739903</c:v>
                </c:pt>
                <c:pt idx="418">
                  <c:v>3.0643089287007594</c:v>
                </c:pt>
                <c:pt idx="419">
                  <c:v>3.0711544825353774</c:v>
                </c:pt>
                <c:pt idx="420">
                  <c:v>3.0779966684746234</c:v>
                </c:pt>
                <c:pt idx="421">
                  <c:v>3.0848354790111556</c:v>
                </c:pt>
                <c:pt idx="422">
                  <c:v>3.0916709066486923</c:v>
                </c:pt>
                <c:pt idx="423">
                  <c:v>3.0985029438885658</c:v>
                </c:pt>
                <c:pt idx="424">
                  <c:v>3.1053315832419748</c:v>
                </c:pt>
                <c:pt idx="425">
                  <c:v>3.1121568172177332</c:v>
                </c:pt>
                <c:pt idx="426">
                  <c:v>3.1189786383310509</c:v>
                </c:pt>
                <c:pt idx="427">
                  <c:v>3.1257970391031016</c:v>
                </c:pt>
                <c:pt idx="428">
                  <c:v>3.1326120120544076</c:v>
                </c:pt>
                <c:pt idx="429">
                  <c:v>3.1394235497126481</c:v>
                </c:pt>
                <c:pt idx="430">
                  <c:v>3.1462316446095135</c:v>
                </c:pt>
                <c:pt idx="431">
                  <c:v>3.1530362892764767</c:v>
                </c:pt>
                <c:pt idx="432">
                  <c:v>3.1598374762518415</c:v>
                </c:pt>
                <c:pt idx="433">
                  <c:v>3.1666351980797662</c:v>
                </c:pt>
                <c:pt idx="434">
                  <c:v>3.1734294473025666</c:v>
                </c:pt>
                <c:pt idx="435">
                  <c:v>3.1802202164715569</c:v>
                </c:pt>
                <c:pt idx="436">
                  <c:v>3.1870074981378345</c:v>
                </c:pt>
                <c:pt idx="437">
                  <c:v>3.1937912848614953</c:v>
                </c:pt>
                <c:pt idx="438">
                  <c:v>3.2005715692004673</c:v>
                </c:pt>
                <c:pt idx="439">
                  <c:v>3.2073483437204851</c:v>
                </c:pt>
                <c:pt idx="440">
                  <c:v>3.2141216009892335</c:v>
                </c:pt>
                <c:pt idx="441">
                  <c:v>3.2208913335809042</c:v>
                </c:pt>
                <c:pt idx="442">
                  <c:v>3.2276575340687121</c:v>
                </c:pt>
                <c:pt idx="443">
                  <c:v>3.2344201950350877</c:v>
                </c:pt>
                <c:pt idx="444">
                  <c:v>3.2411793090630048</c:v>
                </c:pt>
                <c:pt idx="445">
                  <c:v>3.2479348687415066</c:v>
                </c:pt>
                <c:pt idx="446">
                  <c:v>3.254686866658663</c:v>
                </c:pt>
                <c:pt idx="447">
                  <c:v>3.2614352954156609</c:v>
                </c:pt>
                <c:pt idx="448">
                  <c:v>3.2681801476060981</c:v>
                </c:pt>
                <c:pt idx="449">
                  <c:v>3.274921415837885</c:v>
                </c:pt>
                <c:pt idx="450">
                  <c:v>3.2816590927173044</c:v>
                </c:pt>
                <c:pt idx="451">
                  <c:v>3.2883931708532419</c:v>
                </c:pt>
                <c:pt idx="452">
                  <c:v>3.2951236428649908</c:v>
                </c:pt>
                <c:pt idx="453">
                  <c:v>3.3018505013674</c:v>
                </c:pt>
                <c:pt idx="454">
                  <c:v>3.3085737389886538</c:v>
                </c:pt>
                <c:pt idx="455">
                  <c:v>3.3152933483508642</c:v>
                </c:pt>
                <c:pt idx="456">
                  <c:v>3.3220093220879621</c:v>
                </c:pt>
                <c:pt idx="457">
                  <c:v>3.3287216528350703</c:v>
                </c:pt>
                <c:pt idx="458">
                  <c:v>3.3354303332306734</c:v>
                </c:pt>
                <c:pt idx="459">
                  <c:v>3.3421353559174833</c:v>
                </c:pt>
                <c:pt idx="460">
                  <c:v>3.3488367135432</c:v>
                </c:pt>
                <c:pt idx="461">
                  <c:v>3.3555343987598607</c:v>
                </c:pt>
                <c:pt idx="462">
                  <c:v>3.362228404219501</c:v>
                </c:pt>
                <c:pt idx="463">
                  <c:v>3.3689187225849997</c:v>
                </c:pt>
                <c:pt idx="464">
                  <c:v>3.3756053465184772</c:v>
                </c:pt>
                <c:pt idx="465">
                  <c:v>3.382288268685631</c:v>
                </c:pt>
                <c:pt idx="466">
                  <c:v>3.3889674817594218</c:v>
                </c:pt>
                <c:pt idx="467">
                  <c:v>3.3956429784147639</c:v>
                </c:pt>
                <c:pt idx="468">
                  <c:v>3.4023147513314496</c:v>
                </c:pt>
                <c:pt idx="469">
                  <c:v>3.4089827931929562</c:v>
                </c:pt>
                <c:pt idx="470">
                  <c:v>3.4156470966865582</c:v>
                </c:pt>
                <c:pt idx="471">
                  <c:v>3.422307654503431</c:v>
                </c:pt>
                <c:pt idx="472">
                  <c:v>3.4289644593429913</c:v>
                </c:pt>
                <c:pt idx="473">
                  <c:v>3.4356175038996679</c:v>
                </c:pt>
                <c:pt idx="474">
                  <c:v>3.4422667808822012</c:v>
                </c:pt>
                <c:pt idx="475">
                  <c:v>3.4489122829968379</c:v>
                </c:pt>
                <c:pt idx="476">
                  <c:v>3.4555540029556795</c:v>
                </c:pt>
                <c:pt idx="477">
                  <c:v>3.4621919334772242</c:v>
                </c:pt>
                <c:pt idx="478">
                  <c:v>3.4688260672793199</c:v>
                </c:pt>
                <c:pt idx="479">
                  <c:v>3.475456397088704</c:v>
                </c:pt>
                <c:pt idx="480">
                  <c:v>3.4820829156345008</c:v>
                </c:pt>
                <c:pt idx="481">
                  <c:v>3.4887056156493021</c:v>
                </c:pt>
                <c:pt idx="482">
                  <c:v>3.4953244898707978</c:v>
                </c:pt>
                <c:pt idx="483">
                  <c:v>3.5019395310402532</c:v>
                </c:pt>
                <c:pt idx="484">
                  <c:v>3.5085507319027305</c:v>
                </c:pt>
                <c:pt idx="485">
                  <c:v>3.5151580852102287</c:v>
                </c:pt>
                <c:pt idx="486">
                  <c:v>3.521761583715616</c:v>
                </c:pt>
                <c:pt idx="487">
                  <c:v>3.5283612201776138</c:v>
                </c:pt>
                <c:pt idx="488">
                  <c:v>3.5349569873585227</c:v>
                </c:pt>
                <c:pt idx="489">
                  <c:v>3.5415488780267141</c:v>
                </c:pt>
                <c:pt idx="490">
                  <c:v>3.5481368849515351</c:v>
                </c:pt>
                <c:pt idx="491">
                  <c:v>3.5547210009089469</c:v>
                </c:pt>
                <c:pt idx="492">
                  <c:v>3.5613012186800059</c:v>
                </c:pt>
                <c:pt idx="493">
                  <c:v>3.5678775310465278</c:v>
                </c:pt>
                <c:pt idx="494">
                  <c:v>3.5744499307987847</c:v>
                </c:pt>
                <c:pt idx="495">
                  <c:v>3.5810184107272667</c:v>
                </c:pt>
                <c:pt idx="496">
                  <c:v>3.5875829636309189</c:v>
                </c:pt>
                <c:pt idx="497">
                  <c:v>3.5941435823099885</c:v>
                </c:pt>
                <c:pt idx="498">
                  <c:v>3.6007002595701443</c:v>
                </c:pt>
                <c:pt idx="499">
                  <c:v>3.6072529882196553</c:v>
                </c:pt>
                <c:pt idx="500">
                  <c:v>3.6138017610747073</c:v>
                </c:pt>
                <c:pt idx="501">
                  <c:v>3.6203465709541955</c:v>
                </c:pt>
                <c:pt idx="502">
                  <c:v>3.6268874106775568</c:v>
                </c:pt>
                <c:pt idx="503">
                  <c:v>3.6334242730758297</c:v>
                </c:pt>
                <c:pt idx="504">
                  <c:v>3.6399571509790776</c:v>
                </c:pt>
                <c:pt idx="505">
                  <c:v>3.6464860372218073</c:v>
                </c:pt>
                <c:pt idx="506">
                  <c:v>3.6530109246465501</c:v>
                </c:pt>
                <c:pt idx="507">
                  <c:v>3.659531806095512</c:v>
                </c:pt>
                <c:pt idx="508">
                  <c:v>3.6660486744205478</c:v>
                </c:pt>
                <c:pt idx="509">
                  <c:v>3.6725615224725372</c:v>
                </c:pt>
                <c:pt idx="510">
                  <c:v>3.6790703431123331</c:v>
                </c:pt>
                <c:pt idx="511">
                  <c:v>3.6855751291981886</c:v>
                </c:pt>
                <c:pt idx="512">
                  <c:v>3.6920758736007149</c:v>
                </c:pt>
                <c:pt idx="513">
                  <c:v>3.6985725691886802</c:v>
                </c:pt>
                <c:pt idx="514">
                  <c:v>3.7050652088389855</c:v>
                </c:pt>
                <c:pt idx="515">
                  <c:v>3.7115537854293978</c:v>
                </c:pt>
                <c:pt idx="516">
                  <c:v>3.7180382918477681</c:v>
                </c:pt>
                <c:pt idx="517">
                  <c:v>3.7245187209803201</c:v>
                </c:pt>
                <c:pt idx="518">
                  <c:v>3.7309950657216269</c:v>
                </c:pt>
                <c:pt idx="519">
                  <c:v>3.7374673189695136</c:v>
                </c:pt>
                <c:pt idx="520">
                  <c:v>3.7439354736259252</c:v>
                </c:pt>
                <c:pt idx="521">
                  <c:v>3.7503995225986619</c:v>
                </c:pt>
                <c:pt idx="522">
                  <c:v>3.7568594587974751</c:v>
                </c:pt>
                <c:pt idx="523">
                  <c:v>3.7633152751397061</c:v>
                </c:pt>
                <c:pt idx="524">
                  <c:v>3.7697669645470318</c:v>
                </c:pt>
                <c:pt idx="525">
                  <c:v>3.7762145199396122</c:v>
                </c:pt>
                <c:pt idx="526">
                  <c:v>3.7826579342521356</c:v>
                </c:pt>
                <c:pt idx="527">
                  <c:v>3.7890972004149539</c:v>
                </c:pt>
                <c:pt idx="528">
                  <c:v>3.7955323113692594</c:v>
                </c:pt>
                <c:pt idx="529">
                  <c:v>3.8019632600571134</c:v>
                </c:pt>
                <c:pt idx="530">
                  <c:v>3.8083900394257806</c:v>
                </c:pt>
                <c:pt idx="531">
                  <c:v>3.8148126424266455</c:v>
                </c:pt>
                <c:pt idx="532">
                  <c:v>3.8212310620197676</c:v>
                </c:pt>
                <c:pt idx="533">
                  <c:v>3.8276452911632526</c:v>
                </c:pt>
                <c:pt idx="534">
                  <c:v>3.8340553228243155</c:v>
                </c:pt>
                <c:pt idx="535">
                  <c:v>3.8404611499742898</c:v>
                </c:pt>
                <c:pt idx="536">
                  <c:v>3.8468627655860281</c:v>
                </c:pt>
                <c:pt idx="537">
                  <c:v>3.8532601626436578</c:v>
                </c:pt>
                <c:pt idx="538">
                  <c:v>3.8596533341276209</c:v>
                </c:pt>
                <c:pt idx="539">
                  <c:v>3.8660422730289832</c:v>
                </c:pt>
                <c:pt idx="540">
                  <c:v>3.8724269723396794</c:v>
                </c:pt>
                <c:pt idx="541">
                  <c:v>3.8788074250614009</c:v>
                </c:pt>
                <c:pt idx="542">
                  <c:v>3.885183624192587</c:v>
                </c:pt>
                <c:pt idx="543">
                  <c:v>3.8915555627468557</c:v>
                </c:pt>
                <c:pt idx="544">
                  <c:v>3.8979232337308862</c:v>
                </c:pt>
                <c:pt idx="545">
                  <c:v>3.9042866301645853</c:v>
                </c:pt>
                <c:pt idx="546">
                  <c:v>3.9106457450702443</c:v>
                </c:pt>
                <c:pt idx="547">
                  <c:v>3.9170005714718892</c:v>
                </c:pt>
                <c:pt idx="548">
                  <c:v>3.923351102403088</c:v>
                </c:pt>
                <c:pt idx="549">
                  <c:v>3.9296973308989256</c:v>
                </c:pt>
                <c:pt idx="550">
                  <c:v>3.9360392499988244</c:v>
                </c:pt>
                <c:pt idx="551">
                  <c:v>3.942376852750229</c:v>
                </c:pt>
                <c:pt idx="552">
                  <c:v>3.948710132201886</c:v>
                </c:pt>
                <c:pt idx="553">
                  <c:v>3.9550390814079623</c:v>
                </c:pt>
                <c:pt idx="554">
                  <c:v>3.961363693429131</c:v>
                </c:pt>
                <c:pt idx="555">
                  <c:v>3.9676839613288823</c:v>
                </c:pt>
                <c:pt idx="556">
                  <c:v>3.9739998781776475</c:v>
                </c:pt>
                <c:pt idx="557">
                  <c:v>3.9803114370475909</c:v>
                </c:pt>
                <c:pt idx="558">
                  <c:v>3.9866186310186844</c:v>
                </c:pt>
                <c:pt idx="559">
                  <c:v>3.9929214531726331</c:v>
                </c:pt>
                <c:pt idx="560">
                  <c:v>3.9992198965996</c:v>
                </c:pt>
                <c:pt idx="561">
                  <c:v>4.0055139543903984</c:v>
                </c:pt>
                <c:pt idx="562">
                  <c:v>4.0118036196462503</c:v>
                </c:pt>
                <c:pt idx="563">
                  <c:v>4.0180888854646906</c:v>
                </c:pt>
                <c:pt idx="564">
                  <c:v>4.0243697449582161</c:v>
                </c:pt>
                <c:pt idx="565">
                  <c:v>4.0306461912360723</c:v>
                </c:pt>
                <c:pt idx="566">
                  <c:v>4.0369182174155274</c:v>
                </c:pt>
                <c:pt idx="567">
                  <c:v>4.0431858166199186</c:v>
                </c:pt>
                <c:pt idx="568">
                  <c:v>4.0494489819760568</c:v>
                </c:pt>
                <c:pt idx="569">
                  <c:v>4.0557077066135685</c:v>
                </c:pt>
                <c:pt idx="570">
                  <c:v>4.0619619836705381</c:v>
                </c:pt>
                <c:pt idx="571">
                  <c:v>4.0682118062893879</c:v>
                </c:pt>
                <c:pt idx="572">
                  <c:v>4.0744571676129722</c:v>
                </c:pt>
                <c:pt idx="573">
                  <c:v>4.0806980607965055</c:v>
                </c:pt>
                <c:pt idx="574">
                  <c:v>4.086934478993685</c:v>
                </c:pt>
                <c:pt idx="575">
                  <c:v>4.0931664153666656</c:v>
                </c:pt>
                <c:pt idx="576">
                  <c:v>4.0993938630797668</c:v>
                </c:pt>
                <c:pt idx="577">
                  <c:v>4.1056168153055532</c:v>
                </c:pt>
                <c:pt idx="578">
                  <c:v>4.1118352652191881</c:v>
                </c:pt>
                <c:pt idx="579">
                  <c:v>4.1180492060008227</c:v>
                </c:pt>
                <c:pt idx="580">
                  <c:v>4.1242586308360298</c:v>
                </c:pt>
                <c:pt idx="581">
                  <c:v>4.1304635329179709</c:v>
                </c:pt>
                <c:pt idx="582">
                  <c:v>4.13666390543764</c:v>
                </c:pt>
                <c:pt idx="583">
                  <c:v>4.1428597416003425</c:v>
                </c:pt>
                <c:pt idx="584">
                  <c:v>4.1490510346085632</c:v>
                </c:pt>
                <c:pt idx="585">
                  <c:v>4.1552377776738965</c:v>
                </c:pt>
                <c:pt idx="586">
                  <c:v>4.1614199640101042</c:v>
                </c:pt>
                <c:pt idx="587">
                  <c:v>4.1675975868407047</c:v>
                </c:pt>
                <c:pt idx="588">
                  <c:v>4.1737706393883514</c:v>
                </c:pt>
                <c:pt idx="589">
                  <c:v>4.179939114886972</c:v>
                </c:pt>
                <c:pt idx="590">
                  <c:v>4.1861030065674587</c:v>
                </c:pt>
                <c:pt idx="591">
                  <c:v>4.1922623076732792</c:v>
                </c:pt>
                <c:pt idx="592">
                  <c:v>4.1984170114498562</c:v>
                </c:pt>
                <c:pt idx="593">
                  <c:v>4.2045671111473792</c:v>
                </c:pt>
                <c:pt idx="594">
                  <c:v>4.2107126000214601</c:v>
                </c:pt>
                <c:pt idx="595">
                  <c:v>4.2168534713333488</c:v>
                </c:pt>
                <c:pt idx="596">
                  <c:v>4.2229897183473311</c:v>
                </c:pt>
                <c:pt idx="597">
                  <c:v>4.2291213343363667</c:v>
                </c:pt>
                <c:pt idx="598">
                  <c:v>4.2352483125744982</c:v>
                </c:pt>
                <c:pt idx="599">
                  <c:v>4.2413706463440093</c:v>
                </c:pt>
                <c:pt idx="600">
                  <c:v>4.2474883289302188</c:v>
                </c:pt>
                <c:pt idx="601">
                  <c:v>4.253601353625168</c:v>
                </c:pt>
                <c:pt idx="602">
                  <c:v>4.2597097137248019</c:v>
                </c:pt>
                <c:pt idx="603">
                  <c:v>4.265813402529834</c:v>
                </c:pt>
                <c:pt idx="604">
                  <c:v>4.2719124133472688</c:v>
                </c:pt>
                <c:pt idx="605">
                  <c:v>4.2780067394903964</c:v>
                </c:pt>
                <c:pt idx="606">
                  <c:v>4.2840963742729432</c:v>
                </c:pt>
                <c:pt idx="607">
                  <c:v>4.2901813110186087</c:v>
                </c:pt>
                <c:pt idx="608">
                  <c:v>4.2962615430562971</c:v>
                </c:pt>
                <c:pt idx="609">
                  <c:v>4.3023370637142611</c:v>
                </c:pt>
                <c:pt idx="610">
                  <c:v>4.3084078663339822</c:v>
                </c:pt>
                <c:pt idx="611">
                  <c:v>4.3144739442545559</c:v>
                </c:pt>
                <c:pt idx="612">
                  <c:v>4.3205352908265695</c:v>
                </c:pt>
                <c:pt idx="613">
                  <c:v>4.32659189940148</c:v>
                </c:pt>
                <c:pt idx="614">
                  <c:v>4.3326437633372468</c:v>
                </c:pt>
                <c:pt idx="615">
                  <c:v>4.3386908759992027</c:v>
                </c:pt>
                <c:pt idx="616">
                  <c:v>4.3447332307537669</c:v>
                </c:pt>
                <c:pt idx="617">
                  <c:v>4.3507708209758116</c:v>
                </c:pt>
                <c:pt idx="618">
                  <c:v>4.35680364004455</c:v>
                </c:pt>
                <c:pt idx="619">
                  <c:v>4.3628316813433106</c:v>
                </c:pt>
                <c:pt idx="620">
                  <c:v>4.3688549382614985</c:v>
                </c:pt>
                <c:pt idx="621">
                  <c:v>4.3748734041974044</c:v>
                </c:pt>
                <c:pt idx="622">
                  <c:v>4.38088707254607</c:v>
                </c:pt>
                <c:pt idx="623">
                  <c:v>4.3868959367142448</c:v>
                </c:pt>
                <c:pt idx="624">
                  <c:v>4.3928999901149659</c:v>
                </c:pt>
                <c:pt idx="625">
                  <c:v>4.3988992261604061</c:v>
                </c:pt>
                <c:pt idx="626">
                  <c:v>4.4048936382750945</c:v>
                </c:pt>
                <c:pt idx="627">
                  <c:v>4.4108832198833454</c:v>
                </c:pt>
                <c:pt idx="628">
                  <c:v>4.4168679644170616</c:v>
                </c:pt>
                <c:pt idx="629">
                  <c:v>4.4228478653142185</c:v>
                </c:pt>
                <c:pt idx="630">
                  <c:v>4.4288229160147425</c:v>
                </c:pt>
                <c:pt idx="631">
                  <c:v>4.4347931099696183</c:v>
                </c:pt>
                <c:pt idx="632">
                  <c:v>4.4407584406285299</c:v>
                </c:pt>
                <c:pt idx="633">
                  <c:v>4.4467189014530879</c:v>
                </c:pt>
                <c:pt idx="634">
                  <c:v>4.4526744859040361</c:v>
                </c:pt>
                <c:pt idx="635">
                  <c:v>4.4586251874525251</c:v>
                </c:pt>
                <c:pt idx="636">
                  <c:v>4.464570999569923</c:v>
                </c:pt>
                <c:pt idx="637">
                  <c:v>4.4705119157395243</c:v>
                </c:pt>
                <c:pt idx="638">
                  <c:v>4.4764479294435393</c:v>
                </c:pt>
                <c:pt idx="639">
                  <c:v>4.4823790341745866</c:v>
                </c:pt>
                <c:pt idx="640">
                  <c:v>4.4883052234270195</c:v>
                </c:pt>
                <c:pt idx="641">
                  <c:v>4.4942264907021308</c:v>
                </c:pt>
                <c:pt idx="642">
                  <c:v>4.5001428295066326</c:v>
                </c:pt>
                <c:pt idx="643">
                  <c:v>4.5060542333535265</c:v>
                </c:pt>
                <c:pt idx="644">
                  <c:v>4.5119606957590674</c:v>
                </c:pt>
                <c:pt idx="645">
                  <c:v>4.5178622102470989</c:v>
                </c:pt>
                <c:pt idx="646">
                  <c:v>4.5237587703449327</c:v>
                </c:pt>
                <c:pt idx="647">
                  <c:v>4.5296503695855215</c:v>
                </c:pt>
                <c:pt idx="648">
                  <c:v>4.5355370015096215</c:v>
                </c:pt>
                <c:pt idx="649">
                  <c:v>4.5414186596631945</c:v>
                </c:pt>
                <c:pt idx="650">
                  <c:v>4.5472953375926339</c:v>
                </c:pt>
                <c:pt idx="651">
                  <c:v>4.5531670288545287</c:v>
                </c:pt>
                <c:pt idx="652">
                  <c:v>4.5590337270108847</c:v>
                </c:pt>
                <c:pt idx="653">
                  <c:v>4.5648954256293468</c:v>
                </c:pt>
                <c:pt idx="654">
                  <c:v>4.5707521182799473</c:v>
                </c:pt>
                <c:pt idx="655">
                  <c:v>4.5766037985381374</c:v>
                </c:pt>
                <c:pt idx="656">
                  <c:v>4.5824504599915103</c:v>
                </c:pt>
                <c:pt idx="657">
                  <c:v>4.5882920962237588</c:v>
                </c:pt>
                <c:pt idx="658">
                  <c:v>4.5941287008348377</c:v>
                </c:pt>
                <c:pt idx="659">
                  <c:v>4.5999602674171109</c:v>
                </c:pt>
                <c:pt idx="660">
                  <c:v>4.6057867895800753</c:v>
                </c:pt>
                <c:pt idx="661">
                  <c:v>4.6116082609325755</c:v>
                </c:pt>
                <c:pt idx="662">
                  <c:v>4.6174246750934307</c:v>
                </c:pt>
                <c:pt idx="663">
                  <c:v>4.6232360256790761</c:v>
                </c:pt>
                <c:pt idx="664">
                  <c:v>4.6290423063213417</c:v>
                </c:pt>
                <c:pt idx="665">
                  <c:v>4.6348435106509722</c:v>
                </c:pt>
                <c:pt idx="666">
                  <c:v>4.6406396323054375</c:v>
                </c:pt>
                <c:pt idx="667">
                  <c:v>4.6464306649297935</c:v>
                </c:pt>
                <c:pt idx="668">
                  <c:v>4.6522166021743026</c:v>
                </c:pt>
                <c:pt idx="669">
                  <c:v>4.6579974376913942</c:v>
                </c:pt>
                <c:pt idx="670">
                  <c:v>4.6637731651443408</c:v>
                </c:pt>
                <c:pt idx="671">
                  <c:v>4.6695437781987987</c:v>
                </c:pt>
                <c:pt idx="672">
                  <c:v>4.6753092705241128</c:v>
                </c:pt>
                <c:pt idx="673">
                  <c:v>4.6810696357998172</c:v>
                </c:pt>
                <c:pt idx="674">
                  <c:v>4.6868248677106505</c:v>
                </c:pt>
                <c:pt idx="675">
                  <c:v>4.6925749599409201</c:v>
                </c:pt>
                <c:pt idx="676">
                  <c:v>4.6983199061885905</c:v>
                </c:pt>
                <c:pt idx="677">
                  <c:v>4.7040597001535813</c:v>
                </c:pt>
                <c:pt idx="678">
                  <c:v>4.7097943355381942</c:v>
                </c:pt>
                <c:pt idx="679">
                  <c:v>4.7155238060566598</c:v>
                </c:pt>
                <c:pt idx="680">
                  <c:v>4.7212481054249418</c:v>
                </c:pt>
                <c:pt idx="681">
                  <c:v>4.7269672273663774</c:v>
                </c:pt>
                <c:pt idx="682">
                  <c:v>4.7326811656088577</c:v>
                </c:pt>
                <c:pt idx="683">
                  <c:v>4.738389913884391</c:v>
                </c:pt>
                <c:pt idx="684">
                  <c:v>4.744093465936265</c:v>
                </c:pt>
                <c:pt idx="685">
                  <c:v>4.7497918155084156</c:v>
                </c:pt>
                <c:pt idx="686">
                  <c:v>4.7554849563489006</c:v>
                </c:pt>
                <c:pt idx="687">
                  <c:v>4.7611728822196522</c:v>
                </c:pt>
                <c:pt idx="688">
                  <c:v>4.76685558687827</c:v>
                </c:pt>
                <c:pt idx="689">
                  <c:v>4.7725330640973134</c:v>
                </c:pt>
                <c:pt idx="690">
                  <c:v>4.7782053076476059</c:v>
                </c:pt>
                <c:pt idx="691">
                  <c:v>4.7838723113103816</c:v>
                </c:pt>
                <c:pt idx="692">
                  <c:v>4.7895340688701262</c:v>
                </c:pt>
                <c:pt idx="693">
                  <c:v>4.7951905741186982</c:v>
                </c:pt>
                <c:pt idx="694">
                  <c:v>4.8008418208527264</c:v>
                </c:pt>
                <c:pt idx="695">
                  <c:v>4.8064878028759948</c:v>
                </c:pt>
                <c:pt idx="696">
                  <c:v>4.812128513995324</c:v>
                </c:pt>
                <c:pt idx="697">
                  <c:v>4.8177639480255587</c:v>
                </c:pt>
                <c:pt idx="698">
                  <c:v>4.8233940987865278</c:v>
                </c:pt>
                <c:pt idx="699">
                  <c:v>4.8290189601060858</c:v>
                </c:pt>
                <c:pt idx="700">
                  <c:v>4.8346385258129541</c:v>
                </c:pt>
                <c:pt idx="701">
                  <c:v>4.8402527897456125</c:v>
                </c:pt>
                <c:pt idx="702">
                  <c:v>4.8458617457483939</c:v>
                </c:pt>
                <c:pt idx="703">
                  <c:v>4.8514653876693181</c:v>
                </c:pt>
                <c:pt idx="704">
                  <c:v>4.8570637093644287</c:v>
                </c:pt>
                <c:pt idx="705">
                  <c:v>4.8626567046917195</c:v>
                </c:pt>
                <c:pt idx="706">
                  <c:v>4.8682443675213305</c:v>
                </c:pt>
                <c:pt idx="707">
                  <c:v>4.873826691723397</c:v>
                </c:pt>
                <c:pt idx="708">
                  <c:v>4.8794036711778155</c:v>
                </c:pt>
                <c:pt idx="709">
                  <c:v>4.8849752997673006</c:v>
                </c:pt>
                <c:pt idx="710">
                  <c:v>4.8905415713815064</c:v>
                </c:pt>
                <c:pt idx="711">
                  <c:v>4.8961024799181079</c:v>
                </c:pt>
                <c:pt idx="712">
                  <c:v>4.9016580192784689</c:v>
                </c:pt>
                <c:pt idx="713">
                  <c:v>4.9072081833687227</c:v>
                </c:pt>
                <c:pt idx="714">
                  <c:v>4.9127529661049767</c:v>
                </c:pt>
                <c:pt idx="715">
                  <c:v>4.9182923614039895</c:v>
                </c:pt>
                <c:pt idx="716">
                  <c:v>4.9238263631931449</c:v>
                </c:pt>
                <c:pt idx="717">
                  <c:v>4.9293549654017781</c:v>
                </c:pt>
                <c:pt idx="718">
                  <c:v>4.9348781619689817</c:v>
                </c:pt>
                <c:pt idx="719">
                  <c:v>4.9403959468379695</c:v>
                </c:pt>
                <c:pt idx="720">
                  <c:v>4.9459083139571574</c:v>
                </c:pt>
                <c:pt idx="721">
                  <c:v>4.9514152572801686</c:v>
                </c:pt>
                <c:pt idx="722">
                  <c:v>4.9569167707697295</c:v>
                </c:pt>
                <c:pt idx="723">
                  <c:v>4.9624128483916063</c:v>
                </c:pt>
                <c:pt idx="724">
                  <c:v>4.967903484121754</c:v>
                </c:pt>
                <c:pt idx="725">
                  <c:v>4.9733886719339599</c:v>
                </c:pt>
                <c:pt idx="726">
                  <c:v>4.9788684058174084</c:v>
                </c:pt>
                <c:pt idx="727">
                  <c:v>4.9843426797582451</c:v>
                </c:pt>
                <c:pt idx="728">
                  <c:v>4.9898114877619175</c:v>
                </c:pt>
                <c:pt idx="729">
                  <c:v>4.9952748238197771</c:v>
                </c:pt>
                <c:pt idx="730">
                  <c:v>5.0007326819496294</c:v>
                </c:pt>
                <c:pt idx="731">
                  <c:v>5.0061850561603904</c:v>
                </c:pt>
                <c:pt idx="732">
                  <c:v>5.0116319404785399</c:v>
                </c:pt>
                <c:pt idx="733">
                  <c:v>5.0170733289251359</c:v>
                </c:pt>
                <c:pt idx="734">
                  <c:v>5.0225092155370668</c:v>
                </c:pt>
                <c:pt idx="735">
                  <c:v>5.0279395943518717</c:v>
                </c:pt>
                <c:pt idx="736">
                  <c:v>5.0333644594125104</c:v>
                </c:pt>
                <c:pt idx="737">
                  <c:v>5.0387838047756022</c:v>
                </c:pt>
                <c:pt idx="738">
                  <c:v>5.0441976244914795</c:v>
                </c:pt>
                <c:pt idx="739">
                  <c:v>5.0496059126260882</c:v>
                </c:pt>
                <c:pt idx="740">
                  <c:v>5.0550086632501419</c:v>
                </c:pt>
                <c:pt idx="741">
                  <c:v>5.0604058704369592</c:v>
                </c:pt>
                <c:pt idx="742">
                  <c:v>5.0657975282680967</c:v>
                </c:pt>
                <c:pt idx="743">
                  <c:v>5.0711836308290144</c:v>
                </c:pt>
                <c:pt idx="744">
                  <c:v>5.0765641722203512</c:v>
                </c:pt>
                <c:pt idx="745">
                  <c:v>5.081939146531905</c:v>
                </c:pt>
                <c:pt idx="746">
                  <c:v>5.0873085478777593</c:v>
                </c:pt>
                <c:pt idx="747">
                  <c:v>5.0926723703624557</c:v>
                </c:pt>
                <c:pt idx="748">
                  <c:v>5.0980306081091848</c:v>
                </c:pt>
                <c:pt idx="749">
                  <c:v>5.1033832552415701</c:v>
                </c:pt>
                <c:pt idx="750">
                  <c:v>5.1087303058867075</c:v>
                </c:pt>
                <c:pt idx="751">
                  <c:v>5.1140717541833975</c:v>
                </c:pt>
                <c:pt idx="752">
                  <c:v>5.119407594271312</c:v>
                </c:pt>
                <c:pt idx="753">
                  <c:v>5.1247378203048664</c:v>
                </c:pt>
                <c:pt idx="754">
                  <c:v>5.1300624264319712</c:v>
                </c:pt>
                <c:pt idx="755">
                  <c:v>5.13538140681875</c:v>
                </c:pt>
                <c:pt idx="756">
                  <c:v>5.1406947556269929</c:v>
                </c:pt>
                <c:pt idx="757">
                  <c:v>5.1460024670375688</c:v>
                </c:pt>
                <c:pt idx="758">
                  <c:v>5.1513045352226738</c:v>
                </c:pt>
                <c:pt idx="759">
                  <c:v>5.1566009543705524</c:v>
                </c:pt>
                <c:pt idx="760">
                  <c:v>5.1618917186746494</c:v>
                </c:pt>
                <c:pt idx="761">
                  <c:v>5.1671768223314487</c:v>
                </c:pt>
                <c:pt idx="762">
                  <c:v>5.1724562595435035</c:v>
                </c:pt>
                <c:pt idx="763">
                  <c:v>5.1777300245255118</c:v>
                </c:pt>
                <c:pt idx="764">
                  <c:v>5.1829981114891348</c:v>
                </c:pt>
                <c:pt idx="765">
                  <c:v>5.188260514662514</c:v>
                </c:pt>
                <c:pt idx="766">
                  <c:v>5.1935172282698874</c:v>
                </c:pt>
                <c:pt idx="767">
                  <c:v>5.1987682465502383</c:v>
                </c:pt>
                <c:pt idx="768">
                  <c:v>5.2040135637421159</c:v>
                </c:pt>
                <c:pt idx="769">
                  <c:v>5.2092531740970811</c:v>
                </c:pt>
                <c:pt idx="770">
                  <c:v>5.2144870718675609</c:v>
                </c:pt>
                <c:pt idx="771">
                  <c:v>5.2197152513111869</c:v>
                </c:pt>
                <c:pt idx="772">
                  <c:v>5.2249377066981673</c:v>
                </c:pt>
                <c:pt idx="773">
                  <c:v>5.2301544323004459</c:v>
                </c:pt>
                <c:pt idx="774">
                  <c:v>5.2353654223973383</c:v>
                </c:pt>
                <c:pt idx="775">
                  <c:v>5.2405706712742308</c:v>
                </c:pt>
                <c:pt idx="776">
                  <c:v>5.2457701732225823</c:v>
                </c:pt>
                <c:pt idx="777">
                  <c:v>5.2509639225399241</c:v>
                </c:pt>
                <c:pt idx="778">
                  <c:v>5.2561519135324586</c:v>
                </c:pt>
                <c:pt idx="779">
                  <c:v>5.2613341405098604</c:v>
                </c:pt>
                <c:pt idx="780">
                  <c:v>5.2665105977900417</c:v>
                </c:pt>
                <c:pt idx="781">
                  <c:v>5.2716812796930848</c:v>
                </c:pt>
                <c:pt idx="782">
                  <c:v>5.2768461805533828</c:v>
                </c:pt>
                <c:pt idx="783">
                  <c:v>5.2820052947044616</c:v>
                </c:pt>
                <c:pt idx="784">
                  <c:v>5.2871586164898208</c:v>
                </c:pt>
                <c:pt idx="785">
                  <c:v>5.2923061402555645</c:v>
                </c:pt>
                <c:pt idx="786">
                  <c:v>5.2974478603599362</c:v>
                </c:pt>
                <c:pt idx="787">
                  <c:v>5.3025837711637855</c:v>
                </c:pt>
                <c:pt idx="788">
                  <c:v>5.3077138670331623</c:v>
                </c:pt>
                <c:pt idx="789">
                  <c:v>5.3128381423440949</c:v>
                </c:pt>
                <c:pt idx="790">
                  <c:v>5.3179565914773796</c:v>
                </c:pt>
                <c:pt idx="791">
                  <c:v>5.3230692088177163</c:v>
                </c:pt>
                <c:pt idx="792">
                  <c:v>5.3281759887602131</c:v>
                </c:pt>
                <c:pt idx="793">
                  <c:v>5.3332769257043164</c:v>
                </c:pt>
                <c:pt idx="794">
                  <c:v>5.3383720140581445</c:v>
                </c:pt>
                <c:pt idx="795">
                  <c:v>5.343461248231117</c:v>
                </c:pt>
                <c:pt idx="796">
                  <c:v>5.3485446226439297</c:v>
                </c:pt>
                <c:pt idx="797">
                  <c:v>5.3536221317203143</c:v>
                </c:pt>
                <c:pt idx="798">
                  <c:v>5.3586937698974459</c:v>
                </c:pt>
                <c:pt idx="799">
                  <c:v>5.3637595316055613</c:v>
                </c:pt>
                <c:pt idx="800">
                  <c:v>5.3688194112948455</c:v>
                </c:pt>
                <c:pt idx="801">
                  <c:v>5.3738734034185223</c:v>
                </c:pt>
                <c:pt idx="802">
                  <c:v>5.3789215024263415</c:v>
                </c:pt>
                <c:pt idx="803">
                  <c:v>5.3839637027910427</c:v>
                </c:pt>
                <c:pt idx="804">
                  <c:v>5.3889999989766881</c:v>
                </c:pt>
                <c:pt idx="805">
                  <c:v>5.3940303854651228</c:v>
                </c:pt>
                <c:pt idx="806">
                  <c:v>5.399054856736023</c:v>
                </c:pt>
                <c:pt idx="807">
                  <c:v>5.4040734072825085</c:v>
                </c:pt>
                <c:pt idx="808">
                  <c:v>5.4090860316007365</c:v>
                </c:pt>
                <c:pt idx="809">
                  <c:v>5.4140927241907653</c:v>
                </c:pt>
                <c:pt idx="810">
                  <c:v>5.4190934795656647</c:v>
                </c:pt>
                <c:pt idx="811">
                  <c:v>5.4240882922402394</c:v>
                </c:pt>
                <c:pt idx="812">
                  <c:v>5.4290771567353655</c:v>
                </c:pt>
                <c:pt idx="813">
                  <c:v>5.4340600675849284</c:v>
                </c:pt>
                <c:pt idx="814">
                  <c:v>5.4390370193171771</c:v>
                </c:pt>
                <c:pt idx="815">
                  <c:v>5.4440080064824778</c:v>
                </c:pt>
                <c:pt idx="816">
                  <c:v>5.4489730236225231</c:v>
                </c:pt>
                <c:pt idx="817">
                  <c:v>5.453932065297221</c:v>
                </c:pt>
                <c:pt idx="818">
                  <c:v>5.4588851260643088</c:v>
                </c:pt>
                <c:pt idx="819">
                  <c:v>5.4638322004984392</c:v>
                </c:pt>
                <c:pt idx="820">
                  <c:v>5.4687732831681934</c:v>
                </c:pt>
                <c:pt idx="821">
                  <c:v>5.4737083686573307</c:v>
                </c:pt>
                <c:pt idx="822">
                  <c:v>5.4786374515548157</c:v>
                </c:pt>
                <c:pt idx="823">
                  <c:v>5.4835605264543821</c:v>
                </c:pt>
                <c:pt idx="824">
                  <c:v>5.4884775879584371</c:v>
                </c:pt>
                <c:pt idx="825">
                  <c:v>5.4933886306724258</c:v>
                </c:pt>
                <c:pt idx="826">
                  <c:v>5.4982936492117656</c:v>
                </c:pt>
                <c:pt idx="827">
                  <c:v>5.5031926382001144</c:v>
                </c:pt>
                <c:pt idx="828">
                  <c:v>5.5080855922602643</c:v>
                </c:pt>
                <c:pt idx="829">
                  <c:v>5.5129725060336536</c:v>
                </c:pt>
                <c:pt idx="830">
                  <c:v>5.517853374151314</c:v>
                </c:pt>
                <c:pt idx="831">
                  <c:v>5.5227281912694286</c:v>
                </c:pt>
                <c:pt idx="832">
                  <c:v>5.5275969520381105</c:v>
                </c:pt>
                <c:pt idx="833">
                  <c:v>5.5324596511191828</c:v>
                </c:pt>
                <c:pt idx="834">
                  <c:v>5.5373162831809726</c:v>
                </c:pt>
                <c:pt idx="835">
                  <c:v>5.5421668428931072</c:v>
                </c:pt>
                <c:pt idx="836">
                  <c:v>5.5470113249451654</c:v>
                </c:pt>
                <c:pt idx="837">
                  <c:v>5.5518497240132811</c:v>
                </c:pt>
                <c:pt idx="838">
                  <c:v>5.556682034801776</c:v>
                </c:pt>
                <c:pt idx="839">
                  <c:v>5.5615082520054333</c:v>
                </c:pt>
                <c:pt idx="840">
                  <c:v>5.5663283703333466</c:v>
                </c:pt>
                <c:pt idx="841">
                  <c:v>5.571142384500245</c:v>
                </c:pt>
                <c:pt idx="842">
                  <c:v>5.5759502892260659</c:v>
                </c:pt>
                <c:pt idx="843">
                  <c:v>5.5807520792376835</c:v>
                </c:pt>
                <c:pt idx="844">
                  <c:v>5.5855477492719459</c:v>
                </c:pt>
                <c:pt idx="845">
                  <c:v>5.5903372940696059</c:v>
                </c:pt>
                <c:pt idx="846">
                  <c:v>5.59512070837315</c:v>
                </c:pt>
                <c:pt idx="847">
                  <c:v>5.5998979869419792</c:v>
                </c:pt>
                <c:pt idx="848">
                  <c:v>5.604669124539396</c:v>
                </c:pt>
                <c:pt idx="849">
                  <c:v>5.6094341159261019</c:v>
                </c:pt>
                <c:pt idx="850">
                  <c:v>5.6141929558827481</c:v>
                </c:pt>
                <c:pt idx="851">
                  <c:v>5.6189456391869497</c:v>
                </c:pt>
                <c:pt idx="852">
                  <c:v>5.6236921606275976</c:v>
                </c:pt>
                <c:pt idx="853">
                  <c:v>5.6284325150039898</c:v>
                </c:pt>
                <c:pt idx="854">
                  <c:v>5.6331666971102221</c:v>
                </c:pt>
                <c:pt idx="855">
                  <c:v>5.6378947017607723</c:v>
                </c:pt>
                <c:pt idx="856">
                  <c:v>5.6426165237644792</c:v>
                </c:pt>
                <c:pt idx="857">
                  <c:v>5.647332157954037</c:v>
                </c:pt>
                <c:pt idx="858">
                  <c:v>5.652041599146524</c:v>
                </c:pt>
                <c:pt idx="859">
                  <c:v>5.6567448421841746</c:v>
                </c:pt>
                <c:pt idx="860">
                  <c:v>5.6614418819066206</c:v>
                </c:pt>
                <c:pt idx="861">
                  <c:v>5.666132713164334</c:v>
                </c:pt>
                <c:pt idx="862">
                  <c:v>5.6708173308142946</c:v>
                </c:pt>
                <c:pt idx="863">
                  <c:v>5.6754957297147808</c:v>
                </c:pt>
                <c:pt idx="864">
                  <c:v>5.6801679047401192</c:v>
                </c:pt>
                <c:pt idx="865">
                  <c:v>5.6848338507646359</c:v>
                </c:pt>
                <c:pt idx="866">
                  <c:v>5.6894935626713297</c:v>
                </c:pt>
                <c:pt idx="867">
                  <c:v>5.6941470353527412</c:v>
                </c:pt>
                <c:pt idx="868">
                  <c:v>5.6987942636992432</c:v>
                </c:pt>
                <c:pt idx="869">
                  <c:v>5.7034352426250585</c:v>
                </c:pt>
                <c:pt idx="870">
                  <c:v>5.7080699670309691</c:v>
                </c:pt>
                <c:pt idx="871">
                  <c:v>5.7126984318394376</c:v>
                </c:pt>
                <c:pt idx="872">
                  <c:v>5.7173206319716297</c:v>
                </c:pt>
                <c:pt idx="873">
                  <c:v>5.7219365623638847</c:v>
                </c:pt>
                <c:pt idx="874">
                  <c:v>5.7265462179503785</c:v>
                </c:pt>
                <c:pt idx="875">
                  <c:v>5.7311495936752594</c:v>
                </c:pt>
                <c:pt idx="876">
                  <c:v>5.7357466844930833</c:v>
                </c:pt>
                <c:pt idx="877">
                  <c:v>5.740337485360576</c:v>
                </c:pt>
                <c:pt idx="878">
                  <c:v>5.7449219912448708</c:v>
                </c:pt>
                <c:pt idx="879">
                  <c:v>5.7495001971187394</c:v>
                </c:pt>
                <c:pt idx="880">
                  <c:v>5.7540720979588551</c:v>
                </c:pt>
                <c:pt idx="881">
                  <c:v>5.7586376887523025</c:v>
                </c:pt>
                <c:pt idx="882">
                  <c:v>5.7631969644974381</c:v>
                </c:pt>
                <c:pt idx="883">
                  <c:v>5.7677499201887192</c:v>
                </c:pt>
                <c:pt idx="884">
                  <c:v>5.7722965508340449</c:v>
                </c:pt>
                <c:pt idx="885">
                  <c:v>5.7768368514482527</c:v>
                </c:pt>
                <c:pt idx="886">
                  <c:v>5.7813708170539879</c:v>
                </c:pt>
                <c:pt idx="887">
                  <c:v>5.7858984426773645</c:v>
                </c:pt>
                <c:pt idx="888">
                  <c:v>5.790419723354038</c:v>
                </c:pt>
                <c:pt idx="889">
                  <c:v>5.7949346541231321</c:v>
                </c:pt>
                <c:pt idx="890">
                  <c:v>5.799443230039385</c:v>
                </c:pt>
                <c:pt idx="891">
                  <c:v>5.8039454461531959</c:v>
                </c:pt>
                <c:pt idx="892">
                  <c:v>5.8084412975275415</c:v>
                </c:pt>
                <c:pt idx="893">
                  <c:v>5.8129307792362424</c:v>
                </c:pt>
                <c:pt idx="894">
                  <c:v>5.8174138863539842</c:v>
                </c:pt>
                <c:pt idx="895">
                  <c:v>5.8218906139632587</c:v>
                </c:pt>
                <c:pt idx="896">
                  <c:v>5.8263609571547992</c:v>
                </c:pt>
                <c:pt idx="897">
                  <c:v>5.8308249110280119</c:v>
                </c:pt>
                <c:pt idx="898">
                  <c:v>5.8352824706866393</c:v>
                </c:pt>
                <c:pt idx="899">
                  <c:v>5.8397336312422317</c:v>
                </c:pt>
                <c:pt idx="900">
                  <c:v>5.8441783878158784</c:v>
                </c:pt>
                <c:pt idx="901">
                  <c:v>5.8486167355282364</c:v>
                </c:pt>
                <c:pt idx="902">
                  <c:v>5.853048669516876</c:v>
                </c:pt>
                <c:pt idx="903">
                  <c:v>5.8574741849202336</c:v>
                </c:pt>
                <c:pt idx="904">
                  <c:v>5.8618932768845537</c:v>
                </c:pt>
                <c:pt idx="905">
                  <c:v>5.866305940563886</c:v>
                </c:pt>
                <c:pt idx="906">
                  <c:v>5.8707121711192194</c:v>
                </c:pt>
                <c:pt idx="907">
                  <c:v>5.8751119637202169</c:v>
                </c:pt>
                <c:pt idx="908">
                  <c:v>5.8795053135395765</c:v>
                </c:pt>
                <c:pt idx="909">
                  <c:v>5.8838922157621392</c:v>
                </c:pt>
                <c:pt idx="910">
                  <c:v>5.8882726655714448</c:v>
                </c:pt>
                <c:pt idx="911">
                  <c:v>5.8926466581714179</c:v>
                </c:pt>
                <c:pt idx="912">
                  <c:v>5.8970141887607772</c:v>
                </c:pt>
                <c:pt idx="913">
                  <c:v>5.9013752525516852</c:v>
                </c:pt>
                <c:pt idx="914">
                  <c:v>5.9057298447602085</c:v>
                </c:pt>
                <c:pt idx="915">
                  <c:v>5.9100779606115204</c:v>
                </c:pt>
                <c:pt idx="916">
                  <c:v>5.9144195953373009</c:v>
                </c:pt>
                <c:pt idx="917">
                  <c:v>5.9187547441805037</c:v>
                </c:pt>
                <c:pt idx="918">
                  <c:v>5.923083402377145</c:v>
                </c:pt>
                <c:pt idx="919">
                  <c:v>5.9274055651922959</c:v>
                </c:pt>
                <c:pt idx="920">
                  <c:v>5.9317212278780191</c:v>
                </c:pt>
                <c:pt idx="921">
                  <c:v>5.9360303857054593</c:v>
                </c:pt>
                <c:pt idx="922">
                  <c:v>5.9403330339444578</c:v>
                </c:pt>
                <c:pt idx="923">
                  <c:v>5.944629167884373</c:v>
                </c:pt>
                <c:pt idx="924">
                  <c:v>5.9489187828058903</c:v>
                </c:pt>
                <c:pt idx="925">
                  <c:v>5.9532018740100776</c:v>
                </c:pt>
                <c:pt idx="926">
                  <c:v>5.9574784368006046</c:v>
                </c:pt>
                <c:pt idx="927">
                  <c:v>5.961748466480274</c:v>
                </c:pt>
                <c:pt idx="928">
                  <c:v>5.9660119583766074</c:v>
                </c:pt>
                <c:pt idx="929">
                  <c:v>5.9702689078075872</c:v>
                </c:pt>
                <c:pt idx="930">
                  <c:v>5.9745193101059382</c:v>
                </c:pt>
                <c:pt idx="931">
                  <c:v>5.9787631606121954</c:v>
                </c:pt>
                <c:pt idx="932">
                  <c:v>5.9830004546712265</c:v>
                </c:pt>
                <c:pt idx="933">
                  <c:v>5.9872311876383106</c:v>
                </c:pt>
                <c:pt idx="934">
                  <c:v>5.9914553548708929</c:v>
                </c:pt>
                <c:pt idx="935">
                  <c:v>5.9956729517363954</c:v>
                </c:pt>
                <c:pt idx="936">
                  <c:v>5.9998839736139473</c:v>
                </c:pt>
                <c:pt idx="937">
                  <c:v>6.0040884158818129</c:v>
                </c:pt>
                <c:pt idx="938">
                  <c:v>6.0082862739325655</c:v>
                </c:pt>
                <c:pt idx="939">
                  <c:v>6.0124775431574795</c:v>
                </c:pt>
                <c:pt idx="940">
                  <c:v>6.0166622189660419</c:v>
                </c:pt>
                <c:pt idx="941">
                  <c:v>6.0208402967660071</c:v>
                </c:pt>
                <c:pt idx="942">
                  <c:v>6.0250117719759695</c:v>
                </c:pt>
                <c:pt idx="943">
                  <c:v>6.0291766400205962</c:v>
                </c:pt>
                <c:pt idx="944">
                  <c:v>6.0333348963375641</c:v>
                </c:pt>
                <c:pt idx="945">
                  <c:v>6.0374865363597809</c:v>
                </c:pt>
                <c:pt idx="946">
                  <c:v>6.0416315555388014</c:v>
                </c:pt>
                <c:pt idx="947">
                  <c:v>6.0457699493283483</c:v>
                </c:pt>
                <c:pt idx="948">
                  <c:v>6.0499017131895174</c:v>
                </c:pt>
                <c:pt idx="949">
                  <c:v>6.05402684259208</c:v>
                </c:pt>
                <c:pt idx="950">
                  <c:v>6.0581453330110087</c:v>
                </c:pt>
                <c:pt idx="951">
                  <c:v>6.0622571799321197</c:v>
                </c:pt>
                <c:pt idx="952">
                  <c:v>6.066362378842963</c:v>
                </c:pt>
                <c:pt idx="953">
                  <c:v>6.0704609252454009</c:v>
                </c:pt>
                <c:pt idx="954">
                  <c:v>6.0745528146425967</c:v>
                </c:pt>
                <c:pt idx="955">
                  <c:v>6.0786380425485556</c:v>
                </c:pt>
                <c:pt idx="956">
                  <c:v>6.0827166044790175</c:v>
                </c:pt>
                <c:pt idx="957">
                  <c:v>6.0867884959701044</c:v>
                </c:pt>
                <c:pt idx="958">
                  <c:v>6.0908537125479656</c:v>
                </c:pt>
                <c:pt idx="959">
                  <c:v>6.0949122497604318</c:v>
                </c:pt>
                <c:pt idx="960">
                  <c:v>6.0989641031505659</c:v>
                </c:pt>
                <c:pt idx="961">
                  <c:v>6.1030092682831141</c:v>
                </c:pt>
                <c:pt idx="962">
                  <c:v>6.1070477407154478</c:v>
                </c:pt>
                <c:pt idx="963">
                  <c:v>6.1110795160196876</c:v>
                </c:pt>
                <c:pt idx="964">
                  <c:v>6.1151045897783574</c:v>
                </c:pt>
                <c:pt idx="965">
                  <c:v>6.1191229575739863</c:v>
                </c:pt>
                <c:pt idx="966">
                  <c:v>6.1231346150016766</c:v>
                </c:pt>
                <c:pt idx="967">
                  <c:v>6.1271395576613026</c:v>
                </c:pt>
                <c:pt idx="968">
                  <c:v>6.1311377811588095</c:v>
                </c:pt>
                <c:pt idx="969">
                  <c:v>6.1351292811157556</c:v>
                </c:pt>
                <c:pt idx="970">
                  <c:v>6.1391140531506618</c:v>
                </c:pt>
                <c:pt idx="971">
                  <c:v>6.143092092891159</c:v>
                </c:pt>
                <c:pt idx="972">
                  <c:v>6.1470633959800551</c:v>
                </c:pt>
                <c:pt idx="973">
                  <c:v>6.1510279580610261</c:v>
                </c:pt>
                <c:pt idx="974">
                  <c:v>6.1549857747846861</c:v>
                </c:pt>
                <c:pt idx="975">
                  <c:v>6.1589368418137926</c:v>
                </c:pt>
                <c:pt idx="976">
                  <c:v>6.1628811548085016</c:v>
                </c:pt>
                <c:pt idx="977">
                  <c:v>6.1668187094523867</c:v>
                </c:pt>
                <c:pt idx="978">
                  <c:v>6.1707495014238187</c:v>
                </c:pt>
                <c:pt idx="979">
                  <c:v>6.1746735264089736</c:v>
                </c:pt>
                <c:pt idx="980">
                  <c:v>6.178590780110075</c:v>
                </c:pt>
                <c:pt idx="981">
                  <c:v>6.1825012582258747</c:v>
                </c:pt>
                <c:pt idx="982">
                  <c:v>6.1864049564763768</c:v>
                </c:pt>
                <c:pt idx="983">
                  <c:v>6.1903018705694413</c:v>
                </c:pt>
                <c:pt idx="984">
                  <c:v>6.1941919962393843</c:v>
                </c:pt>
                <c:pt idx="985">
                  <c:v>6.1980753292209538</c:v>
                </c:pt>
                <c:pt idx="986">
                  <c:v>6.2019518652501988</c:v>
                </c:pt>
                <c:pt idx="987">
                  <c:v>6.2058216000792159</c:v>
                </c:pt>
                <c:pt idx="988">
                  <c:v>6.2096845294653047</c:v>
                </c:pt>
                <c:pt idx="989">
                  <c:v>6.2135406491688023</c:v>
                </c:pt>
                <c:pt idx="990">
                  <c:v>6.2173899549652214</c:v>
                </c:pt>
                <c:pt idx="991">
                  <c:v>6.2212324426292112</c:v>
                </c:pt>
                <c:pt idx="992">
                  <c:v>6.2250681079505963</c:v>
                </c:pt>
                <c:pt idx="993">
                  <c:v>6.2288969467192041</c:v>
                </c:pt>
                <c:pt idx="994">
                  <c:v>6.2327189547426407</c:v>
                </c:pt>
                <c:pt idx="995">
                  <c:v>6.2365341278233091</c:v>
                </c:pt>
                <c:pt idx="996">
                  <c:v>6.2403424617783578</c:v>
                </c:pt>
                <c:pt idx="997">
                  <c:v>6.2441439524349089</c:v>
                </c:pt>
                <c:pt idx="998">
                  <c:v>6.2479385956200861</c:v>
                </c:pt>
                <c:pt idx="999">
                  <c:v>6.2517263871770572</c:v>
                </c:pt>
                <c:pt idx="1000">
                  <c:v>6.2555073229481239</c:v>
                </c:pt>
                <c:pt idx="1001">
                  <c:v>6.2592813987864293</c:v>
                </c:pt>
                <c:pt idx="1002">
                  <c:v>6.2630486105581289</c:v>
                </c:pt>
                <c:pt idx="1003">
                  <c:v>6.2668089541280736</c:v>
                </c:pt>
                <c:pt idx="1004">
                  <c:v>6.2705624253745622</c:v>
                </c:pt>
                <c:pt idx="1005">
                  <c:v>6.2743090201780589</c:v>
                </c:pt>
                <c:pt idx="1006">
                  <c:v>6.2780487344333418</c:v>
                </c:pt>
                <c:pt idx="1007">
                  <c:v>6.2817815640416921</c:v>
                </c:pt>
                <c:pt idx="1008">
                  <c:v>6.2855075049030908</c:v>
                </c:pt>
                <c:pt idx="1009">
                  <c:v>6.2892265529335658</c:v>
                </c:pt>
                <c:pt idx="1010">
                  <c:v>6.2929387040595515</c:v>
                </c:pt>
                <c:pt idx="1011">
                  <c:v>6.2966439542044492</c:v>
                </c:pt>
                <c:pt idx="1012">
                  <c:v>6.3003422993068368</c:v>
                </c:pt>
                <c:pt idx="1013">
                  <c:v>6.3040337353148335</c:v>
                </c:pt>
                <c:pt idx="1014">
                  <c:v>6.3077182581700555</c:v>
                </c:pt>
                <c:pt idx="1015">
                  <c:v>6.3113958638466405</c:v>
                </c:pt>
                <c:pt idx="1016">
                  <c:v>6.3150665483005168</c:v>
                </c:pt>
                <c:pt idx="1017">
                  <c:v>6.3187303075075594</c:v>
                </c:pt>
                <c:pt idx="1018">
                  <c:v>6.3223871374540508</c:v>
                </c:pt>
                <c:pt idx="1019">
                  <c:v>6.3260370341271415</c:v>
                </c:pt>
                <c:pt idx="1020">
                  <c:v>6.3296799935269945</c:v>
                </c:pt>
                <c:pt idx="1021">
                  <c:v>6.3333160116559384</c:v>
                </c:pt>
                <c:pt idx="1022">
                  <c:v>6.3369450845254107</c:v>
                </c:pt>
                <c:pt idx="1023">
                  <c:v>6.3405672081594258</c:v>
                </c:pt>
                <c:pt idx="1024">
                  <c:v>6.3441823785824294</c:v>
                </c:pt>
                <c:pt idx="1025">
                  <c:v>6.3477905918344835</c:v>
                </c:pt>
                <c:pt idx="1026">
                  <c:v>6.3513918439530439</c:v>
                </c:pt>
                <c:pt idx="1027">
                  <c:v>6.3549861309920503</c:v>
                </c:pt>
                <c:pt idx="1028">
                  <c:v>6.3585734490110779</c:v>
                </c:pt>
                <c:pt idx="1029">
                  <c:v>6.3621537940723032</c:v>
                </c:pt>
                <c:pt idx="1030">
                  <c:v>6.3657271622552525</c:v>
                </c:pt>
                <c:pt idx="1031">
                  <c:v>6.3692935496329453</c:v>
                </c:pt>
                <c:pt idx="1032">
                  <c:v>6.3728529523044211</c:v>
                </c:pt>
                <c:pt idx="1033">
                  <c:v>6.3764053663596147</c:v>
                </c:pt>
                <c:pt idx="1034">
                  <c:v>6.3799507879045043</c:v>
                </c:pt>
                <c:pt idx="1035">
                  <c:v>6.3834892130481062</c:v>
                </c:pt>
                <c:pt idx="1036">
                  <c:v>6.3870206379167822</c:v>
                </c:pt>
                <c:pt idx="1037">
                  <c:v>6.3905450586342925</c:v>
                </c:pt>
                <c:pt idx="1038">
                  <c:v>6.3940624713317709</c:v>
                </c:pt>
                <c:pt idx="1039">
                  <c:v>6.3975728721607332</c:v>
                </c:pt>
                <c:pt idx="1040">
                  <c:v>6.4010762572627202</c:v>
                </c:pt>
                <c:pt idx="1041">
                  <c:v>6.404572622802692</c:v>
                </c:pt>
                <c:pt idx="1042">
                  <c:v>6.4080619649417061</c:v>
                </c:pt>
                <c:pt idx="1043">
                  <c:v>6.4115442798546969</c:v>
                </c:pt>
                <c:pt idx="1044">
                  <c:v>6.4150195637226703</c:v>
                </c:pt>
                <c:pt idx="1045">
                  <c:v>6.4184878127379088</c:v>
                </c:pt>
                <c:pt idx="1046">
                  <c:v>6.4219490230948626</c:v>
                </c:pt>
                <c:pt idx="1047">
                  <c:v>6.4254031909914513</c:v>
                </c:pt>
                <c:pt idx="1048">
                  <c:v>6.4288503126516163</c:v>
                </c:pt>
                <c:pt idx="1049">
                  <c:v>6.4322903842875885</c:v>
                </c:pt>
                <c:pt idx="1050">
                  <c:v>6.4357234021276444</c:v>
                </c:pt>
                <c:pt idx="1051">
                  <c:v>6.4391493624074352</c:v>
                </c:pt>
                <c:pt idx="1052">
                  <c:v>6.4425682613708517</c:v>
                </c:pt>
                <c:pt idx="1053">
                  <c:v>6.4459800952700217</c:v>
                </c:pt>
                <c:pt idx="1054">
                  <c:v>6.4493848603605457</c:v>
                </c:pt>
                <c:pt idx="1055">
                  <c:v>6.4527825529071308</c:v>
                </c:pt>
                <c:pt idx="1056">
                  <c:v>6.4561731691892277</c:v>
                </c:pt>
                <c:pt idx="1057">
                  <c:v>6.4595567054854222</c:v>
                </c:pt>
                <c:pt idx="1058">
                  <c:v>6.4629331580873073</c:v>
                </c:pt>
                <c:pt idx="1059">
                  <c:v>6.4663025232882152</c:v>
                </c:pt>
                <c:pt idx="1060">
                  <c:v>6.4696647973957848</c:v>
                </c:pt>
                <c:pt idx="1061">
                  <c:v>6.4730199767241636</c:v>
                </c:pt>
                <c:pt idx="1062">
                  <c:v>6.476368057589232</c:v>
                </c:pt>
                <c:pt idx="1063">
                  <c:v>6.4797090363281216</c:v>
                </c:pt>
                <c:pt idx="1064">
                  <c:v>6.4830429092653867</c:v>
                </c:pt>
                <c:pt idx="1065">
                  <c:v>6.4863696727555062</c:v>
                </c:pt>
                <c:pt idx="1066">
                  <c:v>6.4896893231434181</c:v>
                </c:pt>
                <c:pt idx="1067">
                  <c:v>6.4930018567948764</c:v>
                </c:pt>
                <c:pt idx="1068">
                  <c:v>6.4963072700695639</c:v>
                </c:pt>
                <c:pt idx="1069">
                  <c:v>6.4996055593492805</c:v>
                </c:pt>
                <c:pt idx="1070">
                  <c:v>6.5028967210136592</c:v>
                </c:pt>
                <c:pt idx="1071">
                  <c:v>6.5061807514540417</c:v>
                </c:pt>
                <c:pt idx="1072">
                  <c:v>6.5094576470695751</c:v>
                </c:pt>
                <c:pt idx="1073">
                  <c:v>6.5127274042672125</c:v>
                </c:pt>
                <c:pt idx="1074">
                  <c:v>6.5159900194634508</c:v>
                </c:pt>
                <c:pt idx="1075">
                  <c:v>6.5192454890726159</c:v>
                </c:pt>
                <c:pt idx="1076">
                  <c:v>6.5224938095315848</c:v>
                </c:pt>
                <c:pt idx="1077">
                  <c:v>6.5257349772772368</c:v>
                </c:pt>
                <c:pt idx="1078">
                  <c:v>6.5289689887551221</c:v>
                </c:pt>
                <c:pt idx="1079">
                  <c:v>6.5321958404168656</c:v>
                </c:pt>
                <c:pt idx="1080">
                  <c:v>6.5354155287236297</c:v>
                </c:pt>
                <c:pt idx="1081">
                  <c:v>6.5386280501478558</c:v>
                </c:pt>
                <c:pt idx="1082">
                  <c:v>6.5418334011663193</c:v>
                </c:pt>
                <c:pt idx="1083">
                  <c:v>6.5450315782575323</c:v>
                </c:pt>
                <c:pt idx="1084">
                  <c:v>6.548222577922556</c:v>
                </c:pt>
                <c:pt idx="1085">
                  <c:v>6.5514063966563842</c:v>
                </c:pt>
                <c:pt idx="1086">
                  <c:v>6.5545830309722204</c:v>
                </c:pt>
                <c:pt idx="1087">
                  <c:v>6.5577524773841391</c:v>
                </c:pt>
                <c:pt idx="1088">
                  <c:v>6.5609147324148864</c:v>
                </c:pt>
                <c:pt idx="1089">
                  <c:v>6.5640697925984854</c:v>
                </c:pt>
                <c:pt idx="1090">
                  <c:v>6.5672176544758969</c:v>
                </c:pt>
                <c:pt idx="1091">
                  <c:v>6.5703583145915525</c:v>
                </c:pt>
                <c:pt idx="1092">
                  <c:v>6.5734917695063624</c:v>
                </c:pt>
                <c:pt idx="1093">
                  <c:v>6.5766180157812366</c:v>
                </c:pt>
                <c:pt idx="1094">
                  <c:v>6.5797370499840264</c:v>
                </c:pt>
                <c:pt idx="1095">
                  <c:v>6.5828488687042634</c:v>
                </c:pt>
                <c:pt idx="1096">
                  <c:v>6.5859534685210743</c:v>
                </c:pt>
                <c:pt idx="1097">
                  <c:v>6.5890508460291972</c:v>
                </c:pt>
                <c:pt idx="1098">
                  <c:v>6.5921409978407164</c:v>
                </c:pt>
                <c:pt idx="1099">
                  <c:v>6.5952239205581753</c:v>
                </c:pt>
                <c:pt idx="1100">
                  <c:v>6.5982996108040686</c:v>
                </c:pt>
                <c:pt idx="1101">
                  <c:v>6.6013680652078284</c:v>
                </c:pt>
                <c:pt idx="1102">
                  <c:v>6.6044292803971523</c:v>
                </c:pt>
                <c:pt idx="1103">
                  <c:v>6.6074832530248901</c:v>
                </c:pt>
                <c:pt idx="1104">
                  <c:v>6.6105299797343529</c:v>
                </c:pt>
                <c:pt idx="1105">
                  <c:v>6.6135694571896675</c:v>
                </c:pt>
                <c:pt idx="1106">
                  <c:v>6.6166016820523588</c:v>
                </c:pt>
                <c:pt idx="1107">
                  <c:v>6.6196266510012975</c:v>
                </c:pt>
                <c:pt idx="1108">
                  <c:v>6.6226443607188266</c:v>
                </c:pt>
                <c:pt idx="1109">
                  <c:v>6.6256548078933584</c:v>
                </c:pt>
                <c:pt idx="1110">
                  <c:v>6.6286579892237132</c:v>
                </c:pt>
                <c:pt idx="1111">
                  <c:v>6.6316539014217231</c:v>
                </c:pt>
                <c:pt idx="1112">
                  <c:v>6.6346425411957508</c:v>
                </c:pt>
                <c:pt idx="1113">
                  <c:v>6.6376239052715054</c:v>
                </c:pt>
                <c:pt idx="1114">
                  <c:v>6.6405979903772989</c:v>
                </c:pt>
                <c:pt idx="1115">
                  <c:v>6.6435647932553206</c:v>
                </c:pt>
                <c:pt idx="1116">
                  <c:v>6.6465243106477585</c:v>
                </c:pt>
                <c:pt idx="1117">
                  <c:v>6.6494765393150175</c:v>
                </c:pt>
                <c:pt idx="1118">
                  <c:v>6.6524214760105629</c:v>
                </c:pt>
                <c:pt idx="1119">
                  <c:v>6.6553591175147471</c:v>
                </c:pt>
                <c:pt idx="1120">
                  <c:v>6.6582894606009857</c:v>
                </c:pt>
                <c:pt idx="1121">
                  <c:v>6.6612125020531003</c:v>
                </c:pt>
                <c:pt idx="1122">
                  <c:v>6.6641282386722605</c:v>
                </c:pt>
                <c:pt idx="1123">
                  <c:v>6.6670366672561681</c:v>
                </c:pt>
                <c:pt idx="1124">
                  <c:v>6.6699377846190027</c:v>
                </c:pt>
                <c:pt idx="1125">
                  <c:v>6.6728315875766793</c:v>
                </c:pt>
                <c:pt idx="1126">
                  <c:v>6.6757180729529182</c:v>
                </c:pt>
                <c:pt idx="1127">
                  <c:v>6.6785972375887903</c:v>
                </c:pt>
                <c:pt idx="1128">
                  <c:v>6.6814690783262298</c:v>
                </c:pt>
                <c:pt idx="1129">
                  <c:v>6.6843335920071727</c:v>
                </c:pt>
                <c:pt idx="1130">
                  <c:v>6.6871907755039137</c:v>
                </c:pt>
                <c:pt idx="1131">
                  <c:v>6.690040625671398</c:v>
                </c:pt>
                <c:pt idx="1132">
                  <c:v>6.6928831393897257</c:v>
                </c:pt>
                <c:pt idx="1133">
                  <c:v>6.695718313542466</c:v>
                </c:pt>
                <c:pt idx="1134">
                  <c:v>6.69854614501926</c:v>
                </c:pt>
                <c:pt idx="1135">
                  <c:v>6.7013666307140856</c:v>
                </c:pt>
                <c:pt idx="1136">
                  <c:v>6.7041797675452059</c:v>
                </c:pt>
                <c:pt idx="1137">
                  <c:v>6.7069855524170068</c:v>
                </c:pt>
                <c:pt idx="1138">
                  <c:v>6.7097839822616301</c:v>
                </c:pt>
                <c:pt idx="1139">
                  <c:v>6.712575053998207</c:v>
                </c:pt>
                <c:pt idx="1140">
                  <c:v>6.7153587645796957</c:v>
                </c:pt>
                <c:pt idx="1141">
                  <c:v>6.7181351109434422</c:v>
                </c:pt>
                <c:pt idx="1142">
                  <c:v>6.7209040900493431</c:v>
                </c:pt>
                <c:pt idx="1143">
                  <c:v>6.7236656988607644</c:v>
                </c:pt>
                <c:pt idx="1144">
                  <c:v>6.7264199343462785</c:v>
                </c:pt>
                <c:pt idx="1145">
                  <c:v>6.7291667934883321</c:v>
                </c:pt>
                <c:pt idx="1146">
                  <c:v>6.731906273276314</c:v>
                </c:pt>
                <c:pt idx="1147">
                  <c:v>6.7346383706978763</c:v>
                </c:pt>
                <c:pt idx="1148">
                  <c:v>6.7373630827692947</c:v>
                </c:pt>
                <c:pt idx="1149">
                  <c:v>6.7400804064929671</c:v>
                </c:pt>
                <c:pt idx="1150">
                  <c:v>6.7427903388912398</c:v>
                </c:pt>
                <c:pt idx="1151">
                  <c:v>6.7454928769960025</c:v>
                </c:pt>
                <c:pt idx="1152">
                  <c:v>6.7481880178356723</c:v>
                </c:pt>
                <c:pt idx="1153">
                  <c:v>6.7508757584655577</c:v>
                </c:pt>
                <c:pt idx="1154">
                  <c:v>6.7535560959305556</c:v>
                </c:pt>
                <c:pt idx="1155">
                  <c:v>6.7562290272903116</c:v>
                </c:pt>
                <c:pt idx="1156">
                  <c:v>6.7588945496218145</c:v>
                </c:pt>
                <c:pt idx="1157">
                  <c:v>6.7615526599916489</c:v>
                </c:pt>
                <c:pt idx="1158">
                  <c:v>6.764203355492417</c:v>
                </c:pt>
                <c:pt idx="1159">
                  <c:v>6.7668466332149872</c:v>
                </c:pt>
                <c:pt idx="1160">
                  <c:v>6.7694824902589028</c:v>
                </c:pt>
                <c:pt idx="1161">
                  <c:v>6.772110923736717</c:v>
                </c:pt>
                <c:pt idx="1162">
                  <c:v>6.7747319307653182</c:v>
                </c:pt>
                <c:pt idx="1163">
                  <c:v>6.777345508469403</c:v>
                </c:pt>
                <c:pt idx="1164">
                  <c:v>6.7799516539788707</c:v>
                </c:pt>
                <c:pt idx="1165">
                  <c:v>6.7825503644453056</c:v>
                </c:pt>
                <c:pt idx="1166">
                  <c:v>6.7851416370142204</c:v>
                </c:pt>
                <c:pt idx="1167">
                  <c:v>6.787725468838067</c:v>
                </c:pt>
                <c:pt idx="1168">
                  <c:v>6.79030185709445</c:v>
                </c:pt>
                <c:pt idx="1169">
                  <c:v>6.7928707989470958</c:v>
                </c:pt>
                <c:pt idx="1170">
                  <c:v>6.7954322915883552</c:v>
                </c:pt>
                <c:pt idx="1171">
                  <c:v>6.7979863322027709</c:v>
                </c:pt>
                <c:pt idx="1172">
                  <c:v>6.8005329179887664</c:v>
                </c:pt>
                <c:pt idx="1173">
                  <c:v>6.803072046162109</c:v>
                </c:pt>
                <c:pt idx="1174">
                  <c:v>6.8056037139316299</c:v>
                </c:pt>
                <c:pt idx="1175">
                  <c:v>6.8081279185191672</c:v>
                </c:pt>
                <c:pt idx="1176">
                  <c:v>6.8106446571630439</c:v>
                </c:pt>
                <c:pt idx="1177">
                  <c:v>6.8131539270972414</c:v>
                </c:pt>
                <c:pt idx="1178">
                  <c:v>6.8156557255765611</c:v>
                </c:pt>
                <c:pt idx="1179">
                  <c:v>6.818150049848863</c:v>
                </c:pt>
                <c:pt idx="1180">
                  <c:v>6.8206368971862954</c:v>
                </c:pt>
                <c:pt idx="1181">
                  <c:v>6.8231162648610049</c:v>
                </c:pt>
                <c:pt idx="1182">
                  <c:v>6.825588150147742</c:v>
                </c:pt>
                <c:pt idx="1183">
                  <c:v>6.8280525503446734</c:v>
                </c:pt>
                <c:pt idx="1184">
                  <c:v>6.8305094627404275</c:v>
                </c:pt>
                <c:pt idx="1185">
                  <c:v>6.8329588846461826</c:v>
                </c:pt>
                <c:pt idx="1186">
                  <c:v>6.8354008133783211</c:v>
                </c:pt>
                <c:pt idx="1187">
                  <c:v>6.8378352462506244</c:v>
                </c:pt>
                <c:pt idx="1188">
                  <c:v>6.840262180601159</c:v>
                </c:pt>
                <c:pt idx="1189">
                  <c:v>6.8426816137645217</c:v>
                </c:pt>
                <c:pt idx="1190">
                  <c:v>6.8450935430883213</c:v>
                </c:pt>
                <c:pt idx="1191">
                  <c:v>6.8474979659297048</c:v>
                </c:pt>
                <c:pt idx="1192">
                  <c:v>6.8498948796475583</c:v>
                </c:pt>
                <c:pt idx="1193">
                  <c:v>6.8522842816155087</c:v>
                </c:pt>
                <c:pt idx="1194">
                  <c:v>6.8546661692167259</c:v>
                </c:pt>
                <c:pt idx="1195">
                  <c:v>6.8570405398335126</c:v>
                </c:pt>
                <c:pt idx="1196">
                  <c:v>6.8594073908646509</c:v>
                </c:pt>
                <c:pt idx="1197">
                  <c:v>6.8617667197141268</c:v>
                </c:pt>
                <c:pt idx="1198">
                  <c:v>6.8641185237954678</c:v>
                </c:pt>
                <c:pt idx="1199">
                  <c:v>6.8664628005326094</c:v>
                </c:pt>
                <c:pt idx="1200">
                  <c:v>6.8687995473468852</c:v>
                </c:pt>
                <c:pt idx="1201">
                  <c:v>6.8711287616821801</c:v>
                </c:pt>
                <c:pt idx="1202">
                  <c:v>6.8734504409806441</c:v>
                </c:pt>
                <c:pt idx="1203">
                  <c:v>6.8757645827000404</c:v>
                </c:pt>
                <c:pt idx="1204">
                  <c:v>6.8780711843016009</c:v>
                </c:pt>
                <c:pt idx="1205">
                  <c:v>6.8803702432500282</c:v>
                </c:pt>
                <c:pt idx="1206">
                  <c:v>6.8826617570351756</c:v>
                </c:pt>
                <c:pt idx="1207">
                  <c:v>6.884945723133022</c:v>
                </c:pt>
                <c:pt idx="1208">
                  <c:v>6.8872221390438302</c:v>
                </c:pt>
                <c:pt idx="1209">
                  <c:v>6.8894910022730684</c:v>
                </c:pt>
                <c:pt idx="1210">
                  <c:v>6.8917523103279379</c:v>
                </c:pt>
                <c:pt idx="1211">
                  <c:v>6.8940060607373264</c:v>
                </c:pt>
                <c:pt idx="1212">
                  <c:v>6.8962522510188435</c:v>
                </c:pt>
                <c:pt idx="1213">
                  <c:v>6.8984908787143864</c:v>
                </c:pt>
                <c:pt idx="1214">
                  <c:v>6.900721941369321</c:v>
                </c:pt>
                <c:pt idx="1215">
                  <c:v>6.9029454365376886</c:v>
                </c:pt>
                <c:pt idx="1216">
                  <c:v>6.9051613617804666</c:v>
                </c:pt>
                <c:pt idx="1217">
                  <c:v>6.907369714665573</c:v>
                </c:pt>
                <c:pt idx="1218">
                  <c:v>6.9095704927739368</c:v>
                </c:pt>
                <c:pt idx="1219">
                  <c:v>6.9117636936890863</c:v>
                </c:pt>
                <c:pt idx="1220">
                  <c:v>6.9139493150101661</c:v>
                </c:pt>
                <c:pt idx="1221">
                  <c:v>6.9161273543380535</c:v>
                </c:pt>
                <c:pt idx="1222">
                  <c:v>6.9182978092796956</c:v>
                </c:pt>
                <c:pt idx="1223">
                  <c:v>6.9204606774654618</c:v>
                </c:pt>
                <c:pt idx="1224">
                  <c:v>6.9226159565170464</c:v>
                </c:pt>
                <c:pt idx="1225">
                  <c:v>6.9247636440682854</c:v>
                </c:pt>
                <c:pt idx="1226">
                  <c:v>6.9269037377686287</c:v>
                </c:pt>
                <c:pt idx="1227">
                  <c:v>6.9290362352692618</c:v>
                </c:pt>
                <c:pt idx="1228">
                  <c:v>6.931161134232644</c:v>
                </c:pt>
                <c:pt idx="1229">
                  <c:v>6.9332784323290415</c:v>
                </c:pt>
                <c:pt idx="1230">
                  <c:v>6.935388127234793</c:v>
                </c:pt>
                <c:pt idx="1231">
                  <c:v>6.9374902166349086</c:v>
                </c:pt>
                <c:pt idx="1232">
                  <c:v>6.9395846982300142</c:v>
                </c:pt>
                <c:pt idx="1233">
                  <c:v>6.9416715697163953</c:v>
                </c:pt>
                <c:pt idx="1234">
                  <c:v>6.9437508288102894</c:v>
                </c:pt>
                <c:pt idx="1235">
                  <c:v>6.9458224732296685</c:v>
                </c:pt>
                <c:pt idx="1236">
                  <c:v>6.9478865007029098</c:v>
                </c:pt>
                <c:pt idx="1237">
                  <c:v>6.9499429089688034</c:v>
                </c:pt>
                <c:pt idx="1238">
                  <c:v>6.9519916957687391</c:v>
                </c:pt>
                <c:pt idx="1239">
                  <c:v>6.9540328588553812</c:v>
                </c:pt>
                <c:pt idx="1240">
                  <c:v>6.9560663959944078</c:v>
                </c:pt>
                <c:pt idx="1241">
                  <c:v>6.9580923049532286</c:v>
                </c:pt>
                <c:pt idx="1242">
                  <c:v>6.9601105835148669</c:v>
                </c:pt>
                <c:pt idx="1243">
                  <c:v>6.9621212294536727</c:v>
                </c:pt>
                <c:pt idx="1244">
                  <c:v>6.9641242405769566</c:v>
                </c:pt>
                <c:pt idx="1245">
                  <c:v>6.9661196146885569</c:v>
                </c:pt>
                <c:pt idx="1246">
                  <c:v>6.968107349587978</c:v>
                </c:pt>
                <c:pt idx="1247">
                  <c:v>6.9700874431068147</c:v>
                </c:pt>
                <c:pt idx="1248">
                  <c:v>6.9720598930705924</c:v>
                </c:pt>
                <c:pt idx="1249">
                  <c:v>6.9740246973169775</c:v>
                </c:pt>
                <c:pt idx="1250">
                  <c:v>6.9759818536888414</c:v>
                </c:pt>
                <c:pt idx="1251">
                  <c:v>6.977931360039463</c:v>
                </c:pt>
                <c:pt idx="1252">
                  <c:v>6.9798732142351341</c:v>
                </c:pt>
                <c:pt idx="1253">
                  <c:v>6.9818074141447459</c:v>
                </c:pt>
                <c:pt idx="1254">
                  <c:v>6.9837339576441293</c:v>
                </c:pt>
                <c:pt idx="1255">
                  <c:v>6.9856528426247291</c:v>
                </c:pt>
                <c:pt idx="1256">
                  <c:v>6.987564066980589</c:v>
                </c:pt>
                <c:pt idx="1257">
                  <c:v>6.9894676286126955</c:v>
                </c:pt>
                <c:pt idx="1258">
                  <c:v>6.9913635254402475</c:v>
                </c:pt>
                <c:pt idx="1259">
                  <c:v>6.9932517553789735</c:v>
                </c:pt>
                <c:pt idx="1260">
                  <c:v>6.9951323163567478</c:v>
                </c:pt>
                <c:pt idx="1261">
                  <c:v>6.9970052063205239</c:v>
                </c:pt>
                <c:pt idx="1262">
                  <c:v>6.9988704232051138</c:v>
                </c:pt>
                <c:pt idx="1263">
                  <c:v>7.0007279649748204</c:v>
                </c:pt>
                <c:pt idx="1264">
                  <c:v>7.0025778295800674</c:v>
                </c:pt>
                <c:pt idx="1265">
                  <c:v>7.0044200150085754</c:v>
                </c:pt>
                <c:pt idx="1266">
                  <c:v>7.0062545192263803</c:v>
                </c:pt>
                <c:pt idx="1267">
                  <c:v>7.0080813402307456</c:v>
                </c:pt>
                <c:pt idx="1268">
                  <c:v>7.0099004760128603</c:v>
                </c:pt>
                <c:pt idx="1269">
                  <c:v>7.011711924577793</c:v>
                </c:pt>
                <c:pt idx="1270">
                  <c:v>7.0135156839444894</c:v>
                </c:pt>
                <c:pt idx="1271">
                  <c:v>7.0153117521284249</c:v>
                </c:pt>
                <c:pt idx="1272">
                  <c:v>7.017100127161557</c:v>
                </c:pt>
                <c:pt idx="1273">
                  <c:v>7.0188808070897197</c:v>
                </c:pt>
                <c:pt idx="1274">
                  <c:v>7.020653789949205</c:v>
                </c:pt>
                <c:pt idx="1275">
                  <c:v>7.0224190738040617</c:v>
                </c:pt>
                <c:pt idx="1276">
                  <c:v>7.0241766567148698</c:v>
                </c:pt>
                <c:pt idx="1277">
                  <c:v>7.0259265367508821</c:v>
                </c:pt>
                <c:pt idx="1278">
                  <c:v>7.0276687120039014</c:v>
                </c:pt>
                <c:pt idx="1279">
                  <c:v>7.02940318055012</c:v>
                </c:pt>
                <c:pt idx="1280">
                  <c:v>7.0311299404995573</c:v>
                </c:pt>
                <c:pt idx="1281">
                  <c:v>7.0328489899492208</c:v>
                </c:pt>
                <c:pt idx="1282">
                  <c:v>7.0345603270178039</c:v>
                </c:pt>
                <c:pt idx="1283">
                  <c:v>7.036263949828335</c:v>
                </c:pt>
                <c:pt idx="1284">
                  <c:v>7.0379598565142514</c:v>
                </c:pt>
                <c:pt idx="1285">
                  <c:v>7.039648045212461</c:v>
                </c:pt>
                <c:pt idx="1286">
                  <c:v>7.041328514073748</c:v>
                </c:pt>
                <c:pt idx="1287">
                  <c:v>7.0430012612584383</c:v>
                </c:pt>
                <c:pt idx="1288">
                  <c:v>7.0446662849251229</c:v>
                </c:pt>
                <c:pt idx="1289">
                  <c:v>7.0463235832488733</c:v>
                </c:pt>
                <c:pt idx="1290">
                  <c:v>7.0479731544212392</c:v>
                </c:pt>
                <c:pt idx="1291">
                  <c:v>7.0496149966250972</c:v>
                </c:pt>
                <c:pt idx="1292">
                  <c:v>7.0512491080580721</c:v>
                </c:pt>
                <c:pt idx="1293">
                  <c:v>7.0528754869359984</c:v>
                </c:pt>
                <c:pt idx="1294">
                  <c:v>7.05449413146951</c:v>
                </c:pt>
                <c:pt idx="1295">
                  <c:v>7.0561050398839846</c:v>
                </c:pt>
                <c:pt idx="1296">
                  <c:v>7.0577082104169433</c:v>
                </c:pt>
                <c:pt idx="1297">
                  <c:v>7.0593036413024377</c:v>
                </c:pt>
                <c:pt idx="1298">
                  <c:v>7.0608913308022743</c:v>
                </c:pt>
                <c:pt idx="1299">
                  <c:v>7.0624712771669849</c:v>
                </c:pt>
                <c:pt idx="1300">
                  <c:v>7.0640434786635797</c:v>
                </c:pt>
                <c:pt idx="1301">
                  <c:v>7.0656079335729496</c:v>
                </c:pt>
                <c:pt idx="1302">
                  <c:v>7.0671646401742478</c:v>
                </c:pt>
                <c:pt idx="1303">
                  <c:v>7.068713596767445</c:v>
                </c:pt>
                <c:pt idx="1304">
                  <c:v>7.0702548016447073</c:v>
                </c:pt>
                <c:pt idx="1305">
                  <c:v>7.0717882531233514</c:v>
                </c:pt>
                <c:pt idx="1306">
                  <c:v>7.0733139495206956</c:v>
                </c:pt>
                <c:pt idx="1307">
                  <c:v>7.0748318891566617</c:v>
                </c:pt>
                <c:pt idx="1308">
                  <c:v>7.0763420703771898</c:v>
                </c:pt>
                <c:pt idx="1309">
                  <c:v>7.0778444915186798</c:v>
                </c:pt>
                <c:pt idx="1310">
                  <c:v>7.0793391509331451</c:v>
                </c:pt>
                <c:pt idx="1311">
                  <c:v>7.0808260469899453</c:v>
                </c:pt>
                <c:pt idx="1312">
                  <c:v>7.082305178048899</c:v>
                </c:pt>
                <c:pt idx="1313">
                  <c:v>7.083776542494979</c:v>
                </c:pt>
                <c:pt idx="1314">
                  <c:v>7.0852401387053527</c:v>
                </c:pt>
                <c:pt idx="1315">
                  <c:v>7.0866959650901435</c:v>
                </c:pt>
                <c:pt idx="1316">
                  <c:v>7.0881440200377952</c:v>
                </c:pt>
                <c:pt idx="1317">
                  <c:v>7.0895843019688414</c:v>
                </c:pt>
                <c:pt idx="1318">
                  <c:v>7.0910168092986128</c:v>
                </c:pt>
                <c:pt idx="1319">
                  <c:v>7.0924415404623877</c:v>
                </c:pt>
                <c:pt idx="1320">
                  <c:v>7.0938584938928448</c:v>
                </c:pt>
                <c:pt idx="1321">
                  <c:v>7.095267668035671</c:v>
                </c:pt>
                <c:pt idx="1322">
                  <c:v>7.0966690613504317</c:v>
                </c:pt>
                <c:pt idx="1323">
                  <c:v>7.0980626722958258</c:v>
                </c:pt>
                <c:pt idx="1324">
                  <c:v>7.0994484993478979</c:v>
                </c:pt>
                <c:pt idx="1325">
                  <c:v>7.1008265409826938</c:v>
                </c:pt>
                <c:pt idx="1326">
                  <c:v>7.1021967956875347</c:v>
                </c:pt>
                <c:pt idx="1327">
                  <c:v>7.1035592619662218</c:v>
                </c:pt>
                <c:pt idx="1328">
                  <c:v>7.1049139383208209</c:v>
                </c:pt>
                <c:pt idx="1329">
                  <c:v>7.1062608232664095</c:v>
                </c:pt>
                <c:pt idx="1330">
                  <c:v>7.1075999153241352</c:v>
                </c:pt>
                <c:pt idx="1331">
                  <c:v>7.1089312130281561</c:v>
                </c:pt>
                <c:pt idx="1332">
                  <c:v>7.1102547149178363</c:v>
                </c:pt>
                <c:pt idx="1333">
                  <c:v>7.1115704195394773</c:v>
                </c:pt>
                <c:pt idx="1334">
                  <c:v>7.1128783254549921</c:v>
                </c:pt>
                <c:pt idx="1335">
                  <c:v>7.1141784312228271</c:v>
                </c:pt>
                <c:pt idx="1336">
                  <c:v>7.1154707354265794</c:v>
                </c:pt>
                <c:pt idx="1337">
                  <c:v>7.1167552366446438</c:v>
                </c:pt>
                <c:pt idx="1338">
                  <c:v>7.1180319334632198</c:v>
                </c:pt>
                <c:pt idx="1339">
                  <c:v>7.1193008244893257</c:v>
                </c:pt>
                <c:pt idx="1340">
                  <c:v>7.120561908329111</c:v>
                </c:pt>
                <c:pt idx="1341">
                  <c:v>7.1218151836017345</c:v>
                </c:pt>
                <c:pt idx="1342">
                  <c:v>7.1230606489298269</c:v>
                </c:pt>
                <c:pt idx="1343">
                  <c:v>7.1242983029472935</c:v>
                </c:pt>
                <c:pt idx="1344">
                  <c:v>7.1255281442975802</c:v>
                </c:pt>
                <c:pt idx="1345">
                  <c:v>7.1267501716345407</c:v>
                </c:pt>
                <c:pt idx="1346">
                  <c:v>7.1279643836155007</c:v>
                </c:pt>
                <c:pt idx="1347">
                  <c:v>7.1291707789064578</c:v>
                </c:pt>
                <c:pt idx="1348">
                  <c:v>7.1303693561933574</c:v>
                </c:pt>
                <c:pt idx="1349">
                  <c:v>7.1315601141526059</c:v>
                </c:pt>
                <c:pt idx="1350">
                  <c:v>7.1327430514814267</c:v>
                </c:pt>
                <c:pt idx="1351">
                  <c:v>7.1339181668848495</c:v>
                </c:pt>
                <c:pt idx="1352">
                  <c:v>7.1350854590696358</c:v>
                </c:pt>
                <c:pt idx="1353">
                  <c:v>7.1362449267598977</c:v>
                </c:pt>
                <c:pt idx="1354">
                  <c:v>7.1373965686849505</c:v>
                </c:pt>
                <c:pt idx="1355">
                  <c:v>7.1385403835758439</c:v>
                </c:pt>
                <c:pt idx="1356">
                  <c:v>7.1396763701827082</c:v>
                </c:pt>
                <c:pt idx="1357">
                  <c:v>7.1408045272608813</c:v>
                </c:pt>
                <c:pt idx="1358">
                  <c:v>7.1419248535683</c:v>
                </c:pt>
                <c:pt idx="1359">
                  <c:v>7.1430373478837197</c:v>
                </c:pt>
                <c:pt idx="1360">
                  <c:v>7.1441420089789558</c:v>
                </c:pt>
                <c:pt idx="1361">
                  <c:v>7.1452388356483754</c:v>
                </c:pt>
                <c:pt idx="1362">
                  <c:v>7.1463278266854777</c:v>
                </c:pt>
                <c:pt idx="1363">
                  <c:v>7.1474089809019787</c:v>
                </c:pt>
                <c:pt idx="1364">
                  <c:v>7.14848229710352</c:v>
                </c:pt>
                <c:pt idx="1365">
                  <c:v>7.1495477741208981</c:v>
                </c:pt>
                <c:pt idx="1366">
                  <c:v>7.150605410778839</c:v>
                </c:pt>
                <c:pt idx="1367">
                  <c:v>7.1516552059280869</c:v>
                </c:pt>
                <c:pt idx="1368">
                  <c:v>7.1526971584055108</c:v>
                </c:pt>
                <c:pt idx="1369">
                  <c:v>7.1537312670705289</c:v>
                </c:pt>
                <c:pt idx="1370">
                  <c:v>7.1547575307990412</c:v>
                </c:pt>
                <c:pt idx="1371">
                  <c:v>7.1557759484556716</c:v>
                </c:pt>
                <c:pt idx="1372">
                  <c:v>7.1567865189215221</c:v>
                </c:pt>
                <c:pt idx="1373">
                  <c:v>7.157789241101983</c:v>
                </c:pt>
                <c:pt idx="1374">
                  <c:v>7.1587841138859645</c:v>
                </c:pt>
                <c:pt idx="1375">
                  <c:v>7.1597711361840597</c:v>
                </c:pt>
                <c:pt idx="1376">
                  <c:v>7.1607503069146681</c:v>
                </c:pt>
                <c:pt idx="1377">
                  <c:v>7.1617216250065976</c:v>
                </c:pt>
                <c:pt idx="1378">
                  <c:v>7.1626850893921272</c:v>
                </c:pt>
                <c:pt idx="1379">
                  <c:v>7.1636406990139427</c:v>
                </c:pt>
                <c:pt idx="1380">
                  <c:v>7.1645884528268731</c:v>
                </c:pt>
                <c:pt idx="1381">
                  <c:v>7.1655283497909501</c:v>
                </c:pt>
                <c:pt idx="1382">
                  <c:v>7.1664603888705463</c:v>
                </c:pt>
                <c:pt idx="1383">
                  <c:v>7.1673845690525813</c:v>
                </c:pt>
                <c:pt idx="1384">
                  <c:v>7.1683008893161722</c:v>
                </c:pt>
                <c:pt idx="1385">
                  <c:v>7.1692093486569117</c:v>
                </c:pt>
                <c:pt idx="1386">
                  <c:v>7.1701099460825395</c:v>
                </c:pt>
                <c:pt idx="1387">
                  <c:v>7.1710026806068656</c:v>
                </c:pt>
                <c:pt idx="1388">
                  <c:v>7.1718875512454332</c:v>
                </c:pt>
                <c:pt idx="1389">
                  <c:v>7.1727645570241956</c:v>
                </c:pt>
                <c:pt idx="1390">
                  <c:v>7.1736336969933925</c:v>
                </c:pt>
                <c:pt idx="1391">
                  <c:v>7.1744949701945879</c:v>
                </c:pt>
                <c:pt idx="1392">
                  <c:v>7.1753483756788885</c:v>
                </c:pt>
                <c:pt idx="1393">
                  <c:v>7.1761939125138809</c:v>
                </c:pt>
                <c:pt idx="1394">
                  <c:v>7.1770315797749573</c:v>
                </c:pt>
                <c:pt idx="1395">
                  <c:v>7.1778613765392452</c:v>
                </c:pt>
                <c:pt idx="1396">
                  <c:v>7.1786833018968803</c:v>
                </c:pt>
                <c:pt idx="1397">
                  <c:v>7.1794973549501453</c:v>
                </c:pt>
                <c:pt idx="1398">
                  <c:v>7.180303534805657</c:v>
                </c:pt>
                <c:pt idx="1399">
                  <c:v>7.1811018405761038</c:v>
                </c:pt>
                <c:pt idx="1400">
                  <c:v>7.181892271387186</c:v>
                </c:pt>
                <c:pt idx="1401">
                  <c:v>7.1826748263741429</c:v>
                </c:pt>
                <c:pt idx="1402">
                  <c:v>7.183449504674817</c:v>
                </c:pt>
                <c:pt idx="1403">
                  <c:v>7.1842163054496035</c:v>
                </c:pt>
                <c:pt idx="1404">
                  <c:v>7.1849752278398125</c:v>
                </c:pt>
                <c:pt idx="1405">
                  <c:v>7.1857262710327277</c:v>
                </c:pt>
                <c:pt idx="1406">
                  <c:v>7.1864694341930786</c:v>
                </c:pt>
                <c:pt idx="1407">
                  <c:v>7.1872047165038104</c:v>
                </c:pt>
                <c:pt idx="1408">
                  <c:v>7.18793211717042</c:v>
                </c:pt>
                <c:pt idx="1409">
                  <c:v>7.1886516353853942</c:v>
                </c:pt>
                <c:pt idx="1410">
                  <c:v>7.1893632703585659</c:v>
                </c:pt>
                <c:pt idx="1411">
                  <c:v>7.1900670213188507</c:v>
                </c:pt>
                <c:pt idx="1412">
                  <c:v>7.1907628874873577</c:v>
                </c:pt>
                <c:pt idx="1413">
                  <c:v>7.1914508681025433</c:v>
                </c:pt>
                <c:pt idx="1414">
                  <c:v>7.1921309624072007</c:v>
                </c:pt>
                <c:pt idx="1415">
                  <c:v>7.1928031696640717</c:v>
                </c:pt>
                <c:pt idx="1416">
                  <c:v>7.1934674891280945</c:v>
                </c:pt>
                <c:pt idx="1417">
                  <c:v>7.194123920070683</c:v>
                </c:pt>
                <c:pt idx="1418">
                  <c:v>7.1947724617771325</c:v>
                </c:pt>
                <c:pt idx="1419">
                  <c:v>7.1954131135336041</c:v>
                </c:pt>
                <c:pt idx="1420">
                  <c:v>7.1960458746331977</c:v>
                </c:pt>
                <c:pt idx="1421">
                  <c:v>7.1966707443906968</c:v>
                </c:pt>
                <c:pt idx="1422">
                  <c:v>7.1972877221122138</c:v>
                </c:pt>
                <c:pt idx="1423">
                  <c:v>7.1978968071307463</c:v>
                </c:pt>
                <c:pt idx="1424">
                  <c:v>7.1984979987671505</c:v>
                </c:pt>
                <c:pt idx="1425">
                  <c:v>7.1990912963735072</c:v>
                </c:pt>
                <c:pt idx="1426">
                  <c:v>7.1996766992897534</c:v>
                </c:pt>
                <c:pt idx="1427">
                  <c:v>7.2002542068775117</c:v>
                </c:pt>
                <c:pt idx="1428">
                  <c:v>7.200823818507077</c:v>
                </c:pt>
                <c:pt idx="1429">
                  <c:v>7.2013855335461425</c:v>
                </c:pt>
                <c:pt idx="1430">
                  <c:v>7.2019393513866881</c:v>
                </c:pt>
                <c:pt idx="1431">
                  <c:v>7.2024852714137539</c:v>
                </c:pt>
                <c:pt idx="1432">
                  <c:v>7.2030232930375346</c:v>
                </c:pt>
                <c:pt idx="1433">
                  <c:v>7.2035534156604175</c:v>
                </c:pt>
                <c:pt idx="1434">
                  <c:v>7.204075638702137</c:v>
                </c:pt>
                <c:pt idx="1435">
                  <c:v>7.2045899615954392</c:v>
                </c:pt>
                <c:pt idx="1436">
                  <c:v>7.2050963837687334</c:v>
                </c:pt>
                <c:pt idx="1437">
                  <c:v>7.2055949046686409</c:v>
                </c:pt>
                <c:pt idx="1438">
                  <c:v>7.2060855237600014</c:v>
                </c:pt>
                <c:pt idx="1439">
                  <c:v>7.2065682404842333</c:v>
                </c:pt>
                <c:pt idx="1440">
                  <c:v>7.2070430543295929</c:v>
                </c:pt>
                <c:pt idx="1441">
                  <c:v>7.2075099647678567</c:v>
                </c:pt>
                <c:pt idx="1442">
                  <c:v>7.2079689712812103</c:v>
                </c:pt>
                <c:pt idx="1443">
                  <c:v>7.2084200733813288</c:v>
                </c:pt>
                <c:pt idx="1444">
                  <c:v>7.2088632705616735</c:v>
                </c:pt>
                <c:pt idx="1445">
                  <c:v>7.2092985623382555</c:v>
                </c:pt>
                <c:pt idx="1446">
                  <c:v>7.2097259482348939</c:v>
                </c:pt>
                <c:pt idx="1447">
                  <c:v>7.2101454277858146</c:v>
                </c:pt>
                <c:pt idx="1448">
                  <c:v>7.2105570005269808</c:v>
                </c:pt>
                <c:pt idx="1449">
                  <c:v>7.2109606660064953</c:v>
                </c:pt>
                <c:pt idx="1450">
                  <c:v>7.2113564237863415</c:v>
                </c:pt>
                <c:pt idx="1451">
                  <c:v>7.2117442734276338</c:v>
                </c:pt>
                <c:pt idx="1452">
                  <c:v>7.2121242145071003</c:v>
                </c:pt>
                <c:pt idx="1453">
                  <c:v>7.212496246610141</c:v>
                </c:pt>
                <c:pt idx="1454">
                  <c:v>7.2128603693238924</c:v>
                </c:pt>
                <c:pt idx="1455">
                  <c:v>7.2132165822511034</c:v>
                </c:pt>
                <c:pt idx="1456">
                  <c:v>7.2135648850092657</c:v>
                </c:pt>
                <c:pt idx="1457">
                  <c:v>7.2139052772019969</c:v>
                </c:pt>
                <c:pt idx="1458">
                  <c:v>7.2142377584650044</c:v>
                </c:pt>
                <c:pt idx="1459">
                  <c:v>7.2145623284296594</c:v>
                </c:pt>
                <c:pt idx="1460">
                  <c:v>7.2148789867464149</c:v>
                </c:pt>
                <c:pt idx="1461">
                  <c:v>7.2151877330613869</c:v>
                </c:pt>
                <c:pt idx="1462">
                  <c:v>7.2154885670337041</c:v>
                </c:pt>
                <c:pt idx="1463">
                  <c:v>7.215781488346777</c:v>
                </c:pt>
                <c:pt idx="1464">
                  <c:v>7.2160664966675405</c:v>
                </c:pt>
                <c:pt idx="1465">
                  <c:v>7.2163435916863454</c:v>
                </c:pt>
                <c:pt idx="1466">
                  <c:v>7.2166127730970144</c:v>
                </c:pt>
                <c:pt idx="1467">
                  <c:v>7.2168740406115814</c:v>
                </c:pt>
                <c:pt idx="1468">
                  <c:v>7.2171273939360123</c:v>
                </c:pt>
                <c:pt idx="1469">
                  <c:v>7.2173728327936182</c:v>
                </c:pt>
                <c:pt idx="1470">
                  <c:v>7.2176103569172518</c:v>
                </c:pt>
                <c:pt idx="1471">
                  <c:v>7.2178399660545107</c:v>
                </c:pt>
                <c:pt idx="1472">
                  <c:v>7.2180616599356453</c:v>
                </c:pt>
                <c:pt idx="1473">
                  <c:v>7.2182754383273355</c:v>
                </c:pt>
                <c:pt idx="1474">
                  <c:v>7.2184813010040676</c:v>
                </c:pt>
                <c:pt idx="1475">
                  <c:v>7.218679247722112</c:v>
                </c:pt>
                <c:pt idx="1476">
                  <c:v>7.218869278272436</c:v>
                </c:pt>
                <c:pt idx="1477">
                  <c:v>7.2190513924564117</c:v>
                </c:pt>
                <c:pt idx="1478">
                  <c:v>7.2192255900589348</c:v>
                </c:pt>
                <c:pt idx="1479">
                  <c:v>7.2193918708926557</c:v>
                </c:pt>
                <c:pt idx="1480">
                  <c:v>7.2195502347840996</c:v>
                </c:pt>
                <c:pt idx="1481">
                  <c:v>7.2197006815519913</c:v>
                </c:pt>
                <c:pt idx="1482">
                  <c:v>7.2198432110323969</c:v>
                </c:pt>
                <c:pt idx="1483">
                  <c:v>7.2199778230683247</c:v>
                </c:pt>
                <c:pt idx="1484">
                  <c:v>7.2201045175157921</c:v>
                </c:pt>
                <c:pt idx="1485">
                  <c:v>7.2202232942316851</c:v>
                </c:pt>
                <c:pt idx="1486">
                  <c:v>7.2203341530858998</c:v>
                </c:pt>
                <c:pt idx="1487">
                  <c:v>7.2204370939578721</c:v>
                </c:pt>
                <c:pt idx="1488">
                  <c:v>7.2205321167417846</c:v>
                </c:pt>
                <c:pt idx="1489">
                  <c:v>7.2206192213248794</c:v>
                </c:pt>
                <c:pt idx="1490">
                  <c:v>7.2206984076056759</c:v>
                </c:pt>
                <c:pt idx="1491">
                  <c:v>7.2207696755147852</c:v>
                </c:pt>
                <c:pt idx="1492">
                  <c:v>7.2208330249628681</c:v>
                </c:pt>
                <c:pt idx="1493">
                  <c:v>7.220888455877934</c:v>
                </c:pt>
                <c:pt idx="1494">
                  <c:v>7.2209359682036052</c:v>
                </c:pt>
                <c:pt idx="1495">
                  <c:v>7.220975561890441</c:v>
                </c:pt>
                <c:pt idx="1496">
                  <c:v>7.2210072368942075</c:v>
                </c:pt>
                <c:pt idx="1497">
                  <c:v>7.2210309931732688</c:v>
                </c:pt>
                <c:pt idx="1498">
                  <c:v>7.2210468307102804</c:v>
                </c:pt>
                <c:pt idx="1499">
                  <c:v>7.2210547494826889</c:v>
                </c:pt>
                <c:pt idx="1500">
                  <c:v>7.2210547494818211</c:v>
                </c:pt>
                <c:pt idx="1501">
                  <c:v>7.2210468307111473</c:v>
                </c:pt>
                <c:pt idx="1502">
                  <c:v>7.2210309931776058</c:v>
                </c:pt>
                <c:pt idx="1503">
                  <c:v>7.2210072368959421</c:v>
                </c:pt>
                <c:pt idx="1504">
                  <c:v>7.2209755618930433</c:v>
                </c:pt>
                <c:pt idx="1505">
                  <c:v>7.2209359682088099</c:v>
                </c:pt>
                <c:pt idx="1506">
                  <c:v>7.2208884558831388</c:v>
                </c:pt>
                <c:pt idx="1507">
                  <c:v>7.2208330249646027</c:v>
                </c:pt>
                <c:pt idx="1508">
                  <c:v>7.2207696755208568</c:v>
                </c:pt>
                <c:pt idx="1509">
                  <c:v>7.2206984076160845</c:v>
                </c:pt>
                <c:pt idx="1510">
                  <c:v>7.2206192213274818</c:v>
                </c:pt>
                <c:pt idx="1511">
                  <c:v>7.2205321167504586</c:v>
                </c:pt>
                <c:pt idx="1512">
                  <c:v>7.2204370939648115</c:v>
                </c:pt>
                <c:pt idx="1513">
                  <c:v>7.2203341530971761</c:v>
                </c:pt>
                <c:pt idx="1514">
                  <c:v>7.2202232942420936</c:v>
                </c:pt>
                <c:pt idx="1515">
                  <c:v>7.220104517524466</c:v>
                </c:pt>
                <c:pt idx="1516">
                  <c:v>7.2199778230813347</c:v>
                </c:pt>
                <c:pt idx="1517">
                  <c:v>7.2198432110436723</c:v>
                </c:pt>
                <c:pt idx="1518">
                  <c:v>7.2197006815650013</c:v>
                </c:pt>
                <c:pt idx="1519">
                  <c:v>7.2195502347979783</c:v>
                </c:pt>
                <c:pt idx="1520">
                  <c:v>7.2193918709082681</c:v>
                </c:pt>
                <c:pt idx="1521">
                  <c:v>7.2192255900728126</c:v>
                </c:pt>
                <c:pt idx="1522">
                  <c:v>7.2190513924685549</c:v>
                </c:pt>
                <c:pt idx="1523">
                  <c:v>7.2188692782915176</c:v>
                </c:pt>
                <c:pt idx="1524">
                  <c:v>7.2186792477394599</c:v>
                </c:pt>
                <c:pt idx="1525">
                  <c:v>7.2184813010170785</c:v>
                </c:pt>
                <c:pt idx="1526">
                  <c:v>7.2182754383481527</c:v>
                </c:pt>
                <c:pt idx="1527">
                  <c:v>7.2180616599555947</c:v>
                </c:pt>
                <c:pt idx="1528">
                  <c:v>7.2178399660701231</c:v>
                </c:pt>
                <c:pt idx="1529">
                  <c:v>7.217610356938069</c:v>
                </c:pt>
                <c:pt idx="1530">
                  <c:v>7.2173728328161699</c:v>
                </c:pt>
                <c:pt idx="1531">
                  <c:v>7.2171273939585641</c:v>
                </c:pt>
                <c:pt idx="1532">
                  <c:v>7.2168740406297962</c:v>
                </c:pt>
                <c:pt idx="1533">
                  <c:v>7.2166127731221676</c:v>
                </c:pt>
                <c:pt idx="1534">
                  <c:v>7.2163435917106318</c:v>
                </c:pt>
                <c:pt idx="1535">
                  <c:v>7.2160664966883576</c:v>
                </c:pt>
                <c:pt idx="1536">
                  <c:v>7.2157814883736657</c:v>
                </c:pt>
                <c:pt idx="1537">
                  <c:v>7.2154885670614597</c:v>
                </c:pt>
                <c:pt idx="1538">
                  <c:v>7.2151877330874079</c:v>
                </c:pt>
                <c:pt idx="1539">
                  <c:v>7.2148789867698335</c:v>
                </c:pt>
                <c:pt idx="1540">
                  <c:v>7.2145623284608842</c:v>
                </c:pt>
                <c:pt idx="1541">
                  <c:v>7.2142377584927599</c:v>
                </c:pt>
                <c:pt idx="1542">
                  <c:v>7.2139052772288856</c:v>
                </c:pt>
                <c:pt idx="1543">
                  <c:v>7.2135648850361545</c:v>
                </c:pt>
                <c:pt idx="1544">
                  <c:v>7.2132165822857974</c:v>
                </c:pt>
                <c:pt idx="1545">
                  <c:v>7.2128603693542503</c:v>
                </c:pt>
                <c:pt idx="1546">
                  <c:v>7.2124962466387634</c:v>
                </c:pt>
                <c:pt idx="1547">
                  <c:v>7.2121242145400597</c:v>
                </c:pt>
                <c:pt idx="1548">
                  <c:v>7.2117442734631956</c:v>
                </c:pt>
                <c:pt idx="1549">
                  <c:v>7.2113564238166994</c:v>
                </c:pt>
                <c:pt idx="1550">
                  <c:v>7.2109606660420571</c:v>
                </c:pt>
                <c:pt idx="1551">
                  <c:v>7.2105570005625426</c:v>
                </c:pt>
                <c:pt idx="1552">
                  <c:v>7.2101454278205095</c:v>
                </c:pt>
                <c:pt idx="1553">
                  <c:v>7.2097259482721903</c:v>
                </c:pt>
                <c:pt idx="1554">
                  <c:v>7.2092985623746841</c:v>
                </c:pt>
                <c:pt idx="1555">
                  <c:v>7.2088632705981022</c:v>
                </c:pt>
                <c:pt idx="1556">
                  <c:v>7.2084200734186252</c:v>
                </c:pt>
                <c:pt idx="1557">
                  <c:v>7.2079689713245783</c:v>
                </c:pt>
                <c:pt idx="1558">
                  <c:v>7.207509964805153</c:v>
                </c:pt>
                <c:pt idx="1559">
                  <c:v>7.2070430543694917</c:v>
                </c:pt>
                <c:pt idx="1560">
                  <c:v>7.2065682405267335</c:v>
                </c:pt>
                <c:pt idx="1561">
                  <c:v>7.2060855238007679</c:v>
                </c:pt>
                <c:pt idx="1562">
                  <c:v>7.2055949047111421</c:v>
                </c:pt>
                <c:pt idx="1563">
                  <c:v>7.2050963838147037</c:v>
                </c:pt>
                <c:pt idx="1564">
                  <c:v>7.2045899616353379</c:v>
                </c:pt>
                <c:pt idx="1565">
                  <c:v>7.2040756387472396</c:v>
                </c:pt>
                <c:pt idx="1566">
                  <c:v>7.2035534157072547</c:v>
                </c:pt>
                <c:pt idx="1567">
                  <c:v>7.2030232930800349</c:v>
                </c:pt>
                <c:pt idx="1568">
                  <c:v>7.2024852714623266</c:v>
                </c:pt>
                <c:pt idx="1569">
                  <c:v>7.201939351434393</c:v>
                </c:pt>
                <c:pt idx="1570">
                  <c:v>7.2013855335921129</c:v>
                </c:pt>
                <c:pt idx="1571">
                  <c:v>7.2008238185547819</c:v>
                </c:pt>
                <c:pt idx="1572">
                  <c:v>7.2002542069278181</c:v>
                </c:pt>
                <c:pt idx="1573">
                  <c:v>7.1996766993409276</c:v>
                </c:pt>
                <c:pt idx="1574">
                  <c:v>7.199091296422079</c:v>
                </c:pt>
                <c:pt idx="1575">
                  <c:v>7.198497998820927</c:v>
                </c:pt>
                <c:pt idx="1576">
                  <c:v>7.1978968071827882</c:v>
                </c:pt>
                <c:pt idx="1577">
                  <c:v>7.1972877221651226</c:v>
                </c:pt>
                <c:pt idx="1578">
                  <c:v>7.1966707444444733</c:v>
                </c:pt>
                <c:pt idx="1579">
                  <c:v>7.1960458746869733</c:v>
                </c:pt>
                <c:pt idx="1580">
                  <c:v>7.1954131135847783</c:v>
                </c:pt>
                <c:pt idx="1581">
                  <c:v>7.1947724618343782</c:v>
                </c:pt>
                <c:pt idx="1582">
                  <c:v>7.1941239201279288</c:v>
                </c:pt>
                <c:pt idx="1583">
                  <c:v>7.1934674891844725</c:v>
                </c:pt>
                <c:pt idx="1584">
                  <c:v>7.1928031697195829</c:v>
                </c:pt>
                <c:pt idx="1585">
                  <c:v>7.1921309624679157</c:v>
                </c:pt>
                <c:pt idx="1586">
                  <c:v>7.1914508681623914</c:v>
                </c:pt>
                <c:pt idx="1587">
                  <c:v>7.1907628875428689</c:v>
                </c:pt>
                <c:pt idx="1588">
                  <c:v>7.190067021377831</c:v>
                </c:pt>
                <c:pt idx="1589">
                  <c:v>7.1893632704218833</c:v>
                </c:pt>
                <c:pt idx="1590">
                  <c:v>7.1886516354452423</c:v>
                </c:pt>
                <c:pt idx="1591">
                  <c:v>7.1879321172302681</c:v>
                </c:pt>
                <c:pt idx="1592">
                  <c:v>7.187204716570597</c:v>
                </c:pt>
                <c:pt idx="1593">
                  <c:v>7.1864694342546613</c:v>
                </c:pt>
                <c:pt idx="1594">
                  <c:v>7.1857262710943104</c:v>
                </c:pt>
                <c:pt idx="1595">
                  <c:v>7.1849752279057322</c:v>
                </c:pt>
                <c:pt idx="1596">
                  <c:v>7.1842163055146555</c:v>
                </c:pt>
                <c:pt idx="1597">
                  <c:v>7.1834495047433391</c:v>
                </c:pt>
                <c:pt idx="1598">
                  <c:v>7.1826748264391949</c:v>
                </c:pt>
                <c:pt idx="1599">
                  <c:v>7.1818922714574418</c:v>
                </c:pt>
                <c:pt idx="1600">
                  <c:v>7.1811018406428913</c:v>
                </c:pt>
                <c:pt idx="1601">
                  <c:v>7.1803035348724435</c:v>
                </c:pt>
                <c:pt idx="1602">
                  <c:v>7.1794973550221366</c:v>
                </c:pt>
                <c:pt idx="1603">
                  <c:v>7.1786833019697394</c:v>
                </c:pt>
                <c:pt idx="1604">
                  <c:v>7.1778613766068995</c:v>
                </c:pt>
                <c:pt idx="1605">
                  <c:v>7.1770315798443463</c:v>
                </c:pt>
                <c:pt idx="1606">
                  <c:v>7.1761939125884746</c:v>
                </c:pt>
                <c:pt idx="1607">
                  <c:v>7.1753483757508798</c:v>
                </c:pt>
                <c:pt idx="1608">
                  <c:v>7.1744949702674461</c:v>
                </c:pt>
                <c:pt idx="1609">
                  <c:v>7.1736336970671184</c:v>
                </c:pt>
                <c:pt idx="1610">
                  <c:v>7.1727645571039931</c:v>
                </c:pt>
                <c:pt idx="1611">
                  <c:v>7.1718875513174236</c:v>
                </c:pt>
                <c:pt idx="1612">
                  <c:v>7.1710026806771214</c:v>
                </c:pt>
                <c:pt idx="1613">
                  <c:v>7.1701099461632039</c:v>
                </c:pt>
                <c:pt idx="1614">
                  <c:v>7.1692093487384438</c:v>
                </c:pt>
                <c:pt idx="1615">
                  <c:v>7.1683008893916327</c:v>
                </c:pt>
                <c:pt idx="1616">
                  <c:v>7.1673845691315119</c:v>
                </c:pt>
                <c:pt idx="1617">
                  <c:v>7.1664603889529461</c:v>
                </c:pt>
                <c:pt idx="1618">
                  <c:v>7.1655283498698807</c:v>
                </c:pt>
                <c:pt idx="1619">
                  <c:v>7.1645884529058028</c:v>
                </c:pt>
                <c:pt idx="1620">
                  <c:v>7.1636406990954749</c:v>
                </c:pt>
                <c:pt idx="1621">
                  <c:v>7.1626850894745271</c:v>
                </c:pt>
                <c:pt idx="1622">
                  <c:v>7.1617216250881297</c:v>
                </c:pt>
                <c:pt idx="1623">
                  <c:v>7.1607503070005363</c:v>
                </c:pt>
                <c:pt idx="1624">
                  <c:v>7.1597711362681933</c:v>
                </c:pt>
                <c:pt idx="1625">
                  <c:v>7.158784113970099</c:v>
                </c:pt>
                <c:pt idx="1626">
                  <c:v>7.1577892411869843</c:v>
                </c:pt>
                <c:pt idx="1627">
                  <c:v>7.156786519012595</c:v>
                </c:pt>
                <c:pt idx="1628">
                  <c:v>7.1557759485415398</c:v>
                </c:pt>
                <c:pt idx="1629">
                  <c:v>7.1547575308840425</c:v>
                </c:pt>
                <c:pt idx="1630">
                  <c:v>7.1537312671624695</c:v>
                </c:pt>
                <c:pt idx="1631">
                  <c:v>7.1526971584939814</c:v>
                </c:pt>
                <c:pt idx="1632">
                  <c:v>7.1516552060130882</c:v>
                </c:pt>
                <c:pt idx="1633">
                  <c:v>7.1506054108733812</c:v>
                </c:pt>
                <c:pt idx="1634">
                  <c:v>7.1495477742111042</c:v>
                </c:pt>
                <c:pt idx="1635">
                  <c:v>7.1484822971954607</c:v>
                </c:pt>
                <c:pt idx="1636">
                  <c:v>7.1474089809939194</c:v>
                </c:pt>
                <c:pt idx="1637">
                  <c:v>7.1463278267756838</c:v>
                </c:pt>
                <c:pt idx="1638">
                  <c:v>7.1452388357429175</c:v>
                </c:pt>
                <c:pt idx="1639">
                  <c:v>7.1441420090752326</c:v>
                </c:pt>
                <c:pt idx="1640">
                  <c:v>7.1430373479765272</c:v>
                </c:pt>
                <c:pt idx="1641">
                  <c:v>7.1419248536645776</c:v>
                </c:pt>
                <c:pt idx="1642">
                  <c:v>7.1408045273571581</c:v>
                </c:pt>
                <c:pt idx="1643">
                  <c:v>7.1396763702807204</c:v>
                </c:pt>
                <c:pt idx="1644">
                  <c:v>7.1385403836755899</c:v>
                </c:pt>
                <c:pt idx="1645">
                  <c:v>7.1373965687803604</c:v>
                </c:pt>
                <c:pt idx="1646">
                  <c:v>7.1362449268596446</c:v>
                </c:pt>
                <c:pt idx="1647">
                  <c:v>7.1350854591693826</c:v>
                </c:pt>
                <c:pt idx="1648">
                  <c:v>7.1339181669845955</c:v>
                </c:pt>
                <c:pt idx="1649">
                  <c:v>7.1327430515855106</c:v>
                </c:pt>
                <c:pt idx="1650">
                  <c:v>7.1315601142540874</c:v>
                </c:pt>
                <c:pt idx="1651">
                  <c:v>7.130369356294838</c:v>
                </c:pt>
                <c:pt idx="1652">
                  <c:v>7.1291707790122754</c:v>
                </c:pt>
                <c:pt idx="1653">
                  <c:v>7.1279643837178499</c:v>
                </c:pt>
                <c:pt idx="1654">
                  <c:v>7.1267501717351553</c:v>
                </c:pt>
                <c:pt idx="1655">
                  <c:v>7.1255281444068679</c:v>
                </c:pt>
                <c:pt idx="1656">
                  <c:v>7.1242983030531111</c:v>
                </c:pt>
                <c:pt idx="1657">
                  <c:v>7.1230606490321762</c:v>
                </c:pt>
                <c:pt idx="1658">
                  <c:v>7.1218151837092876</c:v>
                </c:pt>
                <c:pt idx="1659">
                  <c:v>7.1205619084410001</c:v>
                </c:pt>
                <c:pt idx="1660">
                  <c:v>7.1193008245960119</c:v>
                </c:pt>
                <c:pt idx="1661">
                  <c:v>7.1180319335742421</c:v>
                </c:pt>
                <c:pt idx="1662">
                  <c:v>7.1167552367495945</c:v>
                </c:pt>
                <c:pt idx="1663">
                  <c:v>7.1154707355393363</c:v>
                </c:pt>
                <c:pt idx="1664">
                  <c:v>7.1141784313347163</c:v>
                </c:pt>
                <c:pt idx="1665">
                  <c:v>7.1128783255668822</c:v>
                </c:pt>
                <c:pt idx="1666">
                  <c:v>7.111570419653102</c:v>
                </c:pt>
                <c:pt idx="1667">
                  <c:v>7.1102547150297264</c:v>
                </c:pt>
                <c:pt idx="1668">
                  <c:v>7.1089312131417808</c:v>
                </c:pt>
                <c:pt idx="1669">
                  <c:v>7.1075999154394944</c:v>
                </c:pt>
                <c:pt idx="1670">
                  <c:v>7.1062608233800342</c:v>
                </c:pt>
                <c:pt idx="1671">
                  <c:v>7.1049139384344455</c:v>
                </c:pt>
                <c:pt idx="1672">
                  <c:v>7.1035592620841834</c:v>
                </c:pt>
                <c:pt idx="1673">
                  <c:v>7.102196795807231</c:v>
                </c:pt>
                <c:pt idx="1674">
                  <c:v>7.1008265410971854</c:v>
                </c:pt>
                <c:pt idx="1675">
                  <c:v>7.0994484994649918</c:v>
                </c:pt>
                <c:pt idx="1676">
                  <c:v>7.0980626724198581</c:v>
                </c:pt>
                <c:pt idx="1677">
                  <c:v>7.0966690614675256</c:v>
                </c:pt>
                <c:pt idx="1678">
                  <c:v>7.0952676681588365</c:v>
                </c:pt>
                <c:pt idx="1679">
                  <c:v>7.0938584940116733</c:v>
                </c:pt>
                <c:pt idx="1680">
                  <c:v>7.0924415405855532</c:v>
                </c:pt>
                <c:pt idx="1681">
                  <c:v>7.0910168094209105</c:v>
                </c:pt>
                <c:pt idx="1682">
                  <c:v>7.08958430209114</c:v>
                </c:pt>
                <c:pt idx="1683">
                  <c:v>7.0881440201626953</c:v>
                </c:pt>
                <c:pt idx="1684">
                  <c:v>7.0866959652107067</c:v>
                </c:pt>
                <c:pt idx="1685">
                  <c:v>7.0852401388363244</c:v>
                </c:pt>
                <c:pt idx="1686">
                  <c:v>7.08377654261988</c:v>
                </c:pt>
                <c:pt idx="1687">
                  <c:v>7.0823051781729323</c:v>
                </c:pt>
                <c:pt idx="1688">
                  <c:v>7.0808260471191815</c:v>
                </c:pt>
                <c:pt idx="1689">
                  <c:v>7.0793391510597798</c:v>
                </c:pt>
                <c:pt idx="1690">
                  <c:v>7.0778444916479168</c:v>
                </c:pt>
                <c:pt idx="1691">
                  <c:v>7.0763420705055591</c:v>
                </c:pt>
                <c:pt idx="1692">
                  <c:v>7.0748318892858988</c:v>
                </c:pt>
                <c:pt idx="1693">
                  <c:v>7.0733139496508004</c:v>
                </c:pt>
                <c:pt idx="1694">
                  <c:v>7.0717882532569245</c:v>
                </c:pt>
                <c:pt idx="1695">
                  <c:v>7.0702548017730766</c:v>
                </c:pt>
                <c:pt idx="1696">
                  <c:v>7.0687135968992845</c:v>
                </c:pt>
                <c:pt idx="1697">
                  <c:v>7.0671646403095565</c:v>
                </c:pt>
                <c:pt idx="1698">
                  <c:v>7.0656079337056559</c:v>
                </c:pt>
                <c:pt idx="1699">
                  <c:v>7.0640434787997561</c:v>
                </c:pt>
                <c:pt idx="1700">
                  <c:v>7.062471277300558</c:v>
                </c:pt>
                <c:pt idx="1701">
                  <c:v>7.0608913309393175</c:v>
                </c:pt>
                <c:pt idx="1702">
                  <c:v>7.0593036414420833</c:v>
                </c:pt>
                <c:pt idx="1703">
                  <c:v>7.0577082105522519</c:v>
                </c:pt>
                <c:pt idx="1704">
                  <c:v>7.0561050400236303</c:v>
                </c:pt>
                <c:pt idx="1705">
                  <c:v>7.054494131603084</c:v>
                </c:pt>
                <c:pt idx="1706">
                  <c:v>7.0528754870773787</c:v>
                </c:pt>
                <c:pt idx="1707">
                  <c:v>7.0512491081985846</c:v>
                </c:pt>
                <c:pt idx="1708">
                  <c:v>7.0496149967656105</c:v>
                </c:pt>
                <c:pt idx="1709">
                  <c:v>7.0479731545617517</c:v>
                </c:pt>
                <c:pt idx="1710">
                  <c:v>7.046323583392855</c:v>
                </c:pt>
                <c:pt idx="1711">
                  <c:v>7.0446662850682378</c:v>
                </c:pt>
                <c:pt idx="1712">
                  <c:v>7.0430012613972162</c:v>
                </c:pt>
                <c:pt idx="1713">
                  <c:v>7.0413285142168629</c:v>
                </c:pt>
                <c:pt idx="1714">
                  <c:v>7.0396480453590451</c:v>
                </c:pt>
                <c:pt idx="1715">
                  <c:v>7.0379598566591008</c:v>
                </c:pt>
                <c:pt idx="1716">
                  <c:v>7.0362639499749191</c:v>
                </c:pt>
                <c:pt idx="1717">
                  <c:v>7.0345603271643879</c:v>
                </c:pt>
                <c:pt idx="1718">
                  <c:v>7.0328489900958049</c:v>
                </c:pt>
                <c:pt idx="1719">
                  <c:v>7.0311299406444068</c:v>
                </c:pt>
                <c:pt idx="1720">
                  <c:v>7.0294031806993065</c:v>
                </c:pt>
                <c:pt idx="1721">
                  <c:v>7.0276687121513524</c:v>
                </c:pt>
                <c:pt idx="1722">
                  <c:v>7.0259265369035369</c:v>
                </c:pt>
                <c:pt idx="1723">
                  <c:v>7.0241766568640562</c:v>
                </c:pt>
                <c:pt idx="1724">
                  <c:v>7.0224190739567174</c:v>
                </c:pt>
                <c:pt idx="1725">
                  <c:v>7.0206537901018606</c:v>
                </c:pt>
                <c:pt idx="1726">
                  <c:v>7.0188808072406408</c:v>
                </c:pt>
                <c:pt idx="1727">
                  <c:v>7.0171001273176827</c:v>
                </c:pt>
                <c:pt idx="1728">
                  <c:v>7.0153117522828161</c:v>
                </c:pt>
                <c:pt idx="1729">
                  <c:v>7.0135156840962773</c:v>
                </c:pt>
                <c:pt idx="1730">
                  <c:v>7.0117119247321833</c:v>
                </c:pt>
                <c:pt idx="1731">
                  <c:v>7.0099004761681183</c:v>
                </c:pt>
                <c:pt idx="1732">
                  <c:v>7.0080813403868705</c:v>
                </c:pt>
                <c:pt idx="1733">
                  <c:v>7.006254519383373</c:v>
                </c:pt>
                <c:pt idx="1734">
                  <c:v>7.0044200151664349</c:v>
                </c:pt>
                <c:pt idx="1735">
                  <c:v>7.0025778297413961</c:v>
                </c:pt>
                <c:pt idx="1736">
                  <c:v>7.0007279651309453</c:v>
                </c:pt>
                <c:pt idx="1737">
                  <c:v>6.9988704233612395</c:v>
                </c:pt>
                <c:pt idx="1738">
                  <c:v>6.9970052064827204</c:v>
                </c:pt>
                <c:pt idx="1739">
                  <c:v>6.9951323165198112</c:v>
                </c:pt>
                <c:pt idx="1740">
                  <c:v>6.9932517555368339</c:v>
                </c:pt>
                <c:pt idx="1741">
                  <c:v>6.9913635256050464</c:v>
                </c:pt>
                <c:pt idx="1742">
                  <c:v>6.9894676287766275</c:v>
                </c:pt>
                <c:pt idx="1743">
                  <c:v>6.9875640671453878</c:v>
                </c:pt>
                <c:pt idx="1744">
                  <c:v>6.9856528427860578</c:v>
                </c:pt>
                <c:pt idx="1745">
                  <c:v>6.9837339578080613</c:v>
                </c:pt>
                <c:pt idx="1746">
                  <c:v>6.9818074143104116</c:v>
                </c:pt>
                <c:pt idx="1747">
                  <c:v>6.9798732144008007</c:v>
                </c:pt>
                <c:pt idx="1748">
                  <c:v>6.9779313602077311</c:v>
                </c:pt>
                <c:pt idx="1749">
                  <c:v>6.9759818538562417</c:v>
                </c:pt>
                <c:pt idx="1750">
                  <c:v>6.9740246974852456</c:v>
                </c:pt>
                <c:pt idx="1751">
                  <c:v>6.9720598932388604</c:v>
                </c:pt>
                <c:pt idx="1752">
                  <c:v>6.9700874432785529</c:v>
                </c:pt>
                <c:pt idx="1753">
                  <c:v>6.9681073497588484</c:v>
                </c:pt>
                <c:pt idx="1754">
                  <c:v>6.9661196148550903</c:v>
                </c:pt>
                <c:pt idx="1755">
                  <c:v>6.9641242407512962</c:v>
                </c:pt>
                <c:pt idx="1756">
                  <c:v>6.9621212296280124</c:v>
                </c:pt>
                <c:pt idx="1757">
                  <c:v>6.960110583683135</c:v>
                </c:pt>
                <c:pt idx="1758">
                  <c:v>6.9580923051284351</c:v>
                </c:pt>
                <c:pt idx="1759">
                  <c:v>6.9560663961687474</c:v>
                </c:pt>
                <c:pt idx="1760">
                  <c:v>6.9540328590297209</c:v>
                </c:pt>
                <c:pt idx="1761">
                  <c:v>6.9519916959439456</c:v>
                </c:pt>
                <c:pt idx="1762">
                  <c:v>6.9499429091405416</c:v>
                </c:pt>
                <c:pt idx="1763">
                  <c:v>6.9478865008815864</c:v>
                </c:pt>
                <c:pt idx="1764">
                  <c:v>6.9458224734100789</c:v>
                </c:pt>
                <c:pt idx="1765">
                  <c:v>6.9437508289863645</c:v>
                </c:pt>
                <c:pt idx="1766">
                  <c:v>6.9416715698968066</c:v>
                </c:pt>
                <c:pt idx="1767">
                  <c:v>6.9395846984086909</c:v>
                </c:pt>
                <c:pt idx="1768">
                  <c:v>6.9374902168153199</c:v>
                </c:pt>
                <c:pt idx="1769">
                  <c:v>6.9353881274152043</c:v>
                </c:pt>
                <c:pt idx="1770">
                  <c:v>6.9332784325085859</c:v>
                </c:pt>
                <c:pt idx="1771">
                  <c:v>6.9311611344165245</c:v>
                </c:pt>
                <c:pt idx="1772">
                  <c:v>6.9290362354496731</c:v>
                </c:pt>
                <c:pt idx="1773">
                  <c:v>6.9269037379533769</c:v>
                </c:pt>
                <c:pt idx="1774">
                  <c:v>6.9247636442539005</c:v>
                </c:pt>
                <c:pt idx="1775">
                  <c:v>6.9226159566983245</c:v>
                </c:pt>
                <c:pt idx="1776">
                  <c:v>6.9204606776510778</c:v>
                </c:pt>
                <c:pt idx="1777">
                  <c:v>6.9182978094696477</c:v>
                </c:pt>
                <c:pt idx="1778">
                  <c:v>6.9161273545219339</c:v>
                </c:pt>
                <c:pt idx="1779">
                  <c:v>6.9139493151949143</c:v>
                </c:pt>
                <c:pt idx="1780">
                  <c:v>6.9117636938790392</c:v>
                </c:pt>
                <c:pt idx="1781">
                  <c:v>6.9095704929630211</c:v>
                </c:pt>
                <c:pt idx="1782">
                  <c:v>6.907369714851189</c:v>
                </c:pt>
                <c:pt idx="1783">
                  <c:v>6.9051613619721532</c:v>
                </c:pt>
                <c:pt idx="1784">
                  <c:v>6.9029454367285084</c:v>
                </c:pt>
                <c:pt idx="1785">
                  <c:v>6.900721941559274</c:v>
                </c:pt>
                <c:pt idx="1786">
                  <c:v>6.8984908789069408</c:v>
                </c:pt>
                <c:pt idx="1787">
                  <c:v>6.8962522512087956</c:v>
                </c:pt>
                <c:pt idx="1788">
                  <c:v>6.8940060609298808</c:v>
                </c:pt>
                <c:pt idx="1789">
                  <c:v>6.8917523105230947</c:v>
                </c:pt>
                <c:pt idx="1790">
                  <c:v>6.8894910024690921</c:v>
                </c:pt>
                <c:pt idx="1791">
                  <c:v>6.8872221392398538</c:v>
                </c:pt>
                <c:pt idx="1792">
                  <c:v>6.8849457233264442</c:v>
                </c:pt>
                <c:pt idx="1793">
                  <c:v>6.8826617572303324</c:v>
                </c:pt>
                <c:pt idx="1794">
                  <c:v>6.8803702434477865</c:v>
                </c:pt>
                <c:pt idx="1795">
                  <c:v>6.8780711844976246</c:v>
                </c:pt>
                <c:pt idx="1796">
                  <c:v>6.8757645828951972</c:v>
                </c:pt>
                <c:pt idx="1797">
                  <c:v>6.8734504411818715</c:v>
                </c:pt>
                <c:pt idx="1798">
                  <c:v>6.8711287618834076</c:v>
                </c:pt>
                <c:pt idx="1799">
                  <c:v>6.8687995475446435</c:v>
                </c:pt>
                <c:pt idx="1800">
                  <c:v>6.86646280073297</c:v>
                </c:pt>
                <c:pt idx="1801">
                  <c:v>6.8641185240001654</c:v>
                </c:pt>
                <c:pt idx="1802">
                  <c:v>6.8617667199153551</c:v>
                </c:pt>
                <c:pt idx="1803">
                  <c:v>6.8594073910667461</c:v>
                </c:pt>
                <c:pt idx="1804">
                  <c:v>6.8570405400356087</c:v>
                </c:pt>
                <c:pt idx="1805">
                  <c:v>6.8546661694205566</c:v>
                </c:pt>
                <c:pt idx="1806">
                  <c:v>6.8522842818202063</c:v>
                </c:pt>
                <c:pt idx="1807">
                  <c:v>6.8498948798539905</c:v>
                </c:pt>
                <c:pt idx="1808">
                  <c:v>6.847497966136137</c:v>
                </c:pt>
                <c:pt idx="1809">
                  <c:v>6.8450935432947526</c:v>
                </c:pt>
                <c:pt idx="1810">
                  <c:v>6.8426816139718207</c:v>
                </c:pt>
                <c:pt idx="1811">
                  <c:v>6.8402621808093258</c:v>
                </c:pt>
                <c:pt idx="1812">
                  <c:v>6.8378352464579244</c:v>
                </c:pt>
                <c:pt idx="1813">
                  <c:v>6.8354008135873556</c:v>
                </c:pt>
                <c:pt idx="1814">
                  <c:v>6.8329588848552172</c:v>
                </c:pt>
                <c:pt idx="1815">
                  <c:v>6.8305094629520644</c:v>
                </c:pt>
                <c:pt idx="1816">
                  <c:v>6.8280525505563103</c:v>
                </c:pt>
                <c:pt idx="1817">
                  <c:v>6.8255881503585112</c:v>
                </c:pt>
                <c:pt idx="1818">
                  <c:v>6.823116265071774</c:v>
                </c:pt>
                <c:pt idx="1819">
                  <c:v>6.8206368974022684</c:v>
                </c:pt>
                <c:pt idx="1820">
                  <c:v>6.8181500500596322</c:v>
                </c:pt>
                <c:pt idx="1821">
                  <c:v>6.8156557257899317</c:v>
                </c:pt>
                <c:pt idx="1822">
                  <c:v>6.8131539273132145</c:v>
                </c:pt>
                <c:pt idx="1823">
                  <c:v>6.8106446573772823</c:v>
                </c:pt>
                <c:pt idx="1824">
                  <c:v>6.8081279187368757</c:v>
                </c:pt>
                <c:pt idx="1825">
                  <c:v>6.8056037141484698</c:v>
                </c:pt>
                <c:pt idx="1826">
                  <c:v>6.8030720463789498</c:v>
                </c:pt>
                <c:pt idx="1827">
                  <c:v>6.800532918210811</c:v>
                </c:pt>
                <c:pt idx="1828">
                  <c:v>6.7979863324213463</c:v>
                </c:pt>
                <c:pt idx="1829">
                  <c:v>6.795432291805195</c:v>
                </c:pt>
                <c:pt idx="1830">
                  <c:v>6.7928707991656703</c:v>
                </c:pt>
                <c:pt idx="1831">
                  <c:v>6.7903018573147591</c:v>
                </c:pt>
                <c:pt idx="1832">
                  <c:v>6.787725469062714</c:v>
                </c:pt>
                <c:pt idx="1833">
                  <c:v>6.7851416372319289</c:v>
                </c:pt>
                <c:pt idx="1834">
                  <c:v>6.7825503646708194</c:v>
                </c:pt>
                <c:pt idx="1835">
                  <c:v>6.7799516542035168</c:v>
                </c:pt>
                <c:pt idx="1836">
                  <c:v>6.7773455086923144</c:v>
                </c:pt>
                <c:pt idx="1837">
                  <c:v>6.7747319309873628</c:v>
                </c:pt>
                <c:pt idx="1838">
                  <c:v>6.7721109239613639</c:v>
                </c:pt>
                <c:pt idx="1839">
                  <c:v>6.7694824904852844</c:v>
                </c:pt>
                <c:pt idx="1840">
                  <c:v>6.7668466334422366</c:v>
                </c:pt>
                <c:pt idx="1841">
                  <c:v>6.7642033557187977</c:v>
                </c:pt>
                <c:pt idx="1842">
                  <c:v>6.7615526602206319</c:v>
                </c:pt>
                <c:pt idx="1843">
                  <c:v>6.758894549848196</c:v>
                </c:pt>
                <c:pt idx="1844">
                  <c:v>6.7562290275192947</c:v>
                </c:pt>
                <c:pt idx="1845">
                  <c:v>6.7535560961586718</c:v>
                </c:pt>
                <c:pt idx="1846">
                  <c:v>6.7508757586962762</c:v>
                </c:pt>
                <c:pt idx="1847">
                  <c:v>6.7481880180689933</c:v>
                </c:pt>
                <c:pt idx="1848">
                  <c:v>6.7454928772258533</c:v>
                </c:pt>
                <c:pt idx="1849">
                  <c:v>6.7427903391245607</c:v>
                </c:pt>
                <c:pt idx="1850">
                  <c:v>6.7400804067245526</c:v>
                </c:pt>
                <c:pt idx="1851">
                  <c:v>6.7373630830008802</c:v>
                </c:pt>
                <c:pt idx="1852">
                  <c:v>6.7346383709355333</c:v>
                </c:pt>
                <c:pt idx="1853">
                  <c:v>6.7319062735105017</c:v>
                </c:pt>
                <c:pt idx="1854">
                  <c:v>6.7291667937216531</c:v>
                </c:pt>
                <c:pt idx="1855">
                  <c:v>6.7264199345822009</c:v>
                </c:pt>
                <c:pt idx="1856">
                  <c:v>6.7236656990966868</c:v>
                </c:pt>
                <c:pt idx="1857">
                  <c:v>6.7209040902870001</c:v>
                </c:pt>
                <c:pt idx="1858">
                  <c:v>6.7181351111819669</c:v>
                </c:pt>
                <c:pt idx="1859">
                  <c:v>6.7153587648173527</c:v>
                </c:pt>
                <c:pt idx="1860">
                  <c:v>6.7125750542393341</c:v>
                </c:pt>
                <c:pt idx="1861">
                  <c:v>6.7097839824992871</c:v>
                </c:pt>
                <c:pt idx="1862">
                  <c:v>6.706985552653796</c:v>
                </c:pt>
                <c:pt idx="1863">
                  <c:v>6.7041797677889345</c:v>
                </c:pt>
                <c:pt idx="1864">
                  <c:v>6.7013666309578142</c:v>
                </c:pt>
                <c:pt idx="1865">
                  <c:v>6.6985461452586517</c:v>
                </c:pt>
                <c:pt idx="1866">
                  <c:v>6.6957183137861946</c:v>
                </c:pt>
                <c:pt idx="1867">
                  <c:v>6.6928831396351889</c:v>
                </c:pt>
                <c:pt idx="1868">
                  <c:v>6.6900406259125242</c:v>
                </c:pt>
                <c:pt idx="1869">
                  <c:v>6.6871907757476423</c:v>
                </c:pt>
                <c:pt idx="1870">
                  <c:v>6.6843335922543714</c:v>
                </c:pt>
                <c:pt idx="1871">
                  <c:v>6.6814690785708262</c:v>
                </c:pt>
                <c:pt idx="1872">
                  <c:v>6.6785972378368559</c:v>
                </c:pt>
                <c:pt idx="1873">
                  <c:v>6.6757180732009838</c:v>
                </c:pt>
                <c:pt idx="1874">
                  <c:v>6.6728315878221425</c:v>
                </c:pt>
                <c:pt idx="1875">
                  <c:v>6.6699377848662005</c:v>
                </c:pt>
                <c:pt idx="1876">
                  <c:v>6.6670366675094375</c:v>
                </c:pt>
                <c:pt idx="1877">
                  <c:v>6.6641282389229284</c:v>
                </c:pt>
                <c:pt idx="1878">
                  <c:v>6.6612125023020328</c:v>
                </c:pt>
                <c:pt idx="1879">
                  <c:v>6.6582894608507859</c:v>
                </c:pt>
                <c:pt idx="1880">
                  <c:v>6.6553591177662828</c:v>
                </c:pt>
                <c:pt idx="1881">
                  <c:v>6.6524214762647</c:v>
                </c:pt>
                <c:pt idx="1882">
                  <c:v>6.6494765395656854</c:v>
                </c:pt>
                <c:pt idx="1883">
                  <c:v>6.6465243109010279</c:v>
                </c:pt>
                <c:pt idx="1884">
                  <c:v>6.6435647935111923</c:v>
                </c:pt>
                <c:pt idx="1885">
                  <c:v>6.6405979906314361</c:v>
                </c:pt>
                <c:pt idx="1886">
                  <c:v>6.6376239055282449</c:v>
                </c:pt>
                <c:pt idx="1887">
                  <c:v>6.6346425414472856</c:v>
                </c:pt>
                <c:pt idx="1888">
                  <c:v>6.6316539016793294</c:v>
                </c:pt>
                <c:pt idx="1889">
                  <c:v>6.6286579894821864</c:v>
                </c:pt>
                <c:pt idx="1890">
                  <c:v>6.625654808150097</c:v>
                </c:pt>
                <c:pt idx="1891">
                  <c:v>6.6226443609790353</c:v>
                </c:pt>
                <c:pt idx="1892">
                  <c:v>6.6196266512597717</c:v>
                </c:pt>
                <c:pt idx="1893">
                  <c:v>6.6166016823125675</c:v>
                </c:pt>
                <c:pt idx="1894">
                  <c:v>6.6135694574490085</c:v>
                </c:pt>
                <c:pt idx="1895">
                  <c:v>6.6105299799962962</c:v>
                </c:pt>
                <c:pt idx="1896">
                  <c:v>6.6074832532850989</c:v>
                </c:pt>
                <c:pt idx="1897">
                  <c:v>6.6044292806616971</c:v>
                </c:pt>
                <c:pt idx="1898">
                  <c:v>6.601368065468904</c:v>
                </c:pt>
                <c:pt idx="1899">
                  <c:v>6.5982996110686143</c:v>
                </c:pt>
                <c:pt idx="1900">
                  <c:v>6.5952239208209864</c:v>
                </c:pt>
                <c:pt idx="1901">
                  <c:v>6.5921409981069958</c:v>
                </c:pt>
                <c:pt idx="1902">
                  <c:v>6.5890508462954775</c:v>
                </c:pt>
                <c:pt idx="1903">
                  <c:v>6.5859534687864869</c:v>
                </c:pt>
                <c:pt idx="1904">
                  <c:v>6.5828488689662068</c:v>
                </c:pt>
                <c:pt idx="1905">
                  <c:v>6.5797370502555106</c:v>
                </c:pt>
                <c:pt idx="1906">
                  <c:v>6.5766180160492516</c:v>
                </c:pt>
                <c:pt idx="1907">
                  <c:v>6.5734917697735096</c:v>
                </c:pt>
                <c:pt idx="1908">
                  <c:v>6.5703583148613021</c:v>
                </c:pt>
                <c:pt idx="1909">
                  <c:v>6.5672176547439118</c:v>
                </c:pt>
                <c:pt idx="1910">
                  <c:v>6.5640697928699696</c:v>
                </c:pt>
                <c:pt idx="1911">
                  <c:v>6.5609147326881061</c:v>
                </c:pt>
                <c:pt idx="1912">
                  <c:v>6.5577524776486849</c:v>
                </c:pt>
                <c:pt idx="1913">
                  <c:v>6.5545830312454392</c:v>
                </c:pt>
                <c:pt idx="1914">
                  <c:v>6.5514063969322054</c:v>
                </c:pt>
                <c:pt idx="1915">
                  <c:v>6.5482225781957757</c:v>
                </c:pt>
                <c:pt idx="1916">
                  <c:v>6.5450315785333526</c:v>
                </c:pt>
                <c:pt idx="1917">
                  <c:v>6.5418334014369357</c:v>
                </c:pt>
                <c:pt idx="1918">
                  <c:v>6.5386280504228091</c:v>
                </c:pt>
                <c:pt idx="1919">
                  <c:v>6.5354155290003186</c:v>
                </c:pt>
                <c:pt idx="1920">
                  <c:v>6.5321958406944214</c:v>
                </c:pt>
                <c:pt idx="1921">
                  <c:v>6.5289689890283418</c:v>
                </c:pt>
                <c:pt idx="1922">
                  <c:v>6.5257349775565272</c:v>
                </c:pt>
                <c:pt idx="1923">
                  <c:v>6.5224938098108751</c:v>
                </c:pt>
                <c:pt idx="1924">
                  <c:v>6.5192454893527731</c:v>
                </c:pt>
                <c:pt idx="1925">
                  <c:v>6.5159900197418743</c:v>
                </c:pt>
                <c:pt idx="1926">
                  <c:v>6.512727404549973</c:v>
                </c:pt>
                <c:pt idx="1927">
                  <c:v>6.5094576473471308</c:v>
                </c:pt>
                <c:pt idx="1928">
                  <c:v>6.5061807517363679</c:v>
                </c:pt>
                <c:pt idx="1929">
                  <c:v>6.5028967212964197</c:v>
                </c:pt>
                <c:pt idx="1930">
                  <c:v>6.4996055596337756</c:v>
                </c:pt>
                <c:pt idx="1931">
                  <c:v>6.4963072703497211</c:v>
                </c:pt>
                <c:pt idx="1932">
                  <c:v>6.4930018570767691</c:v>
                </c:pt>
                <c:pt idx="1933">
                  <c:v>6.4896893234300812</c:v>
                </c:pt>
                <c:pt idx="1934">
                  <c:v>6.4863696730387002</c:v>
                </c:pt>
                <c:pt idx="1935">
                  <c:v>6.4830429095559525</c:v>
                </c:pt>
                <c:pt idx="1936">
                  <c:v>6.4797090366126158</c:v>
                </c:pt>
                <c:pt idx="1937">
                  <c:v>6.4763680578741596</c:v>
                </c:pt>
                <c:pt idx="1938">
                  <c:v>6.4730199770095256</c:v>
                </c:pt>
                <c:pt idx="1939">
                  <c:v>6.4696647976859172</c:v>
                </c:pt>
                <c:pt idx="1940">
                  <c:v>6.4663025235774798</c:v>
                </c:pt>
                <c:pt idx="1941">
                  <c:v>6.462933158375705</c:v>
                </c:pt>
                <c:pt idx="1942">
                  <c:v>6.4595567057720853</c:v>
                </c:pt>
                <c:pt idx="1943">
                  <c:v>6.4561731694823958</c:v>
                </c:pt>
                <c:pt idx="1944">
                  <c:v>6.4527825532016001</c:v>
                </c:pt>
                <c:pt idx="1945">
                  <c:v>6.4493848606472088</c:v>
                </c:pt>
                <c:pt idx="1946">
                  <c:v>6.4459800955627564</c:v>
                </c:pt>
                <c:pt idx="1947">
                  <c:v>6.4425682616640199</c:v>
                </c:pt>
                <c:pt idx="1948">
                  <c:v>6.4391493626997365</c:v>
                </c:pt>
                <c:pt idx="1949">
                  <c:v>6.4357234024221137</c:v>
                </c:pt>
                <c:pt idx="1950">
                  <c:v>6.4322903845833581</c:v>
                </c:pt>
                <c:pt idx="1951">
                  <c:v>6.4288503129478203</c:v>
                </c:pt>
                <c:pt idx="1952">
                  <c:v>6.425403191288523</c:v>
                </c:pt>
                <c:pt idx="1953">
                  <c:v>6.4219490233906331</c:v>
                </c:pt>
                <c:pt idx="1954">
                  <c:v>6.4184878130323781</c:v>
                </c:pt>
                <c:pt idx="1955">
                  <c:v>6.4150195640232113</c:v>
                </c:pt>
                <c:pt idx="1956">
                  <c:v>6.4115442801535032</c:v>
                </c:pt>
                <c:pt idx="1957">
                  <c:v>6.4080619652396447</c:v>
                </c:pt>
                <c:pt idx="1958">
                  <c:v>6.4045726230997637</c:v>
                </c:pt>
                <c:pt idx="1959">
                  <c:v>6.401076257564128</c:v>
                </c:pt>
                <c:pt idx="1960">
                  <c:v>6.3975728724612742</c:v>
                </c:pt>
                <c:pt idx="1961">
                  <c:v>6.3940624716353476</c:v>
                </c:pt>
                <c:pt idx="1962">
                  <c:v>6.3905450589322319</c:v>
                </c:pt>
                <c:pt idx="1963">
                  <c:v>6.3870206382186243</c:v>
                </c:pt>
                <c:pt idx="1964">
                  <c:v>6.3834892133560199</c:v>
                </c:pt>
                <c:pt idx="1965">
                  <c:v>6.3799507882076476</c:v>
                </c:pt>
                <c:pt idx="1966">
                  <c:v>6.3764053666610225</c:v>
                </c:pt>
                <c:pt idx="1967">
                  <c:v>6.3728529526088646</c:v>
                </c:pt>
                <c:pt idx="1968">
                  <c:v>6.3692935499421592</c:v>
                </c:pt>
                <c:pt idx="1969">
                  <c:v>6.3657271625570946</c:v>
                </c:pt>
                <c:pt idx="1970">
                  <c:v>6.3621537943810837</c:v>
                </c:pt>
                <c:pt idx="1971">
                  <c:v>6.3585734493189907</c:v>
                </c:pt>
                <c:pt idx="1972">
                  <c:v>6.3549861313016986</c:v>
                </c:pt>
                <c:pt idx="1973">
                  <c:v>6.3513918442583552</c:v>
                </c:pt>
                <c:pt idx="1974">
                  <c:v>6.3477905921423963</c:v>
                </c:pt>
                <c:pt idx="1975">
                  <c:v>6.3441823788951135</c:v>
                </c:pt>
                <c:pt idx="1976">
                  <c:v>6.3405672084699409</c:v>
                </c:pt>
                <c:pt idx="1977">
                  <c:v>6.3369450848376614</c:v>
                </c:pt>
                <c:pt idx="1978">
                  <c:v>6.3333160119655867</c:v>
                </c:pt>
                <c:pt idx="1979">
                  <c:v>6.3296799938383774</c:v>
                </c:pt>
                <c:pt idx="1980">
                  <c:v>6.3260370344406933</c:v>
                </c:pt>
                <c:pt idx="1981">
                  <c:v>6.3223871377676018</c:v>
                </c:pt>
                <c:pt idx="1982">
                  <c:v>6.3187303078228449</c:v>
                </c:pt>
                <c:pt idx="1983">
                  <c:v>6.3150665486136344</c:v>
                </c:pt>
                <c:pt idx="1984">
                  <c:v>6.3113958641610592</c:v>
                </c:pt>
                <c:pt idx="1985">
                  <c:v>6.307718258489678</c:v>
                </c:pt>
                <c:pt idx="1986">
                  <c:v>6.3040337356292522</c:v>
                </c:pt>
                <c:pt idx="1987">
                  <c:v>6.3003422996182197</c:v>
                </c:pt>
                <c:pt idx="1988">
                  <c:v>6.2966439545227706</c:v>
                </c:pt>
                <c:pt idx="1989">
                  <c:v>6.2929387043778737</c:v>
                </c:pt>
                <c:pt idx="1990">
                  <c:v>6.289226553254923</c:v>
                </c:pt>
                <c:pt idx="1991">
                  <c:v>6.2855075052218465</c:v>
                </c:pt>
                <c:pt idx="1992">
                  <c:v>6.2817815643604478</c:v>
                </c:pt>
                <c:pt idx="1993">
                  <c:v>6.2780487347542655</c:v>
                </c:pt>
                <c:pt idx="1994">
                  <c:v>6.2743090204989835</c:v>
                </c:pt>
                <c:pt idx="1995">
                  <c:v>6.2705624256954859</c:v>
                </c:pt>
                <c:pt idx="1996">
                  <c:v>6.2668089544498651</c:v>
                </c:pt>
                <c:pt idx="1997">
                  <c:v>6.2630486108803538</c:v>
                </c:pt>
                <c:pt idx="1998">
                  <c:v>6.2592813991103888</c:v>
                </c:pt>
                <c:pt idx="1999">
                  <c:v>6.2555073232738181</c:v>
                </c:pt>
                <c:pt idx="2000">
                  <c:v>6.2517263874992821</c:v>
                </c:pt>
                <c:pt idx="2001">
                  <c:v>6.2479385959483826</c:v>
                </c:pt>
                <c:pt idx="2002">
                  <c:v>6.2441439527601696</c:v>
                </c:pt>
                <c:pt idx="2003">
                  <c:v>6.2403424621049197</c:v>
                </c:pt>
                <c:pt idx="2004">
                  <c:v>6.2365341281459683</c:v>
                </c:pt>
                <c:pt idx="2005">
                  <c:v>6.2327189550709372</c:v>
                </c:pt>
                <c:pt idx="2006">
                  <c:v>6.2288969470518376</c:v>
                </c:pt>
                <c:pt idx="2007">
                  <c:v>6.2250681082762913</c:v>
                </c:pt>
                <c:pt idx="2008">
                  <c:v>6.2212324429596757</c:v>
                </c:pt>
                <c:pt idx="2009">
                  <c:v>6.2173899552948191</c:v>
                </c:pt>
                <c:pt idx="2010">
                  <c:v>6.2135406494970988</c:v>
                </c:pt>
                <c:pt idx="2011">
                  <c:v>6.2096845297957701</c:v>
                </c:pt>
                <c:pt idx="2012">
                  <c:v>6.2058216004114151</c:v>
                </c:pt>
                <c:pt idx="2013">
                  <c:v>6.2019518655819645</c:v>
                </c:pt>
                <c:pt idx="2014">
                  <c:v>6.1980753295540207</c:v>
                </c:pt>
                <c:pt idx="2015">
                  <c:v>6.1941919965741858</c:v>
                </c:pt>
                <c:pt idx="2016">
                  <c:v>6.1903018709046771</c:v>
                </c:pt>
                <c:pt idx="2017">
                  <c:v>6.1864049568094437</c:v>
                </c:pt>
                <c:pt idx="2018">
                  <c:v>6.182501258559375</c:v>
                </c:pt>
                <c:pt idx="2019">
                  <c:v>6.1785907804461777</c:v>
                </c:pt>
                <c:pt idx="2020">
                  <c:v>6.1746735267442094</c:v>
                </c:pt>
                <c:pt idx="2021">
                  <c:v>6.1707495017642584</c:v>
                </c:pt>
                <c:pt idx="2022">
                  <c:v>6.1668187097858871</c:v>
                </c:pt>
                <c:pt idx="2023">
                  <c:v>6.1628811551476401</c:v>
                </c:pt>
                <c:pt idx="2024">
                  <c:v>6.15893684215163</c:v>
                </c:pt>
                <c:pt idx="2025">
                  <c:v>6.1549857751207888</c:v>
                </c:pt>
                <c:pt idx="2026">
                  <c:v>6.1510279584023326</c:v>
                </c:pt>
                <c:pt idx="2027">
                  <c:v>6.147063396326133</c:v>
                </c:pt>
                <c:pt idx="2028">
                  <c:v>6.1430920932307318</c:v>
                </c:pt>
                <c:pt idx="2029">
                  <c:v>6.1391140534876323</c:v>
                </c:pt>
                <c:pt idx="2030">
                  <c:v>6.1351292814579299</c:v>
                </c:pt>
                <c:pt idx="2031">
                  <c:v>6.1311377815027184</c:v>
                </c:pt>
                <c:pt idx="2032">
                  <c:v>6.1271395580073804</c:v>
                </c:pt>
                <c:pt idx="2033">
                  <c:v>6.1231346153434174</c:v>
                </c:pt>
                <c:pt idx="2034">
                  <c:v>6.1191229579204975</c:v>
                </c:pt>
                <c:pt idx="2035">
                  <c:v>6.1151045901205316</c:v>
                </c:pt>
                <c:pt idx="2036">
                  <c:v>6.1110795163670657</c:v>
                </c:pt>
                <c:pt idx="2037">
                  <c:v>6.107047741057622</c:v>
                </c:pt>
                <c:pt idx="2038">
                  <c:v>6.1030092686296253</c:v>
                </c:pt>
                <c:pt idx="2039">
                  <c:v>6.0989641034979449</c:v>
                </c:pt>
                <c:pt idx="2040">
                  <c:v>6.0949122501052084</c:v>
                </c:pt>
                <c:pt idx="2041">
                  <c:v>6.0908537128992464</c:v>
                </c:pt>
                <c:pt idx="2042">
                  <c:v>6.0867884963192171</c:v>
                </c:pt>
                <c:pt idx="2043">
                  <c:v>6.0827166048302992</c:v>
                </c:pt>
                <c:pt idx="2044">
                  <c:v>6.0786380428994038</c:v>
                </c:pt>
                <c:pt idx="2045">
                  <c:v>6.0745528149899748</c:v>
                </c:pt>
                <c:pt idx="2046">
                  <c:v>6.0704609255966826</c:v>
                </c:pt>
                <c:pt idx="2047">
                  <c:v>6.0663623791985808</c:v>
                </c:pt>
                <c:pt idx="2048">
                  <c:v>6.0622571802816658</c:v>
                </c:pt>
                <c:pt idx="2049">
                  <c:v>6.0581453333631572</c:v>
                </c:pt>
                <c:pt idx="2050">
                  <c:v>6.0540268429463975</c:v>
                </c:pt>
                <c:pt idx="2051">
                  <c:v>6.0499017135434014</c:v>
                </c:pt>
                <c:pt idx="2052">
                  <c:v>6.0457699496852673</c:v>
                </c:pt>
                <c:pt idx="2053">
                  <c:v>6.0416315558926845</c:v>
                </c:pt>
                <c:pt idx="2054">
                  <c:v>6.0374865367140984</c:v>
                </c:pt>
                <c:pt idx="2055">
                  <c:v>6.0333348966927494</c:v>
                </c:pt>
                <c:pt idx="2056">
                  <c:v>6.0291766403788163</c:v>
                </c:pt>
                <c:pt idx="2057">
                  <c:v>6.0250117723363585</c:v>
                </c:pt>
                <c:pt idx="2058">
                  <c:v>6.0208402971224926</c:v>
                </c:pt>
                <c:pt idx="2059">
                  <c:v>6.0166622193238286</c:v>
                </c:pt>
                <c:pt idx="2060">
                  <c:v>6.012477543518302</c:v>
                </c:pt>
                <c:pt idx="2061">
                  <c:v>6.0082862742907857</c:v>
                </c:pt>
                <c:pt idx="2062">
                  <c:v>6.004088416240033</c:v>
                </c:pt>
                <c:pt idx="2063">
                  <c:v>5.9998839739734686</c:v>
                </c:pt>
                <c:pt idx="2064">
                  <c:v>5.9956729520985181</c:v>
                </c:pt>
                <c:pt idx="2065">
                  <c:v>5.9914553552347511</c:v>
                </c:pt>
                <c:pt idx="2066">
                  <c:v>5.9872311879982654</c:v>
                </c:pt>
                <c:pt idx="2067">
                  <c:v>5.983000455036386</c:v>
                </c:pt>
                <c:pt idx="2068">
                  <c:v>5.9787631609756193</c:v>
                </c:pt>
                <c:pt idx="2069">
                  <c:v>5.9745193104719654</c:v>
                </c:pt>
                <c:pt idx="2070">
                  <c:v>5.970268908167542</c:v>
                </c:pt>
                <c:pt idx="2071">
                  <c:v>5.9660119587443692</c:v>
                </c:pt>
                <c:pt idx="2072">
                  <c:v>5.9617484668497696</c:v>
                </c:pt>
                <c:pt idx="2073">
                  <c:v>5.9574784371622949</c:v>
                </c:pt>
                <c:pt idx="2074">
                  <c:v>5.953201874379574</c:v>
                </c:pt>
                <c:pt idx="2075">
                  <c:v>5.9489187831732178</c:v>
                </c:pt>
                <c:pt idx="2076">
                  <c:v>5.9446291682512671</c:v>
                </c:pt>
                <c:pt idx="2077">
                  <c:v>5.9403330343130865</c:v>
                </c:pt>
                <c:pt idx="2078">
                  <c:v>5.9360303860771237</c:v>
                </c:pt>
                <c:pt idx="2079">
                  <c:v>5.9317212282462144</c:v>
                </c:pt>
                <c:pt idx="2080">
                  <c:v>5.9274055655596234</c:v>
                </c:pt>
                <c:pt idx="2081">
                  <c:v>5.923083402751411</c:v>
                </c:pt>
                <c:pt idx="2082">
                  <c:v>5.9187547445504336</c:v>
                </c:pt>
                <c:pt idx="2083">
                  <c:v>5.9144195957115677</c:v>
                </c:pt>
                <c:pt idx="2084">
                  <c:v>5.910077960984486</c:v>
                </c:pt>
                <c:pt idx="2085">
                  <c:v>5.9057298451327398</c:v>
                </c:pt>
                <c:pt idx="2086">
                  <c:v>5.9013752529250842</c:v>
                </c:pt>
                <c:pt idx="2087">
                  <c:v>5.897014189133742</c:v>
                </c:pt>
                <c:pt idx="2088">
                  <c:v>5.8926466585430823</c:v>
                </c:pt>
                <c:pt idx="2089">
                  <c:v>5.8882726659496152</c:v>
                </c:pt>
                <c:pt idx="2090">
                  <c:v>5.8838922161377063</c:v>
                </c:pt>
                <c:pt idx="2091">
                  <c:v>5.8795053139142768</c:v>
                </c:pt>
                <c:pt idx="2092">
                  <c:v>5.875111964100121</c:v>
                </c:pt>
                <c:pt idx="2093">
                  <c:v>5.8707121714986901</c:v>
                </c:pt>
                <c:pt idx="2094">
                  <c:v>5.8663059409411886</c:v>
                </c:pt>
                <c:pt idx="2095">
                  <c:v>5.8618932772605543</c:v>
                </c:pt>
                <c:pt idx="2096">
                  <c:v>5.8574741852984031</c:v>
                </c:pt>
                <c:pt idx="2097">
                  <c:v>5.8530486698980813</c:v>
                </c:pt>
                <c:pt idx="2098">
                  <c:v>5.8486167359081414</c:v>
                </c:pt>
                <c:pt idx="2099">
                  <c:v>5.8441783881979514</c:v>
                </c:pt>
                <c:pt idx="2100">
                  <c:v>5.8397336316247381</c:v>
                </c:pt>
                <c:pt idx="2101">
                  <c:v>5.8352824710665443</c:v>
                </c:pt>
                <c:pt idx="2102">
                  <c:v>5.830824911410085</c:v>
                </c:pt>
                <c:pt idx="2103">
                  <c:v>5.8263609575403414</c:v>
                </c:pt>
                <c:pt idx="2104">
                  <c:v>5.8218906143474998</c:v>
                </c:pt>
                <c:pt idx="2105">
                  <c:v>5.8174138867356229</c:v>
                </c:pt>
                <c:pt idx="2106">
                  <c:v>5.8129307796226524</c:v>
                </c:pt>
                <c:pt idx="2107">
                  <c:v>5.8084412979126503</c:v>
                </c:pt>
                <c:pt idx="2108">
                  <c:v>5.8039454465391715</c:v>
                </c:pt>
                <c:pt idx="2109">
                  <c:v>5.7994432304270953</c:v>
                </c:pt>
                <c:pt idx="2110">
                  <c:v>5.7949346545117102</c:v>
                </c:pt>
                <c:pt idx="2111">
                  <c:v>5.7904197237369779</c:v>
                </c:pt>
                <c:pt idx="2112">
                  <c:v>5.785898443064208</c:v>
                </c:pt>
                <c:pt idx="2113">
                  <c:v>5.781370817442566</c:v>
                </c:pt>
                <c:pt idx="2114">
                  <c:v>5.7768368518385653</c:v>
                </c:pt>
                <c:pt idx="2115">
                  <c:v>5.7722965512221887</c:v>
                </c:pt>
                <c:pt idx="2116">
                  <c:v>5.7677499205790319</c:v>
                </c:pt>
                <c:pt idx="2117">
                  <c:v>5.7631969648877508</c:v>
                </c:pt>
                <c:pt idx="2118">
                  <c:v>5.7586376891460844</c:v>
                </c:pt>
                <c:pt idx="2119">
                  <c:v>5.7540720983500355</c:v>
                </c:pt>
                <c:pt idx="2120">
                  <c:v>5.7495001975094855</c:v>
                </c:pt>
                <c:pt idx="2121">
                  <c:v>5.7449219916377858</c:v>
                </c:pt>
                <c:pt idx="2122">
                  <c:v>5.7403374857552256</c:v>
                </c:pt>
                <c:pt idx="2123">
                  <c:v>5.7357466848872996</c:v>
                </c:pt>
                <c:pt idx="2124">
                  <c:v>5.7311495940716437</c:v>
                </c:pt>
                <c:pt idx="2125">
                  <c:v>5.7265462183424267</c:v>
                </c:pt>
                <c:pt idx="2126">
                  <c:v>5.7219365627581009</c:v>
                </c:pt>
                <c:pt idx="2127">
                  <c:v>5.717320632370182</c:v>
                </c:pt>
                <c:pt idx="2128">
                  <c:v>5.712698432237123</c:v>
                </c:pt>
                <c:pt idx="2129">
                  <c:v>5.7080699674260522</c:v>
                </c:pt>
                <c:pt idx="2130">
                  <c:v>5.7034352430214428</c:v>
                </c:pt>
                <c:pt idx="2131">
                  <c:v>5.6987942641008313</c:v>
                </c:pt>
                <c:pt idx="2132">
                  <c:v>5.6941470357486921</c:v>
                </c:pt>
                <c:pt idx="2133">
                  <c:v>5.6894935630703163</c:v>
                </c:pt>
                <c:pt idx="2134">
                  <c:v>5.6848338511675252</c:v>
                </c:pt>
                <c:pt idx="2135">
                  <c:v>5.680167905140407</c:v>
                </c:pt>
                <c:pt idx="2136">
                  <c:v>5.6754957301133331</c:v>
                </c:pt>
                <c:pt idx="2137">
                  <c:v>5.6708173312158827</c:v>
                </c:pt>
                <c:pt idx="2138">
                  <c:v>5.6661327135654886</c:v>
                </c:pt>
                <c:pt idx="2139">
                  <c:v>5.661441882310811</c:v>
                </c:pt>
                <c:pt idx="2140">
                  <c:v>5.6567448425866305</c:v>
                </c:pt>
                <c:pt idx="2141">
                  <c:v>5.6520415995520157</c:v>
                </c:pt>
                <c:pt idx="2142">
                  <c:v>5.6473321583573597</c:v>
                </c:pt>
                <c:pt idx="2143">
                  <c:v>5.6426165241704043</c:v>
                </c:pt>
                <c:pt idx="2144">
                  <c:v>5.6378947021658297</c:v>
                </c:pt>
                <c:pt idx="2145">
                  <c:v>5.6331666975148469</c:v>
                </c:pt>
                <c:pt idx="2146">
                  <c:v>5.6284325154060122</c:v>
                </c:pt>
                <c:pt idx="2147">
                  <c:v>5.6236921610365584</c:v>
                </c:pt>
                <c:pt idx="2148">
                  <c:v>5.6189456395950437</c:v>
                </c:pt>
                <c:pt idx="2149">
                  <c:v>5.6141929562925768</c:v>
                </c:pt>
                <c:pt idx="2150">
                  <c:v>5.6094341163315935</c:v>
                </c:pt>
                <c:pt idx="2151">
                  <c:v>5.6046691249474891</c:v>
                </c:pt>
                <c:pt idx="2152">
                  <c:v>5.5998979873548436</c:v>
                </c:pt>
                <c:pt idx="2153">
                  <c:v>5.5951207087821118</c:v>
                </c:pt>
                <c:pt idx="2154">
                  <c:v>5.5903372944750975</c:v>
                </c:pt>
                <c:pt idx="2155">
                  <c:v>5.5855477496848103</c:v>
                </c:pt>
                <c:pt idx="2156">
                  <c:v>5.5807520796501144</c:v>
                </c:pt>
                <c:pt idx="2157">
                  <c:v>5.5759502896393638</c:v>
                </c:pt>
                <c:pt idx="2158">
                  <c:v>5.5711423849122426</c:v>
                </c:pt>
                <c:pt idx="2159">
                  <c:v>5.5663283707475113</c:v>
                </c:pt>
                <c:pt idx="2160">
                  <c:v>5.5615082524169965</c:v>
                </c:pt>
                <c:pt idx="2161">
                  <c:v>5.5566820352150739</c:v>
                </c:pt>
                <c:pt idx="2162">
                  <c:v>5.551849724430916</c:v>
                </c:pt>
                <c:pt idx="2163">
                  <c:v>5.547011325357162</c:v>
                </c:pt>
                <c:pt idx="2164">
                  <c:v>5.5421668433142113</c:v>
                </c:pt>
                <c:pt idx="2165">
                  <c:v>5.5373162835947038</c:v>
                </c:pt>
                <c:pt idx="2166">
                  <c:v>5.5324596515346496</c:v>
                </c:pt>
                <c:pt idx="2167">
                  <c:v>5.5275969524561788</c:v>
                </c:pt>
                <c:pt idx="2168">
                  <c:v>5.5227281916883637</c:v>
                </c:pt>
                <c:pt idx="2169">
                  <c:v>5.5178533745706835</c:v>
                </c:pt>
                <c:pt idx="2170">
                  <c:v>5.5129725064478192</c:v>
                </c:pt>
                <c:pt idx="2171">
                  <c:v>5.508085592680068</c:v>
                </c:pt>
                <c:pt idx="2172">
                  <c:v>5.503192638620785</c:v>
                </c:pt>
                <c:pt idx="2173">
                  <c:v>5.4982936496337373</c:v>
                </c:pt>
                <c:pt idx="2174">
                  <c:v>5.4933886310930964</c:v>
                </c:pt>
                <c:pt idx="2175">
                  <c:v>5.4884775883799755</c:v>
                </c:pt>
                <c:pt idx="2176">
                  <c:v>5.4835605268754861</c:v>
                </c:pt>
                <c:pt idx="2177">
                  <c:v>5.4786374519763541</c:v>
                </c:pt>
                <c:pt idx="2178">
                  <c:v>5.4737083690810371</c:v>
                </c:pt>
                <c:pt idx="2179">
                  <c:v>5.4687732835897309</c:v>
                </c:pt>
                <c:pt idx="2180">
                  <c:v>5.4638322009217113</c:v>
                </c:pt>
                <c:pt idx="2181">
                  <c:v>5.4588851264910501</c:v>
                </c:pt>
                <c:pt idx="2182">
                  <c:v>5.453932065720493</c:v>
                </c:pt>
                <c:pt idx="2183">
                  <c:v>5.4489730240483976</c:v>
                </c:pt>
                <c:pt idx="2184">
                  <c:v>5.4440080069079189</c:v>
                </c:pt>
                <c:pt idx="2185">
                  <c:v>5.4390370197443527</c:v>
                </c:pt>
                <c:pt idx="2186">
                  <c:v>5.4340600680134052</c:v>
                </c:pt>
                <c:pt idx="2187">
                  <c:v>5.4290771571638423</c:v>
                </c:pt>
                <c:pt idx="2188">
                  <c:v>5.4240882926652469</c:v>
                </c:pt>
                <c:pt idx="2189">
                  <c:v>5.4190934799941415</c:v>
                </c:pt>
                <c:pt idx="2190">
                  <c:v>5.4140927246218435</c:v>
                </c:pt>
                <c:pt idx="2191">
                  <c:v>5.4090860320300802</c:v>
                </c:pt>
                <c:pt idx="2192">
                  <c:v>5.4040734077127199</c:v>
                </c:pt>
                <c:pt idx="2193">
                  <c:v>5.3990548571688359</c:v>
                </c:pt>
                <c:pt idx="2194">
                  <c:v>5.3940303858940331</c:v>
                </c:pt>
                <c:pt idx="2195">
                  <c:v>5.3889999994064661</c:v>
                </c:pt>
                <c:pt idx="2196">
                  <c:v>5.3839637032225554</c:v>
                </c:pt>
                <c:pt idx="2197">
                  <c:v>5.3789215028621911</c:v>
                </c:pt>
                <c:pt idx="2198">
                  <c:v>5.3738734038487337</c:v>
                </c:pt>
                <c:pt idx="2199">
                  <c:v>5.3688194117315629</c:v>
                </c:pt>
                <c:pt idx="2200">
                  <c:v>5.3637595320409766</c:v>
                </c:pt>
                <c:pt idx="2201">
                  <c:v>5.3586937703280908</c:v>
                </c:pt>
                <c:pt idx="2202">
                  <c:v>5.3536221321578985</c:v>
                </c:pt>
                <c:pt idx="2203">
                  <c:v>5.3485446230780447</c:v>
                </c:pt>
                <c:pt idx="2204">
                  <c:v>5.3434612486656654</c:v>
                </c:pt>
                <c:pt idx="2205">
                  <c:v>5.3383720144961622</c:v>
                </c:pt>
                <c:pt idx="2206">
                  <c:v>5.3332769261397326</c:v>
                </c:pt>
                <c:pt idx="2207">
                  <c:v>5.3281759892012666</c:v>
                </c:pt>
                <c:pt idx="2208">
                  <c:v>5.3230692092544327</c:v>
                </c:pt>
                <c:pt idx="2209">
                  <c:v>5.3179565919145304</c:v>
                </c:pt>
                <c:pt idx="2210">
                  <c:v>5.3128381427847149</c:v>
                </c:pt>
                <c:pt idx="2211">
                  <c:v>5.3077138674733488</c:v>
                </c:pt>
                <c:pt idx="2212">
                  <c:v>5.30258377160267</c:v>
                </c:pt>
                <c:pt idx="2213">
                  <c:v>5.2974478608018574</c:v>
                </c:pt>
                <c:pt idx="2214">
                  <c:v>5.2923061406966179</c:v>
                </c:pt>
                <c:pt idx="2215">
                  <c:v>5.2871586169317419</c:v>
                </c:pt>
                <c:pt idx="2216">
                  <c:v>5.2820052951485508</c:v>
                </c:pt>
                <c:pt idx="2217">
                  <c:v>5.276846180995304</c:v>
                </c:pt>
                <c:pt idx="2218">
                  <c:v>5.2716812801358728</c:v>
                </c:pt>
                <c:pt idx="2219">
                  <c:v>5.2665105982323963</c:v>
                </c:pt>
                <c:pt idx="2220">
                  <c:v>5.261334140952215</c:v>
                </c:pt>
                <c:pt idx="2221">
                  <c:v>5.2561519139782824</c:v>
                </c:pt>
                <c:pt idx="2222">
                  <c:v>5.2509639229866147</c:v>
                </c:pt>
                <c:pt idx="2223">
                  <c:v>5.2457701736653704</c:v>
                </c:pt>
                <c:pt idx="2224">
                  <c:v>5.2405706717200546</c:v>
                </c:pt>
                <c:pt idx="2225">
                  <c:v>5.2353654228457644</c:v>
                </c:pt>
                <c:pt idx="2226">
                  <c:v>5.2301544327480052</c:v>
                </c:pt>
                <c:pt idx="2227">
                  <c:v>5.2249377071444254</c:v>
                </c:pt>
                <c:pt idx="2228">
                  <c:v>5.2197152517613477</c:v>
                </c:pt>
                <c:pt idx="2229">
                  <c:v>5.2144870723129513</c:v>
                </c:pt>
                <c:pt idx="2230">
                  <c:v>5.2092531745446395</c:v>
                </c:pt>
                <c:pt idx="2231">
                  <c:v>5.2040135641931435</c:v>
                </c:pt>
                <c:pt idx="2232">
                  <c:v>5.1987682470021337</c:v>
                </c:pt>
                <c:pt idx="2233">
                  <c:v>5.193517228718747</c:v>
                </c:pt>
                <c:pt idx="2234">
                  <c:v>5.1882605151126748</c:v>
                </c:pt>
                <c:pt idx="2235">
                  <c:v>5.1829981119449338</c:v>
                </c:pt>
                <c:pt idx="2236">
                  <c:v>5.1777300249748057</c:v>
                </c:pt>
                <c:pt idx="2237">
                  <c:v>5.1724562599962667</c:v>
                </c:pt>
                <c:pt idx="2238">
                  <c:v>5.1671768227859456</c:v>
                </c:pt>
                <c:pt idx="2239">
                  <c:v>5.1618917191274125</c:v>
                </c:pt>
                <c:pt idx="2240">
                  <c:v>5.1566009548233147</c:v>
                </c:pt>
                <c:pt idx="2241">
                  <c:v>5.151304535679774</c:v>
                </c:pt>
                <c:pt idx="2242">
                  <c:v>5.1460024674925</c:v>
                </c:pt>
                <c:pt idx="2243">
                  <c:v>5.1406947560814906</c:v>
                </c:pt>
                <c:pt idx="2244">
                  <c:v>5.1353814072754158</c:v>
                </c:pt>
                <c:pt idx="2245">
                  <c:v>5.1300624268856012</c:v>
                </c:pt>
                <c:pt idx="2246">
                  <c:v>5.1247378207615322</c:v>
                </c:pt>
                <c:pt idx="2247">
                  <c:v>5.1194075947301467</c:v>
                </c:pt>
                <c:pt idx="2248">
                  <c:v>5.1140717546409311</c:v>
                </c:pt>
                <c:pt idx="2249">
                  <c:v>5.1087303063433733</c:v>
                </c:pt>
                <c:pt idx="2250">
                  <c:v>5.1033832556991037</c:v>
                </c:pt>
                <c:pt idx="2251">
                  <c:v>5.0980306085714879</c:v>
                </c:pt>
                <c:pt idx="2252">
                  <c:v>5.0926723708238919</c:v>
                </c:pt>
                <c:pt idx="2253">
                  <c:v>5.0873085483335583</c:v>
                </c:pt>
                <c:pt idx="2254">
                  <c:v>5.0819391469916066</c:v>
                </c:pt>
                <c:pt idx="2255">
                  <c:v>5.0765641726822217</c:v>
                </c:pt>
                <c:pt idx="2256">
                  <c:v>5.0711836312930529</c:v>
                </c:pt>
                <c:pt idx="2257">
                  <c:v>5.0657975287290995</c:v>
                </c:pt>
                <c:pt idx="2258">
                  <c:v>5.0604058708988289</c:v>
                </c:pt>
                <c:pt idx="2259">
                  <c:v>5.0550086637124458</c:v>
                </c:pt>
                <c:pt idx="2260">
                  <c:v>5.0496059130922948</c:v>
                </c:pt>
                <c:pt idx="2261">
                  <c:v>5.044197624955518</c:v>
                </c:pt>
                <c:pt idx="2262">
                  <c:v>5.0387838052383396</c:v>
                </c:pt>
                <c:pt idx="2263">
                  <c:v>5.0333644598804517</c:v>
                </c:pt>
                <c:pt idx="2264">
                  <c:v>5.0279395948146091</c:v>
                </c:pt>
                <c:pt idx="2265">
                  <c:v>5.0225092160030567</c:v>
                </c:pt>
                <c:pt idx="2266">
                  <c:v>5.0170733293941616</c:v>
                </c:pt>
                <c:pt idx="2267">
                  <c:v>5.0116319409449632</c:v>
                </c:pt>
                <c:pt idx="2268">
                  <c:v>5.006185056628115</c:v>
                </c:pt>
                <c:pt idx="2269">
                  <c:v>5.0007326824162703</c:v>
                </c:pt>
                <c:pt idx="2270">
                  <c:v>4.9952748242855503</c:v>
                </c:pt>
                <c:pt idx="2271">
                  <c:v>4.9898114882294262</c:v>
                </c:pt>
                <c:pt idx="2272">
                  <c:v>4.9843426802309576</c:v>
                </c:pt>
                <c:pt idx="2273">
                  <c:v>4.9788684062853497</c:v>
                </c:pt>
                <c:pt idx="2274">
                  <c:v>4.9733886724051546</c:v>
                </c:pt>
                <c:pt idx="2275">
                  <c:v>4.9679034845890451</c:v>
                </c:pt>
                <c:pt idx="2276">
                  <c:v>4.9624128488651857</c:v>
                </c:pt>
                <c:pt idx="2277">
                  <c:v>4.9569167712443933</c:v>
                </c:pt>
                <c:pt idx="2278">
                  <c:v>4.9514152577496278</c:v>
                </c:pt>
                <c:pt idx="2279">
                  <c:v>4.9459083144264007</c:v>
                </c:pt>
                <c:pt idx="2280">
                  <c:v>4.9403959473132835</c:v>
                </c:pt>
                <c:pt idx="2281">
                  <c:v>4.9348781624436455</c:v>
                </c:pt>
                <c:pt idx="2282">
                  <c:v>4.9293549658734062</c:v>
                </c:pt>
                <c:pt idx="2283">
                  <c:v>4.9238263636671578</c:v>
                </c:pt>
                <c:pt idx="2284">
                  <c:v>4.9182923618808214</c:v>
                </c:pt>
                <c:pt idx="2285">
                  <c:v>4.9127529665789895</c:v>
                </c:pt>
                <c:pt idx="2286">
                  <c:v>4.9072081838453379</c:v>
                </c:pt>
                <c:pt idx="2287">
                  <c:v>4.9016580197548674</c:v>
                </c:pt>
                <c:pt idx="2288">
                  <c:v>4.8961024803929885</c:v>
                </c:pt>
                <c:pt idx="2289">
                  <c:v>4.8905415718607239</c:v>
                </c:pt>
                <c:pt idx="2290">
                  <c:v>4.8849753002434824</c:v>
                </c:pt>
                <c:pt idx="2291">
                  <c:v>4.8794036716544307</c:v>
                </c:pt>
                <c:pt idx="2292">
                  <c:v>4.8738266922049993</c:v>
                </c:pt>
                <c:pt idx="2293">
                  <c:v>4.8682443680014149</c:v>
                </c:pt>
                <c:pt idx="2294">
                  <c:v>4.8626567051707204</c:v>
                </c:pt>
                <c:pt idx="2295">
                  <c:v>4.857063709841694</c:v>
                </c:pt>
                <c:pt idx="2296">
                  <c:v>4.8514653881500527</c:v>
                </c:pt>
                <c:pt idx="2297">
                  <c:v>4.8458617462280449</c:v>
                </c:pt>
                <c:pt idx="2298">
                  <c:v>4.8402527902269981</c:v>
                </c:pt>
                <c:pt idx="2299">
                  <c:v>4.834638526294774</c:v>
                </c:pt>
                <c:pt idx="2300">
                  <c:v>4.8290189605879057</c:v>
                </c:pt>
                <c:pt idx="2301">
                  <c:v>4.8233940992681301</c:v>
                </c:pt>
                <c:pt idx="2302">
                  <c:v>4.8177639485093291</c:v>
                </c:pt>
                <c:pt idx="2303">
                  <c:v>4.8121285144801798</c:v>
                </c:pt>
                <c:pt idx="2304">
                  <c:v>4.8064878033562959</c:v>
                </c:pt>
                <c:pt idx="2305">
                  <c:v>4.8008418213375812</c:v>
                </c:pt>
                <c:pt idx="2306">
                  <c:v>4.7951905746031196</c:v>
                </c:pt>
                <c:pt idx="2307">
                  <c:v>4.7895340693580177</c:v>
                </c:pt>
                <c:pt idx="2308">
                  <c:v>4.7838723117952373</c:v>
                </c:pt>
                <c:pt idx="2309">
                  <c:v>4.7782053081354974</c:v>
                </c:pt>
                <c:pt idx="2310">
                  <c:v>4.7725330645821682</c:v>
                </c:pt>
                <c:pt idx="2311">
                  <c:v>4.7668555873663783</c:v>
                </c:pt>
                <c:pt idx="2312">
                  <c:v>4.7611728827071094</c:v>
                </c:pt>
                <c:pt idx="2313">
                  <c:v>4.7554849568372246</c:v>
                </c:pt>
                <c:pt idx="2314">
                  <c:v>4.7497918159965238</c:v>
                </c:pt>
                <c:pt idx="2315">
                  <c:v>4.7440934664265413</c:v>
                </c:pt>
                <c:pt idx="2316">
                  <c:v>4.7383899143740162</c:v>
                </c:pt>
                <c:pt idx="2317">
                  <c:v>4.7326811660960981</c:v>
                </c:pt>
                <c:pt idx="2318">
                  <c:v>4.7269672278586059</c:v>
                </c:pt>
                <c:pt idx="2319">
                  <c:v>4.721248105915218</c:v>
                </c:pt>
                <c:pt idx="2320">
                  <c:v>4.7155238065439002</c:v>
                </c:pt>
                <c:pt idx="2321">
                  <c:v>4.7097943360330241</c:v>
                </c:pt>
                <c:pt idx="2322">
                  <c:v>4.7040597006449412</c:v>
                </c:pt>
                <c:pt idx="2323">
                  <c:v>4.698319906680168</c:v>
                </c:pt>
                <c:pt idx="2324">
                  <c:v>4.6925749604357501</c:v>
                </c:pt>
                <c:pt idx="2325">
                  <c:v>4.6868248682035292</c:v>
                </c:pt>
                <c:pt idx="2326">
                  <c:v>4.6810696362926949</c:v>
                </c:pt>
                <c:pt idx="2327">
                  <c:v>4.6753092710193762</c:v>
                </c:pt>
                <c:pt idx="2328">
                  <c:v>4.6695437786944964</c:v>
                </c:pt>
                <c:pt idx="2329">
                  <c:v>4.6637731656359174</c:v>
                </c:pt>
                <c:pt idx="2330">
                  <c:v>4.6579974381875253</c:v>
                </c:pt>
                <c:pt idx="2331">
                  <c:v>4.6522166026689158</c:v>
                </c:pt>
                <c:pt idx="2332">
                  <c:v>4.6464306654274425</c:v>
                </c:pt>
                <c:pt idx="2333">
                  <c:v>4.6406396328052546</c:v>
                </c:pt>
                <c:pt idx="2334">
                  <c:v>4.6348435111427664</c:v>
                </c:pt>
                <c:pt idx="2335">
                  <c:v>4.6290423068220257</c:v>
                </c:pt>
                <c:pt idx="2336">
                  <c:v>4.6232360261765084</c:v>
                </c:pt>
                <c:pt idx="2337">
                  <c:v>4.6174246755917299</c:v>
                </c:pt>
                <c:pt idx="2338">
                  <c:v>4.6116082614323926</c:v>
                </c:pt>
                <c:pt idx="2339">
                  <c:v>4.605786790082278</c:v>
                </c:pt>
                <c:pt idx="2340">
                  <c:v>4.59996026791476</c:v>
                </c:pt>
                <c:pt idx="2341">
                  <c:v>4.5941287013344381</c:v>
                </c:pt>
                <c:pt idx="2342">
                  <c:v>4.5882920967250937</c:v>
                </c:pt>
                <c:pt idx="2343">
                  <c:v>4.582450460493062</c:v>
                </c:pt>
                <c:pt idx="2344">
                  <c:v>4.576603799041207</c:v>
                </c:pt>
                <c:pt idx="2345">
                  <c:v>4.5707521187758617</c:v>
                </c:pt>
                <c:pt idx="2346">
                  <c:v>4.5648954261328507</c:v>
                </c:pt>
                <c:pt idx="2347">
                  <c:v>4.5590337275150379</c:v>
                </c:pt>
                <c:pt idx="2348">
                  <c:v>4.5531670293599831</c:v>
                </c:pt>
                <c:pt idx="2349">
                  <c:v>4.5472953380965713</c:v>
                </c:pt>
                <c:pt idx="2350">
                  <c:v>4.5414186601658297</c:v>
                </c:pt>
                <c:pt idx="2351">
                  <c:v>4.5355370020139922</c:v>
                </c:pt>
                <c:pt idx="2352">
                  <c:v>4.5296503700890254</c:v>
                </c:pt>
                <c:pt idx="2353">
                  <c:v>4.5237587708527736</c:v>
                </c:pt>
                <c:pt idx="2354">
                  <c:v>4.5178622107514697</c:v>
                </c:pt>
                <c:pt idx="2355">
                  <c:v>4.5119606962625705</c:v>
                </c:pt>
                <c:pt idx="2356">
                  <c:v>4.5060542338617999</c:v>
                </c:pt>
                <c:pt idx="2357">
                  <c:v>4.5001428300162072</c:v>
                </c:pt>
                <c:pt idx="2358">
                  <c:v>4.4942264912084529</c:v>
                </c:pt>
                <c:pt idx="2359">
                  <c:v>4.4883052239333416</c:v>
                </c:pt>
                <c:pt idx="2360">
                  <c:v>4.48237903468568</c:v>
                </c:pt>
                <c:pt idx="2361">
                  <c:v>4.4764479299498614</c:v>
                </c:pt>
                <c:pt idx="2362">
                  <c:v>4.4705119162484488</c:v>
                </c:pt>
                <c:pt idx="2363">
                  <c:v>4.464571000084919</c:v>
                </c:pt>
                <c:pt idx="2364">
                  <c:v>4.4586251879592806</c:v>
                </c:pt>
                <c:pt idx="2365">
                  <c:v>4.4526744864149119</c:v>
                </c:pt>
                <c:pt idx="2366">
                  <c:v>4.4467189019639637</c:v>
                </c:pt>
                <c:pt idx="2367">
                  <c:v>4.4407584411411403</c:v>
                </c:pt>
                <c:pt idx="2368">
                  <c:v>4.4347931104794096</c:v>
                </c:pt>
                <c:pt idx="2369">
                  <c:v>4.4288229165308222</c:v>
                </c:pt>
                <c:pt idx="2370">
                  <c:v>4.4228478658214083</c:v>
                </c:pt>
                <c:pt idx="2371">
                  <c:v>4.4168679649309732</c:v>
                </c:pt>
                <c:pt idx="2372">
                  <c:v>4.4108832203976904</c:v>
                </c:pt>
                <c:pt idx="2373">
                  <c:v>4.4048936387892228</c:v>
                </c:pt>
                <c:pt idx="2374">
                  <c:v>4.3988992266749687</c:v>
                </c:pt>
                <c:pt idx="2375">
                  <c:v>4.3928999906277939</c:v>
                </c:pt>
                <c:pt idx="2376">
                  <c:v>4.3868959372309755</c:v>
                </c:pt>
                <c:pt idx="2377">
                  <c:v>4.380887073062584</c:v>
                </c:pt>
                <c:pt idx="2378">
                  <c:v>4.3748734047110993</c:v>
                </c:pt>
                <c:pt idx="2379">
                  <c:v>4.3688549387788793</c:v>
                </c:pt>
                <c:pt idx="2380">
                  <c:v>4.3628316818578732</c:v>
                </c:pt>
                <c:pt idx="2381">
                  <c:v>4.3568036405608463</c:v>
                </c:pt>
                <c:pt idx="2382">
                  <c:v>4.3507708214953613</c:v>
                </c:pt>
                <c:pt idx="2383">
                  <c:v>4.3447332312707143</c:v>
                </c:pt>
                <c:pt idx="2384">
                  <c:v>4.3386908765187524</c:v>
                </c:pt>
                <c:pt idx="2385">
                  <c:v>4.3326437638574467</c:v>
                </c:pt>
                <c:pt idx="2386">
                  <c:v>4.3265918999186441</c:v>
                </c:pt>
                <c:pt idx="2387">
                  <c:v>4.320535291346336</c:v>
                </c:pt>
                <c:pt idx="2388">
                  <c:v>4.3144739447758402</c:v>
                </c:pt>
                <c:pt idx="2389">
                  <c:v>4.3084078668511463</c:v>
                </c:pt>
                <c:pt idx="2390">
                  <c:v>4.3023370642387979</c:v>
                </c:pt>
                <c:pt idx="2391">
                  <c:v>4.2962615435758469</c:v>
                </c:pt>
                <c:pt idx="2392">
                  <c:v>4.2901813115392429</c:v>
                </c:pt>
                <c:pt idx="2393">
                  <c:v>4.2840963747955287</c:v>
                </c:pt>
                <c:pt idx="2394">
                  <c:v>4.2780067400112474</c:v>
                </c:pt>
                <c:pt idx="2395">
                  <c:v>4.2719124138702878</c:v>
                </c:pt>
                <c:pt idx="2396">
                  <c:v>4.2658134030530706</c:v>
                </c:pt>
                <c:pt idx="2397">
                  <c:v>4.2597097142486886</c:v>
                </c:pt>
                <c:pt idx="2398">
                  <c:v>4.2536013541497049</c:v>
                </c:pt>
                <c:pt idx="2399">
                  <c:v>4.2474883294538888</c:v>
                </c:pt>
                <c:pt idx="2400">
                  <c:v>4.2413706468711485</c:v>
                </c:pt>
                <c:pt idx="2401">
                  <c:v>4.2352483130975171</c:v>
                </c:pt>
                <c:pt idx="2402">
                  <c:v>4.2291213348637227</c:v>
                </c:pt>
                <c:pt idx="2403">
                  <c:v>4.2229897188710011</c:v>
                </c:pt>
                <c:pt idx="2404">
                  <c:v>4.2168534718587534</c:v>
                </c:pt>
                <c:pt idx="2405">
                  <c:v>4.2107126005490327</c:v>
                </c:pt>
                <c:pt idx="2406">
                  <c:v>4.2045671116760355</c:v>
                </c:pt>
                <c:pt idx="2407">
                  <c:v>4.1984170119774289</c:v>
                </c:pt>
                <c:pt idx="2408">
                  <c:v>4.1922623082012862</c:v>
                </c:pt>
                <c:pt idx="2409">
                  <c:v>4.1861030070956815</c:v>
                </c:pt>
                <c:pt idx="2410">
                  <c:v>4.1799391154156291</c:v>
                </c:pt>
                <c:pt idx="2411">
                  <c:v>4.1737706399161407</c:v>
                </c:pt>
                <c:pt idx="2412">
                  <c:v>4.1675975873713131</c:v>
                </c:pt>
                <c:pt idx="2413">
                  <c:v>4.1614199645413628</c:v>
                </c:pt>
                <c:pt idx="2414">
                  <c:v>4.1552377782038548</c:v>
                </c:pt>
                <c:pt idx="2415">
                  <c:v>4.1490510351398227</c:v>
                </c:pt>
                <c:pt idx="2416">
                  <c:v>4.1428597421302999</c:v>
                </c:pt>
                <c:pt idx="2417">
                  <c:v>4.1366639059702006</c:v>
                </c:pt>
                <c:pt idx="2418">
                  <c:v>4.1304635334492303</c:v>
                </c:pt>
                <c:pt idx="2419">
                  <c:v>4.1242586313675051</c:v>
                </c:pt>
                <c:pt idx="2420">
                  <c:v>4.1180492065355514</c:v>
                </c:pt>
                <c:pt idx="2421">
                  <c:v>4.1118352657482786</c:v>
                </c:pt>
                <c:pt idx="2422">
                  <c:v>4.105616815838764</c:v>
                </c:pt>
                <c:pt idx="2423">
                  <c:v>4.0993938636157967</c:v>
                </c:pt>
                <c:pt idx="2424">
                  <c:v>4.0931664159003098</c:v>
                </c:pt>
                <c:pt idx="2425">
                  <c:v>4.0869344795271125</c:v>
                </c:pt>
                <c:pt idx="2426">
                  <c:v>4.0806980613344868</c:v>
                </c:pt>
                <c:pt idx="2427">
                  <c:v>4.0744571681468331</c:v>
                </c:pt>
                <c:pt idx="2428">
                  <c:v>4.0682118068232489</c:v>
                </c:pt>
                <c:pt idx="2429">
                  <c:v>4.061961984207219</c:v>
                </c:pt>
                <c:pt idx="2430">
                  <c:v>4.0557077071508987</c:v>
                </c:pt>
                <c:pt idx="2431">
                  <c:v>4.0494489825099178</c:v>
                </c:pt>
                <c:pt idx="2432">
                  <c:v>4.0431858171572497</c:v>
                </c:pt>
                <c:pt idx="2433">
                  <c:v>4.0369182179554599</c:v>
                </c:pt>
                <c:pt idx="2434">
                  <c:v>4.030646191775789</c:v>
                </c:pt>
                <c:pt idx="2435">
                  <c:v>4.0243697454946794</c:v>
                </c:pt>
                <c:pt idx="2436">
                  <c:v>4.0180888860041897</c:v>
                </c:pt>
                <c:pt idx="2437">
                  <c:v>4.0118036201859661</c:v>
                </c:pt>
                <c:pt idx="2438">
                  <c:v>4.0055139549285972</c:v>
                </c:pt>
                <c:pt idx="2439">
                  <c:v>3.9992198971414843</c:v>
                </c:pt>
                <c:pt idx="2440">
                  <c:v>3.9929214537114817</c:v>
                </c:pt>
                <c:pt idx="2441">
                  <c:v>3.9866186315601349</c:v>
                </c:pt>
                <c:pt idx="2442">
                  <c:v>3.9803114375881741</c:v>
                </c:pt>
                <c:pt idx="2443">
                  <c:v>3.9739998787206159</c:v>
                </c:pt>
                <c:pt idx="2444">
                  <c:v>3.9676839618685982</c:v>
                </c:pt>
                <c:pt idx="2445">
                  <c:v>3.9613636939710153</c:v>
                </c:pt>
                <c:pt idx="2446">
                  <c:v>3.9550390819494128</c:v>
                </c:pt>
                <c:pt idx="2447">
                  <c:v>3.9487101327461556</c:v>
                </c:pt>
                <c:pt idx="2448">
                  <c:v>3.9423768532914627</c:v>
                </c:pt>
                <c:pt idx="2449">
                  <c:v>3.9360392505450452</c:v>
                </c:pt>
                <c:pt idx="2450">
                  <c:v>3.9296973314440624</c:v>
                </c:pt>
                <c:pt idx="2451">
                  <c:v>3.9233511029464903</c:v>
                </c:pt>
                <c:pt idx="2452">
                  <c:v>3.9170005720155081</c:v>
                </c:pt>
                <c:pt idx="2453">
                  <c:v>3.9106457456160317</c:v>
                </c:pt>
                <c:pt idx="2454">
                  <c:v>3.9042866307077704</c:v>
                </c:pt>
                <c:pt idx="2455">
                  <c:v>3.8979232342799266</c:v>
                </c:pt>
                <c:pt idx="2456">
                  <c:v>3.8915555632904746</c:v>
                </c:pt>
                <c:pt idx="2457">
                  <c:v>3.8851836247390246</c:v>
                </c:pt>
                <c:pt idx="2458">
                  <c:v>3.8788074256095735</c:v>
                </c:pt>
                <c:pt idx="2459">
                  <c:v>3.872426972887852</c:v>
                </c:pt>
                <c:pt idx="2460">
                  <c:v>3.8660422735769391</c:v>
                </c:pt>
                <c:pt idx="2461">
                  <c:v>3.8596533346747091</c:v>
                </c:pt>
                <c:pt idx="2462">
                  <c:v>3.8532601631911803</c:v>
                </c:pt>
                <c:pt idx="2463">
                  <c:v>3.8468627661346346</c:v>
                </c:pt>
                <c:pt idx="2464">
                  <c:v>3.8404611505237636</c:v>
                </c:pt>
                <c:pt idx="2465">
                  <c:v>3.8340553233755239</c:v>
                </c:pt>
                <c:pt idx="2466">
                  <c:v>3.8276452917138104</c:v>
                </c:pt>
                <c:pt idx="2467">
                  <c:v>3.8212310625694581</c:v>
                </c:pt>
                <c:pt idx="2468">
                  <c:v>3.8148126429767699</c:v>
                </c:pt>
                <c:pt idx="2469">
                  <c:v>3.8083900399752539</c:v>
                </c:pt>
                <c:pt idx="2470">
                  <c:v>3.8019632606078879</c:v>
                </c:pt>
                <c:pt idx="2471">
                  <c:v>3.795532311921118</c:v>
                </c:pt>
                <c:pt idx="2472">
                  <c:v>3.7890972009683304</c:v>
                </c:pt>
                <c:pt idx="2473">
                  <c:v>3.7826579348029106</c:v>
                </c:pt>
                <c:pt idx="2474">
                  <c:v>3.7762145204921218</c:v>
                </c:pt>
                <c:pt idx="2475">
                  <c:v>3.7697669650997581</c:v>
                </c:pt>
                <c:pt idx="2476">
                  <c:v>3.7633152756930826</c:v>
                </c:pt>
                <c:pt idx="2477">
                  <c:v>3.7568594593532372</c:v>
                </c:pt>
                <c:pt idx="2478">
                  <c:v>3.7503995231526894</c:v>
                </c:pt>
                <c:pt idx="2479">
                  <c:v>3.7439354741795188</c:v>
                </c:pt>
                <c:pt idx="2480">
                  <c:v>3.737467319521806</c:v>
                </c:pt>
                <c:pt idx="2481">
                  <c:v>3.7309950662780396</c:v>
                </c:pt>
                <c:pt idx="2482">
                  <c:v>3.7245187215362989</c:v>
                </c:pt>
                <c:pt idx="2483">
                  <c:v>3.7180382924037469</c:v>
                </c:pt>
                <c:pt idx="2484">
                  <c:v>3.7115537859840759</c:v>
                </c:pt>
                <c:pt idx="2485">
                  <c:v>3.7050652093983256</c:v>
                </c:pt>
                <c:pt idx="2486">
                  <c:v>3.6985725697449845</c:v>
                </c:pt>
                <c:pt idx="2487">
                  <c:v>3.6920758741572355</c:v>
                </c:pt>
                <c:pt idx="2488">
                  <c:v>3.6855751297578538</c:v>
                </c:pt>
                <c:pt idx="2489">
                  <c:v>3.6790703436678784</c:v>
                </c:pt>
                <c:pt idx="2490">
                  <c:v>3.6725615230309012</c:v>
                </c:pt>
                <c:pt idx="2491">
                  <c:v>3.6660486749818393</c:v>
                </c:pt>
                <c:pt idx="2492">
                  <c:v>3.6595318066556111</c:v>
                </c:pt>
                <c:pt idx="2493">
                  <c:v>3.6530109252044807</c:v>
                </c:pt>
                <c:pt idx="2494">
                  <c:v>3.6464860377807136</c:v>
                </c:pt>
                <c:pt idx="2495">
                  <c:v>3.6399571515365743</c:v>
                </c:pt>
                <c:pt idx="2496">
                  <c:v>3.6334242736364706</c:v>
                </c:pt>
                <c:pt idx="2497">
                  <c:v>3.6268874112378722</c:v>
                </c:pt>
                <c:pt idx="2498">
                  <c:v>3.62034657151733</c:v>
                </c:pt>
                <c:pt idx="2499">
                  <c:v>3.613801761635782</c:v>
                </c:pt>
                <c:pt idx="2500">
                  <c:v>3.6072529887819229</c:v>
                </c:pt>
                <c:pt idx="2501">
                  <c:v>3.600700260132303</c:v>
                </c:pt>
                <c:pt idx="2502">
                  <c:v>3.5941435828738824</c:v>
                </c:pt>
                <c:pt idx="2503">
                  <c:v>3.5875829641918848</c:v>
                </c:pt>
                <c:pt idx="2504">
                  <c:v>3.5810184112871486</c:v>
                </c:pt>
                <c:pt idx="2505">
                  <c:v>3.5744499313639793</c:v>
                </c:pt>
                <c:pt idx="2506">
                  <c:v>3.5678775316110718</c:v>
                </c:pt>
                <c:pt idx="2507">
                  <c:v>3.561301219244875</c:v>
                </c:pt>
                <c:pt idx="2508">
                  <c:v>3.5547210014696962</c:v>
                </c:pt>
                <c:pt idx="2509">
                  <c:v>3.548136885517597</c:v>
                </c:pt>
                <c:pt idx="2510">
                  <c:v>3.5415488785911498</c:v>
                </c:pt>
                <c:pt idx="2511">
                  <c:v>3.5349569879258858</c:v>
                </c:pt>
                <c:pt idx="2512">
                  <c:v>3.5283612207451935</c:v>
                </c:pt>
                <c:pt idx="2513">
                  <c:v>3.5217615842811356</c:v>
                </c:pt>
                <c:pt idx="2514">
                  <c:v>3.5151580857761822</c:v>
                </c:pt>
                <c:pt idx="2515">
                  <c:v>3.5085507324675995</c:v>
                </c:pt>
                <c:pt idx="2516">
                  <c:v>3.5019395316082669</c:v>
                </c:pt>
                <c:pt idx="2517">
                  <c:v>3.4953244904389198</c:v>
                </c:pt>
                <c:pt idx="2518">
                  <c:v>3.4887056162176409</c:v>
                </c:pt>
                <c:pt idx="2519">
                  <c:v>3.4820829162007794</c:v>
                </c:pt>
                <c:pt idx="2520">
                  <c:v>3.475456397656826</c:v>
                </c:pt>
                <c:pt idx="2521">
                  <c:v>3.4688260678473331</c:v>
                </c:pt>
                <c:pt idx="2522">
                  <c:v>3.4621919340459968</c:v>
                </c:pt>
                <c:pt idx="2523">
                  <c:v>3.4555540035282468</c:v>
                </c:pt>
                <c:pt idx="2524">
                  <c:v>3.4489122835625747</c:v>
                </c:pt>
                <c:pt idx="2525">
                  <c:v>3.4422667814539007</c:v>
                </c:pt>
                <c:pt idx="2526">
                  <c:v>3.4356175044707173</c:v>
                </c:pt>
                <c:pt idx="2527">
                  <c:v>3.4289644599144742</c:v>
                </c:pt>
                <c:pt idx="2528">
                  <c:v>3.42230765507448</c:v>
                </c:pt>
                <c:pt idx="2529">
                  <c:v>3.4156470972556559</c:v>
                </c:pt>
                <c:pt idx="2530">
                  <c:v>3.4089827937663908</c:v>
                </c:pt>
                <c:pt idx="2531">
                  <c:v>3.4023147519029324</c:v>
                </c:pt>
                <c:pt idx="2532">
                  <c:v>3.3956429789858134</c:v>
                </c:pt>
                <c:pt idx="2533">
                  <c:v>3.3889674823338325</c:v>
                </c:pt>
                <c:pt idx="2534">
                  <c:v>3.3822882692571139</c:v>
                </c:pt>
                <c:pt idx="2535">
                  <c:v>3.3756053470918035</c:v>
                </c:pt>
                <c:pt idx="2536">
                  <c:v>3.3689187231601689</c:v>
                </c:pt>
                <c:pt idx="2537">
                  <c:v>3.3622284047931523</c:v>
                </c:pt>
                <c:pt idx="2538">
                  <c:v>3.3555343993321025</c:v>
                </c:pt>
                <c:pt idx="2539">
                  <c:v>3.3488367141183693</c:v>
                </c:pt>
                <c:pt idx="2540">
                  <c:v>3.3421353564933032</c:v>
                </c:pt>
                <c:pt idx="2541">
                  <c:v>3.335430333805192</c:v>
                </c:pt>
                <c:pt idx="2542">
                  <c:v>3.3287216534109989</c:v>
                </c:pt>
                <c:pt idx="2543">
                  <c:v>3.3220093226642158</c:v>
                </c:pt>
                <c:pt idx="2544">
                  <c:v>3.3152933489270091</c:v>
                </c:pt>
                <c:pt idx="2545">
                  <c:v>3.3085737395632808</c:v>
                </c:pt>
                <c:pt idx="2546">
                  <c:v>3.3018505019438704</c:v>
                </c:pt>
                <c:pt idx="2547">
                  <c:v>3.2951236434430875</c:v>
                </c:pt>
                <c:pt idx="2548">
                  <c:v>3.2883931714300374</c:v>
                </c:pt>
                <c:pt idx="2549">
                  <c:v>3.2816590932929075</c:v>
                </c:pt>
                <c:pt idx="2550">
                  <c:v>3.2749214164164151</c:v>
                </c:pt>
                <c:pt idx="2551">
                  <c:v>3.2681801481852792</c:v>
                </c:pt>
                <c:pt idx="2552">
                  <c:v>3.2614352959946249</c:v>
                </c:pt>
                <c:pt idx="2553">
                  <c:v>3.2546868672378437</c:v>
                </c:pt>
                <c:pt idx="2554">
                  <c:v>3.2479348693170014</c:v>
                </c:pt>
                <c:pt idx="2555">
                  <c:v>3.2411793096428361</c:v>
                </c:pt>
                <c:pt idx="2556">
                  <c:v>3.2344201956156784</c:v>
                </c:pt>
                <c:pt idx="2557">
                  <c:v>3.2276575346497358</c:v>
                </c:pt>
                <c:pt idx="2558">
                  <c:v>3.2208913341609522</c:v>
                </c:pt>
                <c:pt idx="2559">
                  <c:v>3.2141216015687397</c:v>
                </c:pt>
                <c:pt idx="2560">
                  <c:v>3.2073483443029183</c:v>
                </c:pt>
                <c:pt idx="2561">
                  <c:v>3.2005715697811659</c:v>
                </c:pt>
                <c:pt idx="2562">
                  <c:v>3.1937912854454464</c:v>
                </c:pt>
                <c:pt idx="2563">
                  <c:v>3.1870074987186414</c:v>
                </c:pt>
                <c:pt idx="2564">
                  <c:v>3.1802202170548579</c:v>
                </c:pt>
                <c:pt idx="2565">
                  <c:v>3.1734294478856508</c:v>
                </c:pt>
                <c:pt idx="2566">
                  <c:v>3.1666351986599226</c:v>
                </c:pt>
                <c:pt idx="2567">
                  <c:v>3.1598374768352504</c:v>
                </c:pt>
                <c:pt idx="2568">
                  <c:v>3.1530362898605362</c:v>
                </c:pt>
                <c:pt idx="2569">
                  <c:v>3.1462316451933563</c:v>
                </c:pt>
                <c:pt idx="2570">
                  <c:v>3.1394235502947563</c:v>
                </c:pt>
                <c:pt idx="2571">
                  <c:v>3.1326120126396599</c:v>
                </c:pt>
                <c:pt idx="2572">
                  <c:v>3.1257970396873782</c:v>
                </c:pt>
                <c:pt idx="2573">
                  <c:v>3.1189786389145686</c:v>
                </c:pt>
                <c:pt idx="2574">
                  <c:v>3.1121568178048289</c:v>
                </c:pt>
                <c:pt idx="2575">
                  <c:v>3.105331583826143</c:v>
                </c:pt>
                <c:pt idx="2576">
                  <c:v>3.0985029444742516</c:v>
                </c:pt>
                <c:pt idx="2577">
                  <c:v>3.0916709072362214</c:v>
                </c:pt>
                <c:pt idx="2578">
                  <c:v>3.0848354795973836</c:v>
                </c:pt>
                <c:pt idx="2579">
                  <c:v>3.0779966690569482</c:v>
                </c:pt>
                <c:pt idx="2580">
                  <c:v>3.0711544831245332</c:v>
                </c:pt>
                <c:pt idx="2581">
                  <c:v>3.0643089292889392</c:v>
                </c:pt>
                <c:pt idx="2582">
                  <c:v>3.0574600150615194</c:v>
                </c:pt>
                <c:pt idx="2583">
                  <c:v>3.050607747955361</c:v>
                </c:pt>
                <c:pt idx="2584">
                  <c:v>3.0437521354870212</c:v>
                </c:pt>
                <c:pt idx="2585">
                  <c:v>3.0368931851661172</c:v>
                </c:pt>
                <c:pt idx="2586">
                  <c:v>3.0300309045230844</c:v>
                </c:pt>
                <c:pt idx="2587">
                  <c:v>3.0231653010779485</c:v>
                </c:pt>
                <c:pt idx="2588">
                  <c:v>3.0162963823646138</c:v>
                </c:pt>
                <c:pt idx="2589">
                  <c:v>3.0094241559065757</c:v>
                </c:pt>
                <c:pt idx="2590">
                  <c:v>3.002548629249882</c:v>
                </c:pt>
                <c:pt idx="2591">
                  <c:v>2.9956698099319059</c:v>
                </c:pt>
                <c:pt idx="2592">
                  <c:v>2.9887877054900205</c:v>
                </c:pt>
                <c:pt idx="2593">
                  <c:v>2.9819023234806812</c:v>
                </c:pt>
                <c:pt idx="2594">
                  <c:v>2.9750136714482012</c:v>
                </c:pt>
                <c:pt idx="2595">
                  <c:v>2.9681217569420966</c:v>
                </c:pt>
                <c:pt idx="2596">
                  <c:v>2.9612265875396391</c:v>
                </c:pt>
                <c:pt idx="2597">
                  <c:v>2.9543281707782034</c:v>
                </c:pt>
                <c:pt idx="2598">
                  <c:v>2.9474265142385296</c:v>
                </c:pt>
                <c:pt idx="2599">
                  <c:v>2.9405216254840134</c:v>
                </c:pt>
                <c:pt idx="2600">
                  <c:v>2.9336135120849871</c:v>
                </c:pt>
                <c:pt idx="2601">
                  <c:v>2.9267021816204579</c:v>
                </c:pt>
                <c:pt idx="2602">
                  <c:v>2.9197876416694331</c:v>
                </c:pt>
                <c:pt idx="2603">
                  <c:v>2.9128698998091842</c:v>
                </c:pt>
                <c:pt idx="2604">
                  <c:v>2.9059489636343305</c:v>
                </c:pt>
                <c:pt idx="2605">
                  <c:v>2.8990248407273489</c:v>
                </c:pt>
                <c:pt idx="2606">
                  <c:v>2.8920975386863281</c:v>
                </c:pt>
                <c:pt idx="2607">
                  <c:v>2.8851670651058869</c:v>
                </c:pt>
                <c:pt idx="2608">
                  <c:v>2.8782334275806454</c:v>
                </c:pt>
                <c:pt idx="2609">
                  <c:v>2.8712966337260393</c:v>
                </c:pt>
                <c:pt idx="2610">
                  <c:v>2.8643566911384228</c:v>
                </c:pt>
                <c:pt idx="2611">
                  <c:v>2.8574136074349665</c:v>
                </c:pt>
                <c:pt idx="2612">
                  <c:v>2.8504673902276374</c:v>
                </c:pt>
                <c:pt idx="2613">
                  <c:v>2.8435180471336059</c:v>
                </c:pt>
                <c:pt idx="2614">
                  <c:v>2.8365655857700429</c:v>
                </c:pt>
                <c:pt idx="2615">
                  <c:v>2.8296100137662621</c:v>
                </c:pt>
                <c:pt idx="2616">
                  <c:v>2.8226513387481083</c:v>
                </c:pt>
                <c:pt idx="2617">
                  <c:v>2.8156895683483647</c:v>
                </c:pt>
                <c:pt idx="2618">
                  <c:v>2.8087247101963446</c:v>
                </c:pt>
                <c:pt idx="2619">
                  <c:v>2.8017567719369749</c:v>
                </c:pt>
                <c:pt idx="2620">
                  <c:v>2.7947857612030393</c:v>
                </c:pt>
                <c:pt idx="2621">
                  <c:v>2.7878116856481365</c:v>
                </c:pt>
                <c:pt idx="2622">
                  <c:v>2.7808345529154592</c:v>
                </c:pt>
                <c:pt idx="2623">
                  <c:v>2.7738543706568723</c:v>
                </c:pt>
                <c:pt idx="2624">
                  <c:v>2.7668711465242413</c:v>
                </c:pt>
                <c:pt idx="2625">
                  <c:v>2.7598848881798395</c:v>
                </c:pt>
                <c:pt idx="2626">
                  <c:v>2.7528956032824707</c:v>
                </c:pt>
                <c:pt idx="2627">
                  <c:v>2.7459032994996138</c:v>
                </c:pt>
                <c:pt idx="2628">
                  <c:v>2.7389079844952757</c:v>
                </c:pt>
                <c:pt idx="2629">
                  <c:v>2.7319096659421396</c:v>
                </c:pt>
                <c:pt idx="2630">
                  <c:v>2.7249083515163557</c:v>
                </c:pt>
                <c:pt idx="2631">
                  <c:v>2.7179040488940762</c:v>
                </c:pt>
                <c:pt idx="2632">
                  <c:v>2.7108967657583918</c:v>
                </c:pt>
                <c:pt idx="2633">
                  <c:v>2.703886509788922</c:v>
                </c:pt>
                <c:pt idx="2634">
                  <c:v>2.6968732886791664</c:v>
                </c:pt>
                <c:pt idx="2635">
                  <c:v>2.6898571101139495</c:v>
                </c:pt>
                <c:pt idx="2636">
                  <c:v>2.6828379817919745</c:v>
                </c:pt>
                <c:pt idx="2637">
                  <c:v>2.6758159114119442</c:v>
                </c:pt>
                <c:pt idx="2638">
                  <c:v>2.6687909066673567</c:v>
                </c:pt>
                <c:pt idx="2639">
                  <c:v>2.6617629752707925</c:v>
                </c:pt>
                <c:pt idx="2640">
                  <c:v>2.6547321249209554</c:v>
                </c:pt>
                <c:pt idx="2641">
                  <c:v>2.6476983633338946</c:v>
                </c:pt>
                <c:pt idx="2642">
                  <c:v>2.6406616982187217</c:v>
                </c:pt>
                <c:pt idx="2643">
                  <c:v>2.633622137298425</c:v>
                </c:pt>
                <c:pt idx="2644">
                  <c:v>2.6265796882838504</c:v>
                </c:pt>
                <c:pt idx="2645">
                  <c:v>2.6195343589031914</c:v>
                </c:pt>
                <c:pt idx="2646">
                  <c:v>2.6124861568846414</c:v>
                </c:pt>
                <c:pt idx="2647">
                  <c:v>2.6054350899546579</c:v>
                </c:pt>
                <c:pt idx="2648">
                  <c:v>2.5983811658466389</c:v>
                </c:pt>
                <c:pt idx="2649">
                  <c:v>2.5913243922887768</c:v>
                </c:pt>
                <c:pt idx="2650">
                  <c:v>2.5842647770318168</c:v>
                </c:pt>
                <c:pt idx="2651">
                  <c:v>2.5772023278091556</c:v>
                </c:pt>
                <c:pt idx="2652">
                  <c:v>2.5701370523715377</c:v>
                </c:pt>
                <c:pt idx="2653">
                  <c:v>2.5630689584592998</c:v>
                </c:pt>
                <c:pt idx="2654">
                  <c:v>2.5559980538266553</c:v>
                </c:pt>
                <c:pt idx="2655">
                  <c:v>2.5489243462347573</c:v>
                </c:pt>
                <c:pt idx="2656">
                  <c:v>2.5418478434308804</c:v>
                </c:pt>
                <c:pt idx="2657">
                  <c:v>2.5347685531796476</c:v>
                </c:pt>
                <c:pt idx="2658">
                  <c:v>2.5276864832422112</c:v>
                </c:pt>
                <c:pt idx="2659">
                  <c:v>2.5206016413918677</c:v>
                </c:pt>
                <c:pt idx="2660">
                  <c:v>2.5135140353862995</c:v>
                </c:pt>
                <c:pt idx="2661">
                  <c:v>2.5064236730092118</c:v>
                </c:pt>
                <c:pt idx="2662">
                  <c:v>2.4993305620286952</c:v>
                </c:pt>
                <c:pt idx="2663">
                  <c:v>2.4922347102267208</c:v>
                </c:pt>
                <c:pt idx="2664">
                  <c:v>2.485136125383522</c:v>
                </c:pt>
                <c:pt idx="2665">
                  <c:v>2.4780348152862732</c:v>
                </c:pt>
                <c:pt idx="2666">
                  <c:v>2.4709307877134741</c:v>
                </c:pt>
                <c:pt idx="2667">
                  <c:v>2.4638240504713806</c:v>
                </c:pt>
                <c:pt idx="2668">
                  <c:v>2.4567146113350229</c:v>
                </c:pt>
                <c:pt idx="2669">
                  <c:v>2.4496024781158616</c:v>
                </c:pt>
                <c:pt idx="2670">
                  <c:v>2.4424876586045392</c:v>
                </c:pt>
                <c:pt idx="2671">
                  <c:v>2.4353701606055767</c:v>
                </c:pt>
                <c:pt idx="2672">
                  <c:v>2.4282499919269647</c:v>
                </c:pt>
                <c:pt idx="2673">
                  <c:v>2.4211271603732238</c:v>
                </c:pt>
                <c:pt idx="2674">
                  <c:v>2.4140016737575487</c:v>
                </c:pt>
                <c:pt idx="2675">
                  <c:v>2.4068735398931338</c:v>
                </c:pt>
                <c:pt idx="2676">
                  <c:v>2.3997427665949091</c:v>
                </c:pt>
                <c:pt idx="2677">
                  <c:v>2.3926093616847415</c:v>
                </c:pt>
                <c:pt idx="2678">
                  <c:v>2.3854733329879698</c:v>
                </c:pt>
                <c:pt idx="2679">
                  <c:v>2.3783346883247263</c:v>
                </c:pt>
                <c:pt idx="2680">
                  <c:v>2.3711934355238191</c:v>
                </c:pt>
                <c:pt idx="2681">
                  <c:v>2.3640495824227283</c:v>
                </c:pt>
                <c:pt idx="2682">
                  <c:v>2.3569031368502609</c:v>
                </c:pt>
                <c:pt idx="2683">
                  <c:v>2.3497541066438976</c:v>
                </c:pt>
                <c:pt idx="2684">
                  <c:v>2.3426024996445887</c:v>
                </c:pt>
                <c:pt idx="2685">
                  <c:v>2.3354483236950192</c:v>
                </c:pt>
                <c:pt idx="2686">
                  <c:v>2.3282915866361389</c:v>
                </c:pt>
                <c:pt idx="2687">
                  <c:v>2.3211322963262448</c:v>
                </c:pt>
                <c:pt idx="2688">
                  <c:v>2.3139704606028184</c:v>
                </c:pt>
                <c:pt idx="2689">
                  <c:v>2.3068060873328298</c:v>
                </c:pt>
                <c:pt idx="2690">
                  <c:v>2.2996391843676385</c:v>
                </c:pt>
                <c:pt idx="2691">
                  <c:v>2.2924697595603365</c:v>
                </c:pt>
                <c:pt idx="2692">
                  <c:v>2.2852978207848347</c:v>
                </c:pt>
                <c:pt idx="2693">
                  <c:v>2.2781233758976951</c:v>
                </c:pt>
                <c:pt idx="2694">
                  <c:v>2.2709464327658884</c:v>
                </c:pt>
                <c:pt idx="2695">
                  <c:v>2.2637669992685296</c:v>
                </c:pt>
                <c:pt idx="2696">
                  <c:v>2.2565850832708541</c:v>
                </c:pt>
                <c:pt idx="2697">
                  <c:v>2.2494006926485066</c:v>
                </c:pt>
                <c:pt idx="2698">
                  <c:v>2.2422138352858054</c:v>
                </c:pt>
                <c:pt idx="2699">
                  <c:v>2.2350245190601301</c:v>
                </c:pt>
                <c:pt idx="2700">
                  <c:v>2.2278327518540642</c:v>
                </c:pt>
                <c:pt idx="2701">
                  <c:v>2.2206385415588641</c:v>
                </c:pt>
                <c:pt idx="2702">
                  <c:v>2.2134418960571138</c:v>
                </c:pt>
                <c:pt idx="2703">
                  <c:v>2.2062428232522135</c:v>
                </c:pt>
                <c:pt idx="2704">
                  <c:v>2.199041331023277</c:v>
                </c:pt>
                <c:pt idx="2705">
                  <c:v>2.1918374272806433</c:v>
                </c:pt>
                <c:pt idx="2706">
                  <c:v>2.1846311199173045</c:v>
                </c:pt>
                <c:pt idx="2707">
                  <c:v>2.177422416841865</c:v>
                </c:pt>
                <c:pt idx="2708">
                  <c:v>2.1702113259507856</c:v>
                </c:pt>
                <c:pt idx="2709">
                  <c:v>2.1629978551613442</c:v>
                </c:pt>
                <c:pt idx="2710">
                  <c:v>2.1557820123769416</c:v>
                </c:pt>
                <c:pt idx="2711">
                  <c:v>2.1485638055148555</c:v>
                </c:pt>
                <c:pt idx="2712">
                  <c:v>2.1413432424854246</c:v>
                </c:pt>
                <c:pt idx="2713">
                  <c:v>2.1341203312146009</c:v>
                </c:pt>
                <c:pt idx="2714">
                  <c:v>2.1268950796179271</c:v>
                </c:pt>
                <c:pt idx="2715">
                  <c:v>2.1196674956196206</c:v>
                </c:pt>
                <c:pt idx="2716">
                  <c:v>2.1124375871473671</c:v>
                </c:pt>
                <c:pt idx="2717">
                  <c:v>2.1052053621271187</c:v>
                </c:pt>
                <c:pt idx="2718">
                  <c:v>2.0979708284900314</c:v>
                </c:pt>
                <c:pt idx="2719">
                  <c:v>2.0907339941724641</c:v>
                </c:pt>
                <c:pt idx="2720">
                  <c:v>2.0834948671073077</c:v>
                </c:pt>
                <c:pt idx="2721">
                  <c:v>2.0762534552361265</c:v>
                </c:pt>
                <c:pt idx="2722">
                  <c:v>2.0690097664952805</c:v>
                </c:pt>
                <c:pt idx="2723">
                  <c:v>2.0617638088384767</c:v>
                </c:pt>
                <c:pt idx="2724">
                  <c:v>2.0545155901968704</c:v>
                </c:pt>
                <c:pt idx="2725">
                  <c:v>2.0472651185311079</c:v>
                </c:pt>
                <c:pt idx="2726">
                  <c:v>2.0400124017896926</c:v>
                </c:pt>
                <c:pt idx="2727">
                  <c:v>2.032757447921127</c:v>
                </c:pt>
                <c:pt idx="2728">
                  <c:v>2.0255002648843226</c:v>
                </c:pt>
                <c:pt idx="2729">
                  <c:v>2.0182408606416598</c:v>
                </c:pt>
                <c:pt idx="2730">
                  <c:v>2.0109792431468461</c:v>
                </c:pt>
                <c:pt idx="2731">
                  <c:v>2.0037154203709355</c:v>
                </c:pt>
                <c:pt idx="2732">
                  <c:v>1.9964494002711053</c:v>
                </c:pt>
                <c:pt idx="2733">
                  <c:v>1.989181190820144</c:v>
                </c:pt>
                <c:pt idx="2734">
                  <c:v>1.9819107999925756</c:v>
                </c:pt>
                <c:pt idx="2735">
                  <c:v>1.9746382357525154</c:v>
                </c:pt>
                <c:pt idx="2736">
                  <c:v>1.9673635060814265</c:v>
                </c:pt>
                <c:pt idx="2737">
                  <c:v>1.9600866189538324</c:v>
                </c:pt>
                <c:pt idx="2738">
                  <c:v>1.9528075823511959</c:v>
                </c:pt>
                <c:pt idx="2739">
                  <c:v>1.9455264042549798</c:v>
                </c:pt>
                <c:pt idx="2740">
                  <c:v>1.9382430926535854</c:v>
                </c:pt>
                <c:pt idx="2741">
                  <c:v>1.9309576555267411</c:v>
                </c:pt>
                <c:pt idx="2742">
                  <c:v>1.9236701008715218</c:v>
                </c:pt>
                <c:pt idx="2743">
                  <c:v>1.9163804366745945</c:v>
                </c:pt>
                <c:pt idx="2744">
                  <c:v>1.9090886709313</c:v>
                </c:pt>
                <c:pt idx="2745">
                  <c:v>1.9017948116369783</c:v>
                </c:pt>
                <c:pt idx="2746">
                  <c:v>1.8944988667956437</c:v>
                </c:pt>
                <c:pt idx="2747">
                  <c:v>1.8872008444009021</c:v>
                </c:pt>
                <c:pt idx="2748">
                  <c:v>1.8799007524585021</c:v>
                </c:pt>
                <c:pt idx="2749">
                  <c:v>1.8725985989776621</c:v>
                </c:pt>
                <c:pt idx="2750">
                  <c:v>1.8652943919589271</c:v>
                </c:pt>
                <c:pt idx="2751">
                  <c:v>1.8579881394184539</c:v>
                </c:pt>
                <c:pt idx="2752">
                  <c:v>1.8506798493671957</c:v>
                </c:pt>
                <c:pt idx="2753">
                  <c:v>1.8433695298143704</c:v>
                </c:pt>
                <c:pt idx="2754">
                  <c:v>1.836057188786544</c:v>
                </c:pt>
                <c:pt idx="2755">
                  <c:v>1.8287428342929346</c:v>
                </c:pt>
                <c:pt idx="2756">
                  <c:v>1.821426474358373</c:v>
                </c:pt>
                <c:pt idx="2757">
                  <c:v>1.8141081170094249</c:v>
                </c:pt>
                <c:pt idx="2758">
                  <c:v>1.8067877702639819</c:v>
                </c:pt>
                <c:pt idx="2759">
                  <c:v>1.7994654421590179</c:v>
                </c:pt>
                <c:pt idx="2760">
                  <c:v>1.7921411407176291</c:v>
                </c:pt>
                <c:pt idx="2761">
                  <c:v>1.7848148739733198</c:v>
                </c:pt>
                <c:pt idx="2762">
                  <c:v>1.7774866499595947</c:v>
                </c:pt>
                <c:pt idx="2763">
                  <c:v>1.7701564767168971</c:v>
                </c:pt>
                <c:pt idx="2764">
                  <c:v>1.7628243622769961</c:v>
                </c:pt>
                <c:pt idx="2765">
                  <c:v>1.7554903146872747</c:v>
                </c:pt>
                <c:pt idx="2766">
                  <c:v>1.7481543419847063</c:v>
                </c:pt>
                <c:pt idx="2767">
                  <c:v>1.7408164522201424</c:v>
                </c:pt>
                <c:pt idx="2768">
                  <c:v>1.7334766534288226</c:v>
                </c:pt>
                <c:pt idx="2769">
                  <c:v>1.7261349536772108</c:v>
                </c:pt>
                <c:pt idx="2770">
                  <c:v>1.7187913610022809</c:v>
                </c:pt>
                <c:pt idx="2771">
                  <c:v>1.7114458834635582</c:v>
                </c:pt>
                <c:pt idx="2772">
                  <c:v>1.7040985291118944</c:v>
                </c:pt>
                <c:pt idx="2773">
                  <c:v>1.6967493060120187</c:v>
                </c:pt>
                <c:pt idx="2774">
                  <c:v>1.689398222214783</c:v>
                </c:pt>
                <c:pt idx="2775">
                  <c:v>1.6820452857849166</c:v>
                </c:pt>
                <c:pt idx="2776">
                  <c:v>1.674690504787149</c:v>
                </c:pt>
                <c:pt idx="2777">
                  <c:v>1.6673338872879446</c:v>
                </c:pt>
                <c:pt idx="2778">
                  <c:v>1.6599754413468282</c:v>
                </c:pt>
                <c:pt idx="2779">
                  <c:v>1.6526151750458768</c:v>
                </c:pt>
                <c:pt idx="2780">
                  <c:v>1.6452530964463503</c:v>
                </c:pt>
                <c:pt idx="2781">
                  <c:v>1.6378892136251211</c:v>
                </c:pt>
                <c:pt idx="2782">
                  <c:v>1.6305235346590619</c:v>
                </c:pt>
                <c:pt idx="2783">
                  <c:v>1.6231560676233103</c:v>
                </c:pt>
                <c:pt idx="2784">
                  <c:v>1.6157868205964738</c:v>
                </c:pt>
                <c:pt idx="2785">
                  <c:v>1.6084158016623635</c:v>
                </c:pt>
                <c:pt idx="2786">
                  <c:v>1.6010430189065255</c:v>
                </c:pt>
                <c:pt idx="2787">
                  <c:v>1.5936684804040979</c:v>
                </c:pt>
                <c:pt idx="2788">
                  <c:v>1.5862921942527697</c:v>
                </c:pt>
                <c:pt idx="2789">
                  <c:v>1.5789141685363521</c:v>
                </c:pt>
                <c:pt idx="2790">
                  <c:v>1.5715344113473306</c:v>
                </c:pt>
                <c:pt idx="2791">
                  <c:v>1.5641529307799247</c:v>
                </c:pt>
                <c:pt idx="2792">
                  <c:v>1.5567697349248844</c:v>
                </c:pt>
                <c:pt idx="2793">
                  <c:v>1.5493848318816339</c:v>
                </c:pt>
                <c:pt idx="2794">
                  <c:v>1.5419982297461277</c:v>
                </c:pt>
                <c:pt idx="2795">
                  <c:v>1.5346099366229937</c:v>
                </c:pt>
                <c:pt idx="2796">
                  <c:v>1.5272199606099213</c:v>
                </c:pt>
                <c:pt idx="2797">
                  <c:v>1.5198283098167424</c:v>
                </c:pt>
                <c:pt idx="2798">
                  <c:v>1.512434992339412</c:v>
                </c:pt>
                <c:pt idx="2799">
                  <c:v>1.5050400162999051</c:v>
                </c:pt>
                <c:pt idx="2800">
                  <c:v>1.4976433897907064</c:v>
                </c:pt>
                <c:pt idx="2801">
                  <c:v>1.4902451209355267</c:v>
                </c:pt>
                <c:pt idx="2802">
                  <c:v>1.482845217847667</c:v>
                </c:pt>
                <c:pt idx="2803">
                  <c:v>1.4754436886317557</c:v>
                </c:pt>
                <c:pt idx="2804">
                  <c:v>1.4680405414149722</c:v>
                </c:pt>
                <c:pt idx="2805">
                  <c:v>1.4606357843088835</c:v>
                </c:pt>
                <c:pt idx="2806">
                  <c:v>1.4532294254406692</c:v>
                </c:pt>
                <c:pt idx="2807">
                  <c:v>1.4458214729253656</c:v>
                </c:pt>
                <c:pt idx="2808">
                  <c:v>1.4384119348884172</c:v>
                </c:pt>
                <c:pt idx="2809">
                  <c:v>1.4310008194604733</c:v>
                </c:pt>
                <c:pt idx="2810">
                  <c:v>1.4235881347617747</c:v>
                </c:pt>
                <c:pt idx="2811">
                  <c:v>1.416173888921235</c:v>
                </c:pt>
                <c:pt idx="2812">
                  <c:v>1.4087580900799117</c:v>
                </c:pt>
                <c:pt idx="2813">
                  <c:v>1.4013407463580458</c:v>
                </c:pt>
                <c:pt idx="2814">
                  <c:v>1.3939218658932244</c:v>
                </c:pt>
                <c:pt idx="2815">
                  <c:v>1.386501456823036</c:v>
                </c:pt>
                <c:pt idx="2816">
                  <c:v>1.379079527285068</c:v>
                </c:pt>
                <c:pt idx="2817">
                  <c:v>1.3716560854169084</c:v>
                </c:pt>
                <c:pt idx="2818">
                  <c:v>1.3642311393578799</c:v>
                </c:pt>
                <c:pt idx="2819">
                  <c:v>1.356804697257713</c:v>
                </c:pt>
                <c:pt idx="2820">
                  <c:v>1.3493767672470569</c:v>
                </c:pt>
                <c:pt idx="2821">
                  <c:v>1.3419473574860508</c:v>
                </c:pt>
                <c:pt idx="2822">
                  <c:v>1.3345164761105477</c:v>
                </c:pt>
                <c:pt idx="2823">
                  <c:v>1.3270841312772175</c:v>
                </c:pt>
                <c:pt idx="2824">
                  <c:v>1.3196503311323216</c:v>
                </c:pt>
                <c:pt idx="2825">
                  <c:v>1.3122150838273257</c:v>
                </c:pt>
                <c:pt idx="2826">
                  <c:v>1.3047783975188993</c:v>
                </c:pt>
                <c:pt idx="2827">
                  <c:v>1.2973402803619778</c:v>
                </c:pt>
                <c:pt idx="2828">
                  <c:v>1.2899007405132306</c:v>
                </c:pt>
                <c:pt idx="2829">
                  <c:v>1.2824597861241238</c:v>
                </c:pt>
                <c:pt idx="2830">
                  <c:v>1.2750174253686741</c:v>
                </c:pt>
                <c:pt idx="2831">
                  <c:v>1.2675736663966126</c:v>
                </c:pt>
                <c:pt idx="2832">
                  <c:v>1.260128517375017</c:v>
                </c:pt>
                <c:pt idx="2833">
                  <c:v>1.2526819864674965</c:v>
                </c:pt>
                <c:pt idx="2834">
                  <c:v>1.2452340818376595</c:v>
                </c:pt>
                <c:pt idx="2835">
                  <c:v>1.2377848116612578</c:v>
                </c:pt>
                <c:pt idx="2836">
                  <c:v>1.2303341841001654</c:v>
                </c:pt>
                <c:pt idx="2837">
                  <c:v>1.2228822073266643</c:v>
                </c:pt>
                <c:pt idx="2838">
                  <c:v>1.2154288895113026</c:v>
                </c:pt>
                <c:pt idx="2839">
                  <c:v>1.2079742388298316</c:v>
                </c:pt>
                <c:pt idx="2840">
                  <c:v>1.2005182634597378</c:v>
                </c:pt>
                <c:pt idx="2841">
                  <c:v>1.1930609715698344</c:v>
                </c:pt>
                <c:pt idx="2842">
                  <c:v>1.1856023713462811</c:v>
                </c:pt>
                <c:pt idx="2843">
                  <c:v>1.1781424709596255</c:v>
                </c:pt>
                <c:pt idx="2844">
                  <c:v>1.1706812785977627</c:v>
                </c:pt>
                <c:pt idx="2845">
                  <c:v>1.1632188024416483</c:v>
                </c:pt>
                <c:pt idx="2846">
                  <c:v>1.1557550506705039</c:v>
                </c:pt>
                <c:pt idx="2847">
                  <c:v>1.1482900314756934</c:v>
                </c:pt>
                <c:pt idx="2848">
                  <c:v>1.1408237530364378</c:v>
                </c:pt>
                <c:pt idx="2849">
                  <c:v>1.1333562235475714</c:v>
                </c:pt>
                <c:pt idx="2850">
                  <c:v>1.1258874511935191</c:v>
                </c:pt>
                <c:pt idx="2851">
                  <c:v>1.1184174441639105</c:v>
                </c:pt>
                <c:pt idx="2852">
                  <c:v>1.1109462106553143</c:v>
                </c:pt>
                <c:pt idx="2853">
                  <c:v>1.1034737588556247</c:v>
                </c:pt>
                <c:pt idx="2854">
                  <c:v>1.096000096961411</c:v>
                </c:pt>
                <c:pt idx="2855">
                  <c:v>1.0885252331709756</c:v>
                </c:pt>
                <c:pt idx="2856">
                  <c:v>1.0810491756774177</c:v>
                </c:pt>
                <c:pt idx="2857">
                  <c:v>1.0735719326825099</c:v>
                </c:pt>
                <c:pt idx="2858">
                  <c:v>1.0660935123828208</c:v>
                </c:pt>
                <c:pt idx="2859">
                  <c:v>1.0586139229835922</c:v>
                </c:pt>
                <c:pt idx="2860">
                  <c:v>1.0511331726779232</c:v>
                </c:pt>
                <c:pt idx="2861">
                  <c:v>1.0436512696814644</c:v>
                </c:pt>
                <c:pt idx="2862">
                  <c:v>1.0361682221942532</c:v>
                </c:pt>
                <c:pt idx="2863">
                  <c:v>1.0286840384180622</c:v>
                </c:pt>
                <c:pt idx="2864">
                  <c:v>1.021198726565073</c:v>
                </c:pt>
                <c:pt idx="2865">
                  <c:v>1.0137122948439963</c:v>
                </c:pt>
                <c:pt idx="2866">
                  <c:v>1.00622475145834</c:v>
                </c:pt>
                <c:pt idx="2867">
                  <c:v>0.99873610462895834</c:v>
                </c:pt>
                <c:pt idx="2868">
                  <c:v>0.99124636256109344</c:v>
                </c:pt>
                <c:pt idx="2869">
                  <c:v>0.98375553347039568</c:v>
                </c:pt>
                <c:pt idx="2870">
                  <c:v>0.976263625569046</c:v>
                </c:pt>
                <c:pt idx="2871">
                  <c:v>0.96877064707789895</c:v>
                </c:pt>
                <c:pt idx="2872">
                  <c:v>0.96127660620913546</c:v>
                </c:pt>
                <c:pt idx="2873">
                  <c:v>0.95378151118534482</c:v>
                </c:pt>
                <c:pt idx="2874">
                  <c:v>0.94628537021870796</c:v>
                </c:pt>
                <c:pt idx="2875">
                  <c:v>0.93878819153701831</c:v>
                </c:pt>
                <c:pt idx="2876">
                  <c:v>0.93128998335939572</c:v>
                </c:pt>
                <c:pt idx="2877">
                  <c:v>0.92379075390669474</c:v>
                </c:pt>
                <c:pt idx="2878">
                  <c:v>0.91629051140670881</c:v>
                </c:pt>
                <c:pt idx="2879">
                  <c:v>0.90878926407508831</c:v>
                </c:pt>
                <c:pt idx="2880">
                  <c:v>0.90128702015176976</c:v>
                </c:pt>
                <c:pt idx="2881">
                  <c:v>0.8937837878576077</c:v>
                </c:pt>
                <c:pt idx="2882">
                  <c:v>0.8862795754134567</c:v>
                </c:pt>
                <c:pt idx="2883">
                  <c:v>0.87877439105751853</c:v>
                </c:pt>
                <c:pt idx="2884">
                  <c:v>0.87126824301932138</c:v>
                </c:pt>
                <c:pt idx="2885">
                  <c:v>0.86376113952665867</c:v>
                </c:pt>
                <c:pt idx="2886">
                  <c:v>0.85625308881773221</c:v>
                </c:pt>
                <c:pt idx="2887">
                  <c:v>0.84874409911860071</c:v>
                </c:pt>
                <c:pt idx="2888">
                  <c:v>0.84123417866920069</c:v>
                </c:pt>
                <c:pt idx="2889">
                  <c:v>0.83372333570079504</c:v>
                </c:pt>
                <c:pt idx="2890">
                  <c:v>0.82621157845852444</c:v>
                </c:pt>
                <c:pt idx="2891">
                  <c:v>0.81869891516497817</c:v>
                </c:pt>
                <c:pt idx="2892">
                  <c:v>0.81118535407570524</c:v>
                </c:pt>
                <c:pt idx="2893">
                  <c:v>0.80367090341849912</c:v>
                </c:pt>
                <c:pt idx="2894">
                  <c:v>0.79615557143850046</c:v>
                </c:pt>
                <c:pt idx="2895">
                  <c:v>0.78863936637391108</c:v>
                </c:pt>
                <c:pt idx="2896">
                  <c:v>0.78112229647507581</c:v>
                </c:pt>
                <c:pt idx="2897">
                  <c:v>0.77360436997499227</c:v>
                </c:pt>
                <c:pt idx="2898">
                  <c:v>0.76608559512574004</c:v>
                </c:pt>
                <c:pt idx="2899">
                  <c:v>0.75856598016725563</c:v>
                </c:pt>
                <c:pt idx="2900">
                  <c:v>0.75104553334814916</c:v>
                </c:pt>
                <c:pt idx="2901">
                  <c:v>0.7435242629187655</c:v>
                </c:pt>
                <c:pt idx="2902">
                  <c:v>0.73600217712077587</c:v>
                </c:pt>
                <c:pt idx="2903">
                  <c:v>0.72847928420799457</c:v>
                </c:pt>
                <c:pt idx="2904">
                  <c:v>0.72095559242556229</c:v>
                </c:pt>
                <c:pt idx="2905">
                  <c:v>0.71343111003076276</c:v>
                </c:pt>
                <c:pt idx="2906">
                  <c:v>0.70590584526700195</c:v>
                </c:pt>
                <c:pt idx="2907">
                  <c:v>0.69837980639676778</c:v>
                </c:pt>
                <c:pt idx="2908">
                  <c:v>0.69085300166173147</c:v>
                </c:pt>
                <c:pt idx="2909">
                  <c:v>0.68332543932438095</c:v>
                </c:pt>
                <c:pt idx="2910">
                  <c:v>0.67579712763679578</c:v>
                </c:pt>
                <c:pt idx="2911">
                  <c:v>0.66826807485279027</c:v>
                </c:pt>
                <c:pt idx="2912">
                  <c:v>0.66073828923658706</c:v>
                </c:pt>
                <c:pt idx="2913">
                  <c:v>0.65320777903332683</c:v>
                </c:pt>
                <c:pt idx="2914">
                  <c:v>0.64567655250896694</c:v>
                </c:pt>
                <c:pt idx="2915">
                  <c:v>0.63814461792426058</c:v>
                </c:pt>
                <c:pt idx="2916">
                  <c:v>0.63061198353302206</c:v>
                </c:pt>
                <c:pt idx="2917">
                  <c:v>0.62307865759773928</c:v>
                </c:pt>
                <c:pt idx="2918">
                  <c:v>0.61554464838436962</c:v>
                </c:pt>
                <c:pt idx="2919">
                  <c:v>0.60800996414672737</c:v>
                </c:pt>
                <c:pt idx="2920">
                  <c:v>0.60047461315250461</c:v>
                </c:pt>
                <c:pt idx="2921">
                  <c:v>0.59293860366592399</c:v>
                </c:pt>
                <c:pt idx="2922">
                  <c:v>0.5854019439477387</c:v>
                </c:pt>
                <c:pt idx="2923">
                  <c:v>0.57786464226737555</c:v>
                </c:pt>
                <c:pt idx="2924">
                  <c:v>0.57032670688211828</c:v>
                </c:pt>
                <c:pt idx="2925">
                  <c:v>0.56278814606833261</c:v>
                </c:pt>
                <c:pt idx="2926">
                  <c:v>0.55524896808677171</c:v>
                </c:pt>
                <c:pt idx="2927">
                  <c:v>0.54770918120686241</c:v>
                </c:pt>
                <c:pt idx="2928">
                  <c:v>0.54016879369629678</c:v>
                </c:pt>
                <c:pt idx="2929">
                  <c:v>0.53262781382450164</c:v>
                </c:pt>
                <c:pt idx="2930">
                  <c:v>0.52508624986437324</c:v>
                </c:pt>
                <c:pt idx="2931">
                  <c:v>0.51754411007666479</c:v>
                </c:pt>
                <c:pt idx="2932">
                  <c:v>0.51000140274121142</c:v>
                </c:pt>
                <c:pt idx="2933">
                  <c:v>0.50245813612917467</c:v>
                </c:pt>
                <c:pt idx="2934">
                  <c:v>0.49491431850477718</c:v>
                </c:pt>
                <c:pt idx="2935">
                  <c:v>0.48736995814958883</c:v>
                </c:pt>
                <c:pt idx="2936">
                  <c:v>0.47982506333650587</c:v>
                </c:pt>
                <c:pt idx="2937">
                  <c:v>0.47227964232975095</c:v>
                </c:pt>
                <c:pt idx="2938">
                  <c:v>0.4647337034160981</c:v>
                </c:pt>
                <c:pt idx="2939">
                  <c:v>0.45718725486150469</c:v>
                </c:pt>
                <c:pt idx="2940">
                  <c:v>0.44964030494580587</c:v>
                </c:pt>
                <c:pt idx="2941">
                  <c:v>0.44209286194536734</c:v>
                </c:pt>
                <c:pt idx="2942">
                  <c:v>0.43454493413482009</c:v>
                </c:pt>
                <c:pt idx="2943">
                  <c:v>0.42699652979399927</c:v>
                </c:pt>
                <c:pt idx="2944">
                  <c:v>0.4194476571940664</c:v>
                </c:pt>
                <c:pt idx="2945">
                  <c:v>0.41189832462699971</c:v>
                </c:pt>
                <c:pt idx="2946">
                  <c:v>0.40434854035702184</c:v>
                </c:pt>
                <c:pt idx="2947">
                  <c:v>0.39679831266743737</c:v>
                </c:pt>
                <c:pt idx="2948">
                  <c:v>0.38924764984675508</c:v>
                </c:pt>
                <c:pt idx="2949">
                  <c:v>0.38169656016440179</c:v>
                </c:pt>
                <c:pt idx="2950">
                  <c:v>0.37414505190194736</c:v>
                </c:pt>
                <c:pt idx="2951">
                  <c:v>0.36659313334963528</c:v>
                </c:pt>
                <c:pt idx="2952">
                  <c:v>0.35904081277862709</c:v>
                </c:pt>
                <c:pt idx="2953">
                  <c:v>0.35148809847743157</c:v>
                </c:pt>
                <c:pt idx="2954">
                  <c:v>0.34393499872588384</c:v>
                </c:pt>
                <c:pt idx="2955">
                  <c:v>0.33638152180728853</c:v>
                </c:pt>
                <c:pt idx="2956">
                  <c:v>0.3288276760032155</c:v>
                </c:pt>
                <c:pt idx="2957">
                  <c:v>0.32127346960217351</c:v>
                </c:pt>
                <c:pt idx="2958">
                  <c:v>0.31371891088399773</c:v>
                </c:pt>
                <c:pt idx="2959">
                  <c:v>0.30616400813893163</c:v>
                </c:pt>
                <c:pt idx="2960">
                  <c:v>0.29860876963813676</c:v>
                </c:pt>
                <c:pt idx="2961">
                  <c:v>0.29105320368399967</c:v>
                </c:pt>
                <c:pt idx="2962">
                  <c:v>0.28349731855288607</c:v>
                </c:pt>
                <c:pt idx="2963">
                  <c:v>0.27594112252983527</c:v>
                </c:pt>
                <c:pt idx="2964">
                  <c:v>0.26838462390509077</c:v>
                </c:pt>
                <c:pt idx="2965">
                  <c:v>0.26082783096369189</c:v>
                </c:pt>
                <c:pt idx="2966">
                  <c:v>0.25327075199241267</c:v>
                </c:pt>
                <c:pt idx="2967">
                  <c:v>0.24571339527976188</c:v>
                </c:pt>
                <c:pt idx="2968">
                  <c:v>0.23815576910904412</c:v>
                </c:pt>
                <c:pt idx="2969">
                  <c:v>0.23059788177570706</c:v>
                </c:pt>
                <c:pt idx="2970">
                  <c:v>0.22303974156132056</c:v>
                </c:pt>
                <c:pt idx="2971">
                  <c:v>0.21548135675612812</c:v>
                </c:pt>
                <c:pt idx="2972">
                  <c:v>0.20792273564690378</c:v>
                </c:pt>
                <c:pt idx="2973">
                  <c:v>0.20036388653082993</c:v>
                </c:pt>
                <c:pt idx="2974">
                  <c:v>0.19280481768600699</c:v>
                </c:pt>
                <c:pt idx="2975">
                  <c:v>0.18524553740961736</c:v>
                </c:pt>
                <c:pt idx="2976">
                  <c:v>0.17768605398843507</c:v>
                </c:pt>
                <c:pt idx="2977">
                  <c:v>0.17012637571270361</c:v>
                </c:pt>
                <c:pt idx="2978">
                  <c:v>0.16256651087266649</c:v>
                </c:pt>
                <c:pt idx="2979">
                  <c:v>0.15500646775683247</c:v>
                </c:pt>
                <c:pt idx="2980">
                  <c:v>0.14744625465891448</c:v>
                </c:pt>
                <c:pt idx="2981">
                  <c:v>0.13988587986915602</c:v>
                </c:pt>
                <c:pt idx="2982">
                  <c:v>0.13232535167433113</c:v>
                </c:pt>
                <c:pt idx="2983">
                  <c:v>0.1247646783716222</c:v>
                </c:pt>
                <c:pt idx="2984">
                  <c:v>0.11720386824606854</c:v>
                </c:pt>
                <c:pt idx="2985">
                  <c:v>0.10964292959485256</c:v>
                </c:pt>
                <c:pt idx="2986">
                  <c:v>0.102081870706483</c:v>
                </c:pt>
                <c:pt idx="2987">
                  <c:v>9.4520699871203373E-2</c:v>
                </c:pt>
                <c:pt idx="2988">
                  <c:v>8.6959425386196054E-2</c:v>
                </c:pt>
                <c:pt idx="2989">
                  <c:v>7.939805553303092E-2</c:v>
                </c:pt>
                <c:pt idx="2990">
                  <c:v>7.1836598614094527E-2</c:v>
                </c:pt>
                <c:pt idx="2991">
                  <c:v>6.4275062917895642E-2</c:v>
                </c:pt>
                <c:pt idx="2992">
                  <c:v>5.6713456734677758E-2</c:v>
                </c:pt>
                <c:pt idx="2993">
                  <c:v>4.9151788359888537E-2</c:v>
                </c:pt>
                <c:pt idx="2994">
                  <c:v>4.1590066083771471E-2</c:v>
                </c:pt>
                <c:pt idx="2995">
                  <c:v>3.402829819657005E-2</c:v>
                </c:pt>
                <c:pt idx="2996">
                  <c:v>2.6466492995466662E-2</c:v>
                </c:pt>
                <c:pt idx="2997">
                  <c:v>1.890465877243952E-2</c:v>
                </c:pt>
                <c:pt idx="2998">
                  <c:v>1.134280381426267E-2</c:v>
                </c:pt>
                <c:pt idx="2999">
                  <c:v>3.7809364181184968E-3</c:v>
                </c:pt>
                <c:pt idx="3000">
                  <c:v>-3.7809351222800602E-3</c:v>
                </c:pt>
                <c:pt idx="3001">
                  <c:v>-1.134280251668951E-2</c:v>
                </c:pt>
                <c:pt idx="3002">
                  <c:v>-1.890465747486636E-2</c:v>
                </c:pt>
                <c:pt idx="3003">
                  <c:v>-2.6466491699628225E-2</c:v>
                </c:pt>
                <c:pt idx="3004">
                  <c:v>-3.4028296900731614E-2</c:v>
                </c:pt>
                <c:pt idx="3005">
                  <c:v>-4.1590064786198311E-2</c:v>
                </c:pt>
                <c:pt idx="3006">
                  <c:v>-4.9151787062315377E-2</c:v>
                </c:pt>
                <c:pt idx="3007">
                  <c:v>-5.6713455438839322E-2</c:v>
                </c:pt>
                <c:pt idx="3008">
                  <c:v>-6.4275061622057206E-2</c:v>
                </c:pt>
                <c:pt idx="3009">
                  <c:v>-7.1836597316521367E-2</c:v>
                </c:pt>
                <c:pt idx="3010">
                  <c:v>-7.9398054237192484E-2</c:v>
                </c:pt>
                <c:pt idx="3011">
                  <c:v>-8.6959424086888171E-2</c:v>
                </c:pt>
                <c:pt idx="3012">
                  <c:v>-9.4520698575364936E-2</c:v>
                </c:pt>
                <c:pt idx="3013">
                  <c:v>-0.10208186940890984</c:v>
                </c:pt>
                <c:pt idx="3014">
                  <c:v>-0.10964292829901412</c:v>
                </c:pt>
                <c:pt idx="3015">
                  <c:v>-0.11720386695023011</c:v>
                </c:pt>
                <c:pt idx="3016">
                  <c:v>-0.12476467707404904</c:v>
                </c:pt>
                <c:pt idx="3017">
                  <c:v>-0.13232535038022741</c:v>
                </c:pt>
                <c:pt idx="3018">
                  <c:v>-0.13988587856984813</c:v>
                </c:pt>
                <c:pt idx="3019">
                  <c:v>-0.14744625336307604</c:v>
                </c:pt>
                <c:pt idx="3020">
                  <c:v>-0.15500646646099403</c:v>
                </c:pt>
                <c:pt idx="3021">
                  <c:v>-0.16256650957682806</c:v>
                </c:pt>
                <c:pt idx="3022">
                  <c:v>-0.17012637441513045</c:v>
                </c:pt>
                <c:pt idx="3023">
                  <c:v>-0.17768605269086191</c:v>
                </c:pt>
                <c:pt idx="3024">
                  <c:v>-0.18524553611551364</c:v>
                </c:pt>
                <c:pt idx="3025">
                  <c:v>-0.19280481638843383</c:v>
                </c:pt>
                <c:pt idx="3026">
                  <c:v>-0.20036388523325677</c:v>
                </c:pt>
                <c:pt idx="3027">
                  <c:v>-0.20792273435453479</c:v>
                </c:pt>
                <c:pt idx="3028">
                  <c:v>-0.21548135545682023</c:v>
                </c:pt>
                <c:pt idx="3029">
                  <c:v>-0.22303974026548212</c:v>
                </c:pt>
                <c:pt idx="3030">
                  <c:v>-0.2305978804781339</c:v>
                </c:pt>
                <c:pt idx="3031">
                  <c:v>-0.23815576781494041</c:v>
                </c:pt>
                <c:pt idx="3032">
                  <c:v>-0.24571339398392344</c:v>
                </c:pt>
                <c:pt idx="3033">
                  <c:v>-0.25327075069657423</c:v>
                </c:pt>
                <c:pt idx="3034">
                  <c:v>-0.26082782966611873</c:v>
                </c:pt>
                <c:pt idx="3035">
                  <c:v>-0.26838462260925233</c:v>
                </c:pt>
                <c:pt idx="3036">
                  <c:v>-0.27594112123399683</c:v>
                </c:pt>
                <c:pt idx="3037">
                  <c:v>-0.28349731725704763</c:v>
                </c:pt>
                <c:pt idx="3038">
                  <c:v>-0.29105320238816124</c:v>
                </c:pt>
                <c:pt idx="3039">
                  <c:v>-0.29860876834403305</c:v>
                </c:pt>
                <c:pt idx="3040">
                  <c:v>-0.30616400683962375</c:v>
                </c:pt>
                <c:pt idx="3041">
                  <c:v>-0.31371890958989401</c:v>
                </c:pt>
                <c:pt idx="3042">
                  <c:v>-0.32127346830633507</c:v>
                </c:pt>
                <c:pt idx="3043">
                  <c:v>-0.32882767471084651</c:v>
                </c:pt>
                <c:pt idx="3044">
                  <c:v>-0.33638152051145009</c:v>
                </c:pt>
                <c:pt idx="3045">
                  <c:v>-0.34393499742831068</c:v>
                </c:pt>
                <c:pt idx="3046">
                  <c:v>-0.35148809718332785</c:v>
                </c:pt>
                <c:pt idx="3047">
                  <c:v>-0.35904081148278866</c:v>
                </c:pt>
                <c:pt idx="3048">
                  <c:v>-0.36659313205379684</c:v>
                </c:pt>
                <c:pt idx="3049">
                  <c:v>-0.37414505060784364</c:v>
                </c:pt>
                <c:pt idx="3050">
                  <c:v>-0.38169655887029807</c:v>
                </c:pt>
                <c:pt idx="3051">
                  <c:v>-0.38924764854918192</c:v>
                </c:pt>
                <c:pt idx="3052">
                  <c:v>-0.39679831137506838</c:v>
                </c:pt>
                <c:pt idx="3053">
                  <c:v>-0.40434853906291812</c:v>
                </c:pt>
                <c:pt idx="3054">
                  <c:v>-0.41189832332942655</c:v>
                </c:pt>
                <c:pt idx="3055">
                  <c:v>-0.41944765590343214</c:v>
                </c:pt>
                <c:pt idx="3056">
                  <c:v>-0.42699652849816083</c:v>
                </c:pt>
                <c:pt idx="3057">
                  <c:v>-0.43454493283898166</c:v>
                </c:pt>
                <c:pt idx="3058">
                  <c:v>-0.44209286065126363</c:v>
                </c:pt>
                <c:pt idx="3059">
                  <c:v>-0.44964030365170216</c:v>
                </c:pt>
                <c:pt idx="3060">
                  <c:v>-0.45718725356740098</c:v>
                </c:pt>
                <c:pt idx="3061">
                  <c:v>-0.46473370212199439</c:v>
                </c:pt>
                <c:pt idx="3062">
                  <c:v>-0.47227964103564724</c:v>
                </c:pt>
                <c:pt idx="3063">
                  <c:v>-0.47982506204240216</c:v>
                </c:pt>
                <c:pt idx="3064">
                  <c:v>-0.48736995685548512</c:v>
                </c:pt>
                <c:pt idx="3065">
                  <c:v>-0.49491431721240819</c:v>
                </c:pt>
                <c:pt idx="3066">
                  <c:v>-0.50245813483333623</c:v>
                </c:pt>
                <c:pt idx="3067">
                  <c:v>-0.51000140145057715</c:v>
                </c:pt>
                <c:pt idx="3068">
                  <c:v>-0.51754410878256107</c:v>
                </c:pt>
                <c:pt idx="3069">
                  <c:v>-0.52508624857026953</c:v>
                </c:pt>
                <c:pt idx="3070">
                  <c:v>-0.53262781253039793</c:v>
                </c:pt>
                <c:pt idx="3071">
                  <c:v>-0.54016879240392779</c:v>
                </c:pt>
                <c:pt idx="3072">
                  <c:v>-0.54770917991275869</c:v>
                </c:pt>
                <c:pt idx="3073">
                  <c:v>-0.55524896679440272</c:v>
                </c:pt>
                <c:pt idx="3074">
                  <c:v>-0.56278814477596362</c:v>
                </c:pt>
                <c:pt idx="3075">
                  <c:v>-0.57032670558974929</c:v>
                </c:pt>
                <c:pt idx="3076">
                  <c:v>-0.57786464097327184</c:v>
                </c:pt>
                <c:pt idx="3077">
                  <c:v>-0.58540194265536971</c:v>
                </c:pt>
                <c:pt idx="3078">
                  <c:v>-0.592938602373555</c:v>
                </c:pt>
                <c:pt idx="3079">
                  <c:v>-0.60047461186013562</c:v>
                </c:pt>
                <c:pt idx="3080">
                  <c:v>-0.6080099628560931</c:v>
                </c:pt>
                <c:pt idx="3081">
                  <c:v>-0.61554464709026591</c:v>
                </c:pt>
                <c:pt idx="3082">
                  <c:v>-0.62307865630710502</c:v>
                </c:pt>
                <c:pt idx="3083">
                  <c:v>-0.63061198224065307</c:v>
                </c:pt>
                <c:pt idx="3084">
                  <c:v>-0.63814461663362632</c:v>
                </c:pt>
                <c:pt idx="3085">
                  <c:v>-0.64567655121659795</c:v>
                </c:pt>
                <c:pt idx="3086">
                  <c:v>-0.65320777774269256</c:v>
                </c:pt>
                <c:pt idx="3087">
                  <c:v>-0.66073828794421807</c:v>
                </c:pt>
                <c:pt idx="3088">
                  <c:v>-0.66826807356215601</c:v>
                </c:pt>
                <c:pt idx="3089">
                  <c:v>-0.67579712634616151</c:v>
                </c:pt>
                <c:pt idx="3090">
                  <c:v>-0.68332543803201196</c:v>
                </c:pt>
                <c:pt idx="3091">
                  <c:v>-0.6908530003710972</c:v>
                </c:pt>
                <c:pt idx="3092">
                  <c:v>-0.69837980510439879</c:v>
                </c:pt>
                <c:pt idx="3093">
                  <c:v>-0.70590584397810241</c:v>
                </c:pt>
                <c:pt idx="3094">
                  <c:v>-0.71343110874012849</c:v>
                </c:pt>
                <c:pt idx="3095">
                  <c:v>-0.72095559113666274</c:v>
                </c:pt>
                <c:pt idx="3096">
                  <c:v>-0.72847928291909503</c:v>
                </c:pt>
                <c:pt idx="3097">
                  <c:v>-0.73600217582840688</c:v>
                </c:pt>
                <c:pt idx="3098">
                  <c:v>-0.74352426162813123</c:v>
                </c:pt>
                <c:pt idx="3099">
                  <c:v>-0.75104553205924962</c:v>
                </c:pt>
                <c:pt idx="3100">
                  <c:v>-0.75856597887662136</c:v>
                </c:pt>
                <c:pt idx="3101">
                  <c:v>-0.76608559383684049</c:v>
                </c:pt>
                <c:pt idx="3102">
                  <c:v>-0.77360436868609272</c:v>
                </c:pt>
                <c:pt idx="3103">
                  <c:v>-0.78112229518444154</c:v>
                </c:pt>
                <c:pt idx="3104">
                  <c:v>-0.78863936508674626</c:v>
                </c:pt>
                <c:pt idx="3105">
                  <c:v>-0.79615557014960092</c:v>
                </c:pt>
                <c:pt idx="3106">
                  <c:v>-0.80367090212959957</c:v>
                </c:pt>
                <c:pt idx="3107">
                  <c:v>-0.81118535278507098</c:v>
                </c:pt>
                <c:pt idx="3108">
                  <c:v>-0.8186989138812828</c:v>
                </c:pt>
                <c:pt idx="3109">
                  <c:v>-0.82621157716615545</c:v>
                </c:pt>
                <c:pt idx="3110">
                  <c:v>-0.83372333441363022</c:v>
                </c:pt>
                <c:pt idx="3111">
                  <c:v>-0.84123417738030115</c:v>
                </c:pt>
                <c:pt idx="3112">
                  <c:v>-0.8487440978314359</c:v>
                </c:pt>
                <c:pt idx="3113">
                  <c:v>-0.85625308752883267</c:v>
                </c:pt>
                <c:pt idx="3114">
                  <c:v>-0.86376113823949385</c:v>
                </c:pt>
                <c:pt idx="3115">
                  <c:v>-0.87126824173389128</c:v>
                </c:pt>
                <c:pt idx="3116">
                  <c:v>-0.87877438977035371</c:v>
                </c:pt>
                <c:pt idx="3117">
                  <c:v>-0.8862795741280266</c:v>
                </c:pt>
                <c:pt idx="3118">
                  <c:v>-0.89378378656697344</c:v>
                </c:pt>
                <c:pt idx="3119">
                  <c:v>-0.90128701886633966</c:v>
                </c:pt>
                <c:pt idx="3120">
                  <c:v>-0.90878926278965821</c:v>
                </c:pt>
                <c:pt idx="3121">
                  <c:v>-0.91629051011954399</c:v>
                </c:pt>
                <c:pt idx="3122">
                  <c:v>-0.92379075261952992</c:v>
                </c:pt>
                <c:pt idx="3123">
                  <c:v>-0.93128998207396563</c:v>
                </c:pt>
                <c:pt idx="3124">
                  <c:v>-0.93878819025158822</c:v>
                </c:pt>
                <c:pt idx="3125">
                  <c:v>-0.94628536893154314</c:v>
                </c:pt>
                <c:pt idx="3126">
                  <c:v>-0.95378150990164945</c:v>
                </c:pt>
                <c:pt idx="3127">
                  <c:v>-0.96127660492370537</c:v>
                </c:pt>
                <c:pt idx="3128">
                  <c:v>-0.96877064579420358</c:v>
                </c:pt>
                <c:pt idx="3129">
                  <c:v>-0.97626362428361591</c:v>
                </c:pt>
                <c:pt idx="3130">
                  <c:v>-0.98375553218496559</c:v>
                </c:pt>
                <c:pt idx="3131">
                  <c:v>-0.99124636127566335</c:v>
                </c:pt>
                <c:pt idx="3132">
                  <c:v>-0.99873610334526297</c:v>
                </c:pt>
                <c:pt idx="3133">
                  <c:v>-1.0062247501746446</c:v>
                </c:pt>
                <c:pt idx="3134">
                  <c:v>-1.0137122935585663</c:v>
                </c:pt>
                <c:pt idx="3135">
                  <c:v>-1.0211987252813777</c:v>
                </c:pt>
                <c:pt idx="3136">
                  <c:v>-1.0286840371361017</c:v>
                </c:pt>
                <c:pt idx="3137">
                  <c:v>-1.0361682209105578</c:v>
                </c:pt>
                <c:pt idx="3138">
                  <c:v>-1.043651268397769</c:v>
                </c:pt>
                <c:pt idx="3139">
                  <c:v>-1.0511331713976975</c:v>
                </c:pt>
                <c:pt idx="3140">
                  <c:v>-1.0586139216998969</c:v>
                </c:pt>
                <c:pt idx="3141">
                  <c:v>-1.0660935110973906</c:v>
                </c:pt>
                <c:pt idx="3142">
                  <c:v>-1.073571931402284</c:v>
                </c:pt>
                <c:pt idx="3143">
                  <c:v>-1.0810491743954569</c:v>
                </c:pt>
                <c:pt idx="3144">
                  <c:v>-1.0885252318872802</c:v>
                </c:pt>
                <c:pt idx="3145">
                  <c:v>-1.0960000956811848</c:v>
                </c:pt>
                <c:pt idx="3146">
                  <c:v>-1.103473757575399</c:v>
                </c:pt>
                <c:pt idx="3147">
                  <c:v>-1.1109462093716189</c:v>
                </c:pt>
                <c:pt idx="3148">
                  <c:v>-1.1184174428854194</c:v>
                </c:pt>
                <c:pt idx="3149">
                  <c:v>-1.1258874499098237</c:v>
                </c:pt>
                <c:pt idx="3150">
                  <c:v>-1.1333562222673454</c:v>
                </c:pt>
                <c:pt idx="3151">
                  <c:v>-1.1408237517562121</c:v>
                </c:pt>
                <c:pt idx="3152">
                  <c:v>-1.148290030191998</c:v>
                </c:pt>
                <c:pt idx="3153">
                  <c:v>-1.1557550493937474</c:v>
                </c:pt>
                <c:pt idx="3154">
                  <c:v>-1.1632188011596878</c:v>
                </c:pt>
                <c:pt idx="3155">
                  <c:v>-1.1706812773210062</c:v>
                </c:pt>
                <c:pt idx="3156">
                  <c:v>-1.1781424696793996</c:v>
                </c:pt>
                <c:pt idx="3157">
                  <c:v>-1.185602370066055</c:v>
                </c:pt>
                <c:pt idx="3158">
                  <c:v>-1.1930609702913431</c:v>
                </c:pt>
                <c:pt idx="3159">
                  <c:v>-1.2005182621812467</c:v>
                </c:pt>
                <c:pt idx="3160">
                  <c:v>-1.2079742375496054</c:v>
                </c:pt>
                <c:pt idx="3161">
                  <c:v>-1.2154288882345461</c:v>
                </c:pt>
                <c:pt idx="3162">
                  <c:v>-1.222882206048173</c:v>
                </c:pt>
                <c:pt idx="3163">
                  <c:v>-1.2303341828216741</c:v>
                </c:pt>
                <c:pt idx="3164">
                  <c:v>-1.2377848103845013</c:v>
                </c:pt>
                <c:pt idx="3165">
                  <c:v>-1.2452340805626378</c:v>
                </c:pt>
                <c:pt idx="3166">
                  <c:v>-1.2526819851890054</c:v>
                </c:pt>
                <c:pt idx="3167">
                  <c:v>-1.2601285160965259</c:v>
                </c:pt>
                <c:pt idx="3168">
                  <c:v>-1.2675736651181213</c:v>
                </c:pt>
                <c:pt idx="3169">
                  <c:v>-1.2750174240936523</c:v>
                </c:pt>
                <c:pt idx="3170">
                  <c:v>-1.2824597848508368</c:v>
                </c:pt>
                <c:pt idx="3171">
                  <c:v>-1.2899007392347395</c:v>
                </c:pt>
                <c:pt idx="3172">
                  <c:v>-1.2973402790852213</c:v>
                </c:pt>
                <c:pt idx="3173">
                  <c:v>-1.3047783962456121</c:v>
                </c:pt>
                <c:pt idx="3174">
                  <c:v>-1.3122150825523038</c:v>
                </c:pt>
                <c:pt idx="3175">
                  <c:v>-1.3196503298555651</c:v>
                </c:pt>
                <c:pt idx="3176">
                  <c:v>-1.3270841300039304</c:v>
                </c:pt>
                <c:pt idx="3177">
                  <c:v>-1.3345164748355258</c:v>
                </c:pt>
                <c:pt idx="3178">
                  <c:v>-1.3419473562110289</c:v>
                </c:pt>
                <c:pt idx="3179">
                  <c:v>-1.3493767659737699</c:v>
                </c:pt>
                <c:pt idx="3180">
                  <c:v>-1.356804695984426</c:v>
                </c:pt>
                <c:pt idx="3181">
                  <c:v>-1.3642311380863275</c:v>
                </c:pt>
                <c:pt idx="3182">
                  <c:v>-1.3716560841436216</c:v>
                </c:pt>
                <c:pt idx="3183">
                  <c:v>-1.3790795260100464</c:v>
                </c:pt>
                <c:pt idx="3184">
                  <c:v>-1.3865014555532185</c:v>
                </c:pt>
                <c:pt idx="3185">
                  <c:v>-1.3939218646199376</c:v>
                </c:pt>
                <c:pt idx="3186">
                  <c:v>-1.4013407450847586</c:v>
                </c:pt>
                <c:pt idx="3187">
                  <c:v>-1.4087580888066249</c:v>
                </c:pt>
                <c:pt idx="3188">
                  <c:v>-1.4161738876514174</c:v>
                </c:pt>
                <c:pt idx="3189">
                  <c:v>-1.4235881334902223</c:v>
                </c:pt>
                <c:pt idx="3190">
                  <c:v>-1.4310008181889211</c:v>
                </c:pt>
                <c:pt idx="3191">
                  <c:v>-1.4384119336185996</c:v>
                </c:pt>
                <c:pt idx="3192">
                  <c:v>-1.4458214716538131</c:v>
                </c:pt>
                <c:pt idx="3193">
                  <c:v>-1.4532294241691168</c:v>
                </c:pt>
                <c:pt idx="3194">
                  <c:v>-1.4606357830408006</c:v>
                </c:pt>
                <c:pt idx="3195">
                  <c:v>-1.4680405401451546</c:v>
                </c:pt>
                <c:pt idx="3196">
                  <c:v>-1.4754436873654075</c:v>
                </c:pt>
                <c:pt idx="3197">
                  <c:v>-1.4828452165726453</c:v>
                </c:pt>
                <c:pt idx="3198">
                  <c:v>-1.4902451196674438</c:v>
                </c:pt>
                <c:pt idx="3199">
                  <c:v>-1.4976433885260931</c:v>
                </c:pt>
                <c:pt idx="3200">
                  <c:v>-1.5050400150266179</c:v>
                </c:pt>
                <c:pt idx="3201">
                  <c:v>-1.5124349910730639</c:v>
                </c:pt>
                <c:pt idx="3202">
                  <c:v>-1.5198283085486597</c:v>
                </c:pt>
                <c:pt idx="3203">
                  <c:v>-1.5272199593435731</c:v>
                </c:pt>
                <c:pt idx="3204">
                  <c:v>-1.5346099353566456</c:v>
                </c:pt>
                <c:pt idx="3205">
                  <c:v>-1.5419982284815141</c:v>
                </c:pt>
                <c:pt idx="3206">
                  <c:v>-1.5493848306118163</c:v>
                </c:pt>
                <c:pt idx="3207">
                  <c:v>-1.5567697336602708</c:v>
                </c:pt>
                <c:pt idx="3208">
                  <c:v>-1.5641529295118417</c:v>
                </c:pt>
                <c:pt idx="3209">
                  <c:v>-1.5715344100827173</c:v>
                </c:pt>
                <c:pt idx="3210">
                  <c:v>-1.5789141672717388</c:v>
                </c:pt>
                <c:pt idx="3211">
                  <c:v>-1.5862921929864215</c:v>
                </c:pt>
                <c:pt idx="3212">
                  <c:v>-1.5936684791412192</c:v>
                </c:pt>
                <c:pt idx="3213">
                  <c:v>-1.6010430176384427</c:v>
                </c:pt>
                <c:pt idx="3214">
                  <c:v>-1.60841580039775</c:v>
                </c:pt>
                <c:pt idx="3215">
                  <c:v>-1.6157868193335951</c:v>
                </c:pt>
                <c:pt idx="3216">
                  <c:v>-1.623156066358697</c:v>
                </c:pt>
                <c:pt idx="3217">
                  <c:v>-1.6305235333961832</c:v>
                </c:pt>
                <c:pt idx="3218">
                  <c:v>-1.6378892123622424</c:v>
                </c:pt>
                <c:pt idx="3219">
                  <c:v>-1.6452530951852062</c:v>
                </c:pt>
                <c:pt idx="3220">
                  <c:v>-1.6526151737829982</c:v>
                </c:pt>
                <c:pt idx="3221">
                  <c:v>-1.6599754400856841</c:v>
                </c:pt>
                <c:pt idx="3222">
                  <c:v>-1.6673338860233311</c:v>
                </c:pt>
                <c:pt idx="3223">
                  <c:v>-1.6746905035294746</c:v>
                </c:pt>
                <c:pt idx="3224">
                  <c:v>-1.6820452845220379</c:v>
                </c:pt>
                <c:pt idx="3225">
                  <c:v>-1.6893982209519043</c:v>
                </c:pt>
                <c:pt idx="3226">
                  <c:v>-1.6967493047526094</c:v>
                </c:pt>
                <c:pt idx="3227">
                  <c:v>-1.7040985278507503</c:v>
                </c:pt>
                <c:pt idx="3228">
                  <c:v>-1.7114458822041489</c:v>
                </c:pt>
                <c:pt idx="3229">
                  <c:v>-1.7187913597428717</c:v>
                </c:pt>
                <c:pt idx="3230">
                  <c:v>-1.726134952416067</c:v>
                </c:pt>
                <c:pt idx="3231">
                  <c:v>-1.7334766521746174</c:v>
                </c:pt>
                <c:pt idx="3232">
                  <c:v>-1.7408164509607333</c:v>
                </c:pt>
                <c:pt idx="3233">
                  <c:v>-1.7481543407252969</c:v>
                </c:pt>
                <c:pt idx="3234">
                  <c:v>-1.7554903134313349</c:v>
                </c:pt>
                <c:pt idx="3235">
                  <c:v>-1.7628243610175871</c:v>
                </c:pt>
                <c:pt idx="3236">
                  <c:v>-1.7701564754592225</c:v>
                </c:pt>
                <c:pt idx="3237">
                  <c:v>-1.7774866487036549</c:v>
                </c:pt>
                <c:pt idx="3238">
                  <c:v>-1.78481487271738</c:v>
                </c:pt>
                <c:pt idx="3239">
                  <c:v>-1.7921411394599547</c:v>
                </c:pt>
                <c:pt idx="3240">
                  <c:v>-1.7994654409030781</c:v>
                </c:pt>
                <c:pt idx="3241">
                  <c:v>-1.8067877690080421</c:v>
                </c:pt>
                <c:pt idx="3242">
                  <c:v>-1.8141081157552197</c:v>
                </c:pt>
                <c:pt idx="3243">
                  <c:v>-1.8214264731024332</c:v>
                </c:pt>
                <c:pt idx="3244">
                  <c:v>-1.8287428330387296</c:v>
                </c:pt>
                <c:pt idx="3245">
                  <c:v>-1.8360571875306042</c:v>
                </c:pt>
                <c:pt idx="3246">
                  <c:v>-1.8433695285636347</c:v>
                </c:pt>
                <c:pt idx="3247">
                  <c:v>-1.8506798481112559</c:v>
                </c:pt>
                <c:pt idx="3248">
                  <c:v>-1.8579881381677184</c:v>
                </c:pt>
                <c:pt idx="3249">
                  <c:v>-1.8652943907047219</c:v>
                </c:pt>
                <c:pt idx="3250">
                  <c:v>-1.8725985977234572</c:v>
                </c:pt>
                <c:pt idx="3251">
                  <c:v>-1.8799007512095012</c:v>
                </c:pt>
                <c:pt idx="3252">
                  <c:v>-1.8872008431466969</c:v>
                </c:pt>
                <c:pt idx="3253">
                  <c:v>-1.894498865544908</c:v>
                </c:pt>
                <c:pt idx="3254">
                  <c:v>-1.9017948103879774</c:v>
                </c:pt>
                <c:pt idx="3255">
                  <c:v>-1.9090886696822991</c:v>
                </c:pt>
                <c:pt idx="3256">
                  <c:v>-1.9163804354203895</c:v>
                </c:pt>
                <c:pt idx="3257">
                  <c:v>-1.9236700996242555</c:v>
                </c:pt>
                <c:pt idx="3258">
                  <c:v>-1.9309576542760054</c:v>
                </c:pt>
                <c:pt idx="3259">
                  <c:v>-1.9382430914045845</c:v>
                </c:pt>
                <c:pt idx="3260">
                  <c:v>-1.9455264030059789</c:v>
                </c:pt>
                <c:pt idx="3261">
                  <c:v>-1.9528075811039298</c:v>
                </c:pt>
                <c:pt idx="3262">
                  <c:v>-1.9600866177048315</c:v>
                </c:pt>
                <c:pt idx="3263">
                  <c:v>-1.9673635048341604</c:v>
                </c:pt>
                <c:pt idx="3264">
                  <c:v>-1.9746382345052493</c:v>
                </c:pt>
                <c:pt idx="3265">
                  <c:v>-1.9819107987435747</c:v>
                </c:pt>
                <c:pt idx="3266">
                  <c:v>-1.9891811895728777</c:v>
                </c:pt>
                <c:pt idx="3267">
                  <c:v>-1.9964493990273087</c:v>
                </c:pt>
                <c:pt idx="3268">
                  <c:v>-2.0037154191236697</c:v>
                </c:pt>
                <c:pt idx="3269">
                  <c:v>-2.0109792419047841</c:v>
                </c:pt>
                <c:pt idx="3270">
                  <c:v>-2.0182408593926588</c:v>
                </c:pt>
                <c:pt idx="3271">
                  <c:v>-2.0255002636422601</c:v>
                </c:pt>
                <c:pt idx="3272">
                  <c:v>-2.0327574466755953</c:v>
                </c:pt>
                <c:pt idx="3273">
                  <c:v>-2.0400124005458959</c:v>
                </c:pt>
                <c:pt idx="3274">
                  <c:v>-2.0472651172855767</c:v>
                </c:pt>
                <c:pt idx="3275">
                  <c:v>-2.0545155889530737</c:v>
                </c:pt>
                <c:pt idx="3276">
                  <c:v>-2.0617638075964146</c:v>
                </c:pt>
                <c:pt idx="3277">
                  <c:v>-2.0690097652532184</c:v>
                </c:pt>
                <c:pt idx="3278">
                  <c:v>-2.0762534539940649</c:v>
                </c:pt>
                <c:pt idx="3279">
                  <c:v>-2.0834948658669807</c:v>
                </c:pt>
                <c:pt idx="3280">
                  <c:v>-2.0907339929321367</c:v>
                </c:pt>
                <c:pt idx="3281">
                  <c:v>-2.0979708272479689</c:v>
                </c:pt>
                <c:pt idx="3282">
                  <c:v>-2.1052053608867913</c:v>
                </c:pt>
                <c:pt idx="3283">
                  <c:v>-2.1124375859070401</c:v>
                </c:pt>
                <c:pt idx="3284">
                  <c:v>-2.1196674943792932</c:v>
                </c:pt>
                <c:pt idx="3285">
                  <c:v>-2.1268950783793343</c:v>
                </c:pt>
                <c:pt idx="3286">
                  <c:v>-2.1341203299760081</c:v>
                </c:pt>
                <c:pt idx="3287">
                  <c:v>-2.1413432412468318</c:v>
                </c:pt>
                <c:pt idx="3288">
                  <c:v>-2.1485638042779973</c:v>
                </c:pt>
                <c:pt idx="3289">
                  <c:v>-2.1557820111366146</c:v>
                </c:pt>
                <c:pt idx="3290">
                  <c:v>-2.1629978539244865</c:v>
                </c:pt>
                <c:pt idx="3291">
                  <c:v>-2.1702113247139279</c:v>
                </c:pt>
                <c:pt idx="3292">
                  <c:v>-2.1774224156067419</c:v>
                </c:pt>
                <c:pt idx="3293">
                  <c:v>-2.1846311186804468</c:v>
                </c:pt>
                <c:pt idx="3294">
                  <c:v>-2.1918374260472548</c:v>
                </c:pt>
                <c:pt idx="3295">
                  <c:v>-2.1990413297864193</c:v>
                </c:pt>
                <c:pt idx="3296">
                  <c:v>-2.2062428220153558</c:v>
                </c:pt>
                <c:pt idx="3297">
                  <c:v>-2.2134418948254604</c:v>
                </c:pt>
                <c:pt idx="3298">
                  <c:v>-2.220638540325476</c:v>
                </c:pt>
                <c:pt idx="3299">
                  <c:v>-2.227832750618941</c:v>
                </c:pt>
                <c:pt idx="3300">
                  <c:v>-2.2350245178267421</c:v>
                </c:pt>
                <c:pt idx="3301">
                  <c:v>-2.2422138340524174</c:v>
                </c:pt>
                <c:pt idx="3302">
                  <c:v>-2.2494006914168532</c:v>
                </c:pt>
                <c:pt idx="3303">
                  <c:v>-2.2565850820392002</c:v>
                </c:pt>
                <c:pt idx="3304">
                  <c:v>-2.2637669980368758</c:v>
                </c:pt>
                <c:pt idx="3305">
                  <c:v>-2.2709464315377041</c:v>
                </c:pt>
                <c:pt idx="3306">
                  <c:v>-2.2781233746643066</c:v>
                </c:pt>
                <c:pt idx="3307">
                  <c:v>-2.2852978195549154</c:v>
                </c:pt>
                <c:pt idx="3308">
                  <c:v>-2.2924697583321523</c:v>
                </c:pt>
                <c:pt idx="3309">
                  <c:v>-2.29963918313425</c:v>
                </c:pt>
                <c:pt idx="3310">
                  <c:v>-2.3068060861063806</c:v>
                </c:pt>
                <c:pt idx="3311">
                  <c:v>-2.3139704593763688</c:v>
                </c:pt>
                <c:pt idx="3312">
                  <c:v>-2.321132295096326</c:v>
                </c:pt>
                <c:pt idx="3313">
                  <c:v>-2.3282915854114239</c:v>
                </c:pt>
                <c:pt idx="3314">
                  <c:v>-2.3354483224651004</c:v>
                </c:pt>
                <c:pt idx="3315">
                  <c:v>-2.3426024984181391</c:v>
                </c:pt>
                <c:pt idx="3316">
                  <c:v>-2.349754105417448</c:v>
                </c:pt>
                <c:pt idx="3317">
                  <c:v>-2.3569031356220767</c:v>
                </c:pt>
                <c:pt idx="3318">
                  <c:v>-2.3640495811980133</c:v>
                </c:pt>
                <c:pt idx="3319">
                  <c:v>-2.3711934343043084</c:v>
                </c:pt>
                <c:pt idx="3320">
                  <c:v>-2.3783346870965421</c:v>
                </c:pt>
                <c:pt idx="3321">
                  <c:v>-2.3854733317649894</c:v>
                </c:pt>
                <c:pt idx="3322">
                  <c:v>-2.3926093604617615</c:v>
                </c:pt>
                <c:pt idx="3323">
                  <c:v>-2.3997427653719288</c:v>
                </c:pt>
                <c:pt idx="3324">
                  <c:v>-2.4068735386666846</c:v>
                </c:pt>
                <c:pt idx="3325">
                  <c:v>-2.4140016725345688</c:v>
                </c:pt>
                <c:pt idx="3326">
                  <c:v>-2.4211271591554477</c:v>
                </c:pt>
                <c:pt idx="3327">
                  <c:v>-2.4282499907039847</c:v>
                </c:pt>
                <c:pt idx="3328">
                  <c:v>-2.4353701593878005</c:v>
                </c:pt>
                <c:pt idx="3329">
                  <c:v>-2.4424876573815588</c:v>
                </c:pt>
                <c:pt idx="3330">
                  <c:v>-2.4496024768980855</c:v>
                </c:pt>
                <c:pt idx="3331">
                  <c:v>-2.4567146101172472</c:v>
                </c:pt>
                <c:pt idx="3332">
                  <c:v>-2.4638240492484003</c:v>
                </c:pt>
                <c:pt idx="3333">
                  <c:v>-2.4709307864974326</c:v>
                </c:pt>
                <c:pt idx="3334">
                  <c:v>-2.4780348140650279</c:v>
                </c:pt>
                <c:pt idx="3335">
                  <c:v>-2.4851361241674805</c:v>
                </c:pt>
                <c:pt idx="3336">
                  <c:v>-2.4922347090089447</c:v>
                </c:pt>
                <c:pt idx="3337">
                  <c:v>-2.4993305608126541</c:v>
                </c:pt>
                <c:pt idx="3338">
                  <c:v>-2.5064236717914357</c:v>
                </c:pt>
                <c:pt idx="3339">
                  <c:v>-2.5135140341737277</c:v>
                </c:pt>
                <c:pt idx="3340">
                  <c:v>-2.5206016401740916</c:v>
                </c:pt>
                <c:pt idx="3341">
                  <c:v>-2.5276864820296394</c:v>
                </c:pt>
                <c:pt idx="3342">
                  <c:v>-2.5347685519636065</c:v>
                </c:pt>
                <c:pt idx="3343">
                  <c:v>-2.541847842216574</c:v>
                </c:pt>
                <c:pt idx="3344">
                  <c:v>-2.5489243450221855</c:v>
                </c:pt>
                <c:pt idx="3345">
                  <c:v>-2.5559980526140835</c:v>
                </c:pt>
                <c:pt idx="3346">
                  <c:v>-2.5630689572484626</c:v>
                </c:pt>
                <c:pt idx="3347">
                  <c:v>-2.5701370511589658</c:v>
                </c:pt>
                <c:pt idx="3348">
                  <c:v>-2.5772023265983184</c:v>
                </c:pt>
                <c:pt idx="3349">
                  <c:v>-2.5842647758175104</c:v>
                </c:pt>
                <c:pt idx="3350">
                  <c:v>-2.5913243910796746</c:v>
                </c:pt>
                <c:pt idx="3351">
                  <c:v>-2.5983811646358017</c:v>
                </c:pt>
                <c:pt idx="3352">
                  <c:v>-2.6054350887455557</c:v>
                </c:pt>
                <c:pt idx="3353">
                  <c:v>-2.6124861556772738</c:v>
                </c:pt>
                <c:pt idx="3354">
                  <c:v>-2.6195343576940893</c:v>
                </c:pt>
                <c:pt idx="3355">
                  <c:v>-2.6265796870782179</c:v>
                </c:pt>
                <c:pt idx="3356">
                  <c:v>-2.6336221360875878</c:v>
                </c:pt>
                <c:pt idx="3357">
                  <c:v>-2.6406616970148233</c:v>
                </c:pt>
                <c:pt idx="3358">
                  <c:v>-2.6476983621265271</c:v>
                </c:pt>
                <c:pt idx="3359">
                  <c:v>-2.6547321237135879</c:v>
                </c:pt>
                <c:pt idx="3360">
                  <c:v>-2.66176297406516</c:v>
                </c:pt>
                <c:pt idx="3361">
                  <c:v>-2.6687909054634584</c:v>
                </c:pt>
                <c:pt idx="3362">
                  <c:v>-2.6758159102063113</c:v>
                </c:pt>
                <c:pt idx="3363">
                  <c:v>-2.6828379805898113</c:v>
                </c:pt>
                <c:pt idx="3364">
                  <c:v>-2.6898571089117862</c:v>
                </c:pt>
                <c:pt idx="3365">
                  <c:v>-2.6968732874735335</c:v>
                </c:pt>
                <c:pt idx="3366">
                  <c:v>-2.7038865085867587</c:v>
                </c:pt>
                <c:pt idx="3367">
                  <c:v>-2.7108967645562281</c:v>
                </c:pt>
                <c:pt idx="3368">
                  <c:v>-2.7179040476901783</c:v>
                </c:pt>
                <c:pt idx="3369">
                  <c:v>-2.7249083503176621</c:v>
                </c:pt>
                <c:pt idx="3370">
                  <c:v>-2.7319096647417105</c:v>
                </c:pt>
                <c:pt idx="3371">
                  <c:v>-2.7389079832965817</c:v>
                </c:pt>
                <c:pt idx="3372">
                  <c:v>-2.7459032982991847</c:v>
                </c:pt>
                <c:pt idx="3373">
                  <c:v>-2.7528956020855118</c:v>
                </c:pt>
                <c:pt idx="3374">
                  <c:v>-2.7598848869794108</c:v>
                </c:pt>
                <c:pt idx="3375">
                  <c:v>-2.7668711453255472</c:v>
                </c:pt>
                <c:pt idx="3376">
                  <c:v>-2.7738543694599134</c:v>
                </c:pt>
                <c:pt idx="3377">
                  <c:v>-2.7808345517185002</c:v>
                </c:pt>
                <c:pt idx="3378">
                  <c:v>-2.7878116844529122</c:v>
                </c:pt>
                <c:pt idx="3379">
                  <c:v>-2.7947857600078145</c:v>
                </c:pt>
                <c:pt idx="3380">
                  <c:v>-2.8017567707417506</c:v>
                </c:pt>
                <c:pt idx="3381">
                  <c:v>-2.8087247090011203</c:v>
                </c:pt>
                <c:pt idx="3382">
                  <c:v>-2.815689567154875</c:v>
                </c:pt>
                <c:pt idx="3383">
                  <c:v>-2.8226513375546185</c:v>
                </c:pt>
                <c:pt idx="3384">
                  <c:v>-2.8296100125745074</c:v>
                </c:pt>
                <c:pt idx="3385">
                  <c:v>-2.8365655845748181</c:v>
                </c:pt>
                <c:pt idx="3386">
                  <c:v>-2.8435180459418508</c:v>
                </c:pt>
                <c:pt idx="3387">
                  <c:v>-2.8504673890341476</c:v>
                </c:pt>
                <c:pt idx="3388">
                  <c:v>-2.857413606244946</c:v>
                </c:pt>
                <c:pt idx="3389">
                  <c:v>-2.8643566899501369</c:v>
                </c:pt>
                <c:pt idx="3390">
                  <c:v>-2.8712966325342841</c:v>
                </c:pt>
                <c:pt idx="3391">
                  <c:v>-2.8782334263923599</c:v>
                </c:pt>
                <c:pt idx="3392">
                  <c:v>-2.8851670639193361</c:v>
                </c:pt>
                <c:pt idx="3393">
                  <c:v>-2.892097537494573</c:v>
                </c:pt>
                <c:pt idx="3394">
                  <c:v>-2.8990248395425326</c:v>
                </c:pt>
                <c:pt idx="3395">
                  <c:v>-2.9059489624443104</c:v>
                </c:pt>
                <c:pt idx="3396">
                  <c:v>-2.9128698986261026</c:v>
                </c:pt>
                <c:pt idx="3397">
                  <c:v>-2.9197876404811476</c:v>
                </c:pt>
                <c:pt idx="3398">
                  <c:v>-2.9267021804373767</c:v>
                </c:pt>
                <c:pt idx="3399">
                  <c:v>-2.9336135108967016</c:v>
                </c:pt>
                <c:pt idx="3400">
                  <c:v>-2.9405216242991972</c:v>
                </c:pt>
                <c:pt idx="3401">
                  <c:v>-2.9474265130554484</c:v>
                </c:pt>
                <c:pt idx="3402">
                  <c:v>-2.9543281695933872</c:v>
                </c:pt>
                <c:pt idx="3403">
                  <c:v>-2.9612265863582925</c:v>
                </c:pt>
                <c:pt idx="3404">
                  <c:v>-2.9681217557624846</c:v>
                </c:pt>
                <c:pt idx="3405">
                  <c:v>-2.9750136702651195</c:v>
                </c:pt>
                <c:pt idx="3406">
                  <c:v>-2.9819023222993346</c:v>
                </c:pt>
                <c:pt idx="3407">
                  <c:v>-2.9887877043104085</c:v>
                </c:pt>
                <c:pt idx="3408">
                  <c:v>-2.9956698087505589</c:v>
                </c:pt>
                <c:pt idx="3409">
                  <c:v>-3.0025486280720051</c:v>
                </c:pt>
                <c:pt idx="3410">
                  <c:v>-3.0094241547269638</c:v>
                </c:pt>
                <c:pt idx="3411">
                  <c:v>-3.0162963811832673</c:v>
                </c:pt>
                <c:pt idx="3412">
                  <c:v>-3.0231652999018062</c:v>
                </c:pt>
                <c:pt idx="3413">
                  <c:v>-3.0300309033469421</c:v>
                </c:pt>
                <c:pt idx="3414">
                  <c:v>-3.0368931839899749</c:v>
                </c:pt>
                <c:pt idx="3415">
                  <c:v>-3.0437521343108784</c:v>
                </c:pt>
                <c:pt idx="3416">
                  <c:v>-3.0506077467792188</c:v>
                </c:pt>
                <c:pt idx="3417">
                  <c:v>-3.0574600138888464</c:v>
                </c:pt>
                <c:pt idx="3418">
                  <c:v>-3.0643089281127969</c:v>
                </c:pt>
                <c:pt idx="3419">
                  <c:v>-3.0711544819501251</c:v>
                </c:pt>
                <c:pt idx="3420">
                  <c:v>-3.0779966678860098</c:v>
                </c:pt>
                <c:pt idx="3421">
                  <c:v>-3.0848354784264451</c:v>
                </c:pt>
                <c:pt idx="3422">
                  <c:v>-3.0916709060600791</c:v>
                </c:pt>
                <c:pt idx="3423">
                  <c:v>-3.0985029433067828</c:v>
                </c:pt>
                <c:pt idx="3424">
                  <c:v>-3.1053315826552046</c:v>
                </c:pt>
                <c:pt idx="3425">
                  <c:v>-3.1121568166304208</c:v>
                </c:pt>
                <c:pt idx="3426">
                  <c:v>-3.1189786377488344</c:v>
                </c:pt>
                <c:pt idx="3427">
                  <c:v>-3.1257970385147047</c:v>
                </c:pt>
                <c:pt idx="3428">
                  <c:v>-3.1326120114721911</c:v>
                </c:pt>
                <c:pt idx="3429">
                  <c:v>-3.1394235491272875</c:v>
                </c:pt>
                <c:pt idx="3430">
                  <c:v>-3.1462316440276221</c:v>
                </c:pt>
                <c:pt idx="3431">
                  <c:v>-3.1530362886930674</c:v>
                </c:pt>
                <c:pt idx="3432">
                  <c:v>-3.1598374756695162</c:v>
                </c:pt>
                <c:pt idx="3433">
                  <c:v>-3.1666351974959235</c:v>
                </c:pt>
                <c:pt idx="3434">
                  <c:v>-3.1734294467216513</c:v>
                </c:pt>
                <c:pt idx="3435">
                  <c:v>-3.1802202158873887</c:v>
                </c:pt>
                <c:pt idx="3436">
                  <c:v>-3.1870074975563769</c:v>
                </c:pt>
                <c:pt idx="3437">
                  <c:v>-3.1937912842814469</c:v>
                </c:pt>
                <c:pt idx="3438">
                  <c:v>-3.2005715686189014</c:v>
                </c:pt>
                <c:pt idx="3439">
                  <c:v>-3.2073483431389187</c:v>
                </c:pt>
                <c:pt idx="3440">
                  <c:v>-3.214121600411679</c:v>
                </c:pt>
                <c:pt idx="3441">
                  <c:v>-3.2208913329969531</c:v>
                </c:pt>
                <c:pt idx="3442">
                  <c:v>-3.2276575334874713</c:v>
                </c:pt>
                <c:pt idx="3443">
                  <c:v>-3.2344201944568827</c:v>
                </c:pt>
                <c:pt idx="3444">
                  <c:v>-3.2411793084840408</c:v>
                </c:pt>
                <c:pt idx="3445">
                  <c:v>-3.2479348681616753</c:v>
                </c:pt>
                <c:pt idx="3446">
                  <c:v>-3.2546868660842527</c:v>
                </c:pt>
                <c:pt idx="3447">
                  <c:v>-3.2614352948323599</c:v>
                </c:pt>
                <c:pt idx="3448">
                  <c:v>-3.2681801470299532</c:v>
                </c:pt>
                <c:pt idx="3449">
                  <c:v>-3.2749214152593549</c:v>
                </c:pt>
                <c:pt idx="3450">
                  <c:v>-3.2816590921375814</c:v>
                </c:pt>
                <c:pt idx="3451">
                  <c:v>-3.2883931702799156</c:v>
                </c:pt>
                <c:pt idx="3452">
                  <c:v>-3.2951236422842922</c:v>
                </c:pt>
                <c:pt idx="3453">
                  <c:v>-3.301850500792014</c:v>
                </c:pt>
                <c:pt idx="3454">
                  <c:v>-3.3085737384114244</c:v>
                </c:pt>
                <c:pt idx="3455">
                  <c:v>-3.3152933477768878</c:v>
                </c:pt>
                <c:pt idx="3456">
                  <c:v>-3.3220093215106243</c:v>
                </c:pt>
                <c:pt idx="3457">
                  <c:v>-3.3287216522626117</c:v>
                </c:pt>
                <c:pt idx="3458">
                  <c:v>-3.335430332651601</c:v>
                </c:pt>
                <c:pt idx="3459">
                  <c:v>-3.3421353553431814</c:v>
                </c:pt>
                <c:pt idx="3460">
                  <c:v>-3.3488367129699825</c:v>
                </c:pt>
                <c:pt idx="3461">
                  <c:v>-3.3555343981837153</c:v>
                </c:pt>
                <c:pt idx="3462">
                  <c:v>-3.3622284036482348</c:v>
                </c:pt>
                <c:pt idx="3463">
                  <c:v>-3.3689187220117822</c:v>
                </c:pt>
                <c:pt idx="3464">
                  <c:v>-3.3756053459451514</c:v>
                </c:pt>
                <c:pt idx="3465">
                  <c:v>-3.382288268113931</c:v>
                </c:pt>
                <c:pt idx="3466">
                  <c:v>-3.3889674811837107</c:v>
                </c:pt>
                <c:pt idx="3467">
                  <c:v>-3.3956429778443651</c:v>
                </c:pt>
                <c:pt idx="3468">
                  <c:v>-3.4023147507580149</c:v>
                </c:pt>
                <c:pt idx="3469">
                  <c:v>-3.4089827926232079</c:v>
                </c:pt>
                <c:pt idx="3470">
                  <c:v>-3.4156470961159426</c:v>
                </c:pt>
                <c:pt idx="3471">
                  <c:v>-3.4223076539330322</c:v>
                </c:pt>
                <c:pt idx="3472">
                  <c:v>-3.4289644587695567</c:v>
                </c:pt>
                <c:pt idx="3473">
                  <c:v>-3.4356175033310037</c:v>
                </c:pt>
                <c:pt idx="3474">
                  <c:v>-3.4422667803107183</c:v>
                </c:pt>
                <c:pt idx="3475">
                  <c:v>-3.4489122824263307</c:v>
                </c:pt>
                <c:pt idx="3476">
                  <c:v>-3.4555540023902682</c:v>
                </c:pt>
                <c:pt idx="3477">
                  <c:v>-3.4621919329045485</c:v>
                </c:pt>
                <c:pt idx="3478">
                  <c:v>-3.4688260667110891</c:v>
                </c:pt>
                <c:pt idx="3479">
                  <c:v>-3.475456396520582</c:v>
                </c:pt>
                <c:pt idx="3480">
                  <c:v>-3.482082915068005</c:v>
                </c:pt>
                <c:pt idx="3481">
                  <c:v>-3.4887056150779276</c:v>
                </c:pt>
                <c:pt idx="3482">
                  <c:v>-3.4953244893078801</c:v>
                </c:pt>
                <c:pt idx="3483">
                  <c:v>-3.5019395304702883</c:v>
                </c:pt>
                <c:pt idx="3484">
                  <c:v>-3.5085507313348252</c:v>
                </c:pt>
                <c:pt idx="3485">
                  <c:v>-3.5151580846451425</c:v>
                </c:pt>
                <c:pt idx="3486">
                  <c:v>-3.5217615831500959</c:v>
                </c:pt>
                <c:pt idx="3487">
                  <c:v>-3.5283612196141538</c:v>
                </c:pt>
                <c:pt idx="3488">
                  <c:v>-3.5349569867931114</c:v>
                </c:pt>
                <c:pt idx="3489">
                  <c:v>-3.5415488774583754</c:v>
                </c:pt>
                <c:pt idx="3490">
                  <c:v>-3.5481368843900269</c:v>
                </c:pt>
                <c:pt idx="3491">
                  <c:v>-3.5547210003421261</c:v>
                </c:pt>
                <c:pt idx="3492">
                  <c:v>-3.5613012181173049</c:v>
                </c:pt>
                <c:pt idx="3493">
                  <c:v>-3.5678775304835013</c:v>
                </c:pt>
                <c:pt idx="3494">
                  <c:v>-3.5744499302346746</c:v>
                </c:pt>
                <c:pt idx="3495">
                  <c:v>-3.5810184101613132</c:v>
                </c:pt>
                <c:pt idx="3496">
                  <c:v>-3.5875829630712537</c:v>
                </c:pt>
                <c:pt idx="3497">
                  <c:v>-3.5941435817463119</c:v>
                </c:pt>
                <c:pt idx="3498">
                  <c:v>-3.6007002590099368</c:v>
                </c:pt>
                <c:pt idx="3499">
                  <c:v>-3.607252987656087</c:v>
                </c:pt>
                <c:pt idx="3500">
                  <c:v>-3.6138017605099466</c:v>
                </c:pt>
                <c:pt idx="3501">
                  <c:v>-3.6203465703966984</c:v>
                </c:pt>
                <c:pt idx="3502">
                  <c:v>-3.626887410117241</c:v>
                </c:pt>
                <c:pt idx="3503">
                  <c:v>-3.6334242725141048</c:v>
                </c:pt>
                <c:pt idx="3504">
                  <c:v>-3.639957150421147</c:v>
                </c:pt>
                <c:pt idx="3505">
                  <c:v>-3.646486036661817</c:v>
                </c:pt>
                <c:pt idx="3506">
                  <c:v>-3.6530109240838495</c:v>
                </c:pt>
                <c:pt idx="3507">
                  <c:v>-3.6595318055401838</c:v>
                </c:pt>
                <c:pt idx="3508">
                  <c:v>-3.6660486738594731</c:v>
                </c:pt>
                <c:pt idx="3509">
                  <c:v>-3.6725615219154739</c:v>
                </c:pt>
                <c:pt idx="3510">
                  <c:v>-3.6790703425541862</c:v>
                </c:pt>
                <c:pt idx="3511">
                  <c:v>-3.6855751286424265</c:v>
                </c:pt>
                <c:pt idx="3512">
                  <c:v>-3.6920758730418086</c:v>
                </c:pt>
                <c:pt idx="3513">
                  <c:v>-3.6985725686347615</c:v>
                </c:pt>
                <c:pt idx="3514">
                  <c:v>-3.7050652082794286</c:v>
                </c:pt>
                <c:pt idx="3515">
                  <c:v>-3.7115537848738529</c:v>
                </c:pt>
                <c:pt idx="3516">
                  <c:v>-3.7180382912900543</c:v>
                </c:pt>
                <c:pt idx="3517">
                  <c:v>-3.7245187204278105</c:v>
                </c:pt>
                <c:pt idx="3518">
                  <c:v>-3.7309950651660815</c:v>
                </c:pt>
                <c:pt idx="3519">
                  <c:v>-3.7374673184150526</c:v>
                </c:pt>
                <c:pt idx="3520">
                  <c:v>-3.7439354730692957</c:v>
                </c:pt>
                <c:pt idx="3521">
                  <c:v>-3.7503995220476707</c:v>
                </c:pt>
                <c:pt idx="3522">
                  <c:v>-3.7568594582430141</c:v>
                </c:pt>
                <c:pt idx="3523">
                  <c:v>-3.7633152745863292</c:v>
                </c:pt>
                <c:pt idx="3524">
                  <c:v>-3.7697669639930043</c:v>
                </c:pt>
                <c:pt idx="3525">
                  <c:v>-3.7762145193836334</c:v>
                </c:pt>
                <c:pt idx="3526">
                  <c:v>-3.7826579337030957</c:v>
                </c:pt>
                <c:pt idx="3527">
                  <c:v>-3.789097199861577</c:v>
                </c:pt>
                <c:pt idx="3528">
                  <c:v>-3.7955323108195689</c:v>
                </c:pt>
                <c:pt idx="3529">
                  <c:v>-3.8019632595046038</c:v>
                </c:pt>
                <c:pt idx="3530">
                  <c:v>-3.8083900388771741</c:v>
                </c:pt>
                <c:pt idx="3531">
                  <c:v>-3.8148126418734858</c:v>
                </c:pt>
                <c:pt idx="3532">
                  <c:v>-3.8212310614713778</c:v>
                </c:pt>
                <c:pt idx="3533">
                  <c:v>-3.8276452906122609</c:v>
                </c:pt>
                <c:pt idx="3534">
                  <c:v>-3.8340553222739744</c:v>
                </c:pt>
                <c:pt idx="3535">
                  <c:v>-3.8404611494256837</c:v>
                </c:pt>
                <c:pt idx="3536">
                  <c:v>-3.846862765040024</c:v>
                </c:pt>
                <c:pt idx="3537">
                  <c:v>-3.8532601620913653</c:v>
                </c:pt>
                <c:pt idx="3538">
                  <c:v>-3.8596533335835681</c:v>
                </c:pt>
                <c:pt idx="3539">
                  <c:v>-3.8660422724805938</c:v>
                </c:pt>
                <c:pt idx="3540">
                  <c:v>-3.8724269717915067</c:v>
                </c:pt>
                <c:pt idx="3541">
                  <c:v>-3.8788074245132282</c:v>
                </c:pt>
                <c:pt idx="3542">
                  <c:v>-3.8851836236496187</c:v>
                </c:pt>
                <c:pt idx="3543">
                  <c:v>-3.8915555621993336</c:v>
                </c:pt>
                <c:pt idx="3544">
                  <c:v>-3.897923233185316</c:v>
                </c:pt>
                <c:pt idx="3545">
                  <c:v>-3.9042866296166294</c:v>
                </c:pt>
                <c:pt idx="3546">
                  <c:v>-3.9106457445266249</c:v>
                </c:pt>
                <c:pt idx="3547">
                  <c:v>-3.9170005709261018</c:v>
                </c:pt>
                <c:pt idx="3548">
                  <c:v>-3.9233511018622877</c:v>
                </c:pt>
                <c:pt idx="3549">
                  <c:v>-3.9296973303529215</c:v>
                </c:pt>
                <c:pt idx="3550">
                  <c:v>-3.9360392494521697</c:v>
                </c:pt>
                <c:pt idx="3551">
                  <c:v>-3.9423768522089953</c:v>
                </c:pt>
                <c:pt idx="3552">
                  <c:v>-3.9487101316584838</c:v>
                </c:pt>
                <c:pt idx="3553">
                  <c:v>-3.9550390808652107</c:v>
                </c:pt>
                <c:pt idx="3554">
                  <c:v>-3.9613636928850782</c:v>
                </c:pt>
                <c:pt idx="3555">
                  <c:v>-3.967683960791335</c:v>
                </c:pt>
                <c:pt idx="3556">
                  <c:v>-3.9739998776329442</c:v>
                </c:pt>
                <c:pt idx="3557">
                  <c:v>-3.9803114365109109</c:v>
                </c:pt>
                <c:pt idx="3558">
                  <c:v>-3.9866186304759328</c:v>
                </c:pt>
                <c:pt idx="3559">
                  <c:v>-3.9929214526290142</c:v>
                </c:pt>
                <c:pt idx="3560">
                  <c:v>-3.9992198960624865</c:v>
                </c:pt>
                <c:pt idx="3561">
                  <c:v>-4.0055139538513336</c:v>
                </c:pt>
                <c:pt idx="3562">
                  <c:v>-4.0118036191052333</c:v>
                </c:pt>
                <c:pt idx="3563">
                  <c:v>-4.0180888849303962</c:v>
                </c:pt>
                <c:pt idx="3564">
                  <c:v>-4.0243697444191513</c:v>
                </c:pt>
                <c:pt idx="3565">
                  <c:v>-4.0306461906950561</c:v>
                </c:pt>
                <c:pt idx="3566">
                  <c:v>-4.0369182168799309</c:v>
                </c:pt>
                <c:pt idx="3567">
                  <c:v>-4.0431858160851899</c:v>
                </c:pt>
                <c:pt idx="3568">
                  <c:v>-4.0494489814326542</c:v>
                </c:pt>
                <c:pt idx="3569">
                  <c:v>-4.0557077060840445</c:v>
                </c:pt>
                <c:pt idx="3570">
                  <c:v>-4.0619619831299554</c:v>
                </c:pt>
                <c:pt idx="3571">
                  <c:v>-4.0682118057546592</c:v>
                </c:pt>
                <c:pt idx="3572">
                  <c:v>-4.0744571670782435</c:v>
                </c:pt>
                <c:pt idx="3573">
                  <c:v>-4.0806980602624279</c:v>
                </c:pt>
                <c:pt idx="3574">
                  <c:v>-4.0869344784550536</c:v>
                </c:pt>
                <c:pt idx="3575">
                  <c:v>-4.0931664148317202</c:v>
                </c:pt>
                <c:pt idx="3576">
                  <c:v>-4.0993938625506763</c:v>
                </c:pt>
                <c:pt idx="3577">
                  <c:v>-4.1056168147701744</c:v>
                </c:pt>
                <c:pt idx="3578">
                  <c:v>-4.1118352646883629</c:v>
                </c:pt>
                <c:pt idx="3579">
                  <c:v>-4.1180492054634925</c:v>
                </c:pt>
                <c:pt idx="3580">
                  <c:v>-4.124258630309324</c:v>
                </c:pt>
                <c:pt idx="3581">
                  <c:v>-4.1304635323806407</c:v>
                </c:pt>
                <c:pt idx="3582">
                  <c:v>-4.136663904910284</c:v>
                </c:pt>
                <c:pt idx="3583">
                  <c:v>-4.142859741066915</c:v>
                </c:pt>
                <c:pt idx="3584">
                  <c:v>-4.1490510340764368</c:v>
                </c:pt>
                <c:pt idx="3585">
                  <c:v>-4.1552377771456737</c:v>
                </c:pt>
                <c:pt idx="3586">
                  <c:v>-4.1614199634797124</c:v>
                </c:pt>
                <c:pt idx="3587">
                  <c:v>-4.167597586313132</c:v>
                </c:pt>
                <c:pt idx="3588">
                  <c:v>-4.1737706388579596</c:v>
                </c:pt>
                <c:pt idx="3589">
                  <c:v>-4.179939114357448</c:v>
                </c:pt>
                <c:pt idx="3590">
                  <c:v>-4.186103006039235</c:v>
                </c:pt>
                <c:pt idx="3591">
                  <c:v>-4.1922623071465743</c:v>
                </c:pt>
                <c:pt idx="3592">
                  <c:v>-4.198417010922717</c:v>
                </c:pt>
                <c:pt idx="3593">
                  <c:v>-4.2045671106161198</c:v>
                </c:pt>
                <c:pt idx="3594">
                  <c:v>-4.2107125994977901</c:v>
                </c:pt>
                <c:pt idx="3595">
                  <c:v>-4.2168534708057761</c:v>
                </c:pt>
                <c:pt idx="3596">
                  <c:v>-4.2229897178232276</c:v>
                </c:pt>
                <c:pt idx="3597">
                  <c:v>-4.22912133381248</c:v>
                </c:pt>
                <c:pt idx="3598">
                  <c:v>-4.2352483120497446</c:v>
                </c:pt>
                <c:pt idx="3599">
                  <c:v>-4.2413706458147011</c:v>
                </c:pt>
                <c:pt idx="3600">
                  <c:v>-4.2474883284061153</c:v>
                </c:pt>
                <c:pt idx="3601">
                  <c:v>-4.2536013531036669</c:v>
                </c:pt>
                <c:pt idx="3602">
                  <c:v>-4.2597097132009152</c:v>
                </c:pt>
                <c:pt idx="3603">
                  <c:v>-4.2658134020087672</c:v>
                </c:pt>
                <c:pt idx="3604">
                  <c:v>-4.2719124128190451</c:v>
                </c:pt>
                <c:pt idx="3605">
                  <c:v>-4.2780067389704133</c:v>
                </c:pt>
                <c:pt idx="3606">
                  <c:v>-4.2840963737512254</c:v>
                </c:pt>
                <c:pt idx="3607">
                  <c:v>-4.2901813104984088</c:v>
                </c:pt>
                <c:pt idx="3608">
                  <c:v>-4.2962615425350128</c:v>
                </c:pt>
                <c:pt idx="3609">
                  <c:v>-4.30233706319276</c:v>
                </c:pt>
                <c:pt idx="3610">
                  <c:v>-4.3084078658120468</c:v>
                </c:pt>
                <c:pt idx="3611">
                  <c:v>-4.3144739437367408</c:v>
                </c:pt>
                <c:pt idx="3612">
                  <c:v>-4.3205352903072374</c:v>
                </c:pt>
                <c:pt idx="3613">
                  <c:v>-4.3265918988812793</c:v>
                </c:pt>
                <c:pt idx="3614">
                  <c:v>-4.3326437628218164</c:v>
                </c:pt>
                <c:pt idx="3615">
                  <c:v>-4.3386908754779183</c:v>
                </c:pt>
                <c:pt idx="3616">
                  <c:v>-4.3447332302350841</c:v>
                </c:pt>
                <c:pt idx="3617">
                  <c:v>-4.3507708204614666</c:v>
                </c:pt>
                <c:pt idx="3618">
                  <c:v>-4.3568036395217478</c:v>
                </c:pt>
                <c:pt idx="3619">
                  <c:v>-4.3628316808309169</c:v>
                </c:pt>
                <c:pt idx="3620">
                  <c:v>-4.3688549377432491</c:v>
                </c:pt>
                <c:pt idx="3621">
                  <c:v>-4.374873403684143</c:v>
                </c:pt>
                <c:pt idx="3622">
                  <c:v>-4.3808870720286883</c:v>
                </c:pt>
                <c:pt idx="3623">
                  <c:v>-4.3868959362022846</c:v>
                </c:pt>
                <c:pt idx="3624">
                  <c:v>-4.3928999895956338</c:v>
                </c:pt>
                <c:pt idx="3625">
                  <c:v>-4.3988992256462769</c:v>
                </c:pt>
                <c:pt idx="3626">
                  <c:v>-4.4048936377622665</c:v>
                </c:pt>
                <c:pt idx="3627">
                  <c:v>-4.4108832193707341</c:v>
                </c:pt>
                <c:pt idx="3628">
                  <c:v>-4.4168679639057515</c:v>
                </c:pt>
                <c:pt idx="3629">
                  <c:v>-4.4228478647961866</c:v>
                </c:pt>
                <c:pt idx="3630">
                  <c:v>-4.4288229155056005</c:v>
                </c:pt>
                <c:pt idx="3631">
                  <c:v>-4.434793109457658</c:v>
                </c:pt>
                <c:pt idx="3632">
                  <c:v>-4.4407584401193887</c:v>
                </c:pt>
                <c:pt idx="3633">
                  <c:v>-4.4467189009422121</c:v>
                </c:pt>
                <c:pt idx="3634">
                  <c:v>-4.4526744853931604</c:v>
                </c:pt>
                <c:pt idx="3635">
                  <c:v>-4.4586251869392637</c:v>
                </c:pt>
                <c:pt idx="3636">
                  <c:v>-4.4645709990631666</c:v>
                </c:pt>
                <c:pt idx="3637">
                  <c:v>-4.4705119152301656</c:v>
                </c:pt>
                <c:pt idx="3638">
                  <c:v>-4.4764479289350483</c:v>
                </c:pt>
                <c:pt idx="3639">
                  <c:v>-4.4823790336691314</c:v>
                </c:pt>
                <c:pt idx="3640">
                  <c:v>-4.4883052229185285</c:v>
                </c:pt>
                <c:pt idx="3641">
                  <c:v>-4.494226490188435</c:v>
                </c:pt>
                <c:pt idx="3642">
                  <c:v>-4.5001428290048633</c:v>
                </c:pt>
                <c:pt idx="3643">
                  <c:v>-4.5060542328452522</c:v>
                </c:pt>
                <c:pt idx="3644">
                  <c:v>-4.5119606952546967</c:v>
                </c:pt>
                <c:pt idx="3645">
                  <c:v>-4.5178622097401258</c:v>
                </c:pt>
                <c:pt idx="3646">
                  <c:v>-4.523758769839695</c:v>
                </c:pt>
                <c:pt idx="3647">
                  <c:v>-4.5296503690776815</c:v>
                </c:pt>
                <c:pt idx="3648">
                  <c:v>-4.5355370010113223</c:v>
                </c:pt>
                <c:pt idx="3649">
                  <c:v>-4.5414186591544867</c:v>
                </c:pt>
                <c:pt idx="3650">
                  <c:v>-4.547295337086962</c:v>
                </c:pt>
                <c:pt idx="3651">
                  <c:v>-4.5531670283538439</c:v>
                </c:pt>
                <c:pt idx="3652">
                  <c:v>-4.5590337265036949</c:v>
                </c:pt>
                <c:pt idx="3653">
                  <c:v>-4.5648954251319154</c:v>
                </c:pt>
                <c:pt idx="3654">
                  <c:v>-4.5707521177749264</c:v>
                </c:pt>
                <c:pt idx="3655">
                  <c:v>-4.576603798038537</c:v>
                </c:pt>
                <c:pt idx="3656">
                  <c:v>-4.5824504594886575</c:v>
                </c:pt>
                <c:pt idx="3657">
                  <c:v>-4.588292095725893</c:v>
                </c:pt>
                <c:pt idx="3658">
                  <c:v>-4.5941287003317672</c:v>
                </c:pt>
                <c:pt idx="3659">
                  <c:v>-4.5999602669190285</c:v>
                </c:pt>
                <c:pt idx="3660">
                  <c:v>-4.605786789079608</c:v>
                </c:pt>
                <c:pt idx="3661">
                  <c:v>-4.6116082604331918</c:v>
                </c:pt>
                <c:pt idx="3662">
                  <c:v>-4.6174246745959993</c:v>
                </c:pt>
                <c:pt idx="3663">
                  <c:v>-4.6232360251825115</c:v>
                </c:pt>
                <c:pt idx="3664">
                  <c:v>-4.6290423058210903</c:v>
                </c:pt>
                <c:pt idx="3665">
                  <c:v>-4.6348435101574434</c:v>
                </c:pt>
                <c:pt idx="3666">
                  <c:v>-4.6406396318043193</c:v>
                </c:pt>
                <c:pt idx="3667">
                  <c:v>-4.6464306644351803</c:v>
                </c:pt>
                <c:pt idx="3668">
                  <c:v>-4.6522166016783881</c:v>
                </c:pt>
                <c:pt idx="3669">
                  <c:v>-4.6579974371987323</c:v>
                </c:pt>
                <c:pt idx="3670">
                  <c:v>-4.6637731646471252</c:v>
                </c:pt>
                <c:pt idx="3671">
                  <c:v>-4.6695437777057034</c:v>
                </c:pt>
                <c:pt idx="3672">
                  <c:v>-4.6753092700271139</c:v>
                </c:pt>
                <c:pt idx="3673">
                  <c:v>-4.6810696353108412</c:v>
                </c:pt>
                <c:pt idx="3674">
                  <c:v>-4.6868248672130015</c:v>
                </c:pt>
                <c:pt idx="3675">
                  <c:v>-4.6925749594486916</c:v>
                </c:pt>
                <c:pt idx="3676">
                  <c:v>-4.6983199056983143</c:v>
                </c:pt>
                <c:pt idx="3677">
                  <c:v>-4.7040596996578836</c:v>
                </c:pt>
                <c:pt idx="3678">
                  <c:v>-4.7097943350477012</c:v>
                </c:pt>
                <c:pt idx="3679">
                  <c:v>-4.715523805563782</c:v>
                </c:pt>
                <c:pt idx="3680">
                  <c:v>-4.7212481049385691</c:v>
                </c:pt>
                <c:pt idx="3681">
                  <c:v>-4.7269672268750176</c:v>
                </c:pt>
                <c:pt idx="3682">
                  <c:v>-4.7326811651194483</c:v>
                </c:pt>
                <c:pt idx="3683">
                  <c:v>-4.738389913393898</c:v>
                </c:pt>
                <c:pt idx="3684">
                  <c:v>-4.7440934654481568</c:v>
                </c:pt>
                <c:pt idx="3685">
                  <c:v>-4.7497918150181393</c:v>
                </c:pt>
                <c:pt idx="3686">
                  <c:v>-4.7554849558605756</c:v>
                </c:pt>
                <c:pt idx="3687">
                  <c:v>-4.7611728817339296</c:v>
                </c:pt>
                <c:pt idx="3688">
                  <c:v>-4.7668555863914639</c:v>
                </c:pt>
                <c:pt idx="3689">
                  <c:v>-4.772533063610723</c:v>
                </c:pt>
                <c:pt idx="3690">
                  <c:v>-4.7782053071640522</c:v>
                </c:pt>
                <c:pt idx="3691">
                  <c:v>-4.783872310820322</c:v>
                </c:pt>
                <c:pt idx="3692">
                  <c:v>-4.7895340683865726</c:v>
                </c:pt>
                <c:pt idx="3693">
                  <c:v>-4.7951905736334091</c:v>
                </c:pt>
                <c:pt idx="3694">
                  <c:v>-4.8008418203713408</c:v>
                </c:pt>
                <c:pt idx="3695">
                  <c:v>-4.8064878023900555</c:v>
                </c:pt>
                <c:pt idx="3696">
                  <c:v>-4.8121285135139384</c:v>
                </c:pt>
                <c:pt idx="3697">
                  <c:v>-4.8177639475396186</c:v>
                </c:pt>
                <c:pt idx="3698">
                  <c:v>-4.8233940983053589</c:v>
                </c:pt>
                <c:pt idx="3699">
                  <c:v>-4.829018959623399</c:v>
                </c:pt>
                <c:pt idx="3700">
                  <c:v>-4.8346385253302673</c:v>
                </c:pt>
                <c:pt idx="3701">
                  <c:v>-4.8402527892659615</c:v>
                </c:pt>
                <c:pt idx="3702">
                  <c:v>-4.8458617452652728</c:v>
                </c:pt>
                <c:pt idx="3703">
                  <c:v>-4.8514653871890161</c:v>
                </c:pt>
                <c:pt idx="3704">
                  <c:v>-4.8570637088858613</c:v>
                </c:pt>
                <c:pt idx="3705">
                  <c:v>-4.8626567042148876</c:v>
                </c:pt>
                <c:pt idx="3706">
                  <c:v>-4.8682443670421129</c:v>
                </c:pt>
                <c:pt idx="3707">
                  <c:v>-4.8738266912456973</c:v>
                </c:pt>
                <c:pt idx="3708">
                  <c:v>-4.8794036706968633</c:v>
                </c:pt>
                <c:pt idx="3709">
                  <c:v>-4.8849752992893851</c:v>
                </c:pt>
                <c:pt idx="3710">
                  <c:v>-4.8905415709066258</c:v>
                </c:pt>
                <c:pt idx="3711">
                  <c:v>-4.8961024794388912</c:v>
                </c:pt>
                <c:pt idx="3712">
                  <c:v>-4.901658018805974</c:v>
                </c:pt>
                <c:pt idx="3713">
                  <c:v>-4.9072081828912397</c:v>
                </c:pt>
                <c:pt idx="3714">
                  <c:v>-4.9127529656300961</c:v>
                </c:pt>
                <c:pt idx="3715">
                  <c:v>-4.9182923609284588</c:v>
                </c:pt>
                <c:pt idx="3716">
                  <c:v>-4.9238263627165297</c:v>
                </c:pt>
                <c:pt idx="3717">
                  <c:v>-4.9293549649297166</c:v>
                </c:pt>
                <c:pt idx="3718">
                  <c:v>-4.9348781614982213</c:v>
                </c:pt>
                <c:pt idx="3719">
                  <c:v>-4.9403959463643901</c:v>
                </c:pt>
                <c:pt idx="3720">
                  <c:v>-4.9459083134844457</c:v>
                </c:pt>
                <c:pt idx="3721">
                  <c:v>-4.9514152568094074</c:v>
                </c:pt>
                <c:pt idx="3722">
                  <c:v>-4.9569167702937653</c:v>
                </c:pt>
                <c:pt idx="3723">
                  <c:v>-4.9624128479249654</c:v>
                </c:pt>
                <c:pt idx="3724">
                  <c:v>-4.9679034836488247</c:v>
                </c:pt>
                <c:pt idx="3725">
                  <c:v>-4.9733886714597304</c:v>
                </c:pt>
                <c:pt idx="3726">
                  <c:v>-4.9788684053538033</c:v>
                </c:pt>
                <c:pt idx="3727">
                  <c:v>-4.9843426792890027</c:v>
                </c:pt>
                <c:pt idx="3728">
                  <c:v>-4.9898114872909405</c:v>
                </c:pt>
                <c:pt idx="3729">
                  <c:v>-4.9952748233522692</c:v>
                </c:pt>
                <c:pt idx="3730">
                  <c:v>-5.0007326814829884</c:v>
                </c:pt>
                <c:pt idx="3731">
                  <c:v>-5.0061850556896301</c:v>
                </c:pt>
                <c:pt idx="3732">
                  <c:v>-5.0116319400168861</c:v>
                </c:pt>
                <c:pt idx="3733">
                  <c:v>-5.0170733284556759</c:v>
                </c:pt>
                <c:pt idx="3734">
                  <c:v>-5.0225092150697757</c:v>
                </c:pt>
                <c:pt idx="3735">
                  <c:v>-5.027939593890002</c:v>
                </c:pt>
                <c:pt idx="3736">
                  <c:v>-5.033364458945436</c:v>
                </c:pt>
                <c:pt idx="3737">
                  <c:v>-5.0387838043102624</c:v>
                </c:pt>
                <c:pt idx="3738">
                  <c:v>-5.0441976240291755</c:v>
                </c:pt>
                <c:pt idx="3739">
                  <c:v>-5.0496059121642176</c:v>
                </c:pt>
                <c:pt idx="3740">
                  <c:v>-5.0550086627861033</c:v>
                </c:pt>
                <c:pt idx="3741">
                  <c:v>-5.0604058699707526</c:v>
                </c:pt>
                <c:pt idx="3742">
                  <c:v>-5.0657975278079608</c:v>
                </c:pt>
                <c:pt idx="3743">
                  <c:v>-5.071183630368445</c:v>
                </c:pt>
                <c:pt idx="3744">
                  <c:v>-5.076564171761083</c:v>
                </c:pt>
                <c:pt idx="3745">
                  <c:v>-5.0819391460669996</c:v>
                </c:pt>
                <c:pt idx="3746">
                  <c:v>-5.0873085474210935</c:v>
                </c:pt>
                <c:pt idx="3747">
                  <c:v>-5.0926723699010186</c:v>
                </c:pt>
                <c:pt idx="3748">
                  <c:v>-5.0980306076520847</c:v>
                </c:pt>
                <c:pt idx="3749">
                  <c:v>-5.1033832547814351</c:v>
                </c:pt>
                <c:pt idx="3750">
                  <c:v>-5.1087303054239701</c:v>
                </c:pt>
                <c:pt idx="3751">
                  <c:v>-5.1140717537284663</c:v>
                </c:pt>
                <c:pt idx="3752">
                  <c:v>-5.1194075938124781</c:v>
                </c:pt>
                <c:pt idx="3753">
                  <c:v>-5.1247378198508029</c:v>
                </c:pt>
                <c:pt idx="3754">
                  <c:v>-5.1300624259748711</c:v>
                </c:pt>
                <c:pt idx="3755">
                  <c:v>-5.1353814063646865</c:v>
                </c:pt>
                <c:pt idx="3756">
                  <c:v>-5.1406947551672912</c:v>
                </c:pt>
                <c:pt idx="3757">
                  <c:v>-5.1460024665869746</c:v>
                </c:pt>
                <c:pt idx="3758">
                  <c:v>-5.1513045347655746</c:v>
                </c:pt>
                <c:pt idx="3759">
                  <c:v>-5.1566009539177893</c:v>
                </c:pt>
                <c:pt idx="3760">
                  <c:v>-5.1618917182218862</c:v>
                </c:pt>
                <c:pt idx="3761">
                  <c:v>-5.1671768218786855</c:v>
                </c:pt>
                <c:pt idx="3762">
                  <c:v>-5.1724562590907404</c:v>
                </c:pt>
                <c:pt idx="3763">
                  <c:v>-5.1777300240744841</c:v>
                </c:pt>
                <c:pt idx="3764">
                  <c:v>-5.1829981110359382</c:v>
                </c:pt>
                <c:pt idx="3765">
                  <c:v>-5.1882605142106186</c:v>
                </c:pt>
                <c:pt idx="3766">
                  <c:v>-5.1935172278184254</c:v>
                </c:pt>
                <c:pt idx="3767">
                  <c:v>-5.1987682461035467</c:v>
                </c:pt>
                <c:pt idx="3768">
                  <c:v>-5.2040135632928228</c:v>
                </c:pt>
                <c:pt idx="3769">
                  <c:v>-5.2092531736495227</c:v>
                </c:pt>
                <c:pt idx="3770">
                  <c:v>-5.2144870714143643</c:v>
                </c:pt>
                <c:pt idx="3771">
                  <c:v>-5.2197152508662299</c:v>
                </c:pt>
                <c:pt idx="3772">
                  <c:v>-5.2249377062493076</c:v>
                </c:pt>
                <c:pt idx="3773">
                  <c:v>-5.2301544318563566</c:v>
                </c:pt>
                <c:pt idx="3774">
                  <c:v>-5.2353654219506467</c:v>
                </c:pt>
                <c:pt idx="3775">
                  <c:v>-5.2405706708232023</c:v>
                </c:pt>
                <c:pt idx="3776">
                  <c:v>-5.2457701727789265</c:v>
                </c:pt>
                <c:pt idx="3777">
                  <c:v>-5.2509639220949671</c:v>
                </c:pt>
                <c:pt idx="3778">
                  <c:v>-5.2561519130883694</c:v>
                </c:pt>
                <c:pt idx="3779">
                  <c:v>-5.2613341400657712</c:v>
                </c:pt>
                <c:pt idx="3780">
                  <c:v>-5.2665105973476871</c:v>
                </c:pt>
                <c:pt idx="3781">
                  <c:v>-5.2716812792459598</c:v>
                </c:pt>
                <c:pt idx="3782">
                  <c:v>-5.276846180114064</c:v>
                </c:pt>
                <c:pt idx="3783">
                  <c:v>-5.2820052942603724</c:v>
                </c:pt>
                <c:pt idx="3784">
                  <c:v>-5.2871586160487674</c:v>
                </c:pt>
                <c:pt idx="3785">
                  <c:v>-5.2923061398153779</c:v>
                </c:pt>
                <c:pt idx="3786">
                  <c:v>-5.2974478599206174</c:v>
                </c:pt>
                <c:pt idx="3787">
                  <c:v>-5.3025837707214309</c:v>
                </c:pt>
                <c:pt idx="3788">
                  <c:v>-5.3077138665973136</c:v>
                </c:pt>
                <c:pt idx="3789">
                  <c:v>-5.3128381419017403</c:v>
                </c:pt>
                <c:pt idx="3790">
                  <c:v>-5.3179565910384943</c:v>
                </c:pt>
                <c:pt idx="3791">
                  <c:v>-5.3230692083783975</c:v>
                </c:pt>
                <c:pt idx="3792">
                  <c:v>-5.3281759883252313</c:v>
                </c:pt>
                <c:pt idx="3793">
                  <c:v>-5.3332769252671666</c:v>
                </c:pt>
                <c:pt idx="3794">
                  <c:v>-5.3383720136218615</c:v>
                </c:pt>
                <c:pt idx="3795">
                  <c:v>-5.3434612477930994</c:v>
                </c:pt>
                <c:pt idx="3796">
                  <c:v>-5.3485446222106825</c:v>
                </c:pt>
                <c:pt idx="3797">
                  <c:v>-5.353622131283597</c:v>
                </c:pt>
                <c:pt idx="3798">
                  <c:v>-5.3586937694659333</c:v>
                </c:pt>
                <c:pt idx="3799">
                  <c:v>-5.3637595311701451</c:v>
                </c:pt>
                <c:pt idx="3800">
                  <c:v>-5.3688194108572613</c:v>
                </c:pt>
                <c:pt idx="3801">
                  <c:v>-5.3738734029865762</c:v>
                </c:pt>
                <c:pt idx="3802">
                  <c:v>-5.3789215019930943</c:v>
                </c:pt>
                <c:pt idx="3803">
                  <c:v>-5.3839637023603979</c:v>
                </c:pt>
                <c:pt idx="3804">
                  <c:v>-5.3889999985425732</c:v>
                </c:pt>
                <c:pt idx="3805">
                  <c:v>-5.394030385038814</c:v>
                </c:pt>
                <c:pt idx="3806">
                  <c:v>-5.3990548563014746</c:v>
                </c:pt>
                <c:pt idx="3807">
                  <c:v>-5.4040734068557663</c:v>
                </c:pt>
                <c:pt idx="3808">
                  <c:v>-5.4090860311696574</c:v>
                </c:pt>
                <c:pt idx="3809">
                  <c:v>-5.4140927237596861</c:v>
                </c:pt>
                <c:pt idx="3810">
                  <c:v>-5.419093479140658</c:v>
                </c:pt>
                <c:pt idx="3811">
                  <c:v>-5.4240882918117626</c:v>
                </c:pt>
                <c:pt idx="3812">
                  <c:v>-5.4290771563068887</c:v>
                </c:pt>
                <c:pt idx="3813">
                  <c:v>-5.4340600671599208</c:v>
                </c:pt>
                <c:pt idx="3814">
                  <c:v>-5.4390370188908683</c:v>
                </c:pt>
                <c:pt idx="3815">
                  <c:v>-5.4440080060526999</c:v>
                </c:pt>
                <c:pt idx="3816">
                  <c:v>-5.4489730231983833</c:v>
                </c:pt>
                <c:pt idx="3817">
                  <c:v>-5.4539320648756826</c:v>
                </c:pt>
                <c:pt idx="3818">
                  <c:v>-5.4588851256340973</c:v>
                </c:pt>
                <c:pt idx="3819">
                  <c:v>-5.4638322000786363</c:v>
                </c:pt>
                <c:pt idx="3820">
                  <c:v>-5.4687732827431859</c:v>
                </c:pt>
                <c:pt idx="3821">
                  <c:v>-5.4737083682379613</c:v>
                </c:pt>
                <c:pt idx="3822">
                  <c:v>-5.4786374511298082</c:v>
                </c:pt>
                <c:pt idx="3823">
                  <c:v>-5.4835605260358804</c:v>
                </c:pt>
                <c:pt idx="3824">
                  <c:v>-5.4884775875299603</c:v>
                </c:pt>
                <c:pt idx="3825">
                  <c:v>-5.4933886302500206</c:v>
                </c:pt>
                <c:pt idx="3826">
                  <c:v>-5.4982936487941307</c:v>
                </c:pt>
                <c:pt idx="3827">
                  <c:v>-5.5031926377777101</c:v>
                </c:pt>
                <c:pt idx="3828">
                  <c:v>-5.5080855918456653</c:v>
                </c:pt>
                <c:pt idx="3829">
                  <c:v>-5.5129725056099481</c:v>
                </c:pt>
                <c:pt idx="3830">
                  <c:v>-5.5178533737380162</c:v>
                </c:pt>
                <c:pt idx="3831">
                  <c:v>-5.5227281908504926</c:v>
                </c:pt>
                <c:pt idx="3832">
                  <c:v>-5.5275969516235115</c:v>
                </c:pt>
                <c:pt idx="3833">
                  <c:v>-5.5324596507002468</c:v>
                </c:pt>
                <c:pt idx="3834">
                  <c:v>-5.5373162827637712</c:v>
                </c:pt>
                <c:pt idx="3835">
                  <c:v>-5.5421668424780748</c:v>
                </c:pt>
                <c:pt idx="3836">
                  <c:v>-5.5470113245296995</c:v>
                </c:pt>
                <c:pt idx="3837">
                  <c:v>-5.5518497235982487</c:v>
                </c:pt>
                <c:pt idx="3838">
                  <c:v>-5.5566820343893459</c:v>
                </c:pt>
                <c:pt idx="3839">
                  <c:v>-5.561508251589534</c:v>
                </c:pt>
                <c:pt idx="3840">
                  <c:v>-5.566328369923518</c:v>
                </c:pt>
                <c:pt idx="3841">
                  <c:v>-5.5711423840865137</c:v>
                </c:pt>
                <c:pt idx="3842">
                  <c:v>-5.5759502888171051</c:v>
                </c:pt>
                <c:pt idx="3843">
                  <c:v>-5.5807520788209164</c:v>
                </c:pt>
                <c:pt idx="3844">
                  <c:v>-5.5855477488642862</c:v>
                </c:pt>
                <c:pt idx="3845">
                  <c:v>-5.5903372936545734</c:v>
                </c:pt>
                <c:pt idx="3846">
                  <c:v>-5.5951207079685261</c:v>
                </c:pt>
                <c:pt idx="3847">
                  <c:v>-5.5998979865308494</c:v>
                </c:pt>
                <c:pt idx="3848">
                  <c:v>-5.6046691241321698</c:v>
                </c:pt>
                <c:pt idx="3849">
                  <c:v>-5.6094341155180079</c:v>
                </c:pt>
                <c:pt idx="3850">
                  <c:v>-5.614192955470318</c:v>
                </c:pt>
                <c:pt idx="3851">
                  <c:v>-5.6189456387831935</c:v>
                </c:pt>
                <c:pt idx="3852">
                  <c:v>-5.6236921602195036</c:v>
                </c:pt>
                <c:pt idx="3853">
                  <c:v>-5.6284325146011005</c:v>
                </c:pt>
                <c:pt idx="3854">
                  <c:v>-5.633166696697792</c:v>
                </c:pt>
                <c:pt idx="3855">
                  <c:v>-5.6378947013591834</c:v>
                </c:pt>
                <c:pt idx="3856">
                  <c:v>-5.6426165233585541</c:v>
                </c:pt>
                <c:pt idx="3857">
                  <c:v>-5.647332157552448</c:v>
                </c:pt>
                <c:pt idx="3858">
                  <c:v>-5.6520415987401655</c:v>
                </c:pt>
                <c:pt idx="3859">
                  <c:v>-5.6567448417851889</c:v>
                </c:pt>
                <c:pt idx="3860">
                  <c:v>-5.6614418815024301</c:v>
                </c:pt>
                <c:pt idx="3861">
                  <c:v>-5.6661327127657817</c:v>
                </c:pt>
                <c:pt idx="3862">
                  <c:v>-5.670817330410971</c:v>
                </c:pt>
                <c:pt idx="3863">
                  <c:v>-5.6754957293101569</c:v>
                </c:pt>
                <c:pt idx="3864">
                  <c:v>-5.6801679043441684</c:v>
                </c:pt>
                <c:pt idx="3865">
                  <c:v>-5.6848338503626135</c:v>
                </c:pt>
                <c:pt idx="3866">
                  <c:v>-5.6894935622706093</c:v>
                </c:pt>
                <c:pt idx="3867">
                  <c:v>-5.6941470349559236</c:v>
                </c:pt>
                <c:pt idx="3868">
                  <c:v>-5.698794263302859</c:v>
                </c:pt>
                <c:pt idx="3869">
                  <c:v>-5.7034352422234704</c:v>
                </c:pt>
                <c:pt idx="3870">
                  <c:v>-5.7080699666367529</c:v>
                </c:pt>
                <c:pt idx="3871">
                  <c:v>-5.7126984314460891</c:v>
                </c:pt>
                <c:pt idx="3872">
                  <c:v>-5.7173206315739442</c:v>
                </c:pt>
                <c:pt idx="3873">
                  <c:v>-5.7219365619705362</c:v>
                </c:pt>
                <c:pt idx="3874">
                  <c:v>-5.7265462175496582</c:v>
                </c:pt>
                <c:pt idx="3875">
                  <c:v>-5.7311495932771406</c:v>
                </c:pt>
                <c:pt idx="3876">
                  <c:v>-5.7357466841014695</c:v>
                </c:pt>
                <c:pt idx="3877">
                  <c:v>-5.7403374849676609</c:v>
                </c:pt>
                <c:pt idx="3878">
                  <c:v>-5.7449219908554259</c:v>
                </c:pt>
                <c:pt idx="3879">
                  <c:v>-5.7495001967236554</c:v>
                </c:pt>
                <c:pt idx="3880">
                  <c:v>-5.7540720975694102</c:v>
                </c:pt>
                <c:pt idx="3881">
                  <c:v>-5.7586376883619899</c:v>
                </c:pt>
                <c:pt idx="3882">
                  <c:v>-5.7631969641088601</c:v>
                </c:pt>
                <c:pt idx="3883">
                  <c:v>-5.767749919796672</c:v>
                </c:pt>
                <c:pt idx="3884">
                  <c:v>-5.7722965504415633</c:v>
                </c:pt>
                <c:pt idx="3885">
                  <c:v>-5.7768368510596746</c:v>
                </c:pt>
                <c:pt idx="3886">
                  <c:v>-5.7813708166671445</c:v>
                </c:pt>
                <c:pt idx="3887">
                  <c:v>-5.7858984422887865</c:v>
                </c:pt>
                <c:pt idx="3888">
                  <c:v>-5.7904197229615564</c:v>
                </c:pt>
                <c:pt idx="3889">
                  <c:v>-5.7949346537414934</c:v>
                </c:pt>
                <c:pt idx="3890">
                  <c:v>-5.7994432296499392</c:v>
                </c:pt>
                <c:pt idx="3891">
                  <c:v>-5.8039454457654847</c:v>
                </c:pt>
                <c:pt idx="3892">
                  <c:v>-5.8084412971511066</c:v>
                </c:pt>
                <c:pt idx="3893">
                  <c:v>-5.8129307788454962</c:v>
                </c:pt>
                <c:pt idx="3894">
                  <c:v>-5.8174138859740792</c:v>
                </c:pt>
                <c:pt idx="3895">
                  <c:v>-5.8218906135755475</c:v>
                </c:pt>
                <c:pt idx="3896">
                  <c:v>-5.8263609567735939</c:v>
                </c:pt>
                <c:pt idx="3897">
                  <c:v>-5.8308249106416019</c:v>
                </c:pt>
                <c:pt idx="3898">
                  <c:v>-5.835282470311939</c:v>
                </c:pt>
                <c:pt idx="3899">
                  <c:v>-5.8397336308527867</c:v>
                </c:pt>
                <c:pt idx="3900">
                  <c:v>-5.8441783874381423</c:v>
                </c:pt>
                <c:pt idx="3901">
                  <c:v>-5.8486167351518015</c:v>
                </c:pt>
                <c:pt idx="3902">
                  <c:v>-5.8530486691295982</c:v>
                </c:pt>
                <c:pt idx="3903">
                  <c:v>-5.8574741845490026</c:v>
                </c:pt>
                <c:pt idx="3904">
                  <c:v>-5.8618932765007461</c:v>
                </c:pt>
                <c:pt idx="3905">
                  <c:v>-5.866305940188318</c:v>
                </c:pt>
                <c:pt idx="3906">
                  <c:v>-5.8707121707406165</c:v>
                </c:pt>
                <c:pt idx="3907">
                  <c:v>-5.8751119633455167</c:v>
                </c:pt>
                <c:pt idx="3908">
                  <c:v>-5.879505313161407</c:v>
                </c:pt>
                <c:pt idx="3909">
                  <c:v>-5.8838922153813673</c:v>
                </c:pt>
                <c:pt idx="3910">
                  <c:v>-5.8882726652019493</c:v>
                </c:pt>
                <c:pt idx="3911">
                  <c:v>-5.8926466577954164</c:v>
                </c:pt>
                <c:pt idx="3912">
                  <c:v>-5.8970141883895462</c:v>
                </c:pt>
                <c:pt idx="3913">
                  <c:v>-5.9013752521756837</c:v>
                </c:pt>
                <c:pt idx="3914">
                  <c:v>-5.9057298443850739</c:v>
                </c:pt>
                <c:pt idx="3915">
                  <c:v>-5.9100779602420248</c:v>
                </c:pt>
                <c:pt idx="3916">
                  <c:v>-5.9144195949604326</c:v>
                </c:pt>
                <c:pt idx="3917">
                  <c:v>-5.918754743809707</c:v>
                </c:pt>
                <c:pt idx="3918">
                  <c:v>-5.9230834020054797</c:v>
                </c:pt>
                <c:pt idx="3919">
                  <c:v>-5.9274055648241006</c:v>
                </c:pt>
                <c:pt idx="3920">
                  <c:v>-5.9317212275072224</c:v>
                </c:pt>
                <c:pt idx="3921">
                  <c:v>-5.9360303853381318</c:v>
                </c:pt>
                <c:pt idx="3922">
                  <c:v>-5.9403330335758291</c:v>
                </c:pt>
                <c:pt idx="3923">
                  <c:v>-5.9446291675174789</c:v>
                </c:pt>
                <c:pt idx="3924">
                  <c:v>-5.9489187824394305</c:v>
                </c:pt>
                <c:pt idx="3925">
                  <c:v>-5.9532018736388466</c:v>
                </c:pt>
                <c:pt idx="3926">
                  <c:v>-5.9574784364371798</c:v>
                </c:pt>
                <c:pt idx="3927">
                  <c:v>-5.9617484661073084</c:v>
                </c:pt>
                <c:pt idx="3928">
                  <c:v>-5.9660119580157849</c:v>
                </c:pt>
                <c:pt idx="3929">
                  <c:v>-5.9702689074441624</c:v>
                </c:pt>
                <c:pt idx="3930">
                  <c:v>-5.9745193097416465</c:v>
                </c:pt>
                <c:pt idx="3931">
                  <c:v>-5.9787631602522398</c:v>
                </c:pt>
                <c:pt idx="3932">
                  <c:v>-5.9830004543078017</c:v>
                </c:pt>
                <c:pt idx="3933">
                  <c:v>-5.9872311872714166</c:v>
                </c:pt>
                <c:pt idx="3934">
                  <c:v>-5.9914553545113716</c:v>
                </c:pt>
                <c:pt idx="3935">
                  <c:v>-5.9956729513751386</c:v>
                </c:pt>
                <c:pt idx="3936">
                  <c:v>-5.999883973250089</c:v>
                </c:pt>
                <c:pt idx="3937">
                  <c:v>-6.0040884155253273</c:v>
                </c:pt>
                <c:pt idx="3938">
                  <c:v>-6.0082862735708762</c:v>
                </c:pt>
                <c:pt idx="3939">
                  <c:v>-6.012477542796657</c:v>
                </c:pt>
                <c:pt idx="3940">
                  <c:v>-6.0166622186108576</c:v>
                </c:pt>
                <c:pt idx="3941">
                  <c:v>-6.0208402964043177</c:v>
                </c:pt>
                <c:pt idx="3942">
                  <c:v>-6.025011771621652</c:v>
                </c:pt>
                <c:pt idx="3943">
                  <c:v>-6.0291766396641107</c:v>
                </c:pt>
                <c:pt idx="3944">
                  <c:v>-6.0333348959832476</c:v>
                </c:pt>
                <c:pt idx="3945">
                  <c:v>-6.037486536002862</c:v>
                </c:pt>
                <c:pt idx="3946">
                  <c:v>-6.041631555186652</c:v>
                </c:pt>
                <c:pt idx="3947">
                  <c:v>-6.0457699489670915</c:v>
                </c:pt>
                <c:pt idx="3948">
                  <c:v>-6.0499017128391035</c:v>
                </c:pt>
                <c:pt idx="3949">
                  <c:v>-6.0540268422351602</c:v>
                </c:pt>
                <c:pt idx="3950">
                  <c:v>-6.0581453326623294</c:v>
                </c:pt>
                <c:pt idx="3951">
                  <c:v>-6.0622571795773688</c:v>
                </c:pt>
                <c:pt idx="3952">
                  <c:v>-6.066362378489079</c:v>
                </c:pt>
                <c:pt idx="3953">
                  <c:v>-6.0704609248975885</c:v>
                </c:pt>
                <c:pt idx="3954">
                  <c:v>-6.074552814289147</c:v>
                </c:pt>
                <c:pt idx="3955">
                  <c:v>-6.0786380422020443</c:v>
                </c:pt>
                <c:pt idx="3956">
                  <c:v>-6.0827166041294705</c:v>
                </c:pt>
                <c:pt idx="3957">
                  <c:v>-6.0867884956235931</c:v>
                </c:pt>
                <c:pt idx="3958">
                  <c:v>-6.0908537121932147</c:v>
                </c:pt>
                <c:pt idx="3959">
                  <c:v>-6.0949122494147883</c:v>
                </c:pt>
                <c:pt idx="3960">
                  <c:v>-6.0989641028040555</c:v>
                </c:pt>
                <c:pt idx="3961">
                  <c:v>-6.1030092679392052</c:v>
                </c:pt>
                <c:pt idx="3962">
                  <c:v>-6.1070477403654682</c:v>
                </c:pt>
                <c:pt idx="3963">
                  <c:v>-6.1110795156766455</c:v>
                </c:pt>
                <c:pt idx="3964">
                  <c:v>-6.115104589431847</c:v>
                </c:pt>
                <c:pt idx="3965">
                  <c:v>-6.1191229572335466</c:v>
                </c:pt>
                <c:pt idx="3966">
                  <c:v>-6.1231346146512626</c:v>
                </c:pt>
                <c:pt idx="3967">
                  <c:v>-6.1271395573204295</c:v>
                </c:pt>
                <c:pt idx="3968">
                  <c:v>-6.1311377808157683</c:v>
                </c:pt>
                <c:pt idx="3969">
                  <c:v>-6.1351292807779174</c:v>
                </c:pt>
                <c:pt idx="3970">
                  <c:v>-6.1391140528041515</c:v>
                </c:pt>
                <c:pt idx="3971">
                  <c:v>-6.143092092555924</c:v>
                </c:pt>
                <c:pt idx="3972">
                  <c:v>-6.147063395639182</c:v>
                </c:pt>
                <c:pt idx="3973">
                  <c:v>-6.1510279577240565</c:v>
                </c:pt>
                <c:pt idx="3974">
                  <c:v>-6.1549857744425118</c:v>
                </c:pt>
                <c:pt idx="3975">
                  <c:v>-6.1589368414664145</c:v>
                </c:pt>
                <c:pt idx="3976">
                  <c:v>-6.1628811544797717</c:v>
                </c:pt>
                <c:pt idx="3977">
                  <c:v>-6.1668187091093447</c:v>
                </c:pt>
                <c:pt idx="3978">
                  <c:v>-6.1707495010894506</c:v>
                </c:pt>
                <c:pt idx="3979">
                  <c:v>-6.1746735260694017</c:v>
                </c:pt>
                <c:pt idx="3980">
                  <c:v>-6.1785907797783093</c:v>
                </c:pt>
                <c:pt idx="3981">
                  <c:v>-6.1825012578915066</c:v>
                </c:pt>
                <c:pt idx="3982">
                  <c:v>-6.1864049561433099</c:v>
                </c:pt>
                <c:pt idx="3983">
                  <c:v>-6.1903018702350741</c:v>
                </c:pt>
                <c:pt idx="3984">
                  <c:v>-6.1941919959028482</c:v>
                </c:pt>
                <c:pt idx="3985">
                  <c:v>-6.1980753288913562</c:v>
                </c:pt>
                <c:pt idx="3986">
                  <c:v>-6.2019518649158307</c:v>
                </c:pt>
                <c:pt idx="3987">
                  <c:v>-6.2058215997470159</c:v>
                </c:pt>
                <c:pt idx="3988">
                  <c:v>-6.2096845291365748</c:v>
                </c:pt>
                <c:pt idx="3989">
                  <c:v>-6.2135406488379035</c:v>
                </c:pt>
                <c:pt idx="3990">
                  <c:v>-6.2173899546321545</c:v>
                </c:pt>
                <c:pt idx="3991">
                  <c:v>-6.2212324423039504</c:v>
                </c:pt>
                <c:pt idx="3992">
                  <c:v>-6.2250681076240353</c:v>
                </c:pt>
                <c:pt idx="3993">
                  <c:v>-6.2288969463926422</c:v>
                </c:pt>
                <c:pt idx="3994">
                  <c:v>-6.2327189544169466</c:v>
                </c:pt>
                <c:pt idx="3995">
                  <c:v>-6.2365341274885076</c:v>
                </c:pt>
                <c:pt idx="3996">
                  <c:v>-6.2403424614613376</c:v>
                </c:pt>
                <c:pt idx="3997">
                  <c:v>-6.2441439521009752</c:v>
                </c:pt>
                <c:pt idx="3998">
                  <c:v>-6.2479385952995958</c:v>
                </c:pt>
                <c:pt idx="3999">
                  <c:v>-6.2517263868504953</c:v>
                </c:pt>
                <c:pt idx="4000">
                  <c:v>-6.2555073226198274</c:v>
                </c:pt>
                <c:pt idx="4001">
                  <c:v>-6.2592813984685414</c:v>
                </c:pt>
                <c:pt idx="4002">
                  <c:v>-6.2630486102333016</c:v>
                </c:pt>
                <c:pt idx="4003">
                  <c:v>-6.2668089538097522</c:v>
                </c:pt>
                <c:pt idx="4004">
                  <c:v>-6.2705624250501693</c:v>
                </c:pt>
                <c:pt idx="4005">
                  <c:v>-6.2743090198606053</c:v>
                </c:pt>
                <c:pt idx="4006">
                  <c:v>-6.2780487341054787</c:v>
                </c:pt>
                <c:pt idx="4007">
                  <c:v>-6.2817815637255388</c:v>
                </c:pt>
                <c:pt idx="4008">
                  <c:v>-6.2855075045817337</c:v>
                </c:pt>
                <c:pt idx="4009">
                  <c:v>-6.2892265526130755</c:v>
                </c:pt>
                <c:pt idx="4010">
                  <c:v>-6.2929387037446993</c:v>
                </c:pt>
                <c:pt idx="4011">
                  <c:v>-6.2966439538843924</c:v>
                </c:pt>
                <c:pt idx="4012">
                  <c:v>-6.3003422989937192</c:v>
                </c:pt>
                <c:pt idx="4013">
                  <c:v>-6.3040337349995479</c:v>
                </c:pt>
                <c:pt idx="4014">
                  <c:v>-6.3077182578565036</c:v>
                </c:pt>
                <c:pt idx="4015">
                  <c:v>-6.3113958635278857</c:v>
                </c:pt>
                <c:pt idx="4016">
                  <c:v>-6.3150665479839301</c:v>
                </c:pt>
                <c:pt idx="4017">
                  <c:v>-6.3187303071966099</c:v>
                </c:pt>
                <c:pt idx="4018">
                  <c:v>-6.3223871371396321</c:v>
                </c:pt>
                <c:pt idx="4019">
                  <c:v>-6.3260370338196621</c:v>
                </c:pt>
                <c:pt idx="4020">
                  <c:v>-6.3296799932069376</c:v>
                </c:pt>
                <c:pt idx="4021">
                  <c:v>-6.333316011346291</c:v>
                </c:pt>
                <c:pt idx="4022">
                  <c:v>-6.3369450842183648</c:v>
                </c:pt>
                <c:pt idx="4023">
                  <c:v>-6.3405672078471751</c:v>
                </c:pt>
                <c:pt idx="4024">
                  <c:v>-6.3441823782758169</c:v>
                </c:pt>
                <c:pt idx="4025">
                  <c:v>-6.3477905915178958</c:v>
                </c:pt>
                <c:pt idx="4026">
                  <c:v>-6.3513918436477326</c:v>
                </c:pt>
                <c:pt idx="4027">
                  <c:v>-6.354986130682402</c:v>
                </c:pt>
                <c:pt idx="4028">
                  <c:v>-6.3585734487066334</c:v>
                </c:pt>
                <c:pt idx="4029">
                  <c:v>-6.3621537937652572</c:v>
                </c:pt>
                <c:pt idx="4030">
                  <c:v>-6.3657271619516758</c:v>
                </c:pt>
                <c:pt idx="4031">
                  <c:v>-6.3692935493263327</c:v>
                </c:pt>
                <c:pt idx="4032">
                  <c:v>-6.3728529519965074</c:v>
                </c:pt>
                <c:pt idx="4033">
                  <c:v>-6.3764053660590738</c:v>
                </c:pt>
                <c:pt idx="4034">
                  <c:v>-6.3799507875970249</c:v>
                </c:pt>
                <c:pt idx="4035">
                  <c:v>-6.3834892127506011</c:v>
                </c:pt>
                <c:pt idx="4036">
                  <c:v>-6.3870206376114709</c:v>
                </c:pt>
                <c:pt idx="4037">
                  <c:v>-6.3905450583302823</c:v>
                </c:pt>
                <c:pt idx="4038">
                  <c:v>-6.3940624710351335</c:v>
                </c:pt>
                <c:pt idx="4039">
                  <c:v>-6.3975728718558553</c:v>
                </c:pt>
                <c:pt idx="4040">
                  <c:v>-6.4010762569621793</c:v>
                </c:pt>
                <c:pt idx="4041">
                  <c:v>-6.4045726225012842</c:v>
                </c:pt>
                <c:pt idx="4042">
                  <c:v>-6.4080619646446344</c:v>
                </c:pt>
                <c:pt idx="4043">
                  <c:v>-6.4115442795602275</c:v>
                </c:pt>
                <c:pt idx="4044">
                  <c:v>-6.4150195634247318</c:v>
                </c:pt>
                <c:pt idx="4045">
                  <c:v>-6.4184878124391025</c:v>
                </c:pt>
                <c:pt idx="4046">
                  <c:v>-6.4219490227990921</c:v>
                </c:pt>
                <c:pt idx="4047">
                  <c:v>-6.4254031906952473</c:v>
                </c:pt>
                <c:pt idx="4048">
                  <c:v>-6.4288503123597494</c:v>
                </c:pt>
                <c:pt idx="4049">
                  <c:v>-6.4322903839900833</c:v>
                </c:pt>
                <c:pt idx="4050">
                  <c:v>-6.4357234018253688</c:v>
                </c:pt>
                <c:pt idx="4051">
                  <c:v>-6.439149362118604</c:v>
                </c:pt>
                <c:pt idx="4052">
                  <c:v>-6.4425682610811528</c:v>
                </c:pt>
                <c:pt idx="4053">
                  <c:v>-6.4459800949746846</c:v>
                </c:pt>
                <c:pt idx="4054">
                  <c:v>-6.4493848600660764</c:v>
                </c:pt>
                <c:pt idx="4055">
                  <c:v>-6.4527825526256715</c:v>
                </c:pt>
                <c:pt idx="4056">
                  <c:v>-6.4561731688908548</c:v>
                </c:pt>
                <c:pt idx="4057">
                  <c:v>-6.4595567052013605</c:v>
                </c:pt>
                <c:pt idx="4058">
                  <c:v>-6.4629331577945734</c:v>
                </c:pt>
                <c:pt idx="4059">
                  <c:v>-6.4663025229980828</c:v>
                </c:pt>
                <c:pt idx="4060">
                  <c:v>-6.4696647971065193</c:v>
                </c:pt>
                <c:pt idx="4061">
                  <c:v>-6.4730199764388017</c:v>
                </c:pt>
                <c:pt idx="4062">
                  <c:v>-6.4763680573017011</c:v>
                </c:pt>
                <c:pt idx="4063">
                  <c:v>-6.4797090360436265</c:v>
                </c:pt>
                <c:pt idx="4064">
                  <c:v>-6.4830429089852286</c:v>
                </c:pt>
                <c:pt idx="4065">
                  <c:v>-6.4863696724662407</c:v>
                </c:pt>
                <c:pt idx="4066">
                  <c:v>-6.4896893228593573</c:v>
                </c:pt>
                <c:pt idx="4067">
                  <c:v>-6.4930018565147183</c:v>
                </c:pt>
                <c:pt idx="4068">
                  <c:v>-6.4963072697772626</c:v>
                </c:pt>
                <c:pt idx="4069">
                  <c:v>-6.499605559075194</c:v>
                </c:pt>
                <c:pt idx="4070">
                  <c:v>-6.5028967207239603</c:v>
                </c:pt>
                <c:pt idx="4071">
                  <c:v>-6.5061807511777872</c:v>
                </c:pt>
                <c:pt idx="4072">
                  <c:v>-6.5094576467868146</c:v>
                </c:pt>
                <c:pt idx="4073">
                  <c:v>-6.5127274039913914</c:v>
                </c:pt>
                <c:pt idx="4074">
                  <c:v>-6.5159900191798235</c:v>
                </c:pt>
                <c:pt idx="4075">
                  <c:v>-6.5192454887924578</c:v>
                </c:pt>
                <c:pt idx="4076">
                  <c:v>-6.5224938092574982</c:v>
                </c:pt>
                <c:pt idx="4077">
                  <c:v>-6.5257349769979465</c:v>
                </c:pt>
                <c:pt idx="4078">
                  <c:v>-6.5289689884819033</c:v>
                </c:pt>
                <c:pt idx="4079">
                  <c:v>-6.5321958401306359</c:v>
                </c:pt>
                <c:pt idx="4080">
                  <c:v>-6.5354155284521456</c:v>
                </c:pt>
                <c:pt idx="4081">
                  <c:v>-6.5386280498711677</c:v>
                </c:pt>
                <c:pt idx="4082">
                  <c:v>-6.5418334008939674</c:v>
                </c:pt>
                <c:pt idx="4083">
                  <c:v>-6.5450315779817112</c:v>
                </c:pt>
                <c:pt idx="4084">
                  <c:v>-6.5482225776528065</c:v>
                </c:pt>
                <c:pt idx="4085">
                  <c:v>-6.5514063963840323</c:v>
                </c:pt>
                <c:pt idx="4086">
                  <c:v>-6.5545830307024708</c:v>
                </c:pt>
                <c:pt idx="4087">
                  <c:v>-6.5577524771091857</c:v>
                </c:pt>
                <c:pt idx="4088">
                  <c:v>-6.5609147321434023</c:v>
                </c:pt>
                <c:pt idx="4089">
                  <c:v>-6.5640697923322051</c:v>
                </c:pt>
                <c:pt idx="4090">
                  <c:v>-6.5672176542044127</c:v>
                </c:pt>
                <c:pt idx="4091">
                  <c:v>-6.5703583143200683</c:v>
                </c:pt>
                <c:pt idx="4092">
                  <c:v>-6.5734917692409498</c:v>
                </c:pt>
                <c:pt idx="4093">
                  <c:v>-6.5766180155097524</c:v>
                </c:pt>
                <c:pt idx="4094">
                  <c:v>-6.5797370497212153</c:v>
                </c:pt>
                <c:pt idx="4095">
                  <c:v>-6.5828488684371163</c:v>
                </c:pt>
                <c:pt idx="4096">
                  <c:v>-6.5859534682556617</c:v>
                </c:pt>
                <c:pt idx="4097">
                  <c:v>-6.5890508457646515</c:v>
                </c:pt>
                <c:pt idx="4098">
                  <c:v>-6.5921409975796399</c:v>
                </c:pt>
                <c:pt idx="4099">
                  <c:v>-6.5952239202849565</c:v>
                </c:pt>
                <c:pt idx="4100">
                  <c:v>-6.5982996105412584</c:v>
                </c:pt>
                <c:pt idx="4101">
                  <c:v>-6.6013680649450182</c:v>
                </c:pt>
                <c:pt idx="4102">
                  <c:v>-6.6044292801343412</c:v>
                </c:pt>
                <c:pt idx="4103">
                  <c:v>-6.607483252766416</c:v>
                </c:pt>
                <c:pt idx="4104">
                  <c:v>-6.6105299794724095</c:v>
                </c:pt>
                <c:pt idx="4105">
                  <c:v>-6.6135694569320611</c:v>
                </c:pt>
                <c:pt idx="4106">
                  <c:v>-6.6166016817904154</c:v>
                </c:pt>
                <c:pt idx="4107">
                  <c:v>-6.6196266507462935</c:v>
                </c:pt>
                <c:pt idx="4108">
                  <c:v>-6.6226443604568832</c:v>
                </c:pt>
                <c:pt idx="4109">
                  <c:v>-6.6256548076331496</c:v>
                </c:pt>
                <c:pt idx="4110">
                  <c:v>-6.6286579889669737</c:v>
                </c:pt>
                <c:pt idx="4111">
                  <c:v>-6.6316539011675859</c:v>
                </c:pt>
                <c:pt idx="4112">
                  <c:v>-6.6346425409390122</c:v>
                </c:pt>
                <c:pt idx="4113">
                  <c:v>-6.6376239050130321</c:v>
                </c:pt>
                <c:pt idx="4114">
                  <c:v>-6.6405979901266319</c:v>
                </c:pt>
                <c:pt idx="4115">
                  <c:v>-6.6435647930046526</c:v>
                </c:pt>
                <c:pt idx="4116">
                  <c:v>-6.6465243103927545</c:v>
                </c:pt>
                <c:pt idx="4117">
                  <c:v>-6.6494765390626149</c:v>
                </c:pt>
                <c:pt idx="4118">
                  <c:v>-6.6524214757529565</c:v>
                </c:pt>
                <c:pt idx="4119">
                  <c:v>-6.6553591172666824</c:v>
                </c:pt>
                <c:pt idx="4120">
                  <c:v>-6.6582894603459817</c:v>
                </c:pt>
                <c:pt idx="4121">
                  <c:v>-6.6612125018059025</c:v>
                </c:pt>
                <c:pt idx="4122">
                  <c:v>-6.6641282384215934</c:v>
                </c:pt>
                <c:pt idx="4123">
                  <c:v>-6.6670366670133072</c:v>
                </c:pt>
                <c:pt idx="4124">
                  <c:v>-6.6699377843666001</c:v>
                </c:pt>
                <c:pt idx="4125">
                  <c:v>-6.6728315873260113</c:v>
                </c:pt>
                <c:pt idx="4126">
                  <c:v>-6.6757180727100573</c:v>
                </c:pt>
                <c:pt idx="4127">
                  <c:v>-6.6785972373355209</c:v>
                </c:pt>
                <c:pt idx="4128">
                  <c:v>-6.6814690780868382</c:v>
                </c:pt>
                <c:pt idx="4129">
                  <c:v>-6.6843335917565057</c:v>
                </c:pt>
                <c:pt idx="4130">
                  <c:v>-6.6871907752619197</c:v>
                </c:pt>
                <c:pt idx="4131">
                  <c:v>-6.6900406254250671</c:v>
                </c:pt>
                <c:pt idx="4132">
                  <c:v>-6.6928831391512009</c:v>
                </c:pt>
                <c:pt idx="4133">
                  <c:v>-6.6957183132952682</c:v>
                </c:pt>
                <c:pt idx="4134">
                  <c:v>-6.6985461447746637</c:v>
                </c:pt>
                <c:pt idx="4135">
                  <c:v>-6.7013666304772954</c:v>
                </c:pt>
                <c:pt idx="4136">
                  <c:v>-6.7041797673066812</c:v>
                </c:pt>
                <c:pt idx="4137">
                  <c:v>-6.7069855521767474</c:v>
                </c:pt>
                <c:pt idx="4138">
                  <c:v>-6.7097839820187684</c:v>
                </c:pt>
                <c:pt idx="4139">
                  <c:v>-6.7125750537640192</c:v>
                </c:pt>
                <c:pt idx="4140">
                  <c:v>-6.7153587643368349</c:v>
                </c:pt>
                <c:pt idx="4141">
                  <c:v>-6.7181351106997136</c:v>
                </c:pt>
                <c:pt idx="4142">
                  <c:v>-6.7209040898203591</c:v>
                </c:pt>
                <c:pt idx="4143">
                  <c:v>-6.7236656986231074</c:v>
                </c:pt>
                <c:pt idx="4144">
                  <c:v>-6.726419934106886</c:v>
                </c:pt>
                <c:pt idx="4145">
                  <c:v>-6.7291667932584813</c:v>
                </c:pt>
                <c:pt idx="4146">
                  <c:v>-6.731906273038657</c:v>
                </c:pt>
                <c:pt idx="4147">
                  <c:v>-6.7346383704636885</c:v>
                </c:pt>
                <c:pt idx="4148">
                  <c:v>-6.7373630825429132</c:v>
                </c:pt>
                <c:pt idx="4149">
                  <c:v>-6.7400804062527078</c:v>
                </c:pt>
                <c:pt idx="4150">
                  <c:v>-6.7427903386579198</c:v>
                </c:pt>
                <c:pt idx="4151">
                  <c:v>-6.7454928767678863</c:v>
                </c:pt>
                <c:pt idx="4152">
                  <c:v>-6.7481880176040869</c:v>
                </c:pt>
                <c:pt idx="4153">
                  <c:v>-6.7508757582331045</c:v>
                </c:pt>
                <c:pt idx="4154">
                  <c:v>-6.7535560957024394</c:v>
                </c:pt>
                <c:pt idx="4155">
                  <c:v>-6.7562290270595931</c:v>
                </c:pt>
                <c:pt idx="4156">
                  <c:v>-6.7588945493971684</c:v>
                </c:pt>
                <c:pt idx="4157">
                  <c:v>-6.7615526597678697</c:v>
                </c:pt>
                <c:pt idx="4158">
                  <c:v>-6.7642033552573615</c:v>
                </c:pt>
                <c:pt idx="4159">
                  <c:v>-6.766846632991208</c:v>
                </c:pt>
                <c:pt idx="4160">
                  <c:v>-6.7694824900325221</c:v>
                </c:pt>
                <c:pt idx="4161">
                  <c:v>-6.7721109235103354</c:v>
                </c:pt>
                <c:pt idx="4162">
                  <c:v>-6.7747319305432736</c:v>
                </c:pt>
                <c:pt idx="4163">
                  <c:v>-6.7773455082430214</c:v>
                </c:pt>
                <c:pt idx="4164">
                  <c:v>-6.779951653761163</c:v>
                </c:pt>
                <c:pt idx="4165">
                  <c:v>-6.7825503642197917</c:v>
                </c:pt>
                <c:pt idx="4166">
                  <c:v>-6.7851416367895743</c:v>
                </c:pt>
                <c:pt idx="4167">
                  <c:v>-6.787725468622094</c:v>
                </c:pt>
                <c:pt idx="4168">
                  <c:v>-6.7903018568689353</c:v>
                </c:pt>
                <c:pt idx="4169">
                  <c:v>-6.7928707987319896</c:v>
                </c:pt>
                <c:pt idx="4170">
                  <c:v>-6.7954322913663106</c:v>
                </c:pt>
                <c:pt idx="4171">
                  <c:v>-6.7979863319859311</c:v>
                </c:pt>
                <c:pt idx="4172">
                  <c:v>-6.8005329177667218</c:v>
                </c:pt>
                <c:pt idx="4173">
                  <c:v>-6.8030720459487384</c:v>
                </c:pt>
                <c:pt idx="4174">
                  <c:v>-6.8056037137095853</c:v>
                </c:pt>
                <c:pt idx="4175">
                  <c:v>-6.8081279183101335</c:v>
                </c:pt>
                <c:pt idx="4176">
                  <c:v>-6.8106446569436017</c:v>
                </c:pt>
                <c:pt idx="4177">
                  <c:v>-6.8131539268812684</c:v>
                </c:pt>
                <c:pt idx="4178">
                  <c:v>-6.8156557253631895</c:v>
                </c:pt>
                <c:pt idx="4179">
                  <c:v>-6.8181500496346246</c:v>
                </c:pt>
                <c:pt idx="4180">
                  <c:v>-6.8206368969772608</c:v>
                </c:pt>
                <c:pt idx="4181">
                  <c:v>-6.8231162646450318</c:v>
                </c:pt>
                <c:pt idx="4182">
                  <c:v>-6.8255881499404421</c:v>
                </c:pt>
                <c:pt idx="4183">
                  <c:v>-6.8280525501243634</c:v>
                </c:pt>
                <c:pt idx="4184">
                  <c:v>-6.8305094625357308</c:v>
                </c:pt>
                <c:pt idx="4185">
                  <c:v>-6.8329588844406182</c:v>
                </c:pt>
                <c:pt idx="4186">
                  <c:v>-6.8354008131658182</c:v>
                </c:pt>
                <c:pt idx="4187">
                  <c:v>-6.8378352460467946</c:v>
                </c:pt>
                <c:pt idx="4188">
                  <c:v>-6.8402621803912576</c:v>
                </c:pt>
                <c:pt idx="4189">
                  <c:v>-6.8426816135554871</c:v>
                </c:pt>
                <c:pt idx="4190">
                  <c:v>-6.8450935428853583</c:v>
                </c:pt>
                <c:pt idx="4191">
                  <c:v>-6.8474979657163342</c:v>
                </c:pt>
                <c:pt idx="4192">
                  <c:v>-6.8498948794445962</c:v>
                </c:pt>
                <c:pt idx="4193">
                  <c:v>-6.8522842814108111</c:v>
                </c:pt>
                <c:pt idx="4194">
                  <c:v>-6.8546661690163653</c:v>
                </c:pt>
                <c:pt idx="4195">
                  <c:v>-6.8570405396262135</c:v>
                </c:pt>
                <c:pt idx="4196">
                  <c:v>-6.8594073906660249</c:v>
                </c:pt>
                <c:pt idx="4197">
                  <c:v>-6.8617667195094292</c:v>
                </c:pt>
                <c:pt idx="4198">
                  <c:v>-6.8641185235994442</c:v>
                </c:pt>
                <c:pt idx="4199">
                  <c:v>-6.8664628003287795</c:v>
                </c:pt>
                <c:pt idx="4200">
                  <c:v>-6.8687995471387184</c:v>
                </c:pt>
                <c:pt idx="4201">
                  <c:v>-6.8711287614930949</c:v>
                </c:pt>
                <c:pt idx="4202">
                  <c:v>-6.8734504407742119</c:v>
                </c:pt>
                <c:pt idx="4203">
                  <c:v>-6.8757645825048836</c:v>
                </c:pt>
                <c:pt idx="4204">
                  <c:v>-6.8780711841003734</c:v>
                </c:pt>
                <c:pt idx="4205">
                  <c:v>-6.8803702430592084</c:v>
                </c:pt>
                <c:pt idx="4206">
                  <c:v>-6.8826617568417543</c:v>
                </c:pt>
                <c:pt idx="4207">
                  <c:v>-6.8849457229326614</c:v>
                </c:pt>
                <c:pt idx="4208">
                  <c:v>-6.8872221388495412</c:v>
                </c:pt>
                <c:pt idx="4209">
                  <c:v>-6.8894910020822486</c:v>
                </c:pt>
                <c:pt idx="4210">
                  <c:v>-6.8917523101345166</c:v>
                </c:pt>
                <c:pt idx="4211">
                  <c:v>-6.8940060605395672</c:v>
                </c:pt>
                <c:pt idx="4212">
                  <c:v>-6.8962522508288906</c:v>
                </c:pt>
                <c:pt idx="4213">
                  <c:v>-6.8984908785235666</c:v>
                </c:pt>
                <c:pt idx="4214">
                  <c:v>-6.9007219411758998</c:v>
                </c:pt>
                <c:pt idx="4215">
                  <c:v>-6.902945436350338</c:v>
                </c:pt>
                <c:pt idx="4216">
                  <c:v>-6.9051613615887799</c:v>
                </c:pt>
                <c:pt idx="4217">
                  <c:v>-6.907369714479958</c:v>
                </c:pt>
                <c:pt idx="4218">
                  <c:v>-6.909570492583117</c:v>
                </c:pt>
                <c:pt idx="4219">
                  <c:v>-6.9117636935043389</c:v>
                </c:pt>
                <c:pt idx="4220">
                  <c:v>-6.9139493148150102</c:v>
                </c:pt>
                <c:pt idx="4221">
                  <c:v>-6.9161273541611115</c:v>
                </c:pt>
                <c:pt idx="4222">
                  <c:v>-6.9182978090862743</c:v>
                </c:pt>
                <c:pt idx="4223">
                  <c:v>-6.9204606772850505</c:v>
                </c:pt>
                <c:pt idx="4224">
                  <c:v>-6.922615956328829</c:v>
                </c:pt>
                <c:pt idx="4225">
                  <c:v>-6.9247636438826703</c:v>
                </c:pt>
                <c:pt idx="4226">
                  <c:v>-6.9269037375890852</c:v>
                </c:pt>
                <c:pt idx="4227">
                  <c:v>-6.9290362350836467</c:v>
                </c:pt>
                <c:pt idx="4228">
                  <c:v>-6.9311611340574366</c:v>
                </c:pt>
                <c:pt idx="4229">
                  <c:v>-6.9332784321425587</c:v>
                </c:pt>
                <c:pt idx="4230">
                  <c:v>-6.935388127057851</c:v>
                </c:pt>
                <c:pt idx="4231">
                  <c:v>-6.9374902164475589</c:v>
                </c:pt>
                <c:pt idx="4232">
                  <c:v>-6.9395846980600115</c:v>
                </c:pt>
                <c:pt idx="4233">
                  <c:v>-6.9416715695307802</c:v>
                </c:pt>
                <c:pt idx="4234">
                  <c:v>-6.9437508286307459</c:v>
                </c:pt>
                <c:pt idx="4235">
                  <c:v>-6.9458224730561957</c:v>
                </c:pt>
                <c:pt idx="4236">
                  <c:v>-6.9478865005294379</c:v>
                </c:pt>
                <c:pt idx="4237">
                  <c:v>-6.9499429087901268</c:v>
                </c:pt>
                <c:pt idx="4238">
                  <c:v>-6.9519916955970009</c:v>
                </c:pt>
                <c:pt idx="4239">
                  <c:v>-6.954032858679307</c:v>
                </c:pt>
                <c:pt idx="4240">
                  <c:v>-6.9560663958183335</c:v>
                </c:pt>
                <c:pt idx="4241">
                  <c:v>-6.9580923047797558</c:v>
                </c:pt>
                <c:pt idx="4242">
                  <c:v>-6.960110583341395</c:v>
                </c:pt>
                <c:pt idx="4243">
                  <c:v>-6.9621212292810677</c:v>
                </c:pt>
                <c:pt idx="4244">
                  <c:v>-6.9641242404095554</c:v>
                </c:pt>
                <c:pt idx="4245">
                  <c:v>-6.9661196145133495</c:v>
                </c:pt>
                <c:pt idx="4246">
                  <c:v>-6.9681073494223114</c:v>
                </c:pt>
                <c:pt idx="4247">
                  <c:v>-6.970087442936812</c:v>
                </c:pt>
                <c:pt idx="4248">
                  <c:v>-6.9720598929040589</c:v>
                </c:pt>
                <c:pt idx="4249">
                  <c:v>-6.9740246971469748</c:v>
                </c:pt>
                <c:pt idx="4250">
                  <c:v>-6.9759818535127662</c:v>
                </c:pt>
                <c:pt idx="4251">
                  <c:v>-6.9779313598781343</c:v>
                </c:pt>
                <c:pt idx="4252">
                  <c:v>-6.9798732140659983</c:v>
                </c:pt>
                <c:pt idx="4253">
                  <c:v>-6.9818074139825494</c:v>
                </c:pt>
                <c:pt idx="4254">
                  <c:v>-6.9837339574784636</c:v>
                </c:pt>
                <c:pt idx="4255">
                  <c:v>-6.9856528424633995</c:v>
                </c:pt>
                <c:pt idx="4256">
                  <c:v>-6.9875640668123209</c:v>
                </c:pt>
                <c:pt idx="4257">
                  <c:v>-6.9894676284557029</c:v>
                </c:pt>
                <c:pt idx="4258">
                  <c:v>-6.9913635252737141</c:v>
                </c:pt>
                <c:pt idx="4259">
                  <c:v>-6.9932517552159092</c:v>
                </c:pt>
                <c:pt idx="4260">
                  <c:v>-6.995132316200622</c:v>
                </c:pt>
                <c:pt idx="4261">
                  <c:v>-6.9970052061583274</c:v>
                </c:pt>
                <c:pt idx="4262">
                  <c:v>-6.998870423043785</c:v>
                </c:pt>
                <c:pt idx="4263">
                  <c:v>-7.0007279648169609</c:v>
                </c:pt>
                <c:pt idx="4264">
                  <c:v>-7.0025778294222079</c:v>
                </c:pt>
                <c:pt idx="4265">
                  <c:v>-7.0044200148489804</c:v>
                </c:pt>
                <c:pt idx="4266">
                  <c:v>-7.0062545190728578</c:v>
                </c:pt>
                <c:pt idx="4267">
                  <c:v>-7.0080813400711515</c:v>
                </c:pt>
                <c:pt idx="4268">
                  <c:v>-7.0099004758610723</c:v>
                </c:pt>
                <c:pt idx="4269">
                  <c:v>-7.0117119244199335</c:v>
                </c:pt>
                <c:pt idx="4270">
                  <c:v>-7.0135156837874968</c:v>
                </c:pt>
                <c:pt idx="4271">
                  <c:v>-7.0153117519792394</c:v>
                </c:pt>
                <c:pt idx="4272">
                  <c:v>-7.0171001270071667</c:v>
                </c:pt>
                <c:pt idx="4273">
                  <c:v>-7.0188808069353295</c:v>
                </c:pt>
                <c:pt idx="4274">
                  <c:v>-7.0206537898017531</c:v>
                </c:pt>
                <c:pt idx="4275">
                  <c:v>-7.0224190736496714</c:v>
                </c:pt>
                <c:pt idx="4276">
                  <c:v>-7.0241766565622141</c:v>
                </c:pt>
                <c:pt idx="4277">
                  <c:v>-7.0259265366068995</c:v>
                </c:pt>
                <c:pt idx="4278">
                  <c:v>-7.0276687118564496</c:v>
                </c:pt>
                <c:pt idx="4279">
                  <c:v>-7.0294031804009336</c:v>
                </c:pt>
                <c:pt idx="4280">
                  <c:v>-7.0311299403547078</c:v>
                </c:pt>
                <c:pt idx="4281">
                  <c:v>-7.0328489897991675</c:v>
                </c:pt>
                <c:pt idx="4282">
                  <c:v>-7.0345603268694852</c:v>
                </c:pt>
                <c:pt idx="4283">
                  <c:v>-7.0362639496852202</c:v>
                </c:pt>
                <c:pt idx="4284">
                  <c:v>-7.0379598563607288</c:v>
                </c:pt>
                <c:pt idx="4285">
                  <c:v>-7.0396480450728163</c:v>
                </c:pt>
                <c:pt idx="4286">
                  <c:v>-7.0413285139288986</c:v>
                </c:pt>
                <c:pt idx="4287">
                  <c:v>-7.0430012611179258</c:v>
                </c:pt>
                <c:pt idx="4288">
                  <c:v>-7.0446662847785388</c:v>
                </c:pt>
                <c:pt idx="4289">
                  <c:v>-7.0463235831135647</c:v>
                </c:pt>
                <c:pt idx="4290">
                  <c:v>-7.0479731542737873</c:v>
                </c:pt>
                <c:pt idx="4291">
                  <c:v>-7.0496149964845847</c:v>
                </c:pt>
                <c:pt idx="4292">
                  <c:v>-7.0512491079175597</c:v>
                </c:pt>
                <c:pt idx="4293">
                  <c:v>-7.0528754867946191</c:v>
                </c:pt>
                <c:pt idx="4294">
                  <c:v>-7.0544941313342022</c:v>
                </c:pt>
                <c:pt idx="4295">
                  <c:v>-7.0561050397443399</c:v>
                </c:pt>
                <c:pt idx="4296">
                  <c:v>-7.0577082102816355</c:v>
                </c:pt>
                <c:pt idx="4297">
                  <c:v>-7.0593036411679968</c:v>
                </c:pt>
                <c:pt idx="4298">
                  <c:v>-7.0608913306687002</c:v>
                </c:pt>
                <c:pt idx="4299">
                  <c:v>-7.0624712770334108</c:v>
                </c:pt>
                <c:pt idx="4300">
                  <c:v>-7.0640434785291388</c:v>
                </c:pt>
                <c:pt idx="4301">
                  <c:v>-7.0656079334350395</c:v>
                </c:pt>
                <c:pt idx="4302">
                  <c:v>-7.0671646400476131</c:v>
                </c:pt>
                <c:pt idx="4303">
                  <c:v>-7.0687135966321364</c:v>
                </c:pt>
                <c:pt idx="4304">
                  <c:v>-7.0702548015093987</c:v>
                </c:pt>
                <c:pt idx="4305">
                  <c:v>-7.0717882529967167</c:v>
                </c:pt>
                <c:pt idx="4306">
                  <c:v>-7.0733139493853878</c:v>
                </c:pt>
                <c:pt idx="4307">
                  <c:v>-7.07483188902569</c:v>
                </c:pt>
                <c:pt idx="4308">
                  <c:v>-7.0763420702505551</c:v>
                </c:pt>
                <c:pt idx="4309">
                  <c:v>-7.0778444913825043</c:v>
                </c:pt>
                <c:pt idx="4310">
                  <c:v>-7.0793391508169181</c:v>
                </c:pt>
                <c:pt idx="4311">
                  <c:v>-7.0808260468537689</c:v>
                </c:pt>
                <c:pt idx="4312">
                  <c:v>-7.0823051779335398</c:v>
                </c:pt>
                <c:pt idx="4313">
                  <c:v>-7.0837765423596712</c:v>
                </c:pt>
                <c:pt idx="4314">
                  <c:v>-7.0852401385934627</c:v>
                </c:pt>
                <c:pt idx="4315">
                  <c:v>-7.0866959649557026</c:v>
                </c:pt>
                <c:pt idx="4316">
                  <c:v>-7.0881440199111605</c:v>
                </c:pt>
                <c:pt idx="4317">
                  <c:v>-7.0895843018482783</c:v>
                </c:pt>
                <c:pt idx="4318">
                  <c:v>-7.0910168091745804</c:v>
                </c:pt>
                <c:pt idx="4319">
                  <c:v>-7.0924415403426924</c:v>
                </c:pt>
                <c:pt idx="4320">
                  <c:v>-7.0938584937688116</c:v>
                </c:pt>
                <c:pt idx="4321">
                  <c:v>-7.0952676679142401</c:v>
                </c:pt>
                <c:pt idx="4322">
                  <c:v>-7.0966690612350725</c:v>
                </c:pt>
                <c:pt idx="4323">
                  <c:v>-7.0980626721752618</c:v>
                </c:pt>
                <c:pt idx="4324">
                  <c:v>-7.0994484992255993</c:v>
                </c:pt>
                <c:pt idx="4325">
                  <c:v>-7.1008265408682023</c:v>
                </c:pt>
                <c:pt idx="4326">
                  <c:v>-7.1021967955678384</c:v>
                </c:pt>
                <c:pt idx="4327">
                  <c:v>-7.103559261848261</c:v>
                </c:pt>
                <c:pt idx="4328">
                  <c:v>-7.1049139382106663</c:v>
                </c:pt>
                <c:pt idx="4329">
                  <c:v>-7.1062608231527848</c:v>
                </c:pt>
                <c:pt idx="4330">
                  <c:v>-7.1075999152087759</c:v>
                </c:pt>
                <c:pt idx="4331">
                  <c:v>-7.108931212916267</c:v>
                </c:pt>
                <c:pt idx="4332">
                  <c:v>-7.1102547148024779</c:v>
                </c:pt>
                <c:pt idx="4333">
                  <c:v>-7.1115704194258527</c:v>
                </c:pt>
                <c:pt idx="4334">
                  <c:v>-7.112878325334429</c:v>
                </c:pt>
                <c:pt idx="4335">
                  <c:v>-7.1141784311230802</c:v>
                </c:pt>
                <c:pt idx="4336">
                  <c:v>-7.1154707353138225</c:v>
                </c:pt>
                <c:pt idx="4337">
                  <c:v>-7.1167552365379585</c:v>
                </c:pt>
                <c:pt idx="4338">
                  <c:v>-7.1180319333504629</c:v>
                </c:pt>
                <c:pt idx="4339">
                  <c:v>-7.1193008243861104</c:v>
                </c:pt>
                <c:pt idx="4340">
                  <c:v>-7.1205619082137517</c:v>
                </c:pt>
                <c:pt idx="4341">
                  <c:v>-7.1218151834976515</c:v>
                </c:pt>
                <c:pt idx="4342">
                  <c:v>-7.1230606488205392</c:v>
                </c:pt>
                <c:pt idx="4343">
                  <c:v>-7.1242983028397404</c:v>
                </c:pt>
                <c:pt idx="4344">
                  <c:v>-7.125528144195231</c:v>
                </c:pt>
                <c:pt idx="4345">
                  <c:v>-7.1267501715287231</c:v>
                </c:pt>
                <c:pt idx="4346">
                  <c:v>-7.1279643835079485</c:v>
                </c:pt>
                <c:pt idx="4347">
                  <c:v>-7.1291707788093124</c:v>
                </c:pt>
                <c:pt idx="4348">
                  <c:v>-7.1303693560884067</c:v>
                </c:pt>
                <c:pt idx="4349">
                  <c:v>-7.1315601140545946</c:v>
                </c:pt>
                <c:pt idx="4350">
                  <c:v>-7.1327430513842831</c:v>
                </c:pt>
                <c:pt idx="4351">
                  <c:v>-7.1339181667816334</c:v>
                </c:pt>
                <c:pt idx="4352">
                  <c:v>-7.1350854589681543</c:v>
                </c:pt>
                <c:pt idx="4353">
                  <c:v>-7.136244926663621</c:v>
                </c:pt>
                <c:pt idx="4354">
                  <c:v>-7.1373965685843368</c:v>
                </c:pt>
                <c:pt idx="4355">
                  <c:v>-7.138540383476097</c:v>
                </c:pt>
                <c:pt idx="4356">
                  <c:v>-7.1396763700899006</c:v>
                </c:pt>
                <c:pt idx="4357">
                  <c:v>-7.1408045271611345</c:v>
                </c:pt>
                <c:pt idx="4358">
                  <c:v>-7.1419248534720232</c:v>
                </c:pt>
                <c:pt idx="4359">
                  <c:v>-7.1430373477857074</c:v>
                </c:pt>
                <c:pt idx="4360">
                  <c:v>-7.1441420088878829</c:v>
                </c:pt>
                <c:pt idx="4361">
                  <c:v>-7.1452388355503631</c:v>
                </c:pt>
                <c:pt idx="4362">
                  <c:v>-7.1463278266039456</c:v>
                </c:pt>
                <c:pt idx="4363">
                  <c:v>-7.147408980801365</c:v>
                </c:pt>
                <c:pt idx="4364">
                  <c:v>-7.1484822970167841</c:v>
                </c:pt>
                <c:pt idx="4365">
                  <c:v>-7.1495477740202844</c:v>
                </c:pt>
                <c:pt idx="4366">
                  <c:v>-7.15060541069297</c:v>
                </c:pt>
                <c:pt idx="4367">
                  <c:v>-7.1516552058361462</c:v>
                </c:pt>
                <c:pt idx="4368">
                  <c:v>-7.1526971583170393</c:v>
                </c:pt>
                <c:pt idx="4369">
                  <c:v>-7.1537312669837929</c:v>
                </c:pt>
                <c:pt idx="4370">
                  <c:v>-7.1547575307140399</c:v>
                </c:pt>
                <c:pt idx="4371">
                  <c:v>-7.155775948362864</c:v>
                </c:pt>
                <c:pt idx="4372">
                  <c:v>-7.1567865188443269</c:v>
                </c:pt>
                <c:pt idx="4373">
                  <c:v>-7.1577892410143802</c:v>
                </c:pt>
                <c:pt idx="4374">
                  <c:v>-7.1587841137966262</c:v>
                </c:pt>
                <c:pt idx="4375">
                  <c:v>-7.1597711361025276</c:v>
                </c:pt>
                <c:pt idx="4376">
                  <c:v>-7.1607503068296658</c:v>
                </c:pt>
                <c:pt idx="4377">
                  <c:v>-7.161721624922464</c:v>
                </c:pt>
                <c:pt idx="4378">
                  <c:v>-7.1626850893123306</c:v>
                </c:pt>
                <c:pt idx="4379">
                  <c:v>-7.163640698930676</c:v>
                </c:pt>
                <c:pt idx="4380">
                  <c:v>-7.1645884527488102</c:v>
                </c:pt>
                <c:pt idx="4381">
                  <c:v>-7.1655283497076834</c:v>
                </c:pt>
                <c:pt idx="4382">
                  <c:v>-7.1664603887959535</c:v>
                </c:pt>
                <c:pt idx="4383">
                  <c:v>-7.16738456897105</c:v>
                </c:pt>
                <c:pt idx="4384">
                  <c:v>-7.1683008892285685</c:v>
                </c:pt>
                <c:pt idx="4385">
                  <c:v>-7.169209348590992</c:v>
                </c:pt>
                <c:pt idx="4386">
                  <c:v>-7.1701099459992728</c:v>
                </c:pt>
                <c:pt idx="4387">
                  <c:v>-7.1710026805383436</c:v>
                </c:pt>
                <c:pt idx="4388">
                  <c:v>-7.1718875511595641</c:v>
                </c:pt>
                <c:pt idx="4389">
                  <c:v>-7.1727645569548066</c:v>
                </c:pt>
                <c:pt idx="4390">
                  <c:v>-7.1736336969196666</c:v>
                </c:pt>
                <c:pt idx="4391">
                  <c:v>-7.1744949701173928</c:v>
                </c:pt>
                <c:pt idx="4392">
                  <c:v>-7.1753483756086327</c:v>
                </c:pt>
                <c:pt idx="4393">
                  <c:v>-7.1761939124392882</c:v>
                </c:pt>
                <c:pt idx="4394">
                  <c:v>-7.1770315797012323</c:v>
                </c:pt>
                <c:pt idx="4395">
                  <c:v>-7.1778613764715908</c:v>
                </c:pt>
                <c:pt idx="4396">
                  <c:v>-7.1786833018257568</c:v>
                </c:pt>
                <c:pt idx="4397">
                  <c:v>-7.1794973548798895</c:v>
                </c:pt>
                <c:pt idx="4398">
                  <c:v>-7.1803035347388704</c:v>
                </c:pt>
                <c:pt idx="4399">
                  <c:v>-7.1811018405119196</c:v>
                </c:pt>
                <c:pt idx="4400">
                  <c:v>-7.1818922713177971</c:v>
                </c:pt>
                <c:pt idx="4401">
                  <c:v>-7.1826748263099578</c:v>
                </c:pt>
                <c:pt idx="4402">
                  <c:v>-7.1834495046088982</c:v>
                </c:pt>
                <c:pt idx="4403">
                  <c:v>-7.18421630537848</c:v>
                </c:pt>
                <c:pt idx="4404">
                  <c:v>-7.1849752277816998</c:v>
                </c:pt>
                <c:pt idx="4405">
                  <c:v>-7.1857262709659402</c:v>
                </c:pt>
                <c:pt idx="4406">
                  <c:v>-7.1864694341262911</c:v>
                </c:pt>
                <c:pt idx="4407">
                  <c:v>-7.1872047164456969</c:v>
                </c:pt>
                <c:pt idx="4408">
                  <c:v>-7.1879321171053681</c:v>
                </c:pt>
                <c:pt idx="4409">
                  <c:v>-7.18865163532121</c:v>
                </c:pt>
                <c:pt idx="4410">
                  <c:v>-7.1893632703039225</c:v>
                </c:pt>
                <c:pt idx="4411">
                  <c:v>-7.1900670212555333</c:v>
                </c:pt>
                <c:pt idx="4412">
                  <c:v>-7.1907628874327143</c:v>
                </c:pt>
                <c:pt idx="4413">
                  <c:v>-7.1914508680340212</c:v>
                </c:pt>
                <c:pt idx="4414">
                  <c:v>-7.1921309623612304</c:v>
                </c:pt>
                <c:pt idx="4415">
                  <c:v>-7.1928031695981529</c:v>
                </c:pt>
                <c:pt idx="4416">
                  <c:v>-7.1934674890673787</c:v>
                </c:pt>
                <c:pt idx="4417">
                  <c:v>-7.1941239200195088</c:v>
                </c:pt>
                <c:pt idx="4418">
                  <c:v>-7.1947724617198867</c:v>
                </c:pt>
                <c:pt idx="4419">
                  <c:v>-7.1954131134798276</c:v>
                </c:pt>
                <c:pt idx="4420">
                  <c:v>-7.196045874584625</c:v>
                </c:pt>
                <c:pt idx="4421">
                  <c:v>-7.1966707443343187</c:v>
                </c:pt>
                <c:pt idx="4422">
                  <c:v>-7.197287722059305</c:v>
                </c:pt>
                <c:pt idx="4423">
                  <c:v>-7.1978968070813067</c:v>
                </c:pt>
                <c:pt idx="4424">
                  <c:v>-7.1984979987159763</c:v>
                </c:pt>
                <c:pt idx="4425">
                  <c:v>-7.1990912963197307</c:v>
                </c:pt>
                <c:pt idx="4426">
                  <c:v>-7.1996766992437831</c:v>
                </c:pt>
                <c:pt idx="4427">
                  <c:v>-7.2002542068254698</c:v>
                </c:pt>
                <c:pt idx="4428">
                  <c:v>-7.2008238184559019</c:v>
                </c:pt>
                <c:pt idx="4429">
                  <c:v>-7.2013855335027745</c:v>
                </c:pt>
                <c:pt idx="4430">
                  <c:v>-7.2019393513363807</c:v>
                </c:pt>
                <c:pt idx="4431">
                  <c:v>-7.2024852713729883</c:v>
                </c:pt>
                <c:pt idx="4432">
                  <c:v>-7.2030232929889619</c:v>
                </c:pt>
                <c:pt idx="4433">
                  <c:v>-7.2035534156179164</c:v>
                </c:pt>
                <c:pt idx="4434">
                  <c:v>-7.2040756386492282</c:v>
                </c:pt>
                <c:pt idx="4435">
                  <c:v>-7.2045899615607452</c:v>
                </c:pt>
                <c:pt idx="4436">
                  <c:v>-7.2050963837166915</c:v>
                </c:pt>
                <c:pt idx="4437">
                  <c:v>-7.2055949046339469</c:v>
                </c:pt>
                <c:pt idx="4438">
                  <c:v>-7.2060855237140311</c:v>
                </c:pt>
                <c:pt idx="4439">
                  <c:v>-7.2065682404486715</c:v>
                </c:pt>
                <c:pt idx="4440">
                  <c:v>-7.2070430542862249</c:v>
                </c:pt>
                <c:pt idx="4441">
                  <c:v>-7.2075099647244887</c:v>
                </c:pt>
                <c:pt idx="4442">
                  <c:v>-7.2079689712482509</c:v>
                </c:pt>
                <c:pt idx="4443">
                  <c:v>-7.2084200733405632</c:v>
                </c:pt>
                <c:pt idx="4444">
                  <c:v>-7.2088632705191724</c:v>
                </c:pt>
                <c:pt idx="4445">
                  <c:v>-7.2092985623061629</c:v>
                </c:pt>
                <c:pt idx="4446">
                  <c:v>-7.2097259481975966</c:v>
                </c:pt>
                <c:pt idx="4447">
                  <c:v>-7.2101454277467836</c:v>
                </c:pt>
                <c:pt idx="4448">
                  <c:v>-7.2105570004948882</c:v>
                </c:pt>
                <c:pt idx="4449">
                  <c:v>-7.2109606659718013</c:v>
                </c:pt>
                <c:pt idx="4450">
                  <c:v>-7.2113564237559835</c:v>
                </c:pt>
                <c:pt idx="4451">
                  <c:v>-7.2117442733903374</c:v>
                </c:pt>
                <c:pt idx="4452">
                  <c:v>-7.2121242144793447</c:v>
                </c:pt>
                <c:pt idx="4453">
                  <c:v>-7.2124962465763138</c:v>
                </c:pt>
                <c:pt idx="4454">
                  <c:v>-7.2128603692978714</c:v>
                </c:pt>
                <c:pt idx="4455">
                  <c:v>-7.2132165822207455</c:v>
                </c:pt>
                <c:pt idx="4456">
                  <c:v>-7.213564884973704</c:v>
                </c:pt>
                <c:pt idx="4457">
                  <c:v>-7.213905277175976</c:v>
                </c:pt>
                <c:pt idx="4458">
                  <c:v>-7.2142377584337796</c:v>
                </c:pt>
                <c:pt idx="4459">
                  <c:v>-7.2145623284019038</c:v>
                </c:pt>
                <c:pt idx="4460">
                  <c:v>-7.2148789867229963</c:v>
                </c:pt>
                <c:pt idx="4461">
                  <c:v>-7.2151877330266929</c:v>
                </c:pt>
                <c:pt idx="4462">
                  <c:v>-7.2154885670215609</c:v>
                </c:pt>
                <c:pt idx="4463">
                  <c:v>-7.2157814883129499</c:v>
                </c:pt>
                <c:pt idx="4464">
                  <c:v>-7.2160664966536627</c:v>
                </c:pt>
                <c:pt idx="4465">
                  <c:v>-7.2163435916542538</c:v>
                </c:pt>
                <c:pt idx="4466">
                  <c:v>-7.2166127730718603</c:v>
                </c:pt>
                <c:pt idx="4467">
                  <c:v>-7.2168740405864282</c:v>
                </c:pt>
                <c:pt idx="4468">
                  <c:v>-7.2171273939177976</c:v>
                </c:pt>
                <c:pt idx="4469">
                  <c:v>-7.2173728327710673</c:v>
                </c:pt>
                <c:pt idx="4470">
                  <c:v>-7.2176103569042418</c:v>
                </c:pt>
                <c:pt idx="4471">
                  <c:v>-7.2178399660354291</c:v>
                </c:pt>
                <c:pt idx="4472">
                  <c:v>-7.2180616599156959</c:v>
                </c:pt>
                <c:pt idx="4473">
                  <c:v>-7.2182754383099885</c:v>
                </c:pt>
                <c:pt idx="4474">
                  <c:v>-7.2184813009867206</c:v>
                </c:pt>
                <c:pt idx="4475">
                  <c:v>-7.2186792477021626</c:v>
                </c:pt>
                <c:pt idx="4476">
                  <c:v>-7.2188692782568236</c:v>
                </c:pt>
                <c:pt idx="4477">
                  <c:v>-7.219051392441667</c:v>
                </c:pt>
                <c:pt idx="4478">
                  <c:v>-7.2192255900424556</c:v>
                </c:pt>
                <c:pt idx="4479">
                  <c:v>-7.2193918708848486</c:v>
                </c:pt>
                <c:pt idx="4480">
                  <c:v>-7.2195502347684872</c:v>
                </c:pt>
                <c:pt idx="4481">
                  <c:v>-7.2197006815363789</c:v>
                </c:pt>
                <c:pt idx="4482">
                  <c:v>-7.2198432110245907</c:v>
                </c:pt>
                <c:pt idx="4483">
                  <c:v>-7.2199778230613854</c:v>
                </c:pt>
                <c:pt idx="4484">
                  <c:v>-7.2201045174958427</c:v>
                </c:pt>
                <c:pt idx="4485">
                  <c:v>-7.2202232942316851</c:v>
                </c:pt>
                <c:pt idx="4486">
                  <c:v>-7.2203341530624812</c:v>
                </c:pt>
                <c:pt idx="4487">
                  <c:v>-7.2204370939630769</c:v>
                </c:pt>
                <c:pt idx="4488">
                  <c:v>-7.2205321167244376</c:v>
                </c:pt>
                <c:pt idx="4489">
                  <c:v>-7.2206192213240126</c:v>
                </c:pt>
                <c:pt idx="4490">
                  <c:v>-7.2206984075952674</c:v>
                </c:pt>
                <c:pt idx="4491">
                  <c:v>-7.2207696755113151</c:v>
                </c:pt>
                <c:pt idx="4492">
                  <c:v>-7.2208330249524595</c:v>
                </c:pt>
                <c:pt idx="4493">
                  <c:v>-7.2208884558770672</c:v>
                </c:pt>
                <c:pt idx="4494">
                  <c:v>-7.2209359682001359</c:v>
                </c:pt>
                <c:pt idx="4495">
                  <c:v>-7.2209755618869718</c:v>
                </c:pt>
                <c:pt idx="4496">
                  <c:v>-7.2210072368942075</c:v>
                </c:pt>
                <c:pt idx="4497">
                  <c:v>-7.2210309931697996</c:v>
                </c:pt>
                <c:pt idx="4498">
                  <c:v>-7.2210468307068103</c:v>
                </c:pt>
                <c:pt idx="4499">
                  <c:v>-7.2210547494852912</c:v>
                </c:pt>
                <c:pt idx="4500">
                  <c:v>-7.2210547494800865</c:v>
                </c:pt>
                <c:pt idx="4501">
                  <c:v>-7.221046830716352</c:v>
                </c:pt>
                <c:pt idx="4502">
                  <c:v>-7.2210309931758712</c:v>
                </c:pt>
                <c:pt idx="4503">
                  <c:v>-7.221007236901146</c:v>
                </c:pt>
                <c:pt idx="4504">
                  <c:v>-7.220975561894778</c:v>
                </c:pt>
                <c:pt idx="4505">
                  <c:v>-7.220935968217483</c:v>
                </c:pt>
                <c:pt idx="4506">
                  <c:v>-7.2208884558840056</c:v>
                </c:pt>
                <c:pt idx="4507">
                  <c:v>-7.2208330249680719</c:v>
                </c:pt>
                <c:pt idx="4508">
                  <c:v>-7.2207696755295299</c:v>
                </c:pt>
                <c:pt idx="4509">
                  <c:v>-7.2206984076134821</c:v>
                </c:pt>
                <c:pt idx="4510">
                  <c:v>-7.220619221339625</c:v>
                </c:pt>
                <c:pt idx="4511">
                  <c:v>-7.2205321167547947</c:v>
                </c:pt>
                <c:pt idx="4512">
                  <c:v>-7.2204370939821585</c:v>
                </c:pt>
                <c:pt idx="4513">
                  <c:v>-7.2203341531023799</c:v>
                </c:pt>
                <c:pt idx="4514">
                  <c:v>-7.2202232942542368</c:v>
                </c:pt>
                <c:pt idx="4515">
                  <c:v>-7.2201045175340068</c:v>
                </c:pt>
                <c:pt idx="4516">
                  <c:v>-7.2199778230891409</c:v>
                </c:pt>
                <c:pt idx="4517">
                  <c:v>-7.2198432110532131</c:v>
                </c:pt>
                <c:pt idx="4518">
                  <c:v>-7.2197006815806137</c:v>
                </c:pt>
                <c:pt idx="4519">
                  <c:v>-7.2195502348092537</c:v>
                </c:pt>
                <c:pt idx="4520">
                  <c:v>-7.2193918709204112</c:v>
                </c:pt>
                <c:pt idx="4521">
                  <c:v>-7.2192255900910274</c:v>
                </c:pt>
                <c:pt idx="4522">
                  <c:v>-7.2190513924876365</c:v>
                </c:pt>
                <c:pt idx="4523">
                  <c:v>-7.2188692783053954</c:v>
                </c:pt>
                <c:pt idx="4524">
                  <c:v>-7.2186792477585415</c:v>
                </c:pt>
                <c:pt idx="4525">
                  <c:v>-7.2184813010326909</c:v>
                </c:pt>
                <c:pt idx="4526">
                  <c:v>-7.2182754383637651</c:v>
                </c:pt>
                <c:pt idx="4527">
                  <c:v>-7.2180616599764118</c:v>
                </c:pt>
                <c:pt idx="4528">
                  <c:v>-7.217839966087471</c:v>
                </c:pt>
                <c:pt idx="4529">
                  <c:v>-7.2176103569580183</c:v>
                </c:pt>
                <c:pt idx="4530">
                  <c:v>-7.2173728328404563</c:v>
                </c:pt>
                <c:pt idx="4531">
                  <c:v>-7.2171273939759111</c:v>
                </c:pt>
                <c:pt idx="4532">
                  <c:v>-7.2168740406514802</c:v>
                </c:pt>
                <c:pt idx="4533">
                  <c:v>-7.2166127731481886</c:v>
                </c:pt>
                <c:pt idx="4534">
                  <c:v>-7.2163435917236427</c:v>
                </c:pt>
                <c:pt idx="4535">
                  <c:v>-7.2160664967247863</c:v>
                </c:pt>
                <c:pt idx="4536">
                  <c:v>-7.2157814883884104</c:v>
                </c:pt>
                <c:pt idx="4537">
                  <c:v>-7.2154885670987561</c:v>
                </c:pt>
                <c:pt idx="4538">
                  <c:v>-7.2151877331047558</c:v>
                </c:pt>
                <c:pt idx="4539">
                  <c:v>-7.2148789868088645</c:v>
                </c:pt>
                <c:pt idx="4540">
                  <c:v>-7.2145623284773643</c:v>
                </c:pt>
                <c:pt idx="4541">
                  <c:v>-7.2142377585179132</c:v>
                </c:pt>
                <c:pt idx="4542">
                  <c:v>-7.2139052772635797</c:v>
                </c:pt>
                <c:pt idx="4543">
                  <c:v>-7.2135648850630423</c:v>
                </c:pt>
                <c:pt idx="4544">
                  <c:v>-7.21321658231789</c:v>
                </c:pt>
                <c:pt idx="4545">
                  <c:v>-7.2128603693837405</c:v>
                </c:pt>
                <c:pt idx="4546">
                  <c:v>-7.2124962466699891</c:v>
                </c:pt>
                <c:pt idx="4547">
                  <c:v>-7.2121242145756215</c:v>
                </c:pt>
                <c:pt idx="4548">
                  <c:v>-7.2117442734909512</c:v>
                </c:pt>
                <c:pt idx="4549">
                  <c:v>-7.2113564238565981</c:v>
                </c:pt>
                <c:pt idx="4550">
                  <c:v>-7.2109606660732819</c:v>
                </c:pt>
                <c:pt idx="4551">
                  <c:v>-7.2105570005937674</c:v>
                </c:pt>
                <c:pt idx="4552">
                  <c:v>-7.2101454278604082</c:v>
                </c:pt>
                <c:pt idx="4553">
                  <c:v>-7.2097259483068843</c:v>
                </c:pt>
                <c:pt idx="4554">
                  <c:v>-7.2092985624154506</c:v>
                </c:pt>
                <c:pt idx="4555">
                  <c:v>-7.2088632706406033</c:v>
                </c:pt>
                <c:pt idx="4556">
                  <c:v>-7.208420073454187</c:v>
                </c:pt>
                <c:pt idx="4557">
                  <c:v>-7.20796897136014</c:v>
                </c:pt>
                <c:pt idx="4558">
                  <c:v>-7.207509964848521</c:v>
                </c:pt>
                <c:pt idx="4559">
                  <c:v>-7.2070430544015833</c:v>
                </c:pt>
                <c:pt idx="4560">
                  <c:v>-7.206568240571837</c:v>
                </c:pt>
                <c:pt idx="4561">
                  <c:v>-7.2060855238389312</c:v>
                </c:pt>
                <c:pt idx="4562">
                  <c:v>-7.2055949047605816</c:v>
                </c:pt>
                <c:pt idx="4563">
                  <c:v>-7.2050963838537347</c:v>
                </c:pt>
                <c:pt idx="4564">
                  <c:v>-7.2045899616847775</c:v>
                </c:pt>
                <c:pt idx="4565">
                  <c:v>-7.2040756387836691</c:v>
                </c:pt>
                <c:pt idx="4566">
                  <c:v>-7.2035534157532251</c:v>
                </c:pt>
                <c:pt idx="4567">
                  <c:v>-7.2030232931260052</c:v>
                </c:pt>
                <c:pt idx="4568">
                  <c:v>-7.2024852715056946</c:v>
                </c:pt>
                <c:pt idx="4569">
                  <c:v>-7.2019393514847003</c:v>
                </c:pt>
                <c:pt idx="4570">
                  <c:v>-7.2013855336398178</c:v>
                </c:pt>
                <c:pt idx="4571">
                  <c:v>-7.200823818606823</c:v>
                </c:pt>
                <c:pt idx="4572">
                  <c:v>-7.2002542069746562</c:v>
                </c:pt>
                <c:pt idx="4573">
                  <c:v>-7.1996766993921018</c:v>
                </c:pt>
                <c:pt idx="4574">
                  <c:v>-7.1990912964723863</c:v>
                </c:pt>
                <c:pt idx="4575">
                  <c:v>-7.1984979988738358</c:v>
                </c:pt>
                <c:pt idx="4576">
                  <c:v>-7.1978968072313601</c:v>
                </c:pt>
                <c:pt idx="4577">
                  <c:v>-7.1972877222171645</c:v>
                </c:pt>
                <c:pt idx="4578">
                  <c:v>-7.1966707445008522</c:v>
                </c:pt>
                <c:pt idx="4579">
                  <c:v>-7.1960458747390152</c:v>
                </c:pt>
                <c:pt idx="4580">
                  <c:v>-7.1954131136385548</c:v>
                </c:pt>
                <c:pt idx="4581">
                  <c:v>-7.194772461891624</c:v>
                </c:pt>
                <c:pt idx="4582">
                  <c:v>-7.1941239201808376</c:v>
                </c:pt>
                <c:pt idx="4583">
                  <c:v>-7.1934674892382491</c:v>
                </c:pt>
                <c:pt idx="4584">
                  <c:v>-7.1928031697759618</c:v>
                </c:pt>
                <c:pt idx="4585">
                  <c:v>-7.1921309625347023</c:v>
                </c:pt>
                <c:pt idx="4586">
                  <c:v>-7.1914508682109632</c:v>
                </c:pt>
                <c:pt idx="4587">
                  <c:v>-7.1907628876165948</c:v>
                </c:pt>
                <c:pt idx="4588">
                  <c:v>-7.190067021429873</c:v>
                </c:pt>
                <c:pt idx="4589">
                  <c:v>-7.1893632704852006</c:v>
                </c:pt>
                <c:pt idx="4590">
                  <c:v>-7.1886516354990189</c:v>
                </c:pt>
                <c:pt idx="4591">
                  <c:v>-7.1879321172970547</c:v>
                </c:pt>
                <c:pt idx="4592">
                  <c:v>-7.187204716635649</c:v>
                </c:pt>
                <c:pt idx="4593">
                  <c:v>-7.1864694343153763</c:v>
                </c:pt>
                <c:pt idx="4594">
                  <c:v>-7.1857262711636993</c:v>
                </c:pt>
                <c:pt idx="4595">
                  <c:v>-7.1849752279699173</c:v>
                </c:pt>
                <c:pt idx="4596">
                  <c:v>-7.1842163055753705</c:v>
                </c:pt>
                <c:pt idx="4597">
                  <c:v>-7.1834495048118603</c:v>
                </c:pt>
                <c:pt idx="4598">
                  <c:v>-7.1826748265059814</c:v>
                </c:pt>
                <c:pt idx="4599">
                  <c:v>-7.1818922715198923</c:v>
                </c:pt>
                <c:pt idx="4600">
                  <c:v>-7.1811018407157494</c:v>
                </c:pt>
                <c:pt idx="4601">
                  <c:v>-7.180303534939231</c:v>
                </c:pt>
                <c:pt idx="4602">
                  <c:v>-7.1794973550880563</c:v>
                </c:pt>
                <c:pt idx="4603">
                  <c:v>-7.1786833020417298</c:v>
                </c:pt>
                <c:pt idx="4604">
                  <c:v>-7.177861376678023</c:v>
                </c:pt>
                <c:pt idx="4605">
                  <c:v>-7.1770315799215414</c:v>
                </c:pt>
                <c:pt idx="4606">
                  <c:v>-7.1761939126622005</c:v>
                </c:pt>
                <c:pt idx="4607">
                  <c:v>-7.1753483758220034</c:v>
                </c:pt>
                <c:pt idx="4608">
                  <c:v>-7.1744949703377028</c:v>
                </c:pt>
                <c:pt idx="4609">
                  <c:v>-7.1736336971347718</c:v>
                </c:pt>
                <c:pt idx="4610">
                  <c:v>-7.1727645571863921</c:v>
                </c:pt>
                <c:pt idx="4611">
                  <c:v>-7.1718875513859457</c:v>
                </c:pt>
                <c:pt idx="4612">
                  <c:v>-7.1710026807681944</c:v>
                </c:pt>
                <c:pt idx="4613">
                  <c:v>-7.1701099462291236</c:v>
                </c:pt>
                <c:pt idx="4614">
                  <c:v>-7.1692093488173736</c:v>
                </c:pt>
                <c:pt idx="4615">
                  <c:v>-7.1683008894696947</c:v>
                </c:pt>
                <c:pt idx="4616">
                  <c:v>-7.167384569213044</c:v>
                </c:pt>
                <c:pt idx="4617">
                  <c:v>-7.1664603890292735</c:v>
                </c:pt>
                <c:pt idx="4618">
                  <c:v>-7.1655283499470759</c:v>
                </c:pt>
                <c:pt idx="4619">
                  <c:v>-7.1645884529925388</c:v>
                </c:pt>
                <c:pt idx="4620">
                  <c:v>-7.1636406991761392</c:v>
                </c:pt>
                <c:pt idx="4621">
                  <c:v>-7.1626850895534568</c:v>
                </c:pt>
                <c:pt idx="4622">
                  <c:v>-7.1617216251766012</c:v>
                </c:pt>
                <c:pt idx="4623">
                  <c:v>-7.1607503070803338</c:v>
                </c:pt>
                <c:pt idx="4624">
                  <c:v>-7.159771136355797</c:v>
                </c:pt>
                <c:pt idx="4625">
                  <c:v>-7.1587841140524979</c:v>
                </c:pt>
                <c:pt idx="4626">
                  <c:v>-7.1577892412771904</c:v>
                </c:pt>
                <c:pt idx="4627">
                  <c:v>-7.1567865190949949</c:v>
                </c:pt>
                <c:pt idx="4628">
                  <c:v>-7.1557759486317458</c:v>
                </c:pt>
                <c:pt idx="4629">
                  <c:v>-7.1547575309716462</c:v>
                </c:pt>
                <c:pt idx="4630">
                  <c:v>-7.1537312672466031</c:v>
                </c:pt>
                <c:pt idx="4631">
                  <c:v>-7.152697158585922</c:v>
                </c:pt>
                <c:pt idx="4632">
                  <c:v>-7.1516552061032943</c:v>
                </c:pt>
                <c:pt idx="4633">
                  <c:v>-7.1506054109592503</c:v>
                </c:pt>
                <c:pt idx="4634">
                  <c:v>-7.1495477743004425</c:v>
                </c:pt>
                <c:pt idx="4635">
                  <c:v>-7.1484822972908706</c:v>
                </c:pt>
                <c:pt idx="4636">
                  <c:v>-7.1474089810841246</c:v>
                </c:pt>
                <c:pt idx="4637">
                  <c:v>-7.1463278268762975</c:v>
                </c:pt>
                <c:pt idx="4638">
                  <c:v>-7.1452388358261842</c:v>
                </c:pt>
                <c:pt idx="4639">
                  <c:v>-7.1441420091784487</c:v>
                </c:pt>
                <c:pt idx="4640">
                  <c:v>-7.1430373480641309</c:v>
                </c:pt>
                <c:pt idx="4641">
                  <c:v>-7.1419248537582529</c:v>
                </c:pt>
                <c:pt idx="4642">
                  <c:v>-7.140804527456905</c:v>
                </c:pt>
                <c:pt idx="4643">
                  <c:v>-7.1396763703813342</c:v>
                </c:pt>
                <c:pt idx="4644">
                  <c:v>-7.1385403837692651</c:v>
                </c:pt>
                <c:pt idx="4645">
                  <c:v>-7.1373965688844434</c:v>
                </c:pt>
                <c:pt idx="4646">
                  <c:v>-7.1362449269567891</c:v>
                </c:pt>
                <c:pt idx="4647">
                  <c:v>-7.135085459267394</c:v>
                </c:pt>
                <c:pt idx="4648">
                  <c:v>-7.1339181670895462</c:v>
                </c:pt>
                <c:pt idx="4649">
                  <c:v>-7.1327430516809205</c:v>
                </c:pt>
                <c:pt idx="4650">
                  <c:v>-7.1315601143538343</c:v>
                </c:pt>
                <c:pt idx="4651">
                  <c:v>-7.1303693564015243</c:v>
                </c:pt>
                <c:pt idx="4652">
                  <c:v>-7.1291707791120222</c:v>
                </c:pt>
                <c:pt idx="4653">
                  <c:v>-7.1279643838201983</c:v>
                </c:pt>
                <c:pt idx="4654">
                  <c:v>-7.1267501718470445</c:v>
                </c:pt>
                <c:pt idx="4655">
                  <c:v>-7.1255281445118186</c:v>
                </c:pt>
                <c:pt idx="4656">
                  <c:v>-7.1242983031554603</c:v>
                </c:pt>
                <c:pt idx="4657">
                  <c:v>-7.1230606491457999</c:v>
                </c:pt>
                <c:pt idx="4658">
                  <c:v>-7.1218151838133705</c:v>
                </c:pt>
                <c:pt idx="4659">
                  <c:v>-7.1205619085381446</c:v>
                </c:pt>
                <c:pt idx="4660">
                  <c:v>-7.119300824716575</c:v>
                </c:pt>
                <c:pt idx="4661">
                  <c:v>-7.118031933673989</c:v>
                </c:pt>
                <c:pt idx="4662">
                  <c:v>-7.1167552368718923</c:v>
                </c:pt>
                <c:pt idx="4663">
                  <c:v>-7.1154707356399509</c:v>
                </c:pt>
                <c:pt idx="4664">
                  <c:v>-7.1141784314509433</c:v>
                </c:pt>
                <c:pt idx="4665">
                  <c:v>-7.1128783256753021</c:v>
                </c:pt>
                <c:pt idx="4666">
                  <c:v>-7.1115704197632565</c:v>
                </c:pt>
                <c:pt idx="4667">
                  <c:v>-7.1102547151459525</c:v>
                </c:pt>
                <c:pt idx="4668">
                  <c:v>-7.1089312132536708</c:v>
                </c:pt>
                <c:pt idx="4669">
                  <c:v>-7.1075999155505167</c:v>
                </c:pt>
                <c:pt idx="4670">
                  <c:v>-7.1062608234997295</c:v>
                </c:pt>
                <c:pt idx="4671">
                  <c:v>-7.1049139385498048</c:v>
                </c:pt>
                <c:pt idx="4672">
                  <c:v>-7.1035592621978072</c:v>
                </c:pt>
                <c:pt idx="4673">
                  <c:v>-7.1021967959277941</c:v>
                </c:pt>
                <c:pt idx="4674">
                  <c:v>-7.1008265412142793</c:v>
                </c:pt>
                <c:pt idx="4675">
                  <c:v>-7.0994484995881564</c:v>
                </c:pt>
                <c:pt idx="4676">
                  <c:v>-7.0980626725386866</c:v>
                </c:pt>
                <c:pt idx="4677">
                  <c:v>-7.0966690615880887</c:v>
                </c:pt>
                <c:pt idx="4678">
                  <c:v>-7.0952676682759304</c:v>
                </c:pt>
                <c:pt idx="4679">
                  <c:v>-7.0938584941374412</c:v>
                </c:pt>
                <c:pt idx="4680">
                  <c:v>-7.0924415407035148</c:v>
                </c:pt>
                <c:pt idx="4681">
                  <c:v>-7.0910168095414745</c:v>
                </c:pt>
                <c:pt idx="4682">
                  <c:v>-7.0895843022177747</c:v>
                </c:pt>
                <c:pt idx="4683">
                  <c:v>-7.0881440202832584</c:v>
                </c:pt>
                <c:pt idx="4684">
                  <c:v>-7.0866959653356068</c:v>
                </c:pt>
                <c:pt idx="4685">
                  <c:v>-7.0852401389620914</c:v>
                </c:pt>
                <c:pt idx="4686">
                  <c:v>-7.0837765427430446</c:v>
                </c:pt>
                <c:pt idx="4687">
                  <c:v>-7.0823051783065054</c:v>
                </c:pt>
                <c:pt idx="4688">
                  <c:v>-7.0808260472362754</c:v>
                </c:pt>
                <c:pt idx="4689">
                  <c:v>-7.0793391512011601</c:v>
                </c:pt>
                <c:pt idx="4690">
                  <c:v>-7.0778444917658776</c:v>
                </c:pt>
                <c:pt idx="4691">
                  <c:v>-7.0763420706321938</c:v>
                </c:pt>
                <c:pt idx="4692">
                  <c:v>-7.0748318894212066</c:v>
                </c:pt>
                <c:pt idx="4693">
                  <c:v>-7.0733139497774351</c:v>
                </c:pt>
                <c:pt idx="4694">
                  <c:v>-7.0717882533887639</c:v>
                </c:pt>
                <c:pt idx="4695">
                  <c:v>-7.0702548019066498</c:v>
                </c:pt>
                <c:pt idx="4696">
                  <c:v>-7.06871359703546</c:v>
                </c:pt>
                <c:pt idx="4697">
                  <c:v>-7.0671646404396604</c:v>
                </c:pt>
                <c:pt idx="4698">
                  <c:v>-7.0656079338435669</c:v>
                </c:pt>
                <c:pt idx="4699">
                  <c:v>-7.0640434789315947</c:v>
                </c:pt>
                <c:pt idx="4700">
                  <c:v>-7.0624712774332643</c:v>
                </c:pt>
                <c:pt idx="4701">
                  <c:v>-7.0608913310772277</c:v>
                </c:pt>
                <c:pt idx="4702">
                  <c:v>-7.0593036415756565</c:v>
                </c:pt>
                <c:pt idx="4703">
                  <c:v>-7.0577082106884275</c:v>
                </c:pt>
                <c:pt idx="4704">
                  <c:v>-7.0561050401641427</c:v>
                </c:pt>
                <c:pt idx="4705">
                  <c:v>-7.0544941317435965</c:v>
                </c:pt>
                <c:pt idx="4706">
                  <c:v>-7.0528754872170234</c:v>
                </c:pt>
                <c:pt idx="4707">
                  <c:v>-7.0512491083373625</c:v>
                </c:pt>
                <c:pt idx="4708">
                  <c:v>-7.0496149969078576</c:v>
                </c:pt>
                <c:pt idx="4709">
                  <c:v>-7.047973154694458</c:v>
                </c:pt>
                <c:pt idx="4710">
                  <c:v>-7.0463235835446429</c:v>
                </c:pt>
                <c:pt idx="4711">
                  <c:v>-7.0446662851948725</c:v>
                </c:pt>
                <c:pt idx="4712">
                  <c:v>-7.0430012615533419</c:v>
                </c:pt>
                <c:pt idx="4713">
                  <c:v>-7.0413285143547739</c:v>
                </c:pt>
                <c:pt idx="4714">
                  <c:v>-7.0396480455108339</c:v>
                </c:pt>
                <c:pt idx="4715">
                  <c:v>-7.0379598568022157</c:v>
                </c:pt>
                <c:pt idx="4716">
                  <c:v>-7.036263950118034</c:v>
                </c:pt>
                <c:pt idx="4717">
                  <c:v>-7.0345603273075028</c:v>
                </c:pt>
                <c:pt idx="4718">
                  <c:v>-7.0328489902467259</c:v>
                </c:pt>
                <c:pt idx="4719">
                  <c:v>-7.0311299407909909</c:v>
                </c:pt>
                <c:pt idx="4720">
                  <c:v>-7.0294031808467574</c:v>
                </c:pt>
                <c:pt idx="4721">
                  <c:v>-7.027668712304008</c:v>
                </c:pt>
                <c:pt idx="4722">
                  <c:v>-7.0259265370501218</c:v>
                </c:pt>
                <c:pt idx="4723">
                  <c:v>-7.0241766570123749</c:v>
                </c:pt>
                <c:pt idx="4724">
                  <c:v>-7.0224190741102408</c:v>
                </c:pt>
                <c:pt idx="4725">
                  <c:v>-7.0206537902510471</c:v>
                </c:pt>
                <c:pt idx="4726">
                  <c:v>-7.0188808073967657</c:v>
                </c:pt>
                <c:pt idx="4727">
                  <c:v>-7.0171001274738076</c:v>
                </c:pt>
                <c:pt idx="4728">
                  <c:v>-7.0153117524328694</c:v>
                </c:pt>
                <c:pt idx="4729">
                  <c:v>-7.0135156842498008</c:v>
                </c:pt>
                <c:pt idx="4730">
                  <c:v>-7.0117119248926452</c:v>
                </c:pt>
                <c:pt idx="4731">
                  <c:v>-7.009900476320774</c:v>
                </c:pt>
                <c:pt idx="4732">
                  <c:v>-7.0080813405464655</c:v>
                </c:pt>
                <c:pt idx="4733">
                  <c:v>-7.0062545195394978</c:v>
                </c:pt>
                <c:pt idx="4734">
                  <c:v>-7.0044200153147536</c:v>
                </c:pt>
                <c:pt idx="4735">
                  <c:v>-7.0025778299079295</c:v>
                </c:pt>
                <c:pt idx="4736">
                  <c:v>-7.0007279652827341</c:v>
                </c:pt>
                <c:pt idx="4737">
                  <c:v>-6.9988704235286399</c:v>
                </c:pt>
                <c:pt idx="4738">
                  <c:v>-6.9970052066379784</c:v>
                </c:pt>
                <c:pt idx="4739">
                  <c:v>-6.9951323166906816</c:v>
                </c:pt>
                <c:pt idx="4740">
                  <c:v>-6.9932517556929588</c:v>
                </c:pt>
                <c:pt idx="4741">
                  <c:v>-6.9913635257620381</c:v>
                </c:pt>
                <c:pt idx="4742">
                  <c:v>-6.9894676289370894</c:v>
                </c:pt>
                <c:pt idx="4743">
                  <c:v>-6.9875640673101866</c:v>
                </c:pt>
                <c:pt idx="4744">
                  <c:v>-6.9856528429508566</c:v>
                </c:pt>
                <c:pt idx="4745">
                  <c:v>-6.9837339579771962</c:v>
                </c:pt>
                <c:pt idx="4746">
                  <c:v>-6.9818074144734759</c:v>
                </c:pt>
                <c:pt idx="4747">
                  <c:v>-6.9798732145708033</c:v>
                </c:pt>
                <c:pt idx="4748">
                  <c:v>-6.9779313603725299</c:v>
                </c:pt>
                <c:pt idx="4749">
                  <c:v>-6.9759818540271121</c:v>
                </c:pt>
                <c:pt idx="4750">
                  <c:v>-6.9740246976500444</c:v>
                </c:pt>
                <c:pt idx="4751">
                  <c:v>-6.9720598934071285</c:v>
                </c:pt>
                <c:pt idx="4752">
                  <c:v>-6.9700874434502902</c:v>
                </c:pt>
                <c:pt idx="4753">
                  <c:v>-6.9681073499271164</c:v>
                </c:pt>
                <c:pt idx="4754">
                  <c:v>-6.966119615025093</c:v>
                </c:pt>
                <c:pt idx="4755">
                  <c:v>-6.9641242409247681</c:v>
                </c:pt>
                <c:pt idx="4756">
                  <c:v>-6.9621212297954136</c:v>
                </c:pt>
                <c:pt idx="4757">
                  <c:v>-6.9601105838609438</c:v>
                </c:pt>
                <c:pt idx="4758">
                  <c:v>-6.9580923053001733</c:v>
                </c:pt>
                <c:pt idx="4759">
                  <c:v>-6.9560663963404847</c:v>
                </c:pt>
                <c:pt idx="4760">
                  <c:v>-6.9540328592083975</c:v>
                </c:pt>
                <c:pt idx="4761">
                  <c:v>-6.9519916961104791</c:v>
                </c:pt>
                <c:pt idx="4762">
                  <c:v>-6.9499429093296259</c:v>
                </c:pt>
                <c:pt idx="4763">
                  <c:v>-6.9478865010489876</c:v>
                </c:pt>
                <c:pt idx="4764">
                  <c:v>-6.9458224735948271</c:v>
                </c:pt>
                <c:pt idx="4765">
                  <c:v>-6.9437508291581018</c:v>
                </c:pt>
                <c:pt idx="4766">
                  <c:v>-6.9416715700780856</c:v>
                </c:pt>
                <c:pt idx="4767">
                  <c:v>-6.939584698585632</c:v>
                </c:pt>
                <c:pt idx="4768">
                  <c:v>-6.9374902169992012</c:v>
                </c:pt>
                <c:pt idx="4769">
                  <c:v>-6.9353881275930132</c:v>
                </c:pt>
                <c:pt idx="4770">
                  <c:v>-6.9332784326881294</c:v>
                </c:pt>
                <c:pt idx="4771">
                  <c:v>-6.9311611346004049</c:v>
                </c:pt>
                <c:pt idx="4772">
                  <c:v>-6.9290362356326867</c:v>
                </c:pt>
                <c:pt idx="4773">
                  <c:v>-6.9269037381337881</c:v>
                </c:pt>
                <c:pt idx="4774">
                  <c:v>-6.9247636444386487</c:v>
                </c:pt>
                <c:pt idx="4775">
                  <c:v>-6.9226159568839405</c:v>
                </c:pt>
                <c:pt idx="4776">
                  <c:v>-6.9204606778323559</c:v>
                </c:pt>
                <c:pt idx="4777">
                  <c:v>-6.9182978096587329</c:v>
                </c:pt>
                <c:pt idx="4778">
                  <c:v>-6.916127354711886</c:v>
                </c:pt>
                <c:pt idx="4779">
                  <c:v>-6.9139493153822649</c:v>
                </c:pt>
                <c:pt idx="4780">
                  <c:v>-6.9117636940681235</c:v>
                </c:pt>
                <c:pt idx="4781">
                  <c:v>-6.909570493148637</c:v>
                </c:pt>
                <c:pt idx="4782">
                  <c:v>-6.9073697150411411</c:v>
                </c:pt>
                <c:pt idx="4783">
                  <c:v>-6.905161362162973</c:v>
                </c:pt>
                <c:pt idx="4784">
                  <c:v>-6.9029454369097865</c:v>
                </c:pt>
                <c:pt idx="4785">
                  <c:v>-6.9007219417561645</c:v>
                </c:pt>
                <c:pt idx="4786">
                  <c:v>-6.8984908790960251</c:v>
                </c:pt>
                <c:pt idx="4787">
                  <c:v>-6.8962522514065538</c:v>
                </c:pt>
                <c:pt idx="4788">
                  <c:v>-6.8940060611198328</c:v>
                </c:pt>
                <c:pt idx="4789">
                  <c:v>-6.8917523107208529</c:v>
                </c:pt>
                <c:pt idx="4790">
                  <c:v>-6.8894910026529725</c:v>
                </c:pt>
                <c:pt idx="4791">
                  <c:v>-6.8872221394384798</c:v>
                </c:pt>
                <c:pt idx="4792">
                  <c:v>-6.8849457235216001</c:v>
                </c:pt>
                <c:pt idx="4793">
                  <c:v>-6.882661757422019</c:v>
                </c:pt>
                <c:pt idx="4794">
                  <c:v>-6.8803702436498817</c:v>
                </c:pt>
                <c:pt idx="4795">
                  <c:v>-6.8780711846927813</c:v>
                </c:pt>
                <c:pt idx="4796">
                  <c:v>-6.8757645831007617</c:v>
                </c:pt>
                <c:pt idx="4797">
                  <c:v>-6.8734504413761606</c:v>
                </c:pt>
                <c:pt idx="4798">
                  <c:v>-6.871128762084636</c:v>
                </c:pt>
                <c:pt idx="4799">
                  <c:v>-6.8687995477450041</c:v>
                </c:pt>
                <c:pt idx="4800">
                  <c:v>-6.8664628009350652</c:v>
                </c:pt>
                <c:pt idx="4801">
                  <c:v>-6.8641185241979237</c:v>
                </c:pt>
                <c:pt idx="4802">
                  <c:v>-6.8617667201226542</c:v>
                </c:pt>
                <c:pt idx="4803">
                  <c:v>-6.8594073912671067</c:v>
                </c:pt>
                <c:pt idx="4804">
                  <c:v>-6.8570405402385708</c:v>
                </c:pt>
                <c:pt idx="4805">
                  <c:v>-6.8546661696269879</c:v>
                </c:pt>
                <c:pt idx="4806">
                  <c:v>-6.8522842820223016</c:v>
                </c:pt>
                <c:pt idx="4807">
                  <c:v>-6.8498948800560857</c:v>
                </c:pt>
                <c:pt idx="4808">
                  <c:v>-6.8474979663443039</c:v>
                </c:pt>
                <c:pt idx="4809">
                  <c:v>-6.8450935434942464</c:v>
                </c:pt>
                <c:pt idx="4810">
                  <c:v>-6.8426816141886615</c:v>
                </c:pt>
                <c:pt idx="4811">
                  <c:v>-6.8402621810088187</c:v>
                </c:pt>
                <c:pt idx="4812">
                  <c:v>-6.8378352466773666</c:v>
                </c:pt>
                <c:pt idx="4813">
                  <c:v>-6.8354008137877162</c:v>
                </c:pt>
                <c:pt idx="4814">
                  <c:v>-6.8329588850755272</c:v>
                </c:pt>
                <c:pt idx="4815">
                  <c:v>-6.8305094631541596</c:v>
                </c:pt>
                <c:pt idx="4816">
                  <c:v>-6.8280525507636094</c:v>
                </c:pt>
                <c:pt idx="4817">
                  <c:v>-6.8255881505744842</c:v>
                </c:pt>
                <c:pt idx="4818">
                  <c:v>-6.8231162652816755</c:v>
                </c:pt>
                <c:pt idx="4819">
                  <c:v>-6.8206368976156391</c:v>
                </c:pt>
                <c:pt idx="4820">
                  <c:v>-6.8181500502756052</c:v>
                </c:pt>
                <c:pt idx="4821">
                  <c:v>-6.8156557260015678</c:v>
                </c:pt>
                <c:pt idx="4822">
                  <c:v>-6.8131539275309221</c:v>
                </c:pt>
                <c:pt idx="4823">
                  <c:v>-6.810644657590653</c:v>
                </c:pt>
                <c:pt idx="4824">
                  <c:v>-6.8081279189502464</c:v>
                </c:pt>
                <c:pt idx="4825">
                  <c:v>-6.805603714367912</c:v>
                </c:pt>
                <c:pt idx="4826">
                  <c:v>-6.8030720465949228</c:v>
                </c:pt>
                <c:pt idx="4827">
                  <c:v>-6.800532918431121</c:v>
                </c:pt>
                <c:pt idx="4828">
                  <c:v>-6.7979863326373193</c:v>
                </c:pt>
                <c:pt idx="4829">
                  <c:v>-6.795432292029842</c:v>
                </c:pt>
                <c:pt idx="4830">
                  <c:v>-6.7928707993851134</c:v>
                </c:pt>
                <c:pt idx="4831">
                  <c:v>-6.7903018575385392</c:v>
                </c:pt>
                <c:pt idx="4832">
                  <c:v>-6.7877254692795539</c:v>
                </c:pt>
                <c:pt idx="4833">
                  <c:v>-6.7851416374539735</c:v>
                </c:pt>
                <c:pt idx="4834">
                  <c:v>-6.7825503648824554</c:v>
                </c:pt>
                <c:pt idx="4835">
                  <c:v>-6.7799516544368377</c:v>
                </c:pt>
                <c:pt idx="4836">
                  <c:v>-6.7773455089134922</c:v>
                </c:pt>
                <c:pt idx="4837">
                  <c:v>-6.7747319312163459</c:v>
                </c:pt>
                <c:pt idx="4838">
                  <c:v>-6.77211092418601</c:v>
                </c:pt>
                <c:pt idx="4839">
                  <c:v>-6.7694824907090636</c:v>
                </c:pt>
                <c:pt idx="4840">
                  <c:v>-6.7668466336642812</c:v>
                </c:pt>
                <c:pt idx="4841">
                  <c:v>-6.764203355950384</c:v>
                </c:pt>
                <c:pt idx="4842">
                  <c:v>-6.7615526604452789</c:v>
                </c:pt>
                <c:pt idx="4843">
                  <c:v>-6.7588945500745776</c:v>
                </c:pt>
                <c:pt idx="4844">
                  <c:v>-6.7562290277534824</c:v>
                </c:pt>
                <c:pt idx="4845">
                  <c:v>-6.7535560963859211</c:v>
                </c:pt>
                <c:pt idx="4846">
                  <c:v>-6.7508757589235246</c:v>
                </c:pt>
                <c:pt idx="4847">
                  <c:v>-6.7481880183023133</c:v>
                </c:pt>
                <c:pt idx="4848">
                  <c:v>-6.745492877460908</c:v>
                </c:pt>
                <c:pt idx="4849">
                  <c:v>-6.7427903393544115</c:v>
                </c:pt>
                <c:pt idx="4850">
                  <c:v>-6.7400804069613418</c:v>
                </c:pt>
                <c:pt idx="4851">
                  <c:v>-6.7373630832324656</c:v>
                </c:pt>
                <c:pt idx="4852">
                  <c:v>-6.7346383711671187</c:v>
                </c:pt>
                <c:pt idx="4853">
                  <c:v>-6.7319062737464241</c:v>
                </c:pt>
                <c:pt idx="4854">
                  <c:v>-6.7291667939575746</c:v>
                </c:pt>
                <c:pt idx="4855">
                  <c:v>-6.7264199348155209</c:v>
                </c:pt>
                <c:pt idx="4856">
                  <c:v>-6.7236656993378139</c:v>
                </c:pt>
                <c:pt idx="4857">
                  <c:v>-6.7209040905203201</c:v>
                </c:pt>
                <c:pt idx="4858">
                  <c:v>-6.7181351114170216</c:v>
                </c:pt>
                <c:pt idx="4859">
                  <c:v>-6.7153587650541429</c:v>
                </c:pt>
                <c:pt idx="4860">
                  <c:v>-6.7125750544813272</c:v>
                </c:pt>
                <c:pt idx="4861">
                  <c:v>-6.7097839827369441</c:v>
                </c:pt>
                <c:pt idx="4862">
                  <c:v>-6.7069855529079332</c:v>
                </c:pt>
                <c:pt idx="4863">
                  <c:v>-6.7041797680135806</c:v>
                </c:pt>
                <c:pt idx="4864">
                  <c:v>-6.7013666312084812</c:v>
                </c:pt>
                <c:pt idx="4865">
                  <c:v>-6.6985461454937072</c:v>
                </c:pt>
                <c:pt idx="4866">
                  <c:v>-6.695718314030791</c:v>
                </c:pt>
                <c:pt idx="4867">
                  <c:v>-6.6928831398754483</c:v>
                </c:pt>
                <c:pt idx="4868">
                  <c:v>-6.6900406261623244</c:v>
                </c:pt>
                <c:pt idx="4869">
                  <c:v>-6.6871907759948401</c:v>
                </c:pt>
                <c:pt idx="4870">
                  <c:v>-6.6843335924989669</c:v>
                </c:pt>
                <c:pt idx="4871">
                  <c:v>-6.681469078813687</c:v>
                </c:pt>
                <c:pt idx="4872">
                  <c:v>-6.6785972380866561</c:v>
                </c:pt>
                <c:pt idx="4873">
                  <c:v>-6.6757180734455801</c:v>
                </c:pt>
                <c:pt idx="4874">
                  <c:v>-6.6728315880693403</c:v>
                </c:pt>
                <c:pt idx="4875">
                  <c:v>-6.6699377851194699</c:v>
                </c:pt>
                <c:pt idx="4876">
                  <c:v>-6.6670366677531661</c:v>
                </c:pt>
                <c:pt idx="4877">
                  <c:v>-6.6641282391692593</c:v>
                </c:pt>
                <c:pt idx="4878">
                  <c:v>-6.6612125025579045</c:v>
                </c:pt>
                <c:pt idx="4879">
                  <c:v>-6.6582894610997183</c:v>
                </c:pt>
                <c:pt idx="4880">
                  <c:v>-6.6553591180212868</c:v>
                </c:pt>
                <c:pt idx="4881">
                  <c:v>-6.6524214765145002</c:v>
                </c:pt>
                <c:pt idx="4882">
                  <c:v>-6.6494765398215572</c:v>
                </c:pt>
                <c:pt idx="4883">
                  <c:v>-6.6465243111534305</c:v>
                </c:pt>
                <c:pt idx="4884">
                  <c:v>-6.6435647937549209</c:v>
                </c:pt>
                <c:pt idx="4885">
                  <c:v>-6.6405979908968487</c:v>
                </c:pt>
                <c:pt idx="4886">
                  <c:v>-6.6376239057737081</c:v>
                </c:pt>
                <c:pt idx="4887">
                  <c:v>-6.6346425417170352</c:v>
                </c:pt>
                <c:pt idx="4888">
                  <c:v>-6.631653901927395</c:v>
                </c:pt>
                <c:pt idx="4889">
                  <c:v>-6.6286579897432629</c:v>
                </c:pt>
                <c:pt idx="4890">
                  <c:v>-6.6256548084059688</c:v>
                </c:pt>
                <c:pt idx="4891">
                  <c:v>-6.6226443612331725</c:v>
                </c:pt>
                <c:pt idx="4892">
                  <c:v>-6.6196266515234496</c:v>
                </c:pt>
                <c:pt idx="4893">
                  <c:v>-6.6166016825693061</c:v>
                </c:pt>
                <c:pt idx="4894">
                  <c:v>-6.6135694577083504</c:v>
                </c:pt>
                <c:pt idx="4895">
                  <c:v>-6.6105299802599742</c:v>
                </c:pt>
                <c:pt idx="4896">
                  <c:v>-6.6074832535453067</c:v>
                </c:pt>
                <c:pt idx="4897">
                  <c:v>-6.6044292809201712</c:v>
                </c:pt>
                <c:pt idx="4898">
                  <c:v>-6.6013680657360521</c:v>
                </c:pt>
                <c:pt idx="4899">
                  <c:v>-6.5982996113348946</c:v>
                </c:pt>
                <c:pt idx="4900">
                  <c:v>-6.5952239210846644</c:v>
                </c:pt>
                <c:pt idx="4901">
                  <c:v>-6.5921409983724093</c:v>
                </c:pt>
                <c:pt idx="4902">
                  <c:v>-6.5890508465600224</c:v>
                </c:pt>
                <c:pt idx="4903">
                  <c:v>-6.585953469049298</c:v>
                </c:pt>
                <c:pt idx="4904">
                  <c:v>-6.5828488692394256</c:v>
                </c:pt>
                <c:pt idx="4905">
                  <c:v>-6.5797370505183208</c:v>
                </c:pt>
                <c:pt idx="4906">
                  <c:v>-6.5766180163137973</c:v>
                </c:pt>
                <c:pt idx="4907">
                  <c:v>-6.5734917700458615</c:v>
                </c:pt>
                <c:pt idx="4908">
                  <c:v>-6.5703583151275824</c:v>
                </c:pt>
                <c:pt idx="4909">
                  <c:v>-6.5672176550127945</c:v>
                </c:pt>
                <c:pt idx="4910">
                  <c:v>-6.5640697931423215</c:v>
                </c:pt>
                <c:pt idx="4911">
                  <c:v>-6.5609147329552533</c:v>
                </c:pt>
                <c:pt idx="4912">
                  <c:v>-6.5577524779297098</c:v>
                </c:pt>
                <c:pt idx="4913">
                  <c:v>-6.5545830315091171</c:v>
                </c:pt>
                <c:pt idx="4914">
                  <c:v>-6.5514063972123626</c:v>
                </c:pt>
                <c:pt idx="4915">
                  <c:v>-6.5482225784611883</c:v>
                </c:pt>
                <c:pt idx="4916">
                  <c:v>-6.5450315788039699</c:v>
                </c:pt>
                <c:pt idx="4917">
                  <c:v>-6.5418334017170938</c:v>
                </c:pt>
                <c:pt idx="4918">
                  <c:v>-6.5386280506960288</c:v>
                </c:pt>
                <c:pt idx="4919">
                  <c:v>-6.535415529279609</c:v>
                </c:pt>
                <c:pt idx="4920">
                  <c:v>-6.5321958409728449</c:v>
                </c:pt>
                <c:pt idx="4921">
                  <c:v>-6.5289689893050298</c:v>
                </c:pt>
                <c:pt idx="4922">
                  <c:v>-6.5257349778323483</c:v>
                </c:pt>
                <c:pt idx="4923">
                  <c:v>-6.5224938100910332</c:v>
                </c:pt>
                <c:pt idx="4924">
                  <c:v>-6.519245489629462</c:v>
                </c:pt>
                <c:pt idx="4925">
                  <c:v>-6.5159900200176954</c:v>
                </c:pt>
                <c:pt idx="4926">
                  <c:v>-6.5127274048318657</c:v>
                </c:pt>
                <c:pt idx="4927">
                  <c:v>-6.5094576476298904</c:v>
                </c:pt>
                <c:pt idx="4928">
                  <c:v>-6.5061807520152248</c:v>
                </c:pt>
                <c:pt idx="4929">
                  <c:v>-6.5028967215809139</c:v>
                </c:pt>
                <c:pt idx="4930">
                  <c:v>-6.4996055599113314</c:v>
                </c:pt>
                <c:pt idx="4931">
                  <c:v>-6.4963072706398544</c:v>
                </c:pt>
                <c:pt idx="4932">
                  <c:v>-6.4930018573634323</c:v>
                </c:pt>
                <c:pt idx="4933">
                  <c:v>-6.4896893237115405</c:v>
                </c:pt>
                <c:pt idx="4934">
                  <c:v>-6.4863696733175571</c:v>
                </c:pt>
                <c:pt idx="4935">
                  <c:v>-6.4830429098473861</c:v>
                </c:pt>
                <c:pt idx="4936">
                  <c:v>-6.479709036890605</c:v>
                </c:pt>
                <c:pt idx="4937">
                  <c:v>-6.4763680581673286</c:v>
                </c:pt>
                <c:pt idx="4938">
                  <c:v>-6.4730199772966222</c:v>
                </c:pt>
                <c:pt idx="4939">
                  <c:v>-6.4696647979751827</c:v>
                </c:pt>
                <c:pt idx="4940">
                  <c:v>-6.4663025238632761</c:v>
                </c:pt>
                <c:pt idx="4941">
                  <c:v>-6.4629331586628025</c:v>
                </c:pt>
                <c:pt idx="4942">
                  <c:v>-6.4595567060691561</c:v>
                </c:pt>
                <c:pt idx="4943">
                  <c:v>-6.4561731697686255</c:v>
                </c:pt>
                <c:pt idx="4944">
                  <c:v>-6.4527825534882632</c:v>
                </c:pt>
                <c:pt idx="4945">
                  <c:v>-6.4493848609455808</c:v>
                </c:pt>
                <c:pt idx="4946">
                  <c:v>-6.445980095852021</c:v>
                </c:pt>
                <c:pt idx="4947">
                  <c:v>-6.4425682619554534</c:v>
                </c:pt>
                <c:pt idx="4948">
                  <c:v>-6.439149362997675</c:v>
                </c:pt>
                <c:pt idx="4949">
                  <c:v>-6.4357234027131138</c:v>
                </c:pt>
                <c:pt idx="4950">
                  <c:v>-6.4322903848799964</c:v>
                </c:pt>
                <c:pt idx="4951">
                  <c:v>-6.4288503132401216</c:v>
                </c:pt>
                <c:pt idx="4952">
                  <c:v>-6.4254031915881962</c:v>
                </c:pt>
                <c:pt idx="4953">
                  <c:v>-6.4219490236838013</c:v>
                </c:pt>
                <c:pt idx="4954">
                  <c:v>-6.4184878133355205</c:v>
                </c:pt>
                <c:pt idx="4955">
                  <c:v>-6.4150195643176806</c:v>
                </c:pt>
                <c:pt idx="4956">
                  <c:v>-6.4115442804497071</c:v>
                </c:pt>
                <c:pt idx="4957">
                  <c:v>-6.4080619655419202</c:v>
                </c:pt>
                <c:pt idx="4958">
                  <c:v>-6.4045726233990035</c:v>
                </c:pt>
                <c:pt idx="4959">
                  <c:v>-6.4010762578616331</c:v>
                </c:pt>
                <c:pt idx="4960">
                  <c:v>-6.3975728727644166</c:v>
                </c:pt>
                <c:pt idx="4961">
                  <c:v>-6.3940624719289501</c:v>
                </c:pt>
                <c:pt idx="4962">
                  <c:v>-6.3905450592453494</c:v>
                </c:pt>
                <c:pt idx="4963">
                  <c:v>-6.3870206385143939</c:v>
                </c:pt>
                <c:pt idx="4964">
                  <c:v>-6.3834892136648005</c:v>
                </c:pt>
                <c:pt idx="4965">
                  <c:v>-6.3799507885029838</c:v>
                </c:pt>
                <c:pt idx="4966">
                  <c:v>-6.3764053669659004</c:v>
                </c:pt>
                <c:pt idx="4967">
                  <c:v>-6.3728529529124414</c:v>
                </c:pt>
                <c:pt idx="4968">
                  <c:v>-6.3692935502492052</c:v>
                </c:pt>
                <c:pt idx="4969">
                  <c:v>-6.3657271628637071</c:v>
                </c:pt>
                <c:pt idx="4970">
                  <c:v>-6.3621537946902986</c:v>
                </c:pt>
                <c:pt idx="4971">
                  <c:v>-6.358573449628639</c:v>
                </c:pt>
                <c:pt idx="4972">
                  <c:v>-6.3549861316061422</c:v>
                </c:pt>
                <c:pt idx="4973">
                  <c:v>-6.3513918445680035</c:v>
                </c:pt>
                <c:pt idx="4974">
                  <c:v>-6.3477905924542135</c:v>
                </c:pt>
                <c:pt idx="4975">
                  <c:v>-6.3441823792004248</c:v>
                </c:pt>
                <c:pt idx="4976">
                  <c:v>-6.3405672087782881</c:v>
                </c:pt>
                <c:pt idx="4977">
                  <c:v>-6.3369450851503455</c:v>
                </c:pt>
                <c:pt idx="4978">
                  <c:v>-6.3333160122761019</c:v>
                </c:pt>
                <c:pt idx="4979">
                  <c:v>-6.3296799941488926</c:v>
                </c:pt>
                <c:pt idx="4980">
                  <c:v>-6.3260370347568466</c:v>
                </c:pt>
                <c:pt idx="4981">
                  <c:v>-6.3223871380789847</c:v>
                </c:pt>
                <c:pt idx="4982">
                  <c:v>-6.3187303081394326</c:v>
                </c:pt>
                <c:pt idx="4983">
                  <c:v>-6.3150665489315232</c:v>
                </c:pt>
                <c:pt idx="4984">
                  <c:v>-6.3113958644689729</c:v>
                </c:pt>
                <c:pt idx="4985">
                  <c:v>-6.307718258811903</c:v>
                </c:pt>
                <c:pt idx="4986">
                  <c:v>-6.3040337359328289</c:v>
                </c:pt>
                <c:pt idx="4987">
                  <c:v>-6.3003422999499854</c:v>
                </c:pt>
                <c:pt idx="4988">
                  <c:v>-6.2966439548319855</c:v>
                </c:pt>
                <c:pt idx="4989">
                  <c:v>-6.2929387047044347</c:v>
                </c:pt>
                <c:pt idx="4990">
                  <c:v>-6.2892265535641378</c:v>
                </c:pt>
                <c:pt idx="4991">
                  <c:v>-6.2855075055432037</c:v>
                </c:pt>
                <c:pt idx="4992">
                  <c:v>-6.2817815646783357</c:v>
                </c:pt>
                <c:pt idx="4993">
                  <c:v>-6.2780487350790928</c:v>
                </c:pt>
                <c:pt idx="4994">
                  <c:v>-6.2743090208186061</c:v>
                </c:pt>
                <c:pt idx="4995">
                  <c:v>-6.2705624260146751</c:v>
                </c:pt>
                <c:pt idx="4996">
                  <c:v>-6.2668089547759926</c:v>
                </c:pt>
                <c:pt idx="4997">
                  <c:v>-6.2630486112008432</c:v>
                </c:pt>
                <c:pt idx="4998">
                  <c:v>-6.2592813994326137</c:v>
                </c:pt>
                <c:pt idx="4999">
                  <c:v>-6.2555073235986445</c:v>
                </c:pt>
                <c:pt idx="5000">
                  <c:v>-6.2517263878228073</c:v>
                </c:pt>
                <c:pt idx="5001">
                  <c:v>-6.2479385962745102</c:v>
                </c:pt>
                <c:pt idx="5002">
                  <c:v>-6.2441439530841292</c:v>
                </c:pt>
                <c:pt idx="5003">
                  <c:v>-6.2403424624345174</c:v>
                </c:pt>
                <c:pt idx="5004">
                  <c:v>-6.2365341284742648</c:v>
                </c:pt>
                <c:pt idx="5005">
                  <c:v>-6.2327189554001006</c:v>
                </c:pt>
                <c:pt idx="5006">
                  <c:v>-6.2288969473753637</c:v>
                </c:pt>
                <c:pt idx="5007">
                  <c:v>-6.2250681086050212</c:v>
                </c:pt>
                <c:pt idx="5008">
                  <c:v>-6.2212324432914423</c:v>
                </c:pt>
                <c:pt idx="5009">
                  <c:v>-6.2173899556166106</c:v>
                </c:pt>
                <c:pt idx="5010">
                  <c:v>-6.2135406498332015</c:v>
                </c:pt>
                <c:pt idx="5011">
                  <c:v>-6.2096845301245001</c:v>
                </c:pt>
                <c:pt idx="5012">
                  <c:v>-6.2058216007462166</c:v>
                </c:pt>
                <c:pt idx="5013">
                  <c:v>-6.2019518659119957</c:v>
                </c:pt>
                <c:pt idx="5014">
                  <c:v>-6.1980753298888223</c:v>
                </c:pt>
                <c:pt idx="5015">
                  <c:v>-6.1941919969055181</c:v>
                </c:pt>
                <c:pt idx="5016">
                  <c:v>-6.1903018712355751</c:v>
                </c:pt>
                <c:pt idx="5017">
                  <c:v>-6.1864049571416428</c:v>
                </c:pt>
                <c:pt idx="5018">
                  <c:v>-6.1825012589002482</c:v>
                </c:pt>
                <c:pt idx="5019">
                  <c:v>-6.1785907807792446</c:v>
                </c:pt>
                <c:pt idx="5020">
                  <c:v>-6.1746735270850825</c:v>
                </c:pt>
                <c:pt idx="5021">
                  <c:v>-6.1707495020942895</c:v>
                </c:pt>
                <c:pt idx="5022">
                  <c:v>-6.1668187101310972</c:v>
                </c:pt>
                <c:pt idx="5023">
                  <c:v>-6.1628811554833085</c:v>
                </c:pt>
                <c:pt idx="5024">
                  <c:v>-6.1589368424925031</c:v>
                </c:pt>
                <c:pt idx="5025">
                  <c:v>-6.1549857754607942</c:v>
                </c:pt>
                <c:pt idx="5026">
                  <c:v>-6.1510279587380019</c:v>
                </c:pt>
                <c:pt idx="5027">
                  <c:v>-6.1470633966644037</c:v>
                </c:pt>
                <c:pt idx="5028">
                  <c:v>-6.1430920935716049</c:v>
                </c:pt>
                <c:pt idx="5029">
                  <c:v>-6.13911405383024</c:v>
                </c:pt>
                <c:pt idx="5030">
                  <c:v>-6.1351292818031391</c:v>
                </c:pt>
                <c:pt idx="5031">
                  <c:v>-6.1311377818435915</c:v>
                </c:pt>
                <c:pt idx="5032">
                  <c:v>-6.1271395583447834</c:v>
                </c:pt>
                <c:pt idx="5033">
                  <c:v>-6.1231346156920967</c:v>
                </c:pt>
                <c:pt idx="5034">
                  <c:v>-6.1191229582557325</c:v>
                </c:pt>
                <c:pt idx="5035">
                  <c:v>-6.1151045904757169</c:v>
                </c:pt>
                <c:pt idx="5036">
                  <c:v>-6.1110795167044696</c:v>
                </c:pt>
                <c:pt idx="5037">
                  <c:v>-6.1070477414149753</c:v>
                </c:pt>
                <c:pt idx="5038">
                  <c:v>-6.1030092689678961</c:v>
                </c:pt>
                <c:pt idx="5039">
                  <c:v>-6.0989641038548639</c:v>
                </c:pt>
                <c:pt idx="5040">
                  <c:v>-6.0949122504473827</c:v>
                </c:pt>
                <c:pt idx="5041">
                  <c:v>-6.09085371324836</c:v>
                </c:pt>
                <c:pt idx="5042">
                  <c:v>-6.086788496665295</c:v>
                </c:pt>
                <c:pt idx="5043">
                  <c:v>-6.0827166051785442</c:v>
                </c:pt>
                <c:pt idx="5044">
                  <c:v>-6.0786380432511189</c:v>
                </c:pt>
                <c:pt idx="5045">
                  <c:v>-6.0745528153416908</c:v>
                </c:pt>
                <c:pt idx="5046">
                  <c:v>-6.0704609259457953</c:v>
                </c:pt>
                <c:pt idx="5047">
                  <c:v>-6.066362379549429</c:v>
                </c:pt>
                <c:pt idx="5048">
                  <c:v>-6.0622571806346821</c:v>
                </c:pt>
                <c:pt idx="5049">
                  <c:v>-6.0581453337144389</c:v>
                </c:pt>
                <c:pt idx="5050">
                  <c:v>-6.0540268433020152</c:v>
                </c:pt>
                <c:pt idx="5051">
                  <c:v>-6.0499017138951166</c:v>
                </c:pt>
                <c:pt idx="5052">
                  <c:v>-6.0457699500413193</c:v>
                </c:pt>
                <c:pt idx="5053">
                  <c:v>-6.041631556247002</c:v>
                </c:pt>
                <c:pt idx="5054">
                  <c:v>-6.0374865370749209</c:v>
                </c:pt>
                <c:pt idx="5055">
                  <c:v>-6.0333348970522707</c:v>
                </c:pt>
                <c:pt idx="5056">
                  <c:v>-6.0291766407335672</c:v>
                </c:pt>
                <c:pt idx="5057">
                  <c:v>-6.0250117726885071</c:v>
                </c:pt>
                <c:pt idx="5058">
                  <c:v>-6.0208402974850497</c:v>
                </c:pt>
                <c:pt idx="5059">
                  <c:v>-6.0166622196764115</c:v>
                </c:pt>
                <c:pt idx="5060">
                  <c:v>-6.012477543878691</c:v>
                </c:pt>
                <c:pt idx="5061">
                  <c:v>-6.0082862746490067</c:v>
                </c:pt>
                <c:pt idx="5062">
                  <c:v>-6.0040884166060602</c:v>
                </c:pt>
                <c:pt idx="5063">
                  <c:v>-5.9998839743338577</c:v>
                </c:pt>
                <c:pt idx="5064">
                  <c:v>-5.9956729524628107</c:v>
                </c:pt>
                <c:pt idx="5065">
                  <c:v>-5.991455355587334</c:v>
                </c:pt>
                <c:pt idx="5066">
                  <c:v>-5.9872311883655929</c:v>
                </c:pt>
                <c:pt idx="5067">
                  <c:v>-5.9830004553963407</c:v>
                </c:pt>
                <c:pt idx="5068">
                  <c:v>-5.978763161337743</c:v>
                </c:pt>
                <c:pt idx="5069">
                  <c:v>-5.9745193108379917</c:v>
                </c:pt>
                <c:pt idx="5070">
                  <c:v>-5.9702689085348695</c:v>
                </c:pt>
                <c:pt idx="5071">
                  <c:v>-5.9660119591095278</c:v>
                </c:pt>
                <c:pt idx="5072">
                  <c:v>-5.9617484672114598</c:v>
                </c:pt>
                <c:pt idx="5073">
                  <c:v>-5.9574784375352605</c:v>
                </c:pt>
                <c:pt idx="5074">
                  <c:v>-5.9532018747425646</c:v>
                </c:pt>
                <c:pt idx="5075">
                  <c:v>-5.9489187835448831</c:v>
                </c:pt>
                <c:pt idx="5076">
                  <c:v>-5.94462916861686</c:v>
                </c:pt>
                <c:pt idx="5077">
                  <c:v>-5.9403330346812808</c:v>
                </c:pt>
                <c:pt idx="5078">
                  <c:v>-5.9360303864461859</c:v>
                </c:pt>
                <c:pt idx="5079">
                  <c:v>-5.9317212286152765</c:v>
                </c:pt>
                <c:pt idx="5080">
                  <c:v>-5.9274055659308544</c:v>
                </c:pt>
                <c:pt idx="5081">
                  <c:v>-5.9230834031243766</c:v>
                </c:pt>
                <c:pt idx="5082">
                  <c:v>-5.9187547449194957</c:v>
                </c:pt>
                <c:pt idx="5083">
                  <c:v>-5.9144195960858337</c:v>
                </c:pt>
                <c:pt idx="5084">
                  <c:v>-5.9100779613496455</c:v>
                </c:pt>
                <c:pt idx="5085">
                  <c:v>-5.9057298455143794</c:v>
                </c:pt>
                <c:pt idx="5086">
                  <c:v>-5.9013752532919783</c:v>
                </c:pt>
                <c:pt idx="5087">
                  <c:v>-5.8970141895171162</c:v>
                </c:pt>
                <c:pt idx="5088">
                  <c:v>-5.89264665891388</c:v>
                </c:pt>
                <c:pt idx="5089">
                  <c:v>-5.8882726663264835</c:v>
                </c:pt>
                <c:pt idx="5090">
                  <c:v>-5.8838922165054681</c:v>
                </c:pt>
                <c:pt idx="5091">
                  <c:v>-5.8795053142963498</c:v>
                </c:pt>
                <c:pt idx="5092">
                  <c:v>-5.8751119644769902</c:v>
                </c:pt>
                <c:pt idx="5093">
                  <c:v>-5.8707121718733903</c:v>
                </c:pt>
                <c:pt idx="5094">
                  <c:v>-5.8663059413223939</c:v>
                </c:pt>
                <c:pt idx="5095">
                  <c:v>-5.8618932776400259</c:v>
                </c:pt>
                <c:pt idx="5096">
                  <c:v>-5.8574741856770061</c:v>
                </c:pt>
                <c:pt idx="5097">
                  <c:v>-5.8530486702792865</c:v>
                </c:pt>
                <c:pt idx="5098">
                  <c:v>-5.848616736287612</c:v>
                </c:pt>
                <c:pt idx="5099">
                  <c:v>-5.8441783885743863</c:v>
                </c:pt>
                <c:pt idx="5100">
                  <c:v>-5.8397336320089792</c:v>
                </c:pt>
                <c:pt idx="5101">
                  <c:v>-5.8352824714477496</c:v>
                </c:pt>
                <c:pt idx="5102">
                  <c:v>-5.8308249117917237</c:v>
                </c:pt>
                <c:pt idx="5103">
                  <c:v>-5.8263609579241491</c:v>
                </c:pt>
                <c:pt idx="5104">
                  <c:v>-5.8218906147326086</c:v>
                </c:pt>
                <c:pt idx="5105">
                  <c:v>-5.8174138871202974</c:v>
                </c:pt>
                <c:pt idx="5106">
                  <c:v>-5.8129307800094949</c:v>
                </c:pt>
                <c:pt idx="5107">
                  <c:v>-5.8084412982968914</c:v>
                </c:pt>
                <c:pt idx="5108">
                  <c:v>-5.8039454469225458</c:v>
                </c:pt>
                <c:pt idx="5109">
                  <c:v>-5.7994432308052648</c:v>
                </c:pt>
                <c:pt idx="5110">
                  <c:v>-5.7949346549050587</c:v>
                </c:pt>
                <c:pt idx="5111">
                  <c:v>-5.790419724121219</c:v>
                </c:pt>
                <c:pt idx="5112">
                  <c:v>-5.78589844346146</c:v>
                </c:pt>
                <c:pt idx="5113">
                  <c:v>-5.7813708178242056</c:v>
                </c:pt>
                <c:pt idx="5114">
                  <c:v>-5.7768368522301792</c:v>
                </c:pt>
                <c:pt idx="5115">
                  <c:v>-5.7722965516116345</c:v>
                </c:pt>
                <c:pt idx="5116">
                  <c:v>-5.7677499209658754</c:v>
                </c:pt>
                <c:pt idx="5117">
                  <c:v>-5.763196965281967</c:v>
                </c:pt>
                <c:pt idx="5118">
                  <c:v>-5.7586376895337947</c:v>
                </c:pt>
                <c:pt idx="5119">
                  <c:v>-5.7540720987407816</c:v>
                </c:pt>
                <c:pt idx="5120">
                  <c:v>-5.7495001979058697</c:v>
                </c:pt>
                <c:pt idx="5121">
                  <c:v>-5.7449219920285319</c:v>
                </c:pt>
                <c:pt idx="5122">
                  <c:v>-5.740337486150743</c:v>
                </c:pt>
                <c:pt idx="5123">
                  <c:v>-5.73574668527848</c:v>
                </c:pt>
                <c:pt idx="5124">
                  <c:v>-5.7311495944675945</c:v>
                </c:pt>
                <c:pt idx="5125">
                  <c:v>-5.7265462187422802</c:v>
                </c:pt>
                <c:pt idx="5126">
                  <c:v>-5.7219365631536174</c:v>
                </c:pt>
                <c:pt idx="5127">
                  <c:v>-5.717320632763097</c:v>
                </c:pt>
                <c:pt idx="5128">
                  <c:v>-5.7126984326352419</c:v>
                </c:pt>
                <c:pt idx="5129">
                  <c:v>-5.7080699678228699</c:v>
                </c:pt>
                <c:pt idx="5130">
                  <c:v>-5.703435243417827</c:v>
                </c:pt>
                <c:pt idx="5131">
                  <c:v>-5.6987942645002514</c:v>
                </c:pt>
                <c:pt idx="5132">
                  <c:v>-5.6941470361476787</c:v>
                </c:pt>
                <c:pt idx="5133">
                  <c:v>-5.6894935634684352</c:v>
                </c:pt>
                <c:pt idx="5134">
                  <c:v>-5.6848338515626091</c:v>
                </c:pt>
                <c:pt idx="5135">
                  <c:v>-5.6801679055441641</c:v>
                </c:pt>
                <c:pt idx="5136">
                  <c:v>-5.6754957305149221</c:v>
                </c:pt>
                <c:pt idx="5137">
                  <c:v>-5.6708173316192063</c:v>
                </c:pt>
                <c:pt idx="5138">
                  <c:v>-5.6661327139618729</c:v>
                </c:pt>
                <c:pt idx="5139">
                  <c:v>-5.6614418827193385</c:v>
                </c:pt>
                <c:pt idx="5140">
                  <c:v>-5.6567448429838825</c:v>
                </c:pt>
                <c:pt idx="5141">
                  <c:v>-5.6520415999514357</c:v>
                </c:pt>
                <c:pt idx="5142">
                  <c:v>-5.6473321587641525</c:v>
                </c:pt>
                <c:pt idx="5143">
                  <c:v>-5.642616524579366</c:v>
                </c:pt>
                <c:pt idx="5144">
                  <c:v>-5.6378947025687198</c:v>
                </c:pt>
                <c:pt idx="5145">
                  <c:v>-5.6331666979242412</c:v>
                </c:pt>
                <c:pt idx="5146">
                  <c:v>-5.6284325158141062</c:v>
                </c:pt>
                <c:pt idx="5147">
                  <c:v>-5.623692161439882</c:v>
                </c:pt>
                <c:pt idx="5148">
                  <c:v>-5.6189456400044389</c:v>
                </c:pt>
                <c:pt idx="5149">
                  <c:v>-5.614192956695466</c:v>
                </c:pt>
                <c:pt idx="5150">
                  <c:v>-5.6094341167409887</c:v>
                </c:pt>
                <c:pt idx="5151">
                  <c:v>-5.6046691253594867</c:v>
                </c:pt>
                <c:pt idx="5152">
                  <c:v>-5.5998979877603352</c:v>
                </c:pt>
                <c:pt idx="5153">
                  <c:v>-5.5951207091915061</c:v>
                </c:pt>
                <c:pt idx="5154">
                  <c:v>-5.5903372948918655</c:v>
                </c:pt>
                <c:pt idx="5155">
                  <c:v>-5.5855477500972412</c:v>
                </c:pt>
                <c:pt idx="5156">
                  <c:v>-5.5807520800599431</c:v>
                </c:pt>
                <c:pt idx="5157">
                  <c:v>-5.5759502900526625</c:v>
                </c:pt>
                <c:pt idx="5158">
                  <c:v>-5.5711423853233715</c:v>
                </c:pt>
                <c:pt idx="5159">
                  <c:v>-5.5663283711530029</c:v>
                </c:pt>
                <c:pt idx="5160">
                  <c:v>-5.5615082528398352</c:v>
                </c:pt>
                <c:pt idx="5161">
                  <c:v>-5.5566820356231679</c:v>
                </c:pt>
                <c:pt idx="5162">
                  <c:v>-5.5518497248463818</c:v>
                </c:pt>
                <c:pt idx="5163">
                  <c:v>-5.5470113257721954</c:v>
                </c:pt>
                <c:pt idx="5164">
                  <c:v>-5.5421668437288103</c:v>
                </c:pt>
                <c:pt idx="5165">
                  <c:v>-5.5373162840110375</c:v>
                </c:pt>
                <c:pt idx="5166">
                  <c:v>-5.5324596519509832</c:v>
                </c:pt>
                <c:pt idx="5167">
                  <c:v>-5.5275969528759825</c:v>
                </c:pt>
                <c:pt idx="5168">
                  <c:v>-5.5227281921029627</c:v>
                </c:pt>
                <c:pt idx="5169">
                  <c:v>-5.5178533749865828</c:v>
                </c:pt>
                <c:pt idx="5170">
                  <c:v>-5.5129725068728259</c:v>
                </c:pt>
                <c:pt idx="5171">
                  <c:v>-5.508085593097702</c:v>
                </c:pt>
                <c:pt idx="5172">
                  <c:v>-5.503192639037553</c:v>
                </c:pt>
                <c:pt idx="5173">
                  <c:v>-5.498293650056576</c:v>
                </c:pt>
                <c:pt idx="5174">
                  <c:v>-5.4933886315124658</c:v>
                </c:pt>
                <c:pt idx="5175">
                  <c:v>-5.4884775888032475</c:v>
                </c:pt>
                <c:pt idx="5176">
                  <c:v>-5.4835605273004937</c:v>
                </c:pt>
                <c:pt idx="5177">
                  <c:v>-5.4786374523978916</c:v>
                </c:pt>
                <c:pt idx="5178">
                  <c:v>-5.4737083695017077</c:v>
                </c:pt>
                <c:pt idx="5179">
                  <c:v>-5.4687732840173409</c:v>
                </c:pt>
                <c:pt idx="5180">
                  <c:v>-5.4638322013441165</c:v>
                </c:pt>
                <c:pt idx="5181">
                  <c:v>-5.4588851269130219</c:v>
                </c:pt>
                <c:pt idx="5182">
                  <c:v>-5.4539320661494033</c:v>
                </c:pt>
                <c:pt idx="5183">
                  <c:v>-5.448973024472104</c:v>
                </c:pt>
                <c:pt idx="5184">
                  <c:v>-5.4440080073320587</c:v>
                </c:pt>
                <c:pt idx="5185">
                  <c:v>-5.4390370201745641</c:v>
                </c:pt>
                <c:pt idx="5186">
                  <c:v>-5.4340600684310392</c:v>
                </c:pt>
                <c:pt idx="5187">
                  <c:v>-5.4290771575983898</c:v>
                </c:pt>
                <c:pt idx="5188">
                  <c:v>-5.4240882930898202</c:v>
                </c:pt>
                <c:pt idx="5189">
                  <c:v>-5.4190934804304245</c:v>
                </c:pt>
                <c:pt idx="5190">
                  <c:v>-5.4140927250425142</c:v>
                </c:pt>
                <c:pt idx="5191">
                  <c:v>-5.4090860324576902</c:v>
                </c:pt>
                <c:pt idx="5192">
                  <c:v>-5.4040734081459672</c:v>
                </c:pt>
                <c:pt idx="5193">
                  <c:v>-5.3990548575955781</c:v>
                </c:pt>
                <c:pt idx="5194">
                  <c:v>-5.3940303863303161</c:v>
                </c:pt>
                <c:pt idx="5195">
                  <c:v>-5.3889999998388456</c:v>
                </c:pt>
                <c:pt idx="5196">
                  <c:v>-5.3839637036566694</c:v>
                </c:pt>
                <c:pt idx="5197">
                  <c:v>-5.3789215032906679</c:v>
                </c:pt>
                <c:pt idx="5198">
                  <c:v>-5.3738734042867513</c:v>
                </c:pt>
                <c:pt idx="5199">
                  <c:v>-5.36881941216134</c:v>
                </c:pt>
                <c:pt idx="5200">
                  <c:v>-5.3637595324724892</c:v>
                </c:pt>
                <c:pt idx="5201">
                  <c:v>-5.3586937707682765</c:v>
                </c:pt>
                <c:pt idx="5202">
                  <c:v>-5.3536221325894102</c:v>
                </c:pt>
                <c:pt idx="5203">
                  <c:v>-5.3485446235138934</c:v>
                </c:pt>
                <c:pt idx="5204">
                  <c:v>-5.3434612491058511</c:v>
                </c:pt>
                <c:pt idx="5205">
                  <c:v>-5.3383720149294094</c:v>
                </c:pt>
                <c:pt idx="5206">
                  <c:v>-5.3332769265816529</c:v>
                </c:pt>
                <c:pt idx="5207">
                  <c:v>-5.3281759896345138</c:v>
                </c:pt>
                <c:pt idx="5208">
                  <c:v>-5.3230692096967873</c:v>
                </c:pt>
                <c:pt idx="5209">
                  <c:v>-5.3179565923473433</c:v>
                </c:pt>
                <c:pt idx="5210">
                  <c:v>-5.3128381432301053</c:v>
                </c:pt>
                <c:pt idx="5211">
                  <c:v>-5.3077138679018256</c:v>
                </c:pt>
                <c:pt idx="5212">
                  <c:v>-5.3025837720510962</c:v>
                </c:pt>
                <c:pt idx="5213">
                  <c:v>-5.297447861239875</c:v>
                </c:pt>
                <c:pt idx="5214">
                  <c:v>-5.2923061411407071</c:v>
                </c:pt>
                <c:pt idx="5215">
                  <c:v>-5.2871586173706273</c:v>
                </c:pt>
                <c:pt idx="5216">
                  <c:v>-5.2820052955874361</c:v>
                </c:pt>
                <c:pt idx="5217">
                  <c:v>-5.2768461814376586</c:v>
                </c:pt>
                <c:pt idx="5218">
                  <c:v>-5.2716812805825644</c:v>
                </c:pt>
                <c:pt idx="5219">
                  <c:v>-5.2665105986743166</c:v>
                </c:pt>
                <c:pt idx="5220">
                  <c:v>-5.2613341413963042</c:v>
                </c:pt>
                <c:pt idx="5221">
                  <c:v>-5.256151914424974</c:v>
                </c:pt>
                <c:pt idx="5222">
                  <c:v>-5.2509639234289693</c:v>
                </c:pt>
                <c:pt idx="5223">
                  <c:v>-5.2457701741116285</c:v>
                </c:pt>
                <c:pt idx="5224">
                  <c:v>-5.2405706721689143</c:v>
                </c:pt>
                <c:pt idx="5225">
                  <c:v>-5.235365423288119</c:v>
                </c:pt>
                <c:pt idx="5226">
                  <c:v>-5.230154433198166</c:v>
                </c:pt>
                <c:pt idx="5227">
                  <c:v>-5.2249377075958874</c:v>
                </c:pt>
                <c:pt idx="5228">
                  <c:v>-5.2197152522063046</c:v>
                </c:pt>
                <c:pt idx="5229">
                  <c:v>-5.2144870727618109</c:v>
                </c:pt>
                <c:pt idx="5230">
                  <c:v>-5.2092531749978361</c:v>
                </c:pt>
                <c:pt idx="5231">
                  <c:v>-5.2040135646402685</c:v>
                </c:pt>
                <c:pt idx="5232">
                  <c:v>-5.1987682474492587</c:v>
                </c:pt>
                <c:pt idx="5233">
                  <c:v>-5.1935172291732448</c:v>
                </c:pt>
                <c:pt idx="5234">
                  <c:v>-5.1882605155628356</c:v>
                </c:pt>
                <c:pt idx="5235">
                  <c:v>-5.182998112395528</c:v>
                </c:pt>
                <c:pt idx="5236">
                  <c:v>-5.1777300254223642</c:v>
                </c:pt>
                <c:pt idx="5237">
                  <c:v>-5.1724562604520647</c:v>
                </c:pt>
                <c:pt idx="5238">
                  <c:v>-5.1671768232343718</c:v>
                </c:pt>
                <c:pt idx="5239">
                  <c:v>-5.1618917195884153</c:v>
                </c:pt>
                <c:pt idx="5240">
                  <c:v>-5.1566009552734755</c:v>
                </c:pt>
                <c:pt idx="5241">
                  <c:v>-5.1513045361295005</c:v>
                </c:pt>
                <c:pt idx="5242">
                  <c:v>-5.1460024679443954</c:v>
                </c:pt>
                <c:pt idx="5243">
                  <c:v>-5.1406947565429268</c:v>
                </c:pt>
                <c:pt idx="5244">
                  <c:v>-5.1353814077277455</c:v>
                </c:pt>
                <c:pt idx="5245">
                  <c:v>-5.1300624273479052</c:v>
                </c:pt>
                <c:pt idx="5246">
                  <c:v>-5.1247378212155965</c:v>
                </c:pt>
                <c:pt idx="5247">
                  <c:v>-5.1194075951902818</c:v>
                </c:pt>
                <c:pt idx="5248">
                  <c:v>-5.1140717550967292</c:v>
                </c:pt>
                <c:pt idx="5249">
                  <c:v>-5.108730306805243</c:v>
                </c:pt>
                <c:pt idx="5250">
                  <c:v>-5.1033832561566372</c:v>
                </c:pt>
                <c:pt idx="5251">
                  <c:v>-5.0980306090259857</c:v>
                </c:pt>
                <c:pt idx="5252">
                  <c:v>-5.0926723712857624</c:v>
                </c:pt>
                <c:pt idx="5253">
                  <c:v>-5.0873085487949945</c:v>
                </c:pt>
                <c:pt idx="5254">
                  <c:v>-5.081939147452176</c:v>
                </c:pt>
                <c:pt idx="5255">
                  <c:v>-5.0765641731440914</c:v>
                </c:pt>
                <c:pt idx="5256">
                  <c:v>-5.0711836317523202</c:v>
                </c:pt>
                <c:pt idx="5257">
                  <c:v>-5.0657975291957396</c:v>
                </c:pt>
                <c:pt idx="5258">
                  <c:v>-5.0604058713598317</c:v>
                </c:pt>
                <c:pt idx="5259">
                  <c:v>-5.0550086641704128</c:v>
                </c:pt>
                <c:pt idx="5260">
                  <c:v>-5.0496059135602369</c:v>
                </c:pt>
                <c:pt idx="5261">
                  <c:v>-5.0441976254130516</c:v>
                </c:pt>
                <c:pt idx="5262">
                  <c:v>-5.0387838057101844</c:v>
                </c:pt>
                <c:pt idx="5263">
                  <c:v>-5.033364460338202</c:v>
                </c:pt>
                <c:pt idx="5264">
                  <c:v>-5.0279395952890562</c:v>
                </c:pt>
                <c:pt idx="5265">
                  <c:v>-5.0225092164625416</c:v>
                </c:pt>
                <c:pt idx="5266">
                  <c:v>-5.0170733298614527</c:v>
                </c:pt>
                <c:pt idx="5267">
                  <c:v>-5.0116319414094352</c:v>
                </c:pt>
                <c:pt idx="5268">
                  <c:v>-5.0061850570990929</c:v>
                </c:pt>
                <c:pt idx="5269">
                  <c:v>-5.0007326828826937</c:v>
                </c:pt>
                <c:pt idx="5270">
                  <c:v>-4.995274824755227</c:v>
                </c:pt>
                <c:pt idx="5271">
                  <c:v>-4.98981148870062</c:v>
                </c:pt>
                <c:pt idx="5272">
                  <c:v>-4.9843426806960807</c:v>
                </c:pt>
                <c:pt idx="5273">
                  <c:v>-4.9788684067552431</c:v>
                </c:pt>
                <c:pt idx="5274">
                  <c:v>-4.9733886728763492</c:v>
                </c:pt>
                <c:pt idx="5275">
                  <c:v>-4.9679034850611066</c:v>
                </c:pt>
                <c:pt idx="5276">
                  <c:v>-4.9624128493370305</c:v>
                </c:pt>
                <c:pt idx="5277">
                  <c:v>-4.9569167717106</c:v>
                </c:pt>
                <c:pt idx="5278">
                  <c:v>-4.9514152582264597</c:v>
                </c:pt>
                <c:pt idx="5279">
                  <c:v>-4.9459083149004135</c:v>
                </c:pt>
                <c:pt idx="5280">
                  <c:v>-4.9403959477864294</c:v>
                </c:pt>
                <c:pt idx="5281">
                  <c:v>-4.9348781629144058</c:v>
                </c:pt>
                <c:pt idx="5282">
                  <c:v>-4.92935496634807</c:v>
                </c:pt>
                <c:pt idx="5283">
                  <c:v>-4.9238263641439906</c:v>
                </c:pt>
                <c:pt idx="5284">
                  <c:v>-4.9182923623478958</c:v>
                </c:pt>
                <c:pt idx="5285">
                  <c:v>-4.9127529670573402</c:v>
                </c:pt>
                <c:pt idx="5286">
                  <c:v>-4.9072081843195683</c:v>
                </c:pt>
                <c:pt idx="5287">
                  <c:v>-4.9016580202330005</c:v>
                </c:pt>
                <c:pt idx="5288">
                  <c:v>-4.8961024808698204</c:v>
                </c:pt>
                <c:pt idx="5289">
                  <c:v>-4.8905415723384236</c:v>
                </c:pt>
                <c:pt idx="5290">
                  <c:v>-4.8849753007166283</c:v>
                </c:pt>
                <c:pt idx="5291">
                  <c:v>-4.8794036721355996</c:v>
                </c:pt>
                <c:pt idx="5292">
                  <c:v>-4.8738266926794465</c:v>
                </c:pt>
                <c:pt idx="5293">
                  <c:v>-4.8682443684778134</c:v>
                </c:pt>
                <c:pt idx="5294">
                  <c:v>-4.8626567056529737</c:v>
                </c:pt>
                <c:pt idx="5295">
                  <c:v>-4.8570637103222127</c:v>
                </c:pt>
                <c:pt idx="5296">
                  <c:v>-4.8514653886325227</c:v>
                </c:pt>
                <c:pt idx="5297">
                  <c:v>-4.8458617467122496</c:v>
                </c:pt>
                <c:pt idx="5298">
                  <c:v>-4.8402527907064323</c:v>
                </c:pt>
                <c:pt idx="5299">
                  <c:v>-4.834638526774425</c:v>
                </c:pt>
                <c:pt idx="5300">
                  <c:v>-4.8290189610721104</c:v>
                </c:pt>
                <c:pt idx="5301">
                  <c:v>-4.8233940997512503</c:v>
                </c:pt>
                <c:pt idx="5302">
                  <c:v>-4.8177639489894144</c:v>
                </c:pt>
                <c:pt idx="5303">
                  <c:v>-4.8121285149646011</c:v>
                </c:pt>
                <c:pt idx="5304">
                  <c:v>-4.8064878038420193</c:v>
                </c:pt>
                <c:pt idx="5305">
                  <c:v>-4.8008418218241715</c:v>
                </c:pt>
                <c:pt idx="5306">
                  <c:v>-4.7951905750871076</c:v>
                </c:pt>
                <c:pt idx="5307">
                  <c:v>-4.7895340698394033</c:v>
                </c:pt>
                <c:pt idx="5308">
                  <c:v>-4.7838723122842124</c:v>
                </c:pt>
                <c:pt idx="5309">
                  <c:v>-4.7782053086144973</c:v>
                </c:pt>
                <c:pt idx="5310">
                  <c:v>-4.7725330650765647</c:v>
                </c:pt>
                <c:pt idx="5311">
                  <c:v>-4.7668555878473304</c:v>
                </c:pt>
                <c:pt idx="5312">
                  <c:v>-4.7611728832012892</c:v>
                </c:pt>
                <c:pt idx="5313">
                  <c:v>-4.7554849573196947</c:v>
                </c:pt>
                <c:pt idx="5314">
                  <c:v>-4.749791816490486</c:v>
                </c:pt>
                <c:pt idx="5315">
                  <c:v>-4.7440934669083603</c:v>
                </c:pt>
                <c:pt idx="5316">
                  <c:v>-4.7383899148623412</c:v>
                </c:pt>
                <c:pt idx="5317">
                  <c:v>-4.7326811665900603</c:v>
                </c:pt>
                <c:pt idx="5318">
                  <c:v>-4.7269672283456288</c:v>
                </c:pt>
                <c:pt idx="5319">
                  <c:v>-4.7212481064087468</c:v>
                </c:pt>
                <c:pt idx="5320">
                  <c:v>-4.7155238070372123</c:v>
                </c:pt>
                <c:pt idx="5321">
                  <c:v>-4.7097943365198311</c:v>
                </c:pt>
                <c:pt idx="5322">
                  <c:v>-4.7040597011395544</c:v>
                </c:pt>
                <c:pt idx="5323">
                  <c:v>-4.6983199071723956</c:v>
                </c:pt>
                <c:pt idx="5324">
                  <c:v>-4.6925749609253753</c:v>
                </c:pt>
                <c:pt idx="5325">
                  <c:v>-4.6868248686987926</c:v>
                </c:pt>
                <c:pt idx="5326">
                  <c:v>-4.6810696367868747</c:v>
                </c:pt>
                <c:pt idx="5327">
                  <c:v>-4.6753092715146396</c:v>
                </c:pt>
                <c:pt idx="5328">
                  <c:v>-4.6695437791856396</c:v>
                </c:pt>
                <c:pt idx="5329">
                  <c:v>-4.6637731661366022</c:v>
                </c:pt>
                <c:pt idx="5330">
                  <c:v>-4.657997438681921</c:v>
                </c:pt>
                <c:pt idx="5331">
                  <c:v>-4.6522166031680818</c:v>
                </c:pt>
                <c:pt idx="5332">
                  <c:v>-4.646430665921188</c:v>
                </c:pt>
                <c:pt idx="5333">
                  <c:v>-4.6406396332976989</c:v>
                </c:pt>
                <c:pt idx="5334">
                  <c:v>-4.6348435116393309</c:v>
                </c:pt>
                <c:pt idx="5335">
                  <c:v>-4.6290423073233615</c:v>
                </c:pt>
                <c:pt idx="5336">
                  <c:v>-4.6232360266741566</c:v>
                </c:pt>
                <c:pt idx="5337">
                  <c:v>-4.6174246760919813</c:v>
                </c:pt>
                <c:pt idx="5338">
                  <c:v>-4.6116082619300416</c:v>
                </c:pt>
                <c:pt idx="5339">
                  <c:v>-4.6057867905814449</c:v>
                </c:pt>
                <c:pt idx="5340">
                  <c:v>-4.5999602684108911</c:v>
                </c:pt>
                <c:pt idx="5341">
                  <c:v>-4.5941287018368575</c:v>
                </c:pt>
                <c:pt idx="5342">
                  <c:v>-4.5882920972251284</c:v>
                </c:pt>
                <c:pt idx="5343">
                  <c:v>-4.5824504609920123</c:v>
                </c:pt>
                <c:pt idx="5344">
                  <c:v>-4.5766037995442765</c:v>
                </c:pt>
                <c:pt idx="5345">
                  <c:v>-4.5707521192810994</c:v>
                </c:pt>
                <c:pt idx="5346">
                  <c:v>-4.5648954266322344</c:v>
                </c:pt>
                <c:pt idx="5347">
                  <c:v>-4.559033728019843</c:v>
                </c:pt>
                <c:pt idx="5348">
                  <c:v>-4.5531670298637037</c:v>
                </c:pt>
                <c:pt idx="5349">
                  <c:v>-4.5472953385979062</c:v>
                </c:pt>
                <c:pt idx="5350">
                  <c:v>-4.5414186606734539</c:v>
                </c:pt>
                <c:pt idx="5351">
                  <c:v>-4.5355370025181463</c:v>
                </c:pt>
                <c:pt idx="5352">
                  <c:v>-4.5296503705944797</c:v>
                </c:pt>
                <c:pt idx="5353">
                  <c:v>-4.5237587713569276</c:v>
                </c:pt>
                <c:pt idx="5354">
                  <c:v>-4.5178622112571416</c:v>
                </c:pt>
                <c:pt idx="5355">
                  <c:v>-4.5119606967708448</c:v>
                </c:pt>
                <c:pt idx="5356">
                  <c:v>-4.5060542343687731</c:v>
                </c:pt>
                <c:pt idx="5357">
                  <c:v>-4.5001428305201445</c:v>
                </c:pt>
                <c:pt idx="5358">
                  <c:v>-4.4942264917158594</c:v>
                </c:pt>
                <c:pt idx="5359">
                  <c:v>-4.4883052244413992</c:v>
                </c:pt>
                <c:pt idx="5360">
                  <c:v>-4.4823790351972059</c:v>
                </c:pt>
                <c:pt idx="5361">
                  <c:v>-4.4764479304557501</c:v>
                </c:pt>
                <c:pt idx="5362">
                  <c:v>-4.4705119167638783</c:v>
                </c:pt>
                <c:pt idx="5363">
                  <c:v>-4.4645710005812669</c:v>
                </c:pt>
                <c:pt idx="5364">
                  <c:v>-4.4586251884775292</c:v>
                </c:pt>
                <c:pt idx="5365">
                  <c:v>-4.4526744869199337</c:v>
                </c:pt>
                <c:pt idx="5366">
                  <c:v>-4.4467189024774427</c:v>
                </c:pt>
                <c:pt idx="5367">
                  <c:v>-4.440758441649848</c:v>
                </c:pt>
                <c:pt idx="5368">
                  <c:v>-4.4347931109954901</c:v>
                </c:pt>
                <c:pt idx="5369">
                  <c:v>-4.4288229170382287</c:v>
                </c:pt>
                <c:pt idx="5370">
                  <c:v>-4.4228478663407413</c:v>
                </c:pt>
                <c:pt idx="5371">
                  <c:v>-4.4168679654416323</c:v>
                </c:pt>
                <c:pt idx="5372">
                  <c:v>-4.4108832209083495</c:v>
                </c:pt>
                <c:pt idx="5373">
                  <c:v>-4.4048936393053033</c:v>
                </c:pt>
                <c:pt idx="5374">
                  <c:v>-4.3988992271880125</c:v>
                </c:pt>
                <c:pt idx="5375">
                  <c:v>-4.3928999911462592</c:v>
                </c:pt>
                <c:pt idx="5376">
                  <c:v>-4.3868959377431525</c:v>
                </c:pt>
                <c:pt idx="5377">
                  <c:v>-4.3808870735749776</c:v>
                </c:pt>
                <c:pt idx="5378">
                  <c:v>-4.3748734052308658</c:v>
                </c:pt>
                <c:pt idx="5379">
                  <c:v>-4.3688549392934419</c:v>
                </c:pt>
                <c:pt idx="5380">
                  <c:v>-4.3628316823791575</c:v>
                </c:pt>
                <c:pt idx="5381">
                  <c:v>-4.3568036410810471</c:v>
                </c:pt>
                <c:pt idx="5382">
                  <c:v>-4.3507708220094905</c:v>
                </c:pt>
                <c:pt idx="5383">
                  <c:v>-4.3447332317878784</c:v>
                </c:pt>
                <c:pt idx="5384">
                  <c:v>-4.3386908770304959</c:v>
                </c:pt>
                <c:pt idx="5385">
                  <c:v>-4.3326437643815501</c:v>
                </c:pt>
                <c:pt idx="5386">
                  <c:v>-4.3265919004342912</c:v>
                </c:pt>
                <c:pt idx="5387">
                  <c:v>-4.3205352918713071</c:v>
                </c:pt>
                <c:pt idx="5388">
                  <c:v>-4.3144739452897518</c:v>
                </c:pt>
                <c:pt idx="5389">
                  <c:v>-4.3084078673765509</c:v>
                </c:pt>
                <c:pt idx="5390">
                  <c:v>-4.3023370647546617</c:v>
                </c:pt>
                <c:pt idx="5391">
                  <c:v>-4.2962615440969145</c:v>
                </c:pt>
                <c:pt idx="5392">
                  <c:v>-4.2901813120642132</c:v>
                </c:pt>
                <c:pt idx="5393">
                  <c:v>-4.2840963753157295</c:v>
                </c:pt>
                <c:pt idx="5394">
                  <c:v>-4.2780067405331828</c:v>
                </c:pt>
                <c:pt idx="5395">
                  <c:v>-4.2719124143959091</c:v>
                </c:pt>
                <c:pt idx="5396">
                  <c:v>-4.2658134035741382</c:v>
                </c:pt>
                <c:pt idx="5397">
                  <c:v>-4.2597097147704064</c:v>
                </c:pt>
                <c:pt idx="5398">
                  <c:v>-4.2536013546757605</c:v>
                </c:pt>
                <c:pt idx="5399">
                  <c:v>-4.2474883299812447</c:v>
                </c:pt>
                <c:pt idx="5400">
                  <c:v>-4.2413706473922161</c:v>
                </c:pt>
                <c:pt idx="5401">
                  <c:v>-4.2352483136270411</c:v>
                </c:pt>
                <c:pt idx="5402">
                  <c:v>-4.2291213353858739</c:v>
                </c:pt>
                <c:pt idx="5403">
                  <c:v>-4.222989719398357</c:v>
                </c:pt>
                <c:pt idx="5404">
                  <c:v>-4.2168534723876272</c:v>
                </c:pt>
                <c:pt idx="5405">
                  <c:v>-4.2107126010742197</c:v>
                </c:pt>
                <c:pt idx="5406">
                  <c:v>-4.2045671121999222</c:v>
                </c:pt>
                <c:pt idx="5407">
                  <c:v>-4.1984170125071705</c:v>
                </c:pt>
                <c:pt idx="5408">
                  <c:v>-4.1922623087282087</c:v>
                </c:pt>
                <c:pt idx="5409">
                  <c:v>-4.1861030076232542</c:v>
                </c:pt>
                <c:pt idx="5410">
                  <c:v>-4.1799391159455874</c:v>
                </c:pt>
                <c:pt idx="5411">
                  <c:v>-4.1737706404456656</c:v>
                </c:pt>
                <c:pt idx="5412">
                  <c:v>-4.1675975879025726</c:v>
                </c:pt>
                <c:pt idx="5413">
                  <c:v>-4.1614199650650328</c:v>
                </c:pt>
                <c:pt idx="5414">
                  <c:v>-4.155237778739667</c:v>
                </c:pt>
                <c:pt idx="5415">
                  <c:v>-4.1490510356650097</c:v>
                </c:pt>
                <c:pt idx="5416">
                  <c:v>-4.1428597426613427</c:v>
                </c:pt>
                <c:pt idx="5417">
                  <c:v>-4.1366639065034114</c:v>
                </c:pt>
                <c:pt idx="5418">
                  <c:v>-4.1304635339798388</c:v>
                </c:pt>
                <c:pt idx="5419">
                  <c:v>-4.1242586319031016</c:v>
                </c:pt>
                <c:pt idx="5420">
                  <c:v>-4.1180492070681112</c:v>
                </c:pt>
                <c:pt idx="5421">
                  <c:v>-4.1118352662838742</c:v>
                </c:pt>
                <c:pt idx="5422">
                  <c:v>-4.1056168163706737</c:v>
                </c:pt>
                <c:pt idx="5423">
                  <c:v>-4.0993938641498744</c:v>
                </c:pt>
                <c:pt idx="5424">
                  <c:v>-4.0931664164330863</c:v>
                </c:pt>
                <c:pt idx="5425">
                  <c:v>-4.0869344800616245</c:v>
                </c:pt>
                <c:pt idx="5426">
                  <c:v>-4.0806980618683477</c:v>
                </c:pt>
                <c:pt idx="5427">
                  <c:v>-4.0744571686832964</c:v>
                </c:pt>
                <c:pt idx="5428">
                  <c:v>-4.0682118073588454</c:v>
                </c:pt>
                <c:pt idx="5429">
                  <c:v>-4.0619619847445492</c:v>
                </c:pt>
                <c:pt idx="5430">
                  <c:v>-4.0557077076854107</c:v>
                </c:pt>
                <c:pt idx="5431">
                  <c:v>-4.049448983051585</c:v>
                </c:pt>
                <c:pt idx="5432">
                  <c:v>-4.0431858176971822</c:v>
                </c:pt>
                <c:pt idx="5433">
                  <c:v>-4.0369182184897543</c:v>
                </c:pt>
                <c:pt idx="5434">
                  <c:v>-4.0306461923037951</c:v>
                </c:pt>
                <c:pt idx="5435">
                  <c:v>-4.0243697460400334</c:v>
                </c:pt>
                <c:pt idx="5436">
                  <c:v>-4.0180888865417375</c:v>
                </c:pt>
                <c:pt idx="5437">
                  <c:v>-4.0118036207289345</c:v>
                </c:pt>
                <c:pt idx="5438">
                  <c:v>-4.0055139554652772</c:v>
                </c:pt>
                <c:pt idx="5439">
                  <c:v>-3.9992198976812001</c:v>
                </c:pt>
                <c:pt idx="5440">
                  <c:v>-3.9929214542492457</c:v>
                </c:pt>
                <c:pt idx="5441">
                  <c:v>-3.9866186321048378</c:v>
                </c:pt>
                <c:pt idx="5442">
                  <c:v>-3.9803114381285405</c:v>
                </c:pt>
                <c:pt idx="5443">
                  <c:v>-3.9739998792588138</c:v>
                </c:pt>
                <c:pt idx="5444">
                  <c:v>-3.9676839624120004</c:v>
                </c:pt>
                <c:pt idx="5445">
                  <c:v>-3.9613636945115984</c:v>
                </c:pt>
                <c:pt idx="5446">
                  <c:v>-3.9550390824919477</c:v>
                </c:pt>
                <c:pt idx="5447">
                  <c:v>-3.9487101332928103</c:v>
                </c:pt>
                <c:pt idx="5448">
                  <c:v>-3.9423768538350816</c:v>
                </c:pt>
                <c:pt idx="5449">
                  <c:v>-3.9360392510851949</c:v>
                </c:pt>
                <c:pt idx="5450">
                  <c:v>-3.9296973319891992</c:v>
                </c:pt>
                <c:pt idx="5451">
                  <c:v>-3.9233511034901092</c:v>
                </c:pt>
                <c:pt idx="5452">
                  <c:v>-3.9170005725606449</c:v>
                </c:pt>
                <c:pt idx="5453">
                  <c:v>-3.9106457461650717</c:v>
                </c:pt>
                <c:pt idx="5454">
                  <c:v>-3.9042866312546423</c:v>
                </c:pt>
                <c:pt idx="5455">
                  <c:v>-3.8979232348209432</c:v>
                </c:pt>
                <c:pt idx="5456">
                  <c:v>-3.8915555638377799</c:v>
                </c:pt>
                <c:pt idx="5457">
                  <c:v>-3.8851836252850291</c:v>
                </c:pt>
                <c:pt idx="5458">
                  <c:v>-3.878807426153843</c:v>
                </c:pt>
                <c:pt idx="5459">
                  <c:v>-3.8724269734368919</c:v>
                </c:pt>
                <c:pt idx="5460">
                  <c:v>-3.866042274125979</c:v>
                </c:pt>
                <c:pt idx="5461">
                  <c:v>-3.8596533352185451</c:v>
                </c:pt>
                <c:pt idx="5462">
                  <c:v>-3.853260163745424</c:v>
                </c:pt>
                <c:pt idx="5463">
                  <c:v>-3.8468627666838913</c:v>
                </c:pt>
                <c:pt idx="5464">
                  <c:v>-3.8404611510704183</c:v>
                </c:pt>
                <c:pt idx="5465">
                  <c:v>-3.8340553239221786</c:v>
                </c:pt>
                <c:pt idx="5466">
                  <c:v>-3.8276452922617663</c:v>
                </c:pt>
                <c:pt idx="5467">
                  <c:v>-3.8212310631182809</c:v>
                </c:pt>
                <c:pt idx="5468">
                  <c:v>-3.8148126435299297</c:v>
                </c:pt>
                <c:pt idx="5469">
                  <c:v>-3.808390040529932</c:v>
                </c:pt>
                <c:pt idx="5470">
                  <c:v>-3.8019632611577951</c:v>
                </c:pt>
                <c:pt idx="5471">
                  <c:v>-3.795532312474712</c:v>
                </c:pt>
                <c:pt idx="5472">
                  <c:v>-3.7890972015182376</c:v>
                </c:pt>
                <c:pt idx="5473">
                  <c:v>-3.782657935355203</c:v>
                </c:pt>
                <c:pt idx="5474">
                  <c:v>-3.7762145210444142</c:v>
                </c:pt>
                <c:pt idx="5475">
                  <c:v>-3.7697669656570376</c:v>
                </c:pt>
                <c:pt idx="5476">
                  <c:v>-3.7633152762460256</c:v>
                </c:pt>
                <c:pt idx="5477">
                  <c:v>-3.7568594599035783</c:v>
                </c:pt>
                <c:pt idx="5478">
                  <c:v>-3.7503995237058492</c:v>
                </c:pt>
                <c:pt idx="5479">
                  <c:v>-3.7439354747335463</c:v>
                </c:pt>
                <c:pt idx="5480">
                  <c:v>-3.7374673200810378</c:v>
                </c:pt>
                <c:pt idx="5481">
                  <c:v>-3.7309950668340184</c:v>
                </c:pt>
                <c:pt idx="5482">
                  <c:v>-3.7245187220896758</c:v>
                </c:pt>
                <c:pt idx="5483">
                  <c:v>-3.7180382929616775</c:v>
                </c:pt>
                <c:pt idx="5484">
                  <c:v>-3.7115537865348505</c:v>
                </c:pt>
                <c:pt idx="5485">
                  <c:v>-3.705065209956798</c:v>
                </c:pt>
                <c:pt idx="5486">
                  <c:v>-3.6985725703010717</c:v>
                </c:pt>
                <c:pt idx="5487">
                  <c:v>-3.6920758747199365</c:v>
                </c:pt>
                <c:pt idx="5488">
                  <c:v>-3.6855751303067854</c:v>
                </c:pt>
                <c:pt idx="5489">
                  <c:v>-3.6790703442329646</c:v>
                </c:pt>
                <c:pt idx="5490">
                  <c:v>-3.6725615235850366</c:v>
                </c:pt>
                <c:pt idx="5491">
                  <c:v>-3.6660486755366257</c:v>
                </c:pt>
                <c:pt idx="5492">
                  <c:v>-3.6595318072186371</c:v>
                </c:pt>
                <c:pt idx="5493">
                  <c:v>-3.6530109257636036</c:v>
                </c:pt>
                <c:pt idx="5494">
                  <c:v>-3.6464860383402704</c:v>
                </c:pt>
                <c:pt idx="5495">
                  <c:v>-3.6399571520975402</c:v>
                </c:pt>
                <c:pt idx="5496">
                  <c:v>-3.6334242741950518</c:v>
                </c:pt>
                <c:pt idx="5497">
                  <c:v>-3.6268874117984051</c:v>
                </c:pt>
                <c:pt idx="5498">
                  <c:v>-3.6203465720810066</c:v>
                </c:pt>
                <c:pt idx="5499">
                  <c:v>-3.6138017621963145</c:v>
                </c:pt>
                <c:pt idx="5500">
                  <c:v>-3.6072529893420215</c:v>
                </c:pt>
                <c:pt idx="5501">
                  <c:v>-3.6007002606955458</c:v>
                </c:pt>
                <c:pt idx="5502">
                  <c:v>-3.5941435834337643</c:v>
                </c:pt>
                <c:pt idx="5503">
                  <c:v>-3.5875829647587056</c:v>
                </c:pt>
                <c:pt idx="5504">
                  <c:v>-3.5810184118548367</c:v>
                </c:pt>
                <c:pt idx="5505">
                  <c:v>-3.5744499319241867</c:v>
                </c:pt>
                <c:pt idx="5506">
                  <c:v>-3.5678775321734473</c:v>
                </c:pt>
                <c:pt idx="5507">
                  <c:v>-3.5613012198060581</c:v>
                </c:pt>
                <c:pt idx="5508">
                  <c:v>-3.5547210020374926</c:v>
                </c:pt>
                <c:pt idx="5509">
                  <c:v>-3.5481368860799729</c:v>
                </c:pt>
                <c:pt idx="5510">
                  <c:v>-3.5415488791613319</c:v>
                </c:pt>
                <c:pt idx="5511">
                  <c:v>-3.5349569884854426</c:v>
                </c:pt>
                <c:pt idx="5512">
                  <c:v>-3.5283612213113642</c:v>
                </c:pt>
                <c:pt idx="5513">
                  <c:v>-3.5217615848432944</c:v>
                </c:pt>
                <c:pt idx="5514">
                  <c:v>-3.5151580863478822</c:v>
                </c:pt>
                <c:pt idx="5515">
                  <c:v>-3.5085507330358299</c:v>
                </c:pt>
                <c:pt idx="5516">
                  <c:v>-3.5019395321723774</c:v>
                </c:pt>
                <c:pt idx="5517">
                  <c:v>-3.4953244910038976</c:v>
                </c:pt>
                <c:pt idx="5518">
                  <c:v>-3.4887056167838115</c:v>
                </c:pt>
                <c:pt idx="5519">
                  <c:v>-3.4820829167721539</c:v>
                </c:pt>
                <c:pt idx="5520">
                  <c:v>-3.475456398227875</c:v>
                </c:pt>
                <c:pt idx="5521">
                  <c:v>-3.468826068415455</c:v>
                </c:pt>
                <c:pt idx="5522">
                  <c:v>-3.4621919346171546</c:v>
                </c:pt>
                <c:pt idx="5523">
                  <c:v>-3.4555540040932247</c:v>
                </c:pt>
                <c:pt idx="5524">
                  <c:v>-3.4489122841352504</c:v>
                </c:pt>
                <c:pt idx="5525">
                  <c:v>-3.4422667820206136</c:v>
                </c:pt>
                <c:pt idx="5526">
                  <c:v>-3.4356175050457778</c:v>
                </c:pt>
                <c:pt idx="5527">
                  <c:v>-3.4289644604821623</c:v>
                </c:pt>
                <c:pt idx="5528">
                  <c:v>-3.4223076556448788</c:v>
                </c:pt>
                <c:pt idx="5529">
                  <c:v>-3.415647097828006</c:v>
                </c:pt>
                <c:pt idx="5530">
                  <c:v>-3.4089827943351634</c:v>
                </c:pt>
                <c:pt idx="5531">
                  <c:v>-3.4023147524768005</c:v>
                </c:pt>
                <c:pt idx="5532">
                  <c:v>-3.3956429795615248</c:v>
                </c:pt>
                <c:pt idx="5533">
                  <c:v>-3.3889674829031469</c:v>
                </c:pt>
                <c:pt idx="5534">
                  <c:v>-3.3822882698279462</c:v>
                </c:pt>
                <c:pt idx="5535">
                  <c:v>-3.3756053476690329</c:v>
                </c:pt>
                <c:pt idx="5536">
                  <c:v>-3.36891872373111</c:v>
                </c:pt>
                <c:pt idx="5537">
                  <c:v>-3.3622284053662614</c:v>
                </c:pt>
                <c:pt idx="5538">
                  <c:v>-3.3555343999067295</c:v>
                </c:pt>
                <c:pt idx="5539">
                  <c:v>-3.3488367146968998</c:v>
                </c:pt>
                <c:pt idx="5540">
                  <c:v>-3.3421353570628347</c:v>
                </c:pt>
                <c:pt idx="5541">
                  <c:v>-3.3354303343797107</c:v>
                </c:pt>
                <c:pt idx="5542">
                  <c:v>-3.3287216539880111</c:v>
                </c:pt>
                <c:pt idx="5543">
                  <c:v>-3.3220093232409025</c:v>
                </c:pt>
                <c:pt idx="5544">
                  <c:v>-3.3152933495022867</c:v>
                </c:pt>
                <c:pt idx="5545">
                  <c:v>-3.308573740139209</c:v>
                </c:pt>
                <c:pt idx="5546">
                  <c:v>-3.3018505025210998</c:v>
                </c:pt>
                <c:pt idx="5547">
                  <c:v>-3.2951236440172811</c:v>
                </c:pt>
                <c:pt idx="5548">
                  <c:v>-3.2883931720130128</c:v>
                </c:pt>
                <c:pt idx="5549">
                  <c:v>-3.2816590938702452</c:v>
                </c:pt>
                <c:pt idx="5550">
                  <c:v>-3.2749214169931022</c:v>
                </c:pt>
                <c:pt idx="5551">
                  <c:v>-3.2681801487621831</c:v>
                </c:pt>
                <c:pt idx="5552">
                  <c:v>-3.261435296573155</c:v>
                </c:pt>
                <c:pt idx="5553">
                  <c:v>-3.2546868678162655</c:v>
                </c:pt>
                <c:pt idx="5554">
                  <c:v>-3.2479348699005191</c:v>
                </c:pt>
                <c:pt idx="5555">
                  <c:v>-3.241179310223643</c:v>
                </c:pt>
                <c:pt idx="5556">
                  <c:v>-3.2344201961941001</c:v>
                </c:pt>
                <c:pt idx="5557">
                  <c:v>-3.2276575352277241</c:v>
                </c:pt>
                <c:pt idx="5558">
                  <c:v>-3.220891334740025</c:v>
                </c:pt>
                <c:pt idx="5559">
                  <c:v>-3.2141216021498717</c:v>
                </c:pt>
                <c:pt idx="5560">
                  <c:v>-3.2073483448863276</c:v>
                </c:pt>
                <c:pt idx="5561">
                  <c:v>-3.2005715703595876</c:v>
                </c:pt>
                <c:pt idx="5562">
                  <c:v>-3.1937912860259283</c:v>
                </c:pt>
                <c:pt idx="5563">
                  <c:v>-3.1870074992984727</c:v>
                </c:pt>
                <c:pt idx="5564">
                  <c:v>-3.1802202176397847</c:v>
                </c:pt>
                <c:pt idx="5565">
                  <c:v>-3.1734294484662411</c:v>
                </c:pt>
                <c:pt idx="5566">
                  <c:v>-3.1666351992440909</c:v>
                </c:pt>
                <c:pt idx="5567">
                  <c:v>-3.1598374774171418</c:v>
                </c:pt>
                <c:pt idx="5568">
                  <c:v>-3.1530362904424276</c:v>
                </c:pt>
                <c:pt idx="5569">
                  <c:v>-3.1462316457754644</c:v>
                </c:pt>
                <c:pt idx="5570">
                  <c:v>-3.1394235508825026</c:v>
                </c:pt>
                <c:pt idx="5571">
                  <c:v>-3.1326120132248039</c:v>
                </c:pt>
                <c:pt idx="5572">
                  <c:v>-3.1257970402705704</c:v>
                </c:pt>
                <c:pt idx="5573">
                  <c:v>-3.1189786395024228</c:v>
                </c:pt>
                <c:pt idx="5574">
                  <c:v>-3.1121568183867199</c:v>
                </c:pt>
                <c:pt idx="5575">
                  <c:v>-3.1053315844109619</c:v>
                </c:pt>
                <c:pt idx="5576">
                  <c:v>-3.0985029450652504</c:v>
                </c:pt>
                <c:pt idx="5577">
                  <c:v>-3.0916709078193052</c:v>
                </c:pt>
                <c:pt idx="5578">
                  <c:v>-3.0848354801832865</c:v>
                </c:pt>
                <c:pt idx="5579">
                  <c:v>-3.0779966696458869</c:v>
                </c:pt>
                <c:pt idx="5580">
                  <c:v>-3.0711544837082676</c:v>
                </c:pt>
                <c:pt idx="5581">
                  <c:v>-3.0643089298735409</c:v>
                </c:pt>
                <c:pt idx="5582">
                  <c:v>-3.057460015653819</c:v>
                </c:pt>
                <c:pt idx="5583">
                  <c:v>-3.0506077485434324</c:v>
                </c:pt>
                <c:pt idx="5584">
                  <c:v>-3.043752136069021</c:v>
                </c:pt>
                <c:pt idx="5585">
                  <c:v>-3.0368931857599351</c:v>
                </c:pt>
                <c:pt idx="5586">
                  <c:v>-3.0300309051056264</c:v>
                </c:pt>
                <c:pt idx="5587">
                  <c:v>-3.0231653016712241</c:v>
                </c:pt>
                <c:pt idx="5588">
                  <c:v>-3.0162963829504084</c:v>
                </c:pt>
                <c:pt idx="5589">
                  <c:v>-3.0094241565013693</c:v>
                </c:pt>
                <c:pt idx="5590">
                  <c:v>-3.0025486298343753</c:v>
                </c:pt>
                <c:pt idx="5591">
                  <c:v>-2.9956698105217114</c:v>
                </c:pt>
                <c:pt idx="5592">
                  <c:v>-2.9887877060812356</c:v>
                </c:pt>
                <c:pt idx="5593">
                  <c:v>-2.9819023240718967</c:v>
                </c:pt>
                <c:pt idx="5594">
                  <c:v>-2.9750136720385494</c:v>
                </c:pt>
                <c:pt idx="5595">
                  <c:v>-2.9681217575374319</c:v>
                </c:pt>
                <c:pt idx="5596">
                  <c:v>-2.9612265881267348</c:v>
                </c:pt>
                <c:pt idx="5597">
                  <c:v>-2.9543281713702858</c:v>
                </c:pt>
                <c:pt idx="5598">
                  <c:v>-2.9474265148297452</c:v>
                </c:pt>
                <c:pt idx="5599">
                  <c:v>-2.9405216260794571</c:v>
                </c:pt>
                <c:pt idx="5600">
                  <c:v>-2.9336135126770699</c:v>
                </c:pt>
                <c:pt idx="5601">
                  <c:v>-2.9267021822125407</c:v>
                </c:pt>
                <c:pt idx="5602">
                  <c:v>-2.9197876422603231</c:v>
                </c:pt>
                <c:pt idx="5603">
                  <c:v>-2.9128699004047363</c:v>
                </c:pt>
                <c:pt idx="5604">
                  <c:v>-2.9059489642266301</c:v>
                </c:pt>
                <c:pt idx="5605">
                  <c:v>-2.8990248413233348</c:v>
                </c:pt>
                <c:pt idx="5606">
                  <c:v>-2.8920975392815551</c:v>
                </c:pt>
                <c:pt idx="5607">
                  <c:v>-2.8851670656973192</c:v>
                </c:pt>
                <c:pt idx="5608">
                  <c:v>-2.8782334281766313</c:v>
                </c:pt>
                <c:pt idx="5609">
                  <c:v>-2.8712966343197484</c:v>
                </c:pt>
                <c:pt idx="5610">
                  <c:v>-2.8643566917344088</c:v>
                </c:pt>
                <c:pt idx="5611">
                  <c:v>-2.8574136080300852</c:v>
                </c:pt>
                <c:pt idx="5612">
                  <c:v>-2.8504673908272009</c:v>
                </c:pt>
                <c:pt idx="5613">
                  <c:v>-2.8435180477243875</c:v>
                </c:pt>
                <c:pt idx="5614">
                  <c:v>-2.8365655863675467</c:v>
                </c:pt>
                <c:pt idx="5615">
                  <c:v>-2.8296100143644165</c:v>
                </c:pt>
                <c:pt idx="5616">
                  <c:v>-2.8226513393439858</c:v>
                </c:pt>
                <c:pt idx="5617">
                  <c:v>-2.8156895689431578</c:v>
                </c:pt>
                <c:pt idx="5618">
                  <c:v>-2.8087247107935234</c:v>
                </c:pt>
                <c:pt idx="5619">
                  <c:v>-2.8017567725326358</c:v>
                </c:pt>
                <c:pt idx="5620">
                  <c:v>-2.7947857618044463</c:v>
                </c:pt>
                <c:pt idx="5621">
                  <c:v>-2.7878116862481339</c:v>
                </c:pt>
                <c:pt idx="5622">
                  <c:v>-2.7808345535125296</c:v>
                </c:pt>
                <c:pt idx="5623">
                  <c:v>-2.7738543712534005</c:v>
                </c:pt>
                <c:pt idx="5624">
                  <c:v>-2.7668711471247809</c:v>
                </c:pt>
                <c:pt idx="5625">
                  <c:v>-2.759884888778644</c:v>
                </c:pt>
                <c:pt idx="5626">
                  <c:v>-2.752895603881818</c:v>
                </c:pt>
                <c:pt idx="5627">
                  <c:v>-2.7459033001026469</c:v>
                </c:pt>
                <c:pt idx="5628">
                  <c:v>-2.7389079850939724</c:v>
                </c:pt>
                <c:pt idx="5629">
                  <c:v>-2.7319096665425704</c:v>
                </c:pt>
                <c:pt idx="5630">
                  <c:v>-2.724908352116028</c:v>
                </c:pt>
                <c:pt idx="5631">
                  <c:v>-2.7179040494945075</c:v>
                </c:pt>
                <c:pt idx="5632">
                  <c:v>-2.7108967663576302</c:v>
                </c:pt>
                <c:pt idx="5633">
                  <c:v>-2.7038865103936898</c:v>
                </c:pt>
                <c:pt idx="5634">
                  <c:v>-2.6968732892762364</c:v>
                </c:pt>
                <c:pt idx="5635">
                  <c:v>-2.6898571107179587</c:v>
                </c:pt>
                <c:pt idx="5636">
                  <c:v>-2.6828379823917552</c:v>
                </c:pt>
                <c:pt idx="5637">
                  <c:v>-2.6758159120172542</c:v>
                </c:pt>
                <c:pt idx="5638">
                  <c:v>-2.6687909072695768</c:v>
                </c:pt>
                <c:pt idx="5639">
                  <c:v>-2.6617629758760488</c:v>
                </c:pt>
                <c:pt idx="5640">
                  <c:v>-2.6547321255185135</c:v>
                </c:pt>
                <c:pt idx="5641">
                  <c:v>-2.6476983639382832</c:v>
                </c:pt>
                <c:pt idx="5642">
                  <c:v>-2.6406616988225138</c:v>
                </c:pt>
                <c:pt idx="5643">
                  <c:v>-2.6336221379017832</c:v>
                </c:pt>
                <c:pt idx="5644">
                  <c:v>-2.6265796888876425</c:v>
                </c:pt>
                <c:pt idx="5645">
                  <c:v>-2.6195343595108329</c:v>
                </c:pt>
                <c:pt idx="5646">
                  <c:v>-2.6124861574889757</c:v>
                </c:pt>
                <c:pt idx="5647">
                  <c:v>-2.6054350905580708</c:v>
                </c:pt>
                <c:pt idx="5648">
                  <c:v>-2.5983811664481542</c:v>
                </c:pt>
                <c:pt idx="5649">
                  <c:v>-2.591324392898966</c:v>
                </c:pt>
                <c:pt idx="5650">
                  <c:v>-2.5842647776366388</c:v>
                </c:pt>
                <c:pt idx="5651">
                  <c:v>-2.5772023284148449</c:v>
                </c:pt>
                <c:pt idx="5652">
                  <c:v>-2.5701370529741916</c:v>
                </c:pt>
                <c:pt idx="5653">
                  <c:v>-2.5630689590645015</c:v>
                </c:pt>
                <c:pt idx="5654">
                  <c:v>-2.5559980544371155</c:v>
                </c:pt>
                <c:pt idx="5655">
                  <c:v>-2.5489243468418561</c:v>
                </c:pt>
                <c:pt idx="5656">
                  <c:v>-2.5418478440369494</c:v>
                </c:pt>
                <c:pt idx="5657">
                  <c:v>-2.5347685537876141</c:v>
                </c:pt>
                <c:pt idx="5658">
                  <c:v>-2.5276864838505029</c:v>
                </c:pt>
                <c:pt idx="5659">
                  <c:v>-2.520601641994467</c:v>
                </c:pt>
                <c:pt idx="5660">
                  <c:v>-2.5135140359970305</c:v>
                </c:pt>
                <c:pt idx="5661">
                  <c:v>-2.5064236736156058</c:v>
                </c:pt>
                <c:pt idx="5662">
                  <c:v>-2.4993305626406732</c:v>
                </c:pt>
                <c:pt idx="5663">
                  <c:v>-2.4922347108325726</c:v>
                </c:pt>
                <c:pt idx="5664">
                  <c:v>-2.4851361259941447</c:v>
                </c:pt>
                <c:pt idx="5665">
                  <c:v>-2.4780348158904988</c:v>
                </c:pt>
                <c:pt idx="5666">
                  <c:v>-2.4709307883279457</c:v>
                </c:pt>
                <c:pt idx="5667">
                  <c:v>-2.4638240510771241</c:v>
                </c:pt>
                <c:pt idx="5668">
                  <c:v>-2.4567146119452663</c:v>
                </c:pt>
                <c:pt idx="5669">
                  <c:v>-2.4496024787242074</c:v>
                </c:pt>
                <c:pt idx="5670">
                  <c:v>-2.4424876592144029</c:v>
                </c:pt>
                <c:pt idx="5671">
                  <c:v>-2.4353701612183678</c:v>
                </c:pt>
                <c:pt idx="5672">
                  <c:v>-2.428249992539647</c:v>
                </c:pt>
                <c:pt idx="5673">
                  <c:v>-2.4211271609838465</c:v>
                </c:pt>
                <c:pt idx="5674">
                  <c:v>-2.4140016743674124</c:v>
                </c:pt>
                <c:pt idx="5675">
                  <c:v>-2.40687354050457</c:v>
                </c:pt>
                <c:pt idx="5676">
                  <c:v>-2.399742767206182</c:v>
                </c:pt>
                <c:pt idx="5677">
                  <c:v>-2.3926093622965028</c:v>
                </c:pt>
                <c:pt idx="5678">
                  <c:v>-2.3854733336026039</c:v>
                </c:pt>
                <c:pt idx="5679">
                  <c:v>-2.3783346889355661</c:v>
                </c:pt>
                <c:pt idx="5680">
                  <c:v>-2.3711934361370979</c:v>
                </c:pt>
                <c:pt idx="5681">
                  <c:v>-2.3640495830350314</c:v>
                </c:pt>
                <c:pt idx="5682">
                  <c:v>-2.3569031374626723</c:v>
                </c:pt>
                <c:pt idx="5683">
                  <c:v>-2.3497541072578811</c:v>
                </c:pt>
                <c:pt idx="5684">
                  <c:v>-2.3426025002562958</c:v>
                </c:pt>
                <c:pt idx="5685">
                  <c:v>-2.3354483243086777</c:v>
                </c:pt>
                <c:pt idx="5686">
                  <c:v>-2.3282915872483336</c:v>
                </c:pt>
                <c:pt idx="5687">
                  <c:v>-2.3211322969414212</c:v>
                </c:pt>
                <c:pt idx="5688">
                  <c:v>-2.3139704612182657</c:v>
                </c:pt>
                <c:pt idx="5689">
                  <c:v>-2.3068060879486567</c:v>
                </c:pt>
                <c:pt idx="5690">
                  <c:v>-2.2996391849821642</c:v>
                </c:pt>
                <c:pt idx="5691">
                  <c:v>-2.2924697601717723</c:v>
                </c:pt>
                <c:pt idx="5692">
                  <c:v>-2.2852978214007158</c:v>
                </c:pt>
                <c:pt idx="5693">
                  <c:v>-2.2781233765127626</c:v>
                </c:pt>
                <c:pt idx="5694">
                  <c:v>-2.2709464333834499</c:v>
                </c:pt>
                <c:pt idx="5695">
                  <c:v>-2.2637669998826757</c:v>
                </c:pt>
                <c:pt idx="5696">
                  <c:v>-2.2565850838873853</c:v>
                </c:pt>
                <c:pt idx="5697">
                  <c:v>-2.2494006932668813</c:v>
                </c:pt>
                <c:pt idx="5698">
                  <c:v>-2.2422138358994639</c:v>
                </c:pt>
                <c:pt idx="5699">
                  <c:v>-2.2350245196752523</c:v>
                </c:pt>
                <c:pt idx="5700">
                  <c:v>-2.2278327524739567</c:v>
                </c:pt>
                <c:pt idx="5701">
                  <c:v>-2.2206385421727393</c:v>
                </c:pt>
                <c:pt idx="5702">
                  <c:v>-2.2134418966774403</c:v>
                </c:pt>
                <c:pt idx="5703">
                  <c:v>-2.2062428238656553</c:v>
                </c:pt>
                <c:pt idx="5704">
                  <c:v>-2.1990413316436577</c:v>
                </c:pt>
                <c:pt idx="5705">
                  <c:v>-2.1918374278979882</c:v>
                </c:pt>
                <c:pt idx="5706">
                  <c:v>-2.1846311205371429</c:v>
                </c:pt>
                <c:pt idx="5707">
                  <c:v>-2.1774224174586134</c:v>
                </c:pt>
                <c:pt idx="5708">
                  <c:v>-2.1702113265676424</c:v>
                </c:pt>
                <c:pt idx="5709">
                  <c:v>-2.1629978557786349</c:v>
                </c:pt>
                <c:pt idx="5710">
                  <c:v>-2.1557820129984062</c:v>
                </c:pt>
                <c:pt idx="5711">
                  <c:v>-2.1485638061321457</c:v>
                </c:pt>
                <c:pt idx="5712">
                  <c:v>-2.1413432431056965</c:v>
                </c:pt>
                <c:pt idx="5713">
                  <c:v>-2.1341203318351436</c:v>
                </c:pt>
                <c:pt idx="5714">
                  <c:v>-2.1268950802385245</c:v>
                </c:pt>
                <c:pt idx="5715">
                  <c:v>-2.1196674962389168</c:v>
                </c:pt>
                <c:pt idx="5716">
                  <c:v>-2.1124375877658501</c:v>
                </c:pt>
                <c:pt idx="5717">
                  <c:v>-2.1052053627476619</c:v>
                </c:pt>
                <c:pt idx="5718">
                  <c:v>-2.0979708291124175</c:v>
                </c:pt>
                <c:pt idx="5719">
                  <c:v>-2.0907339947899715</c:v>
                </c:pt>
                <c:pt idx="5720">
                  <c:v>-2.0834948677283389</c:v>
                </c:pt>
                <c:pt idx="5721">
                  <c:v>-2.0762534558565071</c:v>
                </c:pt>
                <c:pt idx="5722">
                  <c:v>-2.0690097671210279</c:v>
                </c:pt>
                <c:pt idx="5723">
                  <c:v>-2.0617638094570681</c:v>
                </c:pt>
                <c:pt idx="5724">
                  <c:v>-2.0545155908187147</c:v>
                </c:pt>
                <c:pt idx="5725">
                  <c:v>-2.0472651191549036</c:v>
                </c:pt>
                <c:pt idx="5726">
                  <c:v>-2.0400124024054112</c:v>
                </c:pt>
                <c:pt idx="5727">
                  <c:v>-2.0327574485457358</c:v>
                </c:pt>
                <c:pt idx="5728">
                  <c:v>-2.0255002655094732</c:v>
                </c:pt>
                <c:pt idx="5729">
                  <c:v>-2.0182408612639917</c:v>
                </c:pt>
                <c:pt idx="5730">
                  <c:v>-2.0109792437671721</c:v>
                </c:pt>
                <c:pt idx="5731">
                  <c:v>-2.0037154209947312</c:v>
                </c:pt>
                <c:pt idx="5732">
                  <c:v>-1.9964494008940878</c:v>
                </c:pt>
                <c:pt idx="5733">
                  <c:v>-1.9891811914454034</c:v>
                </c:pt>
                <c:pt idx="5734">
                  <c:v>-1.9819108006151245</c:v>
                </c:pt>
                <c:pt idx="5735">
                  <c:v>-1.9746382363775581</c:v>
                </c:pt>
                <c:pt idx="5736">
                  <c:v>-1.9673635067042465</c:v>
                </c:pt>
                <c:pt idx="5737">
                  <c:v>-1.9600866195750259</c:v>
                </c:pt>
                <c:pt idx="5738">
                  <c:v>-1.9528075829751543</c:v>
                </c:pt>
                <c:pt idx="5739">
                  <c:v>-1.9455264048828953</c:v>
                </c:pt>
                <c:pt idx="5740">
                  <c:v>-1.938243093278357</c:v>
                </c:pt>
                <c:pt idx="5741">
                  <c:v>-1.9309576561501574</c:v>
                </c:pt>
                <c:pt idx="5742">
                  <c:v>-1.9236701014947755</c:v>
                </c:pt>
                <c:pt idx="5743">
                  <c:v>-1.9163804373022935</c:v>
                </c:pt>
                <c:pt idx="5744">
                  <c:v>-1.9090886715545534</c:v>
                </c:pt>
                <c:pt idx="5745">
                  <c:v>-1.9017948122654902</c:v>
                </c:pt>
                <c:pt idx="5746">
                  <c:v>-1.8944988674215264</c:v>
                </c:pt>
                <c:pt idx="5747">
                  <c:v>-1.8872008450272997</c:v>
                </c:pt>
                <c:pt idx="5748">
                  <c:v>-1.8799007530838427</c:v>
                </c:pt>
                <c:pt idx="5749">
                  <c:v>-1.872598599602</c:v>
                </c:pt>
                <c:pt idx="5750">
                  <c:v>-1.8652943925857044</c:v>
                </c:pt>
                <c:pt idx="5751">
                  <c:v>-1.8579881400443909</c:v>
                </c:pt>
                <c:pt idx="5752">
                  <c:v>-1.8506798499950299</c:v>
                </c:pt>
                <c:pt idx="5753">
                  <c:v>-1.8433695304423132</c:v>
                </c:pt>
                <c:pt idx="5754">
                  <c:v>-1.8360571894117492</c:v>
                </c:pt>
                <c:pt idx="5755">
                  <c:v>-1.82874283492104</c:v>
                </c:pt>
                <c:pt idx="5756">
                  <c:v>-1.8214264749879963</c:v>
                </c:pt>
                <c:pt idx="5757">
                  <c:v>-1.8141081176349823</c:v>
                </c:pt>
                <c:pt idx="5758">
                  <c:v>-1.8067877708919788</c:v>
                </c:pt>
                <c:pt idx="5759">
                  <c:v>-1.7994654427859578</c:v>
                </c:pt>
                <c:pt idx="5760">
                  <c:v>-1.7921411413468999</c:v>
                </c:pt>
                <c:pt idx="5761">
                  <c:v>-1.7848148746011001</c:v>
                </c:pt>
                <c:pt idx="5762">
                  <c:v>-1.777486650588378</c:v>
                </c:pt>
                <c:pt idx="5763">
                  <c:v>-1.7701564773434575</c:v>
                </c:pt>
                <c:pt idx="5764">
                  <c:v>-1.7628243629093301</c:v>
                </c:pt>
                <c:pt idx="5765">
                  <c:v>-1.7554903153152446</c:v>
                </c:pt>
                <c:pt idx="5766">
                  <c:v>-1.7481543426118629</c:v>
                </c:pt>
                <c:pt idx="5767">
                  <c:v>-1.7408164528499555</c:v>
                </c:pt>
                <c:pt idx="5768">
                  <c:v>-1.7334766540624846</c:v>
                </c:pt>
                <c:pt idx="5769">
                  <c:v>-1.7261349543040423</c:v>
                </c:pt>
                <c:pt idx="5770">
                  <c:v>-1.7187913616314163</c:v>
                </c:pt>
                <c:pt idx="5771">
                  <c:v>-1.7114458840930189</c:v>
                </c:pt>
                <c:pt idx="5772">
                  <c:v>-1.7040985297456375</c:v>
                </c:pt>
                <c:pt idx="5773">
                  <c:v>-1.6967493066399344</c:v>
                </c:pt>
                <c:pt idx="5774">
                  <c:v>-1.6893982228435118</c:v>
                </c:pt>
                <c:pt idx="5775">
                  <c:v>-1.6820452864154074</c:v>
                </c:pt>
                <c:pt idx="5776">
                  <c:v>-1.6746905054162573</c:v>
                </c:pt>
                <c:pt idx="5777">
                  <c:v>-1.6673338879190316</c:v>
                </c:pt>
                <c:pt idx="5778">
                  <c:v>-1.6599754419796771</c:v>
                </c:pt>
                <c:pt idx="5779">
                  <c:v>-1.6526151756772618</c:v>
                </c:pt>
                <c:pt idx="5780">
                  <c:v>-1.6452530970762445</c:v>
                </c:pt>
                <c:pt idx="5781">
                  <c:v>-1.6378892142594879</c:v>
                </c:pt>
                <c:pt idx="5782">
                  <c:v>-1.6305235352898506</c:v>
                </c:pt>
                <c:pt idx="5783">
                  <c:v>-1.623156068254072</c:v>
                </c:pt>
                <c:pt idx="5784">
                  <c:v>-1.6157868212288617</c:v>
                </c:pt>
                <c:pt idx="5785">
                  <c:v>-1.6084158022970012</c:v>
                </c:pt>
                <c:pt idx="5786">
                  <c:v>-1.6010430195360676</c:v>
                </c:pt>
                <c:pt idx="5787">
                  <c:v>-1.5936684810349409</c:v>
                </c:pt>
                <c:pt idx="5788">
                  <c:v>-1.5862921948849138</c:v>
                </c:pt>
                <c:pt idx="5789">
                  <c:v>-1.5789141691719115</c:v>
                </c:pt>
                <c:pt idx="5790">
                  <c:v>-1.5715344119802337</c:v>
                </c:pt>
                <c:pt idx="5791">
                  <c:v>-1.5641529314112013</c:v>
                </c:pt>
                <c:pt idx="5792">
                  <c:v>-1.5567697355575163</c:v>
                </c:pt>
                <c:pt idx="5793">
                  <c:v>-1.5493848325165969</c:v>
                </c:pt>
                <c:pt idx="5794">
                  <c:v>-1.5419982303781905</c:v>
                </c:pt>
                <c:pt idx="5795">
                  <c:v>-1.5346099372580109</c:v>
                </c:pt>
                <c:pt idx="5796">
                  <c:v>-1.5272199612443151</c:v>
                </c:pt>
                <c:pt idx="5797">
                  <c:v>-1.519828310451272</c:v>
                </c:pt>
                <c:pt idx="5798">
                  <c:v>-1.5124349929740226</c:v>
                </c:pt>
                <c:pt idx="5799">
                  <c:v>-1.5050400169305855</c:v>
                </c:pt>
                <c:pt idx="5800">
                  <c:v>-1.4976433904252631</c:v>
                </c:pt>
                <c:pt idx="5801">
                  <c:v>-1.4902451215707335</c:v>
                </c:pt>
                <c:pt idx="5802">
                  <c:v>-1.4828452184827654</c:v>
                </c:pt>
                <c:pt idx="5803">
                  <c:v>-1.4754436892663934</c:v>
                </c:pt>
                <c:pt idx="5804">
                  <c:v>-1.468040542048878</c:v>
                </c:pt>
                <c:pt idx="5805">
                  <c:v>-1.460635784943684</c:v>
                </c:pt>
                <c:pt idx="5806">
                  <c:v>-1.4532294260772314</c:v>
                </c:pt>
                <c:pt idx="5807">
                  <c:v>-1.4458214735607622</c:v>
                </c:pt>
                <c:pt idx="5808">
                  <c:v>-1.4384119355229736</c:v>
                </c:pt>
                <c:pt idx="5809">
                  <c:v>-1.431000820094271</c:v>
                </c:pt>
                <c:pt idx="5810">
                  <c:v>-1.4235881353987705</c:v>
                </c:pt>
                <c:pt idx="5811">
                  <c:v>-1.4161738895590983</c:v>
                </c:pt>
                <c:pt idx="5812">
                  <c:v>-1.4087580907140074</c:v>
                </c:pt>
                <c:pt idx="5813">
                  <c:v>-1.401340746992304</c:v>
                </c:pt>
                <c:pt idx="5814">
                  <c:v>-1.393921866531169</c:v>
                </c:pt>
                <c:pt idx="5815">
                  <c:v>-1.3865014574600862</c:v>
                </c:pt>
                <c:pt idx="5816">
                  <c:v>-1.3790795279201395</c:v>
                </c:pt>
                <c:pt idx="5817">
                  <c:v>-1.3716560860531184</c:v>
                </c:pt>
                <c:pt idx="5818">
                  <c:v>-1.3642311399984537</c:v>
                </c:pt>
                <c:pt idx="5819">
                  <c:v>-1.35680469789189</c:v>
                </c:pt>
                <c:pt idx="5820">
                  <c:v>-1.3493767678851099</c:v>
                </c:pt>
                <c:pt idx="5821">
                  <c:v>-1.3419473581214474</c:v>
                </c:pt>
                <c:pt idx="5822">
                  <c:v>-1.3345164767503761</c:v>
                </c:pt>
                <c:pt idx="5823">
                  <c:v>-1.3270841319113538</c:v>
                </c:pt>
                <c:pt idx="5824">
                  <c:v>-1.3196503317706592</c:v>
                </c:pt>
                <c:pt idx="5825">
                  <c:v>-1.3122150844655411</c:v>
                </c:pt>
                <c:pt idx="5826">
                  <c:v>-1.3047783981560848</c:v>
                </c:pt>
                <c:pt idx="5827">
                  <c:v>-1.2973402810017653</c:v>
                </c:pt>
                <c:pt idx="5828">
                  <c:v>-1.2899007411496708</c:v>
                </c:pt>
                <c:pt idx="5829">
                  <c:v>-1.2824597867653615</c:v>
                </c:pt>
                <c:pt idx="5830">
                  <c:v>-1.2750174260051415</c:v>
                </c:pt>
                <c:pt idx="5831">
                  <c:v>-1.2675736670360749</c:v>
                </c:pt>
                <c:pt idx="5832">
                  <c:v>-1.2601285180114437</c:v>
                </c:pt>
                <c:pt idx="5833">
                  <c:v>-1.2526819871036521</c:v>
                </c:pt>
                <c:pt idx="5834">
                  <c:v>-1.2452340824797512</c:v>
                </c:pt>
                <c:pt idx="5835">
                  <c:v>-1.2377848123014386</c:v>
                </c:pt>
                <c:pt idx="5836">
                  <c:v>-1.230334184738042</c:v>
                </c:pt>
                <c:pt idx="5837">
                  <c:v>-1.2228822079635382</c:v>
                </c:pt>
                <c:pt idx="5838">
                  <c:v>-1.2154288901503176</c:v>
                </c:pt>
                <c:pt idx="5839">
                  <c:v>-1.2079742394723296</c:v>
                </c:pt>
                <c:pt idx="5840">
                  <c:v>-1.2005182640973842</c:v>
                </c:pt>
                <c:pt idx="5841">
                  <c:v>-1.1930609722093781</c:v>
                </c:pt>
                <c:pt idx="5842">
                  <c:v>-1.1856023719837918</c:v>
                </c:pt>
                <c:pt idx="5843">
                  <c:v>-1.1781424716014461</c:v>
                </c:pt>
                <c:pt idx="5844">
                  <c:v>-1.170681279235531</c:v>
                </c:pt>
                <c:pt idx="5845">
                  <c:v>-1.1632188030821815</c:v>
                </c:pt>
                <c:pt idx="5846">
                  <c:v>-1.1557550513122974</c:v>
                </c:pt>
                <c:pt idx="5847">
                  <c:v>-1.1482900321166194</c:v>
                </c:pt>
                <c:pt idx="5848">
                  <c:v>-1.1408237536760359</c:v>
                </c:pt>
                <c:pt idx="5849">
                  <c:v>-1.1333562241873998</c:v>
                </c:pt>
                <c:pt idx="5850">
                  <c:v>-1.125887451833117</c:v>
                </c:pt>
                <c:pt idx="5851">
                  <c:v>-1.1184174448039557</c:v>
                </c:pt>
                <c:pt idx="5852">
                  <c:v>-1.1109462112968367</c:v>
                </c:pt>
                <c:pt idx="5853">
                  <c:v>-1.1034737594956294</c:v>
                </c:pt>
                <c:pt idx="5854">
                  <c:v>-1.0960000976033941</c:v>
                </c:pt>
                <c:pt idx="5855">
                  <c:v>-1.0885252338108988</c:v>
                </c:pt>
                <c:pt idx="5856">
                  <c:v>-1.0810491763196584</c:v>
                </c:pt>
                <c:pt idx="5857">
                  <c:v>-1.0735719333235174</c:v>
                </c:pt>
                <c:pt idx="5858">
                  <c:v>-1.0660935130239637</c:v>
                </c:pt>
                <c:pt idx="5859">
                  <c:v>-1.0586139236225125</c:v>
                </c:pt>
                <c:pt idx="5860">
                  <c:v>-1.0511331733229694</c:v>
                </c:pt>
                <c:pt idx="5861">
                  <c:v>-1.0436512703237728</c:v>
                </c:pt>
                <c:pt idx="5862">
                  <c:v>-1.0361682228348403</c:v>
                </c:pt>
                <c:pt idx="5863">
                  <c:v>-1.0286840390591918</c:v>
                </c:pt>
                <c:pt idx="5864">
                  <c:v>-1.021198727208303</c:v>
                </c:pt>
                <c:pt idx="5865">
                  <c:v>-1.0137122954844617</c:v>
                </c:pt>
                <c:pt idx="5866">
                  <c:v>-1.0062247521005943</c:v>
                </c:pt>
                <c:pt idx="5867">
                  <c:v>-0.99873610527126677</c:v>
                </c:pt>
                <c:pt idx="5868">
                  <c:v>-0.99124636320334769</c:v>
                </c:pt>
                <c:pt idx="5869">
                  <c:v>-0.98375553411282612</c:v>
                </c:pt>
                <c:pt idx="5870">
                  <c:v>-0.97626362621199148</c:v>
                </c:pt>
                <c:pt idx="5871">
                  <c:v>-0.96877064771992283</c:v>
                </c:pt>
                <c:pt idx="5872">
                  <c:v>-0.96127660685418159</c:v>
                </c:pt>
                <c:pt idx="5873">
                  <c:v>-0.95378151182396698</c:v>
                </c:pt>
                <c:pt idx="5874">
                  <c:v>-0.94628537086366593</c:v>
                </c:pt>
                <c:pt idx="5875">
                  <c:v>-0.93878819218016707</c:v>
                </c:pt>
                <c:pt idx="5876">
                  <c:v>-0.93128998400098595</c:v>
                </c:pt>
                <c:pt idx="5877">
                  <c:v>-0.9237907545505889</c:v>
                </c:pt>
                <c:pt idx="5878">
                  <c:v>-0.91629051204810252</c:v>
                </c:pt>
                <c:pt idx="5879">
                  <c:v>-0.90878926472104238</c:v>
                </c:pt>
                <c:pt idx="5880">
                  <c:v>-0.90128702079542666</c:v>
                </c:pt>
                <c:pt idx="5881">
                  <c:v>-0.89378378849877094</c:v>
                </c:pt>
                <c:pt idx="5882">
                  <c:v>-0.88627957605707974</c:v>
                </c:pt>
                <c:pt idx="5883">
                  <c:v>-0.87877439170019289</c:v>
                </c:pt>
                <c:pt idx="5884">
                  <c:v>-0.87126824366405575</c:v>
                </c:pt>
                <c:pt idx="5885">
                  <c:v>-0.86376114017236205</c:v>
                </c:pt>
                <c:pt idx="5886">
                  <c:v>-0.85625308946108425</c:v>
                </c:pt>
                <c:pt idx="5887">
                  <c:v>-0.84874409976157328</c:v>
                </c:pt>
                <c:pt idx="5888">
                  <c:v>-0.84123417931207156</c:v>
                </c:pt>
                <c:pt idx="5889">
                  <c:v>-0.83372333634701346</c:v>
                </c:pt>
                <c:pt idx="5890">
                  <c:v>-0.82621157910004683</c:v>
                </c:pt>
                <c:pt idx="5891">
                  <c:v>-0.81869891581095933</c:v>
                </c:pt>
                <c:pt idx="5892">
                  <c:v>-0.81118535471953157</c:v>
                </c:pt>
                <c:pt idx="5893">
                  <c:v>-0.80367090406400599</c:v>
                </c:pt>
                <c:pt idx="5894">
                  <c:v>-0.7961555720811071</c:v>
                </c:pt>
                <c:pt idx="5895">
                  <c:v>-0.78863936701979742</c:v>
                </c:pt>
                <c:pt idx="5896">
                  <c:v>-0.78112229711910541</c:v>
                </c:pt>
                <c:pt idx="5897">
                  <c:v>-0.77360437062032972</c:v>
                </c:pt>
                <c:pt idx="5898">
                  <c:v>-0.76608559576861091</c:v>
                </c:pt>
                <c:pt idx="5899">
                  <c:v>-0.75856598081292514</c:v>
                </c:pt>
                <c:pt idx="5900">
                  <c:v>-0.75104553399381868</c:v>
                </c:pt>
                <c:pt idx="5901">
                  <c:v>-0.74352426356254442</c:v>
                </c:pt>
                <c:pt idx="5902">
                  <c:v>-0.73600217776654697</c:v>
                </c:pt>
                <c:pt idx="5903">
                  <c:v>-0.72847928485249858</c:v>
                </c:pt>
                <c:pt idx="5904">
                  <c:v>-0.72095559307167223</c:v>
                </c:pt>
                <c:pt idx="5905">
                  <c:v>-0.71343111067454168</c:v>
                </c:pt>
                <c:pt idx="5906">
                  <c:v>-0.70590584591469074</c:v>
                </c:pt>
                <c:pt idx="5907">
                  <c:v>-0.69837980703954383</c:v>
                </c:pt>
                <c:pt idx="5908">
                  <c:v>-0.69085300230879687</c:v>
                </c:pt>
                <c:pt idx="5909">
                  <c:v>-0.68332543996911532</c:v>
                </c:pt>
                <c:pt idx="5910">
                  <c:v>-0.67579712828324112</c:v>
                </c:pt>
                <c:pt idx="5911">
                  <c:v>-0.66826807550015388</c:v>
                </c:pt>
                <c:pt idx="5912">
                  <c:v>-0.66073828987800443</c:v>
                </c:pt>
                <c:pt idx="5913">
                  <c:v>-0.65320777968029742</c:v>
                </c:pt>
                <c:pt idx="5914">
                  <c:v>-0.64567655315677774</c:v>
                </c:pt>
                <c:pt idx="5915">
                  <c:v>-0.63814461856942184</c:v>
                </c:pt>
                <c:pt idx="5916">
                  <c:v>-0.63061198417715336</c:v>
                </c:pt>
                <c:pt idx="5917">
                  <c:v>-0.62307865824577713</c:v>
                </c:pt>
                <c:pt idx="5918">
                  <c:v>-0.6155446490296258</c:v>
                </c:pt>
                <c:pt idx="5919">
                  <c:v>-0.60800996479297287</c:v>
                </c:pt>
                <c:pt idx="5920">
                  <c:v>-0.60047461379933964</c:v>
                </c:pt>
                <c:pt idx="5921">
                  <c:v>-0.59293860431146472</c:v>
                </c:pt>
                <c:pt idx="5922">
                  <c:v>-0.58540194459516659</c:v>
                </c:pt>
                <c:pt idx="5923">
                  <c:v>-0.57786464291089024</c:v>
                </c:pt>
                <c:pt idx="5924">
                  <c:v>-0.57032670752981052</c:v>
                </c:pt>
                <c:pt idx="5925">
                  <c:v>-0.56278814671543187</c:v>
                </c:pt>
                <c:pt idx="5926">
                  <c:v>-0.55524896873281393</c:v>
                </c:pt>
                <c:pt idx="5927">
                  <c:v>-0.54770918185387363</c:v>
                </c:pt>
                <c:pt idx="5928">
                  <c:v>-0.54016879434290477</c:v>
                </c:pt>
                <c:pt idx="5929">
                  <c:v>-0.53262781447183127</c:v>
                </c:pt>
                <c:pt idx="5930">
                  <c:v>-0.52508625050877222</c:v>
                </c:pt>
                <c:pt idx="5931">
                  <c:v>-0.51754411072411988</c:v>
                </c:pt>
                <c:pt idx="5932">
                  <c:v>-0.51000140338904598</c:v>
                </c:pt>
                <c:pt idx="5933">
                  <c:v>-0.50245813677319418</c:v>
                </c:pt>
                <c:pt idx="5934">
                  <c:v>-0.49491431915308604</c:v>
                </c:pt>
                <c:pt idx="5935">
                  <c:v>-0.48736995879913098</c:v>
                </c:pt>
                <c:pt idx="5936">
                  <c:v>-0.47982506398095903</c:v>
                </c:pt>
                <c:pt idx="5937">
                  <c:v>-0.47227964297740421</c:v>
                </c:pt>
                <c:pt idx="5938">
                  <c:v>-0.46473370406269088</c:v>
                </c:pt>
                <c:pt idx="5939">
                  <c:v>-0.45718725550875983</c:v>
                </c:pt>
                <c:pt idx="5940">
                  <c:v>-0.44964030559289836</c:v>
                </c:pt>
                <c:pt idx="5941">
                  <c:v>-0.44209286259240566</c:v>
                </c:pt>
                <c:pt idx="5942">
                  <c:v>-0.43454493478227513</c:v>
                </c:pt>
                <c:pt idx="5943">
                  <c:v>-0.42699653044056829</c:v>
                </c:pt>
                <c:pt idx="5944">
                  <c:v>-0.41944765784381183</c:v>
                </c:pt>
                <c:pt idx="5945">
                  <c:v>-0.41189832527236259</c:v>
                </c:pt>
                <c:pt idx="5946">
                  <c:v>-0.40434854100351297</c:v>
                </c:pt>
                <c:pt idx="5947">
                  <c:v>-0.39679831331838727</c:v>
                </c:pt>
                <c:pt idx="5948">
                  <c:v>-0.38924765049274646</c:v>
                </c:pt>
                <c:pt idx="5949">
                  <c:v>-0.38169656081077263</c:v>
                </c:pt>
                <c:pt idx="5950">
                  <c:v>-0.37414505255129127</c:v>
                </c:pt>
                <c:pt idx="5951">
                  <c:v>-0.36659313399542842</c:v>
                </c:pt>
                <c:pt idx="5952">
                  <c:v>-0.35904081342736283</c:v>
                </c:pt>
                <c:pt idx="5953">
                  <c:v>-0.35148809912515427</c:v>
                </c:pt>
                <c:pt idx="5954">
                  <c:v>-0.34393499937222083</c:v>
                </c:pt>
                <c:pt idx="5955">
                  <c:v>-0.33638152245428277</c:v>
                </c:pt>
                <c:pt idx="5956">
                  <c:v>-0.32882767665245355</c:v>
                </c:pt>
                <c:pt idx="5957">
                  <c:v>-0.32127347025015712</c:v>
                </c:pt>
                <c:pt idx="5958">
                  <c:v>-0.31371891153310616</c:v>
                </c:pt>
                <c:pt idx="5959">
                  <c:v>-0.30616400878318828</c:v>
                </c:pt>
                <c:pt idx="5960">
                  <c:v>-0.29860877028841581</c:v>
                </c:pt>
                <c:pt idx="5961">
                  <c:v>-0.29105320433220433</c:v>
                </c:pt>
                <c:pt idx="5962">
                  <c:v>-0.28349731919950677</c:v>
                </c:pt>
                <c:pt idx="5963">
                  <c:v>-0.2759411231775673</c:v>
                </c:pt>
                <c:pt idx="5964">
                  <c:v>-0.26838462455363171</c:v>
                </c:pt>
                <c:pt idx="5965">
                  <c:v>-0.26082783161188472</c:v>
                </c:pt>
                <c:pt idx="5966">
                  <c:v>-0.25327075264033699</c:v>
                </c:pt>
                <c:pt idx="5967">
                  <c:v>-0.24571339592700092</c:v>
                </c:pt>
                <c:pt idx="5968">
                  <c:v>-0.2381557697583567</c:v>
                </c:pt>
                <c:pt idx="5969">
                  <c:v>-0.23059788242318244</c:v>
                </c:pt>
                <c:pt idx="5970">
                  <c:v>-0.22303974220795653</c:v>
                </c:pt>
                <c:pt idx="5971">
                  <c:v>-0.2154813574037551</c:v>
                </c:pt>
                <c:pt idx="5972">
                  <c:v>-0.20792273629705746</c:v>
                </c:pt>
                <c:pt idx="5973">
                  <c:v>-0.20036388717817188</c:v>
                </c:pt>
                <c:pt idx="5974">
                  <c:v>-0.19280481833434507</c:v>
                </c:pt>
                <c:pt idx="5975">
                  <c:v>-0.18524553805818159</c:v>
                </c:pt>
                <c:pt idx="5976">
                  <c:v>-0.1776860546369273</c:v>
                </c:pt>
                <c:pt idx="5977">
                  <c:v>-0.17012637636012562</c:v>
                </c:pt>
                <c:pt idx="5978">
                  <c:v>-0.16256651152038093</c:v>
                </c:pt>
                <c:pt idx="5979">
                  <c:v>-0.15500646840570545</c:v>
                </c:pt>
                <c:pt idx="5980">
                  <c:v>-0.14744625530717251</c:v>
                </c:pt>
                <c:pt idx="5981">
                  <c:v>-0.13988588051662207</c:v>
                </c:pt>
                <c:pt idx="5982">
                  <c:v>-0.13232535232359627</c:v>
                </c:pt>
                <c:pt idx="5983">
                  <c:v>-0.12476467901916978</c:v>
                </c:pt>
                <c:pt idx="5984">
                  <c:v>-0.11720386889594706</c:v>
                </c:pt>
                <c:pt idx="5985">
                  <c:v>-0.1096429302434709</c:v>
                </c:pt>
                <c:pt idx="5986">
                  <c:v>-0.10208187135434664</c:v>
                </c:pt>
                <c:pt idx="5987">
                  <c:v>-9.4520700519647852E-2</c:v>
                </c:pt>
                <c:pt idx="5988">
                  <c:v>-8.6959426031979634E-2</c:v>
                </c:pt>
                <c:pt idx="5989">
                  <c:v>-7.9398056182416091E-2</c:v>
                </c:pt>
                <c:pt idx="5990">
                  <c:v>-7.1836599263561965E-2</c:v>
                </c:pt>
                <c:pt idx="5991">
                  <c:v>-6.4275063565725765E-2</c:v>
                </c:pt>
                <c:pt idx="5992">
                  <c:v>-5.6713457383809084E-2</c:v>
                </c:pt>
                <c:pt idx="5993">
                  <c:v>-4.9151789008120311E-2</c:v>
                </c:pt>
                <c:pt idx="5994">
                  <c:v>-4.1590066731264488E-2</c:v>
                </c:pt>
                <c:pt idx="5995">
                  <c:v>-3.4028298845846586E-2</c:v>
                </c:pt>
                <c:pt idx="5996">
                  <c:v>-2.6466493644471664E-2</c:v>
                </c:pt>
                <c:pt idx="5997">
                  <c:v>-1.8904659419744729E-2</c:v>
                </c:pt>
                <c:pt idx="5998">
                  <c:v>-1.1342804462739676E-2</c:v>
                </c:pt>
                <c:pt idx="5999">
                  <c:v>-3.7809370675926501E-3</c:v>
                </c:pt>
              </c:numCache>
            </c:numRef>
          </c:yVal>
          <c:smooth val="1"/>
          <c:extLst>
            <c:ext xmlns:c16="http://schemas.microsoft.com/office/drawing/2014/chart" uri="{C3380CC4-5D6E-409C-BE32-E72D297353CC}">
              <c16:uniqueId val="{00000002-8846-4061-9FCD-52E8530EA2D0}"/>
            </c:ext>
          </c:extLst>
        </c:ser>
        <c:ser>
          <c:idx val="2"/>
          <c:order val="1"/>
          <c:tx>
            <c:v>AVG</c:v>
          </c:tx>
          <c:spPr>
            <a:ln w="19050" cap="rnd">
              <a:solidFill>
                <a:schemeClr val="accent3"/>
              </a:solidFill>
              <a:round/>
            </a:ln>
            <a:effectLst/>
          </c:spPr>
          <c:marker>
            <c:symbol val="none"/>
          </c:marker>
          <c:xVal>
            <c:numRef>
              <c:f>'[master_file - Copy.xlsx]Fine and coarse calculation'!$V$37,'[master_file - Copy.xlsx]Fine and coarse calculation'!$V$38</c:f>
              <c:numCache>
                <c:formatCode>General</c:formatCode>
                <c:ptCount val="2"/>
                <c:pt idx="0">
                  <c:v>1</c:v>
                </c:pt>
                <c:pt idx="1">
                  <c:v>6000</c:v>
                </c:pt>
              </c:numCache>
            </c:numRef>
          </c:xVal>
          <c:yVal>
            <c:numRef>
              <c:f>'[master_file - Copy.xlsx]Fine and coarse calculation'!$W$41,'[master_file - Copy.xlsx]Fine and coarse calculation'!$W$42</c:f>
              <c:numCache>
                <c:formatCode>General</c:formatCode>
                <c:ptCount val="2"/>
              </c:numCache>
            </c:numRef>
          </c:yVal>
          <c:smooth val="1"/>
          <c:extLst>
            <c:ext xmlns:c16="http://schemas.microsoft.com/office/drawing/2014/chart" uri="{C3380CC4-5D6E-409C-BE32-E72D297353CC}">
              <c16:uniqueId val="{00000003-8846-4061-9FCD-52E8530EA2D0}"/>
            </c:ext>
          </c:extLst>
        </c:ser>
        <c:ser>
          <c:idx val="1"/>
          <c:order val="2"/>
          <c:tx>
            <c:v>MAX</c:v>
          </c:tx>
          <c:spPr>
            <a:ln w="19050" cap="rnd">
              <a:solidFill>
                <a:schemeClr val="accent2"/>
              </a:solidFill>
              <a:round/>
            </a:ln>
            <a:effectLst/>
          </c:spPr>
          <c:marker>
            <c:symbol val="none"/>
          </c:marker>
          <c:xVal>
            <c:numRef>
              <c:f>'[master_file - Copy.xlsx]Fine and coarse calculation'!$V$37,'[master_file - Copy.xlsx]Fine and coarse calculation'!$V$38</c:f>
              <c:numCache>
                <c:formatCode>General</c:formatCode>
                <c:ptCount val="2"/>
                <c:pt idx="0">
                  <c:v>1</c:v>
                </c:pt>
                <c:pt idx="1">
                  <c:v>6000</c:v>
                </c:pt>
              </c:numCache>
            </c:numRef>
          </c:xVal>
          <c:yVal>
            <c:numRef>
              <c:f>'[master_file - Copy.xlsx]Fine and coarse calculation'!$W$37,'[master_file - Copy.xlsx]Fine and coarse calculation'!$W$38</c:f>
              <c:numCache>
                <c:formatCode>General</c:formatCode>
                <c:ptCount val="2"/>
              </c:numCache>
            </c:numRef>
          </c:yVal>
          <c:smooth val="1"/>
          <c:extLst>
            <c:ext xmlns:c16="http://schemas.microsoft.com/office/drawing/2014/chart" uri="{C3380CC4-5D6E-409C-BE32-E72D297353CC}">
              <c16:uniqueId val="{00000004-8846-4061-9FCD-52E8530EA2D0}"/>
            </c:ext>
          </c:extLst>
        </c:ser>
        <c:ser>
          <c:idx val="3"/>
          <c:order val="3"/>
          <c:tx>
            <c:v>MIN</c:v>
          </c:tx>
          <c:spPr>
            <a:ln w="19050" cap="rnd">
              <a:solidFill>
                <a:schemeClr val="accent4"/>
              </a:solidFill>
              <a:round/>
            </a:ln>
            <a:effectLst/>
          </c:spPr>
          <c:marker>
            <c:symbol val="none"/>
          </c:marker>
          <c:xVal>
            <c:numRef>
              <c:f>'[master_file - Copy.xlsx]Fine and coarse calculation'!$V$45,'[master_file - Copy.xlsx]Fine and coarse calculation'!$V$46</c:f>
              <c:numCache>
                <c:formatCode>General</c:formatCode>
                <c:ptCount val="2"/>
                <c:pt idx="0">
                  <c:v>1</c:v>
                </c:pt>
                <c:pt idx="1">
                  <c:v>6000</c:v>
                </c:pt>
              </c:numCache>
            </c:numRef>
          </c:xVal>
          <c:yVal>
            <c:numRef>
              <c:f>'[master_file - Copy.xlsx]Fine and coarse calculation'!$W$45,'[master_file - Copy.xlsx]Fine and coarse calculation'!$W$46</c:f>
              <c:numCache>
                <c:formatCode>General</c:formatCode>
                <c:ptCount val="2"/>
              </c:numCache>
            </c:numRef>
          </c:yVal>
          <c:smooth val="1"/>
          <c:extLst>
            <c:ext xmlns:c16="http://schemas.microsoft.com/office/drawing/2014/chart" uri="{C3380CC4-5D6E-409C-BE32-E72D297353CC}">
              <c16:uniqueId val="{00000005-8846-4061-9FCD-52E8530EA2D0}"/>
            </c:ext>
          </c:extLst>
        </c:ser>
        <c:dLbls>
          <c:showLegendKey val="0"/>
          <c:showVal val="0"/>
          <c:showCatName val="0"/>
          <c:showSerName val="0"/>
          <c:showPercent val="0"/>
          <c:showBubbleSize val="0"/>
        </c:dLbls>
        <c:axId val="1459915599"/>
        <c:axId val="1459915183"/>
      </c:scatterChart>
      <c:valAx>
        <c:axId val="14599155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motor steps</a:t>
                </a:r>
              </a:p>
            </c:rich>
          </c:tx>
          <c:layout>
            <c:manualLayout>
              <c:xMode val="edge"/>
              <c:yMode val="edge"/>
              <c:x val="0.44332464269869754"/>
              <c:y val="0.916839274502376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9915183"/>
        <c:crosses val="autoZero"/>
        <c:crossBetween val="midCat"/>
      </c:valAx>
      <c:valAx>
        <c:axId val="14599151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Fine motion step size (nm)</a:t>
                </a:r>
              </a:p>
            </c:rich>
          </c:tx>
          <c:layout>
            <c:manualLayout>
              <c:xMode val="edge"/>
              <c:yMode val="edge"/>
              <c:x val="1.1347301756011784E-3"/>
              <c:y val="0.2690810889412840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9915599"/>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4207486127211383E-2"/>
          <c:y val="9.2953971763080082E-2"/>
          <c:w val="0.85896085916929554"/>
          <c:h val="0.80526707638037054"/>
        </c:manualLayout>
      </c:layout>
      <c:scatterChart>
        <c:scatterStyle val="smoothMarker"/>
        <c:varyColors val="0"/>
        <c:ser>
          <c:idx val="0"/>
          <c:order val="0"/>
          <c:tx>
            <c:v>Range</c:v>
          </c:tx>
          <c:spPr>
            <a:ln w="9525" cap="rnd">
              <a:solidFill>
                <a:schemeClr val="accent6"/>
              </a:solidFill>
              <a:round/>
            </a:ln>
            <a:effectLst/>
          </c:spPr>
          <c:marker>
            <c:symbol val="none"/>
          </c:marker>
          <c:dLbls>
            <c:dLbl>
              <c:idx val="3002"/>
              <c:layout>
                <c:manualLayout>
                  <c:x val="-5.2533239221180868E-2"/>
                  <c:y val="-6.9374656078918115E-2"/>
                </c:manualLayout>
              </c:layout>
              <c:tx>
                <c:rich>
                  <a:bodyPr/>
                  <a:lstStyle/>
                  <a:p>
                    <a:fld id="{F5B77417-7BC8-4244-B015-EA76FD005906}" type="XVALUE">
                      <a:rPr lang="en-US" b="1"/>
                      <a:pPr/>
                      <a:t>[X VALUE]</a:t>
                    </a:fld>
                    <a:r>
                      <a:rPr lang="en-US" baseline="0" dirty="0"/>
                      <a:t>, </a:t>
                    </a:r>
                    <a:fld id="{E21688CC-A2BD-49DD-BF29-72A1EEE60A6E}" type="YVALUE">
                      <a:rPr lang="en-US" b="1" baseline="0"/>
                      <a:pPr/>
                      <a:t>[Y 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519-487A-9CBE-458AB4B354D3}"/>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2">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yVal>
            <c:numRef>
              <c:f>'[master_file - Copy.xlsx]Fine and coarse calculation'!$K$38:$K$12037</c:f>
              <c:numCache>
                <c:formatCode>General</c:formatCode>
                <c:ptCount val="12000"/>
                <c:pt idx="0">
                  <c:v>3.7809357707247672E-6</c:v>
                </c:pt>
                <c:pt idx="1">
                  <c:v>1.8904674707321321E-5</c:v>
                </c:pt>
                <c:pt idx="2">
                  <c:v>4.5371200225345191E-5</c:v>
                </c:pt>
                <c:pt idx="3">
                  <c:v>7.9399547529954037E-5</c:v>
                </c:pt>
                <c:pt idx="4">
                  <c:v>1.2098967930442525E-4</c:v>
                </c:pt>
                <c:pt idx="5">
                  <c:v>1.7014154994096233E-4</c:v>
                </c:pt>
                <c:pt idx="6">
                  <c:v>2.268551055368671E-4</c:v>
                </c:pt>
                <c:pt idx="7">
                  <c:v>2.9113028390066411E-4</c:v>
                </c:pt>
                <c:pt idx="8">
                  <c:v>3.629670145452108E-4</c:v>
                </c:pt>
                <c:pt idx="9">
                  <c:v>4.4236521869382147E-4</c:v>
                </c:pt>
                <c:pt idx="10">
                  <c:v>5.2932480927720587E-4</c:v>
                </c:pt>
                <c:pt idx="11">
                  <c:v>6.2384569093117191E-4</c:v>
                </c:pt>
                <c:pt idx="12">
                  <c:v>7.2592776000428088E-4</c:v>
                </c:pt>
                <c:pt idx="13">
                  <c:v>8.3557090455019332E-4</c:v>
                </c:pt>
                <c:pt idx="14">
                  <c:v>9.5277500433072967E-4</c:v>
                </c:pt>
                <c:pt idx="15">
                  <c:v>1.0775399308189332E-3</c:v>
                </c:pt>
                <c:pt idx="16">
                  <c:v>1.2098655471944767E-3</c:v>
                </c:pt>
                <c:pt idx="17">
                  <c:v>1.3497517083451934E-3</c:v>
                </c:pt>
                <c:pt idx="18">
                  <c:v>1.4971982608686088E-3</c:v>
                </c:pt>
                <c:pt idx="19">
                  <c:v>1.6522050430727044E-3</c:v>
                </c:pt>
                <c:pt idx="20">
                  <c:v>1.8147718849736239E-3</c:v>
                </c:pt>
                <c:pt idx="21">
                  <c:v>1.98489860829567E-3</c:v>
                </c:pt>
                <c:pt idx="22">
                  <c:v>2.1625850264736031E-3</c:v>
                </c:pt>
                <c:pt idx="23">
                  <c:v>2.3478309446541726E-3</c:v>
                </c:pt>
                <c:pt idx="24">
                  <c:v>2.5406361596915224E-3</c:v>
                </c:pt>
                <c:pt idx="25">
                  <c:v>2.7410004601517847E-3</c:v>
                </c:pt>
                <c:pt idx="26">
                  <c:v>2.9489236263107832E-3</c:v>
                </c:pt>
                <c:pt idx="27">
                  <c:v>3.1644054301540343E-3</c:v>
                </c:pt>
                <c:pt idx="28">
                  <c:v>3.3874456353813376E-3</c:v>
                </c:pt>
                <c:pt idx="29">
                  <c:v>3.6180439973998901E-3</c:v>
                </c:pt>
                <c:pt idx="30">
                  <c:v>3.8562002633311717E-3</c:v>
                </c:pt>
                <c:pt idx="31">
                  <c:v>4.1019141720086512E-3</c:v>
                </c:pt>
                <c:pt idx="32">
                  <c:v>4.355185453974726E-3</c:v>
                </c:pt>
                <c:pt idx="33">
                  <c:v>4.6160138314876049E-3</c:v>
                </c:pt>
                <c:pt idx="34">
                  <c:v>4.8843990185167231E-3</c:v>
                </c:pt>
                <c:pt idx="35">
                  <c:v>5.1603407207457992E-3</c:v>
                </c:pt>
                <c:pt idx="36">
                  <c:v>5.443838635569776E-3</c:v>
                </c:pt>
                <c:pt idx="37">
                  <c:v>5.7348924520986468E-3</c:v>
                </c:pt>
                <c:pt idx="38">
                  <c:v>6.0335018511559245E-3</c:v>
                </c:pt>
                <c:pt idx="39">
                  <c:v>6.33966650528017E-3</c:v>
                </c:pt>
                <c:pt idx="40">
                  <c:v>6.6533860787257627E-3</c:v>
                </c:pt>
                <c:pt idx="41">
                  <c:v>6.9746602274575404E-3</c:v>
                </c:pt>
                <c:pt idx="42">
                  <c:v>7.3034885991615124E-3</c:v>
                </c:pt>
                <c:pt idx="43">
                  <c:v>7.6398708332364468E-3</c:v>
                </c:pt>
                <c:pt idx="44">
                  <c:v>7.9838065607976873E-3</c:v>
                </c:pt>
                <c:pt idx="45">
                  <c:v>8.335295404677168E-3</c:v>
                </c:pt>
                <c:pt idx="46">
                  <c:v>8.6943369794249253E-3</c:v>
                </c:pt>
                <c:pt idx="47">
                  <c:v>9.0609308913083501E-3</c:v>
                </c:pt>
                <c:pt idx="48">
                  <c:v>9.4350767383121828E-3</c:v>
                </c:pt>
                <c:pt idx="49">
                  <c:v>9.8167741101369693E-3</c:v>
                </c:pt>
                <c:pt idx="50">
                  <c:v>1.0206022588208269E-2</c:v>
                </c:pt>
                <c:pt idx="51">
                  <c:v>1.0602821745665923E-2</c:v>
                </c:pt>
                <c:pt idx="52">
                  <c:v>1.100717114737018E-2</c:v>
                </c:pt>
                <c:pt idx="53">
                  <c:v>1.1419070349904765E-2</c:v>
                </c:pt>
                <c:pt idx="54">
                  <c:v>1.1838518901568449E-2</c:v>
                </c:pt>
                <c:pt idx="55">
                  <c:v>1.2265516342387305E-2</c:v>
                </c:pt>
                <c:pt idx="56">
                  <c:v>1.270006220410475E-2</c:v>
                </c:pt>
                <c:pt idx="57">
                  <c:v>1.3142156010187679E-2</c:v>
                </c:pt>
                <c:pt idx="58">
                  <c:v>1.3591797275827986E-2</c:v>
                </c:pt>
                <c:pt idx="59">
                  <c:v>1.404898550793721E-2</c:v>
                </c:pt>
                <c:pt idx="60">
                  <c:v>1.4513720205153423E-2</c:v>
                </c:pt>
                <c:pt idx="61">
                  <c:v>1.4986000857836638E-2</c:v>
                </c:pt>
                <c:pt idx="62">
                  <c:v>1.5465826948073401E-2</c:v>
                </c:pt>
                <c:pt idx="63">
                  <c:v>1.5953197949677565E-2</c:v>
                </c:pt>
                <c:pt idx="64">
                  <c:v>1.6448113328184147E-2</c:v>
                </c:pt>
                <c:pt idx="65">
                  <c:v>1.6950572540860066E-2</c:v>
                </c:pt>
                <c:pt idx="66">
                  <c:v>1.7460575036696475E-2</c:v>
                </c:pt>
                <c:pt idx="67">
                  <c:v>1.7978120256413356E-2</c:v>
                </c:pt>
                <c:pt idx="68">
                  <c:v>1.8503207632457993E-2</c:v>
                </c:pt>
                <c:pt idx="69">
                  <c:v>1.903583658900879E-2</c:v>
                </c:pt>
                <c:pt idx="70">
                  <c:v>1.9576006541972241E-2</c:v>
                </c:pt>
                <c:pt idx="71">
                  <c:v>2.0123716898985167E-2</c:v>
                </c:pt>
                <c:pt idx="72">
                  <c:v>2.0678967059417835E-2</c:v>
                </c:pt>
                <c:pt idx="73">
                  <c:v>2.1241756414367815E-2</c:v>
                </c:pt>
                <c:pt idx="74">
                  <c:v>2.1812084346669907E-2</c:v>
                </c:pt>
                <c:pt idx="75">
                  <c:v>2.2389950230888533E-2</c:v>
                </c:pt>
                <c:pt idx="76">
                  <c:v>2.2975353433323822E-2</c:v>
                </c:pt>
                <c:pt idx="77">
                  <c:v>2.3568293312007025E-2</c:v>
                </c:pt>
                <c:pt idx="78">
                  <c:v>2.41687692167082E-2</c:v>
                </c:pt>
                <c:pt idx="79">
                  <c:v>2.477678048893386E-2</c:v>
                </c:pt>
                <c:pt idx="80">
                  <c:v>2.5392326461923201E-2</c:v>
                </c:pt>
                <c:pt idx="81">
                  <c:v>2.6015406460652653E-2</c:v>
                </c:pt>
                <c:pt idx="82">
                  <c:v>2.6646019801842044E-2</c:v>
                </c:pt>
                <c:pt idx="83">
                  <c:v>2.7284165793946137E-2</c:v>
                </c:pt>
                <c:pt idx="84">
                  <c:v>2.7929843737157723E-2</c:v>
                </c:pt>
                <c:pt idx="85">
                  <c:v>2.8583052923412199E-2</c:v>
                </c:pt>
                <c:pt idx="86">
                  <c:v>2.9243792636386046E-2</c:v>
                </c:pt>
                <c:pt idx="87">
                  <c:v>2.9912062151498355E-2</c:v>
                </c:pt>
                <c:pt idx="88">
                  <c:v>3.0587860735906997E-2</c:v>
                </c:pt>
                <c:pt idx="89">
                  <c:v>3.1271187648518592E-2</c:v>
                </c:pt>
                <c:pt idx="90">
                  <c:v>3.1962042139980051E-2</c:v>
                </c:pt>
                <c:pt idx="91">
                  <c:v>3.2660423452685508E-2</c:v>
                </c:pt>
                <c:pt idx="92">
                  <c:v>3.3366330820773227E-2</c:v>
                </c:pt>
                <c:pt idx="93">
                  <c:v>3.4079763470128685E-2</c:v>
                </c:pt>
                <c:pt idx="94">
                  <c:v>3.4800720618387633E-2</c:v>
                </c:pt>
                <c:pt idx="95">
                  <c:v>3.5529201474931472E-2</c:v>
                </c:pt>
                <c:pt idx="96">
                  <c:v>3.6265205240889581E-2</c:v>
                </c:pt>
                <c:pt idx="97">
                  <c:v>3.700873110914546E-2</c:v>
                </c:pt>
                <c:pt idx="98">
                  <c:v>3.7759778264332841E-2</c:v>
                </c:pt>
                <c:pt idx="99">
                  <c:v>3.8518345882834967E-2</c:v>
                </c:pt>
                <c:pt idx="100">
                  <c:v>3.9284433132788427E-2</c:v>
                </c:pt>
                <c:pt idx="101">
                  <c:v>4.0058039174086173E-2</c:v>
                </c:pt>
                <c:pt idx="102">
                  <c:v>4.0839163158374506E-2</c:v>
                </c:pt>
                <c:pt idx="103">
                  <c:v>4.1627804229053815E-2</c:v>
                </c:pt>
                <c:pt idx="104">
                  <c:v>4.2423961521283943E-2</c:v>
                </c:pt>
                <c:pt idx="105">
                  <c:v>4.3227634161979597E-2</c:v>
                </c:pt>
                <c:pt idx="106">
                  <c:v>4.4038821269815689E-2</c:v>
                </c:pt>
                <c:pt idx="107">
                  <c:v>4.4857521955227381E-2</c:v>
                </c:pt>
                <c:pt idx="108">
                  <c:v>4.568373532040771E-2</c:v>
                </c:pt>
                <c:pt idx="109">
                  <c:v>4.6517460459311516E-2</c:v>
                </c:pt>
                <c:pt idx="110">
                  <c:v>4.735869645765764E-2</c:v>
                </c:pt>
                <c:pt idx="111">
                  <c:v>4.8207442392928221E-2</c:v>
                </c:pt>
                <c:pt idx="112">
                  <c:v>4.9063697334369473E-2</c:v>
                </c:pt>
                <c:pt idx="113">
                  <c:v>4.9927460342992384E-2</c:v>
                </c:pt>
                <c:pt idx="114">
                  <c:v>5.079873047157428E-2</c:v>
                </c:pt>
                <c:pt idx="115">
                  <c:v>5.1677506764661922E-2</c:v>
                </c:pt>
                <c:pt idx="116">
                  <c:v>5.2563788258569187E-2</c:v>
                </c:pt>
                <c:pt idx="117">
                  <c:v>5.3457573981377793E-2</c:v>
                </c:pt>
                <c:pt idx="118">
                  <c:v>5.4358862952944238E-2</c:v>
                </c:pt>
                <c:pt idx="119">
                  <c:v>5.5267654184894439E-2</c:v>
                </c:pt>
                <c:pt idx="120">
                  <c:v>5.6183946680626748E-2</c:v>
                </c:pt>
                <c:pt idx="121">
                  <c:v>5.7107739435313561E-2</c:v>
                </c:pt>
                <c:pt idx="122">
                  <c:v>5.803903143590506E-2</c:v>
                </c:pt>
                <c:pt idx="123">
                  <c:v>5.8977821661122379E-2</c:v>
                </c:pt>
                <c:pt idx="124">
                  <c:v>5.9924109081469085E-2</c:v>
                </c:pt>
                <c:pt idx="125">
                  <c:v>6.0877892659225018E-2</c:v>
                </c:pt>
                <c:pt idx="126">
                  <c:v>6.1839171348447873E-2</c:v>
                </c:pt>
                <c:pt idx="127">
                  <c:v>6.2807944094979279E-2</c:v>
                </c:pt>
                <c:pt idx="128">
                  <c:v>6.3784209836440953E-2</c:v>
                </c:pt>
                <c:pt idx="129">
                  <c:v>6.4767967502236345E-2</c:v>
                </c:pt>
                <c:pt idx="130">
                  <c:v>6.5759216013555888E-2</c:v>
                </c:pt>
                <c:pt idx="131">
                  <c:v>6.6757954283374679E-2</c:v>
                </c:pt>
                <c:pt idx="132">
                  <c:v>6.7764181216452599E-2</c:v>
                </c:pt>
                <c:pt idx="133">
                  <c:v>6.8777895709338802E-2</c:v>
                </c:pt>
                <c:pt idx="134">
                  <c:v>6.9799096650371026E-2</c:v>
                </c:pt>
                <c:pt idx="135">
                  <c:v>7.0827782919676271E-2</c:v>
                </c:pt>
                <c:pt idx="136">
                  <c:v>7.1863953389174715E-2</c:v>
                </c:pt>
                <c:pt idx="137">
                  <c:v>7.2907606922579637E-2</c:v>
                </c:pt>
                <c:pt idx="138">
                  <c:v>7.3958742375395958E-2</c:v>
                </c:pt>
                <c:pt idx="139">
                  <c:v>7.5017358594923242E-2</c:v>
                </c:pt>
                <c:pt idx="140">
                  <c:v>7.6083454420261112E-2</c:v>
                </c:pt>
                <c:pt idx="141">
                  <c:v>7.7157028682304618E-2</c:v>
                </c:pt>
                <c:pt idx="142">
                  <c:v>7.8238080203747243E-2</c:v>
                </c:pt>
                <c:pt idx="143">
                  <c:v>7.9326607799083335E-2</c:v>
                </c:pt>
                <c:pt idx="144">
                  <c:v>8.0422610274608855E-2</c:v>
                </c:pt>
                <c:pt idx="145">
                  <c:v>8.1526086428424224E-2</c:v>
                </c:pt>
                <c:pt idx="146">
                  <c:v>8.2637035050430782E-2</c:v>
                </c:pt>
                <c:pt idx="147">
                  <c:v>8.3755454922337533E-2</c:v>
                </c:pt>
                <c:pt idx="148">
                  <c:v>8.4881344817660367E-2</c:v>
                </c:pt>
                <c:pt idx="149">
                  <c:v>8.601470350172212E-2</c:v>
                </c:pt>
                <c:pt idx="150">
                  <c:v>8.7155529731657133E-2</c:v>
                </c:pt>
                <c:pt idx="151">
                  <c:v>8.8303822256409717E-2</c:v>
                </c:pt>
                <c:pt idx="152">
                  <c:v>8.9459579816734178E-2</c:v>
                </c:pt>
                <c:pt idx="153">
                  <c:v>9.0622801145203977E-2</c:v>
                </c:pt>
                <c:pt idx="154">
                  <c:v>9.1793484966201808E-2</c:v>
                </c:pt>
                <c:pt idx="155">
                  <c:v>9.2971629995930283E-2</c:v>
                </c:pt>
                <c:pt idx="156">
                  <c:v>9.4157234942408102E-2</c:v>
                </c:pt>
                <c:pt idx="157">
                  <c:v>9.5350298505474704E-2</c:v>
                </c:pt>
                <c:pt idx="158">
                  <c:v>9.6550819376789471E-2</c:v>
                </c:pt>
                <c:pt idx="159">
                  <c:v>9.7758796239834703E-2</c:v>
                </c:pt>
                <c:pt idx="160">
                  <c:v>9.8974227769914241E-2</c:v>
                </c:pt>
                <c:pt idx="161">
                  <c:v>0.10019711263415949</c:v>
                </c:pt>
                <c:pt idx="162">
                  <c:v>0.10142744949152789</c:v>
                </c:pt>
                <c:pt idx="163">
                  <c:v>0.10266523699280296</c:v>
                </c:pt>
                <c:pt idx="164">
                  <c:v>0.10391047378059887</c:v>
                </c:pt>
                <c:pt idx="165">
                  <c:v>0.10516315848936197</c:v>
                </c:pt>
                <c:pt idx="166">
                  <c:v>0.10642328974536774</c:v>
                </c:pt>
                <c:pt idx="167">
                  <c:v>0.10769086616673074</c:v>
                </c:pt>
                <c:pt idx="168">
                  <c:v>0.10896588636339535</c:v>
                </c:pt>
                <c:pt idx="169">
                  <c:v>0.11024834893714816</c:v>
                </c:pt>
                <c:pt idx="170">
                  <c:v>0.11153825248160944</c:v>
                </c:pt>
                <c:pt idx="171">
                  <c:v>0.11283559558224159</c:v>
                </c:pt>
                <c:pt idx="172">
                  <c:v>0.11414037681635147</c:v>
                </c:pt>
                <c:pt idx="173">
                  <c:v>0.11545259475308346</c:v>
                </c:pt>
                <c:pt idx="174">
                  <c:v>0.11677224795343248</c:v>
                </c:pt>
                <c:pt idx="175">
                  <c:v>0.11809933497023486</c:v>
                </c:pt>
                <c:pt idx="176">
                  <c:v>0.11943385434817667</c:v>
                </c:pt>
                <c:pt idx="177">
                  <c:v>0.12077580462379614</c:v>
                </c:pt>
                <c:pt idx="178">
                  <c:v>0.12212518432547968</c:v>
                </c:pt>
                <c:pt idx="179">
                  <c:v>0.123481991973465</c:v>
                </c:pt>
                <c:pt idx="180">
                  <c:v>0.12484622607984665</c:v>
                </c:pt>
                <c:pt idx="181">
                  <c:v>0.12621788514857724</c:v>
                </c:pt>
                <c:pt idx="182">
                  <c:v>0.12759696767546222</c:v>
                </c:pt>
                <c:pt idx="183">
                  <c:v>0.12898347214816847</c:v>
                </c:pt>
                <c:pt idx="184">
                  <c:v>0.13037739704622398</c:v>
                </c:pt>
                <c:pt idx="185">
                  <c:v>0.13177874084101968</c:v>
                </c:pt>
                <c:pt idx="186">
                  <c:v>0.13318750199580992</c:v>
                </c:pt>
                <c:pt idx="187">
                  <c:v>0.13460367896571729</c:v>
                </c:pt>
                <c:pt idx="188">
                  <c:v>0.13602727019772576</c:v>
                </c:pt>
                <c:pt idx="189">
                  <c:v>0.13745827413069645</c:v>
                </c:pt>
                <c:pt idx="190">
                  <c:v>0.138896689195358</c:v>
                </c:pt>
                <c:pt idx="191">
                  <c:v>0.14034251381431026</c:v>
                </c:pt>
                <c:pt idx="192">
                  <c:v>0.14179574640203044</c:v>
                </c:pt>
                <c:pt idx="193">
                  <c:v>0.14325638536487001</c:v>
                </c:pt>
                <c:pt idx="194">
                  <c:v>0.14472442910106081</c:v>
                </c:pt>
                <c:pt idx="195">
                  <c:v>0.14619987600071066</c:v>
                </c:pt>
                <c:pt idx="196">
                  <c:v>0.14768272444581299</c:v>
                </c:pt>
                <c:pt idx="197">
                  <c:v>0.14917297281024244</c:v>
                </c:pt>
                <c:pt idx="198">
                  <c:v>0.15067061945975793</c:v>
                </c:pt>
                <c:pt idx="199">
                  <c:v>0.15217566275200642</c:v>
                </c:pt>
                <c:pt idx="200">
                  <c:v>0.15368810103652455</c:v>
                </c:pt>
                <c:pt idx="201">
                  <c:v>0.15520793265473765</c:v>
                </c:pt>
                <c:pt idx="202">
                  <c:v>0.15673515593996379</c:v>
                </c:pt>
                <c:pt idx="203">
                  <c:v>0.15826976921741454</c:v>
                </c:pt>
                <c:pt idx="204">
                  <c:v>0.15981177080420009</c:v>
                </c:pt>
                <c:pt idx="205">
                  <c:v>0.16136115900932652</c:v>
                </c:pt>
                <c:pt idx="206">
                  <c:v>0.1629179321336986</c:v>
                </c:pt>
                <c:pt idx="207">
                  <c:v>0.16448208847012288</c:v>
                </c:pt>
                <c:pt idx="208">
                  <c:v>0.16605362630331333</c:v>
                </c:pt>
                <c:pt idx="209">
                  <c:v>0.16763254390988333</c:v>
                </c:pt>
                <c:pt idx="210">
                  <c:v>0.16921883955835576</c:v>
                </c:pt>
                <c:pt idx="211">
                  <c:v>0.17081251150916529</c:v>
                </c:pt>
                <c:pt idx="212">
                  <c:v>0.17241355801465388</c:v>
                </c:pt>
                <c:pt idx="213">
                  <c:v>0.17402197731907834</c:v>
                </c:pt>
                <c:pt idx="214">
                  <c:v>0.17563776765860872</c:v>
                </c:pt>
                <c:pt idx="215">
                  <c:v>0.17726092726133225</c:v>
                </c:pt>
                <c:pt idx="216">
                  <c:v>0.17889145434725728</c:v>
                </c:pt>
                <c:pt idx="217">
                  <c:v>0.1805293471283107</c:v>
                </c:pt>
                <c:pt idx="218">
                  <c:v>0.18217460380834125</c:v>
                </c:pt>
                <c:pt idx="219">
                  <c:v>0.18382722258312317</c:v>
                </c:pt>
                <c:pt idx="220">
                  <c:v>0.18548720164035862</c:v>
                </c:pt>
                <c:pt idx="221">
                  <c:v>0.18715453915967539</c:v>
                </c:pt>
                <c:pt idx="222">
                  <c:v>0.18882923331263438</c:v>
                </c:pt>
                <c:pt idx="223">
                  <c:v>0.19051128226272837</c:v>
                </c:pt>
                <c:pt idx="224">
                  <c:v>0.19220068416538472</c:v>
                </c:pt>
                <c:pt idx="225">
                  <c:v>0.19389743716796567</c:v>
                </c:pt>
                <c:pt idx="226">
                  <c:v>0.19560153940977437</c:v>
                </c:pt>
                <c:pt idx="227">
                  <c:v>0.19731298902205402</c:v>
                </c:pt>
                <c:pt idx="228">
                  <c:v>0.19903178412799111</c:v>
                </c:pt>
                <c:pt idx="229">
                  <c:v>0.2007579228427136</c:v>
                </c:pt>
                <c:pt idx="230">
                  <c:v>0.20249140327329976</c:v>
                </c:pt>
                <c:pt idx="231">
                  <c:v>0.20423222351877782</c:v>
                </c:pt>
                <c:pt idx="232">
                  <c:v>0.20598038167012148</c:v>
                </c:pt>
                <c:pt idx="233">
                  <c:v>0.20773587581026376</c:v>
                </c:pt>
                <c:pt idx="234">
                  <c:v>0.20949870401408771</c:v>
                </c:pt>
                <c:pt idx="235">
                  <c:v>0.21126886434843872</c:v>
                </c:pt>
                <c:pt idx="236">
                  <c:v>0.21304635487211768</c:v>
                </c:pt>
                <c:pt idx="237">
                  <c:v>0.21483117363588777</c:v>
                </c:pt>
                <c:pt idx="238">
                  <c:v>0.21662331868247744</c:v>
                </c:pt>
                <c:pt idx="239">
                  <c:v>0.21842278804657925</c:v>
                </c:pt>
                <c:pt idx="240">
                  <c:v>0.22022957975485397</c:v>
                </c:pt>
                <c:pt idx="241">
                  <c:v>0.22204369182593328</c:v>
                </c:pt>
                <c:pt idx="242">
                  <c:v>0.22386512227042182</c:v>
                </c:pt>
                <c:pt idx="243">
                  <c:v>0.22569386909089653</c:v>
                </c:pt>
                <c:pt idx="244">
                  <c:v>0.22752993028191204</c:v>
                </c:pt>
                <c:pt idx="245">
                  <c:v>0.22937330383000359</c:v>
                </c:pt>
                <c:pt idx="246">
                  <c:v>0.23122398771368644</c:v>
                </c:pt>
                <c:pt idx="247">
                  <c:v>0.23308197990345647</c:v>
                </c:pt>
                <c:pt idx="248">
                  <c:v>0.23494727836179879</c:v>
                </c:pt>
                <c:pt idx="249">
                  <c:v>0.23681988104318452</c:v>
                </c:pt>
                <c:pt idx="250">
                  <c:v>0.23869978589407609</c:v>
                </c:pt>
                <c:pt idx="251">
                  <c:v>0.24058699085292681</c:v>
                </c:pt>
                <c:pt idx="252">
                  <c:v>0.24248149385018508</c:v>
                </c:pt>
                <c:pt idx="253">
                  <c:v>0.24438329280829527</c:v>
                </c:pt>
                <c:pt idx="254">
                  <c:v>0.2462923856417025</c:v>
                </c:pt>
                <c:pt idx="255">
                  <c:v>0.24820877025685317</c:v>
                </c:pt>
                <c:pt idx="256">
                  <c:v>0.25013244455219591</c:v>
                </c:pt>
                <c:pt idx="257">
                  <c:v>0.25206340641818364</c:v>
                </c:pt>
                <c:pt idx="258">
                  <c:v>0.25400165373728301</c:v>
                </c:pt>
                <c:pt idx="259">
                  <c:v>0.25594718438396891</c:v>
                </c:pt>
                <c:pt idx="260">
                  <c:v>0.25789999622472515</c:v>
                </c:pt>
                <c:pt idx="261">
                  <c:v>0.25986008711805553</c:v>
                </c:pt>
                <c:pt idx="262">
                  <c:v>0.26182745491448106</c:v>
                </c:pt>
                <c:pt idx="263">
                  <c:v>0.26380209745654032</c:v>
                </c:pt>
                <c:pt idx="264">
                  <c:v>0.26578401257879691</c:v>
                </c:pt>
                <c:pt idx="265">
                  <c:v>0.26777319810783595</c:v>
                </c:pt>
                <c:pt idx="266">
                  <c:v>0.26976965186227347</c:v>
                </c:pt>
                <c:pt idx="267">
                  <c:v>0.27177337165275373</c:v>
                </c:pt>
                <c:pt idx="268">
                  <c:v>0.27378435528194928</c:v>
                </c:pt>
                <c:pt idx="269">
                  <c:v>0.27580260054457223</c:v>
                </c:pt>
                <c:pt idx="270">
                  <c:v>0.27782810522736995</c:v>
                </c:pt>
                <c:pt idx="271">
                  <c:v>0.27986086710912617</c:v>
                </c:pt>
                <c:pt idx="272">
                  <c:v>0.28190088396066953</c:v>
                </c:pt>
                <c:pt idx="273">
                  <c:v>0.28394815354487091</c:v>
                </c:pt>
                <c:pt idx="274">
                  <c:v>0.28600267361664827</c:v>
                </c:pt>
                <c:pt idx="275">
                  <c:v>0.28806444192296876</c:v>
                </c:pt>
                <c:pt idx="276">
                  <c:v>0.29013345620284936</c:v>
                </c:pt>
                <c:pt idx="277">
                  <c:v>0.29220971418736391</c:v>
                </c:pt>
                <c:pt idx="278">
                  <c:v>0.29429321359964034</c:v>
                </c:pt>
                <c:pt idx="279">
                  <c:v>0.29638395215486618</c:v>
                </c:pt>
                <c:pt idx="280">
                  <c:v>0.29848192756029007</c:v>
                </c:pt>
                <c:pt idx="281">
                  <c:v>0.30058713751522392</c:v>
                </c:pt>
                <c:pt idx="282">
                  <c:v>0.30269957971104927</c:v>
                </c:pt>
                <c:pt idx="283">
                  <c:v>0.30481925183121245</c:v>
                </c:pt>
                <c:pt idx="284">
                  <c:v>0.30694615155123162</c:v>
                </c:pt>
                <c:pt idx="285">
                  <c:v>0.30908027653870296</c:v>
                </c:pt>
                <c:pt idx="286">
                  <c:v>0.3112216244532976</c:v>
                </c:pt>
                <c:pt idx="287">
                  <c:v>0.31337019294676266</c:v>
                </c:pt>
                <c:pt idx="288">
                  <c:v>0.31552597966292895</c:v>
                </c:pt>
                <c:pt idx="289">
                  <c:v>0.31768898223771358</c:v>
                </c:pt>
                <c:pt idx="290">
                  <c:v>0.31985919829911907</c:v>
                </c:pt>
                <c:pt idx="291">
                  <c:v>0.32203662546723599</c:v>
                </c:pt>
                <c:pt idx="292">
                  <c:v>0.32422126135425106</c:v>
                </c:pt>
                <c:pt idx="293">
                  <c:v>0.32641310356444042</c:v>
                </c:pt>
                <c:pt idx="294">
                  <c:v>0.32861214969418062</c:v>
                </c:pt>
                <c:pt idx="295">
                  <c:v>0.33081839733195095</c:v>
                </c:pt>
                <c:pt idx="296">
                  <c:v>0.33303184405832664</c:v>
                </c:pt>
                <c:pt idx="297">
                  <c:v>0.33525248744599284</c:v>
                </c:pt>
                <c:pt idx="298">
                  <c:v>0.33748032505974468</c:v>
                </c:pt>
                <c:pt idx="299">
                  <c:v>0.33971535445648221</c:v>
                </c:pt>
                <c:pt idx="300">
                  <c:v>0.3419575731852208</c:v>
                </c:pt>
                <c:pt idx="301">
                  <c:v>0.34420697878709505</c:v>
                </c:pt>
                <c:pt idx="302">
                  <c:v>0.34646356879535517</c:v>
                </c:pt>
                <c:pt idx="303">
                  <c:v>0.34872734073537354</c:v>
                </c:pt>
                <c:pt idx="304">
                  <c:v>0.3509982921246465</c:v>
                </c:pt>
                <c:pt idx="305">
                  <c:v>0.35327642047279723</c:v>
                </c:pt>
                <c:pt idx="306">
                  <c:v>0.35556172328157898</c:v>
                </c:pt>
                <c:pt idx="307">
                  <c:v>0.35785419804487717</c:v>
                </c:pt>
                <c:pt idx="308">
                  <c:v>0.36015384224871133</c:v>
                </c:pt>
                <c:pt idx="309">
                  <c:v>0.36246065337124045</c:v>
                </c:pt>
                <c:pt idx="310">
                  <c:v>0.36477462888276302</c:v>
                </c:pt>
                <c:pt idx="311">
                  <c:v>0.36709576624572132</c:v>
                </c:pt>
                <c:pt idx="312">
                  <c:v>0.36942406291470437</c:v>
                </c:pt>
                <c:pt idx="313">
                  <c:v>0.37175951633644716</c:v>
                </c:pt>
                <c:pt idx="314">
                  <c:v>0.3741021239498401</c:v>
                </c:pt>
                <c:pt idx="315">
                  <c:v>0.37645188318592726</c:v>
                </c:pt>
                <c:pt idx="316">
                  <c:v>0.37880879146790863</c:v>
                </c:pt>
                <c:pt idx="317">
                  <c:v>0.38117284621114578</c:v>
                </c:pt>
                <c:pt idx="318">
                  <c:v>0.38354404482316296</c:v>
                </c:pt>
                <c:pt idx="319">
                  <c:v>0.3859223847036497</c:v>
                </c:pt>
                <c:pt idx="320">
                  <c:v>0.38830786324446398</c:v>
                </c:pt>
                <c:pt idx="321">
                  <c:v>0.3907004778296379</c:v>
                </c:pt>
                <c:pt idx="322">
                  <c:v>0.39310022583537424</c:v>
                </c:pt>
                <c:pt idx="323">
                  <c:v>0.39550710463005706</c:v>
                </c:pt>
                <c:pt idx="324">
                  <c:v>0.39792111157424792</c:v>
                </c:pt>
                <c:pt idx="325">
                  <c:v>0.40034224402069185</c:v>
                </c:pt>
                <c:pt idx="326">
                  <c:v>0.40277049931431985</c:v>
                </c:pt>
                <c:pt idx="327">
                  <c:v>0.40520587479225251</c:v>
                </c:pt>
                <c:pt idx="328">
                  <c:v>0.40764836778380259</c:v>
                </c:pt>
                <c:pt idx="329">
                  <c:v>0.41009797561047767</c:v>
                </c:pt>
                <c:pt idx="330">
                  <c:v>0.41255469558598062</c:v>
                </c:pt>
                <c:pt idx="331">
                  <c:v>0.41501852501621694</c:v>
                </c:pt>
                <c:pt idx="332">
                  <c:v>0.41748946119929786</c:v>
                </c:pt>
                <c:pt idx="333">
                  <c:v>0.41996750142553735</c:v>
                </c:pt>
                <c:pt idx="334">
                  <c:v>0.42245264297745994</c:v>
                </c:pt>
                <c:pt idx="335">
                  <c:v>0.42494488312980311</c:v>
                </c:pt>
                <c:pt idx="336">
                  <c:v>0.42744421914952141</c:v>
                </c:pt>
                <c:pt idx="337">
                  <c:v>0.42995064829578472</c:v>
                </c:pt>
                <c:pt idx="338">
                  <c:v>0.43246416781998887</c:v>
                </c:pt>
                <c:pt idx="339">
                  <c:v>0.43498477496574822</c:v>
                </c:pt>
                <c:pt idx="340">
                  <c:v>0.43751246696891</c:v>
                </c:pt>
                <c:pt idx="341">
                  <c:v>0.44004724105754905</c:v>
                </c:pt>
                <c:pt idx="342">
                  <c:v>0.44258909445197459</c:v>
                </c:pt>
                <c:pt idx="343">
                  <c:v>0.44513802436473382</c:v>
                </c:pt>
                <c:pt idx="344">
                  <c:v>0.4476940280006132</c:v>
                </c:pt>
                <c:pt idx="345">
                  <c:v>0.45025710255663942</c:v>
                </c:pt>
                <c:pt idx="346">
                  <c:v>0.45282724522208728</c:v>
                </c:pt>
                <c:pt idx="347">
                  <c:v>0.45540445317848155</c:v>
                </c:pt>
                <c:pt idx="348">
                  <c:v>0.45798872359959575</c:v>
                </c:pt>
                <c:pt idx="349">
                  <c:v>0.46058005365146348</c:v>
                </c:pt>
                <c:pt idx="350">
                  <c:v>0.46317844049237078</c:v>
                </c:pt>
                <c:pt idx="351">
                  <c:v>0.46578388127286857</c:v>
                </c:pt>
                <c:pt idx="352">
                  <c:v>0.46839637313577087</c:v>
                </c:pt>
                <c:pt idx="353">
                  <c:v>0.47101591321616243</c:v>
                </c:pt>
                <c:pt idx="354">
                  <c:v>0.47364249864139535</c:v>
                </c:pt>
                <c:pt idx="355">
                  <c:v>0.47627612653109602</c:v>
                </c:pt>
                <c:pt idx="356">
                  <c:v>0.47891679399716808</c:v>
                </c:pt>
                <c:pt idx="357">
                  <c:v>0.48156449814379743</c:v>
                </c:pt>
                <c:pt idx="358">
                  <c:v>0.48421923606745149</c:v>
                </c:pt>
                <c:pt idx="359">
                  <c:v>0.48688100485688224</c:v>
                </c:pt>
                <c:pt idx="360">
                  <c:v>0.48954980159313666</c:v>
                </c:pt>
                <c:pt idx="361">
                  <c:v>0.49222562334955189</c:v>
                </c:pt>
                <c:pt idx="362">
                  <c:v>0.49490846719175907</c:v>
                </c:pt>
                <c:pt idx="363">
                  <c:v>0.49759833017769362</c:v>
                </c:pt>
                <c:pt idx="364">
                  <c:v>0.50029520935758875</c:v>
                </c:pt>
                <c:pt idx="365">
                  <c:v>0.50299910177398777</c:v>
                </c:pt>
                <c:pt idx="366">
                  <c:v>0.50571000446173753</c:v>
                </c:pt>
                <c:pt idx="367">
                  <c:v>0.50842791444800628</c:v>
                </c:pt>
                <c:pt idx="368">
                  <c:v>0.5111528287522682</c:v>
                </c:pt>
                <c:pt idx="369">
                  <c:v>0.51388474438632148</c:v>
                </c:pt>
                <c:pt idx="370">
                  <c:v>0.51662365835428736</c:v>
                </c:pt>
                <c:pt idx="371">
                  <c:v>0.519369567652609</c:v>
                </c:pt>
                <c:pt idx="372">
                  <c:v>0.52212246927006034</c:v>
                </c:pt>
                <c:pt idx="373">
                  <c:v>0.52488236018774881</c:v>
                </c:pt>
                <c:pt idx="374">
                  <c:v>0.52764923737911473</c:v>
                </c:pt>
                <c:pt idx="375">
                  <c:v>0.53042309780993668</c:v>
                </c:pt>
                <c:pt idx="376">
                  <c:v>0.53320393843833902</c:v>
                </c:pt>
                <c:pt idx="377">
                  <c:v>0.53599175621478656</c:v>
                </c:pt>
                <c:pt idx="378">
                  <c:v>0.53878654808209647</c:v>
                </c:pt>
                <c:pt idx="379">
                  <c:v>0.5415883109754368</c:v>
                </c:pt>
                <c:pt idx="380">
                  <c:v>0.54439704182233228</c:v>
                </c:pt>
                <c:pt idx="381">
                  <c:v>0.54721273754266364</c:v>
                </c:pt>
                <c:pt idx="382">
                  <c:v>0.55003539504867494</c:v>
                </c:pt>
                <c:pt idx="383">
                  <c:v>0.55286501124497645</c:v>
                </c:pt>
                <c:pt idx="384">
                  <c:v>0.55570158302854822</c:v>
                </c:pt>
                <c:pt idx="385">
                  <c:v>0.55854510728873974</c:v>
                </c:pt>
                <c:pt idx="386">
                  <c:v>0.56139558090727959</c:v>
                </c:pt>
                <c:pt idx="387">
                  <c:v>0.56425300075827245</c:v>
                </c:pt>
                <c:pt idx="388">
                  <c:v>0.56711736370820909</c:v>
                </c:pt>
                <c:pt idx="389">
                  <c:v>0.56998866661596248</c:v>
                </c:pt>
                <c:pt idx="390">
                  <c:v>0.57286690633279769</c:v>
                </c:pt>
                <c:pt idx="391">
                  <c:v>0.57575207970237163</c:v>
                </c:pt>
                <c:pt idx="392">
                  <c:v>0.57864418356073832</c:v>
                </c:pt>
                <c:pt idx="393">
                  <c:v>0.5815432147363524</c:v>
                </c:pt>
                <c:pt idx="394">
                  <c:v>0.58444917005006802</c:v>
                </c:pt>
                <c:pt idx="395">
                  <c:v>0.58736204631515054</c:v>
                </c:pt>
                <c:pt idx="396">
                  <c:v>0.59028184033727427</c:v>
                </c:pt>
                <c:pt idx="397">
                  <c:v>0.59320854891452535</c:v>
                </c:pt>
                <c:pt idx="398">
                  <c:v>0.59614216883741211</c:v>
                </c:pt>
                <c:pt idx="399">
                  <c:v>0.59908269688885785</c:v>
                </c:pt>
                <c:pt idx="400">
                  <c:v>0.60203012984421378</c:v>
                </c:pt>
                <c:pt idx="401">
                  <c:v>0.60498446447125842</c:v>
                </c:pt>
                <c:pt idx="402">
                  <c:v>0.60794569753020167</c:v>
                </c:pt>
                <c:pt idx="403">
                  <c:v>0.61091382577368836</c:v>
                </c:pt>
                <c:pt idx="404">
                  <c:v>0.61388884594680093</c:v>
                </c:pt>
                <c:pt idx="405">
                  <c:v>0.61687075478706832</c:v>
                </c:pt>
                <c:pt idx="406">
                  <c:v>0.61985954902445706</c:v>
                </c:pt>
                <c:pt idx="407">
                  <c:v>0.62285522538139182</c:v>
                </c:pt>
                <c:pt idx="408">
                  <c:v>0.62585778057274455</c:v>
                </c:pt>
                <c:pt idx="409">
                  <c:v>0.62886721130584433</c:v>
                </c:pt>
                <c:pt idx="410">
                  <c:v>0.63188351428048239</c:v>
                </c:pt>
                <c:pt idx="411">
                  <c:v>0.63490668618891333</c:v>
                </c:pt>
                <c:pt idx="412">
                  <c:v>0.63793672371585908</c:v>
                </c:pt>
                <c:pt idx="413">
                  <c:v>0.64097362353850962</c:v>
                </c:pt>
                <c:pt idx="414">
                  <c:v>0.64401738232653249</c:v>
                </c:pt>
                <c:pt idx="415">
                  <c:v>0.64706799674207383</c:v>
                </c:pt>
                <c:pt idx="416">
                  <c:v>0.65012546343976141</c:v>
                </c:pt>
                <c:pt idx="417">
                  <c:v>0.6531897790667075</c:v>
                </c:pt>
                <c:pt idx="418">
                  <c:v>0.65626094026251314</c:v>
                </c:pt>
                <c:pt idx="419">
                  <c:v>0.65933894365927526</c:v>
                </c:pt>
                <c:pt idx="420">
                  <c:v>0.66242378588158446</c:v>
                </c:pt>
                <c:pt idx="421">
                  <c:v>0.6655154635465349</c:v>
                </c:pt>
                <c:pt idx="422">
                  <c:v>0.66861397326372018</c:v>
                </c:pt>
                <c:pt idx="423">
                  <c:v>0.67171931163524623</c:v>
                </c:pt>
                <c:pt idx="424">
                  <c:v>0.67483147525572806</c:v>
                </c:pt>
                <c:pt idx="425">
                  <c:v>0.67795046071229925</c:v>
                </c:pt>
                <c:pt idx="426">
                  <c:v>0.68107626458460602</c:v>
                </c:pt>
                <c:pt idx="427">
                  <c:v>0.68420888344482245</c:v>
                </c:pt>
                <c:pt idx="428">
                  <c:v>0.68734831385764894</c:v>
                </c:pt>
                <c:pt idx="429">
                  <c:v>0.69049455238031288</c:v>
                </c:pt>
                <c:pt idx="430">
                  <c:v>0.6936475955625806</c:v>
                </c:pt>
                <c:pt idx="431">
                  <c:v>0.69680743994675398</c:v>
                </c:pt>
                <c:pt idx="432">
                  <c:v>0.69997408206767275</c:v>
                </c:pt>
                <c:pt idx="433">
                  <c:v>0.70314751845272794</c:v>
                </c:pt>
                <c:pt idx="434">
                  <c:v>0.7063277456218584</c:v>
                </c:pt>
                <c:pt idx="435">
                  <c:v>0.70951476008755276</c:v>
                </c:pt>
                <c:pt idx="436">
                  <c:v>0.71270855835485958</c:v>
                </c:pt>
                <c:pt idx="437">
                  <c:v>0.71590913692138736</c:v>
                </c:pt>
                <c:pt idx="438">
                  <c:v>0.71911649227731145</c:v>
                </c:pt>
                <c:pt idx="439">
                  <c:v>0.72233062090537092</c:v>
                </c:pt>
                <c:pt idx="440">
                  <c:v>0.72555151928088013</c:v>
                </c:pt>
                <c:pt idx="441">
                  <c:v>0.7287791838717298</c:v>
                </c:pt>
                <c:pt idx="442">
                  <c:v>0.73201361113839025</c:v>
                </c:pt>
                <c:pt idx="443">
                  <c:v>0.7352547975339131</c:v>
                </c:pt>
                <c:pt idx="444">
                  <c:v>0.73850273950394252</c:v>
                </c:pt>
                <c:pt idx="445">
                  <c:v>0.74175743348671197</c:v>
                </c:pt>
                <c:pt idx="446">
                  <c:v>0.74501887591304905</c:v>
                </c:pt>
                <c:pt idx="447">
                  <c:v>0.74828706320638194</c:v>
                </c:pt>
                <c:pt idx="448">
                  <c:v>0.75156199178274496</c:v>
                </c:pt>
                <c:pt idx="449">
                  <c:v>0.75484365805077336</c:v>
                </c:pt>
                <c:pt idx="450">
                  <c:v>0.75813205841172238</c:v>
                </c:pt>
                <c:pt idx="451">
                  <c:v>0.76142718925945507</c:v>
                </c:pt>
                <c:pt idx="452">
                  <c:v>0.76472904698045596</c:v>
                </c:pt>
                <c:pt idx="453">
                  <c:v>0.76803762795383512</c:v>
                </c:pt>
                <c:pt idx="454">
                  <c:v>0.7713529285513262</c:v>
                </c:pt>
                <c:pt idx="455">
                  <c:v>0.77467494513729829</c:v>
                </c:pt>
                <c:pt idx="456">
                  <c:v>0.77800367406874849</c:v>
                </c:pt>
                <c:pt idx="457">
                  <c:v>0.78133911169532066</c:v>
                </c:pt>
                <c:pt idx="458">
                  <c:v>0.78468125435929847</c:v>
                </c:pt>
                <c:pt idx="459">
                  <c:v>0.78803009839561156</c:v>
                </c:pt>
                <c:pt idx="460">
                  <c:v>0.79138564013184154</c:v>
                </c:pt>
                <c:pt idx="461">
                  <c:v>0.79474787588822715</c:v>
                </c:pt>
                <c:pt idx="462">
                  <c:v>0.79811680197766333</c:v>
                </c:pt>
                <c:pt idx="463">
                  <c:v>0.80149241470570798</c:v>
                </c:pt>
                <c:pt idx="464">
                  <c:v>0.80487471037059188</c:v>
                </c:pt>
                <c:pt idx="465">
                  <c:v>0.80826368526321102</c:v>
                </c:pt>
                <c:pt idx="466">
                  <c:v>0.81165933566713755</c:v>
                </c:pt>
                <c:pt idx="467">
                  <c:v>0.81506165785862617</c:v>
                </c:pt>
                <c:pt idx="468">
                  <c:v>0.81847064810661296</c:v>
                </c:pt>
                <c:pt idx="469">
                  <c:v>0.82188630267272256</c:v>
                </c:pt>
                <c:pt idx="470">
                  <c:v>0.82530861781127063</c:v>
                </c:pt>
                <c:pt idx="471">
                  <c:v>0.8287375897692677</c:v>
                </c:pt>
                <c:pt idx="472">
                  <c:v>0.83217321478642758</c:v>
                </c:pt>
                <c:pt idx="473">
                  <c:v>0.83561548909516681</c:v>
                </c:pt>
                <c:pt idx="474">
                  <c:v>0.83906440892060563</c:v>
                </c:pt>
                <c:pt idx="475">
                  <c:v>0.84251997048058502</c:v>
                </c:pt>
                <c:pt idx="476">
                  <c:v>0.84598216998565534</c:v>
                </c:pt>
                <c:pt idx="477">
                  <c:v>0.84945100363909143</c:v>
                </c:pt>
                <c:pt idx="478">
                  <c:v>0.85292646763689228</c:v>
                </c:pt>
                <c:pt idx="479">
                  <c:v>0.85640855816778305</c:v>
                </c:pt>
                <c:pt idx="480">
                  <c:v>0.85989727141322692</c:v>
                </c:pt>
                <c:pt idx="481">
                  <c:v>0.86339260354742209</c:v>
                </c:pt>
                <c:pt idx="482">
                  <c:v>0.86689455073730759</c:v>
                </c:pt>
                <c:pt idx="483">
                  <c:v>0.87040310914256935</c:v>
                </c:pt>
                <c:pt idx="484">
                  <c:v>0.87391827491564156</c:v>
                </c:pt>
                <c:pt idx="485">
                  <c:v>0.87744004420171429</c:v>
                </c:pt>
                <c:pt idx="486">
                  <c:v>0.88096841313873742</c:v>
                </c:pt>
                <c:pt idx="487">
                  <c:v>0.88450337785742039</c:v>
                </c:pt>
                <c:pt idx="488">
                  <c:v>0.88804493448124089</c:v>
                </c:pt>
                <c:pt idx="489">
                  <c:v>0.89159307912644858</c:v>
                </c:pt>
                <c:pt idx="490">
                  <c:v>0.89514780790206827</c:v>
                </c:pt>
                <c:pt idx="491">
                  <c:v>0.89870911690990207</c:v>
                </c:pt>
                <c:pt idx="492">
                  <c:v>0.90227700224453944</c:v>
                </c:pt>
                <c:pt idx="493">
                  <c:v>0.90585145999335703</c:v>
                </c:pt>
                <c:pt idx="494">
                  <c:v>0.9094324862365224</c:v>
                </c:pt>
                <c:pt idx="495">
                  <c:v>0.91302007704700183</c:v>
                </c:pt>
                <c:pt idx="496">
                  <c:v>0.91661422849056129</c:v>
                </c:pt>
                <c:pt idx="497">
                  <c:v>0.92021493662577492</c:v>
                </c:pt>
                <c:pt idx="498">
                  <c:v>0.92382219750402417</c:v>
                </c:pt>
                <c:pt idx="499">
                  <c:v>0.92743600716950392</c:v>
                </c:pt>
                <c:pt idx="500">
                  <c:v>0.93105636165922812</c:v>
                </c:pt>
                <c:pt idx="501">
                  <c:v>0.93468325700303745</c:v>
                </c:pt>
                <c:pt idx="502">
                  <c:v>0.93831668922359446</c:v>
                </c:pt>
                <c:pt idx="503">
                  <c:v>0.94195665433639364</c:v>
                </c:pt>
                <c:pt idx="504">
                  <c:v>0.94560314834977099</c:v>
                </c:pt>
                <c:pt idx="505">
                  <c:v>0.94925616726489603</c:v>
                </c:pt>
                <c:pt idx="506">
                  <c:v>0.95291570707578532</c:v>
                </c:pt>
                <c:pt idx="507">
                  <c:v>0.95658176376930559</c:v>
                </c:pt>
                <c:pt idx="508">
                  <c:v>0.96025433332517507</c:v>
                </c:pt>
                <c:pt idx="509">
                  <c:v>0.96393341171597269</c:v>
                </c:pt>
                <c:pt idx="510">
                  <c:v>0.96761899490713699</c:v>
                </c:pt>
                <c:pt idx="511">
                  <c:v>0.97131107885697499</c:v>
                </c:pt>
                <c:pt idx="512">
                  <c:v>0.97500965951666152</c:v>
                </c:pt>
                <c:pt idx="513">
                  <c:v>0.97871473283025279</c:v>
                </c:pt>
                <c:pt idx="514">
                  <c:v>0.98242629473467957</c:v>
                </c:pt>
                <c:pt idx="515">
                  <c:v>0.98614434115975924</c:v>
                </c:pt>
                <c:pt idx="516">
                  <c:v>0.98986886802819762</c:v>
                </c:pt>
                <c:pt idx="517">
                  <c:v>0.99359987125559623</c:v>
                </c:pt>
                <c:pt idx="518">
                  <c:v>0.99733734675045049</c:v>
                </c:pt>
                <c:pt idx="519">
                  <c:v>1.0010812904141613</c:v>
                </c:pt>
                <c:pt idx="520">
                  <c:v>1.004831698141035</c:v>
                </c:pt>
                <c:pt idx="521">
                  <c:v>1.0085885658182903</c:v>
                </c:pt>
                <c:pt idx="522">
                  <c:v>1.0123518893260604</c:v>
                </c:pt>
                <c:pt idx="523">
                  <c:v>1.0161216645373989</c:v>
                </c:pt>
                <c:pt idx="524">
                  <c:v>1.0198978873182882</c:v>
                </c:pt>
                <c:pt idx="525">
                  <c:v>1.023680553527635</c:v>
                </c:pt>
                <c:pt idx="526">
                  <c:v>1.0274696590172798</c:v>
                </c:pt>
                <c:pt idx="527">
                  <c:v>1.0312651996320072</c:v>
                </c:pt>
                <c:pt idx="528">
                  <c:v>1.0350671712095394</c:v>
                </c:pt>
                <c:pt idx="529">
                  <c:v>1.0388755695805507</c:v>
                </c:pt>
                <c:pt idx="530">
                  <c:v>1.0426903905686644</c:v>
                </c:pt>
                <c:pt idx="531">
                  <c:v>1.0465116299904598</c:v>
                </c:pt>
                <c:pt idx="532">
                  <c:v>1.0503392836554803</c:v>
                </c:pt>
                <c:pt idx="533">
                  <c:v>1.0541733473662367</c:v>
                </c:pt>
                <c:pt idx="534">
                  <c:v>1.0580138169182045</c:v>
                </c:pt>
                <c:pt idx="535">
                  <c:v>1.0618606880998398</c:v>
                </c:pt>
                <c:pt idx="536">
                  <c:v>1.065713956692576</c:v>
                </c:pt>
                <c:pt idx="537">
                  <c:v>1.0695736184708313</c:v>
                </c:pt>
                <c:pt idx="538">
                  <c:v>1.0734396692020165</c:v>
                </c:pt>
                <c:pt idx="539">
                  <c:v>1.0773121046465295</c:v>
                </c:pt>
                <c:pt idx="540">
                  <c:v>1.0811909205577706</c:v>
                </c:pt>
                <c:pt idx="541">
                  <c:v>1.0850761126821427</c:v>
                </c:pt>
                <c:pt idx="542">
                  <c:v>1.088967676759057</c:v>
                </c:pt>
                <c:pt idx="543">
                  <c:v>1.092865608520935</c:v>
                </c:pt>
                <c:pt idx="544">
                  <c:v>1.0967699036932201</c:v>
                </c:pt>
                <c:pt idx="545">
                  <c:v>1.1006805579943688</c:v>
                </c:pt>
                <c:pt idx="546">
                  <c:v>1.1045975671358728</c:v>
                </c:pt>
                <c:pt idx="547">
                  <c:v>1.1085209268222502</c:v>
                </c:pt>
                <c:pt idx="548">
                  <c:v>1.112450632751055</c:v>
                </c:pt>
                <c:pt idx="549">
                  <c:v>1.116386680612885</c:v>
                </c:pt>
                <c:pt idx="550">
                  <c:v>1.1203290660913798</c:v>
                </c:pt>
                <c:pt idx="551">
                  <c:v>1.1242777848632299</c:v>
                </c:pt>
                <c:pt idx="552">
                  <c:v>1.1282328325981832</c:v>
                </c:pt>
                <c:pt idx="553">
                  <c:v>1.1321942049590428</c:v>
                </c:pt>
                <c:pt idx="554">
                  <c:v>1.1361618976016781</c:v>
                </c:pt>
                <c:pt idx="555">
                  <c:v>1.140135906175028</c:v>
                </c:pt>
                <c:pt idx="556">
                  <c:v>1.1441162263211055</c:v>
                </c:pt>
                <c:pt idx="557">
                  <c:v>1.1481028536750018</c:v>
                </c:pt>
                <c:pt idx="558">
                  <c:v>1.1520957838648904</c:v>
                </c:pt>
                <c:pt idx="559">
                  <c:v>1.1560950125120342</c:v>
                </c:pt>
                <c:pt idx="560">
                  <c:v>1.1601005352307876</c:v>
                </c:pt>
                <c:pt idx="561">
                  <c:v>1.164112347628605</c:v>
                </c:pt>
                <c:pt idx="562">
                  <c:v>1.1681304453060422</c:v>
                </c:pt>
                <c:pt idx="563">
                  <c:v>1.1721548238567627</c:v>
                </c:pt>
                <c:pt idx="564">
                  <c:v>1.1761854788675392</c:v>
                </c:pt>
                <c:pt idx="565">
                  <c:v>1.1802224059182689</c:v>
                </c:pt>
                <c:pt idx="566">
                  <c:v>1.1842656005819623</c:v>
                </c:pt>
                <c:pt idx="567">
                  <c:v>1.1883150584247617</c:v>
                </c:pt>
                <c:pt idx="568">
                  <c:v>1.192370775005942</c:v>
                </c:pt>
                <c:pt idx="569">
                  <c:v>1.1964327458779118</c:v>
                </c:pt>
                <c:pt idx="570">
                  <c:v>1.2005009665862199</c:v>
                </c:pt>
                <c:pt idx="571">
                  <c:v>1.2045754326695661</c:v>
                </c:pt>
                <c:pt idx="572">
                  <c:v>1.2086561396597981</c:v>
                </c:pt>
                <c:pt idx="573">
                  <c:v>1.2127430830819181</c:v>
                </c:pt>
                <c:pt idx="574">
                  <c:v>1.2168362584540953</c:v>
                </c:pt>
                <c:pt idx="575">
                  <c:v>1.2209356612876592</c:v>
                </c:pt>
                <c:pt idx="576">
                  <c:v>1.2250412870871119</c:v>
                </c:pt>
                <c:pt idx="577">
                  <c:v>1.2291531313501307</c:v>
                </c:pt>
                <c:pt idx="578">
                  <c:v>1.2332711895675756</c:v>
                </c:pt>
                <c:pt idx="579">
                  <c:v>1.23739545722349</c:v>
                </c:pt>
                <c:pt idx="580">
                  <c:v>1.2415259297951078</c:v>
                </c:pt>
                <c:pt idx="581">
                  <c:v>1.2456626027528608</c:v>
                </c:pt>
                <c:pt idx="582">
                  <c:v>1.2498054715603806</c:v>
                </c:pt>
                <c:pt idx="583">
                  <c:v>1.2539545316745004</c:v>
                </c:pt>
                <c:pt idx="584">
                  <c:v>1.2581097785452717</c:v>
                </c:pt>
                <c:pt idx="585">
                  <c:v>1.2622712076159539</c:v>
                </c:pt>
                <c:pt idx="586">
                  <c:v>1.2664388143230294</c:v>
                </c:pt>
                <c:pt idx="587">
                  <c:v>1.2706125940962063</c:v>
                </c:pt>
                <c:pt idx="588">
                  <c:v>1.2747925423584252</c:v>
                </c:pt>
                <c:pt idx="589">
                  <c:v>1.2789786545258597</c:v>
                </c:pt>
                <c:pt idx="590">
                  <c:v>1.2831709260079258</c:v>
                </c:pt>
                <c:pt idx="591">
                  <c:v>1.2873693522072795</c:v>
                </c:pt>
                <c:pt idx="592">
                  <c:v>1.2915739285198353</c:v>
                </c:pt>
                <c:pt idx="593">
                  <c:v>1.2957846503347592</c:v>
                </c:pt>
                <c:pt idx="594">
                  <c:v>1.3000015130344782</c:v>
                </c:pt>
                <c:pt idx="595">
                  <c:v>1.3042245119946856</c:v>
                </c:pt>
                <c:pt idx="596">
                  <c:v>1.3084536425843449</c:v>
                </c:pt>
                <c:pt idx="597">
                  <c:v>1.3126889001656952</c:v>
                </c:pt>
                <c:pt idx="598">
                  <c:v>1.3169302800942588</c:v>
                </c:pt>
                <c:pt idx="599">
                  <c:v>1.3211777777188409</c:v>
                </c:pt>
                <c:pt idx="600">
                  <c:v>1.3254313883815407</c:v>
                </c:pt>
                <c:pt idx="601">
                  <c:v>1.329691107417752</c:v>
                </c:pt>
                <c:pt idx="602">
                  <c:v>1.3339569301561718</c:v>
                </c:pt>
                <c:pt idx="603">
                  <c:v>1.3382288519188013</c:v>
                </c:pt>
                <c:pt idx="604">
                  <c:v>1.3425068680209535</c:v>
                </c:pt>
                <c:pt idx="605">
                  <c:v>1.3467909737712613</c:v>
                </c:pt>
                <c:pt idx="606">
                  <c:v>1.3510811644716774</c:v>
                </c:pt>
                <c:pt idx="607">
                  <c:v>1.3553774354174786</c:v>
                </c:pt>
                <c:pt idx="608">
                  <c:v>1.3596797818972806</c:v>
                </c:pt>
                <c:pt idx="609">
                  <c:v>1.3639881991930325</c:v>
                </c:pt>
                <c:pt idx="610">
                  <c:v>1.3683026825800244</c:v>
                </c:pt>
                <c:pt idx="611">
                  <c:v>1.3726232273268988</c:v>
                </c:pt>
                <c:pt idx="612">
                  <c:v>1.3769498286956459</c:v>
                </c:pt>
                <c:pt idx="613">
                  <c:v>1.3812824819416194</c:v>
                </c:pt>
                <c:pt idx="614">
                  <c:v>1.3856211823135316</c:v>
                </c:pt>
                <c:pt idx="615">
                  <c:v>1.3899659250534666</c:v>
                </c:pt>
                <c:pt idx="616">
                  <c:v>1.3943167053968821</c:v>
                </c:pt>
                <c:pt idx="617">
                  <c:v>1.3986735185726127</c:v>
                </c:pt>
                <c:pt idx="618">
                  <c:v>1.4030363598028792</c:v>
                </c:pt>
                <c:pt idx="619">
                  <c:v>1.4074052243032913</c:v>
                </c:pt>
                <c:pt idx="620">
                  <c:v>1.4117801072828515</c:v>
                </c:pt>
                <c:pt idx="621">
                  <c:v>1.4161610039439672</c:v>
                </c:pt>
                <c:pt idx="622">
                  <c:v>1.4205479094824491</c:v>
                </c:pt>
                <c:pt idx="623">
                  <c:v>1.4249408190875119</c:v>
                </c:pt>
                <c:pt idx="624">
                  <c:v>1.4293397279417952</c:v>
                </c:pt>
                <c:pt idx="625">
                  <c:v>1.4337446312213562</c:v>
                </c:pt>
                <c:pt idx="626">
                  <c:v>1.4381555240956767</c:v>
                </c:pt>
                <c:pt idx="627">
                  <c:v>1.4425724017276749</c:v>
                </c:pt>
                <c:pt idx="628">
                  <c:v>1.4469952592737001</c:v>
                </c:pt>
                <c:pt idx="629">
                  <c:v>1.4514240918835482</c:v>
                </c:pt>
                <c:pt idx="630">
                  <c:v>1.45585889470046</c:v>
                </c:pt>
                <c:pt idx="631">
                  <c:v>1.46029966286113</c:v>
                </c:pt>
                <c:pt idx="632">
                  <c:v>1.4647463914957135</c:v>
                </c:pt>
                <c:pt idx="633">
                  <c:v>1.4691990757278255</c:v>
                </c:pt>
                <c:pt idx="634">
                  <c:v>1.4736577106745541</c:v>
                </c:pt>
                <c:pt idx="635">
                  <c:v>1.4781222914464576</c:v>
                </c:pt>
                <c:pt idx="636">
                  <c:v>1.4825928131475761</c:v>
                </c:pt>
                <c:pt idx="637">
                  <c:v>1.4870692708754329</c:v>
                </c:pt>
                <c:pt idx="638">
                  <c:v>1.4915516597210461</c:v>
                </c:pt>
                <c:pt idx="639">
                  <c:v>1.4960399747689246</c:v>
                </c:pt>
                <c:pt idx="640">
                  <c:v>1.5005342110970827</c:v>
                </c:pt>
                <c:pt idx="641">
                  <c:v>1.5050343637770374</c:v>
                </c:pt>
                <c:pt idx="642">
                  <c:v>1.5095404278738189</c:v>
                </c:pt>
                <c:pt idx="643">
                  <c:v>1.5140523984459771</c:v>
                </c:pt>
                <c:pt idx="644">
                  <c:v>1.518570270545583</c:v>
                </c:pt>
                <c:pt idx="645">
                  <c:v>1.5230940392182357</c:v>
                </c:pt>
                <c:pt idx="646">
                  <c:v>1.5276236995030685</c:v>
                </c:pt>
                <c:pt idx="647">
                  <c:v>1.532159246432752</c:v>
                </c:pt>
                <c:pt idx="648">
                  <c:v>1.5367006750335022</c:v>
                </c:pt>
                <c:pt idx="649">
                  <c:v>1.5412479803250896</c:v>
                </c:pt>
                <c:pt idx="650">
                  <c:v>1.5458011573208357</c:v>
                </c:pt>
                <c:pt idx="651">
                  <c:v>1.5503602010276196</c:v>
                </c:pt>
                <c:pt idx="652">
                  <c:v>1.5549251064458924</c:v>
                </c:pt>
                <c:pt idx="653">
                  <c:v>1.559495868569678</c:v>
                </c:pt>
                <c:pt idx="654">
                  <c:v>1.5640724823865766</c:v>
                </c:pt>
                <c:pt idx="655">
                  <c:v>1.5686549428777652</c:v>
                </c:pt>
                <c:pt idx="656">
                  <c:v>1.5732432450180149</c:v>
                </c:pt>
                <c:pt idx="657">
                  <c:v>1.577837383775692</c:v>
                </c:pt>
                <c:pt idx="658">
                  <c:v>1.5824373541127592</c:v>
                </c:pt>
                <c:pt idx="659">
                  <c:v>1.5870431509847873</c:v>
                </c:pt>
                <c:pt idx="660">
                  <c:v>1.5916547693409497</c:v>
                </c:pt>
                <c:pt idx="661">
                  <c:v>1.5962722041240454</c:v>
                </c:pt>
                <c:pt idx="662">
                  <c:v>1.6008954502704913</c:v>
                </c:pt>
                <c:pt idx="663">
                  <c:v>1.6055245027103311</c:v>
                </c:pt>
                <c:pt idx="664">
                  <c:v>1.6101593563672381</c:v>
                </c:pt>
                <c:pt idx="665">
                  <c:v>1.6148000061585315</c:v>
                </c:pt>
                <c:pt idx="666">
                  <c:v>1.6194464469951664</c:v>
                </c:pt>
                <c:pt idx="667">
                  <c:v>1.6240986737817507</c:v>
                </c:pt>
                <c:pt idx="668">
                  <c:v>1.6287566814165493</c:v>
                </c:pt>
                <c:pt idx="669">
                  <c:v>1.6334204647914852</c:v>
                </c:pt>
                <c:pt idx="670">
                  <c:v>1.6380900187921468</c:v>
                </c:pt>
                <c:pt idx="671">
                  <c:v>1.6427653382977985</c:v>
                </c:pt>
                <c:pt idx="672">
                  <c:v>1.647446418181377</c:v>
                </c:pt>
                <c:pt idx="673">
                  <c:v>1.6521332533095021</c:v>
                </c:pt>
                <c:pt idx="674">
                  <c:v>1.6568258385424885</c:v>
                </c:pt>
                <c:pt idx="675">
                  <c:v>1.6615241687343403</c:v>
                </c:pt>
                <c:pt idx="676">
                  <c:v>1.6662282387327592</c:v>
                </c:pt>
                <c:pt idx="677">
                  <c:v>1.6709380433791603</c:v>
                </c:pt>
                <c:pt idx="678">
                  <c:v>1.6756535775086636</c:v>
                </c:pt>
                <c:pt idx="679">
                  <c:v>1.6803748359501047</c:v>
                </c:pt>
                <c:pt idx="680">
                  <c:v>1.6851018135260483</c:v>
                </c:pt>
                <c:pt idx="681">
                  <c:v>1.689834505052783</c:v>
                </c:pt>
                <c:pt idx="682">
                  <c:v>1.6945729053403331</c:v>
                </c:pt>
                <c:pt idx="683">
                  <c:v>1.6993170091924601</c:v>
                </c:pt>
                <c:pt idx="684">
                  <c:v>1.7040668114066719</c:v>
                </c:pt>
                <c:pt idx="685">
                  <c:v>1.7088223067742321</c:v>
                </c:pt>
                <c:pt idx="686">
                  <c:v>1.7135834900801532</c:v>
                </c:pt>
                <c:pt idx="687">
                  <c:v>1.7183503561032134</c:v>
                </c:pt>
                <c:pt idx="688">
                  <c:v>1.7231228996159624</c:v>
                </c:pt>
                <c:pt idx="689">
                  <c:v>1.7279011153847184</c:v>
                </c:pt>
                <c:pt idx="690">
                  <c:v>1.7326849981695849</c:v>
                </c:pt>
                <c:pt idx="691">
                  <c:v>1.7374745427244456</c:v>
                </c:pt>
                <c:pt idx="692">
                  <c:v>1.7422697437969785</c:v>
                </c:pt>
                <c:pt idx="693">
                  <c:v>1.747070596128657</c:v>
                </c:pt>
                <c:pt idx="694">
                  <c:v>1.7518770944547581</c:v>
                </c:pt>
                <c:pt idx="695">
                  <c:v>1.7566892335043682</c:v>
                </c:pt>
                <c:pt idx="696">
                  <c:v>1.761507008000387</c:v>
                </c:pt>
                <c:pt idx="697">
                  <c:v>1.7663304126595318</c:v>
                </c:pt>
                <c:pt idx="698">
                  <c:v>1.7711594421923484</c:v>
                </c:pt>
                <c:pt idx="699">
                  <c:v>1.7759940913032155</c:v>
                </c:pt>
                <c:pt idx="700">
                  <c:v>1.780834354690348</c:v>
                </c:pt>
                <c:pt idx="701">
                  <c:v>1.7856802270458005</c:v>
                </c:pt>
                <c:pt idx="702">
                  <c:v>1.7905317030554817</c:v>
                </c:pt>
                <c:pt idx="703">
                  <c:v>1.7953887773991537</c:v>
                </c:pt>
                <c:pt idx="704">
                  <c:v>1.800251444750439</c:v>
                </c:pt>
                <c:pt idx="705">
                  <c:v>1.805119699776826</c:v>
                </c:pt>
                <c:pt idx="706">
                  <c:v>1.8099935371396745</c:v>
                </c:pt>
                <c:pt idx="707">
                  <c:v>1.8148729514942274</c:v>
                </c:pt>
                <c:pt idx="708">
                  <c:v>1.8197579374896073</c:v>
                </c:pt>
                <c:pt idx="709">
                  <c:v>1.8246484897688291</c:v>
                </c:pt>
                <c:pt idx="710">
                  <c:v>1.8295446029688001</c:v>
                </c:pt>
                <c:pt idx="711">
                  <c:v>1.8344462717203325</c:v>
                </c:pt>
                <c:pt idx="712">
                  <c:v>1.8393534906481475</c:v>
                </c:pt>
                <c:pt idx="713">
                  <c:v>1.8442662543708765</c:v>
                </c:pt>
                <c:pt idx="714">
                  <c:v>1.8491845575010719</c:v>
                </c:pt>
                <c:pt idx="715">
                  <c:v>1.8541083946452122</c:v>
                </c:pt>
                <c:pt idx="716">
                  <c:v>1.8590377604037043</c:v>
                </c:pt>
                <c:pt idx="717">
                  <c:v>1.8639726493708952</c:v>
                </c:pt>
                <c:pt idx="718">
                  <c:v>1.8689130561350729</c:v>
                </c:pt>
                <c:pt idx="719">
                  <c:v>1.873858975278478</c:v>
                </c:pt>
                <c:pt idx="720">
                  <c:v>1.8788104013773042</c:v>
                </c:pt>
                <c:pt idx="721">
                  <c:v>1.8837673290017034</c:v>
                </c:pt>
                <c:pt idx="722">
                  <c:v>1.8887297527157962</c:v>
                </c:pt>
                <c:pt idx="723">
                  <c:v>1.8936976670776773</c:v>
                </c:pt>
                <c:pt idx="724">
                  <c:v>1.8986710666394209</c:v>
                </c:pt>
                <c:pt idx="725">
                  <c:v>1.903649945947085</c:v>
                </c:pt>
                <c:pt idx="726">
                  <c:v>1.9086342995407146</c:v>
                </c:pt>
                <c:pt idx="727">
                  <c:v>1.9136241219543564</c:v>
                </c:pt>
                <c:pt idx="728">
                  <c:v>1.9186194077160592</c:v>
                </c:pt>
                <c:pt idx="729">
                  <c:v>1.9236201513478826</c:v>
                </c:pt>
                <c:pt idx="730">
                  <c:v>1.92862634736589</c:v>
                </c:pt>
                <c:pt idx="731">
                  <c:v>1.9336379902801804</c:v>
                </c:pt>
                <c:pt idx="732">
                  <c:v>1.9386550745948696</c:v>
                </c:pt>
                <c:pt idx="733">
                  <c:v>1.9436775948081129</c:v>
                </c:pt>
                <c:pt idx="734">
                  <c:v>1.9487055454120965</c:v>
                </c:pt>
                <c:pt idx="735">
                  <c:v>1.9537389208930607</c:v>
                </c:pt>
                <c:pt idx="736">
                  <c:v>1.9587777157312878</c:v>
                </c:pt>
                <c:pt idx="737">
                  <c:v>1.9638219244011239</c:v>
                </c:pt>
                <c:pt idx="738">
                  <c:v>1.9688715413709785</c:v>
                </c:pt>
                <c:pt idx="739">
                  <c:v>1.9739265611033205</c:v>
                </c:pt>
                <c:pt idx="740">
                  <c:v>1.9789869780547051</c:v>
                </c:pt>
                <c:pt idx="741">
                  <c:v>1.9840527866757662</c:v>
                </c:pt>
                <c:pt idx="742">
                  <c:v>1.9891239814112212</c:v>
                </c:pt>
                <c:pt idx="743">
                  <c:v>1.9942005566998813</c:v>
                </c:pt>
                <c:pt idx="744">
                  <c:v>1.9992825069746625</c:v>
                </c:pt>
                <c:pt idx="745">
                  <c:v>2.004369826662586</c:v>
                </c:pt>
                <c:pt idx="746">
                  <c:v>2.009462510184775</c:v>
                </c:pt>
                <c:pt idx="747">
                  <c:v>2.0145605519564835</c:v>
                </c:pt>
                <c:pt idx="748">
                  <c:v>2.0196639463870771</c:v>
                </c:pt>
                <c:pt idx="749">
                  <c:v>2.0247726878800658</c:v>
                </c:pt>
                <c:pt idx="750">
                  <c:v>2.0298867708330848</c:v>
                </c:pt>
                <c:pt idx="751">
                  <c:v>2.035006189637913</c:v>
                </c:pt>
                <c:pt idx="752">
                  <c:v>2.0401309386804813</c:v>
                </c:pt>
                <c:pt idx="753">
                  <c:v>2.0452610123408741</c:v>
                </c:pt>
                <c:pt idx="754">
                  <c:v>2.0503964049933394</c:v>
                </c:pt>
                <c:pt idx="755">
                  <c:v>2.0555371110062852</c:v>
                </c:pt>
                <c:pt idx="756">
                  <c:v>2.0606831247422992</c:v>
                </c:pt>
                <c:pt idx="757">
                  <c:v>2.0658344405581448</c:v>
                </c:pt>
                <c:pt idx="758">
                  <c:v>2.0709910528047781</c:v>
                </c:pt>
                <c:pt idx="759">
                  <c:v>2.0761529558273337</c:v>
                </c:pt>
                <c:pt idx="760">
                  <c:v>2.0813201439651565</c:v>
                </c:pt>
                <c:pt idx="761">
                  <c:v>2.0864926115517921</c:v>
                </c:pt>
                <c:pt idx="762">
                  <c:v>2.0916703529149925</c:v>
                </c:pt>
                <c:pt idx="763">
                  <c:v>2.0968533623767298</c:v>
                </c:pt>
                <c:pt idx="764">
                  <c:v>2.1020416342532009</c:v>
                </c:pt>
                <c:pt idx="765">
                  <c:v>2.1072351628548271</c:v>
                </c:pt>
                <c:pt idx="766">
                  <c:v>2.1124339424862706</c:v>
                </c:pt>
                <c:pt idx="767">
                  <c:v>2.1176379674464281</c:v>
                </c:pt>
                <c:pt idx="768">
                  <c:v>2.1228472320284504</c:v>
                </c:pt>
                <c:pt idx="769">
                  <c:v>2.1280617305197396</c:v>
                </c:pt>
                <c:pt idx="770">
                  <c:v>2.1332814572019618</c:v>
                </c:pt>
                <c:pt idx="771">
                  <c:v>2.1385064063510435</c:v>
                </c:pt>
                <c:pt idx="772">
                  <c:v>2.1437365722371853</c:v>
                </c:pt>
                <c:pt idx="773">
                  <c:v>2.1489719491248729</c:v>
                </c:pt>
                <c:pt idx="774">
                  <c:v>2.1542125312728726</c:v>
                </c:pt>
                <c:pt idx="775">
                  <c:v>2.1594583129342437</c:v>
                </c:pt>
                <c:pt idx="776">
                  <c:v>2.164709288356343</c:v>
                </c:pt>
                <c:pt idx="777">
                  <c:v>2.1699654517808313</c:v>
                </c:pt>
                <c:pt idx="778">
                  <c:v>2.1752267974436812</c:v>
                </c:pt>
                <c:pt idx="779">
                  <c:v>2.1804933195751834</c:v>
                </c:pt>
                <c:pt idx="780">
                  <c:v>2.1857650123999508</c:v>
                </c:pt>
                <c:pt idx="781">
                  <c:v>2.1910418701369241</c:v>
                </c:pt>
                <c:pt idx="782">
                  <c:v>2.1963238869993806</c:v>
                </c:pt>
                <c:pt idx="783">
                  <c:v>2.2016110571949454</c:v>
                </c:pt>
                <c:pt idx="784">
                  <c:v>2.2069033749255862</c:v>
                </c:pt>
                <c:pt idx="785">
                  <c:v>2.2122008343876272</c:v>
                </c:pt>
                <c:pt idx="786">
                  <c:v>2.2175034297717531</c:v>
                </c:pt>
                <c:pt idx="787">
                  <c:v>2.2228111552630212</c:v>
                </c:pt>
                <c:pt idx="788">
                  <c:v>2.2281240050408582</c:v>
                </c:pt>
                <c:pt idx="789">
                  <c:v>2.2334419732790716</c:v>
                </c:pt>
                <c:pt idx="790">
                  <c:v>2.2387650541458597</c:v>
                </c:pt>
                <c:pt idx="791">
                  <c:v>2.2440932418038111</c:v>
                </c:pt>
                <c:pt idx="792">
                  <c:v>2.2494265304099113</c:v>
                </c:pt>
                <c:pt idx="793">
                  <c:v>2.2547649141155581</c:v>
                </c:pt>
                <c:pt idx="794">
                  <c:v>2.2601083870665604</c:v>
                </c:pt>
                <c:pt idx="795">
                  <c:v>2.2654569434031453</c:v>
                </c:pt>
                <c:pt idx="796">
                  <c:v>2.2708105772599625</c:v>
                </c:pt>
                <c:pt idx="797">
                  <c:v>2.2761692827660953</c:v>
                </c:pt>
                <c:pt idx="798">
                  <c:v>2.2815330540450693</c:v>
                </c:pt>
                <c:pt idx="799">
                  <c:v>2.2869018852148519</c:v>
                </c:pt>
                <c:pt idx="800">
                  <c:v>2.2922757703878549</c:v>
                </c:pt>
                <c:pt idx="801">
                  <c:v>2.2976547036709629</c:v>
                </c:pt>
                <c:pt idx="802">
                  <c:v>2.3030386791655126</c:v>
                </c:pt>
                <c:pt idx="803">
                  <c:v>2.3084276909673118</c:v>
                </c:pt>
                <c:pt idx="804">
                  <c:v>2.3138217331666531</c:v>
                </c:pt>
                <c:pt idx="805">
                  <c:v>2.3192207998483036</c:v>
                </c:pt>
                <c:pt idx="806">
                  <c:v>2.3246248850915281</c:v>
                </c:pt>
                <c:pt idx="807">
                  <c:v>2.3300339829700816</c:v>
                </c:pt>
                <c:pt idx="808">
                  <c:v>2.335448087552229</c:v>
                </c:pt>
                <c:pt idx="809">
                  <c:v>2.3408671929007379</c:v>
                </c:pt>
                <c:pt idx="810">
                  <c:v>2.3462912930728934</c:v>
                </c:pt>
                <c:pt idx="811">
                  <c:v>2.3517203821205088</c:v>
                </c:pt>
                <c:pt idx="812">
                  <c:v>2.3571544540899185</c:v>
                </c:pt>
                <c:pt idx="813">
                  <c:v>2.3625935030219987</c:v>
                </c:pt>
                <c:pt idx="814">
                  <c:v>2.3680375229521653</c:v>
                </c:pt>
                <c:pt idx="815">
                  <c:v>2.3734865079103802</c:v>
                </c:pt>
                <c:pt idx="816">
                  <c:v>2.3789404519211681</c:v>
                </c:pt>
                <c:pt idx="817">
                  <c:v>2.3843993490036053</c:v>
                </c:pt>
                <c:pt idx="818">
                  <c:v>2.3898631931713443</c:v>
                </c:pt>
                <c:pt idx="819">
                  <c:v>2.3953319784326097</c:v>
                </c:pt>
                <c:pt idx="820">
                  <c:v>2.400805698790212</c:v>
                </c:pt>
                <c:pt idx="821">
                  <c:v>2.406284348241539</c:v>
                </c:pt>
                <c:pt idx="822">
                  <c:v>2.4117679207785829</c:v>
                </c:pt>
                <c:pt idx="823">
                  <c:v>2.4172564103879348</c:v>
                </c:pt>
                <c:pt idx="824">
                  <c:v>2.4227498110507932</c:v>
                </c:pt>
                <c:pt idx="825">
                  <c:v>2.4282481167429695</c:v>
                </c:pt>
                <c:pt idx="826">
                  <c:v>2.4337513214348951</c:v>
                </c:pt>
                <c:pt idx="827">
                  <c:v>2.4392594190916346</c:v>
                </c:pt>
                <c:pt idx="828">
                  <c:v>2.4447724036728835</c:v>
                </c:pt>
                <c:pt idx="829">
                  <c:v>2.4502902691329771</c:v>
                </c:pt>
                <c:pt idx="830">
                  <c:v>2.4558130094209019</c:v>
                </c:pt>
                <c:pt idx="831">
                  <c:v>2.4613406184802891</c:v>
                </c:pt>
                <c:pt idx="832">
                  <c:v>2.4668730902494453</c:v>
                </c:pt>
                <c:pt idx="833">
                  <c:v>2.4724104186613332</c:v>
                </c:pt>
                <c:pt idx="834">
                  <c:v>2.4779525976435952</c:v>
                </c:pt>
                <c:pt idx="835">
                  <c:v>2.48349962111855</c:v>
                </c:pt>
                <c:pt idx="836">
                  <c:v>2.4890514830032071</c:v>
                </c:pt>
                <c:pt idx="837">
                  <c:v>2.4946081772092725</c:v>
                </c:pt>
                <c:pt idx="838">
                  <c:v>2.5001696976431425</c:v>
                </c:pt>
                <c:pt idx="839">
                  <c:v>2.5057360382059364</c:v>
                </c:pt>
                <c:pt idx="840">
                  <c:v>2.5113071927934736</c:v>
                </c:pt>
                <c:pt idx="841">
                  <c:v>2.5168831552963016</c:v>
                </c:pt>
                <c:pt idx="842">
                  <c:v>2.5224639195996947</c:v>
                </c:pt>
                <c:pt idx="843">
                  <c:v>2.5280494795836579</c:v>
                </c:pt>
                <c:pt idx="844">
                  <c:v>2.5336398291229414</c:v>
                </c:pt>
                <c:pt idx="845">
                  <c:v>2.5392349620870456</c:v>
                </c:pt>
                <c:pt idx="846">
                  <c:v>2.5448348723402163</c:v>
                </c:pt>
                <c:pt idx="847">
                  <c:v>2.5504395537414619</c:v>
                </c:pt>
                <c:pt idx="848">
                  <c:v>2.5560490001445699</c:v>
                </c:pt>
                <c:pt idx="849">
                  <c:v>2.5616632053980934</c:v>
                </c:pt>
                <c:pt idx="850">
                  <c:v>2.5672821633453631</c:v>
                </c:pt>
                <c:pt idx="851">
                  <c:v>2.5729058678245065</c:v>
                </c:pt>
                <c:pt idx="852">
                  <c:v>2.5785343126684386</c:v>
                </c:pt>
                <c:pt idx="853">
                  <c:v>2.5841674917048829</c:v>
                </c:pt>
                <c:pt idx="854">
                  <c:v>2.5898053987563698</c:v>
                </c:pt>
                <c:pt idx="855">
                  <c:v>2.5954480276402365</c:v>
                </c:pt>
                <c:pt idx="856">
                  <c:v>2.6010953721686518</c:v>
                </c:pt>
                <c:pt idx="857">
                  <c:v>2.6067474261486092</c:v>
                </c:pt>
                <c:pt idx="858">
                  <c:v>2.6124041833819454</c:v>
                </c:pt>
                <c:pt idx="859">
                  <c:v>2.618065637665322</c:v>
                </c:pt>
                <c:pt idx="860">
                  <c:v>2.6237317827902666</c:v>
                </c:pt>
                <c:pt idx="861">
                  <c:v>2.6294026125431533</c:v>
                </c:pt>
                <c:pt idx="862">
                  <c:v>2.6350781207052254</c:v>
                </c:pt>
                <c:pt idx="863">
                  <c:v>2.6407583010525899</c:v>
                </c:pt>
                <c:pt idx="864">
                  <c:v>2.6464431473562304</c:v>
                </c:pt>
                <c:pt idx="865">
                  <c:v>2.6521326533820204</c:v>
                </c:pt>
                <c:pt idx="866">
                  <c:v>2.6578268128907165</c:v>
                </c:pt>
                <c:pt idx="867">
                  <c:v>2.663525619637976</c:v>
                </c:pt>
                <c:pt idx="868">
                  <c:v>2.6692290673743564</c:v>
                </c:pt>
                <c:pt idx="869">
                  <c:v>2.674937149845328</c:v>
                </c:pt>
                <c:pt idx="870">
                  <c:v>2.6806498607912848</c:v>
                </c:pt>
                <c:pt idx="871">
                  <c:v>2.6863671939475302</c:v>
                </c:pt>
                <c:pt idx="872">
                  <c:v>2.6920891430443104</c:v>
                </c:pt>
                <c:pt idx="873">
                  <c:v>2.6978157018068063</c:v>
                </c:pt>
                <c:pt idx="874">
                  <c:v>2.703546863955149</c:v>
                </c:pt>
                <c:pt idx="875">
                  <c:v>2.7092826232044107</c:v>
                </c:pt>
                <c:pt idx="876">
                  <c:v>2.7150229732646287</c:v>
                </c:pt>
                <c:pt idx="877">
                  <c:v>2.7207679078408069</c:v>
                </c:pt>
                <c:pt idx="878">
                  <c:v>2.7265174206329195</c:v>
                </c:pt>
                <c:pt idx="879">
                  <c:v>2.7322715053359223</c:v>
                </c:pt>
                <c:pt idx="880">
                  <c:v>2.738030155639755</c:v>
                </c:pt>
                <c:pt idx="881">
                  <c:v>2.7437933652293478</c:v>
                </c:pt>
                <c:pt idx="882">
                  <c:v>2.7495611277846383</c:v>
                </c:pt>
                <c:pt idx="883">
                  <c:v>2.7553334369805724</c:v>
                </c:pt>
                <c:pt idx="884">
                  <c:v>2.7611102864870976</c:v>
                </c:pt>
                <c:pt idx="885">
                  <c:v>2.7668916699691914</c:v>
                </c:pt>
                <c:pt idx="886">
                  <c:v>2.7726775810868594</c:v>
                </c:pt>
                <c:pt idx="887">
                  <c:v>2.7784680134951425</c:v>
                </c:pt>
                <c:pt idx="888">
                  <c:v>2.7842629608441198</c:v>
                </c:pt>
                <c:pt idx="889">
                  <c:v>2.7900624167789196</c:v>
                </c:pt>
                <c:pt idx="890">
                  <c:v>2.7958663749397283</c:v>
                </c:pt>
                <c:pt idx="891">
                  <c:v>2.8016748289617976</c:v>
                </c:pt>
                <c:pt idx="892">
                  <c:v>2.8074877724754392</c:v>
                </c:pt>
                <c:pt idx="893">
                  <c:v>2.8133051991060496</c:v>
                </c:pt>
                <c:pt idx="894">
                  <c:v>2.8191271024741122</c:v>
                </c:pt>
                <c:pt idx="895">
                  <c:v>2.8249534761951933</c:v>
                </c:pt>
                <c:pt idx="896">
                  <c:v>2.8307843138799575</c:v>
                </c:pt>
                <c:pt idx="897">
                  <c:v>2.8366196091341771</c:v>
                </c:pt>
                <c:pt idx="898">
                  <c:v>2.842459355558737</c:v>
                </c:pt>
                <c:pt idx="899">
                  <c:v>2.8483035467496376</c:v>
                </c:pt>
                <c:pt idx="900">
                  <c:v>2.8541521762980091</c:v>
                </c:pt>
                <c:pt idx="901">
                  <c:v>2.8600052377901108</c:v>
                </c:pt>
                <c:pt idx="902">
                  <c:v>2.8658627248073403</c:v>
                </c:pt>
                <c:pt idx="903">
                  <c:v>2.871724630926249</c:v>
                </c:pt>
                <c:pt idx="904">
                  <c:v>2.8775909497185372</c:v>
                </c:pt>
                <c:pt idx="905">
                  <c:v>2.8834616747510653</c:v>
                </c:pt>
                <c:pt idx="906">
                  <c:v>2.8893367995858639</c:v>
                </c:pt>
                <c:pt idx="907">
                  <c:v>2.8952163177801395</c:v>
                </c:pt>
                <c:pt idx="908">
                  <c:v>2.9011002228862801</c:v>
                </c:pt>
                <c:pt idx="909">
                  <c:v>2.9069885084518616</c:v>
                </c:pt>
                <c:pt idx="910">
                  <c:v>2.9128811680196556</c:v>
                </c:pt>
                <c:pt idx="911">
                  <c:v>2.9187781951276364</c:v>
                </c:pt>
                <c:pt idx="912">
                  <c:v>2.9246795833089969</c:v>
                </c:pt>
                <c:pt idx="913">
                  <c:v>2.930585326092138</c:v>
                </c:pt>
                <c:pt idx="914">
                  <c:v>2.9364954170006889</c:v>
                </c:pt>
                <c:pt idx="915">
                  <c:v>2.9424098495535089</c:v>
                </c:pt>
                <c:pt idx="916">
                  <c:v>2.9483286172646976</c:v>
                </c:pt>
                <c:pt idx="917">
                  <c:v>2.9542517136436039</c:v>
                </c:pt>
                <c:pt idx="918">
                  <c:v>2.9601791321948245</c:v>
                </c:pt>
                <c:pt idx="919">
                  <c:v>2.9661108664182132</c:v>
                </c:pt>
                <c:pt idx="920">
                  <c:v>2.9720469098089066</c:v>
                </c:pt>
                <c:pt idx="921">
                  <c:v>2.9779872558572977</c:v>
                </c:pt>
                <c:pt idx="922">
                  <c:v>2.9839318980490694</c:v>
                </c:pt>
                <c:pt idx="923">
                  <c:v>2.9898808298651929</c:v>
                </c:pt>
                <c:pt idx="924">
                  <c:v>2.9958340447819389</c:v>
                </c:pt>
                <c:pt idx="925">
                  <c:v>3.0017915362708703</c:v>
                </c:pt>
                <c:pt idx="926">
                  <c:v>3.007753297798875</c:v>
                </c:pt>
                <c:pt idx="927">
                  <c:v>3.013719322828146</c:v>
                </c:pt>
                <c:pt idx="928">
                  <c:v>3.0196896048162021</c:v>
                </c:pt>
                <c:pt idx="929">
                  <c:v>3.0256641372159061</c:v>
                </c:pt>
                <c:pt idx="930">
                  <c:v>3.031642913475443</c:v>
                </c:pt>
                <c:pt idx="931">
                  <c:v>3.0376259270383534</c:v>
                </c:pt>
                <c:pt idx="932">
                  <c:v>3.043613171343531</c:v>
                </c:pt>
                <c:pt idx="933">
                  <c:v>3.0496046398252283</c:v>
                </c:pt>
                <c:pt idx="934">
                  <c:v>3.0556003259130664</c:v>
                </c:pt>
                <c:pt idx="935">
                  <c:v>3.0616002230320354</c:v>
                </c:pt>
                <c:pt idx="936">
                  <c:v>3.0676043246025149</c:v>
                </c:pt>
                <c:pt idx="937">
                  <c:v>3.0736126240402744</c:v>
                </c:pt>
                <c:pt idx="938">
                  <c:v>3.0796251147564746</c:v>
                </c:pt>
                <c:pt idx="939">
                  <c:v>3.0856417901576827</c:v>
                </c:pt>
                <c:pt idx="940">
                  <c:v>3.0916626436458738</c:v>
                </c:pt>
                <c:pt idx="941">
                  <c:v>3.0976876686184482</c:v>
                </c:pt>
                <c:pt idx="942">
                  <c:v>3.1037168584682244</c:v>
                </c:pt>
                <c:pt idx="943">
                  <c:v>3.1097502065834548</c:v>
                </c:pt>
                <c:pt idx="944">
                  <c:v>3.1157877063478372</c:v>
                </c:pt>
                <c:pt idx="945">
                  <c:v>3.121829351140514</c:v>
                </c:pt>
                <c:pt idx="946">
                  <c:v>3.1278751343360747</c:v>
                </c:pt>
                <c:pt idx="947">
                  <c:v>3.1339250493045823</c:v>
                </c:pt>
                <c:pt idx="948">
                  <c:v>3.1399790894115611</c:v>
                </c:pt>
                <c:pt idx="949">
                  <c:v>3.1460372480180143</c:v>
                </c:pt>
                <c:pt idx="950">
                  <c:v>3.1520995184804281</c:v>
                </c:pt>
                <c:pt idx="951">
                  <c:v>3.1581658941507791</c:v>
                </c:pt>
                <c:pt idx="952">
                  <c:v>3.1642363683765433</c:v>
                </c:pt>
                <c:pt idx="953">
                  <c:v>3.1703109345006992</c:v>
                </c:pt>
                <c:pt idx="954">
                  <c:v>3.1763895858617444</c:v>
                </c:pt>
                <c:pt idx="955">
                  <c:v>3.1824723157936901</c:v>
                </c:pt>
                <c:pt idx="956">
                  <c:v>3.1885591176260752</c:v>
                </c:pt>
                <c:pt idx="957">
                  <c:v>3.1946499846839758</c:v>
                </c:pt>
                <c:pt idx="958">
                  <c:v>3.200744910288015</c:v>
                </c:pt>
                <c:pt idx="959">
                  <c:v>3.2068438877543533</c:v>
                </c:pt>
                <c:pt idx="960">
                  <c:v>3.2129469103947161</c:v>
                </c:pt>
                <c:pt idx="961">
                  <c:v>3.2190539715163893</c:v>
                </c:pt>
                <c:pt idx="962">
                  <c:v>3.2251650644222374</c:v>
                </c:pt>
                <c:pt idx="963">
                  <c:v>3.2312801824106896</c:v>
                </c:pt>
                <c:pt idx="964">
                  <c:v>3.2373993187757719</c:v>
                </c:pt>
                <c:pt idx="965">
                  <c:v>3.2435224668071045</c:v>
                </c:pt>
                <c:pt idx="966">
                  <c:v>3.2496496197899019</c:v>
                </c:pt>
                <c:pt idx="967">
                  <c:v>3.2557807710049911</c:v>
                </c:pt>
                <c:pt idx="968">
                  <c:v>3.2619159137288096</c:v>
                </c:pt>
                <c:pt idx="969">
                  <c:v>3.2680550412334228</c:v>
                </c:pt>
                <c:pt idx="970">
                  <c:v>3.2741981467865302</c:v>
                </c:pt>
                <c:pt idx="971">
                  <c:v>3.2803452236514565</c:v>
                </c:pt>
                <c:pt idx="972">
                  <c:v>3.2864962650871767</c:v>
                </c:pt>
                <c:pt idx="973">
                  <c:v>3.292651264348327</c:v>
                </c:pt>
                <c:pt idx="974">
                  <c:v>3.2988102146851923</c:v>
                </c:pt>
                <c:pt idx="975">
                  <c:v>3.30497310934373</c:v>
                </c:pt>
                <c:pt idx="976">
                  <c:v>3.3111399415655676</c:v>
                </c:pt>
                <c:pt idx="977">
                  <c:v>3.3173107045880146</c:v>
                </c:pt>
                <c:pt idx="978">
                  <c:v>3.3234853916440823</c:v>
                </c:pt>
                <c:pt idx="979">
                  <c:v>3.3296639959624628</c:v>
                </c:pt>
                <c:pt idx="980">
                  <c:v>3.3358465107675581</c:v>
                </c:pt>
                <c:pt idx="981">
                  <c:v>3.342032929279485</c:v>
                </c:pt>
                <c:pt idx="982">
                  <c:v>3.348223244714077</c:v>
                </c:pt>
                <c:pt idx="983">
                  <c:v>3.354417450282897</c:v>
                </c:pt>
                <c:pt idx="984">
                  <c:v>3.3606155391932293</c:v>
                </c:pt>
                <c:pt idx="985">
                  <c:v>3.3668175046481204</c:v>
                </c:pt>
                <c:pt idx="986">
                  <c:v>3.3730233398463523</c:v>
                </c:pt>
                <c:pt idx="987">
                  <c:v>3.3792330379824604</c:v>
                </c:pt>
                <c:pt idx="988">
                  <c:v>3.3854465922467551</c:v>
                </c:pt>
                <c:pt idx="989">
                  <c:v>3.3916639958253096</c:v>
                </c:pt>
                <c:pt idx="990">
                  <c:v>3.3978852418999788</c:v>
                </c:pt>
                <c:pt idx="991">
                  <c:v>3.4041103236484043</c:v>
                </c:pt>
                <c:pt idx="992">
                  <c:v>3.4103392342440189</c:v>
                </c:pt>
                <c:pt idx="993">
                  <c:v>3.4165719668560595</c:v>
                </c:pt>
                <c:pt idx="994">
                  <c:v>3.4228085146495708</c:v>
                </c:pt>
                <c:pt idx="995">
                  <c:v>3.4290488707854174</c:v>
                </c:pt>
                <c:pt idx="996">
                  <c:v>3.4352930284202765</c:v>
                </c:pt>
                <c:pt idx="997">
                  <c:v>3.4415409807066664</c:v>
                </c:pt>
                <c:pt idx="998">
                  <c:v>3.4477927207929429</c:v>
                </c:pt>
                <c:pt idx="999">
                  <c:v>3.4540482418233052</c:v>
                </c:pt>
                <c:pt idx="1000">
                  <c:v>3.4603075369378105</c:v>
                </c:pt>
                <c:pt idx="1001">
                  <c:v>3.4665705992723677</c:v>
                </c:pt>
                <c:pt idx="1002">
                  <c:v>3.4728374219587641</c:v>
                </c:pt>
                <c:pt idx="1003">
                  <c:v>3.4791079981246642</c:v>
                </c:pt>
                <c:pt idx="1004">
                  <c:v>3.4853823208936086</c:v>
                </c:pt>
                <c:pt idx="1005">
                  <c:v>3.491660383385033</c:v>
                </c:pt>
                <c:pt idx="1006">
                  <c:v>3.4979421787142697</c:v>
                </c:pt>
                <c:pt idx="1007">
                  <c:v>3.5042276999925668</c:v>
                </c:pt>
                <c:pt idx="1008">
                  <c:v>3.5105169403270784</c:v>
                </c:pt>
                <c:pt idx="1009">
                  <c:v>3.5168098928208731</c:v>
                </c:pt>
                <c:pt idx="1010">
                  <c:v>3.5231065505729635</c:v>
                </c:pt>
                <c:pt idx="1011">
                  <c:v>3.5294069066782936</c:v>
                </c:pt>
                <c:pt idx="1012">
                  <c:v>3.5357109542277456</c:v>
                </c:pt>
                <c:pt idx="1013">
                  <c:v>3.5420186863081629</c:v>
                </c:pt>
                <c:pt idx="1014">
                  <c:v>3.5483300960023407</c:v>
                </c:pt>
                <c:pt idx="1015">
                  <c:v>3.5546451763890428</c:v>
                </c:pt>
                <c:pt idx="1016">
                  <c:v>3.5609639205430197</c:v>
                </c:pt>
                <c:pt idx="1017">
                  <c:v>3.567286321534981</c:v>
                </c:pt>
                <c:pt idx="1018">
                  <c:v>3.5736123724316422</c:v>
                </c:pt>
                <c:pt idx="1019">
                  <c:v>3.579942066295716</c:v>
                </c:pt>
                <c:pt idx="1020">
                  <c:v>3.5862753961859162</c:v>
                </c:pt>
                <c:pt idx="1021">
                  <c:v>3.5926123551569717</c:v>
                </c:pt>
                <c:pt idx="1022">
                  <c:v>3.598952936259626</c:v>
                </c:pt>
                <c:pt idx="1023">
                  <c:v>3.6052971325406551</c:v>
                </c:pt>
                <c:pt idx="1024">
                  <c:v>3.6116449370428714</c:v>
                </c:pt>
                <c:pt idx="1025">
                  <c:v>3.6179963428051289</c:v>
                </c:pt>
                <c:pt idx="1026">
                  <c:v>3.624351342862334</c:v>
                </c:pt>
                <c:pt idx="1027">
                  <c:v>3.6307099302454446</c:v>
                </c:pt>
                <c:pt idx="1028">
                  <c:v>3.6370720979814948</c:v>
                </c:pt>
                <c:pt idx="1029">
                  <c:v>3.6434378390935862</c:v>
                </c:pt>
                <c:pt idx="1030">
                  <c:v>3.6498071466009026</c:v>
                </c:pt>
                <c:pt idx="1031">
                  <c:v>3.6561800135187186</c:v>
                </c:pt>
                <c:pt idx="1032">
                  <c:v>3.6625564328584006</c:v>
                </c:pt>
                <c:pt idx="1033">
                  <c:v>3.6689363976274318</c:v>
                </c:pt>
                <c:pt idx="1034">
                  <c:v>3.6753199008293915</c:v>
                </c:pt>
                <c:pt idx="1035">
                  <c:v>3.6817069354639842</c:v>
                </c:pt>
                <c:pt idx="1036">
                  <c:v>3.6880974945270446</c:v>
                </c:pt>
                <c:pt idx="1037">
                  <c:v>3.6944915710105479</c:v>
                </c:pt>
                <c:pt idx="1038">
                  <c:v>3.7008891579025969</c:v>
                </c:pt>
                <c:pt idx="1039">
                  <c:v>3.707290248187455</c:v>
                </c:pt>
                <c:pt idx="1040">
                  <c:v>3.7136948348455467</c:v>
                </c:pt>
                <c:pt idx="1041">
                  <c:v>3.7201029108534516</c:v>
                </c:pt>
                <c:pt idx="1042">
                  <c:v>3.7265144691839334</c:v>
                </c:pt>
                <c:pt idx="1043">
                  <c:v>3.7329295028059271</c:v>
                </c:pt>
                <c:pt idx="1044">
                  <c:v>3.7393480046845626</c:v>
                </c:pt>
                <c:pt idx="1045">
                  <c:v>3.7457699677811687</c:v>
                </c:pt>
                <c:pt idx="1046">
                  <c:v>3.7521953850532785</c:v>
                </c:pt>
                <c:pt idx="1047">
                  <c:v>3.7586242494546269</c:v>
                </c:pt>
                <c:pt idx="1048">
                  <c:v>3.765056553935175</c:v>
                </c:pt>
                <c:pt idx="1049">
                  <c:v>3.7714922914411231</c:v>
                </c:pt>
                <c:pt idx="1050">
                  <c:v>3.7779314549148864</c:v>
                </c:pt>
                <c:pt idx="1051">
                  <c:v>3.7843740372951342</c:v>
                </c:pt>
                <c:pt idx="1052">
                  <c:v>3.7908200315167848</c:v>
                </c:pt>
                <c:pt idx="1053">
                  <c:v>3.797269430511018</c:v>
                </c:pt>
                <c:pt idx="1054">
                  <c:v>3.8037222272052778</c:v>
                </c:pt>
                <c:pt idx="1055">
                  <c:v>3.8101784145232753</c:v>
                </c:pt>
                <c:pt idx="1056">
                  <c:v>3.8166379853850114</c:v>
                </c:pt>
                <c:pt idx="1057">
                  <c:v>3.8231009327067786</c:v>
                </c:pt>
                <c:pt idx="1058">
                  <c:v>3.8295672494011623</c:v>
                </c:pt>
                <c:pt idx="1059">
                  <c:v>3.8360369283770526</c:v>
                </c:pt>
                <c:pt idx="1060">
                  <c:v>3.842509962539649</c:v>
                </c:pt>
                <c:pt idx="1061">
                  <c:v>3.8489863447904811</c:v>
                </c:pt>
                <c:pt idx="1062">
                  <c:v>3.8554660680273987</c:v>
                </c:pt>
                <c:pt idx="1063">
                  <c:v>3.8619491251445917</c:v>
                </c:pt>
                <c:pt idx="1064">
                  <c:v>3.8684355090325959</c:v>
                </c:pt>
                <c:pt idx="1065">
                  <c:v>3.8749252125782889</c:v>
                </c:pt>
                <c:pt idx="1066">
                  <c:v>3.8814182286649221</c:v>
                </c:pt>
                <c:pt idx="1067">
                  <c:v>3.8879145501721051</c:v>
                </c:pt>
                <c:pt idx="1068">
                  <c:v>3.8944141699758261</c:v>
                </c:pt>
                <c:pt idx="1069">
                  <c:v>3.9009170809484499</c:v>
                </c:pt>
                <c:pt idx="1070">
                  <c:v>3.9074232759587439</c:v>
                </c:pt>
                <c:pt idx="1071">
                  <c:v>3.9139327478718617</c:v>
                </c:pt>
                <c:pt idx="1072">
                  <c:v>3.9204454895493712</c:v>
                </c:pt>
                <c:pt idx="1073">
                  <c:v>3.9269614938492547</c:v>
                </c:pt>
                <c:pt idx="1074">
                  <c:v>3.9334807536259158</c:v>
                </c:pt>
                <c:pt idx="1075">
                  <c:v>3.9400032617301846</c:v>
                </c:pt>
                <c:pt idx="1076">
                  <c:v>3.9465290110093254</c:v>
                </c:pt>
                <c:pt idx="1077">
                  <c:v>3.9530579943070614</c:v>
                </c:pt>
                <c:pt idx="1078">
                  <c:v>3.959590204463562</c:v>
                </c:pt>
                <c:pt idx="1079">
                  <c:v>3.9661256343154569</c:v>
                </c:pt>
                <c:pt idx="1080">
                  <c:v>3.9726642766958422</c:v>
                </c:pt>
                <c:pt idx="1081">
                  <c:v>3.9792061244342971</c:v>
                </c:pt>
                <c:pt idx="1082">
                  <c:v>3.9857511703568873</c:v>
                </c:pt>
                <c:pt idx="1083">
                  <c:v>3.9922994072861635</c:v>
                </c:pt>
                <c:pt idx="1084">
                  <c:v>3.9988508280411774</c:v>
                </c:pt>
                <c:pt idx="1085">
                  <c:v>4.0054054254374991</c:v>
                </c:pt>
                <c:pt idx="1086">
                  <c:v>4.0119631922872045</c:v>
                </c:pt>
                <c:pt idx="1087">
                  <c:v>4.0185241213989045</c:v>
                </c:pt>
                <c:pt idx="1088">
                  <c:v>4.0250882055777311</c:v>
                </c:pt>
                <c:pt idx="1089">
                  <c:v>4.0316554376253606</c:v>
                </c:pt>
                <c:pt idx="1090">
                  <c:v>4.0382258103400206</c:v>
                </c:pt>
                <c:pt idx="1091">
                  <c:v>4.0447993165164888</c:v>
                </c:pt>
                <c:pt idx="1092">
                  <c:v>4.0513759489461112</c:v>
                </c:pt>
                <c:pt idx="1093">
                  <c:v>4.057955700416807</c:v>
                </c:pt>
                <c:pt idx="1094">
                  <c:v>4.0645385637130662</c:v>
                </c:pt>
                <c:pt idx="1095">
                  <c:v>4.0711245316159737</c:v>
                </c:pt>
                <c:pt idx="1096">
                  <c:v>4.0777135969032141</c:v>
                </c:pt>
                <c:pt idx="1097">
                  <c:v>4.0843057523490609</c:v>
                </c:pt>
                <c:pt idx="1098">
                  <c:v>4.0909009907244096</c:v>
                </c:pt>
                <c:pt idx="1099">
                  <c:v>4.0974993047967789</c:v>
                </c:pt>
                <c:pt idx="1100">
                  <c:v>4.104100687330301</c:v>
                </c:pt>
                <c:pt idx="1101">
                  <c:v>4.1107051310857541</c:v>
                </c:pt>
                <c:pt idx="1102">
                  <c:v>4.1173126288205548</c:v>
                </c:pt>
                <c:pt idx="1103">
                  <c:v>4.1239231732887696</c:v>
                </c:pt>
                <c:pt idx="1104">
                  <c:v>4.1305367572411313</c:v>
                </c:pt>
                <c:pt idx="1105">
                  <c:v>4.137153373425031</c:v>
                </c:pt>
                <c:pt idx="1106">
                  <c:v>4.1437730145845384</c:v>
                </c:pt>
                <c:pt idx="1107">
                  <c:v>4.1503956734604026</c:v>
                </c:pt>
                <c:pt idx="1108">
                  <c:v>4.1570213427900704</c:v>
                </c:pt>
                <c:pt idx="1109">
                  <c:v>4.163650015307681</c:v>
                </c:pt>
                <c:pt idx="1110">
                  <c:v>4.1702816837440793</c:v>
                </c:pt>
                <c:pt idx="1111">
                  <c:v>4.1769163408268311</c:v>
                </c:pt>
                <c:pt idx="1112">
                  <c:v>4.1835539792802248</c:v>
                </c:pt>
                <c:pt idx="1113">
                  <c:v>4.1901945918252705</c:v>
                </c:pt>
                <c:pt idx="1114">
                  <c:v>4.1968381711797234</c:v>
                </c:pt>
                <c:pt idx="1115">
                  <c:v>4.2034847100580848</c:v>
                </c:pt>
                <c:pt idx="1116">
                  <c:v>4.210134201171611</c:v>
                </c:pt>
                <c:pt idx="1117">
                  <c:v>4.216786637228318</c:v>
                </c:pt>
                <c:pt idx="1118">
                  <c:v>4.2234420109329962</c:v>
                </c:pt>
                <c:pt idx="1119">
                  <c:v>4.2301003149872063</c:v>
                </c:pt>
                <c:pt idx="1120">
                  <c:v>4.2367615420893117</c:v>
                </c:pt>
                <c:pt idx="1121">
                  <c:v>4.2434256849344507</c:v>
                </c:pt>
                <c:pt idx="1122">
                  <c:v>4.2500927362145751</c:v>
                </c:pt>
                <c:pt idx="1123">
                  <c:v>4.2567626886184504</c:v>
                </c:pt>
                <c:pt idx="1124">
                  <c:v>4.2634355348316531</c:v>
                </c:pt>
                <c:pt idx="1125">
                  <c:v>4.2701112675365929</c:v>
                </c:pt>
                <c:pt idx="1126">
                  <c:v>4.2767898794125037</c:v>
                </c:pt>
                <c:pt idx="1127">
                  <c:v>4.2834713631354679</c:v>
                </c:pt>
                <c:pt idx="1128">
                  <c:v>4.2901557113784303</c:v>
                </c:pt>
                <c:pt idx="1129">
                  <c:v>4.2968429168111753</c:v>
                </c:pt>
                <c:pt idx="1130">
                  <c:v>4.3035329721003599</c:v>
                </c:pt>
                <c:pt idx="1131">
                  <c:v>4.3102258699095284</c:v>
                </c:pt>
                <c:pt idx="1132">
                  <c:v>4.3169216028990851</c:v>
                </c:pt>
                <c:pt idx="1133">
                  <c:v>4.3236201637263463</c:v>
                </c:pt>
                <c:pt idx="1134">
                  <c:v>4.3303215450455177</c:v>
                </c:pt>
                <c:pt idx="1135">
                  <c:v>4.337025739507709</c:v>
                </c:pt>
                <c:pt idx="1136">
                  <c:v>4.3437327397609486</c:v>
                </c:pt>
                <c:pt idx="1137">
                  <c:v>4.3504425384501975</c:v>
                </c:pt>
                <c:pt idx="1138">
                  <c:v>4.3571551282173306</c:v>
                </c:pt>
                <c:pt idx="1139">
                  <c:v>4.3638705017011734</c:v>
                </c:pt>
                <c:pt idx="1140">
                  <c:v>4.3705886515374894</c:v>
                </c:pt>
                <c:pt idx="1141">
                  <c:v>4.3773095703590146</c:v>
                </c:pt>
                <c:pt idx="1142">
                  <c:v>4.3840332507954276</c:v>
                </c:pt>
                <c:pt idx="1143">
                  <c:v>4.3907596854733946</c:v>
                </c:pt>
                <c:pt idx="1144">
                  <c:v>4.3974888670165519</c:v>
                </c:pt>
                <c:pt idx="1145">
                  <c:v>4.4042207880455262</c:v>
                </c:pt>
                <c:pt idx="1146">
                  <c:v>4.4109554411779444</c:v>
                </c:pt>
                <c:pt idx="1147">
                  <c:v>4.4176928190284297</c:v>
                </c:pt>
                <c:pt idx="1148">
                  <c:v>4.4244329142086212</c:v>
                </c:pt>
                <c:pt idx="1149">
                  <c:v>4.431175719327185</c:v>
                </c:pt>
                <c:pt idx="1150">
                  <c:v>4.4379212269898005</c:v>
                </c:pt>
                <c:pt idx="1151">
                  <c:v>4.4446694297991947</c:v>
                </c:pt>
                <c:pt idx="1152">
                  <c:v>4.451420320355135</c:v>
                </c:pt>
                <c:pt idx="1153">
                  <c:v>4.4581738912544404</c:v>
                </c:pt>
                <c:pt idx="1154">
                  <c:v>4.4649301350910005</c:v>
                </c:pt>
                <c:pt idx="1155">
                  <c:v>4.471689044455756</c:v>
                </c:pt>
                <c:pt idx="1156">
                  <c:v>4.4784506119367373</c:v>
                </c:pt>
                <c:pt idx="1157">
                  <c:v>4.4852148301190606</c:v>
                </c:pt>
                <c:pt idx="1158">
                  <c:v>4.4919816915849227</c:v>
                </c:pt>
                <c:pt idx="1159">
                  <c:v>4.4987511889136389</c:v>
                </c:pt>
                <c:pt idx="1160">
                  <c:v>4.5055233146816205</c:v>
                </c:pt>
                <c:pt idx="1161">
                  <c:v>4.5122980614624009</c:v>
                </c:pt>
                <c:pt idx="1162">
                  <c:v>4.5190754218266438</c:v>
                </c:pt>
                <c:pt idx="1163">
                  <c:v>4.5258553883421415</c:v>
                </c:pt>
                <c:pt idx="1164">
                  <c:v>4.5326379535738246</c:v>
                </c:pt>
                <c:pt idx="1165">
                  <c:v>4.5394231100837796</c:v>
                </c:pt>
                <c:pt idx="1166">
                  <c:v>4.5462108504312599</c:v>
                </c:pt>
                <c:pt idx="1167">
                  <c:v>4.5530011671726669</c:v>
                </c:pt>
                <c:pt idx="1168">
                  <c:v>4.5597940528615855</c:v>
                </c:pt>
                <c:pt idx="1169">
                  <c:v>4.5665895000487895</c:v>
                </c:pt>
                <c:pt idx="1170">
                  <c:v>4.5733875012822303</c:v>
                </c:pt>
                <c:pt idx="1171">
                  <c:v>4.5801880491070737</c:v>
                </c:pt>
                <c:pt idx="1172">
                  <c:v>4.5869911360656772</c:v>
                </c:pt>
                <c:pt idx="1173">
                  <c:v>4.5937967546976255</c:v>
                </c:pt>
                <c:pt idx="1174">
                  <c:v>4.6006048975397302</c:v>
                </c:pt>
                <c:pt idx="1175">
                  <c:v>4.6074155571260187</c:v>
                </c:pt>
                <c:pt idx="1176">
                  <c:v>4.6142287259877692</c:v>
                </c:pt>
                <c:pt idx="1177">
                  <c:v>4.6210443966535104</c:v>
                </c:pt>
                <c:pt idx="1178">
                  <c:v>4.6278625616490219</c:v>
                </c:pt>
                <c:pt idx="1179">
                  <c:v>4.6346832134973495</c:v>
                </c:pt>
                <c:pt idx="1180">
                  <c:v>4.6415063447188079</c:v>
                </c:pt>
                <c:pt idx="1181">
                  <c:v>4.6483319478310063</c:v>
                </c:pt>
                <c:pt idx="1182">
                  <c:v>4.6551600153488293</c:v>
                </c:pt>
                <c:pt idx="1183">
                  <c:v>4.661990539784461</c:v>
                </c:pt>
                <c:pt idx="1184">
                  <c:v>4.6688235136473981</c:v>
                </c:pt>
                <c:pt idx="1185">
                  <c:v>4.6756589294444399</c:v>
                </c:pt>
                <c:pt idx="1186">
                  <c:v>4.6824967796797239</c:v>
                </c:pt>
                <c:pt idx="1187">
                  <c:v>4.6893370568547068</c:v>
                </c:pt>
                <c:pt idx="1188">
                  <c:v>4.6961797534681802</c:v>
                </c:pt>
                <c:pt idx="1189">
                  <c:v>4.7030248620162949</c:v>
                </c:pt>
                <c:pt idx="1190">
                  <c:v>4.7098723749925471</c:v>
                </c:pt>
                <c:pt idx="1191">
                  <c:v>4.7167222848878003</c:v>
                </c:pt>
                <c:pt idx="1192">
                  <c:v>4.7235745841902892</c:v>
                </c:pt>
                <c:pt idx="1193">
                  <c:v>4.7304292653856228</c:v>
                </c:pt>
                <c:pt idx="1194">
                  <c:v>4.737286320956807</c:v>
                </c:pt>
                <c:pt idx="1195">
                  <c:v>4.7441457433842418</c:v>
                </c:pt>
                <c:pt idx="1196">
                  <c:v>4.7510075251457238</c:v>
                </c:pt>
                <c:pt idx="1197">
                  <c:v>4.7578716587164687</c:v>
                </c:pt>
                <c:pt idx="1198">
                  <c:v>4.7647381365691137</c:v>
                </c:pt>
                <c:pt idx="1199">
                  <c:v>4.7716069511737276</c:v>
                </c:pt>
                <c:pt idx="1200">
                  <c:v>4.7784780949978121</c:v>
                </c:pt>
                <c:pt idx="1201">
                  <c:v>4.7853515605063084</c:v>
                </c:pt>
                <c:pt idx="1202">
                  <c:v>4.7922273401616238</c:v>
                </c:pt>
                <c:pt idx="1203">
                  <c:v>4.7991054264236226</c:v>
                </c:pt>
                <c:pt idx="1204">
                  <c:v>4.8059858117496432</c:v>
                </c:pt>
                <c:pt idx="1205">
                  <c:v>4.8128684885944955</c:v>
                </c:pt>
                <c:pt idx="1206">
                  <c:v>4.819753449410479</c:v>
                </c:pt>
                <c:pt idx="1207">
                  <c:v>4.826640686647397</c:v>
                </c:pt>
                <c:pt idx="1208">
                  <c:v>4.8335301927525389</c:v>
                </c:pt>
                <c:pt idx="1209">
                  <c:v>4.8404219601707226</c:v>
                </c:pt>
                <c:pt idx="1210">
                  <c:v>4.8473159813442797</c:v>
                </c:pt>
                <c:pt idx="1211">
                  <c:v>4.8542122487130719</c:v>
                </c:pt>
                <c:pt idx="1212">
                  <c:v>4.8611107547144998</c:v>
                </c:pt>
                <c:pt idx="1213">
                  <c:v>4.8680114917834958</c:v>
                </c:pt>
                <c:pt idx="1214">
                  <c:v>4.8749144523525612</c:v>
                </c:pt>
                <c:pt idx="1215">
                  <c:v>4.8818196288517539</c:v>
                </c:pt>
                <c:pt idx="1216">
                  <c:v>4.888727013708702</c:v>
                </c:pt>
                <c:pt idx="1217">
                  <c:v>4.8956365993486104</c:v>
                </c:pt>
                <c:pt idx="1218">
                  <c:v>4.90254837819427</c:v>
                </c:pt>
                <c:pt idx="1219">
                  <c:v>4.9094623426660675</c:v>
                </c:pt>
                <c:pt idx="1220">
                  <c:v>4.9163784851819923</c:v>
                </c:pt>
                <c:pt idx="1221">
                  <c:v>4.9232967981576516</c:v>
                </c:pt>
                <c:pt idx="1222">
                  <c:v>4.9302172740062593</c:v>
                </c:pt>
                <c:pt idx="1223">
                  <c:v>4.9371399051386664</c:v>
                </c:pt>
                <c:pt idx="1224">
                  <c:v>4.9440646839633695</c:v>
                </c:pt>
                <c:pt idx="1225">
                  <c:v>4.9509916028864893</c:v>
                </c:pt>
                <c:pt idx="1226">
                  <c:v>4.9579206543118088</c:v>
                </c:pt>
                <c:pt idx="1227">
                  <c:v>4.9648518306407787</c:v>
                </c:pt>
                <c:pt idx="1228">
                  <c:v>4.971785124272512</c:v>
                </c:pt>
                <c:pt idx="1229">
                  <c:v>4.9787205276038042</c:v>
                </c:pt>
                <c:pt idx="1230">
                  <c:v>4.9856580330291358</c:v>
                </c:pt>
                <c:pt idx="1231">
                  <c:v>4.9925976329406758</c:v>
                </c:pt>
                <c:pt idx="1232">
                  <c:v>4.9995393197283065</c:v>
                </c:pt>
                <c:pt idx="1233">
                  <c:v>5.0064830857796174</c:v>
                </c:pt>
                <c:pt idx="1234">
                  <c:v>5.0134289234799141</c:v>
                </c:pt>
                <c:pt idx="1235">
                  <c:v>5.0203768252122378</c:v>
                </c:pt>
                <c:pt idx="1236">
                  <c:v>5.0273267833573598</c:v>
                </c:pt>
                <c:pt idx="1237">
                  <c:v>5.0342787902938024</c:v>
                </c:pt>
                <c:pt idx="1238">
                  <c:v>5.0412328383978373</c:v>
                </c:pt>
                <c:pt idx="1239">
                  <c:v>5.0481889200434926</c:v>
                </c:pt>
                <c:pt idx="1240">
                  <c:v>5.0551470276025734</c:v>
                </c:pt>
                <c:pt idx="1241">
                  <c:v>5.0621071534446651</c:v>
                </c:pt>
                <c:pt idx="1242">
                  <c:v>5.069069289937139</c:v>
                </c:pt>
                <c:pt idx="1243">
                  <c:v>5.0760334294451548</c:v>
                </c:pt>
                <c:pt idx="1244">
                  <c:v>5.0829995643316703</c:v>
                </c:pt>
                <c:pt idx="1245">
                  <c:v>5.0899676869574826</c:v>
                </c:pt>
                <c:pt idx="1246">
                  <c:v>5.0969377896811814</c:v>
                </c:pt>
                <c:pt idx="1247">
                  <c:v>5.1039098648591876</c:v>
                </c:pt>
                <c:pt idx="1248">
                  <c:v>5.1108839048457773</c:v>
                </c:pt>
                <c:pt idx="1249">
                  <c:v>5.1178599019930582</c:v>
                </c:pt>
                <c:pt idx="1250">
                  <c:v>5.1248378486509933</c:v>
                </c:pt>
                <c:pt idx="1251">
                  <c:v>5.1318177371674043</c:v>
                </c:pt>
                <c:pt idx="1252">
                  <c:v>5.1387995598879908</c:v>
                </c:pt>
                <c:pt idx="1253">
                  <c:v>5.1457833091563305</c:v>
                </c:pt>
                <c:pt idx="1254">
                  <c:v>5.1527689773138849</c:v>
                </c:pt>
                <c:pt idx="1255">
                  <c:v>5.1597565567000085</c:v>
                </c:pt>
                <c:pt idx="1256">
                  <c:v>5.1667460396519695</c:v>
                </c:pt>
                <c:pt idx="1257">
                  <c:v>5.1737374185049383</c:v>
                </c:pt>
                <c:pt idx="1258">
                  <c:v>5.1807306855920112</c:v>
                </c:pt>
                <c:pt idx="1259">
                  <c:v>5.1877258332442171</c:v>
                </c:pt>
                <c:pt idx="1260">
                  <c:v>5.1947228537905126</c:v>
                </c:pt>
                <c:pt idx="1261">
                  <c:v>5.2017217395578115</c:v>
                </c:pt>
                <c:pt idx="1262">
                  <c:v>5.2087224828709804</c:v>
                </c:pt>
                <c:pt idx="1263">
                  <c:v>5.2157250760528395</c:v>
                </c:pt>
                <c:pt idx="1264">
                  <c:v>5.2227295114241894</c:v>
                </c:pt>
                <c:pt idx="1265">
                  <c:v>5.2297357813038028</c:v>
                </c:pt>
                <c:pt idx="1266">
                  <c:v>5.2367438780084576</c:v>
                </c:pt>
                <c:pt idx="1267">
                  <c:v>5.2437537938529069</c:v>
                </c:pt>
                <c:pt idx="1268">
                  <c:v>5.2507655211499236</c:v>
                </c:pt>
                <c:pt idx="1269">
                  <c:v>5.2577790522102834</c:v>
                </c:pt>
                <c:pt idx="1270">
                  <c:v>5.2647943793427929</c:v>
                </c:pt>
                <c:pt idx="1271">
                  <c:v>5.2718114948542878</c:v>
                </c:pt>
                <c:pt idx="1272">
                  <c:v>5.2788303910496337</c:v>
                </c:pt>
                <c:pt idx="1273">
                  <c:v>5.2858510602317565</c:v>
                </c:pt>
                <c:pt idx="1274">
                  <c:v>5.2928734947016336</c:v>
                </c:pt>
                <c:pt idx="1275">
                  <c:v>5.299897686758297</c:v>
                </c:pt>
                <c:pt idx="1276">
                  <c:v>5.3069236286988675</c:v>
                </c:pt>
                <c:pt idx="1277">
                  <c:v>5.3139513128185287</c:v>
                </c:pt>
                <c:pt idx="1278">
                  <c:v>5.320980731410569</c:v>
                </c:pt>
                <c:pt idx="1279">
                  <c:v>5.3280118767663716</c:v>
                </c:pt>
                <c:pt idx="1280">
                  <c:v>5.3350447411754178</c:v>
                </c:pt>
                <c:pt idx="1281">
                  <c:v>5.3420793169253162</c:v>
                </c:pt>
                <c:pt idx="1282">
                  <c:v>5.3491155963017833</c:v>
                </c:pt>
                <c:pt idx="1283">
                  <c:v>5.3561535715886803</c:v>
                </c:pt>
                <c:pt idx="1284">
                  <c:v>5.3631932350680058</c:v>
                </c:pt>
                <c:pt idx="1285">
                  <c:v>5.370234579019904</c:v>
                </c:pt>
                <c:pt idx="1286">
                  <c:v>5.3772775957226759</c:v>
                </c:pt>
                <c:pt idx="1287">
                  <c:v>5.3843222774527959</c:v>
                </c:pt>
                <c:pt idx="1288">
                  <c:v>5.3913686164849057</c:v>
                </c:pt>
                <c:pt idx="1289">
                  <c:v>5.3984166050918212</c:v>
                </c:pt>
                <c:pt idx="1290">
                  <c:v>5.4054662355445657</c:v>
                </c:pt>
                <c:pt idx="1291">
                  <c:v>5.4125175001123633</c:v>
                </c:pt>
                <c:pt idx="1292">
                  <c:v>5.4195703910626252</c:v>
                </c:pt>
                <c:pt idx="1293">
                  <c:v>5.4266249006609941</c:v>
                </c:pt>
                <c:pt idx="1294">
                  <c:v>5.433681021171342</c:v>
                </c:pt>
                <c:pt idx="1295">
                  <c:v>5.4407387448557589</c:v>
                </c:pt>
                <c:pt idx="1296">
                  <c:v>5.4477980639745907</c:v>
                </c:pt>
                <c:pt idx="1297">
                  <c:v>5.4548589707864261</c:v>
                </c:pt>
                <c:pt idx="1298">
                  <c:v>5.4619214575481134</c:v>
                </c:pt>
                <c:pt idx="1299">
                  <c:v>5.4689855165147803</c:v>
                </c:pt>
                <c:pt idx="1300">
                  <c:v>5.4760511399398091</c:v>
                </c:pt>
                <c:pt idx="1301">
                  <c:v>5.4831183200748788</c:v>
                </c:pt>
                <c:pt idx="1302">
                  <c:v>5.490187049169962</c:v>
                </c:pt>
                <c:pt idx="1303">
                  <c:v>5.4972573194733307</c:v>
                </c:pt>
                <c:pt idx="1304">
                  <c:v>5.5043291232315683</c:v>
                </c:pt>
                <c:pt idx="1305">
                  <c:v>5.5114024526895697</c:v>
                </c:pt>
                <c:pt idx="1306">
                  <c:v>5.5184773000905682</c:v>
                </c:pt>
                <c:pt idx="1307">
                  <c:v>5.5255536576761228</c:v>
                </c:pt>
                <c:pt idx="1308">
                  <c:v>5.532631517686136</c:v>
                </c:pt>
                <c:pt idx="1309">
                  <c:v>5.5397108723588753</c:v>
                </c:pt>
                <c:pt idx="1310">
                  <c:v>5.5467917139309497</c:v>
                </c:pt>
                <c:pt idx="1311">
                  <c:v>5.5538740346373539</c:v>
                </c:pt>
                <c:pt idx="1312">
                  <c:v>5.5609578267114594</c:v>
                </c:pt>
                <c:pt idx="1313">
                  <c:v>5.5680430823850138</c:v>
                </c:pt>
                <c:pt idx="1314">
                  <c:v>5.5751297938881654</c:v>
                </c:pt>
                <c:pt idx="1315">
                  <c:v>5.582217953449466</c:v>
                </c:pt>
                <c:pt idx="1316">
                  <c:v>5.589307553295888</c:v>
                </c:pt>
                <c:pt idx="1317">
                  <c:v>5.5963985856528051</c:v>
                </c:pt>
                <c:pt idx="1318">
                  <c:v>5.6034910427440341</c:v>
                </c:pt>
                <c:pt idx="1319">
                  <c:v>5.6105849167918267</c:v>
                </c:pt>
                <c:pt idx="1320">
                  <c:v>5.6176802000168831</c:v>
                </c:pt>
                <c:pt idx="1321">
                  <c:v>5.624776884638349</c:v>
                </c:pt>
                <c:pt idx="1322">
                  <c:v>5.6318749628738427</c:v>
                </c:pt>
                <c:pt idx="1323">
                  <c:v>5.6389744269394528</c:v>
                </c:pt>
                <c:pt idx="1324">
                  <c:v>5.6460752690497467</c:v>
                </c:pt>
                <c:pt idx="1325">
                  <c:v>5.6531774814177815</c:v>
                </c:pt>
                <c:pt idx="1326">
                  <c:v>5.6602810562551031</c:v>
                </c:pt>
                <c:pt idx="1327">
                  <c:v>5.6673859857717748</c:v>
                </c:pt>
                <c:pt idx="1328">
                  <c:v>5.6744922621763738</c:v>
                </c:pt>
                <c:pt idx="1329">
                  <c:v>5.6815998776759953</c:v>
                </c:pt>
                <c:pt idx="1330">
                  <c:v>5.6887088244762651</c:v>
                </c:pt>
                <c:pt idx="1331">
                  <c:v>5.695819094781351</c:v>
                </c:pt>
                <c:pt idx="1332">
                  <c:v>5.7029306807939726</c:v>
                </c:pt>
                <c:pt idx="1333">
                  <c:v>5.7100435747154021</c:v>
                </c:pt>
                <c:pt idx="1334">
                  <c:v>5.7171577687454782</c:v>
                </c:pt>
                <c:pt idx="1335">
                  <c:v>5.7242732550826165</c:v>
                </c:pt>
                <c:pt idx="1336">
                  <c:v>5.7313900259238109</c:v>
                </c:pt>
                <c:pt idx="1337">
                  <c:v>5.7385080734646596</c:v>
                </c:pt>
                <c:pt idx="1338">
                  <c:v>5.7456273898993411</c:v>
                </c:pt>
                <c:pt idx="1339">
                  <c:v>5.7527479674206488</c:v>
                </c:pt>
                <c:pt idx="1340">
                  <c:v>5.759869798220004</c:v>
                </c:pt>
                <c:pt idx="1341">
                  <c:v>5.7669928744874452</c:v>
                </c:pt>
                <c:pt idx="1342">
                  <c:v>5.7741171884116476</c:v>
                </c:pt>
                <c:pt idx="1343">
                  <c:v>5.7812427321799236</c:v>
                </c:pt>
                <c:pt idx="1344">
                  <c:v>5.7883694979782385</c:v>
                </c:pt>
                <c:pt idx="1345">
                  <c:v>5.7954974779912227</c:v>
                </c:pt>
                <c:pt idx="1346">
                  <c:v>5.802626664402176</c:v>
                </c:pt>
                <c:pt idx="1347">
                  <c:v>5.8097570493930633</c:v>
                </c:pt>
                <c:pt idx="1348">
                  <c:v>5.8168886251445473</c:v>
                </c:pt>
                <c:pt idx="1349">
                  <c:v>5.8240213838359871</c:v>
                </c:pt>
                <c:pt idx="1350">
                  <c:v>5.8311553176454272</c:v>
                </c:pt>
                <c:pt idx="1351">
                  <c:v>5.8382904187496409</c:v>
                </c:pt>
                <c:pt idx="1352">
                  <c:v>5.8454266793241141</c:v>
                </c:pt>
                <c:pt idx="1353">
                  <c:v>5.8525640915430586</c:v>
                </c:pt>
                <c:pt idx="1354">
                  <c:v>5.859702647579434</c:v>
                </c:pt>
                <c:pt idx="1355">
                  <c:v>5.8668423396049354</c:v>
                </c:pt>
                <c:pt idx="1356">
                  <c:v>5.8739831597900087</c:v>
                </c:pt>
                <c:pt idx="1357">
                  <c:v>5.8811251003038763</c:v>
                </c:pt>
                <c:pt idx="1358">
                  <c:v>5.8882681533145229</c:v>
                </c:pt>
                <c:pt idx="1359">
                  <c:v>5.8954123109887142</c:v>
                </c:pt>
                <c:pt idx="1360">
                  <c:v>5.9025575654920086</c:v>
                </c:pt>
                <c:pt idx="1361">
                  <c:v>5.9097039089887522</c:v>
                </c:pt>
                <c:pt idx="1362">
                  <c:v>5.9168513336421071</c:v>
                </c:pt>
                <c:pt idx="1363">
                  <c:v>5.9239998316140463</c:v>
                </c:pt>
                <c:pt idx="1364">
                  <c:v>5.9311493950653658</c:v>
                </c:pt>
                <c:pt idx="1365">
                  <c:v>5.9383000161556883</c:v>
                </c:pt>
                <c:pt idx="1366">
                  <c:v>5.9454516870434846</c:v>
                </c:pt>
                <c:pt idx="1367">
                  <c:v>5.9526043998860709</c:v>
                </c:pt>
                <c:pt idx="1368">
                  <c:v>5.9597581468396257</c:v>
                </c:pt>
                <c:pt idx="1369">
                  <c:v>5.9669129200591735</c:v>
                </c:pt>
                <c:pt idx="1370">
                  <c:v>5.9740687116986377</c:v>
                </c:pt>
                <c:pt idx="1371">
                  <c:v>5.9812255139108217</c:v>
                </c:pt>
                <c:pt idx="1372">
                  <c:v>5.9883833188473998</c:v>
                </c:pt>
                <c:pt idx="1373">
                  <c:v>5.9955421186589675</c:v>
                </c:pt>
                <c:pt idx="1374">
                  <c:v>6.0027019054950337</c:v>
                </c:pt>
                <c:pt idx="1375">
                  <c:v>6.0098626715040018</c:v>
                </c:pt>
                <c:pt idx="1376">
                  <c:v>6.0170244088332145</c:v>
                </c:pt>
                <c:pt idx="1377">
                  <c:v>6.0241871096289517</c:v>
                </c:pt>
                <c:pt idx="1378">
                  <c:v>6.0313507660364358</c:v>
                </c:pt>
                <c:pt idx="1379">
                  <c:v>6.0385153701998355</c:v>
                </c:pt>
                <c:pt idx="1380">
                  <c:v>6.0456809142622845</c:v>
                </c:pt>
                <c:pt idx="1381">
                  <c:v>6.0528473903658879</c:v>
                </c:pt>
                <c:pt idx="1382">
                  <c:v>6.0600147906517225</c:v>
                </c:pt>
                <c:pt idx="1383">
                  <c:v>6.0671831072598552</c:v>
                </c:pt>
                <c:pt idx="1384">
                  <c:v>6.0743523323293536</c:v>
                </c:pt>
                <c:pt idx="1385">
                  <c:v>6.0815224579982736</c:v>
                </c:pt>
                <c:pt idx="1386">
                  <c:v>6.0886934764036971</c:v>
                </c:pt>
                <c:pt idx="1387">
                  <c:v>6.0958653796817295</c:v>
                </c:pt>
                <c:pt idx="1388">
                  <c:v>6.1030381599674994</c:v>
                </c:pt>
                <c:pt idx="1389">
                  <c:v>6.1102118093951621</c:v>
                </c:pt>
                <c:pt idx="1390">
                  <c:v>6.1173863200979337</c:v>
                </c:pt>
                <c:pt idx="1391">
                  <c:v>6.1245616842080981</c:v>
                </c:pt>
                <c:pt idx="1392">
                  <c:v>6.131737893856978</c:v>
                </c:pt>
                <c:pt idx="1393">
                  <c:v>6.1389149411749759</c:v>
                </c:pt>
                <c:pt idx="1394">
                  <c:v>6.1460928182915859</c:v>
                </c:pt>
                <c:pt idx="1395">
                  <c:v>6.1532715173353862</c:v>
                </c:pt>
                <c:pt idx="1396">
                  <c:v>6.1604510304340474</c:v>
                </c:pt>
                <c:pt idx="1397">
                  <c:v>6.1676313497143553</c:v>
                </c:pt>
                <c:pt idx="1398">
                  <c:v>6.174812467302214</c:v>
                </c:pt>
                <c:pt idx="1399">
                  <c:v>6.1819943753226463</c:v>
                </c:pt>
                <c:pt idx="1400">
                  <c:v>6.1891770658998038</c:v>
                </c:pt>
                <c:pt idx="1401">
                  <c:v>6.1963605311569889</c:v>
                </c:pt>
                <c:pt idx="1402">
                  <c:v>6.2035447632166507</c:v>
                </c:pt>
                <c:pt idx="1403">
                  <c:v>6.2107297542004005</c:v>
                </c:pt>
                <c:pt idx="1404">
                  <c:v>6.2179154962290157</c:v>
                </c:pt>
                <c:pt idx="1405">
                  <c:v>6.225101981422438</c:v>
                </c:pt>
                <c:pt idx="1406">
                  <c:v>6.2322892018998246</c:v>
                </c:pt>
                <c:pt idx="1407">
                  <c:v>6.2394771497794883</c:v>
                </c:pt>
                <c:pt idx="1408">
                  <c:v>6.24666581717897</c:v>
                </c:pt>
                <c:pt idx="1409">
                  <c:v>6.2538551962150217</c:v>
                </c:pt>
                <c:pt idx="1410">
                  <c:v>6.2610452790035955</c:v>
                </c:pt>
                <c:pt idx="1411">
                  <c:v>6.2682360576598875</c:v>
                </c:pt>
                <c:pt idx="1412">
                  <c:v>6.2754275242983351</c:v>
                </c:pt>
                <c:pt idx="1413">
                  <c:v>6.2826196710326059</c:v>
                </c:pt>
                <c:pt idx="1414">
                  <c:v>6.2898124899756285</c:v>
                </c:pt>
                <c:pt idx="1415">
                  <c:v>6.2970059732395969</c:v>
                </c:pt>
                <c:pt idx="1416">
                  <c:v>6.3042001129359821</c:v>
                </c:pt>
                <c:pt idx="1417">
                  <c:v>6.3113949011755164</c:v>
                </c:pt>
                <c:pt idx="1418">
                  <c:v>6.3185903300682362</c:v>
                </c:pt>
                <c:pt idx="1419">
                  <c:v>6.3257863917234767</c:v>
                </c:pt>
                <c:pt idx="1420">
                  <c:v>6.3329830782498657</c:v>
                </c:pt>
                <c:pt idx="1421">
                  <c:v>6.3401803817553564</c:v>
                </c:pt>
                <c:pt idx="1422">
                  <c:v>6.3473782943472266</c:v>
                </c:pt>
                <c:pt idx="1423">
                  <c:v>6.3545768081320784</c:v>
                </c:pt>
                <c:pt idx="1424">
                  <c:v>6.3617759152158637</c:v>
                </c:pt>
                <c:pt idx="1425">
                  <c:v>6.3689756077038737</c:v>
                </c:pt>
                <c:pt idx="1426">
                  <c:v>6.3761758777007698</c:v>
                </c:pt>
                <c:pt idx="1427">
                  <c:v>6.383376717310564</c:v>
                </c:pt>
                <c:pt idx="1428">
                  <c:v>6.3905781186366584</c:v>
                </c:pt>
                <c:pt idx="1429">
                  <c:v>6.397780073781834</c:v>
                </c:pt>
                <c:pt idx="1430">
                  <c:v>6.4049825748482601</c:v>
                </c:pt>
                <c:pt idx="1431">
                  <c:v>6.4121856139375142</c:v>
                </c:pt>
                <c:pt idx="1432">
                  <c:v>6.4193891831505789</c:v>
                </c:pt>
                <c:pt idx="1433">
                  <c:v>6.4265932745878631</c:v>
                </c:pt>
                <c:pt idx="1434">
                  <c:v>6.4337978803491884</c:v>
                </c:pt>
                <c:pt idx="1435">
                  <c:v>6.441002992533825</c:v>
                </c:pt>
                <c:pt idx="1436">
                  <c:v>6.4482086032404871</c:v>
                </c:pt>
                <c:pt idx="1437">
                  <c:v>6.4554147045673291</c:v>
                </c:pt>
                <c:pt idx="1438">
                  <c:v>6.4626212886119889</c:v>
                </c:pt>
                <c:pt idx="1439">
                  <c:v>6.469828347471565</c:v>
                </c:pt>
                <c:pt idx="1440">
                  <c:v>6.4770358732426185</c:v>
                </c:pt>
                <c:pt idx="1441">
                  <c:v>6.484243858021232</c:v>
                </c:pt>
                <c:pt idx="1442">
                  <c:v>6.4914522939029515</c:v>
                </c:pt>
                <c:pt idx="1443">
                  <c:v>6.4986611729828461</c:v>
                </c:pt>
                <c:pt idx="1444">
                  <c:v>6.5058704873555078</c:v>
                </c:pt>
                <c:pt idx="1445">
                  <c:v>6.5130802291150269</c:v>
                </c:pt>
                <c:pt idx="1446">
                  <c:v>6.5202903903550382</c:v>
                </c:pt>
                <c:pt idx="1447">
                  <c:v>6.5275009631687206</c:v>
                </c:pt>
                <c:pt idx="1448">
                  <c:v>6.5347119396487985</c:v>
                </c:pt>
                <c:pt idx="1449">
                  <c:v>6.5419233118875457</c:v>
                </c:pt>
                <c:pt idx="1450">
                  <c:v>6.5491350719768118</c:v>
                </c:pt>
                <c:pt idx="1451">
                  <c:v>6.5563472120080197</c:v>
                </c:pt>
                <c:pt idx="1452">
                  <c:v>6.5635597240721681</c:v>
                </c:pt>
                <c:pt idx="1453">
                  <c:v>6.5707726002598577</c:v>
                </c:pt>
                <c:pt idx="1454">
                  <c:v>6.5779858326612839</c:v>
                </c:pt>
                <c:pt idx="1455">
                  <c:v>6.585199413366249</c:v>
                </c:pt>
                <c:pt idx="1456">
                  <c:v>6.5924133344641858</c:v>
                </c:pt>
                <c:pt idx="1457">
                  <c:v>6.5996275880441457</c:v>
                </c:pt>
                <c:pt idx="1458">
                  <c:v>6.6068421661948031</c:v>
                </c:pt>
                <c:pt idx="1459">
                  <c:v>6.6140570610044964</c:v>
                </c:pt>
                <c:pt idx="1460">
                  <c:v>6.621272264561207</c:v>
                </c:pt>
                <c:pt idx="1461">
                  <c:v>6.628487768952585</c:v>
                </c:pt>
                <c:pt idx="1462">
                  <c:v>6.6357035662659341</c:v>
                </c:pt>
                <c:pt idx="1463">
                  <c:v>6.6429196485882533</c:v>
                </c:pt>
                <c:pt idx="1464">
                  <c:v>6.6501360080062337</c:v>
                </c:pt>
                <c:pt idx="1465">
                  <c:v>6.657352636606241</c:v>
                </c:pt>
                <c:pt idx="1466">
                  <c:v>6.6645695264743567</c:v>
                </c:pt>
                <c:pt idx="1467">
                  <c:v>6.6717866696963792</c:v>
                </c:pt>
                <c:pt idx="1468">
                  <c:v>6.6790040583578296</c:v>
                </c:pt>
                <c:pt idx="1469">
                  <c:v>6.6862216845439475</c:v>
                </c:pt>
                <c:pt idx="1470">
                  <c:v>6.693439540339722</c:v>
                </c:pt>
                <c:pt idx="1471">
                  <c:v>6.7006576178299007</c:v>
                </c:pt>
                <c:pt idx="1472">
                  <c:v>6.7078759090989735</c:v>
                </c:pt>
                <c:pt idx="1473">
                  <c:v>6.7150944062311817</c:v>
                </c:pt>
                <c:pt idx="1474">
                  <c:v>6.7223131013105775</c:v>
                </c:pt>
                <c:pt idx="1475">
                  <c:v>6.7295319864209766</c:v>
                </c:pt>
                <c:pt idx="1476">
                  <c:v>6.7367510536459667</c:v>
                </c:pt>
                <c:pt idx="1477">
                  <c:v>6.7439702950689737</c:v>
                </c:pt>
                <c:pt idx="1478">
                  <c:v>6.7511897027732166</c:v>
                </c:pt>
                <c:pt idx="1479">
                  <c:v>6.7584092688417119</c:v>
                </c:pt>
                <c:pt idx="1480">
                  <c:v>6.7656289853573295</c:v>
                </c:pt>
                <c:pt idx="1481">
                  <c:v>6.7728488444027732</c:v>
                </c:pt>
                <c:pt idx="1482">
                  <c:v>6.7800688380605738</c:v>
                </c:pt>
                <c:pt idx="1483">
                  <c:v>6.7872889584131224</c:v>
                </c:pt>
                <c:pt idx="1484">
                  <c:v>6.7945091975426735</c:v>
                </c:pt>
                <c:pt idx="1485">
                  <c:v>6.8017295475313526</c:v>
                </c:pt>
                <c:pt idx="1486">
                  <c:v>6.8089500004611549</c:v>
                </c:pt>
                <c:pt idx="1487">
                  <c:v>6.8161705484139672</c:v>
                </c:pt>
                <c:pt idx="1488">
                  <c:v>6.823391183471581</c:v>
                </c:pt>
                <c:pt idx="1489">
                  <c:v>6.8306118977156896</c:v>
                </c:pt>
                <c:pt idx="1490">
                  <c:v>6.8378326832278784</c:v>
                </c:pt>
                <c:pt idx="1491">
                  <c:v>6.8450535320896737</c:v>
                </c:pt>
                <c:pt idx="1492">
                  <c:v>6.8522744363825456</c:v>
                </c:pt>
                <c:pt idx="1493">
                  <c:v>6.859495388187872</c:v>
                </c:pt>
                <c:pt idx="1494">
                  <c:v>6.8667163795869905</c:v>
                </c:pt>
                <c:pt idx="1495">
                  <c:v>6.8739374026612063</c:v>
                </c:pt>
                <c:pt idx="1496">
                  <c:v>6.8811584494917879</c:v>
                </c:pt>
                <c:pt idx="1497">
                  <c:v>6.8883795121599647</c:v>
                </c:pt>
                <c:pt idx="1498">
                  <c:v>6.8956005827469538</c:v>
                </c:pt>
                <c:pt idx="1499">
                  <c:v>6.9028216533339739</c:v>
                </c:pt>
                <c:pt idx="1500">
                  <c:v>6.910042716002228</c:v>
                </c:pt>
                <c:pt idx="1501">
                  <c:v>6.9172637628329383</c:v>
                </c:pt>
                <c:pt idx="1502">
                  <c:v>6.9244847859073451</c:v>
                </c:pt>
                <c:pt idx="1503">
                  <c:v>6.9317057773067079</c:v>
                </c:pt>
                <c:pt idx="1504">
                  <c:v>6.9389267291123193</c:v>
                </c:pt>
                <c:pt idx="1505">
                  <c:v>6.9461476334055252</c:v>
                </c:pt>
                <c:pt idx="1506">
                  <c:v>6.9533684822677237</c:v>
                </c:pt>
                <c:pt idx="1507">
                  <c:v>6.9605892677803629</c:v>
                </c:pt>
                <c:pt idx="1508">
                  <c:v>6.9678099820249653</c:v>
                </c:pt>
                <c:pt idx="1509">
                  <c:v>6.9750306170831369</c:v>
                </c:pt>
                <c:pt idx="1510">
                  <c:v>6.9822511650365602</c:v>
                </c:pt>
                <c:pt idx="1511">
                  <c:v>6.9894716179670215</c:v>
                </c:pt>
                <c:pt idx="1512">
                  <c:v>6.9966919679564095</c:v>
                </c:pt>
                <c:pt idx="1513">
                  <c:v>7.0039122070867208</c:v>
                </c:pt>
                <c:pt idx="1514">
                  <c:v>7.0111323274400954</c:v>
                </c:pt>
                <c:pt idx="1515">
                  <c:v>7.0183523210987646</c:v>
                </c:pt>
                <c:pt idx="1516">
                  <c:v>7.0255721801451285</c:v>
                </c:pt>
                <c:pt idx="1517">
                  <c:v>7.0327918966617293</c:v>
                </c:pt>
                <c:pt idx="1518">
                  <c:v>7.0400114627312567</c:v>
                </c:pt>
                <c:pt idx="1519">
                  <c:v>7.047230870436576</c:v>
                </c:pt>
                <c:pt idx="1520">
                  <c:v>7.0544501118607172</c:v>
                </c:pt>
                <c:pt idx="1521">
                  <c:v>7.0616691790869002</c:v>
                </c:pt>
                <c:pt idx="1522">
                  <c:v>7.068888064198533</c:v>
                </c:pt>
                <c:pt idx="1523">
                  <c:v>7.0761067592792211</c:v>
                </c:pt>
                <c:pt idx="1524">
                  <c:v>7.0833252564127829</c:v>
                </c:pt>
                <c:pt idx="1525">
                  <c:v>7.0905435476832483</c:v>
                </c:pt>
                <c:pt idx="1526">
                  <c:v>7.0977616251748739</c:v>
                </c:pt>
                <c:pt idx="1527">
                  <c:v>7.1049794809721609</c:v>
                </c:pt>
                <c:pt idx="1528">
                  <c:v>7.1121971071598384</c:v>
                </c:pt>
                <c:pt idx="1529">
                  <c:v>7.1194144958228911</c:v>
                </c:pt>
                <c:pt idx="1530">
                  <c:v>7.1266316390465745</c:v>
                </c:pt>
                <c:pt idx="1531">
                  <c:v>7.1338485289164115</c:v>
                </c:pt>
                <c:pt idx="1532">
                  <c:v>7.1410651575181836</c:v>
                </c:pt>
                <c:pt idx="1533">
                  <c:v>7.1482815169379768</c:v>
                </c:pt>
                <c:pt idx="1534">
                  <c:v>7.1554975992621799</c:v>
                </c:pt>
                <c:pt idx="1535">
                  <c:v>7.1627133965774572</c:v>
                </c:pt>
                <c:pt idx="1536">
                  <c:v>7.1699289009708087</c:v>
                </c:pt>
                <c:pt idx="1537">
                  <c:v>7.177144104529555</c:v>
                </c:pt>
                <c:pt idx="1538">
                  <c:v>7.1843589993413302</c:v>
                </c:pt>
                <c:pt idx="1539">
                  <c:v>7.1915735774941263</c:v>
                </c:pt>
                <c:pt idx="1540">
                  <c:v>7.1987878310762694</c:v>
                </c:pt>
                <c:pt idx="1541">
                  <c:v>7.2060017521764532</c:v>
                </c:pt>
                <c:pt idx="1542">
                  <c:v>7.2132153328837143</c:v>
                </c:pt>
                <c:pt idx="1543">
                  <c:v>7.2204285652874862</c:v>
                </c:pt>
                <c:pt idx="1544">
                  <c:v>7.2276414414775791</c:v>
                </c:pt>
                <c:pt idx="1545">
                  <c:v>7.2348539535441834</c:v>
                </c:pt>
                <c:pt idx="1546">
                  <c:v>7.2420660935778907</c:v>
                </c:pt>
                <c:pt idx="1547">
                  <c:v>7.2492778536697147</c:v>
                </c:pt>
                <c:pt idx="1548">
                  <c:v>7.2564892259110794</c:v>
                </c:pt>
                <c:pt idx="1549">
                  <c:v>7.2637002023938191</c:v>
                </c:pt>
                <c:pt idx="1550">
                  <c:v>7.2709107752102149</c:v>
                </c:pt>
                <c:pt idx="1551">
                  <c:v>7.2781209364530026</c:v>
                </c:pt>
                <c:pt idx="1552">
                  <c:v>7.2853306782153435</c:v>
                </c:pt>
                <c:pt idx="1553">
                  <c:v>7.292539992590874</c:v>
                </c:pt>
                <c:pt idx="1554">
                  <c:v>7.2997488716737005</c:v>
                </c:pt>
                <c:pt idx="1555">
                  <c:v>7.3069573075584007</c:v>
                </c:pt>
                <c:pt idx="1556">
                  <c:v>7.3141652923400429</c:v>
                </c:pt>
                <c:pt idx="1557">
                  <c:v>7.3213728181141882</c:v>
                </c:pt>
                <c:pt idx="1558">
                  <c:v>7.3285798769768995</c:v>
                </c:pt>
                <c:pt idx="1559">
                  <c:v>7.3357864610247487</c:v>
                </c:pt>
                <c:pt idx="1560">
                  <c:v>7.3429925623548407</c:v>
                </c:pt>
                <c:pt idx="1561">
                  <c:v>7.3501981730647978</c:v>
                </c:pt>
                <c:pt idx="1562">
                  <c:v>7.3574032852527838</c:v>
                </c:pt>
                <c:pt idx="1563">
                  <c:v>7.3646078910175081</c:v>
                </c:pt>
                <c:pt idx="1564">
                  <c:v>7.3718119824582473</c:v>
                </c:pt>
                <c:pt idx="1565">
                  <c:v>7.379015551674815</c:v>
                </c:pt>
                <c:pt idx="1566">
                  <c:v>7.3862185907676343</c:v>
                </c:pt>
                <c:pt idx="1567">
                  <c:v>7.3934210918376744</c:v>
                </c:pt>
                <c:pt idx="1568">
                  <c:v>7.4006230469865093</c:v>
                </c:pt>
                <c:pt idx="1569">
                  <c:v>7.407824448316326</c:v>
                </c:pt>
                <c:pt idx="1570">
                  <c:v>7.4150252879298906</c:v>
                </c:pt>
                <c:pt idx="1571">
                  <c:v>7.4222255579306031</c:v>
                </c:pt>
                <c:pt idx="1572">
                  <c:v>7.4294252504224936</c:v>
                </c:pt>
                <c:pt idx="1573">
                  <c:v>7.4366243575102073</c:v>
                </c:pt>
                <c:pt idx="1574">
                  <c:v>7.4438228712990426</c:v>
                </c:pt>
                <c:pt idx="1575">
                  <c:v>7.4510207838949443</c:v>
                </c:pt>
                <c:pt idx="1576">
                  <c:v>7.4582180874045259</c:v>
                </c:pt>
                <c:pt idx="1577">
                  <c:v>7.4654147739350529</c:v>
                </c:pt>
                <c:pt idx="1578">
                  <c:v>7.4726108355944802</c:v>
                </c:pt>
                <c:pt idx="1579">
                  <c:v>7.4798062644914465</c:v>
                </c:pt>
                <c:pt idx="1580">
                  <c:v>7.4870010527352733</c:v>
                </c:pt>
                <c:pt idx="1581">
                  <c:v>7.4941951924360062</c:v>
                </c:pt>
                <c:pt idx="1582">
                  <c:v>7.5013886757043835</c:v>
                </c:pt>
                <c:pt idx="1583">
                  <c:v>7.5085814946518612</c:v>
                </c:pt>
                <c:pt idx="1584">
                  <c:v>7.5157736413906377</c:v>
                </c:pt>
                <c:pt idx="1585">
                  <c:v>7.5229651080336408</c:v>
                </c:pt>
                <c:pt idx="1586">
                  <c:v>7.5301558866945513</c:v>
                </c:pt>
                <c:pt idx="1587">
                  <c:v>7.5373459694877889</c:v>
                </c:pt>
                <c:pt idx="1588">
                  <c:v>7.5445353485285471</c:v>
                </c:pt>
                <c:pt idx="1589">
                  <c:v>7.5517240159328036</c:v>
                </c:pt>
                <c:pt idx="1590">
                  <c:v>7.5589119638172928</c:v>
                </c:pt>
                <c:pt idx="1591">
                  <c:v>7.5660991842995466</c:v>
                </c:pt>
                <c:pt idx="1592">
                  <c:v>7.5732856694979027</c:v>
                </c:pt>
                <c:pt idx="1593">
                  <c:v>7.5804714115314971</c:v>
                </c:pt>
                <c:pt idx="1594">
                  <c:v>7.5876564025202757</c:v>
                </c:pt>
                <c:pt idx="1595">
                  <c:v>7.5948406345850215</c:v>
                </c:pt>
                <c:pt idx="1596">
                  <c:v>7.6020240998473474</c:v>
                </c:pt>
                <c:pt idx="1597">
                  <c:v>7.6092067904296998</c:v>
                </c:pt>
                <c:pt idx="1598">
                  <c:v>7.616388698455367</c:v>
                </c:pt>
                <c:pt idx="1599">
                  <c:v>7.623569816048521</c:v>
                </c:pt>
                <c:pt idx="1600">
                  <c:v>7.630750135334182</c:v>
                </c:pt>
                <c:pt idx="1601">
                  <c:v>7.6379296484382397</c:v>
                </c:pt>
                <c:pt idx="1602">
                  <c:v>7.6451083474874917</c:v>
                </c:pt>
                <c:pt idx="1603">
                  <c:v>7.6522862246096111</c:v>
                </c:pt>
                <c:pt idx="1604">
                  <c:v>7.6594632719331655</c:v>
                </c:pt>
                <c:pt idx="1605">
                  <c:v>7.6666394815876471</c:v>
                </c:pt>
                <c:pt idx="1606">
                  <c:v>7.6738148457034727</c:v>
                </c:pt>
                <c:pt idx="1607">
                  <c:v>7.6809893564119678</c:v>
                </c:pt>
                <c:pt idx="1608">
                  <c:v>7.6881630058453974</c:v>
                </c:pt>
                <c:pt idx="1609">
                  <c:v>7.6953357861369813</c:v>
                </c:pt>
                <c:pt idx="1610">
                  <c:v>7.7025076894208846</c:v>
                </c:pt>
                <c:pt idx="1611">
                  <c:v>7.7096787078322393</c:v>
                </c:pt>
                <c:pt idx="1612">
                  <c:v>7.7168488335071297</c:v>
                </c:pt>
                <c:pt idx="1613">
                  <c:v>7.7240180585826526</c:v>
                </c:pt>
                <c:pt idx="1614">
                  <c:v>7.7311863751968772</c:v>
                </c:pt>
                <c:pt idx="1615">
                  <c:v>7.7383537754888438</c:v>
                </c:pt>
                <c:pt idx="1616">
                  <c:v>7.745520251598629</c:v>
                </c:pt>
                <c:pt idx="1617">
                  <c:v>7.7526857956673219</c:v>
                </c:pt>
                <c:pt idx="1618">
                  <c:v>7.7598503998370125</c:v>
                </c:pt>
                <c:pt idx="1619">
                  <c:v>7.7670140562508356</c:v>
                </c:pt>
                <c:pt idx="1620">
                  <c:v>7.7741767570529667</c:v>
                </c:pt>
                <c:pt idx="1621">
                  <c:v>7.7813384943886312</c:v>
                </c:pt>
                <c:pt idx="1622">
                  <c:v>7.7884992604040981</c:v>
                </c:pt>
                <c:pt idx="1623">
                  <c:v>7.7956590472467129</c:v>
                </c:pt>
                <c:pt idx="1624">
                  <c:v>7.802817847064893</c:v>
                </c:pt>
                <c:pt idx="1625">
                  <c:v>7.8099756520081307</c:v>
                </c:pt>
                <c:pt idx="1626">
                  <c:v>7.8171324542270195</c:v>
                </c:pt>
                <c:pt idx="1627">
                  <c:v>7.824288245873249</c:v>
                </c:pt>
                <c:pt idx="1628">
                  <c:v>7.8314430190996163</c:v>
                </c:pt>
                <c:pt idx="1629">
                  <c:v>7.8385967660600295</c:v>
                </c:pt>
                <c:pt idx="1630">
                  <c:v>7.8457494789095348</c:v>
                </c:pt>
                <c:pt idx="1631">
                  <c:v>7.8529011498043069</c:v>
                </c:pt>
                <c:pt idx="1632">
                  <c:v>7.8600517709016513</c:v>
                </c:pt>
                <c:pt idx="1633">
                  <c:v>7.8672013343600442</c:v>
                </c:pt>
                <c:pt idx="1634">
                  <c:v>7.8743498323391155</c:v>
                </c:pt>
                <c:pt idx="1635">
                  <c:v>7.8814972569996486</c:v>
                </c:pt>
                <c:pt idx="1636">
                  <c:v>7.8886436005036265</c:v>
                </c:pt>
                <c:pt idx="1637">
                  <c:v>7.8957888550142012</c:v>
                </c:pt>
                <c:pt idx="1638">
                  <c:v>7.9029330126957253</c:v>
                </c:pt>
                <c:pt idx="1639">
                  <c:v>7.9100760657137679</c:v>
                </c:pt>
                <c:pt idx="1640">
                  <c:v>7.9172180062350765</c:v>
                </c:pt>
                <c:pt idx="1641">
                  <c:v>7.9243588264276426</c:v>
                </c:pt>
                <c:pt idx="1642">
                  <c:v>7.9314985184606881</c:v>
                </c:pt>
                <c:pt idx="1643">
                  <c:v>7.9386370745046611</c:v>
                </c:pt>
                <c:pt idx="1644">
                  <c:v>7.9457744867312607</c:v>
                </c:pt>
                <c:pt idx="1645">
                  <c:v>7.9529107473134353</c:v>
                </c:pt>
                <c:pt idx="1646">
                  <c:v>7.9600458484254002</c:v>
                </c:pt>
                <c:pt idx="1647">
                  <c:v>7.9671797822426491</c:v>
                </c:pt>
                <c:pt idx="1648">
                  <c:v>7.9743125409419431</c:v>
                </c:pt>
                <c:pt idx="1649">
                  <c:v>7.9814441167013435</c:v>
                </c:pt>
                <c:pt idx="1650">
                  <c:v>7.9885745017001986</c:v>
                </c:pt>
                <c:pt idx="1651">
                  <c:v>7.9957036881191623</c:v>
                </c:pt>
                <c:pt idx="1652">
                  <c:v>8.0028316681402156</c:v>
                </c:pt>
                <c:pt idx="1653">
                  <c:v>8.0099584339466503</c:v>
                </c:pt>
                <c:pt idx="1654">
                  <c:v>8.0170839777230913</c:v>
                </c:pt>
                <c:pt idx="1655">
                  <c:v>8.0242082916555155</c:v>
                </c:pt>
                <c:pt idx="1656">
                  <c:v>8.0313313679312408</c:v>
                </c:pt>
                <c:pt idx="1657">
                  <c:v>8.0384531987389192</c:v>
                </c:pt>
                <c:pt idx="1658">
                  <c:v>8.0455737762686077</c:v>
                </c:pt>
                <c:pt idx="1659">
                  <c:v>8.052693092711726</c:v>
                </c:pt>
                <c:pt idx="1660">
                  <c:v>8.0598111402610524</c:v>
                </c:pt>
                <c:pt idx="1661">
                  <c:v>8.0669279111107812</c:v>
                </c:pt>
                <c:pt idx="1662">
                  <c:v>8.07404339745651</c:v>
                </c:pt>
                <c:pt idx="1663">
                  <c:v>8.0811575914952254</c:v>
                </c:pt>
                <c:pt idx="1664">
                  <c:v>8.0882704854253493</c:v>
                </c:pt>
                <c:pt idx="1665">
                  <c:v>8.0953820714467106</c:v>
                </c:pt>
                <c:pt idx="1666">
                  <c:v>8.1024923417605965</c:v>
                </c:pt>
                <c:pt idx="1667">
                  <c:v>8.1096012885697117</c:v>
                </c:pt>
                <c:pt idx="1668">
                  <c:v>8.1167089040782301</c:v>
                </c:pt>
                <c:pt idx="1669">
                  <c:v>8.123815180491782</c:v>
                </c:pt>
                <c:pt idx="1670">
                  <c:v>8.1309201100174597</c:v>
                </c:pt>
                <c:pt idx="1671">
                  <c:v>8.1380236848638354</c:v>
                </c:pt>
                <c:pt idx="1672">
                  <c:v>8.1451258972409732</c:v>
                </c:pt>
                <c:pt idx="1673">
                  <c:v>8.1522267393604313</c:v>
                </c:pt>
                <c:pt idx="1674">
                  <c:v>8.1593262034352509</c:v>
                </c:pt>
                <c:pt idx="1675">
                  <c:v>8.1664242816800066</c:v>
                </c:pt>
                <c:pt idx="1676">
                  <c:v>8.1735209663107931</c:v>
                </c:pt>
                <c:pt idx="1677">
                  <c:v>8.1806162495452153</c:v>
                </c:pt>
                <c:pt idx="1678">
                  <c:v>8.1877101236024217</c:v>
                </c:pt>
                <c:pt idx="1679">
                  <c:v>8.1948025807031257</c:v>
                </c:pt>
                <c:pt idx="1680">
                  <c:v>8.2018936130695632</c:v>
                </c:pt>
                <c:pt idx="1681">
                  <c:v>8.208983212925558</c:v>
                </c:pt>
                <c:pt idx="1682">
                  <c:v>8.2160713724964847</c:v>
                </c:pt>
                <c:pt idx="1683">
                  <c:v>8.2231580840093184</c:v>
                </c:pt>
                <c:pt idx="1684">
                  <c:v>8.2302433396926009</c:v>
                </c:pt>
                <c:pt idx="1685">
                  <c:v>8.2373271317764853</c:v>
                </c:pt>
                <c:pt idx="1686">
                  <c:v>8.2444094524927305</c:v>
                </c:pt>
                <c:pt idx="1687">
                  <c:v>8.2514902940746868</c:v>
                </c:pt>
                <c:pt idx="1688">
                  <c:v>8.2585696487573586</c:v>
                </c:pt>
                <c:pt idx="1689">
                  <c:v>8.2656475087773646</c:v>
                </c:pt>
                <c:pt idx="1690">
                  <c:v>8.272723866372953</c:v>
                </c:pt>
                <c:pt idx="1691">
                  <c:v>8.2797987137840465</c:v>
                </c:pt>
                <c:pt idx="1692">
                  <c:v>8.2868720432521901</c:v>
                </c:pt>
                <c:pt idx="1693">
                  <c:v>8.2939438470206213</c:v>
                </c:pt>
                <c:pt idx="1694">
                  <c:v>8.301014117334244</c:v>
                </c:pt>
                <c:pt idx="1695">
                  <c:v>8.308082846439623</c:v>
                </c:pt>
                <c:pt idx="1696">
                  <c:v>8.3151500265850391</c:v>
                </c:pt>
                <c:pt idx="1697">
                  <c:v>8.3222156500204747</c:v>
                </c:pt>
                <c:pt idx="1698">
                  <c:v>8.3292797089975892</c:v>
                </c:pt>
                <c:pt idx="1699">
                  <c:v>8.3363421957697863</c:v>
                </c:pt>
                <c:pt idx="1700">
                  <c:v>8.3434031025921804</c:v>
                </c:pt>
                <c:pt idx="1701">
                  <c:v>8.3504624217216215</c:v>
                </c:pt>
                <c:pt idx="1702">
                  <c:v>8.3575201454167019</c:v>
                </c:pt>
                <c:pt idx="1703">
                  <c:v>8.3645762659377567</c:v>
                </c:pt>
                <c:pt idx="1704">
                  <c:v>8.3716307755468904</c:v>
                </c:pt>
                <c:pt idx="1705">
                  <c:v>8.378683666507964</c:v>
                </c:pt>
                <c:pt idx="1706">
                  <c:v>8.3857349310866223</c:v>
                </c:pt>
                <c:pt idx="1707">
                  <c:v>8.392784561550295</c:v>
                </c:pt>
                <c:pt idx="1708">
                  <c:v>8.3998325501681812</c:v>
                </c:pt>
                <c:pt idx="1709">
                  <c:v>8.4068788892113098</c:v>
                </c:pt>
                <c:pt idx="1710">
                  <c:v>8.4139235709524982</c:v>
                </c:pt>
                <c:pt idx="1711">
                  <c:v>8.4209665876663991</c:v>
                </c:pt>
                <c:pt idx="1712">
                  <c:v>8.4280079316294714</c:v>
                </c:pt>
                <c:pt idx="1713">
                  <c:v>8.4350475951200163</c:v>
                </c:pt>
                <c:pt idx="1714">
                  <c:v>8.442085570418195</c:v>
                </c:pt>
                <c:pt idx="1715">
                  <c:v>8.4491218498059961</c:v>
                </c:pt>
                <c:pt idx="1716">
                  <c:v>8.4561564255672721</c:v>
                </c:pt>
                <c:pt idx="1717">
                  <c:v>8.4631892899877528</c:v>
                </c:pt>
                <c:pt idx="1718">
                  <c:v>8.4702204353550368</c:v>
                </c:pt>
                <c:pt idx="1719">
                  <c:v>8.4772498539586127</c:v>
                </c:pt>
                <c:pt idx="1720">
                  <c:v>8.4842775380898612</c:v>
                </c:pt>
                <c:pt idx="1721">
                  <c:v>8.4913034800420668</c:v>
                </c:pt>
                <c:pt idx="1722">
                  <c:v>8.4983276721104222</c:v>
                </c:pt>
                <c:pt idx="1723">
                  <c:v>8.5053501065920383</c:v>
                </c:pt>
                <c:pt idx="1724">
                  <c:v>8.512370775785957</c:v>
                </c:pt>
                <c:pt idx="1725">
                  <c:v>8.5193896719931512</c:v>
                </c:pt>
                <c:pt idx="1726">
                  <c:v>8.526406787516537</c:v>
                </c:pt>
                <c:pt idx="1727">
                  <c:v>8.5334221146609934</c:v>
                </c:pt>
                <c:pt idx="1728">
                  <c:v>8.5404356457333535</c:v>
                </c:pt>
                <c:pt idx="1729">
                  <c:v>8.5474473730424148</c:v>
                </c:pt>
                <c:pt idx="1730">
                  <c:v>8.5544572888989592</c:v>
                </c:pt>
                <c:pt idx="1731">
                  <c:v>8.5614653856157634</c:v>
                </c:pt>
                <c:pt idx="1732">
                  <c:v>8.5684716555075866</c:v>
                </c:pt>
                <c:pt idx="1733">
                  <c:v>8.5754760908911898</c:v>
                </c:pt>
                <c:pt idx="1734">
                  <c:v>8.582478684085352</c:v>
                </c:pt>
                <c:pt idx="1735">
                  <c:v>8.5894794274108772</c:v>
                </c:pt>
                <c:pt idx="1736">
                  <c:v>8.5964783131905822</c:v>
                </c:pt>
                <c:pt idx="1737">
                  <c:v>8.6034753337493335</c:v>
                </c:pt>
                <c:pt idx="1738">
                  <c:v>8.6104704814140458</c:v>
                </c:pt>
                <c:pt idx="1739">
                  <c:v>8.6174637485136873</c:v>
                </c:pt>
                <c:pt idx="1740">
                  <c:v>8.624455127379262</c:v>
                </c:pt>
                <c:pt idx="1741">
                  <c:v>8.631444610343884</c:v>
                </c:pt>
                <c:pt idx="1742">
                  <c:v>8.6384321897427281</c:v>
                </c:pt>
                <c:pt idx="1743">
                  <c:v>8.6454178579130456</c:v>
                </c:pt>
                <c:pt idx="1744">
                  <c:v>8.6524016071942</c:v>
                </c:pt>
                <c:pt idx="1745">
                  <c:v>8.6593834299276491</c:v>
                </c:pt>
                <c:pt idx="1746">
                  <c:v>8.6663633184569804</c:v>
                </c:pt>
                <c:pt idx="1747">
                  <c:v>8.6733412651278847</c:v>
                </c:pt>
                <c:pt idx="1748">
                  <c:v>8.6803172622881828</c:v>
                </c:pt>
                <c:pt idx="1749">
                  <c:v>8.6872913022878464</c:v>
                </c:pt>
                <c:pt idx="1750">
                  <c:v>8.694263377478979</c:v>
                </c:pt>
                <c:pt idx="1751">
                  <c:v>8.7012334802158477</c:v>
                </c:pt>
                <c:pt idx="1752">
                  <c:v>8.7082016028548797</c:v>
                </c:pt>
                <c:pt idx="1753">
                  <c:v>8.7151677377546779</c:v>
                </c:pt>
                <c:pt idx="1754">
                  <c:v>8.7221318772760128</c:v>
                </c:pt>
                <c:pt idx="1755">
                  <c:v>8.7290940137818609</c:v>
                </c:pt>
                <c:pt idx="1756">
                  <c:v>8.7360541396373854</c:v>
                </c:pt>
                <c:pt idx="1757">
                  <c:v>8.7430122472099452</c:v>
                </c:pt>
                <c:pt idx="1758">
                  <c:v>8.7499683288691283</c:v>
                </c:pt>
                <c:pt idx="1759">
                  <c:v>8.7569223769867417</c:v>
                </c:pt>
                <c:pt idx="1760">
                  <c:v>8.7638743839368125</c:v>
                </c:pt>
                <c:pt idx="1761">
                  <c:v>8.7708243420956169</c:v>
                </c:pt>
                <c:pt idx="1762">
                  <c:v>8.7777722438416728</c:v>
                </c:pt>
                <c:pt idx="1763">
                  <c:v>8.7847180815557504</c:v>
                </c:pt>
                <c:pt idx="1764">
                  <c:v>8.791661847620901</c:v>
                </c:pt>
                <c:pt idx="1765">
                  <c:v>8.7986035344224156</c:v>
                </c:pt>
                <c:pt idx="1766">
                  <c:v>8.8055431343478894</c:v>
                </c:pt>
                <c:pt idx="1767">
                  <c:v>8.8124806397872089</c:v>
                </c:pt>
                <c:pt idx="1768">
                  <c:v>8.8194160431325361</c:v>
                </c:pt>
                <c:pt idx="1769">
                  <c:v>8.8263493367783568</c:v>
                </c:pt>
                <c:pt idx="1770">
                  <c:v>8.8332805131214656</c:v>
                </c:pt>
                <c:pt idx="1771">
                  <c:v>8.8402095645609755</c:v>
                </c:pt>
                <c:pt idx="1772">
                  <c:v>8.8471364834983337</c:v>
                </c:pt>
                <c:pt idx="1773">
                  <c:v>8.8540612623373196</c:v>
                </c:pt>
                <c:pt idx="1774">
                  <c:v>8.860983893484077</c:v>
                </c:pt>
                <c:pt idx="1775">
                  <c:v>8.8679043693470767</c:v>
                </c:pt>
                <c:pt idx="1776">
                  <c:v>8.8748226823371716</c:v>
                </c:pt>
                <c:pt idx="1777">
                  <c:v>8.881738824867595</c:v>
                </c:pt>
                <c:pt idx="1778">
                  <c:v>8.8886527893539355</c:v>
                </c:pt>
                <c:pt idx="1779">
                  <c:v>8.8955645682141817</c:v>
                </c:pt>
                <c:pt idx="1780">
                  <c:v>8.9024741538687344</c:v>
                </c:pt>
                <c:pt idx="1781">
                  <c:v>8.9093815387403819</c:v>
                </c:pt>
                <c:pt idx="1782">
                  <c:v>8.9162867152543157</c:v>
                </c:pt>
                <c:pt idx="1783">
                  <c:v>8.9231896758381772</c:v>
                </c:pt>
                <c:pt idx="1784">
                  <c:v>8.9300904129220271</c:v>
                </c:pt>
                <c:pt idx="1785">
                  <c:v>8.9369889189383418</c:v>
                </c:pt>
                <c:pt idx="1786">
                  <c:v>8.9438851863220794</c:v>
                </c:pt>
                <c:pt idx="1787">
                  <c:v>8.9507792075106369</c:v>
                </c:pt>
                <c:pt idx="1788">
                  <c:v>8.9576709749438681</c:v>
                </c:pt>
                <c:pt idx="1789">
                  <c:v>8.9645604810641117</c:v>
                </c:pt>
                <c:pt idx="1790">
                  <c:v>8.971447718316174</c:v>
                </c:pt>
                <c:pt idx="1791">
                  <c:v>8.9783326791473606</c:v>
                </c:pt>
                <c:pt idx="1792">
                  <c:v>8.9852153560074566</c:v>
                </c:pt>
                <c:pt idx="1793">
                  <c:v>8.9920957413487752</c:v>
                </c:pt>
                <c:pt idx="1794">
                  <c:v>8.9989738276261253</c:v>
                </c:pt>
                <c:pt idx="1795">
                  <c:v>9.0058496072968417</c:v>
                </c:pt>
                <c:pt idx="1796">
                  <c:v>9.012723072820787</c:v>
                </c:pt>
                <c:pt idx="1797">
                  <c:v>9.0195942166603658</c:v>
                </c:pt>
                <c:pt idx="1798">
                  <c:v>9.0264630312805352</c:v>
                </c:pt>
                <c:pt idx="1799">
                  <c:v>9.033329509148782</c:v>
                </c:pt>
                <c:pt idx="1800">
                  <c:v>9.0401936427351757</c:v>
                </c:pt>
                <c:pt idx="1801">
                  <c:v>9.0470554245123651</c:v>
                </c:pt>
                <c:pt idx="1802">
                  <c:v>9.0539148469555464</c:v>
                </c:pt>
                <c:pt idx="1803">
                  <c:v>9.0607719025425286</c:v>
                </c:pt>
                <c:pt idx="1804">
                  <c:v>9.0676265837537162</c:v>
                </c:pt>
                <c:pt idx="1805">
                  <c:v>9.0744788830721053</c:v>
                </c:pt>
                <c:pt idx="1806">
                  <c:v>9.0813287929833102</c:v>
                </c:pt>
                <c:pt idx="1807">
                  <c:v>9.0881763059755638</c:v>
                </c:pt>
                <c:pt idx="1808">
                  <c:v>9.095021414539735</c:v>
                </c:pt>
                <c:pt idx="1809">
                  <c:v>9.101864111169311</c:v>
                </c:pt>
                <c:pt idx="1810">
                  <c:v>9.1087043883604419</c:v>
                </c:pt>
                <c:pt idx="1811">
                  <c:v>9.115542238611928</c:v>
                </c:pt>
                <c:pt idx="1812">
                  <c:v>9.1223776544252235</c:v>
                </c:pt>
                <c:pt idx="1813">
                  <c:v>9.1292106283044596</c:v>
                </c:pt>
                <c:pt idx="1814">
                  <c:v>9.1360411527564445</c:v>
                </c:pt>
                <c:pt idx="1815">
                  <c:v>9.1428692202906632</c:v>
                </c:pt>
                <c:pt idx="1816">
                  <c:v>9.1496948234193169</c:v>
                </c:pt>
                <c:pt idx="1817">
                  <c:v>9.1565179546572804</c:v>
                </c:pt>
                <c:pt idx="1818">
                  <c:v>9.1633386065221529</c:v>
                </c:pt>
                <c:pt idx="1819">
                  <c:v>9.1701567715342698</c:v>
                </c:pt>
                <c:pt idx="1820">
                  <c:v>9.176972442216659</c:v>
                </c:pt>
                <c:pt idx="1821">
                  <c:v>9.1837856110951073</c:v>
                </c:pt>
                <c:pt idx="1822">
                  <c:v>9.1905962706981494</c:v>
                </c:pt>
                <c:pt idx="1823">
                  <c:v>9.1974044135570505</c:v>
                </c:pt>
                <c:pt idx="1824">
                  <c:v>9.204210032205852</c:v>
                </c:pt>
                <c:pt idx="1825">
                  <c:v>9.2110131191813593</c:v>
                </c:pt>
                <c:pt idx="1826">
                  <c:v>9.217813667023151</c:v>
                </c:pt>
                <c:pt idx="1827">
                  <c:v>9.2246116682735924</c:v>
                </c:pt>
                <c:pt idx="1828">
                  <c:v>9.231407115477845</c:v>
                </c:pt>
                <c:pt idx="1829">
                  <c:v>9.238200001183861</c:v>
                </c:pt>
                <c:pt idx="1830">
                  <c:v>9.2449903179424098</c:v>
                </c:pt>
                <c:pt idx="1831">
                  <c:v>9.2517780583070852</c:v>
                </c:pt>
                <c:pt idx="1832">
                  <c:v>9.2585632148342967</c:v>
                </c:pt>
                <c:pt idx="1833">
                  <c:v>9.2653457800832761</c:v>
                </c:pt>
                <c:pt idx="1834">
                  <c:v>9.2721257466161173</c:v>
                </c:pt>
                <c:pt idx="1835">
                  <c:v>9.2789031069977597</c:v>
                </c:pt>
                <c:pt idx="1836">
                  <c:v>9.2856778537959848</c:v>
                </c:pt>
                <c:pt idx="1837">
                  <c:v>9.2924499795814608</c:v>
                </c:pt>
                <c:pt idx="1838">
                  <c:v>9.2992194769277177</c:v>
                </c:pt>
                <c:pt idx="1839">
                  <c:v>9.3059863384111772</c:v>
                </c:pt>
                <c:pt idx="1840">
                  <c:v>9.3127505566111424</c:v>
                </c:pt>
                <c:pt idx="1841">
                  <c:v>9.3195121241098189</c:v>
                </c:pt>
                <c:pt idx="1842">
                  <c:v>9.3262710334923149</c:v>
                </c:pt>
                <c:pt idx="1843">
                  <c:v>9.333027277346666</c:v>
                </c:pt>
                <c:pt idx="1844">
                  <c:v>9.3397808482638123</c:v>
                </c:pt>
                <c:pt idx="1845">
                  <c:v>9.3465317388376423</c:v>
                </c:pt>
                <c:pt idx="1846">
                  <c:v>9.3532799416649777</c:v>
                </c:pt>
                <c:pt idx="1847">
                  <c:v>9.360025449345585</c:v>
                </c:pt>
                <c:pt idx="1848">
                  <c:v>9.3667682544821833</c:v>
                </c:pt>
                <c:pt idx="1849">
                  <c:v>9.3735083496804634</c:v>
                </c:pt>
                <c:pt idx="1850">
                  <c:v>9.380245727549088</c:v>
                </c:pt>
                <c:pt idx="1851">
                  <c:v>9.3869803806996881</c:v>
                </c:pt>
                <c:pt idx="1852">
                  <c:v>9.3937123017469002</c:v>
                </c:pt>
                <c:pt idx="1853">
                  <c:v>9.4004414833083452</c:v>
                </c:pt>
                <c:pt idx="1854">
                  <c:v>9.4071679180046424</c:v>
                </c:pt>
                <c:pt idx="1855">
                  <c:v>9.4138915984594362</c:v>
                </c:pt>
                <c:pt idx="1856">
                  <c:v>9.4206125172993929</c:v>
                </c:pt>
                <c:pt idx="1857">
                  <c:v>9.4273306671541945</c:v>
                </c:pt>
                <c:pt idx="1858">
                  <c:v>9.4340460406565665</c:v>
                </c:pt>
                <c:pt idx="1859">
                  <c:v>9.4407586304422786</c:v>
                </c:pt>
                <c:pt idx="1860">
                  <c:v>9.4474684291501543</c:v>
                </c:pt>
                <c:pt idx="1861">
                  <c:v>9.4541754294220741</c:v>
                </c:pt>
                <c:pt idx="1862">
                  <c:v>9.4608796239029882</c:v>
                </c:pt>
                <c:pt idx="1863">
                  <c:v>9.4675810052409322</c:v>
                </c:pt>
                <c:pt idx="1864">
                  <c:v>9.4742795660870254</c:v>
                </c:pt>
                <c:pt idx="1865">
                  <c:v>9.4809752990954532</c:v>
                </c:pt>
                <c:pt idx="1866">
                  <c:v>9.4876681969235399</c:v>
                </c:pt>
                <c:pt idx="1867">
                  <c:v>9.4943582522317023</c:v>
                </c:pt>
                <c:pt idx="1868">
                  <c:v>9.501045457683464</c:v>
                </c:pt>
                <c:pt idx="1869">
                  <c:v>9.5077298059454893</c:v>
                </c:pt>
                <c:pt idx="1870">
                  <c:v>9.5144112896875779</c:v>
                </c:pt>
                <c:pt idx="1871">
                  <c:v>9.5210899015826556</c:v>
                </c:pt>
                <c:pt idx="1872">
                  <c:v>9.5277656343068085</c:v>
                </c:pt>
                <c:pt idx="1873">
                  <c:v>9.5344384805392757</c:v>
                </c:pt>
                <c:pt idx="1874">
                  <c:v>9.5411084329624618</c:v>
                </c:pt>
                <c:pt idx="1875">
                  <c:v>9.5477754842619493</c:v>
                </c:pt>
                <c:pt idx="1876">
                  <c:v>9.554439627126504</c:v>
                </c:pt>
                <c:pt idx="1877">
                  <c:v>9.5611008542480693</c:v>
                </c:pt>
                <c:pt idx="1878">
                  <c:v>9.5677591583217847</c:v>
                </c:pt>
                <c:pt idx="1879">
                  <c:v>9.5744145320460152</c:v>
                </c:pt>
                <c:pt idx="1880">
                  <c:v>9.5810669681223306</c:v>
                </c:pt>
                <c:pt idx="1881">
                  <c:v>9.5877164592555104</c:v>
                </c:pt>
                <c:pt idx="1882">
                  <c:v>9.5943629981535743</c:v>
                </c:pt>
                <c:pt idx="1883">
                  <c:v>9.6010065775277766</c:v>
                </c:pt>
                <c:pt idx="1884">
                  <c:v>9.6076471900926226</c:v>
                </c:pt>
                <c:pt idx="1885">
                  <c:v>9.6142848285658644</c:v>
                </c:pt>
                <c:pt idx="1886">
                  <c:v>9.6209194856685123</c:v>
                </c:pt>
                <c:pt idx="1887">
                  <c:v>9.6275511541248573</c:v>
                </c:pt>
                <c:pt idx="1888">
                  <c:v>9.6341798266624554</c:v>
                </c:pt>
                <c:pt idx="1889">
                  <c:v>9.6408054960121685</c:v>
                </c:pt>
                <c:pt idx="1890">
                  <c:v>9.6474281549081216</c:v>
                </c:pt>
                <c:pt idx="1891">
                  <c:v>9.6540477960877684</c:v>
                </c:pt>
                <c:pt idx="1892">
                  <c:v>9.6606644122918581</c:v>
                </c:pt>
                <c:pt idx="1893">
                  <c:v>9.6672779962644508</c:v>
                </c:pt>
                <c:pt idx="1894">
                  <c:v>9.6738885407529533</c:v>
                </c:pt>
                <c:pt idx="1895">
                  <c:v>9.6804960385080854</c:v>
                </c:pt>
                <c:pt idx="1896">
                  <c:v>9.6871004822839186</c:v>
                </c:pt>
                <c:pt idx="1897">
                  <c:v>9.6937018648378679</c:v>
                </c:pt>
                <c:pt idx="1898">
                  <c:v>9.7003001789307142</c:v>
                </c:pt>
                <c:pt idx="1899">
                  <c:v>9.7068954173265904</c:v>
                </c:pt>
                <c:pt idx="1900">
                  <c:v>9.7134875727930101</c:v>
                </c:pt>
                <c:pt idx="1901">
                  <c:v>9.7200766381008705</c:v>
                </c:pt>
                <c:pt idx="1902">
                  <c:v>9.7266626060244512</c:v>
                </c:pt>
                <c:pt idx="1903">
                  <c:v>9.7332454693414263</c:v>
                </c:pt>
                <c:pt idx="1904">
                  <c:v>9.7398252208328842</c:v>
                </c:pt>
                <c:pt idx="1905">
                  <c:v>9.7464018532833183</c:v>
                </c:pt>
                <c:pt idx="1906">
                  <c:v>9.7529753594806579</c:v>
                </c:pt>
                <c:pt idx="1907">
                  <c:v>9.7595457322162247</c:v>
                </c:pt>
                <c:pt idx="1908">
                  <c:v>9.7661129642848099</c:v>
                </c:pt>
                <c:pt idx="1909">
                  <c:v>9.7726770484846419</c:v>
                </c:pt>
                <c:pt idx="1910">
                  <c:v>9.7792379776173952</c:v>
                </c:pt>
                <c:pt idx="1911">
                  <c:v>9.7857957444882082</c:v>
                </c:pt>
                <c:pt idx="1912">
                  <c:v>9.7923503419056761</c:v>
                </c:pt>
                <c:pt idx="1913">
                  <c:v>9.7989017626818811</c:v>
                </c:pt>
                <c:pt idx="1914">
                  <c:v>9.80544999963241</c:v>
                </c:pt>
                <c:pt idx="1915">
                  <c:v>9.8119950455762925</c:v>
                </c:pt>
                <c:pt idx="1916">
                  <c:v>9.8185368933360895</c:v>
                </c:pt>
                <c:pt idx="1917">
                  <c:v>9.8250755357378647</c:v>
                </c:pt>
                <c:pt idx="1918">
                  <c:v>9.8316109656111905</c:v>
                </c:pt>
                <c:pt idx="1919">
                  <c:v>9.8381431757891775</c:v>
                </c:pt>
                <c:pt idx="1920">
                  <c:v>9.8446721591084483</c:v>
                </c:pt>
                <c:pt idx="1921">
                  <c:v>9.851197908409171</c:v>
                </c:pt>
                <c:pt idx="1922">
                  <c:v>9.8577204165350611</c:v>
                </c:pt>
                <c:pt idx="1923">
                  <c:v>9.8642396763334013</c:v>
                </c:pt>
                <c:pt idx="1924">
                  <c:v>9.8707556806550087</c:v>
                </c:pt>
                <c:pt idx="1925">
                  <c:v>9.8772684223542928</c:v>
                </c:pt>
                <c:pt idx="1926">
                  <c:v>9.8837778942892314</c:v>
                </c:pt>
                <c:pt idx="1927">
                  <c:v>9.890284089321387</c:v>
                </c:pt>
                <c:pt idx="1928">
                  <c:v>9.8967870003159195</c:v>
                </c:pt>
                <c:pt idx="1929">
                  <c:v>9.9032866201416052</c:v>
                </c:pt>
                <c:pt idx="1930">
                  <c:v>9.9097829416707999</c:v>
                </c:pt>
                <c:pt idx="1931">
                  <c:v>9.9162759577794866</c:v>
                </c:pt>
                <c:pt idx="1932">
                  <c:v>9.9227656613472792</c:v>
                </c:pt>
                <c:pt idx="1933">
                  <c:v>9.9292520452574369</c:v>
                </c:pt>
                <c:pt idx="1934">
                  <c:v>9.9357351023968281</c:v>
                </c:pt>
                <c:pt idx="1935">
                  <c:v>9.9422148256559932</c:v>
                </c:pt>
                <c:pt idx="1936">
                  <c:v>9.948691207929123</c:v>
                </c:pt>
                <c:pt idx="1937">
                  <c:v>9.9551642421140532</c:v>
                </c:pt>
                <c:pt idx="1938">
                  <c:v>9.961633921112325</c:v>
                </c:pt>
                <c:pt idx="1939">
                  <c:v>9.9681002378291463</c:v>
                </c:pt>
                <c:pt idx="1940">
                  <c:v>9.9745631851734</c:v>
                </c:pt>
                <c:pt idx="1941">
                  <c:v>9.9810227560576674</c:v>
                </c:pt>
                <c:pt idx="1942">
                  <c:v>9.9874789433982372</c:v>
                </c:pt>
                <c:pt idx="1943">
                  <c:v>9.9939317401151158</c:v>
                </c:pt>
                <c:pt idx="1944">
                  <c:v>10.000381139132028</c:v>
                </c:pt>
                <c:pt idx="1945">
                  <c:v>10.006827133376394</c:v>
                </c:pt>
                <c:pt idx="1946">
                  <c:v>10.013269715779403</c:v>
                </c:pt>
                <c:pt idx="1947">
                  <c:v>10.019708879275983</c:v>
                </c:pt>
                <c:pt idx="1948">
                  <c:v>10.026144616804784</c:v>
                </c:pt>
                <c:pt idx="1949">
                  <c:v>10.032576921308241</c:v>
                </c:pt>
                <c:pt idx="1950">
                  <c:v>10.039005785732547</c:v>
                </c:pt>
                <c:pt idx="1951">
                  <c:v>10.045431203027656</c:v>
                </c:pt>
                <c:pt idx="1952">
                  <c:v>10.051853166147309</c:v>
                </c:pt>
                <c:pt idx="1953">
                  <c:v>10.05827166804904</c:v>
                </c:pt>
                <c:pt idx="1954">
                  <c:v>10.064686701694175</c:v>
                </c:pt>
                <c:pt idx="1955">
                  <c:v>10.07109826004784</c:v>
                </c:pt>
                <c:pt idx="1956">
                  <c:v>10.077506336078985</c:v>
                </c:pt>
                <c:pt idx="1957">
                  <c:v>10.083910922760355</c:v>
                </c:pt>
                <c:pt idx="1958">
                  <c:v>10.090312013068539</c:v>
                </c:pt>
                <c:pt idx="1959">
                  <c:v>10.096709599983964</c:v>
                </c:pt>
                <c:pt idx="1960">
                  <c:v>10.103103676490889</c:v>
                </c:pt>
                <c:pt idx="1961">
                  <c:v>10.109494235577422</c:v>
                </c:pt>
                <c:pt idx="1962">
                  <c:v>10.115881270235528</c:v>
                </c:pt>
                <c:pt idx="1963">
                  <c:v>10.122264773461044</c:v>
                </c:pt>
                <c:pt idx="1964">
                  <c:v>10.128644738253687</c:v>
                </c:pt>
                <c:pt idx="1965">
                  <c:v>10.135021157617032</c:v>
                </c:pt>
                <c:pt idx="1966">
                  <c:v>10.141394024558544</c:v>
                </c:pt>
                <c:pt idx="1967">
                  <c:v>10.147763332089607</c:v>
                </c:pt>
                <c:pt idx="1968">
                  <c:v>10.154129073225496</c:v>
                </c:pt>
                <c:pt idx="1969">
                  <c:v>10.160491240985387</c:v>
                </c:pt>
                <c:pt idx="1970">
                  <c:v>10.166849828392383</c:v>
                </c:pt>
                <c:pt idx="1971">
                  <c:v>10.173204828473526</c:v>
                </c:pt>
                <c:pt idx="1972">
                  <c:v>10.179556234259765</c:v>
                </c:pt>
                <c:pt idx="1973">
                  <c:v>10.185904038786006</c:v>
                </c:pt>
                <c:pt idx="1974">
                  <c:v>10.192248235091105</c:v>
                </c:pt>
                <c:pt idx="1975">
                  <c:v>10.198588816217885</c:v>
                </c:pt>
                <c:pt idx="1976">
                  <c:v>10.204925775213107</c:v>
                </c:pt>
                <c:pt idx="1977">
                  <c:v>10.211259105127519</c:v>
                </c:pt>
                <c:pt idx="1978">
                  <c:v>10.217588799015854</c:v>
                </c:pt>
                <c:pt idx="1979">
                  <c:v>10.22391484993682</c:v>
                </c:pt>
                <c:pt idx="1980">
                  <c:v>10.230237250953133</c:v>
                </c:pt>
                <c:pt idx="1981">
                  <c:v>10.236555995131503</c:v>
                </c:pt>
                <c:pt idx="1982">
                  <c:v>10.242871075542652</c:v>
                </c:pt>
                <c:pt idx="1983">
                  <c:v>10.249182485261322</c:v>
                </c:pt>
                <c:pt idx="1984">
                  <c:v>10.255490217366273</c:v>
                </c:pt>
                <c:pt idx="1985">
                  <c:v>10.26179426494031</c:v>
                </c:pt>
                <c:pt idx="1986">
                  <c:v>10.268094621070269</c:v>
                </c:pt>
                <c:pt idx="1987">
                  <c:v>10.274391278847027</c:v>
                </c:pt>
                <c:pt idx="1988">
                  <c:v>10.280684231365537</c:v>
                </c:pt>
                <c:pt idx="1989">
                  <c:v>10.286973471724821</c:v>
                </c:pt>
                <c:pt idx="1990">
                  <c:v>10.29325899302793</c:v>
                </c:pt>
                <c:pt idx="1991">
                  <c:v>10.299540788382028</c:v>
                </c:pt>
                <c:pt idx="1992">
                  <c:v>10.305818850898357</c:v>
                </c:pt>
                <c:pt idx="1993">
                  <c:v>10.312093173692249</c:v>
                </c:pt>
                <c:pt idx="1994">
                  <c:v>10.318363749883142</c:v>
                </c:pt>
                <c:pt idx="1995">
                  <c:v>10.324630572594582</c:v>
                </c:pt>
                <c:pt idx="1996">
                  <c:v>10.330893634954229</c:v>
                </c:pt>
                <c:pt idx="1997">
                  <c:v>10.337152930093863</c:v>
                </c:pt>
                <c:pt idx="1998">
                  <c:v>10.343408451149404</c:v>
                </c:pt>
                <c:pt idx="1999">
                  <c:v>10.349660191260908</c:v>
                </c:pt>
                <c:pt idx="2000">
                  <c:v>10.35590814357257</c:v>
                </c:pt>
                <c:pt idx="2001">
                  <c:v>10.362152301232745</c:v>
                </c:pt>
                <c:pt idx="2002">
                  <c:v>10.368392657393954</c:v>
                </c:pt>
                <c:pt idx="2003">
                  <c:v>10.374629205212871</c:v>
                </c:pt>
                <c:pt idx="2004">
                  <c:v>10.380861937850362</c:v>
                </c:pt>
                <c:pt idx="2005">
                  <c:v>10.387090848471473</c:v>
                </c:pt>
                <c:pt idx="2006">
                  <c:v>10.39331593024545</c:v>
                </c:pt>
                <c:pt idx="2007">
                  <c:v>10.399537176345708</c:v>
                </c:pt>
                <c:pt idx="2008">
                  <c:v>10.405754579949893</c:v>
                </c:pt>
                <c:pt idx="2009">
                  <c:v>10.411968134239871</c:v>
                </c:pt>
                <c:pt idx="2010">
                  <c:v>10.418177832401701</c:v>
                </c:pt>
                <c:pt idx="2011">
                  <c:v>10.424383667625699</c:v>
                </c:pt>
                <c:pt idx="2012">
                  <c:v>10.430585633106411</c:v>
                </c:pt>
                <c:pt idx="2013">
                  <c:v>10.436783722042607</c:v>
                </c:pt>
                <c:pt idx="2014">
                  <c:v>10.442977927637333</c:v>
                </c:pt>
                <c:pt idx="2015">
                  <c:v>10.449168243097878</c:v>
                </c:pt>
                <c:pt idx="2016">
                  <c:v>10.455354661635804</c:v>
                </c:pt>
                <c:pt idx="2017">
                  <c:v>10.461537176466944</c:v>
                </c:pt>
                <c:pt idx="2018">
                  <c:v>10.467715780811407</c:v>
                </c:pt>
                <c:pt idx="2019">
                  <c:v>10.473890467893604</c:v>
                </c:pt>
                <c:pt idx="2020">
                  <c:v>10.480061230942235</c:v>
                </c:pt>
                <c:pt idx="2021">
                  <c:v>10.486228063190296</c:v>
                </c:pt>
                <c:pt idx="2022">
                  <c:v>10.492390957875102</c:v>
                </c:pt>
                <c:pt idx="2023">
                  <c:v>10.498549908238273</c:v>
                </c:pt>
                <c:pt idx="2024">
                  <c:v>10.504704907525786</c:v>
                </c:pt>
                <c:pt idx="2025">
                  <c:v>10.51085594898791</c:v>
                </c:pt>
                <c:pt idx="2026">
                  <c:v>10.517003025879282</c:v>
                </c:pt>
                <c:pt idx="2027">
                  <c:v>10.523146131458889</c:v>
                </c:pt>
                <c:pt idx="2028">
                  <c:v>10.529285258990043</c:v>
                </c:pt>
                <c:pt idx="2029">
                  <c:v>10.535420401740437</c:v>
                </c:pt>
                <c:pt idx="2030">
                  <c:v>10.541551552982151</c:v>
                </c:pt>
                <c:pt idx="2031">
                  <c:v>10.547678705991624</c:v>
                </c:pt>
                <c:pt idx="2032">
                  <c:v>10.553801854049675</c:v>
                </c:pt>
                <c:pt idx="2033">
                  <c:v>10.559920990441524</c:v>
                </c:pt>
                <c:pt idx="2034">
                  <c:v>10.566036108456782</c:v>
                </c:pt>
                <c:pt idx="2035">
                  <c:v>10.572147201389479</c:v>
                </c:pt>
                <c:pt idx="2036">
                  <c:v>10.578254262538046</c:v>
                </c:pt>
                <c:pt idx="2037">
                  <c:v>10.58435728520535</c:v>
                </c:pt>
                <c:pt idx="2038">
                  <c:v>10.59045626269867</c:v>
                </c:pt>
                <c:pt idx="2039">
                  <c:v>10.596551188329739</c:v>
                </c:pt>
                <c:pt idx="2040">
                  <c:v>10.602642055414714</c:v>
                </c:pt>
                <c:pt idx="2041">
                  <c:v>10.608728857274221</c:v>
                </c:pt>
                <c:pt idx="2042">
                  <c:v>10.614811587233334</c:v>
                </c:pt>
                <c:pt idx="2043">
                  <c:v>10.620890238621584</c:v>
                </c:pt>
                <c:pt idx="2044">
                  <c:v>10.626964804772994</c:v>
                </c:pt>
                <c:pt idx="2045">
                  <c:v>10.633035279026053</c:v>
                </c:pt>
                <c:pt idx="2046">
                  <c:v>10.63910165472374</c:v>
                </c:pt>
                <c:pt idx="2047">
                  <c:v>10.645163925213545</c:v>
                </c:pt>
                <c:pt idx="2048">
                  <c:v>10.651222083847429</c:v>
                </c:pt>
                <c:pt idx="2049">
                  <c:v>10.657276123981875</c:v>
                </c:pt>
                <c:pt idx="2050">
                  <c:v>10.663326038977903</c:v>
                </c:pt>
                <c:pt idx="2051">
                  <c:v>10.669371822201031</c:v>
                </c:pt>
                <c:pt idx="2052">
                  <c:v>10.675413467021313</c:v>
                </c:pt>
                <c:pt idx="2053">
                  <c:v>10.681450966813347</c:v>
                </c:pt>
                <c:pt idx="2054">
                  <c:v>10.687484314956269</c:v>
                </c:pt>
                <c:pt idx="2055">
                  <c:v>10.693513504833783</c:v>
                </c:pt>
                <c:pt idx="2056">
                  <c:v>10.69953852983414</c:v>
                </c:pt>
                <c:pt idx="2057">
                  <c:v>10.705559383350161</c:v>
                </c:pt>
                <c:pt idx="2058">
                  <c:v>10.711576058779242</c:v>
                </c:pt>
                <c:pt idx="2059">
                  <c:v>10.717588549523352</c:v>
                </c:pt>
                <c:pt idx="2060">
                  <c:v>10.723596848989072</c:v>
                </c:pt>
                <c:pt idx="2061">
                  <c:v>10.729600950587557</c:v>
                </c:pt>
                <c:pt idx="2062">
                  <c:v>10.73560084773457</c:v>
                </c:pt>
                <c:pt idx="2063">
                  <c:v>10.741596533850492</c:v>
                </c:pt>
                <c:pt idx="2064">
                  <c:v>10.747588002360324</c:v>
                </c:pt>
                <c:pt idx="2065">
                  <c:v>10.753575246693684</c:v>
                </c:pt>
                <c:pt idx="2066">
                  <c:v>10.759558260284818</c:v>
                </c:pt>
                <c:pt idx="2067">
                  <c:v>10.765537036572619</c:v>
                </c:pt>
                <c:pt idx="2068">
                  <c:v>10.771511569000632</c:v>
                </c:pt>
                <c:pt idx="2069">
                  <c:v>10.777481851017043</c:v>
                </c:pt>
                <c:pt idx="2070">
                  <c:v>10.783447876074707</c:v>
                </c:pt>
                <c:pt idx="2071">
                  <c:v>10.789409637631147</c:v>
                </c:pt>
                <c:pt idx="2072">
                  <c:v>10.795367129148573</c:v>
                </c:pt>
                <c:pt idx="2073">
                  <c:v>10.801320344093842</c:v>
                </c:pt>
                <c:pt idx="2074">
                  <c:v>10.807269275938534</c:v>
                </c:pt>
                <c:pt idx="2075">
                  <c:v>10.813213918158924</c:v>
                </c:pt>
                <c:pt idx="2076">
                  <c:v>10.819154264235969</c:v>
                </c:pt>
                <c:pt idx="2077">
                  <c:v>10.82509030765536</c:v>
                </c:pt>
                <c:pt idx="2078">
                  <c:v>10.831022041907499</c:v>
                </c:pt>
                <c:pt idx="2079">
                  <c:v>10.83694946048751</c:v>
                </c:pt>
                <c:pt idx="2080">
                  <c:v>10.842872556895237</c:v>
                </c:pt>
                <c:pt idx="2081">
                  <c:v>10.848791324635304</c:v>
                </c:pt>
                <c:pt idx="2082">
                  <c:v>10.854705757217046</c:v>
                </c:pt>
                <c:pt idx="2083">
                  <c:v>10.860615848154556</c:v>
                </c:pt>
                <c:pt idx="2084">
                  <c:v>10.866521590966702</c:v>
                </c:pt>
                <c:pt idx="2085">
                  <c:v>10.872422979177108</c:v>
                </c:pt>
                <c:pt idx="2086">
                  <c:v>10.87832000631418</c:v>
                </c:pt>
                <c:pt idx="2087">
                  <c:v>10.884212665911107</c:v>
                </c:pt>
                <c:pt idx="2088">
                  <c:v>10.890100951505858</c:v>
                </c:pt>
                <c:pt idx="2089">
                  <c:v>10.895984856641217</c:v>
                </c:pt>
                <c:pt idx="2090">
                  <c:v>10.901864374864761</c:v>
                </c:pt>
                <c:pt idx="2091">
                  <c:v>10.907739499728864</c:v>
                </c:pt>
                <c:pt idx="2092">
                  <c:v>10.913610224790741</c:v>
                </c:pt>
                <c:pt idx="2093">
                  <c:v>10.919476543612426</c:v>
                </c:pt>
                <c:pt idx="2094">
                  <c:v>10.925338449760766</c:v>
                </c:pt>
                <c:pt idx="2095">
                  <c:v>10.931195936807468</c:v>
                </c:pt>
                <c:pt idx="2096">
                  <c:v>10.937048998329086</c:v>
                </c:pt>
                <c:pt idx="2097">
                  <c:v>10.942897627907021</c:v>
                </c:pt>
                <c:pt idx="2098">
                  <c:v>10.948741819127529</c:v>
                </c:pt>
                <c:pt idx="2099">
                  <c:v>10.954581565581737</c:v>
                </c:pt>
                <c:pt idx="2100">
                  <c:v>10.960416860865651</c:v>
                </c:pt>
                <c:pt idx="2101">
                  <c:v>10.966247698580146</c:v>
                </c:pt>
                <c:pt idx="2102">
                  <c:v>10.972074072330997</c:v>
                </c:pt>
                <c:pt idx="2103">
                  <c:v>10.977895975728881</c:v>
                </c:pt>
                <c:pt idx="2104">
                  <c:v>10.983713402389359</c:v>
                </c:pt>
                <c:pt idx="2105">
                  <c:v>10.989526345932902</c:v>
                </c:pt>
                <c:pt idx="2106">
                  <c:v>10.995334799984912</c:v>
                </c:pt>
                <c:pt idx="2107">
                  <c:v>11.001138758175712</c:v>
                </c:pt>
                <c:pt idx="2108">
                  <c:v>11.006938214140542</c:v>
                </c:pt>
                <c:pt idx="2109">
                  <c:v>11.012733161519595</c:v>
                </c:pt>
                <c:pt idx="2110">
                  <c:v>11.018523593957994</c:v>
                </c:pt>
                <c:pt idx="2111">
                  <c:v>11.024309505105816</c:v>
                </c:pt>
                <c:pt idx="2112">
                  <c:v>11.030090888618105</c:v>
                </c:pt>
                <c:pt idx="2113">
                  <c:v>11.035867738154876</c:v>
                </c:pt>
                <c:pt idx="2114">
                  <c:v>11.041640047381092</c:v>
                </c:pt>
                <c:pt idx="2115">
                  <c:v>11.04740780996671</c:v>
                </c:pt>
                <c:pt idx="2116">
                  <c:v>11.053171019586673</c:v>
                </c:pt>
                <c:pt idx="2117">
                  <c:v>11.058929669920918</c:v>
                </c:pt>
                <c:pt idx="2118">
                  <c:v>11.064683754654373</c:v>
                </c:pt>
                <c:pt idx="2119">
                  <c:v>11.070433267476981</c:v>
                </c:pt>
                <c:pt idx="2120">
                  <c:v>11.076178202083694</c:v>
                </c:pt>
                <c:pt idx="2121">
                  <c:v>11.081918552174491</c:v>
                </c:pt>
                <c:pt idx="2122">
                  <c:v>11.087654311454376</c:v>
                </c:pt>
                <c:pt idx="2123">
                  <c:v>11.093385473633379</c:v>
                </c:pt>
                <c:pt idx="2124">
                  <c:v>11.099112032426584</c:v>
                </c:pt>
                <c:pt idx="2125">
                  <c:v>11.10483398155411</c:v>
                </c:pt>
                <c:pt idx="2126">
                  <c:v>11.110551314741139</c:v>
                </c:pt>
                <c:pt idx="2127">
                  <c:v>11.116264025717925</c:v>
                </c:pt>
                <c:pt idx="2128">
                  <c:v>11.121972108219774</c:v>
                </c:pt>
                <c:pt idx="2129">
                  <c:v>11.127675555987068</c:v>
                </c:pt>
                <c:pt idx="2130">
                  <c:v>11.133374362765277</c:v>
                </c:pt>
                <c:pt idx="2131">
                  <c:v>11.139068522304974</c:v>
                </c:pt>
                <c:pt idx="2132">
                  <c:v>11.144758028361801</c:v>
                </c:pt>
                <c:pt idx="2133">
                  <c:v>11.15044287469652</c:v>
                </c:pt>
                <c:pt idx="2134">
                  <c:v>11.156123055075009</c:v>
                </c:pt>
                <c:pt idx="2135">
                  <c:v>11.161798563268247</c:v>
                </c:pt>
                <c:pt idx="2136">
                  <c:v>11.167469393052333</c:v>
                </c:pt>
                <c:pt idx="2137">
                  <c:v>11.173135538208522</c:v>
                </c:pt>
                <c:pt idx="2138">
                  <c:v>11.178796992523189</c:v>
                </c:pt>
                <c:pt idx="2139">
                  <c:v>11.184453749787851</c:v>
                </c:pt>
                <c:pt idx="2140">
                  <c:v>11.190105803799183</c:v>
                </c:pt>
                <c:pt idx="2141">
                  <c:v>11.19575314835901</c:v>
                </c:pt>
                <c:pt idx="2142">
                  <c:v>11.201395777274334</c:v>
                </c:pt>
                <c:pt idx="2143">
                  <c:v>11.207033684357308</c:v>
                </c:pt>
                <c:pt idx="2144">
                  <c:v>11.212666863425287</c:v>
                </c:pt>
                <c:pt idx="2145">
                  <c:v>11.218295308300798</c:v>
                </c:pt>
                <c:pt idx="2146">
                  <c:v>11.223919012811553</c:v>
                </c:pt>
                <c:pt idx="2147">
                  <c:v>11.22953797079048</c:v>
                </c:pt>
                <c:pt idx="2148">
                  <c:v>11.235152176075706</c:v>
                </c:pt>
                <c:pt idx="2149">
                  <c:v>11.240761622510558</c:v>
                </c:pt>
                <c:pt idx="2150">
                  <c:v>11.246366303943587</c:v>
                </c:pt>
                <c:pt idx="2151">
                  <c:v>11.251966214228572</c:v>
                </c:pt>
                <c:pt idx="2152">
                  <c:v>11.257561347224543</c:v>
                </c:pt>
                <c:pt idx="2153">
                  <c:v>11.263151696795733</c:v>
                </c:pt>
                <c:pt idx="2154">
                  <c:v>11.268737256811635</c:v>
                </c:pt>
                <c:pt idx="2155">
                  <c:v>11.274318021147014</c:v>
                </c:pt>
                <c:pt idx="2156">
                  <c:v>11.279893983681873</c:v>
                </c:pt>
                <c:pt idx="2157">
                  <c:v>11.285465138301477</c:v>
                </c:pt>
                <c:pt idx="2158">
                  <c:v>11.291031478896379</c:v>
                </c:pt>
                <c:pt idx="2159">
                  <c:v>11.296592999362399</c:v>
                </c:pt>
                <c:pt idx="2160">
                  <c:v>11.302149693600652</c:v>
                </c:pt>
                <c:pt idx="2161">
                  <c:v>11.307701555517536</c:v>
                </c:pt>
                <c:pt idx="2162">
                  <c:v>11.313248579024766</c:v>
                </c:pt>
                <c:pt idx="2163">
                  <c:v>11.318790758039338</c:v>
                </c:pt>
                <c:pt idx="2164">
                  <c:v>11.324328086483579</c:v>
                </c:pt>
                <c:pt idx="2165">
                  <c:v>11.32986055828513</c:v>
                </c:pt>
                <c:pt idx="2166">
                  <c:v>11.335388167376946</c:v>
                </c:pt>
                <c:pt idx="2167">
                  <c:v>11.340910907697342</c:v>
                </c:pt>
                <c:pt idx="2168">
                  <c:v>11.346428773189952</c:v>
                </c:pt>
                <c:pt idx="2169">
                  <c:v>11.351941757803754</c:v>
                </c:pt>
                <c:pt idx="2170">
                  <c:v>11.357449855493085</c:v>
                </c:pt>
                <c:pt idx="2171">
                  <c:v>11.362953060217642</c:v>
                </c:pt>
                <c:pt idx="2172">
                  <c:v>11.368451365942494</c:v>
                </c:pt>
                <c:pt idx="2173">
                  <c:v>11.37394476663807</c:v>
                </c:pt>
                <c:pt idx="2174">
                  <c:v>11.379433256280176</c:v>
                </c:pt>
                <c:pt idx="2175">
                  <c:v>11.384916828850015</c:v>
                </c:pt>
                <c:pt idx="2176">
                  <c:v>11.390395478334177</c:v>
                </c:pt>
                <c:pt idx="2177">
                  <c:v>11.395869198724649</c:v>
                </c:pt>
                <c:pt idx="2178">
                  <c:v>11.401337984018831</c:v>
                </c:pt>
                <c:pt idx="2179">
                  <c:v>11.406801828219525</c:v>
                </c:pt>
                <c:pt idx="2180">
                  <c:v>11.412260725334956</c:v>
                </c:pt>
                <c:pt idx="2181">
                  <c:v>11.417714669378778</c:v>
                </c:pt>
                <c:pt idx="2182">
                  <c:v>11.423163654370068</c:v>
                </c:pt>
                <c:pt idx="2183">
                  <c:v>11.428607674333346</c:v>
                </c:pt>
                <c:pt idx="2184">
                  <c:v>11.434046723298582</c:v>
                </c:pt>
                <c:pt idx="2185">
                  <c:v>11.439480795301186</c:v>
                </c:pt>
                <c:pt idx="2186">
                  <c:v>11.444909884382035</c:v>
                </c:pt>
                <c:pt idx="2187">
                  <c:v>11.450333984587468</c:v>
                </c:pt>
                <c:pt idx="2188">
                  <c:v>11.455753089969285</c:v>
                </c:pt>
                <c:pt idx="2189">
                  <c:v>11.46116719458478</c:v>
                </c:pt>
                <c:pt idx="2190">
                  <c:v>11.466576292496731</c:v>
                </c:pt>
                <c:pt idx="2191">
                  <c:v>11.471980377773388</c:v>
                </c:pt>
                <c:pt idx="2192">
                  <c:v>11.477379444488509</c:v>
                </c:pt>
                <c:pt idx="2193">
                  <c:v>11.482773486721362</c:v>
                </c:pt>
                <c:pt idx="2194">
                  <c:v>11.488162498556711</c:v>
                </c:pt>
                <c:pt idx="2195">
                  <c:v>11.493546474084843</c:v>
                </c:pt>
                <c:pt idx="2196">
                  <c:v>11.498925407401577</c:v>
                </c:pt>
                <c:pt idx="2197">
                  <c:v>11.504299292608255</c:v>
                </c:pt>
                <c:pt idx="2198">
                  <c:v>11.509668123811744</c:v>
                </c:pt>
                <c:pt idx="2199">
                  <c:v>11.515031895124462</c:v>
                </c:pt>
                <c:pt idx="2200">
                  <c:v>11.520390600664387</c:v>
                </c:pt>
                <c:pt idx="2201">
                  <c:v>11.525744234555024</c:v>
                </c:pt>
                <c:pt idx="2202">
                  <c:v>11.531092790925468</c:v>
                </c:pt>
                <c:pt idx="2203">
                  <c:v>11.536436263910376</c:v>
                </c:pt>
                <c:pt idx="2204">
                  <c:v>11.541774647649962</c:v>
                </c:pt>
                <c:pt idx="2205">
                  <c:v>11.547107936290047</c:v>
                </c:pt>
                <c:pt idx="2206">
                  <c:v>11.552436123982016</c:v>
                </c:pt>
                <c:pt idx="2207">
                  <c:v>11.557759204882862</c:v>
                </c:pt>
                <c:pt idx="2208">
                  <c:v>11.563077173155177</c:v>
                </c:pt>
                <c:pt idx="2209">
                  <c:v>11.568390022967145</c:v>
                </c:pt>
                <c:pt idx="2210">
                  <c:v>11.57369774849259</c:v>
                </c:pt>
                <c:pt idx="2211">
                  <c:v>11.579000343910934</c:v>
                </c:pt>
                <c:pt idx="2212">
                  <c:v>11.584297803407225</c:v>
                </c:pt>
                <c:pt idx="2213">
                  <c:v>11.589590121172156</c:v>
                </c:pt>
                <c:pt idx="2214">
                  <c:v>11.594877291402051</c:v>
                </c:pt>
                <c:pt idx="2215">
                  <c:v>11.600159308298878</c:v>
                </c:pt>
                <c:pt idx="2216">
                  <c:v>11.605436166070263</c:v>
                </c:pt>
                <c:pt idx="2217">
                  <c:v>11.610707858929475</c:v>
                </c:pt>
                <c:pt idx="2218">
                  <c:v>11.615974381095457</c:v>
                </c:pt>
                <c:pt idx="2219">
                  <c:v>11.621235726792829</c:v>
                </c:pt>
                <c:pt idx="2220">
                  <c:v>11.626491890251879</c:v>
                </c:pt>
                <c:pt idx="2221">
                  <c:v>11.631742865708576</c:v>
                </c:pt>
                <c:pt idx="2222">
                  <c:v>11.636988647404589</c:v>
                </c:pt>
                <c:pt idx="2223">
                  <c:v>11.642229229587263</c:v>
                </c:pt>
                <c:pt idx="2224">
                  <c:v>11.647464606509661</c:v>
                </c:pt>
                <c:pt idx="2225">
                  <c:v>11.652694772430563</c:v>
                </c:pt>
                <c:pt idx="2226">
                  <c:v>11.657919721614435</c:v>
                </c:pt>
                <c:pt idx="2227">
                  <c:v>11.663139448331483</c:v>
                </c:pt>
                <c:pt idx="2228">
                  <c:v>11.668353946857641</c:v>
                </c:pt>
                <c:pt idx="2229">
                  <c:v>11.673563211474571</c:v>
                </c:pt>
                <c:pt idx="2230">
                  <c:v>11.678767236469666</c:v>
                </c:pt>
                <c:pt idx="2231">
                  <c:v>11.683966016136091</c:v>
                </c:pt>
                <c:pt idx="2232">
                  <c:v>11.689159544772743</c:v>
                </c:pt>
                <c:pt idx="2233">
                  <c:v>11.694347816684269</c:v>
                </c:pt>
                <c:pt idx="2234">
                  <c:v>11.6995308261811</c:v>
                </c:pt>
                <c:pt idx="2235">
                  <c:v>11.704708567579438</c:v>
                </c:pt>
                <c:pt idx="2236">
                  <c:v>11.709881035201246</c:v>
                </c:pt>
                <c:pt idx="2237">
                  <c:v>11.715048223374271</c:v>
                </c:pt>
                <c:pt idx="2238">
                  <c:v>11.720210126432079</c:v>
                </c:pt>
                <c:pt idx="2239">
                  <c:v>11.725366738713996</c:v>
                </c:pt>
                <c:pt idx="2240">
                  <c:v>11.73051805456516</c:v>
                </c:pt>
                <c:pt idx="2241">
                  <c:v>11.735664068336536</c:v>
                </c:pt>
                <c:pt idx="2242">
                  <c:v>11.740804774384884</c:v>
                </c:pt>
                <c:pt idx="2243">
                  <c:v>11.74594016707278</c:v>
                </c:pt>
                <c:pt idx="2244">
                  <c:v>11.751070240768643</c:v>
                </c:pt>
                <c:pt idx="2245">
                  <c:v>11.756194989846723</c:v>
                </c:pt>
                <c:pt idx="2246">
                  <c:v>11.761314408687095</c:v>
                </c:pt>
                <c:pt idx="2247">
                  <c:v>11.7664284916757</c:v>
                </c:pt>
                <c:pt idx="2248">
                  <c:v>11.77153723320431</c:v>
                </c:pt>
                <c:pt idx="2249">
                  <c:v>11.776640627670565</c:v>
                </c:pt>
                <c:pt idx="2250">
                  <c:v>11.781738669477965</c:v>
                </c:pt>
                <c:pt idx="2251">
                  <c:v>11.786831353035893</c:v>
                </c:pt>
                <c:pt idx="2252">
                  <c:v>11.791918672759589</c:v>
                </c:pt>
                <c:pt idx="2253">
                  <c:v>11.797000623070176</c:v>
                </c:pt>
                <c:pt idx="2254">
                  <c:v>11.802077198394677</c:v>
                </c:pt>
                <c:pt idx="2255">
                  <c:v>11.807148393166017</c:v>
                </c:pt>
                <c:pt idx="2256">
                  <c:v>11.812214201823</c:v>
                </c:pt>
                <c:pt idx="2257">
                  <c:v>11.817274618810341</c:v>
                </c:pt>
                <c:pt idx="2258">
                  <c:v>11.822329638578676</c:v>
                </c:pt>
                <c:pt idx="2259">
                  <c:v>11.827379255584558</c:v>
                </c:pt>
                <c:pt idx="2260">
                  <c:v>11.832423464290464</c:v>
                </c:pt>
                <c:pt idx="2261">
                  <c:v>11.837462259164798</c:v>
                </c:pt>
                <c:pt idx="2262">
                  <c:v>11.842495634681901</c:v>
                </c:pt>
                <c:pt idx="2263">
                  <c:v>11.847523585322064</c:v>
                </c:pt>
                <c:pt idx="2264">
                  <c:v>11.85254610557152</c:v>
                </c:pt>
                <c:pt idx="2265">
                  <c:v>11.857563189922457</c:v>
                </c:pt>
                <c:pt idx="2266">
                  <c:v>11.86257483287304</c:v>
                </c:pt>
                <c:pt idx="2267">
                  <c:v>11.867581028927376</c:v>
                </c:pt>
                <c:pt idx="2268">
                  <c:v>11.872581772595556</c:v>
                </c:pt>
                <c:pt idx="2269">
                  <c:v>11.877577058393655</c:v>
                </c:pt>
                <c:pt idx="2270">
                  <c:v>11.882566880843729</c:v>
                </c:pt>
                <c:pt idx="2271">
                  <c:v>11.887551234473827</c:v>
                </c:pt>
                <c:pt idx="2272">
                  <c:v>11.892530113818003</c:v>
                </c:pt>
                <c:pt idx="2273">
                  <c:v>11.897503513416289</c:v>
                </c:pt>
                <c:pt idx="2274">
                  <c:v>11.902471427814749</c:v>
                </c:pt>
                <c:pt idx="2275">
                  <c:v>11.907433851565457</c:v>
                </c:pt>
                <c:pt idx="2276">
                  <c:v>11.912390779226506</c:v>
                </c:pt>
                <c:pt idx="2277">
                  <c:v>11.917342205362027</c:v>
                </c:pt>
                <c:pt idx="2278">
                  <c:v>11.922288124542156</c:v>
                </c:pt>
                <c:pt idx="2279">
                  <c:v>11.927228531343088</c:v>
                </c:pt>
                <c:pt idx="2280">
                  <c:v>11.932163420347077</c:v>
                </c:pt>
                <c:pt idx="2281">
                  <c:v>11.937092786142408</c:v>
                </c:pt>
                <c:pt idx="2282">
                  <c:v>11.942016623323411</c:v>
                </c:pt>
                <c:pt idx="2283">
                  <c:v>11.946934926490508</c:v>
                </c:pt>
                <c:pt idx="2284">
                  <c:v>11.951847690250183</c:v>
                </c:pt>
                <c:pt idx="2285">
                  <c:v>11.956754909214975</c:v>
                </c:pt>
                <c:pt idx="2286">
                  <c:v>11.96165657800352</c:v>
                </c:pt>
                <c:pt idx="2287">
                  <c:v>11.96655269124054</c:v>
                </c:pt>
                <c:pt idx="2288">
                  <c:v>11.971443243556843</c:v>
                </c:pt>
                <c:pt idx="2289">
                  <c:v>11.976328229589342</c:v>
                </c:pt>
                <c:pt idx="2290">
                  <c:v>11.981207643981053</c:v>
                </c:pt>
                <c:pt idx="2291">
                  <c:v>11.98608148138109</c:v>
                </c:pt>
                <c:pt idx="2292">
                  <c:v>11.990949736444707</c:v>
                </c:pt>
                <c:pt idx="2293">
                  <c:v>11.995812403833257</c:v>
                </c:pt>
                <c:pt idx="2294">
                  <c:v>12.000669478214226</c:v>
                </c:pt>
                <c:pt idx="2295">
                  <c:v>12.005520954261236</c:v>
                </c:pt>
                <c:pt idx="2296">
                  <c:v>12.010366826654057</c:v>
                </c:pt>
                <c:pt idx="2297">
                  <c:v>12.015207090078594</c:v>
                </c:pt>
                <c:pt idx="2298">
                  <c:v>12.020041739226899</c:v>
                </c:pt>
                <c:pt idx="2299">
                  <c:v>12.024870768797193</c:v>
                </c:pt>
                <c:pt idx="2300">
                  <c:v>12.029694173493848</c:v>
                </c:pt>
                <c:pt idx="2301">
                  <c:v>12.03451194802741</c:v>
                </c:pt>
                <c:pt idx="2302">
                  <c:v>12.039324087114599</c:v>
                </c:pt>
                <c:pt idx="2303">
                  <c:v>12.044130585478321</c:v>
                </c:pt>
                <c:pt idx="2304">
                  <c:v>12.048931437847648</c:v>
                </c:pt>
                <c:pt idx="2305">
                  <c:v>12.053726638957862</c:v>
                </c:pt>
                <c:pt idx="2306">
                  <c:v>12.058516183550445</c:v>
                </c:pt>
                <c:pt idx="2307">
                  <c:v>12.063300066373069</c:v>
                </c:pt>
                <c:pt idx="2308">
                  <c:v>12.06807828217962</c:v>
                </c:pt>
                <c:pt idx="2309">
                  <c:v>12.072850825730193</c:v>
                </c:pt>
                <c:pt idx="2310">
                  <c:v>12.077617691791115</c:v>
                </c:pt>
                <c:pt idx="2311">
                  <c:v>12.082378875134928</c:v>
                </c:pt>
                <c:pt idx="2312">
                  <c:v>12.087134370540419</c:v>
                </c:pt>
                <c:pt idx="2313">
                  <c:v>12.091884172792597</c:v>
                </c:pt>
                <c:pt idx="2314">
                  <c:v>12.096628276682724</c:v>
                </c:pt>
                <c:pt idx="2315">
                  <c:v>12.101366677008309</c:v>
                </c:pt>
                <c:pt idx="2316">
                  <c:v>12.106099368573114</c:v>
                </c:pt>
                <c:pt idx="2317">
                  <c:v>12.110826346187157</c:v>
                </c:pt>
                <c:pt idx="2318">
                  <c:v>12.115547604666737</c:v>
                </c:pt>
                <c:pt idx="2319">
                  <c:v>12.120263138834416</c:v>
                </c:pt>
                <c:pt idx="2320">
                  <c:v>12.124972943519015</c:v>
                </c:pt>
                <c:pt idx="2321">
                  <c:v>12.129677013555678</c:v>
                </c:pt>
                <c:pt idx="2322">
                  <c:v>12.134375343785811</c:v>
                </c:pt>
                <c:pt idx="2323">
                  <c:v>12.139067929057104</c:v>
                </c:pt>
                <c:pt idx="2324">
                  <c:v>12.143754764223575</c:v>
                </c:pt>
                <c:pt idx="2325">
                  <c:v>12.148435844145533</c:v>
                </c:pt>
                <c:pt idx="2326">
                  <c:v>12.153111163689594</c:v>
                </c:pt>
                <c:pt idx="2327">
                  <c:v>12.157780717728702</c:v>
                </c:pt>
                <c:pt idx="2328">
                  <c:v>12.162444501142124</c:v>
                </c:pt>
                <c:pt idx="2329">
                  <c:v>12.167102508815436</c:v>
                </c:pt>
                <c:pt idx="2330">
                  <c:v>12.171754735640564</c:v>
                </c:pt>
                <c:pt idx="2331">
                  <c:v>12.176401176515785</c:v>
                </c:pt>
                <c:pt idx="2332">
                  <c:v>12.181041826345693</c:v>
                </c:pt>
                <c:pt idx="2333">
                  <c:v>12.185676680041258</c:v>
                </c:pt>
                <c:pt idx="2334">
                  <c:v>12.190305732519779</c:v>
                </c:pt>
                <c:pt idx="2335">
                  <c:v>12.194928978704937</c:v>
                </c:pt>
                <c:pt idx="2336">
                  <c:v>12.199546413526793</c:v>
                </c:pt>
                <c:pt idx="2337">
                  <c:v>12.20415803192174</c:v>
                </c:pt>
                <c:pt idx="2338">
                  <c:v>12.208763828832588</c:v>
                </c:pt>
                <c:pt idx="2339">
                  <c:v>12.21336379920851</c:v>
                </c:pt>
                <c:pt idx="2340">
                  <c:v>12.217957938005075</c:v>
                </c:pt>
                <c:pt idx="2341">
                  <c:v>12.222546240184242</c:v>
                </c:pt>
                <c:pt idx="2342">
                  <c:v>12.227128700714387</c:v>
                </c:pt>
                <c:pt idx="2343">
                  <c:v>12.23170531457027</c:v>
                </c:pt>
                <c:pt idx="2344">
                  <c:v>12.236276076733079</c:v>
                </c:pt>
                <c:pt idx="2345">
                  <c:v>12.240840982190402</c:v>
                </c:pt>
                <c:pt idx="2346">
                  <c:v>12.24540002593627</c:v>
                </c:pt>
                <c:pt idx="2347">
                  <c:v>12.249953202971142</c:v>
                </c:pt>
                <c:pt idx="2348">
                  <c:v>12.254500508301884</c:v>
                </c:pt>
                <c:pt idx="2349">
                  <c:v>12.259041936941827</c:v>
                </c:pt>
                <c:pt idx="2350">
                  <c:v>12.263577483910728</c:v>
                </c:pt>
                <c:pt idx="2351">
                  <c:v>12.268107144234811</c:v>
                </c:pt>
                <c:pt idx="2352">
                  <c:v>12.272630912946749</c:v>
                </c:pt>
                <c:pt idx="2353">
                  <c:v>12.277148785085677</c:v>
                </c:pt>
                <c:pt idx="2354">
                  <c:v>12.281660755697192</c:v>
                </c:pt>
                <c:pt idx="2355">
                  <c:v>12.286166819833353</c:v>
                </c:pt>
                <c:pt idx="2356">
                  <c:v>12.290666972552726</c:v>
                </c:pt>
                <c:pt idx="2357">
                  <c:v>12.295161208920343</c:v>
                </c:pt>
                <c:pt idx="2358">
                  <c:v>12.299649524007705</c:v>
                </c:pt>
                <c:pt idx="2359">
                  <c:v>12.30413191289283</c:v>
                </c:pt>
                <c:pt idx="2360">
                  <c:v>12.308608370660242</c:v>
                </c:pt>
                <c:pt idx="2361">
                  <c:v>12.313078892400943</c:v>
                </c:pt>
                <c:pt idx="2362">
                  <c:v>12.317543473212456</c:v>
                </c:pt>
                <c:pt idx="2363">
                  <c:v>12.32200210819884</c:v>
                </c:pt>
                <c:pt idx="2364">
                  <c:v>12.326454792470635</c:v>
                </c:pt>
                <c:pt idx="2365">
                  <c:v>12.330901521144924</c:v>
                </c:pt>
                <c:pt idx="2366">
                  <c:v>12.335342289345343</c:v>
                </c:pt>
                <c:pt idx="2367">
                  <c:v>12.339777092202034</c:v>
                </c:pt>
                <c:pt idx="2368">
                  <c:v>12.344205924851691</c:v>
                </c:pt>
                <c:pt idx="2369">
                  <c:v>12.34862878243756</c:v>
                </c:pt>
                <c:pt idx="2370">
                  <c:v>12.353045660109432</c:v>
                </c:pt>
                <c:pt idx="2371">
                  <c:v>12.357456553023654</c:v>
                </c:pt>
                <c:pt idx="2372">
                  <c:v>12.361861456343162</c:v>
                </c:pt>
                <c:pt idx="2373">
                  <c:v>12.366260365237418</c:v>
                </c:pt>
                <c:pt idx="2374">
                  <c:v>12.370653274882484</c:v>
                </c:pt>
                <c:pt idx="2375">
                  <c:v>12.375040180460998</c:v>
                </c:pt>
                <c:pt idx="2376">
                  <c:v>12.379421077162181</c:v>
                </c:pt>
                <c:pt idx="2377">
                  <c:v>12.383795960181846</c:v>
                </c:pt>
                <c:pt idx="2378">
                  <c:v>12.38816482472239</c:v>
                </c:pt>
                <c:pt idx="2379">
                  <c:v>12.392527665992818</c:v>
                </c:pt>
                <c:pt idx="2380">
                  <c:v>12.396884479208742</c:v>
                </c:pt>
                <c:pt idx="2381">
                  <c:v>12.401235259592383</c:v>
                </c:pt>
                <c:pt idx="2382">
                  <c:v>12.405580002372581</c:v>
                </c:pt>
                <c:pt idx="2383">
                  <c:v>12.409918702784786</c:v>
                </c:pt>
                <c:pt idx="2384">
                  <c:v>12.41425135607108</c:v>
                </c:pt>
                <c:pt idx="2385">
                  <c:v>12.418577957480185</c:v>
                </c:pt>
                <c:pt idx="2386">
                  <c:v>12.422898502267444</c:v>
                </c:pt>
                <c:pt idx="2387">
                  <c:v>12.427212985694851</c:v>
                </c:pt>
                <c:pt idx="2388">
                  <c:v>12.431521403031054</c:v>
                </c:pt>
                <c:pt idx="2389">
                  <c:v>12.435823749551334</c:v>
                </c:pt>
                <c:pt idx="2390">
                  <c:v>12.440120020537648</c:v>
                </c:pt>
                <c:pt idx="2391">
                  <c:v>12.444410211278612</c:v>
                </c:pt>
                <c:pt idx="2392">
                  <c:v>12.448694317069489</c:v>
                </c:pt>
                <c:pt idx="2393">
                  <c:v>12.452972333212248</c:v>
                </c:pt>
                <c:pt idx="2394">
                  <c:v>12.457244255015516</c:v>
                </c:pt>
                <c:pt idx="2395">
                  <c:v>12.461510077794602</c:v>
                </c:pt>
                <c:pt idx="2396">
                  <c:v>12.465769796871513</c:v>
                </c:pt>
                <c:pt idx="2397">
                  <c:v>12.470023407574944</c:v>
                </c:pt>
                <c:pt idx="2398">
                  <c:v>12.47427090524029</c:v>
                </c:pt>
                <c:pt idx="2399">
                  <c:v>12.478512285209645</c:v>
                </c:pt>
                <c:pt idx="2400">
                  <c:v>12.48274754283182</c:v>
                </c:pt>
                <c:pt idx="2401">
                  <c:v>12.486976673462335</c:v>
                </c:pt>
                <c:pt idx="2402">
                  <c:v>12.491199672463425</c:v>
                </c:pt>
                <c:pt idx="2403">
                  <c:v>12.495416535204063</c:v>
                </c:pt>
                <c:pt idx="2404">
                  <c:v>12.499627257059927</c:v>
                </c:pt>
                <c:pt idx="2405">
                  <c:v>12.503831833413464</c:v>
                </c:pt>
                <c:pt idx="2406">
                  <c:v>12.508030259653831</c:v>
                </c:pt>
                <c:pt idx="2407">
                  <c:v>12.512222531176935</c:v>
                </c:pt>
                <c:pt idx="2408">
                  <c:v>12.516408643385438</c:v>
                </c:pt>
                <c:pt idx="2409">
                  <c:v>12.520588591688758</c:v>
                </c:pt>
                <c:pt idx="2410">
                  <c:v>12.524762371503067</c:v>
                </c:pt>
                <c:pt idx="2411">
                  <c:v>12.528929978251304</c:v>
                </c:pt>
                <c:pt idx="2412">
                  <c:v>12.533091407363177</c:v>
                </c:pt>
                <c:pt idx="2413">
                  <c:v>12.537246654275172</c:v>
                </c:pt>
                <c:pt idx="2414">
                  <c:v>12.541395714430546</c:v>
                </c:pt>
                <c:pt idx="2415">
                  <c:v>12.545538583279349</c:v>
                </c:pt>
                <c:pt idx="2416">
                  <c:v>12.549675256278414</c:v>
                </c:pt>
                <c:pt idx="2417">
                  <c:v>12.553805728891376</c:v>
                </c:pt>
                <c:pt idx="2418">
                  <c:v>12.557929996588665</c:v>
                </c:pt>
                <c:pt idx="2419">
                  <c:v>12.56204805484751</c:v>
                </c:pt>
                <c:pt idx="2420">
                  <c:v>12.566159899151964</c:v>
                </c:pt>
                <c:pt idx="2421">
                  <c:v>12.570265524992882</c:v>
                </c:pt>
                <c:pt idx="2422">
                  <c:v>12.574364927867933</c:v>
                </c:pt>
                <c:pt idx="2423">
                  <c:v>12.578458103281639</c:v>
                </c:pt>
                <c:pt idx="2424">
                  <c:v>12.582545046745317</c:v>
                </c:pt>
                <c:pt idx="2425">
                  <c:v>12.586625753777128</c:v>
                </c:pt>
                <c:pt idx="2426">
                  <c:v>12.590700219902089</c:v>
                </c:pt>
                <c:pt idx="2427">
                  <c:v>12.594768440652043</c:v>
                </c:pt>
                <c:pt idx="2428">
                  <c:v>12.598830411565679</c:v>
                </c:pt>
                <c:pt idx="2429">
                  <c:v>12.602886128188564</c:v>
                </c:pt>
                <c:pt idx="2430">
                  <c:v>12.606935586073098</c:v>
                </c:pt>
                <c:pt idx="2431">
                  <c:v>12.610978780778551</c:v>
                </c:pt>
                <c:pt idx="2432">
                  <c:v>12.615015707871068</c:v>
                </c:pt>
                <c:pt idx="2433">
                  <c:v>12.619046362923671</c:v>
                </c:pt>
                <c:pt idx="2434">
                  <c:v>12.623070741516244</c:v>
                </c:pt>
                <c:pt idx="2435">
                  <c:v>12.62708883923556</c:v>
                </c:pt>
                <c:pt idx="2436">
                  <c:v>12.631100651675283</c:v>
                </c:pt>
                <c:pt idx="2437">
                  <c:v>12.635106174435977</c:v>
                </c:pt>
                <c:pt idx="2438">
                  <c:v>12.639105403125088</c:v>
                </c:pt>
                <c:pt idx="2439">
                  <c:v>12.643098333356972</c:v>
                </c:pt>
                <c:pt idx="2440">
                  <c:v>12.647084960752897</c:v>
                </c:pt>
                <c:pt idx="2441">
                  <c:v>12.651065280941028</c:v>
                </c:pt>
                <c:pt idx="2442">
                  <c:v>12.655039289556465</c:v>
                </c:pt>
                <c:pt idx="2443">
                  <c:v>12.659006982241213</c:v>
                </c:pt>
                <c:pt idx="2444">
                  <c:v>12.662968354644214</c:v>
                </c:pt>
                <c:pt idx="2445">
                  <c:v>12.666923402421332</c:v>
                </c:pt>
                <c:pt idx="2446">
                  <c:v>12.670872121235384</c:v>
                </c:pt>
                <c:pt idx="2447">
                  <c:v>12.674814506756109</c:v>
                </c:pt>
                <c:pt idx="2448">
                  <c:v>12.678750554660198</c:v>
                </c:pt>
                <c:pt idx="2449">
                  <c:v>12.682680260631287</c:v>
                </c:pt>
                <c:pt idx="2450">
                  <c:v>12.686603620359985</c:v>
                </c:pt>
                <c:pt idx="2451">
                  <c:v>12.69052062954383</c:v>
                </c:pt>
                <c:pt idx="2452">
                  <c:v>12.694431283887349</c:v>
                </c:pt>
                <c:pt idx="2453">
                  <c:v>12.698335579102034</c:v>
                </c:pt>
                <c:pt idx="2454">
                  <c:v>12.702233510906343</c:v>
                </c:pt>
                <c:pt idx="2455">
                  <c:v>12.706125075025714</c:v>
                </c:pt>
                <c:pt idx="2456">
                  <c:v>12.710010267192576</c:v>
                </c:pt>
                <c:pt idx="2457">
                  <c:v>12.713889083146325</c:v>
                </c:pt>
                <c:pt idx="2458">
                  <c:v>12.717761518633385</c:v>
                </c:pt>
                <c:pt idx="2459">
                  <c:v>12.721627569407142</c:v>
                </c:pt>
                <c:pt idx="2460">
                  <c:v>12.725487231227998</c:v>
                </c:pt>
                <c:pt idx="2461">
                  <c:v>12.729340499863362</c:v>
                </c:pt>
                <c:pt idx="2462">
                  <c:v>12.73318737108765</c:v>
                </c:pt>
                <c:pt idx="2463">
                  <c:v>12.737027840682302</c:v>
                </c:pt>
                <c:pt idx="2464">
                  <c:v>12.740861904435768</c:v>
                </c:pt>
                <c:pt idx="2465">
                  <c:v>12.744689558143532</c:v>
                </c:pt>
                <c:pt idx="2466">
                  <c:v>12.748510797608098</c:v>
                </c:pt>
                <c:pt idx="2467">
                  <c:v>12.752325618639006</c:v>
                </c:pt>
                <c:pt idx="2468">
                  <c:v>12.756134017052839</c:v>
                </c:pt>
                <c:pt idx="2469">
                  <c:v>12.759935988673222</c:v>
                </c:pt>
                <c:pt idx="2470">
                  <c:v>12.763731529330828</c:v>
                </c:pt>
                <c:pt idx="2471">
                  <c:v>12.767520634863381</c:v>
                </c:pt>
                <c:pt idx="2472">
                  <c:v>12.771303301115664</c:v>
                </c:pt>
                <c:pt idx="2473">
                  <c:v>12.775079523939514</c:v>
                </c:pt>
                <c:pt idx="2474">
                  <c:v>12.77884929919384</c:v>
                </c:pt>
                <c:pt idx="2475">
                  <c:v>12.78261262274463</c:v>
                </c:pt>
                <c:pt idx="2476">
                  <c:v>12.78636949046493</c:v>
                </c:pt>
                <c:pt idx="2477">
                  <c:v>12.790119898234876</c:v>
                </c:pt>
                <c:pt idx="2478">
                  <c:v>12.79386384194169</c:v>
                </c:pt>
                <c:pt idx="2479">
                  <c:v>12.797601317479668</c:v>
                </c:pt>
                <c:pt idx="2480">
                  <c:v>12.801332320750216</c:v>
                </c:pt>
                <c:pt idx="2481">
                  <c:v>12.805056847661836</c:v>
                </c:pt>
                <c:pt idx="2482">
                  <c:v>12.80877489413013</c:v>
                </c:pt>
                <c:pt idx="2483">
                  <c:v>12.812486456077792</c:v>
                </c:pt>
                <c:pt idx="2484">
                  <c:v>12.816191529434644</c:v>
                </c:pt>
                <c:pt idx="2485">
                  <c:v>12.819890110137621</c:v>
                </c:pt>
                <c:pt idx="2486">
                  <c:v>12.823582194130781</c:v>
                </c:pt>
                <c:pt idx="2487">
                  <c:v>12.827267777365284</c:v>
                </c:pt>
                <c:pt idx="2488">
                  <c:v>12.830946855799455</c:v>
                </c:pt>
                <c:pt idx="2489">
                  <c:v>12.834619425398724</c:v>
                </c:pt>
                <c:pt idx="2490">
                  <c:v>12.838285482135664</c:v>
                </c:pt>
                <c:pt idx="2491">
                  <c:v>12.841945021990009</c:v>
                </c:pt>
                <c:pt idx="2492">
                  <c:v>12.845598040948616</c:v>
                </c:pt>
                <c:pt idx="2493">
                  <c:v>12.849244535005495</c:v>
                </c:pt>
                <c:pt idx="2494">
                  <c:v>12.852884500161824</c:v>
                </c:pt>
                <c:pt idx="2495">
                  <c:v>12.856517932425936</c:v>
                </c:pt>
                <c:pt idx="2496">
                  <c:v>12.860144827813329</c:v>
                </c:pt>
                <c:pt idx="2497">
                  <c:v>12.863765182346667</c:v>
                </c:pt>
                <c:pt idx="2498">
                  <c:v>12.867378992055786</c:v>
                </c:pt>
                <c:pt idx="2499">
                  <c:v>12.870986252977701</c:v>
                </c:pt>
                <c:pt idx="2500">
                  <c:v>12.8745869611566</c:v>
                </c:pt>
                <c:pt idx="2501">
                  <c:v>12.87818111264388</c:v>
                </c:pt>
                <c:pt idx="2502">
                  <c:v>12.881768703498103</c:v>
                </c:pt>
                <c:pt idx="2503">
                  <c:v>12.885349729785037</c:v>
                </c:pt>
                <c:pt idx="2504">
                  <c:v>12.888924187577642</c:v>
                </c:pt>
                <c:pt idx="2505">
                  <c:v>12.892492072956101</c:v>
                </c:pt>
                <c:pt idx="2506">
                  <c:v>12.896053382007789</c:v>
                </c:pt>
                <c:pt idx="2507">
                  <c:v>12.89960811082728</c:v>
                </c:pt>
                <c:pt idx="2508">
                  <c:v>12.903156255516384</c:v>
                </c:pt>
                <c:pt idx="2509">
                  <c:v>12.906697812184127</c:v>
                </c:pt>
                <c:pt idx="2510">
                  <c:v>12.910232776946767</c:v>
                </c:pt>
                <c:pt idx="2511">
                  <c:v>12.913761145927765</c:v>
                </c:pt>
                <c:pt idx="2512">
                  <c:v>12.917282915257845</c:v>
                </c:pt>
                <c:pt idx="2513">
                  <c:v>12.920798081074945</c:v>
                </c:pt>
                <c:pt idx="2514">
                  <c:v>12.924306639524259</c:v>
                </c:pt>
                <c:pt idx="2515">
                  <c:v>12.927808586758221</c:v>
                </c:pt>
                <c:pt idx="2516">
                  <c:v>12.931303918936521</c:v>
                </c:pt>
                <c:pt idx="2517">
                  <c:v>12.934792632226101</c:v>
                </c:pt>
                <c:pt idx="2518">
                  <c:v>12.938274722801149</c:v>
                </c:pt>
                <c:pt idx="2519">
                  <c:v>12.941750186843128</c:v>
                </c:pt>
                <c:pt idx="2520">
                  <c:v>12.945219020540767</c:v>
                </c:pt>
                <c:pt idx="2521">
                  <c:v>12.948681220090071</c:v>
                </c:pt>
                <c:pt idx="2522">
                  <c:v>12.952136781694307</c:v>
                </c:pt>
                <c:pt idx="2523">
                  <c:v>12.955585701564035</c:v>
                </c:pt>
                <c:pt idx="2524">
                  <c:v>12.959027975917079</c:v>
                </c:pt>
                <c:pt idx="2525">
                  <c:v>12.962463600978568</c:v>
                </c:pt>
                <c:pt idx="2526">
                  <c:v>12.96589257298093</c:v>
                </c:pt>
                <c:pt idx="2527">
                  <c:v>12.969314888163861</c:v>
                </c:pt>
                <c:pt idx="2528">
                  <c:v>12.972730542774379</c:v>
                </c:pt>
                <c:pt idx="2529">
                  <c:v>12.976139533066794</c:v>
                </c:pt>
                <c:pt idx="2530">
                  <c:v>12.979541855302742</c:v>
                </c:pt>
                <c:pt idx="2531">
                  <c:v>12.982937505751156</c:v>
                </c:pt>
                <c:pt idx="2532">
                  <c:v>12.986326480688279</c:v>
                </c:pt>
                <c:pt idx="2533">
                  <c:v>12.989708776397695</c:v>
                </c:pt>
                <c:pt idx="2534">
                  <c:v>12.993084389170301</c:v>
                </c:pt>
                <c:pt idx="2535">
                  <c:v>12.996453315304315</c:v>
                </c:pt>
                <c:pt idx="2536">
                  <c:v>12.999815551105311</c:v>
                </c:pt>
                <c:pt idx="2537">
                  <c:v>13.003171092886172</c:v>
                </c:pt>
                <c:pt idx="2538">
                  <c:v>13.006519936967138</c:v>
                </c:pt>
                <c:pt idx="2539">
                  <c:v>13.009862079675795</c:v>
                </c:pt>
                <c:pt idx="2540">
                  <c:v>13.013197517347074</c:v>
                </c:pt>
                <c:pt idx="2541">
                  <c:v>13.016526246323254</c:v>
                </c:pt>
                <c:pt idx="2542">
                  <c:v>13.019848262953976</c:v>
                </c:pt>
                <c:pt idx="2543">
                  <c:v>13.023163563596247</c:v>
                </c:pt>
                <c:pt idx="2544">
                  <c:v>13.026472144614427</c:v>
                </c:pt>
                <c:pt idx="2545">
                  <c:v>13.029774002380254</c:v>
                </c:pt>
                <c:pt idx="2546">
                  <c:v>13.033069133272834</c:v>
                </c:pt>
                <c:pt idx="2547">
                  <c:v>13.036357533678657</c:v>
                </c:pt>
                <c:pt idx="2548">
                  <c:v>13.039639199991587</c:v>
                </c:pt>
                <c:pt idx="2549">
                  <c:v>13.042914128612866</c:v>
                </c:pt>
                <c:pt idx="2550">
                  <c:v>13.046182315951146</c:v>
                </c:pt>
                <c:pt idx="2551">
                  <c:v>13.049443758422454</c:v>
                </c:pt>
                <c:pt idx="2552">
                  <c:v>13.052698452450217</c:v>
                </c:pt>
                <c:pt idx="2553">
                  <c:v>13.055946394465265</c:v>
                </c:pt>
                <c:pt idx="2554">
                  <c:v>13.059187580905824</c:v>
                </c:pt>
                <c:pt idx="2555">
                  <c:v>13.062422008217547</c:v>
                </c:pt>
                <c:pt idx="2556">
                  <c:v>13.065649672853489</c:v>
                </c:pt>
                <c:pt idx="2557">
                  <c:v>13.068870571274111</c:v>
                </c:pt>
                <c:pt idx="2558">
                  <c:v>13.072084699947306</c:v>
                </c:pt>
                <c:pt idx="2559">
                  <c:v>13.075292055348386</c:v>
                </c:pt>
                <c:pt idx="2560">
                  <c:v>13.078492633960098</c:v>
                </c:pt>
                <c:pt idx="2561">
                  <c:v>13.081686432272612</c:v>
                </c:pt>
                <c:pt idx="2562">
                  <c:v>13.084873446783536</c:v>
                </c:pt>
                <c:pt idx="2563">
                  <c:v>13.088053673997919</c:v>
                </c:pt>
                <c:pt idx="2564">
                  <c:v>13.091227110428246</c:v>
                </c:pt>
                <c:pt idx="2565">
                  <c:v>13.094393752594469</c:v>
                </c:pt>
                <c:pt idx="2566">
                  <c:v>13.097553597023959</c:v>
                </c:pt>
                <c:pt idx="2567">
                  <c:v>13.10070664025157</c:v>
                </c:pt>
                <c:pt idx="2568">
                  <c:v>13.103852878819605</c:v>
                </c:pt>
                <c:pt idx="2569">
                  <c:v>13.106992309277823</c:v>
                </c:pt>
                <c:pt idx="2570">
                  <c:v>13.110124928183451</c:v>
                </c:pt>
                <c:pt idx="2571">
                  <c:v>13.113250732101193</c:v>
                </c:pt>
                <c:pt idx="2572">
                  <c:v>13.116369717603224</c:v>
                </c:pt>
                <c:pt idx="2573">
                  <c:v>13.119481881269186</c:v>
                </c:pt>
                <c:pt idx="2574">
                  <c:v>13.122587219686219</c:v>
                </c:pt>
                <c:pt idx="2575">
                  <c:v>13.125685729448936</c:v>
                </c:pt>
                <c:pt idx="2576">
                  <c:v>13.128777407159431</c:v>
                </c:pt>
                <c:pt idx="2577">
                  <c:v>13.131862249427314</c:v>
                </c:pt>
                <c:pt idx="2578">
                  <c:v>13.134940252869674</c:v>
                </c:pt>
                <c:pt idx="2579">
                  <c:v>13.138011414111093</c:v>
                </c:pt>
                <c:pt idx="2580">
                  <c:v>13.141075729783676</c:v>
                </c:pt>
                <c:pt idx="2581">
                  <c:v>13.144133196527033</c:v>
                </c:pt>
                <c:pt idx="2582">
                  <c:v>13.14718381098826</c:v>
                </c:pt>
                <c:pt idx="2583">
                  <c:v>13.150227569821986</c:v>
                </c:pt>
                <c:pt idx="2584">
                  <c:v>13.153264469690368</c:v>
                </c:pt>
                <c:pt idx="2585">
                  <c:v>13.156294507263066</c:v>
                </c:pt>
                <c:pt idx="2586">
                  <c:v>13.159317679217267</c:v>
                </c:pt>
                <c:pt idx="2587">
                  <c:v>13.162333982237703</c:v>
                </c:pt>
                <c:pt idx="2588">
                  <c:v>13.165343413016622</c:v>
                </c:pt>
                <c:pt idx="2589">
                  <c:v>13.168345968253815</c:v>
                </c:pt>
                <c:pt idx="2590">
                  <c:v>13.171341644656607</c:v>
                </c:pt>
                <c:pt idx="2591">
                  <c:v>13.174330438939883</c:v>
                </c:pt>
                <c:pt idx="2592">
                  <c:v>13.177312347826055</c:v>
                </c:pt>
                <c:pt idx="2593">
                  <c:v>13.180287368045093</c:v>
                </c:pt>
                <c:pt idx="2594">
                  <c:v>13.183255496334532</c:v>
                </c:pt>
                <c:pt idx="2595">
                  <c:v>13.186216729439442</c:v>
                </c:pt>
                <c:pt idx="2596">
                  <c:v>13.189171064112475</c:v>
                </c:pt>
                <c:pt idx="2597">
                  <c:v>13.192118497113851</c:v>
                </c:pt>
                <c:pt idx="2598">
                  <c:v>13.195059025211329</c:v>
                </c:pt>
                <c:pt idx="2599">
                  <c:v>13.197992645180273</c:v>
                </c:pt>
                <c:pt idx="2600">
                  <c:v>13.200919353803602</c:v>
                </c:pt>
                <c:pt idx="2601">
                  <c:v>13.203839147871824</c:v>
                </c:pt>
                <c:pt idx="2602">
                  <c:v>13.206752024183029</c:v>
                </c:pt>
                <c:pt idx="2603">
                  <c:v>13.209657979542888</c:v>
                </c:pt>
                <c:pt idx="2604">
                  <c:v>13.212557010764662</c:v>
                </c:pt>
                <c:pt idx="2605">
                  <c:v>13.215449114669214</c:v>
                </c:pt>
                <c:pt idx="2606">
                  <c:v>13.218334288084993</c:v>
                </c:pt>
                <c:pt idx="2607">
                  <c:v>13.221212527848058</c:v>
                </c:pt>
                <c:pt idx="2608">
                  <c:v>13.224083830802059</c:v>
                </c:pt>
                <c:pt idx="2609">
                  <c:v>13.226948193798259</c:v>
                </c:pt>
                <c:pt idx="2610">
                  <c:v>13.229805613695543</c:v>
                </c:pt>
                <c:pt idx="2611">
                  <c:v>13.23265608736039</c:v>
                </c:pt>
                <c:pt idx="2612">
                  <c:v>13.235499611666915</c:v>
                </c:pt>
                <c:pt idx="2613">
                  <c:v>13.238336183496841</c:v>
                </c:pt>
                <c:pt idx="2614">
                  <c:v>13.241165799739516</c:v>
                </c:pt>
                <c:pt idx="2615">
                  <c:v>13.24398845729192</c:v>
                </c:pt>
                <c:pt idx="2616">
                  <c:v>13.246804153058664</c:v>
                </c:pt>
                <c:pt idx="2617">
                  <c:v>13.249612883951993</c:v>
                </c:pt>
                <c:pt idx="2618">
                  <c:v>13.25241464689179</c:v>
                </c:pt>
                <c:pt idx="2619">
                  <c:v>13.255209438805576</c:v>
                </c:pt>
                <c:pt idx="2620">
                  <c:v>13.257997256628519</c:v>
                </c:pt>
                <c:pt idx="2621">
                  <c:v>13.260778097303433</c:v>
                </c:pt>
                <c:pt idx="2622">
                  <c:v>13.263551957780795</c:v>
                </c:pt>
                <c:pt idx="2623">
                  <c:v>13.266318835018719</c:v>
                </c:pt>
                <c:pt idx="2624">
                  <c:v>13.269078725982984</c:v>
                </c:pt>
                <c:pt idx="2625">
                  <c:v>13.271831627647032</c:v>
                </c:pt>
                <c:pt idx="2626">
                  <c:v>13.27457753699197</c:v>
                </c:pt>
                <c:pt idx="2627">
                  <c:v>13.277316451006572</c:v>
                </c:pt>
                <c:pt idx="2628">
                  <c:v>13.280048366687284</c:v>
                </c:pt>
                <c:pt idx="2629">
                  <c:v>13.282773281038221</c:v>
                </c:pt>
                <c:pt idx="2630">
                  <c:v>13.285491191071184</c:v>
                </c:pt>
                <c:pt idx="2631">
                  <c:v>13.288202093805653</c:v>
                </c:pt>
                <c:pt idx="2632">
                  <c:v>13.29090598626879</c:v>
                </c:pt>
                <c:pt idx="2633">
                  <c:v>13.293602865495442</c:v>
                </c:pt>
                <c:pt idx="2634">
                  <c:v>13.296292728528153</c:v>
                </c:pt>
                <c:pt idx="2635">
                  <c:v>13.298975572417156</c:v>
                </c:pt>
                <c:pt idx="2636">
                  <c:v>13.301651394220384</c:v>
                </c:pt>
                <c:pt idx="2637">
                  <c:v>13.304320191003473</c:v>
                </c:pt>
                <c:pt idx="2638">
                  <c:v>13.30698195983976</c:v>
                </c:pt>
                <c:pt idx="2639">
                  <c:v>13.309636697810287</c:v>
                </c:pt>
                <c:pt idx="2640">
                  <c:v>13.312284402003812</c:v>
                </c:pt>
                <c:pt idx="2641">
                  <c:v>13.314925069516795</c:v>
                </c:pt>
                <c:pt idx="2642">
                  <c:v>13.317558697453427</c:v>
                </c:pt>
                <c:pt idx="2643">
                  <c:v>13.32018528292561</c:v>
                </c:pt>
                <c:pt idx="2644">
                  <c:v>13.322804823052973</c:v>
                </c:pt>
                <c:pt idx="2645">
                  <c:v>13.325417314962863</c:v>
                </c:pt>
                <c:pt idx="2646">
                  <c:v>13.328022755790366</c:v>
                </c:pt>
                <c:pt idx="2647">
                  <c:v>13.330621142678302</c:v>
                </c:pt>
                <c:pt idx="2648">
                  <c:v>13.33321247277722</c:v>
                </c:pt>
                <c:pt idx="2649">
                  <c:v>13.3357967432454</c:v>
                </c:pt>
                <c:pt idx="2650">
                  <c:v>13.338373951248874</c:v>
                </c:pt>
                <c:pt idx="2651">
                  <c:v>13.340944093961426</c:v>
                </c:pt>
                <c:pt idx="2652">
                  <c:v>13.343507168564575</c:v>
                </c:pt>
                <c:pt idx="2653">
                  <c:v>13.346063172247597</c:v>
                </c:pt>
                <c:pt idx="2654">
                  <c:v>13.348612102207511</c:v>
                </c:pt>
                <c:pt idx="2655">
                  <c:v>13.351153955649114</c:v>
                </c:pt>
                <c:pt idx="2656">
                  <c:v>13.353688729784952</c:v>
                </c:pt>
                <c:pt idx="2657">
                  <c:v>13.356216421835327</c:v>
                </c:pt>
                <c:pt idx="2658">
                  <c:v>13.358737029028319</c:v>
                </c:pt>
                <c:pt idx="2659">
                  <c:v>13.361250548599774</c:v>
                </c:pt>
                <c:pt idx="2660">
                  <c:v>13.36375697779331</c:v>
                </c:pt>
                <c:pt idx="2661">
                  <c:v>13.366256313860312</c:v>
                </c:pt>
                <c:pt idx="2662">
                  <c:v>13.368748554059964</c:v>
                </c:pt>
                <c:pt idx="2663">
                  <c:v>13.37123369565921</c:v>
                </c:pt>
                <c:pt idx="2664">
                  <c:v>13.373711735932792</c:v>
                </c:pt>
                <c:pt idx="2665">
                  <c:v>13.376182672163235</c:v>
                </c:pt>
                <c:pt idx="2666">
                  <c:v>13.378646501640851</c:v>
                </c:pt>
                <c:pt idx="2667">
                  <c:v>13.38110322166375</c:v>
                </c:pt>
                <c:pt idx="2668">
                  <c:v>13.383552829537843</c:v>
                </c:pt>
                <c:pt idx="2669">
                  <c:v>13.385995322576822</c:v>
                </c:pt>
                <c:pt idx="2670">
                  <c:v>13.388430698102209</c:v>
                </c:pt>
                <c:pt idx="2671">
                  <c:v>13.390858953443303</c:v>
                </c:pt>
                <c:pt idx="2672">
                  <c:v>13.39328008593723</c:v>
                </c:pt>
                <c:pt idx="2673">
                  <c:v>13.395694092928924</c:v>
                </c:pt>
                <c:pt idx="2674">
                  <c:v>13.398100971771129</c:v>
                </c:pt>
                <c:pt idx="2675">
                  <c:v>13.400500719824405</c:v>
                </c:pt>
                <c:pt idx="2676">
                  <c:v>13.402893334457136</c:v>
                </c:pt>
                <c:pt idx="2677">
                  <c:v>13.405278813045523</c:v>
                </c:pt>
                <c:pt idx="2678">
                  <c:v>13.4076571529736</c:v>
                </c:pt>
                <c:pt idx="2679">
                  <c:v>13.410028351633228</c:v>
                </c:pt>
                <c:pt idx="2680">
                  <c:v>13.41239240642409</c:v>
                </c:pt>
                <c:pt idx="2681">
                  <c:v>13.414749314753712</c:v>
                </c:pt>
                <c:pt idx="2682">
                  <c:v>13.417099074037461</c:v>
                </c:pt>
                <c:pt idx="2683">
                  <c:v>13.419441681698531</c:v>
                </c:pt>
                <c:pt idx="2684">
                  <c:v>13.42177713516797</c:v>
                </c:pt>
                <c:pt idx="2685">
                  <c:v>13.424105431884666</c:v>
                </c:pt>
                <c:pt idx="2686">
                  <c:v>13.426426569295351</c:v>
                </c:pt>
                <c:pt idx="2687">
                  <c:v>13.42874054485462</c:v>
                </c:pt>
                <c:pt idx="2688">
                  <c:v>13.431047356024912</c:v>
                </c:pt>
                <c:pt idx="2689">
                  <c:v>13.433347000276521</c:v>
                </c:pt>
                <c:pt idx="2690">
                  <c:v>13.435639475087619</c:v>
                </c:pt>
                <c:pt idx="2691">
                  <c:v>13.437924777944215</c:v>
                </c:pt>
                <c:pt idx="2692">
                  <c:v>13.440202906340192</c:v>
                </c:pt>
                <c:pt idx="2693">
                  <c:v>13.442473857777314</c:v>
                </c:pt>
                <c:pt idx="2694">
                  <c:v>13.444737629765193</c:v>
                </c:pt>
                <c:pt idx="2695">
                  <c:v>13.446994219821329</c:v>
                </c:pt>
                <c:pt idx="2696">
                  <c:v>13.449243625471103</c:v>
                </c:pt>
                <c:pt idx="2697">
                  <c:v>13.451485844247754</c:v>
                </c:pt>
                <c:pt idx="2698">
                  <c:v>13.453720873692417</c:v>
                </c:pt>
                <c:pt idx="2699">
                  <c:v>13.455948711354115</c:v>
                </c:pt>
                <c:pt idx="2700">
                  <c:v>13.458169354789744</c:v>
                </c:pt>
                <c:pt idx="2701">
                  <c:v>13.460382801564096</c:v>
                </c:pt>
                <c:pt idx="2702">
                  <c:v>13.462589049249859</c:v>
                </c:pt>
                <c:pt idx="2703">
                  <c:v>13.464788095427609</c:v>
                </c:pt>
                <c:pt idx="2704">
                  <c:v>13.466979937685826</c:v>
                </c:pt>
                <c:pt idx="2705">
                  <c:v>13.469164573620878</c:v>
                </c:pt>
                <c:pt idx="2706">
                  <c:v>13.471342000837053</c:v>
                </c:pt>
                <c:pt idx="2707">
                  <c:v>13.473512216946531</c:v>
                </c:pt>
                <c:pt idx="2708">
                  <c:v>13.475675219569407</c:v>
                </c:pt>
                <c:pt idx="2709">
                  <c:v>13.477831006333677</c:v>
                </c:pt>
                <c:pt idx="2710">
                  <c:v>13.479979574875266</c:v>
                </c:pt>
                <c:pt idx="2711">
                  <c:v>13.482120922837996</c:v>
                </c:pt>
                <c:pt idx="2712">
                  <c:v>13.484255047873619</c:v>
                </c:pt>
                <c:pt idx="2713">
                  <c:v>13.486381947641805</c:v>
                </c:pt>
                <c:pt idx="2714">
                  <c:v>13.488501619810151</c:v>
                </c:pt>
                <c:pt idx="2715">
                  <c:v>13.490614062054174</c:v>
                </c:pt>
                <c:pt idx="2716">
                  <c:v>13.492719272057323</c:v>
                </c:pt>
                <c:pt idx="2717">
                  <c:v>13.494817247510978</c:v>
                </c:pt>
                <c:pt idx="2718">
                  <c:v>13.496907986114447</c:v>
                </c:pt>
                <c:pt idx="2719">
                  <c:v>13.498991485574983</c:v>
                </c:pt>
                <c:pt idx="2720">
                  <c:v>13.501067743607774</c:v>
                </c:pt>
                <c:pt idx="2721">
                  <c:v>13.503136757935945</c:v>
                </c:pt>
                <c:pt idx="2722">
                  <c:v>13.505198526290568</c:v>
                </c:pt>
                <c:pt idx="2723">
                  <c:v>13.507253046410666</c:v>
                </c:pt>
                <c:pt idx="2724">
                  <c:v>13.509300316043205</c:v>
                </c:pt>
                <c:pt idx="2725">
                  <c:v>13.511340332943096</c:v>
                </c:pt>
                <c:pt idx="2726">
                  <c:v>13.513373094873218</c:v>
                </c:pt>
                <c:pt idx="2727">
                  <c:v>13.515398599604399</c:v>
                </c:pt>
                <c:pt idx="2728">
                  <c:v>13.517416844915415</c:v>
                </c:pt>
                <c:pt idx="2729">
                  <c:v>13.519427828593019</c:v>
                </c:pt>
                <c:pt idx="2730">
                  <c:v>13.521431548431924</c:v>
                </c:pt>
                <c:pt idx="2731">
                  <c:v>13.5234280022348</c:v>
                </c:pt>
                <c:pt idx="2732">
                  <c:v>13.525417187812295</c:v>
                </c:pt>
                <c:pt idx="2733">
                  <c:v>13.527399102983015</c:v>
                </c:pt>
                <c:pt idx="2734">
                  <c:v>13.529373745573556</c:v>
                </c:pt>
                <c:pt idx="2735">
                  <c:v>13.531341113418481</c:v>
                </c:pt>
                <c:pt idx="2736">
                  <c:v>13.533301204360322</c:v>
                </c:pt>
                <c:pt idx="2737">
                  <c:v>13.535254016249606</c:v>
                </c:pt>
                <c:pt idx="2738">
                  <c:v>13.53719954694483</c:v>
                </c:pt>
                <c:pt idx="2739">
                  <c:v>13.539137794312483</c:v>
                </c:pt>
                <c:pt idx="2740">
                  <c:v>13.541068756227039</c:v>
                </c:pt>
                <c:pt idx="2741">
                  <c:v>13.542992430570964</c:v>
                </c:pt>
                <c:pt idx="2742">
                  <c:v>13.544908815234709</c:v>
                </c:pt>
                <c:pt idx="2743">
                  <c:v>13.546817908116729</c:v>
                </c:pt>
                <c:pt idx="2744">
                  <c:v>13.548719707123462</c:v>
                </c:pt>
                <c:pt idx="2745">
                  <c:v>13.550614210169357</c:v>
                </c:pt>
                <c:pt idx="2746">
                  <c:v>13.552501415176858</c:v>
                </c:pt>
                <c:pt idx="2747">
                  <c:v>13.554381320076418</c:v>
                </c:pt>
                <c:pt idx="2748">
                  <c:v>13.556253922806482</c:v>
                </c:pt>
                <c:pt idx="2749">
                  <c:v>13.558119221313516</c:v>
                </c:pt>
                <c:pt idx="2750">
                  <c:v>13.559977213551994</c:v>
                </c:pt>
                <c:pt idx="2751">
                  <c:v>13.561827897484394</c:v>
                </c:pt>
                <c:pt idx="2752">
                  <c:v>13.563671271081221</c:v>
                </c:pt>
                <c:pt idx="2753">
                  <c:v>13.565507332320983</c:v>
                </c:pt>
                <c:pt idx="2754">
                  <c:v>13.567336079190218</c:v>
                </c:pt>
                <c:pt idx="2755">
                  <c:v>13.569157509683484</c:v>
                </c:pt>
                <c:pt idx="2756">
                  <c:v>13.570971621803348</c:v>
                </c:pt>
                <c:pt idx="2757">
                  <c:v>13.572778413560423</c:v>
                </c:pt>
                <c:pt idx="2758">
                  <c:v>13.574577882973337</c:v>
                </c:pt>
                <c:pt idx="2759">
                  <c:v>13.576370028068752</c:v>
                </c:pt>
                <c:pt idx="2760">
                  <c:v>13.578154846881365</c:v>
                </c:pt>
                <c:pt idx="2761">
                  <c:v>13.579932337453895</c:v>
                </c:pt>
                <c:pt idx="2762">
                  <c:v>13.581702497837112</c:v>
                </c:pt>
                <c:pt idx="2763">
                  <c:v>13.583465326089815</c:v>
                </c:pt>
                <c:pt idx="2764">
                  <c:v>13.585220820278849</c:v>
                </c:pt>
                <c:pt idx="2765">
                  <c:v>13.586968978479096</c:v>
                </c:pt>
                <c:pt idx="2766">
                  <c:v>13.588709798773491</c:v>
                </c:pt>
                <c:pt idx="2767">
                  <c:v>13.590443279253009</c:v>
                </c:pt>
                <c:pt idx="2768">
                  <c:v>13.592169418016672</c:v>
                </c:pt>
                <c:pt idx="2769">
                  <c:v>13.593888213171558</c:v>
                </c:pt>
                <c:pt idx="2770">
                  <c:v>13.595599662832809</c:v>
                </c:pt>
                <c:pt idx="2771">
                  <c:v>13.597303765123598</c:v>
                </c:pt>
                <c:pt idx="2772">
                  <c:v>13.599000518175171</c:v>
                </c:pt>
                <c:pt idx="2773">
                  <c:v>13.600689920126831</c:v>
                </c:pt>
                <c:pt idx="2774">
                  <c:v>13.602371969125947</c:v>
                </c:pt>
                <c:pt idx="2775">
                  <c:v>13.604046663327933</c:v>
                </c:pt>
                <c:pt idx="2776">
                  <c:v>13.605714000896292</c:v>
                </c:pt>
                <c:pt idx="2777">
                  <c:v>13.607373980002581</c:v>
                </c:pt>
                <c:pt idx="2778">
                  <c:v>13.609026598826429</c:v>
                </c:pt>
                <c:pt idx="2779">
                  <c:v>13.610671855555534</c:v>
                </c:pt>
                <c:pt idx="2780">
                  <c:v>13.612309748385679</c:v>
                </c:pt>
                <c:pt idx="2781">
                  <c:v>13.613940275520704</c:v>
                </c:pt>
                <c:pt idx="2782">
                  <c:v>13.615563435172543</c:v>
                </c:pt>
                <c:pt idx="2783">
                  <c:v>13.6171792255612</c:v>
                </c:pt>
                <c:pt idx="2784">
                  <c:v>13.618787644914761</c:v>
                </c:pt>
                <c:pt idx="2785">
                  <c:v>13.620388691469396</c:v>
                </c:pt>
                <c:pt idx="2786">
                  <c:v>13.621982363469369</c:v>
                </c:pt>
                <c:pt idx="2787">
                  <c:v>13.623568659167017</c:v>
                </c:pt>
                <c:pt idx="2788">
                  <c:v>13.625147576822767</c:v>
                </c:pt>
                <c:pt idx="2789">
                  <c:v>13.626719114705152</c:v>
                </c:pt>
                <c:pt idx="2790">
                  <c:v>13.628283271090783</c:v>
                </c:pt>
                <c:pt idx="2791">
                  <c:v>13.629840044264373</c:v>
                </c:pt>
                <c:pt idx="2792">
                  <c:v>13.631389432518732</c:v>
                </c:pt>
                <c:pt idx="2793">
                  <c:v>13.632931434154758</c:v>
                </c:pt>
                <c:pt idx="2794">
                  <c:v>13.63446604748146</c:v>
                </c:pt>
                <c:pt idx="2795">
                  <c:v>13.635993270815948</c:v>
                </c:pt>
                <c:pt idx="2796">
                  <c:v>13.637513102483435</c:v>
                </c:pt>
                <c:pt idx="2797">
                  <c:v>13.639025540817238</c:v>
                </c:pt>
                <c:pt idx="2798">
                  <c:v>13.640530584158785</c:v>
                </c:pt>
                <c:pt idx="2799">
                  <c:v>13.642028230857608</c:v>
                </c:pt>
                <c:pt idx="2800">
                  <c:v>13.643518479271359</c:v>
                </c:pt>
                <c:pt idx="2801">
                  <c:v>13.645001327765785</c:v>
                </c:pt>
                <c:pt idx="2802">
                  <c:v>13.646476774714777</c:v>
                </c:pt>
                <c:pt idx="2803">
                  <c:v>13.647944818500322</c:v>
                </c:pt>
                <c:pt idx="2804">
                  <c:v>13.64940545751252</c:v>
                </c:pt>
                <c:pt idx="2805">
                  <c:v>13.650858690149613</c:v>
                </c:pt>
                <c:pt idx="2806">
                  <c:v>13.652304514817947</c:v>
                </c:pt>
                <c:pt idx="2807">
                  <c:v>13.653742929932005</c:v>
                </c:pt>
                <c:pt idx="2808">
                  <c:v>13.655173933914378</c:v>
                </c:pt>
                <c:pt idx="2809">
                  <c:v>13.656597525195801</c:v>
                </c:pt>
                <c:pt idx="2810">
                  <c:v>13.658013702215134</c:v>
                </c:pt>
                <c:pt idx="2811">
                  <c:v>13.659422463419357</c:v>
                </c:pt>
                <c:pt idx="2812">
                  <c:v>13.660823807263597</c:v>
                </c:pt>
                <c:pt idx="2813">
                  <c:v>13.662217732211113</c:v>
                </c:pt>
                <c:pt idx="2814">
                  <c:v>13.663604236733285</c:v>
                </c:pt>
                <c:pt idx="2815">
                  <c:v>13.664983319309643</c:v>
                </c:pt>
                <c:pt idx="2816">
                  <c:v>13.666354978427858</c:v>
                </c:pt>
                <c:pt idx="2817">
                  <c:v>13.667719212583737</c:v>
                </c:pt>
                <c:pt idx="2818">
                  <c:v>13.669076020281226</c:v>
                </c:pt>
                <c:pt idx="2819">
                  <c:v>13.670425400032425</c:v>
                </c:pt>
                <c:pt idx="2820">
                  <c:v>13.671767350357573</c:v>
                </c:pt>
                <c:pt idx="2821">
                  <c:v>13.673101869785048</c:v>
                </c:pt>
                <c:pt idx="2822">
                  <c:v>13.674428956851397</c:v>
                </c:pt>
                <c:pt idx="2823">
                  <c:v>13.6757486101013</c:v>
                </c:pt>
                <c:pt idx="2824">
                  <c:v>13.677060828087598</c:v>
                </c:pt>
                <c:pt idx="2825">
                  <c:v>13.67836560937128</c:v>
                </c:pt>
                <c:pt idx="2826">
                  <c:v>13.679662952521495</c:v>
                </c:pt>
                <c:pt idx="2827">
                  <c:v>13.680952856115548</c:v>
                </c:pt>
                <c:pt idx="2828">
                  <c:v>13.682235318738904</c:v>
                </c:pt>
                <c:pt idx="2829">
                  <c:v>13.68351033898518</c:v>
                </c:pt>
                <c:pt idx="2830">
                  <c:v>13.684777915456159</c:v>
                </c:pt>
                <c:pt idx="2831">
                  <c:v>13.6860380467618</c:v>
                </c:pt>
                <c:pt idx="2832">
                  <c:v>13.687290731520203</c:v>
                </c:pt>
                <c:pt idx="2833">
                  <c:v>13.68853596835765</c:v>
                </c:pt>
                <c:pt idx="2834">
                  <c:v>13.689773755908579</c:v>
                </c:pt>
                <c:pt idx="2835">
                  <c:v>13.691004092815611</c:v>
                </c:pt>
                <c:pt idx="2836">
                  <c:v>13.692226977729534</c:v>
                </c:pt>
                <c:pt idx="2837">
                  <c:v>13.6934424093093</c:v>
                </c:pt>
                <c:pt idx="2838">
                  <c:v>13.694650386222039</c:v>
                </c:pt>
                <c:pt idx="2839">
                  <c:v>13.695850907143052</c:v>
                </c:pt>
                <c:pt idx="2840">
                  <c:v>13.69704397075583</c:v>
                </c:pt>
                <c:pt idx="2841">
                  <c:v>13.69822957575203</c:v>
                </c:pt>
                <c:pt idx="2842">
                  <c:v>13.699407720831486</c:v>
                </c:pt>
                <c:pt idx="2843">
                  <c:v>13.700578404702222</c:v>
                </c:pt>
                <c:pt idx="2844">
                  <c:v>13.701741626080434</c:v>
                </c:pt>
                <c:pt idx="2845">
                  <c:v>13.702897383690514</c:v>
                </c:pt>
                <c:pt idx="2846">
                  <c:v>13.704045676265029</c:v>
                </c:pt>
                <c:pt idx="2847">
                  <c:v>13.705186502544732</c:v>
                </c:pt>
                <c:pt idx="2848">
                  <c:v>13.706319861278574</c:v>
                </c:pt>
                <c:pt idx="2849">
                  <c:v>13.707445751223682</c:v>
                </c:pt>
                <c:pt idx="2850">
                  <c:v>13.708564171145387</c:v>
                </c:pt>
                <c:pt idx="2851">
                  <c:v>13.709675119817197</c:v>
                </c:pt>
                <c:pt idx="2852">
                  <c:v>13.710778596020823</c:v>
                </c:pt>
                <c:pt idx="2853">
                  <c:v>13.711874598546171</c:v>
                </c:pt>
                <c:pt idx="2854">
                  <c:v>13.712963126191331</c:v>
                </c:pt>
                <c:pt idx="2855">
                  <c:v>13.714044177762608</c:v>
                </c:pt>
                <c:pt idx="2856">
                  <c:v>13.715117752074494</c:v>
                </c:pt>
                <c:pt idx="2857">
                  <c:v>13.716183847949685</c:v>
                </c:pt>
                <c:pt idx="2858">
                  <c:v>13.717242464219073</c:v>
                </c:pt>
                <c:pt idx="2859">
                  <c:v>13.718293599721756</c:v>
                </c:pt>
                <c:pt idx="2860">
                  <c:v>13.719337253305035</c:v>
                </c:pt>
                <c:pt idx="2861">
                  <c:v>13.720373423824411</c:v>
                </c:pt>
                <c:pt idx="2862">
                  <c:v>13.721402110143609</c:v>
                </c:pt>
                <c:pt idx="2863">
                  <c:v>13.72242331113454</c:v>
                </c:pt>
                <c:pt idx="2864">
                  <c:v>13.723437025677327</c:v>
                </c:pt>
                <c:pt idx="2865">
                  <c:v>13.724443252660318</c:v>
                </c:pt>
                <c:pt idx="2866">
                  <c:v>13.725441990980057</c:v>
                </c:pt>
                <c:pt idx="2867">
                  <c:v>13.726433239541299</c:v>
                </c:pt>
                <c:pt idx="2868">
                  <c:v>13.727416997257031</c:v>
                </c:pt>
                <c:pt idx="2869">
                  <c:v>13.728393263048433</c:v>
                </c:pt>
                <c:pt idx="2870">
                  <c:v>13.729362035844913</c:v>
                </c:pt>
                <c:pt idx="2871">
                  <c:v>13.730323314584089</c:v>
                </c:pt>
                <c:pt idx="2872">
                  <c:v>13.731277098211807</c:v>
                </c:pt>
                <c:pt idx="2873">
                  <c:v>13.732223385682124</c:v>
                </c:pt>
                <c:pt idx="2874">
                  <c:v>13.733162175957318</c:v>
                </c:pt>
                <c:pt idx="2875">
                  <c:v>13.734093468007888</c:v>
                </c:pt>
                <c:pt idx="2876">
                  <c:v>13.735017260812567</c:v>
                </c:pt>
                <c:pt idx="2877">
                  <c:v>13.735933553358295</c:v>
                </c:pt>
                <c:pt idx="2878">
                  <c:v>13.73684234464025</c:v>
                </c:pt>
                <c:pt idx="2879">
                  <c:v>13.737743633661825</c:v>
                </c:pt>
                <c:pt idx="2880">
                  <c:v>13.738637419434644</c:v>
                </c:pt>
                <c:pt idx="2881">
                  <c:v>13.739523700978578</c:v>
                </c:pt>
                <c:pt idx="2882">
                  <c:v>13.740402477321698</c:v>
                </c:pt>
                <c:pt idx="2883">
                  <c:v>13.741273747500312</c:v>
                </c:pt>
                <c:pt idx="2884">
                  <c:v>13.742137510558974</c:v>
                </c:pt>
                <c:pt idx="2885">
                  <c:v>13.742993765550464</c:v>
                </c:pt>
                <c:pt idx="2886">
                  <c:v>13.743842511535789</c:v>
                </c:pt>
                <c:pt idx="2887">
                  <c:v>13.744683747584197</c:v>
                </c:pt>
                <c:pt idx="2888">
                  <c:v>13.745517472773168</c:v>
                </c:pt>
                <c:pt idx="2889">
                  <c:v>13.746343686188419</c:v>
                </c:pt>
                <c:pt idx="2890">
                  <c:v>13.747162386923909</c:v>
                </c:pt>
                <c:pt idx="2891">
                  <c:v>13.747973574081833</c:v>
                </c:pt>
                <c:pt idx="2892">
                  <c:v>13.748777246772615</c:v>
                </c:pt>
                <c:pt idx="2893">
                  <c:v>13.749573404114944</c:v>
                </c:pt>
                <c:pt idx="2894">
                  <c:v>13.750362045235725</c:v>
                </c:pt>
                <c:pt idx="2895">
                  <c:v>13.751143169270119</c:v>
                </c:pt>
                <c:pt idx="2896">
                  <c:v>13.751916775361529</c:v>
                </c:pt>
                <c:pt idx="2897">
                  <c:v>13.752682862661606</c:v>
                </c:pt>
                <c:pt idx="2898">
                  <c:v>13.753441430330231</c:v>
                </c:pt>
                <c:pt idx="2899">
                  <c:v>13.754192477535549</c:v>
                </c:pt>
                <c:pt idx="2900">
                  <c:v>13.754936003453938</c:v>
                </c:pt>
                <c:pt idx="2901">
                  <c:v>13.755672007270039</c:v>
                </c:pt>
                <c:pt idx="2902">
                  <c:v>13.75640048817673</c:v>
                </c:pt>
                <c:pt idx="2903">
                  <c:v>13.757121445375141</c:v>
                </c:pt>
                <c:pt idx="2904">
                  <c:v>13.757834878074654</c:v>
                </c:pt>
                <c:pt idx="2905">
                  <c:v>13.758540785492901</c:v>
                </c:pt>
                <c:pt idx="2906">
                  <c:v>13.759239166855773</c:v>
                </c:pt>
                <c:pt idx="2907">
                  <c:v>13.759930021397407</c:v>
                </c:pt>
                <c:pt idx="2908">
                  <c:v>13.760613348360199</c:v>
                </c:pt>
                <c:pt idx="2909">
                  <c:v>13.761289146994788</c:v>
                </c:pt>
                <c:pt idx="2910">
                  <c:v>13.761957416560087</c:v>
                </c:pt>
                <c:pt idx="2911">
                  <c:v>13.762618156323253</c:v>
                </c:pt>
                <c:pt idx="2912">
                  <c:v>13.763271365559705</c:v>
                </c:pt>
                <c:pt idx="2913">
                  <c:v>13.763917043553121</c:v>
                </c:pt>
                <c:pt idx="2914">
                  <c:v>13.764555189595427</c:v>
                </c:pt>
                <c:pt idx="2915">
                  <c:v>13.765185802986828</c:v>
                </c:pt>
                <c:pt idx="2916">
                  <c:v>13.765808883035776</c:v>
                </c:pt>
                <c:pt idx="2917">
                  <c:v>13.766424429058983</c:v>
                </c:pt>
                <c:pt idx="2918">
                  <c:v>13.767032440381431</c:v>
                </c:pt>
                <c:pt idx="2919">
                  <c:v>13.767632916336364</c:v>
                </c:pt>
                <c:pt idx="2920">
                  <c:v>13.76822585626528</c:v>
                </c:pt>
                <c:pt idx="2921">
                  <c:v>13.768811259517951</c:v>
                </c:pt>
                <c:pt idx="2922">
                  <c:v>13.769389125452411</c:v>
                </c:pt>
                <c:pt idx="2923">
                  <c:v>13.769959453434961</c:v>
                </c:pt>
                <c:pt idx="2924">
                  <c:v>13.770522242840164</c:v>
                </c:pt>
                <c:pt idx="2925">
                  <c:v>13.771077493050846</c:v>
                </c:pt>
                <c:pt idx="2926">
                  <c:v>13.77162520345812</c:v>
                </c:pt>
                <c:pt idx="2927">
                  <c:v>13.772165373461345</c:v>
                </c:pt>
                <c:pt idx="2928">
                  <c:v>13.772698002468161</c:v>
                </c:pt>
                <c:pt idx="2929">
                  <c:v>13.773223089894476</c:v>
                </c:pt>
                <c:pt idx="2930">
                  <c:v>13.773740635164467</c:v>
                </c:pt>
                <c:pt idx="2931">
                  <c:v>13.774250637710583</c:v>
                </c:pt>
                <c:pt idx="2932">
                  <c:v>13.774753096973537</c:v>
                </c:pt>
                <c:pt idx="2933">
                  <c:v>13.775248012402331</c:v>
                </c:pt>
                <c:pt idx="2934">
                  <c:v>13.775735383454224</c:v>
                </c:pt>
                <c:pt idx="2935">
                  <c:v>13.776215209594749</c:v>
                </c:pt>
                <c:pt idx="2936">
                  <c:v>13.77668749029773</c:v>
                </c:pt>
                <c:pt idx="2937">
                  <c:v>13.777152225045247</c:v>
                </c:pt>
                <c:pt idx="2938">
                  <c:v>13.777609413327657</c:v>
                </c:pt>
                <c:pt idx="2939">
                  <c:v>13.778059054643604</c:v>
                </c:pt>
                <c:pt idx="2940">
                  <c:v>13.778501148499995</c:v>
                </c:pt>
                <c:pt idx="2941">
                  <c:v>13.778935694412025</c:v>
                </c:pt>
                <c:pt idx="2942">
                  <c:v>13.77936269190316</c:v>
                </c:pt>
                <c:pt idx="2943">
                  <c:v>13.779782140505143</c:v>
                </c:pt>
                <c:pt idx="2944">
                  <c:v>13.780194039757996</c:v>
                </c:pt>
                <c:pt idx="2945">
                  <c:v>13.780598389210024</c:v>
                </c:pt>
                <c:pt idx="2946">
                  <c:v>13.780995188417814</c:v>
                </c:pt>
                <c:pt idx="2947">
                  <c:v>13.78138443694621</c:v>
                </c:pt>
                <c:pt idx="2948">
                  <c:v>13.781766134368368</c:v>
                </c:pt>
                <c:pt idx="2949">
                  <c:v>13.782140280265711</c:v>
                </c:pt>
                <c:pt idx="2950">
                  <c:v>13.782506874227931</c:v>
                </c:pt>
                <c:pt idx="2951">
                  <c:v>13.782865915853019</c:v>
                </c:pt>
                <c:pt idx="2952">
                  <c:v>13.783217404747244</c:v>
                </c:pt>
                <c:pt idx="2953">
                  <c:v>13.783561340525152</c:v>
                </c:pt>
                <c:pt idx="2954">
                  <c:v>13.783897722809575</c:v>
                </c:pt>
                <c:pt idx="2955">
                  <c:v>13.784226551231631</c:v>
                </c:pt>
                <c:pt idx="2956">
                  <c:v>13.784547825430716</c:v>
                </c:pt>
                <c:pt idx="2957">
                  <c:v>13.784861545054515</c:v>
                </c:pt>
                <c:pt idx="2958">
                  <c:v>13.785167709758998</c:v>
                </c:pt>
                <c:pt idx="2959">
                  <c:v>13.785466319208417</c:v>
                </c:pt>
                <c:pt idx="2960">
                  <c:v>13.785757373075311</c:v>
                </c:pt>
                <c:pt idx="2961">
                  <c:v>13.786040871040495</c:v>
                </c:pt>
                <c:pt idx="2962">
                  <c:v>13.786316812793093</c:v>
                </c:pt>
                <c:pt idx="2963">
                  <c:v>13.786585198030492</c:v>
                </c:pt>
                <c:pt idx="2964">
                  <c:v>13.786846026458374</c:v>
                </c:pt>
                <c:pt idx="2965">
                  <c:v>13.787099297790713</c:v>
                </c:pt>
                <c:pt idx="2966">
                  <c:v>13.787345011749764</c:v>
                </c:pt>
                <c:pt idx="2967">
                  <c:v>13.787583168066073</c:v>
                </c:pt>
                <c:pt idx="2968">
                  <c:v>13.787813766478468</c:v>
                </c:pt>
                <c:pt idx="2969">
                  <c:v>13.788036806734073</c:v>
                </c:pt>
                <c:pt idx="2970">
                  <c:v>13.788252288588302</c:v>
                </c:pt>
                <c:pt idx="2971">
                  <c:v>13.788460211804843</c:v>
                </c:pt>
                <c:pt idx="2972">
                  <c:v>13.788660576155685</c:v>
                </c:pt>
                <c:pt idx="2973">
                  <c:v>13.788853381421106</c:v>
                </c:pt>
                <c:pt idx="2974">
                  <c:v>13.789038627389676</c:v>
                </c:pt>
                <c:pt idx="2975">
                  <c:v>13.789216313858242</c:v>
                </c:pt>
                <c:pt idx="2976">
                  <c:v>13.789386440631953</c:v>
                </c:pt>
                <c:pt idx="2977">
                  <c:v>13.789549007524245</c:v>
                </c:pt>
                <c:pt idx="2978">
                  <c:v>13.789704014356841</c:v>
                </c:pt>
                <c:pt idx="2979">
                  <c:v>13.789851460959758</c:v>
                </c:pt>
                <c:pt idx="2980">
                  <c:v>13.789991347171302</c:v>
                </c:pt>
                <c:pt idx="2981">
                  <c:v>13.790123672838073</c:v>
                </c:pt>
                <c:pt idx="2982">
                  <c:v>13.790248437814958</c:v>
                </c:pt>
                <c:pt idx="2983">
                  <c:v>13.790365641965135</c:v>
                </c:pt>
                <c:pt idx="2984">
                  <c:v>13.790475285160078</c:v>
                </c:pt>
                <c:pt idx="2985">
                  <c:v>13.790577367279548</c:v>
                </c:pt>
                <c:pt idx="2986">
                  <c:v>13.790671888211602</c:v>
                </c:pt>
                <c:pt idx="2987">
                  <c:v>13.790758847852585</c:v>
                </c:pt>
                <c:pt idx="2988">
                  <c:v>13.790838246107135</c:v>
                </c:pt>
                <c:pt idx="2989">
                  <c:v>13.790910082888184</c:v>
                </c:pt>
                <c:pt idx="2990">
                  <c:v>13.790974358116944</c:v>
                </c:pt>
                <c:pt idx="2991">
                  <c:v>13.791031071722944</c:v>
                </c:pt>
                <c:pt idx="2992">
                  <c:v>13.791080223643982</c:v>
                </c:pt>
                <c:pt idx="2993">
                  <c:v>13.791121813826159</c:v>
                </c:pt>
                <c:pt idx="2994">
                  <c:v>13.791155842223867</c:v>
                </c:pt>
                <c:pt idx="2995">
                  <c:v>13.791182308799788</c:v>
                </c:pt>
                <c:pt idx="2996">
                  <c:v>13.791201213524896</c:v>
                </c:pt>
                <c:pt idx="2997">
                  <c:v>13.791212556378468</c:v>
                </c:pt>
                <c:pt idx="2998">
                  <c:v>13.791216337348059</c:v>
                </c:pt>
                <c:pt idx="2999">
                  <c:v>13.791212556429519</c:v>
                </c:pt>
                <c:pt idx="3000">
                  <c:v>13.791201213627001</c:v>
                </c:pt>
                <c:pt idx="3001">
                  <c:v>13.791182308952944</c:v>
                </c:pt>
                <c:pt idx="3002">
                  <c:v>13.791155842428074</c:v>
                </c:pt>
                <c:pt idx="3003">
                  <c:v>13.791121814081416</c:v>
                </c:pt>
                <c:pt idx="3004">
                  <c:v>13.791080223950292</c:v>
                </c:pt>
                <c:pt idx="3005">
                  <c:v>13.791031072080305</c:v>
                </c:pt>
                <c:pt idx="3006">
                  <c:v>13.790974358525355</c:v>
                </c:pt>
                <c:pt idx="3007">
                  <c:v>13.790910083347642</c:v>
                </c:pt>
                <c:pt idx="3008">
                  <c:v>13.790838246617643</c:v>
                </c:pt>
                <c:pt idx="3009">
                  <c:v>13.790758848414143</c:v>
                </c:pt>
                <c:pt idx="3010">
                  <c:v>13.790671888824212</c:v>
                </c:pt>
                <c:pt idx="3011">
                  <c:v>13.790577367943204</c:v>
                </c:pt>
                <c:pt idx="3012">
                  <c:v>13.790475285874779</c:v>
                </c:pt>
                <c:pt idx="3013">
                  <c:v>13.790365642730881</c:v>
                </c:pt>
                <c:pt idx="3014">
                  <c:v>13.790248438631748</c:v>
                </c:pt>
                <c:pt idx="3015">
                  <c:v>13.790123673705908</c:v>
                </c:pt>
                <c:pt idx="3016">
                  <c:v>13.789991348090183</c:v>
                </c:pt>
                <c:pt idx="3017">
                  <c:v>13.789851461929679</c:v>
                </c:pt>
                <c:pt idx="3018">
                  <c:v>13.789704015377803</c:v>
                </c:pt>
                <c:pt idx="3019">
                  <c:v>13.78954900859625</c:v>
                </c:pt>
                <c:pt idx="3020">
                  <c:v>13.789386441754996</c:v>
                </c:pt>
                <c:pt idx="3021">
                  <c:v>13.789216315032322</c:v>
                </c:pt>
                <c:pt idx="3022">
                  <c:v>13.78903862861479</c:v>
                </c:pt>
                <c:pt idx="3023">
                  <c:v>13.788853382697262</c:v>
                </c:pt>
                <c:pt idx="3024">
                  <c:v>13.788660577482871</c:v>
                </c:pt>
                <c:pt idx="3025">
                  <c:v>13.788460213183058</c:v>
                </c:pt>
                <c:pt idx="3026">
                  <c:v>13.788252290017551</c:v>
                </c:pt>
                <c:pt idx="3027">
                  <c:v>13.788036808214351</c:v>
                </c:pt>
                <c:pt idx="3028">
                  <c:v>13.787813768009773</c:v>
                </c:pt>
                <c:pt idx="3029">
                  <c:v>13.787583169648405</c:v>
                </c:pt>
                <c:pt idx="3030">
                  <c:v>13.787345013383119</c:v>
                </c:pt>
                <c:pt idx="3031">
                  <c:v>13.787099299475091</c:v>
                </c:pt>
                <c:pt idx="3032">
                  <c:v>13.78684602819377</c:v>
                </c:pt>
                <c:pt idx="3033">
                  <c:v>13.786585199816905</c:v>
                </c:pt>
                <c:pt idx="3034">
                  <c:v>13.786316814630526</c:v>
                </c:pt>
                <c:pt idx="3035">
                  <c:v>13.786040872928947</c:v>
                </c:pt>
                <c:pt idx="3036">
                  <c:v>13.78575737501477</c:v>
                </c:pt>
                <c:pt idx="3037">
                  <c:v>13.785466321198887</c:v>
                </c:pt>
                <c:pt idx="3038">
                  <c:v>13.785167711800478</c:v>
                </c:pt>
                <c:pt idx="3039">
                  <c:v>13.784861547147003</c:v>
                </c:pt>
                <c:pt idx="3040">
                  <c:v>13.784547827574206</c:v>
                </c:pt>
                <c:pt idx="3041">
                  <c:v>13.784226553426121</c:v>
                </c:pt>
                <c:pt idx="3042">
                  <c:v>13.783897725055064</c:v>
                </c:pt>
                <c:pt idx="3043">
                  <c:v>13.783561342821637</c:v>
                </c:pt>
                <c:pt idx="3044">
                  <c:v>13.783217407094721</c:v>
                </c:pt>
                <c:pt idx="3045">
                  <c:v>13.782865918251492</c:v>
                </c:pt>
                <c:pt idx="3046">
                  <c:v>13.782506876677392</c:v>
                </c:pt>
                <c:pt idx="3047">
                  <c:v>13.782140282766154</c:v>
                </c:pt>
                <c:pt idx="3048">
                  <c:v>13.781766136919801</c:v>
                </c:pt>
                <c:pt idx="3049">
                  <c:v>13.781384439548622</c:v>
                </c:pt>
                <c:pt idx="3050">
                  <c:v>13.780995191071197</c:v>
                </c:pt>
                <c:pt idx="3051">
                  <c:v>13.780598391914387</c:v>
                </c:pt>
                <c:pt idx="3052">
                  <c:v>13.780194042513331</c:v>
                </c:pt>
                <c:pt idx="3053">
                  <c:v>13.779782143311444</c:v>
                </c:pt>
                <c:pt idx="3054">
                  <c:v>13.779362694760426</c:v>
                </c:pt>
                <c:pt idx="3055">
                  <c:v>13.778935697320255</c:v>
                </c:pt>
                <c:pt idx="3056">
                  <c:v>13.778501151459183</c:v>
                </c:pt>
                <c:pt idx="3057">
                  <c:v>13.778059057653751</c:v>
                </c:pt>
                <c:pt idx="3058">
                  <c:v>13.777609416388758</c:v>
                </c:pt>
                <c:pt idx="3059">
                  <c:v>13.777152228157295</c:v>
                </c:pt>
                <c:pt idx="3060">
                  <c:v>13.776687493460727</c:v>
                </c:pt>
                <c:pt idx="3061">
                  <c:v>13.776215212808689</c:v>
                </c:pt>
                <c:pt idx="3062">
                  <c:v>13.775735386719099</c:v>
                </c:pt>
                <c:pt idx="3063">
                  <c:v>13.775248015718143</c:v>
                </c:pt>
                <c:pt idx="3064">
                  <c:v>13.774753100340281</c:v>
                </c:pt>
                <c:pt idx="3065">
                  <c:v>13.774250641128255</c:v>
                </c:pt>
                <c:pt idx="3066">
                  <c:v>13.773740638633065</c:v>
                </c:pt>
                <c:pt idx="3067">
                  <c:v>13.773223093413993</c:v>
                </c:pt>
                <c:pt idx="3068">
                  <c:v>13.772698006038594</c:v>
                </c:pt>
                <c:pt idx="3069">
                  <c:v>13.772165377082692</c:v>
                </c:pt>
                <c:pt idx="3070">
                  <c:v>13.771625207130374</c:v>
                </c:pt>
                <c:pt idx="3071">
                  <c:v>13.771077496774009</c:v>
                </c:pt>
                <c:pt idx="3072">
                  <c:v>13.770522246614222</c:v>
                </c:pt>
                <c:pt idx="3073">
                  <c:v>13.769959457259919</c:v>
                </c:pt>
                <c:pt idx="3074">
                  <c:v>13.769389129328262</c:v>
                </c:pt>
                <c:pt idx="3075">
                  <c:v>13.76881126344469</c:v>
                </c:pt>
                <c:pt idx="3076">
                  <c:v>13.768225860242904</c:v>
                </c:pt>
                <c:pt idx="3077">
                  <c:v>13.767632920364864</c:v>
                </c:pt>
                <c:pt idx="3078">
                  <c:v>13.767032444460808</c:v>
                </c:pt>
                <c:pt idx="3079">
                  <c:v>13.766424433189231</c:v>
                </c:pt>
                <c:pt idx="3080">
                  <c:v>13.765808887216888</c:v>
                </c:pt>
                <c:pt idx="3081">
                  <c:v>13.765185807218801</c:v>
                </c:pt>
                <c:pt idx="3082">
                  <c:v>13.764555193878261</c:v>
                </c:pt>
                <c:pt idx="3083">
                  <c:v>13.763917047886803</c:v>
                </c:pt>
                <c:pt idx="3084">
                  <c:v>13.763271369944235</c:v>
                </c:pt>
                <c:pt idx="3085">
                  <c:v>13.762618160758626</c:v>
                </c:pt>
                <c:pt idx="3086">
                  <c:v>13.761957421046301</c:v>
                </c:pt>
                <c:pt idx="3087">
                  <c:v>13.76128915153183</c:v>
                </c:pt>
                <c:pt idx="3088">
                  <c:v>13.760613352948067</c:v>
                </c:pt>
                <c:pt idx="3089">
                  <c:v>13.759930026036102</c:v>
                </c:pt>
                <c:pt idx="3090">
                  <c:v>13.759239171545286</c:v>
                </c:pt>
                <c:pt idx="3091">
                  <c:v>13.75854079023323</c:v>
                </c:pt>
                <c:pt idx="3092">
                  <c:v>13.757834882865787</c:v>
                </c:pt>
                <c:pt idx="3093">
                  <c:v>13.757121450217074</c:v>
                </c:pt>
                <c:pt idx="3094">
                  <c:v>13.75640049306946</c:v>
                </c:pt>
                <c:pt idx="3095">
                  <c:v>13.755672012213562</c:v>
                </c:pt>
                <c:pt idx="3096">
                  <c:v>13.754936008448245</c:v>
                </c:pt>
                <c:pt idx="3097">
                  <c:v>13.754192482580635</c:v>
                </c:pt>
                <c:pt idx="3098">
                  <c:v>13.753441435426097</c:v>
                </c:pt>
                <c:pt idx="3099">
                  <c:v>13.75268286780824</c:v>
                </c:pt>
                <c:pt idx="3100">
                  <c:v>13.751916780558931</c:v>
                </c:pt>
                <c:pt idx="3101">
                  <c:v>13.751143174518276</c:v>
                </c:pt>
                <c:pt idx="3102">
                  <c:v>13.75036205053463</c:v>
                </c:pt>
                <c:pt idx="3103">
                  <c:v>13.749573409464597</c:v>
                </c:pt>
                <c:pt idx="3104">
                  <c:v>13.748777252173012</c:v>
                </c:pt>
                <c:pt idx="3105">
                  <c:v>13.74797357953296</c:v>
                </c:pt>
                <c:pt idx="3106">
                  <c:v>13.747162392425768</c:v>
                </c:pt>
                <c:pt idx="3107">
                  <c:v>13.746343691741002</c:v>
                </c:pt>
                <c:pt idx="3108">
                  <c:v>13.745517478376465</c:v>
                </c:pt>
                <c:pt idx="3109">
                  <c:v>13.744683753238203</c:v>
                </c:pt>
                <c:pt idx="3110">
                  <c:v>13.743842517240505</c:v>
                </c:pt>
                <c:pt idx="3111">
                  <c:v>13.742993771305876</c:v>
                </c:pt>
                <c:pt idx="3112">
                  <c:v>13.742137516365078</c:v>
                </c:pt>
                <c:pt idx="3113">
                  <c:v>13.741273753357099</c:v>
                </c:pt>
                <c:pt idx="3114">
                  <c:v>13.740402483229163</c:v>
                </c:pt>
                <c:pt idx="3115">
                  <c:v>13.739523706936717</c:v>
                </c:pt>
                <c:pt idx="3116">
                  <c:v>13.738637425443454</c:v>
                </c:pt>
                <c:pt idx="3117">
                  <c:v>13.737743639721288</c:v>
                </c:pt>
                <c:pt idx="3118">
                  <c:v>13.736842350750363</c:v>
                </c:pt>
                <c:pt idx="3119">
                  <c:v>13.735933559519058</c:v>
                </c:pt>
                <c:pt idx="3120">
                  <c:v>13.73501726702397</c:v>
                </c:pt>
                <c:pt idx="3121">
                  <c:v>13.734093474269926</c:v>
                </c:pt>
                <c:pt idx="3122">
                  <c:v>13.733162182269977</c:v>
                </c:pt>
                <c:pt idx="3123">
                  <c:v>13.732223392045404</c:v>
                </c:pt>
                <c:pt idx="3124">
                  <c:v>13.731277104625697</c:v>
                </c:pt>
                <c:pt idx="3125">
                  <c:v>13.730323321048587</c:v>
                </c:pt>
                <c:pt idx="3126">
                  <c:v>13.729362042360007</c:v>
                </c:pt>
                <c:pt idx="3127">
                  <c:v>13.728393269614113</c:v>
                </c:pt>
                <c:pt idx="3128">
                  <c:v>13.727417003873295</c:v>
                </c:pt>
                <c:pt idx="3129">
                  <c:v>13.726433246208142</c:v>
                </c:pt>
                <c:pt idx="3130">
                  <c:v>13.725441997697468</c:v>
                </c:pt>
                <c:pt idx="3131">
                  <c:v>13.724443259428291</c:v>
                </c:pt>
                <c:pt idx="3132">
                  <c:v>13.723437032495855</c:v>
                </c:pt>
                <c:pt idx="3133">
                  <c:v>13.72242331800361</c:v>
                </c:pt>
                <c:pt idx="3134">
                  <c:v>13.721402117063223</c:v>
                </c:pt>
                <c:pt idx="3135">
                  <c:v>13.720373430794558</c:v>
                </c:pt>
                <c:pt idx="3136">
                  <c:v>13.719337260325698</c:v>
                </c:pt>
                <c:pt idx="3137">
                  <c:v>13.718293606792933</c:v>
                </c:pt>
                <c:pt idx="3138">
                  <c:v>13.717242471340761</c:v>
                </c:pt>
                <c:pt idx="3139">
                  <c:v>13.716183855121876</c:v>
                </c:pt>
                <c:pt idx="3140">
                  <c:v>13.715117759297176</c:v>
                </c:pt>
                <c:pt idx="3141">
                  <c:v>13.714044185035776</c:v>
                </c:pt>
                <c:pt idx="3142">
                  <c:v>13.712963133514977</c:v>
                </c:pt>
                <c:pt idx="3143">
                  <c:v>13.711874605920276</c:v>
                </c:pt>
                <c:pt idx="3144">
                  <c:v>13.710778603445396</c:v>
                </c:pt>
                <c:pt idx="3145">
                  <c:v>13.709675127292224</c:v>
                </c:pt>
                <c:pt idx="3146">
                  <c:v>13.708564178670853</c:v>
                </c:pt>
                <c:pt idx="3147">
                  <c:v>13.707445758799588</c:v>
                </c:pt>
                <c:pt idx="3148">
                  <c:v>13.706319868904906</c:v>
                </c:pt>
                <c:pt idx="3149">
                  <c:v>13.705186510221482</c:v>
                </c:pt>
                <c:pt idx="3150">
                  <c:v>13.704045683992192</c:v>
                </c:pt>
                <c:pt idx="3151">
                  <c:v>13.702897391468078</c:v>
                </c:pt>
                <c:pt idx="3152">
                  <c:v>13.701741633908396</c:v>
                </c:pt>
                <c:pt idx="3153">
                  <c:v>13.700578412580567</c:v>
                </c:pt>
                <c:pt idx="3154">
                  <c:v>13.699407728760205</c:v>
                </c:pt>
                <c:pt idx="3155">
                  <c:v>13.698229583731118</c:v>
                </c:pt>
                <c:pt idx="3156">
                  <c:v>13.697043978785278</c:v>
                </c:pt>
                <c:pt idx="3157">
                  <c:v>13.695850915222852</c:v>
                </c:pt>
                <c:pt idx="3158">
                  <c:v>13.694650394352175</c:v>
                </c:pt>
                <c:pt idx="3159">
                  <c:v>13.693442417489768</c:v>
                </c:pt>
                <c:pt idx="3160">
                  <c:v>13.692226985960328</c:v>
                </c:pt>
                <c:pt idx="3161">
                  <c:v>13.691004101096727</c:v>
                </c:pt>
                <c:pt idx="3162">
                  <c:v>13.689773764239993</c:v>
                </c:pt>
                <c:pt idx="3163">
                  <c:v>13.688535976739358</c:v>
                </c:pt>
                <c:pt idx="3164">
                  <c:v>13.6872907399522</c:v>
                </c:pt>
                <c:pt idx="3165">
                  <c:v>13.686038055244074</c:v>
                </c:pt>
                <c:pt idx="3166">
                  <c:v>13.684777923988706</c:v>
                </c:pt>
                <c:pt idx="3167">
                  <c:v>13.683510347567985</c:v>
                </c:pt>
                <c:pt idx="3168">
                  <c:v>13.682235327371959</c:v>
                </c:pt>
                <c:pt idx="3169">
                  <c:v>13.680952864798844</c:v>
                </c:pt>
                <c:pt idx="3170">
                  <c:v>13.679662961255017</c:v>
                </c:pt>
                <c:pt idx="3171">
                  <c:v>13.678365618155025</c:v>
                </c:pt>
                <c:pt idx="3172">
                  <c:v>13.677060836921555</c:v>
                </c:pt>
                <c:pt idx="3173">
                  <c:v>13.675748618985461</c:v>
                </c:pt>
                <c:pt idx="3174">
                  <c:v>13.674428965785747</c:v>
                </c:pt>
                <c:pt idx="3175">
                  <c:v>13.673101878769584</c:v>
                </c:pt>
                <c:pt idx="3176">
                  <c:v>13.671767359392277</c:v>
                </c:pt>
                <c:pt idx="3177">
                  <c:v>13.670425409117295</c:v>
                </c:pt>
                <c:pt idx="3178">
                  <c:v>13.669076029416251</c:v>
                </c:pt>
                <c:pt idx="3179">
                  <c:v>13.667719221768902</c:v>
                </c:pt>
                <c:pt idx="3180">
                  <c:v>13.666354987663155</c:v>
                </c:pt>
                <c:pt idx="3181">
                  <c:v>13.664983328595058</c:v>
                </c:pt>
                <c:pt idx="3182">
                  <c:v>13.663604246068813</c:v>
                </c:pt>
                <c:pt idx="3183">
                  <c:v>13.662217741596745</c:v>
                </c:pt>
                <c:pt idx="3184">
                  <c:v>13.660823816699326</c:v>
                </c:pt>
                <c:pt idx="3185">
                  <c:v>13.659422472905161</c:v>
                </c:pt>
                <c:pt idx="3186">
                  <c:v>13.658013711751011</c:v>
                </c:pt>
                <c:pt idx="3187">
                  <c:v>13.656597534781739</c:v>
                </c:pt>
                <c:pt idx="3188">
                  <c:v>13.655173943550366</c:v>
                </c:pt>
                <c:pt idx="3189">
                  <c:v>13.653742939618031</c:v>
                </c:pt>
                <c:pt idx="3190">
                  <c:v>13.652304524554003</c:v>
                </c:pt>
                <c:pt idx="3191">
                  <c:v>13.650858699935686</c:v>
                </c:pt>
                <c:pt idx="3192">
                  <c:v>13.649405467348602</c:v>
                </c:pt>
                <c:pt idx="3193">
                  <c:v>13.647944828386398</c:v>
                </c:pt>
                <c:pt idx="3194">
                  <c:v>13.646476784650842</c:v>
                </c:pt>
                <c:pt idx="3195">
                  <c:v>13.645001337751825</c:v>
                </c:pt>
                <c:pt idx="3196">
                  <c:v>13.643518489307356</c:v>
                </c:pt>
                <c:pt idx="3197">
                  <c:v>13.642028240943562</c:v>
                </c:pt>
                <c:pt idx="3198">
                  <c:v>13.640530594294688</c:v>
                </c:pt>
                <c:pt idx="3199">
                  <c:v>13.639025551003067</c:v>
                </c:pt>
                <c:pt idx="3200">
                  <c:v>13.637513112719182</c:v>
                </c:pt>
                <c:pt idx="3201">
                  <c:v>13.635993281101609</c:v>
                </c:pt>
                <c:pt idx="3202">
                  <c:v>13.634466057817013</c:v>
                </c:pt>
                <c:pt idx="3203">
                  <c:v>13.632931444540194</c:v>
                </c:pt>
                <c:pt idx="3204">
                  <c:v>13.631389442954042</c:v>
                </c:pt>
                <c:pt idx="3205">
                  <c:v>13.629840054749547</c:v>
                </c:pt>
                <c:pt idx="3206">
                  <c:v>13.62828328162581</c:v>
                </c:pt>
                <c:pt idx="3207">
                  <c:v>13.62671912529002</c:v>
                </c:pt>
                <c:pt idx="3208">
                  <c:v>13.625147587457461</c:v>
                </c:pt>
                <c:pt idx="3209">
                  <c:v>13.623568669851526</c:v>
                </c:pt>
                <c:pt idx="3210">
                  <c:v>13.621982374203682</c:v>
                </c:pt>
                <c:pt idx="3211">
                  <c:v>13.620388702253507</c:v>
                </c:pt>
                <c:pt idx="3212">
                  <c:v>13.618787655748651</c:v>
                </c:pt>
                <c:pt idx="3213">
                  <c:v>13.617179236444859</c:v>
                </c:pt>
                <c:pt idx="3214">
                  <c:v>13.615563446105964</c:v>
                </c:pt>
                <c:pt idx="3215">
                  <c:v>13.613940286503871</c:v>
                </c:pt>
                <c:pt idx="3216">
                  <c:v>13.612309759418576</c:v>
                </c:pt>
                <c:pt idx="3217">
                  <c:v>13.610671866638155</c:v>
                </c:pt>
                <c:pt idx="3218">
                  <c:v>13.609026609958756</c:v>
                </c:pt>
                <c:pt idx="3219">
                  <c:v>13.607373991184604</c:v>
                </c:pt>
                <c:pt idx="3220">
                  <c:v>13.605714012127997</c:v>
                </c:pt>
                <c:pt idx="3221">
                  <c:v>13.604046674609314</c:v>
                </c:pt>
                <c:pt idx="3222">
                  <c:v>13.602371980456988</c:v>
                </c:pt>
                <c:pt idx="3223">
                  <c:v>13.600689931507521</c:v>
                </c:pt>
                <c:pt idx="3224">
                  <c:v>13.599000529605494</c:v>
                </c:pt>
                <c:pt idx="3225">
                  <c:v>13.597303776603548</c:v>
                </c:pt>
                <c:pt idx="3226">
                  <c:v>13.595599674362367</c:v>
                </c:pt>
                <c:pt idx="3227">
                  <c:v>13.593888224750716</c:v>
                </c:pt>
                <c:pt idx="3228">
                  <c:v>13.592169429645413</c:v>
                </c:pt>
                <c:pt idx="3229">
                  <c:v>13.590443290931317</c:v>
                </c:pt>
                <c:pt idx="3230">
                  <c:v>13.588709810501362</c:v>
                </c:pt>
                <c:pt idx="3231">
                  <c:v>13.586968990256514</c:v>
                </c:pt>
                <c:pt idx="3232">
                  <c:v>13.585220832105794</c:v>
                </c:pt>
                <c:pt idx="3233">
                  <c:v>13.583465337966283</c:v>
                </c:pt>
                <c:pt idx="3234">
                  <c:v>13.581702509763087</c:v>
                </c:pt>
                <c:pt idx="3235">
                  <c:v>13.579932349429363</c:v>
                </c:pt>
                <c:pt idx="3236">
                  <c:v>13.578154858906318</c:v>
                </c:pt>
                <c:pt idx="3237">
                  <c:v>13.576370040143173</c:v>
                </c:pt>
                <c:pt idx="3238">
                  <c:v>13.57457789509721</c:v>
                </c:pt>
                <c:pt idx="3239">
                  <c:v>13.572778425733738</c:v>
                </c:pt>
                <c:pt idx="3240">
                  <c:v>13.570971634026092</c:v>
                </c:pt>
                <c:pt idx="3241">
                  <c:v>13.56915752195564</c:v>
                </c:pt>
                <c:pt idx="3242">
                  <c:v>13.56733609151178</c:v>
                </c:pt>
                <c:pt idx="3243">
                  <c:v>13.56550734469193</c:v>
                </c:pt>
                <c:pt idx="3244">
                  <c:v>13.563671283501545</c:v>
                </c:pt>
                <c:pt idx="3245">
                  <c:v>13.561827909954077</c:v>
                </c:pt>
                <c:pt idx="3246">
                  <c:v>13.559977226071021</c:v>
                </c:pt>
                <c:pt idx="3247">
                  <c:v>13.558119233881877</c:v>
                </c:pt>
                <c:pt idx="3248">
                  <c:v>13.556253935424163</c:v>
                </c:pt>
                <c:pt idx="3249">
                  <c:v>13.554381332743402</c:v>
                </c:pt>
                <c:pt idx="3250">
                  <c:v>13.552501427893141</c:v>
                </c:pt>
                <c:pt idx="3251">
                  <c:v>13.550614222934913</c:v>
                </c:pt>
                <c:pt idx="3252">
                  <c:v>13.54871971993828</c:v>
                </c:pt>
                <c:pt idx="3253">
                  <c:v>13.546817920980798</c:v>
                </c:pt>
                <c:pt idx="3254">
                  <c:v>13.544908828148012</c:v>
                </c:pt>
                <c:pt idx="3255">
                  <c:v>13.542992443533485</c:v>
                </c:pt>
                <c:pt idx="3256">
                  <c:v>13.541068769238771</c:v>
                </c:pt>
                <c:pt idx="3257">
                  <c:v>13.539137807373409</c:v>
                </c:pt>
                <c:pt idx="3258">
                  <c:v>13.53719956005493</c:v>
                </c:pt>
                <c:pt idx="3259">
                  <c:v>13.535254029408874</c:v>
                </c:pt>
                <c:pt idx="3260">
                  <c:v>13.533301217568738</c:v>
                </c:pt>
                <c:pt idx="3261">
                  <c:v>13.531341126676033</c:v>
                </c:pt>
                <c:pt idx="3262">
                  <c:v>13.529373758880229</c:v>
                </c:pt>
                <c:pt idx="3263">
                  <c:v>13.527399116338795</c:v>
                </c:pt>
                <c:pt idx="3264">
                  <c:v>13.525417201217161</c:v>
                </c:pt>
                <c:pt idx="3265">
                  <c:v>13.523428015688745</c:v>
                </c:pt>
                <c:pt idx="3266">
                  <c:v>13.521431561934934</c:v>
                </c:pt>
                <c:pt idx="3267">
                  <c:v>13.519427842145078</c:v>
                </c:pt>
                <c:pt idx="3268">
                  <c:v>13.5174168585165</c:v>
                </c:pt>
                <c:pt idx="3269">
                  <c:v>13.515398613254499</c:v>
                </c:pt>
                <c:pt idx="3270">
                  <c:v>13.513373108572326</c:v>
                </c:pt>
                <c:pt idx="3271">
                  <c:v>13.511340346691195</c:v>
                </c:pt>
                <c:pt idx="3272">
                  <c:v>13.50930032984027</c:v>
                </c:pt>
                <c:pt idx="3273">
                  <c:v>13.507253060256691</c:v>
                </c:pt>
                <c:pt idx="3274">
                  <c:v>13.505198540185535</c:v>
                </c:pt>
                <c:pt idx="3275">
                  <c:v>13.503136771879841</c:v>
                </c:pt>
                <c:pt idx="3276">
                  <c:v>13.501067757600579</c:v>
                </c:pt>
                <c:pt idx="3277">
                  <c:v>13.498991499616681</c:v>
                </c:pt>
                <c:pt idx="3278">
                  <c:v>13.49690800020503</c:v>
                </c:pt>
                <c:pt idx="3279">
                  <c:v>13.494817261650423</c:v>
                </c:pt>
                <c:pt idx="3280">
                  <c:v>13.492719286245618</c:v>
                </c:pt>
                <c:pt idx="3281">
                  <c:v>13.490614076291305</c:v>
                </c:pt>
                <c:pt idx="3282">
                  <c:v>13.488501634096101</c:v>
                </c:pt>
                <c:pt idx="3283">
                  <c:v>13.486381961976557</c:v>
                </c:pt>
                <c:pt idx="3284">
                  <c:v>13.484255062257157</c:v>
                </c:pt>
                <c:pt idx="3285">
                  <c:v>13.482120937270304</c:v>
                </c:pt>
                <c:pt idx="3286">
                  <c:v>13.479979589356329</c:v>
                </c:pt>
                <c:pt idx="3287">
                  <c:v>13.477831020863485</c:v>
                </c:pt>
                <c:pt idx="3288">
                  <c:v>13.475675234147937</c:v>
                </c:pt>
                <c:pt idx="3289">
                  <c:v>13.473512231573769</c:v>
                </c:pt>
                <c:pt idx="3290">
                  <c:v>13.471342015512986</c:v>
                </c:pt>
                <c:pt idx="3291">
                  <c:v>13.469164588345484</c:v>
                </c:pt>
                <c:pt idx="3292">
                  <c:v>13.466979952459088</c:v>
                </c:pt>
                <c:pt idx="3293">
                  <c:v>13.464788110249515</c:v>
                </c:pt>
                <c:pt idx="3294">
                  <c:v>13.462589064120394</c:v>
                </c:pt>
                <c:pt idx="3295">
                  <c:v>13.460382816483241</c:v>
                </c:pt>
                <c:pt idx="3296">
                  <c:v>13.458169369757485</c:v>
                </c:pt>
                <c:pt idx="3297">
                  <c:v>13.455948726370432</c:v>
                </c:pt>
                <c:pt idx="3298">
                  <c:v>13.453720888757296</c:v>
                </c:pt>
                <c:pt idx="3299">
                  <c:v>13.451485859361178</c:v>
                </c:pt>
                <c:pt idx="3300">
                  <c:v>13.449243640633057</c:v>
                </c:pt>
                <c:pt idx="3301">
                  <c:v>13.446994235031797</c:v>
                </c:pt>
                <c:pt idx="3302">
                  <c:v>13.444737645024153</c:v>
                </c:pt>
                <c:pt idx="3303">
                  <c:v>13.442473873084751</c:v>
                </c:pt>
                <c:pt idx="3304">
                  <c:v>13.440202921696091</c:v>
                </c:pt>
                <c:pt idx="3305">
                  <c:v>13.437924793348555</c:v>
                </c:pt>
                <c:pt idx="3306">
                  <c:v>13.435639490540391</c:v>
                </c:pt>
                <c:pt idx="3307">
                  <c:v>13.433347015777709</c:v>
                </c:pt>
                <c:pt idx="3308">
                  <c:v>13.431047371574486</c:v>
                </c:pt>
                <c:pt idx="3309">
                  <c:v>13.428740560452574</c:v>
                </c:pt>
                <c:pt idx="3310">
                  <c:v>13.426426584941666</c:v>
                </c:pt>
                <c:pt idx="3311">
                  <c:v>13.424105447579318</c:v>
                </c:pt>
                <c:pt idx="3312">
                  <c:v>13.421777150910952</c:v>
                </c:pt>
                <c:pt idx="3313">
                  <c:v>13.41944169748982</c:v>
                </c:pt>
                <c:pt idx="3314">
                  <c:v>13.417099089877039</c:v>
                </c:pt>
                <c:pt idx="3315">
                  <c:v>13.414749330641568</c:v>
                </c:pt>
                <c:pt idx="3316">
                  <c:v>13.412392422360197</c:v>
                </c:pt>
                <c:pt idx="3317">
                  <c:v>13.410028367617576</c:v>
                </c:pt>
                <c:pt idx="3318">
                  <c:v>13.407657169006173</c:v>
                </c:pt>
                <c:pt idx="3319">
                  <c:v>13.405278829126294</c:v>
                </c:pt>
                <c:pt idx="3320">
                  <c:v>13.402893350586091</c:v>
                </c:pt>
                <c:pt idx="3321">
                  <c:v>13.400500736001533</c:v>
                </c:pt>
                <c:pt idx="3322">
                  <c:v>13.398100987996402</c:v>
                </c:pt>
                <c:pt idx="3323">
                  <c:v>13.395694109202335</c:v>
                </c:pt>
                <c:pt idx="3324">
                  <c:v>13.393280102258757</c:v>
                </c:pt>
                <c:pt idx="3325">
                  <c:v>13.390858969812928</c:v>
                </c:pt>
                <c:pt idx="3326">
                  <c:v>13.388430714519904</c:v>
                </c:pt>
                <c:pt idx="3327">
                  <c:v>13.38599533904258</c:v>
                </c:pt>
                <c:pt idx="3328">
                  <c:v>13.383552846051643</c:v>
                </c:pt>
                <c:pt idx="3329">
                  <c:v>13.381103238225577</c:v>
                </c:pt>
                <c:pt idx="3330">
                  <c:v>13.378646518250687</c:v>
                </c:pt>
                <c:pt idx="3331">
                  <c:v>13.376182688821052</c:v>
                </c:pt>
                <c:pt idx="3332">
                  <c:v>13.373711752638584</c:v>
                </c:pt>
                <c:pt idx="3333">
                  <c:v>13.371233712412957</c:v>
                </c:pt>
                <c:pt idx="3334">
                  <c:v>13.368748570861642</c:v>
                </c:pt>
                <c:pt idx="3335">
                  <c:v>13.366256330709907</c:v>
                </c:pt>
                <c:pt idx="3336">
                  <c:v>13.363756994690796</c:v>
                </c:pt>
                <c:pt idx="3337">
                  <c:v>13.361250565545141</c:v>
                </c:pt>
                <c:pt idx="3338">
                  <c:v>13.358737046021547</c:v>
                </c:pt>
                <c:pt idx="3339">
                  <c:v>13.356216438876395</c:v>
                </c:pt>
                <c:pt idx="3340">
                  <c:v>13.353688746873837</c:v>
                </c:pt>
                <c:pt idx="3341">
                  <c:v>13.351153972785808</c:v>
                </c:pt>
                <c:pt idx="3342">
                  <c:v>13.348612119391989</c:v>
                </c:pt>
                <c:pt idx="3343">
                  <c:v>13.346063189479839</c:v>
                </c:pt>
                <c:pt idx="3344">
                  <c:v>13.343507185844564</c:v>
                </c:pt>
                <c:pt idx="3345">
                  <c:v>13.340944111289144</c:v>
                </c:pt>
                <c:pt idx="3346">
                  <c:v>13.338373968624303</c:v>
                </c:pt>
                <c:pt idx="3347">
                  <c:v>13.33579676066851</c:v>
                </c:pt>
                <c:pt idx="3348">
                  <c:v>13.333212490248</c:v>
                </c:pt>
                <c:pt idx="3349">
                  <c:v>13.330621160196744</c:v>
                </c:pt>
                <c:pt idx="3350">
                  <c:v>13.328022773356444</c:v>
                </c:pt>
                <c:pt idx="3351">
                  <c:v>13.325417332576547</c:v>
                </c:pt>
                <c:pt idx="3352">
                  <c:v>13.322804840714245</c:v>
                </c:pt>
                <c:pt idx="3353">
                  <c:v>13.320185300634458</c:v>
                </c:pt>
                <c:pt idx="3354">
                  <c:v>13.317558715209833</c:v>
                </c:pt>
                <c:pt idx="3355">
                  <c:v>13.314925087320738</c:v>
                </c:pt>
                <c:pt idx="3356">
                  <c:v>13.312284419855265</c:v>
                </c:pt>
                <c:pt idx="3357">
                  <c:v>13.309636715709242</c:v>
                </c:pt>
                <c:pt idx="3358">
                  <c:v>13.306981977786188</c:v>
                </c:pt>
                <c:pt idx="3359">
                  <c:v>13.304320208997362</c:v>
                </c:pt>
                <c:pt idx="3360">
                  <c:v>13.301651412261711</c:v>
                </c:pt>
                <c:pt idx="3361">
                  <c:v>13.298975590505895</c:v>
                </c:pt>
                <c:pt idx="3362">
                  <c:v>13.296292746664291</c:v>
                </c:pt>
                <c:pt idx="3363">
                  <c:v>13.293602883678957</c:v>
                </c:pt>
                <c:pt idx="3364">
                  <c:v>13.290906004499663</c:v>
                </c:pt>
                <c:pt idx="3365">
                  <c:v>13.288202112083868</c:v>
                </c:pt>
                <c:pt idx="3366">
                  <c:v>13.285491209396719</c:v>
                </c:pt>
                <c:pt idx="3367">
                  <c:v>13.282773299411049</c:v>
                </c:pt>
                <c:pt idx="3368">
                  <c:v>13.28004838510739</c:v>
                </c:pt>
                <c:pt idx="3369">
                  <c:v>13.277316469473938</c:v>
                </c:pt>
                <c:pt idx="3370">
                  <c:v>13.274577555506569</c:v>
                </c:pt>
                <c:pt idx="3371">
                  <c:v>13.271831646208849</c:v>
                </c:pt>
                <c:pt idx="3372">
                  <c:v>13.269078744591994</c:v>
                </c:pt>
                <c:pt idx="3373">
                  <c:v>13.266318853674907</c:v>
                </c:pt>
                <c:pt idx="3374">
                  <c:v>13.263551976484139</c:v>
                </c:pt>
                <c:pt idx="3375">
                  <c:v>13.26077811605392</c:v>
                </c:pt>
                <c:pt idx="3376">
                  <c:v>13.257997275426115</c:v>
                </c:pt>
                <c:pt idx="3377">
                  <c:v>13.255209457650261</c:v>
                </c:pt>
                <c:pt idx="3378">
                  <c:v>13.252414665783551</c:v>
                </c:pt>
                <c:pt idx="3379">
                  <c:v>13.249612902890808</c:v>
                </c:pt>
                <c:pt idx="3380">
                  <c:v>13.246804172044511</c:v>
                </c:pt>
                <c:pt idx="3381">
                  <c:v>13.243988476324777</c:v>
                </c:pt>
                <c:pt idx="3382">
                  <c:v>13.241165818819363</c:v>
                </c:pt>
                <c:pt idx="3383">
                  <c:v>13.238336202623653</c:v>
                </c:pt>
                <c:pt idx="3384">
                  <c:v>13.23549963084068</c:v>
                </c:pt>
                <c:pt idx="3385">
                  <c:v>13.232656106581086</c:v>
                </c:pt>
                <c:pt idx="3386">
                  <c:v>13.229805632963142</c:v>
                </c:pt>
                <c:pt idx="3387">
                  <c:v>13.226948213112742</c:v>
                </c:pt>
                <c:pt idx="3388">
                  <c:v>13.224083850163405</c:v>
                </c:pt>
                <c:pt idx="3389">
                  <c:v>13.221212547256243</c:v>
                </c:pt>
                <c:pt idx="3390">
                  <c:v>13.218334307540005</c:v>
                </c:pt>
                <c:pt idx="3391">
                  <c:v>13.215449134171028</c:v>
                </c:pt>
                <c:pt idx="3392">
                  <c:v>13.212557030313249</c:v>
                </c:pt>
                <c:pt idx="3393">
                  <c:v>13.209657999138228</c:v>
                </c:pt>
                <c:pt idx="3394">
                  <c:v>13.20675204382511</c:v>
                </c:pt>
                <c:pt idx="3395">
                  <c:v>13.203839167560618</c:v>
                </c:pt>
                <c:pt idx="3396">
                  <c:v>13.20091937353909</c:v>
                </c:pt>
                <c:pt idx="3397">
                  <c:v>13.197992664962428</c:v>
                </c:pt>
                <c:pt idx="3398">
                  <c:v>13.195059045040136</c:v>
                </c:pt>
                <c:pt idx="3399">
                  <c:v>13.192118516989282</c:v>
                </c:pt>
                <c:pt idx="3400">
                  <c:v>13.189171084034523</c:v>
                </c:pt>
                <c:pt idx="3401">
                  <c:v>13.186216749408066</c:v>
                </c:pt>
                <c:pt idx="3402">
                  <c:v>13.183255516349716</c:v>
                </c:pt>
                <c:pt idx="3403">
                  <c:v>13.180287388106819</c:v>
                </c:pt>
                <c:pt idx="3404">
                  <c:v>13.177312367934292</c:v>
                </c:pt>
                <c:pt idx="3405">
                  <c:v>13.174330459094623</c:v>
                </c:pt>
                <c:pt idx="3406">
                  <c:v>13.17134166485782</c:v>
                </c:pt>
                <c:pt idx="3407">
                  <c:v>13.168345988501477</c:v>
                </c:pt>
                <c:pt idx="3408">
                  <c:v>13.165343433310715</c:v>
                </c:pt>
                <c:pt idx="3409">
                  <c:v>13.162334002578202</c:v>
                </c:pt>
                <c:pt idx="3410">
                  <c:v>13.159317699604154</c:v>
                </c:pt>
                <c:pt idx="3411">
                  <c:v>13.156294527696316</c:v>
                </c:pt>
                <c:pt idx="3412">
                  <c:v>13.153264490169958</c:v>
                </c:pt>
                <c:pt idx="3413">
                  <c:v>13.150227590347892</c:v>
                </c:pt>
                <c:pt idx="3414">
                  <c:v>13.147183831560458</c:v>
                </c:pt>
                <c:pt idx="3415">
                  <c:v>13.144133217145503</c:v>
                </c:pt>
                <c:pt idx="3416">
                  <c:v>13.141075750448403</c:v>
                </c:pt>
                <c:pt idx="3417">
                  <c:v>13.138011434822046</c:v>
                </c:pt>
                <c:pt idx="3418">
                  <c:v>13.134940273626825</c:v>
                </c:pt>
                <c:pt idx="3419">
                  <c:v>13.13186227023065</c:v>
                </c:pt>
                <c:pt idx="3420">
                  <c:v>13.128777428008926</c:v>
                </c:pt>
                <c:pt idx="3421">
                  <c:v>13.125685750344564</c:v>
                </c:pt>
                <c:pt idx="3422">
                  <c:v>13.122587240627963</c:v>
                </c:pt>
                <c:pt idx="3423">
                  <c:v>13.119481902257023</c:v>
                </c:pt>
                <c:pt idx="3424">
                  <c:v>13.116369738637122</c:v>
                </c:pt>
                <c:pt idx="3425">
                  <c:v>13.113250753181143</c:v>
                </c:pt>
                <c:pt idx="3426">
                  <c:v>13.110124949309418</c:v>
                </c:pt>
                <c:pt idx="3427">
                  <c:v>13.106992330449785</c:v>
                </c:pt>
                <c:pt idx="3428">
                  <c:v>13.103852900037547</c:v>
                </c:pt>
                <c:pt idx="3429">
                  <c:v>13.100706661515462</c:v>
                </c:pt>
                <c:pt idx="3430">
                  <c:v>13.09755361833378</c:v>
                </c:pt>
                <c:pt idx="3431">
                  <c:v>13.094393773950186</c:v>
                </c:pt>
                <c:pt idx="3432">
                  <c:v>13.091227131829852</c:v>
                </c:pt>
                <c:pt idx="3433">
                  <c:v>13.088053695445378</c:v>
                </c:pt>
                <c:pt idx="3434">
                  <c:v>13.084873468276831</c:v>
                </c:pt>
                <c:pt idx="3435">
                  <c:v>13.081686453811718</c:v>
                </c:pt>
                <c:pt idx="3436">
                  <c:v>13.078492655544995</c:v>
                </c:pt>
                <c:pt idx="3437">
                  <c:v>13.075292076979045</c:v>
                </c:pt>
                <c:pt idx="3438">
                  <c:v>13.072084721623701</c:v>
                </c:pt>
                <c:pt idx="3439">
                  <c:v>13.068870592996225</c:v>
                </c:pt>
                <c:pt idx="3440">
                  <c:v>13.065649694621293</c:v>
                </c:pt>
                <c:pt idx="3441">
                  <c:v>13.062422030031023</c:v>
                </c:pt>
                <c:pt idx="3442">
                  <c:v>13.05918760276495</c:v>
                </c:pt>
                <c:pt idx="3443">
                  <c:v>13.055946416370004</c:v>
                </c:pt>
                <c:pt idx="3444">
                  <c:v>13.05269847440055</c:v>
                </c:pt>
                <c:pt idx="3445">
                  <c:v>13.049443780418361</c:v>
                </c:pt>
                <c:pt idx="3446">
                  <c:v>13.046182337992599</c:v>
                </c:pt>
                <c:pt idx="3447">
                  <c:v>13.042914150699843</c:v>
                </c:pt>
                <c:pt idx="3448">
                  <c:v>13.039639222124066</c:v>
                </c:pt>
                <c:pt idx="3449">
                  <c:v>13.036357555856609</c:v>
                </c:pt>
                <c:pt idx="3450">
                  <c:v>13.033069155496243</c:v>
                </c:pt>
                <c:pt idx="3451">
                  <c:v>13.029774024649084</c:v>
                </c:pt>
                <c:pt idx="3452">
                  <c:v>13.026472166928658</c:v>
                </c:pt>
                <c:pt idx="3453">
                  <c:v>13.023163585955862</c:v>
                </c:pt>
                <c:pt idx="3454">
                  <c:v>13.019848285358941</c:v>
                </c:pt>
                <c:pt idx="3455">
                  <c:v>13.016526268773546</c:v>
                </c:pt>
                <c:pt idx="3456">
                  <c:v>13.01319753984267</c:v>
                </c:pt>
                <c:pt idx="3457">
                  <c:v>13.009862102216672</c:v>
                </c:pt>
                <c:pt idx="3458">
                  <c:v>13.00651995955327</c:v>
                </c:pt>
                <c:pt idx="3459">
                  <c:v>13.003171115517537</c:v>
                </c:pt>
                <c:pt idx="3460">
                  <c:v>12.999815573781875</c:v>
                </c:pt>
                <c:pt idx="3461">
                  <c:v>12.996453338026065</c:v>
                </c:pt>
                <c:pt idx="3462">
                  <c:v>12.993084411937204</c:v>
                </c:pt>
                <c:pt idx="3463">
                  <c:v>12.989708799209726</c:v>
                </c:pt>
                <c:pt idx="3464">
                  <c:v>12.986326503545419</c:v>
                </c:pt>
                <c:pt idx="3465">
                  <c:v>12.982937528653371</c:v>
                </c:pt>
                <c:pt idx="3466">
                  <c:v>12.979541878250018</c:v>
                </c:pt>
                <c:pt idx="3467">
                  <c:v>12.976139556059104</c:v>
                </c:pt>
                <c:pt idx="3468">
                  <c:v>12.972730565811686</c:v>
                </c:pt>
                <c:pt idx="3469">
                  <c:v>12.969314911246149</c:v>
                </c:pt>
                <c:pt idx="3470">
                  <c:v>12.965892596108167</c:v>
                </c:pt>
                <c:pt idx="3471">
                  <c:v>12.962463624150741</c:v>
                </c:pt>
                <c:pt idx="3472">
                  <c:v>12.959027999134156</c:v>
                </c:pt>
                <c:pt idx="3473">
                  <c:v>12.955585724825987</c:v>
                </c:pt>
                <c:pt idx="3474">
                  <c:v>12.952136805001116</c:v>
                </c:pt>
                <c:pt idx="3475">
                  <c:v>12.94868124344171</c:v>
                </c:pt>
                <c:pt idx="3476">
                  <c:v>12.945219043937204</c:v>
                </c:pt>
                <c:pt idx="3477">
                  <c:v>12.941750210284335</c:v>
                </c:pt>
                <c:pt idx="3478">
                  <c:v>12.93827474628711</c:v>
                </c:pt>
                <c:pt idx="3479">
                  <c:v>12.934792655756782</c:v>
                </c:pt>
                <c:pt idx="3480">
                  <c:v>12.931303942511905</c:v>
                </c:pt>
                <c:pt idx="3481">
                  <c:v>12.92780861037828</c:v>
                </c:pt>
                <c:pt idx="3482">
                  <c:v>12.924306663188963</c:v>
                </c:pt>
                <c:pt idx="3483">
                  <c:v>12.920798104784263</c:v>
                </c:pt>
                <c:pt idx="3484">
                  <c:v>12.917282939011764</c:v>
                </c:pt>
                <c:pt idx="3485">
                  <c:v>12.913761169726255</c:v>
                </c:pt>
                <c:pt idx="3486">
                  <c:v>12.910232800789794</c:v>
                </c:pt>
                <c:pt idx="3487">
                  <c:v>12.906697836071675</c:v>
                </c:pt>
                <c:pt idx="3488">
                  <c:v>12.903156279448417</c:v>
                </c:pt>
                <c:pt idx="3489">
                  <c:v>12.899608134803781</c:v>
                </c:pt>
                <c:pt idx="3490">
                  <c:v>12.896053406028726</c:v>
                </c:pt>
                <c:pt idx="3491">
                  <c:v>12.892492097021451</c:v>
                </c:pt>
                <c:pt idx="3492">
                  <c:v>12.888924211687382</c:v>
                </c:pt>
                <c:pt idx="3493">
                  <c:v>12.885349753939124</c:v>
                </c:pt>
                <c:pt idx="3494">
                  <c:v>12.881768727696523</c:v>
                </c:pt>
                <c:pt idx="3495">
                  <c:v>12.87818113688661</c:v>
                </c:pt>
                <c:pt idx="3496">
                  <c:v>12.874586985443612</c:v>
                </c:pt>
                <c:pt idx="3497">
                  <c:v>12.870986277308957</c:v>
                </c:pt>
                <c:pt idx="3498">
                  <c:v>12.867379016431272</c:v>
                </c:pt>
                <c:pt idx="3499">
                  <c:v>12.863765206766352</c:v>
                </c:pt>
                <c:pt idx="3500">
                  <c:v>12.860144852277195</c:v>
                </c:pt>
                <c:pt idx="3501">
                  <c:v>12.856517956933946</c:v>
                </c:pt>
                <c:pt idx="3502">
                  <c:v>12.852884524713941</c:v>
                </c:pt>
                <c:pt idx="3503">
                  <c:v>12.849244559601706</c:v>
                </c:pt>
                <c:pt idx="3504">
                  <c:v>12.845598065588888</c:v>
                </c:pt>
                <c:pt idx="3505">
                  <c:v>12.841945046674319</c:v>
                </c:pt>
                <c:pt idx="3506">
                  <c:v>12.838285506863995</c:v>
                </c:pt>
                <c:pt idx="3507">
                  <c:v>12.834619450171033</c:v>
                </c:pt>
                <c:pt idx="3508">
                  <c:v>12.830946880615716</c:v>
                </c:pt>
                <c:pt idx="3509">
                  <c:v>12.827267802225482</c:v>
                </c:pt>
                <c:pt idx="3510">
                  <c:v>12.823582219034872</c:v>
                </c:pt>
                <c:pt idx="3511">
                  <c:v>12.819890135085592</c:v>
                </c:pt>
                <c:pt idx="3512">
                  <c:v>12.81619155442646</c:v>
                </c:pt>
                <c:pt idx="3513">
                  <c:v>12.812486481113426</c:v>
                </c:pt>
                <c:pt idx="3514">
                  <c:v>12.808774919209554</c:v>
                </c:pt>
                <c:pt idx="3515">
                  <c:v>12.805056872785036</c:v>
                </c:pt>
                <c:pt idx="3516">
                  <c:v>12.801332345917151</c:v>
                </c:pt>
                <c:pt idx="3517">
                  <c:v>12.797601342690307</c:v>
                </c:pt>
                <c:pt idx="3518">
                  <c:v>12.793863867196004</c:v>
                </c:pt>
                <c:pt idx="3519">
                  <c:v>12.790119923532849</c:v>
                </c:pt>
                <c:pt idx="3520">
                  <c:v>12.786369515806532</c:v>
                </c:pt>
                <c:pt idx="3521">
                  <c:v>12.782612648129829</c:v>
                </c:pt>
                <c:pt idx="3522">
                  <c:v>12.778849324622609</c:v>
                </c:pt>
                <c:pt idx="3523">
                  <c:v>12.775079549411826</c:v>
                </c:pt>
                <c:pt idx="3524">
                  <c:v>12.771303326631491</c:v>
                </c:pt>
                <c:pt idx="3525">
                  <c:v>12.767520660422701</c:v>
                </c:pt>
                <c:pt idx="3526">
                  <c:v>12.763731554933607</c:v>
                </c:pt>
                <c:pt idx="3527">
                  <c:v>12.759936014319425</c:v>
                </c:pt>
                <c:pt idx="3528">
                  <c:v>12.756134042742447</c:v>
                </c:pt>
                <c:pt idx="3529">
                  <c:v>12.752325644371984</c:v>
                </c:pt>
                <c:pt idx="3530">
                  <c:v>12.748510823384423</c:v>
                </c:pt>
                <c:pt idx="3531">
                  <c:v>12.744689583963176</c:v>
                </c:pt>
                <c:pt idx="3532">
                  <c:v>12.740861930298708</c:v>
                </c:pt>
                <c:pt idx="3533">
                  <c:v>12.737027866588498</c:v>
                </c:pt>
                <c:pt idx="3534">
                  <c:v>12.733187397037083</c:v>
                </c:pt>
                <c:pt idx="3535">
                  <c:v>12.729340525855996</c:v>
                </c:pt>
                <c:pt idx="3536">
                  <c:v>12.725487257263804</c:v>
                </c:pt>
                <c:pt idx="3537">
                  <c:v>12.721627595486099</c:v>
                </c:pt>
                <c:pt idx="3538">
                  <c:v>12.717761544755463</c:v>
                </c:pt>
                <c:pt idx="3539">
                  <c:v>12.713889109311491</c:v>
                </c:pt>
                <c:pt idx="3540">
                  <c:v>12.710010293400803</c:v>
                </c:pt>
                <c:pt idx="3541">
                  <c:v>12.706125101276978</c:v>
                </c:pt>
                <c:pt idx="3542">
                  <c:v>12.702233537200607</c:v>
                </c:pt>
                <c:pt idx="3543">
                  <c:v>12.698335605439272</c:v>
                </c:pt>
                <c:pt idx="3544">
                  <c:v>12.694431310267536</c:v>
                </c:pt>
                <c:pt idx="3545">
                  <c:v>12.690520655966933</c:v>
                </c:pt>
                <c:pt idx="3546">
                  <c:v>12.686603646825976</c:v>
                </c:pt>
                <c:pt idx="3547">
                  <c:v>12.682680287140141</c:v>
                </c:pt>
                <c:pt idx="3548">
                  <c:v>12.678750581211878</c:v>
                </c:pt>
                <c:pt idx="3549">
                  <c:v>12.674814533350588</c:v>
                </c:pt>
                <c:pt idx="3550">
                  <c:v>12.670872147872647</c:v>
                </c:pt>
                <c:pt idx="3551">
                  <c:v>12.666923429101338</c:v>
                </c:pt>
                <c:pt idx="3552">
                  <c:v>12.662968381366923</c:v>
                </c:pt>
                <c:pt idx="3553">
                  <c:v>12.659007009006608</c:v>
                </c:pt>
                <c:pt idx="3554">
                  <c:v>12.655039316364515</c:v>
                </c:pt>
                <c:pt idx="3555">
                  <c:v>12.651065307791704</c:v>
                </c:pt>
                <c:pt idx="3556">
                  <c:v>12.647084987646165</c:v>
                </c:pt>
                <c:pt idx="3557">
                  <c:v>12.643098360292813</c:v>
                </c:pt>
                <c:pt idx="3558">
                  <c:v>12.639105430103459</c:v>
                </c:pt>
                <c:pt idx="3559">
                  <c:v>12.635106201456866</c:v>
                </c:pt>
                <c:pt idx="3560">
                  <c:v>12.631100678738649</c:v>
                </c:pt>
                <c:pt idx="3561">
                  <c:v>12.627088866341365</c:v>
                </c:pt>
                <c:pt idx="3562">
                  <c:v>12.623070768664471</c:v>
                </c:pt>
                <c:pt idx="3563">
                  <c:v>12.619046390114287</c:v>
                </c:pt>
                <c:pt idx="3564">
                  <c:v>12.615015735104041</c:v>
                </c:pt>
                <c:pt idx="3565">
                  <c:v>12.610978808053858</c:v>
                </c:pt>
                <c:pt idx="3566">
                  <c:v>12.606935613390702</c:v>
                </c:pt>
                <c:pt idx="3567">
                  <c:v>12.602886155548433</c:v>
                </c:pt>
                <c:pt idx="3568">
                  <c:v>12.598830438967795</c:v>
                </c:pt>
                <c:pt idx="3569">
                  <c:v>12.594768468096364</c:v>
                </c:pt>
                <c:pt idx="3570">
                  <c:v>12.590700247388583</c:v>
                </c:pt>
                <c:pt idx="3571">
                  <c:v>12.586625781305781</c:v>
                </c:pt>
                <c:pt idx="3572">
                  <c:v>12.582545074316078</c:v>
                </c:pt>
                <c:pt idx="3573">
                  <c:v>12.578458130894493</c:v>
                </c:pt>
                <c:pt idx="3574">
                  <c:v>12.574364955522853</c:v>
                </c:pt>
                <c:pt idx="3575">
                  <c:v>12.570265552689829</c:v>
                </c:pt>
                <c:pt idx="3576">
                  <c:v>12.566159926890901</c:v>
                </c:pt>
                <c:pt idx="3577">
                  <c:v>12.562048082628412</c:v>
                </c:pt>
                <c:pt idx="3578">
                  <c:v>12.557930024411505</c:v>
                </c:pt>
                <c:pt idx="3579">
                  <c:v>12.553805756756123</c:v>
                </c:pt>
                <c:pt idx="3580">
                  <c:v>12.549675284185039</c:v>
                </c:pt>
                <c:pt idx="3581">
                  <c:v>12.545538611227812</c:v>
                </c:pt>
                <c:pt idx="3582">
                  <c:v>12.54139574242083</c:v>
                </c:pt>
                <c:pt idx="3583">
                  <c:v>12.537246682307233</c:v>
                </c:pt>
                <c:pt idx="3584">
                  <c:v>12.533091435437001</c:v>
                </c:pt>
                <c:pt idx="3585">
                  <c:v>12.528930006366846</c:v>
                </c:pt>
                <c:pt idx="3586">
                  <c:v>12.524762399660297</c:v>
                </c:pt>
                <c:pt idx="3587">
                  <c:v>12.520588619887649</c:v>
                </c:pt>
                <c:pt idx="3588">
                  <c:v>12.516408671625957</c:v>
                </c:pt>
                <c:pt idx="3589">
                  <c:v>12.512222559459055</c:v>
                </c:pt>
                <c:pt idx="3590">
                  <c:v>12.508030287977517</c:v>
                </c:pt>
                <c:pt idx="3591">
                  <c:v>12.503831861778687</c:v>
                </c:pt>
                <c:pt idx="3592">
                  <c:v>12.499627285466659</c:v>
                </c:pt>
                <c:pt idx="3593">
                  <c:v>12.495416563652267</c:v>
                </c:pt>
                <c:pt idx="3594">
                  <c:v>12.491199700953075</c:v>
                </c:pt>
                <c:pt idx="3595">
                  <c:v>12.486976701993388</c:v>
                </c:pt>
                <c:pt idx="3596">
                  <c:v>12.482747571404255</c:v>
                </c:pt>
                <c:pt idx="3597">
                  <c:v>12.478512313823426</c:v>
                </c:pt>
                <c:pt idx="3598">
                  <c:v>12.474270933895387</c:v>
                </c:pt>
                <c:pt idx="3599">
                  <c:v>12.470023436271335</c:v>
                </c:pt>
                <c:pt idx="3600">
                  <c:v>12.465769825609165</c:v>
                </c:pt>
                <c:pt idx="3601">
                  <c:v>12.461510106573469</c:v>
                </c:pt>
                <c:pt idx="3602">
                  <c:v>12.457244283835571</c:v>
                </c:pt>
                <c:pt idx="3603">
                  <c:v>12.452972362073465</c:v>
                </c:pt>
                <c:pt idx="3604">
                  <c:v>12.448694345971838</c:v>
                </c:pt>
                <c:pt idx="3605">
                  <c:v>12.444410240222057</c:v>
                </c:pt>
                <c:pt idx="3606">
                  <c:v>12.440120049522154</c:v>
                </c:pt>
                <c:pt idx="3607">
                  <c:v>12.435823778576875</c:v>
                </c:pt>
                <c:pt idx="3608">
                  <c:v>12.431521432097593</c:v>
                </c:pt>
                <c:pt idx="3609">
                  <c:v>12.427213014802364</c:v>
                </c:pt>
                <c:pt idx="3610">
                  <c:v>12.422898531415894</c:v>
                </c:pt>
                <c:pt idx="3611">
                  <c:v>12.418577986669538</c:v>
                </c:pt>
                <c:pt idx="3612">
                  <c:v>12.414251385301306</c:v>
                </c:pt>
                <c:pt idx="3613">
                  <c:v>12.409918732055853</c:v>
                </c:pt>
                <c:pt idx="3614">
                  <c:v>12.405580031684458</c:v>
                </c:pt>
                <c:pt idx="3615">
                  <c:v>12.40123528894504</c:v>
                </c:pt>
                <c:pt idx="3616">
                  <c:v>12.396884508602149</c:v>
                </c:pt>
                <c:pt idx="3617">
                  <c:v>12.39252769542693</c:v>
                </c:pt>
                <c:pt idx="3618">
                  <c:v>12.388164854197182</c:v>
                </c:pt>
                <c:pt idx="3619">
                  <c:v>12.38379598969729</c:v>
                </c:pt>
                <c:pt idx="3620">
                  <c:v>12.379421106718238</c:v>
                </c:pt>
                <c:pt idx="3621">
                  <c:v>12.375040210057641</c:v>
                </c:pt>
                <c:pt idx="3622">
                  <c:v>12.370653304519672</c:v>
                </c:pt>
                <c:pt idx="3623">
                  <c:v>12.366260394915125</c:v>
                </c:pt>
                <c:pt idx="3624">
                  <c:v>12.361861486061356</c:v>
                </c:pt>
                <c:pt idx="3625">
                  <c:v>12.357456582782316</c:v>
                </c:pt>
                <c:pt idx="3626">
                  <c:v>12.353045689908503</c:v>
                </c:pt>
                <c:pt idx="3627">
                  <c:v>12.348628812277017</c:v>
                </c:pt>
                <c:pt idx="3628">
                  <c:v>12.344205954731503</c:v>
                </c:pt>
                <c:pt idx="3629">
                  <c:v>12.339777122122172</c:v>
                </c:pt>
                <c:pt idx="3630">
                  <c:v>12.335342319305775</c:v>
                </c:pt>
                <c:pt idx="3631">
                  <c:v>12.330901551145608</c:v>
                </c:pt>
                <c:pt idx="3632">
                  <c:v>12.326454822511536</c:v>
                </c:pt>
                <c:pt idx="3633">
                  <c:v>12.322002138279933</c:v>
                </c:pt>
                <c:pt idx="3634">
                  <c:v>12.317543503333717</c:v>
                </c:pt>
                <c:pt idx="3635">
                  <c:v>12.313078922562326</c:v>
                </c:pt>
                <c:pt idx="3636">
                  <c:v>12.308608400861717</c:v>
                </c:pt>
                <c:pt idx="3637">
                  <c:v>12.304131943134363</c:v>
                </c:pt>
                <c:pt idx="3638">
                  <c:v>12.299649554289262</c:v>
                </c:pt>
                <c:pt idx="3639">
                  <c:v>12.295161239241887</c:v>
                </c:pt>
                <c:pt idx="3640">
                  <c:v>12.290667002914235</c:v>
                </c:pt>
                <c:pt idx="3641">
                  <c:v>12.286166850234796</c:v>
                </c:pt>
                <c:pt idx="3642">
                  <c:v>12.281660786138522</c:v>
                </c:pt>
                <c:pt idx="3643">
                  <c:v>12.277148815566861</c:v>
                </c:pt>
                <c:pt idx="3644">
                  <c:v>12.272630943467766</c:v>
                </c:pt>
                <c:pt idx="3645">
                  <c:v>12.268107174795615</c:v>
                </c:pt>
                <c:pt idx="3646">
                  <c:v>12.26357751451129</c:v>
                </c:pt>
                <c:pt idx="3647">
                  <c:v>12.259041967582114</c:v>
                </c:pt>
                <c:pt idx="3648">
                  <c:v>12.254500538981864</c:v>
                </c:pt>
                <c:pt idx="3649">
                  <c:v>12.249953233690777</c:v>
                </c:pt>
                <c:pt idx="3650">
                  <c:v>12.245400056695546</c:v>
                </c:pt>
                <c:pt idx="3651">
                  <c:v>12.240841012989259</c:v>
                </c:pt>
                <c:pt idx="3652">
                  <c:v>12.23627610757149</c:v>
                </c:pt>
                <c:pt idx="3653">
                  <c:v>12.231705345448207</c:v>
                </c:pt>
                <c:pt idx="3654">
                  <c:v>12.227128731631804</c:v>
                </c:pt>
                <c:pt idx="3655">
                  <c:v>12.222546271141123</c:v>
                </c:pt>
                <c:pt idx="3656">
                  <c:v>12.21795796900137</c:v>
                </c:pt>
                <c:pt idx="3657">
                  <c:v>12.213363830244194</c:v>
                </c:pt>
                <c:pt idx="3658">
                  <c:v>12.208763859907625</c:v>
                </c:pt>
                <c:pt idx="3659">
                  <c:v>12.2041580630361</c:v>
                </c:pt>
                <c:pt idx="3660">
                  <c:v>12.199546444680433</c:v>
                </c:pt>
                <c:pt idx="3661">
                  <c:v>12.194929009897839</c:v>
                </c:pt>
                <c:pt idx="3662">
                  <c:v>12.190305763751891</c:v>
                </c:pt>
                <c:pt idx="3663">
                  <c:v>12.185676711312544</c:v>
                </c:pt>
                <c:pt idx="3664">
                  <c:v>12.181041857656137</c:v>
                </c:pt>
                <c:pt idx="3665">
                  <c:v>12.176401207865341</c:v>
                </c:pt>
                <c:pt idx="3666">
                  <c:v>12.171754767029201</c:v>
                </c:pt>
                <c:pt idx="3667">
                  <c:v>12.167102540243118</c:v>
                </c:pt>
                <c:pt idx="3668">
                  <c:v>12.162444532608809</c:v>
                </c:pt>
                <c:pt idx="3669">
                  <c:v>12.157780749234368</c:v>
                </c:pt>
                <c:pt idx="3670">
                  <c:v>12.153111195234199</c:v>
                </c:pt>
                <c:pt idx="3671">
                  <c:v>12.148435875729046</c:v>
                </c:pt>
                <c:pt idx="3672">
                  <c:v>12.143754795845959</c:v>
                </c:pt>
                <c:pt idx="3673">
                  <c:v>12.139067960718327</c:v>
                </c:pt>
                <c:pt idx="3674">
                  <c:v>12.134375375485831</c:v>
                </c:pt>
                <c:pt idx="3675">
                  <c:v>12.12967704529448</c:v>
                </c:pt>
                <c:pt idx="3676">
                  <c:v>12.124972975296545</c:v>
                </c:pt>
                <c:pt idx="3677">
                  <c:v>12.120263170650638</c:v>
                </c:pt>
                <c:pt idx="3678">
                  <c:v>12.115547636521631</c:v>
                </c:pt>
                <c:pt idx="3679">
                  <c:v>12.110826378080677</c:v>
                </c:pt>
                <c:pt idx="3680">
                  <c:v>12.106099400505222</c:v>
                </c:pt>
                <c:pt idx="3681">
                  <c:v>12.101366708978974</c:v>
                </c:pt>
                <c:pt idx="3682">
                  <c:v>12.096628308691917</c:v>
                </c:pt>
                <c:pt idx="3683">
                  <c:v>12.091884204840278</c:v>
                </c:pt>
                <c:pt idx="3684">
                  <c:v>12.087134402626557</c:v>
                </c:pt>
                <c:pt idx="3685">
                  <c:v>12.082378907259484</c:v>
                </c:pt>
                <c:pt idx="3686">
                  <c:v>12.077617723954054</c:v>
                </c:pt>
                <c:pt idx="3687">
                  <c:v>12.072850857931478</c:v>
                </c:pt>
                <c:pt idx="3688">
                  <c:v>12.068078314419212</c:v>
                </c:pt>
                <c:pt idx="3689">
                  <c:v>12.063300098650943</c:v>
                </c:pt>
                <c:pt idx="3690">
                  <c:v>12.058516215866561</c:v>
                </c:pt>
                <c:pt idx="3691">
                  <c:v>12.053726671312187</c:v>
                </c:pt>
                <c:pt idx="3692">
                  <c:v>12.048931470240145</c:v>
                </c:pt>
                <c:pt idx="3693">
                  <c:v>12.044130617908944</c:v>
                </c:pt>
                <c:pt idx="3694">
                  <c:v>12.039324119583327</c:v>
                </c:pt>
                <c:pt idx="3695">
                  <c:v>12.034511980534198</c:v>
                </c:pt>
                <c:pt idx="3696">
                  <c:v>12.029694206038666</c:v>
                </c:pt>
                <c:pt idx="3697">
                  <c:v>12.024870801380002</c:v>
                </c:pt>
                <c:pt idx="3698">
                  <c:v>12.020041771847671</c:v>
                </c:pt>
                <c:pt idx="3699">
                  <c:v>12.015207122737282</c:v>
                </c:pt>
                <c:pt idx="3700">
                  <c:v>12.010366859350635</c:v>
                </c:pt>
                <c:pt idx="3701">
                  <c:v>12.005520986995661</c:v>
                </c:pt>
                <c:pt idx="3702">
                  <c:v>12.000669510986461</c:v>
                </c:pt>
                <c:pt idx="3703">
                  <c:v>11.995812436643272</c:v>
                </c:pt>
                <c:pt idx="3704">
                  <c:v>11.990949769292461</c:v>
                </c:pt>
                <c:pt idx="3705">
                  <c:v>11.98608151426655</c:v>
                </c:pt>
                <c:pt idx="3706">
                  <c:v>11.981207676904178</c:v>
                </c:pt>
                <c:pt idx="3707">
                  <c:v>11.976328262550107</c:v>
                </c:pt>
                <c:pt idx="3708">
                  <c:v>11.971443276555206</c:v>
                </c:pt>
                <c:pt idx="3709">
                  <c:v>11.966552724276465</c:v>
                </c:pt>
                <c:pt idx="3710">
                  <c:v>11.961656611076966</c:v>
                </c:pt>
                <c:pt idx="3711">
                  <c:v>11.95675494232591</c:v>
                </c:pt>
                <c:pt idx="3712">
                  <c:v>11.951847723398572</c:v>
                </c:pt>
                <c:pt idx="3713">
                  <c:v>11.946934959676314</c:v>
                </c:pt>
                <c:pt idx="3714">
                  <c:v>11.942016656546597</c:v>
                </c:pt>
                <c:pt idx="3715">
                  <c:v>11.937092819402931</c:v>
                </c:pt>
                <c:pt idx="3716">
                  <c:v>11.932163453644916</c:v>
                </c:pt>
                <c:pt idx="3717">
                  <c:v>11.927228564678199</c:v>
                </c:pt>
                <c:pt idx="3718">
                  <c:v>11.922288157914487</c:v>
                </c:pt>
                <c:pt idx="3719">
                  <c:v>11.917342238771553</c:v>
                </c:pt>
                <c:pt idx="3720">
                  <c:v>11.912390812673204</c:v>
                </c:pt>
                <c:pt idx="3721">
                  <c:v>11.907433885049274</c:v>
                </c:pt>
                <c:pt idx="3722">
                  <c:v>11.902471461335654</c:v>
                </c:pt>
                <c:pt idx="3723">
                  <c:v>11.897503546974246</c:v>
                </c:pt>
                <c:pt idx="3724">
                  <c:v>11.892530147412966</c:v>
                </c:pt>
                <c:pt idx="3725">
                  <c:v>11.887551268105781</c:v>
                </c:pt>
                <c:pt idx="3726">
                  <c:v>11.882566914512617</c:v>
                </c:pt>
                <c:pt idx="3727">
                  <c:v>11.877577092099434</c:v>
                </c:pt>
                <c:pt idx="3728">
                  <c:v>11.872581806338209</c:v>
                </c:pt>
                <c:pt idx="3729">
                  <c:v>11.867581062706854</c:v>
                </c:pt>
                <c:pt idx="3730">
                  <c:v>11.862574866689309</c:v>
                </c:pt>
                <c:pt idx="3731">
                  <c:v>11.85756322377549</c:v>
                </c:pt>
                <c:pt idx="3732">
                  <c:v>11.852546139461266</c:v>
                </c:pt>
                <c:pt idx="3733">
                  <c:v>11.847523619248483</c:v>
                </c:pt>
                <c:pt idx="3734">
                  <c:v>11.842495668644974</c:v>
                </c:pt>
                <c:pt idx="3735">
                  <c:v>11.837462293164471</c:v>
                </c:pt>
                <c:pt idx="3736">
                  <c:v>11.832423498326705</c:v>
                </c:pt>
                <c:pt idx="3737">
                  <c:v>11.827379289657339</c:v>
                </c:pt>
                <c:pt idx="3738">
                  <c:v>11.822329672687944</c:v>
                </c:pt>
                <c:pt idx="3739">
                  <c:v>11.817274652956062</c:v>
                </c:pt>
                <c:pt idx="3740">
                  <c:v>11.81221423600514</c:v>
                </c:pt>
                <c:pt idx="3741">
                  <c:v>11.807148427384547</c:v>
                </c:pt>
                <c:pt idx="3742">
                  <c:v>11.802077232649555</c:v>
                </c:pt>
                <c:pt idx="3743">
                  <c:v>11.79700065736135</c:v>
                </c:pt>
                <c:pt idx="3744">
                  <c:v>11.791918707087028</c:v>
                </c:pt>
                <c:pt idx="3745">
                  <c:v>11.786831387399568</c:v>
                </c:pt>
                <c:pt idx="3746">
                  <c:v>11.781738703877842</c:v>
                </c:pt>
                <c:pt idx="3747">
                  <c:v>11.776640662106587</c:v>
                </c:pt>
                <c:pt idx="3748">
                  <c:v>11.771537267676454</c:v>
                </c:pt>
                <c:pt idx="3749">
                  <c:v>11.766428526183923</c:v>
                </c:pt>
                <c:pt idx="3750">
                  <c:v>11.761314443231369</c:v>
                </c:pt>
                <c:pt idx="3751">
                  <c:v>11.756195024426997</c:v>
                </c:pt>
                <c:pt idx="3752">
                  <c:v>11.75107027538488</c:v>
                </c:pt>
                <c:pt idx="3753">
                  <c:v>11.745940201724945</c:v>
                </c:pt>
                <c:pt idx="3754">
                  <c:v>11.740804809072932</c:v>
                </c:pt>
                <c:pt idx="3755">
                  <c:v>11.735664103060444</c:v>
                </c:pt>
                <c:pt idx="3756">
                  <c:v>11.730518089324887</c:v>
                </c:pt>
                <c:pt idx="3757">
                  <c:v>11.725366773509498</c:v>
                </c:pt>
                <c:pt idx="3758">
                  <c:v>11.720210161263312</c:v>
                </c:pt>
                <c:pt idx="3759">
                  <c:v>11.715048258241215</c:v>
                </c:pt>
                <c:pt idx="3760">
                  <c:v>11.709881070103842</c:v>
                </c:pt>
                <c:pt idx="3761">
                  <c:v>11.704708602517659</c:v>
                </c:pt>
                <c:pt idx="3762">
                  <c:v>11.69953086115491</c:v>
                </c:pt>
                <c:pt idx="3763">
                  <c:v>11.694347851693625</c:v>
                </c:pt>
                <c:pt idx="3764">
                  <c:v>11.689159579817606</c:v>
                </c:pt>
                <c:pt idx="3765">
                  <c:v>11.683966051216432</c:v>
                </c:pt>
                <c:pt idx="3766">
                  <c:v>11.678767271585439</c:v>
                </c:pt>
                <c:pt idx="3767">
                  <c:v>11.673563246625728</c:v>
                </c:pt>
                <c:pt idx="3768">
                  <c:v>11.668353982044151</c:v>
                </c:pt>
                <c:pt idx="3769">
                  <c:v>11.663139483553312</c:v>
                </c:pt>
                <c:pt idx="3770">
                  <c:v>11.657919756871541</c:v>
                </c:pt>
                <c:pt idx="3771">
                  <c:v>11.652694807722909</c:v>
                </c:pt>
                <c:pt idx="3772">
                  <c:v>11.647464641837209</c:v>
                </c:pt>
                <c:pt idx="3773">
                  <c:v>11.642229264949968</c:v>
                </c:pt>
                <c:pt idx="3774">
                  <c:v>11.636988682802411</c:v>
                </c:pt>
                <c:pt idx="3775">
                  <c:v>11.631742901141493</c:v>
                </c:pt>
                <c:pt idx="3776">
                  <c:v>11.626491925719842</c:v>
                </c:pt>
                <c:pt idx="3777">
                  <c:v>11.621235762295791</c:v>
                </c:pt>
                <c:pt idx="3778">
                  <c:v>11.615974416633387</c:v>
                </c:pt>
                <c:pt idx="3779">
                  <c:v>11.610707894502328</c:v>
                </c:pt>
                <c:pt idx="3780">
                  <c:v>11.605436201678003</c:v>
                </c:pt>
                <c:pt idx="3781">
                  <c:v>11.600159343941474</c:v>
                </c:pt>
                <c:pt idx="3782">
                  <c:v>11.594877327079463</c:v>
                </c:pt>
                <c:pt idx="3783">
                  <c:v>11.589590156884334</c:v>
                </c:pt>
                <c:pt idx="3784">
                  <c:v>11.584297839154139</c:v>
                </c:pt>
                <c:pt idx="3785">
                  <c:v>11.579000379692536</c:v>
                </c:pt>
                <c:pt idx="3786">
                  <c:v>11.573697784308848</c:v>
                </c:pt>
                <c:pt idx="3787">
                  <c:v>11.568390058818022</c:v>
                </c:pt>
                <c:pt idx="3788">
                  <c:v>11.563077209040623</c:v>
                </c:pt>
                <c:pt idx="3789">
                  <c:v>11.557759240802845</c:v>
                </c:pt>
                <c:pt idx="3790">
                  <c:v>11.552436159936503</c:v>
                </c:pt>
                <c:pt idx="3791">
                  <c:v>11.547107972278987</c:v>
                </c:pt>
                <c:pt idx="3792">
                  <c:v>11.541774683673323</c:v>
                </c:pt>
                <c:pt idx="3793">
                  <c:v>11.536436299968107</c:v>
                </c:pt>
                <c:pt idx="3794">
                  <c:v>11.531092827017545</c:v>
                </c:pt>
                <c:pt idx="3795">
                  <c:v>11.525744270681397</c:v>
                </c:pt>
                <c:pt idx="3796">
                  <c:v>11.520390636825015</c:v>
                </c:pt>
                <c:pt idx="3797">
                  <c:v>11.515031931319314</c:v>
                </c:pt>
                <c:pt idx="3798">
                  <c:v>11.509668160040775</c:v>
                </c:pt>
                <c:pt idx="3799">
                  <c:v>11.504299328871422</c:v>
                </c:pt>
                <c:pt idx="3800">
                  <c:v>11.498925443698861</c:v>
                </c:pt>
                <c:pt idx="3801">
                  <c:v>11.493546510416188</c:v>
                </c:pt>
                <c:pt idx="3802">
                  <c:v>11.488162534922065</c:v>
                </c:pt>
                <c:pt idx="3803">
                  <c:v>11.482773523120697</c:v>
                </c:pt>
                <c:pt idx="3804">
                  <c:v>11.477379480921789</c:v>
                </c:pt>
                <c:pt idx="3805">
                  <c:v>11.471980414240567</c:v>
                </c:pt>
                <c:pt idx="3806">
                  <c:v>11.466576328997769</c:v>
                </c:pt>
                <c:pt idx="3807">
                  <c:v>11.461167231119651</c:v>
                </c:pt>
                <c:pt idx="3808">
                  <c:v>11.455753126537926</c:v>
                </c:pt>
                <c:pt idx="3809">
                  <c:v>11.450334021189853</c:v>
                </c:pt>
                <c:pt idx="3810">
                  <c:v>11.444909921018123</c:v>
                </c:pt>
                <c:pt idx="3811">
                  <c:v>11.439480831970929</c:v>
                </c:pt>
                <c:pt idx="3812">
                  <c:v>11.434046760001952</c:v>
                </c:pt>
                <c:pt idx="3813">
                  <c:v>11.428607711070297</c:v>
                </c:pt>
                <c:pt idx="3814">
                  <c:v>11.423163691140553</c:v>
                </c:pt>
                <c:pt idx="3815">
                  <c:v>11.417714706182769</c:v>
                </c:pt>
                <c:pt idx="3816">
                  <c:v>11.412260762172409</c:v>
                </c:pt>
                <c:pt idx="3817">
                  <c:v>11.406801865090388</c:v>
                </c:pt>
                <c:pt idx="3818">
                  <c:v>11.401338020923076</c:v>
                </c:pt>
                <c:pt idx="3819">
                  <c:v>11.395869235662239</c:v>
                </c:pt>
                <c:pt idx="3820">
                  <c:v>11.390395515305052</c:v>
                </c:pt>
                <c:pt idx="3821">
                  <c:v>11.38491686585415</c:v>
                </c:pt>
                <c:pt idx="3822">
                  <c:v>11.379433293317524</c:v>
                </c:pt>
                <c:pt idx="3823">
                  <c:v>11.373944803708596</c:v>
                </c:pt>
                <c:pt idx="3824">
                  <c:v>11.36845140304616</c:v>
                </c:pt>
                <c:pt idx="3825">
                  <c:v>11.362953097354417</c:v>
                </c:pt>
                <c:pt idx="3826">
                  <c:v>11.357449892662903</c:v>
                </c:pt>
                <c:pt idx="3827">
                  <c:v>11.35194179500658</c:v>
                </c:pt>
                <c:pt idx="3828">
                  <c:v>11.346428810425751</c:v>
                </c:pt>
                <c:pt idx="3829">
                  <c:v>11.340910944966073</c:v>
                </c:pt>
                <c:pt idx="3830">
                  <c:v>11.335388204678571</c:v>
                </c:pt>
                <c:pt idx="3831">
                  <c:v>11.329860595619593</c:v>
                </c:pt>
                <c:pt idx="3832">
                  <c:v>11.324328123850856</c:v>
                </c:pt>
                <c:pt idx="3833">
                  <c:v>11.318790795439384</c:v>
                </c:pt>
                <c:pt idx="3834">
                  <c:v>11.313248616457543</c:v>
                </c:pt>
                <c:pt idx="3835">
                  <c:v>11.307701592983001</c:v>
                </c:pt>
                <c:pt idx="3836">
                  <c:v>11.302149731098757</c:v>
                </c:pt>
                <c:pt idx="3837">
                  <c:v>11.296593036893107</c:v>
                </c:pt>
                <c:pt idx="3838">
                  <c:v>11.291031516459649</c:v>
                </c:pt>
                <c:pt idx="3839">
                  <c:v>11.285465175897269</c:v>
                </c:pt>
                <c:pt idx="3840">
                  <c:v>11.279894021310145</c:v>
                </c:pt>
                <c:pt idx="3841">
                  <c:v>11.274318058807724</c:v>
                </c:pt>
                <c:pt idx="3842">
                  <c:v>11.268737294504744</c:v>
                </c:pt>
                <c:pt idx="3843">
                  <c:v>11.263151734521193</c:v>
                </c:pt>
                <c:pt idx="3844">
                  <c:v>11.257561384982324</c:v>
                </c:pt>
                <c:pt idx="3845">
                  <c:v>11.251966252018628</c:v>
                </c:pt>
                <c:pt idx="3846">
                  <c:v>11.246366341765867</c:v>
                </c:pt>
                <c:pt idx="3847">
                  <c:v>11.240761660365024</c:v>
                </c:pt>
                <c:pt idx="3848">
                  <c:v>11.235152213962328</c:v>
                </c:pt>
                <c:pt idx="3849">
                  <c:v>11.229538008709209</c:v>
                </c:pt>
                <c:pt idx="3850">
                  <c:v>11.223919050762353</c:v>
                </c:pt>
                <c:pt idx="3851">
                  <c:v>11.218295346283618</c:v>
                </c:pt>
                <c:pt idx="3852">
                  <c:v>11.212666901440086</c:v>
                </c:pt>
                <c:pt idx="3853">
                  <c:v>11.207033722404049</c:v>
                </c:pt>
                <c:pt idx="3854">
                  <c:v>11.201395815352969</c:v>
                </c:pt>
                <c:pt idx="3855">
                  <c:v>11.195753186469513</c:v>
                </c:pt>
                <c:pt idx="3856">
                  <c:v>11.190105841941493</c:v>
                </c:pt>
                <c:pt idx="3857">
                  <c:v>11.184453787961941</c:v>
                </c:pt>
                <c:pt idx="3858">
                  <c:v>11.178797030729006</c:v>
                </c:pt>
                <c:pt idx="3859">
                  <c:v>11.173135576446034</c:v>
                </c:pt>
                <c:pt idx="3860">
                  <c:v>11.167469431321486</c:v>
                </c:pt>
                <c:pt idx="3861">
                  <c:v>11.161798601569004</c:v>
                </c:pt>
                <c:pt idx="3862">
                  <c:v>11.156123093407329</c:v>
                </c:pt>
                <c:pt idx="3863">
                  <c:v>11.150442913060374</c:v>
                </c:pt>
                <c:pt idx="3864">
                  <c:v>11.144758066757131</c:v>
                </c:pt>
                <c:pt idx="3865">
                  <c:v>11.139068560731733</c:v>
                </c:pt>
                <c:pt idx="3866">
                  <c:v>11.133374401223445</c:v>
                </c:pt>
                <c:pt idx="3867">
                  <c:v>11.127675594476582</c:v>
                </c:pt>
                <c:pt idx="3868">
                  <c:v>11.121972146740593</c:v>
                </c:pt>
                <c:pt idx="3869">
                  <c:v>11.116264064270021</c:v>
                </c:pt>
                <c:pt idx="3870">
                  <c:v>11.110551353324466</c:v>
                </c:pt>
                <c:pt idx="3871">
                  <c:v>11.104834020168605</c:v>
                </c:pt>
                <c:pt idx="3872">
                  <c:v>11.099112071072222</c:v>
                </c:pt>
                <c:pt idx="3873">
                  <c:v>11.093385512310125</c:v>
                </c:pt>
                <c:pt idx="3874">
                  <c:v>11.087654350162177</c:v>
                </c:pt>
                <c:pt idx="3875">
                  <c:v>11.081918590913322</c:v>
                </c:pt>
                <c:pt idx="3876">
                  <c:v>11.076178240853492</c:v>
                </c:pt>
                <c:pt idx="3877">
                  <c:v>11.0704333062777</c:v>
                </c:pt>
                <c:pt idx="3878">
                  <c:v>11.06468379348598</c:v>
                </c:pt>
                <c:pt idx="3879">
                  <c:v>11.058929708783367</c:v>
                </c:pt>
                <c:pt idx="3880">
                  <c:v>11.053171058479929</c:v>
                </c:pt>
                <c:pt idx="3881">
                  <c:v>11.047407848890723</c:v>
                </c:pt>
                <c:pt idx="3882">
                  <c:v>11.041640086335821</c:v>
                </c:pt>
                <c:pt idx="3883">
                  <c:v>11.035867777140277</c:v>
                </c:pt>
                <c:pt idx="3884">
                  <c:v>11.030090927634147</c:v>
                </c:pt>
                <c:pt idx="3885">
                  <c:v>11.024309544152443</c:v>
                </c:pt>
                <c:pt idx="3886">
                  <c:v>11.018523633035159</c:v>
                </c:pt>
                <c:pt idx="3887">
                  <c:v>11.012733200627261</c:v>
                </c:pt>
                <c:pt idx="3888">
                  <c:v>11.006938253278678</c:v>
                </c:pt>
                <c:pt idx="3889">
                  <c:v>11.001138797344264</c:v>
                </c:pt>
                <c:pt idx="3890">
                  <c:v>10.995334839183835</c:v>
                </c:pt>
                <c:pt idx="3891">
                  <c:v>10.98952638516216</c:v>
                </c:pt>
                <c:pt idx="3892">
                  <c:v>10.983713441648893</c:v>
                </c:pt>
                <c:pt idx="3893">
                  <c:v>10.977896015018663</c:v>
                </c:pt>
                <c:pt idx="3894">
                  <c:v>10.972074111650993</c:v>
                </c:pt>
                <c:pt idx="3895">
                  <c:v>10.96624773793029</c:v>
                </c:pt>
                <c:pt idx="3896">
                  <c:v>10.960416900245916</c:v>
                </c:pt>
                <c:pt idx="3897">
                  <c:v>10.954581604992075</c:v>
                </c:pt>
                <c:pt idx="3898">
                  <c:v>10.948741858567896</c:v>
                </c:pt>
                <c:pt idx="3899">
                  <c:v>10.942897667377371</c:v>
                </c:pt>
                <c:pt idx="3900">
                  <c:v>10.937049037829393</c:v>
                </c:pt>
                <c:pt idx="3901">
                  <c:v>10.931195976337657</c:v>
                </c:pt>
                <c:pt idx="3902">
                  <c:v>10.925338489320813</c:v>
                </c:pt>
                <c:pt idx="3903">
                  <c:v>10.919476583202286</c:v>
                </c:pt>
                <c:pt idx="3904">
                  <c:v>10.913610264410366</c:v>
                </c:pt>
                <c:pt idx="3905">
                  <c:v>10.907739539378225</c:v>
                </c:pt>
                <c:pt idx="3906">
                  <c:v>10.901864414543798</c:v>
                </c:pt>
                <c:pt idx="3907">
                  <c:v>10.8959848963499</c:v>
                </c:pt>
                <c:pt idx="3908">
                  <c:v>10.890100991244134</c:v>
                </c:pt>
                <c:pt idx="3909">
                  <c:v>10.884212705678936</c:v>
                </c:pt>
                <c:pt idx="3910">
                  <c:v>10.878320046111515</c:v>
                </c:pt>
                <c:pt idx="3911">
                  <c:v>10.872423019003898</c:v>
                </c:pt>
                <c:pt idx="3912">
                  <c:v>10.866521630822914</c:v>
                </c:pt>
                <c:pt idx="3913">
                  <c:v>10.860615888040146</c:v>
                </c:pt>
                <c:pt idx="3914">
                  <c:v>10.854705797131974</c:v>
                </c:pt>
                <c:pt idx="3915">
                  <c:v>10.848791364579522</c:v>
                </c:pt>
                <c:pt idx="3916">
                  <c:v>10.842872596868705</c:v>
                </c:pt>
                <c:pt idx="3917">
                  <c:v>10.836949500490178</c:v>
                </c:pt>
                <c:pt idx="3918">
                  <c:v>10.831022081939322</c:v>
                </c:pt>
                <c:pt idx="3919">
                  <c:v>10.825090347716303</c:v>
                </c:pt>
                <c:pt idx="3920">
                  <c:v>10.819154304325977</c:v>
                </c:pt>
                <c:pt idx="3921">
                  <c:v>10.813213958277956</c:v>
                </c:pt>
                <c:pt idx="3922">
                  <c:v>10.807269316086549</c:v>
                </c:pt>
                <c:pt idx="3923">
                  <c:v>10.801320384270793</c:v>
                </c:pt>
                <c:pt idx="3924">
                  <c:v>10.795367169354412</c:v>
                </c:pt>
                <c:pt idx="3925">
                  <c:v>10.789409677865851</c:v>
                </c:pt>
                <c:pt idx="3926">
                  <c:v>10.783447916338215</c:v>
                </c:pt>
                <c:pt idx="3927">
                  <c:v>10.777481891309309</c:v>
                </c:pt>
                <c:pt idx="3928">
                  <c:v>10.771511609321623</c:v>
                </c:pt>
                <c:pt idx="3929">
                  <c:v>10.765537076922271</c:v>
                </c:pt>
                <c:pt idx="3930">
                  <c:v>10.759558300663102</c:v>
                </c:pt>
                <c:pt idx="3931">
                  <c:v>10.753575287100551</c:v>
                </c:pt>
                <c:pt idx="3932">
                  <c:v>10.747588042795734</c:v>
                </c:pt>
                <c:pt idx="3933">
                  <c:v>10.741596574314405</c:v>
                </c:pt>
                <c:pt idx="3934">
                  <c:v>10.73560088822693</c:v>
                </c:pt>
                <c:pt idx="3935">
                  <c:v>10.729600991108315</c:v>
                </c:pt>
                <c:pt idx="3936">
                  <c:v>10.723596889538202</c:v>
                </c:pt>
                <c:pt idx="3937">
                  <c:v>10.717588590100801</c:v>
                </c:pt>
                <c:pt idx="3938">
                  <c:v>10.711576099384956</c:v>
                </c:pt>
                <c:pt idx="3939">
                  <c:v>10.705559423984113</c:v>
                </c:pt>
                <c:pt idx="3940">
                  <c:v>10.699538570496276</c:v>
                </c:pt>
                <c:pt idx="3941">
                  <c:v>10.693513545524059</c:v>
                </c:pt>
                <c:pt idx="3942">
                  <c:v>10.687484355674643</c:v>
                </c:pt>
                <c:pt idx="3943">
                  <c:v>10.681451007559762</c:v>
                </c:pt>
                <c:pt idx="3944">
                  <c:v>10.675413507795735</c:v>
                </c:pt>
                <c:pt idx="3945">
                  <c:v>10.669371863003414</c:v>
                </c:pt>
                <c:pt idx="3946">
                  <c:v>10.663326079808208</c:v>
                </c:pt>
                <c:pt idx="3947">
                  <c:v>10.657276164840058</c:v>
                </c:pt>
                <c:pt idx="3948">
                  <c:v>10.651222124733437</c:v>
                </c:pt>
                <c:pt idx="3949">
                  <c:v>10.645163966127329</c:v>
                </c:pt>
                <c:pt idx="3950">
                  <c:v>10.639101695665271</c:v>
                </c:pt>
                <c:pt idx="3951">
                  <c:v>10.633035319995267</c:v>
                </c:pt>
                <c:pt idx="3952">
                  <c:v>10.626964845769862</c:v>
                </c:pt>
                <c:pt idx="3953">
                  <c:v>10.620890279646053</c:v>
                </c:pt>
                <c:pt idx="3954">
                  <c:v>10.614811628285356</c:v>
                </c:pt>
                <c:pt idx="3955">
                  <c:v>10.608728898353762</c:v>
                </c:pt>
                <c:pt idx="3956">
                  <c:v>10.60264209652172</c:v>
                </c:pt>
                <c:pt idx="3957">
                  <c:v>10.596551229464168</c:v>
                </c:pt>
                <c:pt idx="3958">
                  <c:v>10.590456303860481</c:v>
                </c:pt>
                <c:pt idx="3959">
                  <c:v>10.584357326394498</c:v>
                </c:pt>
                <c:pt idx="3960">
                  <c:v>10.578254303754472</c:v>
                </c:pt>
                <c:pt idx="3961">
                  <c:v>10.572147242633143</c:v>
                </c:pt>
                <c:pt idx="3962">
                  <c:v>10.566036149727642</c:v>
                </c:pt>
                <c:pt idx="3963">
                  <c:v>10.55992103173954</c:v>
                </c:pt>
                <c:pt idx="3964">
                  <c:v>10.553801895374797</c:v>
                </c:pt>
                <c:pt idx="3965">
                  <c:v>10.547678747343808</c:v>
                </c:pt>
                <c:pt idx="3966">
                  <c:v>10.541551594361355</c:v>
                </c:pt>
                <c:pt idx="3967">
                  <c:v>10.535420443146617</c:v>
                </c:pt>
                <c:pt idx="3968">
                  <c:v>10.529285300423131</c:v>
                </c:pt>
                <c:pt idx="3969">
                  <c:v>10.523146172918858</c:v>
                </c:pt>
                <c:pt idx="3970">
                  <c:v>10.517003067366092</c:v>
                </c:pt>
                <c:pt idx="3971">
                  <c:v>10.51085599050151</c:v>
                </c:pt>
                <c:pt idx="3972">
                  <c:v>10.504704949066118</c:v>
                </c:pt>
                <c:pt idx="3973">
                  <c:v>10.498549949805312</c:v>
                </c:pt>
                <c:pt idx="3974">
                  <c:v>10.492390999468785</c:v>
                </c:pt>
                <c:pt idx="3975">
                  <c:v>10.4862281048106</c:v>
                </c:pt>
                <c:pt idx="3976">
                  <c:v>10.480061272589095</c:v>
                </c:pt>
                <c:pt idx="3977">
                  <c:v>10.473890509566973</c:v>
                </c:pt>
                <c:pt idx="3978">
                  <c:v>10.467715822511254</c:v>
                </c:pt>
                <c:pt idx="3979">
                  <c:v>10.461537218193206</c:v>
                </c:pt>
                <c:pt idx="3980">
                  <c:v>10.455354703388446</c:v>
                </c:pt>
                <c:pt idx="3981">
                  <c:v>10.449168284876846</c:v>
                </c:pt>
                <c:pt idx="3982">
                  <c:v>10.442977969442589</c:v>
                </c:pt>
                <c:pt idx="3983">
                  <c:v>10.436783763874102</c:v>
                </c:pt>
                <c:pt idx="3984">
                  <c:v>10.430585674964108</c:v>
                </c:pt>
                <c:pt idx="3985">
                  <c:v>10.424383709509549</c:v>
                </c:pt>
                <c:pt idx="3986">
                  <c:v>10.418177874311645</c:v>
                </c:pt>
                <c:pt idx="3987">
                  <c:v>10.411968176175874</c:v>
                </c:pt>
                <c:pt idx="3988">
                  <c:v>10.405754621911905</c:v>
                </c:pt>
                <c:pt idx="3989">
                  <c:v>10.399537218333679</c:v>
                </c:pt>
                <c:pt idx="3990">
                  <c:v>10.393315972259344</c:v>
                </c:pt>
                <c:pt idx="3991">
                  <c:v>10.387090890511246</c:v>
                </c:pt>
                <c:pt idx="3992">
                  <c:v>10.38086197991595</c:v>
                </c:pt>
                <c:pt idx="3993">
                  <c:v>10.374629247304238</c:v>
                </c:pt>
                <c:pt idx="3994">
                  <c:v>10.368392699511052</c:v>
                </c:pt>
                <c:pt idx="3995">
                  <c:v>10.36215234337554</c:v>
                </c:pt>
                <c:pt idx="3996">
                  <c:v>10.355908185741006</c:v>
                </c:pt>
                <c:pt idx="3997">
                  <c:v>10.349660233454932</c:v>
                </c:pt>
                <c:pt idx="3998">
                  <c:v>10.343408493368994</c:v>
                </c:pt>
                <c:pt idx="3999">
                  <c:v>10.337152972338945</c:v>
                </c:pt>
                <c:pt idx="4000">
                  <c:v>10.330893677224774</c:v>
                </c:pt>
                <c:pt idx="4001">
                  <c:v>10.324630614890536</c:v>
                </c:pt>
                <c:pt idx="4002">
                  <c:v>10.318363792204453</c:v>
                </c:pt>
                <c:pt idx="4003">
                  <c:v>10.312093216038878</c:v>
                </c:pt>
                <c:pt idx="4004">
                  <c:v>10.305818893270253</c:v>
                </c:pt>
                <c:pt idx="4005">
                  <c:v>10.299540830779151</c:v>
                </c:pt>
                <c:pt idx="4006">
                  <c:v>10.293259035450236</c:v>
                </c:pt>
                <c:pt idx="4007">
                  <c:v>10.286973514172265</c:v>
                </c:pt>
                <c:pt idx="4008">
                  <c:v>10.280684273838064</c:v>
                </c:pt>
                <c:pt idx="4009">
                  <c:v>10.274391321344593</c:v>
                </c:pt>
                <c:pt idx="4010">
                  <c:v>10.268094663592818</c:v>
                </c:pt>
                <c:pt idx="4011">
                  <c:v>10.261794307487802</c:v>
                </c:pt>
                <c:pt idx="4012">
                  <c:v>10.255490259938668</c:v>
                </c:pt>
                <c:pt idx="4013">
                  <c:v>10.24918252785856</c:v>
                </c:pt>
                <c:pt idx="4014">
                  <c:v>10.242871118164697</c:v>
                </c:pt>
                <c:pt idx="4015">
                  <c:v>10.236556037778312</c:v>
                </c:pt>
                <c:pt idx="4016">
                  <c:v>10.230237293624658</c:v>
                </c:pt>
                <c:pt idx="4017">
                  <c:v>10.223914892633005</c:v>
                </c:pt>
                <c:pt idx="4018">
                  <c:v>10.217588841736653</c:v>
                </c:pt>
                <c:pt idx="4019">
                  <c:v>10.211259147872889</c:v>
                </c:pt>
                <c:pt idx="4020">
                  <c:v>10.204925817983003</c:v>
                </c:pt>
                <c:pt idx="4021">
                  <c:v>10.198588859012268</c:v>
                </c:pt>
                <c:pt idx="4022">
                  <c:v>10.192248277909911</c:v>
                </c:pt>
                <c:pt idx="4023">
                  <c:v>10.185904081629191</c:v>
                </c:pt>
                <c:pt idx="4024">
                  <c:v>10.179556277127288</c:v>
                </c:pt>
                <c:pt idx="4025">
                  <c:v>10.173204871365341</c:v>
                </c:pt>
                <c:pt idx="4026">
                  <c:v>10.16684987130845</c:v>
                </c:pt>
                <c:pt idx="4027">
                  <c:v>10.160491283925639</c:v>
                </c:pt>
                <c:pt idx="4028">
                  <c:v>10.154129116189898</c:v>
                </c:pt>
                <c:pt idx="4029">
                  <c:v>10.147763375078108</c:v>
                </c:pt>
                <c:pt idx="4030">
                  <c:v>10.141394067571097</c:v>
                </c:pt>
                <c:pt idx="4031">
                  <c:v>10.135021200653584</c:v>
                </c:pt>
                <c:pt idx="4032">
                  <c:v>10.128644781314215</c:v>
                </c:pt>
                <c:pt idx="4033">
                  <c:v>10.122264816545485</c:v>
                </c:pt>
                <c:pt idx="4034">
                  <c:v>10.115881313343825</c:v>
                </c:pt>
                <c:pt idx="4035">
                  <c:v>10.109494278709537</c:v>
                </c:pt>
                <c:pt idx="4036">
                  <c:v>10.103103719646771</c:v>
                </c:pt>
                <c:pt idx="4037">
                  <c:v>10.09670964316358</c:v>
                </c:pt>
                <c:pt idx="4038">
                  <c:v>10.090312056271827</c:v>
                </c:pt>
                <c:pt idx="4039">
                  <c:v>10.083910965987265</c:v>
                </c:pt>
                <c:pt idx="4040">
                  <c:v>10.077506379329483</c:v>
                </c:pt>
                <c:pt idx="4041">
                  <c:v>10.071098303321875</c:v>
                </c:pt>
                <c:pt idx="4042">
                  <c:v>10.064686744991691</c:v>
                </c:pt>
                <c:pt idx="4043">
                  <c:v>10.058271711369988</c:v>
                </c:pt>
                <c:pt idx="4044">
                  <c:v>10.051853209491647</c:v>
                </c:pt>
                <c:pt idx="4045">
                  <c:v>10.045431246395344</c:v>
                </c:pt>
                <c:pt idx="4046">
                  <c:v>10.03900582912353</c:v>
                </c:pt>
                <c:pt idx="4047">
                  <c:v>10.032576964722475</c:v>
                </c:pt>
                <c:pt idx="4048">
                  <c:v>10.026144660242219</c:v>
                </c:pt>
                <c:pt idx="4049">
                  <c:v>10.019708922736564</c:v>
                </c:pt>
                <c:pt idx="4050">
                  <c:v>10.013269759263109</c:v>
                </c:pt>
                <c:pt idx="4051">
                  <c:v>10.006827176883155</c:v>
                </c:pt>
                <c:pt idx="4052">
                  <c:v>10.00038118266178</c:v>
                </c:pt>
                <c:pt idx="4053">
                  <c:v>9.9939317836678434</c:v>
                </c:pt>
                <c:pt idx="4054">
                  <c:v>9.9874789869738834</c:v>
                </c:pt>
                <c:pt idx="4055">
                  <c:v>9.9810227996561665</c:v>
                </c:pt>
                <c:pt idx="4056">
                  <c:v>9.9745632287947164</c:v>
                </c:pt>
                <c:pt idx="4057">
                  <c:v>9.9681002814732498</c:v>
                </c:pt>
                <c:pt idx="4058">
                  <c:v>9.9616339647791445</c:v>
                </c:pt>
                <c:pt idx="4059">
                  <c:v>9.9551642858035532</c:v>
                </c:pt>
                <c:pt idx="4060">
                  <c:v>9.9486912516412431</c:v>
                </c:pt>
                <c:pt idx="4061">
                  <c:v>9.9422148693906962</c:v>
                </c:pt>
                <c:pt idx="4062">
                  <c:v>9.9357351461540624</c:v>
                </c:pt>
                <c:pt idx="4063">
                  <c:v>9.9292520890371563</c:v>
                </c:pt>
                <c:pt idx="4064">
                  <c:v>9.9227657051494287</c:v>
                </c:pt>
                <c:pt idx="4065">
                  <c:v>9.9162760016040199</c:v>
                </c:pt>
                <c:pt idx="4066">
                  <c:v>9.9097829855176798</c:v>
                </c:pt>
                <c:pt idx="4067">
                  <c:v>9.9032866640107731</c:v>
                </c:pt>
                <c:pt idx="4068">
                  <c:v>9.8967870442073398</c:v>
                </c:pt>
                <c:pt idx="4069">
                  <c:v>9.8902841332350029</c:v>
                </c:pt>
                <c:pt idx="4070">
                  <c:v>9.8837779382249806</c:v>
                </c:pt>
                <c:pt idx="4071">
                  <c:v>9.8772684663121542</c:v>
                </c:pt>
                <c:pt idx="4072">
                  <c:v>9.8707557246349129</c:v>
                </c:pt>
                <c:pt idx="4073">
                  <c:v>9.8642397203353127</c:v>
                </c:pt>
                <c:pt idx="4074">
                  <c:v>9.8577204605589284</c:v>
                </c:pt>
                <c:pt idx="4075">
                  <c:v>9.8511979524549478</c:v>
                </c:pt>
                <c:pt idx="4076">
                  <c:v>9.8446722031760778</c:v>
                </c:pt>
                <c:pt idx="4077">
                  <c:v>9.8381432198786136</c:v>
                </c:pt>
                <c:pt idx="4078">
                  <c:v>9.8316110097223923</c:v>
                </c:pt>
                <c:pt idx="4079">
                  <c:v>9.8250755798707772</c:v>
                </c:pt>
                <c:pt idx="4080">
                  <c:v>9.818536937490677</c:v>
                </c:pt>
                <c:pt idx="4081">
                  <c:v>9.8119950897524841</c:v>
                </c:pt>
                <c:pt idx="4082">
                  <c:v>9.8054500438301702</c:v>
                </c:pt>
                <c:pt idx="4083">
                  <c:v>9.7989018069011653</c:v>
                </c:pt>
                <c:pt idx="4084">
                  <c:v>9.7923503861464258</c:v>
                </c:pt>
                <c:pt idx="4085">
                  <c:v>9.7857957887503701</c:v>
                </c:pt>
                <c:pt idx="4086">
                  <c:v>9.7792380219009374</c:v>
                </c:pt>
                <c:pt idx="4087">
                  <c:v>9.7726770927895092</c:v>
                </c:pt>
                <c:pt idx="4088">
                  <c:v>9.7661130086109598</c:v>
                </c:pt>
                <c:pt idx="4089">
                  <c:v>9.7595457765635931</c:v>
                </c:pt>
                <c:pt idx="4090">
                  <c:v>9.7529754038491987</c:v>
                </c:pt>
                <c:pt idx="4091">
                  <c:v>9.7464018976730067</c:v>
                </c:pt>
                <c:pt idx="4092">
                  <c:v>9.7398252652436508</c:v>
                </c:pt>
                <c:pt idx="4093">
                  <c:v>9.7332455137732197</c:v>
                </c:pt>
                <c:pt idx="4094">
                  <c:v>9.7266626504772304</c:v>
                </c:pt>
                <c:pt idx="4095">
                  <c:v>9.7200766825745806</c:v>
                </c:pt>
                <c:pt idx="4096">
                  <c:v>9.7134876172876101</c:v>
                </c:pt>
                <c:pt idx="4097">
                  <c:v>9.7068954618420271</c:v>
                </c:pt>
                <c:pt idx="4098">
                  <c:v>9.7003002234669378</c:v>
                </c:pt>
                <c:pt idx="4099">
                  <c:v>9.6937019093948376</c:v>
                </c:pt>
                <c:pt idx="4100">
                  <c:v>9.6871005268615917</c:v>
                </c:pt>
                <c:pt idx="4101">
                  <c:v>9.6804960831063909</c:v>
                </c:pt>
                <c:pt idx="4102">
                  <c:v>9.6738885853718521</c:v>
                </c:pt>
                <c:pt idx="4103">
                  <c:v>9.6672780409038968</c:v>
                </c:pt>
                <c:pt idx="4104">
                  <c:v>9.6606644569517925</c:v>
                </c:pt>
                <c:pt idx="4105">
                  <c:v>9.654047840768154</c:v>
                </c:pt>
                <c:pt idx="4106">
                  <c:v>9.6474281996089033</c:v>
                </c:pt>
                <c:pt idx="4107">
                  <c:v>9.6408055407332984</c:v>
                </c:pt>
                <c:pt idx="4108">
                  <c:v>9.6341798714038855</c:v>
                </c:pt>
                <c:pt idx="4109">
                  <c:v>9.6275511988865432</c:v>
                </c:pt>
                <c:pt idx="4110">
                  <c:v>9.6209195304503989</c:v>
                </c:pt>
                <c:pt idx="4111">
                  <c:v>9.6142848733678985</c:v>
                </c:pt>
                <c:pt idx="4112">
                  <c:v>9.6076472349147579</c:v>
                </c:pt>
                <c:pt idx="4113">
                  <c:v>9.6010066223699742</c:v>
                </c:pt>
                <c:pt idx="4114">
                  <c:v>9.5943630430157736</c:v>
                </c:pt>
                <c:pt idx="4115">
                  <c:v>9.5877165041376546</c:v>
                </c:pt>
                <c:pt idx="4116">
                  <c:v>9.5810670130243842</c:v>
                </c:pt>
                <c:pt idx="4117">
                  <c:v>9.5744145769679339</c:v>
                </c:pt>
                <c:pt idx="4118">
                  <c:v>9.5677592032635097</c:v>
                </c:pt>
                <c:pt idx="4119">
                  <c:v>9.5611008992095528</c:v>
                </c:pt>
                <c:pt idx="4120">
                  <c:v>9.5544396721076943</c:v>
                </c:pt>
                <c:pt idx="4121">
                  <c:v>9.5477755292628093</c:v>
                </c:pt>
                <c:pt idx="4122">
                  <c:v>9.5411084779829274</c:v>
                </c:pt>
                <c:pt idx="4123">
                  <c:v>9.5344385255792989</c:v>
                </c:pt>
                <c:pt idx="4124">
                  <c:v>9.5277656793663397</c:v>
                </c:pt>
                <c:pt idx="4125">
                  <c:v>9.521089946661661</c:v>
                </c:pt>
                <c:pt idx="4126">
                  <c:v>9.5144113347859918</c:v>
                </c:pt>
                <c:pt idx="4127">
                  <c:v>9.5077298510632708</c:v>
                </c:pt>
                <c:pt idx="4128">
                  <c:v>9.5010455028205598</c:v>
                </c:pt>
                <c:pt idx="4129">
                  <c:v>9.494358297388052</c:v>
                </c:pt>
                <c:pt idx="4130">
                  <c:v>9.4876682420991205</c:v>
                </c:pt>
                <c:pt idx="4131">
                  <c:v>9.4809753442901901</c:v>
                </c:pt>
                <c:pt idx="4132">
                  <c:v>9.474279611300874</c:v>
                </c:pt>
                <c:pt idx="4133">
                  <c:v>9.4675810504738536</c:v>
                </c:pt>
                <c:pt idx="4134">
                  <c:v>9.4608796691549344</c:v>
                </c:pt>
                <c:pt idx="4135">
                  <c:v>9.4541754746929776</c:v>
                </c:pt>
                <c:pt idx="4136">
                  <c:v>9.4474684744399688</c:v>
                </c:pt>
                <c:pt idx="4137">
                  <c:v>9.4407586757509634</c:v>
                </c:pt>
                <c:pt idx="4138">
                  <c:v>9.4340460859840736</c:v>
                </c:pt>
                <c:pt idx="4139">
                  <c:v>9.4273307125004671</c:v>
                </c:pt>
                <c:pt idx="4140">
                  <c:v>9.4206125626643864</c:v>
                </c:pt>
                <c:pt idx="4141">
                  <c:v>9.4138916438431135</c:v>
                </c:pt>
                <c:pt idx="4142">
                  <c:v>9.4071679634069305</c:v>
                </c:pt>
                <c:pt idx="4143">
                  <c:v>9.4004415287291856</c:v>
                </c:pt>
                <c:pt idx="4144">
                  <c:v>9.3937123471862769</c:v>
                </c:pt>
                <c:pt idx="4145">
                  <c:v>9.3869804261575336</c:v>
                </c:pt>
                <c:pt idx="4146">
                  <c:v>9.3802457730253437</c:v>
                </c:pt>
                <c:pt idx="4147">
                  <c:v>9.3735083951751008</c:v>
                </c:pt>
                <c:pt idx="4148">
                  <c:v>9.3667682999951314</c:v>
                </c:pt>
                <c:pt idx="4149">
                  <c:v>9.3600254948768011</c:v>
                </c:pt>
                <c:pt idx="4150">
                  <c:v>9.3532799872144317</c:v>
                </c:pt>
                <c:pt idx="4151">
                  <c:v>9.3465317844052596</c:v>
                </c:pt>
                <c:pt idx="4152">
                  <c:v>9.3397808938495448</c:v>
                </c:pt>
                <c:pt idx="4153">
                  <c:v>9.3330273229504765</c:v>
                </c:pt>
                <c:pt idx="4154">
                  <c:v>9.3262710791141448</c:v>
                </c:pt>
                <c:pt idx="4155">
                  <c:v>9.3195121697496148</c:v>
                </c:pt>
                <c:pt idx="4156">
                  <c:v>9.3127506022688618</c:v>
                </c:pt>
                <c:pt idx="4157">
                  <c:v>9.305986384086756</c:v>
                </c:pt>
                <c:pt idx="4158">
                  <c:v>9.2992195226211276</c:v>
                </c:pt>
                <c:pt idx="4159">
                  <c:v>9.2924500252926467</c:v>
                </c:pt>
                <c:pt idx="4160">
                  <c:v>9.285677899524881</c:v>
                </c:pt>
                <c:pt idx="4161">
                  <c:v>9.2789031527443289</c:v>
                </c:pt>
                <c:pt idx="4162">
                  <c:v>9.272125792380308</c:v>
                </c:pt>
                <c:pt idx="4163">
                  <c:v>9.2653458258650314</c:v>
                </c:pt>
                <c:pt idx="4164">
                  <c:v>9.2585632606335704</c:v>
                </c:pt>
                <c:pt idx="4165">
                  <c:v>9.2517781041238329</c:v>
                </c:pt>
                <c:pt idx="4166">
                  <c:v>9.2449903637765853</c:v>
                </c:pt>
                <c:pt idx="4167">
                  <c:v>9.2382000470353933</c:v>
                </c:pt>
                <c:pt idx="4168">
                  <c:v>9.2314071613466915</c:v>
                </c:pt>
                <c:pt idx="4169">
                  <c:v>9.2246117141597122</c:v>
                </c:pt>
                <c:pt idx="4170">
                  <c:v>9.2178137129264837</c:v>
                </c:pt>
                <c:pt idx="4171">
                  <c:v>9.2110131651018641</c:v>
                </c:pt>
                <c:pt idx="4172">
                  <c:v>9.2042100781434772</c:v>
                </c:pt>
                <c:pt idx="4173">
                  <c:v>9.1974044595117466</c:v>
                </c:pt>
                <c:pt idx="4174">
                  <c:v>9.1905963166698559</c:v>
                </c:pt>
                <c:pt idx="4175">
                  <c:v>9.183785657083785</c:v>
                </c:pt>
                <c:pt idx="4176">
                  <c:v>9.1769724882222405</c:v>
                </c:pt>
                <c:pt idx="4177">
                  <c:v>9.1701568175567267</c:v>
                </c:pt>
                <c:pt idx="4178">
                  <c:v>9.1633386525614249</c:v>
                </c:pt>
                <c:pt idx="4179">
                  <c:v>9.1565180007133087</c:v>
                </c:pt>
                <c:pt idx="4180">
                  <c:v>9.149694869492059</c:v>
                </c:pt>
                <c:pt idx="4181">
                  <c:v>9.1428692663800728</c:v>
                </c:pt>
                <c:pt idx="4182">
                  <c:v>9.1360411988624648</c:v>
                </c:pt>
                <c:pt idx="4183">
                  <c:v>9.1292106744270445</c:v>
                </c:pt>
                <c:pt idx="4184">
                  <c:v>9.122377700564325</c:v>
                </c:pt>
                <c:pt idx="4185">
                  <c:v>9.1155422847674732</c:v>
                </c:pt>
                <c:pt idx="4186">
                  <c:v>9.1087044345324024</c:v>
                </c:pt>
                <c:pt idx="4187">
                  <c:v>9.10186415735763</c:v>
                </c:pt>
                <c:pt idx="4188">
                  <c:v>9.0950214607443574</c:v>
                </c:pt>
                <c:pt idx="4189">
                  <c:v>9.0881763521964576</c:v>
                </c:pt>
                <c:pt idx="4190">
                  <c:v>9.0813288392204079</c:v>
                </c:pt>
                <c:pt idx="4191">
                  <c:v>9.0744789293253625</c:v>
                </c:pt>
                <c:pt idx="4192">
                  <c:v>9.0676266300230868</c:v>
                </c:pt>
                <c:pt idx="4193">
                  <c:v>9.0607719488279468</c:v>
                </c:pt>
                <c:pt idx="4194">
                  <c:v>9.0539148932569642</c:v>
                </c:pt>
                <c:pt idx="4195">
                  <c:v>9.0470554708297328</c:v>
                </c:pt>
                <c:pt idx="4196">
                  <c:v>9.0401936890684578</c:v>
                </c:pt>
                <c:pt idx="4197">
                  <c:v>9.0333295554979074</c:v>
                </c:pt>
                <c:pt idx="4198">
                  <c:v>9.0264630776454648</c:v>
                </c:pt>
                <c:pt idx="4199">
                  <c:v>9.0195942630410464</c:v>
                </c:pt>
                <c:pt idx="4200">
                  <c:v>9.0127231192171777</c:v>
                </c:pt>
                <c:pt idx="4201">
                  <c:v>9.005849653708875</c:v>
                </c:pt>
                <c:pt idx="4202">
                  <c:v>8.9989738740537462</c:v>
                </c:pt>
                <c:pt idx="4203">
                  <c:v>8.9920957877919605</c:v>
                </c:pt>
                <c:pt idx="4204">
                  <c:v>8.9852154024661299</c:v>
                </c:pt>
                <c:pt idx="4205">
                  <c:v>8.978332725621474</c:v>
                </c:pt>
                <c:pt idx="4206">
                  <c:v>8.9714477648056743</c:v>
                </c:pt>
                <c:pt idx="4207">
                  <c:v>8.9645605275689597</c:v>
                </c:pt>
                <c:pt idx="4208">
                  <c:v>8.9576710214640176</c:v>
                </c:pt>
                <c:pt idx="4209">
                  <c:v>8.9507792540460187</c:v>
                </c:pt>
                <c:pt idx="4210">
                  <c:v>8.9438852328726526</c:v>
                </c:pt>
                <c:pt idx="4211">
                  <c:v>8.9369889655040602</c:v>
                </c:pt>
                <c:pt idx="4212">
                  <c:v>8.9300904595028268</c:v>
                </c:pt>
                <c:pt idx="4213">
                  <c:v>8.9231897224340138</c:v>
                </c:pt>
                <c:pt idx="4214">
                  <c:v>8.9162867618651429</c:v>
                </c:pt>
                <c:pt idx="4215">
                  <c:v>8.9093815853661393</c:v>
                </c:pt>
                <c:pt idx="4216">
                  <c:v>8.9024742005093778</c:v>
                </c:pt>
                <c:pt idx="4217">
                  <c:v>8.8955646148696594</c:v>
                </c:pt>
                <c:pt idx="4218">
                  <c:v>8.8886528360241837</c:v>
                </c:pt>
                <c:pt idx="4219">
                  <c:v>8.8817388715525762</c:v>
                </c:pt>
                <c:pt idx="4220">
                  <c:v>8.8748227290368398</c:v>
                </c:pt>
                <c:pt idx="4221">
                  <c:v>8.8679044160613696</c:v>
                </c:pt>
                <c:pt idx="4222">
                  <c:v>8.860983940212936</c:v>
                </c:pt>
                <c:pt idx="4223">
                  <c:v>8.854061309080727</c:v>
                </c:pt>
                <c:pt idx="4224">
                  <c:v>8.8471365302561988</c:v>
                </c:pt>
                <c:pt idx="4225">
                  <c:v>8.8402096113332718</c:v>
                </c:pt>
                <c:pt idx="4226">
                  <c:v>8.833280559908129</c:v>
                </c:pt>
                <c:pt idx="4227">
                  <c:v>8.8263493835793394</c:v>
                </c:pt>
                <c:pt idx="4228">
                  <c:v>8.8194160899477865</c:v>
                </c:pt>
                <c:pt idx="4229">
                  <c:v>8.8124806866166701</c:v>
                </c:pt>
                <c:pt idx="4230">
                  <c:v>8.8055431811915277</c:v>
                </c:pt>
                <c:pt idx="4231">
                  <c:v>8.7986035812801653</c:v>
                </c:pt>
                <c:pt idx="4232">
                  <c:v>8.7916618944927158</c:v>
                </c:pt>
                <c:pt idx="4233">
                  <c:v>8.7847181284415718</c:v>
                </c:pt>
                <c:pt idx="4234">
                  <c:v>8.7777722907414706</c:v>
                </c:pt>
                <c:pt idx="4235">
                  <c:v>8.7708243890093147</c:v>
                </c:pt>
                <c:pt idx="4236">
                  <c:v>8.7638744308643588</c:v>
                </c:pt>
                <c:pt idx="4237">
                  <c:v>8.7569224239280956</c:v>
                </c:pt>
                <c:pt idx="4238">
                  <c:v>8.7499683758242384</c:v>
                </c:pt>
                <c:pt idx="4239">
                  <c:v>8.7430122941787527</c:v>
                </c:pt>
                <c:pt idx="4240">
                  <c:v>8.7360541866198513</c:v>
                </c:pt>
                <c:pt idx="4241">
                  <c:v>8.7290940607779319</c:v>
                </c:pt>
                <c:pt idx="4242">
                  <c:v>8.7221319242856303</c:v>
                </c:pt>
                <c:pt idx="4243">
                  <c:v>8.7151677847777869</c:v>
                </c:pt>
                <c:pt idx="4244">
                  <c:v>8.7082016498914374</c:v>
                </c:pt>
                <c:pt idx="4245">
                  <c:v>8.7012335272657957</c:v>
                </c:pt>
                <c:pt idx="4246">
                  <c:v>8.694263424542271</c:v>
                </c:pt>
                <c:pt idx="4247">
                  <c:v>8.6872913493644237</c:v>
                </c:pt>
                <c:pt idx="4248">
                  <c:v>8.6803173093780064</c:v>
                </c:pt>
                <c:pt idx="4249">
                  <c:v>8.6733413122308907</c:v>
                </c:pt>
                <c:pt idx="4250">
                  <c:v>8.6663633655731367</c:v>
                </c:pt>
                <c:pt idx="4251">
                  <c:v>8.6593834770568918</c:v>
                </c:pt>
                <c:pt idx="4252">
                  <c:v>8.6524016543364599</c:v>
                </c:pt>
                <c:pt idx="4253">
                  <c:v>8.6454179050682907</c:v>
                </c:pt>
                <c:pt idx="4254">
                  <c:v>8.6384322369108943</c:v>
                </c:pt>
                <c:pt idx="4255">
                  <c:v>8.6314446575249359</c:v>
                </c:pt>
                <c:pt idx="4256">
                  <c:v>8.6244551745731393</c:v>
                </c:pt>
                <c:pt idx="4257">
                  <c:v>8.6174637957203331</c:v>
                </c:pt>
                <c:pt idx="4258">
                  <c:v>8.6104705286334173</c:v>
                </c:pt>
                <c:pt idx="4259">
                  <c:v>8.6034753809813829</c:v>
                </c:pt>
                <c:pt idx="4260">
                  <c:v>8.5964783604352402</c:v>
                </c:pt>
                <c:pt idx="4261">
                  <c:v>8.5894794746680976</c:v>
                </c:pt>
                <c:pt idx="4262">
                  <c:v>8.5824787313550956</c:v>
                </c:pt>
                <c:pt idx="4263">
                  <c:v>8.5754761381733928</c:v>
                </c:pt>
                <c:pt idx="4264">
                  <c:v>8.5684717028021975</c:v>
                </c:pt>
                <c:pt idx="4265">
                  <c:v>8.5614654329227431</c:v>
                </c:pt>
                <c:pt idx="4266">
                  <c:v>8.5544573362182437</c:v>
                </c:pt>
                <c:pt idx="4267">
                  <c:v>8.547447420373949</c:v>
                </c:pt>
                <c:pt idx="4268">
                  <c:v>8.5404356930770895</c:v>
                </c:pt>
                <c:pt idx="4269">
                  <c:v>8.5334221620168798</c:v>
                </c:pt>
                <c:pt idx="4270">
                  <c:v>8.5264068348845328</c:v>
                </c:pt>
                <c:pt idx="4271">
                  <c:v>8.5193897193731871</c:v>
                </c:pt>
                <c:pt idx="4272">
                  <c:v>8.5123708231779869</c:v>
                </c:pt>
                <c:pt idx="4273">
                  <c:v>8.5053501539960248</c:v>
                </c:pt>
                <c:pt idx="4274">
                  <c:v>8.4983277195262943</c:v>
                </c:pt>
                <c:pt idx="4275">
                  <c:v>8.4913035274697783</c:v>
                </c:pt>
                <c:pt idx="4276">
                  <c:v>8.4842775855293677</c:v>
                </c:pt>
                <c:pt idx="4277">
                  <c:v>8.4772499014098486</c:v>
                </c:pt>
                <c:pt idx="4278">
                  <c:v>8.4702204828179468</c:v>
                </c:pt>
                <c:pt idx="4279">
                  <c:v>8.463189337462298</c:v>
                </c:pt>
                <c:pt idx="4280">
                  <c:v>8.4561564730533973</c:v>
                </c:pt>
                <c:pt idx="4281">
                  <c:v>8.4491218973036446</c:v>
                </c:pt>
                <c:pt idx="4282">
                  <c:v>8.4420856179273311</c:v>
                </c:pt>
                <c:pt idx="4283">
                  <c:v>8.4350476426405763</c:v>
                </c:pt>
                <c:pt idx="4284">
                  <c:v>8.4280079791613982</c:v>
                </c:pt>
                <c:pt idx="4285">
                  <c:v>8.4209666352096502</c:v>
                </c:pt>
                <c:pt idx="4286">
                  <c:v>8.4139236185070096</c:v>
                </c:pt>
                <c:pt idx="4287">
                  <c:v>8.4068789367770353</c:v>
                </c:pt>
                <c:pt idx="4288">
                  <c:v>8.3998325977450676</c:v>
                </c:pt>
                <c:pt idx="4289">
                  <c:v>8.3927846091382943</c:v>
                </c:pt>
                <c:pt idx="4290">
                  <c:v>8.3857349786856847</c:v>
                </c:pt>
                <c:pt idx="4291">
                  <c:v>8.3786837141180399</c:v>
                </c:pt>
                <c:pt idx="4292">
                  <c:v>8.3716308231679122</c:v>
                </c:pt>
                <c:pt idx="4293">
                  <c:v>8.3645763135696836</c:v>
                </c:pt>
                <c:pt idx="4294">
                  <c:v>8.3575201930594734</c:v>
                </c:pt>
                <c:pt idx="4295">
                  <c:v>8.3504624693751897</c:v>
                </c:pt>
                <c:pt idx="4296">
                  <c:v>8.3434031502564974</c:v>
                </c:pt>
                <c:pt idx="4297">
                  <c:v>8.3363422434447916</c:v>
                </c:pt>
                <c:pt idx="4298">
                  <c:v>8.3292797566832366</c:v>
                </c:pt>
                <c:pt idx="4299">
                  <c:v>8.3222156977167021</c:v>
                </c:pt>
                <c:pt idx="4300">
                  <c:v>8.3151500742918092</c:v>
                </c:pt>
                <c:pt idx="4301">
                  <c:v>8.308082894156879</c:v>
                </c:pt>
                <c:pt idx="4302">
                  <c:v>8.3010141650619254</c:v>
                </c:pt>
                <c:pt idx="4303">
                  <c:v>8.2939438947586801</c:v>
                </c:pt>
                <c:pt idx="4304">
                  <c:v>8.2868720910005855</c:v>
                </c:pt>
                <c:pt idx="4305">
                  <c:v>8.2797987615427129</c:v>
                </c:pt>
                <c:pt idx="4306">
                  <c:v>8.2727239141418387</c:v>
                </c:pt>
                <c:pt idx="4307">
                  <c:v>8.2656475565564254</c:v>
                </c:pt>
                <c:pt idx="4308">
                  <c:v>8.2585696965465338</c:v>
                </c:pt>
                <c:pt idx="4309">
                  <c:v>8.2514903418739269</c:v>
                </c:pt>
                <c:pt idx="4310">
                  <c:v>8.2444095003019786</c:v>
                </c:pt>
                <c:pt idx="4311">
                  <c:v>8.2373271795956899</c:v>
                </c:pt>
                <c:pt idx="4312">
                  <c:v>8.2302433875217194</c:v>
                </c:pt>
                <c:pt idx="4313">
                  <c:v>8.2231581318482796</c:v>
                </c:pt>
                <c:pt idx="4314">
                  <c:v>8.2160714203452603</c:v>
                </c:pt>
                <c:pt idx="4315">
                  <c:v>8.2089832607840716</c:v>
                </c:pt>
                <c:pt idx="4316">
                  <c:v>8.201893660937797</c:v>
                </c:pt>
                <c:pt idx="4317">
                  <c:v>8.1948026285809945</c:v>
                </c:pt>
                <c:pt idx="4318">
                  <c:v>8.1877101714898828</c:v>
                </c:pt>
                <c:pt idx="4319">
                  <c:v>8.1806162974422136</c:v>
                </c:pt>
                <c:pt idx="4320">
                  <c:v>8.1735210142172754</c:v>
                </c:pt>
                <c:pt idx="4321">
                  <c:v>8.1664243295959356</c:v>
                </c:pt>
                <c:pt idx="4322">
                  <c:v>8.1593262513605556</c:v>
                </c:pt>
                <c:pt idx="4323">
                  <c:v>8.15222678729506</c:v>
                </c:pt>
                <c:pt idx="4324">
                  <c:v>8.1451259451848941</c:v>
                </c:pt>
                <c:pt idx="4325">
                  <c:v>8.1380237328169756</c:v>
                </c:pt>
                <c:pt idx="4326">
                  <c:v>8.1309201579797641</c:v>
                </c:pt>
                <c:pt idx="4327">
                  <c:v>8.1238152284632168</c:v>
                </c:pt>
                <c:pt idx="4328">
                  <c:v>8.1167089520587261</c:v>
                </c:pt>
                <c:pt idx="4329">
                  <c:v>8.1096013365592103</c:v>
                </c:pt>
                <c:pt idx="4330">
                  <c:v>8.1024923897590586</c:v>
                </c:pt>
                <c:pt idx="4331">
                  <c:v>8.0953821194540865</c:v>
                </c:pt>
                <c:pt idx="4332">
                  <c:v>8.0882705334415768</c:v>
                </c:pt>
                <c:pt idx="4333">
                  <c:v>8.0811576395202653</c:v>
                </c:pt>
                <c:pt idx="4334">
                  <c:v>8.0740434454903074</c:v>
                </c:pt>
                <c:pt idx="4335">
                  <c:v>8.0669279591532757</c:v>
                </c:pt>
                <c:pt idx="4336">
                  <c:v>8.0598111883121728</c:v>
                </c:pt>
                <c:pt idx="4337">
                  <c:v>8.0526931407714439</c:v>
                </c:pt>
                <c:pt idx="4338">
                  <c:v>8.04557382433687</c:v>
                </c:pt>
                <c:pt idx="4339">
                  <c:v>8.0384532468156706</c:v>
                </c:pt>
                <c:pt idx="4340">
                  <c:v>8.0313314160164211</c:v>
                </c:pt>
                <c:pt idx="4341">
                  <c:v>8.0242083397490962</c:v>
                </c:pt>
                <c:pt idx="4342">
                  <c:v>8.0170840258249925</c:v>
                </c:pt>
                <c:pt idx="4343">
                  <c:v>8.0099584820568293</c:v>
                </c:pt>
                <c:pt idx="4344">
                  <c:v>8.0028317162586156</c:v>
                </c:pt>
                <c:pt idx="4345">
                  <c:v>7.9957037362457308</c:v>
                </c:pt>
                <c:pt idx="4346">
                  <c:v>7.9885745498348895</c:v>
                </c:pt>
                <c:pt idx="4347">
                  <c:v>7.9814441648441008</c:v>
                </c:pt>
                <c:pt idx="4348">
                  <c:v>7.9743125890927109</c:v>
                </c:pt>
                <c:pt idx="4349">
                  <c:v>7.9671798304013777</c:v>
                </c:pt>
                <c:pt idx="4350">
                  <c:v>7.9600458965920273</c:v>
                </c:pt>
                <c:pt idx="4351">
                  <c:v>7.9529107954879157</c:v>
                </c:pt>
                <c:pt idx="4352">
                  <c:v>7.94577453491355</c:v>
                </c:pt>
                <c:pt idx="4353">
                  <c:v>7.9386371226946997</c:v>
                </c:pt>
                <c:pt idx="4354">
                  <c:v>7.9314985666584201</c:v>
                </c:pt>
                <c:pt idx="4355">
                  <c:v>7.9243588746330236</c:v>
                </c:pt>
                <c:pt idx="4356">
                  <c:v>7.9172180544480417</c:v>
                </c:pt>
                <c:pt idx="4357">
                  <c:v>7.9100761139342666</c:v>
                </c:pt>
                <c:pt idx="4358">
                  <c:v>7.9029330609237238</c:v>
                </c:pt>
                <c:pt idx="4359">
                  <c:v>7.8957889032496267</c:v>
                </c:pt>
                <c:pt idx="4360">
                  <c:v>7.8886436487464255</c:v>
                </c:pt>
                <c:pt idx="4361">
                  <c:v>7.8814973052497725</c:v>
                </c:pt>
                <c:pt idx="4362">
                  <c:v>7.8743498805965064</c:v>
                </c:pt>
                <c:pt idx="4363">
                  <c:v>7.8672013826246516</c:v>
                </c:pt>
                <c:pt idx="4364">
                  <c:v>7.860051819173437</c:v>
                </c:pt>
                <c:pt idx="4365">
                  <c:v>7.8529011980832015</c:v>
                </c:pt>
                <c:pt idx="4366">
                  <c:v>7.8457495271955047</c:v>
                </c:pt>
                <c:pt idx="4367">
                  <c:v>7.8385968143529965</c:v>
                </c:pt>
                <c:pt idx="4368">
                  <c:v>7.8314430673995359</c:v>
                </c:pt>
                <c:pt idx="4369">
                  <c:v>7.8242882941800715</c:v>
                </c:pt>
                <c:pt idx="4370">
                  <c:v>7.8171325025406908</c:v>
                </c:pt>
                <c:pt idx="4371">
                  <c:v>7.8099757003285974</c:v>
                </c:pt>
                <c:pt idx="4372">
                  <c:v>7.8028178953921046</c:v>
                </c:pt>
                <c:pt idx="4373">
                  <c:v>7.7956590955806089</c:v>
                </c:pt>
                <c:pt idx="4374">
                  <c:v>7.7884993087446421</c:v>
                </c:pt>
                <c:pt idx="4375">
                  <c:v>7.7813385427357566</c:v>
                </c:pt>
                <c:pt idx="4376">
                  <c:v>7.7741768054066211</c:v>
                </c:pt>
                <c:pt idx="4377">
                  <c:v>7.767014104610972</c:v>
                </c:pt>
                <c:pt idx="4378">
                  <c:v>7.7598504482035668</c:v>
                </c:pt>
                <c:pt idx="4379">
                  <c:v>7.7526858440402462</c:v>
                </c:pt>
                <c:pt idx="4380">
                  <c:v>7.7455202999778789</c:v>
                </c:pt>
                <c:pt idx="4381">
                  <c:v>7.7383538238743528</c:v>
                </c:pt>
                <c:pt idx="4382">
                  <c:v>7.7311864235885981</c:v>
                </c:pt>
                <c:pt idx="4383">
                  <c:v>7.7240181069805391</c:v>
                </c:pt>
                <c:pt idx="4384">
                  <c:v>7.7168488819111349</c:v>
                </c:pt>
                <c:pt idx="4385">
                  <c:v>7.7096787562422868</c:v>
                </c:pt>
                <c:pt idx="4386">
                  <c:v>7.7025077378369255</c:v>
                </c:pt>
                <c:pt idx="4387">
                  <c:v>7.6953358345589784</c:v>
                </c:pt>
                <c:pt idx="4388">
                  <c:v>7.6881630542732795</c:v>
                </c:pt>
                <c:pt idx="4389">
                  <c:v>7.6809894048457039</c:v>
                </c:pt>
                <c:pt idx="4390">
                  <c:v>7.6738148941429891</c:v>
                </c:pt>
                <c:pt idx="4391">
                  <c:v>7.6666395300329064</c:v>
                </c:pt>
                <c:pt idx="4392">
                  <c:v>7.6594633203841003</c:v>
                </c:pt>
                <c:pt idx="4393">
                  <c:v>7.6522862730661698</c:v>
                </c:pt>
                <c:pt idx="4394">
                  <c:v>7.645108395949638</c:v>
                </c:pt>
                <c:pt idx="4395">
                  <c:v>7.6379296969059043</c:v>
                </c:pt>
                <c:pt idx="4396">
                  <c:v>7.630750183807308</c:v>
                </c:pt>
                <c:pt idx="4397">
                  <c:v>7.6235698645270746</c:v>
                </c:pt>
                <c:pt idx="4398">
                  <c:v>7.6163887469392808</c:v>
                </c:pt>
                <c:pt idx="4399">
                  <c:v>7.6092068389189107</c:v>
                </c:pt>
                <c:pt idx="4400">
                  <c:v>7.6020241483418198</c:v>
                </c:pt>
                <c:pt idx="4401">
                  <c:v>7.5948406830847039</c:v>
                </c:pt>
                <c:pt idx="4402">
                  <c:v>7.5876564510251026</c:v>
                </c:pt>
                <c:pt idx="4403">
                  <c:v>7.5804714600414256</c:v>
                </c:pt>
                <c:pt idx="4404">
                  <c:v>7.5732857180128743</c:v>
                </c:pt>
                <c:pt idx="4405">
                  <c:v>7.5660992328195045</c:v>
                </c:pt>
                <c:pt idx="4406">
                  <c:v>7.5589120123421942</c:v>
                </c:pt>
                <c:pt idx="4407">
                  <c:v>7.5517240644625883</c:v>
                </c:pt>
                <c:pt idx="4408">
                  <c:v>7.5445353970631635</c:v>
                </c:pt>
                <c:pt idx="4409">
                  <c:v>7.5373460180271827</c:v>
                </c:pt>
                <c:pt idx="4410">
                  <c:v>7.5301559352386631</c:v>
                </c:pt>
                <c:pt idx="4411">
                  <c:v>7.5229651565824245</c:v>
                </c:pt>
                <c:pt idx="4412">
                  <c:v>7.5157736899440399</c:v>
                </c:pt>
                <c:pt idx="4413">
                  <c:v>7.5085815432098286</c:v>
                </c:pt>
                <c:pt idx="4414">
                  <c:v>7.5013887242668664</c:v>
                </c:pt>
                <c:pt idx="4415">
                  <c:v>7.4941952410029407</c:v>
                </c:pt>
                <c:pt idx="4416">
                  <c:v>7.4870011013066371</c:v>
                </c:pt>
                <c:pt idx="4417">
                  <c:v>7.4798063130671482</c:v>
                </c:pt>
                <c:pt idx="4418">
                  <c:v>7.4726108841744763</c:v>
                </c:pt>
                <c:pt idx="4419">
                  <c:v>7.4654148225192962</c:v>
                </c:pt>
                <c:pt idx="4420">
                  <c:v>7.4582181359929516</c:v>
                </c:pt>
                <c:pt idx="4421">
                  <c:v>7.4510208324875125</c:v>
                </c:pt>
                <c:pt idx="4422">
                  <c:v>7.4438229198957035</c:v>
                </c:pt>
                <c:pt idx="4423">
                  <c:v>7.436624406110897</c:v>
                </c:pt>
                <c:pt idx="4424">
                  <c:v>7.4294252990271588</c:v>
                </c:pt>
                <c:pt idx="4425">
                  <c:v>7.4222256065392047</c:v>
                </c:pt>
                <c:pt idx="4426">
                  <c:v>7.4150253365423566</c:v>
                </c:pt>
                <c:pt idx="4427">
                  <c:v>7.4078244969326077</c:v>
                </c:pt>
                <c:pt idx="4428">
                  <c:v>7.4006230956065702</c:v>
                </c:pt>
                <c:pt idx="4429">
                  <c:v>7.3934211404614363</c:v>
                </c:pt>
                <c:pt idx="4430">
                  <c:v>7.3862186393950537</c:v>
                </c:pt>
                <c:pt idx="4431">
                  <c:v>7.3790156003058467</c:v>
                </c:pt>
                <c:pt idx="4432">
                  <c:v>7.371812031092821</c:v>
                </c:pt>
                <c:pt idx="4433">
                  <c:v>7.3646079396555875</c:v>
                </c:pt>
                <c:pt idx="4434">
                  <c:v>7.3574033338943092</c:v>
                </c:pt>
                <c:pt idx="4435">
                  <c:v>7.350198221709717</c:v>
                </c:pt>
                <c:pt idx="4436">
                  <c:v>7.3429926110030888</c:v>
                </c:pt>
                <c:pt idx="4437">
                  <c:v>7.3357865096762991</c:v>
                </c:pt>
                <c:pt idx="4438">
                  <c:v>7.3285799256316677</c:v>
                </c:pt>
                <c:pt idx="4439">
                  <c:v>7.3213728667721387</c:v>
                </c:pt>
                <c:pt idx="4440">
                  <c:v>7.314165341001118</c:v>
                </c:pt>
                <c:pt idx="4441">
                  <c:v>7.306957356222556</c:v>
                </c:pt>
                <c:pt idx="4442">
                  <c:v>7.2997489203408694</c:v>
                </c:pt>
                <c:pt idx="4443">
                  <c:v>7.2925400412610051</c:v>
                </c:pt>
                <c:pt idx="4444">
                  <c:v>7.285330726888394</c:v>
                </c:pt>
                <c:pt idx="4445">
                  <c:v>7.2781209851289086</c:v>
                </c:pt>
                <c:pt idx="4446">
                  <c:v>7.270910823888924</c:v>
                </c:pt>
                <c:pt idx="4447">
                  <c:v>7.2637002510752859</c:v>
                </c:pt>
                <c:pt idx="4448">
                  <c:v>7.2564892745952418</c:v>
                </c:pt>
                <c:pt idx="4449">
                  <c:v>7.2492779023565221</c:v>
                </c:pt>
                <c:pt idx="4450">
                  <c:v>7.242066142267289</c:v>
                </c:pt>
                <c:pt idx="4451">
                  <c:v>7.2348540022361147</c:v>
                </c:pt>
                <c:pt idx="4452">
                  <c:v>7.227641490172001</c:v>
                </c:pt>
                <c:pt idx="4453">
                  <c:v>7.2204286139843354</c:v>
                </c:pt>
                <c:pt idx="4454">
                  <c:v>7.2132153815829412</c:v>
                </c:pt>
                <c:pt idx="4455">
                  <c:v>7.2060018008779982</c:v>
                </c:pt>
                <c:pt idx="4456">
                  <c:v>7.1987878797801024</c:v>
                </c:pt>
                <c:pt idx="4457">
                  <c:v>7.1915736262001726</c:v>
                </c:pt>
                <c:pt idx="4458">
                  <c:v>7.1843590480495374</c:v>
                </c:pt>
                <c:pt idx="4459">
                  <c:v>7.177144153239877</c:v>
                </c:pt>
                <c:pt idx="4460">
                  <c:v>7.1699289496831859</c:v>
                </c:pt>
                <c:pt idx="4461">
                  <c:v>7.1627134452918382</c:v>
                </c:pt>
                <c:pt idx="4462">
                  <c:v>7.1554976479785131</c:v>
                </c:pt>
                <c:pt idx="4463">
                  <c:v>7.1482815656562053</c:v>
                </c:pt>
                <c:pt idx="4464">
                  <c:v>7.1410652062382605</c:v>
                </c:pt>
                <c:pt idx="4465">
                  <c:v>7.1338485776382656</c:v>
                </c:pt>
                <c:pt idx="4466">
                  <c:v>7.1266316877701925</c:v>
                </c:pt>
                <c:pt idx="4467">
                  <c:v>7.1194145445481887</c:v>
                </c:pt>
                <c:pt idx="4468">
                  <c:v>7.1121971558867561</c:v>
                </c:pt>
                <c:pt idx="4469">
                  <c:v>7.1049795297006542</c:v>
                </c:pt>
                <c:pt idx="4470">
                  <c:v>7.0977616739048965</c:v>
                </c:pt>
                <c:pt idx="4471">
                  <c:v>7.0905435964147276</c:v>
                </c:pt>
                <c:pt idx="4472">
                  <c:v>7.0833253051456806</c:v>
                </c:pt>
                <c:pt idx="4473">
                  <c:v>7.076106808013491</c:v>
                </c:pt>
                <c:pt idx="4474">
                  <c:v>7.0688881129341095</c:v>
                </c:pt>
                <c:pt idx="4475">
                  <c:v>7.0616692278237307</c:v>
                </c:pt>
                <c:pt idx="4476">
                  <c:v>7.0544501605987584</c:v>
                </c:pt>
                <c:pt idx="4477">
                  <c:v>7.0472309191757621</c:v>
                </c:pt>
                <c:pt idx="4478">
                  <c:v>7.0400115114715351</c:v>
                </c:pt>
                <c:pt idx="4479">
                  <c:v>7.0327919454030496</c:v>
                </c:pt>
                <c:pt idx="4480">
                  <c:v>7.0255722288874383</c:v>
                </c:pt>
                <c:pt idx="4481">
                  <c:v>7.0183523698420185</c:v>
                </c:pt>
                <c:pt idx="4482">
                  <c:v>7.0111323761842259</c:v>
                </c:pt>
                <c:pt idx="4483">
                  <c:v>7.0039122558316764</c:v>
                </c:pt>
                <c:pt idx="4484">
                  <c:v>6.996692016702144</c:v>
                </c:pt>
                <c:pt idx="4485">
                  <c:v>6.9894716667134773</c:v>
                </c:pt>
                <c:pt idx="4486">
                  <c:v>6.9822512137836794</c:v>
                </c:pt>
                <c:pt idx="4487">
                  <c:v>6.9750306658308849</c:v>
                </c:pt>
                <c:pt idx="4488">
                  <c:v>6.9678100307732604</c:v>
                </c:pt>
                <c:pt idx="4489">
                  <c:v>6.960589316529175</c:v>
                </c:pt>
                <c:pt idx="4490">
                  <c:v>6.9533685310169799</c:v>
                </c:pt>
                <c:pt idx="4491">
                  <c:v>6.946147682155198</c:v>
                </c:pt>
                <c:pt idx="4492">
                  <c:v>6.9389267778623287</c:v>
                </c:pt>
                <c:pt idx="4493">
                  <c:v>6.9317058260570104</c:v>
                </c:pt>
                <c:pt idx="4494">
                  <c:v>6.9244848346578864</c:v>
                </c:pt>
                <c:pt idx="4495">
                  <c:v>6.917263811583676</c:v>
                </c:pt>
                <c:pt idx="4496">
                  <c:v>6.9100427647530953</c:v>
                </c:pt>
                <c:pt idx="4497">
                  <c:v>6.9028217020849176</c:v>
                </c:pt>
                <c:pt idx="4498">
                  <c:v>6.8956006314979357</c:v>
                </c:pt>
                <c:pt idx="4499">
                  <c:v>6.8883795609109129</c:v>
                </c:pt>
                <c:pt idx="4500">
                  <c:v>6.8811584982426544</c:v>
                </c:pt>
                <c:pt idx="4501">
                  <c:v>6.8739374514119431</c:v>
                </c:pt>
                <c:pt idx="4502">
                  <c:v>6.866716428337531</c:v>
                </c:pt>
                <c:pt idx="4503">
                  <c:v>6.8594954369381709</c:v>
                </c:pt>
                <c:pt idx="4504">
                  <c:v>6.8522744851325506</c:v>
                </c:pt>
                <c:pt idx="4505">
                  <c:v>6.8450535808393393</c:v>
                </c:pt>
                <c:pt idx="4506">
                  <c:v>6.8378327319771328</c:v>
                </c:pt>
                <c:pt idx="4507">
                  <c:v>6.8306119464644981</c:v>
                </c:pt>
                <c:pt idx="4508">
                  <c:v>6.8233912322198851</c:v>
                </c:pt>
                <c:pt idx="4509">
                  <c:v>6.8161705971617099</c:v>
                </c:pt>
                <c:pt idx="4510">
                  <c:v>6.8089500492082857</c:v>
                </c:pt>
                <c:pt idx="4511">
                  <c:v>6.8017295962778048</c:v>
                </c:pt>
                <c:pt idx="4512">
                  <c:v>6.794509246288408</c:v>
                </c:pt>
                <c:pt idx="4513">
                  <c:v>6.787289007158078</c:v>
                </c:pt>
                <c:pt idx="4514">
                  <c:v>6.7800688868047034</c:v>
                </c:pt>
                <c:pt idx="4515">
                  <c:v>6.7728488931460182</c:v>
                </c:pt>
                <c:pt idx="4516">
                  <c:v>6.765629034099649</c:v>
                </c:pt>
                <c:pt idx="4517">
                  <c:v>6.7584093175830402</c:v>
                </c:pt>
                <c:pt idx="4518">
                  <c:v>6.751189751513496</c:v>
                </c:pt>
                <c:pt idx="4519">
                  <c:v>6.7439703438081589</c:v>
                </c:pt>
                <c:pt idx="4520">
                  <c:v>6.7367511023840105</c:v>
                </c:pt>
                <c:pt idx="4521">
                  <c:v>6.7295320351578081</c:v>
                </c:pt>
                <c:pt idx="4522">
                  <c:v>6.7223131500461495</c:v>
                </c:pt>
                <c:pt idx="4523">
                  <c:v>6.7150944549654481</c:v>
                </c:pt>
                <c:pt idx="4524">
                  <c:v>6.7078759578318712</c:v>
                </c:pt>
                <c:pt idx="4525">
                  <c:v>6.7006576665613853</c:v>
                </c:pt>
                <c:pt idx="4526">
                  <c:v>6.6934395890697473</c:v>
                </c:pt>
                <c:pt idx="4527">
                  <c:v>6.6862217332724398</c:v>
                </c:pt>
                <c:pt idx="4528">
                  <c:v>6.6790041070847401</c:v>
                </c:pt>
                <c:pt idx="4529">
                  <c:v>6.6717867184216706</c:v>
                </c:pt>
                <c:pt idx="4530">
                  <c:v>6.6645695751979597</c:v>
                </c:pt>
                <c:pt idx="4531">
                  <c:v>6.6573526853281013</c:v>
                </c:pt>
                <c:pt idx="4532">
                  <c:v>6.650136056726315</c:v>
                </c:pt>
                <c:pt idx="4533">
                  <c:v>6.6429196973064908</c:v>
                </c:pt>
                <c:pt idx="4534">
                  <c:v>6.6357036149822708</c:v>
                </c:pt>
                <c:pt idx="4535">
                  <c:v>6.6284878176669704</c:v>
                </c:pt>
                <c:pt idx="4536">
                  <c:v>6.6212723132735807</c:v>
                </c:pt>
                <c:pt idx="4537">
                  <c:v>6.6140571097148184</c:v>
                </c:pt>
                <c:pt idx="4538">
                  <c:v>6.6068422149030033</c:v>
                </c:pt>
                <c:pt idx="4539">
                  <c:v>6.5996276367501885</c:v>
                </c:pt>
                <c:pt idx="4540">
                  <c:v>6.5924133831680072</c:v>
                </c:pt>
                <c:pt idx="4541">
                  <c:v>6.5851994620678207</c:v>
                </c:pt>
                <c:pt idx="4542">
                  <c:v>6.5779858813605161</c:v>
                </c:pt>
                <c:pt idx="4543">
                  <c:v>6.5707726489567078</c:v>
                </c:pt>
                <c:pt idx="4544">
                  <c:v>6.56355977276659</c:v>
                </c:pt>
                <c:pt idx="4545">
                  <c:v>6.556347260699952</c:v>
                </c:pt>
                <c:pt idx="4546">
                  <c:v>6.5491351206662163</c:v>
                </c:pt>
                <c:pt idx="4547">
                  <c:v>6.5419233605743541</c:v>
                </c:pt>
                <c:pt idx="4548">
                  <c:v>6.5347119883329574</c:v>
                </c:pt>
                <c:pt idx="4549">
                  <c:v>6.5275010118501857</c:v>
                </c:pt>
                <c:pt idx="4550">
                  <c:v>6.5202904390337464</c:v>
                </c:pt>
                <c:pt idx="4551">
                  <c:v>6.5130802777909365</c:v>
                </c:pt>
                <c:pt idx="4552">
                  <c:v>6.5058705360285556</c:v>
                </c:pt>
                <c:pt idx="4553">
                  <c:v>6.4986612216529815</c:v>
                </c:pt>
                <c:pt idx="4554">
                  <c:v>6.4914523425701196</c:v>
                </c:pt>
                <c:pt idx="4555">
                  <c:v>6.4842439066853705</c:v>
                </c:pt>
                <c:pt idx="4556">
                  <c:v>6.477035921903691</c:v>
                </c:pt>
                <c:pt idx="4557">
                  <c:v>6.4698283961295173</c:v>
                </c:pt>
                <c:pt idx="4558">
                  <c:v>6.4626213372667634</c:v>
                </c:pt>
                <c:pt idx="4559">
                  <c:v>6.4554147532188733</c:v>
                </c:pt>
                <c:pt idx="4560">
                  <c:v>6.4482086518887485</c:v>
                </c:pt>
                <c:pt idx="4561">
                  <c:v>6.4410030411787389</c:v>
                </c:pt>
                <c:pt idx="4562">
                  <c:v>6.4337979289907112</c:v>
                </c:pt>
                <c:pt idx="4563">
                  <c:v>6.4265933232259362</c:v>
                </c:pt>
                <c:pt idx="4564">
                  <c:v>6.419389231785158</c:v>
                </c:pt>
                <c:pt idx="4565">
                  <c:v>6.4121856625685432</c:v>
                </c:pt>
                <c:pt idx="4566">
                  <c:v>6.404982623475691</c:v>
                </c:pt>
                <c:pt idx="4567">
                  <c:v>6.3977801224055959</c:v>
                </c:pt>
                <c:pt idx="4568">
                  <c:v>6.3905781672567175</c:v>
                </c:pt>
                <c:pt idx="4569">
                  <c:v>6.3833767659268528</c:v>
                </c:pt>
                <c:pt idx="4570">
                  <c:v>6.376175926313234</c:v>
                </c:pt>
                <c:pt idx="4571">
                  <c:v>6.3689756563124718</c:v>
                </c:pt>
                <c:pt idx="4572">
                  <c:v>6.3617759638205307</c:v>
                </c:pt>
                <c:pt idx="4573">
                  <c:v>6.3545768567327707</c:v>
                </c:pt>
                <c:pt idx="4574">
                  <c:v>6.3473783429438804</c:v>
                </c:pt>
                <c:pt idx="4575">
                  <c:v>6.3401804303479263</c:v>
                </c:pt>
                <c:pt idx="4576">
                  <c:v>6.3329831268382941</c:v>
                </c:pt>
                <c:pt idx="4577">
                  <c:v>6.3257864403077191</c:v>
                </c:pt>
                <c:pt idx="4578">
                  <c:v>6.3185903786482323</c:v>
                </c:pt>
                <c:pt idx="4579">
                  <c:v>6.3113949497512101</c:v>
                </c:pt>
                <c:pt idx="4580">
                  <c:v>6.3042001615073326</c:v>
                </c:pt>
                <c:pt idx="4581">
                  <c:v>6.297006021806542</c:v>
                </c:pt>
                <c:pt idx="4582">
                  <c:v>6.2898125385381078</c:v>
                </c:pt>
                <c:pt idx="4583">
                  <c:v>6.2826197195905804</c:v>
                </c:pt>
                <c:pt idx="4584">
                  <c:v>6.275427572851747</c:v>
                </c:pt>
                <c:pt idx="4585">
                  <c:v>6.2682361062086747</c:v>
                </c:pt>
                <c:pt idx="4586">
                  <c:v>6.2610453275477047</c:v>
                </c:pt>
                <c:pt idx="4587">
                  <c:v>6.253855244754412</c:v>
                </c:pt>
                <c:pt idx="4588">
                  <c:v>6.2466658657135765</c:v>
                </c:pt>
                <c:pt idx="4589">
                  <c:v>6.2394771983092783</c:v>
                </c:pt>
                <c:pt idx="4590">
                  <c:v>6.2322892504247234</c:v>
                </c:pt>
                <c:pt idx="4591">
                  <c:v>6.2251020299424127</c:v>
                </c:pt>
                <c:pt idx="4592">
                  <c:v>6.2179155447439793</c:v>
                </c:pt>
                <c:pt idx="4593">
                  <c:v>6.2107298027103255</c:v>
                </c:pt>
                <c:pt idx="4594">
                  <c:v>6.203544811721482</c:v>
                </c:pt>
                <c:pt idx="4595">
                  <c:v>6.1963605796566634</c:v>
                </c:pt>
                <c:pt idx="4596">
                  <c:v>6.1891771143942815</c:v>
                </c:pt>
                <c:pt idx="4597">
                  <c:v>6.1819944238118643</c:v>
                </c:pt>
                <c:pt idx="4598">
                  <c:v>6.1748125157861224</c:v>
                </c:pt>
                <c:pt idx="4599">
                  <c:v>6.1676313981929081</c:v>
                </c:pt>
                <c:pt idx="4600">
                  <c:v>6.1604510789071787</c:v>
                </c:pt>
                <c:pt idx="4601">
                  <c:v>6.1532715658030437</c:v>
                </c:pt>
                <c:pt idx="4602">
                  <c:v>6.1460928667537322</c:v>
                </c:pt>
                <c:pt idx="4603">
                  <c:v>6.1389149896315409</c:v>
                </c:pt>
                <c:pt idx="4604">
                  <c:v>6.1317379423079093</c:v>
                </c:pt>
                <c:pt idx="4605">
                  <c:v>6.1245617326533521</c:v>
                </c:pt>
                <c:pt idx="4606">
                  <c:v>6.1173863685374457</c:v>
                </c:pt>
                <c:pt idx="4607">
                  <c:v>6.1102118578288831</c:v>
                </c:pt>
                <c:pt idx="4608">
                  <c:v>6.103038208395386</c:v>
                </c:pt>
                <c:pt idx="4609">
                  <c:v>6.0958654281037354</c:v>
                </c:pt>
                <c:pt idx="4610">
                  <c:v>6.0886935248197522</c:v>
                </c:pt>
                <c:pt idx="4611">
                  <c:v>6.081522506408314</c:v>
                </c:pt>
                <c:pt idx="4612">
                  <c:v>6.0743523807333464</c:v>
                </c:pt>
                <c:pt idx="4613">
                  <c:v>6.0671831556577356</c:v>
                </c:pt>
                <c:pt idx="4614">
                  <c:v>6.0600148390434567</c:v>
                </c:pt>
                <c:pt idx="4615">
                  <c:v>6.0528474387513986</c:v>
                </c:pt>
                <c:pt idx="4616">
                  <c:v>6.0456809626415335</c:v>
                </c:pt>
                <c:pt idx="4617">
                  <c:v>6.0385154185727608</c:v>
                </c:pt>
                <c:pt idx="4618">
                  <c:v>6.0313508144029981</c:v>
                </c:pt>
                <c:pt idx="4619">
                  <c:v>6.0241871579890871</c:v>
                </c:pt>
                <c:pt idx="4620">
                  <c:v>6.0170244571868654</c:v>
                </c:pt>
                <c:pt idx="4621">
                  <c:v>6.009862719851129</c:v>
                </c:pt>
                <c:pt idx="4622">
                  <c:v>6.002701953835575</c:v>
                </c:pt>
                <c:pt idx="4623">
                  <c:v>5.9955421669928715</c:v>
                </c:pt>
                <c:pt idx="4624">
                  <c:v>5.9883833671746114</c:v>
                </c:pt>
                <c:pt idx="4625">
                  <c:v>5.981225562231284</c:v>
                </c:pt>
                <c:pt idx="4626">
                  <c:v>5.9740687600123099</c:v>
                </c:pt>
                <c:pt idx="4627">
                  <c:v>5.9669129683659898</c:v>
                </c:pt>
                <c:pt idx="4628">
                  <c:v>5.9597581951395409</c:v>
                </c:pt>
                <c:pt idx="4629">
                  <c:v>5.9526044481790326</c:v>
                </c:pt>
                <c:pt idx="4630">
                  <c:v>5.9454517353294456</c:v>
                </c:pt>
                <c:pt idx="4631">
                  <c:v>5.9383000644345847</c:v>
                </c:pt>
                <c:pt idx="4632">
                  <c:v>5.9311494433371426</c:v>
                </c:pt>
                <c:pt idx="4633">
                  <c:v>5.9239998798786653</c:v>
                </c:pt>
                <c:pt idx="4634">
                  <c:v>5.9168513818995097</c:v>
                </c:pt>
                <c:pt idx="4635">
                  <c:v>5.909703957238877</c:v>
                </c:pt>
                <c:pt idx="4636">
                  <c:v>5.9025576137348024</c:v>
                </c:pt>
                <c:pt idx="4637">
                  <c:v>5.8954123592241334</c:v>
                </c:pt>
                <c:pt idx="4638">
                  <c:v>5.8882682015425152</c:v>
                </c:pt>
                <c:pt idx="4639">
                  <c:v>5.8811251485243865</c:v>
                </c:pt>
                <c:pt idx="4640">
                  <c:v>5.8739832080029704</c:v>
                </c:pt>
                <c:pt idx="4641">
                  <c:v>5.8668423878103262</c:v>
                </c:pt>
                <c:pt idx="4642">
                  <c:v>5.859702695777175</c:v>
                </c:pt>
                <c:pt idx="4643">
                  <c:v>5.8525641397330954</c:v>
                </c:pt>
                <c:pt idx="4644">
                  <c:v>5.8454267275064016</c:v>
                </c:pt>
                <c:pt idx="4645">
                  <c:v>5.8382904669241293</c:v>
                </c:pt>
                <c:pt idx="4646">
                  <c:v>5.831155365812057</c:v>
                </c:pt>
                <c:pt idx="4647">
                  <c:v>5.8240214319947174</c:v>
                </c:pt>
                <c:pt idx="4648">
                  <c:v>5.8168886732953169</c:v>
                </c:pt>
                <c:pt idx="4649">
                  <c:v>5.8097570975358144</c:v>
                </c:pt>
                <c:pt idx="4650">
                  <c:v>5.8026267125368687</c:v>
                </c:pt>
                <c:pt idx="4651">
                  <c:v>5.7954975261177948</c:v>
                </c:pt>
                <c:pt idx="4652">
                  <c:v>5.7883695460966349</c:v>
                </c:pt>
                <c:pt idx="4653">
                  <c:v>5.7812427802901043</c:v>
                </c:pt>
                <c:pt idx="4654">
                  <c:v>5.7741172365135487</c:v>
                </c:pt>
                <c:pt idx="4655">
                  <c:v>5.7669929225810099</c:v>
                </c:pt>
                <c:pt idx="4656">
                  <c:v>5.7598698463051896</c:v>
                </c:pt>
                <c:pt idx="4657">
                  <c:v>5.7527480154974002</c:v>
                </c:pt>
                <c:pt idx="4658">
                  <c:v>5.7456274379675971</c:v>
                </c:pt>
                <c:pt idx="4659">
                  <c:v>5.7385081215243909</c:v>
                </c:pt>
                <c:pt idx="4660">
                  <c:v>5.7313900739749499</c:v>
                </c:pt>
                <c:pt idx="4661">
                  <c:v>5.7242733031250976</c:v>
                </c:pt>
                <c:pt idx="4662">
                  <c:v>5.7171578167792676</c:v>
                </c:pt>
                <c:pt idx="4663">
                  <c:v>5.7100436227404305</c:v>
                </c:pt>
                <c:pt idx="4664">
                  <c:v>5.7029307288102107</c:v>
                </c:pt>
                <c:pt idx="4665">
                  <c:v>5.695819142788725</c:v>
                </c:pt>
                <c:pt idx="4666">
                  <c:v>5.688708872474737</c:v>
                </c:pt>
                <c:pt idx="4667">
                  <c:v>5.6815999256655036</c:v>
                </c:pt>
                <c:pt idx="4668">
                  <c:v>5.6744923101568672</c:v>
                </c:pt>
                <c:pt idx="4669">
                  <c:v>5.6673860337432087</c:v>
                </c:pt>
                <c:pt idx="4670">
                  <c:v>5.6602811042174119</c:v>
                </c:pt>
                <c:pt idx="4671">
                  <c:v>5.6531775293709128</c:v>
                </c:pt>
                <c:pt idx="4672">
                  <c:v>5.6460753169936648</c:v>
                </c:pt>
                <c:pt idx="4673">
                  <c:v>5.6389744748740895</c:v>
                </c:pt>
                <c:pt idx="4674">
                  <c:v>5.6318750107991455</c:v>
                </c:pt>
                <c:pt idx="4675">
                  <c:v>5.6247769325542709</c:v>
                </c:pt>
                <c:pt idx="4676">
                  <c:v>5.6176802479233583</c:v>
                </c:pt>
                <c:pt idx="4677">
                  <c:v>5.6105849646888197</c:v>
                </c:pt>
                <c:pt idx="4678">
                  <c:v>5.6034910906314943</c:v>
                </c:pt>
                <c:pt idx="4679">
                  <c:v>5.5963986335306686</c:v>
                </c:pt>
                <c:pt idx="4680">
                  <c:v>5.5893076011641041</c:v>
                </c:pt>
                <c:pt idx="4681">
                  <c:v>5.5822180013079965</c:v>
                </c:pt>
                <c:pt idx="4682">
                  <c:v>5.5751298417369402</c:v>
                </c:pt>
                <c:pt idx="4683">
                  <c:v>5.5680431302239812</c:v>
                </c:pt>
                <c:pt idx="4684">
                  <c:v>5.5609578745405797</c:v>
                </c:pt>
                <c:pt idx="4685">
                  <c:v>5.5538740824565656</c:v>
                </c:pt>
                <c:pt idx="4686">
                  <c:v>5.5467917617401961</c:v>
                </c:pt>
                <c:pt idx="4687">
                  <c:v>5.5397109201581083</c:v>
                </c:pt>
                <c:pt idx="4688">
                  <c:v>5.5326315654753087</c:v>
                </c:pt>
                <c:pt idx="4689">
                  <c:v>5.5255537054551773</c:v>
                </c:pt>
                <c:pt idx="4690">
                  <c:v>5.5184773478594469</c:v>
                </c:pt>
                <c:pt idx="4691">
                  <c:v>5.5114025004482503</c:v>
                </c:pt>
                <c:pt idx="4692">
                  <c:v>5.5043291709799629</c:v>
                </c:pt>
                <c:pt idx="4693">
                  <c:v>5.4972573672113958</c:v>
                </c:pt>
                <c:pt idx="4694">
                  <c:v>5.4901870968976514</c:v>
                </c:pt>
                <c:pt idx="4695">
                  <c:v>5.4831183677921329</c:v>
                </c:pt>
                <c:pt idx="4696">
                  <c:v>5.4760511876465801</c:v>
                </c:pt>
                <c:pt idx="4697">
                  <c:v>5.4689855642110112</c:v>
                </c:pt>
                <c:pt idx="4698">
                  <c:v>5.4619215052337635</c:v>
                </c:pt>
                <c:pt idx="4699">
                  <c:v>5.4548590184614278</c:v>
                </c:pt>
                <c:pt idx="4700">
                  <c:v>5.4477981116389067</c:v>
                </c:pt>
                <c:pt idx="4701">
                  <c:v>5.440738792509328</c:v>
                </c:pt>
                <c:pt idx="4702">
                  <c:v>5.4336810688141082</c:v>
                </c:pt>
                <c:pt idx="4703">
                  <c:v>5.426624948292921</c:v>
                </c:pt>
                <c:pt idx="4704">
                  <c:v>5.4195704386836443</c:v>
                </c:pt>
                <c:pt idx="4705">
                  <c:v>5.412517547722425</c:v>
                </c:pt>
                <c:pt idx="4706">
                  <c:v>5.4054662831436282</c:v>
                </c:pt>
                <c:pt idx="4707">
                  <c:v>5.3984166526798179</c:v>
                </c:pt>
                <c:pt idx="4708">
                  <c:v>5.3913686640617895</c:v>
                </c:pt>
                <c:pt idx="4709">
                  <c:v>5.384322325018525</c:v>
                </c:pt>
                <c:pt idx="4710">
                  <c:v>5.3772776432771936</c:v>
                </c:pt>
                <c:pt idx="4711">
                  <c:v>5.370234626563148</c:v>
                </c:pt>
                <c:pt idx="4712">
                  <c:v>5.3631932825999451</c:v>
                </c:pt>
                <c:pt idx="4713">
                  <c:v>5.3561536191092314</c:v>
                </c:pt>
                <c:pt idx="4714">
                  <c:v>5.3491156438109195</c:v>
                </c:pt>
                <c:pt idx="4715">
                  <c:v>5.3420793644229612</c:v>
                </c:pt>
                <c:pt idx="4716">
                  <c:v>5.335044788661552</c:v>
                </c:pt>
                <c:pt idx="4717">
                  <c:v>5.3280119242409283</c:v>
                </c:pt>
                <c:pt idx="4718">
                  <c:v>5.3209807788734924</c:v>
                </c:pt>
                <c:pt idx="4719">
                  <c:v>5.3139513602697619</c:v>
                </c:pt>
                <c:pt idx="4720">
                  <c:v>5.3069236761383705</c:v>
                </c:pt>
                <c:pt idx="4721">
                  <c:v>5.2998977341860112</c:v>
                </c:pt>
                <c:pt idx="4722">
                  <c:v>5.2928735421175039</c:v>
                </c:pt>
                <c:pt idx="4723">
                  <c:v>5.2858511076357448</c:v>
                </c:pt>
                <c:pt idx="4724">
                  <c:v>5.2788304384416724</c:v>
                </c:pt>
                <c:pt idx="4725">
                  <c:v>5.2718115422343237</c:v>
                </c:pt>
                <c:pt idx="4726">
                  <c:v>5.264794426710786</c:v>
                </c:pt>
                <c:pt idx="4727">
                  <c:v>5.2577790995661671</c:v>
                </c:pt>
                <c:pt idx="4728">
                  <c:v>5.2507655684936569</c:v>
                </c:pt>
                <c:pt idx="4729">
                  <c:v>5.2437538411844482</c:v>
                </c:pt>
                <c:pt idx="4730">
                  <c:v>5.2367439253277386</c:v>
                </c:pt>
                <c:pt idx="4731">
                  <c:v>5.2297358286107745</c:v>
                </c:pt>
                <c:pt idx="4732">
                  <c:v>5.2227295587188003</c:v>
                </c:pt>
                <c:pt idx="4733">
                  <c:v>5.2157251233350346</c:v>
                </c:pt>
                <c:pt idx="4734">
                  <c:v>5.2087225301407267</c:v>
                </c:pt>
                <c:pt idx="4735">
                  <c:v>5.2017217868150443</c:v>
                </c:pt>
                <c:pt idx="4736">
                  <c:v>5.1947229010351679</c:v>
                </c:pt>
                <c:pt idx="4737">
                  <c:v>5.1877258804762647</c:v>
                </c:pt>
                <c:pt idx="4738">
                  <c:v>5.180730732811381</c:v>
                </c:pt>
                <c:pt idx="4739">
                  <c:v>5.1737374657115804</c:v>
                </c:pt>
                <c:pt idx="4740">
                  <c:v>5.1667460868458353</c:v>
                </c:pt>
                <c:pt idx="4741">
                  <c:v>5.1597566038810712</c:v>
                </c:pt>
                <c:pt idx="4742">
                  <c:v>5.1527690244820645</c:v>
                </c:pt>
                <c:pt idx="4743">
                  <c:v>5.1457833563115791</c:v>
                </c:pt>
                <c:pt idx="4744">
                  <c:v>5.1387996070302551</c:v>
                </c:pt>
                <c:pt idx="4745">
                  <c:v>5.1318177842966373</c:v>
                </c:pt>
                <c:pt idx="4746">
                  <c:v>5.1248378957671381</c:v>
                </c:pt>
                <c:pt idx="4747">
                  <c:v>5.1178599490960703</c:v>
                </c:pt>
                <c:pt idx="4748">
                  <c:v>5.1108839519356009</c:v>
                </c:pt>
                <c:pt idx="4749">
                  <c:v>5.103909911935772</c:v>
                </c:pt>
                <c:pt idx="4750">
                  <c:v>5.0969378367444671</c:v>
                </c:pt>
                <c:pt idx="4751">
                  <c:v>5.0899677340074376</c:v>
                </c:pt>
                <c:pt idx="4752">
                  <c:v>5.0829996113682299</c:v>
                </c:pt>
                <c:pt idx="4753">
                  <c:v>5.0760334764682593</c:v>
                </c:pt>
                <c:pt idx="4754">
                  <c:v>5.0690693369467574</c:v>
                </c:pt>
                <c:pt idx="4755">
                  <c:v>5.0621072004407353</c:v>
                </c:pt>
                <c:pt idx="4756">
                  <c:v>5.0551470745850402</c:v>
                </c:pt>
                <c:pt idx="4757">
                  <c:v>5.0481889670123081</c:v>
                </c:pt>
                <c:pt idx="4758">
                  <c:v>5.0412328853529429</c:v>
                </c:pt>
                <c:pt idx="4759">
                  <c:v>5.0342788372351626</c:v>
                </c:pt>
                <c:pt idx="4760">
                  <c:v>5.0273268302849141</c:v>
                </c:pt>
                <c:pt idx="4761">
                  <c:v>5.0203768721259356</c:v>
                </c:pt>
                <c:pt idx="4762">
                  <c:v>5.0134289703797039</c:v>
                </c:pt>
                <c:pt idx="4763">
                  <c:v>5.0064831326654362</c:v>
                </c:pt>
                <c:pt idx="4764">
                  <c:v>4.9995393666001213</c:v>
                </c:pt>
                <c:pt idx="4765">
                  <c:v>4.9925976797984175</c:v>
                </c:pt>
                <c:pt idx="4766">
                  <c:v>4.9856580798727768</c:v>
                </c:pt>
                <c:pt idx="4767">
                  <c:v>4.9787205744332708</c:v>
                </c:pt>
                <c:pt idx="4768">
                  <c:v>4.9717851710877641</c:v>
                </c:pt>
                <c:pt idx="4769">
                  <c:v>4.9648518774417578</c:v>
                </c:pt>
                <c:pt idx="4770">
                  <c:v>4.9579207010984758</c:v>
                </c:pt>
                <c:pt idx="4771">
                  <c:v>4.9509916496587802</c:v>
                </c:pt>
                <c:pt idx="4772">
                  <c:v>4.9440647307212346</c:v>
                </c:pt>
                <c:pt idx="4773">
                  <c:v>4.9371399518820693</c:v>
                </c:pt>
                <c:pt idx="4774">
                  <c:v>4.930217320735129</c:v>
                </c:pt>
                <c:pt idx="4775">
                  <c:v>4.9232968448719401</c:v>
                </c:pt>
                <c:pt idx="4776">
                  <c:v>4.9163785318816631</c:v>
                </c:pt>
                <c:pt idx="4777">
                  <c:v>4.9094623893510558</c:v>
                </c:pt>
                <c:pt idx="4778">
                  <c:v>4.9025484248645173</c:v>
                </c:pt>
                <c:pt idx="4779">
                  <c:v>4.8956366460040819</c:v>
                </c:pt>
                <c:pt idx="4780">
                  <c:v>4.8887270603493436</c:v>
                </c:pt>
                <c:pt idx="4781">
                  <c:v>4.8818196754775087</c:v>
                </c:pt>
                <c:pt idx="4782">
                  <c:v>4.8749144989633875</c:v>
                </c:pt>
                <c:pt idx="4783">
                  <c:v>4.8680115383793314</c:v>
                </c:pt>
                <c:pt idx="4784">
                  <c:v>4.8611108012953004</c:v>
                </c:pt>
                <c:pt idx="4785">
                  <c:v>4.8542122952787974</c:v>
                </c:pt>
                <c:pt idx="4786">
                  <c:v>4.8473160278948546</c:v>
                </c:pt>
                <c:pt idx="4787">
                  <c:v>4.8404220067061088</c:v>
                </c:pt>
                <c:pt idx="4788">
                  <c:v>4.8335302392726778</c:v>
                </c:pt>
                <c:pt idx="4789">
                  <c:v>4.8266407331522441</c:v>
                </c:pt>
                <c:pt idx="4790">
                  <c:v>4.8197534958999899</c:v>
                </c:pt>
                <c:pt idx="4791">
                  <c:v>4.8128685350686196</c:v>
                </c:pt>
                <c:pt idx="4792">
                  <c:v>4.8059858582083121</c:v>
                </c:pt>
                <c:pt idx="4793">
                  <c:v>4.799105472866807</c:v>
                </c:pt>
                <c:pt idx="4794">
                  <c:v>4.7922273865892571</c:v>
                </c:pt>
                <c:pt idx="4795">
                  <c:v>4.7853516069183364</c:v>
                </c:pt>
                <c:pt idx="4796">
                  <c:v>4.7784781413941921</c:v>
                </c:pt>
                <c:pt idx="4797">
                  <c:v>4.7716069975544082</c:v>
                </c:pt>
                <c:pt idx="4798">
                  <c:v>4.7647381829340478</c:v>
                </c:pt>
                <c:pt idx="4799">
                  <c:v>4.757871705065595</c:v>
                </c:pt>
                <c:pt idx="4800">
                  <c:v>4.7510075714789997</c:v>
                </c:pt>
                <c:pt idx="4801">
                  <c:v>4.7441457897016113</c:v>
                </c:pt>
                <c:pt idx="4802">
                  <c:v>4.7372863672582257</c:v>
                </c:pt>
                <c:pt idx="4803">
                  <c:v>4.7304293116710339</c:v>
                </c:pt>
                <c:pt idx="4804">
                  <c:v>4.7235746304596509</c:v>
                </c:pt>
                <c:pt idx="4805">
                  <c:v>4.7167223311410522</c:v>
                </c:pt>
                <c:pt idx="4806">
                  <c:v>4.7098724212296421</c:v>
                </c:pt>
                <c:pt idx="4807">
                  <c:v>4.7030249082371904</c:v>
                </c:pt>
                <c:pt idx="4808">
                  <c:v>4.6961797996728123</c:v>
                </c:pt>
                <c:pt idx="4809">
                  <c:v>4.6893371030430302</c:v>
                </c:pt>
                <c:pt idx="4810">
                  <c:v>4.6824968258516915</c:v>
                </c:pt>
                <c:pt idx="4811">
                  <c:v>4.6756589755999878</c:v>
                </c:pt>
                <c:pt idx="4812">
                  <c:v>4.6688235597864907</c:v>
                </c:pt>
                <c:pt idx="4813">
                  <c:v>4.6619905859070343</c:v>
                </c:pt>
                <c:pt idx="4814">
                  <c:v>4.6551600614548487</c:v>
                </c:pt>
                <c:pt idx="4815">
                  <c:v>4.6483319939204062</c:v>
                </c:pt>
                <c:pt idx="4816">
                  <c:v>4.6415063907915641</c:v>
                </c:pt>
                <c:pt idx="4817">
                  <c:v>4.6346832595533805</c:v>
                </c:pt>
                <c:pt idx="4818">
                  <c:v>4.6278626076882876</c:v>
                </c:pt>
                <c:pt idx="4819">
                  <c:v>4.6210444426759647</c:v>
                </c:pt>
                <c:pt idx="4820">
                  <c:v>4.6142287719933552</c:v>
                </c:pt>
                <c:pt idx="4821">
                  <c:v>4.6074156031146938</c:v>
                </c:pt>
                <c:pt idx="4822">
                  <c:v>4.6006049435114367</c:v>
                </c:pt>
                <c:pt idx="4823">
                  <c:v>4.5937968006523171</c:v>
                </c:pt>
                <c:pt idx="4824">
                  <c:v>4.5869911820033069</c:v>
                </c:pt>
                <c:pt idx="4825">
                  <c:v>4.5801880950275793</c:v>
                </c:pt>
                <c:pt idx="4826">
                  <c:v>4.5733875471855665</c:v>
                </c:pt>
                <c:pt idx="4827">
                  <c:v>4.5665895459349084</c:v>
                </c:pt>
                <c:pt idx="4828">
                  <c:v>4.5597940987304355</c:v>
                </c:pt>
                <c:pt idx="4829">
                  <c:v>4.5530012130241992</c:v>
                </c:pt>
                <c:pt idx="4830">
                  <c:v>4.5462108962654213</c:v>
                </c:pt>
                <c:pt idx="4831">
                  <c:v>4.5394231559005274</c:v>
                </c:pt>
                <c:pt idx="4832">
                  <c:v>4.5326379993730948</c:v>
                </c:pt>
                <c:pt idx="4833">
                  <c:v>4.5258554341238995</c:v>
                </c:pt>
                <c:pt idx="4834">
                  <c:v>4.5190754675908424</c:v>
                </c:pt>
                <c:pt idx="4835">
                  <c:v>4.5122981072089772</c:v>
                </c:pt>
                <c:pt idx="4836">
                  <c:v>4.5055233604105096</c:v>
                </c:pt>
                <c:pt idx="4837">
                  <c:v>4.4987512346248169</c:v>
                </c:pt>
                <c:pt idx="4838">
                  <c:v>4.4919817372783282</c:v>
                </c:pt>
                <c:pt idx="4839">
                  <c:v>4.4852148757946493</c:v>
                </c:pt>
                <c:pt idx="4840">
                  <c:v>4.478450657594462</c:v>
                </c:pt>
                <c:pt idx="4841">
                  <c:v>4.4716890900955564</c:v>
                </c:pt>
                <c:pt idx="4842">
                  <c:v>4.464930180712825</c:v>
                </c:pt>
                <c:pt idx="4843">
                  <c:v>4.4581739368582554</c:v>
                </c:pt>
                <c:pt idx="4844">
                  <c:v>4.4514203659408729</c:v>
                </c:pt>
                <c:pt idx="4845">
                  <c:v>4.4446694753668075</c:v>
                </c:pt>
                <c:pt idx="4846">
                  <c:v>4.4379212725392518</c:v>
                </c:pt>
                <c:pt idx="4847">
                  <c:v>4.4311757648584118</c:v>
                </c:pt>
                <c:pt idx="4848">
                  <c:v>4.4244329597215719</c:v>
                </c:pt>
                <c:pt idx="4849">
                  <c:v>4.4176928645230591</c:v>
                </c:pt>
                <c:pt idx="4850">
                  <c:v>4.4109554866542044</c:v>
                </c:pt>
                <c:pt idx="4851">
                  <c:v>4.4042208335033646</c:v>
                </c:pt>
                <c:pt idx="4852">
                  <c:v>4.3974889124559269</c:v>
                </c:pt>
                <c:pt idx="4853">
                  <c:v>4.3907597308942456</c:v>
                </c:pt>
                <c:pt idx="4854">
                  <c:v>4.3840332961977087</c:v>
                </c:pt>
                <c:pt idx="4855">
                  <c:v>4.3773096157426821</c:v>
                </c:pt>
                <c:pt idx="4856">
                  <c:v>4.3705886969024865</c:v>
                </c:pt>
                <c:pt idx="4857">
                  <c:v>4.3638705470474433</c:v>
                </c:pt>
                <c:pt idx="4858">
                  <c:v>4.3571551735448439</c:v>
                </c:pt>
                <c:pt idx="4859">
                  <c:v>4.3504425837588929</c:v>
                </c:pt>
                <c:pt idx="4860">
                  <c:v>4.3437327850507748</c:v>
                </c:pt>
                <c:pt idx="4861">
                  <c:v>4.3370257847786107</c:v>
                </c:pt>
                <c:pt idx="4862">
                  <c:v>4.330321590297447</c:v>
                </c:pt>
                <c:pt idx="4863">
                  <c:v>4.3236202089592624</c:v>
                </c:pt>
                <c:pt idx="4864">
                  <c:v>4.316921648112948</c:v>
                </c:pt>
                <c:pt idx="4865">
                  <c:v>4.3102259151042599</c:v>
                </c:pt>
                <c:pt idx="4866">
                  <c:v>4.3035330172759441</c:v>
                </c:pt>
                <c:pt idx="4867">
                  <c:v>4.2968429619675312</c:v>
                </c:pt>
                <c:pt idx="4868">
                  <c:v>4.2901557565155244</c:v>
                </c:pt>
                <c:pt idx="4869">
                  <c:v>4.2834714082532424</c:v>
                </c:pt>
                <c:pt idx="4870">
                  <c:v>4.2767899245109113</c:v>
                </c:pt>
                <c:pt idx="4871">
                  <c:v>4.270111312615593</c:v>
                </c:pt>
                <c:pt idx="4872">
                  <c:v>4.2634355798911914</c:v>
                </c:pt>
                <c:pt idx="4873">
                  <c:v>4.2567627336584737</c:v>
                </c:pt>
                <c:pt idx="4874">
                  <c:v>4.2500927812350451</c:v>
                </c:pt>
                <c:pt idx="4875">
                  <c:v>4.2434257299353018</c:v>
                </c:pt>
                <c:pt idx="4876">
                  <c:v>4.2367615870704984</c:v>
                </c:pt>
                <c:pt idx="4877">
                  <c:v>4.2301003599486959</c:v>
                </c:pt>
                <c:pt idx="4878">
                  <c:v>4.2234420558747212</c:v>
                </c:pt>
                <c:pt idx="4879">
                  <c:v>4.2167866821502331</c:v>
                </c:pt>
                <c:pt idx="4880">
                  <c:v>4.2101342460736699</c:v>
                </c:pt>
                <c:pt idx="4881">
                  <c:v>4.2034847549402343</c:v>
                </c:pt>
                <c:pt idx="4882">
                  <c:v>4.1968382160419191</c:v>
                </c:pt>
                <c:pt idx="4883">
                  <c:v>4.1901946366674583</c:v>
                </c:pt>
                <c:pt idx="4884">
                  <c:v>4.1835540241023716</c:v>
                </c:pt>
                <c:pt idx="4885">
                  <c:v>4.176916385628874</c:v>
                </c:pt>
                <c:pt idx="4886">
                  <c:v>4.1702817285259579</c:v>
                </c:pt>
                <c:pt idx="4887">
                  <c:v>4.1636500600693642</c:v>
                </c:pt>
                <c:pt idx="4888">
                  <c:v>4.1570213875314934</c:v>
                </c:pt>
                <c:pt idx="4889">
                  <c:v>4.1503957181815396</c:v>
                </c:pt>
                <c:pt idx="4890">
                  <c:v>4.1437730592853175</c:v>
                </c:pt>
                <c:pt idx="4891">
                  <c:v>4.1371534181054219</c:v>
                </c:pt>
                <c:pt idx="4892">
                  <c:v>4.1305368019010711</c:v>
                </c:pt>
                <c:pt idx="4893">
                  <c:v>4.1239232179282119</c:v>
                </c:pt>
                <c:pt idx="4894">
                  <c:v>4.1173126734394572</c:v>
                </c:pt>
                <c:pt idx="4895">
                  <c:v>4.1107051756840587</c:v>
                </c:pt>
                <c:pt idx="4896">
                  <c:v>4.1041007319079617</c:v>
                </c:pt>
                <c:pt idx="4897">
                  <c:v>4.0974993493537557</c:v>
                </c:pt>
                <c:pt idx="4898">
                  <c:v>4.0909010352606447</c:v>
                </c:pt>
                <c:pt idx="4899">
                  <c:v>4.084305796864494</c:v>
                </c:pt>
                <c:pt idx="4900">
                  <c:v>4.0777136413978106</c:v>
                </c:pt>
                <c:pt idx="4901">
                  <c:v>4.071124576089689</c:v>
                </c:pt>
                <c:pt idx="4902">
                  <c:v>4.064538608165841</c:v>
                </c:pt>
                <c:pt idx="4903">
                  <c:v>4.0579557448486039</c:v>
                </c:pt>
                <c:pt idx="4904">
                  <c:v>4.0513759933568751</c:v>
                </c:pt>
                <c:pt idx="4905">
                  <c:v>4.0447993609061665</c:v>
                </c:pt>
                <c:pt idx="4906">
                  <c:v>4.0382258547085739</c:v>
                </c:pt>
                <c:pt idx="4907">
                  <c:v>4.0316554819727326</c:v>
                </c:pt>
                <c:pt idx="4908">
                  <c:v>4.0250882499038729</c:v>
                </c:pt>
                <c:pt idx="4909">
                  <c:v>4.0185241657037789</c:v>
                </c:pt>
                <c:pt idx="4910">
                  <c:v>4.0119632365707512</c:v>
                </c:pt>
                <c:pt idx="4911">
                  <c:v>4.0054054696996664</c:v>
                </c:pt>
                <c:pt idx="4912">
                  <c:v>3.9988508722819236</c:v>
                </c:pt>
                <c:pt idx="4913">
                  <c:v>3.9922994515054402</c:v>
                </c:pt>
                <c:pt idx="4914">
                  <c:v>3.9857512145546483</c:v>
                </c:pt>
                <c:pt idx="4915">
                  <c:v>3.9792061686104838</c:v>
                </c:pt>
                <c:pt idx="4916">
                  <c:v>3.9726643208504311</c:v>
                </c:pt>
                <c:pt idx="4917">
                  <c:v>3.9661256784483712</c:v>
                </c:pt>
                <c:pt idx="4918">
                  <c:v>3.9595902485747621</c:v>
                </c:pt>
                <c:pt idx="4919">
                  <c:v>3.9530580383965037</c:v>
                </c:pt>
                <c:pt idx="4920">
                  <c:v>3.9465290550769474</c:v>
                </c:pt>
                <c:pt idx="4921">
                  <c:v>3.9400033057759489</c:v>
                </c:pt>
                <c:pt idx="4922">
                  <c:v>3.9334807976497843</c:v>
                </c:pt>
                <c:pt idx="4923">
                  <c:v>3.9269615378511662</c:v>
                </c:pt>
                <c:pt idx="4924">
                  <c:v>3.920445533529278</c:v>
                </c:pt>
                <c:pt idx="4925">
                  <c:v>3.9139327918297218</c:v>
                </c:pt>
                <c:pt idx="4926">
                  <c:v>3.9074233198945016</c:v>
                </c:pt>
                <c:pt idx="4927">
                  <c:v>3.9009171248620578</c:v>
                </c:pt>
                <c:pt idx="4928">
                  <c:v>3.8944142138672442</c:v>
                </c:pt>
                <c:pt idx="4929">
                  <c:v>3.8879145940412783</c:v>
                </c:pt>
                <c:pt idx="4930">
                  <c:v>3.8814182725118012</c:v>
                </c:pt>
                <c:pt idx="4931">
                  <c:v>3.8749252564028307</c:v>
                </c:pt>
                <c:pt idx="4932">
                  <c:v>3.8684355528347387</c:v>
                </c:pt>
                <c:pt idx="4933">
                  <c:v>3.861949168924304</c:v>
                </c:pt>
                <c:pt idx="4934">
                  <c:v>3.8554661117846383</c:v>
                </c:pt>
                <c:pt idx="4935">
                  <c:v>3.8489863885251845</c:v>
                </c:pt>
                <c:pt idx="4936">
                  <c:v>3.8425100062517643</c:v>
                </c:pt>
                <c:pt idx="4937">
                  <c:v>3.8360369720665535</c:v>
                </c:pt>
                <c:pt idx="4938">
                  <c:v>3.8295672930679805</c:v>
                </c:pt>
                <c:pt idx="4939">
                  <c:v>3.8231009763508759</c:v>
                </c:pt>
                <c:pt idx="4940">
                  <c:v>3.816638029006334</c:v>
                </c:pt>
                <c:pt idx="4941">
                  <c:v>3.8101784581217832</c:v>
                </c:pt>
                <c:pt idx="4942">
                  <c:v>3.8037222707809146</c:v>
                </c:pt>
                <c:pt idx="4943">
                  <c:v>3.7972694740637394</c:v>
                </c:pt>
                <c:pt idx="4944">
                  <c:v>3.7908200750465517</c:v>
                </c:pt>
                <c:pt idx="4945">
                  <c:v>3.7843740808018866</c:v>
                </c:pt>
                <c:pt idx="4946">
                  <c:v>3.7779314983985772</c:v>
                </c:pt>
                <c:pt idx="4947">
                  <c:v>3.7714923349017151</c:v>
                </c:pt>
                <c:pt idx="4948">
                  <c:v>3.765056597372614</c:v>
                </c:pt>
                <c:pt idx="4949">
                  <c:v>3.7586242928688587</c:v>
                </c:pt>
                <c:pt idx="4950">
                  <c:v>3.7521954284442636</c:v>
                </c:pt>
                <c:pt idx="4951">
                  <c:v>3.7457700111488563</c:v>
                </c:pt>
                <c:pt idx="4952">
                  <c:v>3.7393480480289081</c:v>
                </c:pt>
                <c:pt idx="4953">
                  <c:v>3.7329295461268761</c:v>
                </c:pt>
                <c:pt idx="4954">
                  <c:v>3.7265145124814452</c:v>
                </c:pt>
                <c:pt idx="4955">
                  <c:v>3.7201029541274755</c:v>
                </c:pt>
                <c:pt idx="4956">
                  <c:v>3.7136948780960437</c:v>
                </c:pt>
                <c:pt idx="4957">
                  <c:v>3.7072902914143699</c:v>
                </c:pt>
                <c:pt idx="4958">
                  <c:v>3.7008892011058787</c:v>
                </c:pt>
                <c:pt idx="4959">
                  <c:v>3.6944916141901598</c:v>
                </c:pt>
                <c:pt idx="4960">
                  <c:v>3.6880975376829328</c:v>
                </c:pt>
                <c:pt idx="4961">
                  <c:v>3.6817069785961012</c:v>
                </c:pt>
                <c:pt idx="4962">
                  <c:v>3.6753199439376911</c:v>
                </c:pt>
                <c:pt idx="4963">
                  <c:v>3.6689364407118603</c:v>
                </c:pt>
                <c:pt idx="4964">
                  <c:v>3.6625564759189269</c:v>
                </c:pt>
                <c:pt idx="4965">
                  <c:v>3.6561800565552733</c:v>
                </c:pt>
                <c:pt idx="4966">
                  <c:v>3.6498071896134689</c:v>
                </c:pt>
                <c:pt idx="4967">
                  <c:v>3.6434378820820936</c:v>
                </c:pt>
                <c:pt idx="4968">
                  <c:v>3.6370721409458979</c:v>
                </c:pt>
                <c:pt idx="4969">
                  <c:v>3.6307099731856978</c:v>
                </c:pt>
                <c:pt idx="4970">
                  <c:v>3.6243513857783927</c:v>
                </c:pt>
                <c:pt idx="4971">
                  <c:v>3.6179963856969377</c:v>
                </c:pt>
                <c:pt idx="4972">
                  <c:v>3.6116449799103929</c:v>
                </c:pt>
                <c:pt idx="4973">
                  <c:v>3.6052971753838476</c:v>
                </c:pt>
                <c:pt idx="4974">
                  <c:v>3.5989529790784314</c:v>
                </c:pt>
                <c:pt idx="4975">
                  <c:v>3.5926123979513447</c:v>
                </c:pt>
                <c:pt idx="4976">
                  <c:v>3.5862754389558202</c:v>
                </c:pt>
                <c:pt idx="4977">
                  <c:v>3.5799421090410921</c:v>
                </c:pt>
                <c:pt idx="4978">
                  <c:v>3.5736124151524438</c:v>
                </c:pt>
                <c:pt idx="4979">
                  <c:v>3.5672863642311694</c:v>
                </c:pt>
                <c:pt idx="4980">
                  <c:v>3.5609639632145398</c:v>
                </c:pt>
                <c:pt idx="4981">
                  <c:v>3.5546452190358528</c:v>
                </c:pt>
                <c:pt idx="4982">
                  <c:v>3.5483301386243911</c:v>
                </c:pt>
                <c:pt idx="4983">
                  <c:v>3.5420187289053993</c:v>
                </c:pt>
                <c:pt idx="4984">
                  <c:v>3.5357109968001383</c:v>
                </c:pt>
                <c:pt idx="4985">
                  <c:v>3.5294069492257889</c:v>
                </c:pt>
                <c:pt idx="4986">
                  <c:v>3.523106593095513</c:v>
                </c:pt>
                <c:pt idx="4987">
                  <c:v>3.5168099353184421</c:v>
                </c:pt>
                <c:pt idx="4988">
                  <c:v>3.5105169827995928</c:v>
                </c:pt>
                <c:pt idx="4989">
                  <c:v>3.5042277424400066</c:v>
                </c:pt>
                <c:pt idx="4990">
                  <c:v>3.4979422211365701</c:v>
                </c:pt>
                <c:pt idx="4991">
                  <c:v>3.4916604257821673</c:v>
                </c:pt>
                <c:pt idx="4992">
                  <c:v>3.4853823632655097</c:v>
                </c:pt>
                <c:pt idx="4993">
                  <c:v>3.4791080404712953</c:v>
                </c:pt>
                <c:pt idx="4994">
                  <c:v>3.4728374642800759</c:v>
                </c:pt>
                <c:pt idx="4995">
                  <c:v>3.466570641568322</c:v>
                </c:pt>
                <c:pt idx="4996">
                  <c:v>3.46030757920835</c:v>
                </c:pt>
                <c:pt idx="4997">
                  <c:v>3.4540482840683877</c:v>
                </c:pt>
                <c:pt idx="4998">
                  <c:v>3.4477927630125302</c:v>
                </c:pt>
                <c:pt idx="4999">
                  <c:v>3.4415410229007</c:v>
                </c:pt>
                <c:pt idx="5000">
                  <c:v>3.435293070588711</c:v>
                </c:pt>
                <c:pt idx="5001">
                  <c:v>3.4290489129282125</c:v>
                </c:pt>
                <c:pt idx="5002">
                  <c:v>3.4228085567666766</c:v>
                </c:pt>
                <c:pt idx="5003">
                  <c:v>3.4165720089474325</c:v>
                </c:pt>
                <c:pt idx="5004">
                  <c:v>3.4103392763096076</c:v>
                </c:pt>
                <c:pt idx="5005">
                  <c:v>3.4041103656881679</c:v>
                </c:pt>
                <c:pt idx="5006">
                  <c:v>3.3978852839138667</c:v>
                </c:pt>
                <c:pt idx="5007">
                  <c:v>3.3916640378132863</c:v>
                </c:pt>
                <c:pt idx="5008">
                  <c:v>3.385446634208765</c:v>
                </c:pt>
                <c:pt idx="5009">
                  <c:v>3.3792330799184622</c:v>
                </c:pt>
                <c:pt idx="5010">
                  <c:v>3.3730233817563038</c:v>
                </c:pt>
                <c:pt idx="5011">
                  <c:v>3.3668175465319625</c:v>
                </c:pt>
                <c:pt idx="5012">
                  <c:v>3.3606155810509253</c:v>
                </c:pt>
                <c:pt idx="5013">
                  <c:v>3.3544174921143917</c:v>
                </c:pt>
                <c:pt idx="5014">
                  <c:v>3.3482232865193371</c:v>
                </c:pt>
                <c:pt idx="5015">
                  <c:v>3.3420329710584546</c:v>
                </c:pt>
                <c:pt idx="5016">
                  <c:v>3.3358465525202021</c:v>
                </c:pt>
                <c:pt idx="5017">
                  <c:v>3.3296640376887305</c:v>
                </c:pt>
                <c:pt idx="5018">
                  <c:v>3.3234854333439241</c:v>
                </c:pt>
                <c:pt idx="5019">
                  <c:v>3.3173107462613864</c:v>
                </c:pt>
                <c:pt idx="5020">
                  <c:v>3.3111399832124224</c:v>
                </c:pt>
                <c:pt idx="5021">
                  <c:v>3.3049731509640221</c:v>
                </c:pt>
                <c:pt idx="5022">
                  <c:v>3.2988102562788817</c:v>
                </c:pt>
                <c:pt idx="5023">
                  <c:v>3.2926513059153617</c:v>
                </c:pt>
                <c:pt idx="5024">
                  <c:v>3.2864963066275172</c:v>
                </c:pt>
                <c:pt idx="5025">
                  <c:v>3.2803452651650469</c:v>
                </c:pt>
                <c:pt idx="5026">
                  <c:v>3.2741981882733406</c:v>
                </c:pt>
                <c:pt idx="5027">
                  <c:v>3.2680550826933992</c:v>
                </c:pt>
                <c:pt idx="5028">
                  <c:v>3.2619159551619012</c:v>
                </c:pt>
                <c:pt idx="5029">
                  <c:v>3.2557808124111638</c:v>
                </c:pt>
                <c:pt idx="5030">
                  <c:v>3.2496496611691019</c:v>
                </c:pt>
                <c:pt idx="5031">
                  <c:v>3.2435225081592853</c:v>
                </c:pt>
                <c:pt idx="5032">
                  <c:v>3.2373993601009001</c:v>
                </c:pt>
                <c:pt idx="5033">
                  <c:v>3.231280223708707</c:v>
                </c:pt>
                <c:pt idx="5034">
                  <c:v>3.2251651056931041</c:v>
                </c:pt>
                <c:pt idx="5035">
                  <c:v>3.2190540127600644</c:v>
                </c:pt>
                <c:pt idx="5036">
                  <c:v>3.2129469516111402</c:v>
                </c:pt>
                <c:pt idx="5037">
                  <c:v>3.2068439289434965</c:v>
                </c:pt>
                <c:pt idx="5038">
                  <c:v>3.2007449514498179</c:v>
                </c:pt>
                <c:pt idx="5039">
                  <c:v>3.1946500258184103</c:v>
                </c:pt>
                <c:pt idx="5040">
                  <c:v>3.1885591587330757</c:v>
                </c:pt>
                <c:pt idx="5041">
                  <c:v>3.1824723568732352</c:v>
                </c:pt>
                <c:pt idx="5042">
                  <c:v>3.1763896269137688</c:v>
                </c:pt>
                <c:pt idx="5043">
                  <c:v>3.1703109755251733</c:v>
                </c:pt>
                <c:pt idx="5044">
                  <c:v>3.1642364093734088</c:v>
                </c:pt>
                <c:pt idx="5045">
                  <c:v>3.1581659351199947</c:v>
                </c:pt>
                <c:pt idx="5046">
                  <c:v>3.1520995594219583</c:v>
                </c:pt>
                <c:pt idx="5047">
                  <c:v>3.1460372889318045</c:v>
                </c:pt>
                <c:pt idx="5048">
                  <c:v>3.1399791302975664</c:v>
                </c:pt>
                <c:pt idx="5049">
                  <c:v>3.1339250901627667</c:v>
                </c:pt>
                <c:pt idx="5050">
                  <c:v>3.1278751751663849</c:v>
                </c:pt>
                <c:pt idx="5051">
                  <c:v>3.1218293919429021</c:v>
                </c:pt>
                <c:pt idx="5052">
                  <c:v>3.1157877471222677</c:v>
                </c:pt>
                <c:pt idx="5053">
                  <c:v>3.1097502473298744</c:v>
                </c:pt>
                <c:pt idx="5054">
                  <c:v>3.103716899186594</c:v>
                </c:pt>
                <c:pt idx="5055">
                  <c:v>3.0976877093087136</c:v>
                </c:pt>
                <c:pt idx="5056">
                  <c:v>3.0916626843080031</c:v>
                </c:pt>
                <c:pt idx="5057">
                  <c:v>3.0856418307916331</c:v>
                </c:pt>
                <c:pt idx="5058">
                  <c:v>3.0796251553621929</c:v>
                </c:pt>
                <c:pt idx="5059">
                  <c:v>3.0736126646177202</c:v>
                </c:pt>
                <c:pt idx="5060">
                  <c:v>3.06760436515165</c:v>
                </c:pt>
                <c:pt idx="5061">
                  <c:v>3.0616002635527986</c:v>
                </c:pt>
                <c:pt idx="5062">
                  <c:v>3.0556003664054225</c:v>
                </c:pt>
                <c:pt idx="5063">
                  <c:v>3.0496046802891317</c:v>
                </c:pt>
                <c:pt idx="5064">
                  <c:v>3.0436132117789407</c:v>
                </c:pt>
                <c:pt idx="5065">
                  <c:v>3.0376259674452246</c:v>
                </c:pt>
                <c:pt idx="5066">
                  <c:v>3.0316429538537344</c:v>
                </c:pt>
                <c:pt idx="5067">
                  <c:v>3.0256641775655599</c:v>
                </c:pt>
                <c:pt idx="5068">
                  <c:v>3.0196896451371913</c:v>
                </c:pt>
                <c:pt idx="5069">
                  <c:v>3.013719363120412</c:v>
                </c:pt>
                <c:pt idx="5070">
                  <c:v>3.0077533380623769</c:v>
                </c:pt>
                <c:pt idx="5071">
                  <c:v>3.0017915765055703</c:v>
                </c:pt>
                <c:pt idx="5072">
                  <c:v>2.9958340849877843</c:v>
                </c:pt>
                <c:pt idx="5073">
                  <c:v>2.9898808700421471</c:v>
                </c:pt>
                <c:pt idx="5074">
                  <c:v>2.9839319381970806</c:v>
                </c:pt>
                <c:pt idx="5075">
                  <c:v>2.9779872959763285</c:v>
                </c:pt>
                <c:pt idx="5076">
                  <c:v>2.9720469498989095</c:v>
                </c:pt>
                <c:pt idx="5077">
                  <c:v>2.9661109064791562</c:v>
                </c:pt>
                <c:pt idx="5078">
                  <c:v>2.9601791722266455</c:v>
                </c:pt>
                <c:pt idx="5079">
                  <c:v>2.9542517536462656</c:v>
                </c:pt>
                <c:pt idx="5080">
                  <c:v>2.9483286572381653</c:v>
                </c:pt>
                <c:pt idx="5081">
                  <c:v>2.9424098894977253</c:v>
                </c:pt>
                <c:pt idx="5082">
                  <c:v>2.9364954569156123</c:v>
                </c:pt>
                <c:pt idx="5083">
                  <c:v>2.9305853659777314</c:v>
                </c:pt>
                <c:pt idx="5084">
                  <c:v>2.9246796231652157</c:v>
                </c:pt>
                <c:pt idx="5085">
                  <c:v>2.9187782349544373</c:v>
                </c:pt>
                <c:pt idx="5086">
                  <c:v>2.9128812078169806</c:v>
                </c:pt>
                <c:pt idx="5087">
                  <c:v>2.9069885482196858</c:v>
                </c:pt>
                <c:pt idx="5088">
                  <c:v>2.901100262624547</c:v>
                </c:pt>
                <c:pt idx="5089">
                  <c:v>2.8952163574888234</c:v>
                </c:pt>
                <c:pt idx="5090">
                  <c:v>2.8893368392649057</c:v>
                </c:pt>
                <c:pt idx="5091">
                  <c:v>2.8834617144004304</c:v>
                </c:pt>
                <c:pt idx="5092">
                  <c:v>2.8775909893381622</c:v>
                </c:pt>
                <c:pt idx="5093">
                  <c:v>2.8717246705161084</c:v>
                </c:pt>
                <c:pt idx="5094">
                  <c:v>2.8658627643673897</c:v>
                </c:pt>
                <c:pt idx="5095">
                  <c:v>2.8600052773203006</c:v>
                </c:pt>
                <c:pt idx="5096">
                  <c:v>2.8541522157983059</c:v>
                </c:pt>
                <c:pt idx="5097">
                  <c:v>2.8483035862199895</c:v>
                </c:pt>
                <c:pt idx="5098">
                  <c:v>2.8424593949990995</c:v>
                </c:pt>
                <c:pt idx="5099">
                  <c:v>2.836619648544517</c:v>
                </c:pt>
                <c:pt idx="5100">
                  <c:v>2.830784353260221</c:v>
                </c:pt>
                <c:pt idx="5101">
                  <c:v>2.8249535155453387</c:v>
                </c:pt>
                <c:pt idx="5102">
                  <c:v>2.8191271417941084</c:v>
                </c:pt>
                <c:pt idx="5103">
                  <c:v>2.8133052383958401</c:v>
                </c:pt>
                <c:pt idx="5104">
                  <c:v>2.8074878117349753</c:v>
                </c:pt>
                <c:pt idx="5105">
                  <c:v>2.8016748681910464</c:v>
                </c:pt>
                <c:pt idx="5106">
                  <c:v>2.7958664141386493</c:v>
                </c:pt>
                <c:pt idx="5107">
                  <c:v>2.7900624559474632</c:v>
                </c:pt>
                <c:pt idx="5108">
                  <c:v>2.7842629999822535</c:v>
                </c:pt>
                <c:pt idx="5109">
                  <c:v>2.7784680526028223</c:v>
                </c:pt>
                <c:pt idx="5110">
                  <c:v>2.7726776201640346</c:v>
                </c:pt>
                <c:pt idx="5111">
                  <c:v>2.7668917090158134</c:v>
                </c:pt>
                <c:pt idx="5112">
                  <c:v>2.761110325503136</c:v>
                </c:pt>
                <c:pt idx="5113">
                  <c:v>2.7553334759659713</c:v>
                </c:pt>
                <c:pt idx="5114">
                  <c:v>2.7495611667393787</c:v>
                </c:pt>
                <c:pt idx="5115">
                  <c:v>2.7437934041533611</c:v>
                </c:pt>
                <c:pt idx="5116">
                  <c:v>2.7380301945330134</c:v>
                </c:pt>
                <c:pt idx="5117">
                  <c:v>2.7322715441983774</c:v>
                </c:pt>
                <c:pt idx="5118">
                  <c:v>2.7265174594645276</c:v>
                </c:pt>
                <c:pt idx="5119">
                  <c:v>2.7207679466415349</c:v>
                </c:pt>
                <c:pt idx="5120">
                  <c:v>2.7150230120344219</c:v>
                </c:pt>
                <c:pt idx="5121">
                  <c:v>2.7092826619432286</c:v>
                </c:pt>
                <c:pt idx="5122">
                  <c:v>2.7035469026629548</c:v>
                </c:pt>
                <c:pt idx="5123">
                  <c:v>2.6978157404835543</c:v>
                </c:pt>
                <c:pt idx="5124">
                  <c:v>2.6920891816899588</c:v>
                </c:pt>
                <c:pt idx="5125">
                  <c:v>2.6863672325620276</c:v>
                </c:pt>
                <c:pt idx="5126">
                  <c:v>2.6806498993745995</c:v>
                </c:pt>
                <c:pt idx="5127">
                  <c:v>2.6749371883974247</c:v>
                </c:pt>
                <c:pt idx="5128">
                  <c:v>2.6692291058951803</c:v>
                </c:pt>
                <c:pt idx="5129">
                  <c:v>2.6635256581274853</c:v>
                </c:pt>
                <c:pt idx="5130">
                  <c:v>2.6578268513488799</c:v>
                </c:pt>
                <c:pt idx="5131">
                  <c:v>2.6521326918087844</c:v>
                </c:pt>
                <c:pt idx="5132">
                  <c:v>2.6464431857515542</c:v>
                </c:pt>
                <c:pt idx="5133">
                  <c:v>2.6407583394164384</c:v>
                </c:pt>
                <c:pt idx="5134">
                  <c:v>2.6350781590375552</c:v>
                </c:pt>
                <c:pt idx="5135">
                  <c:v>2.6294026508439168</c:v>
                </c:pt>
                <c:pt idx="5136">
                  <c:v>2.6237318210594203</c:v>
                </c:pt>
                <c:pt idx="5137">
                  <c:v>2.6180656759028302</c:v>
                </c:pt>
                <c:pt idx="5138">
                  <c:v>2.6124042215877643</c:v>
                </c:pt>
                <c:pt idx="5139">
                  <c:v>2.6067474643227024</c:v>
                </c:pt>
                <c:pt idx="5140">
                  <c:v>2.6010954103109607</c:v>
                </c:pt>
                <c:pt idx="5141">
                  <c:v>2.595448065750745</c:v>
                </c:pt>
                <c:pt idx="5142">
                  <c:v>2.5898054368350132</c:v>
                </c:pt>
                <c:pt idx="5143">
                  <c:v>2.5841675297516211</c:v>
                </c:pt>
                <c:pt idx="5144">
                  <c:v>2.578534350683237</c:v>
                </c:pt>
                <c:pt idx="5145">
                  <c:v>2.5729059058073234</c:v>
                </c:pt>
                <c:pt idx="5146">
                  <c:v>2.567282201296154</c:v>
                </c:pt>
                <c:pt idx="5147">
                  <c:v>2.5616632433168243</c:v>
                </c:pt>
                <c:pt idx="5148">
                  <c:v>2.556049038031194</c:v>
                </c:pt>
                <c:pt idx="5149">
                  <c:v>2.5504395915959339</c:v>
                </c:pt>
                <c:pt idx="5150">
                  <c:v>2.5448349101625021</c:v>
                </c:pt>
                <c:pt idx="5151">
                  <c:v>2.5392349998770971</c:v>
                </c:pt>
                <c:pt idx="5152">
                  <c:v>2.5336398668807183</c:v>
                </c:pt>
                <c:pt idx="5153">
                  <c:v>2.528049517309126</c:v>
                </c:pt>
                <c:pt idx="5154">
                  <c:v>2.5224639572928029</c:v>
                </c:pt>
                <c:pt idx="5155">
                  <c:v>2.516883192957005</c:v>
                </c:pt>
                <c:pt idx="5156">
                  <c:v>2.5113072304217399</c:v>
                </c:pt>
                <c:pt idx="5157">
                  <c:v>2.5057360758017246</c:v>
                </c:pt>
                <c:pt idx="5158">
                  <c:v>2.5001697352064083</c:v>
                </c:pt>
                <c:pt idx="5159">
                  <c:v>2.4946082147399848</c:v>
                </c:pt>
                <c:pt idx="5160">
                  <c:v>2.4890515205013153</c:v>
                </c:pt>
                <c:pt idx="5161">
                  <c:v>2.4834996585840052</c:v>
                </c:pt>
                <c:pt idx="5162">
                  <c:v>2.4779526350763756</c:v>
                </c:pt>
                <c:pt idx="5163">
                  <c:v>2.4724104560613802</c:v>
                </c:pt>
                <c:pt idx="5164">
                  <c:v>2.4668731276167253</c:v>
                </c:pt>
                <c:pt idx="5165">
                  <c:v>2.4613406558147579</c:v>
                </c:pt>
                <c:pt idx="5166">
                  <c:v>2.4558130467225245</c:v>
                </c:pt>
                <c:pt idx="5167">
                  <c:v>2.4502903064017088</c:v>
                </c:pt>
                <c:pt idx="5168">
                  <c:v>2.4447724409086806</c:v>
                </c:pt>
                <c:pt idx="5169">
                  <c:v>2.4392594562944669</c:v>
                </c:pt>
                <c:pt idx="5170">
                  <c:v>2.4337513586047108</c:v>
                </c:pt>
                <c:pt idx="5171">
                  <c:v>2.4282481538797267</c:v>
                </c:pt>
                <c:pt idx="5172">
                  <c:v>2.4227498481544645</c:v>
                </c:pt>
                <c:pt idx="5173">
                  <c:v>2.4172564474584677</c:v>
                </c:pt>
                <c:pt idx="5174">
                  <c:v>2.4117679578159366</c:v>
                </c:pt>
                <c:pt idx="5175">
                  <c:v>2.4062843852456774</c:v>
                </c:pt>
                <c:pt idx="5176">
                  <c:v>2.4008057357610859</c:v>
                </c:pt>
                <c:pt idx="5177">
                  <c:v>2.3953320153701907</c:v>
                </c:pt>
                <c:pt idx="5178">
                  <c:v>2.3898632300755915</c:v>
                </c:pt>
                <c:pt idx="5179">
                  <c:v>2.3843993858744708</c:v>
                </c:pt>
                <c:pt idx="5180">
                  <c:v>2.378940488758611</c:v>
                </c:pt>
                <c:pt idx="5181">
                  <c:v>2.3734865447143711</c:v>
                </c:pt>
                <c:pt idx="5182">
                  <c:v>2.3680375597226528</c:v>
                </c:pt>
                <c:pt idx="5183">
                  <c:v>2.3625935397589442</c:v>
                </c:pt>
                <c:pt idx="5184">
                  <c:v>2.3571544907932895</c:v>
                </c:pt>
                <c:pt idx="5185">
                  <c:v>2.3517204187902547</c:v>
                </c:pt>
                <c:pt idx="5186">
                  <c:v>2.3462913297089814</c:v>
                </c:pt>
                <c:pt idx="5187">
                  <c:v>2.3408672295031265</c:v>
                </c:pt>
                <c:pt idx="5188">
                  <c:v>2.3354481241208696</c:v>
                </c:pt>
                <c:pt idx="5189">
                  <c:v>2.3300340195049474</c:v>
                </c:pt>
                <c:pt idx="5190">
                  <c:v>2.3246249215925645</c:v>
                </c:pt>
                <c:pt idx="5191">
                  <c:v>2.3192208363154947</c:v>
                </c:pt>
                <c:pt idx="5192">
                  <c:v>2.3138217695999335</c:v>
                </c:pt>
                <c:pt idx="5193">
                  <c:v>2.3084277273666496</c:v>
                </c:pt>
                <c:pt idx="5194">
                  <c:v>2.3030387155308696</c:v>
                </c:pt>
                <c:pt idx="5195">
                  <c:v>2.297654740002296</c:v>
                </c:pt>
                <c:pt idx="5196">
                  <c:v>2.2922758066851308</c:v>
                </c:pt>
                <c:pt idx="5197">
                  <c:v>2.2869019214780222</c:v>
                </c:pt>
                <c:pt idx="5198">
                  <c:v>2.2815330902741016</c:v>
                </c:pt>
                <c:pt idx="5199">
                  <c:v>2.2761693189609442</c:v>
                </c:pt>
                <c:pt idx="5200">
                  <c:v>2.270810613420597</c:v>
                </c:pt>
                <c:pt idx="5201">
                  <c:v>2.2654569795295179</c:v>
                </c:pt>
                <c:pt idx="5202">
                  <c:v>2.2601084231586324</c:v>
                </c:pt>
                <c:pt idx="5203">
                  <c:v>2.2547649501732976</c:v>
                </c:pt>
                <c:pt idx="5204">
                  <c:v>2.2494265664332671</c:v>
                </c:pt>
                <c:pt idx="5205">
                  <c:v>2.2440932777927456</c:v>
                </c:pt>
                <c:pt idx="5206">
                  <c:v>2.2387650901003404</c:v>
                </c:pt>
                <c:pt idx="5207">
                  <c:v>2.2334420091990537</c:v>
                </c:pt>
                <c:pt idx="5208">
                  <c:v>2.2281240409263043</c:v>
                </c:pt>
                <c:pt idx="5209">
                  <c:v>2.2228111911138946</c:v>
                </c:pt>
                <c:pt idx="5210">
                  <c:v>2.2175034655880137</c:v>
                </c:pt>
                <c:pt idx="5211">
                  <c:v>2.2122008701692293</c:v>
                </c:pt>
                <c:pt idx="5212">
                  <c:v>2.2069034106725063</c:v>
                </c:pt>
                <c:pt idx="5213">
                  <c:v>2.2016110929071173</c:v>
                </c:pt>
                <c:pt idx="5214">
                  <c:v>2.1963239226767879</c:v>
                </c:pt>
                <c:pt idx="5215">
                  <c:v>2.1910419057795165</c:v>
                </c:pt>
                <c:pt idx="5216">
                  <c:v>2.1857650480076991</c:v>
                </c:pt>
                <c:pt idx="5217">
                  <c:v>2.1804933551480445</c:v>
                </c:pt>
                <c:pt idx="5218">
                  <c:v>2.175226832981612</c:v>
                </c:pt>
                <c:pt idx="5219">
                  <c:v>2.1699654872837923</c:v>
                </c:pt>
                <c:pt idx="5220">
                  <c:v>2.1647093238243045</c:v>
                </c:pt>
                <c:pt idx="5221">
                  <c:v>2.1594583483671577</c:v>
                </c:pt>
                <c:pt idx="5222">
                  <c:v>2.1542125666706999</c:v>
                </c:pt>
                <c:pt idx="5223">
                  <c:v>2.1489719844875843</c:v>
                </c:pt>
                <c:pt idx="5224">
                  <c:v>2.1437366075647328</c:v>
                </c:pt>
                <c:pt idx="5225">
                  <c:v>2.1385064416433872</c:v>
                </c:pt>
                <c:pt idx="5226">
                  <c:v>2.1332814924590697</c:v>
                </c:pt>
                <c:pt idx="5227">
                  <c:v>2.1280617657415641</c:v>
                </c:pt>
                <c:pt idx="5228">
                  <c:v>2.1228472672149601</c:v>
                </c:pt>
                <c:pt idx="5229">
                  <c:v>2.1176380025975878</c:v>
                </c:pt>
                <c:pt idx="5230">
                  <c:v>2.1124339776020342</c:v>
                </c:pt>
                <c:pt idx="5231">
                  <c:v>2.1072351979351582</c:v>
                </c:pt>
                <c:pt idx="5232">
                  <c:v>2.1020416692980666</c:v>
                </c:pt>
                <c:pt idx="5233">
                  <c:v>2.0968533973860843</c:v>
                </c:pt>
                <c:pt idx="5234">
                  <c:v>2.0916703878887972</c:v>
                </c:pt>
                <c:pt idx="5235">
                  <c:v>2.0864926464900124</c:v>
                </c:pt>
                <c:pt idx="5236">
                  <c:v>2.0813201788677573</c:v>
                </c:pt>
                <c:pt idx="5237">
                  <c:v>2.0761529906942782</c:v>
                </c:pt>
                <c:pt idx="5238">
                  <c:v>2.0709910876360142</c:v>
                </c:pt>
                <c:pt idx="5239">
                  <c:v>2.0658344753536433</c:v>
                </c:pt>
                <c:pt idx="5240">
                  <c:v>2.0606831595020161</c:v>
                </c:pt>
                <c:pt idx="5241">
                  <c:v>2.0555371457302014</c:v>
                </c:pt>
                <c:pt idx="5242">
                  <c:v>2.0503964396814012</c:v>
                </c:pt>
                <c:pt idx="5243">
                  <c:v>2.0452610469930432</c:v>
                </c:pt>
                <c:pt idx="5244">
                  <c:v>2.040130973296717</c:v>
                </c:pt>
                <c:pt idx="5245">
                  <c:v>2.0350062242181841</c:v>
                </c:pt>
                <c:pt idx="5246">
                  <c:v>2.0298868053773482</c:v>
                </c:pt>
                <c:pt idx="5247">
                  <c:v>2.0247727223882905</c:v>
                </c:pt>
                <c:pt idx="5248">
                  <c:v>2.0196639808592192</c:v>
                </c:pt>
                <c:pt idx="5249">
                  <c:v>2.0145605863925073</c:v>
                </c:pt>
                <c:pt idx="5250">
                  <c:v>2.0094625445846424</c:v>
                </c:pt>
                <c:pt idx="5251">
                  <c:v>2.004369861026265</c:v>
                </c:pt>
                <c:pt idx="5252">
                  <c:v>1.9992825413021098</c:v>
                </c:pt>
                <c:pt idx="5253">
                  <c:v>1.994200590991055</c:v>
                </c:pt>
                <c:pt idx="5254">
                  <c:v>1.9891240156660934</c:v>
                </c:pt>
                <c:pt idx="5255">
                  <c:v>1.9840528208942922</c:v>
                </c:pt>
                <c:pt idx="5256">
                  <c:v>1.978987012236848</c:v>
                </c:pt>
                <c:pt idx="5257">
                  <c:v>1.9739265952490441</c:v>
                </c:pt>
                <c:pt idx="5258">
                  <c:v>1.9688715754802408</c:v>
                </c:pt>
                <c:pt idx="5259">
                  <c:v>1.9638219584739063</c:v>
                </c:pt>
                <c:pt idx="5260">
                  <c:v>1.9587777497675354</c:v>
                </c:pt>
                <c:pt idx="5261">
                  <c:v>1.9537389548927326</c:v>
                </c:pt>
                <c:pt idx="5262">
                  <c:v>1.9487055793751695</c:v>
                </c:pt>
                <c:pt idx="5263">
                  <c:v>1.9436776287345343</c:v>
                </c:pt>
                <c:pt idx="5264">
                  <c:v>1.9386551084846171</c:v>
                </c:pt>
                <c:pt idx="5265">
                  <c:v>1.9336380241332038</c:v>
                </c:pt>
                <c:pt idx="5266">
                  <c:v>1.9286263811821689</c:v>
                </c:pt>
                <c:pt idx="5267">
                  <c:v>1.9236201851273604</c:v>
                </c:pt>
                <c:pt idx="5268">
                  <c:v>1.9186194414587134</c:v>
                </c:pt>
                <c:pt idx="5269">
                  <c:v>1.913624155660141</c:v>
                </c:pt>
                <c:pt idx="5270">
                  <c:v>1.9086343332096023</c:v>
                </c:pt>
                <c:pt idx="5271">
                  <c:v>1.9036499795790292</c:v>
                </c:pt>
                <c:pt idx="5272">
                  <c:v>1.8986711002343877</c:v>
                </c:pt>
                <c:pt idx="5273">
                  <c:v>1.893697700635637</c:v>
                </c:pt>
                <c:pt idx="5274">
                  <c:v>1.8887297862367014</c:v>
                </c:pt>
                <c:pt idx="5275">
                  <c:v>1.8837673624855191</c:v>
                </c:pt>
                <c:pt idx="5276">
                  <c:v>1.8788104348239973</c:v>
                </c:pt>
                <c:pt idx="5277">
                  <c:v>1.8738590086880109</c:v>
                </c:pt>
                <c:pt idx="5278">
                  <c:v>1.8689130895074109</c:v>
                </c:pt>
                <c:pt idx="5279">
                  <c:v>1.8639726827059946</c:v>
                </c:pt>
                <c:pt idx="5280">
                  <c:v>1.8590377937015341</c:v>
                </c:pt>
                <c:pt idx="5281">
                  <c:v>1.8541084279057338</c:v>
                </c:pt>
                <c:pt idx="5282">
                  <c:v>1.8491845907242577</c:v>
                </c:pt>
                <c:pt idx="5283">
                  <c:v>1.84426628755668</c:v>
                </c:pt>
                <c:pt idx="5284">
                  <c:v>1.8393535237965362</c:v>
                </c:pt>
                <c:pt idx="5285">
                  <c:v>1.8344463048312749</c:v>
                </c:pt>
                <c:pt idx="5286">
                  <c:v>1.829544636042246</c:v>
                </c:pt>
                <c:pt idx="5287">
                  <c:v>1.8246485228047509</c:v>
                </c:pt>
                <c:pt idx="5288">
                  <c:v>1.8197579704879676</c:v>
                </c:pt>
                <c:pt idx="5289">
                  <c:v>1.8148729844549922</c:v>
                </c:pt>
                <c:pt idx="5290">
                  <c:v>1.8099935700628071</c:v>
                </c:pt>
                <c:pt idx="5291">
                  <c:v>1.8051197326622932</c:v>
                </c:pt>
                <c:pt idx="5292">
                  <c:v>1.8002514775981948</c:v>
                </c:pt>
                <c:pt idx="5293">
                  <c:v>1.7953888102091731</c:v>
                </c:pt>
                <c:pt idx="5294">
                  <c:v>1.7905317358277217</c:v>
                </c:pt>
                <c:pt idx="5295">
                  <c:v>1.7856802597802244</c:v>
                </c:pt>
                <c:pt idx="5296">
                  <c:v>1.7808343873869228</c:v>
                </c:pt>
                <c:pt idx="5297">
                  <c:v>1.7759941239619002</c:v>
                </c:pt>
                <c:pt idx="5298">
                  <c:v>1.7711594748131139</c:v>
                </c:pt>
                <c:pt idx="5299">
                  <c:v>1.7663304452423454</c:v>
                </c:pt>
                <c:pt idx="5300">
                  <c:v>1.7615070405452053</c:v>
                </c:pt>
                <c:pt idx="5301">
                  <c:v>1.7566892660111564</c:v>
                </c:pt>
                <c:pt idx="5302">
                  <c:v>1.7518771269234878</c:v>
                </c:pt>
                <c:pt idx="5303">
                  <c:v>1.747070628559285</c:v>
                </c:pt>
                <c:pt idx="5304">
                  <c:v>1.7422697761894679</c:v>
                </c:pt>
                <c:pt idx="5305">
                  <c:v>1.7374745750787661</c:v>
                </c:pt>
                <c:pt idx="5306">
                  <c:v>1.7326850304856969</c:v>
                </c:pt>
                <c:pt idx="5307">
                  <c:v>1.7279011476625945</c:v>
                </c:pt>
                <c:pt idx="5308">
                  <c:v>1.7231229318555581</c:v>
                </c:pt>
                <c:pt idx="5309">
                  <c:v>1.7183503883044988</c:v>
                </c:pt>
                <c:pt idx="5310">
                  <c:v>1.713583522243092</c:v>
                </c:pt>
                <c:pt idx="5311">
                  <c:v>1.7088223388987827</c:v>
                </c:pt>
                <c:pt idx="5312">
                  <c:v>1.7040668434928106</c:v>
                </c:pt>
                <c:pt idx="5313">
                  <c:v>1.6993170412401368</c:v>
                </c:pt>
                <c:pt idx="5314">
                  <c:v>1.694572937349528</c:v>
                </c:pt>
                <c:pt idx="5315">
                  <c:v>1.6898345370234489</c:v>
                </c:pt>
                <c:pt idx="5316">
                  <c:v>1.6851018454581685</c:v>
                </c:pt>
                <c:pt idx="5317">
                  <c:v>1.6803748678436246</c:v>
                </c:pt>
                <c:pt idx="5318">
                  <c:v>1.6756536093635512</c:v>
                </c:pt>
                <c:pt idx="5319">
                  <c:v>1.6709380751953868</c:v>
                </c:pt>
                <c:pt idx="5320">
                  <c:v>1.6662282705102864</c:v>
                </c:pt>
                <c:pt idx="5321">
                  <c:v>1.6615242004731383</c:v>
                </c:pt>
                <c:pt idx="5322">
                  <c:v>1.656825870242516</c:v>
                </c:pt>
                <c:pt idx="5323">
                  <c:v>1.652133284970724</c:v>
                </c:pt>
                <c:pt idx="5324">
                  <c:v>1.6474464498037658</c:v>
                </c:pt>
                <c:pt idx="5325">
                  <c:v>1.6427653698813141</c:v>
                </c:pt>
                <c:pt idx="5326">
                  <c:v>1.6380900503367537</c:v>
                </c:pt>
                <c:pt idx="5327">
                  <c:v>1.633420496297151</c:v>
                </c:pt>
                <c:pt idx="5328">
                  <c:v>1.6287567128832376</c:v>
                </c:pt>
                <c:pt idx="5329">
                  <c:v>1.62409870520943</c:v>
                </c:pt>
                <c:pt idx="5330">
                  <c:v>1.619446478383797</c:v>
                </c:pt>
                <c:pt idx="5331">
                  <c:v>1.6148000375080838</c:v>
                </c:pt>
                <c:pt idx="5332">
                  <c:v>1.6101593876776763</c:v>
                </c:pt>
                <c:pt idx="5333">
                  <c:v>1.6055245339816255</c:v>
                </c:pt>
                <c:pt idx="5334">
                  <c:v>1.6008954815026097</c:v>
                </c:pt>
                <c:pt idx="5335">
                  <c:v>1.5962722353169447</c:v>
                </c:pt>
                <c:pt idx="5336">
                  <c:v>1.5916548004945865</c:v>
                </c:pt>
                <c:pt idx="5337">
                  <c:v>1.5870431820991437</c:v>
                </c:pt>
                <c:pt idx="5338">
                  <c:v>1.5824373851877958</c:v>
                </c:pt>
                <c:pt idx="5339">
                  <c:v>1.5778374148113763</c:v>
                </c:pt>
                <c:pt idx="5340">
                  <c:v>1.573243276014314</c:v>
                </c:pt>
                <c:pt idx="5341">
                  <c:v>1.5686549738346478</c:v>
                </c:pt>
                <c:pt idx="5342">
                  <c:v>1.5640725133039965</c:v>
                </c:pt>
                <c:pt idx="5343">
                  <c:v>1.5594958994476165</c:v>
                </c:pt>
                <c:pt idx="5344">
                  <c:v>1.5549251372843051</c:v>
                </c:pt>
                <c:pt idx="5345">
                  <c:v>1.5503602318264718</c:v>
                </c:pt>
                <c:pt idx="5346">
                  <c:v>1.5458011880801028</c:v>
                </c:pt>
                <c:pt idx="5347">
                  <c:v>1.5412480110447317</c:v>
                </c:pt>
                <c:pt idx="5348">
                  <c:v>1.5367007057134805</c:v>
                </c:pt>
                <c:pt idx="5349">
                  <c:v>1.5321592770730388</c:v>
                </c:pt>
                <c:pt idx="5350">
                  <c:v>1.5276237301036311</c:v>
                </c:pt>
                <c:pt idx="5351">
                  <c:v>1.5230940697790374</c:v>
                </c:pt>
                <c:pt idx="5352">
                  <c:v>1.5185703010665983</c:v>
                </c:pt>
                <c:pt idx="5353">
                  <c:v>1.5140524289271649</c:v>
                </c:pt>
                <c:pt idx="5354">
                  <c:v>1.5095404583151453</c:v>
                </c:pt>
                <c:pt idx="5355">
                  <c:v>1.5050343941784743</c:v>
                </c:pt>
                <c:pt idx="5356">
                  <c:v>1.5005342414585918</c:v>
                </c:pt>
                <c:pt idx="5357">
                  <c:v>1.4960400050904736</c:v>
                </c:pt>
                <c:pt idx="5358">
                  <c:v>1.4915516900026065</c:v>
                </c:pt>
                <c:pt idx="5359">
                  <c:v>1.4870693011169693</c:v>
                </c:pt>
                <c:pt idx="5360">
                  <c:v>1.4825928433490467</c:v>
                </c:pt>
                <c:pt idx="5361">
                  <c:v>1.4781223216078352</c:v>
                </c:pt>
                <c:pt idx="5362">
                  <c:v>1.4736577407958127</c:v>
                </c:pt>
                <c:pt idx="5363">
                  <c:v>1.4691991058089233</c:v>
                </c:pt>
                <c:pt idx="5364">
                  <c:v>1.4647464215366284</c:v>
                </c:pt>
                <c:pt idx="5365">
                  <c:v>1.4602996928618122</c:v>
                </c:pt>
                <c:pt idx="5366">
                  <c:v>1.4558589246608924</c:v>
                </c:pt>
                <c:pt idx="5367">
                  <c:v>1.451424121803685</c:v>
                </c:pt>
                <c:pt idx="5368">
                  <c:v>1.4469952891535172</c:v>
                </c:pt>
                <c:pt idx="5369">
                  <c:v>1.4425724315671331</c:v>
                </c:pt>
                <c:pt idx="5370">
                  <c:v>1.4381555538947497</c:v>
                </c:pt>
                <c:pt idx="5371">
                  <c:v>1.4337446609800055</c:v>
                </c:pt>
                <c:pt idx="5372">
                  <c:v>1.4293397576599964</c:v>
                </c:pt>
                <c:pt idx="5373">
                  <c:v>1.4249408487652242</c:v>
                </c:pt>
                <c:pt idx="5374">
                  <c:v>1.4205479391196394</c:v>
                </c:pt>
                <c:pt idx="5375">
                  <c:v>1.4161610335406103</c:v>
                </c:pt>
                <c:pt idx="5376">
                  <c:v>1.4117801368389089</c:v>
                </c:pt>
                <c:pt idx="5377">
                  <c:v>1.4074052538187372</c:v>
                </c:pt>
                <c:pt idx="5378">
                  <c:v>1.4030363892776745</c:v>
                </c:pt>
                <c:pt idx="5379">
                  <c:v>1.3986735480067252</c:v>
                </c:pt>
                <c:pt idx="5380">
                  <c:v>1.3943167347902834</c:v>
                </c:pt>
                <c:pt idx="5381">
                  <c:v>1.3899659544061165</c:v>
                </c:pt>
                <c:pt idx="5382">
                  <c:v>1.3856212116254052</c:v>
                </c:pt>
                <c:pt idx="5383">
                  <c:v>1.381282511212689</c:v>
                </c:pt>
                <c:pt idx="5384">
                  <c:v>1.3769498579258801</c:v>
                </c:pt>
                <c:pt idx="5385">
                  <c:v>1.3726232565162559</c:v>
                </c:pt>
                <c:pt idx="5386">
                  <c:v>1.3683027117284705</c:v>
                </c:pt>
                <c:pt idx="5387">
                  <c:v>1.3639882283005464</c:v>
                </c:pt>
                <c:pt idx="5388">
                  <c:v>1.3596798109638197</c:v>
                </c:pt>
                <c:pt idx="5389">
                  <c:v>1.3553774644430248</c:v>
                </c:pt>
                <c:pt idx="5390">
                  <c:v>1.3510811934561833</c:v>
                </c:pt>
                <c:pt idx="5391">
                  <c:v>1.3467910027147081</c:v>
                </c:pt>
                <c:pt idx="5392">
                  <c:v>1.3425068969233018</c:v>
                </c:pt>
                <c:pt idx="5393">
                  <c:v>1.3382288807800187</c:v>
                </c:pt>
                <c:pt idx="5394">
                  <c:v>1.3339569589762339</c:v>
                </c:pt>
                <c:pt idx="5395">
                  <c:v>1.3296911361966206</c:v>
                </c:pt>
                <c:pt idx="5396">
                  <c:v>1.3254314171191837</c:v>
                </c:pt>
                <c:pt idx="5397">
                  <c:v>1.3211778064152351</c:v>
                </c:pt>
                <c:pt idx="5398">
                  <c:v>1.3169303087493631</c:v>
                </c:pt>
                <c:pt idx="5399">
                  <c:v>1.3126889287794765</c:v>
                </c:pt>
                <c:pt idx="5400">
                  <c:v>1.3084536711567789</c:v>
                </c:pt>
                <c:pt idx="5401">
                  <c:v>1.3042245405257409</c:v>
                </c:pt>
                <c:pt idx="5402">
                  <c:v>1.3000015415241202</c:v>
                </c:pt>
                <c:pt idx="5403">
                  <c:v>1.295784678782963</c:v>
                </c:pt>
                <c:pt idx="5404">
                  <c:v>1.2915739569265627</c:v>
                </c:pt>
                <c:pt idx="5405">
                  <c:v>1.2873693805724993</c:v>
                </c:pt>
                <c:pt idx="5406">
                  <c:v>1.2831709543316128</c:v>
                </c:pt>
                <c:pt idx="5407">
                  <c:v>1.2789786828079799</c:v>
                </c:pt>
                <c:pt idx="5408">
                  <c:v>1.2747925705989445</c:v>
                </c:pt>
                <c:pt idx="5409">
                  <c:v>1.2706126222951002</c:v>
                </c:pt>
                <c:pt idx="5410">
                  <c:v>1.2664388424802595</c:v>
                </c:pt>
                <c:pt idx="5411">
                  <c:v>1.2622712357314916</c:v>
                </c:pt>
                <c:pt idx="5412">
                  <c:v>1.258109806619089</c:v>
                </c:pt>
                <c:pt idx="5413">
                  <c:v>1.2539545597065669</c:v>
                </c:pt>
                <c:pt idx="5414">
                  <c:v>1.2498054995506649</c:v>
                </c:pt>
                <c:pt idx="5415">
                  <c:v>1.2456626307013252</c:v>
                </c:pt>
                <c:pt idx="5416">
                  <c:v>1.2415259577017386</c:v>
                </c:pt>
                <c:pt idx="5417">
                  <c:v>1.2373954850882387</c:v>
                </c:pt>
                <c:pt idx="5418">
                  <c:v>1.2332712173904168</c:v>
                </c:pt>
                <c:pt idx="5419">
                  <c:v>1.2291531591310374</c:v>
                </c:pt>
                <c:pt idx="5420">
                  <c:v>1.2250413148260459</c:v>
                </c:pt>
                <c:pt idx="5421">
                  <c:v>1.220935688984597</c:v>
                </c:pt>
                <c:pt idx="5422">
                  <c:v>1.2168362861090105</c:v>
                </c:pt>
                <c:pt idx="5423">
                  <c:v>1.2127431106947739</c:v>
                </c:pt>
                <c:pt idx="5424">
                  <c:v>1.2086561672305616</c:v>
                </c:pt>
                <c:pt idx="5425">
                  <c:v>1.2045754601982168</c:v>
                </c:pt>
                <c:pt idx="5426">
                  <c:v>1.20050099407272</c:v>
                </c:pt>
                <c:pt idx="5427">
                  <c:v>1.19643277332223</c:v>
                </c:pt>
                <c:pt idx="5428">
                  <c:v>1.1923708024080562</c:v>
                </c:pt>
                <c:pt idx="5429">
                  <c:v>1.1883150857846361</c:v>
                </c:pt>
                <c:pt idx="5430">
                  <c:v>1.1842656278995649</c:v>
                </c:pt>
                <c:pt idx="5431">
                  <c:v>1.1802224331935725</c:v>
                </c:pt>
                <c:pt idx="5432">
                  <c:v>1.1761855061005091</c:v>
                </c:pt>
                <c:pt idx="5433">
                  <c:v>1.1721548510473738</c:v>
                </c:pt>
                <c:pt idx="5434">
                  <c:v>1.1681304724542774</c:v>
                </c:pt>
                <c:pt idx="5435">
                  <c:v>1.1641123747344233</c:v>
                </c:pt>
                <c:pt idx="5436">
                  <c:v>1.1601005622941454</c:v>
                </c:pt>
                <c:pt idx="5437">
                  <c:v>1.1560950395329146</c:v>
                </c:pt>
                <c:pt idx="5438">
                  <c:v>1.1520958108432622</c:v>
                </c:pt>
                <c:pt idx="5439">
                  <c:v>1.1481028806108446</c:v>
                </c:pt>
                <c:pt idx="5440">
                  <c:v>1.1441162532143796</c:v>
                </c:pt>
                <c:pt idx="5441">
                  <c:v>1.1401359330257066</c:v>
                </c:pt>
                <c:pt idx="5442">
                  <c:v>1.1361619244097225</c:v>
                </c:pt>
                <c:pt idx="5443">
                  <c:v>1.13219423172444</c:v>
                </c:pt>
                <c:pt idx="5444">
                  <c:v>1.1282328593208977</c:v>
                </c:pt>
                <c:pt idx="5445">
                  <c:v>1.124277811543233</c:v>
                </c:pt>
                <c:pt idx="5446">
                  <c:v>1.1203290927286413</c:v>
                </c:pt>
                <c:pt idx="5447">
                  <c:v>1.1163867072073683</c:v>
                </c:pt>
                <c:pt idx="5448">
                  <c:v>1.1124506593027323</c:v>
                </c:pt>
                <c:pt idx="5449">
                  <c:v>1.1085209533311049</c:v>
                </c:pt>
                <c:pt idx="5450">
                  <c:v>1.1045975936018655</c:v>
                </c:pt>
                <c:pt idx="5451">
                  <c:v>1.1006805844174714</c:v>
                </c:pt>
                <c:pt idx="5452">
                  <c:v>1.0967699300734097</c:v>
                </c:pt>
                <c:pt idx="5453">
                  <c:v>1.0928656348581742</c:v>
                </c:pt>
                <c:pt idx="5454">
                  <c:v>1.0889677030533151</c:v>
                </c:pt>
                <c:pt idx="5455">
                  <c:v>1.0850761389334047</c:v>
                </c:pt>
                <c:pt idx="5456">
                  <c:v>1.0811909467660006</c:v>
                </c:pt>
                <c:pt idx="5457">
                  <c:v>1.0773121308116986</c:v>
                </c:pt>
                <c:pt idx="5458">
                  <c:v>1.0734396953240977</c:v>
                </c:pt>
                <c:pt idx="5459">
                  <c:v>1.0695736445497919</c:v>
                </c:pt>
                <c:pt idx="5460">
                  <c:v>1.0657139827283828</c:v>
                </c:pt>
                <c:pt idx="5461">
                  <c:v>1.0618607140924752</c:v>
                </c:pt>
                <c:pt idx="5462">
                  <c:v>1.0580138428676373</c:v>
                </c:pt>
                <c:pt idx="5463">
                  <c:v>1.0541733732724266</c:v>
                </c:pt>
                <c:pt idx="5464">
                  <c:v>1.0503393095184175</c:v>
                </c:pt>
                <c:pt idx="5465">
                  <c:v>1.0465116558101089</c:v>
                </c:pt>
                <c:pt idx="5466">
                  <c:v>1.0426904163449953</c:v>
                </c:pt>
                <c:pt idx="5467">
                  <c:v>1.0388755953135376</c:v>
                </c:pt>
                <c:pt idx="5468">
                  <c:v>1.0350671968991509</c:v>
                </c:pt>
                <c:pt idx="5469">
                  <c:v>1.0312652252782095</c:v>
                </c:pt>
                <c:pt idx="5470">
                  <c:v>1.0274696846200517</c:v>
                </c:pt>
                <c:pt idx="5471">
                  <c:v>1.023680579086949</c:v>
                </c:pt>
                <c:pt idx="5472">
                  <c:v>1.0198979128341139</c:v>
                </c:pt>
                <c:pt idx="5473">
                  <c:v>1.0161216900097152</c:v>
                </c:pt>
                <c:pt idx="5474">
                  <c:v>1.0123519147548339</c:v>
                </c:pt>
                <c:pt idx="5475">
                  <c:v>1.0085885912034875</c:v>
                </c:pt>
                <c:pt idx="5476">
                  <c:v>1.0048317234826289</c:v>
                </c:pt>
                <c:pt idx="5477">
                  <c:v>1.0010813157121363</c:v>
                </c:pt>
                <c:pt idx="5478">
                  <c:v>0.9973373720047729</c:v>
                </c:pt>
                <c:pt idx="5479">
                  <c:v>0.99359989646623714</c:v>
                </c:pt>
                <c:pt idx="5480">
                  <c:v>0.98986889319512839</c:v>
                </c:pt>
                <c:pt idx="5481">
                  <c:v>0.98614436628294688</c:v>
                </c:pt>
                <c:pt idx="5482">
                  <c:v>0.98242631981410422</c:v>
                </c:pt>
                <c:pt idx="5483">
                  <c:v>0.97871475786588691</c:v>
                </c:pt>
                <c:pt idx="5484">
                  <c:v>0.97500968450848002</c:v>
                </c:pt>
                <c:pt idx="5485">
                  <c:v>0.97131110380495012</c:v>
                </c:pt>
                <c:pt idx="5486">
                  <c:v>0.96761901981122711</c:v>
                </c:pt>
                <c:pt idx="5487">
                  <c:v>0.96393343657616282</c:v>
                </c:pt>
                <c:pt idx="5488">
                  <c:v>0.96025435814143723</c:v>
                </c:pt>
                <c:pt idx="5489">
                  <c:v>0.95658178854161735</c:v>
                </c:pt>
                <c:pt idx="5490">
                  <c:v>0.95291573180410616</c:v>
                </c:pt>
                <c:pt idx="5491">
                  <c:v>0.94925619194921751</c:v>
                </c:pt>
                <c:pt idx="5492">
                  <c:v>0.94560317299004726</c:v>
                </c:pt>
                <c:pt idx="5493">
                  <c:v>0.9419566789326016</c:v>
                </c:pt>
                <c:pt idx="5494">
                  <c:v>0.93831671377571635</c:v>
                </c:pt>
                <c:pt idx="5495">
                  <c:v>0.93468328151104219</c:v>
                </c:pt>
                <c:pt idx="5496">
                  <c:v>0.93105638612308983</c:v>
                </c:pt>
                <c:pt idx="5497">
                  <c:v>0.92743603158919397</c:v>
                </c:pt>
                <c:pt idx="5498">
                  <c:v>0.92382222187950958</c:v>
                </c:pt>
                <c:pt idx="5499">
                  <c:v>0.9202149609570307</c:v>
                </c:pt>
                <c:pt idx="5500">
                  <c:v>0.91661425277757336</c:v>
                </c:pt>
                <c:pt idx="5501">
                  <c:v>0.9130201012897321</c:v>
                </c:pt>
                <c:pt idx="5502">
                  <c:v>0.90943251043494477</c:v>
                </c:pt>
                <c:pt idx="5503">
                  <c:v>0.90585148414744787</c:v>
                </c:pt>
                <c:pt idx="5504">
                  <c:v>0.9022770263542681</c:v>
                </c:pt>
                <c:pt idx="5505">
                  <c:v>0.89870914097524779</c:v>
                </c:pt>
                <c:pt idx="5506">
                  <c:v>0.89514783192300496</c:v>
                </c:pt>
                <c:pt idx="5507">
                  <c:v>0.8915931031029497</c:v>
                </c:pt>
                <c:pt idx="5508">
                  <c:v>0.88804495841327957</c:v>
                </c:pt>
                <c:pt idx="5509">
                  <c:v>0.88450340174496811</c:v>
                </c:pt>
                <c:pt idx="5510">
                  <c:v>0.8809684369817643</c:v>
                </c:pt>
                <c:pt idx="5511">
                  <c:v>0.87744006800019758</c:v>
                </c:pt>
                <c:pt idx="5512">
                  <c:v>0.87391829866956205</c:v>
                </c:pt>
                <c:pt idx="5513">
                  <c:v>0.87040313285189286</c:v>
                </c:pt>
                <c:pt idx="5514">
                  <c:v>0.86689457440201301</c:v>
                </c:pt>
                <c:pt idx="5515">
                  <c:v>0.86339262716747267</c:v>
                </c:pt>
                <c:pt idx="5516">
                  <c:v>0.85989729498861234</c:v>
                </c:pt>
                <c:pt idx="5517">
                  <c:v>0.85640858169847189</c:v>
                </c:pt>
                <c:pt idx="5518">
                  <c:v>0.85292649112285657</c:v>
                </c:pt>
                <c:pt idx="5519">
                  <c:v>0.8494510270803044</c:v>
                </c:pt>
                <c:pt idx="5520">
                  <c:v>0.84598219338208824</c:v>
                </c:pt>
                <c:pt idx="5521">
                  <c:v>0.8425199938322171</c:v>
                </c:pt>
                <c:pt idx="5522">
                  <c:v>0.83906443222741234</c:v>
                </c:pt>
                <c:pt idx="5523">
                  <c:v>0.8356155123571174</c:v>
                </c:pt>
                <c:pt idx="5524">
                  <c:v>0.83217323800350607</c:v>
                </c:pt>
                <c:pt idx="5525">
                  <c:v>0.82873761294144344</c:v>
                </c:pt>
                <c:pt idx="5526">
                  <c:v>0.82530864093851231</c:v>
                </c:pt>
                <c:pt idx="5527">
                  <c:v>0.82188632575500498</c:v>
                </c:pt>
                <c:pt idx="5528">
                  <c:v>0.81847067114392369</c:v>
                </c:pt>
                <c:pt idx="5529">
                  <c:v>0.815061680850933</c:v>
                </c:pt>
                <c:pt idx="5530">
                  <c:v>0.81165935861441474</c:v>
                </c:pt>
                <c:pt idx="5531">
                  <c:v>0.80826370816543069</c:v>
                </c:pt>
                <c:pt idx="5532">
                  <c:v>0.80487473322772762</c:v>
                </c:pt>
                <c:pt idx="5533">
                  <c:v>0.80149243751773969</c:v>
                </c:pt>
                <c:pt idx="5534">
                  <c:v>0.79811682474457013</c:v>
                </c:pt>
                <c:pt idx="5535">
                  <c:v>0.7947478986099763</c:v>
                </c:pt>
                <c:pt idx="5536">
                  <c:v>0.79138566280840406</c:v>
                </c:pt>
                <c:pt idx="5537">
                  <c:v>0.78803012102697578</c:v>
                </c:pt>
                <c:pt idx="5538">
                  <c:v>0.78468127694543388</c:v>
                </c:pt>
                <c:pt idx="5539">
                  <c:v>0.7813391342361965</c:v>
                </c:pt>
                <c:pt idx="5540">
                  <c:v>0.77800369656434354</c:v>
                </c:pt>
                <c:pt idx="5541">
                  <c:v>0.77467496758759791</c:v>
                </c:pt>
                <c:pt idx="5542">
                  <c:v>0.77135295095629297</c:v>
                </c:pt>
                <c:pt idx="5543">
                  <c:v>0.76803765031344373</c:v>
                </c:pt>
                <c:pt idx="5544">
                  <c:v>0.76472906929468865</c:v>
                </c:pt>
                <c:pt idx="5545">
                  <c:v>0.76142721152828796</c:v>
                </c:pt>
                <c:pt idx="5546">
                  <c:v>0.75813208063512993</c:v>
                </c:pt>
                <c:pt idx="5547">
                  <c:v>0.75484368022873083</c:v>
                </c:pt>
                <c:pt idx="5548">
                  <c:v>0.75156201391522159</c:v>
                </c:pt>
                <c:pt idx="5549">
                  <c:v>0.74828708529335564</c:v>
                </c:pt>
                <c:pt idx="5550">
                  <c:v>0.74501889795450527</c:v>
                </c:pt>
                <c:pt idx="5551">
                  <c:v>0.74175745548262029</c:v>
                </c:pt>
                <c:pt idx="5552">
                  <c:v>0.73850276145427807</c:v>
                </c:pt>
                <c:pt idx="5553">
                  <c:v>0.73525481943865079</c:v>
                </c:pt>
                <c:pt idx="5554">
                  <c:v>0.73201363299750721</c:v>
                </c:pt>
                <c:pt idx="5555">
                  <c:v>0.72877920568519927</c:v>
                </c:pt>
                <c:pt idx="5556">
                  <c:v>0.72555154104868202</c:v>
                </c:pt>
                <c:pt idx="5557">
                  <c:v>0.72233064262748381</c:v>
                </c:pt>
                <c:pt idx="5558">
                  <c:v>0.71911651395371023</c:v>
                </c:pt>
                <c:pt idx="5559">
                  <c:v>0.71590915855204806</c:v>
                </c:pt>
                <c:pt idx="5560">
                  <c:v>0.7127085799397519</c:v>
                </c:pt>
                <c:pt idx="5561">
                  <c:v>0.70951478162665582</c:v>
                </c:pt>
                <c:pt idx="5562">
                  <c:v>0.70632776711515666</c:v>
                </c:pt>
                <c:pt idx="5563">
                  <c:v>0.70314753990019185</c:v>
                </c:pt>
                <c:pt idx="5564">
                  <c:v>0.69997410346927946</c:v>
                </c:pt>
                <c:pt idx="5565">
                  <c:v>0.69680746130247195</c:v>
                </c:pt>
                <c:pt idx="5566">
                  <c:v>0.6936476168724014</c:v>
                </c:pt>
                <c:pt idx="5567">
                  <c:v>0.69049457364420641</c:v>
                </c:pt>
                <c:pt idx="5568">
                  <c:v>0.6873483350755909</c:v>
                </c:pt>
                <c:pt idx="5569">
                  <c:v>0.68420890461679018</c:v>
                </c:pt>
                <c:pt idx="5570">
                  <c:v>0.68107628571057466</c:v>
                </c:pt>
                <c:pt idx="5571">
                  <c:v>0.67795048179224282</c:v>
                </c:pt>
                <c:pt idx="5572">
                  <c:v>0.67483149628962991</c:v>
                </c:pt>
                <c:pt idx="5573">
                  <c:v>0.6717193326230817</c:v>
                </c:pt>
                <c:pt idx="5574">
                  <c:v>0.66861399420546319</c:v>
                </c:pt>
                <c:pt idx="5575">
                  <c:v>0.6655154844421679</c:v>
                </c:pt>
                <c:pt idx="5576">
                  <c:v>0.66242380673107837</c:v>
                </c:pt>
                <c:pt idx="5577">
                  <c:v>0.65933896446260476</c:v>
                </c:pt>
                <c:pt idx="5578">
                  <c:v>0.65626096101966747</c:v>
                </c:pt>
                <c:pt idx="5579">
                  <c:v>0.65318979977765756</c:v>
                </c:pt>
                <c:pt idx="5580">
                  <c:v>0.65012548410448678</c:v>
                </c:pt>
                <c:pt idx="5581">
                  <c:v>0.64706801736055086</c:v>
                </c:pt>
                <c:pt idx="5582">
                  <c:v>0.64401740289873177</c:v>
                </c:pt>
                <c:pt idx="5583">
                  <c:v>0.64097364406440804</c:v>
                </c:pt>
                <c:pt idx="5584">
                  <c:v>0.63793674419544932</c:v>
                </c:pt>
                <c:pt idx="5585">
                  <c:v>0.63490670662216386</c:v>
                </c:pt>
                <c:pt idx="5586">
                  <c:v>0.63188353466736735</c:v>
                </c:pt>
                <c:pt idx="5587">
                  <c:v>0.62886723164635039</c:v>
                </c:pt>
                <c:pt idx="5588">
                  <c:v>0.6258578008668344</c:v>
                </c:pt>
                <c:pt idx="5589">
                  <c:v>0.62285524562905381</c:v>
                </c:pt>
                <c:pt idx="5590">
                  <c:v>0.61985956922566854</c:v>
                </c:pt>
                <c:pt idx="5591">
                  <c:v>0.61687077494181375</c:v>
                </c:pt>
                <c:pt idx="5592">
                  <c:v>0.61388886605504522</c:v>
                </c:pt>
                <c:pt idx="5593">
                  <c:v>0.61091384583541375</c:v>
                </c:pt>
                <c:pt idx="5594">
                  <c:v>0.60794571754538462</c:v>
                </c:pt>
                <c:pt idx="5595">
                  <c:v>0.60498448443988051</c:v>
                </c:pt>
                <c:pt idx="5596">
                  <c:v>0.60203014976625491</c:v>
                </c:pt>
                <c:pt idx="5597">
                  <c:v>0.59908271676429525</c:v>
                </c:pt>
                <c:pt idx="5598">
                  <c:v>0.59614218866622204</c:v>
                </c:pt>
                <c:pt idx="5599">
                  <c:v>0.59320856869668304</c:v>
                </c:pt>
                <c:pt idx="5600">
                  <c:v>0.59028186007275629</c:v>
                </c:pt>
                <c:pt idx="5601">
                  <c:v>0.58736206600394614</c:v>
                </c:pt>
                <c:pt idx="5602">
                  <c:v>0.58444918969215032</c:v>
                </c:pt>
                <c:pt idx="5603">
                  <c:v>0.58154323433169786</c:v>
                </c:pt>
                <c:pt idx="5604">
                  <c:v>0.57864420310932674</c:v>
                </c:pt>
                <c:pt idx="5605">
                  <c:v>0.57575209920418158</c:v>
                </c:pt>
                <c:pt idx="5606">
                  <c:v>0.57286692578780329</c:v>
                </c:pt>
                <c:pt idx="5607">
                  <c:v>0.56998868602414776</c:v>
                </c:pt>
                <c:pt idx="5608">
                  <c:v>0.56711738306955539</c:v>
                </c:pt>
                <c:pt idx="5609">
                  <c:v>0.56425302007275635</c:v>
                </c:pt>
                <c:pt idx="5610">
                  <c:v>0.56139560017487877</c:v>
                </c:pt>
                <c:pt idx="5611">
                  <c:v>0.558545126509434</c:v>
                </c:pt>
                <c:pt idx="5612">
                  <c:v>0.55570160220231113</c:v>
                </c:pt>
                <c:pt idx="5613">
                  <c:v>0.55286503037178969</c:v>
                </c:pt>
                <c:pt idx="5614">
                  <c:v>0.55003541412852497</c:v>
                </c:pt>
                <c:pt idx="5615">
                  <c:v>0.54721275657551738</c:v>
                </c:pt>
                <c:pt idx="5616">
                  <c:v>0.54439706080817651</c:v>
                </c:pt>
                <c:pt idx="5617">
                  <c:v>0.54158832991425376</c:v>
                </c:pt>
                <c:pt idx="5618">
                  <c:v>0.53878656697386107</c:v>
                </c:pt>
                <c:pt idx="5619">
                  <c:v>0.53599177505947804</c:v>
                </c:pt>
                <c:pt idx="5620">
                  <c:v>0.5332039572359345</c:v>
                </c:pt>
                <c:pt idx="5621">
                  <c:v>0.53042311656041452</c:v>
                </c:pt>
                <c:pt idx="5622">
                  <c:v>0.52764925608245838</c:v>
                </c:pt>
                <c:pt idx="5623">
                  <c:v>0.52488237884394051</c:v>
                </c:pt>
                <c:pt idx="5624">
                  <c:v>0.52212248787907489</c:v>
                </c:pt>
                <c:pt idx="5625">
                  <c:v>0.51936958621442486</c:v>
                </c:pt>
                <c:pt idx="5626">
                  <c:v>0.51662367686888921</c:v>
                </c:pt>
                <c:pt idx="5627">
                  <c:v>0.51388476285368334</c:v>
                </c:pt>
                <c:pt idx="5628">
                  <c:v>0.51115284717236853</c:v>
                </c:pt>
                <c:pt idx="5629">
                  <c:v>0.50842793282083465</c:v>
                </c:pt>
                <c:pt idx="5630">
                  <c:v>0.50571002278727006</c:v>
                </c:pt>
                <c:pt idx="5631">
                  <c:v>0.50299912005220204</c:v>
                </c:pt>
                <c:pt idx="5632">
                  <c:v>0.50029522758846601</c:v>
                </c:pt>
                <c:pt idx="5633">
                  <c:v>0.49759834836120914</c:v>
                </c:pt>
                <c:pt idx="5634">
                  <c:v>0.49490848532789689</c:v>
                </c:pt>
                <c:pt idx="5635">
                  <c:v>0.49222564143829634</c:v>
                </c:pt>
                <c:pt idx="5636">
                  <c:v>0.48954981963446287</c:v>
                </c:pt>
                <c:pt idx="5637">
                  <c:v>0.48688102285077184</c:v>
                </c:pt>
                <c:pt idx="5638">
                  <c:v>0.48421925401387678</c:v>
                </c:pt>
                <c:pt idx="5639">
                  <c:v>0.48156451604274836</c:v>
                </c:pt>
                <c:pt idx="5640">
                  <c:v>0.47891681184862339</c:v>
                </c:pt>
                <c:pt idx="5641">
                  <c:v>0.47627614433504267</c:v>
                </c:pt>
                <c:pt idx="5642">
                  <c:v>0.47364251639780036</c:v>
                </c:pt>
                <c:pt idx="5643">
                  <c:v>0.47101593092501437</c:v>
                </c:pt>
                <c:pt idx="5644">
                  <c:v>0.46839639079704742</c:v>
                </c:pt>
                <c:pt idx="5645">
                  <c:v>0.46578389888655075</c:v>
                </c:pt>
                <c:pt idx="5646">
                  <c:v>0.4631784580584386</c:v>
                </c:pt>
                <c:pt idx="5647">
                  <c:v>0.46058007116990235</c:v>
                </c:pt>
                <c:pt idx="5648">
                  <c:v>0.45798874107038512</c:v>
                </c:pt>
                <c:pt idx="5649">
                  <c:v>0.45540447060159606</c:v>
                </c:pt>
                <c:pt idx="5650">
                  <c:v>0.45282726259750861</c:v>
                </c:pt>
                <c:pt idx="5651">
                  <c:v>0.45025711988435613</c:v>
                </c:pt>
                <c:pt idx="5652">
                  <c:v>0.44769404528060369</c:v>
                </c:pt>
                <c:pt idx="5653">
                  <c:v>0.44513804159697984</c:v>
                </c:pt>
                <c:pt idx="5654">
                  <c:v>0.44258911163645243</c:v>
                </c:pt>
                <c:pt idx="5655">
                  <c:v>0.44004725819423796</c:v>
                </c:pt>
                <c:pt idx="5656">
                  <c:v>0.43751248405779625</c:v>
                </c:pt>
                <c:pt idx="5657">
                  <c:v>0.43498479200681356</c:v>
                </c:pt>
                <c:pt idx="5658">
                  <c:v>0.43246418481321242</c:v>
                </c:pt>
                <c:pt idx="5659">
                  <c:v>0.42995066524115505</c:v>
                </c:pt>
                <c:pt idx="5660">
                  <c:v>0.42744423604701404</c:v>
                </c:pt>
                <c:pt idx="5661">
                  <c:v>0.42494489997939588</c:v>
                </c:pt>
                <c:pt idx="5662">
                  <c:v>0.42245265977913665</c:v>
                </c:pt>
                <c:pt idx="5663">
                  <c:v>0.41996751817927896</c:v>
                </c:pt>
                <c:pt idx="5664">
                  <c:v>0.41748947790509294</c:v>
                </c:pt>
                <c:pt idx="5665">
                  <c:v>0.4150185416740409</c:v>
                </c:pt>
                <c:pt idx="5666">
                  <c:v>0.41255471219581658</c:v>
                </c:pt>
                <c:pt idx="5667">
                  <c:v>0.41009799217230197</c:v>
                </c:pt>
                <c:pt idx="5668">
                  <c:v>0.40764838429760758</c:v>
                </c:pt>
                <c:pt idx="5669">
                  <c:v>0.40520589125801521</c:v>
                </c:pt>
                <c:pt idx="5670">
                  <c:v>0.40277051573202188</c:v>
                </c:pt>
                <c:pt idx="5671">
                  <c:v>0.40034226039031329</c:v>
                </c:pt>
                <c:pt idx="5672">
                  <c:v>0.39792112789576967</c:v>
                </c:pt>
                <c:pt idx="5673">
                  <c:v>0.39550712090346457</c:v>
                </c:pt>
                <c:pt idx="5674">
                  <c:v>0.39310024206065297</c:v>
                </c:pt>
                <c:pt idx="5675">
                  <c:v>0.39070049400676482</c:v>
                </c:pt>
                <c:pt idx="5676">
                  <c:v>0.38830787937342148</c:v>
                </c:pt>
                <c:pt idx="5677">
                  <c:v>0.38592240078442336</c:v>
                </c:pt>
                <c:pt idx="5678">
                  <c:v>0.38354406085573045</c:v>
                </c:pt>
                <c:pt idx="5679">
                  <c:v>0.38117286219548879</c:v>
                </c:pt>
                <c:pt idx="5680">
                  <c:v>0.37880880740401873</c:v>
                </c:pt>
                <c:pt idx="5681">
                  <c:v>0.37645189907378213</c:v>
                </c:pt>
                <c:pt idx="5682">
                  <c:v>0.37410213978942153</c:v>
                </c:pt>
                <c:pt idx="5683">
                  <c:v>0.37175953212773599</c:v>
                </c:pt>
                <c:pt idx="5684">
                  <c:v>0.36942407865768451</c:v>
                </c:pt>
                <c:pt idx="5685">
                  <c:v>0.3670957819403774</c:v>
                </c:pt>
                <c:pt idx="5686">
                  <c:v>0.36477464452907671</c:v>
                </c:pt>
                <c:pt idx="5687">
                  <c:v>0.36246066896919565</c:v>
                </c:pt>
                <c:pt idx="5688">
                  <c:v>0.36015385779828429</c:v>
                </c:pt>
                <c:pt idx="5689">
                  <c:v>0.35785421354605879</c:v>
                </c:pt>
                <c:pt idx="5690">
                  <c:v>0.35556173873434621</c:v>
                </c:pt>
                <c:pt idx="5691">
                  <c:v>0.35327643587714092</c:v>
                </c:pt>
                <c:pt idx="5692">
                  <c:v>0.35099830748055061</c:v>
                </c:pt>
                <c:pt idx="5693">
                  <c:v>0.34872735604280891</c:v>
                </c:pt>
                <c:pt idx="5694">
                  <c:v>0.34646358405431343</c:v>
                </c:pt>
                <c:pt idx="5695">
                  <c:v>0.34420699399756005</c:v>
                </c:pt>
                <c:pt idx="5696">
                  <c:v>0.34195758834717344</c:v>
                </c:pt>
                <c:pt idx="5697">
                  <c:v>0.33971536956990184</c:v>
                </c:pt>
                <c:pt idx="5698">
                  <c:v>0.33748034012462286</c:v>
                </c:pt>
                <c:pt idx="5699">
                  <c:v>0.33525250246231503</c:v>
                </c:pt>
                <c:pt idx="5700">
                  <c:v>0.3330318590260653</c:v>
                </c:pt>
                <c:pt idx="5701">
                  <c:v>0.33081841225109387</c:v>
                </c:pt>
                <c:pt idx="5702">
                  <c:v>0.32861216456471765</c:v>
                </c:pt>
                <c:pt idx="5703">
                  <c:v>0.32641311838634729</c:v>
                </c:pt>
                <c:pt idx="5704">
                  <c:v>0.32422127612751539</c:v>
                </c:pt>
                <c:pt idx="5705">
                  <c:v>0.32203664019183942</c:v>
                </c:pt>
                <c:pt idx="5706">
                  <c:v>0.31985921297504794</c:v>
                </c:pt>
                <c:pt idx="5707">
                  <c:v>0.31768899686495017</c:v>
                </c:pt>
                <c:pt idx="5708">
                  <c:v>0.31552599424146105</c:v>
                </c:pt>
                <c:pt idx="5709">
                  <c:v>0.3133702074765734</c:v>
                </c:pt>
                <c:pt idx="5710">
                  <c:v>0.311221638934364</c:v>
                </c:pt>
                <c:pt idx="5711">
                  <c:v>0.30908029097101208</c:v>
                </c:pt>
                <c:pt idx="5712">
                  <c:v>0.30694616593477264</c:v>
                </c:pt>
                <c:pt idx="5713">
                  <c:v>0.30481926616596394</c:v>
                </c:pt>
                <c:pt idx="5714">
                  <c:v>0.30269959399699597</c:v>
                </c:pt>
                <c:pt idx="5715">
                  <c:v>0.30058715175235368</c:v>
                </c:pt>
                <c:pt idx="5716">
                  <c:v>0.29848194174858744</c:v>
                </c:pt>
                <c:pt idx="5717">
                  <c:v>0.29638396629431285</c:v>
                </c:pt>
                <c:pt idx="5718">
                  <c:v>0.2942932276902186</c:v>
                </c:pt>
                <c:pt idx="5719">
                  <c:v>0.29220972822906388</c:v>
                </c:pt>
                <c:pt idx="5720">
                  <c:v>0.29013347019565799</c:v>
                </c:pt>
                <c:pt idx="5721">
                  <c:v>0.28806445586686313</c:v>
                </c:pt>
                <c:pt idx="5722">
                  <c:v>0.28600268751161395</c:v>
                </c:pt>
                <c:pt idx="5723">
                  <c:v>0.28394816739089235</c:v>
                </c:pt>
                <c:pt idx="5724">
                  <c:v>0.28190089775773758</c:v>
                </c:pt>
                <c:pt idx="5725">
                  <c:v>0.27986088085722105</c:v>
                </c:pt>
                <c:pt idx="5726">
                  <c:v>0.27782811892647941</c:v>
                </c:pt>
                <c:pt idx="5727">
                  <c:v>0.27580261419468322</c:v>
                </c:pt>
                <c:pt idx="5728">
                  <c:v>0.27378436888303337</c:v>
                </c:pt>
                <c:pt idx="5729">
                  <c:v>0.27177338520480565</c:v>
                </c:pt>
                <c:pt idx="5730">
                  <c:v>0.26976966536528396</c:v>
                </c:pt>
                <c:pt idx="5731">
                  <c:v>0.26777321156178607</c:v>
                </c:pt>
                <c:pt idx="5732">
                  <c:v>0.26578402598366441</c:v>
                </c:pt>
                <c:pt idx="5733">
                  <c:v>0.26380211081231963</c:v>
                </c:pt>
                <c:pt idx="5734">
                  <c:v>0.26182746822115321</c:v>
                </c:pt>
                <c:pt idx="5735">
                  <c:v>0.25986010037560592</c:v>
                </c:pt>
                <c:pt idx="5736">
                  <c:v>0.25790000943313923</c:v>
                </c:pt>
                <c:pt idx="5737">
                  <c:v>0.25594719754323753</c:v>
                </c:pt>
                <c:pt idx="5738">
                  <c:v>0.25400166684739162</c:v>
                </c:pt>
                <c:pt idx="5739">
                  <c:v>0.2520634194791086</c:v>
                </c:pt>
                <c:pt idx="5740">
                  <c:v>0.25013245756392249</c:v>
                </c:pt>
                <c:pt idx="5741">
                  <c:v>0.24820878321937687</c:v>
                </c:pt>
                <c:pt idx="5742">
                  <c:v>0.24629239855501028</c:v>
                </c:pt>
                <c:pt idx="5743">
                  <c:v>0.24438330567236338</c:v>
                </c:pt>
                <c:pt idx="5744">
                  <c:v>0.24248150666500132</c:v>
                </c:pt>
                <c:pt idx="5745">
                  <c:v>0.24058700361848356</c:v>
                </c:pt>
                <c:pt idx="5746">
                  <c:v>0.23869979861035109</c:v>
                </c:pt>
                <c:pt idx="5747">
                  <c:v>0.23681989371016776</c:v>
                </c:pt>
                <c:pt idx="5748">
                  <c:v>0.23494729097947814</c:v>
                </c:pt>
                <c:pt idx="5749">
                  <c:v>0.2330819924718196</c:v>
                </c:pt>
                <c:pt idx="5750">
                  <c:v>0.23122400023271575</c:v>
                </c:pt>
                <c:pt idx="5751">
                  <c:v>0.22937331629968763</c:v>
                </c:pt>
                <c:pt idx="5752">
                  <c:v>0.22752994270223392</c:v>
                </c:pt>
                <c:pt idx="5753">
                  <c:v>0.22569388146184097</c:v>
                </c:pt>
                <c:pt idx="5754">
                  <c:v>0.22386513459198193</c:v>
                </c:pt>
                <c:pt idx="5755">
                  <c:v>0.22204370409809146</c:v>
                </c:pt>
                <c:pt idx="5756">
                  <c:v>0.22022959197759417</c:v>
                </c:pt>
                <c:pt idx="5757">
                  <c:v>0.21842280021989224</c:v>
                </c:pt>
                <c:pt idx="5758">
                  <c:v>0.21662333080635326</c:v>
                </c:pt>
                <c:pt idx="5759">
                  <c:v>0.21483118571031032</c:v>
                </c:pt>
                <c:pt idx="5760">
                  <c:v>0.21304636689706943</c:v>
                </c:pt>
                <c:pt idx="5761">
                  <c:v>0.2112688763239074</c:v>
                </c:pt>
                <c:pt idx="5762">
                  <c:v>0.20949871594006483</c:v>
                </c:pt>
                <c:pt idx="5763">
                  <c:v>0.20773588768673409</c:v>
                </c:pt>
                <c:pt idx="5764">
                  <c:v>0.20598039349706967</c:v>
                </c:pt>
                <c:pt idx="5765">
                  <c:v>0.20423223529618856</c:v>
                </c:pt>
                <c:pt idx="5766">
                  <c:v>0.20249141500117079</c:v>
                </c:pt>
                <c:pt idx="5767">
                  <c:v>0.2007579345210242</c:v>
                </c:pt>
                <c:pt idx="5768">
                  <c:v>0.19903179575672364</c:v>
                </c:pt>
                <c:pt idx="5769">
                  <c:v>0.19731300060120704</c:v>
                </c:pt>
                <c:pt idx="5770">
                  <c:v>0.1956015509393341</c:v>
                </c:pt>
                <c:pt idx="5771">
                  <c:v>0.19389744864791369</c:v>
                </c:pt>
                <c:pt idx="5772">
                  <c:v>0.19220069559570646</c:v>
                </c:pt>
                <c:pt idx="5773">
                  <c:v>0.1905112936434139</c:v>
                </c:pt>
                <c:pt idx="5774">
                  <c:v>0.18882924464367609</c:v>
                </c:pt>
                <c:pt idx="5775">
                  <c:v>0.18715455044105711</c:v>
                </c:pt>
                <c:pt idx="5776">
                  <c:v>0.18548721287206896</c:v>
                </c:pt>
                <c:pt idx="5777">
                  <c:v>0.18382723376514906</c:v>
                </c:pt>
                <c:pt idx="5778">
                  <c:v>0.18217461494066661</c:v>
                </c:pt>
                <c:pt idx="5779">
                  <c:v>0.18052935821092872</c:v>
                </c:pt>
                <c:pt idx="5780">
                  <c:v>0.17889146538015488</c:v>
                </c:pt>
                <c:pt idx="5781">
                  <c:v>0.1772609382444964</c:v>
                </c:pt>
                <c:pt idx="5782">
                  <c:v>0.17563777859202331</c:v>
                </c:pt>
                <c:pt idx="5783">
                  <c:v>0.17402198820273887</c:v>
                </c:pt>
                <c:pt idx="5784">
                  <c:v>0.17241356884854581</c:v>
                </c:pt>
                <c:pt idx="5785">
                  <c:v>0.17081252229327401</c:v>
                </c:pt>
                <c:pt idx="5786">
                  <c:v>0.16921885029266981</c:v>
                </c:pt>
                <c:pt idx="5787">
                  <c:v>0.1676325545943958</c:v>
                </c:pt>
                <c:pt idx="5788">
                  <c:v>0.16605363693801201</c:v>
                </c:pt>
                <c:pt idx="5789">
                  <c:v>0.16448209905499012</c:v>
                </c:pt>
                <c:pt idx="5790">
                  <c:v>0.16291794266872289</c:v>
                </c:pt>
                <c:pt idx="5791">
                  <c:v>0.16136116949450338</c:v>
                </c:pt>
                <c:pt idx="5792">
                  <c:v>0.15981178123951489</c:v>
                </c:pt>
                <c:pt idx="5793">
                  <c:v>0.15826977960285196</c:v>
                </c:pt>
                <c:pt idx="5794">
                  <c:v>0.1567351662755147</c:v>
                </c:pt>
                <c:pt idx="5795">
                  <c:v>0.15520794294039511</c:v>
                </c:pt>
                <c:pt idx="5796">
                  <c:v>0.15368811127227097</c:v>
                </c:pt>
                <c:pt idx="5797">
                  <c:v>0.15217567293783338</c:v>
                </c:pt>
                <c:pt idx="5798">
                  <c:v>0.15067062959565242</c:v>
                </c:pt>
                <c:pt idx="5799">
                  <c:v>0.14917298289619907</c:v>
                </c:pt>
                <c:pt idx="5800">
                  <c:v>0.14768273448181723</c:v>
                </c:pt>
                <c:pt idx="5801">
                  <c:v>0.14619988598675182</c:v>
                </c:pt>
                <c:pt idx="5802">
                  <c:v>0.14472443903712359</c:v>
                </c:pt>
                <c:pt idx="5803">
                  <c:v>0.14325639525094516</c:v>
                </c:pt>
                <c:pt idx="5804">
                  <c:v>0.14179575623811266</c:v>
                </c:pt>
                <c:pt idx="5805">
                  <c:v>0.14034252360038649</c:v>
                </c:pt>
                <c:pt idx="5806">
                  <c:v>0.13889669893141446</c:v>
                </c:pt>
                <c:pt idx="5807">
                  <c:v>0.13745828381672015</c:v>
                </c:pt>
                <c:pt idx="5808">
                  <c:v>0.13602727983371365</c:v>
                </c:pt>
                <c:pt idx="5809">
                  <c:v>0.13460368855165716</c:v>
                </c:pt>
                <c:pt idx="5810">
                  <c:v>0.13318751153168709</c:v>
                </c:pt>
                <c:pt idx="5811">
                  <c:v>0.13177875032682348</c:v>
                </c:pt>
                <c:pt idx="5812">
                  <c:v>0.13037740648194918</c:v>
                </c:pt>
                <c:pt idx="5813">
                  <c:v>0.12898348153380196</c:v>
                </c:pt>
                <c:pt idx="5814">
                  <c:v>0.12759697701099249</c:v>
                </c:pt>
                <c:pt idx="5815">
                  <c:v>0.12621789443399353</c:v>
                </c:pt>
                <c:pt idx="5816">
                  <c:v>0.12484623531514448</c:v>
                </c:pt>
                <c:pt idx="5817">
                  <c:v>0.12348200115863131</c:v>
                </c:pt>
                <c:pt idx="5818">
                  <c:v>0.12212519346049987</c:v>
                </c:pt>
                <c:pt idx="5819">
                  <c:v>0.12077581370866265</c:v>
                </c:pt>
                <c:pt idx="5820">
                  <c:v>0.1194338633828841</c:v>
                </c:pt>
                <c:pt idx="5821">
                  <c:v>0.11809934395476944</c:v>
                </c:pt>
                <c:pt idx="5822">
                  <c:v>0.11677225688778271</c:v>
                </c:pt>
                <c:pt idx="5823">
                  <c:v>0.11545260363724244</c:v>
                </c:pt>
                <c:pt idx="5824">
                  <c:v>0.1141403856503108</c:v>
                </c:pt>
                <c:pt idx="5825">
                  <c:v>0.11283560436598596</c:v>
                </c:pt>
                <c:pt idx="5826">
                  <c:v>0.11153826121513499</c:v>
                </c:pt>
                <c:pt idx="5827">
                  <c:v>0.11024835762044267</c:v>
                </c:pt>
                <c:pt idx="5828">
                  <c:v>0.10896589499644732</c:v>
                </c:pt>
                <c:pt idx="5829">
                  <c:v>0.10769087474953407</c:v>
                </c:pt>
                <c:pt idx="5830">
                  <c:v>0.10642329827791323</c:v>
                </c:pt>
                <c:pt idx="5831">
                  <c:v>0.10516316697163737</c:v>
                </c:pt>
                <c:pt idx="5832">
                  <c:v>0.103910482212595</c:v>
                </c:pt>
                <c:pt idx="5833">
                  <c:v>0.10266524537451598</c:v>
                </c:pt>
                <c:pt idx="5834">
                  <c:v>0.10142745782294402</c:v>
                </c:pt>
                <c:pt idx="5835">
                  <c:v>0.10019712091526647</c:v>
                </c:pt>
                <c:pt idx="5836">
                  <c:v>9.8974236000706747E-2</c:v>
                </c:pt>
                <c:pt idx="5837">
                  <c:v>9.77588044203066E-2</c:v>
                </c:pt>
                <c:pt idx="5838">
                  <c:v>9.6550827506930795E-2</c:v>
                </c:pt>
                <c:pt idx="5839">
                  <c:v>9.5350306585271688E-2</c:v>
                </c:pt>
                <c:pt idx="5840">
                  <c:v>9.4157242971852281E-2</c:v>
                </c:pt>
                <c:pt idx="5841">
                  <c:v>9.2971637975017854E-2</c:v>
                </c:pt>
                <c:pt idx="5842">
                  <c:v>9.1793492894922071E-2</c:v>
                </c:pt>
                <c:pt idx="5843">
                  <c:v>9.0622809023546205E-2</c:v>
                </c:pt>
                <c:pt idx="5844">
                  <c:v>8.9459587644693028E-2</c:v>
                </c:pt>
                <c:pt idx="5845">
                  <c:v>8.8303830033976752E-2</c:v>
                </c:pt>
                <c:pt idx="5846">
                  <c:v>8.7155537458817808E-2</c:v>
                </c:pt>
                <c:pt idx="5847">
                  <c:v>8.6014711178471079E-2</c:v>
                </c:pt>
                <c:pt idx="5848">
                  <c:v>8.4881352443990712E-2</c:v>
                </c:pt>
                <c:pt idx="5849">
                  <c:v>8.3755462498243893E-2</c:v>
                </c:pt>
                <c:pt idx="5850">
                  <c:v>8.2637042575899419E-2</c:v>
                </c:pt>
                <c:pt idx="5851">
                  <c:v>8.1526093903449739E-2</c:v>
                </c:pt>
                <c:pt idx="5852">
                  <c:v>8.0422617699182075E-2</c:v>
                </c:pt>
                <c:pt idx="5853">
                  <c:v>7.932661517319356E-2</c:v>
                </c:pt>
                <c:pt idx="5854">
                  <c:v>7.8238087527391378E-2</c:v>
                </c:pt>
                <c:pt idx="5855">
                  <c:v>7.7157035955472714E-2</c:v>
                </c:pt>
                <c:pt idx="5856">
                  <c:v>7.6083461642945549E-2</c:v>
                </c:pt>
                <c:pt idx="5857">
                  <c:v>7.5017365767113264E-2</c:v>
                </c:pt>
                <c:pt idx="5858">
                  <c:v>7.3958749497085446E-2</c:v>
                </c:pt>
                <c:pt idx="5859">
                  <c:v>7.2907613993762485E-2</c:v>
                </c:pt>
                <c:pt idx="5860">
                  <c:v>7.1863960409840971E-2</c:v>
                </c:pt>
                <c:pt idx="5861">
                  <c:v>7.0827789889816736E-2</c:v>
                </c:pt>
                <c:pt idx="5862">
                  <c:v>6.9799103569981091E-2</c:v>
                </c:pt>
                <c:pt idx="5863">
                  <c:v>6.8777902578410835E-2</c:v>
                </c:pt>
                <c:pt idx="5864">
                  <c:v>6.7764188034978176E-2</c:v>
                </c:pt>
                <c:pt idx="5865">
                  <c:v>6.6757961051344614E-2</c:v>
                </c:pt>
                <c:pt idx="5866">
                  <c:v>6.5759222730967862E-2</c:v>
                </c:pt>
                <c:pt idx="5867">
                  <c:v>6.4767974169080464E-2</c:v>
                </c:pt>
                <c:pt idx="5868">
                  <c:v>6.3784216452706433E-2</c:v>
                </c:pt>
                <c:pt idx="5869">
                  <c:v>6.2807950660661527E-2</c:v>
                </c:pt>
                <c:pt idx="5870">
                  <c:v>6.1839177863540061E-2</c:v>
                </c:pt>
                <c:pt idx="5871">
                  <c:v>6.087789912372097E-2</c:v>
                </c:pt>
                <c:pt idx="5872">
                  <c:v>5.9924115495358858E-2</c:v>
                </c:pt>
                <c:pt idx="5873">
                  <c:v>5.897782802440063E-2</c:v>
                </c:pt>
                <c:pt idx="5874">
                  <c:v>5.8039037748567182E-2</c:v>
                </c:pt>
                <c:pt idx="5875">
                  <c:v>5.7107745697347313E-2</c:v>
                </c:pt>
                <c:pt idx="5876">
                  <c:v>5.6183952892029827E-2</c:v>
                </c:pt>
                <c:pt idx="5877">
                  <c:v>5.5267660345658422E-2</c:v>
                </c:pt>
                <c:pt idx="5878">
                  <c:v>5.4358869063060714E-2</c:v>
                </c:pt>
                <c:pt idx="5879">
                  <c:v>5.3457580040842161E-2</c:v>
                </c:pt>
                <c:pt idx="5880">
                  <c:v>5.2563794267373794E-2</c:v>
                </c:pt>
                <c:pt idx="5881">
                  <c:v>5.1677512722800641E-2</c:v>
                </c:pt>
                <c:pt idx="5882">
                  <c:v>5.0798736379040213E-2</c:v>
                </c:pt>
                <c:pt idx="5883">
                  <c:v>4.9927466199781716E-2</c:v>
                </c:pt>
                <c:pt idx="5884">
                  <c:v>4.9063703140474542E-2</c:v>
                </c:pt>
                <c:pt idx="5885">
                  <c:v>4.8207448148338321E-2</c:v>
                </c:pt>
                <c:pt idx="5886">
                  <c:v>4.7358702162368926E-2</c:v>
                </c:pt>
                <c:pt idx="5887">
                  <c:v>4.6517466113318633E-2</c:v>
                </c:pt>
                <c:pt idx="5888">
                  <c:v>4.568374092370607E-2</c:v>
                </c:pt>
                <c:pt idx="5889">
                  <c:v>4.485752750780856E-2</c:v>
                </c:pt>
                <c:pt idx="5890">
                  <c:v>4.4038826771673568E-2</c:v>
                </c:pt>
                <c:pt idx="5891">
                  <c:v>4.3227639613109575E-2</c:v>
                </c:pt>
                <c:pt idx="5892">
                  <c:v>4.2423966921679136E-2</c:v>
                </c:pt>
                <c:pt idx="5893">
                  <c:v>4.1627809578706557E-2</c:v>
                </c:pt>
                <c:pt idx="5894">
                  <c:v>4.0839168457280972E-2</c:v>
                </c:pt>
                <c:pt idx="5895">
                  <c:v>4.0058044422244074E-2</c:v>
                </c:pt>
                <c:pt idx="5896">
                  <c:v>3.9284438330186279E-2</c:v>
                </c:pt>
                <c:pt idx="5897">
                  <c:v>3.8518351029466644E-2</c:v>
                </c:pt>
                <c:pt idx="5898">
                  <c:v>3.7759783360196808E-2</c:v>
                </c:pt>
                <c:pt idx="5899">
                  <c:v>3.7008736154235604E-2</c:v>
                </c:pt>
                <c:pt idx="5900">
                  <c:v>3.6265210235197472E-2</c:v>
                </c:pt>
                <c:pt idx="5901">
                  <c:v>3.5529206418454029E-2</c:v>
                </c:pt>
                <c:pt idx="5902">
                  <c:v>3.4800725511118756E-2</c:v>
                </c:pt>
                <c:pt idx="5903">
                  <c:v>3.4079768312062254E-2</c:v>
                </c:pt>
                <c:pt idx="5904">
                  <c:v>3.3366335611904635E-2</c:v>
                </c:pt>
                <c:pt idx="5905">
                  <c:v>3.2660428193010918E-2</c:v>
                </c:pt>
                <c:pt idx="5906">
                  <c:v>3.1962046829493357E-2</c:v>
                </c:pt>
                <c:pt idx="5907">
                  <c:v>3.1271192287213666E-2</c:v>
                </c:pt>
                <c:pt idx="5908">
                  <c:v>3.0587865323780015E-2</c:v>
                </c:pt>
                <c:pt idx="5909">
                  <c:v>2.9912066688541645E-2</c:v>
                </c:pt>
                <c:pt idx="5910">
                  <c:v>2.9243797122598086E-2</c:v>
                </c:pt>
                <c:pt idx="5911">
                  <c:v>2.8583057358783807E-2</c:v>
                </c:pt>
                <c:pt idx="5912">
                  <c:v>2.7929848121688888E-2</c:v>
                </c:pt>
                <c:pt idx="5913">
                  <c:v>2.7284170127630743E-2</c:v>
                </c:pt>
                <c:pt idx="5914">
                  <c:v>2.664602408467167E-2</c:v>
                </c:pt>
                <c:pt idx="5915">
                  <c:v>2.6015410692625768E-2</c:v>
                </c:pt>
                <c:pt idx="5916">
                  <c:v>2.5392330643035973E-2</c:v>
                </c:pt>
                <c:pt idx="5917">
                  <c:v>2.4776784619182462E-2</c:v>
                </c:pt>
                <c:pt idx="5918">
                  <c:v>2.4168773296084214E-2</c:v>
                </c:pt>
                <c:pt idx="5919">
                  <c:v>2.3568297340507392E-2</c:v>
                </c:pt>
                <c:pt idx="5920">
                  <c:v>2.2975357410944704E-2</c:v>
                </c:pt>
                <c:pt idx="5921">
                  <c:v>2.2389954157626873E-2</c:v>
                </c:pt>
                <c:pt idx="5922">
                  <c:v>2.1812088222519583E-2</c:v>
                </c:pt>
                <c:pt idx="5923">
                  <c:v>2.1241760239324989E-2</c:v>
                </c:pt>
                <c:pt idx="5924">
                  <c:v>2.0678970833479457E-2</c:v>
                </c:pt>
                <c:pt idx="5925">
                  <c:v>2.0123720622145104E-2</c:v>
                </c:pt>
                <c:pt idx="5926">
                  <c:v>1.9576010214226669E-2</c:v>
                </c:pt>
                <c:pt idx="5927">
                  <c:v>1.9035840210355412E-2</c:v>
                </c:pt>
                <c:pt idx="5928">
                  <c:v>1.8503211202891449E-2</c:v>
                </c:pt>
                <c:pt idx="5929">
                  <c:v>1.7978123775930586E-2</c:v>
                </c:pt>
                <c:pt idx="5930">
                  <c:v>1.7460578505292888E-2</c:v>
                </c:pt>
                <c:pt idx="5931">
                  <c:v>1.6950575958531826E-2</c:v>
                </c:pt>
                <c:pt idx="5932">
                  <c:v>1.6448116694927434E-2</c:v>
                </c:pt>
                <c:pt idx="5933">
                  <c:v>1.5953201265489311E-2</c:v>
                </c:pt>
                <c:pt idx="5934">
                  <c:v>1.5465830212952078E-2</c:v>
                </c:pt>
                <c:pt idx="5935">
                  <c:v>1.4986004071773055E-2</c:v>
                </c:pt>
                <c:pt idx="5936">
                  <c:v>1.4513723368146051E-2</c:v>
                </c:pt>
                <c:pt idx="5937">
                  <c:v>1.4048988619986819E-2</c:v>
                </c:pt>
                <c:pt idx="5938">
                  <c:v>1.3591800336927683E-2</c:v>
                </c:pt>
                <c:pt idx="5939">
                  <c:v>1.3142159020333636E-2</c:v>
                </c:pt>
                <c:pt idx="5940">
                  <c:v>1.2700065163294669E-2</c:v>
                </c:pt>
                <c:pt idx="5941">
                  <c:v>1.2265519250618124E-2</c:v>
                </c:pt>
                <c:pt idx="5942">
                  <c:v>1.1838521758836342E-2</c:v>
                </c:pt>
                <c:pt idx="5943">
                  <c:v>1.1419073156205904E-2</c:v>
                </c:pt>
                <c:pt idx="5944">
                  <c:v>1.1007173902703799E-2</c:v>
                </c:pt>
                <c:pt idx="5945">
                  <c:v>1.0602824450028194E-2</c:v>
                </c:pt>
                <c:pt idx="5946">
                  <c:v>1.0206025241596129E-2</c:v>
                </c:pt>
                <c:pt idx="5947">
                  <c:v>9.8167767125465922E-3</c:v>
                </c:pt>
                <c:pt idx="5948">
                  <c:v>9.4350792897389714E-3</c:v>
                </c:pt>
                <c:pt idx="5949">
                  <c:v>9.0609333917538396E-3</c:v>
                </c:pt>
                <c:pt idx="5950">
                  <c:v>8.6943394288845222E-3</c:v>
                </c:pt>
                <c:pt idx="5951">
                  <c:v>8.3352978031485756E-3</c:v>
                </c:pt>
                <c:pt idx="5952">
                  <c:v>7.9838089082770753E-3</c:v>
                </c:pt>
                <c:pt idx="5953">
                  <c:v>7.6398731297199866E-3</c:v>
                </c:pt>
                <c:pt idx="5954">
                  <c:v>7.3034908446499743E-3</c:v>
                </c:pt>
                <c:pt idx="5955">
                  <c:v>6.9746624219486249E-3</c:v>
                </c:pt>
                <c:pt idx="5956">
                  <c:v>6.6533882222141088E-3</c:v>
                </c:pt>
                <c:pt idx="5957">
                  <c:v>6.339668597765781E-3</c:v>
                </c:pt>
                <c:pt idx="5958">
                  <c:v>6.0335038926349711E-3</c:v>
                </c:pt>
                <c:pt idx="5959">
                  <c:v>5.7348944425688339E-3</c:v>
                </c:pt>
                <c:pt idx="5960">
                  <c:v>5.443840575030336E-3</c:v>
                </c:pt>
                <c:pt idx="5961">
                  <c:v>5.1603426091929045E-3</c:v>
                </c:pt>
                <c:pt idx="5962">
                  <c:v>4.8844008559496095E-3</c:v>
                </c:pt>
                <c:pt idx="5963">
                  <c:v>4.6160156179047397E-3</c:v>
                </c:pt>
                <c:pt idx="5964">
                  <c:v>4.3551871893730467E-3</c:v>
                </c:pt>
                <c:pt idx="5965">
                  <c:v>4.1019158563850976E-3</c:v>
                </c:pt>
                <c:pt idx="5966">
                  <c:v>3.8562018966865081E-3</c:v>
                </c:pt>
                <c:pt idx="5967">
                  <c:v>3.6180455797310547E-3</c:v>
                </c:pt>
                <c:pt idx="5968">
                  <c:v>3.3874471666860344E-3</c:v>
                </c:pt>
                <c:pt idx="5969">
                  <c:v>3.1644069104314961E-3</c:v>
                </c:pt>
                <c:pt idx="5970">
                  <c:v>2.9489250555587137E-3</c:v>
                </c:pt>
                <c:pt idx="5971">
                  <c:v>2.7410018383701843E-3</c:v>
                </c:pt>
                <c:pt idx="5972">
                  <c:v>2.5406374868773285E-3</c:v>
                </c:pt>
                <c:pt idx="5973">
                  <c:v>2.3478322208058543E-3</c:v>
                </c:pt>
                <c:pt idx="5974">
                  <c:v>2.1625862515903945E-3</c:v>
                </c:pt>
                <c:pt idx="5975">
                  <c:v>1.9848997823760399E-3</c:v>
                </c:pt>
                <c:pt idx="5976">
                  <c:v>1.8147730080152762E-3</c:v>
                </c:pt>
                <c:pt idx="5977">
                  <c:v>1.6522061150764048E-3</c:v>
                </c:pt>
                <c:pt idx="5978">
                  <c:v>1.4971992818328256E-3</c:v>
                </c:pt>
                <c:pt idx="5979">
                  <c:v>1.3497526782668648E-3</c:v>
                </c:pt>
                <c:pt idx="5980">
                  <c:v>1.2098664660743677E-3</c:v>
                </c:pt>
                <c:pt idx="5981">
                  <c:v>1.0775407986562786E-3</c:v>
                </c:pt>
                <c:pt idx="5982">
                  <c:v>9.5277582112323277E-4</c:v>
                </c:pt>
                <c:pt idx="5983">
                  <c:v>8.3557167029708879E-4</c:v>
                </c:pt>
                <c:pt idx="5984">
                  <c:v>7.2592847470556829E-4</c:v>
                </c:pt>
                <c:pt idx="5985">
                  <c:v>6.2384635458532004E-4</c:v>
                </c:pt>
                <c:pt idx="5986">
                  <c:v>5.2932542188344959E-4</c:v>
                </c:pt>
                <c:pt idx="5987">
                  <c:v>4.4236578025292597E-4</c:v>
                </c:pt>
                <c:pt idx="5988">
                  <c:v>3.6296752505564513E-4</c:v>
                </c:pt>
                <c:pt idx="5989">
                  <c:v>2.9113074336089726E-4</c:v>
                </c:pt>
                <c:pt idx="5990">
                  <c:v>2.2685551394689886E-4</c:v>
                </c:pt>
                <c:pt idx="5991">
                  <c:v>1.7014190730002722E-4</c:v>
                </c:pt>
                <c:pt idx="5992">
                  <c:v>1.2098998561405434E-4</c:v>
                </c:pt>
                <c:pt idx="5993">
                  <c:v>7.9399802787850712E-5</c:v>
                </c:pt>
                <c:pt idx="5994">
                  <c:v>4.5371404432274992E-5</c:v>
                </c:pt>
                <c:pt idx="5995">
                  <c:v>1.8904827863284233E-5</c:v>
                </c:pt>
                <c:pt idx="5996">
                  <c:v>1.0210423046746408E-10</c:v>
                </c:pt>
                <c:pt idx="5997">
                  <c:v>-1.1342752114139339E-5</c:v>
                </c:pt>
                <c:pt idx="5998">
                  <c:v>-1.512372235215208E-5</c:v>
                </c:pt>
                <c:pt idx="5999">
                  <c:v>1.1342804462739676E-5</c:v>
                </c:pt>
                <c:pt idx="6000">
                  <c:v>7.5618715414495343E-6</c:v>
                </c:pt>
                <c:pt idx="6001">
                  <c:v>1.1342801869003906E-5</c:v>
                </c:pt>
                <c:pt idx="6002">
                  <c:v>4.5371195037873665E-5</c:v>
                </c:pt>
                <c:pt idx="6003">
                  <c:v>7.9399541045614618E-5</c:v>
                </c:pt>
                <c:pt idx="6004">
                  <c:v>1.2098967152321794E-4</c:v>
                </c:pt>
                <c:pt idx="6005">
                  <c:v>1.7014154086288717E-4</c:v>
                </c:pt>
                <c:pt idx="6006">
                  <c:v>2.2685509516192403E-4</c:v>
                </c:pt>
                <c:pt idx="6007">
                  <c:v>2.9113027222885313E-4</c:v>
                </c:pt>
                <c:pt idx="6008">
                  <c:v>3.6296700157729744E-4</c:v>
                </c:pt>
                <c:pt idx="6009">
                  <c:v>4.4236520442980589E-4</c:v>
                </c:pt>
                <c:pt idx="6010">
                  <c:v>5.2932479371555689E-4</c:v>
                </c:pt>
                <c:pt idx="6011">
                  <c:v>6.238456740734205E-4</c:v>
                </c:pt>
                <c:pt idx="6012">
                  <c:v>7.2592774185042724E-4</c:v>
                </c:pt>
                <c:pt idx="6013">
                  <c:v>8.3557088509870613E-4</c:v>
                </c:pt>
                <c:pt idx="6014">
                  <c:v>9.5277498358314026E-4</c:v>
                </c:pt>
                <c:pt idx="6015">
                  <c:v>1.0775399087752417E-3</c:v>
                </c:pt>
                <c:pt idx="6016">
                  <c:v>1.2098655238531515E-3</c:v>
                </c:pt>
                <c:pt idx="6017">
                  <c:v>1.3497516837070002E-3</c:v>
                </c:pt>
                <c:pt idx="6018">
                  <c:v>1.4971982349343133E-3</c:v>
                </c:pt>
                <c:pt idx="6019">
                  <c:v>1.6522050158423068E-3</c:v>
                </c:pt>
                <c:pt idx="6020">
                  <c:v>1.8147718564455926E-3</c:v>
                </c:pt>
                <c:pt idx="6021">
                  <c:v>1.9848985784715364E-3</c:v>
                </c:pt>
                <c:pt idx="6022">
                  <c:v>2.1625849953541328E-3</c:v>
                </c:pt>
                <c:pt idx="6023">
                  <c:v>2.3478309122378343E-3</c:v>
                </c:pt>
                <c:pt idx="6024">
                  <c:v>2.5406361259783165E-3</c:v>
                </c:pt>
                <c:pt idx="6025">
                  <c:v>2.7410004251424763E-3</c:v>
                </c:pt>
                <c:pt idx="6026">
                  <c:v>2.9489235900046072E-3</c:v>
                </c:pt>
                <c:pt idx="6027">
                  <c:v>3.1644053925525216E-3</c:v>
                </c:pt>
                <c:pt idx="6028">
                  <c:v>3.3874455964837224E-3</c:v>
                </c:pt>
                <c:pt idx="6029">
                  <c:v>3.6180439572061729E-3</c:v>
                </c:pt>
                <c:pt idx="6030">
                  <c:v>3.8562002218405864E-3</c:v>
                </c:pt>
                <c:pt idx="6031">
                  <c:v>4.1019141292219646E-3</c:v>
                </c:pt>
                <c:pt idx="6032">
                  <c:v>4.3551854098934674E-3</c:v>
                </c:pt>
                <c:pt idx="6033">
                  <c:v>4.6160137861094774E-3</c:v>
                </c:pt>
                <c:pt idx="6034">
                  <c:v>4.8843989718424926E-3</c:v>
                </c:pt>
                <c:pt idx="6035">
                  <c:v>5.1603406727754667E-3</c:v>
                </c:pt>
                <c:pt idx="6036">
                  <c:v>5.443838586304108E-3</c:v>
                </c:pt>
                <c:pt idx="6037">
                  <c:v>5.7348924015376418E-3</c:v>
                </c:pt>
                <c:pt idx="6038">
                  <c:v>6.0335017992988174E-3</c:v>
                </c:pt>
                <c:pt idx="6039">
                  <c:v>6.3396664521277258E-3</c:v>
                </c:pt>
                <c:pt idx="6040">
                  <c:v>6.6533860242772164E-3</c:v>
                </c:pt>
                <c:pt idx="6041">
                  <c:v>6.9746601717136578E-3</c:v>
                </c:pt>
                <c:pt idx="6042">
                  <c:v>7.3034885421215268E-3</c:v>
                </c:pt>
                <c:pt idx="6043">
                  <c:v>7.6398707749018892E-3</c:v>
                </c:pt>
                <c:pt idx="6044">
                  <c:v>7.9838065011677943E-3</c:v>
                </c:pt>
                <c:pt idx="6045">
                  <c:v>8.3352953437519379E-3</c:v>
                </c:pt>
                <c:pt idx="6046">
                  <c:v>8.694336917204358E-3</c:v>
                </c:pt>
                <c:pt idx="6047">
                  <c:v>9.0609308277924475E-3</c:v>
                </c:pt>
                <c:pt idx="6048">
                  <c:v>9.4350766735017064E-3</c:v>
                </c:pt>
                <c:pt idx="6049">
                  <c:v>9.8167740440319225E-3</c:v>
                </c:pt>
                <c:pt idx="6050">
                  <c:v>1.020602252080712E-2</c:v>
                </c:pt>
                <c:pt idx="6051">
                  <c:v>1.0602821676970204E-2</c:v>
                </c:pt>
                <c:pt idx="6052">
                  <c:v>1.100717107737989E-2</c:v>
                </c:pt>
                <c:pt idx="6053">
                  <c:v>1.1419070278619138E-2</c:v>
                </c:pt>
                <c:pt idx="6054">
                  <c:v>1.1838518828989782E-2</c:v>
                </c:pt>
                <c:pt idx="6055">
                  <c:v>1.2265516268513301E-2</c:v>
                </c:pt>
                <c:pt idx="6056">
                  <c:v>1.2700062128935409E-2</c:v>
                </c:pt>
                <c:pt idx="6057">
                  <c:v>1.3142155933726829E-2</c:v>
                </c:pt>
                <c:pt idx="6058">
                  <c:v>1.3591797198070268E-2</c:v>
                </c:pt>
                <c:pt idx="6059">
                  <c:v>1.4048985428884921E-2</c:v>
                </c:pt>
                <c:pt idx="6060">
                  <c:v>1.4513720124808857E-2</c:v>
                </c:pt>
                <c:pt idx="6061">
                  <c:v>1.4986000776198266E-2</c:v>
                </c:pt>
                <c:pt idx="6062">
                  <c:v>1.5465826865139698E-2</c:v>
                </c:pt>
                <c:pt idx="6063">
                  <c:v>1.5953197865448521E-2</c:v>
                </c:pt>
                <c:pt idx="6064">
                  <c:v>1.6448113242663598E-2</c:v>
                </c:pt>
                <c:pt idx="6065">
                  <c:v>1.6950572454046478E-2</c:v>
                </c:pt>
                <c:pt idx="6066">
                  <c:v>1.7460574948588312E-2</c:v>
                </c:pt>
                <c:pt idx="6067">
                  <c:v>1.7978120167011384E-2</c:v>
                </c:pt>
                <c:pt idx="6068">
                  <c:v>1.8503207541763749E-2</c:v>
                </c:pt>
                <c:pt idx="6069">
                  <c:v>1.9035836497021508E-2</c:v>
                </c:pt>
                <c:pt idx="6070">
                  <c:v>1.9576006448689624E-2</c:v>
                </c:pt>
                <c:pt idx="6071">
                  <c:v>2.0123716804411038E-2</c:v>
                </c:pt>
                <c:pt idx="6072">
                  <c:v>2.0678966963551433E-2</c:v>
                </c:pt>
                <c:pt idx="6073">
                  <c:v>2.1241756317208375E-2</c:v>
                </c:pt>
                <c:pt idx="6074">
                  <c:v>2.1812084248215895E-2</c:v>
                </c:pt>
                <c:pt idx="6075">
                  <c:v>2.2389950131142242E-2</c:v>
                </c:pt>
                <c:pt idx="6076">
                  <c:v>2.2975353332284492E-2</c:v>
                </c:pt>
                <c:pt idx="6077">
                  <c:v>2.3568293209676194E-2</c:v>
                </c:pt>
                <c:pt idx="6078">
                  <c:v>2.416876911308662E-2</c:v>
                </c:pt>
                <c:pt idx="6079">
                  <c:v>2.4776780384018472E-2</c:v>
                </c:pt>
                <c:pt idx="6080">
                  <c:v>2.5392326355714007E-2</c:v>
                </c:pt>
                <c:pt idx="6081">
                  <c:v>2.601540635315272E-2</c:v>
                </c:pt>
                <c:pt idx="6082">
                  <c:v>2.6646019693052893E-2</c:v>
                </c:pt>
                <c:pt idx="6083">
                  <c:v>2.7284165683863184E-2</c:v>
                </c:pt>
                <c:pt idx="6084">
                  <c:v>2.7929843625780965E-2</c:v>
                </c:pt>
                <c:pt idx="6085">
                  <c:v>2.8583052810746225E-2</c:v>
                </c:pt>
                <c:pt idx="6086">
                  <c:v>2.9243792522430093E-2</c:v>
                </c:pt>
                <c:pt idx="6087">
                  <c:v>2.9912062036249364E-2</c:v>
                </c:pt>
                <c:pt idx="6088">
                  <c:v>3.0587860619368031E-2</c:v>
                </c:pt>
                <c:pt idx="6089">
                  <c:v>3.1271187530688881E-2</c:v>
                </c:pt>
                <c:pt idx="6090">
                  <c:v>3.1962042020860358E-2</c:v>
                </c:pt>
                <c:pt idx="6091">
                  <c:v>3.2660423332272016E-2</c:v>
                </c:pt>
                <c:pt idx="6092">
                  <c:v>3.3366330699068227E-2</c:v>
                </c:pt>
                <c:pt idx="6093">
                  <c:v>3.4079763347135243E-2</c:v>
                </c:pt>
                <c:pt idx="6094">
                  <c:v>3.4800720494104202E-2</c:v>
                </c:pt>
                <c:pt idx="6095">
                  <c:v>3.5529201349357289E-2</c:v>
                </c:pt>
                <c:pt idx="6096">
                  <c:v>3.6265205114026207E-2</c:v>
                </c:pt>
                <c:pt idx="6097">
                  <c:v>3.7008730980992874E-2</c:v>
                </c:pt>
                <c:pt idx="6098">
                  <c:v>3.775977813488874E-2</c:v>
                </c:pt>
                <c:pt idx="6099">
                  <c:v>3.8518345752099364E-2</c:v>
                </c:pt>
                <c:pt idx="6100">
                  <c:v>3.9284433000766665E-2</c:v>
                </c:pt>
                <c:pt idx="6101">
                  <c:v>4.0058039040772903E-2</c:v>
                </c:pt>
                <c:pt idx="6102">
                  <c:v>4.0839163023772017E-2</c:v>
                </c:pt>
                <c:pt idx="6103">
                  <c:v>4.1627804093163648E-2</c:v>
                </c:pt>
                <c:pt idx="6104">
                  <c:v>4.2423961384105341E-2</c:v>
                </c:pt>
                <c:pt idx="6105">
                  <c:v>4.3227634023511007E-2</c:v>
                </c:pt>
                <c:pt idx="6106">
                  <c:v>4.403882113005942E-2</c:v>
                </c:pt>
                <c:pt idx="6107">
                  <c:v>4.4857521814183433E-2</c:v>
                </c:pt>
                <c:pt idx="6108">
                  <c:v>4.5683735178073018E-2</c:v>
                </c:pt>
                <c:pt idx="6109">
                  <c:v>4.6517460315689138E-2</c:v>
                </c:pt>
                <c:pt idx="6110">
                  <c:v>4.7358696312748347E-2</c:v>
                </c:pt>
                <c:pt idx="6111">
                  <c:v>4.8207442246731257E-2</c:v>
                </c:pt>
                <c:pt idx="6112">
                  <c:v>4.906369718688558E-2</c:v>
                </c:pt>
                <c:pt idx="6113">
                  <c:v>4.9927460194218509E-2</c:v>
                </c:pt>
                <c:pt idx="6114">
                  <c:v>5.0798730321514253E-2</c:v>
                </c:pt>
                <c:pt idx="6115">
                  <c:v>5.1677506613316521E-2</c:v>
                </c:pt>
                <c:pt idx="6116">
                  <c:v>5.2563788105934574E-2</c:v>
                </c:pt>
                <c:pt idx="6117">
                  <c:v>5.3457573827456271E-2</c:v>
                </c:pt>
                <c:pt idx="6118">
                  <c:v>5.4358862797738092E-2</c:v>
                </c:pt>
                <c:pt idx="6119">
                  <c:v>5.5267654028401371E-2</c:v>
                </c:pt>
                <c:pt idx="6120">
                  <c:v>5.6183946522844488E-2</c:v>
                </c:pt>
                <c:pt idx="6121">
                  <c:v>5.7107739276247432E-2</c:v>
                </c:pt>
                <c:pt idx="6122">
                  <c:v>5.8039031275554306E-2</c:v>
                </c:pt>
                <c:pt idx="6123">
                  <c:v>5.897782149948548E-2</c:v>
                </c:pt>
                <c:pt idx="6124">
                  <c:v>5.9924108918543738E-2</c:v>
                </c:pt>
                <c:pt idx="6125">
                  <c:v>6.0877892495015816E-2</c:v>
                </c:pt>
                <c:pt idx="6126">
                  <c:v>6.1839171182952526E-2</c:v>
                </c:pt>
                <c:pt idx="6127">
                  <c:v>6.2807943928200827E-2</c:v>
                </c:pt>
                <c:pt idx="6128">
                  <c:v>6.378420966837868E-2</c:v>
                </c:pt>
                <c:pt idx="6129">
                  <c:v>6.4767967332887158E-2</c:v>
                </c:pt>
                <c:pt idx="6130">
                  <c:v>6.5759215842921284E-2</c:v>
                </c:pt>
                <c:pt idx="6131">
                  <c:v>6.6757954111455464E-2</c:v>
                </c:pt>
                <c:pt idx="6132">
                  <c:v>6.7764181043250313E-2</c:v>
                </c:pt>
                <c:pt idx="6133">
                  <c:v>6.8777895534852668E-2</c:v>
                </c:pt>
                <c:pt idx="6134">
                  <c:v>6.979909647459949E-2</c:v>
                </c:pt>
                <c:pt idx="6135">
                  <c:v>7.0827782742622428E-2</c:v>
                </c:pt>
                <c:pt idx="6136">
                  <c:v>7.1863953210840062E-2</c:v>
                </c:pt>
                <c:pt idx="6137">
                  <c:v>7.2907606742958084E-2</c:v>
                </c:pt>
                <c:pt idx="6138">
                  <c:v>7.3958742194489765E-2</c:v>
                </c:pt>
                <c:pt idx="6139">
                  <c:v>7.5017358412740875E-2</c:v>
                </c:pt>
                <c:pt idx="6140">
                  <c:v>7.6083454236796424E-2</c:v>
                </c:pt>
                <c:pt idx="6141">
                  <c:v>7.7157028497553737E-2</c:v>
                </c:pt>
                <c:pt idx="6142">
                  <c:v>7.8238080017712541E-2</c:v>
                </c:pt>
                <c:pt idx="6143">
                  <c:v>7.9326607611767866E-2</c:v>
                </c:pt>
                <c:pt idx="6144">
                  <c:v>8.0422610086012564E-2</c:v>
                </c:pt>
                <c:pt idx="6145">
                  <c:v>8.1526086238545611E-2</c:v>
                </c:pt>
                <c:pt idx="6146">
                  <c:v>8.2637034859271402E-2</c:v>
                </c:pt>
                <c:pt idx="6147">
                  <c:v>8.3755454729896567E-2</c:v>
                </c:pt>
                <c:pt idx="6148">
                  <c:v>8.4881344623937094E-2</c:v>
                </c:pt>
                <c:pt idx="6149">
                  <c:v>8.6014703306719592E-2</c:v>
                </c:pt>
                <c:pt idx="6150">
                  <c:v>8.7155529535376849E-2</c:v>
                </c:pt>
                <c:pt idx="6151">
                  <c:v>8.8303822058844836E-2</c:v>
                </c:pt>
                <c:pt idx="6152">
                  <c:v>8.9459579617889279E-2</c:v>
                </c:pt>
                <c:pt idx="6153">
                  <c:v>9.0622800945081336E-2</c:v>
                </c:pt>
                <c:pt idx="6154">
                  <c:v>9.1793484764799135E-2</c:v>
                </c:pt>
                <c:pt idx="6155">
                  <c:v>9.2971629793246052E-2</c:v>
                </c:pt>
                <c:pt idx="6156">
                  <c:v>9.4157234738446158E-2</c:v>
                </c:pt>
                <c:pt idx="6157">
                  <c:v>9.5350298300235808E-2</c:v>
                </c:pt>
                <c:pt idx="6158">
                  <c:v>9.6550819170269003E-2</c:v>
                </c:pt>
                <c:pt idx="6159">
                  <c:v>9.775879603203344E-2</c:v>
                </c:pt>
                <c:pt idx="6160">
                  <c:v>9.8974227560839081E-2</c:v>
                </c:pt>
                <c:pt idx="6161">
                  <c:v>0.10019711242380736</c:v>
                </c:pt>
                <c:pt idx="6162">
                  <c:v>0.10142744927989726</c:v>
                </c:pt>
                <c:pt idx="6163">
                  <c:v>0.10266523677989155</c:v>
                </c:pt>
                <c:pt idx="6164">
                  <c:v>0.10391047356641125</c:v>
                </c:pt>
                <c:pt idx="6165">
                  <c:v>0.10516315827389817</c:v>
                </c:pt>
                <c:pt idx="6166">
                  <c:v>0.10642328952862699</c:v>
                </c:pt>
                <c:pt idx="6167">
                  <c:v>0.10769086594871453</c:v>
                </c:pt>
                <c:pt idx="6168">
                  <c:v>0.10896588614410219</c:v>
                </c:pt>
                <c:pt idx="6169">
                  <c:v>0.11024834871657727</c:v>
                </c:pt>
                <c:pt idx="6170">
                  <c:v>0.11153825225976004</c:v>
                </c:pt>
                <c:pt idx="6171">
                  <c:v>0.11283559535911909</c:v>
                </c:pt>
                <c:pt idx="6172">
                  <c:v>0.11414037659195507</c:v>
                </c:pt>
                <c:pt idx="6173">
                  <c:v>0.11545259452741161</c:v>
                </c:pt>
                <c:pt idx="6174">
                  <c:v>0.11677224772648442</c:v>
                </c:pt>
                <c:pt idx="6175">
                  <c:v>0.11809933474201291</c:v>
                </c:pt>
                <c:pt idx="6176">
                  <c:v>0.11943385411867929</c:v>
                </c:pt>
                <c:pt idx="6177">
                  <c:v>0.12077580439302409</c:v>
                </c:pt>
                <c:pt idx="6178">
                  <c:v>0.12212518409343445</c:v>
                </c:pt>
                <c:pt idx="6179">
                  <c:v>0.12348199174014898</c:v>
                </c:pt>
                <c:pt idx="6180">
                  <c:v>0.12484622584525365</c:v>
                </c:pt>
                <c:pt idx="6181">
                  <c:v>0.12621788491270958</c:v>
                </c:pt>
                <c:pt idx="6182">
                  <c:v>0.12759696743832294</c:v>
                </c:pt>
                <c:pt idx="6183">
                  <c:v>0.12898347190975684</c:v>
                </c:pt>
                <c:pt idx="6184">
                  <c:v>0.13037739680654153</c:v>
                </c:pt>
                <c:pt idx="6185">
                  <c:v>0.13177874060006409</c:v>
                </c:pt>
                <c:pt idx="6186">
                  <c:v>0.13318750175358271</c:v>
                </c:pt>
                <c:pt idx="6187">
                  <c:v>0.13460367872221543</c:v>
                </c:pt>
                <c:pt idx="6188">
                  <c:v>0.13602726995295455</c:v>
                </c:pt>
                <c:pt idx="6189">
                  <c:v>0.13745827388465673</c:v>
                </c:pt>
                <c:pt idx="6190">
                  <c:v>0.13889668894804591</c:v>
                </c:pt>
                <c:pt idx="6191">
                  <c:v>0.14034251356572733</c:v>
                </c:pt>
                <c:pt idx="6192">
                  <c:v>0.14179574615217358</c:v>
                </c:pt>
                <c:pt idx="6193">
                  <c:v>0.14325638511374841</c:v>
                </c:pt>
                <c:pt idx="6194">
                  <c:v>0.14472442884866846</c:v>
                </c:pt>
                <c:pt idx="6195">
                  <c:v>0.14619987574704821</c:v>
                </c:pt>
                <c:pt idx="6196">
                  <c:v>0.14768272419088274</c:v>
                </c:pt>
                <c:pt idx="6197">
                  <c:v>0.1491729725540421</c:v>
                </c:pt>
                <c:pt idx="6198">
                  <c:v>0.15067061920228908</c:v>
                </c:pt>
                <c:pt idx="6199">
                  <c:v>0.15217566249326675</c:v>
                </c:pt>
                <c:pt idx="6200">
                  <c:v>0.15368810077651937</c:v>
                </c:pt>
                <c:pt idx="6201">
                  <c:v>0.15520793239346545</c:v>
                </c:pt>
                <c:pt idx="6202">
                  <c:v>0.1567351556774208</c:v>
                </c:pt>
                <c:pt idx="6203">
                  <c:v>0.15826976895360681</c:v>
                </c:pt>
                <c:pt idx="6204">
                  <c:v>0.15981177053912535</c:v>
                </c:pt>
                <c:pt idx="6205">
                  <c:v>0.16136115874298554</c:v>
                </c:pt>
                <c:pt idx="6206">
                  <c:v>0.16291793186609058</c:v>
                </c:pt>
                <c:pt idx="6207">
                  <c:v>0.16448208820125093</c:v>
                </c:pt>
                <c:pt idx="6208">
                  <c:v>0.16605362603317206</c:v>
                </c:pt>
                <c:pt idx="6209">
                  <c:v>0.16763254363847355</c:v>
                </c:pt>
                <c:pt idx="6210">
                  <c:v>0.16921883928568507</c:v>
                </c:pt>
                <c:pt idx="6211">
                  <c:v>0.1708125112352322</c:v>
                </c:pt>
                <c:pt idx="6212">
                  <c:v>0.17241355773945305</c:v>
                </c:pt>
                <c:pt idx="6213">
                  <c:v>0.17402197704261352</c:v>
                </c:pt>
                <c:pt idx="6214">
                  <c:v>0.17563776738088221</c:v>
                </c:pt>
                <c:pt idx="6215">
                  <c:v>0.17726092698234261</c:v>
                </c:pt>
                <c:pt idx="6216">
                  <c:v>0.17889145406700369</c:v>
                </c:pt>
                <c:pt idx="6217">
                  <c:v>0.18052934684679389</c:v>
                </c:pt>
                <c:pt idx="6218">
                  <c:v>0.18217460352556206</c:v>
                </c:pt>
                <c:pt idx="6219">
                  <c:v>0.1838272222990808</c:v>
                </c:pt>
                <c:pt idx="6220">
                  <c:v>0.18548720135505001</c:v>
                </c:pt>
                <c:pt idx="6221">
                  <c:v>0.18715453887310737</c:v>
                </c:pt>
                <c:pt idx="6222">
                  <c:v>0.18882923302480703</c:v>
                </c:pt>
                <c:pt idx="6223">
                  <c:v>0.19051128197364164</c:v>
                </c:pt>
                <c:pt idx="6224">
                  <c:v>0.19220068387503406</c:v>
                </c:pt>
                <c:pt idx="6225">
                  <c:v>0.19389743687635641</c:v>
                </c:pt>
                <c:pt idx="6226">
                  <c:v>0.19560153911690195</c:v>
                </c:pt>
                <c:pt idx="6227">
                  <c:v>0.19731298872791997</c:v>
                </c:pt>
                <c:pt idx="6228">
                  <c:v>0.19903178383260375</c:v>
                </c:pt>
                <c:pt idx="6229">
                  <c:v>0.20075792254606695</c:v>
                </c:pt>
                <c:pt idx="6230">
                  <c:v>0.20249140297539145</c:v>
                </c:pt>
                <c:pt idx="6231">
                  <c:v>0.20423222321960785</c:v>
                </c:pt>
                <c:pt idx="6232">
                  <c:v>0.20598038136969907</c:v>
                </c:pt>
                <c:pt idx="6233">
                  <c:v>0.20773587550857966</c:v>
                </c:pt>
                <c:pt idx="6234">
                  <c:v>0.20949870371114729</c:v>
                </c:pt>
                <c:pt idx="6235">
                  <c:v>0.21126886404424358</c:v>
                </c:pt>
                <c:pt idx="6236">
                  <c:v>0.21304635456666551</c:v>
                </c:pt>
                <c:pt idx="6237">
                  <c:v>0.21483117332917467</c:v>
                </c:pt>
                <c:pt idx="6238">
                  <c:v>0.2166233183745058</c:v>
                </c:pt>
                <c:pt idx="6239">
                  <c:v>0.21842278773735588</c:v>
                </c:pt>
                <c:pt idx="6240">
                  <c:v>0.2202295794443789</c:v>
                </c:pt>
                <c:pt idx="6241">
                  <c:v>0.22204369151419961</c:v>
                </c:pt>
                <c:pt idx="6242">
                  <c:v>0.2238651219574288</c:v>
                </c:pt>
                <c:pt idx="6243">
                  <c:v>0.22569386877665334</c:v>
                </c:pt>
                <c:pt idx="6244">
                  <c:v>0.22752992996641713</c:v>
                </c:pt>
                <c:pt idx="6245">
                  <c:v>0.22937330351325014</c:v>
                </c:pt>
                <c:pt idx="6246">
                  <c:v>0.23122398739568278</c:v>
                </c:pt>
                <c:pt idx="6247">
                  <c:v>0.23308197958420193</c:v>
                </c:pt>
                <c:pt idx="6248">
                  <c:v>0.2349472780412887</c:v>
                </c:pt>
                <c:pt idx="6249">
                  <c:v>0.23681988072141813</c:v>
                </c:pt>
                <c:pt idx="6250">
                  <c:v>0.23869978557105878</c:v>
                </c:pt>
                <c:pt idx="6251">
                  <c:v>0.24058699052865704</c:v>
                </c:pt>
                <c:pt idx="6252">
                  <c:v>0.24248149352466664</c:v>
                </c:pt>
                <c:pt idx="6253">
                  <c:v>0.24438329248152818</c:v>
                </c:pt>
                <c:pt idx="6254">
                  <c:v>0.24629238531368142</c:v>
                </c:pt>
                <c:pt idx="6255">
                  <c:v>0.24820876992758195</c:v>
                </c:pt>
                <c:pt idx="6256">
                  <c:v>0.2501324442216753</c:v>
                </c:pt>
                <c:pt idx="6257">
                  <c:v>0.25206340608641437</c:v>
                </c:pt>
                <c:pt idx="6258">
                  <c:v>0.25400165340426428</c:v>
                </c:pt>
                <c:pt idx="6259">
                  <c:v>0.25594718404969541</c:v>
                </c:pt>
                <c:pt idx="6260">
                  <c:v>0.25789999588920848</c:v>
                </c:pt>
                <c:pt idx="6261">
                  <c:v>0.25986008678129396</c:v>
                </c:pt>
                <c:pt idx="6262">
                  <c:v>0.26182745457646706</c:v>
                </c:pt>
                <c:pt idx="6263">
                  <c:v>0.26380209711727848</c:v>
                </c:pt>
                <c:pt idx="6264">
                  <c:v>0.26578401223829035</c:v>
                </c:pt>
                <c:pt idx="6265">
                  <c:v>0.26777319776608599</c:v>
                </c:pt>
                <c:pt idx="6266">
                  <c:v>0.26976965151927179</c:v>
                </c:pt>
                <c:pt idx="6267">
                  <c:v>0.27177337130850648</c:v>
                </c:pt>
                <c:pt idx="6268">
                  <c:v>0.27378435493646414</c:v>
                </c:pt>
                <c:pt idx="6269">
                  <c:v>0.27580260019783776</c:v>
                </c:pt>
                <c:pt idx="6270">
                  <c:v>0.27782810487938525</c:v>
                </c:pt>
                <c:pt idx="6271">
                  <c:v>0.2798608667598988</c:v>
                </c:pt>
                <c:pt idx="6272">
                  <c:v>0.28190088361020055</c:v>
                </c:pt>
                <c:pt idx="6273">
                  <c:v>0.28394815319316175</c:v>
                </c:pt>
                <c:pt idx="6274">
                  <c:v>0.286002673263692</c:v>
                </c:pt>
                <c:pt idx="6275">
                  <c:v>0.28806444156876843</c:v>
                </c:pt>
                <c:pt idx="6276">
                  <c:v>0.29013345584740502</c:v>
                </c:pt>
                <c:pt idx="6277">
                  <c:v>0.29220971383067779</c:v>
                </c:pt>
                <c:pt idx="6278">
                  <c:v>0.29429321324171787</c:v>
                </c:pt>
                <c:pt idx="6279">
                  <c:v>0.29638395179570193</c:v>
                </c:pt>
                <c:pt idx="6280">
                  <c:v>0.29848192719988409</c:v>
                </c:pt>
                <c:pt idx="6281">
                  <c:v>0.30058713715357316</c:v>
                </c:pt>
                <c:pt idx="6282">
                  <c:v>0.30269957934816433</c:v>
                </c:pt>
                <c:pt idx="6283">
                  <c:v>0.30481925146708116</c:v>
                </c:pt>
                <c:pt idx="6284">
                  <c:v>0.30694615118586172</c:v>
                </c:pt>
                <c:pt idx="6285">
                  <c:v>0.30908027617210121</c:v>
                </c:pt>
                <c:pt idx="6286">
                  <c:v>0.31122162408545789</c:v>
                </c:pt>
                <c:pt idx="6287">
                  <c:v>0.31337019257767817</c:v>
                </c:pt>
                <c:pt idx="6288">
                  <c:v>0.31552597929260429</c:v>
                </c:pt>
                <c:pt idx="6289">
                  <c:v>0.3176889818661579</c:v>
                </c:pt>
                <c:pt idx="6290">
                  <c:v>0.3198591979263285</c:v>
                </c:pt>
                <c:pt idx="6291">
                  <c:v>0.32203662509320519</c:v>
                </c:pt>
                <c:pt idx="6292">
                  <c:v>0.32422126097898307</c:v>
                </c:pt>
                <c:pt idx="6293">
                  <c:v>0.32641310318793915</c:v>
                </c:pt>
                <c:pt idx="6294">
                  <c:v>0.32861214931644678</c:v>
                </c:pt>
                <c:pt idx="6295">
                  <c:v>0.33081839695297693</c:v>
                </c:pt>
                <c:pt idx="6296">
                  <c:v>0.33303184367812078</c:v>
                </c:pt>
                <c:pt idx="6297">
                  <c:v>0.33525248706455596</c:v>
                </c:pt>
                <c:pt idx="6298">
                  <c:v>0.33748032467707456</c:v>
                </c:pt>
                <c:pt idx="6299">
                  <c:v>0.33971535407257181</c:v>
                </c:pt>
                <c:pt idx="6300">
                  <c:v>0.34195757280007932</c:v>
                </c:pt>
                <c:pt idx="6301">
                  <c:v>0.34420697840072029</c:v>
                </c:pt>
                <c:pt idx="6302">
                  <c:v>0.34646356840775167</c:v>
                </c:pt>
                <c:pt idx="6303">
                  <c:v>0.34872734034654135</c:v>
                </c:pt>
                <c:pt idx="6304">
                  <c:v>0.35099829173457936</c:v>
                </c:pt>
                <c:pt idx="6305">
                  <c:v>0.35327642008149762</c:v>
                </c:pt>
                <c:pt idx="6306">
                  <c:v>0.35556172288904991</c:v>
                </c:pt>
                <c:pt idx="6307">
                  <c:v>0.35785419765112469</c:v>
                </c:pt>
                <c:pt idx="6308">
                  <c:v>0.3601538418537254</c:v>
                </c:pt>
                <c:pt idx="6309">
                  <c:v>0.3624606529750205</c:v>
                </c:pt>
                <c:pt idx="6310">
                  <c:v>0.3647746284853205</c:v>
                </c:pt>
                <c:pt idx="6311">
                  <c:v>0.36709576584705461</c:v>
                </c:pt>
                <c:pt idx="6312">
                  <c:v>0.36942406251480436</c:v>
                </c:pt>
                <c:pt idx="6313">
                  <c:v>0.37175951593531997</c:v>
                </c:pt>
                <c:pt idx="6314">
                  <c:v>0.37410212354748951</c:v>
                </c:pt>
                <c:pt idx="6315">
                  <c:v>0.37645188278235331</c:v>
                </c:pt>
                <c:pt idx="6316">
                  <c:v>0.37880879106310211</c:v>
                </c:pt>
                <c:pt idx="6317">
                  <c:v>0.38117284580511057</c:v>
                </c:pt>
                <c:pt idx="6318">
                  <c:v>0.38354404441590817</c:v>
                </c:pt>
                <c:pt idx="6319">
                  <c:v>0.38592238429517384</c:v>
                </c:pt>
                <c:pt idx="6320">
                  <c:v>0.38830786283476015</c:v>
                </c:pt>
                <c:pt idx="6321">
                  <c:v>0.39070047741870922</c:v>
                </c:pt>
                <c:pt idx="6322">
                  <c:v>0.39310022542322676</c:v>
                </c:pt>
                <c:pt idx="6323">
                  <c:v>0.39550710421668545</c:v>
                </c:pt>
                <c:pt idx="6324">
                  <c:v>0.39792111115964907</c:v>
                </c:pt>
                <c:pt idx="6325">
                  <c:v>0.40034224360487808</c:v>
                </c:pt>
                <c:pt idx="6326">
                  <c:v>0.40277049889727806</c:v>
                </c:pt>
                <c:pt idx="6327">
                  <c:v>0.40520587437399197</c:v>
                </c:pt>
                <c:pt idx="6328">
                  <c:v>0.40764836736432708</c:v>
                </c:pt>
                <c:pt idx="6329">
                  <c:v>0.41009797518977725</c:v>
                </c:pt>
                <c:pt idx="6330">
                  <c:v>0.41255469516405918</c:v>
                </c:pt>
                <c:pt idx="6331">
                  <c:v>0.41501852459308131</c:v>
                </c:pt>
                <c:pt idx="6332">
                  <c:v>0.4174894607749472</c:v>
                </c:pt>
                <c:pt idx="6333">
                  <c:v>0.41996750099996105</c:v>
                </c:pt>
                <c:pt idx="6334">
                  <c:v>0.42245264255066478</c:v>
                </c:pt>
                <c:pt idx="6335">
                  <c:v>0.42494488270179842</c:v>
                </c:pt>
                <c:pt idx="6336">
                  <c:v>0.42744421872030103</c:v>
                </c:pt>
                <c:pt idx="6337">
                  <c:v>0.42995064786534248</c:v>
                </c:pt>
                <c:pt idx="6338">
                  <c:v>0.4324641673883271</c:v>
                </c:pt>
                <c:pt idx="6339">
                  <c:v>0.43498477453287615</c:v>
                </c:pt>
                <c:pt idx="6340">
                  <c:v>0.43751246653482673</c:v>
                </c:pt>
                <c:pt idx="6341">
                  <c:v>0.44004724062224698</c:v>
                </c:pt>
                <c:pt idx="6342">
                  <c:v>0.4425890940154576</c:v>
                </c:pt>
                <c:pt idx="6343">
                  <c:v>0.44513802392700796</c:v>
                </c:pt>
                <c:pt idx="6344">
                  <c:v>0.44769402756167315</c:v>
                </c:pt>
                <c:pt idx="6345">
                  <c:v>0.45025710211647912</c:v>
                </c:pt>
                <c:pt idx="6346">
                  <c:v>0.45282724478072428</c:v>
                </c:pt>
                <c:pt idx="6347">
                  <c:v>0.45540445273590968</c:v>
                </c:pt>
                <c:pt idx="6348">
                  <c:v>0.45798872315581352</c:v>
                </c:pt>
                <c:pt idx="6349">
                  <c:v>0.46058005320646161</c:v>
                </c:pt>
                <c:pt idx="6350">
                  <c:v>0.46317844004616021</c:v>
                </c:pt>
                <c:pt idx="6351">
                  <c:v>0.46578388082544764</c:v>
                </c:pt>
                <c:pt idx="6352">
                  <c:v>0.4683963726871464</c:v>
                </c:pt>
                <c:pt idx="6353">
                  <c:v>0.47101591276633303</c:v>
                </c:pt>
                <c:pt idx="6354">
                  <c:v>0.47364249819035098</c:v>
                </c:pt>
                <c:pt idx="6355">
                  <c:v>0.47627612607884207</c:v>
                </c:pt>
                <c:pt idx="6356">
                  <c:v>0.47891679354370686</c:v>
                </c:pt>
                <c:pt idx="6357">
                  <c:v>0.48156449768913429</c:v>
                </c:pt>
                <c:pt idx="6358">
                  <c:v>0.48421923561158176</c:v>
                </c:pt>
                <c:pt idx="6359">
                  <c:v>0.48688100439980453</c:v>
                </c:pt>
                <c:pt idx="6360">
                  <c:v>0.48954980113485758</c:v>
                </c:pt>
                <c:pt idx="6361">
                  <c:v>0.49222562289007166</c:v>
                </c:pt>
                <c:pt idx="6362">
                  <c:v>0.49490846673106942</c:v>
                </c:pt>
                <c:pt idx="6363">
                  <c:v>0.4975983297157997</c:v>
                </c:pt>
                <c:pt idx="6364">
                  <c:v>0.50029520889449586</c:v>
                </c:pt>
                <c:pt idx="6365">
                  <c:v>0.50299910130969516</c:v>
                </c:pt>
                <c:pt idx="6366">
                  <c:v>0.50571000399623633</c:v>
                </c:pt>
                <c:pt idx="6367">
                  <c:v>0.50842791398129983</c:v>
                </c:pt>
                <c:pt idx="6368">
                  <c:v>0.51115282828436526</c:v>
                </c:pt>
                <c:pt idx="6369">
                  <c:v>0.51388474391722205</c:v>
                </c:pt>
                <c:pt idx="6370">
                  <c:v>0.51662365788398679</c:v>
                </c:pt>
                <c:pt idx="6371">
                  <c:v>0.51936956718110572</c:v>
                </c:pt>
                <c:pt idx="6372">
                  <c:v>0.52212246879736202</c:v>
                </c:pt>
                <c:pt idx="6373">
                  <c:v>0.52488235971385167</c:v>
                </c:pt>
                <c:pt idx="6374">
                  <c:v>0.52764923690401322</c:v>
                </c:pt>
                <c:pt idx="6375">
                  <c:v>0.5304230973336469</c:v>
                </c:pt>
                <c:pt idx="6376">
                  <c:v>0.53320393796084431</c:v>
                </c:pt>
                <c:pt idx="6377">
                  <c:v>0.53599175573609459</c:v>
                </c:pt>
                <c:pt idx="6378">
                  <c:v>0.53878654760221545</c:v>
                </c:pt>
                <c:pt idx="6379">
                  <c:v>0.54158831049436074</c:v>
                </c:pt>
                <c:pt idx="6380">
                  <c:v>0.54439704134005662</c:v>
                </c:pt>
                <c:pt idx="6381">
                  <c:v>0.54721273705919848</c:v>
                </c:pt>
                <c:pt idx="6382">
                  <c:v>0.55003539456401906</c:v>
                </c:pt>
                <c:pt idx="6383">
                  <c:v>0.55286501075911731</c:v>
                </c:pt>
                <c:pt idx="6384">
                  <c:v>0.55570158254149304</c:v>
                </c:pt>
                <c:pt idx="6385">
                  <c:v>0.55854510680050184</c:v>
                </c:pt>
                <c:pt idx="6386">
                  <c:v>0.56139558041785376</c:v>
                </c:pt>
                <c:pt idx="6387">
                  <c:v>0.56425300026765535</c:v>
                </c:pt>
                <c:pt idx="6388">
                  <c:v>0.56711736321639361</c:v>
                </c:pt>
                <c:pt idx="6389">
                  <c:v>0.56998866612296051</c:v>
                </c:pt>
                <c:pt idx="6390">
                  <c:v>0.57286690583861066</c:v>
                </c:pt>
                <c:pt idx="6391">
                  <c:v>0.57575207920699478</c:v>
                </c:pt>
                <c:pt idx="6392">
                  <c:v>0.57864418306416954</c:v>
                </c:pt>
                <c:pt idx="6393">
                  <c:v>0.58154321423860034</c:v>
                </c:pt>
                <c:pt idx="6394">
                  <c:v>0.58444916955112758</c:v>
                </c:pt>
                <c:pt idx="6395">
                  <c:v>0.58736204581501261</c:v>
                </c:pt>
                <c:pt idx="6396">
                  <c:v>0.59028183983595661</c:v>
                </c:pt>
                <c:pt idx="6397">
                  <c:v>0.59320854841202653</c:v>
                </c:pt>
                <c:pt idx="6398">
                  <c:v>0.59614216833372746</c:v>
                </c:pt>
                <c:pt idx="6399">
                  <c:v>0.59908269638398748</c:v>
                </c:pt>
                <c:pt idx="6400">
                  <c:v>0.60203012933816136</c:v>
                </c:pt>
                <c:pt idx="6401">
                  <c:v>0.60498446396402006</c:v>
                </c:pt>
                <c:pt idx="6402">
                  <c:v>0.60794569702178358</c:v>
                </c:pt>
                <c:pt idx="6403">
                  <c:v>0.61091382526409133</c:v>
                </c:pt>
                <c:pt idx="6404">
                  <c:v>0.61388884543601796</c:v>
                </c:pt>
                <c:pt idx="6405">
                  <c:v>0.6168707542750993</c:v>
                </c:pt>
                <c:pt idx="6406">
                  <c:v>0.61985954851130765</c:v>
                </c:pt>
                <c:pt idx="6407">
                  <c:v>0.62285522486706657</c:v>
                </c:pt>
                <c:pt idx="6408">
                  <c:v>0.62585778005723802</c:v>
                </c:pt>
                <c:pt idx="6409">
                  <c:v>0.62886721078916119</c:v>
                </c:pt>
                <c:pt idx="6410">
                  <c:v>0.63188351376262031</c:v>
                </c:pt>
                <c:pt idx="6411">
                  <c:v>0.63490668566987829</c:v>
                </c:pt>
                <c:pt idx="6412">
                  <c:v>0.63793672319563977</c:v>
                </c:pt>
                <c:pt idx="6413">
                  <c:v>0.64097362301710969</c:v>
                </c:pt>
                <c:pt idx="6414">
                  <c:v>0.64401738180397206</c:v>
                </c:pt>
                <c:pt idx="6415">
                  <c:v>0.64706799621833777</c:v>
                </c:pt>
                <c:pt idx="6416">
                  <c:v>0.65012546291483841</c:v>
                </c:pt>
                <c:pt idx="6417">
                  <c:v>0.65318977854060623</c:v>
                </c:pt>
                <c:pt idx="6418">
                  <c:v>0.65626093973524824</c:v>
                </c:pt>
                <c:pt idx="6419">
                  <c:v>0.65933894313083607</c:v>
                </c:pt>
                <c:pt idx="6420">
                  <c:v>0.66242378535197166</c:v>
                </c:pt>
                <c:pt idx="6421">
                  <c:v>0.6655154630157516</c:v>
                </c:pt>
                <c:pt idx="6422">
                  <c:v>0.66861397273176548</c:v>
                </c:pt>
                <c:pt idx="6423">
                  <c:v>0.67171931110211958</c:v>
                </c:pt>
                <c:pt idx="6424">
                  <c:v>0.67483147472142535</c:v>
                </c:pt>
                <c:pt idx="6425">
                  <c:v>0.67795046017683203</c:v>
                </c:pt>
                <c:pt idx="6426">
                  <c:v>0.6810762640479715</c:v>
                </c:pt>
                <c:pt idx="6427">
                  <c:v>0.68420888290701443</c:v>
                </c:pt>
                <c:pt idx="6428">
                  <c:v>0.68734831331867707</c:v>
                </c:pt>
                <c:pt idx="6429">
                  <c:v>0.69049455184017339</c:v>
                </c:pt>
                <c:pt idx="6430">
                  <c:v>0.69364759502127615</c:v>
                </c:pt>
                <c:pt idx="6431">
                  <c:v>0.69680743940428203</c:v>
                </c:pt>
                <c:pt idx="6432">
                  <c:v>0.69997408152403939</c:v>
                </c:pt>
                <c:pt idx="6433">
                  <c:v>0.70314751790792318</c:v>
                </c:pt>
                <c:pt idx="6434">
                  <c:v>0.70632774507588303</c:v>
                </c:pt>
                <c:pt idx="6435">
                  <c:v>0.70951475954042376</c:v>
                </c:pt>
                <c:pt idx="6436">
                  <c:v>0.71270855780656628</c:v>
                </c:pt>
                <c:pt idx="6437">
                  <c:v>0.71590913637192877</c:v>
                </c:pt>
                <c:pt idx="6438">
                  <c:v>0.71911649172669234</c:v>
                </c:pt>
                <c:pt idx="6439">
                  <c:v>0.7223306203535943</c:v>
                </c:pt>
                <c:pt idx="6440">
                  <c:v>0.72555151872794277</c:v>
                </c:pt>
                <c:pt idx="6441">
                  <c:v>0.72877918331763114</c:v>
                </c:pt>
                <c:pt idx="6442">
                  <c:v>0.7320136105831333</c:v>
                </c:pt>
                <c:pt idx="6443">
                  <c:v>0.73525479697749618</c:v>
                </c:pt>
                <c:pt idx="6444">
                  <c:v>0.73850273894636731</c:v>
                </c:pt>
                <c:pt idx="6445">
                  <c:v>0.74175743292797247</c:v>
                </c:pt>
                <c:pt idx="6446">
                  <c:v>0.74501887535315348</c:v>
                </c:pt>
                <c:pt idx="6447">
                  <c:v>0.74828706264533495</c:v>
                </c:pt>
                <c:pt idx="6448">
                  <c:v>0.75156199122054645</c:v>
                </c:pt>
                <c:pt idx="6449">
                  <c:v>0.75484365748741444</c:v>
                </c:pt>
                <c:pt idx="6450">
                  <c:v>0.75813205784720916</c:v>
                </c:pt>
                <c:pt idx="6451">
                  <c:v>0.76142718869378323</c:v>
                </c:pt>
                <c:pt idx="6452">
                  <c:v>0.76472904641362827</c:v>
                </c:pt>
                <c:pt idx="6453">
                  <c:v>0.76803762738587078</c:v>
                </c:pt>
                <c:pt idx="6454">
                  <c:v>0.77135292798220956</c:v>
                </c:pt>
                <c:pt idx="6455">
                  <c:v>0.77467494456701846</c:v>
                </c:pt>
                <c:pt idx="6456">
                  <c:v>0.77800367349731814</c:v>
                </c:pt>
                <c:pt idx="6457">
                  <c:v>0.78133911112274512</c:v>
                </c:pt>
                <c:pt idx="6458">
                  <c:v>0.78468125378556841</c:v>
                </c:pt>
                <c:pt idx="6459">
                  <c:v>0.78803009782073463</c:v>
                </c:pt>
                <c:pt idx="6460">
                  <c:v>0.79138563955582164</c:v>
                </c:pt>
                <c:pt idx="6461">
                  <c:v>0.79474787531105817</c:v>
                </c:pt>
                <c:pt idx="6462">
                  <c:v>0.79811680139933971</c:v>
                </c:pt>
                <c:pt idx="6463">
                  <c:v>0.8014924141262354</c:v>
                </c:pt>
                <c:pt idx="6464">
                  <c:v>0.80487470978998088</c:v>
                </c:pt>
                <c:pt idx="6465">
                  <c:v>0.80826368468146381</c:v>
                </c:pt>
                <c:pt idx="6466">
                  <c:v>0.81165933508423982</c:v>
                </c:pt>
                <c:pt idx="6467">
                  <c:v>0.81506165727457314</c:v>
                </c:pt>
                <c:pt idx="6468">
                  <c:v>0.81847064752142695</c:v>
                </c:pt>
                <c:pt idx="6469">
                  <c:v>0.82188630208639823</c:v>
                </c:pt>
                <c:pt idx="6470">
                  <c:v>0.82530861722379723</c:v>
                </c:pt>
                <c:pt idx="6471">
                  <c:v>0.82873758918065576</c:v>
                </c:pt>
                <c:pt idx="6472">
                  <c:v>0.83217321419667944</c:v>
                </c:pt>
                <c:pt idx="6473">
                  <c:v>0.83561548850427292</c:v>
                </c:pt>
                <c:pt idx="6474">
                  <c:v>0.8390644083285671</c:v>
                </c:pt>
                <c:pt idx="6475">
                  <c:v>0.84251996988741562</c:v>
                </c:pt>
                <c:pt idx="6476">
                  <c:v>0.84598216939135007</c:v>
                </c:pt>
                <c:pt idx="6477">
                  <c:v>0.84945100304364152</c:v>
                </c:pt>
                <c:pt idx="6478">
                  <c:v>0.85292646704030928</c:v>
                </c:pt>
                <c:pt idx="6479">
                  <c:v>0.85640855757006096</c:v>
                </c:pt>
                <c:pt idx="6480">
                  <c:v>0.85989727081437117</c:v>
                </c:pt>
                <c:pt idx="6481">
                  <c:v>0.86339260294743603</c:v>
                </c:pt>
                <c:pt idx="6482">
                  <c:v>0.8668945501361871</c:v>
                </c:pt>
                <c:pt idx="6483">
                  <c:v>0.87040310854030667</c:v>
                </c:pt>
                <c:pt idx="6484">
                  <c:v>0.87391827431224189</c:v>
                </c:pt>
                <c:pt idx="6485">
                  <c:v>0.87744004359719163</c:v>
                </c:pt>
                <c:pt idx="6486">
                  <c:v>0.88096841253308711</c:v>
                </c:pt>
                <c:pt idx="6487">
                  <c:v>0.88450337725063322</c:v>
                </c:pt>
                <c:pt idx="6488">
                  <c:v>0.88804493387332295</c:v>
                </c:pt>
                <c:pt idx="6489">
                  <c:v>0.89159307851740599</c:v>
                </c:pt>
                <c:pt idx="6490">
                  <c:v>0.89514780729190113</c:v>
                </c:pt>
                <c:pt idx="6491">
                  <c:v>0.89870911629859651</c:v>
                </c:pt>
                <c:pt idx="6492">
                  <c:v>0.90227700163210856</c:v>
                </c:pt>
                <c:pt idx="6493">
                  <c:v>0.90585145937981071</c:v>
                </c:pt>
                <c:pt idx="6494">
                  <c:v>0.90943248562184231</c:v>
                </c:pt>
                <c:pt idx="6495">
                  <c:v>0.91302007643118854</c:v>
                </c:pt>
                <c:pt idx="6496">
                  <c:v>0.91661422787362645</c:v>
                </c:pt>
                <c:pt idx="6497">
                  <c:v>0.92021493600772086</c:v>
                </c:pt>
                <c:pt idx="6498">
                  <c:v>0.92382219688485012</c:v>
                </c:pt>
                <c:pt idx="6499">
                  <c:v>0.92743600654919989</c:v>
                </c:pt>
                <c:pt idx="6500">
                  <c:v>0.93105636103780265</c:v>
                </c:pt>
                <c:pt idx="6501">
                  <c:v>0.93468325638048499</c:v>
                </c:pt>
                <c:pt idx="6502">
                  <c:v>0.93831668859992345</c:v>
                </c:pt>
                <c:pt idx="6503">
                  <c:v>0.94195665371161197</c:v>
                </c:pt>
                <c:pt idx="6504">
                  <c:v>0.94560314772386678</c:v>
                </c:pt>
                <c:pt idx="6505">
                  <c:v>0.94925616663787271</c:v>
                </c:pt>
                <c:pt idx="6506">
                  <c:v>0.95291570644763657</c:v>
                </c:pt>
                <c:pt idx="6507">
                  <c:v>0.95658176314004983</c:v>
                </c:pt>
                <c:pt idx="6508">
                  <c:v>0.96025433269479699</c:v>
                </c:pt>
                <c:pt idx="6509">
                  <c:v>0.96393341108447761</c:v>
                </c:pt>
                <c:pt idx="6510">
                  <c:v>0.96761899427453202</c:v>
                </c:pt>
                <c:pt idx="6511">
                  <c:v>0.97131107822325979</c:v>
                </c:pt>
                <c:pt idx="6512">
                  <c:v>0.97500965888182412</c:v>
                </c:pt>
                <c:pt idx="6513">
                  <c:v>0.97871473219429683</c:v>
                </c:pt>
                <c:pt idx="6514">
                  <c:v>0.98242629409761817</c:v>
                </c:pt>
                <c:pt idx="6515">
                  <c:v>0.98614434052159483</c:v>
                </c:pt>
                <c:pt idx="6516">
                  <c:v>0.98986886738891511</c:v>
                </c:pt>
                <c:pt idx="6517">
                  <c:v>0.99359987061519561</c:v>
                </c:pt>
                <c:pt idx="6518">
                  <c:v>0.99733734610894886</c:v>
                </c:pt>
                <c:pt idx="6519">
                  <c:v>1.0010812897715535</c:v>
                </c:pt>
                <c:pt idx="6520">
                  <c:v>1.0048316974973108</c:v>
                </c:pt>
                <c:pt idx="6521">
                  <c:v>1.0085885651734636</c:v>
                </c:pt>
                <c:pt idx="6522">
                  <c:v>1.012351888680129</c:v>
                </c:pt>
                <c:pt idx="6523">
                  <c:v>1.0161216638903641</c:v>
                </c:pt>
                <c:pt idx="6524">
                  <c:v>1.0198978866701376</c:v>
                </c:pt>
                <c:pt idx="6525">
                  <c:v>1.0236805528783799</c:v>
                </c:pt>
                <c:pt idx="6526">
                  <c:v>1.0274696583669205</c:v>
                </c:pt>
                <c:pt idx="6527">
                  <c:v>1.0312651989805499</c:v>
                </c:pt>
                <c:pt idx="6528">
                  <c:v>1.035067170556986</c:v>
                </c:pt>
                <c:pt idx="6529">
                  <c:v>1.0388755689268865</c:v>
                </c:pt>
                <c:pt idx="6530">
                  <c:v>1.0426903899138946</c:v>
                </c:pt>
                <c:pt idx="6531">
                  <c:v>1.0465116293345922</c:v>
                </c:pt>
                <c:pt idx="6532">
                  <c:v>1.0503392829985252</c:v>
                </c:pt>
                <c:pt idx="6533">
                  <c:v>1.0541733467081742</c:v>
                </c:pt>
                <c:pt idx="6534">
                  <c:v>1.0580138162590367</c:v>
                </c:pt>
                <c:pt idx="6535">
                  <c:v>1.0618606874395826</c:v>
                </c:pt>
                <c:pt idx="6536">
                  <c:v>1.0657139560312274</c:v>
                </c:pt>
                <c:pt idx="6537">
                  <c:v>1.0695736178083799</c:v>
                </c:pt>
                <c:pt idx="6538">
                  <c:v>1.0734396685384673</c:v>
                </c:pt>
                <c:pt idx="6539">
                  <c:v>1.0773121039818914</c:v>
                </c:pt>
                <c:pt idx="6540">
                  <c:v>1.0811909198920442</c:v>
                </c:pt>
                <c:pt idx="6541">
                  <c:v>1.0850761120153114</c:v>
                </c:pt>
                <c:pt idx="6542">
                  <c:v>1.0889676760911324</c:v>
                </c:pt>
                <c:pt idx="6543">
                  <c:v>1.092865607851929</c:v>
                </c:pt>
                <c:pt idx="6544">
                  <c:v>1.0967699030231193</c:v>
                </c:pt>
                <c:pt idx="6545">
                  <c:v>1.100680557323175</c:v>
                </c:pt>
                <c:pt idx="6546">
                  <c:v>1.1045975664635874</c:v>
                </c:pt>
                <c:pt idx="6547">
                  <c:v>1.1085209261488811</c:v>
                </c:pt>
                <c:pt idx="6548">
                  <c:v>1.112450632076605</c:v>
                </c:pt>
                <c:pt idx="6549">
                  <c:v>1.1163866799373388</c:v>
                </c:pt>
                <c:pt idx="6550">
                  <c:v>1.1203290654147464</c:v>
                </c:pt>
                <c:pt idx="6551">
                  <c:v>1.1242777841855061</c:v>
                </c:pt>
                <c:pt idx="6552">
                  <c:v>1.1282328319193755</c:v>
                </c:pt>
                <c:pt idx="6553">
                  <c:v>1.1321942042791604</c:v>
                </c:pt>
                <c:pt idx="6554">
                  <c:v>1.1361618969207066</c:v>
                </c:pt>
                <c:pt idx="6555">
                  <c:v>1.1401359054929734</c:v>
                </c:pt>
                <c:pt idx="6556">
                  <c:v>1.1441162256379684</c:v>
                </c:pt>
                <c:pt idx="6557">
                  <c:v>1.1481028529907915</c:v>
                </c:pt>
                <c:pt idx="6558">
                  <c:v>1.1520957831795891</c:v>
                </c:pt>
                <c:pt idx="6559">
                  <c:v>1.156095011825651</c:v>
                </c:pt>
                <c:pt idx="6560">
                  <c:v>1.1601005345433384</c:v>
                </c:pt>
                <c:pt idx="6561">
                  <c:v>1.1641123469400791</c:v>
                </c:pt>
                <c:pt idx="6562">
                  <c:v>1.1681304446164278</c:v>
                </c:pt>
                <c:pt idx="6563">
                  <c:v>1.1721548231660657</c:v>
                </c:pt>
                <c:pt idx="6564">
                  <c:v>1.1761854781757766</c:v>
                </c:pt>
                <c:pt idx="6565">
                  <c:v>1.1802224052254353</c:v>
                </c:pt>
                <c:pt idx="6566">
                  <c:v>1.1842655998880469</c:v>
                </c:pt>
                <c:pt idx="6567">
                  <c:v>1.1883150577297716</c:v>
                </c:pt>
                <c:pt idx="6568">
                  <c:v>1.1923707743098846</c:v>
                </c:pt>
                <c:pt idx="6569">
                  <c:v>1.1964327451807841</c:v>
                </c:pt>
                <c:pt idx="6570">
                  <c:v>1.2005009658880088</c:v>
                </c:pt>
                <c:pt idx="6571">
                  <c:v>1.2045754319702904</c:v>
                </c:pt>
                <c:pt idx="6572">
                  <c:v>1.2086561389594612</c:v>
                </c:pt>
                <c:pt idx="6573">
                  <c:v>1.2127430823805119</c:v>
                </c:pt>
                <c:pt idx="6574">
                  <c:v>1.2168362577516096</c:v>
                </c:pt>
                <c:pt idx="6575">
                  <c:v>1.2209356605841071</c:v>
                </c:pt>
                <c:pt idx="6576">
                  <c:v>1.2250412863824909</c:v>
                </c:pt>
                <c:pt idx="6577">
                  <c:v>1.229153130644449</c:v>
                </c:pt>
                <c:pt idx="6578">
                  <c:v>1.2332711888608341</c:v>
                </c:pt>
                <c:pt idx="6579">
                  <c:v>1.2373954565156755</c:v>
                </c:pt>
                <c:pt idx="6580">
                  <c:v>1.2415259290862253</c:v>
                </c:pt>
                <c:pt idx="6581">
                  <c:v>1.2456626020429191</c:v>
                </c:pt>
                <c:pt idx="6582">
                  <c:v>1.2498054708493838</c:v>
                </c:pt>
                <c:pt idx="6583">
                  <c:v>1.2539545309624351</c:v>
                </c:pt>
                <c:pt idx="6584">
                  <c:v>1.2581097778321442</c:v>
                </c:pt>
                <c:pt idx="6585">
                  <c:v>1.2622712069017714</c:v>
                </c:pt>
                <c:pt idx="6586">
                  <c:v>1.2664388136077938</c:v>
                </c:pt>
                <c:pt idx="6587">
                  <c:v>1.2706125933799055</c:v>
                </c:pt>
                <c:pt idx="6588">
                  <c:v>1.2747925416410659</c:v>
                </c:pt>
                <c:pt idx="6589">
                  <c:v>1.2789786538074495</c:v>
                </c:pt>
                <c:pt idx="6590">
                  <c:v>1.2831709252884633</c:v>
                </c:pt>
                <c:pt idx="6591">
                  <c:v>1.2873693514867517</c:v>
                </c:pt>
                <c:pt idx="6592">
                  <c:v>1.2915739277982485</c:v>
                </c:pt>
                <c:pt idx="6593">
                  <c:v>1.2957846496121244</c:v>
                </c:pt>
                <c:pt idx="6594">
                  <c:v>1.3000015123107969</c:v>
                </c:pt>
                <c:pt idx="6595">
                  <c:v>1.3042245112699502</c:v>
                </c:pt>
                <c:pt idx="6596">
                  <c:v>1.3084536418585528</c:v>
                </c:pt>
                <c:pt idx="6597">
                  <c:v>1.3126888994388597</c:v>
                </c:pt>
                <c:pt idx="6598">
                  <c:v>1.3169302793663713</c:v>
                </c:pt>
                <c:pt idx="6599">
                  <c:v>1.3211777769898969</c:v>
                </c:pt>
                <c:pt idx="6600">
                  <c:v>1.3254313876515627</c:v>
                </c:pt>
                <c:pt idx="6601">
                  <c:v>1.3296911066867141</c:v>
                </c:pt>
                <c:pt idx="6602">
                  <c:v>1.3339569294240892</c:v>
                </c:pt>
                <c:pt idx="6603">
                  <c:v>1.3382288511856828</c:v>
                </c:pt>
                <c:pt idx="6604">
                  <c:v>1.3425068672867815</c:v>
                </c:pt>
                <c:pt idx="6605">
                  <c:v>1.3467909730360446</c:v>
                </c:pt>
                <c:pt idx="6606">
                  <c:v>1.3510811637354228</c:v>
                </c:pt>
                <c:pt idx="6607">
                  <c:v>1.3553774346801886</c:v>
                </c:pt>
                <c:pt idx="6608">
                  <c:v>1.359679781158937</c:v>
                </c:pt>
                <c:pt idx="6609">
                  <c:v>1.3639881984536457</c:v>
                </c:pt>
                <c:pt idx="6610">
                  <c:v>1.368302681839604</c:v>
                </c:pt>
                <c:pt idx="6611">
                  <c:v>1.372623226585441</c:v>
                </c:pt>
                <c:pt idx="6612">
                  <c:v>1.3769498279531531</c:v>
                </c:pt>
                <c:pt idx="6613">
                  <c:v>1.381282481198076</c:v>
                </c:pt>
                <c:pt idx="6614">
                  <c:v>1.3856211815689579</c:v>
                </c:pt>
                <c:pt idx="6615">
                  <c:v>1.389965924307863</c:v>
                </c:pt>
                <c:pt idx="6616">
                  <c:v>1.3943167046502425</c:v>
                </c:pt>
                <c:pt idx="6617">
                  <c:v>1.398673517824933</c:v>
                </c:pt>
                <c:pt idx="6618">
                  <c:v>1.4030363590541721</c:v>
                </c:pt>
                <c:pt idx="6619">
                  <c:v>1.407405223553551</c:v>
                </c:pt>
                <c:pt idx="6620">
                  <c:v>1.4117801065320683</c:v>
                </c:pt>
                <c:pt idx="6621">
                  <c:v>1.4161610031921665</c:v>
                </c:pt>
                <c:pt idx="6622">
                  <c:v>1.4205479087296142</c:v>
                </c:pt>
                <c:pt idx="6623">
                  <c:v>1.4249408183336474</c:v>
                </c:pt>
                <c:pt idx="6624">
                  <c:v>1.4293397271869046</c:v>
                </c:pt>
                <c:pt idx="6625">
                  <c:v>1.4337446304654331</c:v>
                </c:pt>
                <c:pt idx="6626">
                  <c:v>1.4381555233387271</c:v>
                </c:pt>
                <c:pt idx="6627">
                  <c:v>1.4425724009697043</c:v>
                </c:pt>
                <c:pt idx="6628">
                  <c:v>1.446995258514711</c:v>
                </c:pt>
                <c:pt idx="6629">
                  <c:v>1.4514240911235246</c:v>
                </c:pt>
                <c:pt idx="6630">
                  <c:v>1.4558588939394075</c:v>
                </c:pt>
                <c:pt idx="6631">
                  <c:v>1.4602996620990547</c:v>
                </c:pt>
                <c:pt idx="6632">
                  <c:v>1.4647463907326261</c:v>
                </c:pt>
                <c:pt idx="6633">
                  <c:v>1.4691990749637163</c:v>
                </c:pt>
                <c:pt idx="6634">
                  <c:v>1.4736577099094188</c:v>
                </c:pt>
                <c:pt idx="6635">
                  <c:v>1.4781222906803058</c:v>
                </c:pt>
                <c:pt idx="6636">
                  <c:v>1.4825928123804113</c:v>
                </c:pt>
                <c:pt idx="6637">
                  <c:v>1.4870692701072425</c:v>
                </c:pt>
                <c:pt idx="6638">
                  <c:v>1.4915516589518334</c:v>
                </c:pt>
                <c:pt idx="6639">
                  <c:v>1.4960399739987176</c:v>
                </c:pt>
                <c:pt idx="6640">
                  <c:v>1.500534210325859</c:v>
                </c:pt>
                <c:pt idx="6641">
                  <c:v>1.505034363004786</c:v>
                </c:pt>
                <c:pt idx="6642">
                  <c:v>1.5095404271005497</c:v>
                </c:pt>
                <c:pt idx="6643">
                  <c:v>1.5140523976717029</c:v>
                </c:pt>
                <c:pt idx="6644">
                  <c:v>1.5185702697703032</c:v>
                </c:pt>
                <c:pt idx="6645">
                  <c:v>1.5230940384419427</c:v>
                </c:pt>
                <c:pt idx="6646">
                  <c:v>1.5276236987257594</c:v>
                </c:pt>
                <c:pt idx="6647">
                  <c:v>1.532159245654436</c:v>
                </c:pt>
                <c:pt idx="6648">
                  <c:v>1.536700674254178</c:v>
                </c:pt>
                <c:pt idx="6649">
                  <c:v>1.5412479795447496</c:v>
                </c:pt>
                <c:pt idx="6650">
                  <c:v>1.5458011565394971</c:v>
                </c:pt>
                <c:pt idx="6651">
                  <c:v>1.5503602002452777</c:v>
                </c:pt>
                <c:pt idx="6652">
                  <c:v>1.5549251056625393</c:v>
                </c:pt>
                <c:pt idx="6653">
                  <c:v>1.559495867785331</c:v>
                </c:pt>
                <c:pt idx="6654">
                  <c:v>1.5640724816012219</c:v>
                </c:pt>
                <c:pt idx="6655">
                  <c:v>1.5686549420914031</c:v>
                </c:pt>
                <c:pt idx="6656">
                  <c:v>1.5732432442306561</c:v>
                </c:pt>
                <c:pt idx="6657">
                  <c:v>1.5778373829873387</c:v>
                </c:pt>
                <c:pt idx="6658">
                  <c:v>1.5824373533233971</c:v>
                </c:pt>
                <c:pt idx="6659">
                  <c:v>1.5870431501944156</c:v>
                </c:pt>
                <c:pt idx="6660">
                  <c:v>1.5916547685495948</c:v>
                </c:pt>
                <c:pt idx="6661">
                  <c:v>1.5962722033317009</c:v>
                </c:pt>
                <c:pt idx="6662">
                  <c:v>1.600895449477149</c:v>
                </c:pt>
                <c:pt idx="6663">
                  <c:v>1.6055245019159792</c:v>
                </c:pt>
                <c:pt idx="6664">
                  <c:v>1.6101593555718998</c:v>
                </c:pt>
                <c:pt idx="6665">
                  <c:v>1.6148000053622038</c:v>
                </c:pt>
                <c:pt idx="6666">
                  <c:v>1.6194464461978444</c:v>
                </c:pt>
                <c:pt idx="6667">
                  <c:v>1.6240986729834332</c:v>
                </c:pt>
                <c:pt idx="6668">
                  <c:v>1.6287566806172433</c:v>
                </c:pt>
                <c:pt idx="6669">
                  <c:v>1.6334204639911871</c:v>
                </c:pt>
                <c:pt idx="6670">
                  <c:v>1.6380900179908506</c:v>
                </c:pt>
                <c:pt idx="6671">
                  <c:v>1.6427653374955196</c:v>
                </c:pt>
                <c:pt idx="6672">
                  <c:v>1.6474464173781167</c:v>
                </c:pt>
                <c:pt idx="6673">
                  <c:v>1.6521332525052557</c:v>
                </c:pt>
                <c:pt idx="6674">
                  <c:v>1.6568258377372547</c:v>
                </c:pt>
                <c:pt idx="6675">
                  <c:v>1.6615241679281232</c:v>
                </c:pt>
                <c:pt idx="6676">
                  <c:v>1.6662282379255453</c:v>
                </c:pt>
                <c:pt idx="6677">
                  <c:v>1.6709380425709617</c:v>
                </c:pt>
                <c:pt idx="6678">
                  <c:v>1.6756535766995044</c:v>
                </c:pt>
                <c:pt idx="6679">
                  <c:v>1.6803748351399637</c:v>
                </c:pt>
                <c:pt idx="6680">
                  <c:v>1.685101812714914</c:v>
                </c:pt>
                <c:pt idx="6681">
                  <c:v>1.6898345042406673</c:v>
                </c:pt>
                <c:pt idx="6682">
                  <c:v>1.6945729045272453</c:v>
                </c:pt>
                <c:pt idx="6683">
                  <c:v>1.6993170083783928</c:v>
                </c:pt>
                <c:pt idx="6684">
                  <c:v>1.7040668105916319</c:v>
                </c:pt>
                <c:pt idx="6685">
                  <c:v>1.7088223059582126</c:v>
                </c:pt>
                <c:pt idx="6686">
                  <c:v>1.7135834892631643</c:v>
                </c:pt>
                <c:pt idx="6687">
                  <c:v>1.7183503552852419</c:v>
                </c:pt>
                <c:pt idx="6688">
                  <c:v>1.7231228987970126</c:v>
                </c:pt>
                <c:pt idx="6689">
                  <c:v>1.727901114564812</c:v>
                </c:pt>
                <c:pt idx="6690">
                  <c:v>1.7326849973487042</c:v>
                </c:pt>
                <c:pt idx="6691">
                  <c:v>1.7374745419025936</c:v>
                </c:pt>
                <c:pt idx="6692">
                  <c:v>1.7422697429741429</c:v>
                </c:pt>
                <c:pt idx="6693">
                  <c:v>1.747070595304868</c:v>
                </c:pt>
                <c:pt idx="6694">
                  <c:v>1.7518770936300003</c:v>
                </c:pt>
                <c:pt idx="6695">
                  <c:v>1.7566892326786416</c:v>
                </c:pt>
                <c:pt idx="6696">
                  <c:v>1.7615070071736962</c:v>
                </c:pt>
                <c:pt idx="6697">
                  <c:v>1.7663304118318743</c:v>
                </c:pt>
                <c:pt idx="6698">
                  <c:v>1.7711594413637257</c:v>
                </c:pt>
                <c:pt idx="6699">
                  <c:v>1.7759940904736204</c:v>
                </c:pt>
                <c:pt idx="6700">
                  <c:v>1.7808343538597997</c:v>
                </c:pt>
                <c:pt idx="6701">
                  <c:v>1.7856802262142941</c:v>
                </c:pt>
                <c:pt idx="6702">
                  <c:v>1.7905317022230058</c:v>
                </c:pt>
                <c:pt idx="6703">
                  <c:v>1.7953887765657244</c:v>
                </c:pt>
                <c:pt idx="6704">
                  <c:v>1.8002514439160486</c:v>
                </c:pt>
                <c:pt idx="6705">
                  <c:v>1.8051196989414799</c:v>
                </c:pt>
                <c:pt idx="6706">
                  <c:v>1.8099935363033715</c:v>
                </c:pt>
                <c:pt idx="6707">
                  <c:v>1.8148729506569763</c:v>
                </c:pt>
                <c:pt idx="6708">
                  <c:v>1.8197579366513905</c:v>
                </c:pt>
                <c:pt idx="6709">
                  <c:v>1.824648488929643</c:v>
                </c:pt>
                <c:pt idx="6710">
                  <c:v>1.8295446021286763</c:v>
                </c:pt>
                <c:pt idx="6711">
                  <c:v>1.8344462708792639</c:v>
                </c:pt>
                <c:pt idx="6712">
                  <c:v>1.8393534898061172</c:v>
                </c:pt>
                <c:pt idx="6713">
                  <c:v>1.8442662535278989</c:v>
                </c:pt>
                <c:pt idx="6714">
                  <c:v>1.8491845566571508</c:v>
                </c:pt>
                <c:pt idx="6715">
                  <c:v>1.85410839380034</c:v>
                </c:pt>
                <c:pt idx="6716">
                  <c:v>1.8590377595578753</c:v>
                </c:pt>
                <c:pt idx="6717">
                  <c:v>1.8639726485241226</c:v>
                </c:pt>
                <c:pt idx="6718">
                  <c:v>1.8689130552873707</c:v>
                </c:pt>
                <c:pt idx="6719">
                  <c:v>1.87385897442982</c:v>
                </c:pt>
                <c:pt idx="6720">
                  <c:v>1.8788104005276915</c:v>
                </c:pt>
                <c:pt idx="6721">
                  <c:v>1.8837673281511502</c:v>
                </c:pt>
                <c:pt idx="6722">
                  <c:v>1.8887297518643082</c:v>
                </c:pt>
                <c:pt idx="6723">
                  <c:v>1.8936976662252554</c:v>
                </c:pt>
                <c:pt idx="6724">
                  <c:v>1.8986710657860491</c:v>
                </c:pt>
                <c:pt idx="6725">
                  <c:v>1.9036499450927757</c:v>
                </c:pt>
                <c:pt idx="6726">
                  <c:v>1.9086342986854616</c:v>
                </c:pt>
                <c:pt idx="6727">
                  <c:v>1.9136241210981604</c:v>
                </c:pt>
                <c:pt idx="6728">
                  <c:v>1.9186194068589513</c:v>
                </c:pt>
                <c:pt idx="6729">
                  <c:v>1.9236201504898351</c:v>
                </c:pt>
                <c:pt idx="6730">
                  <c:v>1.9286263465068905</c:v>
                </c:pt>
                <c:pt idx="6731">
                  <c:v>1.933637989420246</c:v>
                </c:pt>
                <c:pt idx="6732">
                  <c:v>1.9386550737340189</c:v>
                </c:pt>
                <c:pt idx="6733">
                  <c:v>1.943677593946318</c:v>
                </c:pt>
                <c:pt idx="6734">
                  <c:v>1.9487055445493757</c:v>
                </c:pt>
                <c:pt idx="6735">
                  <c:v>1.9537389200294164</c:v>
                </c:pt>
                <c:pt idx="6736">
                  <c:v>1.9587777148667127</c:v>
                </c:pt>
                <c:pt idx="6737">
                  <c:v>1.9638219235356114</c:v>
                </c:pt>
                <c:pt idx="6738">
                  <c:v>1.9688715405045305</c:v>
                </c:pt>
                <c:pt idx="6739">
                  <c:v>1.9739265602359601</c:v>
                </c:pt>
                <c:pt idx="6740">
                  <c:v>1.978986977186431</c:v>
                </c:pt>
                <c:pt idx="6741">
                  <c:v>1.9840527858065566</c:v>
                </c:pt>
                <c:pt idx="6742">
                  <c:v>1.9891239805410779</c:v>
                </c:pt>
                <c:pt idx="6743">
                  <c:v>1.9942005558288289</c:v>
                </c:pt>
                <c:pt idx="6744">
                  <c:v>1.9992825061026938</c:v>
                </c:pt>
                <c:pt idx="6745">
                  <c:v>2.0043698257896834</c:v>
                </c:pt>
                <c:pt idx="6746">
                  <c:v>2.0094625093109642</c:v>
                </c:pt>
                <c:pt idx="6747">
                  <c:v>2.0145605510817566</c:v>
                </c:pt>
                <c:pt idx="6748">
                  <c:v>2.0196639455114296</c:v>
                </c:pt>
                <c:pt idx="6749">
                  <c:v>2.0247726870034892</c:v>
                </c:pt>
                <c:pt idx="6750">
                  <c:v>2.0298867699555938</c:v>
                </c:pt>
                <c:pt idx="6751">
                  <c:v>2.0350061887595068</c:v>
                </c:pt>
                <c:pt idx="6752">
                  <c:v>2.0401309378011696</c:v>
                </c:pt>
                <c:pt idx="6753">
                  <c:v>2.0452610114606582</c:v>
                </c:pt>
                <c:pt idx="6754">
                  <c:v>2.0503964041121989</c:v>
                </c:pt>
                <c:pt idx="6755">
                  <c:v>2.055537110124237</c:v>
                </c:pt>
                <c:pt idx="6756">
                  <c:v>2.0606831238593455</c:v>
                </c:pt>
                <c:pt idx="6757">
                  <c:v>2.0658344396742807</c:v>
                </c:pt>
                <c:pt idx="6758">
                  <c:v>2.0709910519200028</c:v>
                </c:pt>
                <c:pt idx="6759">
                  <c:v>2.0761529549416431</c:v>
                </c:pt>
                <c:pt idx="6760">
                  <c:v>2.0813201430785706</c:v>
                </c:pt>
                <c:pt idx="6761">
                  <c:v>2.0864926106643074</c:v>
                </c:pt>
                <c:pt idx="6762">
                  <c:v>2.0916703520265929</c:v>
                </c:pt>
                <c:pt idx="6763">
                  <c:v>2.096853361487427</c:v>
                </c:pt>
                <c:pt idx="6764">
                  <c:v>2.1020416333630036</c:v>
                </c:pt>
                <c:pt idx="6765">
                  <c:v>2.1072351619637359</c:v>
                </c:pt>
                <c:pt idx="6766">
                  <c:v>2.1124339415942628</c:v>
                </c:pt>
                <c:pt idx="6767">
                  <c:v>2.1176379665535245</c:v>
                </c:pt>
                <c:pt idx="6768">
                  <c:v>2.1228472311346662</c:v>
                </c:pt>
                <c:pt idx="6769">
                  <c:v>2.128061729625049</c:v>
                </c:pt>
                <c:pt idx="6770">
                  <c:v>2.1332814563063627</c:v>
                </c:pt>
                <c:pt idx="6771">
                  <c:v>2.1385064054545513</c:v>
                </c:pt>
                <c:pt idx="6772">
                  <c:v>2.1437365713398067</c:v>
                </c:pt>
                <c:pt idx="6773">
                  <c:v>2.1489719482266096</c:v>
                </c:pt>
                <c:pt idx="6774">
                  <c:v>2.1542125303737061</c:v>
                </c:pt>
                <c:pt idx="6775">
                  <c:v>2.1594583120341833</c:v>
                </c:pt>
                <c:pt idx="6776">
                  <c:v>2.1647092874553868</c:v>
                </c:pt>
                <c:pt idx="6777">
                  <c:v>2.1699654508789896</c:v>
                </c:pt>
                <c:pt idx="6778">
                  <c:v>2.1752267965409624</c:v>
                </c:pt>
                <c:pt idx="6779">
                  <c:v>2.1804933186715747</c:v>
                </c:pt>
                <c:pt idx="6780">
                  <c:v>2.1857650114954548</c:v>
                </c:pt>
                <c:pt idx="6781">
                  <c:v>2.1910418692315328</c:v>
                </c:pt>
                <c:pt idx="6782">
                  <c:v>2.1963238860931216</c:v>
                </c:pt>
                <c:pt idx="6783">
                  <c:v>2.2016110562877871</c:v>
                </c:pt>
                <c:pt idx="6784">
                  <c:v>2.2069033740175437</c:v>
                </c:pt>
                <c:pt idx="6785">
                  <c:v>2.2122008334787191</c:v>
                </c:pt>
                <c:pt idx="6786">
                  <c:v>2.2175034288619693</c:v>
                </c:pt>
                <c:pt idx="6787">
                  <c:v>2.2228111543523426</c:v>
                </c:pt>
                <c:pt idx="6788">
                  <c:v>2.2281240041292945</c:v>
                </c:pt>
                <c:pt idx="6789">
                  <c:v>2.2334419723666432</c:v>
                </c:pt>
                <c:pt idx="6790">
                  <c:v>2.2387650532325618</c:v>
                </c:pt>
                <c:pt idx="6791">
                  <c:v>2.2440932408896264</c:v>
                </c:pt>
                <c:pt idx="6792">
                  <c:v>2.2494265294948512</c:v>
                </c:pt>
                <c:pt idx="6793">
                  <c:v>2.2547649131996326</c:v>
                </c:pt>
                <c:pt idx="6794">
                  <c:v>2.2601083861497666</c:v>
                </c:pt>
                <c:pt idx="6795">
                  <c:v>2.2654569424854683</c:v>
                </c:pt>
                <c:pt idx="6796">
                  <c:v>2.2708105763414217</c:v>
                </c:pt>
                <c:pt idx="6797">
                  <c:v>2.2761692818466899</c:v>
                </c:pt>
                <c:pt idx="6798">
                  <c:v>2.2815330531247988</c:v>
                </c:pt>
                <c:pt idx="6799">
                  <c:v>2.2869018842936963</c:v>
                </c:pt>
                <c:pt idx="6800">
                  <c:v>2.2922757694658391</c:v>
                </c:pt>
                <c:pt idx="6801">
                  <c:v>2.2976547027480785</c:v>
                </c:pt>
                <c:pt idx="6802">
                  <c:v>2.3030386782417698</c:v>
                </c:pt>
                <c:pt idx="6803">
                  <c:v>2.3084276900427154</c:v>
                </c:pt>
                <c:pt idx="6804">
                  <c:v>2.3138217322411818</c:v>
                </c:pt>
                <c:pt idx="6805">
                  <c:v>2.3192207989219669</c:v>
                </c:pt>
                <c:pt idx="6806">
                  <c:v>2.3246248841643333</c:v>
                </c:pt>
                <c:pt idx="6807">
                  <c:v>2.3300339820420448</c:v>
                </c:pt>
                <c:pt idx="6808">
                  <c:v>2.3354480866233231</c:v>
                </c:pt>
                <c:pt idx="6809">
                  <c:v>2.3408671919709634</c:v>
                </c:pt>
                <c:pt idx="6810">
                  <c:v>2.3462912921422752</c:v>
                </c:pt>
                <c:pt idx="6811">
                  <c:v>2.3517203811890428</c:v>
                </c:pt>
                <c:pt idx="6812">
                  <c:v>2.3571544531575879</c:v>
                </c:pt>
                <c:pt idx="6813">
                  <c:v>2.3625935020888127</c:v>
                </c:pt>
                <c:pt idx="6814">
                  <c:v>2.3680375220181351</c:v>
                </c:pt>
                <c:pt idx="6815">
                  <c:v>2.3734865069755076</c:v>
                </c:pt>
                <c:pt idx="6816">
                  <c:v>2.3789404509854277</c:v>
                </c:pt>
                <c:pt idx="6817">
                  <c:v>2.38439934806701</c:v>
                </c:pt>
                <c:pt idx="6818">
                  <c:v>2.3898631922339151</c:v>
                </c:pt>
                <c:pt idx="6819">
                  <c:v>2.3953319774943416</c:v>
                </c:pt>
                <c:pt idx="6820">
                  <c:v>2.4008056978510854</c:v>
                </c:pt>
                <c:pt idx="6821">
                  <c:v>2.4062843473015674</c:v>
                </c:pt>
                <c:pt idx="6822">
                  <c:v>2.4117679198377751</c:v>
                </c:pt>
                <c:pt idx="6823">
                  <c:v>2.4172564094462814</c:v>
                </c:pt>
                <c:pt idx="6824">
                  <c:v>2.4227498101082872</c:v>
                </c:pt>
                <c:pt idx="6825">
                  <c:v>2.4282481157996378</c:v>
                </c:pt>
                <c:pt idx="6826">
                  <c:v>2.4337513204907095</c:v>
                </c:pt>
                <c:pt idx="6827">
                  <c:v>2.4392594181466145</c:v>
                </c:pt>
                <c:pt idx="6828">
                  <c:v>2.4447724027270379</c:v>
                </c:pt>
                <c:pt idx="6829">
                  <c:v>2.4502902681862833</c:v>
                </c:pt>
                <c:pt idx="6830">
                  <c:v>2.4558130084733687</c:v>
                </c:pt>
                <c:pt idx="6831">
                  <c:v>2.4613406175319317</c:v>
                </c:pt>
                <c:pt idx="6832">
                  <c:v>2.4668730893002619</c:v>
                </c:pt>
                <c:pt idx="6833">
                  <c:v>2.4724104177113029</c:v>
                </c:pt>
                <c:pt idx="6834">
                  <c:v>2.47795259669273</c:v>
                </c:pt>
                <c:pt idx="6835">
                  <c:v>2.4834996201668718</c:v>
                </c:pt>
                <c:pt idx="6836">
                  <c:v>2.4890514820507041</c:v>
                </c:pt>
                <c:pt idx="6837">
                  <c:v>2.4946081762559231</c:v>
                </c:pt>
                <c:pt idx="6838">
                  <c:v>2.5001696966889622</c:v>
                </c:pt>
                <c:pt idx="6839">
                  <c:v>2.5057360372509412</c:v>
                </c:pt>
                <c:pt idx="6840">
                  <c:v>2.5113071918376604</c:v>
                </c:pt>
                <c:pt idx="6841">
                  <c:v>2.5168831543396535</c:v>
                </c:pt>
                <c:pt idx="6842">
                  <c:v>2.5224639186422206</c:v>
                </c:pt>
                <c:pt idx="6843">
                  <c:v>2.5280494786253715</c:v>
                </c:pt>
                <c:pt idx="6844">
                  <c:v>2.5336398281638335</c:v>
                </c:pt>
                <c:pt idx="6845">
                  <c:v>2.5392349611270997</c:v>
                </c:pt>
                <c:pt idx="6846">
                  <c:v>2.544834871379468</c:v>
                </c:pt>
                <c:pt idx="6847">
                  <c:v>2.5504395527799053</c:v>
                </c:pt>
                <c:pt idx="6848">
                  <c:v>2.5560489991821962</c:v>
                </c:pt>
                <c:pt idx="6849">
                  <c:v>2.5616632044348857</c:v>
                </c:pt>
                <c:pt idx="6850">
                  <c:v>2.5672821623813435</c:v>
                </c:pt>
                <c:pt idx="6851">
                  <c:v>2.5729058668596716</c:v>
                </c:pt>
                <c:pt idx="6852">
                  <c:v>2.5785343117028008</c:v>
                </c:pt>
                <c:pt idx="6853">
                  <c:v>2.5841674907384418</c:v>
                </c:pt>
                <c:pt idx="6854">
                  <c:v>2.5898053977891049</c:v>
                </c:pt>
                <c:pt idx="6855">
                  <c:v>2.5954480266721562</c:v>
                </c:pt>
                <c:pt idx="6856">
                  <c:v>2.6010953711997629</c:v>
                </c:pt>
                <c:pt idx="6857">
                  <c:v>2.6067474251789275</c:v>
                </c:pt>
                <c:pt idx="6858">
                  <c:v>2.6124041824114519</c:v>
                </c:pt>
                <c:pt idx="6859">
                  <c:v>2.6180656366940198</c:v>
                </c:pt>
                <c:pt idx="6860">
                  <c:v>2.6237317818181678</c:v>
                </c:pt>
                <c:pt idx="6861">
                  <c:v>2.6294026115702596</c:v>
                </c:pt>
                <c:pt idx="6862">
                  <c:v>2.6350781197315172</c:v>
                </c:pt>
                <c:pt idx="6863">
                  <c:v>2.6407583000780779</c:v>
                </c:pt>
                <c:pt idx="6864">
                  <c:v>2.6464431463809293</c:v>
                </c:pt>
                <c:pt idx="6865">
                  <c:v>2.6521326524059283</c:v>
                </c:pt>
                <c:pt idx="6866">
                  <c:v>2.65782681191381</c:v>
                </c:pt>
                <c:pt idx="6867">
                  <c:v>2.6635256186602652</c:v>
                </c:pt>
                <c:pt idx="6868">
                  <c:v>2.6692290663958591</c:v>
                </c:pt>
                <c:pt idx="6869">
                  <c:v>2.6749371488660465</c:v>
                </c:pt>
                <c:pt idx="6870">
                  <c:v>2.6806498598112061</c:v>
                </c:pt>
                <c:pt idx="6871">
                  <c:v>2.6863671929666526</c:v>
                </c:pt>
                <c:pt idx="6872">
                  <c:v>2.6920891420626503</c:v>
                </c:pt>
                <c:pt idx="6873">
                  <c:v>2.6978157008243557</c:v>
                </c:pt>
                <c:pt idx="6874">
                  <c:v>2.7035468629718959</c:v>
                </c:pt>
                <c:pt idx="6875">
                  <c:v>2.7092826222203867</c:v>
                </c:pt>
                <c:pt idx="6876">
                  <c:v>2.7150229722798018</c:v>
                </c:pt>
                <c:pt idx="6877">
                  <c:v>2.7207679068551935</c:v>
                </c:pt>
                <c:pt idx="6878">
                  <c:v>2.7265174196465347</c:v>
                </c:pt>
                <c:pt idx="6879">
                  <c:v>2.7322715043487511</c:v>
                </c:pt>
                <c:pt idx="6880">
                  <c:v>2.7380301546517929</c:v>
                </c:pt>
                <c:pt idx="6881">
                  <c:v>2.7437933642406152</c:v>
                </c:pt>
                <c:pt idx="6882">
                  <c:v>2.7495611267951361</c:v>
                </c:pt>
                <c:pt idx="6883">
                  <c:v>2.7553334359902699</c:v>
                </c:pt>
                <c:pt idx="6884">
                  <c:v>2.7611102854960099</c:v>
                </c:pt>
                <c:pt idx="6885">
                  <c:v>2.7668916689773373</c:v>
                </c:pt>
                <c:pt idx="6886">
                  <c:v>2.7726775800942423</c:v>
                </c:pt>
                <c:pt idx="6887">
                  <c:v>2.7784680125017469</c:v>
                </c:pt>
                <c:pt idx="6888">
                  <c:v>2.7842629598499338</c:v>
                </c:pt>
                <c:pt idx="6889">
                  <c:v>2.7900624157839706</c:v>
                </c:pt>
                <c:pt idx="6890">
                  <c:v>2.795866373944015</c:v>
                </c:pt>
                <c:pt idx="6891">
                  <c:v>2.8016748279653103</c:v>
                </c:pt>
                <c:pt idx="6892">
                  <c:v>2.8074877714781774</c:v>
                </c:pt>
                <c:pt idx="6893">
                  <c:v>2.8133051981080297</c:v>
                </c:pt>
                <c:pt idx="6894">
                  <c:v>2.8191271014753219</c:v>
                </c:pt>
                <c:pt idx="6895">
                  <c:v>2.8249534751956138</c:v>
                </c:pt>
                <c:pt idx="6896">
                  <c:v>2.8307843128796271</c:v>
                </c:pt>
                <c:pt idx="6897">
                  <c:v>2.8366196081330908</c:v>
                </c:pt>
                <c:pt idx="6898">
                  <c:v>2.8424593545568864</c:v>
                </c:pt>
                <c:pt idx="6899">
                  <c:v>2.8483035457470249</c:v>
                </c:pt>
                <c:pt idx="6900">
                  <c:v>2.8541521752946371</c:v>
                </c:pt>
                <c:pt idx="6901">
                  <c:v>2.8600052367859705</c:v>
                </c:pt>
                <c:pt idx="6902">
                  <c:v>2.8658627238024414</c:v>
                </c:pt>
                <c:pt idx="6903">
                  <c:v>2.871724629920601</c:v>
                </c:pt>
                <c:pt idx="6904">
                  <c:v>2.8775909487121405</c:v>
                </c:pt>
                <c:pt idx="6905">
                  <c:v>2.8834616737438972</c:v>
                </c:pt>
                <c:pt idx="6906">
                  <c:v>2.8893367985779403</c:v>
                </c:pt>
                <c:pt idx="6907">
                  <c:v>2.8952163167714726</c:v>
                </c:pt>
                <c:pt idx="6908">
                  <c:v>2.9011002218768578</c:v>
                </c:pt>
                <c:pt idx="6909">
                  <c:v>2.9069885074416901</c:v>
                </c:pt>
                <c:pt idx="6910">
                  <c:v>2.9128811670087331</c:v>
                </c:pt>
                <c:pt idx="6911">
                  <c:v>2.9187781941159754</c:v>
                </c:pt>
                <c:pt idx="6912">
                  <c:v>2.9246795822965765</c:v>
                </c:pt>
                <c:pt idx="6913">
                  <c:v>2.9305853250789644</c:v>
                </c:pt>
                <c:pt idx="6914">
                  <c:v>2.9364954159867969</c:v>
                </c:pt>
                <c:pt idx="6915">
                  <c:v>2.9424098485388721</c:v>
                </c:pt>
                <c:pt idx="6916">
                  <c:v>2.9483286162492979</c:v>
                </c:pt>
                <c:pt idx="6917">
                  <c:v>2.9542517126274537</c:v>
                </c:pt>
                <c:pt idx="6918">
                  <c:v>2.9601791311779513</c:v>
                </c:pt>
                <c:pt idx="6919">
                  <c:v>2.9661108654006023</c:v>
                </c:pt>
                <c:pt idx="6920">
                  <c:v>2.9720469087905523</c:v>
                </c:pt>
                <c:pt idx="6921">
                  <c:v>2.9779872548382089</c:v>
                </c:pt>
                <c:pt idx="6922">
                  <c:v>2.9839318970292434</c:v>
                </c:pt>
                <c:pt idx="6923">
                  <c:v>2.9898808288446301</c:v>
                </c:pt>
                <c:pt idx="6924">
                  <c:v>2.9958340437606283</c:v>
                </c:pt>
                <c:pt idx="6925">
                  <c:v>3.0017915352488429</c:v>
                </c:pt>
                <c:pt idx="6926">
                  <c:v>3.0077532967761167</c:v>
                </c:pt>
                <c:pt idx="6927">
                  <c:v>3.0137193218046434</c:v>
                </c:pt>
                <c:pt idx="6928">
                  <c:v>3.0196896037919818</c:v>
                </c:pt>
                <c:pt idx="6929">
                  <c:v>3.0256641361909544</c:v>
                </c:pt>
                <c:pt idx="6930">
                  <c:v>3.031642912449767</c:v>
                </c:pt>
                <c:pt idx="6931">
                  <c:v>3.03762592601195</c:v>
                </c:pt>
                <c:pt idx="6932">
                  <c:v>3.0436131703164122</c:v>
                </c:pt>
                <c:pt idx="6933">
                  <c:v>3.0496046387973728</c:v>
                </c:pt>
                <c:pt idx="6934">
                  <c:v>3.0556003248844732</c:v>
                </c:pt>
                <c:pt idx="6935">
                  <c:v>3.0616002220027401</c:v>
                </c:pt>
                <c:pt idx="6936">
                  <c:v>3.0676043235725006</c:v>
                </c:pt>
                <c:pt idx="6937">
                  <c:v>3.0736126230095322</c:v>
                </c:pt>
                <c:pt idx="6938">
                  <c:v>3.0796251137250166</c:v>
                </c:pt>
                <c:pt idx="6939">
                  <c:v>3.085641789125515</c:v>
                </c:pt>
                <c:pt idx="6940">
                  <c:v>3.091662642612989</c:v>
                </c:pt>
                <c:pt idx="6941">
                  <c:v>3.0976876675848457</c:v>
                </c:pt>
                <c:pt idx="6942">
                  <c:v>3.1037168574339109</c:v>
                </c:pt>
                <c:pt idx="6943">
                  <c:v>3.1097502055484298</c:v>
                </c:pt>
                <c:pt idx="6944">
                  <c:v>3.115787705312099</c:v>
                </c:pt>
                <c:pt idx="6945">
                  <c:v>3.121829350104051</c:v>
                </c:pt>
                <c:pt idx="6946">
                  <c:v>3.1278751332989132</c:v>
                </c:pt>
                <c:pt idx="6947">
                  <c:v>3.1339250482667196</c:v>
                </c:pt>
                <c:pt idx="6948">
                  <c:v>3.1399790883729897</c:v>
                </c:pt>
                <c:pt idx="6949">
                  <c:v>3.1460372469787297</c:v>
                </c:pt>
                <c:pt idx="6950">
                  <c:v>3.1520995174404427</c:v>
                </c:pt>
                <c:pt idx="6951">
                  <c:v>3.1581658931100836</c:v>
                </c:pt>
                <c:pt idx="6952">
                  <c:v>3.1642363673351364</c:v>
                </c:pt>
                <c:pt idx="6953">
                  <c:v>3.1703109334586217</c:v>
                </c:pt>
                <c:pt idx="6954">
                  <c:v>3.1763895848189652</c:v>
                </c:pt>
                <c:pt idx="6955">
                  <c:v>3.1824723147501932</c:v>
                </c:pt>
                <c:pt idx="6956">
                  <c:v>3.1885591165818803</c:v>
                </c:pt>
                <c:pt idx="6957">
                  <c:v>3.1946499836390956</c:v>
                </c:pt>
                <c:pt idx="6958">
                  <c:v>3.2007449092424292</c:v>
                </c:pt>
                <c:pt idx="6959">
                  <c:v>3.2068438867080769</c:v>
                </c:pt>
                <c:pt idx="6960">
                  <c:v>3.2129469093477545</c:v>
                </c:pt>
                <c:pt idx="6961">
                  <c:v>3.2190539704687353</c:v>
                </c:pt>
                <c:pt idx="6962">
                  <c:v>3.2251650633738769</c:v>
                </c:pt>
                <c:pt idx="6963">
                  <c:v>3.2312801813616332</c:v>
                </c:pt>
                <c:pt idx="6964">
                  <c:v>3.2373993177260414</c:v>
                </c:pt>
                <c:pt idx="6965">
                  <c:v>3.2435224657567048</c:v>
                </c:pt>
                <c:pt idx="6966">
                  <c:v>3.2496496187388031</c:v>
                </c:pt>
                <c:pt idx="6967">
                  <c:v>3.2557807699531889</c:v>
                </c:pt>
                <c:pt idx="6968">
                  <c:v>3.2619159126763435</c:v>
                </c:pt>
                <c:pt idx="6969">
                  <c:v>3.2680550401802688</c:v>
                </c:pt>
                <c:pt idx="6970">
                  <c:v>3.2741981457326852</c:v>
                </c:pt>
                <c:pt idx="6971">
                  <c:v>3.2803452225969441</c:v>
                </c:pt>
                <c:pt idx="6972">
                  <c:v>3.2864962640319915</c:v>
                </c:pt>
                <c:pt idx="6973">
                  <c:v>3.2926512632924556</c:v>
                </c:pt>
                <c:pt idx="6974">
                  <c:v>3.2988102136286312</c:v>
                </c:pt>
                <c:pt idx="6975">
                  <c:v>3.304973108286505</c:v>
                </c:pt>
                <c:pt idx="6976">
                  <c:v>3.3111399405076698</c:v>
                </c:pt>
                <c:pt idx="6977">
                  <c:v>3.3173107035294338</c:v>
                </c:pt>
                <c:pt idx="6978">
                  <c:v>3.3234853905848367</c:v>
                </c:pt>
                <c:pt idx="6979">
                  <c:v>3.3296639949025386</c:v>
                </c:pt>
                <c:pt idx="6980">
                  <c:v>3.3358465097069669</c:v>
                </c:pt>
                <c:pt idx="6981">
                  <c:v>3.3420329282182353</c:v>
                </c:pt>
                <c:pt idx="6982">
                  <c:v>3.3482232436521575</c:v>
                </c:pt>
                <c:pt idx="6983">
                  <c:v>3.3544174492202958</c:v>
                </c:pt>
                <c:pt idx="6984">
                  <c:v>3.3606155381299589</c:v>
                </c:pt>
                <c:pt idx="6985">
                  <c:v>3.366817503584199</c:v>
                </c:pt>
                <c:pt idx="6986">
                  <c:v>3.373023338781775</c:v>
                </c:pt>
                <c:pt idx="6987">
                  <c:v>3.3792330369172108</c:v>
                </c:pt>
                <c:pt idx="6988">
                  <c:v>3.385446591180846</c:v>
                </c:pt>
                <c:pt idx="6989">
                  <c:v>3.3916639947587495</c:v>
                </c:pt>
                <c:pt idx="6990">
                  <c:v>3.3978852408327578</c:v>
                </c:pt>
                <c:pt idx="6991">
                  <c:v>3.4041103225805136</c:v>
                </c:pt>
                <c:pt idx="6992">
                  <c:v>3.4103392331754763</c:v>
                </c:pt>
                <c:pt idx="6993">
                  <c:v>3.4165719657868823</c:v>
                </c:pt>
                <c:pt idx="6994">
                  <c:v>3.4228085135797288</c:v>
                </c:pt>
                <c:pt idx="6995">
                  <c:v>3.4290488697149071</c:v>
                </c:pt>
                <c:pt idx="6996">
                  <c:v>3.4352930273491187</c:v>
                </c:pt>
                <c:pt idx="6997">
                  <c:v>3.4415409796348673</c:v>
                </c:pt>
                <c:pt idx="6998">
                  <c:v>3.4477927197205038</c:v>
                </c:pt>
                <c:pt idx="6999">
                  <c:v>3.4540482407502058</c:v>
                </c:pt>
                <c:pt idx="7000">
                  <c:v>3.4603075358640614</c:v>
                </c:pt>
                <c:pt idx="7001">
                  <c:v>3.4665705981979662</c:v>
                </c:pt>
                <c:pt idx="7002">
                  <c:v>3.4728374208837223</c:v>
                </c:pt>
                <c:pt idx="7003">
                  <c:v>3.4791079970489922</c:v>
                </c:pt>
                <c:pt idx="7004">
                  <c:v>3.4853823198172926</c:v>
                </c:pt>
                <c:pt idx="7005">
                  <c:v>3.4916603823080736</c:v>
                </c:pt>
                <c:pt idx="7006">
                  <c:v>3.4979421776366615</c:v>
                </c:pt>
                <c:pt idx="7007">
                  <c:v>3.5042276989143386</c:v>
                </c:pt>
                <c:pt idx="7008">
                  <c:v>3.5105169392481965</c:v>
                </c:pt>
                <c:pt idx="7009">
                  <c:v>3.5168098917413606</c:v>
                </c:pt>
                <c:pt idx="7010">
                  <c:v>3.5231065494928258</c:v>
                </c:pt>
                <c:pt idx="7011">
                  <c:v>3.5294069055975199</c:v>
                </c:pt>
                <c:pt idx="7012">
                  <c:v>3.5357109531463271</c:v>
                </c:pt>
                <c:pt idx="7013">
                  <c:v>3.5420186852261044</c:v>
                </c:pt>
                <c:pt idx="7014">
                  <c:v>3.5483300949196663</c:v>
                </c:pt>
                <c:pt idx="7015">
                  <c:v>3.5546451753057515</c:v>
                </c:pt>
                <c:pt idx="7016">
                  <c:v>3.5609639194590841</c:v>
                </c:pt>
                <c:pt idx="7017">
                  <c:v>3.5672863204504175</c:v>
                </c:pt>
                <c:pt idx="7018">
                  <c:v>3.5736123713464645</c:v>
                </c:pt>
                <c:pt idx="7019">
                  <c:v>3.5799420652099188</c:v>
                </c:pt>
                <c:pt idx="7020">
                  <c:v>3.586275395099483</c:v>
                </c:pt>
                <c:pt idx="7021">
                  <c:v>3.5926123540699235</c:v>
                </c:pt>
                <c:pt idx="7022">
                  <c:v>3.5989529351719591</c:v>
                </c:pt>
                <c:pt idx="7023">
                  <c:v>3.6052971314523736</c:v>
                </c:pt>
                <c:pt idx="7024">
                  <c:v>3.6116449359539526</c:v>
                </c:pt>
                <c:pt idx="7025">
                  <c:v>3.6179963417155969</c:v>
                </c:pt>
                <c:pt idx="7026">
                  <c:v>3.6243513417721824</c:v>
                </c:pt>
                <c:pt idx="7027">
                  <c:v>3.6307099291546883</c:v>
                </c:pt>
                <c:pt idx="7028">
                  <c:v>3.637072096890134</c:v>
                </c:pt>
                <c:pt idx="7029">
                  <c:v>3.6434378380016001</c:v>
                </c:pt>
                <c:pt idx="7030">
                  <c:v>3.6498071455082988</c:v>
                </c:pt>
                <c:pt idx="7031">
                  <c:v>3.6561800124255086</c:v>
                </c:pt>
                <c:pt idx="7032">
                  <c:v>3.6625564317646049</c:v>
                </c:pt>
                <c:pt idx="7033">
                  <c:v>3.6689363965330122</c:v>
                </c:pt>
                <c:pt idx="7034">
                  <c:v>3.6753198997343515</c:v>
                </c:pt>
                <c:pt idx="7035">
                  <c:v>3.6817069343683544</c:v>
                </c:pt>
                <c:pt idx="7036">
                  <c:v>3.6880974934308219</c:v>
                </c:pt>
                <c:pt idx="7037">
                  <c:v>3.6944915699137071</c:v>
                </c:pt>
                <c:pt idx="7038">
                  <c:v>3.7008891568051543</c:v>
                </c:pt>
                <c:pt idx="7039">
                  <c:v>3.7072902470894227</c:v>
                </c:pt>
                <c:pt idx="7040">
                  <c:v>3.713694833746922</c:v>
                </c:pt>
                <c:pt idx="7041">
                  <c:v>3.7201029097542113</c:v>
                </c:pt>
                <c:pt idx="7042">
                  <c:v>3.7265144680840874</c:v>
                </c:pt>
                <c:pt idx="7043">
                  <c:v>3.7329295017054998</c:v>
                </c:pt>
                <c:pt idx="7044">
                  <c:v>3.7393480035835522</c:v>
                </c:pt>
                <c:pt idx="7045">
                  <c:v>3.7457699666795543</c:v>
                </c:pt>
                <c:pt idx="7046">
                  <c:v>3.7521953839510664</c:v>
                </c:pt>
                <c:pt idx="7047">
                  <c:v>3.758624248351834</c:v>
                </c:pt>
                <c:pt idx="7048">
                  <c:v>3.7650565528318056</c:v>
                </c:pt>
                <c:pt idx="7049">
                  <c:v>3.7714922903371479</c:v>
                </c:pt>
                <c:pt idx="7050">
                  <c:v>3.7779314538103228</c:v>
                </c:pt>
                <c:pt idx="7051">
                  <c:v>3.7843740361899783</c:v>
                </c:pt>
                <c:pt idx="7052">
                  <c:v>3.790820030411048</c:v>
                </c:pt>
                <c:pt idx="7053">
                  <c:v>3.7972694294047131</c:v>
                </c:pt>
                <c:pt idx="7054">
                  <c:v>3.8037222260983801</c:v>
                </c:pt>
                <c:pt idx="7055">
                  <c:v>3.8101784134157941</c:v>
                </c:pt>
                <c:pt idx="7056">
                  <c:v>3.8166379842769524</c:v>
                </c:pt>
                <c:pt idx="7057">
                  <c:v>3.823100931598157</c:v>
                </c:pt>
                <c:pt idx="7058">
                  <c:v>3.8295672482919425</c:v>
                </c:pt>
                <c:pt idx="7059">
                  <c:v>3.8360369272672536</c:v>
                </c:pt>
                <c:pt idx="7060">
                  <c:v>3.8425099614292964</c:v>
                </c:pt>
                <c:pt idx="7061">
                  <c:v>3.8489863436795568</c:v>
                </c:pt>
                <c:pt idx="7062">
                  <c:v>3.8554660669158838</c:v>
                </c:pt>
                <c:pt idx="7063">
                  <c:v>3.8619491240324999</c:v>
                </c:pt>
                <c:pt idx="7064">
                  <c:v>3.8684355079199459</c:v>
                </c:pt>
                <c:pt idx="7065">
                  <c:v>3.8749252114650812</c:v>
                </c:pt>
                <c:pt idx="7066">
                  <c:v>3.881418227551134</c:v>
                </c:pt>
                <c:pt idx="7067">
                  <c:v>3.887914549057748</c:v>
                </c:pt>
                <c:pt idx="7068">
                  <c:v>3.8944141688609122</c:v>
                </c:pt>
                <c:pt idx="7069">
                  <c:v>3.9009170798329764</c:v>
                </c:pt>
                <c:pt idx="7070">
                  <c:v>3.9074232748426878</c:v>
                </c:pt>
                <c:pt idx="7071">
                  <c:v>3.9139327467552549</c:v>
                </c:pt>
                <c:pt idx="7072">
                  <c:v>3.92044548843222</c:v>
                </c:pt>
                <c:pt idx="7073">
                  <c:v>3.9269614927315426</c:v>
                </c:pt>
                <c:pt idx="7074">
                  <c:v>3.9334807525076254</c:v>
                </c:pt>
                <c:pt idx="7075">
                  <c:v>3.9400032606113391</c:v>
                </c:pt>
                <c:pt idx="7076">
                  <c:v>3.9465290098899257</c:v>
                </c:pt>
                <c:pt idx="7077">
                  <c:v>3.9530579931871186</c:v>
                </c:pt>
                <c:pt idx="7078">
                  <c:v>3.9595902033430757</c:v>
                </c:pt>
                <c:pt idx="7079">
                  <c:v>3.966125633194403</c:v>
                </c:pt>
                <c:pt idx="7080">
                  <c:v>3.972664275574231</c:v>
                </c:pt>
                <c:pt idx="7081">
                  <c:v>3.979206123312141</c:v>
                </c:pt>
                <c:pt idx="7082">
                  <c:v>3.9857511692341969</c:v>
                </c:pt>
                <c:pt idx="7083">
                  <c:v>3.99229940616291</c:v>
                </c:pt>
                <c:pt idx="7084">
                  <c:v>3.9988508269173781</c:v>
                </c:pt>
                <c:pt idx="7085">
                  <c:v>4.0054054243131665</c:v>
                </c:pt>
                <c:pt idx="7086">
                  <c:v>4.0119631911623417</c:v>
                </c:pt>
                <c:pt idx="7087">
                  <c:v>4.0185241202734847</c:v>
                </c:pt>
                <c:pt idx="7088">
                  <c:v>4.0250882044517668</c:v>
                </c:pt>
                <c:pt idx="7089">
                  <c:v>4.0316554364988662</c:v>
                </c:pt>
                <c:pt idx="7090">
                  <c:v>4.0382258092129977</c:v>
                </c:pt>
                <c:pt idx="7091">
                  <c:v>4.0447993153889099</c:v>
                </c:pt>
                <c:pt idx="7092">
                  <c:v>4.0513759478179914</c:v>
                </c:pt>
                <c:pt idx="7093">
                  <c:v>4.0579556992881649</c:v>
                </c:pt>
                <c:pt idx="7094">
                  <c:v>4.0645385625839001</c:v>
                </c:pt>
                <c:pt idx="7095">
                  <c:v>4.0711245304862649</c:v>
                </c:pt>
                <c:pt idx="7096">
                  <c:v>4.0777135957729698</c:v>
                </c:pt>
                <c:pt idx="7097">
                  <c:v>4.0843057512182979</c:v>
                </c:pt>
                <c:pt idx="7098">
                  <c:v>4.090900989593119</c:v>
                </c:pt>
                <c:pt idx="7099">
                  <c:v>4.0974993036649439</c:v>
                </c:pt>
                <c:pt idx="7100">
                  <c:v>4.1041006861979614</c:v>
                </c:pt>
                <c:pt idx="7101">
                  <c:v>4.1107051299528727</c:v>
                </c:pt>
                <c:pt idx="7102">
                  <c:v>4.117312627687153</c:v>
                </c:pt>
                <c:pt idx="7103">
                  <c:v>4.1239231721548615</c:v>
                </c:pt>
                <c:pt idx="7104">
                  <c:v>4.1305367561066895</c:v>
                </c:pt>
                <c:pt idx="7105">
                  <c:v>4.1371533722900669</c:v>
                </c:pt>
                <c:pt idx="7106">
                  <c:v>4.1437730134490627</c:v>
                </c:pt>
                <c:pt idx="7107">
                  <c:v>4.1503956723244206</c:v>
                </c:pt>
                <c:pt idx="7108">
                  <c:v>4.1570213416535546</c:v>
                </c:pt>
                <c:pt idx="7109">
                  <c:v>4.163650014170643</c:v>
                </c:pt>
                <c:pt idx="7110">
                  <c:v>4.1702816826065376</c:v>
                </c:pt>
                <c:pt idx="7111">
                  <c:v>4.1769163396887938</c:v>
                </c:pt>
                <c:pt idx="7112">
                  <c:v>4.1835539781416742</c:v>
                </c:pt>
                <c:pt idx="7113">
                  <c:v>4.1901945906861906</c:v>
                </c:pt>
                <c:pt idx="7114">
                  <c:v>4.1968381700401496</c:v>
                </c:pt>
                <c:pt idx="7115">
                  <c:v>4.2034847089180154</c:v>
                </c:pt>
                <c:pt idx="7116">
                  <c:v>4.210134200031022</c:v>
                </c:pt>
                <c:pt idx="7117">
                  <c:v>4.216786636087221</c:v>
                </c:pt>
                <c:pt idx="7118">
                  <c:v>4.2234420097914027</c:v>
                </c:pt>
                <c:pt idx="7119">
                  <c:v>4.2301003138451128</c:v>
                </c:pt>
                <c:pt idx="7120">
                  <c:v>4.2367615409466959</c:v>
                </c:pt>
                <c:pt idx="7121">
                  <c:v>4.2434256837913544</c:v>
                </c:pt>
                <c:pt idx="7122">
                  <c:v>4.2500927350709823</c:v>
                </c:pt>
                <c:pt idx="7123">
                  <c:v>4.2567626874743585</c:v>
                </c:pt>
                <c:pt idx="7124">
                  <c:v>4.26343553368707</c:v>
                </c:pt>
                <c:pt idx="7125">
                  <c:v>4.2701112663915044</c:v>
                </c:pt>
                <c:pt idx="7126">
                  <c:v>4.2767898782669205</c:v>
                </c:pt>
                <c:pt idx="7127">
                  <c:v>4.283471361989406</c:v>
                </c:pt>
                <c:pt idx="7128">
                  <c:v>4.2901557102318844</c:v>
                </c:pt>
                <c:pt idx="7129">
                  <c:v>4.2968429156641257</c:v>
                </c:pt>
                <c:pt idx="7130">
                  <c:v>4.3035329709528174</c:v>
                </c:pt>
                <c:pt idx="7131">
                  <c:v>4.3102258687614921</c:v>
                </c:pt>
                <c:pt idx="7132">
                  <c:v>4.3169216017505798</c:v>
                </c:pt>
                <c:pt idx="7133">
                  <c:v>4.3236201625773534</c:v>
                </c:pt>
                <c:pt idx="7134">
                  <c:v>4.3303215438960345</c:v>
                </c:pt>
                <c:pt idx="7135">
                  <c:v>4.3370257383577542</c:v>
                </c:pt>
                <c:pt idx="7136">
                  <c:v>4.3437327386105249</c:v>
                </c:pt>
                <c:pt idx="7137">
                  <c:v>4.3504425372992674</c:v>
                </c:pt>
                <c:pt idx="7138">
                  <c:v>4.357155127065921</c:v>
                </c:pt>
                <c:pt idx="7139">
                  <c:v>4.3638705005493179</c:v>
                </c:pt>
                <c:pt idx="7140">
                  <c:v>4.3705886503851596</c:v>
                </c:pt>
                <c:pt idx="7141">
                  <c:v>4.3773095692061883</c:v>
                </c:pt>
                <c:pt idx="7142">
                  <c:v>4.3840332496421208</c:v>
                </c:pt>
                <c:pt idx="7143">
                  <c:v>4.3907596843196233</c:v>
                </c:pt>
                <c:pt idx="7144">
                  <c:v>4.3974888658623197</c:v>
                </c:pt>
                <c:pt idx="7145">
                  <c:v>4.404220786890825</c:v>
                </c:pt>
                <c:pt idx="7146">
                  <c:v>4.410955440022768</c:v>
                </c:pt>
                <c:pt idx="7147">
                  <c:v>4.4176928178727897</c:v>
                </c:pt>
                <c:pt idx="7148">
                  <c:v>4.4244329130525157</c:v>
                </c:pt>
                <c:pt idx="7149">
                  <c:v>4.4311757181705982</c:v>
                </c:pt>
                <c:pt idx="7150">
                  <c:v>4.437921225832766</c:v>
                </c:pt>
                <c:pt idx="7151">
                  <c:v>4.4446694286417019</c:v>
                </c:pt>
                <c:pt idx="7152">
                  <c:v>4.4514203191971689</c:v>
                </c:pt>
                <c:pt idx="7153">
                  <c:v>4.4581738900960337</c:v>
                </c:pt>
                <c:pt idx="7154">
                  <c:v>4.4649301339321319</c:v>
                </c:pt>
                <c:pt idx="7155">
                  <c:v>4.471689043296422</c:v>
                </c:pt>
                <c:pt idx="7156">
                  <c:v>4.4784506107769575</c:v>
                </c:pt>
                <c:pt idx="7157">
                  <c:v>4.4852148289588332</c:v>
                </c:pt>
                <c:pt idx="7158">
                  <c:v>4.4919816904242209</c:v>
                </c:pt>
                <c:pt idx="7159">
                  <c:v>4.498751187752478</c:v>
                </c:pt>
                <c:pt idx="7160">
                  <c:v>4.5055233135200297</c:v>
                </c:pt>
                <c:pt idx="7161">
                  <c:v>4.5122980603003713</c:v>
                </c:pt>
                <c:pt idx="7162">
                  <c:v>4.5190754206641639</c:v>
                </c:pt>
                <c:pt idx="7163">
                  <c:v>4.5258553871791953</c:v>
                </c:pt>
                <c:pt idx="7164">
                  <c:v>4.5326379524104441</c:v>
                </c:pt>
                <c:pt idx="7165">
                  <c:v>4.5394231089199666</c:v>
                </c:pt>
                <c:pt idx="7166">
                  <c:v>4.546210849267001</c:v>
                </c:pt>
                <c:pt idx="7167">
                  <c:v>4.5530011660079568</c:v>
                </c:pt>
                <c:pt idx="7168">
                  <c:v>4.5597940516964393</c:v>
                </c:pt>
                <c:pt idx="7169">
                  <c:v>4.5665894988832019</c:v>
                </c:pt>
                <c:pt idx="7170">
                  <c:v>4.5733875001161932</c:v>
                </c:pt>
                <c:pt idx="7171">
                  <c:v>4.5801880479406076</c:v>
                </c:pt>
                <c:pt idx="7172">
                  <c:v>4.5869911348987875</c:v>
                </c:pt>
                <c:pt idx="7173">
                  <c:v>4.5937967535303041</c:v>
                </c:pt>
                <c:pt idx="7174">
                  <c:v>4.6006048963719719</c:v>
                </c:pt>
                <c:pt idx="7175">
                  <c:v>4.6074155559578323</c:v>
                </c:pt>
                <c:pt idx="7176">
                  <c:v>4.6142287248191352</c:v>
                </c:pt>
                <c:pt idx="7177">
                  <c:v>4.6210443954844447</c:v>
                </c:pt>
                <c:pt idx="7178">
                  <c:v>4.6278625604795609</c:v>
                </c:pt>
                <c:pt idx="7179">
                  <c:v>4.6346832123274604</c:v>
                </c:pt>
                <c:pt idx="7180">
                  <c:v>4.6415063435484765</c:v>
                </c:pt>
                <c:pt idx="7181">
                  <c:v>4.6483319466602486</c:v>
                </c:pt>
                <c:pt idx="7182">
                  <c:v>4.6551600141776568</c:v>
                </c:pt>
                <c:pt idx="7183">
                  <c:v>4.6619905386128657</c:v>
                </c:pt>
                <c:pt idx="7184">
                  <c:v>4.6688235124753854</c:v>
                </c:pt>
                <c:pt idx="7185">
                  <c:v>4.6756589282720107</c:v>
                </c:pt>
                <c:pt idx="7186">
                  <c:v>4.6824967785068869</c:v>
                </c:pt>
                <c:pt idx="7187">
                  <c:v>4.6893370556814391</c:v>
                </c:pt>
                <c:pt idx="7188">
                  <c:v>4.6961797522944924</c:v>
                </c:pt>
                <c:pt idx="7189">
                  <c:v>4.7030248608422136</c:v>
                </c:pt>
                <c:pt idx="7190">
                  <c:v>4.7098723738180537</c:v>
                </c:pt>
                <c:pt idx="7191">
                  <c:v>4.7167222837128939</c:v>
                </c:pt>
                <c:pt idx="7192">
                  <c:v>4.723574583014952</c:v>
                </c:pt>
                <c:pt idx="7193">
                  <c:v>4.7304292642099011</c:v>
                </c:pt>
                <c:pt idx="7194">
                  <c:v>4.7372863197806767</c:v>
                </c:pt>
                <c:pt idx="7195">
                  <c:v>4.7441457422077011</c:v>
                </c:pt>
                <c:pt idx="7196">
                  <c:v>4.7510075239687826</c:v>
                </c:pt>
                <c:pt idx="7197">
                  <c:v>4.7578716575391242</c:v>
                </c:pt>
                <c:pt idx="7198">
                  <c:v>4.7647381353913705</c:v>
                </c:pt>
                <c:pt idx="7199">
                  <c:v>4.7716069499955678</c:v>
                </c:pt>
                <c:pt idx="7200">
                  <c:v>4.7784780938192659</c:v>
                </c:pt>
                <c:pt idx="7201">
                  <c:v>4.7853515593273697</c:v>
                </c:pt>
                <c:pt idx="7202">
                  <c:v>4.7922273389822747</c:v>
                </c:pt>
                <c:pt idx="7203">
                  <c:v>4.7991054252438898</c:v>
                </c:pt>
                <c:pt idx="7204">
                  <c:v>4.8059858105695135</c:v>
                </c:pt>
                <c:pt idx="7205">
                  <c:v>4.8128684874139767</c:v>
                </c:pt>
                <c:pt idx="7206">
                  <c:v>4.8197534482295668</c:v>
                </c:pt>
                <c:pt idx="7207">
                  <c:v>4.826640685466101</c:v>
                </c:pt>
                <c:pt idx="7208">
                  <c:v>4.8335301915708424</c:v>
                </c:pt>
                <c:pt idx="7209">
                  <c:v>4.8404219589886202</c:v>
                </c:pt>
                <c:pt idx="7210">
                  <c:v>4.8473159801618149</c:v>
                </c:pt>
                <c:pt idx="7211">
                  <c:v>4.8542122475302323</c:v>
                </c:pt>
                <c:pt idx="7212">
                  <c:v>4.8611107535312597</c:v>
                </c:pt>
                <c:pt idx="7213">
                  <c:v>4.8680114905998799</c:v>
                </c:pt>
                <c:pt idx="7214">
                  <c:v>4.8749144511685749</c:v>
                </c:pt>
                <c:pt idx="7215">
                  <c:v>4.8818196276673866</c:v>
                </c:pt>
                <c:pt idx="7216">
                  <c:v>4.888727012523943</c:v>
                </c:pt>
                <c:pt idx="7217">
                  <c:v>4.8956365981634766</c:v>
                </c:pt>
                <c:pt idx="7218">
                  <c:v>4.9025483770087801</c:v>
                </c:pt>
                <c:pt idx="7219">
                  <c:v>4.9094623414801895</c:v>
                </c:pt>
                <c:pt idx="7220">
                  <c:v>4.9163784839957279</c:v>
                </c:pt>
                <c:pt idx="7221">
                  <c:v>4.9232967969710169</c:v>
                </c:pt>
                <c:pt idx="7222">
                  <c:v>4.9302172728192657</c:v>
                </c:pt>
                <c:pt idx="7223">
                  <c:v>4.9371399039513184</c:v>
                </c:pt>
                <c:pt idx="7224">
                  <c:v>4.944064682775636</c:v>
                </c:pt>
                <c:pt idx="7225">
                  <c:v>4.9509916016983917</c:v>
                </c:pt>
                <c:pt idx="7226">
                  <c:v>4.9579206531233382</c:v>
                </c:pt>
                <c:pt idx="7227">
                  <c:v>4.9648518294519368</c:v>
                </c:pt>
                <c:pt idx="7228">
                  <c:v>4.9717851230833423</c:v>
                </c:pt>
                <c:pt idx="7229">
                  <c:v>4.9787205264142704</c:v>
                </c:pt>
                <c:pt idx="7230">
                  <c:v>4.9856580318392147</c:v>
                </c:pt>
                <c:pt idx="7231">
                  <c:v>4.9925976317503959</c:v>
                </c:pt>
                <c:pt idx="7232">
                  <c:v>4.99953931853769</c:v>
                </c:pt>
                <c:pt idx="7233">
                  <c:v>5.0064830845886306</c:v>
                </c:pt>
                <c:pt idx="7234">
                  <c:v>5.0134289222885773</c:v>
                </c:pt>
                <c:pt idx="7235">
                  <c:v>5.0203768240205573</c:v>
                </c:pt>
                <c:pt idx="7236">
                  <c:v>5.0273267821653276</c:v>
                </c:pt>
                <c:pt idx="7237">
                  <c:v>5.0342787891014051</c:v>
                </c:pt>
                <c:pt idx="7238">
                  <c:v>5.0412328372050794</c:v>
                </c:pt>
                <c:pt idx="7239">
                  <c:v>5.0481889188504026</c:v>
                </c:pt>
                <c:pt idx="7240">
                  <c:v>5.05514702640916</c:v>
                </c:pt>
                <c:pt idx="7241">
                  <c:v>5.0621071522508929</c:v>
                </c:pt>
                <c:pt idx="7242">
                  <c:v>5.0690692887429947</c:v>
                </c:pt>
                <c:pt idx="7243">
                  <c:v>5.0760334282506854</c:v>
                </c:pt>
                <c:pt idx="7244">
                  <c:v>5.0829995631368678</c:v>
                </c:pt>
                <c:pt idx="7245">
                  <c:v>5.0899676857623248</c:v>
                </c:pt>
                <c:pt idx="7246">
                  <c:v>5.0969377884856968</c:v>
                </c:pt>
                <c:pt idx="7247">
                  <c:v>5.1039098636633717</c:v>
                </c:pt>
                <c:pt idx="7248">
                  <c:v>5.1108839036496185</c:v>
                </c:pt>
                <c:pt idx="7249">
                  <c:v>5.1178599007965513</c:v>
                </c:pt>
                <c:pt idx="7250">
                  <c:v>5.1248378474541534</c:v>
                </c:pt>
                <c:pt idx="7251">
                  <c:v>5.1318177359702304</c:v>
                </c:pt>
                <c:pt idx="7252">
                  <c:v>5.1387995586904989</c:v>
                </c:pt>
                <c:pt idx="7253">
                  <c:v>5.1457833079585189</c:v>
                </c:pt>
                <c:pt idx="7254">
                  <c:v>5.1527689761157278</c:v>
                </c:pt>
                <c:pt idx="7255">
                  <c:v>5.1597565555015281</c:v>
                </c:pt>
                <c:pt idx="7256">
                  <c:v>5.1667460384531649</c:v>
                </c:pt>
                <c:pt idx="7257">
                  <c:v>5.1737374173058077</c:v>
                </c:pt>
                <c:pt idx="7258">
                  <c:v>5.1807306843925574</c:v>
                </c:pt>
                <c:pt idx="7259">
                  <c:v>5.1877258320444248</c:v>
                </c:pt>
                <c:pt idx="7260">
                  <c:v>5.1947228525904183</c:v>
                </c:pt>
                <c:pt idx="7261">
                  <c:v>5.2017217383574073</c:v>
                </c:pt>
                <c:pt idx="7262">
                  <c:v>5.2087224816702422</c:v>
                </c:pt>
                <c:pt idx="7263">
                  <c:v>5.2157250748517816</c:v>
                </c:pt>
                <c:pt idx="7264">
                  <c:v>5.2227295102228259</c:v>
                </c:pt>
                <c:pt idx="7265">
                  <c:v>5.2297357801021391</c:v>
                </c:pt>
                <c:pt idx="7266">
                  <c:v>5.2367438768064591</c:v>
                </c:pt>
                <c:pt idx="7267">
                  <c:v>5.2437537926506019</c:v>
                </c:pt>
                <c:pt idx="7268">
                  <c:v>5.2507655199473211</c:v>
                </c:pt>
                <c:pt idx="7269">
                  <c:v>5.2577790510073585</c:v>
                </c:pt>
                <c:pt idx="7270">
                  <c:v>5.264794378139559</c:v>
                </c:pt>
                <c:pt idx="7271">
                  <c:v>5.2718114936507439</c:v>
                </c:pt>
                <c:pt idx="7272">
                  <c:v>5.2788303898457984</c:v>
                </c:pt>
                <c:pt idx="7273">
                  <c:v>5.2858510590276291</c:v>
                </c:pt>
                <c:pt idx="7274">
                  <c:v>5.2928734934971855</c:v>
                </c:pt>
                <c:pt idx="7275">
                  <c:v>5.2998976855535487</c:v>
                </c:pt>
                <c:pt idx="7276">
                  <c:v>5.3069236274938101</c:v>
                </c:pt>
                <c:pt idx="7277">
                  <c:v>5.31395131161318</c:v>
                </c:pt>
                <c:pt idx="7278">
                  <c:v>5.3209807302049388</c:v>
                </c:pt>
                <c:pt idx="7279">
                  <c:v>5.328011875560442</c:v>
                </c:pt>
                <c:pt idx="7280">
                  <c:v>5.3350447399691934</c:v>
                </c:pt>
                <c:pt idx="7281">
                  <c:v>5.3420793157187809</c:v>
                </c:pt>
                <c:pt idx="7282">
                  <c:v>5.349115595094978</c:v>
                </c:pt>
                <c:pt idx="7283">
                  <c:v>5.3561535703815659</c:v>
                </c:pt>
                <c:pt idx="7284">
                  <c:v>5.363193233860601</c:v>
                </c:pt>
                <c:pt idx="7285">
                  <c:v>5.3702345778122327</c:v>
                </c:pt>
                <c:pt idx="7286">
                  <c:v>5.377277594514724</c:v>
                </c:pt>
                <c:pt idx="7287">
                  <c:v>5.3843222762445393</c:v>
                </c:pt>
                <c:pt idx="7288">
                  <c:v>5.3913686152763534</c:v>
                </c:pt>
                <c:pt idx="7289">
                  <c:v>5.398416603883005</c:v>
                </c:pt>
                <c:pt idx="7290">
                  <c:v>5.4054662343354822</c:v>
                </c:pt>
                <c:pt idx="7291">
                  <c:v>5.4125174989029814</c:v>
                </c:pt>
                <c:pt idx="7292">
                  <c:v>5.4195703898529626</c:v>
                </c:pt>
                <c:pt idx="7293">
                  <c:v>5.426624899451066</c:v>
                </c:pt>
                <c:pt idx="7294">
                  <c:v>5.4336810199611394</c:v>
                </c:pt>
                <c:pt idx="7295">
                  <c:v>5.4407387436452632</c:v>
                </c:pt>
                <c:pt idx="7296">
                  <c:v>5.4477980627638329</c:v>
                </c:pt>
                <c:pt idx="7297">
                  <c:v>5.4548589695754117</c:v>
                </c:pt>
                <c:pt idx="7298">
                  <c:v>5.4619214563368299</c:v>
                </c:pt>
                <c:pt idx="7299">
                  <c:v>5.4689855153032045</c:v>
                </c:pt>
                <c:pt idx="7300">
                  <c:v>5.4760511387279687</c:v>
                </c:pt>
                <c:pt idx="7301">
                  <c:v>5.483118318862771</c:v>
                </c:pt>
                <c:pt idx="7302">
                  <c:v>5.4901870479576012</c:v>
                </c:pt>
                <c:pt idx="7303">
                  <c:v>5.4972573182607141</c:v>
                </c:pt>
                <c:pt idx="7304">
                  <c:v>5.5043291220186745</c:v>
                </c:pt>
                <c:pt idx="7305">
                  <c:v>5.5114024514764077</c:v>
                </c:pt>
                <c:pt idx="7306">
                  <c:v>5.5184772988771478</c:v>
                </c:pt>
                <c:pt idx="7307">
                  <c:v>5.5255536564624652</c:v>
                </c:pt>
                <c:pt idx="7308">
                  <c:v>5.5326315164722084</c:v>
                </c:pt>
                <c:pt idx="7309">
                  <c:v>5.5397108711446768</c:v>
                </c:pt>
                <c:pt idx="7310">
                  <c:v>5.5467917127165141</c:v>
                </c:pt>
                <c:pt idx="7311">
                  <c:v>5.5538740334226784</c:v>
                </c:pt>
                <c:pt idx="7312">
                  <c:v>5.5609578254965149</c:v>
                </c:pt>
                <c:pt idx="7313">
                  <c:v>5.5680430811698152</c:v>
                </c:pt>
                <c:pt idx="7314">
                  <c:v>5.5751297926727306</c:v>
                </c:pt>
                <c:pt idx="7315">
                  <c:v>5.5822179522337958</c:v>
                </c:pt>
                <c:pt idx="7316">
                  <c:v>5.5893075520799469</c:v>
                </c:pt>
                <c:pt idx="7317">
                  <c:v>5.5963985844366109</c:v>
                </c:pt>
                <c:pt idx="7318">
                  <c:v>5.6034910415276107</c:v>
                </c:pt>
                <c:pt idx="7319">
                  <c:v>5.6105849155751732</c:v>
                </c:pt>
                <c:pt idx="7320">
                  <c:v>5.6176801987999712</c:v>
                </c:pt>
                <c:pt idx="7321">
                  <c:v>5.6247768834211955</c:v>
                </c:pt>
                <c:pt idx="7322">
                  <c:v>5.6318749616564636</c:v>
                </c:pt>
                <c:pt idx="7323">
                  <c:v>5.6389744257218357</c:v>
                </c:pt>
                <c:pt idx="7324">
                  <c:v>5.6460752678318773</c:v>
                </c:pt>
                <c:pt idx="7325">
                  <c:v>5.6531774801996963</c:v>
                </c:pt>
                <c:pt idx="7326">
                  <c:v>5.6602810550367684</c:v>
                </c:pt>
                <c:pt idx="7327">
                  <c:v>5.6673859845532126</c:v>
                </c:pt>
                <c:pt idx="7328">
                  <c:v>5.6744922609575976</c:v>
                </c:pt>
                <c:pt idx="7329">
                  <c:v>5.6815998764569757</c:v>
                </c:pt>
                <c:pt idx="7330">
                  <c:v>5.688708823257012</c:v>
                </c:pt>
                <c:pt idx="7331">
                  <c:v>5.6958190935618829</c:v>
                </c:pt>
                <c:pt idx="7332">
                  <c:v>5.7029306795742896</c:v>
                </c:pt>
                <c:pt idx="7333">
                  <c:v>5.7100435734954749</c:v>
                </c:pt>
                <c:pt idx="7334">
                  <c:v>5.7171577675253271</c:v>
                </c:pt>
                <c:pt idx="7335">
                  <c:v>5.7242732538622541</c:v>
                </c:pt>
                <c:pt idx="7336">
                  <c:v>5.731390024703237</c:v>
                </c:pt>
                <c:pt idx="7337">
                  <c:v>5.7385080722438664</c:v>
                </c:pt>
                <c:pt idx="7338">
                  <c:v>5.745627388678308</c:v>
                </c:pt>
                <c:pt idx="7339">
                  <c:v>5.7527479661994203</c:v>
                </c:pt>
                <c:pt idx="7340">
                  <c:v>5.759869796998573</c:v>
                </c:pt>
                <c:pt idx="7341">
                  <c:v>5.7669928732657869</c:v>
                </c:pt>
                <c:pt idx="7342">
                  <c:v>5.7741171871897707</c:v>
                </c:pt>
                <c:pt idx="7343">
                  <c:v>5.7812427309578451</c:v>
                </c:pt>
                <c:pt idx="7344">
                  <c:v>5.7883694967559514</c:v>
                </c:pt>
                <c:pt idx="7345">
                  <c:v>5.7954974767687091</c:v>
                </c:pt>
                <c:pt idx="7346">
                  <c:v>5.802626663179475</c:v>
                </c:pt>
                <c:pt idx="7347">
                  <c:v>5.8097570481701695</c:v>
                </c:pt>
                <c:pt idx="7348">
                  <c:v>5.8168886239214501</c:v>
                </c:pt>
                <c:pt idx="7349">
                  <c:v>5.8240213826126626</c:v>
                </c:pt>
                <c:pt idx="7350">
                  <c:v>5.831155316421909</c:v>
                </c:pt>
                <c:pt idx="7351">
                  <c:v>5.8382904175259203</c:v>
                </c:pt>
                <c:pt idx="7352">
                  <c:v>5.8454266781002042</c:v>
                </c:pt>
                <c:pt idx="7353">
                  <c:v>5.852564090318964</c:v>
                </c:pt>
                <c:pt idx="7354">
                  <c:v>5.8597026463551289</c:v>
                </c:pt>
                <c:pt idx="7355">
                  <c:v>5.8668423383804251</c:v>
                </c:pt>
                <c:pt idx="7356">
                  <c:v>5.8739831585653048</c:v>
                </c:pt>
                <c:pt idx="7357">
                  <c:v>5.8811250990789974</c:v>
                </c:pt>
                <c:pt idx="7358">
                  <c:v>5.8882681520894522</c:v>
                </c:pt>
                <c:pt idx="7359">
                  <c:v>5.8954123097634454</c:v>
                </c:pt>
                <c:pt idx="7360">
                  <c:v>5.9025575642665595</c:v>
                </c:pt>
                <c:pt idx="7361">
                  <c:v>5.909703907763129</c:v>
                </c:pt>
                <c:pt idx="7362">
                  <c:v>5.9168513324162806</c:v>
                </c:pt>
                <c:pt idx="7363">
                  <c:v>5.9239998303880332</c:v>
                </c:pt>
                <c:pt idx="7364">
                  <c:v>5.9311493938391902</c:v>
                </c:pt>
                <c:pt idx="7365">
                  <c:v>5.9383000149293386</c:v>
                </c:pt>
                <c:pt idx="7366">
                  <c:v>5.9454516858169359</c:v>
                </c:pt>
                <c:pt idx="7367">
                  <c:v>5.9526043986593358</c:v>
                </c:pt>
                <c:pt idx="7368">
                  <c:v>5.9597581456127173</c:v>
                </c:pt>
                <c:pt idx="7369">
                  <c:v>5.9669129188321035</c:v>
                </c:pt>
                <c:pt idx="7370">
                  <c:v>5.9740687104713937</c:v>
                </c:pt>
                <c:pt idx="7371">
                  <c:v>5.981225512683392</c:v>
                </c:pt>
                <c:pt idx="7372">
                  <c:v>5.988383317619812</c:v>
                </c:pt>
                <c:pt idx="7373">
                  <c:v>5.9955421174312127</c:v>
                </c:pt>
                <c:pt idx="7374">
                  <c:v>6.0027019042670897</c:v>
                </c:pt>
                <c:pt idx="7375">
                  <c:v>6.0098626702759121</c:v>
                </c:pt>
                <c:pt idx="7376">
                  <c:v>6.0170244076049411</c:v>
                </c:pt>
                <c:pt idx="7377">
                  <c:v>6.024187108400513</c:v>
                </c:pt>
                <c:pt idx="7378">
                  <c:v>6.031350764807847</c:v>
                </c:pt>
                <c:pt idx="7379">
                  <c:v>6.0385153689710815</c:v>
                </c:pt>
                <c:pt idx="7380">
                  <c:v>6.0456809130333635</c:v>
                </c:pt>
                <c:pt idx="7381">
                  <c:v>6.052847389136816</c:v>
                </c:pt>
                <c:pt idx="7382">
                  <c:v>6.0600147894225023</c:v>
                </c:pt>
                <c:pt idx="7383">
                  <c:v>6.06718310603046</c:v>
                </c:pt>
                <c:pt idx="7384">
                  <c:v>6.0743523310997913</c:v>
                </c:pt>
                <c:pt idx="7385">
                  <c:v>6.0815224567685711</c:v>
                </c:pt>
                <c:pt idx="7386">
                  <c:v>6.0886934751738604</c:v>
                </c:pt>
                <c:pt idx="7387">
                  <c:v>6.0958653784517383</c:v>
                </c:pt>
                <c:pt idx="7388">
                  <c:v>6.1030381587373332</c:v>
                </c:pt>
                <c:pt idx="7389">
                  <c:v>6.11021180816486</c:v>
                </c:pt>
                <c:pt idx="7390">
                  <c:v>6.1173863188675002</c:v>
                </c:pt>
                <c:pt idx="7391">
                  <c:v>6.1245616829775127</c:v>
                </c:pt>
                <c:pt idx="7392">
                  <c:v>6.131737892626238</c:v>
                </c:pt>
                <c:pt idx="7393">
                  <c:v>6.1389149399441028</c:v>
                </c:pt>
                <c:pt idx="7394">
                  <c:v>6.1460928170605706</c:v>
                </c:pt>
                <c:pt idx="7395">
                  <c:v>6.1532715161042075</c:v>
                </c:pt>
                <c:pt idx="7396">
                  <c:v>6.1604510292027461</c:v>
                </c:pt>
                <c:pt idx="7397">
                  <c:v>6.1676313484829182</c:v>
                </c:pt>
                <c:pt idx="7398">
                  <c:v>6.1748124660706427</c:v>
                </c:pt>
                <c:pt idx="7399">
                  <c:v>6.1819943740909347</c:v>
                </c:pt>
                <c:pt idx="7400">
                  <c:v>6.1891770646679634</c:v>
                </c:pt>
                <c:pt idx="7401">
                  <c:v>6.19636052992501</c:v>
                </c:pt>
                <c:pt idx="7402">
                  <c:v>6.2035447619845385</c:v>
                </c:pt>
                <c:pt idx="7403">
                  <c:v>6.2107297529681684</c:v>
                </c:pt>
                <c:pt idx="7404">
                  <c:v>6.2179154949966637</c:v>
                </c:pt>
                <c:pt idx="7405">
                  <c:v>6.2251019801899439</c:v>
                </c:pt>
                <c:pt idx="7406">
                  <c:v>6.2322892006671955</c:v>
                </c:pt>
                <c:pt idx="7407">
                  <c:v>6.2394771485467473</c:v>
                </c:pt>
                <c:pt idx="7408">
                  <c:v>6.2466658159461073</c:v>
                </c:pt>
                <c:pt idx="7409">
                  <c:v>6.2538551949820373</c:v>
                </c:pt>
                <c:pt idx="7410">
                  <c:v>6.2610452777704886</c:v>
                </c:pt>
                <c:pt idx="7411">
                  <c:v>6.2682360564266748</c:v>
                </c:pt>
                <c:pt idx="7412">
                  <c:v>6.2754275230649892</c:v>
                </c:pt>
                <c:pt idx="7413">
                  <c:v>6.2826196697991348</c:v>
                </c:pt>
                <c:pt idx="7414">
                  <c:v>6.2898124887420801</c:v>
                </c:pt>
                <c:pt idx="7415">
                  <c:v>6.2970059720059357</c:v>
                </c:pt>
                <c:pt idx="7416">
                  <c:v>6.3042001117021824</c:v>
                </c:pt>
                <c:pt idx="7417">
                  <c:v>6.3113948999415994</c:v>
                </c:pt>
                <c:pt idx="7418">
                  <c:v>6.3185903288342216</c:v>
                </c:pt>
                <c:pt idx="7419">
                  <c:v>6.3257863904893536</c:v>
                </c:pt>
                <c:pt idx="7420">
                  <c:v>6.3329830770156343</c:v>
                </c:pt>
                <c:pt idx="7421">
                  <c:v>6.3401803805210273</c:v>
                </c:pt>
                <c:pt idx="7422">
                  <c:v>6.34737829311279</c:v>
                </c:pt>
                <c:pt idx="7423">
                  <c:v>6.3545768068975388</c:v>
                </c:pt>
                <c:pt idx="7424">
                  <c:v>6.3617759139812087</c:v>
                </c:pt>
                <c:pt idx="7425">
                  <c:v>6.3689756064691352</c:v>
                </c:pt>
                <c:pt idx="7426">
                  <c:v>6.3761758764659335</c:v>
                </c:pt>
                <c:pt idx="7427">
                  <c:v>6.3833767160756185</c:v>
                </c:pt>
                <c:pt idx="7428">
                  <c:v>6.3905781174016285</c:v>
                </c:pt>
                <c:pt idx="7429">
                  <c:v>6.3977800725467056</c:v>
                </c:pt>
                <c:pt idx="7430">
                  <c:v>6.4049825736130428</c:v>
                </c:pt>
                <c:pt idx="7431">
                  <c:v>6.4121856127022019</c:v>
                </c:pt>
                <c:pt idx="7432">
                  <c:v>6.4193891819151885</c:v>
                </c:pt>
                <c:pt idx="7433">
                  <c:v>6.4265932733523661</c:v>
                </c:pt>
                <c:pt idx="7434">
                  <c:v>6.4337978791135901</c:v>
                </c:pt>
                <c:pt idx="7435">
                  <c:v>6.4410029912981637</c:v>
                </c:pt>
                <c:pt idx="7436">
                  <c:v>6.448208602004736</c:v>
                </c:pt>
                <c:pt idx="7437">
                  <c:v>6.4554147033314973</c:v>
                </c:pt>
                <c:pt idx="7438">
                  <c:v>6.4626212873760807</c:v>
                </c:pt>
                <c:pt idx="7439">
                  <c:v>6.4698283462355688</c:v>
                </c:pt>
                <c:pt idx="7440">
                  <c:v>6.4770358720065513</c:v>
                </c:pt>
                <c:pt idx="7441">
                  <c:v>6.4842438567850795</c:v>
                </c:pt>
                <c:pt idx="7442">
                  <c:v>6.4914522926667271</c:v>
                </c:pt>
                <c:pt idx="7443">
                  <c:v>6.4986611717465488</c:v>
                </c:pt>
                <c:pt idx="7444">
                  <c:v>6.5058704861191288</c:v>
                </c:pt>
                <c:pt idx="7445">
                  <c:v>6.51308022787856</c:v>
                </c:pt>
                <c:pt idx="7446">
                  <c:v>6.5202903891185127</c:v>
                </c:pt>
                <c:pt idx="7447">
                  <c:v>6.5275009619321356</c:v>
                </c:pt>
                <c:pt idx="7448">
                  <c:v>6.5347119384121397</c:v>
                </c:pt>
                <c:pt idx="7449">
                  <c:v>6.5419233106508115</c:v>
                </c:pt>
                <c:pt idx="7450">
                  <c:v>6.5491350707400171</c:v>
                </c:pt>
                <c:pt idx="7451">
                  <c:v>6.5563472107711513</c:v>
                </c:pt>
                <c:pt idx="7452">
                  <c:v>6.5635597228352287</c:v>
                </c:pt>
                <c:pt idx="7453">
                  <c:v>6.5707725990228898</c:v>
                </c:pt>
                <c:pt idx="7454">
                  <c:v>6.577985831424253</c:v>
                </c:pt>
                <c:pt idx="7455">
                  <c:v>6.5851994121291426</c:v>
                </c:pt>
                <c:pt idx="7456">
                  <c:v>6.5924133332270172</c:v>
                </c:pt>
                <c:pt idx="7457">
                  <c:v>6.5996275868069265</c:v>
                </c:pt>
                <c:pt idx="7458">
                  <c:v>6.6068421649575289</c:v>
                </c:pt>
                <c:pt idx="7459">
                  <c:v>6.6140570597671715</c:v>
                </c:pt>
                <c:pt idx="7460">
                  <c:v>6.6212722633238297</c:v>
                </c:pt>
                <c:pt idx="7461">
                  <c:v>6.628487767715157</c:v>
                </c:pt>
                <c:pt idx="7462">
                  <c:v>6.6357035650284466</c:v>
                </c:pt>
                <c:pt idx="7463">
                  <c:v>6.6429196473507144</c:v>
                </c:pt>
                <c:pt idx="7464">
                  <c:v>6.6501360067686592</c:v>
                </c:pt>
                <c:pt idx="7465">
                  <c:v>6.6573526353686425</c:v>
                </c:pt>
                <c:pt idx="7466">
                  <c:v>6.6645695252366988</c:v>
                </c:pt>
                <c:pt idx="7467">
                  <c:v>6.6717866684586582</c:v>
                </c:pt>
                <c:pt idx="7468">
                  <c:v>6.6790040571200864</c:v>
                </c:pt>
                <c:pt idx="7469">
                  <c:v>6.686221683306159</c:v>
                </c:pt>
                <c:pt idx="7470">
                  <c:v>6.6934395391018917</c:v>
                </c:pt>
                <c:pt idx="7471">
                  <c:v>6.7006576165920473</c:v>
                </c:pt>
                <c:pt idx="7472">
                  <c:v>6.707875907861081</c:v>
                </c:pt>
                <c:pt idx="7473">
                  <c:v>6.7150944049932519</c:v>
                </c:pt>
                <c:pt idx="7474">
                  <c:v>6.7223131000725989</c:v>
                </c:pt>
                <c:pt idx="7475">
                  <c:v>6.7295319851829625</c:v>
                </c:pt>
                <c:pt idx="7476">
                  <c:v>6.736751052407933</c:v>
                </c:pt>
                <c:pt idx="7477">
                  <c:v>6.7439702938309223</c:v>
                </c:pt>
                <c:pt idx="7478">
                  <c:v>6.751189701535127</c:v>
                </c:pt>
                <c:pt idx="7479">
                  <c:v>6.7584092676035983</c:v>
                </c:pt>
                <c:pt idx="7480">
                  <c:v>6.765628984119199</c:v>
                </c:pt>
                <c:pt idx="7481">
                  <c:v>6.7728488431646134</c:v>
                </c:pt>
                <c:pt idx="7482">
                  <c:v>6.7800688368223936</c:v>
                </c:pt>
                <c:pt idx="7483">
                  <c:v>6.7872889571749067</c:v>
                </c:pt>
                <c:pt idx="7484">
                  <c:v>6.794509196304432</c:v>
                </c:pt>
                <c:pt idx="7485">
                  <c:v>6.8017295462931067</c:v>
                </c:pt>
                <c:pt idx="7486">
                  <c:v>6.808949999222901</c:v>
                </c:pt>
                <c:pt idx="7487">
                  <c:v>6.8161705471756893</c:v>
                </c:pt>
                <c:pt idx="7488">
                  <c:v>6.8233911822332933</c:v>
                </c:pt>
                <c:pt idx="7489">
                  <c:v>6.8306118964773939</c:v>
                </c:pt>
                <c:pt idx="7490">
                  <c:v>6.8378326819895685</c:v>
                </c:pt>
                <c:pt idx="7491">
                  <c:v>6.8450535308513434</c:v>
                </c:pt>
                <c:pt idx="7492">
                  <c:v>6.8522744351442046</c:v>
                </c:pt>
                <c:pt idx="7493">
                  <c:v>6.8594953869495443</c:v>
                </c:pt>
                <c:pt idx="7494">
                  <c:v>6.8667163783486478</c:v>
                </c:pt>
                <c:pt idx="7495">
                  <c:v>6.8739374014228467</c:v>
                </c:pt>
                <c:pt idx="7496">
                  <c:v>6.8811584482534256</c:v>
                </c:pt>
                <c:pt idx="7497">
                  <c:v>6.8883795109216095</c:v>
                </c:pt>
                <c:pt idx="7498">
                  <c:v>6.8956005815086092</c:v>
                </c:pt>
                <c:pt idx="7499">
                  <c:v>6.9028216520956134</c:v>
                </c:pt>
                <c:pt idx="7500">
                  <c:v>6.9100427147638737</c:v>
                </c:pt>
                <c:pt idx="7501">
                  <c:v>6.9172637615945813</c:v>
                </c:pt>
                <c:pt idx="7502">
                  <c:v>6.924484784668981</c:v>
                </c:pt>
                <c:pt idx="7503">
                  <c:v>6.9317057760683687</c:v>
                </c:pt>
                <c:pt idx="7504">
                  <c:v>6.938926727873989</c:v>
                </c:pt>
                <c:pt idx="7505">
                  <c:v>6.9461476321672047</c:v>
                </c:pt>
                <c:pt idx="7506">
                  <c:v>6.953368481029397</c:v>
                </c:pt>
                <c:pt idx="7507">
                  <c:v>6.960589266542069</c:v>
                </c:pt>
                <c:pt idx="7508">
                  <c:v>6.9678099807866696</c:v>
                </c:pt>
                <c:pt idx="7509">
                  <c:v>6.9750306158448572</c:v>
                </c:pt>
                <c:pt idx="7510">
                  <c:v>6.9822511637983071</c:v>
                </c:pt>
                <c:pt idx="7511">
                  <c:v>6.9894716167287854</c:v>
                </c:pt>
                <c:pt idx="7512">
                  <c:v>6.9966919667181777</c:v>
                </c:pt>
                <c:pt idx="7513">
                  <c:v>7.003912205848505</c:v>
                </c:pt>
                <c:pt idx="7514">
                  <c:v>7.0111323262019116</c:v>
                </c:pt>
                <c:pt idx="7515">
                  <c:v>7.0183523198606128</c:v>
                </c:pt>
                <c:pt idx="7516">
                  <c:v>7.0255721789069865</c:v>
                </c:pt>
                <c:pt idx="7517">
                  <c:v>7.0327918954236086</c:v>
                </c:pt>
                <c:pt idx="7518">
                  <c:v>7.0400114614931733</c:v>
                </c:pt>
                <c:pt idx="7519">
                  <c:v>7.0472308691985228</c:v>
                </c:pt>
                <c:pt idx="7520">
                  <c:v>7.0544501106226791</c:v>
                </c:pt>
                <c:pt idx="7521">
                  <c:v>7.0616691778489109</c:v>
                </c:pt>
                <c:pt idx="7522">
                  <c:v>7.0688880629605801</c:v>
                </c:pt>
                <c:pt idx="7523">
                  <c:v>7.0761067580412913</c:v>
                </c:pt>
                <c:pt idx="7524">
                  <c:v>7.0833252551748727</c:v>
                </c:pt>
                <c:pt idx="7525">
                  <c:v>7.0905435464453763</c:v>
                </c:pt>
                <c:pt idx="7526">
                  <c:v>7.09776162393704</c:v>
                </c:pt>
                <c:pt idx="7527">
                  <c:v>7.1049794797343742</c:v>
                </c:pt>
                <c:pt idx="7528">
                  <c:v>7.1121971059220987</c:v>
                </c:pt>
                <c:pt idx="7529">
                  <c:v>7.1194144945851834</c:v>
                </c:pt>
                <c:pt idx="7530">
                  <c:v>7.1266316378089014</c:v>
                </c:pt>
                <c:pt idx="7531">
                  <c:v>7.1338485276787811</c:v>
                </c:pt>
                <c:pt idx="7532">
                  <c:v>7.1410651562806233</c:v>
                </c:pt>
                <c:pt idx="7533">
                  <c:v>7.1482815157004511</c:v>
                </c:pt>
                <c:pt idx="7534">
                  <c:v>7.1554975980246818</c:v>
                </c:pt>
                <c:pt idx="7535">
                  <c:v>7.1627133953400275</c:v>
                </c:pt>
                <c:pt idx="7536">
                  <c:v>7.1699288997334429</c:v>
                </c:pt>
                <c:pt idx="7537">
                  <c:v>7.1771441032922247</c:v>
                </c:pt>
                <c:pt idx="7538">
                  <c:v>7.1843589981040541</c:v>
                </c:pt>
                <c:pt idx="7539">
                  <c:v>7.1915735762569142</c:v>
                </c:pt>
                <c:pt idx="7540">
                  <c:v>7.1987878298391257</c:v>
                </c:pt>
                <c:pt idx="7541">
                  <c:v>7.2060017509393406</c:v>
                </c:pt>
                <c:pt idx="7542">
                  <c:v>7.2132153316466558</c:v>
                </c:pt>
                <c:pt idx="7543">
                  <c:v>7.2204285640505041</c:v>
                </c:pt>
                <c:pt idx="7544">
                  <c:v>7.2276414402406672</c:v>
                </c:pt>
                <c:pt idx="7545">
                  <c:v>7.2348539523073185</c:v>
                </c:pt>
                <c:pt idx="7546">
                  <c:v>7.2420660923410916</c:v>
                </c:pt>
                <c:pt idx="7547">
                  <c:v>7.2492778524329928</c:v>
                </c:pt>
                <c:pt idx="7548">
                  <c:v>7.2564892246744241</c:v>
                </c:pt>
                <c:pt idx="7549">
                  <c:v>7.263700201157218</c:v>
                </c:pt>
                <c:pt idx="7550">
                  <c:v>7.2709107739736982</c:v>
                </c:pt>
                <c:pt idx="7551">
                  <c:v>7.2781209352165366</c:v>
                </c:pt>
                <c:pt idx="7552">
                  <c:v>7.2853306769789548</c:v>
                </c:pt>
                <c:pt idx="7553">
                  <c:v>7.2925399913545785</c:v>
                </c:pt>
                <c:pt idx="7554">
                  <c:v>7.2997488704374724</c:v>
                </c:pt>
                <c:pt idx="7555">
                  <c:v>7.3069573063222473</c:v>
                </c:pt>
                <c:pt idx="7556">
                  <c:v>7.3141652911039641</c:v>
                </c:pt>
                <c:pt idx="7557">
                  <c:v>7.3213728168782017</c:v>
                </c:pt>
                <c:pt idx="7558">
                  <c:v>7.3285798757409735</c:v>
                </c:pt>
                <c:pt idx="7559">
                  <c:v>7.3357864597889044</c:v>
                </c:pt>
                <c:pt idx="7560">
                  <c:v>7.3429925611191029</c:v>
                </c:pt>
                <c:pt idx="7561">
                  <c:v>7.3501981718291471</c:v>
                </c:pt>
                <c:pt idx="7562">
                  <c:v>7.3574032840171988</c:v>
                </c:pt>
                <c:pt idx="7563">
                  <c:v>7.3646078897820049</c:v>
                </c:pt>
                <c:pt idx="7564">
                  <c:v>7.3718119812228471</c:v>
                </c:pt>
                <c:pt idx="7565">
                  <c:v>7.3790155504395205</c:v>
                </c:pt>
                <c:pt idx="7566">
                  <c:v>7.3862185895324108</c:v>
                </c:pt>
                <c:pt idx="7567">
                  <c:v>7.3934210906025397</c:v>
                </c:pt>
                <c:pt idx="7568">
                  <c:v>7.4006230457514839</c:v>
                </c:pt>
                <c:pt idx="7569">
                  <c:v>7.4078244470813956</c:v>
                </c:pt>
                <c:pt idx="7570">
                  <c:v>7.4150252866950392</c:v>
                </c:pt>
                <c:pt idx="7571">
                  <c:v>7.4222255566958637</c:v>
                </c:pt>
                <c:pt idx="7572">
                  <c:v>7.4294252491878643</c:v>
                </c:pt>
                <c:pt idx="7573">
                  <c:v>7.4366243562756766</c:v>
                </c:pt>
                <c:pt idx="7574">
                  <c:v>7.4438228700645945</c:v>
                </c:pt>
                <c:pt idx="7575">
                  <c:v>7.4510207826606054</c:v>
                </c:pt>
                <c:pt idx="7576">
                  <c:v>7.4582180861702865</c:v>
                </c:pt>
                <c:pt idx="7577">
                  <c:v>7.4654147727009299</c:v>
                </c:pt>
                <c:pt idx="7578">
                  <c:v>7.4726108343604789</c:v>
                </c:pt>
                <c:pt idx="7579">
                  <c:v>7.4798062632575357</c:v>
                </c:pt>
                <c:pt idx="7580">
                  <c:v>7.4870010515014709</c:v>
                </c:pt>
                <c:pt idx="7581">
                  <c:v>7.4941951912023166</c:v>
                </c:pt>
                <c:pt idx="7582">
                  <c:v>7.5013886744708174</c:v>
                </c:pt>
                <c:pt idx="7583">
                  <c:v>7.5085814934183972</c:v>
                </c:pt>
                <c:pt idx="7584">
                  <c:v>7.5157736401572883</c:v>
                </c:pt>
                <c:pt idx="7585">
                  <c:v>7.5229651068004202</c:v>
                </c:pt>
                <c:pt idx="7586">
                  <c:v>7.5301558854614568</c:v>
                </c:pt>
                <c:pt idx="7587">
                  <c:v>7.537345968254801</c:v>
                </c:pt>
                <c:pt idx="7588">
                  <c:v>7.5445353472956844</c:v>
                </c:pt>
                <c:pt idx="7589">
                  <c:v>7.5517240147000733</c:v>
                </c:pt>
                <c:pt idx="7590">
                  <c:v>7.5589119625846939</c:v>
                </c:pt>
                <c:pt idx="7591">
                  <c:v>7.5660991830670534</c:v>
                </c:pt>
                <c:pt idx="7592">
                  <c:v>7.573285668265525</c:v>
                </c:pt>
                <c:pt idx="7593">
                  <c:v>7.5804714102992605</c:v>
                </c:pt>
                <c:pt idx="7594">
                  <c:v>7.5876564012881822</c:v>
                </c:pt>
                <c:pt idx="7595">
                  <c:v>7.5948406333530487</c:v>
                </c:pt>
                <c:pt idx="7596">
                  <c:v>7.6020240986155034</c:v>
                </c:pt>
                <c:pt idx="7597">
                  <c:v>7.6092067891979918</c:v>
                </c:pt>
                <c:pt idx="7598">
                  <c:v>7.6163886972237949</c:v>
                </c:pt>
                <c:pt idx="7599">
                  <c:v>7.6235698148170705</c:v>
                </c:pt>
                <c:pt idx="7600">
                  <c:v>7.6307501341028887</c:v>
                </c:pt>
                <c:pt idx="7601">
                  <c:v>7.6379296472070708</c:v>
                </c:pt>
                <c:pt idx="7602">
                  <c:v>7.6451083462564648</c:v>
                </c:pt>
                <c:pt idx="7603">
                  <c:v>7.652286223378737</c:v>
                </c:pt>
                <c:pt idx="7604">
                  <c:v>7.6594632707024228</c:v>
                </c:pt>
                <c:pt idx="7605">
                  <c:v>7.666639480357051</c:v>
                </c:pt>
                <c:pt idx="7606">
                  <c:v>7.6738148444730294</c:v>
                </c:pt>
                <c:pt idx="7607">
                  <c:v>7.6809893551816781</c:v>
                </c:pt>
                <c:pt idx="7608">
                  <c:v>7.6881630046152392</c:v>
                </c:pt>
                <c:pt idx="7609">
                  <c:v>7.6953357849069643</c:v>
                </c:pt>
                <c:pt idx="7610">
                  <c:v>7.7025076881910266</c:v>
                </c:pt>
                <c:pt idx="7611">
                  <c:v>7.7096787066025474</c:v>
                </c:pt>
                <c:pt idx="7612">
                  <c:v>7.7168488322775977</c:v>
                </c:pt>
                <c:pt idx="7613">
                  <c:v>7.7240180573532573</c:v>
                </c:pt>
                <c:pt idx="7614">
                  <c:v>7.7311863739676463</c:v>
                </c:pt>
                <c:pt idx="7615">
                  <c:v>7.7383537742597808</c:v>
                </c:pt>
                <c:pt idx="7616">
                  <c:v>7.7455202503697151</c:v>
                </c:pt>
                <c:pt idx="7617">
                  <c:v>7.7526857944385581</c:v>
                </c:pt>
                <c:pt idx="7618">
                  <c:v>7.7598503986084237</c:v>
                </c:pt>
                <c:pt idx="7619">
                  <c:v>7.767014055022412</c:v>
                </c:pt>
                <c:pt idx="7620">
                  <c:v>7.7741767558246879</c:v>
                </c:pt>
                <c:pt idx="7621">
                  <c:v>7.7813384931605381</c:v>
                </c:pt>
                <c:pt idx="7622">
                  <c:v>7.7884992591761701</c:v>
                </c:pt>
                <c:pt idx="7623">
                  <c:v>7.7956590460189519</c:v>
                </c:pt>
                <c:pt idx="7624">
                  <c:v>7.8028178458373034</c:v>
                </c:pt>
                <c:pt idx="7625">
                  <c:v>7.8099756507807045</c:v>
                </c:pt>
                <c:pt idx="7626">
                  <c:v>7.8171324529997639</c:v>
                </c:pt>
                <c:pt idx="7627">
                  <c:v>7.8242882446461754</c:v>
                </c:pt>
                <c:pt idx="7628">
                  <c:v>7.8314430178727283</c:v>
                </c:pt>
                <c:pt idx="7629">
                  <c:v>7.8385967648333059</c:v>
                </c:pt>
                <c:pt idx="7630">
                  <c:v>7.8457494776829808</c:v>
                </c:pt>
                <c:pt idx="7631">
                  <c:v>7.8529011485779252</c:v>
                </c:pt>
                <c:pt idx="7632">
                  <c:v>7.8600517696754704</c:v>
                </c:pt>
                <c:pt idx="7633">
                  <c:v>7.8672013331340453</c:v>
                </c:pt>
                <c:pt idx="7634">
                  <c:v>7.8743498311132853</c:v>
                </c:pt>
                <c:pt idx="7635">
                  <c:v>7.8814972557740175</c:v>
                </c:pt>
                <c:pt idx="7636">
                  <c:v>7.8886435992781907</c:v>
                </c:pt>
                <c:pt idx="7637">
                  <c:v>7.8957888537889271</c:v>
                </c:pt>
                <c:pt idx="7638">
                  <c:v>7.9029330114706431</c:v>
                </c:pt>
                <c:pt idx="7639">
                  <c:v>7.9100760644888952</c:v>
                </c:pt>
                <c:pt idx="7640">
                  <c:v>7.9172180050103913</c:v>
                </c:pt>
                <c:pt idx="7641">
                  <c:v>7.9243588252031429</c:v>
                </c:pt>
                <c:pt idx="7642">
                  <c:v>7.9314985172363794</c:v>
                </c:pt>
                <c:pt idx="7643">
                  <c:v>7.9386370732805567</c:v>
                </c:pt>
                <c:pt idx="7644">
                  <c:v>7.9457744855073589</c:v>
                </c:pt>
                <c:pt idx="7645">
                  <c:v>7.9529107460897199</c:v>
                </c:pt>
                <c:pt idx="7646">
                  <c:v>7.9600458472018856</c:v>
                </c:pt>
                <c:pt idx="7647">
                  <c:v>7.9671797810193405</c:v>
                </c:pt>
                <c:pt idx="7648">
                  <c:v>7.9743125397188379</c:v>
                </c:pt>
                <c:pt idx="7649">
                  <c:v>7.9814441154784141</c:v>
                </c:pt>
                <c:pt idx="7650">
                  <c:v>7.9885745004774931</c:v>
                </c:pt>
                <c:pt idx="7651">
                  <c:v>7.9957036868966611</c:v>
                </c:pt>
                <c:pt idx="7652">
                  <c:v>8.0028316669179045</c:v>
                </c:pt>
                <c:pt idx="7653">
                  <c:v>8.0099584327245736</c:v>
                </c:pt>
                <c:pt idx="7654">
                  <c:v>8.0170839765012172</c:v>
                </c:pt>
                <c:pt idx="7655">
                  <c:v>8.0242082904338492</c:v>
                </c:pt>
                <c:pt idx="7656">
                  <c:v>8.0313313667097876</c:v>
                </c:pt>
                <c:pt idx="7657">
                  <c:v>8.0384531975176934</c:v>
                </c:pt>
                <c:pt idx="7658">
                  <c:v>8.045573775047588</c:v>
                </c:pt>
                <c:pt idx="7659">
                  <c:v>8.0526930914909158</c:v>
                </c:pt>
                <c:pt idx="7660">
                  <c:v>8.0598111390404679</c:v>
                </c:pt>
                <c:pt idx="7661">
                  <c:v>8.0669279098904347</c:v>
                </c:pt>
                <c:pt idx="7662">
                  <c:v>8.0740433962363678</c:v>
                </c:pt>
                <c:pt idx="7663">
                  <c:v>8.0811575902753052</c:v>
                </c:pt>
                <c:pt idx="7664">
                  <c:v>8.0882704842056583</c:v>
                </c:pt>
                <c:pt idx="7665">
                  <c:v>8.0953820702272559</c:v>
                </c:pt>
                <c:pt idx="7666">
                  <c:v>8.1024923405413514</c:v>
                </c:pt>
                <c:pt idx="7667">
                  <c:v>8.109601287350694</c:v>
                </c:pt>
                <c:pt idx="7668">
                  <c:v>8.1167089028594539</c:v>
                </c:pt>
                <c:pt idx="7669">
                  <c:v>8.1238151792732314</c:v>
                </c:pt>
                <c:pt idx="7670">
                  <c:v>8.1309201087991134</c:v>
                </c:pt>
                <c:pt idx="7671">
                  <c:v>8.138023683645736</c:v>
                </c:pt>
                <c:pt idx="7672">
                  <c:v>8.1451258960231208</c:v>
                </c:pt>
                <c:pt idx="7673">
                  <c:v>8.1522267381428151</c:v>
                </c:pt>
                <c:pt idx="7674">
                  <c:v>8.1593262022178585</c:v>
                </c:pt>
                <c:pt idx="7675">
                  <c:v>8.1664242804628557</c:v>
                </c:pt>
                <c:pt idx="7676">
                  <c:v>8.1735209650938767</c:v>
                </c:pt>
                <c:pt idx="7677">
                  <c:v>8.1806162483285476</c:v>
                </c:pt>
                <c:pt idx="7678">
                  <c:v>8.1877101223860098</c:v>
                </c:pt>
                <c:pt idx="7679">
                  <c:v>8.1948025794869412</c:v>
                </c:pt>
                <c:pt idx="7680">
                  <c:v>8.2018936118536239</c:v>
                </c:pt>
                <c:pt idx="7681">
                  <c:v>8.2089832117098691</c:v>
                </c:pt>
                <c:pt idx="7682">
                  <c:v>8.2160713712810587</c:v>
                </c:pt>
                <c:pt idx="7683">
                  <c:v>8.2231580827941215</c:v>
                </c:pt>
                <c:pt idx="7684">
                  <c:v>8.2302433384776563</c:v>
                </c:pt>
                <c:pt idx="7685">
                  <c:v>8.2373271305618019</c:v>
                </c:pt>
                <c:pt idx="7686">
                  <c:v>8.2444094512783046</c:v>
                </c:pt>
                <c:pt idx="7687">
                  <c:v>8.2514902928604954</c:v>
                </c:pt>
                <c:pt idx="7688">
                  <c:v>8.2585696475434087</c:v>
                </c:pt>
                <c:pt idx="7689">
                  <c:v>8.2656475075636937</c:v>
                </c:pt>
                <c:pt idx="7690">
                  <c:v>8.2727238651595663</c:v>
                </c:pt>
                <c:pt idx="7691">
                  <c:v>8.2797987125708961</c:v>
                </c:pt>
                <c:pt idx="7692">
                  <c:v>8.2868720420392794</c:v>
                </c:pt>
                <c:pt idx="7693">
                  <c:v>8.2939438458079966</c:v>
                </c:pt>
                <c:pt idx="7694">
                  <c:v>8.301014116121884</c:v>
                </c:pt>
                <c:pt idx="7695">
                  <c:v>8.3080828452275171</c:v>
                </c:pt>
                <c:pt idx="7696">
                  <c:v>8.3151500253732031</c:v>
                </c:pt>
                <c:pt idx="7697">
                  <c:v>8.3222156488089087</c:v>
                </c:pt>
                <c:pt idx="7698">
                  <c:v>8.3292797077863074</c:v>
                </c:pt>
                <c:pt idx="7699">
                  <c:v>8.3363421945587604</c:v>
                </c:pt>
                <c:pt idx="7700">
                  <c:v>8.3434031013814209</c:v>
                </c:pt>
                <c:pt idx="7701">
                  <c:v>8.350462420511132</c:v>
                </c:pt>
                <c:pt idx="7702">
                  <c:v>8.357520144206493</c:v>
                </c:pt>
                <c:pt idx="7703">
                  <c:v>8.3645762647278357</c:v>
                </c:pt>
                <c:pt idx="7704">
                  <c:v>8.371630774337234</c:v>
                </c:pt>
                <c:pt idx="7705">
                  <c:v>8.3786836652985865</c:v>
                </c:pt>
                <c:pt idx="7706">
                  <c:v>8.3857349298775343</c:v>
                </c:pt>
                <c:pt idx="7707">
                  <c:v>8.3927845603414912</c:v>
                </c:pt>
                <c:pt idx="7708">
                  <c:v>8.399832548959635</c:v>
                </c:pt>
                <c:pt idx="7709">
                  <c:v>8.4068788880030318</c:v>
                </c:pt>
                <c:pt idx="7710">
                  <c:v>8.4139235697445276</c:v>
                </c:pt>
                <c:pt idx="7711">
                  <c:v>8.4209665864587233</c:v>
                </c:pt>
                <c:pt idx="7712">
                  <c:v>8.4280079304220727</c:v>
                </c:pt>
                <c:pt idx="7713">
                  <c:v>8.435047593912909</c:v>
                </c:pt>
                <c:pt idx="7714">
                  <c:v>8.4420855692113861</c:v>
                </c:pt>
                <c:pt idx="7715">
                  <c:v>8.4491218485994821</c:v>
                </c:pt>
                <c:pt idx="7716">
                  <c:v>8.456156424361037</c:v>
                </c:pt>
                <c:pt idx="7717">
                  <c:v>8.4631892887818108</c:v>
                </c:pt>
                <c:pt idx="7718">
                  <c:v>8.4702204341493985</c:v>
                </c:pt>
                <c:pt idx="7719">
                  <c:v>8.4772498527532836</c:v>
                </c:pt>
                <c:pt idx="7720">
                  <c:v>8.484277536884818</c:v>
                </c:pt>
                <c:pt idx="7721">
                  <c:v>8.4913034788373203</c:v>
                </c:pt>
                <c:pt idx="7722">
                  <c:v>8.4983276709059865</c:v>
                </c:pt>
                <c:pt idx="7723">
                  <c:v>8.5053501053879135</c:v>
                </c:pt>
                <c:pt idx="7724">
                  <c:v>8.5123707745821182</c:v>
                </c:pt>
                <c:pt idx="7725">
                  <c:v>8.5193896707896144</c:v>
                </c:pt>
                <c:pt idx="7726">
                  <c:v>8.5264067863132951</c:v>
                </c:pt>
                <c:pt idx="7727">
                  <c:v>8.533422113458057</c:v>
                </c:pt>
                <c:pt idx="7728">
                  <c:v>8.5404356445307439</c:v>
                </c:pt>
                <c:pt idx="7729">
                  <c:v>8.547447371840116</c:v>
                </c:pt>
                <c:pt idx="7730">
                  <c:v>8.5544572876969713</c:v>
                </c:pt>
                <c:pt idx="7731">
                  <c:v>8.561465384414074</c:v>
                </c:pt>
                <c:pt idx="7732">
                  <c:v>8.5684716543062294</c:v>
                </c:pt>
                <c:pt idx="7733">
                  <c:v>8.5754760896901345</c:v>
                </c:pt>
                <c:pt idx="7734">
                  <c:v>8.5824786828846129</c:v>
                </c:pt>
                <c:pt idx="7735">
                  <c:v>8.5894794262104597</c:v>
                </c:pt>
                <c:pt idx="7736">
                  <c:v>8.5964783119904968</c:v>
                </c:pt>
                <c:pt idx="7737">
                  <c:v>8.6034753325495608</c:v>
                </c:pt>
                <c:pt idx="7738">
                  <c:v>8.6104704802145946</c:v>
                </c:pt>
                <c:pt idx="7739">
                  <c:v>8.6174637473145452</c:v>
                </c:pt>
                <c:pt idx="7740">
                  <c:v>8.624455126180461</c:v>
                </c:pt>
                <c:pt idx="7741">
                  <c:v>8.6314446091454204</c:v>
                </c:pt>
                <c:pt idx="7742">
                  <c:v>8.6384321885445701</c:v>
                </c:pt>
                <c:pt idx="7743">
                  <c:v>8.6454178567152251</c:v>
                </c:pt>
                <c:pt idx="7744">
                  <c:v>8.6524016059967082</c:v>
                </c:pt>
                <c:pt idx="7745">
                  <c:v>8.6593834287304787</c:v>
                </c:pt>
                <c:pt idx="7746">
                  <c:v>8.6663633172601653</c:v>
                </c:pt>
                <c:pt idx="7747">
                  <c:v>8.6733412639313983</c:v>
                </c:pt>
                <c:pt idx="7748">
                  <c:v>8.6803172610920321</c:v>
                </c:pt>
                <c:pt idx="7749">
                  <c:v>8.6872913010920012</c:v>
                </c:pt>
                <c:pt idx="7750">
                  <c:v>8.6942633762834802</c:v>
                </c:pt>
                <c:pt idx="7751">
                  <c:v>8.7012334790206882</c:v>
                </c:pt>
                <c:pt idx="7752">
                  <c:v>8.7082016016600736</c:v>
                </c:pt>
                <c:pt idx="7753">
                  <c:v>8.7151677365602183</c:v>
                </c:pt>
                <c:pt idx="7754">
                  <c:v>8.7221318760818853</c:v>
                </c:pt>
                <c:pt idx="7755">
                  <c:v>8.7290940125880727</c:v>
                </c:pt>
                <c:pt idx="7756">
                  <c:v>8.7360541384439365</c:v>
                </c:pt>
                <c:pt idx="7757">
                  <c:v>8.7430122460168551</c:v>
                </c:pt>
                <c:pt idx="7758">
                  <c:v>8.7499683276763971</c:v>
                </c:pt>
                <c:pt idx="7759">
                  <c:v>8.7569223757943444</c:v>
                </c:pt>
                <c:pt idx="7760">
                  <c:v>8.7638743827447669</c:v>
                </c:pt>
                <c:pt idx="7761">
                  <c:v>8.7708243409039355</c:v>
                </c:pt>
                <c:pt idx="7762">
                  <c:v>8.7777722426503519</c:v>
                </c:pt>
                <c:pt idx="7763">
                  <c:v>8.7847180803647742</c:v>
                </c:pt>
                <c:pt idx="7764">
                  <c:v>8.7916618464302836</c:v>
                </c:pt>
                <c:pt idx="7765">
                  <c:v>8.7986035332321677</c:v>
                </c:pt>
                <c:pt idx="7766">
                  <c:v>8.8055431331579754</c:v>
                </c:pt>
                <c:pt idx="7767">
                  <c:v>8.8124806385976484</c:v>
                </c:pt>
                <c:pt idx="7768">
                  <c:v>8.8194160419433612</c:v>
                </c:pt>
                <c:pt idx="7769">
                  <c:v>8.8263493355895299</c:v>
                </c:pt>
                <c:pt idx="7770">
                  <c:v>8.8332805119329976</c:v>
                </c:pt>
                <c:pt idx="7771">
                  <c:v>8.8402095633728734</c:v>
                </c:pt>
                <c:pt idx="7772">
                  <c:v>8.8471364823106082</c:v>
                </c:pt>
                <c:pt idx="7773">
                  <c:v>8.8540612611499743</c:v>
                </c:pt>
                <c:pt idx="7774">
                  <c:v>8.8609838922970798</c:v>
                </c:pt>
                <c:pt idx="7775">
                  <c:v>8.8679043681604455</c:v>
                </c:pt>
                <c:pt idx="7776">
                  <c:v>8.8748226811509152</c:v>
                </c:pt>
                <c:pt idx="7777">
                  <c:v>8.8817388236817045</c:v>
                </c:pt>
                <c:pt idx="7778">
                  <c:v>8.8886527881684181</c:v>
                </c:pt>
                <c:pt idx="7779">
                  <c:v>8.8955645670290568</c:v>
                </c:pt>
                <c:pt idx="7780">
                  <c:v>8.9024741526839932</c:v>
                </c:pt>
                <c:pt idx="7781">
                  <c:v>8.9093815375559959</c:v>
                </c:pt>
                <c:pt idx="7782">
                  <c:v>8.9162867140703259</c:v>
                </c:pt>
                <c:pt idx="7783">
                  <c:v>8.9231896746545658</c:v>
                </c:pt>
                <c:pt idx="7784">
                  <c:v>8.9300904117387745</c:v>
                </c:pt>
                <c:pt idx="7785">
                  <c:v>8.9369889177555155</c:v>
                </c:pt>
                <c:pt idx="7786">
                  <c:v>8.9438851851396368</c:v>
                </c:pt>
                <c:pt idx="7787">
                  <c:v>8.9507792063285496</c:v>
                </c:pt>
                <c:pt idx="7788">
                  <c:v>8.9576709737621609</c:v>
                </c:pt>
                <c:pt idx="7789">
                  <c:v>8.9645604798828096</c:v>
                </c:pt>
                <c:pt idx="7790">
                  <c:v>8.9714477171352716</c:v>
                </c:pt>
                <c:pt idx="7791">
                  <c:v>8.9783326779668329</c:v>
                </c:pt>
                <c:pt idx="7792">
                  <c:v>8.9852153548273215</c:v>
                </c:pt>
                <c:pt idx="7793">
                  <c:v>8.9920957401690433</c:v>
                </c:pt>
                <c:pt idx="7794">
                  <c:v>8.9989738264467842</c:v>
                </c:pt>
                <c:pt idx="7795">
                  <c:v>9.0058496061178719</c:v>
                </c:pt>
                <c:pt idx="7796">
                  <c:v>9.0127230716422417</c:v>
                </c:pt>
                <c:pt idx="7797">
                  <c:v>9.0195942154822397</c:v>
                </c:pt>
                <c:pt idx="7798">
                  <c:v>9.0264630301027893</c:v>
                </c:pt>
                <c:pt idx="7799">
                  <c:v>9.0333295079714144</c:v>
                </c:pt>
                <c:pt idx="7800">
                  <c:v>9.0401936415582362</c:v>
                </c:pt>
                <c:pt idx="7801">
                  <c:v>9.0470554233358307</c:v>
                </c:pt>
                <c:pt idx="7802">
                  <c:v>9.0539148457794045</c:v>
                </c:pt>
                <c:pt idx="7803">
                  <c:v>9.0607719013668078</c:v>
                </c:pt>
                <c:pt idx="7804">
                  <c:v>9.067626582578411</c:v>
                </c:pt>
                <c:pt idx="7805">
                  <c:v>9.0744788818971855</c:v>
                </c:pt>
                <c:pt idx="7806">
                  <c:v>9.0813287918087973</c:v>
                </c:pt>
                <c:pt idx="7807">
                  <c:v>9.0881763048014932</c:v>
                </c:pt>
                <c:pt idx="7808">
                  <c:v>9.0950214133660587</c:v>
                </c:pt>
                <c:pt idx="7809">
                  <c:v>9.1018641099960256</c:v>
                </c:pt>
                <c:pt idx="7810">
                  <c:v>9.1087043871875988</c:v>
                </c:pt>
                <c:pt idx="7811">
                  <c:v>9.1155422374395076</c:v>
                </c:pt>
                <c:pt idx="7812">
                  <c:v>9.1223776532532082</c:v>
                </c:pt>
                <c:pt idx="7813">
                  <c:v>9.1292106271328652</c:v>
                </c:pt>
                <c:pt idx="7814">
                  <c:v>9.1360411515852782</c:v>
                </c:pt>
                <c:pt idx="7815">
                  <c:v>9.1428692191199321</c:v>
                </c:pt>
                <c:pt idx="7816">
                  <c:v>9.1496948222489749</c:v>
                </c:pt>
                <c:pt idx="7817">
                  <c:v>9.1565179534873611</c:v>
                </c:pt>
                <c:pt idx="7818">
                  <c:v>9.1633386053526866</c:v>
                </c:pt>
                <c:pt idx="7819">
                  <c:v>9.1701567703652138</c:v>
                </c:pt>
                <c:pt idx="7820">
                  <c:v>9.1769724410480293</c:v>
                </c:pt>
                <c:pt idx="7821">
                  <c:v>9.1837856099269199</c:v>
                </c:pt>
                <c:pt idx="7822">
                  <c:v>9.1905962695303973</c:v>
                </c:pt>
                <c:pt idx="7823">
                  <c:v>9.1974044123897212</c:v>
                </c:pt>
                <c:pt idx="7824">
                  <c:v>9.204210031038965</c:v>
                </c:pt>
                <c:pt idx="7825">
                  <c:v>9.2110131180149128</c:v>
                </c:pt>
                <c:pt idx="7826">
                  <c:v>9.2178136658571184</c:v>
                </c:pt>
                <c:pt idx="7827">
                  <c:v>9.2246116671079914</c:v>
                </c:pt>
                <c:pt idx="7828">
                  <c:v>9.2314071143127006</c:v>
                </c:pt>
                <c:pt idx="7829">
                  <c:v>9.2382000000191482</c:v>
                </c:pt>
                <c:pt idx="7830">
                  <c:v>9.2449903167781411</c:v>
                </c:pt>
                <c:pt idx="7831">
                  <c:v>9.251778057143266</c:v>
                </c:pt>
                <c:pt idx="7832">
                  <c:v>9.2585632136709233</c:v>
                </c:pt>
                <c:pt idx="7833">
                  <c:v>9.2653457789203273</c:v>
                </c:pt>
                <c:pt idx="7834">
                  <c:v>9.2721257454536126</c:v>
                </c:pt>
                <c:pt idx="7835">
                  <c:v>9.2789031058357221</c:v>
                </c:pt>
                <c:pt idx="7836">
                  <c:v>9.2856778526343948</c:v>
                </c:pt>
                <c:pt idx="7837">
                  <c:v>9.2924499784203185</c:v>
                </c:pt>
                <c:pt idx="7838">
                  <c:v>9.2992194757670177</c:v>
                </c:pt>
                <c:pt idx="7839">
                  <c:v>9.3059863372509461</c:v>
                </c:pt>
                <c:pt idx="7840">
                  <c:v>9.3127505554513537</c:v>
                </c:pt>
                <c:pt idx="7841">
                  <c:v>9.3195121229504796</c:v>
                </c:pt>
                <c:pt idx="7842">
                  <c:v>9.3262710323334481</c:v>
                </c:pt>
                <c:pt idx="7843">
                  <c:v>9.3330272761882593</c:v>
                </c:pt>
                <c:pt idx="7844">
                  <c:v>9.3397808471058532</c:v>
                </c:pt>
                <c:pt idx="7845">
                  <c:v>9.3465317376801451</c:v>
                </c:pt>
                <c:pt idx="7846">
                  <c:v>9.3532799405079459</c:v>
                </c:pt>
                <c:pt idx="7847">
                  <c:v>9.3600254481890257</c:v>
                </c:pt>
                <c:pt idx="7848">
                  <c:v>9.366768253326077</c:v>
                </c:pt>
                <c:pt idx="7849">
                  <c:v>9.3735083485248207</c:v>
                </c:pt>
                <c:pt idx="7850">
                  <c:v>9.380245726393909</c:v>
                </c:pt>
                <c:pt idx="7851">
                  <c:v>9.386980379544978</c:v>
                </c:pt>
                <c:pt idx="7852">
                  <c:v>9.3937123005926662</c:v>
                </c:pt>
                <c:pt idx="7853">
                  <c:v>9.4004414821545854</c:v>
                </c:pt>
                <c:pt idx="7854">
                  <c:v>9.4071679168513445</c:v>
                </c:pt>
                <c:pt idx="7855">
                  <c:v>9.413891597306602</c:v>
                </c:pt>
                <c:pt idx="7856">
                  <c:v>9.4206125161470275</c:v>
                </c:pt>
                <c:pt idx="7857">
                  <c:v>9.4273306660023248</c:v>
                </c:pt>
                <c:pt idx="7858">
                  <c:v>9.4340460395051586</c:v>
                </c:pt>
                <c:pt idx="7859">
                  <c:v>9.4407586292913592</c:v>
                </c:pt>
                <c:pt idx="7860">
                  <c:v>9.4474684279997252</c:v>
                </c:pt>
                <c:pt idx="7861">
                  <c:v>9.4541754282721104</c:v>
                </c:pt>
                <c:pt idx="7862">
                  <c:v>9.4608796227535095</c:v>
                </c:pt>
                <c:pt idx="7863">
                  <c:v>9.4675810040919455</c:v>
                </c:pt>
                <c:pt idx="7864">
                  <c:v>9.4742795649385254</c:v>
                </c:pt>
                <c:pt idx="7865">
                  <c:v>9.4809752979474293</c:v>
                </c:pt>
                <c:pt idx="7866">
                  <c:v>9.4876681957759992</c:v>
                </c:pt>
                <c:pt idx="7867">
                  <c:v>9.4943582510846447</c:v>
                </c:pt>
                <c:pt idx="7868">
                  <c:v>9.5010454565369074</c:v>
                </c:pt>
                <c:pt idx="7869">
                  <c:v>9.5077298047994372</c:v>
                </c:pt>
                <c:pt idx="7870">
                  <c:v>9.514411288542</c:v>
                </c:pt>
                <c:pt idx="7871">
                  <c:v>9.5210899004375698</c:v>
                </c:pt>
                <c:pt idx="7872">
                  <c:v>9.5277656331622254</c:v>
                </c:pt>
                <c:pt idx="7873">
                  <c:v>9.5344384793951846</c:v>
                </c:pt>
                <c:pt idx="7874">
                  <c:v>9.5411084318188557</c:v>
                </c:pt>
                <c:pt idx="7875">
                  <c:v>9.5477754831188655</c:v>
                </c:pt>
                <c:pt idx="7876">
                  <c:v>9.5544396259838891</c:v>
                </c:pt>
                <c:pt idx="7877">
                  <c:v>9.56110085310595</c:v>
                </c:pt>
                <c:pt idx="7878">
                  <c:v>9.5677591571801948</c:v>
                </c:pt>
                <c:pt idx="7879">
                  <c:v>9.5744145309049138</c:v>
                </c:pt>
                <c:pt idx="7880">
                  <c:v>9.5810669669817408</c:v>
                </c:pt>
                <c:pt idx="7881">
                  <c:v>9.5877164581154339</c:v>
                </c:pt>
                <c:pt idx="7882">
                  <c:v>9.5943629970139934</c:v>
                </c:pt>
                <c:pt idx="7883">
                  <c:v>9.6010065763887038</c:v>
                </c:pt>
                <c:pt idx="7884">
                  <c:v>9.6076471889540542</c:v>
                </c:pt>
                <c:pt idx="7885">
                  <c:v>9.6142848274278112</c:v>
                </c:pt>
                <c:pt idx="7886">
                  <c:v>9.6209194845309849</c:v>
                </c:pt>
                <c:pt idx="7887">
                  <c:v>9.6275511529878308</c:v>
                </c:pt>
                <c:pt idx="7888">
                  <c:v>9.6341798255259459</c:v>
                </c:pt>
                <c:pt idx="7889">
                  <c:v>9.6408054948761777</c:v>
                </c:pt>
                <c:pt idx="7890">
                  <c:v>9.6474281537726601</c:v>
                </c:pt>
                <c:pt idx="7891">
                  <c:v>9.6540477949528132</c:v>
                </c:pt>
                <c:pt idx="7892">
                  <c:v>9.6606644111574163</c:v>
                </c:pt>
                <c:pt idx="7893">
                  <c:v>9.6672779951305401</c:v>
                </c:pt>
                <c:pt idx="7894">
                  <c:v>9.6738885396195595</c:v>
                </c:pt>
                <c:pt idx="7895">
                  <c:v>9.6804960373751907</c:v>
                </c:pt>
                <c:pt idx="7896">
                  <c:v>9.6871004811515586</c:v>
                </c:pt>
                <c:pt idx="7897">
                  <c:v>9.6937018637060461</c:v>
                </c:pt>
                <c:pt idx="7898">
                  <c:v>9.7003001777994253</c:v>
                </c:pt>
                <c:pt idx="7899">
                  <c:v>9.706895416195815</c:v>
                </c:pt>
                <c:pt idx="7900">
                  <c:v>9.7134875716627622</c:v>
                </c:pt>
                <c:pt idx="7901">
                  <c:v>9.7200766369711591</c:v>
                </c:pt>
                <c:pt idx="7902">
                  <c:v>9.7266626048952816</c:v>
                </c:pt>
                <c:pt idx="7903">
                  <c:v>9.7332454682127807</c:v>
                </c:pt>
                <c:pt idx="7904">
                  <c:v>9.7398252197047714</c:v>
                </c:pt>
                <c:pt idx="7905">
                  <c:v>9.7464018521557421</c:v>
                </c:pt>
                <c:pt idx="7906">
                  <c:v>9.7529753583536198</c:v>
                </c:pt>
                <c:pt idx="7907">
                  <c:v>9.7595457310897338</c:v>
                </c:pt>
                <c:pt idx="7908">
                  <c:v>9.7661129631588466</c:v>
                </c:pt>
                <c:pt idx="7909">
                  <c:v>9.7726770473592168</c:v>
                </c:pt>
                <c:pt idx="7910">
                  <c:v>9.7792379764925208</c:v>
                </c:pt>
                <c:pt idx="7911">
                  <c:v>9.7857957433638827</c:v>
                </c:pt>
                <c:pt idx="7912">
                  <c:v>9.7923503407818746</c:v>
                </c:pt>
                <c:pt idx="7913">
                  <c:v>9.798901761558632</c:v>
                </c:pt>
                <c:pt idx="7914">
                  <c:v>9.8054499985097205</c:v>
                </c:pt>
                <c:pt idx="7915">
                  <c:v>9.8119950444541448</c:v>
                </c:pt>
                <c:pt idx="7916">
                  <c:v>9.8185368922144889</c:v>
                </c:pt>
                <c:pt idx="7917">
                  <c:v>9.8250755346167917</c:v>
                </c:pt>
                <c:pt idx="7918">
                  <c:v>9.831610964490693</c:v>
                </c:pt>
                <c:pt idx="7919">
                  <c:v>9.8381431746692378</c:v>
                </c:pt>
                <c:pt idx="7920">
                  <c:v>9.8446721579890486</c:v>
                </c:pt>
                <c:pt idx="7921">
                  <c:v>9.8511979072903273</c:v>
                </c:pt>
                <c:pt idx="7922">
                  <c:v>9.8577204154167877</c:v>
                </c:pt>
                <c:pt idx="7923">
                  <c:v>9.8642396752156856</c:v>
                </c:pt>
                <c:pt idx="7924">
                  <c:v>9.8707556795378419</c:v>
                </c:pt>
                <c:pt idx="7925">
                  <c:v>9.8772684212376838</c:v>
                </c:pt>
                <c:pt idx="7926">
                  <c:v>9.8837778931731783</c:v>
                </c:pt>
                <c:pt idx="7927">
                  <c:v>9.8902840882059095</c:v>
                </c:pt>
                <c:pt idx="7928">
                  <c:v>9.8967869992010193</c:v>
                </c:pt>
                <c:pt idx="7929">
                  <c:v>9.9032866190272522</c:v>
                </c:pt>
                <c:pt idx="7930">
                  <c:v>9.9097829405570046</c:v>
                </c:pt>
                <c:pt idx="7931">
                  <c:v>9.9162759566662686</c:v>
                </c:pt>
                <c:pt idx="7932">
                  <c:v>9.9227656602346475</c:v>
                </c:pt>
                <c:pt idx="7933">
                  <c:v>9.9292520441453469</c:v>
                </c:pt>
                <c:pt idx="7934">
                  <c:v>9.9357351012852977</c:v>
                </c:pt>
                <c:pt idx="7935">
                  <c:v>9.9422148245450508</c:v>
                </c:pt>
                <c:pt idx="7936">
                  <c:v>9.9486912068187596</c:v>
                </c:pt>
                <c:pt idx="7937">
                  <c:v>9.9551642410042582</c:v>
                </c:pt>
                <c:pt idx="7938">
                  <c:v>9.9616339200031074</c:v>
                </c:pt>
                <c:pt idx="7939">
                  <c:v>9.9681002367205114</c:v>
                </c:pt>
                <c:pt idx="7940">
                  <c:v>9.9745631840653477</c:v>
                </c:pt>
                <c:pt idx="7941">
                  <c:v>9.9810227549501835</c:v>
                </c:pt>
                <c:pt idx="7942">
                  <c:v>9.9874789422913377</c:v>
                </c:pt>
                <c:pt idx="7943">
                  <c:v>9.9939317390088114</c:v>
                </c:pt>
                <c:pt idx="7944">
                  <c:v>10.000381138026306</c:v>
                </c:pt>
                <c:pt idx="7945">
                  <c:v>10.006827132271248</c:v>
                </c:pt>
                <c:pt idx="7946">
                  <c:v>10.013269714674843</c:v>
                </c:pt>
                <c:pt idx="7947">
                  <c:v>10.019708878172015</c:v>
                </c:pt>
                <c:pt idx="7948">
                  <c:v>10.026144615701416</c:v>
                </c:pt>
                <c:pt idx="7949">
                  <c:v>10.03257692020545</c:v>
                </c:pt>
                <c:pt idx="7950">
                  <c:v>10.039005784630341</c:v>
                </c:pt>
                <c:pt idx="7951">
                  <c:v>10.045431201926027</c:v>
                </c:pt>
                <c:pt idx="7952">
                  <c:v>10.051853165046271</c:v>
                </c:pt>
                <c:pt idx="7953">
                  <c:v>10.058271666948629</c:v>
                </c:pt>
                <c:pt idx="7954">
                  <c:v>10.064686700594356</c:v>
                </c:pt>
                <c:pt idx="7955">
                  <c:v>10.071098258948595</c:v>
                </c:pt>
                <c:pt idx="7956">
                  <c:v>10.077506334980329</c:v>
                </c:pt>
                <c:pt idx="7957">
                  <c:v>10.083910921662323</c:v>
                </c:pt>
                <c:pt idx="7958">
                  <c:v>10.090312011971099</c:v>
                </c:pt>
                <c:pt idx="7959">
                  <c:v>10.096709598887124</c:v>
                </c:pt>
                <c:pt idx="7960">
                  <c:v>10.103103675394657</c:v>
                </c:pt>
                <c:pt idx="7961">
                  <c:v>10.109494234481799</c:v>
                </c:pt>
                <c:pt idx="7962">
                  <c:v>10.1158812691405</c:v>
                </c:pt>
                <c:pt idx="7963">
                  <c:v>10.122264772366627</c:v>
                </c:pt>
                <c:pt idx="7964">
                  <c:v>10.128644737159881</c:v>
                </c:pt>
                <c:pt idx="7965">
                  <c:v>10.135021156523836</c:v>
                </c:pt>
                <c:pt idx="7966">
                  <c:v>10.141394023465951</c:v>
                </c:pt>
                <c:pt idx="7967">
                  <c:v>10.147763330997623</c:v>
                </c:pt>
                <c:pt idx="7968">
                  <c:v>10.154129072134133</c:v>
                </c:pt>
                <c:pt idx="7969">
                  <c:v>10.160491239894636</c:v>
                </c:pt>
                <c:pt idx="7970">
                  <c:v>10.166849827302238</c:v>
                </c:pt>
                <c:pt idx="7971">
                  <c:v>10.173204827384009</c:v>
                </c:pt>
                <c:pt idx="7972">
                  <c:v>10.179556233170866</c:v>
                </c:pt>
                <c:pt idx="7973">
                  <c:v>10.185904037697725</c:v>
                </c:pt>
                <c:pt idx="7974">
                  <c:v>10.192248234003422</c:v>
                </c:pt>
                <c:pt idx="7975">
                  <c:v>10.198588815130828</c:v>
                </c:pt>
                <c:pt idx="7976">
                  <c:v>10.204925774126664</c:v>
                </c:pt>
                <c:pt idx="7977">
                  <c:v>10.21125910404171</c:v>
                </c:pt>
                <c:pt idx="7978">
                  <c:v>10.217588797930677</c:v>
                </c:pt>
                <c:pt idx="7979">
                  <c:v>10.223914848852258</c:v>
                </c:pt>
                <c:pt idx="7980">
                  <c:v>10.230237249869194</c:v>
                </c:pt>
                <c:pt idx="7981">
                  <c:v>10.236555994048192</c:v>
                </c:pt>
                <c:pt idx="7982">
                  <c:v>10.242871074459979</c:v>
                </c:pt>
                <c:pt idx="7983">
                  <c:v>10.249182484179286</c:v>
                </c:pt>
                <c:pt idx="7984">
                  <c:v>10.255490216284855</c:v>
                </c:pt>
                <c:pt idx="7985">
                  <c:v>10.261794263859533</c:v>
                </c:pt>
                <c:pt idx="7986">
                  <c:v>10.268094619990132</c:v>
                </c:pt>
                <c:pt idx="7987">
                  <c:v>10.274391277767521</c:v>
                </c:pt>
                <c:pt idx="7988">
                  <c:v>10.280684230286671</c:v>
                </c:pt>
                <c:pt idx="7989">
                  <c:v>10.286973470646592</c:v>
                </c:pt>
                <c:pt idx="7990">
                  <c:v>10.293258991950344</c:v>
                </c:pt>
                <c:pt idx="7991">
                  <c:v>10.299540787305057</c:v>
                </c:pt>
                <c:pt idx="7992">
                  <c:v>10.305818849822028</c:v>
                </c:pt>
                <c:pt idx="7993">
                  <c:v>10.312093172616592</c:v>
                </c:pt>
                <c:pt idx="7994">
                  <c:v>10.318363748808117</c:v>
                </c:pt>
                <c:pt idx="7995">
                  <c:v>10.324630571520181</c:v>
                </c:pt>
                <c:pt idx="7996">
                  <c:v>10.33089363388048</c:v>
                </c:pt>
                <c:pt idx="7997">
                  <c:v>10.337152929020769</c:v>
                </c:pt>
                <c:pt idx="7998">
                  <c:v>10.343408450076966</c:v>
                </c:pt>
                <c:pt idx="7999">
                  <c:v>10.349660190189104</c:v>
                </c:pt>
                <c:pt idx="8000">
                  <c:v>10.355908142501416</c:v>
                </c:pt>
                <c:pt idx="8001">
                  <c:v>10.362152300162236</c:v>
                </c:pt>
                <c:pt idx="8002">
                  <c:v>10.368392656324094</c:v>
                </c:pt>
                <c:pt idx="8003">
                  <c:v>10.374629204143677</c:v>
                </c:pt>
                <c:pt idx="8004">
                  <c:v>10.380861936781834</c:v>
                </c:pt>
                <c:pt idx="8005">
                  <c:v>10.387090847403593</c:v>
                </c:pt>
                <c:pt idx="8006">
                  <c:v>10.393315929178227</c:v>
                </c:pt>
                <c:pt idx="8007">
                  <c:v>10.399537175279152</c:v>
                </c:pt>
                <c:pt idx="8008">
                  <c:v>10.405754578883975</c:v>
                </c:pt>
                <c:pt idx="8009">
                  <c:v>10.411968133174609</c:v>
                </c:pt>
                <c:pt idx="8010">
                  <c:v>10.41817783133714</c:v>
                </c:pt>
                <c:pt idx="8011">
                  <c:v>10.424383666561798</c:v>
                </c:pt>
                <c:pt idx="8012">
                  <c:v>10.430585632043146</c:v>
                </c:pt>
                <c:pt idx="8013">
                  <c:v>10.436783720979996</c:v>
                </c:pt>
                <c:pt idx="8014">
                  <c:v>10.442977926575406</c:v>
                </c:pt>
                <c:pt idx="8015">
                  <c:v>10.449168242036631</c:v>
                </c:pt>
                <c:pt idx="8016">
                  <c:v>10.455354660575209</c:v>
                </c:pt>
                <c:pt idx="8017">
                  <c:v>10.461537175407015</c:v>
                </c:pt>
                <c:pt idx="8018">
                  <c:v>10.467715779752163</c:v>
                </c:pt>
                <c:pt idx="8019">
                  <c:v>10.473890466835032</c:v>
                </c:pt>
                <c:pt idx="8020">
                  <c:v>10.480061229884321</c:v>
                </c:pt>
                <c:pt idx="8021">
                  <c:v>10.486228062133073</c:v>
                </c:pt>
                <c:pt idx="8022">
                  <c:v>10.492390956818552</c:v>
                </c:pt>
                <c:pt idx="8023">
                  <c:v>10.498549907182406</c:v>
                </c:pt>
                <c:pt idx="8024">
                  <c:v>10.504704906470579</c:v>
                </c:pt>
                <c:pt idx="8025">
                  <c:v>10.510855947933404</c:v>
                </c:pt>
                <c:pt idx="8026">
                  <c:v>10.517003024825446</c:v>
                </c:pt>
                <c:pt idx="8027">
                  <c:v>10.523146130405735</c:v>
                </c:pt>
                <c:pt idx="8028">
                  <c:v>10.529285257937579</c:v>
                </c:pt>
                <c:pt idx="8029">
                  <c:v>10.535420400688652</c:v>
                </c:pt>
                <c:pt idx="8030">
                  <c:v>10.541551551931041</c:v>
                </c:pt>
                <c:pt idx="8031">
                  <c:v>10.547678704941196</c:v>
                </c:pt>
                <c:pt idx="8032">
                  <c:v>10.55380185299996</c:v>
                </c:pt>
                <c:pt idx="8033">
                  <c:v>10.559920989392484</c:v>
                </c:pt>
                <c:pt idx="8034">
                  <c:v>10.56603610740841</c:v>
                </c:pt>
                <c:pt idx="8035">
                  <c:v>10.572147200341815</c:v>
                </c:pt>
                <c:pt idx="8036">
                  <c:v>10.578254261491088</c:v>
                </c:pt>
                <c:pt idx="8037">
                  <c:v>10.584357284159072</c:v>
                </c:pt>
                <c:pt idx="8038">
                  <c:v>10.590456261653086</c:v>
                </c:pt>
                <c:pt idx="8039">
                  <c:v>10.596551187284859</c:v>
                </c:pt>
                <c:pt idx="8040">
                  <c:v>10.602642054370541</c:v>
                </c:pt>
                <c:pt idx="8041">
                  <c:v>10.608728856230721</c:v>
                </c:pt>
                <c:pt idx="8042">
                  <c:v>10.614811586190525</c:v>
                </c:pt>
                <c:pt idx="8043">
                  <c:v>10.620890237579497</c:v>
                </c:pt>
                <c:pt idx="8044">
                  <c:v>10.626964803731596</c:v>
                </c:pt>
                <c:pt idx="8045">
                  <c:v>10.633035277985362</c:v>
                </c:pt>
                <c:pt idx="8046">
                  <c:v>10.639101653683772</c:v>
                </c:pt>
                <c:pt idx="8047">
                  <c:v>10.645163924174264</c:v>
                </c:pt>
                <c:pt idx="8048">
                  <c:v>10.651222082808847</c:v>
                </c:pt>
                <c:pt idx="8049">
                  <c:v>10.657276122944014</c:v>
                </c:pt>
                <c:pt idx="8050">
                  <c:v>10.663326037940754</c:v>
                </c:pt>
                <c:pt idx="8051">
                  <c:v>10.669371821164569</c:v>
                </c:pt>
                <c:pt idx="8052">
                  <c:v>10.675413465985558</c:v>
                </c:pt>
                <c:pt idx="8053">
                  <c:v>10.681450965778323</c:v>
                </c:pt>
                <c:pt idx="8054">
                  <c:v>10.687484313921949</c:v>
                </c:pt>
                <c:pt idx="8055">
                  <c:v>10.693513503800173</c:v>
                </c:pt>
                <c:pt idx="8056">
                  <c:v>10.699538528801252</c:v>
                </c:pt>
                <c:pt idx="8057">
                  <c:v>10.705559382318</c:v>
                </c:pt>
                <c:pt idx="8058">
                  <c:v>10.711576057747772</c:v>
                </c:pt>
                <c:pt idx="8059">
                  <c:v>10.7175885484926</c:v>
                </c:pt>
                <c:pt idx="8060">
                  <c:v>10.723596847959065</c:v>
                </c:pt>
                <c:pt idx="8061">
                  <c:v>10.72960094955827</c:v>
                </c:pt>
                <c:pt idx="8062">
                  <c:v>10.735600846705985</c:v>
                </c:pt>
                <c:pt idx="8063">
                  <c:v>10.74159653282263</c:v>
                </c:pt>
                <c:pt idx="8064">
                  <c:v>10.747588001333206</c:v>
                </c:pt>
                <c:pt idx="8065">
                  <c:v>10.753575245667276</c:v>
                </c:pt>
                <c:pt idx="8066">
                  <c:v>10.759558259259142</c:v>
                </c:pt>
                <c:pt idx="8067">
                  <c:v>10.76553703554768</c:v>
                </c:pt>
                <c:pt idx="8068">
                  <c:v>10.771511567976408</c:v>
                </c:pt>
                <c:pt idx="8069">
                  <c:v>10.777481849993546</c:v>
                </c:pt>
                <c:pt idx="8070">
                  <c:v>10.783447875051943</c:v>
                </c:pt>
                <c:pt idx="8071">
                  <c:v>10.789409636609125</c:v>
                </c:pt>
                <c:pt idx="8072">
                  <c:v>10.795367128127284</c:v>
                </c:pt>
                <c:pt idx="8073">
                  <c:v>10.801320343073277</c:v>
                </c:pt>
                <c:pt idx="8074">
                  <c:v>10.807269274918706</c:v>
                </c:pt>
                <c:pt idx="8075">
                  <c:v>10.813213917139826</c:v>
                </c:pt>
                <c:pt idx="8076">
                  <c:v>10.819154263217609</c:v>
                </c:pt>
                <c:pt idx="8077">
                  <c:v>10.825090306637748</c:v>
                </c:pt>
                <c:pt idx="8078">
                  <c:v>10.831022040890632</c:v>
                </c:pt>
                <c:pt idx="8079">
                  <c:v>10.836949459471366</c:v>
                </c:pt>
                <c:pt idx="8080">
                  <c:v>10.842872555879833</c:v>
                </c:pt>
                <c:pt idx="8081">
                  <c:v>10.848791323620638</c:v>
                </c:pt>
                <c:pt idx="8082">
                  <c:v>10.854705756203138</c:v>
                </c:pt>
                <c:pt idx="8083">
                  <c:v>10.860615847141384</c:v>
                </c:pt>
                <c:pt idx="8084">
                  <c:v>10.866521589954283</c:v>
                </c:pt>
                <c:pt idx="8085">
                  <c:v>10.872422978165442</c:v>
                </c:pt>
                <c:pt idx="8086">
                  <c:v>10.878320005303253</c:v>
                </c:pt>
                <c:pt idx="8087">
                  <c:v>10.884212664900941</c:v>
                </c:pt>
                <c:pt idx="8088">
                  <c:v>10.890100950496452</c:v>
                </c:pt>
                <c:pt idx="8089">
                  <c:v>10.895984855632554</c:v>
                </c:pt>
                <c:pt idx="8090">
                  <c:v>10.901864373856853</c:v>
                </c:pt>
                <c:pt idx="8091">
                  <c:v>10.907739498721707</c:v>
                </c:pt>
                <c:pt idx="8092">
                  <c:v>10.913610223784319</c:v>
                </c:pt>
                <c:pt idx="8093">
                  <c:v>10.919476542606773</c:v>
                </c:pt>
                <c:pt idx="8094">
                  <c:v>10.925338448755877</c:v>
                </c:pt>
                <c:pt idx="8095">
                  <c:v>10.931195935803336</c:v>
                </c:pt>
                <c:pt idx="8096">
                  <c:v>10.937048997325713</c:v>
                </c:pt>
                <c:pt idx="8097">
                  <c:v>10.942897626904413</c:v>
                </c:pt>
                <c:pt idx="8098">
                  <c:v>10.948741818125677</c:v>
                </c:pt>
                <c:pt idx="8099">
                  <c:v>10.954581564580639</c:v>
                </c:pt>
                <c:pt idx="8100">
                  <c:v>10.960416859865333</c:v>
                </c:pt>
                <c:pt idx="8101">
                  <c:v>10.966247697580572</c:v>
                </c:pt>
                <c:pt idx="8102">
                  <c:v>10.972074071332193</c:v>
                </c:pt>
                <c:pt idx="8103">
                  <c:v>10.977895974730854</c:v>
                </c:pt>
                <c:pt idx="8104">
                  <c:v>10.983713401392084</c:v>
                </c:pt>
                <c:pt idx="8105">
                  <c:v>10.98952634493641</c:v>
                </c:pt>
                <c:pt idx="8106">
                  <c:v>10.995334798989202</c:v>
                </c:pt>
                <c:pt idx="8107">
                  <c:v>11.00113875718076</c:v>
                </c:pt>
                <c:pt idx="8108">
                  <c:v>11.006938213146361</c:v>
                </c:pt>
                <c:pt idx="8109">
                  <c:v>11.012733160526182</c:v>
                </c:pt>
                <c:pt idx="8110">
                  <c:v>11.018523592965362</c:v>
                </c:pt>
                <c:pt idx="8111">
                  <c:v>11.024309504113983</c:v>
                </c:pt>
                <c:pt idx="8112">
                  <c:v>11.030090887627042</c:v>
                </c:pt>
                <c:pt idx="8113">
                  <c:v>11.035867737164565</c:v>
                </c:pt>
                <c:pt idx="8114">
                  <c:v>11.041640046391581</c:v>
                </c:pt>
                <c:pt idx="8115">
                  <c:v>11.047407808977987</c:v>
                </c:pt>
                <c:pt idx="8116">
                  <c:v>11.053171018598718</c:v>
                </c:pt>
                <c:pt idx="8117">
                  <c:v>11.05892966893374</c:v>
                </c:pt>
                <c:pt idx="8118">
                  <c:v>11.064683753667989</c:v>
                </c:pt>
                <c:pt idx="8119">
                  <c:v>11.070433266491378</c:v>
                </c:pt>
                <c:pt idx="8120">
                  <c:v>11.076178201098859</c:v>
                </c:pt>
                <c:pt idx="8121">
                  <c:v>11.081918551190451</c:v>
                </c:pt>
                <c:pt idx="8122">
                  <c:v>11.087654310471127</c:v>
                </c:pt>
                <c:pt idx="8123">
                  <c:v>11.09338547265093</c:v>
                </c:pt>
                <c:pt idx="8124">
                  <c:v>11.099112031444909</c:v>
                </c:pt>
                <c:pt idx="8125">
                  <c:v>11.104833980573225</c:v>
                </c:pt>
                <c:pt idx="8126">
                  <c:v>11.110551313761061</c:v>
                </c:pt>
                <c:pt idx="8127">
                  <c:v>11.116264024738644</c:v>
                </c:pt>
                <c:pt idx="8128">
                  <c:v>11.121972107241273</c:v>
                </c:pt>
                <c:pt idx="8129">
                  <c:v>11.127675555009372</c:v>
                </c:pt>
                <c:pt idx="8130">
                  <c:v>11.13337436178838</c:v>
                </c:pt>
                <c:pt idx="8131">
                  <c:v>11.139068521328859</c:v>
                </c:pt>
                <c:pt idx="8132">
                  <c:v>11.1447580273865</c:v>
                </c:pt>
                <c:pt idx="8133">
                  <c:v>11.150442873722017</c:v>
                </c:pt>
                <c:pt idx="8134">
                  <c:v>11.156123054101297</c:v>
                </c:pt>
                <c:pt idx="8135">
                  <c:v>11.16179856229534</c:v>
                </c:pt>
                <c:pt idx="8136">
                  <c:v>11.167469392080246</c:v>
                </c:pt>
                <c:pt idx="8137">
                  <c:v>11.173135537237217</c:v>
                </c:pt>
                <c:pt idx="8138">
                  <c:v>11.178796991552684</c:v>
                </c:pt>
                <c:pt idx="8139">
                  <c:v>11.18445374881818</c:v>
                </c:pt>
                <c:pt idx="8140">
                  <c:v>11.190105802830315</c:v>
                </c:pt>
                <c:pt idx="8141">
                  <c:v>11.195753147390926</c:v>
                </c:pt>
                <c:pt idx="8142">
                  <c:v>11.201395776307049</c:v>
                </c:pt>
                <c:pt idx="8143">
                  <c:v>11.207033683390852</c:v>
                </c:pt>
                <c:pt idx="8144">
                  <c:v>11.212666862459654</c:v>
                </c:pt>
                <c:pt idx="8145">
                  <c:v>11.218295307335964</c:v>
                </c:pt>
                <c:pt idx="8146">
                  <c:v>11.223919011847533</c:v>
                </c:pt>
                <c:pt idx="8147">
                  <c:v>11.229537969827286</c:v>
                </c:pt>
                <c:pt idx="8148">
                  <c:v>11.235152175113329</c:v>
                </c:pt>
                <c:pt idx="8149">
                  <c:v>11.240761621548982</c:v>
                </c:pt>
                <c:pt idx="8150">
                  <c:v>11.246366302982837</c:v>
                </c:pt>
                <c:pt idx="8151">
                  <c:v>11.251966213268647</c:v>
                </c:pt>
                <c:pt idx="8152">
                  <c:v>11.257561346265421</c:v>
                </c:pt>
                <c:pt idx="8153">
                  <c:v>11.263151695837449</c:v>
                </c:pt>
                <c:pt idx="8154">
                  <c:v>11.268737255854166</c:v>
                </c:pt>
                <c:pt idx="8155">
                  <c:v>11.274318020190368</c:v>
                </c:pt>
                <c:pt idx="8156">
                  <c:v>11.279893982726055</c:v>
                </c:pt>
                <c:pt idx="8157">
                  <c:v>11.285465137346492</c:v>
                </c:pt>
                <c:pt idx="8158">
                  <c:v>11.291031477942196</c:v>
                </c:pt>
                <c:pt idx="8159">
                  <c:v>11.296592998409034</c:v>
                </c:pt>
                <c:pt idx="8160">
                  <c:v>11.302149692648133</c:v>
                </c:pt>
                <c:pt idx="8161">
                  <c:v>11.307701554565856</c:v>
                </c:pt>
                <c:pt idx="8162">
                  <c:v>11.313248578073903</c:v>
                </c:pt>
                <c:pt idx="8163">
                  <c:v>11.318790757089303</c:v>
                </c:pt>
                <c:pt idx="8164">
                  <c:v>11.324328085534383</c:v>
                </c:pt>
                <c:pt idx="8165">
                  <c:v>11.329860557336774</c:v>
                </c:pt>
                <c:pt idx="8166">
                  <c:v>11.335388166429418</c:v>
                </c:pt>
                <c:pt idx="8167">
                  <c:v>11.340910906750645</c:v>
                </c:pt>
                <c:pt idx="8168">
                  <c:v>11.346428772244101</c:v>
                </c:pt>
                <c:pt idx="8169">
                  <c:v>11.351941756858745</c:v>
                </c:pt>
                <c:pt idx="8170">
                  <c:v>11.357449854548905</c:v>
                </c:pt>
                <c:pt idx="8171">
                  <c:v>11.362953059274304</c:v>
                </c:pt>
                <c:pt idx="8172">
                  <c:v>11.368451365000004</c:v>
                </c:pt>
                <c:pt idx="8173">
                  <c:v>11.373944765696425</c:v>
                </c:pt>
                <c:pt idx="8174">
                  <c:v>11.379433255339363</c:v>
                </c:pt>
                <c:pt idx="8175">
                  <c:v>11.384916827910043</c:v>
                </c:pt>
                <c:pt idx="8176">
                  <c:v>11.390395477395039</c:v>
                </c:pt>
                <c:pt idx="8177">
                  <c:v>11.395869197786359</c:v>
                </c:pt>
                <c:pt idx="8178">
                  <c:v>11.401337983081412</c:v>
                </c:pt>
                <c:pt idx="8179">
                  <c:v>11.406801827282953</c:v>
                </c:pt>
                <c:pt idx="8180">
                  <c:v>11.412260724399216</c:v>
                </c:pt>
                <c:pt idx="8181">
                  <c:v>11.417714668443882</c:v>
                </c:pt>
                <c:pt idx="8182">
                  <c:v>11.423163653436042</c:v>
                </c:pt>
                <c:pt idx="8183">
                  <c:v>11.428607673400162</c:v>
                </c:pt>
                <c:pt idx="8184">
                  <c:v>11.434046722366247</c:v>
                </c:pt>
                <c:pt idx="8185">
                  <c:v>11.439480794369713</c:v>
                </c:pt>
                <c:pt idx="8186">
                  <c:v>11.444909883451423</c:v>
                </c:pt>
                <c:pt idx="8187">
                  <c:v>11.450333983657698</c:v>
                </c:pt>
                <c:pt idx="8188">
                  <c:v>11.455753089040375</c:v>
                </c:pt>
                <c:pt idx="8189">
                  <c:v>11.461167193656738</c:v>
                </c:pt>
                <c:pt idx="8190">
                  <c:v>11.466576291569551</c:v>
                </c:pt>
                <c:pt idx="8191">
                  <c:v>11.471980376847057</c:v>
                </c:pt>
                <c:pt idx="8192">
                  <c:v>11.477379443563038</c:v>
                </c:pt>
                <c:pt idx="8193">
                  <c:v>11.482773485796759</c:v>
                </c:pt>
                <c:pt idx="8194">
                  <c:v>11.488162497632969</c:v>
                </c:pt>
                <c:pt idx="8195">
                  <c:v>11.49354647316196</c:v>
                </c:pt>
                <c:pt idx="8196">
                  <c:v>11.498925406479579</c:v>
                </c:pt>
                <c:pt idx="8197">
                  <c:v>11.504299291687117</c:v>
                </c:pt>
                <c:pt idx="8198">
                  <c:v>11.509668122891469</c:v>
                </c:pt>
                <c:pt idx="8199">
                  <c:v>11.515031894205034</c:v>
                </c:pt>
                <c:pt idx="8200">
                  <c:v>11.520390599745843</c:v>
                </c:pt>
                <c:pt idx="8201">
                  <c:v>11.525744233637354</c:v>
                </c:pt>
                <c:pt idx="8202">
                  <c:v>11.531092790008659</c:v>
                </c:pt>
                <c:pt idx="8203">
                  <c:v>11.536436262994451</c:v>
                </c:pt>
                <c:pt idx="8204">
                  <c:v>11.541774646734904</c:v>
                </c:pt>
                <c:pt idx="8205">
                  <c:v>11.547107935375863</c:v>
                </c:pt>
                <c:pt idx="8206">
                  <c:v>11.552436123068711</c:v>
                </c:pt>
                <c:pt idx="8207">
                  <c:v>11.55775920397044</c:v>
                </c:pt>
                <c:pt idx="8208">
                  <c:v>11.563077172243622</c:v>
                </c:pt>
                <c:pt idx="8209">
                  <c:v>11.568390022056473</c:v>
                </c:pt>
                <c:pt idx="8210">
                  <c:v>11.573697747582798</c:v>
                </c:pt>
                <c:pt idx="8211">
                  <c:v>11.579000343002027</c:v>
                </c:pt>
                <c:pt idx="8212">
                  <c:v>11.584297802499192</c:v>
                </c:pt>
                <c:pt idx="8213">
                  <c:v>11.589590120265004</c:v>
                </c:pt>
                <c:pt idx="8214">
                  <c:v>11.594877290495791</c:v>
                </c:pt>
                <c:pt idx="8215">
                  <c:v>11.600159307393508</c:v>
                </c:pt>
                <c:pt idx="8216">
                  <c:v>11.605436165165752</c:v>
                </c:pt>
                <c:pt idx="8217">
                  <c:v>11.610707858025849</c:v>
                </c:pt>
                <c:pt idx="8218">
                  <c:v>11.615974380192746</c:v>
                </c:pt>
                <c:pt idx="8219">
                  <c:v>11.621235725891001</c:v>
                </c:pt>
                <c:pt idx="8220">
                  <c:v>11.62649188935092</c:v>
                </c:pt>
                <c:pt idx="8221">
                  <c:v>11.631742864808515</c:v>
                </c:pt>
                <c:pt idx="8222">
                  <c:v>11.636988646505422</c:v>
                </c:pt>
                <c:pt idx="8223">
                  <c:v>11.642229228688999</c:v>
                </c:pt>
                <c:pt idx="8224">
                  <c:v>11.647464605612281</c:v>
                </c:pt>
                <c:pt idx="8225">
                  <c:v>11.652694771534071</c:v>
                </c:pt>
                <c:pt idx="8226">
                  <c:v>11.657919720718835</c:v>
                </c:pt>
                <c:pt idx="8227">
                  <c:v>11.66313944743678</c:v>
                </c:pt>
                <c:pt idx="8228">
                  <c:v>11.668353945963844</c:v>
                </c:pt>
                <c:pt idx="8229">
                  <c:v>11.673563210581678</c:v>
                </c:pt>
                <c:pt idx="8230">
                  <c:v>11.678767235577668</c:v>
                </c:pt>
                <c:pt idx="8231">
                  <c:v>11.683966015244996</c:v>
                </c:pt>
                <c:pt idx="8232">
                  <c:v>11.689159543882553</c:v>
                </c:pt>
                <c:pt idx="8233">
                  <c:v>11.694347815794972</c:v>
                </c:pt>
                <c:pt idx="8234">
                  <c:v>11.699530825292706</c:v>
                </c:pt>
                <c:pt idx="8235">
                  <c:v>11.704708566691954</c:v>
                </c:pt>
                <c:pt idx="8236">
                  <c:v>11.709881034314668</c:v>
                </c:pt>
                <c:pt idx="8237">
                  <c:v>11.715048222488585</c:v>
                </c:pt>
                <c:pt idx="8238">
                  <c:v>11.720210125547286</c:v>
                </c:pt>
                <c:pt idx="8239">
                  <c:v>11.725366737830127</c:v>
                </c:pt>
                <c:pt idx="8240">
                  <c:v>11.73051805368222</c:v>
                </c:pt>
                <c:pt idx="8241">
                  <c:v>11.735664067454492</c:v>
                </c:pt>
                <c:pt idx="8242">
                  <c:v>11.740804773503728</c:v>
                </c:pt>
                <c:pt idx="8243">
                  <c:v>11.745940166192554</c:v>
                </c:pt>
                <c:pt idx="8244">
                  <c:v>11.751070239889334</c:v>
                </c:pt>
                <c:pt idx="8245">
                  <c:v>11.756194988968314</c:v>
                </c:pt>
                <c:pt idx="8246">
                  <c:v>11.761314407809621</c:v>
                </c:pt>
                <c:pt idx="8247">
                  <c:v>11.766428490799138</c:v>
                </c:pt>
                <c:pt idx="8248">
                  <c:v>11.77153723232866</c:v>
                </c:pt>
                <c:pt idx="8249">
                  <c:v>11.776640626795819</c:v>
                </c:pt>
                <c:pt idx="8250">
                  <c:v>11.781738668604158</c:v>
                </c:pt>
                <c:pt idx="8251">
                  <c:v>11.786831352162995</c:v>
                </c:pt>
                <c:pt idx="8252">
                  <c:v>11.791918671887611</c:v>
                </c:pt>
                <c:pt idx="8253">
                  <c:v>11.79700062219913</c:v>
                </c:pt>
                <c:pt idx="8254">
                  <c:v>11.802077197524552</c:v>
                </c:pt>
                <c:pt idx="8255">
                  <c:v>11.807148392296801</c:v>
                </c:pt>
                <c:pt idx="8256">
                  <c:v>11.812214200954703</c:v>
                </c:pt>
                <c:pt idx="8257">
                  <c:v>11.817274617942992</c:v>
                </c:pt>
                <c:pt idx="8258">
                  <c:v>11.822329637712249</c:v>
                </c:pt>
                <c:pt idx="8259">
                  <c:v>11.827379254719038</c:v>
                </c:pt>
                <c:pt idx="8260">
                  <c:v>11.832423463425883</c:v>
                </c:pt>
                <c:pt idx="8261">
                  <c:v>11.837462258301152</c:v>
                </c:pt>
                <c:pt idx="8262">
                  <c:v>11.84249563381918</c:v>
                </c:pt>
                <c:pt idx="8263">
                  <c:v>11.847523584460269</c:v>
                </c:pt>
                <c:pt idx="8264">
                  <c:v>11.852546104710663</c:v>
                </c:pt>
                <c:pt idx="8265">
                  <c:v>11.857563189062542</c:v>
                </c:pt>
                <c:pt idx="8266">
                  <c:v>11.862574832014044</c:v>
                </c:pt>
                <c:pt idx="8267">
                  <c:v>11.867581028069315</c:v>
                </c:pt>
                <c:pt idx="8268">
                  <c:v>11.872581771738428</c:v>
                </c:pt>
                <c:pt idx="8269">
                  <c:v>11.877577057537462</c:v>
                </c:pt>
                <c:pt idx="8270">
                  <c:v>11.882566879988486</c:v>
                </c:pt>
                <c:pt idx="8271">
                  <c:v>11.887551233619531</c:v>
                </c:pt>
                <c:pt idx="8272">
                  <c:v>11.892530112964629</c:v>
                </c:pt>
                <c:pt idx="8273">
                  <c:v>11.897503512563864</c:v>
                </c:pt>
                <c:pt idx="8274">
                  <c:v>11.902471426963272</c:v>
                </c:pt>
                <c:pt idx="8275">
                  <c:v>11.907433850714911</c:v>
                </c:pt>
                <c:pt idx="8276">
                  <c:v>11.912390778376897</c:v>
                </c:pt>
                <c:pt idx="8277">
                  <c:v>11.917342204513355</c:v>
                </c:pt>
                <c:pt idx="8278">
                  <c:v>11.922288123694443</c:v>
                </c:pt>
                <c:pt idx="8279">
                  <c:v>11.927228530496327</c:v>
                </c:pt>
                <c:pt idx="8280">
                  <c:v>11.932163419501261</c:v>
                </c:pt>
                <c:pt idx="8281">
                  <c:v>11.937092785297521</c:v>
                </c:pt>
                <c:pt idx="8282">
                  <c:v>11.942016622479494</c:v>
                </c:pt>
                <c:pt idx="8283">
                  <c:v>11.946934925647524</c:v>
                </c:pt>
                <c:pt idx="8284">
                  <c:v>11.951847689408144</c:v>
                </c:pt>
                <c:pt idx="8285">
                  <c:v>11.95675490837391</c:v>
                </c:pt>
                <c:pt idx="8286">
                  <c:v>11.961656577163406</c:v>
                </c:pt>
                <c:pt idx="8287">
                  <c:v>11.96655269040137</c:v>
                </c:pt>
                <c:pt idx="8288">
                  <c:v>11.971443242718625</c:v>
                </c:pt>
                <c:pt idx="8289">
                  <c:v>11.976328228752079</c:v>
                </c:pt>
                <c:pt idx="8290">
                  <c:v>11.981207643144741</c:v>
                </c:pt>
                <c:pt idx="8291">
                  <c:v>11.986081480545746</c:v>
                </c:pt>
                <c:pt idx="8292">
                  <c:v>11.990949735610327</c:v>
                </c:pt>
                <c:pt idx="8293">
                  <c:v>11.995812402999823</c:v>
                </c:pt>
                <c:pt idx="8294">
                  <c:v>12.000669477381747</c:v>
                </c:pt>
                <c:pt idx="8295">
                  <c:v>12.005520953429722</c:v>
                </c:pt>
                <c:pt idx="8296">
                  <c:v>12.010366825823512</c:v>
                </c:pt>
                <c:pt idx="8297">
                  <c:v>12.015207089249024</c:v>
                </c:pt>
                <c:pt idx="8298">
                  <c:v>12.020041738398282</c:v>
                </c:pt>
                <c:pt idx="8299">
                  <c:v>12.024870767969523</c:v>
                </c:pt>
                <c:pt idx="8300">
                  <c:v>12.029694172667153</c:v>
                </c:pt>
                <c:pt idx="8301">
                  <c:v>12.034511947201677</c:v>
                </c:pt>
                <c:pt idx="8302">
                  <c:v>12.03932408628984</c:v>
                </c:pt>
                <c:pt idx="8303">
                  <c:v>12.044130584654532</c:v>
                </c:pt>
                <c:pt idx="8304">
                  <c:v>12.048931437024821</c:v>
                </c:pt>
                <c:pt idx="8305">
                  <c:v>12.053726638136011</c:v>
                </c:pt>
                <c:pt idx="8306">
                  <c:v>12.058516182729557</c:v>
                </c:pt>
                <c:pt idx="8307">
                  <c:v>12.063300065553149</c:v>
                </c:pt>
                <c:pt idx="8308">
                  <c:v>12.068078281360677</c:v>
                </c:pt>
                <c:pt idx="8309">
                  <c:v>12.072850824912232</c:v>
                </c:pt>
                <c:pt idx="8310">
                  <c:v>12.077617690974117</c:v>
                </c:pt>
                <c:pt idx="8311">
                  <c:v>12.082378874318909</c:v>
                </c:pt>
                <c:pt idx="8312">
                  <c:v>12.087134369725378</c:v>
                </c:pt>
                <c:pt idx="8313">
                  <c:v>12.09188417197854</c:v>
                </c:pt>
                <c:pt idx="8314">
                  <c:v>12.096628275869632</c:v>
                </c:pt>
                <c:pt idx="8315">
                  <c:v>12.101366676196202</c:v>
                </c:pt>
                <c:pt idx="8316">
                  <c:v>12.106099367761983</c:v>
                </c:pt>
                <c:pt idx="8317">
                  <c:v>12.110826345376994</c:v>
                </c:pt>
                <c:pt idx="8318">
                  <c:v>12.115547603857573</c:v>
                </c:pt>
                <c:pt idx="8319">
                  <c:v>12.120263138026235</c:v>
                </c:pt>
                <c:pt idx="8320">
                  <c:v>12.124972942711812</c:v>
                </c:pt>
                <c:pt idx="8321">
                  <c:v>12.129677012749459</c:v>
                </c:pt>
                <c:pt idx="8322">
                  <c:v>12.134375342980576</c:v>
                </c:pt>
                <c:pt idx="8323">
                  <c:v>12.139067928252857</c:v>
                </c:pt>
                <c:pt idx="8324">
                  <c:v>12.143754763420306</c:v>
                </c:pt>
                <c:pt idx="8325">
                  <c:v>12.148435843343261</c:v>
                </c:pt>
                <c:pt idx="8326">
                  <c:v>12.153111162888305</c:v>
                </c:pt>
                <c:pt idx="8327">
                  <c:v>12.1577807169284</c:v>
                </c:pt>
                <c:pt idx="8328">
                  <c:v>12.162444500342804</c:v>
                </c:pt>
                <c:pt idx="8329">
                  <c:v>12.167102508017116</c:v>
                </c:pt>
                <c:pt idx="8330">
                  <c:v>12.171754734843251</c:v>
                </c:pt>
                <c:pt idx="8331">
                  <c:v>12.17640117571945</c:v>
                </c:pt>
                <c:pt idx="8332">
                  <c:v>12.181041825550352</c:v>
                </c:pt>
                <c:pt idx="8333">
                  <c:v>12.185676679246907</c:v>
                </c:pt>
                <c:pt idx="8334">
                  <c:v>12.190305731726422</c:v>
                </c:pt>
                <c:pt idx="8335">
                  <c:v>12.194928977912591</c:v>
                </c:pt>
                <c:pt idx="8336">
                  <c:v>12.199546412735447</c:v>
                </c:pt>
                <c:pt idx="8337">
                  <c:v>12.204158031131387</c:v>
                </c:pt>
                <c:pt idx="8338">
                  <c:v>12.208763828043217</c:v>
                </c:pt>
                <c:pt idx="8339">
                  <c:v>12.213363798420149</c:v>
                </c:pt>
                <c:pt idx="8340">
                  <c:v>12.21795793721772</c:v>
                </c:pt>
                <c:pt idx="8341">
                  <c:v>12.222546239397882</c:v>
                </c:pt>
                <c:pt idx="8342">
                  <c:v>12.227128699929027</c:v>
                </c:pt>
                <c:pt idx="8343">
                  <c:v>12.23170531378592</c:v>
                </c:pt>
                <c:pt idx="8344">
                  <c:v>12.236276075949732</c:v>
                </c:pt>
                <c:pt idx="8345">
                  <c:v>12.240840981408047</c:v>
                </c:pt>
                <c:pt idx="8346">
                  <c:v>12.24540002515494</c:v>
                </c:pt>
                <c:pt idx="8347">
                  <c:v>12.249953202190815</c:v>
                </c:pt>
                <c:pt idx="8348">
                  <c:v>12.254500507522556</c:v>
                </c:pt>
                <c:pt idx="8349">
                  <c:v>12.259041936163502</c:v>
                </c:pt>
                <c:pt idx="8350">
                  <c:v>12.263577483133419</c:v>
                </c:pt>
                <c:pt idx="8351">
                  <c:v>12.268107143458524</c:v>
                </c:pt>
                <c:pt idx="8352">
                  <c:v>12.272630912171465</c:v>
                </c:pt>
                <c:pt idx="8353">
                  <c:v>12.277148784311398</c:v>
                </c:pt>
                <c:pt idx="8354">
                  <c:v>12.28166075492393</c:v>
                </c:pt>
                <c:pt idx="8355">
                  <c:v>12.286166819061112</c:v>
                </c:pt>
                <c:pt idx="8356">
                  <c:v>12.290666971781489</c:v>
                </c:pt>
                <c:pt idx="8357">
                  <c:v>12.295161208150127</c:v>
                </c:pt>
                <c:pt idx="8358">
                  <c:v>12.299649523238497</c:v>
                </c:pt>
                <c:pt idx="8359">
                  <c:v>12.304131912124644</c:v>
                </c:pt>
                <c:pt idx="8360">
                  <c:v>12.308608369893076</c:v>
                </c:pt>
                <c:pt idx="8361">
                  <c:v>12.313078891634801</c:v>
                </c:pt>
                <c:pt idx="8362">
                  <c:v>12.317543472447317</c:v>
                </c:pt>
                <c:pt idx="8363">
                  <c:v>12.322002107434715</c:v>
                </c:pt>
                <c:pt idx="8364">
                  <c:v>12.326454791707551</c:v>
                </c:pt>
                <c:pt idx="8365">
                  <c:v>12.330901520382868</c:v>
                </c:pt>
                <c:pt idx="8366">
                  <c:v>12.33534228858429</c:v>
                </c:pt>
                <c:pt idx="8367">
                  <c:v>12.339777091441995</c:v>
                </c:pt>
                <c:pt idx="8368">
                  <c:v>12.344205924092689</c:v>
                </c:pt>
                <c:pt idx="8369">
                  <c:v>12.34862878167959</c:v>
                </c:pt>
                <c:pt idx="8370">
                  <c:v>12.353045659352476</c:v>
                </c:pt>
                <c:pt idx="8371">
                  <c:v>12.35745655226774</c:v>
                </c:pt>
                <c:pt idx="8372">
                  <c:v>12.361861455588272</c:v>
                </c:pt>
                <c:pt idx="8373">
                  <c:v>12.366260364483548</c:v>
                </c:pt>
                <c:pt idx="8374">
                  <c:v>12.370653274129646</c:v>
                </c:pt>
                <c:pt idx="8375">
                  <c:v>12.375040179709197</c:v>
                </c:pt>
                <c:pt idx="8376">
                  <c:v>12.379421076411408</c:v>
                </c:pt>
                <c:pt idx="8377">
                  <c:v>12.383795959432094</c:v>
                </c:pt>
                <c:pt idx="8378">
                  <c:v>12.388164823973684</c:v>
                </c:pt>
                <c:pt idx="8379">
                  <c:v>12.392527665245137</c:v>
                </c:pt>
                <c:pt idx="8380">
                  <c:v>12.396884478462095</c:v>
                </c:pt>
                <c:pt idx="8381">
                  <c:v>12.401235258846782</c:v>
                </c:pt>
                <c:pt idx="8382">
                  <c:v>12.405580001628017</c:v>
                </c:pt>
                <c:pt idx="8383">
                  <c:v>12.40991870204124</c:v>
                </c:pt>
                <c:pt idx="8384">
                  <c:v>12.414251355328567</c:v>
                </c:pt>
                <c:pt idx="8385">
                  <c:v>12.418577956738719</c:v>
                </c:pt>
                <c:pt idx="8386">
                  <c:v>12.422898501527031</c:v>
                </c:pt>
                <c:pt idx="8387">
                  <c:v>12.427212984955473</c:v>
                </c:pt>
                <c:pt idx="8388">
                  <c:v>12.431521402292699</c:v>
                </c:pt>
                <c:pt idx="8389">
                  <c:v>12.435823748814036</c:v>
                </c:pt>
                <c:pt idx="8390">
                  <c:v>12.440120019801398</c:v>
                </c:pt>
                <c:pt idx="8391">
                  <c:v>12.444410210543392</c:v>
                </c:pt>
                <c:pt idx="8392">
                  <c:v>12.448694316335324</c:v>
                </c:pt>
                <c:pt idx="8393">
                  <c:v>12.452972332479129</c:v>
                </c:pt>
                <c:pt idx="8394">
                  <c:v>12.457244254283438</c:v>
                </c:pt>
                <c:pt idx="8395">
                  <c:v>12.46151007706357</c:v>
                </c:pt>
                <c:pt idx="8396">
                  <c:v>12.465769796141524</c:v>
                </c:pt>
                <c:pt idx="8397">
                  <c:v>12.470023406846007</c:v>
                </c:pt>
                <c:pt idx="8398">
                  <c:v>12.47427090451241</c:v>
                </c:pt>
                <c:pt idx="8399">
                  <c:v>12.478512284482807</c:v>
                </c:pt>
                <c:pt idx="8400">
                  <c:v>12.482747542106029</c:v>
                </c:pt>
                <c:pt idx="8401">
                  <c:v>12.486976672737587</c:v>
                </c:pt>
                <c:pt idx="8402">
                  <c:v>12.491199671739729</c:v>
                </c:pt>
                <c:pt idx="8403">
                  <c:v>12.495416534481437</c:v>
                </c:pt>
                <c:pt idx="8404">
                  <c:v>12.499627256338361</c:v>
                </c:pt>
                <c:pt idx="8405">
                  <c:v>12.503831832692933</c:v>
                </c:pt>
                <c:pt idx="8406">
                  <c:v>12.508030258934349</c:v>
                </c:pt>
                <c:pt idx="8407">
                  <c:v>12.512222530458525</c:v>
                </c:pt>
                <c:pt idx="8408">
                  <c:v>12.516408642668075</c:v>
                </c:pt>
                <c:pt idx="8409">
                  <c:v>12.520588590972451</c:v>
                </c:pt>
                <c:pt idx="8410">
                  <c:v>12.524762370787826</c:v>
                </c:pt>
                <c:pt idx="8411">
                  <c:v>12.528929977537128</c:v>
                </c:pt>
                <c:pt idx="8412">
                  <c:v>12.533091406650048</c:v>
                </c:pt>
                <c:pt idx="8413">
                  <c:v>12.537246653563111</c:v>
                </c:pt>
                <c:pt idx="8414">
                  <c:v>12.541395713719552</c:v>
                </c:pt>
                <c:pt idx="8415">
                  <c:v>12.54553858256941</c:v>
                </c:pt>
                <c:pt idx="8416">
                  <c:v>12.549675255569536</c:v>
                </c:pt>
                <c:pt idx="8417">
                  <c:v>12.553805728183558</c:v>
                </c:pt>
                <c:pt idx="8418">
                  <c:v>12.557929995881919</c:v>
                </c:pt>
                <c:pt idx="8419">
                  <c:v>12.562048054141838</c:v>
                </c:pt>
                <c:pt idx="8420">
                  <c:v>12.566159898447347</c:v>
                </c:pt>
                <c:pt idx="8421">
                  <c:v>12.570265524289331</c:v>
                </c:pt>
                <c:pt idx="8422">
                  <c:v>12.574364927165458</c:v>
                </c:pt>
                <c:pt idx="8423">
                  <c:v>12.578458102580228</c:v>
                </c:pt>
                <c:pt idx="8424">
                  <c:v>12.582545046044958</c:v>
                </c:pt>
                <c:pt idx="8425">
                  <c:v>12.586625753077854</c:v>
                </c:pt>
                <c:pt idx="8426">
                  <c:v>12.590700219203883</c:v>
                </c:pt>
                <c:pt idx="8427">
                  <c:v>12.594768439954899</c:v>
                </c:pt>
                <c:pt idx="8428">
                  <c:v>12.598830410869624</c:v>
                </c:pt>
                <c:pt idx="8429">
                  <c:v>12.602886127493573</c:v>
                </c:pt>
                <c:pt idx="8430">
                  <c:v>12.606935585379176</c:v>
                </c:pt>
                <c:pt idx="8431">
                  <c:v>12.610978780085713</c:v>
                </c:pt>
                <c:pt idx="8432">
                  <c:v>12.615015707179314</c:v>
                </c:pt>
                <c:pt idx="8433">
                  <c:v>12.619046362232979</c:v>
                </c:pt>
                <c:pt idx="8434">
                  <c:v>12.623070740826625</c:v>
                </c:pt>
                <c:pt idx="8435">
                  <c:v>12.627088838547026</c:v>
                </c:pt>
                <c:pt idx="8436">
                  <c:v>12.631100650987836</c:v>
                </c:pt>
                <c:pt idx="8437">
                  <c:v>12.635106173749598</c:v>
                </c:pt>
                <c:pt idx="8438">
                  <c:v>12.639105402439789</c:v>
                </c:pt>
                <c:pt idx="8439">
                  <c:v>12.643098332672761</c:v>
                </c:pt>
                <c:pt idx="8440">
                  <c:v>12.647084960069767</c:v>
                </c:pt>
                <c:pt idx="8441">
                  <c:v>12.651065280258969</c:v>
                </c:pt>
                <c:pt idx="8442">
                  <c:v>12.655039288875484</c:v>
                </c:pt>
                <c:pt idx="8443">
                  <c:v>12.659006981561337</c:v>
                </c:pt>
                <c:pt idx="8444">
                  <c:v>12.662968353965415</c:v>
                </c:pt>
                <c:pt idx="8445">
                  <c:v>12.666923401743608</c:v>
                </c:pt>
                <c:pt idx="8446">
                  <c:v>12.67087212055875</c:v>
                </c:pt>
                <c:pt idx="8447">
                  <c:v>12.674814506080564</c:v>
                </c:pt>
                <c:pt idx="8448">
                  <c:v>12.678750553985743</c:v>
                </c:pt>
                <c:pt idx="8449">
                  <c:v>12.682680259957914</c:v>
                </c:pt>
                <c:pt idx="8450">
                  <c:v>12.686603619687697</c:v>
                </c:pt>
                <c:pt idx="8451">
                  <c:v>12.690520628872632</c:v>
                </c:pt>
                <c:pt idx="8452">
                  <c:v>12.694431283217249</c:v>
                </c:pt>
                <c:pt idx="8453">
                  <c:v>12.69833557843303</c:v>
                </c:pt>
                <c:pt idx="8454">
                  <c:v>12.70223351023842</c:v>
                </c:pt>
                <c:pt idx="8455">
                  <c:v>12.706125074358885</c:v>
                </c:pt>
                <c:pt idx="8456">
                  <c:v>12.710010266526842</c:v>
                </c:pt>
                <c:pt idx="8457">
                  <c:v>12.713889082481696</c:v>
                </c:pt>
                <c:pt idx="8458">
                  <c:v>12.717761517969842</c:v>
                </c:pt>
                <c:pt idx="8459">
                  <c:v>12.721627568744688</c:v>
                </c:pt>
                <c:pt idx="8460">
                  <c:v>12.725487230566644</c:v>
                </c:pt>
                <c:pt idx="8461">
                  <c:v>12.729340499203111</c:v>
                </c:pt>
                <c:pt idx="8462">
                  <c:v>12.733187370428483</c:v>
                </c:pt>
                <c:pt idx="8463">
                  <c:v>12.737027840024231</c:v>
                </c:pt>
                <c:pt idx="8464">
                  <c:v>12.740861903778807</c:v>
                </c:pt>
                <c:pt idx="8465">
                  <c:v>12.74468955748768</c:v>
                </c:pt>
                <c:pt idx="8466">
                  <c:v>12.748510796953335</c:v>
                </c:pt>
                <c:pt idx="8467">
                  <c:v>12.752325617985329</c:v>
                </c:pt>
                <c:pt idx="8468">
                  <c:v>12.756134016400278</c:v>
                </c:pt>
                <c:pt idx="8469">
                  <c:v>12.759935988021764</c:v>
                </c:pt>
                <c:pt idx="8470">
                  <c:v>12.763731528680466</c:v>
                </c:pt>
                <c:pt idx="8471">
                  <c:v>12.767520634214135</c:v>
                </c:pt>
                <c:pt idx="8472">
                  <c:v>12.771303300467521</c:v>
                </c:pt>
                <c:pt idx="8473">
                  <c:v>12.775079523292483</c:v>
                </c:pt>
                <c:pt idx="8474">
                  <c:v>12.778849298547907</c:v>
                </c:pt>
                <c:pt idx="8475">
                  <c:v>12.782612622099801</c:v>
                </c:pt>
                <c:pt idx="8476">
                  <c:v>12.786369489821206</c:v>
                </c:pt>
                <c:pt idx="8477">
                  <c:v>12.790119897592266</c:v>
                </c:pt>
                <c:pt idx="8478">
                  <c:v>12.79386384130019</c:v>
                </c:pt>
                <c:pt idx="8479">
                  <c:v>12.797601316839273</c:v>
                </c:pt>
                <c:pt idx="8480">
                  <c:v>12.801332320110937</c:v>
                </c:pt>
                <c:pt idx="8481">
                  <c:v>12.805056847023669</c:v>
                </c:pt>
                <c:pt idx="8482">
                  <c:v>12.808774893493071</c:v>
                </c:pt>
                <c:pt idx="8483">
                  <c:v>12.812486455441844</c:v>
                </c:pt>
                <c:pt idx="8484">
                  <c:v>12.816191528799799</c:v>
                </c:pt>
                <c:pt idx="8485">
                  <c:v>12.8198901095039</c:v>
                </c:pt>
                <c:pt idx="8486">
                  <c:v>12.823582193498176</c:v>
                </c:pt>
                <c:pt idx="8487">
                  <c:v>12.827267776733791</c:v>
                </c:pt>
                <c:pt idx="8488">
                  <c:v>12.830946855169074</c:v>
                </c:pt>
                <c:pt idx="8489">
                  <c:v>12.834619424769462</c:v>
                </c:pt>
                <c:pt idx="8490">
                  <c:v>12.838285481507532</c:v>
                </c:pt>
                <c:pt idx="8491">
                  <c:v>12.841945021362985</c:v>
                </c:pt>
                <c:pt idx="8492">
                  <c:v>12.845598040322702</c:v>
                </c:pt>
                <c:pt idx="8493">
                  <c:v>12.849244534380707</c:v>
                </c:pt>
                <c:pt idx="8494">
                  <c:v>12.852884499538167</c:v>
                </c:pt>
                <c:pt idx="8495">
                  <c:v>12.856517931803394</c:v>
                </c:pt>
                <c:pt idx="8496">
                  <c:v>12.860144827191906</c:v>
                </c:pt>
                <c:pt idx="8497">
                  <c:v>12.863765181726373</c:v>
                </c:pt>
                <c:pt idx="8498">
                  <c:v>12.867378991436615</c:v>
                </c:pt>
                <c:pt idx="8499">
                  <c:v>12.870986252359643</c:v>
                </c:pt>
                <c:pt idx="8500">
                  <c:v>12.87458696053967</c:v>
                </c:pt>
                <c:pt idx="8501">
                  <c:v>12.878181112028063</c:v>
                </c:pt>
                <c:pt idx="8502">
                  <c:v>12.881768702883411</c:v>
                </c:pt>
                <c:pt idx="8503">
                  <c:v>12.88534972917148</c:v>
                </c:pt>
                <c:pt idx="8504">
                  <c:v>12.888924186965221</c:v>
                </c:pt>
                <c:pt idx="8505">
                  <c:v>12.892492072344806</c:v>
                </c:pt>
                <c:pt idx="8506">
                  <c:v>12.896053381397605</c:v>
                </c:pt>
                <c:pt idx="8507">
                  <c:v>12.89960811021824</c:v>
                </c:pt>
                <c:pt idx="8508">
                  <c:v>12.903156254908465</c:v>
                </c:pt>
                <c:pt idx="8509">
                  <c:v>12.90669781157734</c:v>
                </c:pt>
                <c:pt idx="8510">
                  <c:v>12.910232776341118</c:v>
                </c:pt>
                <c:pt idx="8511">
                  <c:v>12.913761145323251</c:v>
                </c:pt>
                <c:pt idx="8512">
                  <c:v>12.917282914654452</c:v>
                </c:pt>
                <c:pt idx="8513">
                  <c:v>12.920798080472684</c:v>
                </c:pt>
                <c:pt idx="8514">
                  <c:v>12.924306638923131</c:v>
                </c:pt>
                <c:pt idx="8515">
                  <c:v>12.927808586158235</c:v>
                </c:pt>
                <c:pt idx="8516">
                  <c:v>12.931303918337672</c:v>
                </c:pt>
                <c:pt idx="8517">
                  <c:v>12.934792631628376</c:v>
                </c:pt>
                <c:pt idx="8518">
                  <c:v>12.938274722204564</c:v>
                </c:pt>
                <c:pt idx="8519">
                  <c:v>12.941750186247683</c:v>
                </c:pt>
                <c:pt idx="8520">
                  <c:v>12.94521901994646</c:v>
                </c:pt>
                <c:pt idx="8521">
                  <c:v>12.948681219496908</c:v>
                </c:pt>
                <c:pt idx="8522">
                  <c:v>12.952136781102281</c:v>
                </c:pt>
                <c:pt idx="8523">
                  <c:v>12.955585700973145</c:v>
                </c:pt>
                <c:pt idx="8524">
                  <c:v>12.959027975327317</c:v>
                </c:pt>
                <c:pt idx="8525">
                  <c:v>12.962463600389958</c:v>
                </c:pt>
                <c:pt idx="8526">
                  <c:v>12.96589257239345</c:v>
                </c:pt>
                <c:pt idx="8527">
                  <c:v>12.969314887577529</c:v>
                </c:pt>
                <c:pt idx="8528">
                  <c:v>12.972730542189197</c:v>
                </c:pt>
                <c:pt idx="8529">
                  <c:v>12.976139532482751</c:v>
                </c:pt>
                <c:pt idx="8530">
                  <c:v>12.979541854719841</c:v>
                </c:pt>
                <c:pt idx="8531">
                  <c:v>12.982937505169396</c:v>
                </c:pt>
                <c:pt idx="8532">
                  <c:v>12.986326480107667</c:v>
                </c:pt>
                <c:pt idx="8533">
                  <c:v>12.98970877581824</c:v>
                </c:pt>
                <c:pt idx="8534">
                  <c:v>12.99308438859198</c:v>
                </c:pt>
                <c:pt idx="8535">
                  <c:v>12.996453314727143</c:v>
                </c:pt>
                <c:pt idx="8536">
                  <c:v>12.999815550529284</c:v>
                </c:pt>
                <c:pt idx="8537">
                  <c:v>13.003171092311302</c:v>
                </c:pt>
                <c:pt idx="8538">
                  <c:v>13.006519936393413</c:v>
                </c:pt>
                <c:pt idx="8539">
                  <c:v>13.009862079103218</c:v>
                </c:pt>
                <c:pt idx="8540">
                  <c:v>13.01319751677565</c:v>
                </c:pt>
                <c:pt idx="8541">
                  <c:v>13.01652624575298</c:v>
                </c:pt>
                <c:pt idx="8542">
                  <c:v>13.019848262384846</c:v>
                </c:pt>
                <c:pt idx="8543">
                  <c:v>13.023163563028277</c:v>
                </c:pt>
                <c:pt idx="8544">
                  <c:v>13.026472144047601</c:v>
                </c:pt>
                <c:pt idx="8545">
                  <c:v>13.029774001814577</c:v>
                </c:pt>
                <c:pt idx="8546">
                  <c:v>13.033069132708329</c:v>
                </c:pt>
                <c:pt idx="8547">
                  <c:v>13.0363575331153</c:v>
                </c:pt>
                <c:pt idx="8548">
                  <c:v>13.039639199429372</c:v>
                </c:pt>
                <c:pt idx="8549">
                  <c:v>13.042914128051819</c:v>
                </c:pt>
                <c:pt idx="8550">
                  <c:v>13.046182315391269</c:v>
                </c:pt>
                <c:pt idx="8551">
                  <c:v>13.049443757863724</c:v>
                </c:pt>
                <c:pt idx="8552">
                  <c:v>13.052698451892631</c:v>
                </c:pt>
                <c:pt idx="8553">
                  <c:v>13.055946393908842</c:v>
                </c:pt>
                <c:pt idx="8554">
                  <c:v>13.059187580350567</c:v>
                </c:pt>
                <c:pt idx="8555">
                  <c:v>13.062422007663455</c:v>
                </c:pt>
                <c:pt idx="8556">
                  <c:v>13.065649672300548</c:v>
                </c:pt>
                <c:pt idx="8557">
                  <c:v>13.068870570722334</c:v>
                </c:pt>
                <c:pt idx="8558">
                  <c:v>13.07208469939669</c:v>
                </c:pt>
                <c:pt idx="8559">
                  <c:v>13.075292054798926</c:v>
                </c:pt>
                <c:pt idx="8560">
                  <c:v>13.078492633411811</c:v>
                </c:pt>
                <c:pt idx="8561">
                  <c:v>13.081686431725487</c:v>
                </c:pt>
                <c:pt idx="8562">
                  <c:v>13.084873446237571</c:v>
                </c:pt>
                <c:pt idx="8563">
                  <c:v>13.088053673453112</c:v>
                </c:pt>
                <c:pt idx="8564">
                  <c:v>13.09122710988461</c:v>
                </c:pt>
                <c:pt idx="8565">
                  <c:v>13.094393752051984</c:v>
                </c:pt>
                <c:pt idx="8566">
                  <c:v>13.097553596482658</c:v>
                </c:pt>
                <c:pt idx="8567">
                  <c:v>13.100706639711436</c:v>
                </c:pt>
                <c:pt idx="8568">
                  <c:v>13.103852878280636</c:v>
                </c:pt>
                <c:pt idx="8569">
                  <c:v>13.106992308740008</c:v>
                </c:pt>
                <c:pt idx="8570">
                  <c:v>13.110124927646812</c:v>
                </c:pt>
                <c:pt idx="8571">
                  <c:v>13.113250731565726</c:v>
                </c:pt>
                <c:pt idx="8572">
                  <c:v>13.116369717068928</c:v>
                </c:pt>
                <c:pt idx="8573">
                  <c:v>13.119481880736057</c:v>
                </c:pt>
                <c:pt idx="8574">
                  <c:v>13.122587219154259</c:v>
                </c:pt>
                <c:pt idx="8575">
                  <c:v>13.125685728918146</c:v>
                </c:pt>
                <c:pt idx="8576">
                  <c:v>13.128777406629824</c:v>
                </c:pt>
                <c:pt idx="8577">
                  <c:v>13.131862248898873</c:v>
                </c:pt>
                <c:pt idx="8578">
                  <c:v>13.134940252342407</c:v>
                </c:pt>
                <c:pt idx="8579">
                  <c:v>13.138011413585012</c:v>
                </c:pt>
                <c:pt idx="8580">
                  <c:v>13.141075729258761</c:v>
                </c:pt>
                <c:pt idx="8581">
                  <c:v>13.144133196003281</c:v>
                </c:pt>
                <c:pt idx="8582">
                  <c:v>13.147183810465682</c:v>
                </c:pt>
                <c:pt idx="8583">
                  <c:v>13.150227569300597</c:v>
                </c:pt>
                <c:pt idx="8584">
                  <c:v>13.153264469170153</c:v>
                </c:pt>
                <c:pt idx="8585">
                  <c:v>13.156294506744024</c:v>
                </c:pt>
                <c:pt idx="8586">
                  <c:v>13.159317678699402</c:v>
                </c:pt>
                <c:pt idx="8587">
                  <c:v>13.162333981721019</c:v>
                </c:pt>
                <c:pt idx="8588">
                  <c:v>13.165343412501105</c:v>
                </c:pt>
                <c:pt idx="8589">
                  <c:v>13.168345967739491</c:v>
                </c:pt>
                <c:pt idx="8590">
                  <c:v>13.171341644143466</c:v>
                </c:pt>
                <c:pt idx="8591">
                  <c:v>13.174330438427917</c:v>
                </c:pt>
                <c:pt idx="8592">
                  <c:v>13.177312347315262</c:v>
                </c:pt>
                <c:pt idx="8593">
                  <c:v>13.180287367535495</c:v>
                </c:pt>
                <c:pt idx="8594">
                  <c:v>13.183255495826106</c:v>
                </c:pt>
                <c:pt idx="8595">
                  <c:v>13.186216728932202</c:v>
                </c:pt>
                <c:pt idx="8596">
                  <c:v>13.189171063606425</c:v>
                </c:pt>
                <c:pt idx="8597">
                  <c:v>13.192118496608984</c:v>
                </c:pt>
                <c:pt idx="8598">
                  <c:v>13.195059024707643</c:v>
                </c:pt>
                <c:pt idx="8599">
                  <c:v>13.197992644677774</c:v>
                </c:pt>
                <c:pt idx="8600">
                  <c:v>13.200919353302291</c:v>
                </c:pt>
                <c:pt idx="8601">
                  <c:v>13.203839147371699</c:v>
                </c:pt>
                <c:pt idx="8602">
                  <c:v>13.206752023684082</c:v>
                </c:pt>
                <c:pt idx="8603">
                  <c:v>13.209657979045124</c:v>
                </c:pt>
                <c:pt idx="8604">
                  <c:v>13.212557010268103</c:v>
                </c:pt>
                <c:pt idx="8605">
                  <c:v>13.215449114173843</c:v>
                </c:pt>
                <c:pt idx="8606">
                  <c:v>13.218334287590798</c:v>
                </c:pt>
                <c:pt idx="8607">
                  <c:v>13.22121252735505</c:v>
                </c:pt>
                <c:pt idx="8608">
                  <c:v>13.224083830310246</c:v>
                </c:pt>
                <c:pt idx="8609">
                  <c:v>13.226948193307633</c:v>
                </c:pt>
                <c:pt idx="8610">
                  <c:v>13.229805613206118</c:v>
                </c:pt>
                <c:pt idx="8611">
                  <c:v>13.232656086872158</c:v>
                </c:pt>
                <c:pt idx="8612">
                  <c:v>13.23549961117987</c:v>
                </c:pt>
                <c:pt idx="8613">
                  <c:v>13.238336183010981</c:v>
                </c:pt>
                <c:pt idx="8614">
                  <c:v>13.24116579925486</c:v>
                </c:pt>
                <c:pt idx="8615">
                  <c:v>13.24398845680845</c:v>
                </c:pt>
                <c:pt idx="8616">
                  <c:v>13.246804152576388</c:v>
                </c:pt>
                <c:pt idx="8617">
                  <c:v>13.249612883470917</c:v>
                </c:pt>
                <c:pt idx="8618">
                  <c:v>13.252414646411911</c:v>
                </c:pt>
                <c:pt idx="8619">
                  <c:v>13.255209438326883</c:v>
                </c:pt>
                <c:pt idx="8620">
                  <c:v>13.257997256151024</c:v>
                </c:pt>
                <c:pt idx="8621">
                  <c:v>13.260778096827147</c:v>
                </c:pt>
                <c:pt idx="8622">
                  <c:v>13.263551957305701</c:v>
                </c:pt>
                <c:pt idx="8623">
                  <c:v>13.26631883454481</c:v>
                </c:pt>
                <c:pt idx="8624">
                  <c:v>13.269078725510276</c:v>
                </c:pt>
                <c:pt idx="8625">
                  <c:v>13.271831627175537</c:v>
                </c:pt>
                <c:pt idx="8626">
                  <c:v>13.274577536521669</c:v>
                </c:pt>
                <c:pt idx="8627">
                  <c:v>13.277316450537462</c:v>
                </c:pt>
                <c:pt idx="8628">
                  <c:v>13.280048366219384</c:v>
                </c:pt>
                <c:pt idx="8629">
                  <c:v>13.282773280571529</c:v>
                </c:pt>
                <c:pt idx="8630">
                  <c:v>13.285491190605693</c:v>
                </c:pt>
                <c:pt idx="8631">
                  <c:v>13.288202093341351</c:v>
                </c:pt>
                <c:pt idx="8632">
                  <c:v>13.29090598580569</c:v>
                </c:pt>
                <c:pt idx="8633">
                  <c:v>13.293602865033547</c:v>
                </c:pt>
                <c:pt idx="8634">
                  <c:v>13.296292728067462</c:v>
                </c:pt>
                <c:pt idx="8635">
                  <c:v>13.298975571957671</c:v>
                </c:pt>
                <c:pt idx="8636">
                  <c:v>13.301651393762102</c:v>
                </c:pt>
                <c:pt idx="8637">
                  <c:v>13.304320190546395</c:v>
                </c:pt>
                <c:pt idx="8638">
                  <c:v>13.306981959383892</c:v>
                </c:pt>
                <c:pt idx="8639">
                  <c:v>13.309636697355627</c:v>
                </c:pt>
                <c:pt idx="8640">
                  <c:v>13.31228440155035</c:v>
                </c:pt>
                <c:pt idx="8641">
                  <c:v>13.314925069064545</c:v>
                </c:pt>
                <c:pt idx="8642">
                  <c:v>13.317558697002383</c:v>
                </c:pt>
                <c:pt idx="8643">
                  <c:v>13.320185282475775</c:v>
                </c:pt>
                <c:pt idx="8644">
                  <c:v>13.322804822604338</c:v>
                </c:pt>
                <c:pt idx="8645">
                  <c:v>13.325417314515446</c:v>
                </c:pt>
                <c:pt idx="8646">
                  <c:v>13.32802275534417</c:v>
                </c:pt>
                <c:pt idx="8647">
                  <c:v>13.330621142233307</c:v>
                </c:pt>
                <c:pt idx="8648">
                  <c:v>13.333212472333418</c:v>
                </c:pt>
                <c:pt idx="8649">
                  <c:v>13.335796742802813</c:v>
                </c:pt>
                <c:pt idx="8650">
                  <c:v>13.338373950807515</c:v>
                </c:pt>
                <c:pt idx="8651">
                  <c:v>13.340944093521276</c:v>
                </c:pt>
                <c:pt idx="8652">
                  <c:v>13.343507168125631</c:v>
                </c:pt>
                <c:pt idx="8653">
                  <c:v>13.346063171809863</c:v>
                </c:pt>
                <c:pt idx="8654">
                  <c:v>13.348612101771</c:v>
                </c:pt>
                <c:pt idx="8655">
                  <c:v>13.351153955213816</c:v>
                </c:pt>
                <c:pt idx="8656">
                  <c:v>13.353688729350857</c:v>
                </c:pt>
                <c:pt idx="8657">
                  <c:v>13.356216421402456</c:v>
                </c:pt>
                <c:pt idx="8658">
                  <c:v>13.358737028596661</c:v>
                </c:pt>
                <c:pt idx="8659">
                  <c:v>13.361250548169336</c:v>
                </c:pt>
                <c:pt idx="8660">
                  <c:v>13.363756977364087</c:v>
                </c:pt>
                <c:pt idx="8661">
                  <c:v>13.366256313432304</c:v>
                </c:pt>
                <c:pt idx="8662">
                  <c:v>13.368748553633171</c:v>
                </c:pt>
                <c:pt idx="8663">
                  <c:v>13.371233695233641</c:v>
                </c:pt>
                <c:pt idx="8664">
                  <c:v>13.373711735508437</c:v>
                </c:pt>
                <c:pt idx="8665">
                  <c:v>13.376182671740093</c:v>
                </c:pt>
                <c:pt idx="8666">
                  <c:v>13.378646501218936</c:v>
                </c:pt>
                <c:pt idx="8667">
                  <c:v>13.381103221243052</c:v>
                </c:pt>
                <c:pt idx="8668">
                  <c:v>13.383552829118358</c:v>
                </c:pt>
                <c:pt idx="8669">
                  <c:v>13.385995322158559</c:v>
                </c:pt>
                <c:pt idx="8670">
                  <c:v>13.388430697685163</c:v>
                </c:pt>
                <c:pt idx="8671">
                  <c:v>13.39085895302749</c:v>
                </c:pt>
                <c:pt idx="8672">
                  <c:v>13.39328008552264</c:v>
                </c:pt>
                <c:pt idx="8673">
                  <c:v>13.395694092515551</c:v>
                </c:pt>
                <c:pt idx="8674">
                  <c:v>13.398100971358978</c:v>
                </c:pt>
                <c:pt idx="8675">
                  <c:v>13.400500719413483</c:v>
                </c:pt>
                <c:pt idx="8676">
                  <c:v>13.402893334047432</c:v>
                </c:pt>
                <c:pt idx="8677">
                  <c:v>13.405278812637039</c:v>
                </c:pt>
                <c:pt idx="8678">
                  <c:v>13.407657152566347</c:v>
                </c:pt>
                <c:pt idx="8679">
                  <c:v>13.410028351227201</c:v>
                </c:pt>
                <c:pt idx="8680">
                  <c:v>13.412392406019293</c:v>
                </c:pt>
                <c:pt idx="8681">
                  <c:v>13.414749314350132</c:v>
                </c:pt>
                <c:pt idx="8682">
                  <c:v>13.417099073635105</c:v>
                </c:pt>
                <c:pt idx="8683">
                  <c:v>13.419441681297412</c:v>
                </c:pt>
                <c:pt idx="8684">
                  <c:v>13.421777134768075</c:v>
                </c:pt>
                <c:pt idx="8685">
                  <c:v>13.424105431485994</c:v>
                </c:pt>
                <c:pt idx="8686">
                  <c:v>13.426426568897904</c:v>
                </c:pt>
                <c:pt idx="8687">
                  <c:v>13.428740544458407</c:v>
                </c:pt>
                <c:pt idx="8688">
                  <c:v>13.431047355629921</c:v>
                </c:pt>
                <c:pt idx="8689">
                  <c:v>13.433346999882771</c:v>
                </c:pt>
                <c:pt idx="8690">
                  <c:v>13.435639474695094</c:v>
                </c:pt>
                <c:pt idx="8691">
                  <c:v>13.437924777552919</c:v>
                </c:pt>
                <c:pt idx="8692">
                  <c:v>13.440202905950125</c:v>
                </c:pt>
                <c:pt idx="8693">
                  <c:v>13.442473857388476</c:v>
                </c:pt>
                <c:pt idx="8694">
                  <c:v>13.444737629377585</c:v>
                </c:pt>
                <c:pt idx="8695">
                  <c:v>13.446994219434963</c:v>
                </c:pt>
                <c:pt idx="8696">
                  <c:v>13.449243625085964</c:v>
                </c:pt>
                <c:pt idx="8697">
                  <c:v>13.451485843863848</c:v>
                </c:pt>
                <c:pt idx="8698">
                  <c:v>13.453720873309738</c:v>
                </c:pt>
                <c:pt idx="8699">
                  <c:v>13.455948710972672</c:v>
                </c:pt>
                <c:pt idx="8700">
                  <c:v>13.45816935440954</c:v>
                </c:pt>
                <c:pt idx="8701">
                  <c:v>13.460382801185125</c:v>
                </c:pt>
                <c:pt idx="8702">
                  <c:v>13.46258904887212</c:v>
                </c:pt>
                <c:pt idx="8703">
                  <c:v>13.464788095051102</c:v>
                </c:pt>
                <c:pt idx="8704">
                  <c:v>13.466979937310565</c:v>
                </c:pt>
                <c:pt idx="8705">
                  <c:v>13.469164573246854</c:v>
                </c:pt>
                <c:pt idx="8706">
                  <c:v>13.471342000464256</c:v>
                </c:pt>
                <c:pt idx="8707">
                  <c:v>13.473512216574978</c:v>
                </c:pt>
                <c:pt idx="8708">
                  <c:v>13.475675219199088</c:v>
                </c:pt>
                <c:pt idx="8709">
                  <c:v>13.477831005964592</c:v>
                </c:pt>
                <c:pt idx="8710">
                  <c:v>13.479979574507418</c:v>
                </c:pt>
                <c:pt idx="8711">
                  <c:v>13.482120922471383</c:v>
                </c:pt>
                <c:pt idx="8712">
                  <c:v>13.484255047508253</c:v>
                </c:pt>
                <c:pt idx="8713">
                  <c:v>13.486381947277682</c:v>
                </c:pt>
                <c:pt idx="8714">
                  <c:v>13.488501619447263</c:v>
                </c:pt>
                <c:pt idx="8715">
                  <c:v>13.490614061692522</c:v>
                </c:pt>
                <c:pt idx="8716">
                  <c:v>13.492719271696917</c:v>
                </c:pt>
                <c:pt idx="8717">
                  <c:v>13.49481724715181</c:v>
                </c:pt>
                <c:pt idx="8718">
                  <c:v>13.49690798575652</c:v>
                </c:pt>
                <c:pt idx="8719">
                  <c:v>13.498991485218296</c:v>
                </c:pt>
                <c:pt idx="8720">
                  <c:v>13.501067743252332</c:v>
                </c:pt>
                <c:pt idx="8721">
                  <c:v>13.503136757581748</c:v>
                </c:pt>
                <c:pt idx="8722">
                  <c:v>13.505198525937612</c:v>
                </c:pt>
                <c:pt idx="8723">
                  <c:v>13.507253046058954</c:v>
                </c:pt>
                <c:pt idx="8724">
                  <c:v>13.509300315692734</c:v>
                </c:pt>
                <c:pt idx="8725">
                  <c:v>13.51134033259388</c:v>
                </c:pt>
                <c:pt idx="8726">
                  <c:v>13.513373094525242</c:v>
                </c:pt>
                <c:pt idx="8727">
                  <c:v>13.515398599257654</c:v>
                </c:pt>
                <c:pt idx="8728">
                  <c:v>13.517416844569921</c:v>
                </c:pt>
                <c:pt idx="8729">
                  <c:v>13.519427828248777</c:v>
                </c:pt>
                <c:pt idx="8730">
                  <c:v>13.521431548088927</c:v>
                </c:pt>
                <c:pt idx="8731">
                  <c:v>13.523428001893041</c:v>
                </c:pt>
                <c:pt idx="8732">
                  <c:v>13.525417187471783</c:v>
                </c:pt>
                <c:pt idx="8733">
                  <c:v>13.527399102643761</c:v>
                </c:pt>
                <c:pt idx="8734">
                  <c:v>13.529373745235544</c:v>
                </c:pt>
                <c:pt idx="8735">
                  <c:v>13.531341113081712</c:v>
                </c:pt>
                <c:pt idx="8736">
                  <c:v>13.533301204024806</c:v>
                </c:pt>
                <c:pt idx="8737">
                  <c:v>13.53525401591534</c:v>
                </c:pt>
                <c:pt idx="8738">
                  <c:v>13.537199546611808</c:v>
                </c:pt>
                <c:pt idx="8739">
                  <c:v>13.539137793980709</c:v>
                </c:pt>
                <c:pt idx="8740">
                  <c:v>13.54106875589652</c:v>
                </c:pt>
                <c:pt idx="8741">
                  <c:v>13.542992430241696</c:v>
                </c:pt>
                <c:pt idx="8742">
                  <c:v>13.544908814906687</c:v>
                </c:pt>
                <c:pt idx="8743">
                  <c:v>13.54681790778996</c:v>
                </c:pt>
                <c:pt idx="8744">
                  <c:v>13.548719706797941</c:v>
                </c:pt>
                <c:pt idx="8745">
                  <c:v>13.550614209845092</c:v>
                </c:pt>
                <c:pt idx="8746">
                  <c:v>13.55250141485385</c:v>
                </c:pt>
                <c:pt idx="8747">
                  <c:v>13.554381319754656</c:v>
                </c:pt>
                <c:pt idx="8748">
                  <c:v>13.556253922485961</c:v>
                </c:pt>
                <c:pt idx="8749">
                  <c:v>13.558119220994257</c:v>
                </c:pt>
                <c:pt idx="8750">
                  <c:v>13.559977213233994</c:v>
                </c:pt>
                <c:pt idx="8751">
                  <c:v>13.56182789716765</c:v>
                </c:pt>
                <c:pt idx="8752">
                  <c:v>13.563671270765722</c:v>
                </c:pt>
                <c:pt idx="8753">
                  <c:v>13.565507332006737</c:v>
                </c:pt>
                <c:pt idx="8754">
                  <c:v>13.567336078877238</c:v>
                </c:pt>
                <c:pt idx="8755">
                  <c:v>13.569157509371747</c:v>
                </c:pt>
                <c:pt idx="8756">
                  <c:v>13.570971621492863</c:v>
                </c:pt>
                <c:pt idx="8757">
                  <c:v>13.5727784132512</c:v>
                </c:pt>
                <c:pt idx="8758">
                  <c:v>13.574577882665375</c:v>
                </c:pt>
                <c:pt idx="8759">
                  <c:v>13.576370027762042</c:v>
                </c:pt>
                <c:pt idx="8760">
                  <c:v>13.578154846575908</c:v>
                </c:pt>
                <c:pt idx="8761">
                  <c:v>13.579932337149701</c:v>
                </c:pt>
                <c:pt idx="8762">
                  <c:v>13.581702497534172</c:v>
                </c:pt>
                <c:pt idx="8763">
                  <c:v>13.583465325788131</c:v>
                </c:pt>
                <c:pt idx="8764">
                  <c:v>13.585220819978423</c:v>
                </c:pt>
                <c:pt idx="8765">
                  <c:v>13.586968978179932</c:v>
                </c:pt>
                <c:pt idx="8766">
                  <c:v>13.588709798475586</c:v>
                </c:pt>
                <c:pt idx="8767">
                  <c:v>13.590443278956355</c:v>
                </c:pt>
                <c:pt idx="8768">
                  <c:v>13.592169417721285</c:v>
                </c:pt>
                <c:pt idx="8769">
                  <c:v>13.593888212877429</c:v>
                </c:pt>
                <c:pt idx="8770">
                  <c:v>13.595599662539936</c:v>
                </c:pt>
                <c:pt idx="8771">
                  <c:v>13.597303764831992</c:v>
                </c:pt>
                <c:pt idx="8772">
                  <c:v>13.599000517884823</c:v>
                </c:pt>
                <c:pt idx="8773">
                  <c:v>13.600689919837739</c:v>
                </c:pt>
                <c:pt idx="8774">
                  <c:v>13.602371968838115</c:v>
                </c:pt>
                <c:pt idx="8775">
                  <c:v>13.604046663041373</c:v>
                </c:pt>
                <c:pt idx="8776">
                  <c:v>13.605714000610989</c:v>
                </c:pt>
                <c:pt idx="8777">
                  <c:v>13.607373979718533</c:v>
                </c:pt>
                <c:pt idx="8778">
                  <c:v>13.609026598543648</c:v>
                </c:pt>
                <c:pt idx="8779">
                  <c:v>13.61067185527402</c:v>
                </c:pt>
                <c:pt idx="8780">
                  <c:v>13.612309748105423</c:v>
                </c:pt>
                <c:pt idx="8781">
                  <c:v>13.613940275241713</c:v>
                </c:pt>
                <c:pt idx="8782">
                  <c:v>13.615563434894819</c:v>
                </c:pt>
                <c:pt idx="8783">
                  <c:v>13.617179225284735</c:v>
                </c:pt>
                <c:pt idx="8784">
                  <c:v>13.618787644639557</c:v>
                </c:pt>
                <c:pt idx="8785">
                  <c:v>13.620388691195465</c:v>
                </c:pt>
                <c:pt idx="8786">
                  <c:v>13.621982363196702</c:v>
                </c:pt>
                <c:pt idx="8787">
                  <c:v>13.623568658895609</c:v>
                </c:pt>
                <c:pt idx="8788">
                  <c:v>13.625147576552626</c:v>
                </c:pt>
                <c:pt idx="8789">
                  <c:v>13.626719114436277</c:v>
                </c:pt>
                <c:pt idx="8790">
                  <c:v>13.628283270823173</c:v>
                </c:pt>
                <c:pt idx="8791">
                  <c:v>13.629840043998035</c:v>
                </c:pt>
                <c:pt idx="8792">
                  <c:v>13.631389432253659</c:v>
                </c:pt>
                <c:pt idx="8793">
                  <c:v>13.632931433890951</c:v>
                </c:pt>
                <c:pt idx="8794">
                  <c:v>13.634466047218917</c:v>
                </c:pt>
                <c:pt idx="8795">
                  <c:v>13.635993270554673</c:v>
                </c:pt>
                <c:pt idx="8796">
                  <c:v>13.637513102223428</c:v>
                </c:pt>
                <c:pt idx="8797">
                  <c:v>13.639025540558503</c:v>
                </c:pt>
                <c:pt idx="8798">
                  <c:v>13.640530583901315</c:v>
                </c:pt>
                <c:pt idx="8799">
                  <c:v>13.64202823060141</c:v>
                </c:pt>
                <c:pt idx="8800">
                  <c:v>13.643518479016427</c:v>
                </c:pt>
                <c:pt idx="8801">
                  <c:v>13.645001327512126</c:v>
                </c:pt>
                <c:pt idx="8802">
                  <c:v>13.646476774462382</c:v>
                </c:pt>
                <c:pt idx="8803">
                  <c:v>13.647944818249195</c:v>
                </c:pt>
                <c:pt idx="8804">
                  <c:v>13.64940545726267</c:v>
                </c:pt>
                <c:pt idx="8805">
                  <c:v>13.65085868990103</c:v>
                </c:pt>
                <c:pt idx="8806">
                  <c:v>13.652304514570634</c:v>
                </c:pt>
                <c:pt idx="8807">
                  <c:v>13.653742929685961</c:v>
                </c:pt>
                <c:pt idx="8808">
                  <c:v>13.655173933669607</c:v>
                </c:pt>
                <c:pt idx="8809">
                  <c:v>13.656597524952302</c:v>
                </c:pt>
                <c:pt idx="8810">
                  <c:v>13.658013701972902</c:v>
                </c:pt>
                <c:pt idx="8811">
                  <c:v>13.659422463178402</c:v>
                </c:pt>
                <c:pt idx="8812">
                  <c:v>13.660823807023919</c:v>
                </c:pt>
                <c:pt idx="8813">
                  <c:v>13.662217731972698</c:v>
                </c:pt>
                <c:pt idx="8814">
                  <c:v>13.663604236496143</c:v>
                </c:pt>
                <c:pt idx="8815">
                  <c:v>13.664983319073777</c:v>
                </c:pt>
                <c:pt idx="8816">
                  <c:v>13.666354978193265</c:v>
                </c:pt>
                <c:pt idx="8817">
                  <c:v>13.667719212350415</c:v>
                </c:pt>
                <c:pt idx="8818">
                  <c:v>13.669076020049186</c:v>
                </c:pt>
                <c:pt idx="8819">
                  <c:v>13.670425399801651</c:v>
                </c:pt>
                <c:pt idx="8820">
                  <c:v>13.671767350128075</c:v>
                </c:pt>
                <c:pt idx="8821">
                  <c:v>13.673101869556829</c:v>
                </c:pt>
                <c:pt idx="8822">
                  <c:v>13.674428956624446</c:v>
                </c:pt>
                <c:pt idx="8823">
                  <c:v>13.675748609875626</c:v>
                </c:pt>
                <c:pt idx="8824">
                  <c:v>13.677060827863199</c:v>
                </c:pt>
                <c:pt idx="8825">
                  <c:v>13.678365609148161</c:v>
                </c:pt>
                <c:pt idx="8826">
                  <c:v>13.679662952299649</c:v>
                </c:pt>
                <c:pt idx="8827">
                  <c:v>13.680952855894976</c:v>
                </c:pt>
                <c:pt idx="8828">
                  <c:v>13.682235318519604</c:v>
                </c:pt>
                <c:pt idx="8829">
                  <c:v>13.683510338767165</c:v>
                </c:pt>
                <c:pt idx="8830">
                  <c:v>13.684777915239424</c:v>
                </c:pt>
                <c:pt idx="8831">
                  <c:v>13.686038046546335</c:v>
                </c:pt>
                <c:pt idx="8832">
                  <c:v>13.687290731306014</c:v>
                </c:pt>
                <c:pt idx="8833">
                  <c:v>13.688535968144738</c:v>
                </c:pt>
                <c:pt idx="8834">
                  <c:v>13.689773755696946</c:v>
                </c:pt>
                <c:pt idx="8835">
                  <c:v>13.691004092605262</c:v>
                </c:pt>
                <c:pt idx="8836">
                  <c:v>13.692226977520459</c:v>
                </c:pt>
                <c:pt idx="8837">
                  <c:v>13.6934424091015</c:v>
                </c:pt>
                <c:pt idx="8838">
                  <c:v>13.694650386015518</c:v>
                </c:pt>
                <c:pt idx="8839">
                  <c:v>13.695850906937816</c:v>
                </c:pt>
                <c:pt idx="8840">
                  <c:v>13.697043970551867</c:v>
                </c:pt>
                <c:pt idx="8841">
                  <c:v>13.69822957554935</c:v>
                </c:pt>
                <c:pt idx="8842">
                  <c:v>13.699407720630086</c:v>
                </c:pt>
                <c:pt idx="8843">
                  <c:v>13.700578404502094</c:v>
                </c:pt>
                <c:pt idx="8844">
                  <c:v>13.70174162588159</c:v>
                </c:pt>
                <c:pt idx="8845">
                  <c:v>13.702897383492948</c:v>
                </c:pt>
                <c:pt idx="8846">
                  <c:v>13.704045676068748</c:v>
                </c:pt>
                <c:pt idx="8847">
                  <c:v>13.705186502349735</c:v>
                </c:pt>
                <c:pt idx="8848">
                  <c:v>13.70631986108485</c:v>
                </c:pt>
                <c:pt idx="8849">
                  <c:v>13.707445751031241</c:v>
                </c:pt>
                <c:pt idx="8850">
                  <c:v>13.708564170954229</c:v>
                </c:pt>
                <c:pt idx="8851">
                  <c:v>13.709675119627322</c:v>
                </c:pt>
                <c:pt idx="8852">
                  <c:v>13.710778595832222</c:v>
                </c:pt>
                <c:pt idx="8853">
                  <c:v>13.711874598358852</c:v>
                </c:pt>
                <c:pt idx="8854">
                  <c:v>13.712963126005302</c:v>
                </c:pt>
                <c:pt idx="8855">
                  <c:v>13.714044177577859</c:v>
                </c:pt>
                <c:pt idx="8856">
                  <c:v>13.715117751891023</c:v>
                </c:pt>
                <c:pt idx="8857">
                  <c:v>13.7161838477675</c:v>
                </c:pt>
                <c:pt idx="8858">
                  <c:v>13.717242464038167</c:v>
                </c:pt>
                <c:pt idx="8859">
                  <c:v>13.718293599542132</c:v>
                </c:pt>
                <c:pt idx="8860">
                  <c:v>13.719337253126698</c:v>
                </c:pt>
                <c:pt idx="8861">
                  <c:v>13.720373423647358</c:v>
                </c:pt>
                <c:pt idx="8862">
                  <c:v>13.721402109967837</c:v>
                </c:pt>
                <c:pt idx="8863">
                  <c:v>13.722423310960053</c:v>
                </c:pt>
                <c:pt idx="8864">
                  <c:v>13.723437025504129</c:v>
                </c:pt>
                <c:pt idx="8865">
                  <c:v>13.724443252488399</c:v>
                </c:pt>
                <c:pt idx="8866">
                  <c:v>13.725441990809422</c:v>
                </c:pt>
                <c:pt idx="8867">
                  <c:v>13.72643323937195</c:v>
                </c:pt>
                <c:pt idx="8868">
                  <c:v>13.727416997088968</c:v>
                </c:pt>
                <c:pt idx="8869">
                  <c:v>13.728393262881653</c:v>
                </c:pt>
                <c:pt idx="8870">
                  <c:v>13.729362035679419</c:v>
                </c:pt>
                <c:pt idx="8871">
                  <c:v>13.730323314419884</c:v>
                </c:pt>
                <c:pt idx="8872">
                  <c:v>13.731277098048885</c:v>
                </c:pt>
                <c:pt idx="8873">
                  <c:v>13.732223385520484</c:v>
                </c:pt>
                <c:pt idx="8874">
                  <c:v>13.733162175796963</c:v>
                </c:pt>
                <c:pt idx="8875">
                  <c:v>13.734093467848822</c:v>
                </c:pt>
                <c:pt idx="8876">
                  <c:v>13.735017260654786</c:v>
                </c:pt>
                <c:pt idx="8877">
                  <c:v>13.735933553201802</c:v>
                </c:pt>
                <c:pt idx="8878">
                  <c:v>13.736842344485039</c:v>
                </c:pt>
                <c:pt idx="8879">
                  <c:v>13.737743633507904</c:v>
                </c:pt>
                <c:pt idx="8880">
                  <c:v>13.738637419282018</c:v>
                </c:pt>
                <c:pt idx="8881">
                  <c:v>13.739523700827229</c:v>
                </c:pt>
                <c:pt idx="8882">
                  <c:v>13.740402477171635</c:v>
                </c:pt>
                <c:pt idx="8883">
                  <c:v>13.741273747351539</c:v>
                </c:pt>
                <c:pt idx="8884">
                  <c:v>13.74213751041149</c:v>
                </c:pt>
                <c:pt idx="8885">
                  <c:v>13.74299376540427</c:v>
                </c:pt>
                <c:pt idx="8886">
                  <c:v>13.743842511390881</c:v>
                </c:pt>
                <c:pt idx="8887">
                  <c:v>13.744683747440575</c:v>
                </c:pt>
                <c:pt idx="8888">
                  <c:v>13.745517472630835</c:v>
                </c:pt>
                <c:pt idx="8889">
                  <c:v>13.746343686047375</c:v>
                </c:pt>
                <c:pt idx="8890">
                  <c:v>13.747162386784154</c:v>
                </c:pt>
                <c:pt idx="8891">
                  <c:v>13.747973573943364</c:v>
                </c:pt>
                <c:pt idx="8892">
                  <c:v>13.748777246635436</c:v>
                </c:pt>
                <c:pt idx="8893">
                  <c:v>13.749573403979053</c:v>
                </c:pt>
                <c:pt idx="8894">
                  <c:v>13.75036204510112</c:v>
                </c:pt>
                <c:pt idx="8895">
                  <c:v>13.751143169136805</c:v>
                </c:pt>
                <c:pt idx="8896">
                  <c:v>13.751916775229512</c:v>
                </c:pt>
                <c:pt idx="8897">
                  <c:v>13.752682862530875</c:v>
                </c:pt>
                <c:pt idx="8898">
                  <c:v>13.753441430200786</c:v>
                </c:pt>
                <c:pt idx="8899">
                  <c:v>13.754192477407392</c:v>
                </c:pt>
                <c:pt idx="8900">
                  <c:v>13.754936003327074</c:v>
                </c:pt>
                <c:pt idx="8901">
                  <c:v>13.755672007144467</c:v>
                </c:pt>
                <c:pt idx="8902">
                  <c:v>13.756400488052446</c:v>
                </c:pt>
                <c:pt idx="8903">
                  <c:v>13.757121445252146</c:v>
                </c:pt>
                <c:pt idx="8904">
                  <c:v>13.75783487795295</c:v>
                </c:pt>
                <c:pt idx="8905">
                  <c:v>13.758540785372491</c:v>
                </c:pt>
                <c:pt idx="8906">
                  <c:v>13.75923916673665</c:v>
                </c:pt>
                <c:pt idx="8907">
                  <c:v>13.759930021279576</c:v>
                </c:pt>
                <c:pt idx="8908">
                  <c:v>13.760613348243657</c:v>
                </c:pt>
                <c:pt idx="8909">
                  <c:v>13.761289146879539</c:v>
                </c:pt>
                <c:pt idx="8910">
                  <c:v>13.761957416446132</c:v>
                </c:pt>
                <c:pt idx="8911">
                  <c:v>13.762618156210587</c:v>
                </c:pt>
                <c:pt idx="8912">
                  <c:v>13.763271365448331</c:v>
                </c:pt>
                <c:pt idx="8913">
                  <c:v>13.763917043443037</c:v>
                </c:pt>
                <c:pt idx="8914">
                  <c:v>13.764555189486638</c:v>
                </c:pt>
                <c:pt idx="8915">
                  <c:v>13.765185802879328</c:v>
                </c:pt>
                <c:pt idx="8916">
                  <c:v>13.765808882929568</c:v>
                </c:pt>
                <c:pt idx="8917">
                  <c:v>13.766424428954068</c:v>
                </c:pt>
                <c:pt idx="8918">
                  <c:v>13.767032440277807</c:v>
                </c:pt>
                <c:pt idx="8919">
                  <c:v>13.767632916234032</c:v>
                </c:pt>
                <c:pt idx="8920">
                  <c:v>13.768225856164243</c:v>
                </c:pt>
                <c:pt idx="8921">
                  <c:v>13.768811259418207</c:v>
                </c:pt>
                <c:pt idx="8922">
                  <c:v>13.769389125353962</c:v>
                </c:pt>
                <c:pt idx="8923">
                  <c:v>13.769959453337801</c:v>
                </c:pt>
                <c:pt idx="8924">
                  <c:v>13.770522242744292</c:v>
                </c:pt>
                <c:pt idx="8925">
                  <c:v>13.771077492956275</c:v>
                </c:pt>
                <c:pt idx="8926">
                  <c:v>13.771625203364838</c:v>
                </c:pt>
                <c:pt idx="8927">
                  <c:v>13.772165373369353</c:v>
                </c:pt>
                <c:pt idx="8928">
                  <c:v>13.772698002377465</c:v>
                </c:pt>
                <c:pt idx="8929">
                  <c:v>13.773223089805079</c:v>
                </c:pt>
                <c:pt idx="8930">
                  <c:v>13.773740635076361</c:v>
                </c:pt>
                <c:pt idx="8931">
                  <c:v>13.774250637623764</c:v>
                </c:pt>
                <c:pt idx="8932">
                  <c:v>13.774753096888018</c:v>
                </c:pt>
                <c:pt idx="8933">
                  <c:v>13.775248012318102</c:v>
                </c:pt>
                <c:pt idx="8934">
                  <c:v>13.775735383371289</c:v>
                </c:pt>
                <c:pt idx="8935">
                  <c:v>13.776215209513115</c:v>
                </c:pt>
                <c:pt idx="8936">
                  <c:v>13.776687490217386</c:v>
                </c:pt>
                <c:pt idx="8937">
                  <c:v>13.777152224966196</c:v>
                </c:pt>
                <c:pt idx="8938">
                  <c:v>13.777609413249902</c:v>
                </c:pt>
                <c:pt idx="8939">
                  <c:v>13.778059054567137</c:v>
                </c:pt>
                <c:pt idx="8940">
                  <c:v>13.778501148424825</c:v>
                </c:pt>
                <c:pt idx="8941">
                  <c:v>13.77893569433815</c:v>
                </c:pt>
                <c:pt idx="8942">
                  <c:v>13.779362691830578</c:v>
                </c:pt>
                <c:pt idx="8943">
                  <c:v>13.779782140433857</c:v>
                </c:pt>
                <c:pt idx="8944">
                  <c:v>13.780194039688007</c:v>
                </c:pt>
                <c:pt idx="8945">
                  <c:v>13.78059838914133</c:v>
                </c:pt>
                <c:pt idx="8946">
                  <c:v>13.78099518835041</c:v>
                </c:pt>
                <c:pt idx="8947">
                  <c:v>13.781384436880108</c:v>
                </c:pt>
                <c:pt idx="8948">
                  <c:v>13.78176613430356</c:v>
                </c:pt>
                <c:pt idx="8949">
                  <c:v>13.782140280202194</c:v>
                </c:pt>
                <c:pt idx="8950">
                  <c:v>13.782506874165712</c:v>
                </c:pt>
                <c:pt idx="8951">
                  <c:v>13.782865915792097</c:v>
                </c:pt>
                <c:pt idx="8952">
                  <c:v>13.783217404687614</c:v>
                </c:pt>
                <c:pt idx="8953">
                  <c:v>13.783561340466816</c:v>
                </c:pt>
                <c:pt idx="8954">
                  <c:v>13.783897722752537</c:v>
                </c:pt>
                <c:pt idx="8955">
                  <c:v>13.784226551175886</c:v>
                </c:pt>
                <c:pt idx="8956">
                  <c:v>13.78454782537627</c:v>
                </c:pt>
                <c:pt idx="8957">
                  <c:v>13.784861545001366</c:v>
                </c:pt>
                <c:pt idx="8958">
                  <c:v>13.785167709707142</c:v>
                </c:pt>
                <c:pt idx="8959">
                  <c:v>13.785466319157855</c:v>
                </c:pt>
                <c:pt idx="8960">
                  <c:v>13.785757373026044</c:v>
                </c:pt>
                <c:pt idx="8961">
                  <c:v>13.786040870992526</c:v>
                </c:pt>
                <c:pt idx="8962">
                  <c:v>13.786316812746417</c:v>
                </c:pt>
                <c:pt idx="8963">
                  <c:v>13.786585197985113</c:v>
                </c:pt>
                <c:pt idx="8964">
                  <c:v>13.786846026414292</c:v>
                </c:pt>
                <c:pt idx="8965">
                  <c:v>13.787099297747927</c:v>
                </c:pt>
                <c:pt idx="8966">
                  <c:v>13.787345011708274</c:v>
                </c:pt>
                <c:pt idx="8967">
                  <c:v>13.787583168025877</c:v>
                </c:pt>
                <c:pt idx="8968">
                  <c:v>13.787813766439573</c:v>
                </c:pt>
                <c:pt idx="8969">
                  <c:v>13.788036806696471</c:v>
                </c:pt>
                <c:pt idx="8970">
                  <c:v>13.788252288551996</c:v>
                </c:pt>
                <c:pt idx="8971">
                  <c:v>13.788460211769832</c:v>
                </c:pt>
                <c:pt idx="8972">
                  <c:v>13.788660576121973</c:v>
                </c:pt>
                <c:pt idx="8973">
                  <c:v>13.788853381388689</c:v>
                </c:pt>
                <c:pt idx="8974">
                  <c:v>13.789038627358556</c:v>
                </c:pt>
                <c:pt idx="8975">
                  <c:v>13.789216313828419</c:v>
                </c:pt>
                <c:pt idx="8976">
                  <c:v>13.789386440603424</c:v>
                </c:pt>
                <c:pt idx="8977">
                  <c:v>13.789549007497017</c:v>
                </c:pt>
                <c:pt idx="8978">
                  <c:v>13.789704014330907</c:v>
                </c:pt>
                <c:pt idx="8979">
                  <c:v>13.789851460935116</c:v>
                </c:pt>
                <c:pt idx="8980">
                  <c:v>13.789991347147964</c:v>
                </c:pt>
                <c:pt idx="8981">
                  <c:v>13.79012367281603</c:v>
                </c:pt>
                <c:pt idx="8982">
                  <c:v>13.790248437794208</c:v>
                </c:pt>
                <c:pt idx="8983">
                  <c:v>13.790365641945682</c:v>
                </c:pt>
                <c:pt idx="8984">
                  <c:v>13.790475285141921</c:v>
                </c:pt>
                <c:pt idx="8985">
                  <c:v>13.79057736726269</c:v>
                </c:pt>
                <c:pt idx="8986">
                  <c:v>13.790671888196043</c:v>
                </c:pt>
                <c:pt idx="8987">
                  <c:v>13.790758847838321</c:v>
                </c:pt>
                <c:pt idx="8988">
                  <c:v>13.790838246094168</c:v>
                </c:pt>
                <c:pt idx="8989">
                  <c:v>13.790910082876509</c:v>
                </c:pt>
                <c:pt idx="8990">
                  <c:v>13.790974358106572</c:v>
                </c:pt>
                <c:pt idx="8991">
                  <c:v>13.791031071713867</c:v>
                </c:pt>
                <c:pt idx="8992">
                  <c:v>13.791080223636202</c:v>
                </c:pt>
                <c:pt idx="8993">
                  <c:v>13.791121813819675</c:v>
                </c:pt>
                <c:pt idx="8994">
                  <c:v>13.79115584221868</c:v>
                </c:pt>
                <c:pt idx="8995">
                  <c:v>13.791182308795896</c:v>
                </c:pt>
                <c:pt idx="8996">
                  <c:v>13.791201213522308</c:v>
                </c:pt>
                <c:pt idx="8997">
                  <c:v>13.791212556377173</c:v>
                </c:pt>
                <c:pt idx="8998">
                  <c:v>13.791216337348056</c:v>
                </c:pt>
                <c:pt idx="8999">
                  <c:v>13.791212556430816</c:v>
                </c:pt>
                <c:pt idx="9000">
                  <c:v>13.791201213629597</c:v>
                </c:pt>
                <c:pt idx="9001">
                  <c:v>13.791182308956833</c:v>
                </c:pt>
                <c:pt idx="9002">
                  <c:v>13.791155842433259</c:v>
                </c:pt>
                <c:pt idx="9003">
                  <c:v>13.791121814087903</c:v>
                </c:pt>
                <c:pt idx="9004">
                  <c:v>13.791080223958071</c:v>
                </c:pt>
                <c:pt idx="9005">
                  <c:v>13.791031072089382</c:v>
                </c:pt>
                <c:pt idx="9006">
                  <c:v>13.790974358535729</c:v>
                </c:pt>
                <c:pt idx="9007">
                  <c:v>13.790910083359313</c:v>
                </c:pt>
                <c:pt idx="9008">
                  <c:v>13.790838246630612</c:v>
                </c:pt>
                <c:pt idx="9009">
                  <c:v>13.790758848428409</c:v>
                </c:pt>
                <c:pt idx="9010">
                  <c:v>13.790671888839769</c:v>
                </c:pt>
                <c:pt idx="9011">
                  <c:v>13.790577367960061</c:v>
                </c:pt>
                <c:pt idx="9012">
                  <c:v>13.790475285892933</c:v>
                </c:pt>
                <c:pt idx="9013">
                  <c:v>13.790365642750332</c:v>
                </c:pt>
                <c:pt idx="9014">
                  <c:v>13.790248438652496</c:v>
                </c:pt>
                <c:pt idx="9015">
                  <c:v>13.790123673727953</c:v>
                </c:pt>
                <c:pt idx="9016">
                  <c:v>13.789991348113524</c:v>
                </c:pt>
                <c:pt idx="9017">
                  <c:v>13.789851461954317</c:v>
                </c:pt>
                <c:pt idx="9018">
                  <c:v>13.789704015403736</c:v>
                </c:pt>
                <c:pt idx="9019">
                  <c:v>13.78954900862348</c:v>
                </c:pt>
                <c:pt idx="9020">
                  <c:v>13.789386441783524</c:v>
                </c:pt>
                <c:pt idx="9021">
                  <c:v>13.789216315062147</c:v>
                </c:pt>
                <c:pt idx="9022">
                  <c:v>13.789038628645915</c:v>
                </c:pt>
                <c:pt idx="9023">
                  <c:v>13.788853382729677</c:v>
                </c:pt>
                <c:pt idx="9024">
                  <c:v>13.78866057751658</c:v>
                </c:pt>
                <c:pt idx="9025">
                  <c:v>13.788460213218068</c:v>
                </c:pt>
                <c:pt idx="9026">
                  <c:v>13.788252290053853</c:v>
                </c:pt>
                <c:pt idx="9027">
                  <c:v>13.788036808251951</c:v>
                </c:pt>
                <c:pt idx="9028">
                  <c:v>13.787813768048673</c:v>
                </c:pt>
                <c:pt idx="9029">
                  <c:v>13.787583169688595</c:v>
                </c:pt>
                <c:pt idx="9030">
                  <c:v>13.787345013424607</c:v>
                </c:pt>
                <c:pt idx="9031">
                  <c:v>13.787099299517878</c:v>
                </c:pt>
                <c:pt idx="9032">
                  <c:v>13.786846028237854</c:v>
                </c:pt>
                <c:pt idx="9033">
                  <c:v>13.786585199862287</c:v>
                </c:pt>
                <c:pt idx="9034">
                  <c:v>13.7863168146772</c:v>
                </c:pt>
                <c:pt idx="9035">
                  <c:v>13.786040872976912</c:v>
                </c:pt>
                <c:pt idx="9036">
                  <c:v>13.785757375064037</c:v>
                </c:pt>
                <c:pt idx="9037">
                  <c:v>13.785466321249451</c:v>
                </c:pt>
                <c:pt idx="9038">
                  <c:v>13.785167711852333</c:v>
                </c:pt>
                <c:pt idx="9039">
                  <c:v>13.784861547200153</c:v>
                </c:pt>
                <c:pt idx="9040">
                  <c:v>13.784547827628653</c:v>
                </c:pt>
                <c:pt idx="9041">
                  <c:v>13.784226553481865</c:v>
                </c:pt>
                <c:pt idx="9042">
                  <c:v>13.783897725112102</c:v>
                </c:pt>
                <c:pt idx="9043">
                  <c:v>13.783561342879972</c:v>
                </c:pt>
                <c:pt idx="9044">
                  <c:v>13.783217407154355</c:v>
                </c:pt>
                <c:pt idx="9045">
                  <c:v>13.782865918312414</c:v>
                </c:pt>
                <c:pt idx="9046">
                  <c:v>13.78250687673961</c:v>
                </c:pt>
                <c:pt idx="9047">
                  <c:v>13.782140282829671</c:v>
                </c:pt>
                <c:pt idx="9048">
                  <c:v>13.78176613698461</c:v>
                </c:pt>
                <c:pt idx="9049">
                  <c:v>13.781384439614728</c:v>
                </c:pt>
                <c:pt idx="9050">
                  <c:v>13.780995191138597</c:v>
                </c:pt>
                <c:pt idx="9051">
                  <c:v>13.780598391983084</c:v>
                </c:pt>
                <c:pt idx="9052">
                  <c:v>13.780194042583323</c:v>
                </c:pt>
                <c:pt idx="9053">
                  <c:v>13.779782143382729</c:v>
                </c:pt>
                <c:pt idx="9054">
                  <c:v>13.779362694833004</c:v>
                </c:pt>
                <c:pt idx="9055">
                  <c:v>13.778935697394127</c:v>
                </c:pt>
                <c:pt idx="9056">
                  <c:v>13.778501151534355</c:v>
                </c:pt>
                <c:pt idx="9057">
                  <c:v>13.778059057730212</c:v>
                </c:pt>
                <c:pt idx="9058">
                  <c:v>13.777609416466513</c:v>
                </c:pt>
                <c:pt idx="9059">
                  <c:v>13.777152228236348</c:v>
                </c:pt>
                <c:pt idx="9060">
                  <c:v>13.77668749354107</c:v>
                </c:pt>
                <c:pt idx="9061">
                  <c:v>13.77621521289033</c:v>
                </c:pt>
                <c:pt idx="9062">
                  <c:v>13.775735386802031</c:v>
                </c:pt>
                <c:pt idx="9063">
                  <c:v>13.77524801580237</c:v>
                </c:pt>
                <c:pt idx="9064">
                  <c:v>13.7747531004258</c:v>
                </c:pt>
                <c:pt idx="9065">
                  <c:v>13.774250641215067</c:v>
                </c:pt>
                <c:pt idx="9066">
                  <c:v>13.77374063872117</c:v>
                </c:pt>
                <c:pt idx="9067">
                  <c:v>13.773223093503393</c:v>
                </c:pt>
                <c:pt idx="9068">
                  <c:v>13.772698006129289</c:v>
                </c:pt>
                <c:pt idx="9069">
                  <c:v>13.77216537717468</c:v>
                </c:pt>
                <c:pt idx="9070">
                  <c:v>13.771625207223655</c:v>
                </c:pt>
                <c:pt idx="9071">
                  <c:v>13.77107749686858</c:v>
                </c:pt>
                <c:pt idx="9072">
                  <c:v>13.77052224671009</c:v>
                </c:pt>
                <c:pt idx="9073">
                  <c:v>13.769959457357078</c:v>
                </c:pt>
                <c:pt idx="9074">
                  <c:v>13.769389129426717</c:v>
                </c:pt>
                <c:pt idx="9075">
                  <c:v>13.768811263544437</c:v>
                </c:pt>
                <c:pt idx="9076">
                  <c:v>13.768225860343939</c:v>
                </c:pt>
                <c:pt idx="9077">
                  <c:v>13.767632920467195</c:v>
                </c:pt>
                <c:pt idx="9078">
                  <c:v>13.76703244456443</c:v>
                </c:pt>
                <c:pt idx="9079">
                  <c:v>13.766424433294144</c:v>
                </c:pt>
                <c:pt idx="9080">
                  <c:v>13.765808887323097</c:v>
                </c:pt>
                <c:pt idx="9081">
                  <c:v>13.765185807326302</c:v>
                </c:pt>
                <c:pt idx="9082">
                  <c:v>13.764555193987052</c:v>
                </c:pt>
                <c:pt idx="9083">
                  <c:v>13.763917047996886</c:v>
                </c:pt>
                <c:pt idx="9084">
                  <c:v>13.763271370055607</c:v>
                </c:pt>
                <c:pt idx="9085">
                  <c:v>13.762618160871293</c:v>
                </c:pt>
                <c:pt idx="9086">
                  <c:v>13.761957421160258</c:v>
                </c:pt>
                <c:pt idx="9087">
                  <c:v>13.76128915164708</c:v>
                </c:pt>
                <c:pt idx="9088">
                  <c:v>13.760613353064608</c:v>
                </c:pt>
                <c:pt idx="9089">
                  <c:v>13.759930026153931</c:v>
                </c:pt>
                <c:pt idx="9090">
                  <c:v>13.759239171664408</c:v>
                </c:pt>
                <c:pt idx="9091">
                  <c:v>13.758540790353639</c:v>
                </c:pt>
                <c:pt idx="9092">
                  <c:v>13.757834882987487</c:v>
                </c:pt>
                <c:pt idx="9093">
                  <c:v>13.757121450340065</c:v>
                </c:pt>
                <c:pt idx="9094">
                  <c:v>13.756400493193745</c:v>
                </c:pt>
                <c:pt idx="9095">
                  <c:v>13.755672012339137</c:v>
                </c:pt>
                <c:pt idx="9096">
                  <c:v>13.754936008575109</c:v>
                </c:pt>
                <c:pt idx="9097">
                  <c:v>13.75419248270879</c:v>
                </c:pt>
                <c:pt idx="9098">
                  <c:v>13.753441435555539</c:v>
                </c:pt>
                <c:pt idx="9099">
                  <c:v>13.752682867938974</c:v>
                </c:pt>
                <c:pt idx="9100">
                  <c:v>13.75191678069095</c:v>
                </c:pt>
                <c:pt idx="9101">
                  <c:v>13.751143174651586</c:v>
                </c:pt>
                <c:pt idx="9102">
                  <c:v>13.750362050669235</c:v>
                </c:pt>
                <c:pt idx="9103">
                  <c:v>13.749573409600488</c:v>
                </c:pt>
                <c:pt idx="9104">
                  <c:v>13.748777252310193</c:v>
                </c:pt>
                <c:pt idx="9105">
                  <c:v>13.747973579671426</c:v>
                </c:pt>
                <c:pt idx="9106">
                  <c:v>13.747162392565524</c:v>
                </c:pt>
                <c:pt idx="9107">
                  <c:v>13.746343691882046</c:v>
                </c:pt>
                <c:pt idx="9108">
                  <c:v>13.745517478518799</c:v>
                </c:pt>
                <c:pt idx="9109">
                  <c:v>13.744683753381828</c:v>
                </c:pt>
                <c:pt idx="9110">
                  <c:v>13.74384251738541</c:v>
                </c:pt>
                <c:pt idx="9111">
                  <c:v>13.74299377145207</c:v>
                </c:pt>
                <c:pt idx="9112">
                  <c:v>13.742137516512564</c:v>
                </c:pt>
                <c:pt idx="9113">
                  <c:v>13.741273753505874</c:v>
                </c:pt>
                <c:pt idx="9114">
                  <c:v>13.740402483379221</c:v>
                </c:pt>
                <c:pt idx="9115">
                  <c:v>13.739523707088065</c:v>
                </c:pt>
                <c:pt idx="9116">
                  <c:v>13.738637425596087</c:v>
                </c:pt>
                <c:pt idx="9117">
                  <c:v>13.737743639875207</c:v>
                </c:pt>
                <c:pt idx="9118">
                  <c:v>13.736842350905572</c:v>
                </c:pt>
                <c:pt idx="9119">
                  <c:v>13.735933559675555</c:v>
                </c:pt>
                <c:pt idx="9120">
                  <c:v>13.73501726718175</c:v>
                </c:pt>
                <c:pt idx="9121">
                  <c:v>13.734093474428994</c:v>
                </c:pt>
                <c:pt idx="9122">
                  <c:v>13.733162182430329</c:v>
                </c:pt>
                <c:pt idx="9123">
                  <c:v>13.732223392207041</c:v>
                </c:pt>
                <c:pt idx="9124">
                  <c:v>13.731277104788624</c:v>
                </c:pt>
                <c:pt idx="9125">
                  <c:v>13.730323321212795</c:v>
                </c:pt>
                <c:pt idx="9126">
                  <c:v>13.729362042525498</c:v>
                </c:pt>
                <c:pt idx="9127">
                  <c:v>13.728393269780897</c:v>
                </c:pt>
                <c:pt idx="9128">
                  <c:v>13.72741700404136</c:v>
                </c:pt>
                <c:pt idx="9129">
                  <c:v>13.726433246377491</c:v>
                </c:pt>
                <c:pt idx="9130">
                  <c:v>13.725441997868101</c:v>
                </c:pt>
                <c:pt idx="9131">
                  <c:v>13.724443259600211</c:v>
                </c:pt>
                <c:pt idx="9132">
                  <c:v>13.723437032669057</c:v>
                </c:pt>
                <c:pt idx="9133">
                  <c:v>13.722423318178096</c:v>
                </c:pt>
                <c:pt idx="9134">
                  <c:v>13.72140211723899</c:v>
                </c:pt>
                <c:pt idx="9135">
                  <c:v>13.720373430971611</c:v>
                </c:pt>
                <c:pt idx="9136">
                  <c:v>13.719337260504039</c:v>
                </c:pt>
                <c:pt idx="9137">
                  <c:v>13.718293606972555</c:v>
                </c:pt>
                <c:pt idx="9138">
                  <c:v>13.717242471521669</c:v>
                </c:pt>
                <c:pt idx="9139">
                  <c:v>13.71618385530406</c:v>
                </c:pt>
                <c:pt idx="9140">
                  <c:v>13.715117759480647</c:v>
                </c:pt>
                <c:pt idx="9141">
                  <c:v>13.714044185220528</c:v>
                </c:pt>
                <c:pt idx="9142">
                  <c:v>13.712963133701008</c:v>
                </c:pt>
                <c:pt idx="9143">
                  <c:v>13.711874606107594</c:v>
                </c:pt>
                <c:pt idx="9144">
                  <c:v>13.710778603633994</c:v>
                </c:pt>
                <c:pt idx="9145">
                  <c:v>13.709675127482102</c:v>
                </c:pt>
                <c:pt idx="9146">
                  <c:v>13.708564178862014</c:v>
                </c:pt>
                <c:pt idx="9147">
                  <c:v>13.707445758992028</c:v>
                </c:pt>
                <c:pt idx="9148">
                  <c:v>13.706319869098632</c:v>
                </c:pt>
                <c:pt idx="9149">
                  <c:v>13.705186510416487</c:v>
                </c:pt>
                <c:pt idx="9150">
                  <c:v>13.704045684188472</c:v>
                </c:pt>
                <c:pt idx="9151">
                  <c:v>13.702897391665639</c:v>
                </c:pt>
                <c:pt idx="9152">
                  <c:v>13.701741634107238</c:v>
                </c:pt>
                <c:pt idx="9153">
                  <c:v>13.700578412780688</c:v>
                </c:pt>
                <c:pt idx="9154">
                  <c:v>13.699407728961607</c:v>
                </c:pt>
                <c:pt idx="9155">
                  <c:v>13.698229583933799</c:v>
                </c:pt>
                <c:pt idx="9156">
                  <c:v>13.697043978989244</c:v>
                </c:pt>
                <c:pt idx="9157">
                  <c:v>13.695850915428094</c:v>
                </c:pt>
                <c:pt idx="9158">
                  <c:v>13.694650394558694</c:v>
                </c:pt>
                <c:pt idx="9159">
                  <c:v>13.693442417697572</c:v>
                </c:pt>
                <c:pt idx="9160">
                  <c:v>13.692226986169407</c:v>
                </c:pt>
                <c:pt idx="9161">
                  <c:v>13.69100410130708</c:v>
                </c:pt>
                <c:pt idx="9162">
                  <c:v>13.689773764451626</c:v>
                </c:pt>
                <c:pt idx="9163">
                  <c:v>13.68853597695227</c:v>
                </c:pt>
                <c:pt idx="9164">
                  <c:v>13.687290740166386</c:v>
                </c:pt>
                <c:pt idx="9165">
                  <c:v>13.686038055459539</c:v>
                </c:pt>
                <c:pt idx="9166">
                  <c:v>13.68477792420545</c:v>
                </c:pt>
                <c:pt idx="9167">
                  <c:v>13.683510347786003</c:v>
                </c:pt>
                <c:pt idx="9168">
                  <c:v>13.68223532759125</c:v>
                </c:pt>
                <c:pt idx="9169">
                  <c:v>13.680952865019414</c:v>
                </c:pt>
                <c:pt idx="9170">
                  <c:v>13.67966296147687</c:v>
                </c:pt>
                <c:pt idx="9171">
                  <c:v>13.678365618378145</c:v>
                </c:pt>
                <c:pt idx="9172">
                  <c:v>13.677060837145948</c:v>
                </c:pt>
                <c:pt idx="9173">
                  <c:v>13.675748619211133</c:v>
                </c:pt>
                <c:pt idx="9174">
                  <c:v>13.6744289660127</c:v>
                </c:pt>
                <c:pt idx="9175">
                  <c:v>13.673101878997802</c:v>
                </c:pt>
                <c:pt idx="9176">
                  <c:v>13.671767359621773</c:v>
                </c:pt>
                <c:pt idx="9177">
                  <c:v>13.670425409348072</c:v>
                </c:pt>
                <c:pt idx="9178">
                  <c:v>13.669076029648295</c:v>
                </c:pt>
                <c:pt idx="9179">
                  <c:v>13.667719222002217</c:v>
                </c:pt>
                <c:pt idx="9180">
                  <c:v>13.666354987897744</c:v>
                </c:pt>
                <c:pt idx="9181">
                  <c:v>13.664983328830928</c:v>
                </c:pt>
                <c:pt idx="9182">
                  <c:v>13.663604246305955</c:v>
                </c:pt>
                <c:pt idx="9183">
                  <c:v>13.662217741835157</c:v>
                </c:pt>
                <c:pt idx="9184">
                  <c:v>13.660823816939006</c:v>
                </c:pt>
                <c:pt idx="9185">
                  <c:v>13.659422473146117</c:v>
                </c:pt>
                <c:pt idx="9186">
                  <c:v>13.658013711993238</c:v>
                </c:pt>
                <c:pt idx="9187">
                  <c:v>13.656597535025238</c:v>
                </c:pt>
                <c:pt idx="9188">
                  <c:v>13.655173943795139</c:v>
                </c:pt>
                <c:pt idx="9189">
                  <c:v>13.653742939864072</c:v>
                </c:pt>
                <c:pt idx="9190">
                  <c:v>13.652304524801316</c:v>
                </c:pt>
                <c:pt idx="9191">
                  <c:v>13.650858700184271</c:v>
                </c:pt>
                <c:pt idx="9192">
                  <c:v>13.649405467598452</c:v>
                </c:pt>
                <c:pt idx="9193">
                  <c:v>13.647944828637518</c:v>
                </c:pt>
                <c:pt idx="9194">
                  <c:v>13.646476784903237</c:v>
                </c:pt>
                <c:pt idx="9195">
                  <c:v>13.645001338005489</c:v>
                </c:pt>
                <c:pt idx="9196">
                  <c:v>13.643518489562284</c:v>
                </c:pt>
                <c:pt idx="9197">
                  <c:v>13.642028241199764</c:v>
                </c:pt>
                <c:pt idx="9198">
                  <c:v>13.640530594552159</c:v>
                </c:pt>
                <c:pt idx="9199">
                  <c:v>13.63902555126181</c:v>
                </c:pt>
                <c:pt idx="9200">
                  <c:v>13.637513112979187</c:v>
                </c:pt>
                <c:pt idx="9201">
                  <c:v>13.635993281362873</c:v>
                </c:pt>
                <c:pt idx="9202">
                  <c:v>13.634466058079559</c:v>
                </c:pt>
                <c:pt idx="9203">
                  <c:v>13.632931444804004</c:v>
                </c:pt>
                <c:pt idx="9204">
                  <c:v>13.631389443219113</c:v>
                </c:pt>
                <c:pt idx="9205">
                  <c:v>13.629840055015892</c:v>
                </c:pt>
                <c:pt idx="9206">
                  <c:v>13.628283281893424</c:v>
                </c:pt>
                <c:pt idx="9207">
                  <c:v>13.626719125558891</c:v>
                </c:pt>
                <c:pt idx="9208">
                  <c:v>13.625147587727602</c:v>
                </c:pt>
                <c:pt idx="9209">
                  <c:v>13.623568670122934</c:v>
                </c:pt>
                <c:pt idx="9210">
                  <c:v>13.621982374476353</c:v>
                </c:pt>
                <c:pt idx="9211">
                  <c:v>13.620388702527443</c:v>
                </c:pt>
                <c:pt idx="9212">
                  <c:v>13.61878765602385</c:v>
                </c:pt>
                <c:pt idx="9213">
                  <c:v>13.617179236721322</c:v>
                </c:pt>
                <c:pt idx="9214">
                  <c:v>13.615563446383685</c:v>
                </c:pt>
                <c:pt idx="9215">
                  <c:v>13.61394028678286</c:v>
                </c:pt>
                <c:pt idx="9216">
                  <c:v>13.61230975969883</c:v>
                </c:pt>
                <c:pt idx="9217">
                  <c:v>13.610671866919672</c:v>
                </c:pt>
                <c:pt idx="9218">
                  <c:v>13.60902661024153</c:v>
                </c:pt>
                <c:pt idx="9219">
                  <c:v>13.60737399146865</c:v>
                </c:pt>
                <c:pt idx="9220">
                  <c:v>13.605714012413312</c:v>
                </c:pt>
                <c:pt idx="9221">
                  <c:v>13.604046674895875</c:v>
                </c:pt>
                <c:pt idx="9222">
                  <c:v>13.602371980744811</c:v>
                </c:pt>
                <c:pt idx="9223">
                  <c:v>13.600689931796618</c:v>
                </c:pt>
                <c:pt idx="9224">
                  <c:v>13.599000529895848</c:v>
                </c:pt>
                <c:pt idx="9225">
                  <c:v>13.597303776895151</c:v>
                </c:pt>
                <c:pt idx="9226">
                  <c:v>13.595599674655238</c:v>
                </c:pt>
                <c:pt idx="9227">
                  <c:v>13.593888225044854</c:v>
                </c:pt>
                <c:pt idx="9228">
                  <c:v>13.5921694299408</c:v>
                </c:pt>
                <c:pt idx="9229">
                  <c:v>13.590443291227963</c:v>
                </c:pt>
                <c:pt idx="9230">
                  <c:v>13.588709810799267</c:v>
                </c:pt>
                <c:pt idx="9231">
                  <c:v>13.586968990555681</c:v>
                </c:pt>
                <c:pt idx="9232">
                  <c:v>13.585220832406224</c:v>
                </c:pt>
                <c:pt idx="9233">
                  <c:v>13.583465338267963</c:v>
                </c:pt>
                <c:pt idx="9234">
                  <c:v>13.581702510066027</c:v>
                </c:pt>
                <c:pt idx="9235">
                  <c:v>13.579932349733564</c:v>
                </c:pt>
                <c:pt idx="9236">
                  <c:v>13.578154859211768</c:v>
                </c:pt>
                <c:pt idx="9237">
                  <c:v>13.576370040449882</c:v>
                </c:pt>
                <c:pt idx="9238">
                  <c:v>13.574577895405181</c:v>
                </c:pt>
                <c:pt idx="9239">
                  <c:v>13.572778426042957</c:v>
                </c:pt>
                <c:pt idx="9240">
                  <c:v>13.570971634336573</c:v>
                </c:pt>
                <c:pt idx="9241">
                  <c:v>13.569157522267377</c:v>
                </c:pt>
                <c:pt idx="9242">
                  <c:v>13.567336091824764</c:v>
                </c:pt>
                <c:pt idx="9243">
                  <c:v>13.565507345006173</c:v>
                </c:pt>
                <c:pt idx="9244">
                  <c:v>13.563671283817047</c:v>
                </c:pt>
                <c:pt idx="9245">
                  <c:v>13.561827910270829</c:v>
                </c:pt>
                <c:pt idx="9246">
                  <c:v>13.559977226389025</c:v>
                </c:pt>
                <c:pt idx="9247">
                  <c:v>13.558119234201138</c:v>
                </c:pt>
                <c:pt idx="9248">
                  <c:v>13.556253935744676</c:v>
                </c:pt>
                <c:pt idx="9249">
                  <c:v>13.554381333065168</c:v>
                </c:pt>
                <c:pt idx="9250">
                  <c:v>13.552501428216148</c:v>
                </c:pt>
                <c:pt idx="9251">
                  <c:v>13.55061422325918</c:v>
                </c:pt>
                <c:pt idx="9252">
                  <c:v>13.548719720263803</c:v>
                </c:pt>
                <c:pt idx="9253">
                  <c:v>13.546817921307563</c:v>
                </c:pt>
                <c:pt idx="9254">
                  <c:v>13.544908828476027</c:v>
                </c:pt>
                <c:pt idx="9255">
                  <c:v>13.54299244386276</c:v>
                </c:pt>
                <c:pt idx="9256">
                  <c:v>13.541068769569289</c:v>
                </c:pt>
                <c:pt idx="9257">
                  <c:v>13.539137807705178</c:v>
                </c:pt>
                <c:pt idx="9258">
                  <c:v>13.537199560387949</c:v>
                </c:pt>
                <c:pt idx="9259">
                  <c:v>13.535254029743141</c:v>
                </c:pt>
                <c:pt idx="9260">
                  <c:v>13.533301217904256</c:v>
                </c:pt>
                <c:pt idx="9261">
                  <c:v>13.5313411270128</c:v>
                </c:pt>
                <c:pt idx="9262">
                  <c:v>13.529373759218242</c:v>
                </c:pt>
                <c:pt idx="9263">
                  <c:v>13.527399116678053</c:v>
                </c:pt>
                <c:pt idx="9264">
                  <c:v>13.525417201557671</c:v>
                </c:pt>
                <c:pt idx="9265">
                  <c:v>13.523428016030504</c:v>
                </c:pt>
                <c:pt idx="9266">
                  <c:v>13.521431562277927</c:v>
                </c:pt>
                <c:pt idx="9267">
                  <c:v>13.519427842489323</c:v>
                </c:pt>
                <c:pt idx="9268">
                  <c:v>13.517416858861994</c:v>
                </c:pt>
                <c:pt idx="9269">
                  <c:v>13.515398613601239</c:v>
                </c:pt>
                <c:pt idx="9270">
                  <c:v>13.513373108920309</c:v>
                </c:pt>
                <c:pt idx="9271">
                  <c:v>13.511340347040417</c:v>
                </c:pt>
                <c:pt idx="9272">
                  <c:v>13.50930033019074</c:v>
                </c:pt>
                <c:pt idx="9273">
                  <c:v>13.507253060608406</c:v>
                </c:pt>
                <c:pt idx="9274">
                  <c:v>13.505198540538492</c:v>
                </c:pt>
                <c:pt idx="9275">
                  <c:v>13.503136772234031</c:v>
                </c:pt>
                <c:pt idx="9276">
                  <c:v>13.501067757956015</c:v>
                </c:pt>
                <c:pt idx="9277">
                  <c:v>13.498991499973371</c:v>
                </c:pt>
                <c:pt idx="9278">
                  <c:v>13.496908000562957</c:v>
                </c:pt>
                <c:pt idx="9279">
                  <c:v>13.494817262009583</c:v>
                </c:pt>
                <c:pt idx="9280">
                  <c:v>13.492719286606023</c:v>
                </c:pt>
                <c:pt idx="9281">
                  <c:v>13.490614076652957</c:v>
                </c:pt>
                <c:pt idx="9282">
                  <c:v>13.48850163445899</c:v>
                </c:pt>
                <c:pt idx="9283">
                  <c:v>13.486381962340685</c:v>
                </c:pt>
                <c:pt idx="9284">
                  <c:v>13.484255062622527</c:v>
                </c:pt>
                <c:pt idx="9285">
                  <c:v>13.482120937636909</c:v>
                </c:pt>
                <c:pt idx="9286">
                  <c:v>13.479979589724174</c:v>
                </c:pt>
                <c:pt idx="9287">
                  <c:v>13.477831021232564</c:v>
                </c:pt>
                <c:pt idx="9288">
                  <c:v>13.475675234518256</c:v>
                </c:pt>
                <c:pt idx="9289">
                  <c:v>13.47351223194533</c:v>
                </c:pt>
                <c:pt idx="9290">
                  <c:v>13.471342015885774</c:v>
                </c:pt>
                <c:pt idx="9291">
                  <c:v>13.46916458871951</c:v>
                </c:pt>
                <c:pt idx="9292">
                  <c:v>13.466979952834356</c:v>
                </c:pt>
                <c:pt idx="9293">
                  <c:v>13.464788110626019</c:v>
                </c:pt>
                <c:pt idx="9294">
                  <c:v>13.462589064498134</c:v>
                </c:pt>
                <c:pt idx="9295">
                  <c:v>13.46038281686222</c:v>
                </c:pt>
                <c:pt idx="9296">
                  <c:v>13.458169370137682</c:v>
                </c:pt>
                <c:pt idx="9297">
                  <c:v>13.455948726751867</c:v>
                </c:pt>
                <c:pt idx="9298">
                  <c:v>13.453720889139978</c:v>
                </c:pt>
                <c:pt idx="9299">
                  <c:v>13.451485859745091</c:v>
                </c:pt>
                <c:pt idx="9300">
                  <c:v>13.449243641018189</c:v>
                </c:pt>
                <c:pt idx="9301">
                  <c:v>13.446994235418169</c:v>
                </c:pt>
                <c:pt idx="9302">
                  <c:v>13.444737645411763</c:v>
                </c:pt>
                <c:pt idx="9303">
                  <c:v>13.442473873473585</c:v>
                </c:pt>
                <c:pt idx="9304">
                  <c:v>13.440202922086151</c:v>
                </c:pt>
                <c:pt idx="9305">
                  <c:v>13.437924793739851</c:v>
                </c:pt>
                <c:pt idx="9306">
                  <c:v>13.435639490932923</c:v>
                </c:pt>
                <c:pt idx="9307">
                  <c:v>13.433347016171467</c:v>
                </c:pt>
                <c:pt idx="9308">
                  <c:v>13.431047371969472</c:v>
                </c:pt>
                <c:pt idx="9309">
                  <c:v>13.428740560848784</c:v>
                </c:pt>
                <c:pt idx="9310">
                  <c:v>13.426426585339108</c:v>
                </c:pt>
                <c:pt idx="9311">
                  <c:v>13.424105447977988</c:v>
                </c:pt>
                <c:pt idx="9312">
                  <c:v>13.421777151310845</c:v>
                </c:pt>
                <c:pt idx="9313">
                  <c:v>13.419441697890948</c:v>
                </c:pt>
                <c:pt idx="9314">
                  <c:v>13.417099090279393</c:v>
                </c:pt>
                <c:pt idx="9315">
                  <c:v>13.414749331045144</c:v>
                </c:pt>
                <c:pt idx="9316">
                  <c:v>13.412392422765</c:v>
                </c:pt>
                <c:pt idx="9317">
                  <c:v>13.410028368023607</c:v>
                </c:pt>
                <c:pt idx="9318">
                  <c:v>13.407657169413419</c:v>
                </c:pt>
                <c:pt idx="9319">
                  <c:v>13.40527882953478</c:v>
                </c:pt>
                <c:pt idx="9320">
                  <c:v>13.402893350995802</c:v>
                </c:pt>
                <c:pt idx="9321">
                  <c:v>13.400500736412452</c:v>
                </c:pt>
                <c:pt idx="9322">
                  <c:v>13.398100988408553</c:v>
                </c:pt>
                <c:pt idx="9323">
                  <c:v>13.395694109615714</c:v>
                </c:pt>
                <c:pt idx="9324">
                  <c:v>13.39328010267335</c:v>
                </c:pt>
                <c:pt idx="9325">
                  <c:v>13.390858970228733</c:v>
                </c:pt>
                <c:pt idx="9326">
                  <c:v>13.388430714936939</c:v>
                </c:pt>
                <c:pt idx="9327">
                  <c:v>13.385995339460846</c:v>
                </c:pt>
                <c:pt idx="9328">
                  <c:v>13.383552846471124</c:v>
                </c:pt>
                <c:pt idx="9329">
                  <c:v>13.381103238646277</c:v>
                </c:pt>
                <c:pt idx="9330">
                  <c:v>13.3786465186726</c:v>
                </c:pt>
                <c:pt idx="9331">
                  <c:v>13.376182689244196</c:v>
                </c:pt>
                <c:pt idx="9332">
                  <c:v>13.373711753062938</c:v>
                </c:pt>
                <c:pt idx="9333">
                  <c:v>13.371233712838528</c:v>
                </c:pt>
                <c:pt idx="9334">
                  <c:v>13.368748571288435</c:v>
                </c:pt>
                <c:pt idx="9335">
                  <c:v>13.36625633113791</c:v>
                </c:pt>
                <c:pt idx="9336">
                  <c:v>13.363756995120021</c:v>
                </c:pt>
                <c:pt idx="9337">
                  <c:v>13.361250565975581</c:v>
                </c:pt>
                <c:pt idx="9338">
                  <c:v>13.358737046453207</c:v>
                </c:pt>
                <c:pt idx="9339">
                  <c:v>13.356216439309263</c:v>
                </c:pt>
                <c:pt idx="9340">
                  <c:v>13.353688747307929</c:v>
                </c:pt>
                <c:pt idx="9341">
                  <c:v>13.351153973221109</c:v>
                </c:pt>
                <c:pt idx="9342">
                  <c:v>13.348612119828504</c:v>
                </c:pt>
                <c:pt idx="9343">
                  <c:v>13.346063189917563</c:v>
                </c:pt>
                <c:pt idx="9344">
                  <c:v>13.343507186283512</c:v>
                </c:pt>
                <c:pt idx="9345">
                  <c:v>13.340944111729302</c:v>
                </c:pt>
                <c:pt idx="9346">
                  <c:v>13.338373969065666</c:v>
                </c:pt>
                <c:pt idx="9347">
                  <c:v>13.335796761111085</c:v>
                </c:pt>
                <c:pt idx="9348">
                  <c:v>13.333212490691794</c:v>
                </c:pt>
                <c:pt idx="9349">
                  <c:v>13.330621160641744</c:v>
                </c:pt>
                <c:pt idx="9350">
                  <c:v>13.328022773802649</c:v>
                </c:pt>
                <c:pt idx="9351">
                  <c:v>13.325417333023957</c:v>
                </c:pt>
                <c:pt idx="9352">
                  <c:v>13.322804841162874</c:v>
                </c:pt>
                <c:pt idx="9353">
                  <c:v>13.320185301084292</c:v>
                </c:pt>
                <c:pt idx="9354">
                  <c:v>13.317558715660871</c:v>
                </c:pt>
                <c:pt idx="9355">
                  <c:v>13.314925087772986</c:v>
                </c:pt>
                <c:pt idx="9356">
                  <c:v>13.312284420308728</c:v>
                </c:pt>
                <c:pt idx="9357">
                  <c:v>13.309636716163912</c:v>
                </c:pt>
                <c:pt idx="9358">
                  <c:v>13.306981978242057</c:v>
                </c:pt>
                <c:pt idx="9359">
                  <c:v>13.304320209454437</c:v>
                </c:pt>
                <c:pt idx="9360">
                  <c:v>13.301651412719989</c:v>
                </c:pt>
                <c:pt idx="9361">
                  <c:v>13.298975590965386</c:v>
                </c:pt>
                <c:pt idx="9362">
                  <c:v>13.296292747124982</c:v>
                </c:pt>
                <c:pt idx="9363">
                  <c:v>13.293602884140858</c:v>
                </c:pt>
                <c:pt idx="9364">
                  <c:v>13.290906004962759</c:v>
                </c:pt>
                <c:pt idx="9365">
                  <c:v>13.288202112548163</c:v>
                </c:pt>
                <c:pt idx="9366">
                  <c:v>13.285491209862217</c:v>
                </c:pt>
                <c:pt idx="9367">
                  <c:v>13.282773299877757</c:v>
                </c:pt>
                <c:pt idx="9368">
                  <c:v>13.280048385575286</c:v>
                </c:pt>
                <c:pt idx="9369">
                  <c:v>13.277316469943038</c:v>
                </c:pt>
                <c:pt idx="9370">
                  <c:v>13.274577555976876</c:v>
                </c:pt>
                <c:pt idx="9371">
                  <c:v>13.271831646680349</c:v>
                </c:pt>
                <c:pt idx="9372">
                  <c:v>13.269078745064691</c:v>
                </c:pt>
                <c:pt idx="9373">
                  <c:v>13.266318854148809</c:v>
                </c:pt>
                <c:pt idx="9374">
                  <c:v>13.263551976959237</c:v>
                </c:pt>
                <c:pt idx="9375">
                  <c:v>13.26077811653021</c:v>
                </c:pt>
                <c:pt idx="9376">
                  <c:v>13.257997275903598</c:v>
                </c:pt>
                <c:pt idx="9377">
                  <c:v>13.255209458128951</c:v>
                </c:pt>
                <c:pt idx="9378">
                  <c:v>13.252414666263437</c:v>
                </c:pt>
                <c:pt idx="9379">
                  <c:v>13.249612903371878</c:v>
                </c:pt>
                <c:pt idx="9380">
                  <c:v>13.246804172526781</c:v>
                </c:pt>
                <c:pt idx="9381">
                  <c:v>13.243988476808251</c:v>
                </c:pt>
                <c:pt idx="9382">
                  <c:v>13.241165819304021</c:v>
                </c:pt>
                <c:pt idx="9383">
                  <c:v>13.238336203109512</c:v>
                </c:pt>
                <c:pt idx="9384">
                  <c:v>13.235499631327732</c:v>
                </c:pt>
                <c:pt idx="9385">
                  <c:v>13.232656107069321</c:v>
                </c:pt>
                <c:pt idx="9386">
                  <c:v>13.229805633452576</c:v>
                </c:pt>
                <c:pt idx="9387">
                  <c:v>13.226948213603366</c:v>
                </c:pt>
                <c:pt idx="9388">
                  <c:v>13.224083850655212</c:v>
                </c:pt>
                <c:pt idx="9389">
                  <c:v>13.221212547749245</c:v>
                </c:pt>
                <c:pt idx="9390">
                  <c:v>13.218334308034196</c:v>
                </c:pt>
                <c:pt idx="9391">
                  <c:v>13.215449134666404</c:v>
                </c:pt>
                <c:pt idx="9392">
                  <c:v>13.212557030809817</c:v>
                </c:pt>
                <c:pt idx="9393">
                  <c:v>13.209657999635985</c:v>
                </c:pt>
                <c:pt idx="9394">
                  <c:v>13.206752044324055</c:v>
                </c:pt>
                <c:pt idx="9395">
                  <c:v>13.203839168060753</c:v>
                </c:pt>
                <c:pt idx="9396">
                  <c:v>13.200919374040396</c:v>
                </c:pt>
                <c:pt idx="9397">
                  <c:v>13.197992665464927</c:v>
                </c:pt>
                <c:pt idx="9398">
                  <c:v>13.195059045543827</c:v>
                </c:pt>
                <c:pt idx="9399">
                  <c:v>13.192118517494158</c:v>
                </c:pt>
                <c:pt idx="9400">
                  <c:v>13.189171084540563</c:v>
                </c:pt>
                <c:pt idx="9401">
                  <c:v>13.186216749915301</c:v>
                </c:pt>
                <c:pt idx="9402">
                  <c:v>13.183255516858141</c:v>
                </c:pt>
                <c:pt idx="9403">
                  <c:v>13.180287388616419</c:v>
                </c:pt>
                <c:pt idx="9404">
                  <c:v>13.177312368445069</c:v>
                </c:pt>
                <c:pt idx="9405">
                  <c:v>13.17433045960658</c:v>
                </c:pt>
                <c:pt idx="9406">
                  <c:v>13.171341665370978</c:v>
                </c:pt>
                <c:pt idx="9407">
                  <c:v>13.168345989015814</c:v>
                </c:pt>
                <c:pt idx="9408">
                  <c:v>13.165343433826218</c:v>
                </c:pt>
                <c:pt idx="9409">
                  <c:v>13.162334003094886</c:v>
                </c:pt>
                <c:pt idx="9410">
                  <c:v>13.159317700122012</c:v>
                </c:pt>
                <c:pt idx="9411">
                  <c:v>13.156294528215355</c:v>
                </c:pt>
                <c:pt idx="9412">
                  <c:v>13.153264490690175</c:v>
                </c:pt>
                <c:pt idx="9413">
                  <c:v>13.150227590869285</c:v>
                </c:pt>
                <c:pt idx="9414">
                  <c:v>13.147183832083023</c:v>
                </c:pt>
                <c:pt idx="9415">
                  <c:v>13.144133217669248</c:v>
                </c:pt>
                <c:pt idx="9416">
                  <c:v>13.141075750973325</c:v>
                </c:pt>
                <c:pt idx="9417">
                  <c:v>13.138011435348137</c:v>
                </c:pt>
                <c:pt idx="9418">
                  <c:v>13.13494027415409</c:v>
                </c:pt>
                <c:pt idx="9419">
                  <c:v>13.1318622707591</c:v>
                </c:pt>
                <c:pt idx="9420">
                  <c:v>13.128777428538539</c:v>
                </c:pt>
                <c:pt idx="9421">
                  <c:v>13.125685750875336</c:v>
                </c:pt>
                <c:pt idx="9422">
                  <c:v>13.122587241159916</c:v>
                </c:pt>
                <c:pt idx="9423">
                  <c:v>13.119481902790165</c:v>
                </c:pt>
                <c:pt idx="9424">
                  <c:v>13.11636973917143</c:v>
                </c:pt>
                <c:pt idx="9425">
                  <c:v>13.113250753716601</c:v>
                </c:pt>
                <c:pt idx="9426">
                  <c:v>13.11012494984605</c:v>
                </c:pt>
                <c:pt idx="9427">
                  <c:v>13.1069923309876</c:v>
                </c:pt>
                <c:pt idx="9428">
                  <c:v>13.103852900576523</c:v>
                </c:pt>
                <c:pt idx="9429">
                  <c:v>13.100706662055593</c:v>
                </c:pt>
                <c:pt idx="9430">
                  <c:v>13.097553618875082</c:v>
                </c:pt>
                <c:pt idx="9431">
                  <c:v>13.094393774492664</c:v>
                </c:pt>
                <c:pt idx="9432">
                  <c:v>13.091227132373485</c:v>
                </c:pt>
                <c:pt idx="9433">
                  <c:v>13.088053695990183</c:v>
                </c:pt>
                <c:pt idx="9434">
                  <c:v>13.084873468822796</c:v>
                </c:pt>
                <c:pt idx="9435">
                  <c:v>13.081686454358847</c:v>
                </c:pt>
                <c:pt idx="9436">
                  <c:v>13.078492656093292</c:v>
                </c:pt>
                <c:pt idx="9437">
                  <c:v>13.075292077528498</c:v>
                </c:pt>
                <c:pt idx="9438">
                  <c:v>13.072084722174315</c:v>
                </c:pt>
                <c:pt idx="9439">
                  <c:v>13.068870593548001</c:v>
                </c:pt>
                <c:pt idx="9440">
                  <c:v>13.06564969517424</c:v>
                </c:pt>
                <c:pt idx="9441">
                  <c:v>13.062422030585124</c:v>
                </c:pt>
                <c:pt idx="9442">
                  <c:v>13.059187603320209</c:v>
                </c:pt>
                <c:pt idx="9443">
                  <c:v>13.055946416926416</c:v>
                </c:pt>
                <c:pt idx="9444">
                  <c:v>13.052698474958136</c:v>
                </c:pt>
                <c:pt idx="9445">
                  <c:v>13.049443780977102</c:v>
                </c:pt>
                <c:pt idx="9446">
                  <c:v>13.046182338552487</c:v>
                </c:pt>
                <c:pt idx="9447">
                  <c:v>13.042914151260895</c:v>
                </c:pt>
                <c:pt idx="9448">
                  <c:v>13.039639222686276</c:v>
                </c:pt>
                <c:pt idx="9449">
                  <c:v>13.03635755641997</c:v>
                </c:pt>
                <c:pt idx="9450">
                  <c:v>13.033069156060742</c:v>
                </c:pt>
                <c:pt idx="9451">
                  <c:v>13.029774025214749</c:v>
                </c:pt>
                <c:pt idx="9452">
                  <c:v>13.026472167495486</c:v>
                </c:pt>
                <c:pt idx="9453">
                  <c:v>13.023163586523827</c:v>
                </c:pt>
                <c:pt idx="9454">
                  <c:v>13.019848285928067</c:v>
                </c:pt>
                <c:pt idx="9455">
                  <c:v>13.016526269343821</c:v>
                </c:pt>
                <c:pt idx="9456">
                  <c:v>13.013197540414096</c:v>
                </c:pt>
                <c:pt idx="9457">
                  <c:v>13.009862102789253</c:v>
                </c:pt>
                <c:pt idx="9458">
                  <c:v>13.00651996012699</c:v>
                </c:pt>
                <c:pt idx="9459">
                  <c:v>13.003171116092407</c:v>
                </c:pt>
                <c:pt idx="9460">
                  <c:v>12.999815574357903</c:v>
                </c:pt>
                <c:pt idx="9461">
                  <c:v>12.996453338603235</c:v>
                </c:pt>
                <c:pt idx="9462">
                  <c:v>12.993084412515522</c:v>
                </c:pt>
                <c:pt idx="9463">
                  <c:v>12.9897087997892</c:v>
                </c:pt>
                <c:pt idx="9464">
                  <c:v>12.986326504126025</c:v>
                </c:pt>
                <c:pt idx="9465">
                  <c:v>12.982937529235127</c:v>
                </c:pt>
                <c:pt idx="9466">
                  <c:v>12.979541878832915</c:v>
                </c:pt>
                <c:pt idx="9467">
                  <c:v>12.976139556643149</c:v>
                </c:pt>
                <c:pt idx="9468">
                  <c:v>12.972730566396873</c:v>
                </c:pt>
                <c:pt idx="9469">
                  <c:v>12.969314911832489</c:v>
                </c:pt>
                <c:pt idx="9470">
                  <c:v>12.965892596695644</c:v>
                </c:pt>
                <c:pt idx="9471">
                  <c:v>12.962463624739348</c:v>
                </c:pt>
                <c:pt idx="9472">
                  <c:v>12.959027999723906</c:v>
                </c:pt>
                <c:pt idx="9473">
                  <c:v>12.95558572541689</c:v>
                </c:pt>
                <c:pt idx="9474">
                  <c:v>12.952136805593151</c:v>
                </c:pt>
                <c:pt idx="9475">
                  <c:v>12.948681244034875</c:v>
                </c:pt>
                <c:pt idx="9476">
                  <c:v>12.945219044531513</c:v>
                </c:pt>
                <c:pt idx="9477">
                  <c:v>12.94175021087978</c:v>
                </c:pt>
                <c:pt idx="9478">
                  <c:v>12.938274746883693</c:v>
                </c:pt>
                <c:pt idx="9479">
                  <c:v>12.934792656354491</c:v>
                </c:pt>
                <c:pt idx="9480">
                  <c:v>12.931303943110755</c:v>
                </c:pt>
                <c:pt idx="9481">
                  <c:v>12.927808610978275</c:v>
                </c:pt>
                <c:pt idx="9482">
                  <c:v>12.924306663790084</c:v>
                </c:pt>
                <c:pt idx="9483">
                  <c:v>12.920798105386524</c:v>
                </c:pt>
                <c:pt idx="9484">
                  <c:v>12.917282939615157</c:v>
                </c:pt>
                <c:pt idx="9485">
                  <c:v>12.913761170330774</c:v>
                </c:pt>
                <c:pt idx="9486">
                  <c:v>12.910232801395457</c:v>
                </c:pt>
                <c:pt idx="9487">
                  <c:v>12.906697836678459</c:v>
                </c:pt>
                <c:pt idx="9488">
                  <c:v>12.903156280056335</c:v>
                </c:pt>
                <c:pt idx="9489">
                  <c:v>12.899608135412823</c:v>
                </c:pt>
                <c:pt idx="9490">
                  <c:v>12.896053406638904</c:v>
                </c:pt>
                <c:pt idx="9491">
                  <c:v>12.892492097632749</c:v>
                </c:pt>
                <c:pt idx="9492">
                  <c:v>12.888924212299809</c:v>
                </c:pt>
                <c:pt idx="9493">
                  <c:v>12.885349754552687</c:v>
                </c:pt>
                <c:pt idx="9494">
                  <c:v>12.881768728311211</c:v>
                </c:pt>
                <c:pt idx="9495">
                  <c:v>12.878181137502413</c:v>
                </c:pt>
                <c:pt idx="9496">
                  <c:v>12.874586986060535</c:v>
                </c:pt>
                <c:pt idx="9497">
                  <c:v>12.870986277927013</c:v>
                </c:pt>
                <c:pt idx="9498">
                  <c:v>12.867379017050455</c:v>
                </c:pt>
                <c:pt idx="9499">
                  <c:v>12.863765207386654</c:v>
                </c:pt>
                <c:pt idx="9500">
                  <c:v>12.860144852898602</c:v>
                </c:pt>
                <c:pt idx="9501">
                  <c:v>12.856517957556482</c:v>
                </c:pt>
                <c:pt idx="9502">
                  <c:v>12.852884525337624</c:v>
                </c:pt>
                <c:pt idx="9503">
                  <c:v>12.849244560226497</c:v>
                </c:pt>
                <c:pt idx="9504">
                  <c:v>12.845598066214786</c:v>
                </c:pt>
                <c:pt idx="9505">
                  <c:v>12.841945047301339</c:v>
                </c:pt>
                <c:pt idx="9506">
                  <c:v>12.838285507492142</c:v>
                </c:pt>
                <c:pt idx="9507">
                  <c:v>12.834619450800298</c:v>
                </c:pt>
                <c:pt idx="9508">
                  <c:v>12.830946881246089</c:v>
                </c:pt>
                <c:pt idx="9509">
                  <c:v>12.827267802856973</c:v>
                </c:pt>
                <c:pt idx="9510">
                  <c:v>12.823582219667484</c:v>
                </c:pt>
                <c:pt idx="9511">
                  <c:v>12.819890135719312</c:v>
                </c:pt>
                <c:pt idx="9512">
                  <c:v>12.816191555061291</c:v>
                </c:pt>
                <c:pt idx="9513">
                  <c:v>12.812486481749376</c:v>
                </c:pt>
                <c:pt idx="9514">
                  <c:v>12.80877491984662</c:v>
                </c:pt>
                <c:pt idx="9515">
                  <c:v>12.805056873423203</c:v>
                </c:pt>
                <c:pt idx="9516">
                  <c:v>12.801332346556425</c:v>
                </c:pt>
                <c:pt idx="9517">
                  <c:v>12.797601343330701</c:v>
                </c:pt>
                <c:pt idx="9518">
                  <c:v>12.793863867837512</c:v>
                </c:pt>
                <c:pt idx="9519">
                  <c:v>12.790119924175466</c:v>
                </c:pt>
                <c:pt idx="9520">
                  <c:v>12.786369516450254</c:v>
                </c:pt>
                <c:pt idx="9521">
                  <c:v>12.782612648774657</c:v>
                </c:pt>
                <c:pt idx="9522">
                  <c:v>12.778849325268544</c:v>
                </c:pt>
                <c:pt idx="9523">
                  <c:v>12.775079550058875</c:v>
                </c:pt>
                <c:pt idx="9524">
                  <c:v>12.771303327279643</c:v>
                </c:pt>
                <c:pt idx="9525">
                  <c:v>12.76752066107194</c:v>
                </c:pt>
                <c:pt idx="9526">
                  <c:v>12.763731555583954</c:v>
                </c:pt>
                <c:pt idx="9527">
                  <c:v>12.759936014970895</c:v>
                </c:pt>
                <c:pt idx="9528">
                  <c:v>12.756134043395008</c:v>
                </c:pt>
                <c:pt idx="9529">
                  <c:v>12.752325645025637</c:v>
                </c:pt>
                <c:pt idx="9530">
                  <c:v>12.748510824039183</c:v>
                </c:pt>
                <c:pt idx="9531">
                  <c:v>12.744689584619053</c:v>
                </c:pt>
                <c:pt idx="9532">
                  <c:v>12.740861930955669</c:v>
                </c:pt>
                <c:pt idx="9533">
                  <c:v>12.737027867246555</c:v>
                </c:pt>
                <c:pt idx="9534">
                  <c:v>12.733187397696243</c:v>
                </c:pt>
                <c:pt idx="9535">
                  <c:v>12.729340526516253</c:v>
                </c:pt>
                <c:pt idx="9536">
                  <c:v>12.72548725792516</c:v>
                </c:pt>
                <c:pt idx="9537">
                  <c:v>12.721627596148544</c:v>
                </c:pt>
                <c:pt idx="9538">
                  <c:v>12.717761545419005</c:v>
                </c:pt>
                <c:pt idx="9539">
                  <c:v>12.713889109976138</c:v>
                </c:pt>
                <c:pt idx="9540">
                  <c:v>12.710010294066533</c:v>
                </c:pt>
                <c:pt idx="9541">
                  <c:v>12.706125101943803</c:v>
                </c:pt>
                <c:pt idx="9542">
                  <c:v>12.702233537868533</c:v>
                </c:pt>
                <c:pt idx="9543">
                  <c:v>12.69833560610828</c:v>
                </c:pt>
                <c:pt idx="9544">
                  <c:v>12.694431310937647</c:v>
                </c:pt>
                <c:pt idx="9545">
                  <c:v>12.690520656638135</c:v>
                </c:pt>
                <c:pt idx="9546">
                  <c:v>12.686603647498243</c:v>
                </c:pt>
                <c:pt idx="9547">
                  <c:v>12.682680287813511</c:v>
                </c:pt>
                <c:pt idx="9548">
                  <c:v>12.678750581886352</c:v>
                </c:pt>
                <c:pt idx="9549">
                  <c:v>12.674814534026138</c:v>
                </c:pt>
                <c:pt idx="9550">
                  <c:v>12.670872148549263</c:v>
                </c:pt>
                <c:pt idx="9551">
                  <c:v>12.666923429779049</c:v>
                </c:pt>
                <c:pt idx="9552">
                  <c:v>12.662968382045737</c:v>
                </c:pt>
                <c:pt idx="9553">
                  <c:v>12.6590070096865</c:v>
                </c:pt>
                <c:pt idx="9554">
                  <c:v>12.655039317045485</c:v>
                </c:pt>
                <c:pt idx="9555">
                  <c:v>12.651065308473749</c:v>
                </c:pt>
                <c:pt idx="9556">
                  <c:v>12.647084988329304</c:v>
                </c:pt>
                <c:pt idx="9557">
                  <c:v>12.643098360977028</c:v>
                </c:pt>
                <c:pt idx="9558">
                  <c:v>12.63910543078876</c:v>
                </c:pt>
                <c:pt idx="9559">
                  <c:v>12.635106202143243</c:v>
                </c:pt>
                <c:pt idx="9560">
                  <c:v>12.631100679426094</c:v>
                </c:pt>
                <c:pt idx="9561">
                  <c:v>12.627088867029897</c:v>
                </c:pt>
                <c:pt idx="9562">
                  <c:v>12.623070769354079</c:v>
                </c:pt>
                <c:pt idx="9563">
                  <c:v>12.619046390804982</c:v>
                </c:pt>
                <c:pt idx="9564">
                  <c:v>12.615015735795811</c:v>
                </c:pt>
                <c:pt idx="9565">
                  <c:v>12.610978808746703</c:v>
                </c:pt>
                <c:pt idx="9566">
                  <c:v>12.606935614084609</c:v>
                </c:pt>
                <c:pt idx="9567">
                  <c:v>12.602886156243422</c:v>
                </c:pt>
                <c:pt idx="9568">
                  <c:v>12.59883043966385</c:v>
                </c:pt>
                <c:pt idx="9569">
                  <c:v>12.594768468793507</c:v>
                </c:pt>
                <c:pt idx="9570">
                  <c:v>12.590700248086801</c:v>
                </c:pt>
                <c:pt idx="9571">
                  <c:v>12.586625782005052</c:v>
                </c:pt>
                <c:pt idx="9572">
                  <c:v>12.582545075016419</c:v>
                </c:pt>
                <c:pt idx="9573">
                  <c:v>12.578458131595914</c:v>
                </c:pt>
                <c:pt idx="9574">
                  <c:v>12.574364956225338</c:v>
                </c:pt>
                <c:pt idx="9575">
                  <c:v>12.570265553393369</c:v>
                </c:pt>
                <c:pt idx="9576">
                  <c:v>12.566159927595512</c:v>
                </c:pt>
                <c:pt idx="9577">
                  <c:v>12.5620480833341</c:v>
                </c:pt>
                <c:pt idx="9578">
                  <c:v>12.55793002511825</c:v>
                </c:pt>
                <c:pt idx="9579">
                  <c:v>12.553805757463929</c:v>
                </c:pt>
                <c:pt idx="9580">
                  <c:v>12.549675284893912</c:v>
                </c:pt>
                <c:pt idx="9581">
                  <c:v>12.54553861193776</c:v>
                </c:pt>
                <c:pt idx="9582">
                  <c:v>12.541395743131837</c:v>
                </c:pt>
                <c:pt idx="9583">
                  <c:v>12.537246683019292</c:v>
                </c:pt>
                <c:pt idx="9584">
                  <c:v>12.533091436150119</c:v>
                </c:pt>
                <c:pt idx="9585">
                  <c:v>12.528930007081026</c:v>
                </c:pt>
                <c:pt idx="9586">
                  <c:v>12.524762400375545</c:v>
                </c:pt>
                <c:pt idx="9587">
                  <c:v>12.520588620603951</c:v>
                </c:pt>
                <c:pt idx="9588">
                  <c:v>12.516408672343328</c:v>
                </c:pt>
                <c:pt idx="9589">
                  <c:v>12.512222560177465</c:v>
                </c:pt>
                <c:pt idx="9590">
                  <c:v>12.508030288696984</c:v>
                </c:pt>
                <c:pt idx="9591">
                  <c:v>12.503831862499213</c:v>
                </c:pt>
                <c:pt idx="9592">
                  <c:v>12.499627286188247</c:v>
                </c:pt>
                <c:pt idx="9593">
                  <c:v>12.495416564374892</c:v>
                </c:pt>
                <c:pt idx="9594">
                  <c:v>12.491199701676759</c:v>
                </c:pt>
                <c:pt idx="9595">
                  <c:v>12.486976702718131</c:v>
                </c:pt>
                <c:pt idx="9596">
                  <c:v>12.482747572130043</c:v>
                </c:pt>
                <c:pt idx="9597">
                  <c:v>12.478512314550265</c:v>
                </c:pt>
                <c:pt idx="9598">
                  <c:v>12.474270934623283</c:v>
                </c:pt>
                <c:pt idx="9599">
                  <c:v>12.470023437000274</c:v>
                </c:pt>
                <c:pt idx="9600">
                  <c:v>12.465769826339141</c:v>
                </c:pt>
                <c:pt idx="9601">
                  <c:v>12.461510107304495</c:v>
                </c:pt>
                <c:pt idx="9602">
                  <c:v>12.457244284567659</c:v>
                </c:pt>
                <c:pt idx="9603">
                  <c:v>12.4529723628066</c:v>
                </c:pt>
                <c:pt idx="9604">
                  <c:v>12.448694346705995</c:v>
                </c:pt>
                <c:pt idx="9605">
                  <c:v>12.444410240957252</c:v>
                </c:pt>
                <c:pt idx="9606">
                  <c:v>12.44012005025842</c:v>
                </c:pt>
                <c:pt idx="9607">
                  <c:v>12.43582377931418</c:v>
                </c:pt>
                <c:pt idx="9608">
                  <c:v>12.431521432835934</c:v>
                </c:pt>
                <c:pt idx="9609">
                  <c:v>12.427213015541753</c:v>
                </c:pt>
                <c:pt idx="9610">
                  <c:v>12.422898532156308</c:v>
                </c:pt>
                <c:pt idx="9611">
                  <c:v>12.418577987410996</c:v>
                </c:pt>
                <c:pt idx="9612">
                  <c:v>12.414251386043805</c:v>
                </c:pt>
                <c:pt idx="9613">
                  <c:v>12.409918732799397</c:v>
                </c:pt>
                <c:pt idx="9614">
                  <c:v>12.405580032429025</c:v>
                </c:pt>
                <c:pt idx="9615">
                  <c:v>12.401235289690655</c:v>
                </c:pt>
                <c:pt idx="9616">
                  <c:v>12.396884509348792</c:v>
                </c:pt>
                <c:pt idx="9617">
                  <c:v>12.392527696174605</c:v>
                </c:pt>
                <c:pt idx="9618">
                  <c:v>12.388164854945886</c:v>
                </c:pt>
                <c:pt idx="9619">
                  <c:v>12.383795990447039</c:v>
                </c:pt>
                <c:pt idx="9620">
                  <c:v>12.379421107469021</c:v>
                </c:pt>
                <c:pt idx="9621">
                  <c:v>12.375040210809434</c:v>
                </c:pt>
                <c:pt idx="9622">
                  <c:v>12.370653305272505</c:v>
                </c:pt>
                <c:pt idx="9623">
                  <c:v>12.366260395668998</c:v>
                </c:pt>
                <c:pt idx="9624">
                  <c:v>12.36186148681626</c:v>
                </c:pt>
                <c:pt idx="9625">
                  <c:v>12.35745658353822</c:v>
                </c:pt>
                <c:pt idx="9626">
                  <c:v>12.353045690665443</c:v>
                </c:pt>
                <c:pt idx="9627">
                  <c:v>12.348628813035004</c:v>
                </c:pt>
                <c:pt idx="9628">
                  <c:v>12.344205955490503</c:v>
                </c:pt>
                <c:pt idx="9629">
                  <c:v>12.339777122882177</c:v>
                </c:pt>
                <c:pt idx="9630">
                  <c:v>12.335342320066811</c:v>
                </c:pt>
                <c:pt idx="9631">
                  <c:v>12.33090155190769</c:v>
                </c:pt>
                <c:pt idx="9632">
                  <c:v>12.326454823274631</c:v>
                </c:pt>
                <c:pt idx="9633">
                  <c:v>12.32200213904405</c:v>
                </c:pt>
                <c:pt idx="9634">
                  <c:v>12.317543504098852</c:v>
                </c:pt>
                <c:pt idx="9635">
                  <c:v>12.313078923328469</c:v>
                </c:pt>
                <c:pt idx="9636">
                  <c:v>12.308608401628886</c:v>
                </c:pt>
                <c:pt idx="9637">
                  <c:v>12.304131943902556</c:v>
                </c:pt>
                <c:pt idx="9638">
                  <c:v>12.299649555058462</c:v>
                </c:pt>
                <c:pt idx="9639">
                  <c:v>12.295161240012105</c:v>
                </c:pt>
                <c:pt idx="9640">
                  <c:v>12.290667003685478</c:v>
                </c:pt>
                <c:pt idx="9641">
                  <c:v>12.286166851007044</c:v>
                </c:pt>
                <c:pt idx="9642">
                  <c:v>12.281660786911775</c:v>
                </c:pt>
                <c:pt idx="9643">
                  <c:v>12.277148816341139</c:v>
                </c:pt>
                <c:pt idx="9644">
                  <c:v>12.272630944243067</c:v>
                </c:pt>
                <c:pt idx="9645">
                  <c:v>12.268107175571915</c:v>
                </c:pt>
                <c:pt idx="9646">
                  <c:v>12.263577515288585</c:v>
                </c:pt>
                <c:pt idx="9647">
                  <c:v>12.259041968360425</c:v>
                </c:pt>
                <c:pt idx="9648">
                  <c:v>12.254500539761208</c:v>
                </c:pt>
                <c:pt idx="9649">
                  <c:v>12.249953234471127</c:v>
                </c:pt>
                <c:pt idx="9650">
                  <c:v>12.24540005747687</c:v>
                </c:pt>
                <c:pt idx="9651">
                  <c:v>12.240841013771595</c:v>
                </c:pt>
                <c:pt idx="9652">
                  <c:v>12.23627610835484</c:v>
                </c:pt>
                <c:pt idx="9653">
                  <c:v>12.231705346232561</c:v>
                </c:pt>
                <c:pt idx="9654">
                  <c:v>12.227128732417162</c:v>
                </c:pt>
                <c:pt idx="9655">
                  <c:v>12.222546271927468</c:v>
                </c:pt>
                <c:pt idx="9656">
                  <c:v>12.217957969788728</c:v>
                </c:pt>
                <c:pt idx="9657">
                  <c:v>12.213363831032556</c:v>
                </c:pt>
                <c:pt idx="9658">
                  <c:v>12.20876386069699</c:v>
                </c:pt>
                <c:pt idx="9659">
                  <c:v>12.204158063826455</c:v>
                </c:pt>
                <c:pt idx="9660">
                  <c:v>12.199546445471791</c:v>
                </c:pt>
                <c:pt idx="9661">
                  <c:v>12.194929010690196</c:v>
                </c:pt>
                <c:pt idx="9662">
                  <c:v>12.190305764545229</c:v>
                </c:pt>
                <c:pt idx="9663">
                  <c:v>12.185676712106888</c:v>
                </c:pt>
                <c:pt idx="9664">
                  <c:v>12.181041858451474</c:v>
                </c:pt>
                <c:pt idx="9665">
                  <c:v>12.17640120866168</c:v>
                </c:pt>
                <c:pt idx="9666">
                  <c:v>12.171754767826529</c:v>
                </c:pt>
                <c:pt idx="9667">
                  <c:v>12.167102541041439</c:v>
                </c:pt>
                <c:pt idx="9668">
                  <c:v>12.162444533408117</c:v>
                </c:pt>
                <c:pt idx="9669">
                  <c:v>12.15778075003468</c:v>
                </c:pt>
                <c:pt idx="9670">
                  <c:v>12.153111196035502</c:v>
                </c:pt>
                <c:pt idx="9671">
                  <c:v>12.148435876531313</c:v>
                </c:pt>
                <c:pt idx="9672">
                  <c:v>12.143754796649215</c:v>
                </c:pt>
                <c:pt idx="9673">
                  <c:v>12.139067961522578</c:v>
                </c:pt>
                <c:pt idx="9674">
                  <c:v>12.134375376291072</c:v>
                </c:pt>
                <c:pt idx="9675">
                  <c:v>12.129677046100692</c:v>
                </c:pt>
                <c:pt idx="9676">
                  <c:v>12.124972976103743</c:v>
                </c:pt>
                <c:pt idx="9677">
                  <c:v>12.120263171458827</c:v>
                </c:pt>
                <c:pt idx="9678">
                  <c:v>12.115547637330797</c:v>
                </c:pt>
                <c:pt idx="9679">
                  <c:v>12.110826378890829</c:v>
                </c:pt>
                <c:pt idx="9680">
                  <c:v>12.106099401316349</c:v>
                </c:pt>
                <c:pt idx="9681">
                  <c:v>12.101366709791087</c:v>
                </c:pt>
                <c:pt idx="9682">
                  <c:v>12.096628309505014</c:v>
                </c:pt>
                <c:pt idx="9683">
                  <c:v>12.09188420565434</c:v>
                </c:pt>
                <c:pt idx="9684">
                  <c:v>12.08713440344159</c:v>
                </c:pt>
                <c:pt idx="9685">
                  <c:v>12.082378908075498</c:v>
                </c:pt>
                <c:pt idx="9686">
                  <c:v>12.077617724771049</c:v>
                </c:pt>
                <c:pt idx="9687">
                  <c:v>12.072850858749442</c:v>
                </c:pt>
                <c:pt idx="9688">
                  <c:v>12.068078315238163</c:v>
                </c:pt>
                <c:pt idx="9689">
                  <c:v>12.063300099470851</c:v>
                </c:pt>
                <c:pt idx="9690">
                  <c:v>12.058516216687444</c:v>
                </c:pt>
                <c:pt idx="9691">
                  <c:v>12.053726672134038</c:v>
                </c:pt>
                <c:pt idx="9692">
                  <c:v>12.048931471062971</c:v>
                </c:pt>
                <c:pt idx="9693">
                  <c:v>12.044130618732737</c:v>
                </c:pt>
                <c:pt idx="9694">
                  <c:v>12.039324120408098</c:v>
                </c:pt>
                <c:pt idx="9695">
                  <c:v>12.034511981359927</c:v>
                </c:pt>
                <c:pt idx="9696">
                  <c:v>12.029694206865356</c:v>
                </c:pt>
                <c:pt idx="9697">
                  <c:v>12.024870802207651</c:v>
                </c:pt>
                <c:pt idx="9698">
                  <c:v>12.020041772676299</c:v>
                </c:pt>
                <c:pt idx="9699">
                  <c:v>12.015207123566878</c:v>
                </c:pt>
                <c:pt idx="9700">
                  <c:v>12.010366860181175</c:v>
                </c:pt>
                <c:pt idx="9701">
                  <c:v>12.005520987827168</c:v>
                </c:pt>
                <c:pt idx="9702">
                  <c:v>12.000669511818927</c:v>
                </c:pt>
                <c:pt idx="9703">
                  <c:v>11.995812437476705</c:v>
                </c:pt>
                <c:pt idx="9704">
                  <c:v>11.990949770126836</c:v>
                </c:pt>
                <c:pt idx="9705">
                  <c:v>11.986081515101896</c:v>
                </c:pt>
                <c:pt idx="9706">
                  <c:v>11.981207677740498</c:v>
                </c:pt>
                <c:pt idx="9707">
                  <c:v>11.976328263387366</c:v>
                </c:pt>
                <c:pt idx="9708">
                  <c:v>11.971443277393419</c:v>
                </c:pt>
                <c:pt idx="9709">
                  <c:v>11.966552725115639</c:v>
                </c:pt>
                <c:pt idx="9710">
                  <c:v>11.961656611917091</c:v>
                </c:pt>
                <c:pt idx="9711">
                  <c:v>11.956754943166993</c:v>
                </c:pt>
                <c:pt idx="9712">
                  <c:v>11.951847724240592</c:v>
                </c:pt>
                <c:pt idx="9713">
                  <c:v>11.946934960519291</c:v>
                </c:pt>
                <c:pt idx="9714">
                  <c:v>11.942016657390521</c:v>
                </c:pt>
                <c:pt idx="9715">
                  <c:v>11.937092820247814</c:v>
                </c:pt>
                <c:pt idx="9716">
                  <c:v>11.932163454490732</c:v>
                </c:pt>
                <c:pt idx="9717">
                  <c:v>11.927228565524969</c:v>
                </c:pt>
                <c:pt idx="9718">
                  <c:v>11.9222881587622</c:v>
                </c:pt>
                <c:pt idx="9719">
                  <c:v>11.917342239620215</c:v>
                </c:pt>
                <c:pt idx="9720">
                  <c:v>11.912390813522817</c:v>
                </c:pt>
                <c:pt idx="9721">
                  <c:v>11.907433885899817</c:v>
                </c:pt>
                <c:pt idx="9722">
                  <c:v>11.902471462187146</c:v>
                </c:pt>
                <c:pt idx="9723">
                  <c:v>11.897503547826677</c:v>
                </c:pt>
                <c:pt idx="9724">
                  <c:v>11.892530148266339</c:v>
                </c:pt>
                <c:pt idx="9725">
                  <c:v>11.887551268960067</c:v>
                </c:pt>
                <c:pt idx="9726">
                  <c:v>11.882566915367857</c:v>
                </c:pt>
                <c:pt idx="9727">
                  <c:v>11.877577092955647</c:v>
                </c:pt>
                <c:pt idx="9728">
                  <c:v>11.872581807195342</c:v>
                </c:pt>
                <c:pt idx="9729">
                  <c:v>11.867581063564899</c:v>
                </c:pt>
                <c:pt idx="9730">
                  <c:v>11.862574867548293</c:v>
                </c:pt>
                <c:pt idx="9731">
                  <c:v>11.857563224635422</c:v>
                </c:pt>
                <c:pt idx="9732">
                  <c:v>11.852546140322131</c:v>
                </c:pt>
                <c:pt idx="9733">
                  <c:v>11.847523620110273</c:v>
                </c:pt>
                <c:pt idx="9734">
                  <c:v>11.842495669507693</c:v>
                </c:pt>
                <c:pt idx="9735">
                  <c:v>11.837462294028128</c:v>
                </c:pt>
                <c:pt idx="9736">
                  <c:v>11.832423499191284</c:v>
                </c:pt>
                <c:pt idx="9737">
                  <c:v>11.827379290522835</c:v>
                </c:pt>
                <c:pt idx="9738">
                  <c:v>11.822329673554384</c:v>
                </c:pt>
                <c:pt idx="9739">
                  <c:v>11.817274653823421</c:v>
                </c:pt>
                <c:pt idx="9740">
                  <c:v>11.812214236873416</c:v>
                </c:pt>
                <c:pt idx="9741">
                  <c:v>11.807148428253754</c:v>
                </c:pt>
                <c:pt idx="9742">
                  <c:v>11.802077233519688</c:v>
                </c:pt>
                <c:pt idx="9743">
                  <c:v>11.79700065823241</c:v>
                </c:pt>
                <c:pt idx="9744">
                  <c:v>11.791918707959011</c:v>
                </c:pt>
                <c:pt idx="9745">
                  <c:v>11.786831388272462</c:v>
                </c:pt>
                <c:pt idx="9746">
                  <c:v>11.781738704751644</c:v>
                </c:pt>
                <c:pt idx="9747">
                  <c:v>11.776640662981324</c:v>
                </c:pt>
                <c:pt idx="9748">
                  <c:v>11.771537268552114</c:v>
                </c:pt>
                <c:pt idx="9749">
                  <c:v>11.766428527060505</c:v>
                </c:pt>
                <c:pt idx="9750">
                  <c:v>11.761314444108836</c:v>
                </c:pt>
                <c:pt idx="9751">
                  <c:v>11.756195025305381</c:v>
                </c:pt>
                <c:pt idx="9752">
                  <c:v>11.751070276264201</c:v>
                </c:pt>
                <c:pt idx="9753">
                  <c:v>11.745940202605178</c:v>
                </c:pt>
                <c:pt idx="9754">
                  <c:v>11.740804809954058</c:v>
                </c:pt>
                <c:pt idx="9755">
                  <c:v>11.735664103942486</c:v>
                </c:pt>
                <c:pt idx="9756">
                  <c:v>11.730518090207857</c:v>
                </c:pt>
                <c:pt idx="9757">
                  <c:v>11.725366774393358</c:v>
                </c:pt>
                <c:pt idx="9758">
                  <c:v>11.72021016214808</c:v>
                </c:pt>
                <c:pt idx="9759">
                  <c:v>11.715048259126894</c:v>
                </c:pt>
                <c:pt idx="9760">
                  <c:v>11.709881070990434</c:v>
                </c:pt>
                <c:pt idx="9761">
                  <c:v>11.70470860340515</c:v>
                </c:pt>
                <c:pt idx="9762">
                  <c:v>11.699530862043298</c:v>
                </c:pt>
                <c:pt idx="9763">
                  <c:v>11.694347852582926</c:v>
                </c:pt>
                <c:pt idx="9764">
                  <c:v>11.689159580707805</c:v>
                </c:pt>
                <c:pt idx="9765">
                  <c:v>11.683966052107523</c:v>
                </c:pt>
                <c:pt idx="9766">
                  <c:v>11.678767272477435</c:v>
                </c:pt>
                <c:pt idx="9767">
                  <c:v>11.673563247518638</c:v>
                </c:pt>
                <c:pt idx="9768">
                  <c:v>11.668353982937944</c:v>
                </c:pt>
                <c:pt idx="9769">
                  <c:v>11.663139484448015</c:v>
                </c:pt>
                <c:pt idx="9770">
                  <c:v>11.657919757767141</c:v>
                </c:pt>
                <c:pt idx="9771">
                  <c:v>11.65269480861938</c:v>
                </c:pt>
                <c:pt idx="9772">
                  <c:v>11.647464642734587</c:v>
                </c:pt>
                <c:pt idx="9773">
                  <c:v>11.642229265848259</c:v>
                </c:pt>
                <c:pt idx="9774">
                  <c:v>11.636988683701583</c:v>
                </c:pt>
                <c:pt idx="9775">
                  <c:v>11.631742902041534</c:v>
                </c:pt>
                <c:pt idx="9776">
                  <c:v>11.626491926620782</c:v>
                </c:pt>
                <c:pt idx="9777">
                  <c:v>11.621235763197644</c:v>
                </c:pt>
                <c:pt idx="9778">
                  <c:v>11.615974417536108</c:v>
                </c:pt>
                <c:pt idx="9779">
                  <c:v>11.61070789540593</c:v>
                </c:pt>
                <c:pt idx="9780">
                  <c:v>11.605436202582505</c:v>
                </c:pt>
                <c:pt idx="9781">
                  <c:v>11.600159344846862</c:v>
                </c:pt>
                <c:pt idx="9782">
                  <c:v>11.594877327985722</c:v>
                </c:pt>
                <c:pt idx="9783">
                  <c:v>11.589590157791484</c:v>
                </c:pt>
                <c:pt idx="9784">
                  <c:v>11.584297840062179</c:v>
                </c:pt>
                <c:pt idx="9785">
                  <c:v>11.579000380601444</c:v>
                </c:pt>
                <c:pt idx="9786">
                  <c:v>11.573697785218638</c:v>
                </c:pt>
                <c:pt idx="9787">
                  <c:v>11.568390059728692</c:v>
                </c:pt>
                <c:pt idx="9788">
                  <c:v>11.56307720995218</c:v>
                </c:pt>
                <c:pt idx="9789">
                  <c:v>11.557759241715278</c:v>
                </c:pt>
                <c:pt idx="9790">
                  <c:v>11.552436160849817</c:v>
                </c:pt>
                <c:pt idx="9791">
                  <c:v>11.54710797319316</c:v>
                </c:pt>
                <c:pt idx="9792">
                  <c:v>11.541774684588374</c:v>
                </c:pt>
                <c:pt idx="9793">
                  <c:v>11.536436300884036</c:v>
                </c:pt>
                <c:pt idx="9794">
                  <c:v>11.531092827934364</c:v>
                </c:pt>
                <c:pt idx="9795">
                  <c:v>11.525744271599079</c:v>
                </c:pt>
                <c:pt idx="9796">
                  <c:v>11.520390637743562</c:v>
                </c:pt>
                <c:pt idx="9797">
                  <c:v>11.515031932238722</c:v>
                </c:pt>
                <c:pt idx="9798">
                  <c:v>11.509668160961059</c:v>
                </c:pt>
                <c:pt idx="9799">
                  <c:v>11.504299329792577</c:v>
                </c:pt>
                <c:pt idx="9800">
                  <c:v>11.498925444620861</c:v>
                </c:pt>
                <c:pt idx="9801">
                  <c:v>11.493546511339058</c:v>
                </c:pt>
                <c:pt idx="9802">
                  <c:v>11.488162535845809</c:v>
                </c:pt>
                <c:pt idx="9803">
                  <c:v>11.482773524045299</c:v>
                </c:pt>
                <c:pt idx="9804">
                  <c:v>11.477379481847244</c:v>
                </c:pt>
                <c:pt idx="9805">
                  <c:v>11.471980415166895</c:v>
                </c:pt>
                <c:pt idx="9806">
                  <c:v>11.466576329924973</c:v>
                </c:pt>
                <c:pt idx="9807">
                  <c:v>11.461167232047707</c:v>
                </c:pt>
                <c:pt idx="9808">
                  <c:v>11.455753127466831</c:v>
                </c:pt>
                <c:pt idx="9809">
                  <c:v>11.450334022119609</c:v>
                </c:pt>
                <c:pt idx="9810">
                  <c:v>11.444909921948739</c:v>
                </c:pt>
                <c:pt idx="9811">
                  <c:v>11.43948083290242</c:v>
                </c:pt>
                <c:pt idx="9812">
                  <c:v>11.434046760934272</c:v>
                </c:pt>
                <c:pt idx="9813">
                  <c:v>11.428607712003485</c:v>
                </c:pt>
                <c:pt idx="9814">
                  <c:v>11.423163692074596</c:v>
                </c:pt>
                <c:pt idx="9815">
                  <c:v>11.417714707117652</c:v>
                </c:pt>
                <c:pt idx="9816">
                  <c:v>11.41226076310814</c:v>
                </c:pt>
                <c:pt idx="9817">
                  <c:v>11.406801866026985</c:v>
                </c:pt>
                <c:pt idx="9818">
                  <c:v>11.401338021860504</c:v>
                </c:pt>
                <c:pt idx="9819">
                  <c:v>11.395869236600516</c:v>
                </c:pt>
                <c:pt idx="9820">
                  <c:v>11.390395516244174</c:v>
                </c:pt>
                <c:pt idx="9821">
                  <c:v>11.384916866794109</c:v>
                </c:pt>
                <c:pt idx="9822">
                  <c:v>11.379433294258341</c:v>
                </c:pt>
                <c:pt idx="9823">
                  <c:v>11.373944804650256</c:v>
                </c:pt>
                <c:pt idx="9824">
                  <c:v>11.368451403988656</c:v>
                </c:pt>
                <c:pt idx="9825">
                  <c:v>11.362953098297734</c:v>
                </c:pt>
                <c:pt idx="9826">
                  <c:v>11.357449893607072</c:v>
                </c:pt>
                <c:pt idx="9827">
                  <c:v>11.351941795951603</c:v>
                </c:pt>
                <c:pt idx="9828">
                  <c:v>11.346428811371613</c:v>
                </c:pt>
                <c:pt idx="9829">
                  <c:v>11.340910945912748</c:v>
                </c:pt>
                <c:pt idx="9830">
                  <c:v>11.335388205626082</c:v>
                </c:pt>
                <c:pt idx="9831">
                  <c:v>11.329860596567965</c:v>
                </c:pt>
                <c:pt idx="9832">
                  <c:v>11.32432812480006</c:v>
                </c:pt>
                <c:pt idx="9833">
                  <c:v>11.318790796389411</c:v>
                </c:pt>
                <c:pt idx="9834">
                  <c:v>11.313248617408409</c:v>
                </c:pt>
                <c:pt idx="9835">
                  <c:v>11.307701593934684</c:v>
                </c:pt>
                <c:pt idx="9836">
                  <c:v>11.302149732051269</c:v>
                </c:pt>
                <c:pt idx="9837">
                  <c:v>11.296593037846449</c:v>
                </c:pt>
                <c:pt idx="9838">
                  <c:v>11.291031517413831</c:v>
                </c:pt>
                <c:pt idx="9839">
                  <c:v>11.285465176852259</c:v>
                </c:pt>
                <c:pt idx="9840">
                  <c:v>11.279894022265973</c:v>
                </c:pt>
                <c:pt idx="9841">
                  <c:v>11.27431805976437</c:v>
                </c:pt>
                <c:pt idx="9842">
                  <c:v>11.268737295462204</c:v>
                </c:pt>
                <c:pt idx="9843">
                  <c:v>11.263151735479486</c:v>
                </c:pt>
                <c:pt idx="9844">
                  <c:v>11.257561385941443</c:v>
                </c:pt>
                <c:pt idx="9845">
                  <c:v>11.251966252978573</c:v>
                </c:pt>
                <c:pt idx="9846">
                  <c:v>11.246366342726605</c:v>
                </c:pt>
                <c:pt idx="9847">
                  <c:v>11.240761661326582</c:v>
                </c:pt>
                <c:pt idx="9848">
                  <c:v>11.235152214924719</c:v>
                </c:pt>
                <c:pt idx="9849">
                  <c:v>11.229538009672426</c:v>
                </c:pt>
                <c:pt idx="9850">
                  <c:v>11.223919051726352</c:v>
                </c:pt>
                <c:pt idx="9851">
                  <c:v>11.218295347248439</c:v>
                </c:pt>
                <c:pt idx="9852">
                  <c:v>11.212666902405747</c:v>
                </c:pt>
                <c:pt idx="9853">
                  <c:v>11.207033723370499</c:v>
                </c:pt>
                <c:pt idx="9854">
                  <c:v>11.201395816320213</c:v>
                </c:pt>
                <c:pt idx="9855">
                  <c:v>11.195753187437569</c:v>
                </c:pt>
                <c:pt idx="9856">
                  <c:v>11.190105842910389</c:v>
                </c:pt>
                <c:pt idx="9857">
                  <c:v>11.184453788931634</c:v>
                </c:pt>
                <c:pt idx="9858">
                  <c:v>11.178797031699508</c:v>
                </c:pt>
                <c:pt idx="9859">
                  <c:v>11.173135577417332</c:v>
                </c:pt>
                <c:pt idx="9860">
                  <c:v>11.167469432293585</c:v>
                </c:pt>
                <c:pt idx="9861">
                  <c:v>11.161798602541912</c:v>
                </c:pt>
                <c:pt idx="9862">
                  <c:v>11.156123094381046</c:v>
                </c:pt>
                <c:pt idx="9863">
                  <c:v>11.150442914034878</c:v>
                </c:pt>
                <c:pt idx="9864">
                  <c:v>11.144758067732425</c:v>
                </c:pt>
                <c:pt idx="9865">
                  <c:v>11.139068561707838</c:v>
                </c:pt>
                <c:pt idx="9866">
                  <c:v>11.133374402200339</c:v>
                </c:pt>
                <c:pt idx="9867">
                  <c:v>11.127675595454283</c:v>
                </c:pt>
                <c:pt idx="9868">
                  <c:v>11.12197214771909</c:v>
                </c:pt>
                <c:pt idx="9869">
                  <c:v>11.116264065249329</c:v>
                </c:pt>
                <c:pt idx="9870">
                  <c:v>11.110551354304548</c:v>
                </c:pt>
                <c:pt idx="9871">
                  <c:v>11.104834021149472</c:v>
                </c:pt>
                <c:pt idx="9872">
                  <c:v>11.09911207205389</c:v>
                </c:pt>
                <c:pt idx="9873">
                  <c:v>11.093385513292599</c:v>
                </c:pt>
                <c:pt idx="9874">
                  <c:v>11.087654351145433</c:v>
                </c:pt>
                <c:pt idx="9875">
                  <c:v>11.081918591897345</c:v>
                </c:pt>
                <c:pt idx="9876">
                  <c:v>11.076178241838299</c:v>
                </c:pt>
                <c:pt idx="9877">
                  <c:v>11.070433307263311</c:v>
                </c:pt>
                <c:pt idx="9878">
                  <c:v>11.064683794472375</c:v>
                </c:pt>
                <c:pt idx="9879">
                  <c:v>11.058929709770544</c:v>
                </c:pt>
                <c:pt idx="9880">
                  <c:v>11.053171059467873</c:v>
                </c:pt>
                <c:pt idx="9881">
                  <c:v>11.047407849879463</c:v>
                </c:pt>
                <c:pt idx="9882">
                  <c:v>11.041640087325343</c:v>
                </c:pt>
                <c:pt idx="9883">
                  <c:v>11.035867778130585</c:v>
                </c:pt>
                <c:pt idx="9884">
                  <c:v>11.030090928625217</c:v>
                </c:pt>
                <c:pt idx="9885">
                  <c:v>11.024309545144281</c:v>
                </c:pt>
                <c:pt idx="9886">
                  <c:v>11.018523634027785</c:v>
                </c:pt>
                <c:pt idx="9887">
                  <c:v>11.012733201620668</c:v>
                </c:pt>
                <c:pt idx="9888">
                  <c:v>11.006938254272844</c:v>
                </c:pt>
                <c:pt idx="9889">
                  <c:v>11.001138798339205</c:v>
                </c:pt>
                <c:pt idx="9890">
                  <c:v>10.995334840179563</c:v>
                </c:pt>
                <c:pt idx="9891">
                  <c:v>10.989526386158635</c:v>
                </c:pt>
                <c:pt idx="9892">
                  <c:v>10.98371344264616</c:v>
                </c:pt>
                <c:pt idx="9893">
                  <c:v>10.977896016016699</c:v>
                </c:pt>
                <c:pt idx="9894">
                  <c:v>10.972074112649791</c:v>
                </c:pt>
                <c:pt idx="9895">
                  <c:v>10.96624773892986</c:v>
                </c:pt>
                <c:pt idx="9896">
                  <c:v>10.960416901246237</c:v>
                </c:pt>
                <c:pt idx="9897">
                  <c:v>10.954581605993159</c:v>
                </c:pt>
                <c:pt idx="9898">
                  <c:v>10.948741859569752</c:v>
                </c:pt>
                <c:pt idx="9899">
                  <c:v>10.942897668379993</c:v>
                </c:pt>
                <c:pt idx="9900">
                  <c:v>10.937049038832757</c:v>
                </c:pt>
                <c:pt idx="9901">
                  <c:v>10.931195977341789</c:v>
                </c:pt>
                <c:pt idx="9902">
                  <c:v>10.925338490325705</c:v>
                </c:pt>
                <c:pt idx="9903">
                  <c:v>10.919476584207933</c:v>
                </c:pt>
                <c:pt idx="9904">
                  <c:v>10.913610265416777</c:v>
                </c:pt>
                <c:pt idx="9905">
                  <c:v>10.90773954038537</c:v>
                </c:pt>
                <c:pt idx="9906">
                  <c:v>10.901864415551723</c:v>
                </c:pt>
                <c:pt idx="9907">
                  <c:v>10.895984897358577</c:v>
                </c:pt>
                <c:pt idx="9908">
                  <c:v>10.890100992253549</c:v>
                </c:pt>
                <c:pt idx="9909">
                  <c:v>10.884212706689096</c:v>
                </c:pt>
                <c:pt idx="9910">
                  <c:v>10.878320047122427</c:v>
                </c:pt>
                <c:pt idx="9911">
                  <c:v>10.87242302001558</c:v>
                </c:pt>
                <c:pt idx="9912">
                  <c:v>10.866521631835331</c:v>
                </c:pt>
                <c:pt idx="9913">
                  <c:v>10.860615889053323</c:v>
                </c:pt>
                <c:pt idx="9914">
                  <c:v>10.854705798145874</c:v>
                </c:pt>
                <c:pt idx="9915">
                  <c:v>10.84879136559417</c:v>
                </c:pt>
                <c:pt idx="9916">
                  <c:v>10.842872597884092</c:v>
                </c:pt>
                <c:pt idx="9917">
                  <c:v>10.836949501506316</c:v>
                </c:pt>
                <c:pt idx="9918">
                  <c:v>10.831022082956199</c:v>
                </c:pt>
                <c:pt idx="9919">
                  <c:v>10.825090348733928</c:v>
                </c:pt>
                <c:pt idx="9920">
                  <c:v>10.819154305344327</c:v>
                </c:pt>
                <c:pt idx="9921">
                  <c:v>10.813213959297043</c:v>
                </c:pt>
                <c:pt idx="9922">
                  <c:v>10.807269317106368</c:v>
                </c:pt>
                <c:pt idx="9923">
                  <c:v>10.801320385291369</c:v>
                </c:pt>
                <c:pt idx="9924">
                  <c:v>10.795367170375728</c:v>
                </c:pt>
                <c:pt idx="9925">
                  <c:v>10.789409678887864</c:v>
                </c:pt>
                <c:pt idx="9926">
                  <c:v>10.783447917360959</c:v>
                </c:pt>
                <c:pt idx="9927">
                  <c:v>10.777481892332807</c:v>
                </c:pt>
                <c:pt idx="9928">
                  <c:v>10.771511610345847</c:v>
                </c:pt>
                <c:pt idx="9929">
                  <c:v>10.765537077947208</c:v>
                </c:pt>
                <c:pt idx="9930">
                  <c:v>10.759558301688774</c:v>
                </c:pt>
                <c:pt idx="9931">
                  <c:v>10.753575288126971</c:v>
                </c:pt>
                <c:pt idx="9932">
                  <c:v>10.747588043822862</c:v>
                </c:pt>
                <c:pt idx="9933">
                  <c:v>10.741596575342253</c:v>
                </c:pt>
                <c:pt idx="9934">
                  <c:v>10.735600889255515</c:v>
                </c:pt>
                <c:pt idx="9935">
                  <c:v>10.72960099213762</c:v>
                </c:pt>
                <c:pt idx="9936">
                  <c:v>10.72359689056823</c:v>
                </c:pt>
                <c:pt idx="9937">
                  <c:v>10.717588591131532</c:v>
                </c:pt>
                <c:pt idx="9938">
                  <c:v>10.711576100416412</c:v>
                </c:pt>
                <c:pt idx="9939">
                  <c:v>10.705559425016284</c:v>
                </c:pt>
                <c:pt idx="9940">
                  <c:v>10.699538571529175</c:v>
                </c:pt>
                <c:pt idx="9941">
                  <c:v>10.693513546557654</c:v>
                </c:pt>
                <c:pt idx="9942">
                  <c:v>10.687484356708964</c:v>
                </c:pt>
                <c:pt idx="9943">
                  <c:v>10.681451008594792</c:v>
                </c:pt>
                <c:pt idx="9944">
                  <c:v>10.675413508831479</c:v>
                </c:pt>
                <c:pt idx="9945">
                  <c:v>10.669371864039881</c:v>
                </c:pt>
                <c:pt idx="9946">
                  <c:v>10.663326080845351</c:v>
                </c:pt>
                <c:pt idx="9947">
                  <c:v>10.657276165877919</c:v>
                </c:pt>
                <c:pt idx="9948">
                  <c:v>10.651222125772023</c:v>
                </c:pt>
                <c:pt idx="9949">
                  <c:v>10.64516396716661</c:v>
                </c:pt>
                <c:pt idx="9950">
                  <c:v>10.639101696705234</c:v>
                </c:pt>
                <c:pt idx="9951">
                  <c:v>10.633035321035951</c:v>
                </c:pt>
                <c:pt idx="9952">
                  <c:v>10.626964846811266</c:v>
                </c:pt>
                <c:pt idx="9953">
                  <c:v>10.620890280688151</c:v>
                </c:pt>
                <c:pt idx="9954">
                  <c:v>10.614811629328148</c:v>
                </c:pt>
                <c:pt idx="9955">
                  <c:v>10.608728899397244</c:v>
                </c:pt>
                <c:pt idx="9956">
                  <c:v>10.602642097565925</c:v>
                </c:pt>
                <c:pt idx="9957">
                  <c:v>10.596551230509068</c:v>
                </c:pt>
                <c:pt idx="9958">
                  <c:v>10.590456304906057</c:v>
                </c:pt>
                <c:pt idx="9959">
                  <c:v>10.584357327440772</c:v>
                </c:pt>
                <c:pt idx="9960">
                  <c:v>10.578254304801451</c:v>
                </c:pt>
                <c:pt idx="9961">
                  <c:v>10.572147243680806</c:v>
                </c:pt>
                <c:pt idx="9962">
                  <c:v>10.566036150775988</c:v>
                </c:pt>
                <c:pt idx="9963">
                  <c:v>10.559921032788584</c:v>
                </c:pt>
                <c:pt idx="9964">
                  <c:v>10.553801896424522</c:v>
                </c:pt>
                <c:pt idx="9965">
                  <c:v>10.547678748394215</c:v>
                </c:pt>
                <c:pt idx="9966">
                  <c:v>10.541551595412461</c:v>
                </c:pt>
                <c:pt idx="9967">
                  <c:v>10.535420444198389</c:v>
                </c:pt>
                <c:pt idx="9968">
                  <c:v>10.529285301475598</c:v>
                </c:pt>
                <c:pt idx="9969">
                  <c:v>10.52314617397203</c:v>
                </c:pt>
                <c:pt idx="9970">
                  <c:v>10.517003068419928</c:v>
                </c:pt>
                <c:pt idx="9971">
                  <c:v>10.510855991556003</c:v>
                </c:pt>
                <c:pt idx="9972">
                  <c:v>10.504704950121312</c:v>
                </c:pt>
                <c:pt idx="9973">
                  <c:v>10.498549950861213</c:v>
                </c:pt>
                <c:pt idx="9974">
                  <c:v>10.492391000525355</c:v>
                </c:pt>
                <c:pt idx="9975">
                  <c:v>10.486228105867804</c:v>
                </c:pt>
                <c:pt idx="9976">
                  <c:v>10.480061273646982</c:v>
                </c:pt>
                <c:pt idx="9977">
                  <c:v>10.473890510625564</c:v>
                </c:pt>
                <c:pt idx="9978">
                  <c:v>10.467715823570508</c:v>
                </c:pt>
                <c:pt idx="9979">
                  <c:v>10.461537219253103</c:v>
                </c:pt>
                <c:pt idx="9980">
                  <c:v>10.455354704449029</c:v>
                </c:pt>
                <c:pt idx="9981">
                  <c:v>10.449168285938125</c:v>
                </c:pt>
                <c:pt idx="9982">
                  <c:v>10.442977970504517</c:v>
                </c:pt>
                <c:pt idx="9983">
                  <c:v>10.436783764936694</c:v>
                </c:pt>
                <c:pt idx="9984">
                  <c:v>10.430585676027365</c:v>
                </c:pt>
                <c:pt idx="9985">
                  <c:v>10.424383710573474</c:v>
                </c:pt>
                <c:pt idx="9986">
                  <c:v>10.418177875376228</c:v>
                </c:pt>
                <c:pt idx="9987">
                  <c:v>10.411968177241103</c:v>
                </c:pt>
                <c:pt idx="9988">
                  <c:v>10.405754622977803</c:v>
                </c:pt>
                <c:pt idx="9989">
                  <c:v>10.399537219400239</c:v>
                </c:pt>
                <c:pt idx="9990">
                  <c:v>10.393315973326573</c:v>
                </c:pt>
                <c:pt idx="9991">
                  <c:v>10.387090891579122</c:v>
                </c:pt>
                <c:pt idx="9992">
                  <c:v>10.380861980984502</c:v>
                </c:pt>
                <c:pt idx="9993">
                  <c:v>10.374629248373425</c:v>
                </c:pt>
                <c:pt idx="9994">
                  <c:v>10.368392700580918</c:v>
                </c:pt>
                <c:pt idx="9995">
                  <c:v>10.362152344446054</c:v>
                </c:pt>
                <c:pt idx="9996">
                  <c:v>10.355908186812142</c:v>
                </c:pt>
                <c:pt idx="9997">
                  <c:v>10.349660234526738</c:v>
                </c:pt>
                <c:pt idx="9998">
                  <c:v>10.343408494441459</c:v>
                </c:pt>
                <c:pt idx="9999">
                  <c:v>10.337152973412048</c:v>
                </c:pt>
                <c:pt idx="10000">
                  <c:v>10.330893678298496</c:v>
                </c:pt>
                <c:pt idx="10001">
                  <c:v>10.324630615964919</c:v>
                </c:pt>
                <c:pt idx="10002">
                  <c:v>10.318363793279509</c:v>
                </c:pt>
                <c:pt idx="10003">
                  <c:v>10.312093217114557</c:v>
                </c:pt>
                <c:pt idx="10004">
                  <c:v>10.305818894346569</c:v>
                </c:pt>
                <c:pt idx="10005">
                  <c:v>10.299540831856117</c:v>
                </c:pt>
                <c:pt idx="10006">
                  <c:v>10.293259036527838</c:v>
                </c:pt>
                <c:pt idx="10007">
                  <c:v>10.286973515250493</c:v>
                </c:pt>
                <c:pt idx="10008">
                  <c:v>10.280684274916942</c:v>
                </c:pt>
                <c:pt idx="10009">
                  <c:v>10.27439132242411</c:v>
                </c:pt>
                <c:pt idx="10010">
                  <c:v>10.268094664672955</c:v>
                </c:pt>
                <c:pt idx="10011">
                  <c:v>10.261794308568577</c:v>
                </c:pt>
                <c:pt idx="10012">
                  <c:v>10.255490261020075</c:v>
                </c:pt>
                <c:pt idx="10013">
                  <c:v>10.249182528940619</c:v>
                </c:pt>
                <c:pt idx="10014">
                  <c:v>10.242871119247376</c:v>
                </c:pt>
                <c:pt idx="10015">
                  <c:v>10.236556038861629</c:v>
                </c:pt>
                <c:pt idx="10016">
                  <c:v>10.230237294708576</c:v>
                </c:pt>
                <c:pt idx="10017">
                  <c:v>10.223914893717557</c:v>
                </c:pt>
                <c:pt idx="10018">
                  <c:v>10.217588842821831</c:v>
                </c:pt>
                <c:pt idx="10019">
                  <c:v>10.211259148958719</c:v>
                </c:pt>
                <c:pt idx="10020">
                  <c:v>10.204925819069432</c:v>
                </c:pt>
                <c:pt idx="10021">
                  <c:v>10.198588860099303</c:v>
                </c:pt>
                <c:pt idx="10022">
                  <c:v>10.192248278997594</c:v>
                </c:pt>
                <c:pt idx="10023">
                  <c:v>10.185904082717496</c:v>
                </c:pt>
                <c:pt idx="10024">
                  <c:v>10.179556278216197</c:v>
                </c:pt>
                <c:pt idx="10025">
                  <c:v>10.173204872454855</c:v>
                </c:pt>
                <c:pt idx="10026">
                  <c:v>10.166849872398588</c:v>
                </c:pt>
                <c:pt idx="10027">
                  <c:v>10.1604912850164</c:v>
                </c:pt>
                <c:pt idx="10028">
                  <c:v>10.154129117281265</c:v>
                </c:pt>
                <c:pt idx="10029">
                  <c:v>10.147763376170079</c:v>
                </c:pt>
                <c:pt idx="10030">
                  <c:v>10.141394068663693</c:v>
                </c:pt>
                <c:pt idx="10031">
                  <c:v>10.135021201746792</c:v>
                </c:pt>
                <c:pt idx="10032">
                  <c:v>10.128644782408021</c:v>
                </c:pt>
                <c:pt idx="10033">
                  <c:v>10.122264817639907</c:v>
                </c:pt>
                <c:pt idx="10034">
                  <c:v>10.115881314438852</c:v>
                </c:pt>
                <c:pt idx="10035">
                  <c:v>10.109494279805167</c:v>
                </c:pt>
                <c:pt idx="10036">
                  <c:v>10.103103720743022</c:v>
                </c:pt>
                <c:pt idx="10037">
                  <c:v>10.096709644260406</c:v>
                </c:pt>
                <c:pt idx="10038">
                  <c:v>10.09031205736926</c:v>
                </c:pt>
                <c:pt idx="10039">
                  <c:v>10.083910967085302</c:v>
                </c:pt>
                <c:pt idx="10040">
                  <c:v>10.077506380428124</c:v>
                </c:pt>
                <c:pt idx="10041">
                  <c:v>10.071098304421097</c:v>
                </c:pt>
                <c:pt idx="10042">
                  <c:v>10.064686746091521</c:v>
                </c:pt>
                <c:pt idx="10043">
                  <c:v>10.058271712470424</c:v>
                </c:pt>
                <c:pt idx="10044">
                  <c:v>10.051853210592681</c:v>
                </c:pt>
                <c:pt idx="10045">
                  <c:v>10.045431247496953</c:v>
                </c:pt>
                <c:pt idx="10046">
                  <c:v>10.039005830225726</c:v>
                </c:pt>
                <c:pt idx="10047">
                  <c:v>10.032576965825275</c:v>
                </c:pt>
                <c:pt idx="10048">
                  <c:v>10.026144661345608</c:v>
                </c:pt>
                <c:pt idx="10049">
                  <c:v>10.01970892384054</c:v>
                </c:pt>
                <c:pt idx="10050">
                  <c:v>10.013269760367647</c:v>
                </c:pt>
                <c:pt idx="10051">
                  <c:v>10.00682717798829</c:v>
                </c:pt>
                <c:pt idx="10052">
                  <c:v>10.00038118376753</c:v>
                </c:pt>
                <c:pt idx="10053">
                  <c:v>9.9939317847741727</c:v>
                </c:pt>
                <c:pt idx="10054">
                  <c:v>9.9874789880807597</c:v>
                </c:pt>
                <c:pt idx="10055">
                  <c:v>9.9810228007636326</c:v>
                </c:pt>
                <c:pt idx="10056">
                  <c:v>9.9745632299027882</c:v>
                </c:pt>
                <c:pt idx="10057">
                  <c:v>9.9681002825818883</c:v>
                </c:pt>
                <c:pt idx="10058">
                  <c:v>9.9616339658883639</c:v>
                </c:pt>
                <c:pt idx="10059">
                  <c:v>9.9551642869133516</c:v>
                </c:pt>
                <c:pt idx="10060">
                  <c:v>9.9486912527515976</c:v>
                </c:pt>
                <c:pt idx="10061">
                  <c:v>9.9422148705016298</c:v>
                </c:pt>
                <c:pt idx="10062">
                  <c:v>9.9357351472655608</c:v>
                </c:pt>
                <c:pt idx="10063">
                  <c:v>9.9292520901492356</c:v>
                </c:pt>
                <c:pt idx="10064">
                  <c:v>9.9227657062620906</c:v>
                </c:pt>
                <c:pt idx="10065">
                  <c:v>9.9162760027172503</c:v>
                </c:pt>
                <c:pt idx="10066">
                  <c:v>9.9097829866314591</c:v>
                </c:pt>
                <c:pt idx="10067">
                  <c:v>9.9032866651251172</c:v>
                </c:pt>
                <c:pt idx="10068">
                  <c:v>9.8967870453222559</c:v>
                </c:pt>
                <c:pt idx="10069">
                  <c:v>9.890284134350491</c:v>
                </c:pt>
                <c:pt idx="10070">
                  <c:v>9.8837779393410479</c:v>
                </c:pt>
                <c:pt idx="10071">
                  <c:v>9.8772684674287401</c:v>
                </c:pt>
                <c:pt idx="10072">
                  <c:v>9.8707557257520691</c:v>
                </c:pt>
                <c:pt idx="10073">
                  <c:v>9.8642397214530462</c:v>
                </c:pt>
                <c:pt idx="10074">
                  <c:v>9.8577204616772249</c:v>
                </c:pt>
                <c:pt idx="10075">
                  <c:v>9.851197953573763</c:v>
                </c:pt>
                <c:pt idx="10076">
                  <c:v>9.8446722042954669</c:v>
                </c:pt>
                <c:pt idx="10077">
                  <c:v>9.8381432209985835</c:v>
                </c:pt>
                <c:pt idx="10078">
                  <c:v>9.8316110108428934</c:v>
                </c:pt>
                <c:pt idx="10079">
                  <c:v>9.8250755809918076</c:v>
                </c:pt>
                <c:pt idx="10080">
                  <c:v>9.8185369386122598</c:v>
                </c:pt>
                <c:pt idx="10081">
                  <c:v>9.8119950908746514</c:v>
                </c:pt>
                <c:pt idx="10082">
                  <c:v>9.8054500449528756</c:v>
                </c:pt>
                <c:pt idx="10083">
                  <c:v>9.7989018080244126</c:v>
                </c:pt>
                <c:pt idx="10084">
                  <c:v>9.792350387270206</c:v>
                </c:pt>
                <c:pt idx="10085">
                  <c:v>9.7857957898747134</c:v>
                </c:pt>
                <c:pt idx="10086">
                  <c:v>9.7792380230258207</c:v>
                </c:pt>
                <c:pt idx="10087">
                  <c:v>9.7726770939149361</c:v>
                </c:pt>
                <c:pt idx="10088">
                  <c:v>9.7661130097369142</c:v>
                </c:pt>
                <c:pt idx="10089">
                  <c:v>9.759545777690084</c:v>
                </c:pt>
                <c:pt idx="10090">
                  <c:v>9.7529754049762332</c:v>
                </c:pt>
                <c:pt idx="10091">
                  <c:v>9.7464018988005723</c:v>
                </c:pt>
                <c:pt idx="10092">
                  <c:v>9.7398252663717653</c:v>
                </c:pt>
                <c:pt idx="10093">
                  <c:v>9.7332455149018617</c:v>
                </c:pt>
                <c:pt idx="10094">
                  <c:v>9.726662651606425</c:v>
                </c:pt>
                <c:pt idx="10095">
                  <c:v>9.7200766837042973</c:v>
                </c:pt>
                <c:pt idx="10096">
                  <c:v>9.7134876184178367</c:v>
                </c:pt>
                <c:pt idx="10097">
                  <c:v>9.7068954629727919</c:v>
                </c:pt>
                <c:pt idx="10098">
                  <c:v>9.7003002245982586</c:v>
                </c:pt>
                <c:pt idx="10099">
                  <c:v>9.6937019105266735</c:v>
                </c:pt>
                <c:pt idx="10100">
                  <c:v>9.6871005279939268</c:v>
                </c:pt>
                <c:pt idx="10101">
                  <c:v>9.6804960842392553</c:v>
                </c:pt>
                <c:pt idx="10102">
                  <c:v>9.6738885865052513</c:v>
                </c:pt>
                <c:pt idx="10103">
                  <c:v>9.6672780420378182</c:v>
                </c:pt>
                <c:pt idx="10104">
                  <c:v>9.6606644580862309</c:v>
                </c:pt>
                <c:pt idx="10105">
                  <c:v>9.6540478419031022</c:v>
                </c:pt>
                <c:pt idx="10106">
                  <c:v>9.6474282007443843</c:v>
                </c:pt>
                <c:pt idx="10107">
                  <c:v>9.6408055418692964</c:v>
                </c:pt>
                <c:pt idx="10108">
                  <c:v>9.6341798725404058</c:v>
                </c:pt>
                <c:pt idx="10109">
                  <c:v>9.6275512000235608</c:v>
                </c:pt>
                <c:pt idx="10110">
                  <c:v>9.6209195315879192</c:v>
                </c:pt>
                <c:pt idx="10111">
                  <c:v>9.6142848745059357</c:v>
                </c:pt>
                <c:pt idx="10112">
                  <c:v>9.6076472360533103</c:v>
                </c:pt>
                <c:pt idx="10113">
                  <c:v>9.6010066235090434</c:v>
                </c:pt>
                <c:pt idx="10114">
                  <c:v>9.5943630441553456</c:v>
                </c:pt>
                <c:pt idx="10115">
                  <c:v>9.587716505277756</c:v>
                </c:pt>
                <c:pt idx="10116">
                  <c:v>9.5810670141649688</c:v>
                </c:pt>
                <c:pt idx="10117">
                  <c:v>9.5744145781090229</c:v>
                </c:pt>
                <c:pt idx="10118">
                  <c:v>9.5677592044050996</c:v>
                </c:pt>
                <c:pt idx="10119">
                  <c:v>9.5611009003516649</c:v>
                </c:pt>
                <c:pt idx="10120">
                  <c:v>9.5544396732503056</c:v>
                </c:pt>
                <c:pt idx="10121">
                  <c:v>9.5477755304059055</c:v>
                </c:pt>
                <c:pt idx="10122">
                  <c:v>9.5411084791265175</c:v>
                </c:pt>
                <c:pt idx="10123">
                  <c:v>9.5344385267234006</c:v>
                </c:pt>
                <c:pt idx="10124">
                  <c:v>9.5277656805109441</c:v>
                </c:pt>
                <c:pt idx="10125">
                  <c:v>9.5210899478067379</c:v>
                </c:pt>
                <c:pt idx="10126">
                  <c:v>9.514411335931559</c:v>
                </c:pt>
                <c:pt idx="10127">
                  <c:v>9.5077298522093407</c:v>
                </c:pt>
                <c:pt idx="10128">
                  <c:v>9.5010455039671182</c:v>
                </c:pt>
                <c:pt idx="10129">
                  <c:v>9.4943582985350989</c:v>
                </c:pt>
                <c:pt idx="10130">
                  <c:v>9.4876682432466364</c:v>
                </c:pt>
                <c:pt idx="10131">
                  <c:v>9.4809753454382246</c:v>
                </c:pt>
                <c:pt idx="10132">
                  <c:v>9.4742796124493971</c:v>
                </c:pt>
                <c:pt idx="10133">
                  <c:v>9.467581051622842</c:v>
                </c:pt>
                <c:pt idx="10134">
                  <c:v>9.4608796703044007</c:v>
                </c:pt>
                <c:pt idx="10135">
                  <c:v>9.4541754758429324</c:v>
                </c:pt>
                <c:pt idx="10136">
                  <c:v>9.447468475590421</c:v>
                </c:pt>
                <c:pt idx="10137">
                  <c:v>9.4407586769018863</c:v>
                </c:pt>
                <c:pt idx="10138">
                  <c:v>9.4340460871354832</c:v>
                </c:pt>
                <c:pt idx="10139">
                  <c:v>9.4273307136523368</c:v>
                </c:pt>
                <c:pt idx="10140">
                  <c:v>9.4206125638167322</c:v>
                </c:pt>
                <c:pt idx="10141">
                  <c:v>9.4138916449959211</c:v>
                </c:pt>
                <c:pt idx="10142">
                  <c:v>9.407167964560232</c:v>
                </c:pt>
                <c:pt idx="10143">
                  <c:v>9.4004415298829542</c:v>
                </c:pt>
                <c:pt idx="10144">
                  <c:v>9.3937123483405163</c:v>
                </c:pt>
                <c:pt idx="10145">
                  <c:v>9.3869804273122455</c:v>
                </c:pt>
                <c:pt idx="10146">
                  <c:v>9.380245774180521</c:v>
                </c:pt>
                <c:pt idx="10147">
                  <c:v>9.3735083963307257</c:v>
                </c:pt>
                <c:pt idx="10148">
                  <c:v>9.3667683011512555</c:v>
                </c:pt>
                <c:pt idx="10149">
                  <c:v>9.3600254960333924</c:v>
                </c:pt>
                <c:pt idx="10150">
                  <c:v>9.3532799883714386</c:v>
                </c:pt>
                <c:pt idx="10151">
                  <c:v>9.346531785562739</c:v>
                </c:pt>
                <c:pt idx="10152">
                  <c:v>9.3397808950075145</c:v>
                </c:pt>
                <c:pt idx="10153">
                  <c:v>9.3330273241088975</c:v>
                </c:pt>
                <c:pt idx="10154">
                  <c:v>9.3262710802729938</c:v>
                </c:pt>
                <c:pt idx="10155">
                  <c:v>9.3195121709089364</c:v>
                </c:pt>
                <c:pt idx="10156">
                  <c:v>9.3127506034286647</c:v>
                </c:pt>
                <c:pt idx="10157">
                  <c:v>9.3059863852470013</c:v>
                </c:pt>
                <c:pt idx="10158">
                  <c:v>9.2992195237818187</c:v>
                </c:pt>
                <c:pt idx="10159">
                  <c:v>9.2924500264537944</c:v>
                </c:pt>
                <c:pt idx="10160">
                  <c:v>9.285677900686478</c:v>
                </c:pt>
                <c:pt idx="10161">
                  <c:v>9.2789031539063824</c:v>
                </c:pt>
                <c:pt idx="10162">
                  <c:v>9.2721257935427914</c:v>
                </c:pt>
                <c:pt idx="10163">
                  <c:v>9.2653458270279678</c:v>
                </c:pt>
                <c:pt idx="10164">
                  <c:v>9.2585632617969402</c:v>
                </c:pt>
                <c:pt idx="10165">
                  <c:v>9.2517781052876611</c:v>
                </c:pt>
                <c:pt idx="10166">
                  <c:v>9.2449903649408522</c:v>
                </c:pt>
                <c:pt idx="10167">
                  <c:v>9.238200048200099</c:v>
                </c:pt>
                <c:pt idx="10168">
                  <c:v>9.231407162511827</c:v>
                </c:pt>
                <c:pt idx="10169">
                  <c:v>9.2246117153253078</c:v>
                </c:pt>
                <c:pt idx="10170">
                  <c:v>9.2178137140925269</c:v>
                </c:pt>
                <c:pt idx="10171">
                  <c:v>9.2110131662683052</c:v>
                </c:pt>
                <c:pt idx="10172">
                  <c:v>9.2042100793103625</c:v>
                </c:pt>
                <c:pt idx="10173">
                  <c:v>9.1974044606790919</c:v>
                </c:pt>
                <c:pt idx="10174">
                  <c:v>9.1905963178376169</c:v>
                </c:pt>
                <c:pt idx="10175">
                  <c:v>9.1837856582519493</c:v>
                </c:pt>
                <c:pt idx="10176">
                  <c:v>9.1769724893908577</c:v>
                </c:pt>
                <c:pt idx="10177">
                  <c:v>9.170156818725788</c:v>
                </c:pt>
                <c:pt idx="10178">
                  <c:v>9.1633386537308965</c:v>
                </c:pt>
                <c:pt idx="10179">
                  <c:v>9.1565180018831978</c:v>
                </c:pt>
                <c:pt idx="10180">
                  <c:v>9.1496948706623851</c:v>
                </c:pt>
                <c:pt idx="10181">
                  <c:v>9.1428692675508394</c:v>
                </c:pt>
                <c:pt idx="10182">
                  <c:v>9.1360412000336524</c:v>
                </c:pt>
                <c:pt idx="10183">
                  <c:v>9.1292106755986318</c:v>
                </c:pt>
                <c:pt idx="10184">
                  <c:v>9.1223777017363261</c:v>
                </c:pt>
                <c:pt idx="10185">
                  <c:v>9.1155422859398989</c:v>
                </c:pt>
                <c:pt idx="10186">
                  <c:v>9.1087044357052545</c:v>
                </c:pt>
                <c:pt idx="10187">
                  <c:v>9.1018641585308977</c:v>
                </c:pt>
                <c:pt idx="10188">
                  <c:v>9.0950214619180336</c:v>
                </c:pt>
                <c:pt idx="10189">
                  <c:v>9.08817635337053</c:v>
                </c:pt>
                <c:pt idx="10190">
                  <c:v>9.0813288403949102</c:v>
                </c:pt>
                <c:pt idx="10191">
                  <c:v>9.0744789305002751</c:v>
                </c:pt>
                <c:pt idx="10192">
                  <c:v>9.0676266311983902</c:v>
                </c:pt>
                <c:pt idx="10193">
                  <c:v>9.0607719500036694</c:v>
                </c:pt>
                <c:pt idx="10194">
                  <c:v>9.053914894433122</c:v>
                </c:pt>
                <c:pt idx="10195">
                  <c:v>9.0470554720062744</c:v>
                </c:pt>
                <c:pt idx="10196">
                  <c:v>9.0401936902453759</c:v>
                </c:pt>
                <c:pt idx="10197">
                  <c:v>9.0333295566752501</c:v>
                </c:pt>
                <c:pt idx="10198">
                  <c:v>9.0264630788232409</c:v>
                </c:pt>
                <c:pt idx="10199">
                  <c:v>9.0195942642192186</c:v>
                </c:pt>
                <c:pt idx="10200">
                  <c:v>9.0127231203957017</c:v>
                </c:pt>
                <c:pt idx="10201">
                  <c:v>9.0058496548878022</c:v>
                </c:pt>
                <c:pt idx="10202">
                  <c:v>8.998973875233105</c:v>
                </c:pt>
                <c:pt idx="10203">
                  <c:v>8.9920957889717013</c:v>
                </c:pt>
                <c:pt idx="10204">
                  <c:v>8.9852154036462402</c:v>
                </c:pt>
                <c:pt idx="10205">
                  <c:v>8.9783327268019928</c:v>
                </c:pt>
                <c:pt idx="10206">
                  <c:v>8.9714477659866088</c:v>
                </c:pt>
                <c:pt idx="10207">
                  <c:v>8.9645605287502566</c:v>
                </c:pt>
                <c:pt idx="10208">
                  <c:v>8.9576710226457106</c:v>
                </c:pt>
                <c:pt idx="10209">
                  <c:v>8.9507792552280954</c:v>
                </c:pt>
                <c:pt idx="10210">
                  <c:v>8.9438852340551183</c:v>
                </c:pt>
                <c:pt idx="10211">
                  <c:v>8.9369889666869149</c:v>
                </c:pt>
                <c:pt idx="10212">
                  <c:v>8.9300904606860456</c:v>
                </c:pt>
                <c:pt idx="10213">
                  <c:v>8.9231897236176199</c:v>
                </c:pt>
                <c:pt idx="10214">
                  <c:v>8.9162867630491274</c:v>
                </c:pt>
                <c:pt idx="10215">
                  <c:v>8.9093815865505217</c:v>
                </c:pt>
                <c:pt idx="10216">
                  <c:v>8.9024742016941296</c:v>
                </c:pt>
                <c:pt idx="10217">
                  <c:v>8.8955646160547985</c:v>
                </c:pt>
                <c:pt idx="10218">
                  <c:v>8.8886528372096834</c:v>
                </c:pt>
                <c:pt idx="10219">
                  <c:v>8.8817388727384721</c:v>
                </c:pt>
                <c:pt idx="10220">
                  <c:v>8.8748227302231086</c:v>
                </c:pt>
                <c:pt idx="10221">
                  <c:v>8.8679044172479777</c:v>
                </c:pt>
                <c:pt idx="10222">
                  <c:v>8.8609839413999385</c:v>
                </c:pt>
                <c:pt idx="10223">
                  <c:v>8.8540613102681061</c:v>
                </c:pt>
                <c:pt idx="10224">
                  <c:v>8.847136531443935</c:v>
                </c:pt>
                <c:pt idx="10225">
                  <c:v>8.8402096125213436</c:v>
                </c:pt>
                <c:pt idx="10226">
                  <c:v>8.8332805610965863</c:v>
                </c:pt>
                <c:pt idx="10227">
                  <c:v>8.8263493847681858</c:v>
                </c:pt>
                <c:pt idx="10228">
                  <c:v>8.8194160911369739</c:v>
                </c:pt>
                <c:pt idx="10229">
                  <c:v>8.8124806878062181</c:v>
                </c:pt>
                <c:pt idx="10230">
                  <c:v>8.8055431823814274</c:v>
                </c:pt>
                <c:pt idx="10231">
                  <c:v>8.7986035824704256</c:v>
                </c:pt>
                <c:pt idx="10232">
                  <c:v>8.7916618956833457</c:v>
                </c:pt>
                <c:pt idx="10233">
                  <c:v>8.7847181296325605</c:v>
                </c:pt>
                <c:pt idx="10234">
                  <c:v>8.7777722919328092</c:v>
                </c:pt>
                <c:pt idx="10235">
                  <c:v>8.7708243902009926</c:v>
                </c:pt>
                <c:pt idx="10236">
                  <c:v>8.763874432056399</c:v>
                </c:pt>
                <c:pt idx="10237">
                  <c:v>8.7569224251204858</c:v>
                </c:pt>
                <c:pt idx="10238">
                  <c:v>8.7499683770169892</c:v>
                </c:pt>
                <c:pt idx="10239">
                  <c:v>8.7430122953718481</c:v>
                </c:pt>
                <c:pt idx="10240">
                  <c:v>8.7360541878133002</c:v>
                </c:pt>
                <c:pt idx="10241">
                  <c:v>8.7290940619717023</c:v>
                </c:pt>
                <c:pt idx="10242">
                  <c:v>8.7221319254797507</c:v>
                </c:pt>
                <c:pt idx="10243">
                  <c:v>8.7151677859722536</c:v>
                </c:pt>
                <c:pt idx="10244">
                  <c:v>8.7082016510862701</c:v>
                </c:pt>
                <c:pt idx="10245">
                  <c:v>8.7012335284609534</c:v>
                </c:pt>
                <c:pt idx="10246">
                  <c:v>8.6942634257377556</c:v>
                </c:pt>
                <c:pt idx="10247">
                  <c:v>8.6872913505602618</c:v>
                </c:pt>
                <c:pt idx="10248">
                  <c:v>8.6803173105741767</c:v>
                </c:pt>
                <c:pt idx="10249">
                  <c:v>8.6733413134273931</c:v>
                </c:pt>
                <c:pt idx="10250">
                  <c:v>8.6663633667699518</c:v>
                </c:pt>
                <c:pt idx="10251">
                  <c:v>8.6593834782540391</c:v>
                </c:pt>
                <c:pt idx="10252">
                  <c:v>8.6524016555339482</c:v>
                </c:pt>
                <c:pt idx="10253">
                  <c:v>8.6454179062661201</c:v>
                </c:pt>
                <c:pt idx="10254">
                  <c:v>8.6384322381090382</c:v>
                </c:pt>
                <c:pt idx="10255">
                  <c:v>8.6314446587234155</c:v>
                </c:pt>
                <c:pt idx="10256">
                  <c:v>8.6244551757719492</c:v>
                </c:pt>
                <c:pt idx="10257">
                  <c:v>8.6174637969194592</c:v>
                </c:pt>
                <c:pt idx="10258">
                  <c:v>8.6104705298328703</c:v>
                </c:pt>
                <c:pt idx="10259">
                  <c:v>8.6034753821811627</c:v>
                </c:pt>
                <c:pt idx="10260">
                  <c:v>8.5964783616353362</c:v>
                </c:pt>
                <c:pt idx="10261">
                  <c:v>8.5894794758685293</c:v>
                </c:pt>
                <c:pt idx="10262">
                  <c:v>8.5824787325558187</c:v>
                </c:pt>
                <c:pt idx="10263">
                  <c:v>8.5754761393744356</c:v>
                </c:pt>
                <c:pt idx="10264">
                  <c:v>8.5684717040035618</c:v>
                </c:pt>
                <c:pt idx="10265">
                  <c:v>8.5614654341244307</c:v>
                </c:pt>
                <c:pt idx="10266">
                  <c:v>8.5544573374202226</c:v>
                </c:pt>
                <c:pt idx="10267">
                  <c:v>8.5474474215762566</c:v>
                </c:pt>
                <c:pt idx="10268">
                  <c:v>8.5404356942797097</c:v>
                </c:pt>
                <c:pt idx="10269">
                  <c:v>8.5334221632198126</c:v>
                </c:pt>
                <c:pt idx="10270">
                  <c:v>8.5264068360877534</c:v>
                </c:pt>
                <c:pt idx="10271">
                  <c:v>8.5193897205767115</c:v>
                </c:pt>
                <c:pt idx="10272">
                  <c:v>8.5123708243818328</c:v>
                </c:pt>
                <c:pt idx="10273">
                  <c:v>8.5053501552001674</c:v>
                </c:pt>
                <c:pt idx="10274">
                  <c:v>8.4983277207307353</c:v>
                </c:pt>
                <c:pt idx="10275">
                  <c:v>8.4913035286745124</c:v>
                </c:pt>
                <c:pt idx="10276">
                  <c:v>8.4842775867344056</c:v>
                </c:pt>
                <c:pt idx="10277">
                  <c:v>8.4772499026152062</c:v>
                </c:pt>
                <c:pt idx="10278">
                  <c:v>8.4702204840236117</c:v>
                </c:pt>
                <c:pt idx="10279">
                  <c:v>8.4631893386682204</c:v>
                </c:pt>
                <c:pt idx="10280">
                  <c:v>8.4561564742596147</c:v>
                </c:pt>
                <c:pt idx="10281">
                  <c:v>8.449121898510187</c:v>
                </c:pt>
                <c:pt idx="10282">
                  <c:v>8.4420856191341596</c:v>
                </c:pt>
                <c:pt idx="10283">
                  <c:v>8.4350476438476871</c:v>
                </c:pt>
                <c:pt idx="10284">
                  <c:v>8.4280079803688075</c:v>
                </c:pt>
                <c:pt idx="10285">
                  <c:v>8.4209666364173188</c:v>
                </c:pt>
                <c:pt idx="10286">
                  <c:v>8.4139236197149767</c:v>
                </c:pt>
                <c:pt idx="10287">
                  <c:v>8.4068789379852742</c:v>
                </c:pt>
                <c:pt idx="10288">
                  <c:v>8.3998325989536102</c:v>
                </c:pt>
                <c:pt idx="10289">
                  <c:v>8.3927846103471158</c:v>
                </c:pt>
                <c:pt idx="10290">
                  <c:v>8.3857349798947762</c:v>
                </c:pt>
                <c:pt idx="10291">
                  <c:v>8.3786837153273961</c:v>
                </c:pt>
                <c:pt idx="10292">
                  <c:v>8.3716308243775668</c:v>
                </c:pt>
                <c:pt idx="10293">
                  <c:v>8.3645763147796117</c:v>
                </c:pt>
                <c:pt idx="10294">
                  <c:v>8.3575201942696928</c:v>
                </c:pt>
                <c:pt idx="10295">
                  <c:v>8.3504624705856898</c:v>
                </c:pt>
                <c:pt idx="10296">
                  <c:v>8.3434031514672355</c:v>
                </c:pt>
                <c:pt idx="10297">
                  <c:v>8.3363422446558104</c:v>
                </c:pt>
                <c:pt idx="10298">
                  <c:v>8.3292797578945468</c:v>
                </c:pt>
                <c:pt idx="10299">
                  <c:v>8.3222156989282912</c:v>
                </c:pt>
                <c:pt idx="10300">
                  <c:v>8.3151500755036292</c:v>
                </c:pt>
                <c:pt idx="10301">
                  <c:v>8.3080828953689707</c:v>
                </c:pt>
                <c:pt idx="10302">
                  <c:v>8.3010141662743138</c:v>
                </c:pt>
                <c:pt idx="10303">
                  <c:v>8.2939438959713172</c:v>
                </c:pt>
                <c:pt idx="10304">
                  <c:v>8.2868720922134536</c:v>
                </c:pt>
                <c:pt idx="10305">
                  <c:v>8.2797987627558562</c:v>
                </c:pt>
                <c:pt idx="10306">
                  <c:v>8.2727239153552752</c:v>
                </c:pt>
                <c:pt idx="10307">
                  <c:v>8.2656475577700999</c:v>
                </c:pt>
                <c:pt idx="10308">
                  <c:v>8.2585696977604606</c:v>
                </c:pt>
                <c:pt idx="10309">
                  <c:v>8.2514903430880988</c:v>
                </c:pt>
                <c:pt idx="10310">
                  <c:v>8.2444095015164187</c:v>
                </c:pt>
                <c:pt idx="10311">
                  <c:v>8.2373271808103805</c:v>
                </c:pt>
                <c:pt idx="10312">
                  <c:v>8.2302433887366551</c:v>
                </c:pt>
                <c:pt idx="10313">
                  <c:v>8.2231581330634924</c:v>
                </c:pt>
                <c:pt idx="10314">
                  <c:v>8.2160714215606916</c:v>
                </c:pt>
                <c:pt idx="10315">
                  <c:v>8.2089832619997605</c:v>
                </c:pt>
                <c:pt idx="10316">
                  <c:v>8.2018936621537151</c:v>
                </c:pt>
                <c:pt idx="10317">
                  <c:v>8.1948026297971808</c:v>
                </c:pt>
                <c:pt idx="10318">
                  <c:v>8.1877101727062929</c:v>
                </c:pt>
                <c:pt idx="10319">
                  <c:v>8.1806162986588902</c:v>
                </c:pt>
                <c:pt idx="10320">
                  <c:v>8.1735210154342006</c:v>
                </c:pt>
                <c:pt idx="10321">
                  <c:v>8.166424330813058</c:v>
                </c:pt>
                <c:pt idx="10322">
                  <c:v>8.1593262525779355</c:v>
                </c:pt>
                <c:pt idx="10323">
                  <c:v>8.1522267885127047</c:v>
                </c:pt>
                <c:pt idx="10324">
                  <c:v>8.1451259464027466</c:v>
                </c:pt>
                <c:pt idx="10325">
                  <c:v>8.1380237340350536</c:v>
                </c:pt>
                <c:pt idx="10326">
                  <c:v>8.1309201591980962</c:v>
                </c:pt>
                <c:pt idx="10327">
                  <c:v>8.1238152296817709</c:v>
                </c:pt>
                <c:pt idx="10328">
                  <c:v>8.1167089532775201</c:v>
                </c:pt>
                <c:pt idx="10329">
                  <c:v>8.1096013377782334</c:v>
                </c:pt>
                <c:pt idx="10330">
                  <c:v>8.1024923909782984</c:v>
                </c:pt>
                <c:pt idx="10331">
                  <c:v>8.095382120673559</c:v>
                </c:pt>
                <c:pt idx="10332">
                  <c:v>8.0882705346612713</c:v>
                </c:pt>
                <c:pt idx="10333">
                  <c:v>8.0811576407401819</c:v>
                </c:pt>
                <c:pt idx="10334">
                  <c:v>8.0740434467104496</c:v>
                </c:pt>
                <c:pt idx="10335">
                  <c:v>8.0669279603736186</c:v>
                </c:pt>
                <c:pt idx="10336">
                  <c:v>8.0598111895327555</c:v>
                </c:pt>
                <c:pt idx="10337">
                  <c:v>8.0526931419922398</c:v>
                </c:pt>
                <c:pt idx="10338">
                  <c:v>8.0455738255578986</c:v>
                </c:pt>
                <c:pt idx="10339">
                  <c:v>8.0384532480369035</c:v>
                </c:pt>
                <c:pt idx="10340">
                  <c:v>8.0313314172378814</c:v>
                </c:pt>
                <c:pt idx="10341">
                  <c:v>8.0242083409707359</c:v>
                </c:pt>
                <c:pt idx="10342">
                  <c:v>8.017084027046856</c:v>
                </c:pt>
                <c:pt idx="10343">
                  <c:v>8.0099584832788988</c:v>
                </c:pt>
                <c:pt idx="10344">
                  <c:v>8.0028317174809214</c:v>
                </c:pt>
                <c:pt idx="10345">
                  <c:v>7.9957037374682409</c:v>
                </c:pt>
                <c:pt idx="10346">
                  <c:v>7.9885745510575905</c:v>
                </c:pt>
                <c:pt idx="10347">
                  <c:v>7.9814441660669964</c:v>
                </c:pt>
                <c:pt idx="10348">
                  <c:v>7.9743125903158303</c:v>
                </c:pt>
                <c:pt idx="10349">
                  <c:v>7.9671798316247013</c:v>
                </c:pt>
                <c:pt idx="10350">
                  <c:v>7.9600458978155499</c:v>
                </c:pt>
                <c:pt idx="10351">
                  <c:v>7.9529107967116257</c:v>
                </c:pt>
                <c:pt idx="10352">
                  <c:v>7.9457745361374634</c:v>
                </c:pt>
                <c:pt idx="10353">
                  <c:v>7.9386371239188005</c:v>
                </c:pt>
                <c:pt idx="10354">
                  <c:v>7.9314985678827119</c:v>
                </c:pt>
                <c:pt idx="10355">
                  <c:v>7.9243588758575196</c:v>
                </c:pt>
                <c:pt idx="10356">
                  <c:v>7.9172180556727492</c:v>
                </c:pt>
                <c:pt idx="10357">
                  <c:v>7.9100761151591668</c:v>
                </c:pt>
                <c:pt idx="10358">
                  <c:v>7.9029330621487839</c:v>
                </c:pt>
                <c:pt idx="10359">
                  <c:v>7.8957889044748795</c:v>
                </c:pt>
                <c:pt idx="10360">
                  <c:v>7.8886436499718702</c:v>
                </c:pt>
                <c:pt idx="10361">
                  <c:v>7.8814973064754188</c:v>
                </c:pt>
                <c:pt idx="10362">
                  <c:v>7.8743498818223312</c:v>
                </c:pt>
                <c:pt idx="10363">
                  <c:v>7.8672013838506825</c:v>
                </c:pt>
                <c:pt idx="10364">
                  <c:v>7.8600518203996144</c:v>
                </c:pt>
                <c:pt idx="10365">
                  <c:v>7.8529011993095628</c:v>
                </c:pt>
                <c:pt idx="10366">
                  <c:v>7.8457495284220382</c:v>
                </c:pt>
                <c:pt idx="10367">
                  <c:v>7.8385968155797334</c:v>
                </c:pt>
                <c:pt idx="10368">
                  <c:v>7.8314430686264265</c:v>
                </c:pt>
                <c:pt idx="10369">
                  <c:v>7.8242882954071504</c:v>
                </c:pt>
                <c:pt idx="10370">
                  <c:v>7.81713250376795</c:v>
                </c:pt>
                <c:pt idx="10371">
                  <c:v>7.8099757015560201</c:v>
                </c:pt>
                <c:pt idx="10372">
                  <c:v>7.8028178966196844</c:v>
                </c:pt>
                <c:pt idx="10373">
                  <c:v>7.795659096808393</c:v>
                </c:pt>
                <c:pt idx="10374">
                  <c:v>7.7884993099725888</c:v>
                </c:pt>
                <c:pt idx="10375">
                  <c:v>7.7813385439638383</c:v>
                </c:pt>
                <c:pt idx="10376">
                  <c:v>7.7741768066348751</c:v>
                </c:pt>
                <c:pt idx="10377">
                  <c:v>7.7670141058394098</c:v>
                </c:pt>
                <c:pt idx="10378">
                  <c:v>7.7598504494321734</c:v>
                </c:pt>
                <c:pt idx="10379">
                  <c:v>7.7526858452689842</c:v>
                </c:pt>
                <c:pt idx="10380">
                  <c:v>7.7455203012067892</c:v>
                </c:pt>
                <c:pt idx="10381">
                  <c:v>7.7383538251034514</c:v>
                </c:pt>
                <c:pt idx="10382">
                  <c:v>7.7311864248178317</c:v>
                </c:pt>
                <c:pt idx="10383">
                  <c:v>7.7240181082099353</c:v>
                </c:pt>
                <c:pt idx="10384">
                  <c:v>7.7168488831406865</c:v>
                </c:pt>
                <c:pt idx="10385">
                  <c:v>7.7096787574719725</c:v>
                </c:pt>
                <c:pt idx="10386">
                  <c:v>7.7025077390667889</c:v>
                </c:pt>
                <c:pt idx="10387">
                  <c:v>7.6953358357889838</c:v>
                </c:pt>
                <c:pt idx="10388">
                  <c:v>7.6881630555034368</c:v>
                </c:pt>
                <c:pt idx="10389">
                  <c:v>7.6809894060759865</c:v>
                </c:pt>
                <c:pt idx="10390">
                  <c:v>7.6738148953734422</c:v>
                </c:pt>
                <c:pt idx="10391">
                  <c:v>7.6666395312634998</c:v>
                </c:pt>
                <c:pt idx="10392">
                  <c:v>7.6594633216148322</c:v>
                </c:pt>
                <c:pt idx="10393">
                  <c:v>7.6522862742970368</c:v>
                </c:pt>
                <c:pt idx="10394">
                  <c:v>7.6451083971806657</c:v>
                </c:pt>
                <c:pt idx="10395">
                  <c:v>7.6379296981370812</c:v>
                </c:pt>
                <c:pt idx="10396">
                  <c:v>7.6307501850385906</c:v>
                </c:pt>
                <c:pt idx="10397">
                  <c:v>7.6235698657584887</c:v>
                </c:pt>
                <c:pt idx="10398">
                  <c:v>7.6163887481708619</c:v>
                </c:pt>
                <c:pt idx="10399">
                  <c:v>7.6092068401506374</c:v>
                </c:pt>
                <c:pt idx="10400">
                  <c:v>7.6020241495736469</c:v>
                </c:pt>
                <c:pt idx="10401">
                  <c:v>7.5948406843166714</c:v>
                </c:pt>
                <c:pt idx="10402">
                  <c:v>7.5876564522572307</c:v>
                </c:pt>
                <c:pt idx="10403">
                  <c:v>7.5804714612736541</c:v>
                </c:pt>
                <c:pt idx="10404">
                  <c:v>7.573285719245213</c:v>
                </c:pt>
                <c:pt idx="10405">
                  <c:v>7.5660992340519915</c:v>
                </c:pt>
                <c:pt idx="10406">
                  <c:v>7.5589120135748233</c:v>
                </c:pt>
                <c:pt idx="10407">
                  <c:v>7.5517240656953337</c:v>
                </c:pt>
                <c:pt idx="10408">
                  <c:v>7.5445353982960359</c:v>
                </c:pt>
                <c:pt idx="10409">
                  <c:v>7.5373460192601627</c:v>
                </c:pt>
                <c:pt idx="10410">
                  <c:v>7.5301559364717559</c:v>
                </c:pt>
                <c:pt idx="10411">
                  <c:v>7.5229651578156522</c:v>
                </c:pt>
                <c:pt idx="10412">
                  <c:v>7.5157736911773867</c:v>
                </c:pt>
                <c:pt idx="10413">
                  <c:v>7.5085815444432802</c:v>
                </c:pt>
                <c:pt idx="10414">
                  <c:v>7.5013887255004166</c:v>
                </c:pt>
                <c:pt idx="10415">
                  <c:v>7.4941952422366302</c:v>
                </c:pt>
                <c:pt idx="10416">
                  <c:v>7.4870011025404208</c:v>
                </c:pt>
                <c:pt idx="10417">
                  <c:v>7.479806314301042</c:v>
                </c:pt>
                <c:pt idx="10418">
                  <c:v>7.4726108854084865</c:v>
                </c:pt>
                <c:pt idx="10419">
                  <c:v>7.4654148237534361</c:v>
                </c:pt>
                <c:pt idx="10420">
                  <c:v>7.4582181372271865</c:v>
                </c:pt>
                <c:pt idx="10421">
                  <c:v>7.4510208337218282</c:v>
                </c:pt>
                <c:pt idx="10422">
                  <c:v>7.4438229211301286</c:v>
                </c:pt>
                <c:pt idx="10423">
                  <c:v>7.4366244073454695</c:v>
                </c:pt>
                <c:pt idx="10424">
                  <c:v>7.4294253002618245</c:v>
                </c:pt>
                <c:pt idx="10425">
                  <c:v>7.4222256077739281</c:v>
                </c:pt>
                <c:pt idx="10426">
                  <c:v>7.4150253377771858</c:v>
                </c:pt>
                <c:pt idx="10427">
                  <c:v>7.4078244981675496</c:v>
                </c:pt>
                <c:pt idx="10428">
                  <c:v>7.4006230968416018</c:v>
                </c:pt>
                <c:pt idx="10429">
                  <c:v>7.3934211416965576</c:v>
                </c:pt>
                <c:pt idx="10430">
                  <c:v>7.3862186406302737</c:v>
                </c:pt>
                <c:pt idx="10431">
                  <c:v>7.3790156015411696</c:v>
                </c:pt>
                <c:pt idx="10432">
                  <c:v>7.3718120323282186</c:v>
                </c:pt>
                <c:pt idx="10433">
                  <c:v>7.3646079408910863</c:v>
                </c:pt>
                <c:pt idx="10434">
                  <c:v>7.3574033351298791</c:v>
                </c:pt>
                <c:pt idx="10435">
                  <c:v>7.3501982229453757</c:v>
                </c:pt>
                <c:pt idx="10436">
                  <c:v>7.3429926122388567</c:v>
                </c:pt>
                <c:pt idx="10437">
                  <c:v>7.3357865109121123</c:v>
                </c:pt>
                <c:pt idx="10438">
                  <c:v>7.3285799268675769</c:v>
                </c:pt>
                <c:pt idx="10439">
                  <c:v>7.3213728680081278</c:v>
                </c:pt>
                <c:pt idx="10440">
                  <c:v>7.3141653422372066</c:v>
                </c:pt>
                <c:pt idx="10441">
                  <c:v>7.3069573574587032</c:v>
                </c:pt>
                <c:pt idx="10442">
                  <c:v>7.2997489215771107</c:v>
                </c:pt>
                <c:pt idx="10443">
                  <c:v>7.2925400424973024</c:v>
                </c:pt>
                <c:pt idx="10444">
                  <c:v>7.2853307281247854</c:v>
                </c:pt>
                <c:pt idx="10445">
                  <c:v>7.2781209863653791</c:v>
                </c:pt>
                <c:pt idx="10446">
                  <c:v>7.2709108251254371</c:v>
                </c:pt>
                <c:pt idx="10447">
                  <c:v>7.2637002523118719</c:v>
                </c:pt>
                <c:pt idx="10448">
                  <c:v>7.2564892758319139</c:v>
                </c:pt>
                <c:pt idx="10449">
                  <c:v>7.2492779035932458</c:v>
                </c:pt>
                <c:pt idx="10450">
                  <c:v>7.2420661435040792</c:v>
                </c:pt>
                <c:pt idx="10451">
                  <c:v>7.2348540034729734</c:v>
                </c:pt>
                <c:pt idx="10452">
                  <c:v>7.2276414914089449</c:v>
                </c:pt>
                <c:pt idx="10453">
                  <c:v>7.2204286152213264</c:v>
                </c:pt>
                <c:pt idx="10454">
                  <c:v>7.2132153828199828</c:v>
                </c:pt>
                <c:pt idx="10455">
                  <c:v>7.2060018021151038</c:v>
                </c:pt>
                <c:pt idx="10456">
                  <c:v>7.1987878810172559</c:v>
                </c:pt>
                <c:pt idx="10457">
                  <c:v>7.1915736274374007</c:v>
                </c:pt>
                <c:pt idx="10458">
                  <c:v>7.1843590492868028</c:v>
                </c:pt>
                <c:pt idx="10459">
                  <c:v>7.1771441544772028</c:v>
                </c:pt>
                <c:pt idx="10460">
                  <c:v>7.1699289509205721</c:v>
                </c:pt>
                <c:pt idx="10461">
                  <c:v>7.1627134465292617</c:v>
                </c:pt>
                <c:pt idx="10462">
                  <c:v>7.1554976492159863</c:v>
                </c:pt>
                <c:pt idx="10463">
                  <c:v>7.1482815668937496</c:v>
                </c:pt>
                <c:pt idx="10464">
                  <c:v>7.1410652074758199</c:v>
                </c:pt>
                <c:pt idx="10465">
                  <c:v>7.1338485788758987</c:v>
                </c:pt>
                <c:pt idx="10466">
                  <c:v>7.1266316890078514</c:v>
                </c:pt>
                <c:pt idx="10467">
                  <c:v>7.1194145457858822</c:v>
                </c:pt>
                <c:pt idx="10468">
                  <c:v>7.1121971571244975</c:v>
                </c:pt>
                <c:pt idx="10469">
                  <c:v>7.1049795309384542</c:v>
                </c:pt>
                <c:pt idx="10470">
                  <c:v>7.0977616751427099</c:v>
                </c:pt>
                <c:pt idx="10471">
                  <c:v>7.090543597652589</c:v>
                </c:pt>
                <c:pt idx="10472">
                  <c:v>7.0833253063835802</c:v>
                </c:pt>
                <c:pt idx="10473">
                  <c:v>7.0761068092514456</c:v>
                </c:pt>
                <c:pt idx="10474">
                  <c:v>7.0688881141720774</c:v>
                </c:pt>
                <c:pt idx="10475">
                  <c:v>7.0616692290617245</c:v>
                </c:pt>
                <c:pt idx="10476">
                  <c:v>7.0544501618367761</c:v>
                </c:pt>
                <c:pt idx="10477">
                  <c:v>7.0472309204138126</c:v>
                </c:pt>
                <c:pt idx="10478">
                  <c:v>7.0400115127096345</c:v>
                </c:pt>
                <c:pt idx="10479">
                  <c:v>7.0327919466411402</c:v>
                </c:pt>
                <c:pt idx="10480">
                  <c:v>7.0255722301255705</c:v>
                </c:pt>
                <c:pt idx="10481">
                  <c:v>7.0183523710801916</c:v>
                </c:pt>
                <c:pt idx="10482">
                  <c:v>7.0111323774224026</c:v>
                </c:pt>
                <c:pt idx="10483">
                  <c:v>7.0039122570698886</c:v>
                </c:pt>
                <c:pt idx="10484">
                  <c:v>6.9966920179403802</c:v>
                </c:pt>
                <c:pt idx="10485">
                  <c:v>6.9894716679517233</c:v>
                </c:pt>
                <c:pt idx="10486">
                  <c:v>6.9822512150219591</c:v>
                </c:pt>
                <c:pt idx="10487">
                  <c:v>6.9750306670691424</c:v>
                </c:pt>
                <c:pt idx="10488">
                  <c:v>6.967810032011549</c:v>
                </c:pt>
                <c:pt idx="10489">
                  <c:v>6.9605893177674698</c:v>
                </c:pt>
                <c:pt idx="10490">
                  <c:v>6.953368532255312</c:v>
                </c:pt>
                <c:pt idx="10491">
                  <c:v>6.9461476833935052</c:v>
                </c:pt>
                <c:pt idx="10492">
                  <c:v>6.9389267791006688</c:v>
                </c:pt>
                <c:pt idx="10493">
                  <c:v>6.9317058272953576</c:v>
                </c:pt>
                <c:pt idx="10494">
                  <c:v>6.924484835896247</c:v>
                </c:pt>
                <c:pt idx="10495">
                  <c:v>6.9172638128220232</c:v>
                </c:pt>
                <c:pt idx="10496">
                  <c:v>6.910042765991439</c:v>
                </c:pt>
                <c:pt idx="10497">
                  <c:v>6.9028217033232817</c:v>
                </c:pt>
                <c:pt idx="10498">
                  <c:v>6.8956006327362944</c:v>
                </c:pt>
                <c:pt idx="10499">
                  <c:v>6.8883795621492654</c:v>
                </c:pt>
                <c:pt idx="10500">
                  <c:v>6.8811584994809847</c:v>
                </c:pt>
                <c:pt idx="10501">
                  <c:v>6.8739374526502832</c:v>
                </c:pt>
                <c:pt idx="10502">
                  <c:v>6.8667164295759111</c:v>
                </c:pt>
                <c:pt idx="10503">
                  <c:v>6.8594954381765314</c:v>
                </c:pt>
                <c:pt idx="10504">
                  <c:v>6.852274486370872</c:v>
                </c:pt>
                <c:pt idx="10505">
                  <c:v>6.8450535820776519</c:v>
                </c:pt>
                <c:pt idx="10506">
                  <c:v>6.8378327332154658</c:v>
                </c:pt>
                <c:pt idx="10507">
                  <c:v>6.8306119477028133</c:v>
                </c:pt>
                <c:pt idx="10508">
                  <c:v>6.8233912334581692</c:v>
                </c:pt>
                <c:pt idx="10509">
                  <c:v>6.8161705983999914</c:v>
                </c:pt>
                <c:pt idx="10510">
                  <c:v>6.8089500504465477</c:v>
                </c:pt>
                <c:pt idx="10511">
                  <c:v>6.801729597516049</c:v>
                </c:pt>
                <c:pt idx="10512">
                  <c:v>6.7945092475266229</c:v>
                </c:pt>
                <c:pt idx="10513">
                  <c:v>6.7872890083962902</c:v>
                </c:pt>
                <c:pt idx="10514">
                  <c:v>6.7800688880428917</c:v>
                </c:pt>
                <c:pt idx="10515">
                  <c:v>6.7728488943841798</c:v>
                </c:pt>
                <c:pt idx="10516">
                  <c:v>6.7656290353377706</c:v>
                </c:pt>
                <c:pt idx="10517">
                  <c:v>6.7584093188211485</c:v>
                </c:pt>
                <c:pt idx="10518">
                  <c:v>6.7511897527515838</c:v>
                </c:pt>
                <c:pt idx="10519">
                  <c:v>6.7439703450462378</c:v>
                </c:pt>
                <c:pt idx="10520">
                  <c:v>6.7367511036220531</c:v>
                </c:pt>
                <c:pt idx="10521">
                  <c:v>6.7295320363957885</c:v>
                </c:pt>
                <c:pt idx="10522">
                  <c:v>6.7223131512841112</c:v>
                </c:pt>
                <c:pt idx="10523">
                  <c:v>6.715094456203401</c:v>
                </c:pt>
                <c:pt idx="10524">
                  <c:v>6.7078759590697903</c:v>
                </c:pt>
                <c:pt idx="10525">
                  <c:v>6.7006576677992369</c:v>
                </c:pt>
                <c:pt idx="10526">
                  <c:v>6.693439590307567</c:v>
                </c:pt>
                <c:pt idx="10527">
                  <c:v>6.6862217345102515</c:v>
                </c:pt>
                <c:pt idx="10528">
                  <c:v>6.6790041083224931</c:v>
                </c:pt>
                <c:pt idx="10529">
                  <c:v>6.6717867196593517</c:v>
                </c:pt>
                <c:pt idx="10530">
                  <c:v>6.6645695764356168</c:v>
                </c:pt>
                <c:pt idx="10531">
                  <c:v>6.6573526865657451</c:v>
                </c:pt>
                <c:pt idx="10532">
                  <c:v>6.6501360579638833</c:v>
                </c:pt>
                <c:pt idx="10533">
                  <c:v>6.6429196985440058</c:v>
                </c:pt>
                <c:pt idx="10534">
                  <c:v>6.6357036162197502</c:v>
                </c:pt>
                <c:pt idx="10535">
                  <c:v>6.6284878189043992</c:v>
                </c:pt>
                <c:pt idx="10536">
                  <c:v>6.6212723145109589</c:v>
                </c:pt>
                <c:pt idx="10537">
                  <c:v>6.6140571109521256</c:v>
                </c:pt>
                <c:pt idx="10538">
                  <c:v>6.6068422161402829</c:v>
                </c:pt>
                <c:pt idx="10539">
                  <c:v>6.5996276379874059</c:v>
                </c:pt>
                <c:pt idx="10540">
                  <c:v>6.5924133844051687</c:v>
                </c:pt>
                <c:pt idx="10541">
                  <c:v>6.5851994633049058</c:v>
                </c:pt>
                <c:pt idx="10542">
                  <c:v>6.5779858825975657</c:v>
                </c:pt>
                <c:pt idx="10543">
                  <c:v>6.5707726501936801</c:v>
                </c:pt>
                <c:pt idx="10544">
                  <c:v>6.563559774003525</c:v>
                </c:pt>
                <c:pt idx="10545">
                  <c:v>6.5563472619368293</c:v>
                </c:pt>
                <c:pt idx="10546">
                  <c:v>6.5491351219029852</c:v>
                </c:pt>
                <c:pt idx="10547">
                  <c:v>6.5419233618110768</c:v>
                </c:pt>
                <c:pt idx="10548">
                  <c:v>6.5347119895696437</c:v>
                </c:pt>
                <c:pt idx="10549">
                  <c:v>6.5275010130867779</c:v>
                </c:pt>
                <c:pt idx="10550">
                  <c:v>6.5202904402702506</c:v>
                </c:pt>
                <c:pt idx="10551">
                  <c:v>6.5130802790273759</c:v>
                </c:pt>
                <c:pt idx="10552">
                  <c:v>6.5058705372649523</c:v>
                </c:pt>
                <c:pt idx="10553">
                  <c:v>6.4986612228892859</c:v>
                </c:pt>
                <c:pt idx="10554">
                  <c:v>6.4914523438063378</c:v>
                </c:pt>
                <c:pt idx="10555">
                  <c:v>6.4842439079215364</c:v>
                </c:pt>
                <c:pt idx="10556">
                  <c:v>6.4770359231397796</c:v>
                </c:pt>
                <c:pt idx="10557">
                  <c:v>6.4698283973655055</c:v>
                </c:pt>
                <c:pt idx="10558">
                  <c:v>6.4626213385026769</c:v>
                </c:pt>
                <c:pt idx="10559">
                  <c:v>6.4554147544547167</c:v>
                </c:pt>
                <c:pt idx="10560">
                  <c:v>6.4482086531244791</c:v>
                </c:pt>
                <c:pt idx="10561">
                  <c:v>6.4410030424143976</c:v>
                </c:pt>
                <c:pt idx="10562">
                  <c:v>6.4337979302262829</c:v>
                </c:pt>
                <c:pt idx="10563">
                  <c:v>6.4265933244614395</c:v>
                </c:pt>
                <c:pt idx="10564">
                  <c:v>6.4193892330205609</c:v>
                </c:pt>
                <c:pt idx="10565">
                  <c:v>6.412185663803867</c:v>
                </c:pt>
                <c:pt idx="10566">
                  <c:v>6.4049826247108923</c:v>
                </c:pt>
                <c:pt idx="10567">
                  <c:v>6.3977801236407172</c:v>
                </c:pt>
                <c:pt idx="10568">
                  <c:v>6.3905781684917375</c:v>
                </c:pt>
                <c:pt idx="10569">
                  <c:v>6.383376767161808</c:v>
                </c:pt>
                <c:pt idx="10570">
                  <c:v>6.3761759275480872</c:v>
                </c:pt>
                <c:pt idx="10571">
                  <c:v>6.3689756575472147</c:v>
                </c:pt>
                <c:pt idx="10572">
                  <c:v>6.3617759650551662</c:v>
                </c:pt>
                <c:pt idx="10573">
                  <c:v>6.3545768579673165</c:v>
                </c:pt>
                <c:pt idx="10574">
                  <c:v>6.3473783441783205</c:v>
                </c:pt>
                <c:pt idx="10575">
                  <c:v>6.340180431582251</c:v>
                </c:pt>
                <c:pt idx="10576">
                  <c:v>6.3329831280725282</c:v>
                </c:pt>
                <c:pt idx="10577">
                  <c:v>6.3257864415418412</c:v>
                </c:pt>
                <c:pt idx="10578">
                  <c:v>6.3185903798822425</c:v>
                </c:pt>
                <c:pt idx="10579">
                  <c:v>6.3113949509851031</c:v>
                </c:pt>
                <c:pt idx="10580">
                  <c:v>6.3042001627411208</c:v>
                </c:pt>
                <c:pt idx="10581">
                  <c:v>6.2970060230402378</c:v>
                </c:pt>
                <c:pt idx="10582">
                  <c:v>6.2898125397716971</c:v>
                </c:pt>
                <c:pt idx="10583">
                  <c:v>6.2826197208240231</c:v>
                </c:pt>
                <c:pt idx="10584">
                  <c:v>6.275427574085076</c:v>
                </c:pt>
                <c:pt idx="10585">
                  <c:v>6.2682361074418971</c:v>
                </c:pt>
                <c:pt idx="10586">
                  <c:v>6.2610453287808259</c:v>
                </c:pt>
                <c:pt idx="10587">
                  <c:v>6.2538552459873964</c:v>
                </c:pt>
                <c:pt idx="10588">
                  <c:v>6.246665866946465</c:v>
                </c:pt>
                <c:pt idx="10589">
                  <c:v>6.2394771995420051</c:v>
                </c:pt>
                <c:pt idx="10590">
                  <c:v>6.2322892516573321</c:v>
                </c:pt>
                <c:pt idx="10591">
                  <c:v>6.2251020311748917</c:v>
                </c:pt>
                <c:pt idx="10592">
                  <c:v>6.2179155459763615</c:v>
                </c:pt>
                <c:pt idx="10593">
                  <c:v>6.2107298039425558</c:v>
                </c:pt>
                <c:pt idx="10594">
                  <c:v>6.2035448129535942</c:v>
                </c:pt>
                <c:pt idx="10595">
                  <c:v>6.1963605808886388</c:v>
                </c:pt>
                <c:pt idx="10596">
                  <c:v>6.1891771156261086</c:v>
                </c:pt>
                <c:pt idx="10597">
                  <c:v>6.181994425043575</c:v>
                </c:pt>
                <c:pt idx="10598">
                  <c:v>6.1748125170177017</c:v>
                </c:pt>
                <c:pt idx="10599">
                  <c:v>6.1676313994243479</c:v>
                </c:pt>
                <c:pt idx="10600">
                  <c:v>6.1604510801384729</c:v>
                </c:pt>
                <c:pt idx="10601">
                  <c:v>6.1532715670341931</c:v>
                </c:pt>
                <c:pt idx="10602">
                  <c:v>6.1460928679847591</c:v>
                </c:pt>
                <c:pt idx="10603">
                  <c:v>6.1389149908624328</c:v>
                </c:pt>
                <c:pt idx="10604">
                  <c:v>6.1317379435386261</c:v>
                </c:pt>
                <c:pt idx="10605">
                  <c:v>6.1245617338839393</c:v>
                </c:pt>
                <c:pt idx="10606">
                  <c:v>6.1173863697679245</c:v>
                </c:pt>
                <c:pt idx="10607">
                  <c:v>6.1102118590591887</c:v>
                </c:pt>
                <c:pt idx="10608">
                  <c:v>6.103038209625538</c:v>
                </c:pt>
                <c:pt idx="10609">
                  <c:v>6.0958654293337426</c:v>
                </c:pt>
                <c:pt idx="10610">
                  <c:v>6.0886935260495907</c:v>
                </c:pt>
                <c:pt idx="10611">
                  <c:v>6.0815225076380139</c:v>
                </c:pt>
                <c:pt idx="10612">
                  <c:v>6.0743523819628855</c:v>
                </c:pt>
                <c:pt idx="10613">
                  <c:v>6.0671831568871424</c:v>
                </c:pt>
                <c:pt idx="10614">
                  <c:v>6.0600148402726717</c:v>
                </c:pt>
                <c:pt idx="10615">
                  <c:v>6.0528474399804812</c:v>
                </c:pt>
                <c:pt idx="10616">
                  <c:v>6.045680963870443</c:v>
                </c:pt>
                <c:pt idx="10617">
                  <c:v>6.038515419801505</c:v>
                </c:pt>
                <c:pt idx="10618">
                  <c:v>6.0313508156315851</c:v>
                </c:pt>
                <c:pt idx="10619">
                  <c:v>6.0241871592175293</c:v>
                </c:pt>
                <c:pt idx="10620">
                  <c:v>6.0170244584151504</c:v>
                </c:pt>
                <c:pt idx="10621">
                  <c:v>6.0098627210792044</c:v>
                </c:pt>
                <c:pt idx="10622">
                  <c:v>6.0027019550634897</c:v>
                </c:pt>
                <c:pt idx="10623">
                  <c:v>5.9955421682206476</c:v>
                </c:pt>
                <c:pt idx="10624">
                  <c:v>5.9883833684022179</c:v>
                </c:pt>
                <c:pt idx="10625">
                  <c:v>5.9812255634586879</c:v>
                </c:pt>
                <c:pt idx="10626">
                  <c:v>5.9740687612395558</c:v>
                </c:pt>
                <c:pt idx="10627">
                  <c:v>5.9669129695930909</c:v>
                </c:pt>
                <c:pt idx="10628">
                  <c:v>5.9597581963664403</c:v>
                </c:pt>
                <c:pt idx="10629">
                  <c:v>5.9526044494057384</c:v>
                </c:pt>
                <c:pt idx="10630">
                  <c:v>5.94545173655598</c:v>
                </c:pt>
                <c:pt idx="10631">
                  <c:v>5.9383000656609681</c:v>
                </c:pt>
                <c:pt idx="10632">
                  <c:v>5.9311494445633413</c:v>
                </c:pt>
                <c:pt idx="10633">
                  <c:v>5.9239998811046766</c:v>
                </c:pt>
                <c:pt idx="10634">
                  <c:v>5.9168513831253229</c:v>
                </c:pt>
                <c:pt idx="10635">
                  <c:v>5.909703958464501</c:v>
                </c:pt>
                <c:pt idx="10636">
                  <c:v>5.9025576149602603</c:v>
                </c:pt>
                <c:pt idx="10637">
                  <c:v>5.8954123604494031</c:v>
                </c:pt>
                <c:pt idx="10638">
                  <c:v>5.8882682027675814</c:v>
                </c:pt>
                <c:pt idx="10639">
                  <c:v>5.8811251497492512</c:v>
                </c:pt>
                <c:pt idx="10640">
                  <c:v>5.8739832092276689</c:v>
                </c:pt>
                <c:pt idx="10641">
                  <c:v>5.8668423890348125</c:v>
                </c:pt>
                <c:pt idx="10642">
                  <c:v>5.8597026970014667</c:v>
                </c:pt>
                <c:pt idx="10643">
                  <c:v>5.8525641409572042</c:v>
                </c:pt>
                <c:pt idx="10644">
                  <c:v>5.8454267287303381</c:v>
                </c:pt>
                <c:pt idx="10645">
                  <c:v>5.8382904681478447</c:v>
                </c:pt>
                <c:pt idx="10646">
                  <c:v>5.8311553670355556</c:v>
                </c:pt>
                <c:pt idx="10647">
                  <c:v>5.8240214332180198</c:v>
                </c:pt>
                <c:pt idx="10648">
                  <c:v>5.8168886745184603</c:v>
                </c:pt>
                <c:pt idx="10649">
                  <c:v>5.809757098758749</c:v>
                </c:pt>
                <c:pt idx="10650">
                  <c:v>5.8026267137595537</c:v>
                </c:pt>
                <c:pt idx="10651">
                  <c:v>5.79549752734028</c:v>
                </c:pt>
                <c:pt idx="10652">
                  <c:v>5.7883695473189301</c:v>
                </c:pt>
                <c:pt idx="10653">
                  <c:v>5.7812427815121836</c:v>
                </c:pt>
                <c:pt idx="10654">
                  <c:v>5.774117237735414</c:v>
                </c:pt>
                <c:pt idx="10655">
                  <c:v>5.7669929238026647</c:v>
                </c:pt>
                <c:pt idx="10656">
                  <c:v>5.7598698475266428</c:v>
                </c:pt>
                <c:pt idx="10657">
                  <c:v>5.7527480167186376</c:v>
                </c:pt>
                <c:pt idx="10658">
                  <c:v>5.7456274391886257</c:v>
                </c:pt>
                <c:pt idx="10659">
                  <c:v>5.7385081227451789</c:v>
                </c:pt>
                <c:pt idx="10660">
                  <c:v>5.7313900751955256</c:v>
                </c:pt>
                <c:pt idx="10661">
                  <c:v>5.724273304345477</c:v>
                </c:pt>
                <c:pt idx="10662">
                  <c:v>5.7171578179993983</c:v>
                </c:pt>
                <c:pt idx="10663">
                  <c:v>5.7100436239603489</c:v>
                </c:pt>
                <c:pt idx="10664">
                  <c:v>5.7029307300298946</c:v>
                </c:pt>
                <c:pt idx="10665">
                  <c:v>5.6958191440082073</c:v>
                </c:pt>
                <c:pt idx="10666">
                  <c:v>5.688708873693975</c:v>
                </c:pt>
                <c:pt idx="10667">
                  <c:v>5.6815999268845321</c:v>
                </c:pt>
                <c:pt idx="10668">
                  <c:v>5.6744923113756469</c:v>
                </c:pt>
                <c:pt idx="10669">
                  <c:v>5.6673860349617771</c:v>
                </c:pt>
                <c:pt idx="10670">
                  <c:v>5.6602811054357538</c:v>
                </c:pt>
                <c:pt idx="10671">
                  <c:v>5.6531775305889926</c:v>
                </c:pt>
                <c:pt idx="10672">
                  <c:v>5.6460753182115173</c:v>
                </c:pt>
                <c:pt idx="10673">
                  <c:v>5.6389744760917235</c:v>
                </c:pt>
                <c:pt idx="10674">
                  <c:v>5.6318750120165255</c:v>
                </c:pt>
                <c:pt idx="10675">
                  <c:v>5.6247769337714111</c:v>
                </c:pt>
                <c:pt idx="10676">
                  <c:v>5.6176802491402595</c:v>
                </c:pt>
                <c:pt idx="10677">
                  <c:v>5.6105849659054918</c:v>
                </c:pt>
                <c:pt idx="10678">
                  <c:v>5.6034910918479186</c:v>
                </c:pt>
                <c:pt idx="10679">
                  <c:v>5.5963986347468424</c:v>
                </c:pt>
                <c:pt idx="10680">
                  <c:v>5.5893076023800266</c:v>
                </c:pt>
                <c:pt idx="10681">
                  <c:v>5.5822180025236925</c:v>
                </c:pt>
                <c:pt idx="10682">
                  <c:v>5.5751298429523928</c:v>
                </c:pt>
                <c:pt idx="10683">
                  <c:v>5.5680431314391665</c:v>
                </c:pt>
                <c:pt idx="10684">
                  <c:v>5.5609578757555118</c:v>
                </c:pt>
                <c:pt idx="10685">
                  <c:v>5.5538740836712499</c:v>
                </c:pt>
                <c:pt idx="10686">
                  <c:v>5.5467917629546442</c:v>
                </c:pt>
                <c:pt idx="10687">
                  <c:v>5.5397109213722908</c:v>
                </c:pt>
                <c:pt idx="10688">
                  <c:v>5.5326315666892487</c:v>
                </c:pt>
                <c:pt idx="10689">
                  <c:v>5.5255537066688367</c:v>
                </c:pt>
                <c:pt idx="10690">
                  <c:v>5.5184773490728602</c:v>
                </c:pt>
                <c:pt idx="10691">
                  <c:v>5.5114025016613839</c:v>
                </c:pt>
                <c:pt idx="10692">
                  <c:v>5.5043291721928602</c:v>
                </c:pt>
                <c:pt idx="10693">
                  <c:v>5.4972573684240258</c:v>
                </c:pt>
                <c:pt idx="10694">
                  <c:v>5.4901870981100274</c:v>
                </c:pt>
                <c:pt idx="10695">
                  <c:v>5.4831183690042256</c:v>
                </c:pt>
                <c:pt idx="10696">
                  <c:v>5.476051188858408</c:v>
                </c:pt>
                <c:pt idx="10697">
                  <c:v>5.4689855654225674</c:v>
                </c:pt>
                <c:pt idx="10698">
                  <c:v>5.4619215064450719</c:v>
                </c:pt>
                <c:pt idx="10699">
                  <c:v>5.4548590196724724</c:v>
                </c:pt>
                <c:pt idx="10700">
                  <c:v>5.4477981128496387</c:v>
                </c:pt>
                <c:pt idx="10701">
                  <c:v>5.4407387937197909</c:v>
                </c:pt>
                <c:pt idx="10702">
                  <c:v>5.4336810700243277</c:v>
                </c:pt>
                <c:pt idx="10703">
                  <c:v>5.4266249495028607</c:v>
                </c:pt>
                <c:pt idx="10704">
                  <c:v>5.4195704398932767</c:v>
                </c:pt>
                <c:pt idx="10705">
                  <c:v>5.4125175489317972</c:v>
                </c:pt>
                <c:pt idx="10706">
                  <c:v>5.4054662843527446</c:v>
                </c:pt>
                <c:pt idx="10707">
                  <c:v>5.3984166538886367</c:v>
                </c:pt>
                <c:pt idx="10708">
                  <c:v>5.391368665270325</c:v>
                </c:pt>
                <c:pt idx="10709">
                  <c:v>5.384322326226787</c:v>
                </c:pt>
                <c:pt idx="10710">
                  <c:v>5.3772776444851598</c:v>
                </c:pt>
                <c:pt idx="10711">
                  <c:v>5.3702346277708459</c:v>
                </c:pt>
                <c:pt idx="10712">
                  <c:v>5.3631932838073197</c:v>
                </c:pt>
                <c:pt idx="10713">
                  <c:v>5.3561536203163369</c:v>
                </c:pt>
                <c:pt idx="10714">
                  <c:v>5.3491156450177266</c:v>
                </c:pt>
                <c:pt idx="10715">
                  <c:v>5.3420793656295062</c:v>
                </c:pt>
                <c:pt idx="10716">
                  <c:v>5.3350447898677711</c:v>
                </c:pt>
                <c:pt idx="10717">
                  <c:v>5.3280119254468632</c:v>
                </c:pt>
                <c:pt idx="10718">
                  <c:v>5.3209807800791245</c:v>
                </c:pt>
                <c:pt idx="10719">
                  <c:v>5.3139513614751062</c:v>
                </c:pt>
                <c:pt idx="10720">
                  <c:v>5.3069236773434225</c:v>
                </c:pt>
                <c:pt idx="10721">
                  <c:v>5.2998977353907337</c:v>
                </c:pt>
                <c:pt idx="10722">
                  <c:v>5.2928735433219423</c:v>
                </c:pt>
                <c:pt idx="10723">
                  <c:v>5.2858511088398981</c:v>
                </c:pt>
                <c:pt idx="10724">
                  <c:v>5.2788304396455059</c:v>
                </c:pt>
                <c:pt idx="10725">
                  <c:v>5.2718115434378365</c:v>
                </c:pt>
                <c:pt idx="10726">
                  <c:v>5.2647944279140013</c:v>
                </c:pt>
                <c:pt idx="10727">
                  <c:v>5.257779100769123</c:v>
                </c:pt>
                <c:pt idx="10728">
                  <c:v>5.250765569696294</c:v>
                </c:pt>
                <c:pt idx="10729">
                  <c:v>5.2437538423867309</c:v>
                </c:pt>
                <c:pt idx="10730">
                  <c:v>5.2367439265297167</c:v>
                </c:pt>
                <c:pt idx="10731">
                  <c:v>5.2297358298124719</c:v>
                </c:pt>
                <c:pt idx="10732">
                  <c:v>5.2227295599201833</c:v>
                </c:pt>
                <c:pt idx="10733">
                  <c:v>5.2157251245360854</c:v>
                </c:pt>
                <c:pt idx="10734">
                  <c:v>5.2087225313414613</c:v>
                </c:pt>
                <c:pt idx="10735">
                  <c:v>5.2017217880154636</c:v>
                </c:pt>
                <c:pt idx="10736">
                  <c:v>5.1947229022352701</c:v>
                </c:pt>
                <c:pt idx="10737">
                  <c:v>5.1877258816760232</c:v>
                </c:pt>
                <c:pt idx="10738">
                  <c:v>5.1807307340108393</c:v>
                </c:pt>
                <c:pt idx="10739">
                  <c:v>5.1737374669107234</c:v>
                </c:pt>
                <c:pt idx="10740">
                  <c:v>5.1667460880446461</c:v>
                </c:pt>
                <c:pt idx="10741">
                  <c:v>5.1597566050795267</c:v>
                </c:pt>
                <c:pt idx="10742">
                  <c:v>5.1527690256801995</c:v>
                </c:pt>
                <c:pt idx="10743">
                  <c:v>5.1457833575093908</c:v>
                </c:pt>
                <c:pt idx="10744">
                  <c:v>5.1387996082277692</c:v>
                </c:pt>
                <c:pt idx="10745">
                  <c:v>5.1318177854938076</c:v>
                </c:pt>
                <c:pt idx="10746">
                  <c:v>5.1248378969639683</c:v>
                </c:pt>
                <c:pt idx="10747">
                  <c:v>5.1178599502925559</c:v>
                </c:pt>
                <c:pt idx="10748">
                  <c:v>5.11088395313178</c:v>
                </c:pt>
                <c:pt idx="10749">
                  <c:v>5.1039099131316155</c:v>
                </c:pt>
                <c:pt idx="10750">
                  <c:v>5.0969378379399437</c:v>
                </c:pt>
                <c:pt idx="10751">
                  <c:v>5.0899677352025687</c:v>
                </c:pt>
                <c:pt idx="10752">
                  <c:v>5.0829996125630519</c:v>
                </c:pt>
                <c:pt idx="10753">
                  <c:v>5.0760334776627447</c:v>
                </c:pt>
                <c:pt idx="10754">
                  <c:v>5.0690693381408609</c:v>
                </c:pt>
                <c:pt idx="10755">
                  <c:v>5.062107201634511</c:v>
                </c:pt>
                <c:pt idx="10756">
                  <c:v>5.055147075778498</c:v>
                </c:pt>
                <c:pt idx="10757">
                  <c:v>5.0481889682053946</c:v>
                </c:pt>
                <c:pt idx="10758">
                  <c:v>5.0412328865456768</c:v>
                </c:pt>
                <c:pt idx="10759">
                  <c:v>5.0342788384275563</c:v>
                </c:pt>
                <c:pt idx="10760">
                  <c:v>5.0273268314769606</c:v>
                </c:pt>
                <c:pt idx="10761">
                  <c:v>5.0203768733176162</c:v>
                </c:pt>
                <c:pt idx="10762">
                  <c:v>5.0134289715710194</c:v>
                </c:pt>
                <c:pt idx="10763">
                  <c:v>5.0064831338564106</c:v>
                </c:pt>
                <c:pt idx="10764">
                  <c:v>4.9995393677907343</c:v>
                </c:pt>
                <c:pt idx="10765">
                  <c:v>4.9925976809886965</c:v>
                </c:pt>
                <c:pt idx="10766">
                  <c:v>4.9856580810626738</c:v>
                </c:pt>
                <c:pt idx="10767">
                  <c:v>4.9787205756228312</c:v>
                </c:pt>
                <c:pt idx="10768">
                  <c:v>4.9717851722769408</c:v>
                </c:pt>
                <c:pt idx="10769">
                  <c:v>4.9648518786306006</c:v>
                </c:pt>
                <c:pt idx="10770">
                  <c:v>4.9579207022869483</c:v>
                </c:pt>
                <c:pt idx="10771">
                  <c:v>4.9509916508468583</c:v>
                </c:pt>
                <c:pt idx="10772">
                  <c:v>4.9440647319089646</c:v>
                </c:pt>
                <c:pt idx="10773">
                  <c:v>4.9371399530694502</c:v>
                </c:pt>
                <c:pt idx="10774">
                  <c:v>4.9302173219221253</c:v>
                </c:pt>
                <c:pt idx="10775">
                  <c:v>4.9232968460585456</c:v>
                </c:pt>
                <c:pt idx="10776">
                  <c:v>4.9163785330679035</c:v>
                </c:pt>
                <c:pt idx="10777">
                  <c:v>4.9094623905369517</c:v>
                </c:pt>
                <c:pt idx="10778">
                  <c:v>4.9025484260500294</c:v>
                </c:pt>
                <c:pt idx="10779">
                  <c:v>4.8956366471892041</c:v>
                </c:pt>
                <c:pt idx="10780">
                  <c:v>4.8887270615341016</c:v>
                </c:pt>
                <c:pt idx="10781">
                  <c:v>4.8818196766618946</c:v>
                </c:pt>
                <c:pt idx="10782">
                  <c:v>4.8749145001473773</c:v>
                </c:pt>
                <c:pt idx="10783">
                  <c:v>4.8680115395629464</c:v>
                </c:pt>
                <c:pt idx="10784">
                  <c:v>4.861110802478545</c:v>
                </c:pt>
                <c:pt idx="10785">
                  <c:v>4.8542122964616281</c:v>
                </c:pt>
                <c:pt idx="10786">
                  <c:v>4.847316029077315</c:v>
                </c:pt>
                <c:pt idx="10787">
                  <c:v>4.8404220078881801</c:v>
                </c:pt>
                <c:pt idx="10788">
                  <c:v>4.8335302404543814</c:v>
                </c:pt>
                <c:pt idx="10789">
                  <c:v>4.826640734333548</c:v>
                </c:pt>
                <c:pt idx="10790">
                  <c:v>4.8197534970809137</c:v>
                </c:pt>
                <c:pt idx="10791">
                  <c:v>4.8128685362491241</c:v>
                </c:pt>
                <c:pt idx="10792">
                  <c:v>4.8059858593884366</c:v>
                </c:pt>
                <c:pt idx="10793">
                  <c:v>4.7991054740465318</c:v>
                </c:pt>
                <c:pt idx="10794">
                  <c:v>4.7922273877686141</c:v>
                </c:pt>
                <c:pt idx="10795">
                  <c:v>4.7853516080972955</c:v>
                </c:pt>
                <c:pt idx="10796">
                  <c:v>4.7784781425727409</c:v>
                </c:pt>
                <c:pt idx="10797">
                  <c:v>4.7716069987325511</c:v>
                </c:pt>
                <c:pt idx="10798">
                  <c:v>4.7647381841118035</c:v>
                </c:pt>
                <c:pt idx="10799">
                  <c:v>4.7578717062429439</c:v>
                </c:pt>
                <c:pt idx="10800">
                  <c:v>4.751007572655932</c:v>
                </c:pt>
                <c:pt idx="10801">
                  <c:v>4.7441457908781572</c:v>
                </c:pt>
                <c:pt idx="10802">
                  <c:v>4.7372863684343676</c:v>
                </c:pt>
                <c:pt idx="10803">
                  <c:v>4.7304293128467627</c:v>
                </c:pt>
                <c:pt idx="10804">
                  <c:v>4.7235746316349561</c:v>
                </c:pt>
                <c:pt idx="10805">
                  <c:v>4.7167223323159666</c:v>
                </c:pt>
                <c:pt idx="10806">
                  <c:v>4.7098724224041604</c:v>
                </c:pt>
                <c:pt idx="10807">
                  <c:v>4.7030249094112913</c:v>
                </c:pt>
                <c:pt idx="10808">
                  <c:v>4.6961798008464841</c:v>
                </c:pt>
                <c:pt idx="10809">
                  <c:v>4.6893371042162881</c:v>
                </c:pt>
                <c:pt idx="10810">
                  <c:v>4.6824968270245337</c:v>
                </c:pt>
                <c:pt idx="10811">
                  <c:v>4.6756589767724366</c:v>
                </c:pt>
                <c:pt idx="10812">
                  <c:v>4.6688235609585025</c:v>
                </c:pt>
                <c:pt idx="10813">
                  <c:v>4.66199058707865</c:v>
                </c:pt>
                <c:pt idx="10814">
                  <c:v>4.6551600626260159</c:v>
                </c:pt>
                <c:pt idx="10815">
                  <c:v>4.6483319950911621</c:v>
                </c:pt>
                <c:pt idx="10816">
                  <c:v>4.6415063919618804</c:v>
                </c:pt>
                <c:pt idx="10817">
                  <c:v>4.6346832607232953</c:v>
                </c:pt>
                <c:pt idx="10818">
                  <c:v>4.6278626088577575</c:v>
                </c:pt>
                <c:pt idx="10819">
                  <c:v>4.6210444438450189</c:v>
                </c:pt>
                <c:pt idx="10820">
                  <c:v>4.6142287731619751</c:v>
                </c:pt>
                <c:pt idx="10821">
                  <c:v>4.6074156042828696</c:v>
                </c:pt>
                <c:pt idx="10822">
                  <c:v>4.6006049446791977</c:v>
                </c:pt>
                <c:pt idx="10823">
                  <c:v>4.59379680181965</c:v>
                </c:pt>
                <c:pt idx="10824">
                  <c:v>4.5869911831701877</c:v>
                </c:pt>
                <c:pt idx="10825">
                  <c:v>4.5801880961940222</c:v>
                </c:pt>
                <c:pt idx="10826">
                  <c:v>4.5733875483515902</c:v>
                </c:pt>
                <c:pt idx="10827">
                  <c:v>4.5665895471005067</c:v>
                </c:pt>
                <c:pt idx="10828">
                  <c:v>4.5597940998956004</c:v>
                </c:pt>
                <c:pt idx="10829">
                  <c:v>4.5530012141888898</c:v>
                </c:pt>
                <c:pt idx="10830">
                  <c:v>4.5462108974296749</c:v>
                </c:pt>
                <c:pt idx="10831">
                  <c:v>4.5394231570643635</c:v>
                </c:pt>
                <c:pt idx="10832">
                  <c:v>4.5326380005364939</c:v>
                </c:pt>
                <c:pt idx="10833">
                  <c:v>4.525855435286835</c:v>
                </c:pt>
                <c:pt idx="10834">
                  <c:v>4.5190754687533383</c:v>
                </c:pt>
                <c:pt idx="10835">
                  <c:v>4.5122981083710068</c:v>
                </c:pt>
                <c:pt idx="10836">
                  <c:v>4.5055233615721075</c:v>
                </c:pt>
                <c:pt idx="10837">
                  <c:v>4.4987512357859591</c:v>
                </c:pt>
                <c:pt idx="10838">
                  <c:v>4.4919817384390353</c:v>
                </c:pt>
                <c:pt idx="10839">
                  <c:v>4.4852148769548759</c:v>
                </c:pt>
                <c:pt idx="10840">
                  <c:v>4.4784506587542463</c:v>
                </c:pt>
                <c:pt idx="10841">
                  <c:v>4.4716890912548797</c:v>
                </c:pt>
                <c:pt idx="10842">
                  <c:v>4.4649301818716856</c:v>
                </c:pt>
                <c:pt idx="10843">
                  <c:v>4.4581739380166647</c:v>
                </c:pt>
                <c:pt idx="10844">
                  <c:v>4.4514203670988408</c:v>
                </c:pt>
                <c:pt idx="10845">
                  <c:v>4.4446694765243207</c:v>
                </c:pt>
                <c:pt idx="10846">
                  <c:v>4.4379212736962623</c:v>
                </c:pt>
                <c:pt idx="10847">
                  <c:v>4.4311757660149658</c:v>
                </c:pt>
                <c:pt idx="10848">
                  <c:v>4.4244329608776942</c:v>
                </c:pt>
                <c:pt idx="10849">
                  <c:v>4.4176928656787178</c:v>
                </c:pt>
                <c:pt idx="10850">
                  <c:v>4.4109554878093631</c:v>
                </c:pt>
                <c:pt idx="10851">
                  <c:v>4.4042208346580711</c:v>
                </c:pt>
                <c:pt idx="10852">
                  <c:v>4.3974889136101813</c:v>
                </c:pt>
                <c:pt idx="10853">
                  <c:v>4.3907597320480143</c:v>
                </c:pt>
                <c:pt idx="10854">
                  <c:v>4.384033297350987</c:v>
                </c:pt>
                <c:pt idx="10855">
                  <c:v>4.3773096168954941</c:v>
                </c:pt>
                <c:pt idx="10856">
                  <c:v>4.3705886980548527</c:v>
                </c:pt>
                <c:pt idx="10857">
                  <c:v>4.3638705481993298</c:v>
                </c:pt>
                <c:pt idx="10858">
                  <c:v>4.3571551746962456</c:v>
                </c:pt>
                <c:pt idx="10859">
                  <c:v>4.3504425849098052</c:v>
                </c:pt>
                <c:pt idx="10860">
                  <c:v>4.343732786201203</c:v>
                </c:pt>
                <c:pt idx="10861">
                  <c:v>4.3370257859285761</c:v>
                </c:pt>
                <c:pt idx="10862">
                  <c:v>4.3303215914469355</c:v>
                </c:pt>
                <c:pt idx="10863">
                  <c:v>4.3236202101082561</c:v>
                </c:pt>
                <c:pt idx="10864">
                  <c:v>4.3169216492614488</c:v>
                </c:pt>
                <c:pt idx="10865">
                  <c:v>4.3102259162522891</c:v>
                </c:pt>
                <c:pt idx="10866">
                  <c:v>4.3035330184234395</c:v>
                </c:pt>
                <c:pt idx="10867">
                  <c:v>4.2968429631145746</c:v>
                </c:pt>
                <c:pt idx="10868">
                  <c:v>4.2901557576620784</c:v>
                </c:pt>
                <c:pt idx="10869">
                  <c:v>4.283471409399338</c:v>
                </c:pt>
                <c:pt idx="10870">
                  <c:v>4.2767899256565176</c:v>
                </c:pt>
                <c:pt idx="10871">
                  <c:v>4.2701113137606557</c:v>
                </c:pt>
                <c:pt idx="10872">
                  <c:v>4.2634355810357878</c:v>
                </c:pt>
                <c:pt idx="10873">
                  <c:v>4.2567627348025781</c:v>
                </c:pt>
                <c:pt idx="10874">
                  <c:v>4.2500927823786467</c:v>
                </c:pt>
                <c:pt idx="10875">
                  <c:v>4.2434257310783909</c:v>
                </c:pt>
                <c:pt idx="10876">
                  <c:v>4.2367615882130831</c:v>
                </c:pt>
                <c:pt idx="10877">
                  <c:v>4.2301003610908054</c:v>
                </c:pt>
                <c:pt idx="10878">
                  <c:v>4.223442057016312</c:v>
                </c:pt>
                <c:pt idx="10879">
                  <c:v>4.2167866832913141</c:v>
                </c:pt>
                <c:pt idx="10880">
                  <c:v>4.2101342472142607</c:v>
                </c:pt>
                <c:pt idx="10881">
                  <c:v>4.2034847560803357</c:v>
                </c:pt>
                <c:pt idx="10882">
                  <c:v>4.1968382171815124</c:v>
                </c:pt>
                <c:pt idx="10883">
                  <c:v>4.1901946378065142</c:v>
                </c:pt>
                <c:pt idx="10884">
                  <c:v>4.183554025240908</c:v>
                </c:pt>
                <c:pt idx="10885">
                  <c:v>4.1769163867669157</c:v>
                </c:pt>
                <c:pt idx="10886">
                  <c:v>4.1702817296635004</c:v>
                </c:pt>
                <c:pt idx="10887">
                  <c:v>4.163650061206388</c:v>
                </c:pt>
                <c:pt idx="10888">
                  <c:v>4.1570213886680136</c:v>
                </c:pt>
                <c:pt idx="10889">
                  <c:v>4.150395719317534</c:v>
                </c:pt>
                <c:pt idx="10890">
                  <c:v>4.1437730604207825</c:v>
                </c:pt>
                <c:pt idx="10891">
                  <c:v>4.137153419240363</c:v>
                </c:pt>
                <c:pt idx="10892">
                  <c:v>4.1305368030355245</c:v>
                </c:pt>
                <c:pt idx="10893">
                  <c:v>4.1239232190621244</c:v>
                </c:pt>
                <c:pt idx="10894">
                  <c:v>4.1173126745728768</c:v>
                </c:pt>
                <c:pt idx="10895">
                  <c:v>4.1107051768169169</c:v>
                </c:pt>
                <c:pt idx="10896">
                  <c:v>4.1041007330403003</c:v>
                </c:pt>
                <c:pt idx="10897">
                  <c:v>4.0974993504855739</c:v>
                </c:pt>
                <c:pt idx="10898">
                  <c:v>4.0909010363919522</c:v>
                </c:pt>
                <c:pt idx="10899">
                  <c:v>4.0843057979952864</c:v>
                </c:pt>
                <c:pt idx="10900">
                  <c:v>4.0777136425280505</c:v>
                </c:pt>
                <c:pt idx="10901">
                  <c:v>4.0711245772193978</c:v>
                </c:pt>
                <c:pt idx="10902">
                  <c:v>4.0645386092950142</c:v>
                </c:pt>
                <c:pt idx="10903">
                  <c:v>4.0579557459772495</c:v>
                </c:pt>
                <c:pt idx="10904">
                  <c:v>4.051375994484979</c:v>
                </c:pt>
                <c:pt idx="10905">
                  <c:v>4.0447993620337401</c:v>
                </c:pt>
                <c:pt idx="10906">
                  <c:v>4.0382258558356305</c:v>
                </c:pt>
                <c:pt idx="10907">
                  <c:v>4.0316554830992226</c:v>
                </c:pt>
                <c:pt idx="10908">
                  <c:v>4.0250882510298274</c:v>
                </c:pt>
                <c:pt idx="10909">
                  <c:v>4.0185241668292084</c:v>
                </c:pt>
                <c:pt idx="10910">
                  <c:v>4.0119632376956229</c:v>
                </c:pt>
                <c:pt idx="10911">
                  <c:v>4.005405470824023</c:v>
                </c:pt>
                <c:pt idx="10912">
                  <c:v>3.9988508734056931</c:v>
                </c:pt>
                <c:pt idx="10913">
                  <c:v>3.9922994526286857</c:v>
                </c:pt>
                <c:pt idx="10914">
                  <c:v>3.9857512156773485</c:v>
                </c:pt>
                <c:pt idx="10915">
                  <c:v>3.9792061697326471</c:v>
                </c:pt>
                <c:pt idx="10916">
                  <c:v>3.9726643219720281</c:v>
                </c:pt>
                <c:pt idx="10917">
                  <c:v>3.9661256795694277</c:v>
                </c:pt>
                <c:pt idx="10918">
                  <c:v>3.9595902496952635</c:v>
                </c:pt>
                <c:pt idx="10919">
                  <c:v>3.9530580395164412</c:v>
                </c:pt>
                <c:pt idx="10920">
                  <c:v>3.9465290561963529</c:v>
                </c:pt>
                <c:pt idx="10921">
                  <c:v>3.9400033068947864</c:v>
                </c:pt>
                <c:pt idx="10922">
                  <c:v>3.93348079876806</c:v>
                </c:pt>
                <c:pt idx="10923">
                  <c:v>3.9269615389689134</c:v>
                </c:pt>
                <c:pt idx="10924">
                  <c:v>3.9204455346464475</c:v>
                </c:pt>
                <c:pt idx="10925">
                  <c:v>3.9139327929463033</c:v>
                </c:pt>
                <c:pt idx="10926">
                  <c:v>3.907423321010528</c:v>
                </c:pt>
                <c:pt idx="10927">
                  <c:v>3.9009171259775393</c:v>
                </c:pt>
                <c:pt idx="10928">
                  <c:v>3.8944142149821559</c:v>
                </c:pt>
                <c:pt idx="10929">
                  <c:v>3.8879145951556322</c:v>
                </c:pt>
                <c:pt idx="10930">
                  <c:v>3.8814182736255938</c:v>
                </c:pt>
                <c:pt idx="10931">
                  <c:v>3.8749252575160544</c:v>
                </c:pt>
                <c:pt idx="10932">
                  <c:v>3.8684355539474047</c:v>
                </c:pt>
                <c:pt idx="10933">
                  <c:v>3.8619491700364006</c:v>
                </c:pt>
                <c:pt idx="10934">
                  <c:v>3.8554661128961305</c:v>
                </c:pt>
                <c:pt idx="10935">
                  <c:v>3.8489863896361096</c:v>
                </c:pt>
                <c:pt idx="10936">
                  <c:v>3.8425100073621508</c:v>
                </c:pt>
                <c:pt idx="10937">
                  <c:v>3.8360369731763191</c:v>
                </c:pt>
                <c:pt idx="10938">
                  <c:v>3.829567294177203</c:v>
                </c:pt>
                <c:pt idx="10939">
                  <c:v>3.8231009774595002</c:v>
                </c:pt>
                <c:pt idx="10940">
                  <c:v>3.8166380301143965</c:v>
                </c:pt>
                <c:pt idx="10941">
                  <c:v>3.8101784592292605</c:v>
                </c:pt>
                <c:pt idx="10942">
                  <c:v>3.8037222718878172</c:v>
                </c:pt>
                <c:pt idx="10943">
                  <c:v>3.7972694751700535</c:v>
                </c:pt>
                <c:pt idx="10944">
                  <c:v>3.7908200761522655</c:v>
                </c:pt>
                <c:pt idx="10945">
                  <c:v>3.7843740819070324</c:v>
                </c:pt>
                <c:pt idx="10946">
                  <c:v>3.777931499503131</c:v>
                </c:pt>
                <c:pt idx="10947">
                  <c:v>3.7714923360056796</c:v>
                </c:pt>
                <c:pt idx="10948">
                  <c:v>3.7650565984760167</c:v>
                </c:pt>
                <c:pt idx="10949">
                  <c:v>3.758624293971665</c:v>
                </c:pt>
                <c:pt idx="10950">
                  <c:v>3.7521954295464583</c:v>
                </c:pt>
                <c:pt idx="10951">
                  <c:v>3.7457700122504436</c:v>
                </c:pt>
                <c:pt idx="10952">
                  <c:v>3.7393480491299447</c:v>
                </c:pt>
                <c:pt idx="10953">
                  <c:v>3.7329295472273243</c:v>
                </c:pt>
                <c:pt idx="10954">
                  <c:v>3.7265145135812534</c:v>
                </c:pt>
                <c:pt idx="10955">
                  <c:v>3.7201029552267157</c:v>
                </c:pt>
                <c:pt idx="10956">
                  <c:v>3.7136948791946818</c:v>
                </c:pt>
                <c:pt idx="10957">
                  <c:v>3.7072902925124134</c:v>
                </c:pt>
                <c:pt idx="10958">
                  <c:v>3.7008892022033262</c:v>
                </c:pt>
                <c:pt idx="10959">
                  <c:v>3.6944916152870007</c:v>
                </c:pt>
                <c:pt idx="10960">
                  <c:v>3.6880975387791666</c:v>
                </c:pt>
                <c:pt idx="10961">
                  <c:v>3.6817069796917217</c:v>
                </c:pt>
                <c:pt idx="10962">
                  <c:v>3.6753199450327174</c:v>
                </c:pt>
                <c:pt idx="10963">
                  <c:v>3.6689364418062791</c:v>
                </c:pt>
                <c:pt idx="10964">
                  <c:v>3.6625564770127328</c:v>
                </c:pt>
                <c:pt idx="10965">
                  <c:v>3.6561800576484913</c:v>
                </c:pt>
                <c:pt idx="10966">
                  <c:v>3.6498071907060514</c:v>
                </c:pt>
                <c:pt idx="10967">
                  <c:v>3.6434378831740721</c:v>
                </c:pt>
                <c:pt idx="10968">
                  <c:v>3.6370721420372361</c:v>
                </c:pt>
                <c:pt idx="10969">
                  <c:v>3.6307099742764692</c:v>
                </c:pt>
                <c:pt idx="10970">
                  <c:v>3.6243513868685504</c:v>
                </c:pt>
                <c:pt idx="10971">
                  <c:v>3.6179963867864471</c:v>
                </c:pt>
                <c:pt idx="10972">
                  <c:v>3.6116449809993072</c:v>
                </c:pt>
                <c:pt idx="10973">
                  <c:v>3.6052971764721393</c:v>
                </c:pt>
                <c:pt idx="10974">
                  <c:v>3.598952980166108</c:v>
                </c:pt>
                <c:pt idx="10975">
                  <c:v>3.592612399038384</c:v>
                </c:pt>
                <c:pt idx="10976">
                  <c:v>3.5862754400422334</c:v>
                </c:pt>
                <c:pt idx="10977">
                  <c:v>3.5799421101269311</c:v>
                </c:pt>
                <c:pt idx="10978">
                  <c:v>3.5736124162376313</c:v>
                </c:pt>
                <c:pt idx="10979">
                  <c:v>3.567286365315705</c:v>
                </c:pt>
                <c:pt idx="10980">
                  <c:v>3.5609639642984541</c:v>
                </c:pt>
                <c:pt idx="10981">
                  <c:v>3.554645220119165</c:v>
                </c:pt>
                <c:pt idx="10982">
                  <c:v>3.5483301397070752</c:v>
                </c:pt>
                <c:pt idx="10983">
                  <c:v>3.5420187299874528</c:v>
                </c:pt>
                <c:pt idx="10984">
                  <c:v>3.5357109978815666</c:v>
                </c:pt>
                <c:pt idx="10985">
                  <c:v>3.5294069503065524</c:v>
                </c:pt>
                <c:pt idx="10986">
                  <c:v>3.5231065941756472</c:v>
                </c:pt>
                <c:pt idx="10987">
                  <c:v>3.5168099363979421</c:v>
                </c:pt>
                <c:pt idx="10988">
                  <c:v>3.5105169838784733</c:v>
                </c:pt>
                <c:pt idx="10989">
                  <c:v>3.5042277435182454</c:v>
                </c:pt>
                <c:pt idx="10990">
                  <c:v>3.4979422222141814</c:v>
                </c:pt>
                <c:pt idx="10991">
                  <c:v>3.4916604268591267</c:v>
                </c:pt>
                <c:pt idx="10992">
                  <c:v>3.4853823643418176</c:v>
                </c:pt>
                <c:pt idx="10993">
                  <c:v>3.4791080415469624</c:v>
                </c:pt>
                <c:pt idx="10994">
                  <c:v>3.4728374653551479</c:v>
                </c:pt>
                <c:pt idx="10995">
                  <c:v>3.466570642642723</c:v>
                </c:pt>
                <c:pt idx="10996">
                  <c:v>3.4603075802820897</c:v>
                </c:pt>
                <c:pt idx="10997">
                  <c:v>3.4540482851414627</c:v>
                </c:pt>
                <c:pt idx="10998">
                  <c:v>3.4477927640849848</c:v>
                </c:pt>
                <c:pt idx="10999">
                  <c:v>3.4415410239725128</c:v>
                </c:pt>
                <c:pt idx="11000">
                  <c:v>3.4352930716598573</c:v>
                </c:pt>
                <c:pt idx="11001">
                  <c:v>3.4290489139987161</c:v>
                </c:pt>
                <c:pt idx="11002">
                  <c:v>3.4228085578365244</c:v>
                </c:pt>
                <c:pt idx="11003">
                  <c:v>3.416572010016615</c:v>
                </c:pt>
                <c:pt idx="11004">
                  <c:v>3.4103392773781405</c:v>
                </c:pt>
                <c:pt idx="11005">
                  <c:v>3.4041103667560444</c:v>
                </c:pt>
                <c:pt idx="11006">
                  <c:v>3.397885284981113</c:v>
                </c:pt>
                <c:pt idx="11007">
                  <c:v>3.3916640388798482</c:v>
                </c:pt>
                <c:pt idx="11008">
                  <c:v>3.3854466352746715</c:v>
                </c:pt>
                <c:pt idx="11009">
                  <c:v>3.3792330809837097</c:v>
                </c:pt>
                <c:pt idx="11010">
                  <c:v>3.3730233828208718</c:v>
                </c:pt>
                <c:pt idx="11011">
                  <c:v>3.3668175475958995</c:v>
                </c:pt>
                <c:pt idx="11012">
                  <c:v>3.360615582114157</c:v>
                </c:pt>
                <c:pt idx="11013">
                  <c:v>3.3544174931769848</c:v>
                </c:pt>
                <c:pt idx="11014">
                  <c:v>3.3482232875812623</c:v>
                </c:pt>
                <c:pt idx="11015">
                  <c:v>3.3420329721197177</c:v>
                </c:pt>
                <c:pt idx="11016">
                  <c:v>3.3358465535807915</c:v>
                </c:pt>
                <c:pt idx="11017">
                  <c:v>3.3296640387486494</c:v>
                </c:pt>
                <c:pt idx="11018">
                  <c:v>3.3234854344031772</c:v>
                </c:pt>
                <c:pt idx="11019">
                  <c:v>3.3173107473199712</c:v>
                </c:pt>
                <c:pt idx="11020">
                  <c:v>3.3111399842703242</c:v>
                </c:pt>
                <c:pt idx="11021">
                  <c:v>3.3049731520212338</c:v>
                </c:pt>
                <c:pt idx="11022">
                  <c:v>3.2988102573354285</c:v>
                </c:pt>
                <c:pt idx="11023">
                  <c:v>3.2926513069712575</c:v>
                </c:pt>
                <c:pt idx="11024">
                  <c:v>3.2864963076827127</c:v>
                </c:pt>
                <c:pt idx="11025">
                  <c:v>3.2803452662195594</c:v>
                </c:pt>
                <c:pt idx="11026">
                  <c:v>3.2741981893271772</c:v>
                </c:pt>
                <c:pt idx="11027">
                  <c:v>3.2680550837465692</c:v>
                </c:pt>
                <c:pt idx="11028">
                  <c:v>3.2619159562143829</c:v>
                </c:pt>
                <c:pt idx="11029">
                  <c:v>3.2557808134629247</c:v>
                </c:pt>
                <c:pt idx="11030">
                  <c:v>3.2496496622202051</c:v>
                </c:pt>
                <c:pt idx="11031">
                  <c:v>3.2435225092097077</c:v>
                </c:pt>
                <c:pt idx="11032">
                  <c:v>3.2373993611506298</c:v>
                </c:pt>
                <c:pt idx="11033">
                  <c:v>3.2312802247577528</c:v>
                </c:pt>
                <c:pt idx="11034">
                  <c:v>3.2251651067414597</c:v>
                </c:pt>
                <c:pt idx="11035">
                  <c:v>3.2190540138077304</c:v>
                </c:pt>
                <c:pt idx="11036">
                  <c:v>3.212946952658104</c:v>
                </c:pt>
                <c:pt idx="11037">
                  <c:v>3.2068439299897609</c:v>
                </c:pt>
                <c:pt idx="11038">
                  <c:v>3.2007449524954183</c:v>
                </c:pt>
                <c:pt idx="11039">
                  <c:v>3.1946500268632807</c:v>
                </c:pt>
                <c:pt idx="11040">
                  <c:v>3.1885591597772804</c:v>
                </c:pt>
                <c:pt idx="11041">
                  <c:v>3.1824723579167089</c:v>
                </c:pt>
                <c:pt idx="11042">
                  <c:v>3.1763896279565662</c:v>
                </c:pt>
                <c:pt idx="11043">
                  <c:v>3.1703109765672659</c:v>
                </c:pt>
                <c:pt idx="11044">
                  <c:v>3.1642364104148153</c:v>
                </c:pt>
                <c:pt idx="11045">
                  <c:v>3.1581659361606933</c:v>
                </c:pt>
                <c:pt idx="11046">
                  <c:v>3.152099560461918</c:v>
                </c:pt>
                <c:pt idx="11047">
                  <c:v>3.1460372899710847</c:v>
                </c:pt>
                <c:pt idx="11048">
                  <c:v>3.1399791313361463</c:v>
                </c:pt>
                <c:pt idx="11049">
                  <c:v>3.1339250912006351</c:v>
                </c:pt>
                <c:pt idx="11050">
                  <c:v>3.1278751762035384</c:v>
                </c:pt>
                <c:pt idx="11051">
                  <c:v>3.121829392979353</c:v>
                </c:pt>
                <c:pt idx="11052">
                  <c:v>3.1157877481580289</c:v>
                </c:pt>
                <c:pt idx="11053">
                  <c:v>3.1097502483648989</c:v>
                </c:pt>
                <c:pt idx="11054">
                  <c:v>3.1037169002208853</c:v>
                </c:pt>
                <c:pt idx="11055">
                  <c:v>3.0976877103423224</c:v>
                </c:pt>
                <c:pt idx="11056">
                  <c:v>3.0916626853409048</c:v>
                </c:pt>
                <c:pt idx="11057">
                  <c:v>3.0856418318238146</c:v>
                </c:pt>
                <c:pt idx="11058">
                  <c:v>3.079625156393643</c:v>
                </c:pt>
                <c:pt idx="11059">
                  <c:v>3.0736126656484624</c:v>
                </c:pt>
                <c:pt idx="11060">
                  <c:v>3.0676043661816683</c:v>
                </c:pt>
                <c:pt idx="11061">
                  <c:v>3.0616002645821054</c:v>
                </c:pt>
                <c:pt idx="11062">
                  <c:v>3.055600367433998</c:v>
                </c:pt>
                <c:pt idx="11063">
                  <c:v>3.0496046813169797</c:v>
                </c:pt>
                <c:pt idx="11064">
                  <c:v>3.0436132128060751</c:v>
                </c:pt>
                <c:pt idx="11065">
                  <c:v>3.0376259684716236</c:v>
                </c:pt>
                <c:pt idx="11066">
                  <c:v>3.0316429548794024</c:v>
                </c:pt>
                <c:pt idx="11067">
                  <c:v>3.0256641785905214</c:v>
                </c:pt>
                <c:pt idx="11068">
                  <c:v>3.0196896461614093</c:v>
                </c:pt>
                <c:pt idx="11069">
                  <c:v>3.0137193641439248</c:v>
                </c:pt>
                <c:pt idx="11070">
                  <c:v>3.0077533390851348</c:v>
                </c:pt>
                <c:pt idx="11071">
                  <c:v>3.0017915775275759</c:v>
                </c:pt>
                <c:pt idx="11072">
                  <c:v>2.995834086009082</c:v>
                </c:pt>
                <c:pt idx="11073">
                  <c:v>2.9898808710627112</c:v>
                </c:pt>
                <c:pt idx="11074">
                  <c:v>2.9839319392169146</c:v>
                </c:pt>
                <c:pt idx="11075">
                  <c:v>2.9779872969954262</c:v>
                </c:pt>
                <c:pt idx="11076">
                  <c:v>2.9720469509172758</c:v>
                </c:pt>
                <c:pt idx="11077">
                  <c:v>2.9661109074967769</c:v>
                </c:pt>
                <c:pt idx="11078">
                  <c:v>2.9601791732435325</c:v>
                </c:pt>
                <c:pt idx="11079">
                  <c:v>2.9542517546623972</c:v>
                </c:pt>
                <c:pt idx="11080">
                  <c:v>2.9483286582535295</c:v>
                </c:pt>
                <c:pt idx="11081">
                  <c:v>2.942409890512383</c:v>
                </c:pt>
                <c:pt idx="11082">
                  <c:v>2.9364954579295306</c:v>
                </c:pt>
                <c:pt idx="11083">
                  <c:v>2.9305853669908939</c:v>
                </c:pt>
                <c:pt idx="11084">
                  <c:v>2.9246796241776418</c:v>
                </c:pt>
                <c:pt idx="11085">
                  <c:v>2.918778235966097</c:v>
                </c:pt>
                <c:pt idx="11086">
                  <c:v>2.9128812088279026</c:v>
                </c:pt>
                <c:pt idx="11087">
                  <c:v>2.9069885492298417</c:v>
                </c:pt>
                <c:pt idx="11088">
                  <c:v>2.9011002636339711</c:v>
                </c:pt>
                <c:pt idx="11089">
                  <c:v>2.8952163584974864</c:v>
                </c:pt>
                <c:pt idx="11090">
                  <c:v>2.8893368402728212</c:v>
                </c:pt>
                <c:pt idx="11091">
                  <c:v>2.8834617154075874</c:v>
                </c:pt>
                <c:pt idx="11092">
                  <c:v>2.8775909903445704</c:v>
                </c:pt>
                <c:pt idx="11093">
                  <c:v>2.8717246715217599</c:v>
                </c:pt>
                <c:pt idx="11094">
                  <c:v>2.8658627653723028</c:v>
                </c:pt>
                <c:pt idx="11095">
                  <c:v>2.8600052783244494</c:v>
                </c:pt>
                <c:pt idx="11096">
                  <c:v>2.8541522168016722</c:v>
                </c:pt>
                <c:pt idx="11097">
                  <c:v>2.8483035872225799</c:v>
                </c:pt>
                <c:pt idx="11098">
                  <c:v>2.8424593960009616</c:v>
                </c:pt>
                <c:pt idx="11099">
                  <c:v>2.8366196495456122</c:v>
                </c:pt>
                <c:pt idx="11100">
                  <c:v>2.8307843542605386</c:v>
                </c:pt>
                <c:pt idx="11101">
                  <c:v>2.8249535165449058</c:v>
                </c:pt>
                <c:pt idx="11102">
                  <c:v>2.8191271427929019</c:v>
                </c:pt>
                <c:pt idx="11103">
                  <c:v>2.8133052393938738</c:v>
                </c:pt>
                <c:pt idx="11104">
                  <c:v>2.80748781273223</c:v>
                </c:pt>
                <c:pt idx="11105">
                  <c:v>2.8016748691875217</c:v>
                </c:pt>
                <c:pt idx="11106">
                  <c:v>2.7958664151343848</c:v>
                </c:pt>
                <c:pt idx="11107">
                  <c:v>2.7900624569424211</c:v>
                </c:pt>
                <c:pt idx="11108">
                  <c:v>2.7842630009764338</c:v>
                </c:pt>
                <c:pt idx="11109">
                  <c:v>2.7784680535962152</c:v>
                </c:pt>
                <c:pt idx="11110">
                  <c:v>2.7726776211566575</c:v>
                </c:pt>
                <c:pt idx="11111">
                  <c:v>2.7668917100076684</c:v>
                </c:pt>
                <c:pt idx="11112">
                  <c:v>2.7611103264942001</c:v>
                </c:pt>
                <c:pt idx="11113">
                  <c:v>2.7553334769562881</c:v>
                </c:pt>
                <c:pt idx="11114">
                  <c:v>2.7495611677288658</c:v>
                </c:pt>
                <c:pt idx="11115">
                  <c:v>2.7437934051420978</c:v>
                </c:pt>
                <c:pt idx="11116">
                  <c:v>2.7380301955209649</c:v>
                </c:pt>
                <c:pt idx="11117">
                  <c:v>2.7322715451855517</c:v>
                </c:pt>
                <c:pt idx="11118">
                  <c:v>2.7265174604509217</c:v>
                </c:pt>
                <c:pt idx="11119">
                  <c:v>2.7207679476271389</c:v>
                </c:pt>
                <c:pt idx="11120">
                  <c:v>2.7150230130192474</c:v>
                </c:pt>
                <c:pt idx="11121">
                  <c:v>2.7092826629272517</c:v>
                </c:pt>
                <c:pt idx="11122">
                  <c:v>2.7035469036461799</c:v>
                </c:pt>
                <c:pt idx="11123">
                  <c:v>2.6978157414660249</c:v>
                </c:pt>
                <c:pt idx="11124">
                  <c:v>2.69208918267163</c:v>
                </c:pt>
                <c:pt idx="11125">
                  <c:v>2.6863672335429074</c:v>
                </c:pt>
                <c:pt idx="11126">
                  <c:v>2.6806499003546769</c:v>
                </c:pt>
                <c:pt idx="11127">
                  <c:v>2.6749371893767249</c:v>
                </c:pt>
                <c:pt idx="11128">
                  <c:v>2.6692291068736802</c:v>
                </c:pt>
                <c:pt idx="11129">
                  <c:v>2.6635256591051655</c:v>
                </c:pt>
                <c:pt idx="11130">
                  <c:v>2.6578268523257793</c:v>
                </c:pt>
                <c:pt idx="11131">
                  <c:v>2.6521326927848903</c:v>
                </c:pt>
                <c:pt idx="11132">
                  <c:v>2.6464431867268661</c:v>
                </c:pt>
                <c:pt idx="11133">
                  <c:v>2.6407583403909465</c:v>
                </c:pt>
                <c:pt idx="11134">
                  <c:v>2.635078160011262</c:v>
                </c:pt>
                <c:pt idx="11135">
                  <c:v>2.6294026518168261</c:v>
                </c:pt>
                <c:pt idx="11136">
                  <c:v>2.6237318220315329</c:v>
                </c:pt>
                <c:pt idx="11137">
                  <c:v>2.6180656768741395</c:v>
                </c:pt>
                <c:pt idx="11138">
                  <c:v>2.612404222558248</c:v>
                </c:pt>
                <c:pt idx="11139">
                  <c:v>2.6067474652923801</c:v>
                </c:pt>
                <c:pt idx="11140">
                  <c:v>2.6010954112798608</c:v>
                </c:pt>
                <c:pt idx="11141">
                  <c:v>2.5954480667187934</c:v>
                </c:pt>
                <c:pt idx="11142">
                  <c:v>2.5898054378022803</c:v>
                </c:pt>
                <c:pt idx="11143">
                  <c:v>2.5841675307180685</c:v>
                </c:pt>
                <c:pt idx="11144">
                  <c:v>2.578534351648893</c:v>
                </c:pt>
                <c:pt idx="11145">
                  <c:v>2.5729059067721667</c:v>
                </c:pt>
                <c:pt idx="11146">
                  <c:v>2.5672822022601594</c:v>
                </c:pt>
                <c:pt idx="11147">
                  <c:v>2.5616632442800116</c:v>
                </c:pt>
                <c:pt idx="11148">
                  <c:v>2.5560490389935788</c:v>
                </c:pt>
                <c:pt idx="11149">
                  <c:v>2.5504395925575074</c:v>
                </c:pt>
                <c:pt idx="11150">
                  <c:v>2.5448349111232429</c:v>
                </c:pt>
                <c:pt idx="11151">
                  <c:v>2.5392350008370244</c:v>
                </c:pt>
                <c:pt idx="11152">
                  <c:v>2.5336398678398497</c:v>
                </c:pt>
                <c:pt idx="11153">
                  <c:v>2.5280495182674025</c:v>
                </c:pt>
                <c:pt idx="11154">
                  <c:v>2.5224639582502428</c:v>
                </c:pt>
                <c:pt idx="11155">
                  <c:v>2.5168831939136518</c:v>
                </c:pt>
                <c:pt idx="11156">
                  <c:v>2.5113072313775819</c:v>
                </c:pt>
                <c:pt idx="11157">
                  <c:v>2.5057360767567411</c:v>
                </c:pt>
                <c:pt idx="11158">
                  <c:v>2.5001697361605659</c:v>
                </c:pt>
                <c:pt idx="11159">
                  <c:v>2.4946082156933249</c:v>
                </c:pt>
                <c:pt idx="11160">
                  <c:v>2.4890515214538325</c:v>
                </c:pt>
                <c:pt idx="11161">
                  <c:v>2.4834996595357008</c:v>
                </c:pt>
                <c:pt idx="11162">
                  <c:v>2.4779526360272319</c:v>
                </c:pt>
                <c:pt idx="11163">
                  <c:v>2.4724104570114149</c:v>
                </c:pt>
                <c:pt idx="11164">
                  <c:v>2.4668731285659184</c:v>
                </c:pt>
                <c:pt idx="11165">
                  <c:v>2.4613406567631038</c:v>
                </c:pt>
                <c:pt idx="11166">
                  <c:v>2.4558130476700408</c:v>
                </c:pt>
                <c:pt idx="11167">
                  <c:v>2.4502903073484039</c:v>
                </c:pt>
                <c:pt idx="11168">
                  <c:v>2.4447724418545342</c:v>
                </c:pt>
                <c:pt idx="11169">
                  <c:v>2.4392594572394968</c:v>
                </c:pt>
                <c:pt idx="11170">
                  <c:v>2.4337513595488787</c:v>
                </c:pt>
                <c:pt idx="11171">
                  <c:v>2.4282481548230415</c:v>
                </c:pt>
                <c:pt idx="11172">
                  <c:v>2.422749849096951</c:v>
                </c:pt>
                <c:pt idx="11173">
                  <c:v>2.4172564484001371</c:v>
                </c:pt>
                <c:pt idx="11174">
                  <c:v>2.4117679587567684</c:v>
                </c:pt>
                <c:pt idx="11175">
                  <c:v>2.4062843861856282</c:v>
                </c:pt>
                <c:pt idx="11176">
                  <c:v>2.4008057367002196</c:v>
                </c:pt>
                <c:pt idx="11177">
                  <c:v>2.3953320163084775</c:v>
                </c:pt>
                <c:pt idx="11178">
                  <c:v>2.3898632310130274</c:v>
                </c:pt>
                <c:pt idx="11179">
                  <c:v>2.3843993868110434</c:v>
                </c:pt>
                <c:pt idx="11180">
                  <c:v>2.3789404896943407</c:v>
                </c:pt>
                <c:pt idx="11181">
                  <c:v>2.3734865456492837</c:v>
                </c:pt>
                <c:pt idx="11182">
                  <c:v>2.3680375606566813</c:v>
                </c:pt>
                <c:pt idx="11183">
                  <c:v>2.3625935406921164</c:v>
                </c:pt>
                <c:pt idx="11184">
                  <c:v>2.3571544917256229</c:v>
                </c:pt>
                <c:pt idx="11185">
                  <c:v>2.3517204197217305</c:v>
                </c:pt>
                <c:pt idx="11186">
                  <c:v>2.3462913306396107</c:v>
                </c:pt>
                <c:pt idx="11187">
                  <c:v>2.3408672304328801</c:v>
                </c:pt>
                <c:pt idx="11188">
                  <c:v>2.3354481250497754</c:v>
                </c:pt>
                <c:pt idx="11189">
                  <c:v>2.3300340204329819</c:v>
                </c:pt>
                <c:pt idx="11190">
                  <c:v>2.3246249225197575</c:v>
                </c:pt>
                <c:pt idx="11191">
                  <c:v>2.3192208372418142</c:v>
                </c:pt>
                <c:pt idx="11192">
                  <c:v>2.3138217705254021</c:v>
                </c:pt>
                <c:pt idx="11193">
                  <c:v>2.3084277282912598</c:v>
                </c:pt>
                <c:pt idx="11194">
                  <c:v>2.303038716454616</c:v>
                </c:pt>
                <c:pt idx="11195">
                  <c:v>2.2976547409251857</c:v>
                </c:pt>
                <c:pt idx="11196">
                  <c:v>2.2922758076071346</c:v>
                </c:pt>
                <c:pt idx="11197">
                  <c:v>2.2869019223991636</c:v>
                </c:pt>
                <c:pt idx="11198">
                  <c:v>2.2815330911944143</c:v>
                </c:pt>
                <c:pt idx="11199">
                  <c:v>2.2761693198803559</c:v>
                </c:pt>
                <c:pt idx="11200">
                  <c:v>2.2708106143391165</c:v>
                </c:pt>
                <c:pt idx="11201">
                  <c:v>2.2654569804471909</c:v>
                </c:pt>
                <c:pt idx="11202">
                  <c:v>2.260108424075447</c:v>
                </c:pt>
                <c:pt idx="11203">
                  <c:v>2.2547649510892347</c:v>
                </c:pt>
                <c:pt idx="11204">
                  <c:v>2.2494265673483187</c:v>
                </c:pt>
                <c:pt idx="11205">
                  <c:v>2.2440932787069356</c:v>
                </c:pt>
                <c:pt idx="11206">
                  <c:v>2.2387650910136458</c:v>
                </c:pt>
                <c:pt idx="11207">
                  <c:v>2.2334420101114776</c:v>
                </c:pt>
                <c:pt idx="11208">
                  <c:v>2.2281240418378614</c:v>
                </c:pt>
                <c:pt idx="11209">
                  <c:v>2.2228111920245741</c:v>
                </c:pt>
                <c:pt idx="11210">
                  <c:v>2.2175034664978126</c:v>
                </c:pt>
                <c:pt idx="11211">
                  <c:v>2.2122008710781431</c:v>
                </c:pt>
                <c:pt idx="11212">
                  <c:v>2.2069034115805306</c:v>
                </c:pt>
                <c:pt idx="11213">
                  <c:v>2.2016110938142774</c:v>
                </c:pt>
                <c:pt idx="11214">
                  <c:v>2.1963239235830332</c:v>
                </c:pt>
                <c:pt idx="11215">
                  <c:v>2.191041906684899</c:v>
                </c:pt>
                <c:pt idx="11216">
                  <c:v>2.1857650489121925</c:v>
                </c:pt>
                <c:pt idx="11217">
                  <c:v>2.1804933560516524</c:v>
                </c:pt>
                <c:pt idx="11218">
                  <c:v>2.1752268338843366</c:v>
                </c:pt>
                <c:pt idx="11219">
                  <c:v>2.1699654881856327</c:v>
                </c:pt>
                <c:pt idx="11220">
                  <c:v>2.16470932472525</c:v>
                </c:pt>
                <c:pt idx="11221">
                  <c:v>2.159458349267219</c:v>
                </c:pt>
                <c:pt idx="11222">
                  <c:v>2.1542125675698749</c:v>
                </c:pt>
                <c:pt idx="11223">
                  <c:v>2.1489719853858622</c:v>
                </c:pt>
                <c:pt idx="11224">
                  <c:v>2.1437366084621132</c:v>
                </c:pt>
                <c:pt idx="11225">
                  <c:v>2.1385064425398594</c:v>
                </c:pt>
                <c:pt idx="11226">
                  <c:v>2.133281493354648</c:v>
                </c:pt>
                <c:pt idx="11227">
                  <c:v>2.1280617666362729</c:v>
                </c:pt>
                <c:pt idx="11228">
                  <c:v>2.1228472681087704</c:v>
                </c:pt>
                <c:pt idx="11229">
                  <c:v>2.1176380034904803</c:v>
                </c:pt>
                <c:pt idx="11230">
                  <c:v>2.1124339784940305</c:v>
                </c:pt>
                <c:pt idx="11231">
                  <c:v>2.107235198826249</c:v>
                </c:pt>
                <c:pt idx="11232">
                  <c:v>2.1020416701882625</c:v>
                </c:pt>
                <c:pt idx="11233">
                  <c:v>2.0968533982753836</c:v>
                </c:pt>
                <c:pt idx="11234">
                  <c:v>2.0916703887771959</c:v>
                </c:pt>
                <c:pt idx="11235">
                  <c:v>2.0864926473775078</c:v>
                </c:pt>
                <c:pt idx="11236">
                  <c:v>2.0813201797543481</c:v>
                </c:pt>
                <c:pt idx="11237">
                  <c:v>2.0761529915799586</c:v>
                </c:pt>
                <c:pt idx="11238">
                  <c:v>2.0709910885207781</c:v>
                </c:pt>
                <c:pt idx="11239">
                  <c:v>2.0658344762375043</c:v>
                </c:pt>
                <c:pt idx="11240">
                  <c:v>2.0606831603849911</c:v>
                </c:pt>
                <c:pt idx="11241">
                  <c:v>2.0555371466122279</c:v>
                </c:pt>
                <c:pt idx="11242">
                  <c:v>2.0503964405625368</c:v>
                </c:pt>
                <c:pt idx="11243">
                  <c:v>2.0452610478732547</c:v>
                </c:pt>
                <c:pt idx="11244">
                  <c:v>2.0401309741760385</c:v>
                </c:pt>
                <c:pt idx="11245">
                  <c:v>2.0350062250965908</c:v>
                </c:pt>
                <c:pt idx="11246">
                  <c:v>2.0298868062548272</c:v>
                </c:pt>
                <c:pt idx="11247">
                  <c:v>2.0247727232648627</c:v>
                </c:pt>
                <c:pt idx="11248">
                  <c:v>2.019663981734872</c:v>
                </c:pt>
                <c:pt idx="11249">
                  <c:v>2.014560587267233</c:v>
                </c:pt>
                <c:pt idx="11250">
                  <c:v>2.0094625454584536</c:v>
                </c:pt>
                <c:pt idx="11251">
                  <c:v>2.0043698618991521</c:v>
                </c:pt>
                <c:pt idx="11252">
                  <c:v>1.9992825421740983</c:v>
                </c:pt>
                <c:pt idx="11253">
                  <c:v>1.9942005918621195</c:v>
                </c:pt>
                <c:pt idx="11254">
                  <c:v>1.9891240165362121</c:v>
                </c:pt>
                <c:pt idx="11255">
                  <c:v>1.9840528217634754</c:v>
                </c:pt>
                <c:pt idx="11256">
                  <c:v>1.9789870131051461</c:v>
                </c:pt>
                <c:pt idx="11257">
                  <c:v>1.9739265961164179</c:v>
                </c:pt>
                <c:pt idx="11258">
                  <c:v>1.9688715763466753</c:v>
                </c:pt>
                <c:pt idx="11259">
                  <c:v>1.9638219593394224</c:v>
                </c:pt>
                <c:pt idx="11260">
                  <c:v>1.9587777506320938</c:v>
                </c:pt>
                <c:pt idx="11261">
                  <c:v>1.9537389557563869</c:v>
                </c:pt>
                <c:pt idx="11262">
                  <c:v>1.9487055802378888</c:v>
                </c:pt>
                <c:pt idx="11263">
                  <c:v>1.9436776295963323</c:v>
                </c:pt>
                <c:pt idx="11264">
                  <c:v>1.9386551093454802</c:v>
                </c:pt>
                <c:pt idx="11265">
                  <c:v>1.9336380249931413</c:v>
                </c:pt>
                <c:pt idx="11266">
                  <c:v>1.9286263820411562</c:v>
                </c:pt>
                <c:pt idx="11267">
                  <c:v>1.9236201859854047</c:v>
                </c:pt>
                <c:pt idx="11268">
                  <c:v>1.91861944231583</c:v>
                </c:pt>
                <c:pt idx="11269">
                  <c:v>1.9136241565163443</c:v>
                </c:pt>
                <c:pt idx="11270">
                  <c:v>1.9086343340648544</c:v>
                </c:pt>
                <c:pt idx="11271">
                  <c:v>1.9036499804333391</c:v>
                </c:pt>
                <c:pt idx="11272">
                  <c:v>1.8986711010877444</c:v>
                </c:pt>
                <c:pt idx="11273">
                  <c:v>1.8936977014880656</c:v>
                </c:pt>
                <c:pt idx="11274">
                  <c:v>1.8887297870882032</c:v>
                </c:pt>
                <c:pt idx="11275">
                  <c:v>1.8837673633360488</c:v>
                </c:pt>
                <c:pt idx="11276">
                  <c:v>1.8788104356736015</c:v>
                </c:pt>
                <c:pt idx="11277">
                  <c:v>1.8738590095366743</c:v>
                </c:pt>
                <c:pt idx="11278">
                  <c:v>1.868913090355129</c:v>
                </c:pt>
                <c:pt idx="11279">
                  <c:v>1.8639726835527552</c:v>
                </c:pt>
                <c:pt idx="11280">
                  <c:v>1.8590377945473491</c:v>
                </c:pt>
                <c:pt idx="11281">
                  <c:v>1.8541084287506377</c:v>
                </c:pt>
                <c:pt idx="11282">
                  <c:v>1.8491845915681917</c:v>
                </c:pt>
                <c:pt idx="11283">
                  <c:v>1.8442662883996603</c:v>
                </c:pt>
                <c:pt idx="11284">
                  <c:v>1.8393535246385497</c:v>
                </c:pt>
                <c:pt idx="11285">
                  <c:v>1.8344463056723415</c:v>
                </c:pt>
                <c:pt idx="11286">
                  <c:v>1.8295446368823767</c:v>
                </c:pt>
                <c:pt idx="11287">
                  <c:v>1.8246485236439132</c:v>
                </c:pt>
                <c:pt idx="11288">
                  <c:v>1.8197579713261867</c:v>
                </c:pt>
                <c:pt idx="11289">
                  <c:v>1.8148729852922567</c:v>
                </c:pt>
                <c:pt idx="11290">
                  <c:v>1.8099935708991075</c:v>
                </c:pt>
                <c:pt idx="11291">
                  <c:v>1.8051197334976239</c:v>
                </c:pt>
                <c:pt idx="11292">
                  <c:v>1.8002514784325832</c:v>
                </c:pt>
                <c:pt idx="11293">
                  <c:v>1.7953888110426006</c:v>
                </c:pt>
                <c:pt idx="11294">
                  <c:v>1.7905317366601934</c:v>
                </c:pt>
                <c:pt idx="11295">
                  <c:v>1.7856802606117395</c:v>
                </c:pt>
                <c:pt idx="11296">
                  <c:v>1.7808343882174602</c:v>
                </c:pt>
                <c:pt idx="11297">
                  <c:v>1.775994124791483</c:v>
                </c:pt>
                <c:pt idx="11298">
                  <c:v>1.7711594756417657</c:v>
                </c:pt>
                <c:pt idx="11299">
                  <c:v>1.7663304460699956</c:v>
                </c:pt>
                <c:pt idx="11300">
                  <c:v>1.7615070413718794</c:v>
                </c:pt>
                <c:pt idx="11301">
                  <c:v>1.7566892668368854</c:v>
                </c:pt>
                <c:pt idx="11302">
                  <c:v>1.7518771277482539</c:v>
                </c:pt>
                <c:pt idx="11303">
                  <c:v>1.7470706293830862</c:v>
                </c:pt>
                <c:pt idx="11304">
                  <c:v>1.7422697770122892</c:v>
                </c:pt>
                <c:pt idx="11305">
                  <c:v>1.7374745759006254</c:v>
                </c:pt>
                <c:pt idx="11306">
                  <c:v>1.7326850313065887</c:v>
                </c:pt>
                <c:pt idx="11307">
                  <c:v>1.7279011484825129</c:v>
                </c:pt>
                <c:pt idx="11308">
                  <c:v>1.7231229326744999</c:v>
                </c:pt>
                <c:pt idx="11309">
                  <c:v>1.7183503891224579</c:v>
                </c:pt>
                <c:pt idx="11310">
                  <c:v>1.7135835230600858</c:v>
                </c:pt>
                <c:pt idx="11311">
                  <c:v>1.7088223397148012</c:v>
                </c:pt>
                <c:pt idx="11312">
                  <c:v>1.7040668443078497</c:v>
                </c:pt>
                <c:pt idx="11313">
                  <c:v>1.6993170420542154</c:v>
                </c:pt>
                <c:pt idx="11314">
                  <c:v>1.694572938162616</c:v>
                </c:pt>
                <c:pt idx="11315">
                  <c:v>1.689834537835567</c:v>
                </c:pt>
                <c:pt idx="11316">
                  <c:v>1.6851018462692713</c:v>
                </c:pt>
                <c:pt idx="11317">
                  <c:v>1.6803748686537703</c:v>
                </c:pt>
                <c:pt idx="11318">
                  <c:v>1.6756536101727195</c:v>
                </c:pt>
                <c:pt idx="11319">
                  <c:v>1.6709380760035824</c:v>
                </c:pt>
                <c:pt idx="11320">
                  <c:v>1.6662282713175018</c:v>
                </c:pt>
                <c:pt idx="11321">
                  <c:v>1.661524201279349</c:v>
                </c:pt>
                <c:pt idx="11322">
                  <c:v>1.6568258710477557</c:v>
                </c:pt>
                <c:pt idx="11323">
                  <c:v>1.6521332857749826</c:v>
                </c:pt>
                <c:pt idx="11324">
                  <c:v>1.647446450607033</c:v>
                </c:pt>
                <c:pt idx="11325">
                  <c:v>1.6427653706835812</c:v>
                </c:pt>
                <c:pt idx="11326">
                  <c:v>1.6380900511380296</c:v>
                </c:pt>
                <c:pt idx="11327">
                  <c:v>1.633420497097462</c:v>
                </c:pt>
                <c:pt idx="11328">
                  <c:v>1.6287567136825449</c:v>
                </c:pt>
                <c:pt idx="11329">
                  <c:v>1.6240987060077385</c:v>
                </c:pt>
                <c:pt idx="11330">
                  <c:v>1.6194464791811269</c:v>
                </c:pt>
                <c:pt idx="11331">
                  <c:v>1.6148000383044288</c:v>
                </c:pt>
                <c:pt idx="11332">
                  <c:v>1.610159388473023</c:v>
                </c:pt>
                <c:pt idx="11333">
                  <c:v>1.6055245347759493</c:v>
                </c:pt>
                <c:pt idx="11334">
                  <c:v>1.6008954822959507</c:v>
                </c:pt>
                <c:pt idx="11335">
                  <c:v>1.5962722361092943</c:v>
                </c:pt>
                <c:pt idx="11336">
                  <c:v>1.5916548012859515</c:v>
                </c:pt>
                <c:pt idx="11337">
                  <c:v>1.587043182889506</c:v>
                </c:pt>
                <c:pt idx="11338">
                  <c:v>1.582437385977163</c:v>
                </c:pt>
                <c:pt idx="11339">
                  <c:v>1.5778374155997448</c:v>
                </c:pt>
                <c:pt idx="11340">
                  <c:v>1.573243276801666</c:v>
                </c:pt>
                <c:pt idx="11341">
                  <c:v>1.568654974620993</c:v>
                </c:pt>
                <c:pt idx="11342">
                  <c:v>1.5640725140893641</c:v>
                </c:pt>
                <c:pt idx="11343">
                  <c:v>1.5594959002319548</c:v>
                </c:pt>
                <c:pt idx="11344">
                  <c:v>1.5549251380676659</c:v>
                </c:pt>
                <c:pt idx="11345">
                  <c:v>1.5503602326088155</c:v>
                </c:pt>
                <c:pt idx="11346">
                  <c:v>1.5458011888614296</c:v>
                </c:pt>
                <c:pt idx="11347">
                  <c:v>1.5412480118250627</c:v>
                </c:pt>
                <c:pt idx="11348">
                  <c:v>1.53670070649282</c:v>
                </c:pt>
                <c:pt idx="11349">
                  <c:v>1.53215927785137</c:v>
                </c:pt>
                <c:pt idx="11350">
                  <c:v>1.5276237308809297</c:v>
                </c:pt>
                <c:pt idx="11351">
                  <c:v>1.5230940705553313</c:v>
                </c:pt>
                <c:pt idx="11352">
                  <c:v>1.5185703018418852</c:v>
                </c:pt>
                <c:pt idx="11353">
                  <c:v>1.514052429701443</c:v>
                </c:pt>
                <c:pt idx="11354">
                  <c:v>1.5095404590884069</c:v>
                </c:pt>
                <c:pt idx="11355">
                  <c:v>1.5050343949507203</c:v>
                </c:pt>
                <c:pt idx="11356">
                  <c:v>1.5005342422298413</c:v>
                </c:pt>
                <c:pt idx="11357">
                  <c:v>1.4960400058606886</c:v>
                </c:pt>
                <c:pt idx="11358">
                  <c:v>1.4915516907718032</c:v>
                </c:pt>
                <c:pt idx="11359">
                  <c:v>1.4870693018851646</c:v>
                </c:pt>
                <c:pt idx="11360">
                  <c:v>1.4825928441162015</c:v>
                </c:pt>
                <c:pt idx="11361">
                  <c:v>1.4781223223739892</c:v>
                </c:pt>
                <c:pt idx="11362">
                  <c:v>1.4736577415609442</c:v>
                </c:pt>
                <c:pt idx="11363">
                  <c:v>1.469199106573039</c:v>
                </c:pt>
                <c:pt idx="11364">
                  <c:v>1.4647464222997157</c:v>
                </c:pt>
                <c:pt idx="11365">
                  <c:v>1.4602996936238872</c:v>
                </c:pt>
                <c:pt idx="11366">
                  <c:v>1.4558589254219394</c:v>
                </c:pt>
                <c:pt idx="11367">
                  <c:v>1.4514241225637086</c:v>
                </c:pt>
                <c:pt idx="11368">
                  <c:v>1.4469952899125078</c:v>
                </c:pt>
                <c:pt idx="11369">
                  <c:v>1.442572432325111</c:v>
                </c:pt>
                <c:pt idx="11370">
                  <c:v>1.4381555546517018</c:v>
                </c:pt>
                <c:pt idx="11371">
                  <c:v>1.4337446617359257</c:v>
                </c:pt>
                <c:pt idx="11372">
                  <c:v>1.4293397584148786</c:v>
                </c:pt>
                <c:pt idx="11373">
                  <c:v>1.4249408495190969</c:v>
                </c:pt>
                <c:pt idx="11374">
                  <c:v>1.4205479398724794</c:v>
                </c:pt>
                <c:pt idx="11375">
                  <c:v>1.4161610342923974</c:v>
                </c:pt>
                <c:pt idx="11376">
                  <c:v>1.411780137589683</c:v>
                </c:pt>
                <c:pt idx="11377">
                  <c:v>1.4074052545684761</c:v>
                </c:pt>
                <c:pt idx="11378">
                  <c:v>1.4030363900264007</c:v>
                </c:pt>
                <c:pt idx="11379">
                  <c:v>1.3986735487544137</c:v>
                </c:pt>
                <c:pt idx="11380">
                  <c:v>1.394316735536907</c:v>
                </c:pt>
                <c:pt idx="11381">
                  <c:v>1.3899659551517285</c:v>
                </c:pt>
                <c:pt idx="11382">
                  <c:v>1.3856212123699749</c:v>
                </c:pt>
                <c:pt idx="11383">
                  <c:v>1.3812825119562466</c:v>
                </c:pt>
                <c:pt idx="11384">
                  <c:v>1.3769498586683666</c:v>
                </c:pt>
                <c:pt idx="11385">
                  <c:v>1.3726232572577004</c:v>
                </c:pt>
                <c:pt idx="11386">
                  <c:v>1.3683027124689071</c:v>
                </c:pt>
                <c:pt idx="11387">
                  <c:v>1.3639882290399234</c:v>
                </c:pt>
                <c:pt idx="11388">
                  <c:v>1.3596798117021558</c:v>
                </c:pt>
                <c:pt idx="11389">
                  <c:v>1.3553774651803201</c:v>
                </c:pt>
                <c:pt idx="11390">
                  <c:v>1.3510811941924434</c:v>
                </c:pt>
                <c:pt idx="11391">
                  <c:v>1.3467910034499213</c:v>
                </c:pt>
                <c:pt idx="11392">
                  <c:v>1.3425068976574821</c:v>
                </c:pt>
                <c:pt idx="11393">
                  <c:v>1.3382288815131502</c:v>
                </c:pt>
                <c:pt idx="11394">
                  <c:v>1.3339569597082954</c:v>
                </c:pt>
                <c:pt idx="11395">
                  <c:v>1.3296911369276461</c:v>
                </c:pt>
                <c:pt idx="11396">
                  <c:v>1.3254314178491589</c:v>
                </c:pt>
                <c:pt idx="11397">
                  <c:v>1.321177807144172</c:v>
                </c:pt>
                <c:pt idx="11398">
                  <c:v>1.316930309477248</c:v>
                </c:pt>
                <c:pt idx="11399">
                  <c:v>1.3126889295063131</c:v>
                </c:pt>
                <c:pt idx="11400">
                  <c:v>1.3084536718825923</c:v>
                </c:pt>
                <c:pt idx="11401">
                  <c:v>1.3042245412504752</c:v>
                </c:pt>
                <c:pt idx="11402">
                  <c:v>1.3000015422478062</c:v>
                </c:pt>
                <c:pt idx="11403">
                  <c:v>1.2957846795056145</c:v>
                </c:pt>
                <c:pt idx="11404">
                  <c:v>1.2915739576481358</c:v>
                </c:pt>
                <c:pt idx="11405">
                  <c:v>1.2873693812930214</c:v>
                </c:pt>
                <c:pt idx="11406">
                  <c:v>1.2831709550510828</c:v>
                </c:pt>
                <c:pt idx="11407">
                  <c:v>1.2789786835263972</c:v>
                </c:pt>
                <c:pt idx="11408">
                  <c:v>1.2747925713163097</c:v>
                </c:pt>
                <c:pt idx="11409">
                  <c:v>1.2706126230113977</c:v>
                </c:pt>
                <c:pt idx="11410">
                  <c:v>1.2664388431954954</c:v>
                </c:pt>
                <c:pt idx="11411">
                  <c:v>1.2622712364456774</c:v>
                </c:pt>
                <c:pt idx="11412">
                  <c:v>1.2581098073322086</c:v>
                </c:pt>
                <c:pt idx="11413">
                  <c:v>1.2539545604186195</c:v>
                </c:pt>
                <c:pt idx="11414">
                  <c:v>1.2498055002616684</c:v>
                </c:pt>
                <c:pt idx="11415">
                  <c:v>1.2456626314112746</c:v>
                </c:pt>
                <c:pt idx="11416">
                  <c:v>1.2415259584106078</c:v>
                </c:pt>
                <c:pt idx="11417">
                  <c:v>1.2373954857960654</c:v>
                </c:pt>
                <c:pt idx="11418">
                  <c:v>1.2332712180971617</c:v>
                </c:pt>
                <c:pt idx="11419">
                  <c:v>1.2291531598367169</c:v>
                </c:pt>
                <c:pt idx="11420">
                  <c:v>1.225041315530673</c:v>
                </c:pt>
                <c:pt idx="11421">
                  <c:v>1.2209356896881303</c:v>
                </c:pt>
                <c:pt idx="11422">
                  <c:v>1.2168362868115004</c:v>
                </c:pt>
                <c:pt idx="11423">
                  <c:v>1.2127431113961913</c:v>
                </c:pt>
                <c:pt idx="11424">
                  <c:v>1.208656167930914</c:v>
                </c:pt>
                <c:pt idx="11425">
                  <c:v>1.2045754608974955</c:v>
                </c:pt>
                <c:pt idx="11426">
                  <c:v>1.2005009947709309</c:v>
                </c:pt>
                <c:pt idx="11427">
                  <c:v>1.1964327740193668</c:v>
                </c:pt>
                <c:pt idx="11428">
                  <c:v>1.1923708031041105</c:v>
                </c:pt>
                <c:pt idx="11429">
                  <c:v>1.1883150864796201</c:v>
                </c:pt>
                <c:pt idx="11430">
                  <c:v>1.1842656285934716</c:v>
                </c:pt>
                <c:pt idx="11431">
                  <c:v>1.1802224338864116</c:v>
                </c:pt>
                <c:pt idx="11432">
                  <c:v>1.1761855067922813</c:v>
                </c:pt>
                <c:pt idx="11433">
                  <c:v>1.1721548517380702</c:v>
                </c:pt>
                <c:pt idx="11434">
                  <c:v>1.1681304731438786</c:v>
                </c:pt>
                <c:pt idx="11435">
                  <c:v>1.1641123754229405</c:v>
                </c:pt>
                <c:pt idx="11436">
                  <c:v>1.1601005629816186</c:v>
                </c:pt>
                <c:pt idx="11437">
                  <c:v>1.1560950402193024</c:v>
                </c:pt>
                <c:pt idx="11438">
                  <c:v>1.1520958115285453</c:v>
                </c:pt>
                <c:pt idx="11439">
                  <c:v>1.1481028812950678</c:v>
                </c:pt>
                <c:pt idx="11440">
                  <c:v>1.1441162538975049</c:v>
                </c:pt>
                <c:pt idx="11441">
                  <c:v>1.1401359337077506</c:v>
                </c:pt>
                <c:pt idx="11442">
                  <c:v>1.1361619250907202</c:v>
                </c:pt>
                <c:pt idx="11443">
                  <c:v>1.1321942324043341</c:v>
                </c:pt>
                <c:pt idx="11444">
                  <c:v>1.1282328599997071</c:v>
                </c:pt>
                <c:pt idx="11445">
                  <c:v>1.1242778122209443</c:v>
                </c:pt>
                <c:pt idx="11446">
                  <c:v>1.1203290934052534</c:v>
                </c:pt>
                <c:pt idx="11447">
                  <c:v>1.1163867078829137</c:v>
                </c:pt>
                <c:pt idx="11448">
                  <c:v>1.1124506599771968</c:v>
                </c:pt>
                <c:pt idx="11449">
                  <c:v>1.1085209540044754</c:v>
                </c:pt>
                <c:pt idx="11450">
                  <c:v>1.1045975942741515</c:v>
                </c:pt>
                <c:pt idx="11451">
                  <c:v>1.1006805850886641</c:v>
                </c:pt>
                <c:pt idx="11452">
                  <c:v>1.0967699307435008</c:v>
                </c:pt>
                <c:pt idx="11453">
                  <c:v>1.092865635527202</c:v>
                </c:pt>
                <c:pt idx="11454">
                  <c:v>1.0889677037212511</c:v>
                </c:pt>
                <c:pt idx="11455">
                  <c:v>1.0850761396002151</c:v>
                </c:pt>
                <c:pt idx="11456">
                  <c:v>1.0811909474317387</c:v>
                </c:pt>
                <c:pt idx="11457">
                  <c:v>1.0773121314763288</c:v>
                </c:pt>
                <c:pt idx="11458">
                  <c:v>1.073439695987646</c:v>
                </c:pt>
                <c:pt idx="11459">
                  <c:v>1.0695736452122433</c:v>
                </c:pt>
                <c:pt idx="11460">
                  <c:v>1.0657139833897373</c:v>
                </c:pt>
                <c:pt idx="11461">
                  <c:v>1.0618607147527555</c:v>
                </c:pt>
                <c:pt idx="11462">
                  <c:v>1.0580138435267932</c:v>
                </c:pt>
                <c:pt idx="11463">
                  <c:v>1.0541733739304822</c:v>
                </c:pt>
                <c:pt idx="11464">
                  <c:v>1.0503393101753806</c:v>
                </c:pt>
                <c:pt idx="11465">
                  <c:v>1.0465116564659718</c:v>
                </c:pt>
                <c:pt idx="11466">
                  <c:v>1.0426904169997588</c:v>
                </c:pt>
                <c:pt idx="11467">
                  <c:v>1.0388755959671996</c:v>
                </c:pt>
                <c:pt idx="11468">
                  <c:v>1.0350671975517134</c:v>
                </c:pt>
                <c:pt idx="11469">
                  <c:v>1.0312652259296708</c:v>
                </c:pt>
                <c:pt idx="11470">
                  <c:v>1.0274696852703973</c:v>
                </c:pt>
                <c:pt idx="11471">
                  <c:v>1.0236805797361905</c:v>
                </c:pt>
                <c:pt idx="11472">
                  <c:v>1.0198979134822663</c:v>
                </c:pt>
                <c:pt idx="11473">
                  <c:v>1.0161216906567587</c:v>
                </c:pt>
                <c:pt idx="11474">
                  <c:v>1.012351915400759</c:v>
                </c:pt>
                <c:pt idx="11475">
                  <c:v>1.0085885918483248</c:v>
                </c:pt>
                <c:pt idx="11476">
                  <c:v>1.0048317241263591</c:v>
                </c:pt>
                <c:pt idx="11477">
                  <c:v>1.0010813163547454</c:v>
                </c:pt>
                <c:pt idx="11478">
                  <c:v>0.99733737264629774</c:v>
                </c:pt>
                <c:pt idx="11479">
                  <c:v>0.9935998971066281</c:v>
                </c:pt>
                <c:pt idx="11480">
                  <c:v>0.98986889383439935</c:v>
                </c:pt>
                <c:pt idx="11481">
                  <c:v>0.98614436692111984</c:v>
                </c:pt>
                <c:pt idx="11482">
                  <c:v>0.98242632045116474</c:v>
                </c:pt>
                <c:pt idx="11483">
                  <c:v>0.97871475850184741</c:v>
                </c:pt>
                <c:pt idx="11484">
                  <c:v>0.97500968514331898</c:v>
                </c:pt>
                <c:pt idx="11485">
                  <c:v>0.97131110443867152</c:v>
                </c:pt>
                <c:pt idx="11486">
                  <c:v>0.96761902044384673</c:v>
                </c:pt>
                <c:pt idx="11487">
                  <c:v>0.96393343720765323</c:v>
                </c:pt>
                <c:pt idx="11488">
                  <c:v>0.96025435877180065</c:v>
                </c:pt>
                <c:pt idx="11489">
                  <c:v>0.95658178917087766</c:v>
                </c:pt>
                <c:pt idx="11490">
                  <c:v>0.95291573243225791</c:v>
                </c:pt>
                <c:pt idx="11491">
                  <c:v>0.94925619257622862</c:v>
                </c:pt>
                <c:pt idx="11492">
                  <c:v>0.94560317361596113</c:v>
                </c:pt>
                <c:pt idx="11493">
                  <c:v>0.94195667955739726</c:v>
                </c:pt>
                <c:pt idx="11494">
                  <c:v>0.93831671439936759</c:v>
                </c:pt>
                <c:pt idx="11495">
                  <c:v>0.93468328213357854</c:v>
                </c:pt>
                <c:pt idx="11496">
                  <c:v>0.93105638674450464</c:v>
                </c:pt>
                <c:pt idx="11497">
                  <c:v>0.92743603220949866</c:v>
                </c:pt>
                <c:pt idx="11498">
                  <c:v>0.92382222249868584</c:v>
                </c:pt>
                <c:pt idx="11499">
                  <c:v>0.92021496157509008</c:v>
                </c:pt>
                <c:pt idx="11500">
                  <c:v>0.91661425339451341</c:v>
                </c:pt>
                <c:pt idx="11501">
                  <c:v>0.9130201019055445</c:v>
                </c:pt>
                <c:pt idx="11502">
                  <c:v>0.90943251104963574</c:v>
                </c:pt>
                <c:pt idx="11503">
                  <c:v>0.9058514847610134</c:v>
                </c:pt>
                <c:pt idx="11504">
                  <c:v>0.90227702696670065</c:v>
                </c:pt>
                <c:pt idx="11505">
                  <c:v>0.8987091415865387</c:v>
                </c:pt>
                <c:pt idx="11506">
                  <c:v>0.8951478325331782</c:v>
                </c:pt>
                <c:pt idx="11507">
                  <c:v>0.89159310371199452</c:v>
                </c:pt>
                <c:pt idx="11508">
                  <c:v>0.8880449590211944</c:v>
                </c:pt>
                <c:pt idx="11509">
                  <c:v>0.88450340235175384</c:v>
                </c:pt>
                <c:pt idx="11510">
                  <c:v>0.8809684375874246</c:v>
                </c:pt>
                <c:pt idx="11511">
                  <c:v>0.87744006860472257</c:v>
                </c:pt>
                <c:pt idx="11512">
                  <c:v>0.87391829927293796</c:v>
                </c:pt>
                <c:pt idx="11513">
                  <c:v>0.87040313345413933</c:v>
                </c:pt>
                <c:pt idx="11514">
                  <c:v>0.86689457500313671</c:v>
                </c:pt>
                <c:pt idx="11515">
                  <c:v>0.86339262776747161</c:v>
                </c:pt>
                <c:pt idx="11516">
                  <c:v>0.85989729558746586</c:v>
                </c:pt>
                <c:pt idx="11517">
                  <c:v>0.85640858229619998</c:v>
                </c:pt>
                <c:pt idx="11518">
                  <c:v>0.85292649171943102</c:v>
                </c:pt>
                <c:pt idx="11519">
                  <c:v>0.84945102767574587</c:v>
                </c:pt>
                <c:pt idx="11520">
                  <c:v>0.84598219397640984</c:v>
                </c:pt>
                <c:pt idx="11521">
                  <c:v>0.84251999442537717</c:v>
                </c:pt>
                <c:pt idx="11522">
                  <c:v>0.83906443281944543</c:v>
                </c:pt>
                <c:pt idx="11523">
                  <c:v>0.83561551294801462</c:v>
                </c:pt>
                <c:pt idx="11524">
                  <c:v>0.83217323859325931</c:v>
                </c:pt>
                <c:pt idx="11525">
                  <c:v>0.82873761353005604</c:v>
                </c:pt>
                <c:pt idx="11526">
                  <c:v>0.82530864152598959</c:v>
                </c:pt>
                <c:pt idx="11527">
                  <c:v>0.82188632634134784</c:v>
                </c:pt>
                <c:pt idx="11528">
                  <c:v>0.81847067172911658</c:v>
                </c:pt>
                <c:pt idx="11529">
                  <c:v>0.81506168143497071</c:v>
                </c:pt>
                <c:pt idx="11530">
                  <c:v>0.81165935919729704</c:v>
                </c:pt>
                <c:pt idx="11531">
                  <c:v>0.80826370874718312</c:v>
                </c:pt>
                <c:pt idx="11532">
                  <c:v>0.80487473380834096</c:v>
                </c:pt>
                <c:pt idx="11533">
                  <c:v>0.80149243809721371</c:v>
                </c:pt>
                <c:pt idx="11534">
                  <c:v>0.79811682532289141</c:v>
                </c:pt>
                <c:pt idx="11535">
                  <c:v>0.79474789918713706</c:v>
                </c:pt>
                <c:pt idx="11536">
                  <c:v>0.79138566338443628</c:v>
                </c:pt>
                <c:pt idx="11537">
                  <c:v>0.78803012160185426</c:v>
                </c:pt>
                <c:pt idx="11538">
                  <c:v>0.78468127751914007</c:v>
                </c:pt>
                <c:pt idx="11539">
                  <c:v>0.78133913480878292</c:v>
                </c:pt>
                <c:pt idx="11540">
                  <c:v>0.77800369713577622</c:v>
                </c:pt>
                <c:pt idx="11541">
                  <c:v>0.77467496815787062</c:v>
                </c:pt>
                <c:pt idx="11542">
                  <c:v>0.77135295152542116</c:v>
                </c:pt>
                <c:pt idx="11543">
                  <c:v>0.76803765088142517</c:v>
                </c:pt>
                <c:pt idx="11544">
                  <c:v>0.76472906986151645</c:v>
                </c:pt>
                <c:pt idx="11545">
                  <c:v>0.76142721209394826</c:v>
                </c:pt>
                <c:pt idx="11546">
                  <c:v>0.75813208119962583</c:v>
                </c:pt>
                <c:pt idx="11547">
                  <c:v>0.75484368079208441</c:v>
                </c:pt>
                <c:pt idx="11548">
                  <c:v>0.75156201447742454</c:v>
                </c:pt>
                <c:pt idx="11549">
                  <c:v>0.74828708585440873</c:v>
                </c:pt>
                <c:pt idx="11550">
                  <c:v>0.74501889851440084</c:v>
                </c:pt>
                <c:pt idx="11551">
                  <c:v>0.74175745604136045</c:v>
                </c:pt>
                <c:pt idx="11552">
                  <c:v>0.73850276201185228</c:v>
                </c:pt>
                <c:pt idx="11553">
                  <c:v>0.73525481999507991</c:v>
                </c:pt>
                <c:pt idx="11554">
                  <c:v>0.73201363355276661</c:v>
                </c:pt>
                <c:pt idx="11555">
                  <c:v>0.72877920623928794</c:v>
                </c:pt>
                <c:pt idx="11556">
                  <c:v>0.72555154160162771</c:v>
                </c:pt>
                <c:pt idx="11557">
                  <c:v>0.72233064317926055</c:v>
                </c:pt>
                <c:pt idx="11558">
                  <c:v>0.71911651450433556</c:v>
                </c:pt>
                <c:pt idx="11559">
                  <c:v>0.71590915910150121</c:v>
                </c:pt>
                <c:pt idx="11560">
                  <c:v>0.71270858048804753</c:v>
                </c:pt>
                <c:pt idx="11561">
                  <c:v>0.70951478217380237</c:v>
                </c:pt>
                <c:pt idx="11562">
                  <c:v>0.70632776766111893</c:v>
                </c:pt>
                <c:pt idx="11563">
                  <c:v>0.70314754044498051</c:v>
                </c:pt>
                <c:pt idx="11564">
                  <c:v>0.6999741040129136</c:v>
                </c:pt>
                <c:pt idx="11565">
                  <c:v>0.69680746184494924</c:v>
                </c:pt>
                <c:pt idx="11566">
                  <c:v>0.69364761741370817</c:v>
                </c:pt>
                <c:pt idx="11567">
                  <c:v>0.69049457418434579</c:v>
                </c:pt>
                <c:pt idx="11568">
                  <c:v>0.68734833561456288</c:v>
                </c:pt>
                <c:pt idx="11569">
                  <c:v>0.6842089051545952</c:v>
                </c:pt>
                <c:pt idx="11570">
                  <c:v>0.68107628624720229</c:v>
                </c:pt>
                <c:pt idx="11571">
                  <c:v>0.67795048232769606</c:v>
                </c:pt>
                <c:pt idx="11572">
                  <c:v>0.67483149682392951</c:v>
                </c:pt>
                <c:pt idx="11573">
                  <c:v>0.67171933315621157</c:v>
                </c:pt>
                <c:pt idx="11574">
                  <c:v>0.66861399473742011</c:v>
                </c:pt>
                <c:pt idx="11575">
                  <c:v>0.66551548497296109</c:v>
                </c:pt>
                <c:pt idx="11576">
                  <c:v>0.6624238072606935</c:v>
                </c:pt>
                <c:pt idx="11577">
                  <c:v>0.65933896499105316</c:v>
                </c:pt>
                <c:pt idx="11578">
                  <c:v>0.65626096154694846</c:v>
                </c:pt>
                <c:pt idx="11579">
                  <c:v>0.65318980030374962</c:v>
                </c:pt>
                <c:pt idx="11580">
                  <c:v>0.6501254846293929</c:v>
                </c:pt>
                <c:pt idx="11581">
                  <c:v>0.64706801788429169</c:v>
                </c:pt>
                <c:pt idx="11582">
                  <c:v>0.64401740342130365</c:v>
                </c:pt>
                <c:pt idx="11583">
                  <c:v>0.64097364458581019</c:v>
                </c:pt>
                <c:pt idx="11584">
                  <c:v>0.63793674471566642</c:v>
                </c:pt>
                <c:pt idx="11585">
                  <c:v>0.63490670714120567</c:v>
                </c:pt>
                <c:pt idx="11586">
                  <c:v>0.63188353518523488</c:v>
                </c:pt>
                <c:pt idx="11587">
                  <c:v>0.62886723216302454</c:v>
                </c:pt>
                <c:pt idx="11588">
                  <c:v>0.6258578013823286</c:v>
                </c:pt>
                <c:pt idx="11589">
                  <c:v>0.62285524614338372</c:v>
                </c:pt>
                <c:pt idx="11590">
                  <c:v>0.61985956973881939</c:v>
                </c:pt>
                <c:pt idx="11591">
                  <c:v>0.61687077545376567</c:v>
                </c:pt>
                <c:pt idx="11592">
                  <c:v>0.61388886656583419</c:v>
                </c:pt>
                <c:pt idx="11593">
                  <c:v>0.61091384634502177</c:v>
                </c:pt>
                <c:pt idx="11594">
                  <c:v>0.6079457180538097</c:v>
                </c:pt>
                <c:pt idx="11595">
                  <c:v>0.6049844849471181</c:v>
                </c:pt>
                <c:pt idx="11596">
                  <c:v>0.60203015027229212</c:v>
                </c:pt>
                <c:pt idx="11597">
                  <c:v>0.59908271726916751</c:v>
                </c:pt>
                <c:pt idx="11598">
                  <c:v>0.59614218916990047</c:v>
                </c:pt>
                <c:pt idx="11599">
                  <c:v>0.59320856919918263</c:v>
                </c:pt>
                <c:pt idx="11600">
                  <c:v>0.59028186057408449</c:v>
                </c:pt>
                <c:pt idx="11601">
                  <c:v>0.58736206650407774</c:v>
                </c:pt>
                <c:pt idx="11602">
                  <c:v>0.58444919019109542</c:v>
                </c:pt>
                <c:pt idx="11603">
                  <c:v>0.58154323482945836</c:v>
                </c:pt>
                <c:pt idx="11604">
                  <c:v>0.57864420360589164</c:v>
                </c:pt>
                <c:pt idx="11605">
                  <c:v>0.57575209969954844</c:v>
                </c:pt>
                <c:pt idx="11606">
                  <c:v>0.57286692628199654</c:v>
                </c:pt>
                <c:pt idx="11607">
                  <c:v>0.56998868651715118</c:v>
                </c:pt>
                <c:pt idx="11608">
                  <c:v>0.56711738356136676</c:v>
                </c:pt>
                <c:pt idx="11609">
                  <c:v>0.564253020563378</c:v>
                </c:pt>
                <c:pt idx="11610">
                  <c:v>0.56139560066430927</c:v>
                </c:pt>
                <c:pt idx="11611">
                  <c:v>0.55854512699767722</c:v>
                </c:pt>
                <c:pt idx="11612">
                  <c:v>0.55570160268935775</c:v>
                </c:pt>
                <c:pt idx="11613">
                  <c:v>0.55286503085763272</c:v>
                </c:pt>
                <c:pt idx="11614">
                  <c:v>0.55003541461318839</c:v>
                </c:pt>
                <c:pt idx="11615">
                  <c:v>0.54721275705898409</c:v>
                </c:pt>
                <c:pt idx="11616">
                  <c:v>0.54439706129044907</c:v>
                </c:pt>
                <c:pt idx="11617">
                  <c:v>0.54158833039533893</c:v>
                </c:pt>
                <c:pt idx="11618">
                  <c:v>0.53878656745374653</c:v>
                </c:pt>
                <c:pt idx="11619">
                  <c:v>0.53599177553816846</c:v>
                </c:pt>
                <c:pt idx="11620">
                  <c:v>0.53320395771342144</c:v>
                </c:pt>
                <c:pt idx="11621">
                  <c:v>0.53042311703669975</c:v>
                </c:pt>
                <c:pt idx="11622">
                  <c:v>0.52764925655755535</c:v>
                </c:pt>
                <c:pt idx="11623">
                  <c:v>0.52488237931783777</c:v>
                </c:pt>
                <c:pt idx="11624">
                  <c:v>0.52212248835177555</c:v>
                </c:pt>
                <c:pt idx="11625">
                  <c:v>0.51936958668592914</c:v>
                </c:pt>
                <c:pt idx="11626">
                  <c:v>0.51662367733919212</c:v>
                </c:pt>
                <c:pt idx="11627">
                  <c:v>0.5138847633227912</c:v>
                </c:pt>
                <c:pt idx="11628">
                  <c:v>0.51115284764028535</c:v>
                </c:pt>
                <c:pt idx="11629">
                  <c:v>0.50842793328753555</c:v>
                </c:pt>
                <c:pt idx="11630">
                  <c:v>0.5057100232527606</c:v>
                </c:pt>
                <c:pt idx="11631">
                  <c:v>0.50299912051650453</c:v>
                </c:pt>
                <c:pt idx="11632">
                  <c:v>0.50029522805154802</c:v>
                </c:pt>
                <c:pt idx="11633">
                  <c:v>0.49759834882310616</c:v>
                </c:pt>
                <c:pt idx="11634">
                  <c:v>0.49490848578859281</c:v>
                </c:pt>
                <c:pt idx="11635">
                  <c:v>0.49222564189777962</c:v>
                </c:pt>
                <c:pt idx="11636">
                  <c:v>0.48954982009275255</c:v>
                </c:pt>
                <c:pt idx="11637">
                  <c:v>0.48688102330784272</c:v>
                </c:pt>
                <c:pt idx="11638">
                  <c:v>0.48421925446974029</c:v>
                </c:pt>
                <c:pt idx="11639">
                  <c:v>0.48156451649741466</c:v>
                </c:pt>
                <c:pt idx="11640">
                  <c:v>0.47891681230208322</c:v>
                </c:pt>
                <c:pt idx="11641">
                  <c:v>0.47627614478728897</c:v>
                </c:pt>
                <c:pt idx="11642">
                  <c:v>0.47364251684884623</c:v>
                </c:pt>
                <c:pt idx="11643">
                  <c:v>0.4710159313748522</c:v>
                </c:pt>
                <c:pt idx="11644">
                  <c:v>0.46839639124567795</c:v>
                </c:pt>
                <c:pt idx="11645">
                  <c:v>0.46578389933396402</c:v>
                </c:pt>
                <c:pt idx="11646">
                  <c:v>0.46317845850463618</c:v>
                </c:pt>
                <c:pt idx="11647">
                  <c:v>0.46058007161490572</c:v>
                </c:pt>
                <c:pt idx="11648">
                  <c:v>0.45798874151417801</c:v>
                </c:pt>
                <c:pt idx="11649">
                  <c:v>0.45540447104416409</c:v>
                </c:pt>
                <c:pt idx="11650">
                  <c:v>0.45282726303888238</c:v>
                </c:pt>
                <c:pt idx="11651">
                  <c:v>0.45025712032451487</c:v>
                </c:pt>
                <c:pt idx="11652">
                  <c:v>0.44769404571954141</c:v>
                </c:pt>
                <c:pt idx="11653">
                  <c:v>0.44513804203471186</c:v>
                </c:pt>
                <c:pt idx="11654">
                  <c:v>0.44258911207297402</c:v>
                </c:pt>
                <c:pt idx="11655">
                  <c:v>0.44004725862953692</c:v>
                </c:pt>
                <c:pt idx="11656">
                  <c:v>0.43751248449187718</c:v>
                </c:pt>
                <c:pt idx="11657">
                  <c:v>0.43498479243968485</c:v>
                </c:pt>
                <c:pt idx="11658">
                  <c:v>0.43246418524487801</c:v>
                </c:pt>
                <c:pt idx="11659">
                  <c:v>0.42995066567159196</c:v>
                </c:pt>
                <c:pt idx="11660">
                  <c:v>0.4274442364762352</c:v>
                </c:pt>
                <c:pt idx="11661">
                  <c:v>0.42494490040741351</c:v>
                </c:pt>
                <c:pt idx="11662">
                  <c:v>0.42245266020592553</c:v>
                </c:pt>
                <c:pt idx="11663">
                  <c:v>0.41996751860484383</c:v>
                </c:pt>
                <c:pt idx="11664">
                  <c:v>0.41748947832944433</c:v>
                </c:pt>
                <c:pt idx="11665">
                  <c:v>0.41501854209717731</c:v>
                </c:pt>
                <c:pt idx="11666">
                  <c:v>0.41255471261773352</c:v>
                </c:pt>
                <c:pt idx="11667">
                  <c:v>0.41009799259300855</c:v>
                </c:pt>
                <c:pt idx="11668">
                  <c:v>0.40764838471709075</c:v>
                </c:pt>
                <c:pt idx="11669">
                  <c:v>0.40520589167626969</c:v>
                </c:pt>
                <c:pt idx="11670">
                  <c:v>0.40277051614905063</c:v>
                </c:pt>
                <c:pt idx="11671">
                  <c:v>0.40034226080611485</c:v>
                </c:pt>
                <c:pt idx="11672">
                  <c:v>0.3979211283103708</c:v>
                </c:pt>
                <c:pt idx="11673">
                  <c:v>0.3955071213168439</c:v>
                </c:pt>
                <c:pt idx="11674">
                  <c:v>0.39310024247279435</c:v>
                </c:pt>
                <c:pt idx="11675">
                  <c:v>0.39070049441769739</c:v>
                </c:pt>
                <c:pt idx="11676">
                  <c:v>0.38830787978312459</c:v>
                </c:pt>
                <c:pt idx="11677">
                  <c:v>0.38592240119290078</c:v>
                </c:pt>
                <c:pt idx="11678">
                  <c:v>0.3835440612629944</c:v>
                </c:pt>
                <c:pt idx="11679">
                  <c:v>0.38117286260152089</c:v>
                </c:pt>
                <c:pt idx="11680">
                  <c:v>0.37880880780881299</c:v>
                </c:pt>
                <c:pt idx="11681">
                  <c:v>0.37645189947735924</c:v>
                </c:pt>
                <c:pt idx="11682">
                  <c:v>0.3741021401917729</c:v>
                </c:pt>
                <c:pt idx="11683">
                  <c:v>0.3717595325288624</c:v>
                </c:pt>
                <c:pt idx="11684">
                  <c:v>0.36942407905758523</c:v>
                </c:pt>
                <c:pt idx="11685">
                  <c:v>0.36709578233905021</c:v>
                </c:pt>
                <c:pt idx="11686">
                  <c:v>0.36477464492652234</c:v>
                </c:pt>
                <c:pt idx="11687">
                  <c:v>0.36246066936540483</c:v>
                </c:pt>
                <c:pt idx="11688">
                  <c:v>0.36015385819326251</c:v>
                </c:pt>
                <c:pt idx="11689">
                  <c:v>0.35785421393982059</c:v>
                </c:pt>
                <c:pt idx="11690">
                  <c:v>0.35556173912688305</c:v>
                </c:pt>
                <c:pt idx="11691">
                  <c:v>0.35327643626843291</c:v>
                </c:pt>
                <c:pt idx="11692">
                  <c:v>0.35099830787061842</c:v>
                </c:pt>
                <c:pt idx="11693">
                  <c:v>0.34872735643164571</c:v>
                </c:pt>
                <c:pt idx="11694">
                  <c:v>0.34646358444191844</c:v>
                </c:pt>
                <c:pt idx="11695">
                  <c:v>0.34420699438392871</c:v>
                </c:pt>
                <c:pt idx="11696">
                  <c:v>0.34195758873230336</c:v>
                </c:pt>
                <c:pt idx="11697">
                  <c:v>0.33971536995381912</c:v>
                </c:pt>
                <c:pt idx="11698">
                  <c:v>0.33748034050729309</c:v>
                </c:pt>
                <c:pt idx="11699">
                  <c:v>0.33525250284375196</c:v>
                </c:pt>
                <c:pt idx="11700">
                  <c:v>0.33303185940627422</c:v>
                </c:pt>
                <c:pt idx="11701">
                  <c:v>0.33081841263006939</c:v>
                </c:pt>
                <c:pt idx="11702">
                  <c:v>0.32861216494245532</c:v>
                </c:pt>
                <c:pt idx="11703">
                  <c:v>0.32641311876285234</c:v>
                </c:pt>
                <c:pt idx="11704">
                  <c:v>0.32422127650277721</c:v>
                </c:pt>
                <c:pt idx="11705">
                  <c:v>0.32203664056586107</c:v>
                </c:pt>
                <c:pt idx="11706">
                  <c:v>0.31985921334783929</c:v>
                </c:pt>
                <c:pt idx="11707">
                  <c:v>0.31768899723650668</c:v>
                </c:pt>
                <c:pt idx="11708">
                  <c:v>0.31552599461178116</c:v>
                </c:pt>
                <c:pt idx="11709">
                  <c:v>0.31337020784565323</c:v>
                </c:pt>
                <c:pt idx="11710">
                  <c:v>0.3112216393022052</c:v>
                </c:pt>
                <c:pt idx="11711">
                  <c:v>0.30908029133762455</c:v>
                </c:pt>
                <c:pt idx="11712">
                  <c:v>0.30694616630013566</c:v>
                </c:pt>
                <c:pt idx="11713">
                  <c:v>0.30481926653008296</c:v>
                </c:pt>
                <c:pt idx="11714">
                  <c:v>0.3026995943598963</c:v>
                </c:pt>
                <c:pt idx="11715">
                  <c:v>0.30058715211400294</c:v>
                </c:pt>
                <c:pt idx="11716">
                  <c:v>0.29848194210899032</c:v>
                </c:pt>
                <c:pt idx="11717">
                  <c:v>0.29638396665348093</c:v>
                </c:pt>
                <c:pt idx="11718">
                  <c:v>0.29429322804814806</c:v>
                </c:pt>
                <c:pt idx="11719">
                  <c:v>0.29220972858575073</c:v>
                </c:pt>
                <c:pt idx="11720">
                  <c:v>0.29013347055109545</c:v>
                </c:pt>
                <c:pt idx="11721">
                  <c:v>0.28806445622105353</c:v>
                </c:pt>
                <c:pt idx="11722">
                  <c:v>0.28600268786456406</c:v>
                </c:pt>
                <c:pt idx="11723">
                  <c:v>0.28394816774260612</c:v>
                </c:pt>
                <c:pt idx="11724">
                  <c:v>0.28190089810820507</c:v>
                </c:pt>
                <c:pt idx="11725">
                  <c:v>0.27986088120644675</c:v>
                </c:pt>
                <c:pt idx="11726">
                  <c:v>0.2778281192744595</c:v>
                </c:pt>
                <c:pt idx="11727">
                  <c:v>0.27580261454141547</c:v>
                </c:pt>
                <c:pt idx="11728">
                  <c:v>0.27378436922853311</c:v>
                </c:pt>
                <c:pt idx="11729">
                  <c:v>0.27177338554905278</c:v>
                </c:pt>
                <c:pt idx="11730">
                  <c:v>0.26976966570827493</c:v>
                </c:pt>
                <c:pt idx="11731">
                  <c:v>0.26777321190353903</c:v>
                </c:pt>
                <c:pt idx="11732">
                  <c:v>0.26578402632416342</c:v>
                </c:pt>
                <c:pt idx="11733">
                  <c:v>0.26380211115158081</c:v>
                </c:pt>
                <c:pt idx="11734">
                  <c:v>0.261827468559168</c:v>
                </c:pt>
                <c:pt idx="11735">
                  <c:v>0.25986010071237126</c:v>
                </c:pt>
                <c:pt idx="11736">
                  <c:v>0.2579000097686644</c:v>
                </c:pt>
                <c:pt idx="11737">
                  <c:v>0.25594719787750408</c:v>
                </c:pt>
                <c:pt idx="11738">
                  <c:v>0.25400166718040346</c:v>
                </c:pt>
                <c:pt idx="11739">
                  <c:v>0.25206341981087704</c:v>
                </c:pt>
                <c:pt idx="11740">
                  <c:v>0.25013245789444238</c:v>
                </c:pt>
                <c:pt idx="11741">
                  <c:v>0.24820878354864809</c:v>
                </c:pt>
                <c:pt idx="11742">
                  <c:v>0.24629239888302676</c:v>
                </c:pt>
                <c:pt idx="11743">
                  <c:v>0.24438330599913358</c:v>
                </c:pt>
                <c:pt idx="11744">
                  <c:v>0.24248150699052357</c:v>
                </c:pt>
                <c:pt idx="11745">
                  <c:v>0.24058700394274413</c:v>
                </c:pt>
                <c:pt idx="11746">
                  <c:v>0.23869979893335844</c:v>
                </c:pt>
                <c:pt idx="11747">
                  <c:v>0.23681989403193646</c:v>
                </c:pt>
                <c:pt idx="11748">
                  <c:v>0.23494729129999356</c:v>
                </c:pt>
                <c:pt idx="11749">
                  <c:v>0.23308199279106728</c:v>
                </c:pt>
                <c:pt idx="11750">
                  <c:v>0.23122400055072093</c:v>
                </c:pt>
                <c:pt idx="11751">
                  <c:v>0.22937331661643956</c:v>
                </c:pt>
                <c:pt idx="11752">
                  <c:v>0.22752994301773108</c:v>
                </c:pt>
                <c:pt idx="11753">
                  <c:v>0.22569388177609262</c:v>
                </c:pt>
                <c:pt idx="11754">
                  <c:v>0.22386513490497034</c:v>
                </c:pt>
                <c:pt idx="11755">
                  <c:v>0.2220437044098236</c:v>
                </c:pt>
                <c:pt idx="11756">
                  <c:v>0.22022959228807154</c:v>
                </c:pt>
                <c:pt idx="11757">
                  <c:v>0.21842280052911175</c:v>
                </c:pt>
                <c:pt idx="11758">
                  <c:v>0.21662333111432189</c:v>
                </c:pt>
                <c:pt idx="11759">
                  <c:v>0.21483118601701884</c:v>
                </c:pt>
                <c:pt idx="11760">
                  <c:v>0.21304636720252548</c:v>
                </c:pt>
                <c:pt idx="11761">
                  <c:v>0.21126887662810864</c:v>
                </c:pt>
                <c:pt idx="11762">
                  <c:v>0.20949871624300442</c:v>
                </c:pt>
                <c:pt idx="11763">
                  <c:v>0.20773588798840972</c:v>
                </c:pt>
                <c:pt idx="11764">
                  <c:v>0.20598039379749516</c:v>
                </c:pt>
                <c:pt idx="11765">
                  <c:v>0.20423223559536313</c:v>
                </c:pt>
                <c:pt idx="11766">
                  <c:v>0.20249141529907067</c:v>
                </c:pt>
                <c:pt idx="11767">
                  <c:v>0.20075793481767776</c:v>
                </c:pt>
                <c:pt idx="11768">
                  <c:v>0.19903179605212476</c:v>
                </c:pt>
                <c:pt idx="11769">
                  <c:v>0.19731300089533579</c:v>
                </c:pt>
                <c:pt idx="11770">
                  <c:v>0.19560155123219883</c:v>
                </c:pt>
                <c:pt idx="11771">
                  <c:v>0.19389744893951524</c:v>
                </c:pt>
                <c:pt idx="11772">
                  <c:v>0.19220069588606628</c:v>
                </c:pt>
                <c:pt idx="11773">
                  <c:v>0.19051129393250366</c:v>
                </c:pt>
                <c:pt idx="11774">
                  <c:v>0.18882924493149808</c:v>
                </c:pt>
                <c:pt idx="11775">
                  <c:v>0.18715455072762585</c:v>
                </c:pt>
                <c:pt idx="11776">
                  <c:v>0.18548721315737302</c:v>
                </c:pt>
                <c:pt idx="11777">
                  <c:v>0.18382723404919224</c:v>
                </c:pt>
                <c:pt idx="11778">
                  <c:v>0.18217461522345044</c:v>
                </c:pt>
                <c:pt idx="11779">
                  <c:v>0.1805293584924455</c:v>
                </c:pt>
                <c:pt idx="11780">
                  <c:v>0.17889146566040615</c:v>
                </c:pt>
                <c:pt idx="11781">
                  <c:v>0.17726093852348529</c:v>
                </c:pt>
                <c:pt idx="11782">
                  <c:v>0.17563777886974985</c:v>
                </c:pt>
                <c:pt idx="11783">
                  <c:v>0.17402198847920064</c:v>
                </c:pt>
                <c:pt idx="11784">
                  <c:v>0.17241356912374436</c:v>
                </c:pt>
                <c:pt idx="11785">
                  <c:v>0.17081252256721019</c:v>
                </c:pt>
                <c:pt idx="11786">
                  <c:v>0.1692188505653443</c:v>
                </c:pt>
                <c:pt idx="11787">
                  <c:v>0.16763255486579562</c:v>
                </c:pt>
                <c:pt idx="11788">
                  <c:v>0.16605363720814406</c:v>
                </c:pt>
                <c:pt idx="11789">
                  <c:v>0.16448209932387281</c:v>
                </c:pt>
                <c:pt idx="11790">
                  <c:v>0.16291794293633091</c:v>
                </c:pt>
                <c:pt idx="11791">
                  <c:v>0.16136116976084128</c:v>
                </c:pt>
                <c:pt idx="11792">
                  <c:v>0.15981178150459499</c:v>
                </c:pt>
                <c:pt idx="11793">
                  <c:v>0.15826977986665819</c:v>
                </c:pt>
                <c:pt idx="11794">
                  <c:v>0.15673516653805697</c:v>
                </c:pt>
                <c:pt idx="11795">
                  <c:v>0.15520794320166958</c:v>
                </c:pt>
                <c:pt idx="11796">
                  <c:v>0.15368811153227613</c:v>
                </c:pt>
                <c:pt idx="11797">
                  <c:v>0.15217567319657307</c:v>
                </c:pt>
                <c:pt idx="11798">
                  <c:v>0.15067062985312504</c:v>
                </c:pt>
                <c:pt idx="11799">
                  <c:v>0.1491729831523971</c:v>
                </c:pt>
                <c:pt idx="11800">
                  <c:v>0.1476827347367452</c:v>
                </c:pt>
                <c:pt idx="11801">
                  <c:v>0.14619988624041275</c:v>
                </c:pt>
                <c:pt idx="11802">
                  <c:v>0.14472443928951748</c:v>
                </c:pt>
                <c:pt idx="11803">
                  <c:v>0.14325639550207284</c:v>
                </c:pt>
                <c:pt idx="11804">
                  <c:v>0.14179575648796489</c:v>
                </c:pt>
                <c:pt idx="11805">
                  <c:v>0.14034252384896176</c:v>
                </c:pt>
                <c:pt idx="11806">
                  <c:v>0.13889669917872122</c:v>
                </c:pt>
                <c:pt idx="11807">
                  <c:v>0.13745828406276372</c:v>
                </c:pt>
                <c:pt idx="11808">
                  <c:v>0.13602728007848711</c:v>
                </c:pt>
                <c:pt idx="11809">
                  <c:v>0.13460368879515744</c:v>
                </c:pt>
                <c:pt idx="11810">
                  <c:v>0.13318751177390972</c:v>
                </c:pt>
                <c:pt idx="11811">
                  <c:v>0.13177875056778451</c:v>
                </c:pt>
                <c:pt idx="11812">
                  <c:v>0.13037740672163087</c:v>
                </c:pt>
                <c:pt idx="11813">
                  <c:v>0.12898348177220664</c:v>
                </c:pt>
                <c:pt idx="11814">
                  <c:v>0.12759697724813709</c:v>
                </c:pt>
                <c:pt idx="11815">
                  <c:v>0.1262178946698635</c:v>
                </c:pt>
                <c:pt idx="11816">
                  <c:v>0.12484623554973669</c:v>
                </c:pt>
                <c:pt idx="11817">
                  <c:v>0.12348200139194503</c:v>
                </c:pt>
                <c:pt idx="11818">
                  <c:v>0.1221251936925466</c:v>
                </c:pt>
                <c:pt idx="11819">
                  <c:v>0.12077581393943776</c:v>
                </c:pt>
                <c:pt idx="11820">
                  <c:v>0.11943386361237998</c:v>
                </c:pt>
                <c:pt idx="11821">
                  <c:v>0.11809934418298831</c:v>
                </c:pt>
                <c:pt idx="11822">
                  <c:v>0.11677225711473152</c:v>
                </c:pt>
                <c:pt idx="11823">
                  <c:v>0.11545260386291507</c:v>
                </c:pt>
                <c:pt idx="11824">
                  <c:v>0.11414038587470263</c:v>
                </c:pt>
                <c:pt idx="11825">
                  <c:v>0.11283560458911307</c:v>
                </c:pt>
                <c:pt idx="11826">
                  <c:v>0.11153826143698362</c:v>
                </c:pt>
                <c:pt idx="11827">
                  <c:v>0.1102483578410082</c:v>
                </c:pt>
                <c:pt idx="11828">
                  <c:v>0.10896589521574661</c:v>
                </c:pt>
                <c:pt idx="11829">
                  <c:v>0.10769087496755027</c:v>
                </c:pt>
                <c:pt idx="11830">
                  <c:v>0.10642329849464865</c:v>
                </c:pt>
                <c:pt idx="11831">
                  <c:v>0.10516316718710425</c:v>
                </c:pt>
                <c:pt idx="11832">
                  <c:v>0.10391048242678259</c:v>
                </c:pt>
                <c:pt idx="11833">
                  <c:v>0.10266524558743044</c:v>
                </c:pt>
                <c:pt idx="11834">
                  <c:v>0.10142745803457309</c:v>
                </c:pt>
                <c:pt idx="11835">
                  <c:v>0.10019712112562011</c:v>
                </c:pt>
                <c:pt idx="11836">
                  <c:v>9.8974236209788791E-2</c:v>
                </c:pt>
                <c:pt idx="11837">
                  <c:v>9.7758804628104018E-2</c:v>
                </c:pt>
                <c:pt idx="11838">
                  <c:v>9.6550827713445891E-2</c:v>
                </c:pt>
                <c:pt idx="11839">
                  <c:v>9.5350306790512124E-2</c:v>
                </c:pt>
                <c:pt idx="11840">
                  <c:v>9.4157243175817293E-2</c:v>
                </c:pt>
                <c:pt idx="11841">
                  <c:v>9.2971638177699781E-2</c:v>
                </c:pt>
                <c:pt idx="11842">
                  <c:v>9.1793493096326284E-2</c:v>
                </c:pt>
                <c:pt idx="11843">
                  <c:v>9.0622809223674203E-2</c:v>
                </c:pt>
                <c:pt idx="11844">
                  <c:v>8.9459587843533334E-2</c:v>
                </c:pt>
                <c:pt idx="11845">
                  <c:v>8.8303830231537039E-2</c:v>
                </c:pt>
                <c:pt idx="11846">
                  <c:v>8.7155537655100354E-2</c:v>
                </c:pt>
                <c:pt idx="11847">
                  <c:v>8.6014711373477437E-2</c:v>
                </c:pt>
                <c:pt idx="11848">
                  <c:v>8.4881352637713986E-2</c:v>
                </c:pt>
                <c:pt idx="11849">
                  <c:v>8.3755462690681806E-2</c:v>
                </c:pt>
                <c:pt idx="11850">
                  <c:v>8.2637042767064947E-2</c:v>
                </c:pt>
                <c:pt idx="11851">
                  <c:v>8.1526094093326049E-2</c:v>
                </c:pt>
                <c:pt idx="11852">
                  <c:v>8.0422617887776812E-2</c:v>
                </c:pt>
                <c:pt idx="11853">
                  <c:v>7.9326615360514427E-2</c:v>
                </c:pt>
                <c:pt idx="11854">
                  <c:v>7.823808771342379E-2</c:v>
                </c:pt>
                <c:pt idx="11855">
                  <c:v>7.7157036140222041E-2</c:v>
                </c:pt>
                <c:pt idx="11856">
                  <c:v>7.6083461826414081E-2</c:v>
                </c:pt>
                <c:pt idx="11857">
                  <c:v>7.5017365949300238E-2</c:v>
                </c:pt>
                <c:pt idx="11858">
                  <c:v>7.3958749677987809E-2</c:v>
                </c:pt>
                <c:pt idx="11859">
                  <c:v>7.2907614173380222E-2</c:v>
                </c:pt>
                <c:pt idx="11860">
                  <c:v>7.18639605881779E-2</c:v>
                </c:pt>
                <c:pt idx="11861">
                  <c:v>7.0827790066872134E-2</c:v>
                </c:pt>
                <c:pt idx="11862">
                  <c:v>6.9799103745750338E-2</c:v>
                </c:pt>
                <c:pt idx="11863">
                  <c:v>6.8777902752894693E-2</c:v>
                </c:pt>
                <c:pt idx="11864">
                  <c:v>6.7764188208182766E-2</c:v>
                </c:pt>
                <c:pt idx="11865">
                  <c:v>6.6757961223265341E-2</c:v>
                </c:pt>
                <c:pt idx="11866">
                  <c:v>6.5759222901595568E-2</c:v>
                </c:pt>
                <c:pt idx="11867">
                  <c:v>6.4767974338430415E-2</c:v>
                </c:pt>
                <c:pt idx="11868">
                  <c:v>6.3784216620774076E-2</c:v>
                </c:pt>
                <c:pt idx="11869">
                  <c:v>6.2807950827441505E-2</c:v>
                </c:pt>
                <c:pt idx="11870">
                  <c:v>6.1839178029037697E-2</c:v>
                </c:pt>
                <c:pt idx="11871">
                  <c:v>6.0877899287924829E-2</c:v>
                </c:pt>
                <c:pt idx="11872">
                  <c:v>5.9924115658285738E-2</c:v>
                </c:pt>
                <c:pt idx="11873">
                  <c:v>5.8977828186040582E-2</c:v>
                </c:pt>
                <c:pt idx="11874">
                  <c:v>5.8039037908918692E-2</c:v>
                </c:pt>
                <c:pt idx="11875">
                  <c:v>5.7107745856417265E-2</c:v>
                </c:pt>
                <c:pt idx="11876">
                  <c:v>5.6183953049809804E-2</c:v>
                </c:pt>
                <c:pt idx="11877">
                  <c:v>5.5267660502149957E-2</c:v>
                </c:pt>
                <c:pt idx="11878">
                  <c:v>5.4358869218269927E-2</c:v>
                </c:pt>
                <c:pt idx="11879">
                  <c:v>5.3457580194762919E-2</c:v>
                </c:pt>
                <c:pt idx="11880">
                  <c:v>5.256379442000534E-2</c:v>
                </c:pt>
                <c:pt idx="11881">
                  <c:v>5.1677512874148346E-2</c:v>
                </c:pt>
                <c:pt idx="11882">
                  <c:v>5.0798736529100989E-2</c:v>
                </c:pt>
                <c:pt idx="11883">
                  <c:v>4.9927466348551754E-2</c:v>
                </c:pt>
                <c:pt idx="11884">
                  <c:v>4.9063703287955375E-2</c:v>
                </c:pt>
                <c:pt idx="11885">
                  <c:v>4.8207448294536055E-2</c:v>
                </c:pt>
                <c:pt idx="11886">
                  <c:v>4.7358702307282806E-2</c:v>
                </c:pt>
                <c:pt idx="11887">
                  <c:v>4.6517466256943307E-2</c:v>
                </c:pt>
                <c:pt idx="11888">
                  <c:v>4.568374106603388E-2</c:v>
                </c:pt>
                <c:pt idx="11889">
                  <c:v>4.4857527648855582E-2</c:v>
                </c:pt>
                <c:pt idx="11890">
                  <c:v>4.4038826911429838E-2</c:v>
                </c:pt>
                <c:pt idx="11891">
                  <c:v>4.3227639751576633E-2</c:v>
                </c:pt>
                <c:pt idx="11892">
                  <c:v>4.2423967058863109E-2</c:v>
                </c:pt>
                <c:pt idx="11893">
                  <c:v>4.1627809714600554E-2</c:v>
                </c:pt>
                <c:pt idx="11894">
                  <c:v>4.0839168591884224E-2</c:v>
                </c:pt>
                <c:pt idx="11895">
                  <c:v>4.0058044555551224E-2</c:v>
                </c:pt>
                <c:pt idx="11896">
                  <c:v>3.9284438462207284E-2</c:v>
                </c:pt>
                <c:pt idx="11897">
                  <c:v>3.851835116020226E-2</c:v>
                </c:pt>
                <c:pt idx="11898">
                  <c:v>3.7759783489640909E-2</c:v>
                </c:pt>
                <c:pt idx="11899">
                  <c:v>3.7008736282388953E-2</c:v>
                </c:pt>
                <c:pt idx="11900">
                  <c:v>3.6265210362062386E-2</c:v>
                </c:pt>
                <c:pt idx="11901">
                  <c:v>3.5529206544026672E-2</c:v>
                </c:pt>
                <c:pt idx="11902">
                  <c:v>3.480072563540295E-2</c:v>
                </c:pt>
                <c:pt idx="11903">
                  <c:v>3.4079768435059533E-2</c:v>
                </c:pt>
                <c:pt idx="11904">
                  <c:v>3.3366335733609635E-2</c:v>
                </c:pt>
                <c:pt idx="11905">
                  <c:v>3.266042831341983E-2</c:v>
                </c:pt>
                <c:pt idx="11906">
                  <c:v>3.1962046948615347E-2</c:v>
                </c:pt>
                <c:pt idx="11907">
                  <c:v>3.1271192405041844E-2</c:v>
                </c:pt>
                <c:pt idx="11908">
                  <c:v>3.0587865440318975E-2</c:v>
                </c:pt>
                <c:pt idx="11909">
                  <c:v>2.9912066803792933E-2</c:v>
                </c:pt>
                <c:pt idx="11910">
                  <c:v>2.9243797236554802E-2</c:v>
                </c:pt>
                <c:pt idx="11911">
                  <c:v>2.8583057471455901E-2</c:v>
                </c:pt>
                <c:pt idx="11912">
                  <c:v>2.7929848233062587E-2</c:v>
                </c:pt>
                <c:pt idx="11913">
                  <c:v>2.7284170237709869E-2</c:v>
                </c:pt>
                <c:pt idx="11914">
                  <c:v>2.6646024193465408E-2</c:v>
                </c:pt>
                <c:pt idx="11915">
                  <c:v>2.6015410800127238E-2</c:v>
                </c:pt>
                <c:pt idx="11916">
                  <c:v>2.5392330749243634E-2</c:v>
                </c:pt>
                <c:pt idx="11917">
                  <c:v>2.4776784724097084E-2</c:v>
                </c:pt>
                <c:pt idx="11918">
                  <c:v>2.4168773399708094E-2</c:v>
                </c:pt>
                <c:pt idx="11919">
                  <c:v>2.3568297442838226E-2</c:v>
                </c:pt>
                <c:pt idx="11920">
                  <c:v>2.2975357511982496E-2</c:v>
                </c:pt>
                <c:pt idx="11921">
                  <c:v>2.2389954257370864E-2</c:v>
                </c:pt>
                <c:pt idx="11922">
                  <c:v>2.1812088320973595E-2</c:v>
                </c:pt>
                <c:pt idx="11923">
                  <c:v>2.1241760336487496E-2</c:v>
                </c:pt>
                <c:pt idx="11924">
                  <c:v>2.0678970929345092E-2</c:v>
                </c:pt>
                <c:pt idx="11925">
                  <c:v>2.0123720716721531E-2</c:v>
                </c:pt>
                <c:pt idx="11926">
                  <c:v>1.9576010307508523E-2</c:v>
                </c:pt>
                <c:pt idx="11927">
                  <c:v>1.9035840302343461E-2</c:v>
                </c:pt>
                <c:pt idx="11928">
                  <c:v>1.8503211293591053E-2</c:v>
                </c:pt>
                <c:pt idx="11929">
                  <c:v>1.7978123865331784E-2</c:v>
                </c:pt>
                <c:pt idx="11930">
                  <c:v>1.7460578593400281E-2</c:v>
                </c:pt>
                <c:pt idx="11931">
                  <c:v>1.695057604534542E-2</c:v>
                </c:pt>
                <c:pt idx="11932">
                  <c:v>1.6448116780447216E-2</c:v>
                </c:pt>
                <c:pt idx="11933">
                  <c:v>1.5953201349718352E-2</c:v>
                </c:pt>
                <c:pt idx="11934">
                  <c:v>1.5465830295884254E-2</c:v>
                </c:pt>
                <c:pt idx="11935">
                  <c:v>1.498600415341372E-2</c:v>
                </c:pt>
                <c:pt idx="11936">
                  <c:v>1.4513723448492914E-2</c:v>
                </c:pt>
                <c:pt idx="11937">
                  <c:v>1.4048988699036044E-2</c:v>
                </c:pt>
                <c:pt idx="11938">
                  <c:v>1.359180041468387E-2</c:v>
                </c:pt>
                <c:pt idx="11939">
                  <c:v>1.3142159096796783E-2</c:v>
                </c:pt>
                <c:pt idx="11940">
                  <c:v>1.2700065238463246E-2</c:v>
                </c:pt>
                <c:pt idx="11941">
                  <c:v>1.2265519324492127E-2</c:v>
                </c:pt>
                <c:pt idx="11942">
                  <c:v>1.1838521831417306E-2</c:v>
                </c:pt>
                <c:pt idx="11943">
                  <c:v>1.1419073227491533E-2</c:v>
                </c:pt>
                <c:pt idx="11944">
                  <c:v>1.1007173972693327E-2</c:v>
                </c:pt>
                <c:pt idx="11945">
                  <c:v>1.0602824518722383E-2</c:v>
                </c:pt>
                <c:pt idx="11946">
                  <c:v>1.0206025308994214E-2</c:v>
                </c:pt>
                <c:pt idx="11947">
                  <c:v>9.8167767786531673E-3</c:v>
                </c:pt>
                <c:pt idx="11948">
                  <c:v>9.4350793545509778E-3</c:v>
                </c:pt>
                <c:pt idx="11949">
                  <c:v>9.0609334552689789E-3</c:v>
                </c:pt>
                <c:pt idx="11950">
                  <c:v>8.6943394911066195E-3</c:v>
                </c:pt>
                <c:pt idx="11951">
                  <c:v>8.3352978640722723E-3</c:v>
                </c:pt>
                <c:pt idx="11952">
                  <c:v>7.9838089679062033E-3</c:v>
                </c:pt>
                <c:pt idx="11953">
                  <c:v>7.6398731880583728E-3</c:v>
                </c:pt>
                <c:pt idx="11954">
                  <c:v>7.3034909016899607E-3</c:v>
                </c:pt>
                <c:pt idx="11955">
                  <c:v>6.9746624776902098E-3</c:v>
                </c:pt>
                <c:pt idx="11956">
                  <c:v>6.6533882766611251E-3</c:v>
                </c:pt>
                <c:pt idx="11957">
                  <c:v>6.3396686509182244E-3</c:v>
                </c:pt>
                <c:pt idx="11958">
                  <c:v>6.033503944492845E-3</c:v>
                </c:pt>
                <c:pt idx="11959">
                  <c:v>5.7348944931313699E-3</c:v>
                </c:pt>
                <c:pt idx="11960">
                  <c:v>5.4438406242952389E-3</c:v>
                </c:pt>
                <c:pt idx="11961">
                  <c:v>5.1603426571624703E-3</c:v>
                </c:pt>
                <c:pt idx="11962">
                  <c:v>4.8844009026238373E-3</c:v>
                </c:pt>
                <c:pt idx="11963">
                  <c:v>4.6160156632813346E-3</c:v>
                </c:pt>
                <c:pt idx="11964">
                  <c:v>4.3551872334543062E-3</c:v>
                </c:pt>
                <c:pt idx="11965">
                  <c:v>4.1019158991725518E-3</c:v>
                </c:pt>
                <c:pt idx="11966">
                  <c:v>3.8562019381763292E-3</c:v>
                </c:pt>
                <c:pt idx="11967">
                  <c:v>3.6180456199255387E-3</c:v>
                </c:pt>
                <c:pt idx="11968">
                  <c:v>3.3874472055844145E-3</c:v>
                </c:pt>
                <c:pt idx="11969">
                  <c:v>3.1644069480330082E-3</c:v>
                </c:pt>
                <c:pt idx="11970">
                  <c:v>2.9489250918641242E-3</c:v>
                </c:pt>
                <c:pt idx="11971">
                  <c:v>2.7410018733779614E-3</c:v>
                </c:pt>
                <c:pt idx="11972">
                  <c:v>2.5406375205905343E-3</c:v>
                </c:pt>
                <c:pt idx="11973">
                  <c:v>2.3478322532221921E-3</c:v>
                </c:pt>
                <c:pt idx="11974">
                  <c:v>2.1625862827113962E-3</c:v>
                </c:pt>
                <c:pt idx="11975">
                  <c:v>1.9848998121994076E-3</c:v>
                </c:pt>
                <c:pt idx="11976">
                  <c:v>1.8147730365433072E-3</c:v>
                </c:pt>
                <c:pt idx="11977">
                  <c:v>1.6522061423075681E-3</c:v>
                </c:pt>
                <c:pt idx="11978">
                  <c:v>1.4971993077663554E-3</c:v>
                </c:pt>
                <c:pt idx="11979">
                  <c:v>1.3497527029042923E-3</c:v>
                </c:pt>
                <c:pt idx="11980">
                  <c:v>1.2098664894156933E-3</c:v>
                </c:pt>
                <c:pt idx="11981">
                  <c:v>1.0775408206999703E-3</c:v>
                </c:pt>
                <c:pt idx="11982">
                  <c:v>9.5277584187082218E-4</c:v>
                </c:pt>
                <c:pt idx="11983">
                  <c:v>8.3557168974857576E-4</c:v>
                </c:pt>
                <c:pt idx="11984">
                  <c:v>7.2592849286018759E-4</c:v>
                </c:pt>
                <c:pt idx="11985">
                  <c:v>6.238463714438369E-4</c:v>
                </c:pt>
                <c:pt idx="11986">
                  <c:v>5.2932543744509857E-4</c:v>
                </c:pt>
                <c:pt idx="11987">
                  <c:v>4.4236579451770728E-4</c:v>
                </c:pt>
                <c:pt idx="11988">
                  <c:v>3.6296753802202717E-4</c:v>
                </c:pt>
                <c:pt idx="11989">
                  <c:v>2.9113075503194263E-4</c:v>
                </c:pt>
                <c:pt idx="11990">
                  <c:v>2.2685552432184195E-4</c:v>
                </c:pt>
                <c:pt idx="11991">
                  <c:v>1.7014191637733679E-4</c:v>
                </c:pt>
                <c:pt idx="11992">
                  <c:v>1.2098999339449606E-4</c:v>
                </c:pt>
                <c:pt idx="11993">
                  <c:v>7.9399809272190158E-5</c:v>
                </c:pt>
                <c:pt idx="11994">
                  <c:v>4.5371409620512067E-5</c:v>
                </c:pt>
                <c:pt idx="11995">
                  <c:v>1.890483175312233E-5</c:v>
                </c:pt>
                <c:pt idx="11996">
                  <c:v>1.0469643510165657E-10</c:v>
                </c:pt>
                <c:pt idx="11997">
                  <c:v>-1.1342750817271466E-5</c:v>
                </c:pt>
                <c:pt idx="11998">
                  <c:v>-1.5123722351386511E-5</c:v>
                </c:pt>
                <c:pt idx="11999">
                  <c:v>1.1342805759607559E-5</c:v>
                </c:pt>
              </c:numCache>
            </c:numRef>
          </c:yVal>
          <c:smooth val="1"/>
          <c:extLst>
            <c:ext xmlns:c16="http://schemas.microsoft.com/office/drawing/2014/chart" uri="{C3380CC4-5D6E-409C-BE32-E72D297353CC}">
              <c16:uniqueId val="{00000001-C519-487A-9CBE-458AB4B354D3}"/>
            </c:ext>
          </c:extLst>
        </c:ser>
        <c:dLbls>
          <c:showLegendKey val="0"/>
          <c:showVal val="0"/>
          <c:showCatName val="0"/>
          <c:showSerName val="0"/>
          <c:showPercent val="0"/>
          <c:showBubbleSize val="0"/>
        </c:dLbls>
        <c:axId val="1456225103"/>
        <c:axId val="1456227599"/>
      </c:scatterChart>
      <c:valAx>
        <c:axId val="1456225103"/>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dirty="0"/>
                  <a:t>No of Motor Steps</a:t>
                </a:r>
              </a:p>
            </c:rich>
          </c:tx>
          <c:layout>
            <c:manualLayout>
              <c:xMode val="edge"/>
              <c:yMode val="edge"/>
              <c:x val="0.42380148154834862"/>
              <c:y val="0.92216520664716284"/>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456227599"/>
        <c:crosses val="autoZero"/>
        <c:crossBetween val="midCat"/>
      </c:valAx>
      <c:valAx>
        <c:axId val="1456227599"/>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Fine motion range (micron)</a:t>
                </a:r>
              </a:p>
            </c:rich>
          </c:tx>
          <c:layout>
            <c:manualLayout>
              <c:xMode val="edge"/>
              <c:yMode val="edge"/>
              <c:x val="1.1201907483799699E-2"/>
              <c:y val="0.24248072043348587"/>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456225103"/>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Combined motion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yVal>
            <c:numRef>
              <c:f>'Fine and coarse calculation'!$Q$29:$Q$3628</c:f>
              <c:numCache>
                <c:formatCode>General</c:formatCode>
                <c:ptCount val="3600"/>
                <c:pt idx="0">
                  <c:v>0.33796883549918139</c:v>
                </c:pt>
                <c:pt idx="1">
                  <c:v>0.45183206826408484</c:v>
                </c:pt>
                <c:pt idx="2">
                  <c:v>0.50463115459794616</c:v>
                </c:pt>
                <c:pt idx="3">
                  <c:v>0.5492228135507975</c:v>
                </c:pt>
                <c:pt idx="4">
                  <c:v>0.58411061402215025</c:v>
                </c:pt>
                <c:pt idx="5">
                  <c:v>0.60818101637044908</c:v>
                </c:pt>
                <c:pt idx="6">
                  <c:v>0.62074731007134709</c:v>
                </c:pt>
                <c:pt idx="7">
                  <c:v>0.5914693115855213</c:v>
                </c:pt>
                <c:pt idx="8">
                  <c:v>0.60227709168387555</c:v>
                </c:pt>
                <c:pt idx="9">
                  <c:v>0.60260287114827804</c:v>
                </c:pt>
                <c:pt idx="10">
                  <c:v>0.5926968464914284</c:v>
                </c:pt>
                <c:pt idx="11">
                  <c:v>0.5732129371796284</c:v>
                </c:pt>
                <c:pt idx="12">
                  <c:v>0.54518298350686134</c:v>
                </c:pt>
                <c:pt idx="13">
                  <c:v>0.50997603260083413</c:v>
                </c:pt>
                <c:pt idx="14">
                  <c:v>0.46924431903955094</c:v>
                </c:pt>
                <c:pt idx="15">
                  <c:v>0.42485807155636529</c:v>
                </c:pt>
                <c:pt idx="16">
                  <c:v>0.37883171820779143</c:v>
                </c:pt>
                <c:pt idx="17">
                  <c:v>0.33324440177478143</c:v>
                </c:pt>
                <c:pt idx="18">
                  <c:v>0.29015794167300335</c:v>
                </c:pt>
                <c:pt idx="19">
                  <c:v>0.25153547940242144</c:v>
                </c:pt>
                <c:pt idx="20">
                  <c:v>0.21916401759560789</c:v>
                </c:pt>
                <c:pt idx="21">
                  <c:v>0.19458390909197226</c:v>
                </c:pt>
                <c:pt idx="22">
                  <c:v>0.1790280782333816</c:v>
                </c:pt>
                <c:pt idx="23">
                  <c:v>0.17337337256607688</c:v>
                </c:pt>
                <c:pt idx="24">
                  <c:v>0.17810596449642493</c:v>
                </c:pt>
                <c:pt idx="25">
                  <c:v>0.19330216806990475</c:v>
                </c:pt>
                <c:pt idx="26">
                  <c:v>0.21862542779815117</c:v>
                </c:pt>
                <c:pt idx="27">
                  <c:v>0.25333959834787484</c:v>
                </c:pt>
                <c:pt idx="28">
                  <c:v>0.29633799110632847</c:v>
                </c:pt>
                <c:pt idx="29">
                  <c:v>0.34618704151408064</c:v>
                </c:pt>
                <c:pt idx="30">
                  <c:v>0.40118287415473758</c:v>
                </c:pt>
                <c:pt idx="31">
                  <c:v>0.45941853367605001</c:v>
                </c:pt>
                <c:pt idx="32">
                  <c:v>0.51885922876820867</c:v>
                </c:pt>
                <c:pt idx="33">
                  <c:v>0.57742262024870139</c:v>
                </c:pt>
                <c:pt idx="34">
                  <c:v>0.63306098527453369</c:v>
                </c:pt>
                <c:pt idx="35">
                  <c:v>0.6838420156750018</c:v>
                </c:pt>
                <c:pt idx="36">
                  <c:v>0.72802506229265118</c:v>
                </c:pt>
                <c:pt idx="37">
                  <c:v>0.76412981690980875</c:v>
                </c:pt>
                <c:pt idx="38">
                  <c:v>0.79099472173324903</c:v>
                </c:pt>
                <c:pt idx="39">
                  <c:v>0.80782280173593146</c:v>
                </c:pt>
                <c:pt idx="40">
                  <c:v>0.81421311141927166</c:v>
                </c:pt>
                <c:pt idx="41">
                  <c:v>0.81017655518060194</c:v>
                </c:pt>
                <c:pt idx="42">
                  <c:v>0.79613545705126598</c:v>
                </c:pt>
                <c:pt idx="43">
                  <c:v>0.77290689678248881</c:v>
                </c:pt>
                <c:pt idx="44">
                  <c:v>0.74167046979790596</c:v>
                </c:pt>
                <c:pt idx="45">
                  <c:v>0.7039217431293221</c:v>
                </c:pt>
                <c:pt idx="46">
                  <c:v>0.66141324385506817</c:v>
                </c:pt>
                <c:pt idx="47">
                  <c:v>0.61608530849863197</c:v>
                </c:pt>
                <c:pt idx="48">
                  <c:v>0.56998952190774577</c:v>
                </c:pt>
                <c:pt idx="49">
                  <c:v>0.52520776653599066</c:v>
                </c:pt>
                <c:pt idx="50">
                  <c:v>0.48377007625201485</c:v>
                </c:pt>
                <c:pt idx="51">
                  <c:v>0.44757453597214114</c:v>
                </c:pt>
                <c:pt idx="52">
                  <c:v>0.41831238768862244</c:v>
                </c:pt>
                <c:pt idx="53">
                  <c:v>0.39740129803378044</c:v>
                </c:pt>
                <c:pt idx="54">
                  <c:v>0.38592942048513668</c:v>
                </c:pt>
                <c:pt idx="55">
                  <c:v>0.38461245938552985</c:v>
                </c:pt>
                <c:pt idx="56">
                  <c:v>0.39376542993111424</c:v>
                </c:pt>
                <c:pt idx="57">
                  <c:v>0.41329022841176655</c:v>
                </c:pt>
                <c:pt idx="58">
                  <c:v>0.44267950315301824</c:v>
                </c:pt>
                <c:pt idx="59">
                  <c:v>0.48103667342123341</c:v>
                </c:pt>
                <c:pt idx="60">
                  <c:v>0.5271113063930768</c:v>
                </c:pt>
                <c:pt idx="61">
                  <c:v>0.57934845629713827</c:v>
                </c:pt>
                <c:pt idx="62">
                  <c:v>0.63595001892113445</c:v>
                </c:pt>
                <c:pt idx="63">
                  <c:v>0.69494568057992545</c:v>
                </c:pt>
                <c:pt idx="64">
                  <c:v>0.75427066206479076</c:v>
                </c:pt>
                <c:pt idx="65">
                  <c:v>0.8118471899803219</c:v>
                </c:pt>
                <c:pt idx="66">
                  <c:v>0.86566648080141062</c:v>
                </c:pt>
                <c:pt idx="67">
                  <c:v>0.91386800275202418</c:v>
                </c:pt>
                <c:pt idx="68">
                  <c:v>0.95481288801823672</c:v>
                </c:pt>
                <c:pt idx="69">
                  <c:v>0.98714859862206761</c:v>
                </c:pt>
                <c:pt idx="70">
                  <c:v>1.009862294392647</c:v>
                </c:pt>
                <c:pt idx="71">
                  <c:v>1.0223207972599497</c:v>
                </c:pt>
                <c:pt idx="72">
                  <c:v>1.0242955749739431</c:v>
                </c:pt>
                <c:pt idx="73">
                  <c:v>1.015971758450301</c:v>
                </c:pt>
                <c:pt idx="74">
                  <c:v>0.99794083693938462</c:v>
                </c:pt>
                <c:pt idx="75">
                  <c:v>0.9711773192499793</c:v>
                </c:pt>
                <c:pt idx="76">
                  <c:v>0.937000281921057</c:v>
                </c:pt>
                <c:pt idx="77">
                  <c:v>0.89702132156039194</c:v>
                </c:pt>
                <c:pt idx="78">
                  <c:v>0.85308096502843922</c:v>
                </c:pt>
                <c:pt idx="79">
                  <c:v>0.8071760465722897</c:v>
                </c:pt>
                <c:pt idx="80">
                  <c:v>0.76138091743731706</c:v>
                </c:pt>
                <c:pt idx="81">
                  <c:v>0.71776559684020724</c:v>
                </c:pt>
                <c:pt idx="82">
                  <c:v>0.67831409387364716</c:v>
                </c:pt>
                <c:pt idx="83">
                  <c:v>0.64484612316845102</c:v>
                </c:pt>
                <c:pt idx="84">
                  <c:v>0.61894530322919095</c:v>
                </c:pt>
                <c:pt idx="85">
                  <c:v>0.60189667056830831</c:v>
                </c:pt>
                <c:pt idx="86">
                  <c:v>0.59463597518420197</c:v>
                </c:pt>
                <c:pt idx="87">
                  <c:v>0.59771275806460222</c:v>
                </c:pt>
                <c:pt idx="88">
                  <c:v>0.61126866759019516</c:v>
                </c:pt>
                <c:pt idx="89">
                  <c:v>0.63503187042229159</c:v>
                </c:pt>
                <c:pt idx="90">
                  <c:v>0.66832777740776717</c:v>
                </c:pt>
                <c:pt idx="91">
                  <c:v>0.71010566128227171</c:v>
                </c:pt>
                <c:pt idx="92">
                  <c:v>0.75898011589965786</c:v>
                </c:pt>
                <c:pt idx="93">
                  <c:v>0.81328572110385289</c:v>
                </c:pt>
                <c:pt idx="94">
                  <c:v>0.87114275629574234</c:v>
                </c:pt>
                <c:pt idx="95">
                  <c:v>0.93053136979206663</c:v>
                </c:pt>
                <c:pt idx="96">
                  <c:v>0.98937127742774111</c:v>
                </c:pt>
                <c:pt idx="97">
                  <c:v>1.0456038456818821</c:v>
                </c:pt>
                <c:pt idx="98">
                  <c:v>1.0972733205203369</c:v>
                </c:pt>
                <c:pt idx="99">
                  <c:v>1.1426039968552955</c:v>
                </c:pt>
                <c:pt idx="100">
                  <c:v>1.1800702836965042</c:v>
                </c:pt>
                <c:pt idx="101">
                  <c:v>1.2084569003877548</c:v>
                </c:pt>
                <c:pt idx="102">
                  <c:v>1.2269068287265719</c:v>
                </c:pt>
                <c:pt idx="103">
                  <c:v>1.2349551288891525</c:v>
                </c:pt>
                <c:pt idx="104">
                  <c:v>1.2325472848635415</c:v>
                </c:pt>
                <c:pt idx="105">
                  <c:v>1.2200413555234042</c:v>
                </c:pt>
                <c:pt idx="106">
                  <c:v>1.1981938464660269</c:v>
                </c:pt>
                <c:pt idx="107">
                  <c:v>1.168129860078678</c:v>
                </c:pt>
                <c:pt idx="108">
                  <c:v>1.1312987016415426</c:v>
                </c:pt>
                <c:pt idx="109">
                  <c:v>1.0894166931461327</c:v>
                </c:pt>
                <c:pt idx="110">
                  <c:v>1.0443994512615848</c:v>
                </c:pt>
                <c:pt idx="111">
                  <c:v>0.99828630160112408</c:v>
                </c:pt>
                <c:pt idx="112">
                  <c:v>0.95315981172426834</c:v>
                </c:pt>
                <c:pt idx="113">
                  <c:v>0.91106361791336921</c:v>
                </c:pt>
                <c:pt idx="114">
                  <c:v>0.87392178808693866</c:v>
                </c:pt>
                <c:pt idx="115">
                  <c:v>0.8434629025996655</c:v>
                </c:pt>
                <c:pt idx="116">
                  <c:v>0.82115184852250511</c:v>
                </c:pt>
                <c:pt idx="117">
                  <c:v>0.80813201864022266</c:v>
                </c:pt>
                <c:pt idx="118">
                  <c:v>0.80518019585822143</c:v>
                </c:pt>
                <c:pt idx="119">
                  <c:v>0.812675903173952</c:v>
                </c:pt>
                <c:pt idx="120">
                  <c:v>0.83058642859102083</c:v>
                </c:pt>
                <c:pt idx="121">
                  <c:v>0.85846811585772653</c:v>
                </c:pt>
                <c:pt idx="122">
                  <c:v>0.89548387010048558</c:v>
                </c:pt>
                <c:pt idx="123">
                  <c:v>0.94043618762100689</c:v>
                </c:pt>
                <c:pt idx="124">
                  <c:v>0.99181440657900266</c:v>
                </c:pt>
                <c:pt idx="125">
                  <c:v>1.0478543141594723</c:v>
                </c:pt>
                <c:pt idx="126">
                  <c:v>1.1066077582658367</c:v>
                </c:pt>
                <c:pt idx="127">
                  <c:v>1.1660195170249572</c:v>
                </c:pt>
                <c:pt idx="128">
                  <c:v>1.2240083930140524</c:v>
                </c:pt>
                <c:pt idx="129">
                  <c:v>1.2785493324217312</c:v>
                </c:pt>
                <c:pt idx="130">
                  <c:v>1.3277533289140679</c:v>
                </c:pt>
                <c:pt idx="131">
                  <c:v>1.3699419593867792</c:v>
                </c:pt>
                <c:pt idx="132">
                  <c:v>1.4037136105978956</c:v>
                </c:pt>
                <c:pt idx="133">
                  <c:v>1.4279987835335664</c:v>
                </c:pt>
                <c:pt idx="134">
                  <c:v>1.4421022933266121</c:v>
                </c:pt>
                <c:pt idx="135">
                  <c:v>1.4457306996182409</c:v>
                </c:pt>
                <c:pt idx="136">
                  <c:v>1.43900388502523</c:v>
                </c:pt>
                <c:pt idx="137">
                  <c:v>1.4224503248535081</c:v>
                </c:pt>
                <c:pt idx="138">
                  <c:v>1.3969862347040998</c:v>
                </c:pt>
                <c:pt idx="139">
                  <c:v>1.3638794187579277</c:v>
                </c:pt>
                <c:pt idx="140">
                  <c:v>1.3246992452012096</c:v>
                </c:pt>
                <c:pt idx="141">
                  <c:v>1.281254722643667</c:v>
                </c:pt>
                <c:pt idx="142">
                  <c:v>1.2355231208885971</c:v>
                </c:pt>
                <c:pt idx="143">
                  <c:v>1.1895719525115076</c:v>
                </c:pt>
                <c:pt idx="144">
                  <c:v>1.1454773936710112</c:v>
                </c:pt>
                <c:pt idx="145">
                  <c:v>1.1052423630750239</c:v>
                </c:pt>
                <c:pt idx="146">
                  <c:v>1.0707174915139208</c:v>
                </c:pt>
                <c:pt idx="147">
                  <c:v>1.0435281003171306</c:v>
                </c:pt>
                <c:pt idx="148">
                  <c:v>1.0250100699917406</c:v>
                </c:pt>
                <c:pt idx="149">
                  <c:v>1.0161571295160219</c:v>
                </c:pt>
                <c:pt idx="150">
                  <c:v>1.0175816461284393</c:v>
                </c:pt>
                <c:pt idx="151">
                  <c:v>1.0294904627550372</c:v>
                </c:pt>
                <c:pt idx="152">
                  <c:v>1.0516767364734927</c:v>
                </c:pt>
                <c:pt idx="153">
                  <c:v>1.0835281000489154</c:v>
                </c:pt>
                <c:pt idx="154">
                  <c:v>1.1240508245063234</c:v>
                </c:pt>
                <c:pt idx="155">
                  <c:v>1.1719090293414935</c:v>
                </c:pt>
                <c:pt idx="156">
                  <c:v>1.2254773932273384</c:v>
                </c:pt>
                <c:pt idx="157">
                  <c:v>1.2829052853752043</c:v>
                </c:pt>
                <c:pt idx="158">
                  <c:v>1.342189787078186</c:v>
                </c:pt>
                <c:pt idx="159">
                  <c:v>1.401254722177979</c:v>
                </c:pt>
                <c:pt idx="160">
                  <c:v>1.4580325780986161</c:v>
                </c:pt>
                <c:pt idx="161">
                  <c:v>1.5105460850356309</c:v>
                </c:pt>
                <c:pt idx="162">
                  <c:v>1.556986234377447</c:v>
                </c:pt>
                <c:pt idx="163">
                  <c:v>1.5957836579353888</c:v>
                </c:pt>
                <c:pt idx="164">
                  <c:v>1.6256705515255643</c:v>
                </c:pt>
                <c:pt idx="165">
                  <c:v>1.6457306995435927</c:v>
                </c:pt>
                <c:pt idx="166">
                  <c:v>1.6554356266799284</c:v>
                </c:pt>
                <c:pt idx="167">
                  <c:v>1.6546654503140559</c:v>
                </c:pt>
                <c:pt idx="168">
                  <c:v>1.6437136108010695</c:v>
                </c:pt>
                <c:pt idx="169">
                  <c:v>1.6232752930046184</c:v>
                </c:pt>
                <c:pt idx="170">
                  <c:v>1.5944199959353487</c:v>
                </c:pt>
                <c:pt idx="171">
                  <c:v>1.5585493328324584</c:v>
                </c:pt>
                <c:pt idx="172">
                  <c:v>1.5173417267980254</c:v>
                </c:pt>
                <c:pt idx="173">
                  <c:v>1.4726861841643852</c:v>
                </c:pt>
                <c:pt idx="174">
                  <c:v>1.4266077587420753</c:v>
                </c:pt>
                <c:pt idx="175">
                  <c:v>1.3811876479537273</c:v>
                </c:pt>
                <c:pt idx="176">
                  <c:v>1.338481073673081</c:v>
                </c:pt>
                <c:pt idx="177">
                  <c:v>1.3004361879980555</c:v>
                </c:pt>
                <c:pt idx="178">
                  <c:v>1.268817203745616</c:v>
                </c:pt>
                <c:pt idx="179">
                  <c:v>1.2451347827586423</c:v>
                </c:pt>
                <c:pt idx="180">
                  <c:v>1.230586428738478</c:v>
                </c:pt>
                <c:pt idx="181">
                  <c:v>1.2260092365621305</c:v>
                </c:pt>
                <c:pt idx="182">
                  <c:v>1.2318468624849586</c:v>
                </c:pt>
                <c:pt idx="183">
                  <c:v>1.2481320185070934</c:v>
                </c:pt>
                <c:pt idx="184">
                  <c:v>1.2744851816347629</c:v>
                </c:pt>
                <c:pt idx="185">
                  <c:v>1.3101295689660331</c:v>
                </c:pt>
                <c:pt idx="186">
                  <c:v>1.3539217877192626</c:v>
                </c:pt>
                <c:pt idx="187">
                  <c:v>1.4043969508261636</c:v>
                </c:pt>
                <c:pt idx="188">
                  <c:v>1.4598264779341212</c:v>
                </c:pt>
                <c:pt idx="189">
                  <c:v>1.5182863011260617</c:v>
                </c:pt>
                <c:pt idx="190">
                  <c:v>1.5777327841203528</c:v>
                </c:pt>
                <c:pt idx="191">
                  <c:v>1.6360833593574557</c:v>
                </c:pt>
                <c:pt idx="192">
                  <c:v>1.6912987012233873</c:v>
                </c:pt>
                <c:pt idx="193">
                  <c:v>1.7414631930475442</c:v>
                </c:pt>
                <c:pt idx="194">
                  <c:v>1.7848605128362947</c:v>
                </c:pt>
                <c:pt idx="195">
                  <c:v>1.8200413553067691</c:v>
                </c:pt>
                <c:pt idx="196">
                  <c:v>1.8458806180685516</c:v>
                </c:pt>
                <c:pt idx="197">
                  <c:v>1.8616217955208718</c:v>
                </c:pt>
                <c:pt idx="198">
                  <c:v>1.8669068287863788</c:v>
                </c:pt>
                <c:pt idx="199">
                  <c:v>1.8617902338732892</c:v>
                </c:pt>
                <c:pt idx="200">
                  <c:v>1.8467369506017599</c:v>
                </c:pt>
                <c:pt idx="201">
                  <c:v>1.8226039971708612</c:v>
                </c:pt>
                <c:pt idx="202">
                  <c:v>1.7906066542337591</c:v>
                </c:pt>
                <c:pt idx="203">
                  <c:v>1.7522705127781624</c:v>
                </c:pt>
                <c:pt idx="204">
                  <c:v>1.7093712778899299</c:v>
                </c:pt>
                <c:pt idx="205">
                  <c:v>1.6638647036019263</c:v>
                </c:pt>
                <c:pt idx="206">
                  <c:v>1.6178094234344704</c:v>
                </c:pt>
                <c:pt idx="207">
                  <c:v>1.5732857215528224</c:v>
                </c:pt>
                <c:pt idx="208">
                  <c:v>1.5323134496411543</c:v>
                </c:pt>
                <c:pt idx="209">
                  <c:v>1.4967723283001895</c:v>
                </c:pt>
                <c:pt idx="210">
                  <c:v>1.4683277776882468</c:v>
                </c:pt>
                <c:pt idx="211">
                  <c:v>1.4483652039542674</c:v>
                </c:pt>
                <c:pt idx="212">
                  <c:v>1.437935334365825</c:v>
                </c:pt>
                <c:pt idx="213">
                  <c:v>1.4377127580795916</c:v>
                </c:pt>
                <c:pt idx="214">
                  <c:v>1.447969308437957</c:v>
                </c:pt>
                <c:pt idx="215">
                  <c:v>1.4685633370639688</c:v>
                </c:pt>
                <c:pt idx="216">
                  <c:v>1.4989453029735045</c:v>
                </c:pt>
                <c:pt idx="217">
                  <c:v>1.5381794561715085</c:v>
                </c:pt>
                <c:pt idx="218">
                  <c:v>1.5849807601484773</c:v>
                </c:pt>
                <c:pt idx="219">
                  <c:v>1.6377655964022746</c:v>
                </c:pt>
                <c:pt idx="220">
                  <c:v>1.6947142503038979</c:v>
                </c:pt>
                <c:pt idx="221">
                  <c:v>1.7538427127618024</c:v>
                </c:pt>
                <c:pt idx="222">
                  <c:v>1.8130809645597141</c:v>
                </c:pt>
                <c:pt idx="223">
                  <c:v>1.8703546544519183</c:v>
                </c:pt>
                <c:pt idx="224">
                  <c:v>1.9236669481902717</c:v>
                </c:pt>
                <c:pt idx="225">
                  <c:v>1.9711773189125623</c:v>
                </c:pt>
                <c:pt idx="226">
                  <c:v>2.0112741700086509</c:v>
                </c:pt>
                <c:pt idx="227">
                  <c:v>2.0426384249366709</c:v>
                </c:pt>
                <c:pt idx="228">
                  <c:v>2.0642955748845284</c:v>
                </c:pt>
                <c:pt idx="229">
                  <c:v>2.0756541305982794</c:v>
                </c:pt>
                <c:pt idx="230">
                  <c:v>2.0765289611585254</c:v>
                </c:pt>
                <c:pt idx="231">
                  <c:v>2.0671485988115781</c:v>
                </c:pt>
                <c:pt idx="232">
                  <c:v>2.0481462216239028</c:v>
                </c:pt>
                <c:pt idx="233">
                  <c:v>2.0205346697631015</c:v>
                </c:pt>
                <c:pt idx="234">
                  <c:v>1.9856664812043068</c:v>
                </c:pt>
                <c:pt idx="235">
                  <c:v>1.9451805237591415</c:v>
                </c:pt>
                <c:pt idx="236">
                  <c:v>1.9009373292019571</c:v>
                </c:pt>
                <c:pt idx="237">
                  <c:v>1.8549456810568703</c:v>
                </c:pt>
                <c:pt idx="238">
                  <c:v>1.8092833527190415</c:v>
                </c:pt>
                <c:pt idx="239">
                  <c:v>1.7660151233976746</c:v>
                </c:pt>
                <c:pt idx="240">
                  <c:v>1.7271113067791244</c:v>
                </c:pt>
                <c:pt idx="241">
                  <c:v>1.6943700070775602</c:v>
                </c:pt>
                <c:pt idx="242">
                  <c:v>1.6693461700668748</c:v>
                </c:pt>
                <c:pt idx="243">
                  <c:v>1.653290228573407</c:v>
                </c:pt>
                <c:pt idx="244">
                  <c:v>1.6470987633341558</c:v>
                </c:pt>
                <c:pt idx="245">
                  <c:v>1.651279126027223</c:v>
                </c:pt>
                <c:pt idx="246">
                  <c:v>1.6659294203664661</c:v>
                </c:pt>
                <c:pt idx="247">
                  <c:v>1.6907346311594305</c:v>
                </c:pt>
                <c:pt idx="248">
                  <c:v>1.724979054066786</c:v>
                </c:pt>
                <c:pt idx="249">
                  <c:v>1.7675745356142041</c:v>
                </c:pt>
                <c:pt idx="250">
                  <c:v>1.8171034091720983</c:v>
                </c:pt>
                <c:pt idx="251">
                  <c:v>1.8718744327504</c:v>
                </c:pt>
                <c:pt idx="252">
                  <c:v>1.9299895214343308</c:v>
                </c:pt>
                <c:pt idx="253">
                  <c:v>1.9894186413560662</c:v>
                </c:pt>
                <c:pt idx="254">
                  <c:v>2.0480799100621336</c:v>
                </c:pt>
                <c:pt idx="255">
                  <c:v>2.1039217427041494</c:v>
                </c:pt>
                <c:pt idx="256">
                  <c:v>2.1550038027572782</c:v>
                </c:pt>
                <c:pt idx="257">
                  <c:v>2.1995735631411546</c:v>
                </c:pt>
                <c:pt idx="258">
                  <c:v>2.2361354568213834</c:v>
                </c:pt>
                <c:pt idx="259">
                  <c:v>2.2635098883712383</c:v>
                </c:pt>
                <c:pt idx="260">
                  <c:v>2.2808797780360597</c:v>
                </c:pt>
                <c:pt idx="261">
                  <c:v>2.2878228017808384</c:v>
                </c:pt>
                <c:pt idx="262">
                  <c:v>2.2843280552045027</c:v>
                </c:pt>
                <c:pt idx="263">
                  <c:v>2.2707964838019672</c:v>
                </c:pt>
                <c:pt idx="264">
                  <c:v>2.2480250625968168</c:v>
                </c:pt>
                <c:pt idx="265">
                  <c:v>2.2171753493791755</c:v>
                </c:pt>
                <c:pt idx="266">
                  <c:v>2.1797276523640781</c:v>
                </c:pt>
                <c:pt idx="267">
                  <c:v>2.1374226207069333</c:v>
                </c:pt>
                <c:pt idx="268">
                  <c:v>2.0921925625770492</c:v>
                </c:pt>
                <c:pt idx="269">
                  <c:v>2.0460852008167327</c:v>
                </c:pt>
                <c:pt idx="270">
                  <c:v>2.0011828746085625</c:v>
                </c:pt>
                <c:pt idx="271">
                  <c:v>1.959520375263138</c:v>
                </c:pt>
                <c:pt idx="272">
                  <c:v>1.9230046581342177</c:v>
                </c:pt>
                <c:pt idx="273">
                  <c:v>1.8933395986403418</c:v>
                </c:pt>
                <c:pt idx="274">
                  <c:v>1.8719587613436557</c:v>
                </c:pt>
                <c:pt idx="275">
                  <c:v>1.8599688348600742</c:v>
                </c:pt>
                <c:pt idx="276">
                  <c:v>1.858105964526388</c:v>
                </c:pt>
                <c:pt idx="277">
                  <c:v>1.8667067058346487</c:v>
                </c:pt>
                <c:pt idx="278">
                  <c:v>1.8856947447431209</c:v>
                </c:pt>
                <c:pt idx="279">
                  <c:v>1.9145839088490675</c:v>
                </c:pt>
                <c:pt idx="280">
                  <c:v>1.9524973506096459</c:v>
                </c:pt>
                <c:pt idx="281">
                  <c:v>1.9982021456859984</c:v>
                </c:pt>
                <c:pt idx="282">
                  <c:v>2.0501579412412383</c:v>
                </c:pt>
                <c:pt idx="283">
                  <c:v>2.1065777346447079</c:v>
                </c:pt>
                <c:pt idx="284">
                  <c:v>2.1654983843976963</c:v>
                </c:pt>
                <c:pt idx="285">
                  <c:v>2.2248580710850576</c:v>
                </c:pt>
                <c:pt idx="286">
                  <c:v>2.282577651925632</c:v>
                </c:pt>
                <c:pt idx="287">
                  <c:v>2.3366426988619473</c:v>
                </c:pt>
                <c:pt idx="288">
                  <c:v>2.3851829831590119</c:v>
                </c:pt>
                <c:pt idx="289">
                  <c:v>2.4265462702365395</c:v>
                </c:pt>
                <c:pt idx="290">
                  <c:v>2.4593635129640083</c:v>
                </c:pt>
                <c:pt idx="291">
                  <c:v>2.4826028710441852</c:v>
                </c:pt>
                <c:pt idx="292">
                  <c:v>2.4956104250072157</c:v>
                </c:pt>
                <c:pt idx="293">
                  <c:v>2.4981359783366894</c:v>
                </c:pt>
                <c:pt idx="294">
                  <c:v>2.490342929636399</c:v>
                </c:pt>
                <c:pt idx="295">
                  <c:v>2.472801825305301</c:v>
                </c:pt>
                <c:pt idx="296">
                  <c:v>2.446467847116963</c:v>
                </c:pt>
                <c:pt idx="297">
                  <c:v>2.4126431229907426</c:v>
                </c:pt>
                <c:pt idx="298">
                  <c:v>2.3729253480831041</c:v>
                </c:pt>
                <c:pt idx="299">
                  <c:v>2.3291447434901147</c:v>
                </c:pt>
                <c:pt idx="300">
                  <c:v>2.2832918400226512</c:v>
                </c:pt>
                <c:pt idx="301">
                  <c:v>2.2374389365368264</c:v>
                </c:pt>
                <c:pt idx="302">
                  <c:v>2.193658331889492</c:v>
                </c:pt>
                <c:pt idx="303">
                  <c:v>2.153940556893656</c:v>
                </c:pt>
                <c:pt idx="304">
                  <c:v>2.1201158326488732</c:v>
                </c:pt>
                <c:pt idx="305">
                  <c:v>2.0937818543162887</c:v>
                </c:pt>
                <c:pt idx="306">
                  <c:v>2.0762407498209394</c:v>
                </c:pt>
                <c:pt idx="307">
                  <c:v>2.068447700942889</c:v>
                </c:pt>
                <c:pt idx="308">
                  <c:v>2.0709732540880972</c:v>
                </c:pt>
                <c:pt idx="309">
                  <c:v>2.0839808078676332</c:v>
                </c:pt>
                <c:pt idx="310">
                  <c:v>2.107220165772322</c:v>
                </c:pt>
                <c:pt idx="311">
                  <c:v>2.1400374083392379</c:v>
                </c:pt>
                <c:pt idx="312">
                  <c:v>2.1814006952774818</c:v>
                </c:pt>
                <c:pt idx="313">
                  <c:v>2.2299409794620266</c:v>
                </c:pt>
                <c:pt idx="314">
                  <c:v>2.2840060263170243</c:v>
                </c:pt>
                <c:pt idx="315">
                  <c:v>2.3417256071106953</c:v>
                </c:pt>
                <c:pt idx="316">
                  <c:v>2.4010852937874203</c:v>
                </c:pt>
                <c:pt idx="317">
                  <c:v>2.4600059435664465</c:v>
                </c:pt>
                <c:pt idx="318">
                  <c:v>2.5164257370316188</c:v>
                </c:pt>
                <c:pt idx="319">
                  <c:v>2.5683815326817787</c:v>
                </c:pt>
                <c:pt idx="320">
                  <c:v>2.6140863278825264</c:v>
                </c:pt>
                <c:pt idx="321">
                  <c:v>2.6519997697920674</c:v>
                </c:pt>
                <c:pt idx="322">
                  <c:v>2.6808889340656696</c:v>
                </c:pt>
                <c:pt idx="323">
                  <c:v>2.699876973153867</c:v>
                </c:pt>
                <c:pt idx="324">
                  <c:v>2.7084777146468388</c:v>
                </c:pt>
                <c:pt idx="325">
                  <c:v>2.7066148444955571</c:v>
                </c:pt>
                <c:pt idx="326">
                  <c:v>2.6946249181848771</c:v>
                </c:pt>
                <c:pt idx="327">
                  <c:v>2.6732440810447713</c:v>
                </c:pt>
                <c:pt idx="328">
                  <c:v>2.6435790216849653</c:v>
                </c:pt>
                <c:pt idx="329">
                  <c:v>2.6070633046623248</c:v>
                </c:pt>
                <c:pt idx="330">
                  <c:v>2.5654008053912016</c:v>
                </c:pt>
                <c:pt idx="331">
                  <c:v>2.5204984792223954</c:v>
                </c:pt>
                <c:pt idx="332">
                  <c:v>2.4743911174649904</c:v>
                </c:pt>
                <c:pt idx="333">
                  <c:v>2.4291610593014221</c:v>
                </c:pt>
                <c:pt idx="334">
                  <c:v>2.3868560275753317</c:v>
                </c:pt>
                <c:pt idx="335">
                  <c:v>2.349408330458763</c:v>
                </c:pt>
                <c:pt idx="336">
                  <c:v>2.3185586171111061</c:v>
                </c:pt>
                <c:pt idx="337">
                  <c:v>2.2957871957525406</c:v>
                </c:pt>
                <c:pt idx="338">
                  <c:v>2.2822556241792418</c:v>
                </c:pt>
                <c:pt idx="339">
                  <c:v>2.2787608774215302</c:v>
                </c:pt>
                <c:pt idx="340">
                  <c:v>2.2857039009814759</c:v>
                </c:pt>
                <c:pt idx="341">
                  <c:v>2.3030737904653038</c:v>
                </c:pt>
                <c:pt idx="342">
                  <c:v>2.3304482218451432</c:v>
                </c:pt>
                <c:pt idx="343">
                  <c:v>2.3670101153730472</c:v>
                </c:pt>
                <c:pt idx="344">
                  <c:v>2.4115798756282931</c:v>
                </c:pt>
                <c:pt idx="345">
                  <c:v>2.4626619355815658</c:v>
                </c:pt>
                <c:pt idx="346">
                  <c:v>2.5185037681564442</c:v>
                </c:pt>
                <c:pt idx="347">
                  <c:v>2.5771650368307277</c:v>
                </c:pt>
                <c:pt idx="348">
                  <c:v>2.636594156757309</c:v>
                </c:pt>
                <c:pt idx="349">
                  <c:v>2.6947092454824997</c:v>
                </c:pt>
                <c:pt idx="350">
                  <c:v>2.7494802691368623</c:v>
                </c:pt>
                <c:pt idx="351">
                  <c:v>2.7990091428026163</c:v>
                </c:pt>
                <c:pt idx="352">
                  <c:v>2.8416046244854369</c:v>
                </c:pt>
                <c:pt idx="353">
                  <c:v>2.8758490475503828</c:v>
                </c:pt>
                <c:pt idx="354">
                  <c:v>2.9006542585169277</c:v>
                </c:pt>
                <c:pt idx="355">
                  <c:v>2.9153045530388781</c:v>
                </c:pt>
                <c:pt idx="356">
                  <c:v>2.9194849159165748</c:v>
                </c:pt>
                <c:pt idx="357">
                  <c:v>2.9132934508565893</c:v>
                </c:pt>
                <c:pt idx="358">
                  <c:v>2.8972375095299467</c:v>
                </c:pt>
                <c:pt idx="359">
                  <c:v>2.8722136726670753</c:v>
                </c:pt>
                <c:pt idx="360">
                  <c:v>2.839472373088467</c:v>
                </c:pt>
                <c:pt idx="361">
                  <c:v>2.8005685565631673</c:v>
                </c:pt>
                <c:pt idx="362">
                  <c:v>2.7573003273016785</c:v>
                </c:pt>
                <c:pt idx="363">
                  <c:v>2.7116379989879711</c:v>
                </c:pt>
                <c:pt idx="364">
                  <c:v>2.665646350830313</c:v>
                </c:pt>
                <c:pt idx="365">
                  <c:v>2.6214031562243596</c:v>
                </c:pt>
                <c:pt idx="366">
                  <c:v>2.5809171986961381</c:v>
                </c:pt>
                <c:pt idx="367">
                  <c:v>2.5460490100233</c:v>
                </c:pt>
                <c:pt idx="368">
                  <c:v>2.5184374580219444</c:v>
                </c:pt>
                <c:pt idx="369">
                  <c:v>2.4994350806727685</c:v>
                </c:pt>
                <c:pt idx="370">
                  <c:v>2.4900547181497359</c:v>
                </c:pt>
                <c:pt idx="371">
                  <c:v>2.4909295485262639</c:v>
                </c:pt>
                <c:pt idx="372">
                  <c:v>2.502288104055912</c:v>
                </c:pt>
                <c:pt idx="373">
                  <c:v>2.5239452538265477</c:v>
                </c:pt>
                <c:pt idx="374">
                  <c:v>2.5553095085912179</c:v>
                </c:pt>
                <c:pt idx="375">
                  <c:v>2.5954063595442709</c:v>
                </c:pt>
                <c:pt idx="376">
                  <c:v>2.6429167301494996</c:v>
                </c:pt>
                <c:pt idx="377">
                  <c:v>2.6962290238013544</c:v>
                </c:pt>
                <c:pt idx="378">
                  <c:v>2.7535027136410659</c:v>
                </c:pt>
                <c:pt idx="379">
                  <c:v>2.812740965422555</c:v>
                </c:pt>
                <c:pt idx="380">
                  <c:v>2.8718694279007289</c:v>
                </c:pt>
                <c:pt idx="381">
                  <c:v>2.9288180818585587</c:v>
                </c:pt>
                <c:pt idx="382">
                  <c:v>2.981602918202241</c:v>
                </c:pt>
                <c:pt idx="383">
                  <c:v>3.0284042222992533</c:v>
                </c:pt>
                <c:pt idx="384">
                  <c:v>3.0676383756427086</c:v>
                </c:pt>
                <c:pt idx="385">
                  <c:v>3.0980203417173682</c:v>
                </c:pt>
                <c:pt idx="386">
                  <c:v>3.1186143705216649</c:v>
                </c:pt>
                <c:pt idx="387">
                  <c:v>3.1288709210644368</c:v>
                </c:pt>
                <c:pt idx="388">
                  <c:v>3.1286483449614551</c:v>
                </c:pt>
                <c:pt idx="389">
                  <c:v>3.1182184755478826</c:v>
                </c:pt>
                <c:pt idx="390">
                  <c:v>3.0982559019734897</c:v>
                </c:pt>
                <c:pt idx="391">
                  <c:v>3.0698113514995482</c:v>
                </c:pt>
                <c:pt idx="392">
                  <c:v>3.0342702302695663</c:v>
                </c:pt>
                <c:pt idx="393">
                  <c:v>2.9932979584374682</c:v>
                </c:pt>
                <c:pt idx="394">
                  <c:v>2.9487742566008448</c:v>
                </c:pt>
                <c:pt idx="395">
                  <c:v>2.9027189764421069</c:v>
                </c:pt>
                <c:pt idx="396">
                  <c:v>2.8572124021261303</c:v>
                </c:pt>
                <c:pt idx="397">
                  <c:v>2.8143131671743875</c:v>
                </c:pt>
                <c:pt idx="398">
                  <c:v>2.7759770256222112</c:v>
                </c:pt>
                <c:pt idx="399">
                  <c:v>2.7439796825592886</c:v>
                </c:pt>
                <c:pt idx="400">
                  <c:v>2.7198467289782893</c:v>
                </c:pt>
                <c:pt idx="401">
                  <c:v>2.7047934455383018</c:v>
                </c:pt>
                <c:pt idx="402">
                  <c:v>2.6996768504450435</c:v>
                </c:pt>
                <c:pt idx="403">
                  <c:v>2.70496188352578</c:v>
                </c:pt>
                <c:pt idx="404">
                  <c:v>2.7207030607960165</c:v>
                </c:pt>
                <c:pt idx="405">
                  <c:v>2.7465423233855937</c:v>
                </c:pt>
                <c:pt idx="406">
                  <c:v>2.781723165700527</c:v>
                </c:pt>
                <c:pt idx="407">
                  <c:v>2.8251204853565413</c:v>
                </c:pt>
                <c:pt idx="408">
                  <c:v>2.8752849770760096</c:v>
                </c:pt>
                <c:pt idx="409">
                  <c:v>2.9305003188694245</c:v>
                </c:pt>
                <c:pt idx="410">
                  <c:v>2.9888508940690413</c:v>
                </c:pt>
                <c:pt idx="411">
                  <c:v>3.0482973770623683</c:v>
                </c:pt>
                <c:pt idx="412">
                  <c:v>3.1067572002898904</c:v>
                </c:pt>
                <c:pt idx="413">
                  <c:v>3.1621867274685829</c:v>
                </c:pt>
                <c:pt idx="414">
                  <c:v>3.2126618906785733</c:v>
                </c:pt>
                <c:pt idx="415">
                  <c:v>3.2564541095631805</c:v>
                </c:pt>
                <c:pt idx="416">
                  <c:v>3.2920984970489409</c:v>
                </c:pt>
                <c:pt idx="417">
                  <c:v>3.3184516603481038</c:v>
                </c:pt>
                <c:pt idx="418">
                  <c:v>3.3347368165519793</c:v>
                </c:pt>
                <c:pt idx="419">
                  <c:v>3.340574442659618</c:v>
                </c:pt>
                <c:pt idx="420">
                  <c:v>3.3359972506638633</c:v>
                </c:pt>
                <c:pt idx="421">
                  <c:v>3.3214488968129405</c:v>
                </c:pt>
                <c:pt idx="422">
                  <c:v>3.2977664759771956</c:v>
                </c:pt>
                <c:pt idx="423">
                  <c:v>3.2661474918519855</c:v>
                </c:pt>
                <c:pt idx="424">
                  <c:v>3.2281026062751721</c:v>
                </c:pt>
                <c:pt idx="425">
                  <c:v>3.1853960320598764</c:v>
                </c:pt>
                <c:pt idx="426">
                  <c:v>3.1399759213013816</c:v>
                </c:pt>
                <c:pt idx="427">
                  <c:v>3.0938974958723069</c:v>
                </c:pt>
                <c:pt idx="428">
                  <c:v>3.0492419531955193</c:v>
                </c:pt>
                <c:pt idx="429">
                  <c:v>3.0080343470832571</c:v>
                </c:pt>
                <c:pt idx="430">
                  <c:v>2.9721636838709498</c:v>
                </c:pt>
                <c:pt idx="431">
                  <c:v>2.9433083866649667</c:v>
                </c:pt>
                <c:pt idx="432">
                  <c:v>2.9228700687099192</c:v>
                </c:pt>
                <c:pt idx="433">
                  <c:v>2.9119182290226986</c:v>
                </c:pt>
                <c:pt idx="434">
                  <c:v>2.9111480524738371</c:v>
                </c:pt>
                <c:pt idx="435">
                  <c:v>2.9208529794256437</c:v>
                </c:pt>
                <c:pt idx="436">
                  <c:v>2.9409131272648894</c:v>
                </c:pt>
                <c:pt idx="437">
                  <c:v>2.9708000206890777</c:v>
                </c:pt>
                <c:pt idx="438">
                  <c:v>3.0095974441003799</c:v>
                </c:pt>
                <c:pt idx="439">
                  <c:v>3.0560375933206929</c:v>
                </c:pt>
                <c:pt idx="440">
                  <c:v>3.108551100166125</c:v>
                </c:pt>
                <c:pt idx="441">
                  <c:v>3.165328956028735</c:v>
                </c:pt>
                <c:pt idx="442">
                  <c:v>3.2243938911063132</c:v>
                </c:pt>
                <c:pt idx="443">
                  <c:v>3.2836783928238011</c:v>
                </c:pt>
                <c:pt idx="444">
                  <c:v>3.3411062850223106</c:v>
                </c:pt>
                <c:pt idx="445">
                  <c:v>3.3946746489929187</c:v>
                </c:pt>
                <c:pt idx="446">
                  <c:v>3.4425328539436606</c:v>
                </c:pt>
                <c:pt idx="447">
                  <c:v>3.4830555785428681</c:v>
                </c:pt>
                <c:pt idx="448">
                  <c:v>3.5149069422807222</c:v>
                </c:pt>
                <c:pt idx="449">
                  <c:v>3.5370932161758435</c:v>
                </c:pt>
                <c:pt idx="450">
                  <c:v>3.5490020329863601</c:v>
                </c:pt>
                <c:pt idx="451">
                  <c:v>3.5504265497826974</c:v>
                </c:pt>
                <c:pt idx="452">
                  <c:v>3.5415736094836423</c:v>
                </c:pt>
                <c:pt idx="453">
                  <c:v>3.5230555793206921</c:v>
                </c:pt>
                <c:pt idx="454">
                  <c:v>3.4958661882656905</c:v>
                </c:pt>
                <c:pt idx="455">
                  <c:v>3.4613413168201648</c:v>
                </c:pt>
                <c:pt idx="456">
                  <c:v>3.4211062863089401</c:v>
                </c:pt>
                <c:pt idx="457">
                  <c:v>3.3770117275190916</c:v>
                </c:pt>
                <c:pt idx="458">
                  <c:v>3.331060559156497</c:v>
                </c:pt>
                <c:pt idx="459">
                  <c:v>3.285328957379221</c:v>
                </c:pt>
                <c:pt idx="460">
                  <c:v>3.2418844347636457</c:v>
                </c:pt>
                <c:pt idx="461">
                  <c:v>3.2027042611153504</c:v>
                </c:pt>
                <c:pt idx="462">
                  <c:v>3.169597445047668</c:v>
                </c:pt>
                <c:pt idx="463">
                  <c:v>3.1441333547516268</c:v>
                </c:pt>
                <c:pt idx="464">
                  <c:v>3.1275797944139141</c:v>
                </c:pt>
                <c:pt idx="465">
                  <c:v>3.1208529796421227</c:v>
                </c:pt>
                <c:pt idx="466">
                  <c:v>3.1244813857492213</c:v>
                </c:pt>
                <c:pt idx="467">
                  <c:v>3.1385848953592776</c:v>
                </c:pt>
                <c:pt idx="468">
                  <c:v>3.1628700681207174</c:v>
                </c:pt>
                <c:pt idx="469">
                  <c:v>3.1966417191732321</c:v>
                </c:pt>
                <c:pt idx="470">
                  <c:v>3.2388303495092368</c:v>
                </c:pt>
                <c:pt idx="471">
                  <c:v>3.2880343458921484</c:v>
                </c:pt>
                <c:pt idx="472">
                  <c:v>3.3425752852220008</c:v>
                </c:pt>
                <c:pt idx="473">
                  <c:v>3.4005641611679516</c:v>
                </c:pt>
                <c:pt idx="474">
                  <c:v>3.4599759199202995</c:v>
                </c:pt>
                <c:pt idx="475">
                  <c:v>3.5187293640565307</c:v>
                </c:pt>
                <c:pt idx="476">
                  <c:v>3.5747692717023347</c:v>
                </c:pt>
                <c:pt idx="477">
                  <c:v>3.6261474907585547</c:v>
                </c:pt>
                <c:pt idx="478">
                  <c:v>3.6710998084063022</c:v>
                </c:pt>
                <c:pt idx="479">
                  <c:v>3.7081155628002911</c:v>
                </c:pt>
                <c:pt idx="480">
                  <c:v>3.7359972502362346</c:v>
                </c:pt>
                <c:pt idx="481">
                  <c:v>3.7539077758338997</c:v>
                </c:pt>
                <c:pt idx="482">
                  <c:v>3.7614034833344414</c:v>
                </c:pt>
                <c:pt idx="483">
                  <c:v>3.758451660734178</c:v>
                </c:pt>
                <c:pt idx="484">
                  <c:v>3.7454318310233918</c:v>
                </c:pt>
                <c:pt idx="485">
                  <c:v>3.7231207771007191</c:v>
                </c:pt>
                <c:pt idx="486">
                  <c:v>3.6926618917448231</c:v>
                </c:pt>
                <c:pt idx="487">
                  <c:v>3.6555200620214849</c:v>
                </c:pt>
                <c:pt idx="488">
                  <c:v>3.6134238682813193</c:v>
                </c:pt>
                <c:pt idx="489">
                  <c:v>3.5682973784400405</c:v>
                </c:pt>
                <c:pt idx="490">
                  <c:v>3.5221842287786269</c:v>
                </c:pt>
                <c:pt idx="491">
                  <c:v>3.4771669868565778</c:v>
                </c:pt>
                <c:pt idx="492">
                  <c:v>3.4352849782886685</c:v>
                </c:pt>
                <c:pt idx="493">
                  <c:v>3.3984538197468281</c:v>
                </c:pt>
                <c:pt idx="494">
                  <c:v>3.3683898332267534</c:v>
                </c:pt>
                <c:pt idx="495">
                  <c:v>3.3465423240138334</c:v>
                </c:pt>
                <c:pt idx="496">
                  <c:v>3.3340363945014886</c:v>
                </c:pt>
                <c:pt idx="497">
                  <c:v>3.3316285502937957</c:v>
                </c:pt>
                <c:pt idx="498">
                  <c:v>3.3396768502716032</c:v>
                </c:pt>
                <c:pt idx="499">
                  <c:v>3.3581267784302558</c:v>
                </c:pt>
                <c:pt idx="500">
                  <c:v>3.3865133949530399</c:v>
                </c:pt>
                <c:pt idx="501">
                  <c:v>3.4239796816441594</c:v>
                </c:pt>
                <c:pt idx="502">
                  <c:v>3.4693103578532876</c:v>
                </c:pt>
                <c:pt idx="503">
                  <c:v>3.5209798325951698</c:v>
                </c:pt>
                <c:pt idx="504">
                  <c:v>3.5772124007857955</c:v>
                </c:pt>
                <c:pt idx="505">
                  <c:v>3.6360523083935048</c:v>
                </c:pt>
                <c:pt idx="506">
                  <c:v>3.6954409218985433</c:v>
                </c:pt>
                <c:pt idx="507">
                  <c:v>3.753297957135457</c:v>
                </c:pt>
                <c:pt idx="508">
                  <c:v>3.8076035624192226</c:v>
                </c:pt>
                <c:pt idx="509">
                  <c:v>3.8564780171475963</c:v>
                </c:pt>
                <c:pt idx="510">
                  <c:v>3.8982559011600935</c:v>
                </c:pt>
                <c:pt idx="511">
                  <c:v>3.9315518083051622</c:v>
                </c:pt>
                <c:pt idx="512">
                  <c:v>3.9553150113121234</c:v>
                </c:pt>
                <c:pt idx="513">
                  <c:v>3.9688709210209696</c:v>
                </c:pt>
                <c:pt idx="514">
                  <c:v>3.9719477040857765</c:v>
                </c:pt>
                <c:pt idx="515">
                  <c:v>3.9646870088799524</c:v>
                </c:pt>
                <c:pt idx="516">
                  <c:v>3.9476383763841998</c:v>
                </c:pt>
                <c:pt idx="517">
                  <c:v>3.9217375565903856</c:v>
                </c:pt>
                <c:pt idx="518">
                  <c:v>3.8882695860052374</c:v>
                </c:pt>
                <c:pt idx="519">
                  <c:v>3.8488180831285632</c:v>
                </c:pt>
                <c:pt idx="520">
                  <c:v>3.8052027625876503</c:v>
                </c:pt>
                <c:pt idx="521">
                  <c:v>3.7594076334729629</c:v>
                </c:pt>
                <c:pt idx="522">
                  <c:v>3.7135027150003763</c:v>
                </c:pt>
                <c:pt idx="523">
                  <c:v>3.6695623584159374</c:v>
                </c:pt>
                <c:pt idx="524">
                  <c:v>3.6295833979687693</c:v>
                </c:pt>
                <c:pt idx="525">
                  <c:v>3.5954063605227908</c:v>
                </c:pt>
                <c:pt idx="526">
                  <c:v>3.5686428426903438</c:v>
                </c:pt>
                <c:pt idx="527">
                  <c:v>3.550611921016082</c:v>
                </c:pt>
                <c:pt idx="528">
                  <c:v>3.5422881043152148</c:v>
                </c:pt>
                <c:pt idx="529">
                  <c:v>3.5442628818451074</c:v>
                </c:pt>
                <c:pt idx="530">
                  <c:v>3.5567213845286898</c:v>
                </c:pt>
                <c:pt idx="531">
                  <c:v>3.5794350801231829</c:v>
                </c:pt>
                <c:pt idx="532">
                  <c:v>3.611770790565517</c:v>
                </c:pt>
                <c:pt idx="533">
                  <c:v>3.6527156756911721</c:v>
                </c:pt>
                <c:pt idx="534">
                  <c:v>3.7009171975277466</c:v>
                </c:pt>
                <c:pt idx="535">
                  <c:v>3.7547364882657734</c:v>
                </c:pt>
                <c:pt idx="536">
                  <c:v>3.8123130161325416</c:v>
                </c:pt>
                <c:pt idx="537">
                  <c:v>3.8716379976048341</c:v>
                </c:pt>
                <c:pt idx="538">
                  <c:v>3.9306336592877491</c:v>
                </c:pt>
                <c:pt idx="539">
                  <c:v>3.9872352219716141</c:v>
                </c:pt>
                <c:pt idx="540">
                  <c:v>4.0394723719689356</c:v>
                </c:pt>
                <c:pt idx="541">
                  <c:v>4.085547005063729</c:v>
                </c:pt>
                <c:pt idx="542">
                  <c:v>4.1239041754797618</c:v>
                </c:pt>
                <c:pt idx="543">
                  <c:v>4.1532934503878343</c:v>
                </c:pt>
                <c:pt idx="544">
                  <c:v>4.1728182490477561</c:v>
                </c:pt>
                <c:pt idx="545">
                  <c:v>4.181971219777969</c:v>
                </c:pt>
                <c:pt idx="546">
                  <c:v>4.1806542588610682</c:v>
                </c:pt>
                <c:pt idx="547">
                  <c:v>4.1691823814860038</c:v>
                </c:pt>
                <c:pt idx="548">
                  <c:v>4.1482712919887561</c:v>
                </c:pt>
                <c:pt idx="549">
                  <c:v>4.1190091438406373</c:v>
                </c:pt>
                <c:pt idx="550">
                  <c:v>4.0828136036686233</c:v>
                </c:pt>
                <c:pt idx="551">
                  <c:v>4.0413759134607128</c:v>
                </c:pt>
                <c:pt idx="552">
                  <c:v>3.9965941581302111</c:v>
                </c:pt>
                <c:pt idx="553">
                  <c:v>3.9504983715441773</c:v>
                </c:pt>
                <c:pt idx="554">
                  <c:v>3.9051704361559549</c:v>
                </c:pt>
                <c:pt idx="555">
                  <c:v>3.8626619368145598</c:v>
                </c:pt>
                <c:pt idx="556">
                  <c:v>3.8249132100461236</c:v>
                </c:pt>
                <c:pt idx="557">
                  <c:v>3.7936767829329097</c:v>
                </c:pt>
                <c:pt idx="558">
                  <c:v>3.7704482225118063</c:v>
                </c:pt>
                <c:pt idx="559">
                  <c:v>3.7564071242124566</c:v>
                </c:pt>
                <c:pt idx="560">
                  <c:v>3.7523705677927914</c:v>
                </c:pt>
                <c:pt idx="561">
                  <c:v>3.7587608772912988</c:v>
                </c:pt>
                <c:pt idx="562">
                  <c:v>3.7755889571126064</c:v>
                </c:pt>
                <c:pt idx="563">
                  <c:v>3.8024538617652808</c:v>
                </c:pt>
                <c:pt idx="564">
                  <c:v>3.8385586162290264</c:v>
                </c:pt>
                <c:pt idx="565">
                  <c:v>3.8827416627166591</c:v>
                </c:pt>
                <c:pt idx="566">
                  <c:v>3.933522693015655</c:v>
                </c:pt>
                <c:pt idx="567">
                  <c:v>3.9891610579725438</c:v>
                </c:pt>
                <c:pt idx="568">
                  <c:v>4.0477244494193485</c:v>
                </c:pt>
                <c:pt idx="569">
                  <c:v>4.1071651445144237</c:v>
                </c:pt>
                <c:pt idx="570">
                  <c:v>4.1654008040750954</c:v>
                </c:pt>
                <c:pt idx="571">
                  <c:v>4.2203966367900581</c:v>
                </c:pt>
                <c:pt idx="572">
                  <c:v>4.270245687304083</c:v>
                </c:pt>
                <c:pt idx="573">
                  <c:v>4.3132440801966156</c:v>
                </c:pt>
                <c:pt idx="574">
                  <c:v>4.3479582509029138</c:v>
                </c:pt>
                <c:pt idx="575">
                  <c:v>4.3732815108040644</c:v>
                </c:pt>
                <c:pt idx="576">
                  <c:v>4.3884777145599481</c:v>
                </c:pt>
                <c:pt idx="577">
                  <c:v>4.3932103066750052</c:v>
                </c:pt>
                <c:pt idx="578">
                  <c:v>4.387555601187433</c:v>
                </c:pt>
                <c:pt idx="579">
                  <c:v>4.3719997704964877</c:v>
                </c:pt>
                <c:pt idx="580">
                  <c:v>4.3474196621418217</c:v>
                </c:pt>
                <c:pt idx="581">
                  <c:v>4.315048200459402</c:v>
                </c:pt>
                <c:pt idx="582">
                  <c:v>4.276425738283737</c:v>
                </c:pt>
                <c:pt idx="583">
                  <c:v>4.2333392782436636</c:v>
                </c:pt>
                <c:pt idx="584">
                  <c:v>4.1877519618366907</c:v>
                </c:pt>
                <c:pt idx="585">
                  <c:v>4.1417256084774792</c:v>
                </c:pt>
                <c:pt idx="586">
                  <c:v>4.0973393609473954</c:v>
                </c:pt>
                <c:pt idx="587">
                  <c:v>4.0566076473047836</c:v>
                </c:pt>
                <c:pt idx="588">
                  <c:v>4.0214006962862507</c:v>
                </c:pt>
                <c:pt idx="589">
                  <c:v>3.993370742474188</c:v>
                </c:pt>
                <c:pt idx="590">
                  <c:v>3.9738868330018438</c:v>
                </c:pt>
                <c:pt idx="591">
                  <c:v>3.9639808081695023</c:v>
                </c:pt>
                <c:pt idx="592">
                  <c:v>3.9643065874504115</c:v>
                </c:pt>
                <c:pt idx="593">
                  <c:v>3.9751143673645011</c:v>
                </c:pt>
                <c:pt idx="594">
                  <c:v>3.9962407493115237</c:v>
                </c:pt>
                <c:pt idx="595">
                  <c:v>4.0271151868959363</c:v>
                </c:pt>
                <c:pt idx="596">
                  <c:v>4.0667824983473286</c:v>
                </c:pt>
                <c:pt idx="597">
                  <c:v>4.1139405557491298</c:v>
                </c:pt>
                <c:pt idx="598">
                  <c:v>4.1669916639471252</c:v>
                </c:pt>
                <c:pt idx="599">
                  <c:v>4.2241056018469747</c:v>
                </c:pt>
                <c:pt idx="600">
                  <c:v>4.2832918386388306</c:v>
                </c:pt>
                <c:pt idx="601">
                  <c:v>4.3424780754669241</c:v>
                </c:pt>
                <c:pt idx="602">
                  <c:v>4.399592013474078</c:v>
                </c:pt>
                <c:pt idx="603">
                  <c:v>4.4526431218462106</c:v>
                </c:pt>
                <c:pt idx="604">
                  <c:v>4.4998011794820867</c:v>
                </c:pt>
                <c:pt idx="605">
                  <c:v>4.5394684912182841</c:v>
                </c:pt>
                <c:pt idx="606">
                  <c:v>4.5703429291269817</c:v>
                </c:pt>
                <c:pt idx="607">
                  <c:v>4.5914693114249676</c:v>
                </c:pt>
                <c:pt idx="608">
                  <c:v>4.602277091702863</c:v>
                </c:pt>
                <c:pt idx="609">
                  <c:v>4.6026028713460549</c:v>
                </c:pt>
                <c:pt idx="610">
                  <c:v>4.5926968468601945</c:v>
                </c:pt>
                <c:pt idx="611">
                  <c:v>4.5732129377048309</c:v>
                </c:pt>
                <c:pt idx="612">
                  <c:v>4.5451829841677709</c:v>
                </c:pt>
                <c:pt idx="613">
                  <c:v>4.5099760333713901</c:v>
                </c:pt>
                <c:pt idx="614">
                  <c:v>4.4692443198893219</c:v>
                </c:pt>
                <c:pt idx="615">
                  <c:v>4.4248580724518529</c:v>
                </c:pt>
                <c:pt idx="616">
                  <c:v>4.3788317191136334</c:v>
                </c:pt>
                <c:pt idx="617">
                  <c:v>4.3332444026552563</c:v>
                </c:pt>
                <c:pt idx="618">
                  <c:v>4.2901579424933551</c:v>
                </c:pt>
                <c:pt idx="619">
                  <c:v>4.2515354801302925</c:v>
                </c:pt>
                <c:pt idx="620">
                  <c:v>4.2191640182022692</c:v>
                </c:pt>
                <c:pt idx="621">
                  <c:v>4.1945839095534936</c:v>
                </c:pt>
                <c:pt idx="622">
                  <c:v>4.1790280785315437</c:v>
                </c:pt>
                <c:pt idx="623">
                  <c:v>4.1733733726891238</c:v>
                </c:pt>
                <c:pt idx="624">
                  <c:v>4.1781059644394976</c:v>
                </c:pt>
                <c:pt idx="625">
                  <c:v>4.1933021678352462</c:v>
                </c:pt>
                <c:pt idx="626">
                  <c:v>4.2186254273950281</c:v>
                </c:pt>
                <c:pt idx="627">
                  <c:v>4.2533395977921886</c:v>
                </c:pt>
                <c:pt idx="628">
                  <c:v>4.2963379904200023</c:v>
                </c:pt>
                <c:pt idx="629">
                  <c:v>4.3461870407242049</c:v>
                </c:pt>
                <c:pt idx="630">
                  <c:v>4.4011828732924672</c:v>
                </c:pt>
                <c:pt idx="631">
                  <c:v>4.459418532775417</c:v>
                </c:pt>
                <c:pt idx="632">
                  <c:v>4.5188592278647528</c:v>
                </c:pt>
                <c:pt idx="633">
                  <c:v>4.5774226193780514</c:v>
                </c:pt>
                <c:pt idx="634">
                  <c:v>4.6330609844710731</c:v>
                </c:pt>
                <c:pt idx="635">
                  <c:v>4.6838420149704056</c:v>
                </c:pt>
                <c:pt idx="636">
                  <c:v>4.7280250617147361</c:v>
                </c:pt>
                <c:pt idx="637">
                  <c:v>4.7641298164813772</c:v>
                </c:pt>
                <c:pt idx="638">
                  <c:v>4.7909947214712005</c:v>
                </c:pt>
                <c:pt idx="639">
                  <c:v>4.8078228016506079</c:v>
                </c:pt>
                <c:pt idx="640">
                  <c:v>4.8142131115140403</c:v>
                </c:pt>
                <c:pt idx="641">
                  <c:v>4.8101765554517266</c:v>
                </c:pt>
                <c:pt idx="642">
                  <c:v>4.7961354574880417</c:v>
                </c:pt>
                <c:pt idx="643">
                  <c:v>4.772906897367692</c:v>
                </c:pt>
                <c:pt idx="644">
                  <c:v>4.741670470508434</c:v>
                </c:pt>
                <c:pt idx="645">
                  <c:v>4.7039217439371459</c:v>
                </c:pt>
                <c:pt idx="646">
                  <c:v>4.6614132447283119</c:v>
                </c:pt>
                <c:pt idx="647">
                  <c:v>4.6160853094028438</c:v>
                </c:pt>
                <c:pt idx="648">
                  <c:v>4.5699895228072345</c:v>
                </c:pt>
                <c:pt idx="649">
                  <c:v>4.525207767395278</c:v>
                </c:pt>
                <c:pt idx="650">
                  <c:v>4.4837700770371951</c:v>
                </c:pt>
                <c:pt idx="651">
                  <c:v>4.4475745366522199</c:v>
                </c:pt>
                <c:pt idx="652">
                  <c:v>4.418312388236779</c:v>
                </c:pt>
                <c:pt idx="653">
                  <c:v>4.3974012984283801</c:v>
                </c:pt>
                <c:pt idx="654">
                  <c:v>4.3859294207106103</c:v>
                </c:pt>
                <c:pt idx="655">
                  <c:v>4.3846124594329794</c:v>
                </c:pt>
                <c:pt idx="656">
                  <c:v>4.393765429798667</c:v>
                </c:pt>
                <c:pt idx="657">
                  <c:v>4.4132902281046578</c:v>
                </c:pt>
                <c:pt idx="658">
                  <c:v>4.4426795026833474</c:v>
                </c:pt>
                <c:pt idx="659">
                  <c:v>4.4810366728075532</c:v>
                </c:pt>
                <c:pt idx="660">
                  <c:v>4.5271113056595818</c:v>
                </c:pt>
                <c:pt idx="661">
                  <c:v>4.5793484554727888</c:v>
                </c:pt>
                <c:pt idx="662">
                  <c:v>4.6359500180384448</c:v>
                </c:pt>
                <c:pt idx="663">
                  <c:v>4.6949456796737303</c:v>
                </c:pt>
                <c:pt idx="664">
                  <c:v>4.754270661170847</c:v>
                </c:pt>
                <c:pt idx="665">
                  <c:v>4.8118471891338954</c:v>
                </c:pt>
                <c:pt idx="666">
                  <c:v>4.865666480035908</c:v>
                </c:pt>
                <c:pt idx="667">
                  <c:v>4.9138680020976517</c:v>
                </c:pt>
                <c:pt idx="668">
                  <c:v>4.9548128875007968</c:v>
                </c:pt>
                <c:pt idx="669">
                  <c:v>4.9871485982620012</c:v>
                </c:pt>
                <c:pt idx="670">
                  <c:v>5.0098622942041438</c:v>
                </c:pt>
                <c:pt idx="671">
                  <c:v>5.0223207972504582</c:v>
                </c:pt>
                <c:pt idx="672">
                  <c:v>5.0242955751438307</c:v>
                </c:pt>
                <c:pt idx="673">
                  <c:v>5.0159717587928681</c:v>
                </c:pt>
                <c:pt idx="674">
                  <c:v>4.9979408374411127</c:v>
                </c:pt>
                <c:pt idx="675">
                  <c:v>4.97117731989107</c:v>
                </c:pt>
                <c:pt idx="676">
                  <c:v>4.9370002826762223</c:v>
                </c:pt>
                <c:pt idx="677">
                  <c:v>4.8970213223998194</c:v>
                </c:pt>
                <c:pt idx="678">
                  <c:v>4.8530809659190304</c:v>
                </c:pt>
                <c:pt idx="679">
                  <c:v>4.8071760474788716</c:v>
                </c:pt>
                <c:pt idx="680">
                  <c:v>4.7613809183241571</c:v>
                </c:pt>
                <c:pt idx="681">
                  <c:v>4.7177655976722752</c:v>
                </c:pt>
                <c:pt idx="682">
                  <c:v>4.678314094618135</c:v>
                </c:pt>
                <c:pt idx="683">
                  <c:v>4.6448461237959799</c:v>
                </c:pt>
                <c:pt idx="684">
                  <c:v>4.618945303714991</c:v>
                </c:pt>
                <c:pt idx="685">
                  <c:v>4.601896670893221</c:v>
                </c:pt>
                <c:pt idx="686">
                  <c:v>4.594635975335402</c:v>
                </c:pt>
                <c:pt idx="687">
                  <c:v>4.5977127580361232</c:v>
                </c:pt>
                <c:pt idx="688">
                  <c:v>4.6112686673831638</c:v>
                </c:pt>
                <c:pt idx="689">
                  <c:v>4.6350318700448714</c:v>
                </c:pt>
                <c:pt idx="690">
                  <c:v>4.6683277768748592</c:v>
                </c:pt>
                <c:pt idx="691">
                  <c:v>4.7101056606148939</c:v>
                </c:pt>
                <c:pt idx="692">
                  <c:v>4.7589801151241486</c:v>
                </c:pt>
                <c:pt idx="693">
                  <c:v>4.813285720250807</c:v>
                </c:pt>
                <c:pt idx="694">
                  <c:v>4.8711427553988305</c:v>
                </c:pt>
                <c:pt idx="695">
                  <c:v>4.9305313688866672</c:v>
                </c:pt>
                <c:pt idx="696">
                  <c:v>4.9893712765495755</c:v>
                </c:pt>
                <c:pt idx="697">
                  <c:v>5.0456038448656191</c:v>
                </c:pt>
                <c:pt idx="698">
                  <c:v>5.097273319798167</c:v>
                </c:pt>
                <c:pt idx="699">
                  <c:v>5.1426039962557208</c:v>
                </c:pt>
                <c:pt idx="700">
                  <c:v>5.1800702832431842</c:v>
                </c:pt>
                <c:pt idx="701">
                  <c:v>5.2084569000985725</c:v>
                </c:pt>
                <c:pt idx="702">
                  <c:v>5.2269068286129414</c:v>
                </c:pt>
                <c:pt idx="703">
                  <c:v>5.234955128955554</c:v>
                </c:pt>
                <c:pt idx="704">
                  <c:v>5.2325472851073531</c:v>
                </c:pt>
                <c:pt idx="705">
                  <c:v>5.2200413559350149</c:v>
                </c:pt>
                <c:pt idx="706">
                  <c:v>5.1981938470291826</c:v>
                </c:pt>
                <c:pt idx="707">
                  <c:v>5.1681298607711748</c:v>
                </c:pt>
                <c:pt idx="708">
                  <c:v>5.1312987024360357</c:v>
                </c:pt>
                <c:pt idx="709">
                  <c:v>5.089416694011291</c:v>
                </c:pt>
                <c:pt idx="710">
                  <c:v>5.04439945216326</c:v>
                </c:pt>
                <c:pt idx="711">
                  <c:v>4.9982863025037485</c:v>
                </c:pt>
                <c:pt idx="712">
                  <c:v>4.9531598125922098</c:v>
                </c:pt>
                <c:pt idx="713">
                  <c:v>4.9110636187124044</c:v>
                </c:pt>
                <c:pt idx="714">
                  <c:v>4.8739217887855117</c:v>
                </c:pt>
                <c:pt idx="715">
                  <c:v>4.8434629031702432</c:v>
                </c:pt>
                <c:pt idx="716">
                  <c:v>4.821151848942546</c:v>
                </c:pt>
                <c:pt idx="717">
                  <c:v>4.8081320188931684</c:v>
                </c:pt>
                <c:pt idx="718">
                  <c:v>4.8051801959340885</c:v>
                </c:pt>
                <c:pt idx="719">
                  <c:v>4.812675903069743</c:v>
                </c:pt>
                <c:pt idx="720">
                  <c:v>4.8305864283108555</c:v>
                </c:pt>
                <c:pt idx="721">
                  <c:v>4.8584681154126486</c:v>
                </c:pt>
                <c:pt idx="722">
                  <c:v>4.8954838695080678</c:v>
                </c:pt>
                <c:pt idx="723">
                  <c:v>4.940436186904626</c:v>
                </c:pt>
                <c:pt idx="724">
                  <c:v>4.9918144057669052</c:v>
                </c:pt>
                <c:pt idx="725">
                  <c:v>5.0478543132837252</c:v>
                </c:pt>
                <c:pt idx="726">
                  <c:v>5.1066077573609876</c:v>
                </c:pt>
                <c:pt idx="727">
                  <c:v>5.1660195161266955</c:v>
                </c:pt>
                <c:pt idx="728">
                  <c:v>5.224008392157848</c:v>
                </c:pt>
                <c:pt idx="729">
                  <c:v>5.2785493316413419</c:v>
                </c:pt>
                <c:pt idx="730">
                  <c:v>5.3277533282403002</c:v>
                </c:pt>
                <c:pt idx="731">
                  <c:v>5.3699419588462209</c:v>
                </c:pt>
                <c:pt idx="732">
                  <c:v>5.4037136102118648</c:v>
                </c:pt>
                <c:pt idx="733">
                  <c:v>5.4279987833173031</c:v>
                </c:pt>
                <c:pt idx="734">
                  <c:v>5.4421022932886451</c:v>
                </c:pt>
                <c:pt idx="735">
                  <c:v>5.4457306997600705</c:v>
                </c:pt>
                <c:pt idx="736">
                  <c:v>5.4390038853412586</c:v>
                </c:pt>
                <c:pt idx="737">
                  <c:v>5.4224503253312708</c:v>
                </c:pt>
                <c:pt idx="738">
                  <c:v>5.3969862353247349</c:v>
                </c:pt>
                <c:pt idx="739">
                  <c:v>5.3638794194969552</c:v>
                </c:pt>
                <c:pt idx="740">
                  <c:v>5.3246992460294722</c:v>
                </c:pt>
                <c:pt idx="741">
                  <c:v>5.2812547235284697</c:v>
                </c:pt>
                <c:pt idx="742">
                  <c:v>5.2355231217950395</c:v>
                </c:pt>
                <c:pt idx="743">
                  <c:v>5.1895719534038198</c:v>
                </c:pt>
                <c:pt idx="744">
                  <c:v>5.1454773945139873</c:v>
                </c:pt>
                <c:pt idx="745">
                  <c:v>5.1052423638353917</c:v>
                </c:pt>
                <c:pt idx="746">
                  <c:v>5.0707174921616973</c:v>
                </c:pt>
                <c:pt idx="747">
                  <c:v>5.0435281008267365</c:v>
                </c:pt>
                <c:pt idx="748">
                  <c:v>5.0250100703430816</c:v>
                </c:pt>
                <c:pt idx="749">
                  <c:v>5.0161571296952268</c:v>
                </c:pt>
                <c:pt idx="750">
                  <c:v>5.0175816461284386</c:v>
                </c:pt>
                <c:pt idx="751">
                  <c:v>5.0294904625758328</c:v>
                </c:pt>
                <c:pt idx="752">
                  <c:v>5.0516767361221513</c:v>
                </c:pt>
                <c:pt idx="753">
                  <c:v>5.0835280995393122</c:v>
                </c:pt>
                <c:pt idx="754">
                  <c:v>5.1240508238585445</c:v>
                </c:pt>
                <c:pt idx="755">
                  <c:v>5.1719090285811227</c:v>
                </c:pt>
                <c:pt idx="756">
                  <c:v>5.2254773923843576</c:v>
                </c:pt>
                <c:pt idx="757">
                  <c:v>5.2829052844828919</c:v>
                </c:pt>
                <c:pt idx="758">
                  <c:v>5.3421897861717476</c:v>
                </c:pt>
                <c:pt idx="759">
                  <c:v>5.4012547212931628</c:v>
                </c:pt>
                <c:pt idx="760">
                  <c:v>5.4580325772703651</c:v>
                </c:pt>
                <c:pt idx="761">
                  <c:v>5.5105460842965979</c:v>
                </c:pt>
                <c:pt idx="762">
                  <c:v>5.5569862337568088</c:v>
                </c:pt>
                <c:pt idx="763">
                  <c:v>5.5957836574576314</c:v>
                </c:pt>
                <c:pt idx="764">
                  <c:v>5.6256705512095309</c:v>
                </c:pt>
                <c:pt idx="765">
                  <c:v>5.6457306994017635</c:v>
                </c:pt>
                <c:pt idx="766">
                  <c:v>5.6554356267178951</c:v>
                </c:pt>
                <c:pt idx="767">
                  <c:v>5.6546654505303238</c:v>
                </c:pt>
                <c:pt idx="768">
                  <c:v>5.6437136111870938</c:v>
                </c:pt>
                <c:pt idx="769">
                  <c:v>5.6232752935451868</c:v>
                </c:pt>
                <c:pt idx="770">
                  <c:v>5.594419996609111</c:v>
                </c:pt>
                <c:pt idx="771">
                  <c:v>5.5585493336128442</c:v>
                </c:pt>
                <c:pt idx="772">
                  <c:v>5.5173417276542391</c:v>
                </c:pt>
                <c:pt idx="773">
                  <c:v>5.4726861850626385</c:v>
                </c:pt>
                <c:pt idx="774">
                  <c:v>5.4266077596469282</c:v>
                </c:pt>
                <c:pt idx="775">
                  <c:v>5.3811876488294743</c:v>
                </c:pt>
                <c:pt idx="776">
                  <c:v>5.3384810744851778</c:v>
                </c:pt>
                <c:pt idx="777">
                  <c:v>5.3004361887144373</c:v>
                </c:pt>
                <c:pt idx="778">
                  <c:v>5.2688172043380375</c:v>
                </c:pt>
                <c:pt idx="779">
                  <c:v>5.2451347832037181</c:v>
                </c:pt>
                <c:pt idx="780">
                  <c:v>5.2305864290186443</c:v>
                </c:pt>
                <c:pt idx="781">
                  <c:v>5.2260092366663393</c:v>
                </c:pt>
                <c:pt idx="782">
                  <c:v>5.2318468624090917</c:v>
                </c:pt>
                <c:pt idx="783">
                  <c:v>5.2481320182541529</c:v>
                </c:pt>
                <c:pt idx="784">
                  <c:v>5.2744851812147164</c:v>
                </c:pt>
                <c:pt idx="785">
                  <c:v>5.3101295683954639</c:v>
                </c:pt>
                <c:pt idx="786">
                  <c:v>5.3539217870206866</c:v>
                </c:pt>
                <c:pt idx="787">
                  <c:v>5.4043969500271345</c:v>
                </c:pt>
                <c:pt idx="788">
                  <c:v>5.4598264770661826</c:v>
                </c:pt>
                <c:pt idx="789">
                  <c:v>5.5182863002234388</c:v>
                </c:pt>
                <c:pt idx="790">
                  <c:v>5.5777327832186803</c:v>
                </c:pt>
                <c:pt idx="791">
                  <c:v>5.6360833584923071</c:v>
                </c:pt>
                <c:pt idx="792">
                  <c:v>5.6912987004288835</c:v>
                </c:pt>
                <c:pt idx="793">
                  <c:v>5.7414631923550621</c:v>
                </c:pt>
                <c:pt idx="794">
                  <c:v>5.7848605122731325</c:v>
                </c:pt>
                <c:pt idx="795">
                  <c:v>5.8200413548951628</c:v>
                </c:pt>
                <c:pt idx="796">
                  <c:v>5.8458806178247409</c:v>
                </c:pt>
                <c:pt idx="797">
                  <c:v>5.8616217954544707</c:v>
                </c:pt>
                <c:pt idx="798">
                  <c:v>5.8669068289000093</c:v>
                </c:pt>
                <c:pt idx="799">
                  <c:v>5.8617902341624735</c:v>
                </c:pt>
                <c:pt idx="800">
                  <c:v>5.8467369510550791</c:v>
                </c:pt>
                <c:pt idx="801">
                  <c:v>5.822603997770436</c:v>
                </c:pt>
                <c:pt idx="802">
                  <c:v>5.7906066549559219</c:v>
                </c:pt>
                <c:pt idx="803">
                  <c:v>5.7522705135944303</c:v>
                </c:pt>
                <c:pt idx="804">
                  <c:v>5.7093712787680841</c:v>
                </c:pt>
                <c:pt idx="805">
                  <c:v>5.66386470450733</c:v>
                </c:pt>
                <c:pt idx="806">
                  <c:v>5.6178094243313783</c:v>
                </c:pt>
                <c:pt idx="807">
                  <c:v>5.5732857224058714</c:v>
                </c:pt>
                <c:pt idx="808">
                  <c:v>5.5323134504166589</c:v>
                </c:pt>
                <c:pt idx="809">
                  <c:v>5.4967723289675678</c:v>
                </c:pt>
                <c:pt idx="810">
                  <c:v>5.468327778221159</c:v>
                </c:pt>
                <c:pt idx="811">
                  <c:v>5.4483652043316857</c:v>
                </c:pt>
                <c:pt idx="812">
                  <c:v>5.4379353345728569</c:v>
                </c:pt>
                <c:pt idx="813">
                  <c:v>5.43771275810807</c:v>
                </c:pt>
                <c:pt idx="814">
                  <c:v>5.4479693082867593</c:v>
                </c:pt>
                <c:pt idx="815">
                  <c:v>5.4685633367390549</c:v>
                </c:pt>
                <c:pt idx="816">
                  <c:v>5.4989453024877051</c:v>
                </c:pt>
                <c:pt idx="817">
                  <c:v>5.5381794555439763</c:v>
                </c:pt>
                <c:pt idx="818">
                  <c:v>5.5849807594039973</c:v>
                </c:pt>
                <c:pt idx="819">
                  <c:v>5.6377655955701966</c:v>
                </c:pt>
                <c:pt idx="820">
                  <c:v>5.6947142494170668</c:v>
                </c:pt>
                <c:pt idx="821">
                  <c:v>5.7538427118552109</c:v>
                </c:pt>
                <c:pt idx="822">
                  <c:v>5.8130809636691323</c:v>
                </c:pt>
                <c:pt idx="823">
                  <c:v>5.8703546536124875</c:v>
                </c:pt>
                <c:pt idx="824">
                  <c:v>5.9236669474351027</c:v>
                </c:pt>
                <c:pt idx="825">
                  <c:v>5.9711773182714767</c:v>
                </c:pt>
                <c:pt idx="826">
                  <c:v>6.0112741695069216</c:v>
                </c:pt>
                <c:pt idx="827">
                  <c:v>6.0426384245941049</c:v>
                </c:pt>
                <c:pt idx="828">
                  <c:v>6.0642955747146416</c:v>
                </c:pt>
                <c:pt idx="829">
                  <c:v>6.0756541306077718</c:v>
                </c:pt>
                <c:pt idx="830">
                  <c:v>6.0765289613470292</c:v>
                </c:pt>
                <c:pt idx="831">
                  <c:v>6.0671485991716478</c:v>
                </c:pt>
                <c:pt idx="832">
                  <c:v>6.0481462221413409</c:v>
                </c:pt>
                <c:pt idx="833">
                  <c:v>6.0205346704174714</c:v>
                </c:pt>
                <c:pt idx="834">
                  <c:v>5.9856664819698189</c:v>
                </c:pt>
                <c:pt idx="835">
                  <c:v>5.9451805246055578</c:v>
                </c:pt>
                <c:pt idx="836">
                  <c:v>5.900937330095906</c:v>
                </c:pt>
                <c:pt idx="837">
                  <c:v>5.854945681963061</c:v>
                </c:pt>
                <c:pt idx="838">
                  <c:v>5.8092833536017299</c:v>
                </c:pt>
                <c:pt idx="839">
                  <c:v>5.7660151242220259</c:v>
                </c:pt>
                <c:pt idx="840">
                  <c:v>5.7271113075126161</c:v>
                </c:pt>
                <c:pt idx="841">
                  <c:v>5.6943700076912389</c:v>
                </c:pt>
                <c:pt idx="842">
                  <c:v>5.6693461705365458</c:v>
                </c:pt>
                <c:pt idx="843">
                  <c:v>5.6532902288805182</c:v>
                </c:pt>
                <c:pt idx="844">
                  <c:v>5.6470987634666034</c:v>
                </c:pt>
                <c:pt idx="845">
                  <c:v>5.651279125979773</c:v>
                </c:pt>
                <c:pt idx="846">
                  <c:v>5.6659294201409915</c:v>
                </c:pt>
                <c:pt idx="847">
                  <c:v>5.6907346307648332</c:v>
                </c:pt>
                <c:pt idx="848">
                  <c:v>5.7249790535186378</c:v>
                </c:pt>
                <c:pt idx="849">
                  <c:v>5.7675745349341154</c:v>
                </c:pt>
                <c:pt idx="850">
                  <c:v>5.8171034083869246</c:v>
                </c:pt>
                <c:pt idx="851">
                  <c:v>5.8718744318911167</c:v>
                </c:pt>
                <c:pt idx="852">
                  <c:v>5.9299895205348276</c:v>
                </c:pt>
                <c:pt idx="853">
                  <c:v>5.9894186404518681</c:v>
                </c:pt>
                <c:pt idx="854">
                  <c:v>6.0480799091888846</c:v>
                </c:pt>
                <c:pt idx="855">
                  <c:v>6.1039217418963254</c:v>
                </c:pt>
                <c:pt idx="856">
                  <c:v>6.1550038020467541</c:v>
                </c:pt>
                <c:pt idx="857">
                  <c:v>6.1995735625559529</c:v>
                </c:pt>
                <c:pt idx="858">
                  <c:v>6.2361354563846092</c:v>
                </c:pt>
                <c:pt idx="859">
                  <c:v>6.2635098881001126</c:v>
                </c:pt>
                <c:pt idx="860">
                  <c:v>6.2808797779412924</c:v>
                </c:pt>
                <c:pt idx="861">
                  <c:v>6.2878228018661595</c:v>
                </c:pt>
                <c:pt idx="862">
                  <c:v>6.2843280554665535</c:v>
                </c:pt>
                <c:pt idx="863">
                  <c:v>6.2707964842303987</c:v>
                </c:pt>
                <c:pt idx="864">
                  <c:v>6.2480250631747323</c:v>
                </c:pt>
                <c:pt idx="865">
                  <c:v>6.2171753500837719</c:v>
                </c:pt>
                <c:pt idx="866">
                  <c:v>6.1797276531675438</c:v>
                </c:pt>
                <c:pt idx="867">
                  <c:v>6.1374226215775778</c:v>
                </c:pt>
                <c:pt idx="868">
                  <c:v>6.0921925634805083</c:v>
                </c:pt>
                <c:pt idx="869">
                  <c:v>6.0460852017173723</c:v>
                </c:pt>
                <c:pt idx="870">
                  <c:v>6.0011828754708256</c:v>
                </c:pt>
                <c:pt idx="871">
                  <c:v>5.9595203760530246</c:v>
                </c:pt>
                <c:pt idx="872">
                  <c:v>5.9230046588205392</c:v>
                </c:pt>
                <c:pt idx="873">
                  <c:v>5.8933395991960307</c:v>
                </c:pt>
                <c:pt idx="874">
                  <c:v>5.8719587617467823</c:v>
                </c:pt>
                <c:pt idx="875">
                  <c:v>5.8599688350947323</c:v>
                </c:pt>
                <c:pt idx="876">
                  <c:v>5.8581059645833147</c:v>
                </c:pt>
                <c:pt idx="877">
                  <c:v>5.8667067057116027</c:v>
                </c:pt>
                <c:pt idx="878">
                  <c:v>5.885694744444959</c:v>
                </c:pt>
                <c:pt idx="879">
                  <c:v>5.9145839083875495</c:v>
                </c:pt>
                <c:pt idx="880">
                  <c:v>5.9524973500029814</c:v>
                </c:pt>
                <c:pt idx="881">
                  <c:v>5.9982021449581291</c:v>
                </c:pt>
                <c:pt idx="882">
                  <c:v>6.0501579404208856</c:v>
                </c:pt>
                <c:pt idx="883">
                  <c:v>6.106577733764242</c:v>
                </c:pt>
                <c:pt idx="884">
                  <c:v>6.1654983834918484</c:v>
                </c:pt>
                <c:pt idx="885">
                  <c:v>6.2248580701895815</c:v>
                </c:pt>
                <c:pt idx="886">
                  <c:v>6.2825776510758562</c:v>
                </c:pt>
                <c:pt idx="887">
                  <c:v>6.3366426980914055</c:v>
                </c:pt>
                <c:pt idx="888">
                  <c:v>6.385182982498101</c:v>
                </c:pt>
                <c:pt idx="889">
                  <c:v>6.4265462697113351</c:v>
                </c:pt>
                <c:pt idx="890">
                  <c:v>6.4593635125952495</c:v>
                </c:pt>
                <c:pt idx="891">
                  <c:v>6.4826028708464074</c:v>
                </c:pt>
                <c:pt idx="892">
                  <c:v>6.4956104249882296</c:v>
                </c:pt>
                <c:pt idx="893">
                  <c:v>6.4981359784972401</c:v>
                </c:pt>
                <c:pt idx="894">
                  <c:v>6.4903429299701543</c:v>
                </c:pt>
                <c:pt idx="895">
                  <c:v>6.4728018257990954</c:v>
                </c:pt>
                <c:pt idx="896">
                  <c:v>6.4464678477513022</c:v>
                </c:pt>
                <c:pt idx="897">
                  <c:v>6.4126431237406143</c:v>
                </c:pt>
                <c:pt idx="898">
                  <c:v>6.3729253489188986</c:v>
                </c:pt>
                <c:pt idx="899">
                  <c:v>6.3291447443788718</c:v>
                </c:pt>
                <c:pt idx="900">
                  <c:v>6.2832918409292917</c:v>
                </c:pt>
                <c:pt idx="901">
                  <c:v>6.237438937425587</c:v>
                </c:pt>
                <c:pt idx="902">
                  <c:v>6.1936583327252857</c:v>
                </c:pt>
                <c:pt idx="903">
                  <c:v>6.153940557643522</c:v>
                </c:pt>
                <c:pt idx="904">
                  <c:v>6.1201158332832222</c:v>
                </c:pt>
                <c:pt idx="905">
                  <c:v>6.0937818548100768</c:v>
                </c:pt>
                <c:pt idx="906">
                  <c:v>6.0762407501546996</c:v>
                </c:pt>
                <c:pt idx="907">
                  <c:v>6.0684477011034419</c:v>
                </c:pt>
                <c:pt idx="908">
                  <c:v>6.070973254069111</c:v>
                </c:pt>
                <c:pt idx="909">
                  <c:v>6.0839808076698541</c:v>
                </c:pt>
                <c:pt idx="910">
                  <c:v>6.1072201654035601</c:v>
                </c:pt>
                <c:pt idx="911">
                  <c:v>6.1400374078140389</c:v>
                </c:pt>
                <c:pt idx="912">
                  <c:v>6.1814006946165589</c:v>
                </c:pt>
                <c:pt idx="913">
                  <c:v>6.229940978691495</c:v>
                </c:pt>
                <c:pt idx="914">
                  <c:v>6.2840060254672343</c:v>
                </c:pt>
                <c:pt idx="915">
                  <c:v>6.341725606215217</c:v>
                </c:pt>
                <c:pt idx="916">
                  <c:v>6.4010852928815769</c:v>
                </c:pt>
                <c:pt idx="917">
                  <c:v>6.4600059426859708</c:v>
                </c:pt>
                <c:pt idx="918">
                  <c:v>6.5164257362112794</c:v>
                </c:pt>
                <c:pt idx="919">
                  <c:v>6.5683815319538938</c:v>
                </c:pt>
                <c:pt idx="920">
                  <c:v>6.6140863272758761</c:v>
                </c:pt>
                <c:pt idx="921">
                  <c:v>6.6519997693305495</c:v>
                </c:pt>
                <c:pt idx="922">
                  <c:v>6.6808889337675046</c:v>
                </c:pt>
                <c:pt idx="923">
                  <c:v>6.6998769730308227</c:v>
                </c:pt>
                <c:pt idx="924">
                  <c:v>6.7084777147037675</c:v>
                </c:pt>
                <c:pt idx="925">
                  <c:v>6.7066148447302112</c:v>
                </c:pt>
                <c:pt idx="926">
                  <c:v>6.6946249185880005</c:v>
                </c:pt>
                <c:pt idx="927">
                  <c:v>6.6732440816004637</c:v>
                </c:pt>
                <c:pt idx="928">
                  <c:v>6.6435790223712781</c:v>
                </c:pt>
                <c:pt idx="929">
                  <c:v>6.6070633054522085</c:v>
                </c:pt>
                <c:pt idx="930">
                  <c:v>6.5654008062534599</c:v>
                </c:pt>
                <c:pt idx="931">
                  <c:v>6.5204984801230426</c:v>
                </c:pt>
                <c:pt idx="932">
                  <c:v>6.4743911183684428</c:v>
                </c:pt>
                <c:pt idx="933">
                  <c:v>6.429161060172059</c:v>
                </c:pt>
                <c:pt idx="934">
                  <c:v>6.3868560283788076</c:v>
                </c:pt>
                <c:pt idx="935">
                  <c:v>6.3494083311633585</c:v>
                </c:pt>
                <c:pt idx="936">
                  <c:v>6.3185586176890141</c:v>
                </c:pt>
                <c:pt idx="937">
                  <c:v>6.2957871961809797</c:v>
                </c:pt>
                <c:pt idx="938">
                  <c:v>6.2822556244412908</c:v>
                </c:pt>
                <c:pt idx="939">
                  <c:v>6.278760877506854</c:v>
                </c:pt>
                <c:pt idx="940">
                  <c:v>6.2857039008867055</c:v>
                </c:pt>
                <c:pt idx="941">
                  <c:v>6.3030737901941807</c:v>
                </c:pt>
                <c:pt idx="942">
                  <c:v>6.3304482214083677</c:v>
                </c:pt>
                <c:pt idx="943">
                  <c:v>6.3670101147878482</c:v>
                </c:pt>
                <c:pt idx="944">
                  <c:v>6.411579874917769</c:v>
                </c:pt>
                <c:pt idx="945">
                  <c:v>6.46266193477374</c:v>
                </c:pt>
                <c:pt idx="946">
                  <c:v>6.5185037672832076</c:v>
                </c:pt>
                <c:pt idx="947">
                  <c:v>6.5771650359265186</c:v>
                </c:pt>
                <c:pt idx="948">
                  <c:v>6.6365941558578267</c:v>
                </c:pt>
                <c:pt idx="949">
                  <c:v>6.6947092446232119</c:v>
                </c:pt>
                <c:pt idx="950">
                  <c:v>6.7494802683516832</c:v>
                </c:pt>
                <c:pt idx="951">
                  <c:v>6.7990091421225456</c:v>
                </c:pt>
                <c:pt idx="952">
                  <c:v>6.8416046239372763</c:v>
                </c:pt>
                <c:pt idx="953">
                  <c:v>6.8758490471557892</c:v>
                </c:pt>
                <c:pt idx="954">
                  <c:v>6.9006542582914525</c:v>
                </c:pt>
                <c:pt idx="955">
                  <c:v>6.9153045529914312</c:v>
                </c:pt>
                <c:pt idx="956">
                  <c:v>6.9194849160490195</c:v>
                </c:pt>
                <c:pt idx="957">
                  <c:v>6.9132934511637032</c:v>
                </c:pt>
                <c:pt idx="958">
                  <c:v>6.8972375099996155</c:v>
                </c:pt>
                <c:pt idx="959">
                  <c:v>6.8722136732807568</c:v>
                </c:pt>
                <c:pt idx="960">
                  <c:v>6.8394723738219563</c:v>
                </c:pt>
                <c:pt idx="961">
                  <c:v>6.8005685573875203</c:v>
                </c:pt>
                <c:pt idx="962">
                  <c:v>6.7573003281843596</c:v>
                </c:pt>
                <c:pt idx="963">
                  <c:v>6.7116379998941671</c:v>
                </c:pt>
                <c:pt idx="964">
                  <c:v>6.665646351724253</c:v>
                </c:pt>
                <c:pt idx="965">
                  <c:v>6.6214031570707776</c:v>
                </c:pt>
                <c:pt idx="966">
                  <c:v>6.5809171994616511</c:v>
                </c:pt>
                <c:pt idx="967">
                  <c:v>6.5460490106776685</c:v>
                </c:pt>
                <c:pt idx="968">
                  <c:v>6.5184374585393803</c:v>
                </c:pt>
                <c:pt idx="969">
                  <c:v>6.4994350810328436</c:v>
                </c:pt>
                <c:pt idx="970">
                  <c:v>6.4900547183382375</c:v>
                </c:pt>
                <c:pt idx="971">
                  <c:v>6.4909295485357559</c:v>
                </c:pt>
                <c:pt idx="972">
                  <c:v>6.5022881038860243</c:v>
                </c:pt>
                <c:pt idx="973">
                  <c:v>6.523945253483987</c:v>
                </c:pt>
                <c:pt idx="974">
                  <c:v>6.5553095080894863</c:v>
                </c:pt>
                <c:pt idx="975">
                  <c:v>6.5954063589031877</c:v>
                </c:pt>
                <c:pt idx="976">
                  <c:v>6.6429167293943303</c:v>
                </c:pt>
                <c:pt idx="977">
                  <c:v>6.6962290229619308</c:v>
                </c:pt>
                <c:pt idx="978">
                  <c:v>6.7535027127504863</c:v>
                </c:pt>
                <c:pt idx="979">
                  <c:v>6.8127409645159576</c:v>
                </c:pt>
                <c:pt idx="980">
                  <c:v>6.8718694270139089</c:v>
                </c:pt>
                <c:pt idx="981">
                  <c:v>6.9288180810264803</c:v>
                </c:pt>
                <c:pt idx="982">
                  <c:v>6.9816029174577556</c:v>
                </c:pt>
                <c:pt idx="983">
                  <c:v>7.0284042216717335</c:v>
                </c:pt>
                <c:pt idx="984">
                  <c:v>7.0676383751569016</c:v>
                </c:pt>
                <c:pt idx="985">
                  <c:v>7.0980203413924601</c:v>
                </c:pt>
                <c:pt idx="986">
                  <c:v>7.1186143703704667</c:v>
                </c:pt>
                <c:pt idx="987">
                  <c:v>7.1288709210929166</c:v>
                </c:pt>
                <c:pt idx="988">
                  <c:v>7.1286483451684832</c:v>
                </c:pt>
                <c:pt idx="989">
                  <c:v>7.1182184759253095</c:v>
                </c:pt>
                <c:pt idx="990">
                  <c:v>7.098255902506394</c:v>
                </c:pt>
                <c:pt idx="991">
                  <c:v>7.0698113521669281</c:v>
                </c:pt>
                <c:pt idx="992">
                  <c:v>7.0342702310450731</c:v>
                </c:pt>
                <c:pt idx="993">
                  <c:v>6.9932979592905147</c:v>
                </c:pt>
                <c:pt idx="994">
                  <c:v>6.9487742574977611</c:v>
                </c:pt>
                <c:pt idx="995">
                  <c:v>6.9027189773475008</c:v>
                </c:pt>
                <c:pt idx="996">
                  <c:v>6.857212403004298</c:v>
                </c:pt>
                <c:pt idx="997">
                  <c:v>6.8143131679906483</c:v>
                </c:pt>
                <c:pt idx="998">
                  <c:v>6.7759770263443837</c:v>
                </c:pt>
                <c:pt idx="999">
                  <c:v>6.7439796831588597</c:v>
                </c:pt>
                <c:pt idx="1000">
                  <c:v>6.7198467294316098</c:v>
                </c:pt>
                <c:pt idx="1001">
                  <c:v>6.7047934458274874</c:v>
                </c:pt>
                <c:pt idx="1002">
                  <c:v>6.6996768505586726</c:v>
                </c:pt>
                <c:pt idx="1003">
                  <c:v>6.7049618834593829</c:v>
                </c:pt>
                <c:pt idx="1004">
                  <c:v>6.7207030605522045</c:v>
                </c:pt>
                <c:pt idx="1005">
                  <c:v>6.7465423229739834</c:v>
                </c:pt>
                <c:pt idx="1006">
                  <c:v>6.7817231651373664</c:v>
                </c:pt>
                <c:pt idx="1007">
                  <c:v>6.8251204846640539</c:v>
                </c:pt>
                <c:pt idx="1008">
                  <c:v>6.8752849762815176</c:v>
                </c:pt>
                <c:pt idx="1009">
                  <c:v>6.9305003180042579</c:v>
                </c:pt>
                <c:pt idx="1010">
                  <c:v>6.9888508931673758</c:v>
                </c:pt>
                <c:pt idx="1011">
                  <c:v>7.0482973761597423</c:v>
                </c:pt>
                <c:pt idx="1012">
                  <c:v>7.1067571994219501</c:v>
                </c:pt>
                <c:pt idx="1013">
                  <c:v>7.162186726669554</c:v>
                </c:pt>
                <c:pt idx="1014">
                  <c:v>7.2126618899799917</c:v>
                </c:pt>
                <c:pt idx="1015">
                  <c:v>7.2564541089926164</c:v>
                </c:pt>
                <c:pt idx="1016">
                  <c:v>7.2920984966288955</c:v>
                </c:pt>
                <c:pt idx="1017">
                  <c:v>7.3184516600951621</c:v>
                </c:pt>
                <c:pt idx="1018">
                  <c:v>7.3347368164761129</c:v>
                </c:pt>
                <c:pt idx="1019">
                  <c:v>7.3405744427638231</c:v>
                </c:pt>
                <c:pt idx="1020">
                  <c:v>7.3359972509440281</c:v>
                </c:pt>
                <c:pt idx="1021">
                  <c:v>7.3214488972580245</c:v>
                </c:pt>
                <c:pt idx="1022">
                  <c:v>7.2977664765696044</c:v>
                </c:pt>
                <c:pt idx="1023">
                  <c:v>7.2661474925683773</c:v>
                </c:pt>
                <c:pt idx="1024">
                  <c:v>7.2281026070872594</c:v>
                </c:pt>
                <c:pt idx="1025">
                  <c:v>7.1853960329356319</c:v>
                </c:pt>
                <c:pt idx="1026">
                  <c:v>7.1399759222062329</c:v>
                </c:pt>
                <c:pt idx="1027">
                  <c:v>7.0938974967705581</c:v>
                </c:pt>
                <c:pt idx="1028">
                  <c:v>7.0492419540517339</c:v>
                </c:pt>
                <c:pt idx="1029">
                  <c:v>7.0080343478636502</c:v>
                </c:pt>
                <c:pt idx="1030">
                  <c:v>6.9721636845447108</c:v>
                </c:pt>
                <c:pt idx="1031">
                  <c:v>6.9433083872055343</c:v>
                </c:pt>
                <c:pt idx="1032">
                  <c:v>6.9228700690959482</c:v>
                </c:pt>
                <c:pt idx="1033">
                  <c:v>6.9119182292389656</c:v>
                </c:pt>
                <c:pt idx="1034">
                  <c:v>6.9111480525118019</c:v>
                </c:pt>
                <c:pt idx="1035">
                  <c:v>6.9208529792838149</c:v>
                </c:pt>
                <c:pt idx="1036">
                  <c:v>6.9409131269488595</c:v>
                </c:pt>
                <c:pt idx="1037">
                  <c:v>6.9708000202113105</c:v>
                </c:pt>
                <c:pt idx="1038">
                  <c:v>7.0095974434797439</c:v>
                </c:pt>
                <c:pt idx="1039">
                  <c:v>7.0560375925816645</c:v>
                </c:pt>
                <c:pt idx="1040">
                  <c:v>7.1085510993378582</c:v>
                </c:pt>
                <c:pt idx="1041">
                  <c:v>7.1653289551439254</c:v>
                </c:pt>
                <c:pt idx="1042">
                  <c:v>7.224393890199865</c:v>
                </c:pt>
                <c:pt idx="1043">
                  <c:v>7.2836783919314909</c:v>
                </c:pt>
                <c:pt idx="1044">
                  <c:v>7.3411062841793235</c:v>
                </c:pt>
                <c:pt idx="1045">
                  <c:v>7.3946746482325478</c:v>
                </c:pt>
                <c:pt idx="1046">
                  <c:v>7.4425328532958881</c:v>
                </c:pt>
                <c:pt idx="1047">
                  <c:v>7.4830555780332553</c:v>
                </c:pt>
                <c:pt idx="1048">
                  <c:v>7.5149069419293877</c:v>
                </c:pt>
                <c:pt idx="1049">
                  <c:v>7.5370932159966371</c:v>
                </c:pt>
                <c:pt idx="1050">
                  <c:v>7.5490020329863601</c:v>
                </c:pt>
                <c:pt idx="1051">
                  <c:v>7.5504265499619017</c:v>
                </c:pt>
                <c:pt idx="1052">
                  <c:v>7.5415736098349866</c:v>
                </c:pt>
                <c:pt idx="1053">
                  <c:v>7.523055579830296</c:v>
                </c:pt>
                <c:pt idx="1054">
                  <c:v>7.4958661889134639</c:v>
                </c:pt>
                <c:pt idx="1055">
                  <c:v>7.461341317580537</c:v>
                </c:pt>
                <c:pt idx="1056">
                  <c:v>7.4211062871519315</c:v>
                </c:pt>
                <c:pt idx="1057">
                  <c:v>7.3770117284113912</c:v>
                </c:pt>
                <c:pt idx="1058">
                  <c:v>7.3310605600629506</c:v>
                </c:pt>
                <c:pt idx="1059">
                  <c:v>7.285328958264027</c:v>
                </c:pt>
                <c:pt idx="1060">
                  <c:v>7.2418844355919196</c:v>
                </c:pt>
                <c:pt idx="1061">
                  <c:v>7.20270426185437</c:v>
                </c:pt>
                <c:pt idx="1062">
                  <c:v>7.1695974456683143</c:v>
                </c:pt>
                <c:pt idx="1063">
                  <c:v>7.1441333552293882</c:v>
                </c:pt>
                <c:pt idx="1064">
                  <c:v>7.1275797947299475</c:v>
                </c:pt>
                <c:pt idx="1065">
                  <c:v>7.1208529797839519</c:v>
                </c:pt>
                <c:pt idx="1066">
                  <c:v>7.1244813857112552</c:v>
                </c:pt>
                <c:pt idx="1067">
                  <c:v>7.1385848951430155</c:v>
                </c:pt>
                <c:pt idx="1068">
                  <c:v>7.162870067734679</c:v>
                </c:pt>
                <c:pt idx="1069">
                  <c:v>7.1966417186326836</c:v>
                </c:pt>
                <c:pt idx="1070">
                  <c:v>7.2388303488354575</c:v>
                </c:pt>
                <c:pt idx="1071">
                  <c:v>7.2880343451117673</c:v>
                </c:pt>
                <c:pt idx="1072">
                  <c:v>7.3425752843657888</c:v>
                </c:pt>
                <c:pt idx="1073">
                  <c:v>7.4005641602696937</c:v>
                </c:pt>
                <c:pt idx="1074">
                  <c:v>7.4599759190154602</c:v>
                </c:pt>
                <c:pt idx="1075">
                  <c:v>7.5187293631807695</c:v>
                </c:pt>
                <c:pt idx="1076">
                  <c:v>7.5747692708902514</c:v>
                </c:pt>
                <c:pt idx="1077">
                  <c:v>7.62614749004217</c:v>
                </c:pt>
                <c:pt idx="1078">
                  <c:v>7.6710998078138832</c:v>
                </c:pt>
                <c:pt idx="1079">
                  <c:v>7.7081155623552142</c:v>
                </c:pt>
                <c:pt idx="1080">
                  <c:v>7.7359972499560694</c:v>
                </c:pt>
                <c:pt idx="1081">
                  <c:v>7.753907775729691</c:v>
                </c:pt>
                <c:pt idx="1082">
                  <c:v>7.7614034834103061</c:v>
                </c:pt>
                <c:pt idx="1083">
                  <c:v>7.7584516609871255</c:v>
                </c:pt>
                <c:pt idx="1084">
                  <c:v>7.7454318314434349</c:v>
                </c:pt>
                <c:pt idx="1085">
                  <c:v>7.7231207776712862</c:v>
                </c:pt>
                <c:pt idx="1086">
                  <c:v>7.6926618924434038</c:v>
                </c:pt>
                <c:pt idx="1087">
                  <c:v>7.6555200628205062</c:v>
                </c:pt>
                <c:pt idx="1088">
                  <c:v>7.6134238691492744</c:v>
                </c:pt>
                <c:pt idx="1089">
                  <c:v>7.5682973793426491</c:v>
                </c:pt>
                <c:pt idx="1090">
                  <c:v>7.5221842296803008</c:v>
                </c:pt>
                <c:pt idx="1091">
                  <c:v>7.477166987721751</c:v>
                </c:pt>
                <c:pt idx="1092">
                  <c:v>7.4352849790831517</c:v>
                </c:pt>
                <c:pt idx="1093">
                  <c:v>7.398453820439328</c:v>
                </c:pt>
                <c:pt idx="1094">
                  <c:v>7.3683898337899096</c:v>
                </c:pt>
                <c:pt idx="1095">
                  <c:v>7.3465423244254477</c:v>
                </c:pt>
                <c:pt idx="1096">
                  <c:v>7.3340363947452998</c:v>
                </c:pt>
                <c:pt idx="1097">
                  <c:v>7.3316285503601968</c:v>
                </c:pt>
                <c:pt idx="1098">
                  <c:v>7.3396768501579732</c:v>
                </c:pt>
                <c:pt idx="1099">
                  <c:v>7.358126778141072</c:v>
                </c:pt>
                <c:pt idx="1100">
                  <c:v>7.3865133944997252</c:v>
                </c:pt>
                <c:pt idx="1101">
                  <c:v>7.4239796810445764</c:v>
                </c:pt>
                <c:pt idx="1102">
                  <c:v>7.4693103571311283</c:v>
                </c:pt>
                <c:pt idx="1103">
                  <c:v>7.5209798317788952</c:v>
                </c:pt>
                <c:pt idx="1104">
                  <c:v>7.5772123999076442</c:v>
                </c:pt>
                <c:pt idx="1105">
                  <c:v>7.6360523074881046</c:v>
                </c:pt>
                <c:pt idx="1106">
                  <c:v>7.695440921001623</c:v>
                </c:pt>
                <c:pt idx="1107">
                  <c:v>7.7532979562824149</c:v>
                </c:pt>
                <c:pt idx="1108">
                  <c:v>7.8076035616437185</c:v>
                </c:pt>
                <c:pt idx="1109">
                  <c:v>7.8564780164802146</c:v>
                </c:pt>
                <c:pt idx="1110">
                  <c:v>7.8982559006271851</c:v>
                </c:pt>
                <c:pt idx="1111">
                  <c:v>7.9315518079277405</c:v>
                </c:pt>
                <c:pt idx="1112">
                  <c:v>7.955315011105097</c:v>
                </c:pt>
                <c:pt idx="1113">
                  <c:v>7.9688709209924902</c:v>
                </c:pt>
                <c:pt idx="1114">
                  <c:v>7.9719477042369782</c:v>
                </c:pt>
                <c:pt idx="1115">
                  <c:v>7.9646870092048658</c:v>
                </c:pt>
                <c:pt idx="1116">
                  <c:v>7.9476383768700005</c:v>
                </c:pt>
                <c:pt idx="1117">
                  <c:v>7.9217375572179147</c:v>
                </c:pt>
                <c:pt idx="1118">
                  <c:v>7.8882695867497201</c:v>
                </c:pt>
                <c:pt idx="1119">
                  <c:v>7.8488180839606443</c:v>
                </c:pt>
                <c:pt idx="1120">
                  <c:v>7.8052027634744761</c:v>
                </c:pt>
                <c:pt idx="1121">
                  <c:v>7.7594076343795528</c:v>
                </c:pt>
                <c:pt idx="1122">
                  <c:v>7.7135027158909608</c:v>
                </c:pt>
                <c:pt idx="1123">
                  <c:v>7.6695623592553748</c:v>
                </c:pt>
                <c:pt idx="1124">
                  <c:v>7.6295833987239261</c:v>
                </c:pt>
                <c:pt idx="1125">
                  <c:v>7.5954063611638833</c:v>
                </c:pt>
                <c:pt idx="1126">
                  <c:v>7.5686428431920731</c:v>
                </c:pt>
                <c:pt idx="1127">
                  <c:v>7.5506119213586489</c:v>
                </c:pt>
                <c:pt idx="1128">
                  <c:v>7.5422881044850998</c:v>
                </c:pt>
                <c:pt idx="1129">
                  <c:v>7.544262881835615</c:v>
                </c:pt>
                <c:pt idx="1130">
                  <c:v>7.5567213843401868</c:v>
                </c:pt>
                <c:pt idx="1131">
                  <c:v>7.5794350797631163</c:v>
                </c:pt>
                <c:pt idx="1132">
                  <c:v>7.6117707900480767</c:v>
                </c:pt>
                <c:pt idx="1133">
                  <c:v>7.6527156750368004</c:v>
                </c:pt>
                <c:pt idx="1134">
                  <c:v>7.7009171967622363</c:v>
                </c:pt>
                <c:pt idx="1135">
                  <c:v>7.7547364874193567</c:v>
                </c:pt>
                <c:pt idx="1136">
                  <c:v>7.8123130152385958</c:v>
                </c:pt>
                <c:pt idx="1137">
                  <c:v>7.8716379966986345</c:v>
                </c:pt>
                <c:pt idx="1138">
                  <c:v>7.9306336584050676</c:v>
                </c:pt>
                <c:pt idx="1139">
                  <c:v>7.9872352211472641</c:v>
                </c:pt>
                <c:pt idx="1140">
                  <c:v>8.0394723712354441</c:v>
                </c:pt>
                <c:pt idx="1141">
                  <c:v>8.085547004450051</c:v>
                </c:pt>
                <c:pt idx="1142">
                  <c:v>8.1239041750100895</c:v>
                </c:pt>
                <c:pt idx="1143">
                  <c:v>8.1532934500807279</c:v>
                </c:pt>
                <c:pt idx="1144">
                  <c:v>8.1728182489153092</c:v>
                </c:pt>
                <c:pt idx="1145">
                  <c:v>8.1819712198254173</c:v>
                </c:pt>
                <c:pt idx="1146">
                  <c:v>8.1806542590865465</c:v>
                </c:pt>
                <c:pt idx="1147">
                  <c:v>8.1691823818805993</c:v>
                </c:pt>
                <c:pt idx="1148">
                  <c:v>8.1482712925369132</c:v>
                </c:pt>
                <c:pt idx="1149">
                  <c:v>8.1190091445207138</c:v>
                </c:pt>
                <c:pt idx="1150">
                  <c:v>8.0828136044538095</c:v>
                </c:pt>
                <c:pt idx="1151">
                  <c:v>8.0413759143199872</c:v>
                </c:pt>
                <c:pt idx="1152">
                  <c:v>7.9965941590297129</c:v>
                </c:pt>
                <c:pt idx="1153">
                  <c:v>7.9504983724483775</c:v>
                </c:pt>
                <c:pt idx="1154">
                  <c:v>7.9051704370292049</c:v>
                </c:pt>
                <c:pt idx="1155">
                  <c:v>7.8626619376223816</c:v>
                </c:pt>
                <c:pt idx="1156">
                  <c:v>7.8249132107566517</c:v>
                </c:pt>
                <c:pt idx="1157">
                  <c:v>7.7936767835181113</c:v>
                </c:pt>
                <c:pt idx="1158">
                  <c:v>7.7704482229485885</c:v>
                </c:pt>
                <c:pt idx="1159">
                  <c:v>7.7564071244835748</c:v>
                </c:pt>
                <c:pt idx="1160">
                  <c:v>7.7523705678875654</c:v>
                </c:pt>
                <c:pt idx="1161">
                  <c:v>7.7587608772059795</c:v>
                </c:pt>
                <c:pt idx="1162">
                  <c:v>7.7755889568505534</c:v>
                </c:pt>
                <c:pt idx="1163">
                  <c:v>7.8024538613368488</c:v>
                </c:pt>
                <c:pt idx="1164">
                  <c:v>7.8385586156511122</c:v>
                </c:pt>
                <c:pt idx="1165">
                  <c:v>7.8827416620120596</c:v>
                </c:pt>
                <c:pt idx="1166">
                  <c:v>7.933522692212188</c:v>
                </c:pt>
                <c:pt idx="1167">
                  <c:v>7.9891610571018923</c:v>
                </c:pt>
                <c:pt idx="1168">
                  <c:v>8.0477244485158934</c:v>
                </c:pt>
                <c:pt idx="1169">
                  <c:v>8.107165143613777</c:v>
                </c:pt>
                <c:pt idx="1170">
                  <c:v>8.1654008032128331</c:v>
                </c:pt>
                <c:pt idx="1171">
                  <c:v>8.2203966360001743</c:v>
                </c:pt>
                <c:pt idx="1172">
                  <c:v>8.2702456866177592</c:v>
                </c:pt>
                <c:pt idx="1173">
                  <c:v>8.3132440796409295</c:v>
                </c:pt>
                <c:pt idx="1174">
                  <c:v>8.34795825049979</c:v>
                </c:pt>
                <c:pt idx="1175">
                  <c:v>8.3732815105694076</c:v>
                </c:pt>
                <c:pt idx="1176">
                  <c:v>8.3884777145030203</c:v>
                </c:pt>
                <c:pt idx="1177">
                  <c:v>8.3932103067980535</c:v>
                </c:pt>
                <c:pt idx="1178">
                  <c:v>8.3875556014855963</c:v>
                </c:pt>
                <c:pt idx="1179">
                  <c:v>8.3719997709580056</c:v>
                </c:pt>
                <c:pt idx="1180">
                  <c:v>8.3474196627484822</c:v>
                </c:pt>
                <c:pt idx="1181">
                  <c:v>8.3150482011872793</c:v>
                </c:pt>
                <c:pt idx="1182">
                  <c:v>8.2764257391040861</c:v>
                </c:pt>
                <c:pt idx="1183">
                  <c:v>8.2333392791241362</c:v>
                </c:pt>
                <c:pt idx="1184">
                  <c:v>8.187751962742535</c:v>
                </c:pt>
                <c:pt idx="1185">
                  <c:v>8.1417256093729762</c:v>
                </c:pt>
                <c:pt idx="1186">
                  <c:v>8.097339361797161</c:v>
                </c:pt>
                <c:pt idx="1187">
                  <c:v>8.0566076480753441</c:v>
                </c:pt>
                <c:pt idx="1188">
                  <c:v>8.0214006969471612</c:v>
                </c:pt>
                <c:pt idx="1189">
                  <c:v>7.993370742999395</c:v>
                </c:pt>
                <c:pt idx="1190">
                  <c:v>7.9738868333706066</c:v>
                </c:pt>
                <c:pt idx="1191">
                  <c:v>7.963980808367281</c:v>
                </c:pt>
                <c:pt idx="1192">
                  <c:v>7.964306587469399</c:v>
                </c:pt>
                <c:pt idx="1193">
                  <c:v>7.9751143672039442</c:v>
                </c:pt>
                <c:pt idx="1194">
                  <c:v>7.9962407489777734</c:v>
                </c:pt>
                <c:pt idx="1195">
                  <c:v>8.0271151864021366</c:v>
                </c:pt>
                <c:pt idx="1196">
                  <c:v>8.0667824977129925</c:v>
                </c:pt>
                <c:pt idx="1197">
                  <c:v>8.1139405549992532</c:v>
                </c:pt>
                <c:pt idx="1198">
                  <c:v>8.1669916631113271</c:v>
                </c:pt>
                <c:pt idx="1199">
                  <c:v>8.2241056009582341</c:v>
                </c:pt>
                <c:pt idx="1200">
                  <c:v>8.2832918377321718</c:v>
                </c:pt>
                <c:pt idx="1201">
                  <c:v>8.3424780745781764</c:v>
                </c:pt>
                <c:pt idx="1202">
                  <c:v>8.3995920126382799</c:v>
                </c:pt>
                <c:pt idx="1203">
                  <c:v>8.4526431210963384</c:v>
                </c:pt>
                <c:pt idx="1204">
                  <c:v>8.4998011788477452</c:v>
                </c:pt>
                <c:pt idx="1205">
                  <c:v>8.539468490724488</c:v>
                </c:pt>
                <c:pt idx="1206">
                  <c:v>8.570342928793222</c:v>
                </c:pt>
                <c:pt idx="1207">
                  <c:v>8.5914693112644152</c:v>
                </c:pt>
                <c:pt idx="1208">
                  <c:v>8.6022770917218505</c:v>
                </c:pt>
                <c:pt idx="1209">
                  <c:v>8.6026028715438354</c:v>
                </c:pt>
                <c:pt idx="1210">
                  <c:v>8.5926968472289573</c:v>
                </c:pt>
                <c:pt idx="1211">
                  <c:v>8.5732129382300304</c:v>
                </c:pt>
                <c:pt idx="1212">
                  <c:v>8.5451829848286867</c:v>
                </c:pt>
                <c:pt idx="1213">
                  <c:v>8.5099760341419408</c:v>
                </c:pt>
                <c:pt idx="1214">
                  <c:v>8.4692443207390937</c:v>
                </c:pt>
                <c:pt idx="1215">
                  <c:v>8.4248580733473304</c:v>
                </c:pt>
                <c:pt idx="1216">
                  <c:v>8.3788317200194982</c:v>
                </c:pt>
                <c:pt idx="1217">
                  <c:v>8.3332444035357174</c:v>
                </c:pt>
                <c:pt idx="1218">
                  <c:v>8.2901579433137176</c:v>
                </c:pt>
                <c:pt idx="1219">
                  <c:v>8.2515354808581556</c:v>
                </c:pt>
                <c:pt idx="1220">
                  <c:v>8.2191640188089394</c:v>
                </c:pt>
                <c:pt idx="1221">
                  <c:v>8.1945839100150089</c:v>
                </c:pt>
                <c:pt idx="1222">
                  <c:v>8.1790280788297096</c:v>
                </c:pt>
                <c:pt idx="1223">
                  <c:v>8.1733733728121685</c:v>
                </c:pt>
                <c:pt idx="1224">
                  <c:v>8.1781059643825689</c:v>
                </c:pt>
                <c:pt idx="1225">
                  <c:v>8.1933021676005939</c:v>
                </c:pt>
                <c:pt idx="1226">
                  <c:v>8.218625426991899</c:v>
                </c:pt>
                <c:pt idx="1227">
                  <c:v>8.2533395972365042</c:v>
                </c:pt>
                <c:pt idx="1228">
                  <c:v>8.2963379897336758</c:v>
                </c:pt>
                <c:pt idx="1229">
                  <c:v>8.3461870399343319</c:v>
                </c:pt>
                <c:pt idx="1230">
                  <c:v>8.4011828724301996</c:v>
                </c:pt>
                <c:pt idx="1231">
                  <c:v>8.4594185318747819</c:v>
                </c:pt>
                <c:pt idx="1232">
                  <c:v>8.5188592269612844</c:v>
                </c:pt>
                <c:pt idx="1233">
                  <c:v>8.5774226185074216</c:v>
                </c:pt>
                <c:pt idx="1234">
                  <c:v>8.6330609836675993</c:v>
                </c:pt>
                <c:pt idx="1235">
                  <c:v>8.6838420142658137</c:v>
                </c:pt>
                <c:pt idx="1236">
                  <c:v>8.7280250611368189</c:v>
                </c:pt>
                <c:pt idx="1237">
                  <c:v>8.7641298160529466</c:v>
                </c:pt>
                <c:pt idx="1238">
                  <c:v>8.7909947212091524</c:v>
                </c:pt>
                <c:pt idx="1239">
                  <c:v>8.8078228015652851</c:v>
                </c:pt>
                <c:pt idx="1240">
                  <c:v>8.8142131116088134</c:v>
                </c:pt>
                <c:pt idx="1241">
                  <c:v>8.8101765557228475</c:v>
                </c:pt>
                <c:pt idx="1242">
                  <c:v>8.796135457924823</c:v>
                </c:pt>
                <c:pt idx="1243">
                  <c:v>8.7729068979528861</c:v>
                </c:pt>
                <c:pt idx="1244">
                  <c:v>8.7416704712189706</c:v>
                </c:pt>
                <c:pt idx="1245">
                  <c:v>8.7039217447449655</c:v>
                </c:pt>
                <c:pt idx="1246">
                  <c:v>8.6614132456015565</c:v>
                </c:pt>
                <c:pt idx="1247">
                  <c:v>8.6160853103070441</c:v>
                </c:pt>
                <c:pt idx="1248">
                  <c:v>8.5699895237067452</c:v>
                </c:pt>
                <c:pt idx="1249">
                  <c:v>8.5252077682545497</c:v>
                </c:pt>
                <c:pt idx="1250">
                  <c:v>8.4837700778223741</c:v>
                </c:pt>
                <c:pt idx="1251">
                  <c:v>8.4475745373323043</c:v>
                </c:pt>
                <c:pt idx="1252">
                  <c:v>8.4183123887849369</c:v>
                </c:pt>
                <c:pt idx="1253">
                  <c:v>8.3974012988229738</c:v>
                </c:pt>
                <c:pt idx="1254">
                  <c:v>8.3859294209360851</c:v>
                </c:pt>
                <c:pt idx="1255">
                  <c:v>8.384612459480433</c:v>
                </c:pt>
                <c:pt idx="1256">
                  <c:v>8.3937654296662245</c:v>
                </c:pt>
                <c:pt idx="1257">
                  <c:v>8.4132902277975354</c:v>
                </c:pt>
                <c:pt idx="1258">
                  <c:v>8.4426795022136893</c:v>
                </c:pt>
                <c:pt idx="1259">
                  <c:v>8.4810366721938646</c:v>
                </c:pt>
                <c:pt idx="1260">
                  <c:v>8.5271113049261</c:v>
                </c:pt>
                <c:pt idx="1261">
                  <c:v>8.5793484546484375</c:v>
                </c:pt>
                <c:pt idx="1262">
                  <c:v>8.6359500171557535</c:v>
                </c:pt>
                <c:pt idx="1263">
                  <c:v>8.6949456787675423</c:v>
                </c:pt>
                <c:pt idx="1264">
                  <c:v>8.7542706602768998</c:v>
                </c:pt>
                <c:pt idx="1265">
                  <c:v>8.8118471882874783</c:v>
                </c:pt>
                <c:pt idx="1266">
                  <c:v>8.8656664792704092</c:v>
                </c:pt>
                <c:pt idx="1267">
                  <c:v>8.9138680014432623</c:v>
                </c:pt>
                <c:pt idx="1268">
                  <c:v>8.9548128869833779</c:v>
                </c:pt>
                <c:pt idx="1269">
                  <c:v>8.9871485979019248</c:v>
                </c:pt>
                <c:pt idx="1270">
                  <c:v>9.0098622940156421</c:v>
                </c:pt>
                <c:pt idx="1271">
                  <c:v>9.0223207972409636</c:v>
                </c:pt>
                <c:pt idx="1272">
                  <c:v>9.0242955753137206</c:v>
                </c:pt>
                <c:pt idx="1273">
                  <c:v>9.0159717591354358</c:v>
                </c:pt>
                <c:pt idx="1274">
                  <c:v>8.9979408379428349</c:v>
                </c:pt>
                <c:pt idx="1275">
                  <c:v>8.9711773205321759</c:v>
                </c:pt>
                <c:pt idx="1276">
                  <c:v>8.9370002834313738</c:v>
                </c:pt>
                <c:pt idx="1277">
                  <c:v>8.8970213232392616</c:v>
                </c:pt>
                <c:pt idx="1278">
                  <c:v>8.8530809668096069</c:v>
                </c:pt>
                <c:pt idx="1279">
                  <c:v>8.8071760483854806</c:v>
                </c:pt>
                <c:pt idx="1280">
                  <c:v>8.761380919210966</c:v>
                </c:pt>
                <c:pt idx="1281">
                  <c:v>8.7177655985043661</c:v>
                </c:pt>
                <c:pt idx="1282">
                  <c:v>8.678314095362623</c:v>
                </c:pt>
                <c:pt idx="1283">
                  <c:v>8.6448461244235055</c:v>
                </c:pt>
                <c:pt idx="1284">
                  <c:v>8.6189453042007944</c:v>
                </c:pt>
                <c:pt idx="1285">
                  <c:v>8.6018966712181353</c:v>
                </c:pt>
                <c:pt idx="1286">
                  <c:v>8.5946359754866037</c:v>
                </c:pt>
                <c:pt idx="1287">
                  <c:v>8.5977127580076438</c:v>
                </c:pt>
                <c:pt idx="1288">
                  <c:v>8.6112686671761303</c:v>
                </c:pt>
                <c:pt idx="1289">
                  <c:v>8.6350318696674613</c:v>
                </c:pt>
                <c:pt idx="1290">
                  <c:v>8.6683277763419504</c:v>
                </c:pt>
                <c:pt idx="1291">
                  <c:v>8.7101056599475033</c:v>
                </c:pt>
                <c:pt idx="1292">
                  <c:v>8.7589801143486579</c:v>
                </c:pt>
                <c:pt idx="1293">
                  <c:v>8.8132857193977578</c:v>
                </c:pt>
                <c:pt idx="1294">
                  <c:v>8.8711427545019212</c:v>
                </c:pt>
                <c:pt idx="1295">
                  <c:v>8.9305313679812581</c:v>
                </c:pt>
                <c:pt idx="1296">
                  <c:v>8.9893712756714237</c:v>
                </c:pt>
                <c:pt idx="1297">
                  <c:v>9.0456038440493582</c:v>
                </c:pt>
                <c:pt idx="1298">
                  <c:v>9.0972733190759936</c:v>
                </c:pt>
                <c:pt idx="1299">
                  <c:v>9.1426039956561578</c:v>
                </c:pt>
                <c:pt idx="1300">
                  <c:v>9.1800702827898597</c:v>
                </c:pt>
                <c:pt idx="1301">
                  <c:v>9.2084568998093932</c:v>
                </c:pt>
                <c:pt idx="1302">
                  <c:v>9.2269068284993097</c:v>
                </c:pt>
                <c:pt idx="1303">
                  <c:v>9.2349551290219587</c:v>
                </c:pt>
                <c:pt idx="1304">
                  <c:v>9.2325472853511616</c:v>
                </c:pt>
                <c:pt idx="1305">
                  <c:v>9.2200413563466235</c:v>
                </c:pt>
                <c:pt idx="1306">
                  <c:v>9.1981938475923428</c:v>
                </c:pt>
                <c:pt idx="1307">
                  <c:v>9.1681298614636599</c:v>
                </c:pt>
                <c:pt idx="1308">
                  <c:v>9.1312987032305415</c:v>
                </c:pt>
                <c:pt idx="1309">
                  <c:v>9.089416694876423</c:v>
                </c:pt>
                <c:pt idx="1310">
                  <c:v>9.044399453064969</c:v>
                </c:pt>
                <c:pt idx="1311">
                  <c:v>8.9982863034063385</c:v>
                </c:pt>
                <c:pt idx="1312">
                  <c:v>8.9531598134601733</c:v>
                </c:pt>
                <c:pt idx="1313">
                  <c:v>8.9110636195114239</c:v>
                </c:pt>
                <c:pt idx="1314">
                  <c:v>8.8739217894840934</c:v>
                </c:pt>
                <c:pt idx="1315">
                  <c:v>8.8434629037408126</c:v>
                </c:pt>
                <c:pt idx="1316">
                  <c:v>8.8211518493625896</c:v>
                </c:pt>
                <c:pt idx="1317">
                  <c:v>8.8081320191461163</c:v>
                </c:pt>
                <c:pt idx="1318">
                  <c:v>8.8051801960099496</c:v>
                </c:pt>
                <c:pt idx="1319">
                  <c:v>8.812675902965541</c:v>
                </c:pt>
                <c:pt idx="1320">
                  <c:v>8.8305864280306849</c:v>
                </c:pt>
                <c:pt idx="1321">
                  <c:v>8.8584681149675877</c:v>
                </c:pt>
                <c:pt idx="1322">
                  <c:v>8.8954838689156315</c:v>
                </c:pt>
                <c:pt idx="1323">
                  <c:v>8.9404361861882453</c:v>
                </c:pt>
                <c:pt idx="1324">
                  <c:v>8.9918144049548232</c:v>
                </c:pt>
                <c:pt idx="1325">
                  <c:v>9.0478543124079689</c:v>
                </c:pt>
                <c:pt idx="1326">
                  <c:v>9.1066077564561336</c:v>
                </c:pt>
                <c:pt idx="1327">
                  <c:v>9.1660195152284487</c:v>
                </c:pt>
                <c:pt idx="1328">
                  <c:v>9.2240083913016342</c:v>
                </c:pt>
                <c:pt idx="1329">
                  <c:v>9.2785493308609492</c:v>
                </c:pt>
                <c:pt idx="1330">
                  <c:v>9.3277533275665441</c:v>
                </c:pt>
                <c:pt idx="1331">
                  <c:v>9.3699419583056471</c:v>
                </c:pt>
                <c:pt idx="1332">
                  <c:v>9.4037136098258411</c:v>
                </c:pt>
                <c:pt idx="1333">
                  <c:v>9.4279987831010388</c:v>
                </c:pt>
                <c:pt idx="1334">
                  <c:v>9.4421022932506791</c:v>
                </c:pt>
                <c:pt idx="1335">
                  <c:v>9.4457306999018993</c:v>
                </c:pt>
                <c:pt idx="1336">
                  <c:v>9.4390038856572911</c:v>
                </c:pt>
                <c:pt idx="1337">
                  <c:v>9.4224503258090309</c:v>
                </c:pt>
                <c:pt idx="1338">
                  <c:v>9.3969862359453824</c:v>
                </c:pt>
                <c:pt idx="1339">
                  <c:v>9.3638794202359783</c:v>
                </c:pt>
                <c:pt idx="1340">
                  <c:v>9.3246992468577243</c:v>
                </c:pt>
                <c:pt idx="1341">
                  <c:v>9.2812547244132855</c:v>
                </c:pt>
                <c:pt idx="1342">
                  <c:v>9.235523122701478</c:v>
                </c:pt>
                <c:pt idx="1343">
                  <c:v>9.1895719542961345</c:v>
                </c:pt>
                <c:pt idx="1344">
                  <c:v>9.1454773953569504</c:v>
                </c:pt>
                <c:pt idx="1345">
                  <c:v>9.1052423645957798</c:v>
                </c:pt>
                <c:pt idx="1346">
                  <c:v>9.0707174928094627</c:v>
                </c:pt>
                <c:pt idx="1347">
                  <c:v>9.043528101336344</c:v>
                </c:pt>
                <c:pt idx="1348">
                  <c:v>9.0250100706944227</c:v>
                </c:pt>
                <c:pt idx="1349">
                  <c:v>9.016157129874431</c:v>
                </c:pt>
                <c:pt idx="1350">
                  <c:v>9.0175816461284413</c:v>
                </c:pt>
                <c:pt idx="1351">
                  <c:v>9.0294904623966268</c:v>
                </c:pt>
                <c:pt idx="1352">
                  <c:v>9.0516767357708243</c:v>
                </c:pt>
                <c:pt idx="1353">
                  <c:v>9.083528099029694</c:v>
                </c:pt>
                <c:pt idx="1354">
                  <c:v>9.1240508232107818</c:v>
                </c:pt>
                <c:pt idx="1355">
                  <c:v>9.1719090278207567</c:v>
                </c:pt>
                <c:pt idx="1356">
                  <c:v>9.2254773915413821</c:v>
                </c:pt>
                <c:pt idx="1357">
                  <c:v>9.2829052835905781</c:v>
                </c:pt>
                <c:pt idx="1358">
                  <c:v>9.3421897852652958</c:v>
                </c:pt>
                <c:pt idx="1359">
                  <c:v>9.401254720408371</c:v>
                </c:pt>
                <c:pt idx="1360">
                  <c:v>9.4580325764420969</c:v>
                </c:pt>
                <c:pt idx="1361">
                  <c:v>9.5105460835575659</c:v>
                </c:pt>
                <c:pt idx="1362">
                  <c:v>9.5569862331361737</c:v>
                </c:pt>
                <c:pt idx="1363">
                  <c:v>9.5957836569798687</c:v>
                </c:pt>
                <c:pt idx="1364">
                  <c:v>9.6256705508935081</c:v>
                </c:pt>
                <c:pt idx="1365">
                  <c:v>9.6457306992599303</c:v>
                </c:pt>
                <c:pt idx="1366">
                  <c:v>9.6554356267558585</c:v>
                </c:pt>
                <c:pt idx="1367">
                  <c:v>9.6546654507465881</c:v>
                </c:pt>
                <c:pt idx="1368">
                  <c:v>9.6437136115731299</c:v>
                </c:pt>
                <c:pt idx="1369">
                  <c:v>9.6232752940857367</c:v>
                </c:pt>
                <c:pt idx="1370">
                  <c:v>9.5944199972828894</c:v>
                </c:pt>
                <c:pt idx="1371">
                  <c:v>9.5585493343932182</c:v>
                </c:pt>
                <c:pt idx="1372">
                  <c:v>9.517341728510452</c:v>
                </c:pt>
                <c:pt idx="1373">
                  <c:v>9.4726861859608942</c:v>
                </c:pt>
                <c:pt idx="1374">
                  <c:v>9.426607760551768</c:v>
                </c:pt>
                <c:pt idx="1375">
                  <c:v>9.3811876497052324</c:v>
                </c:pt>
                <c:pt idx="1376">
                  <c:v>9.3384810752972491</c:v>
                </c:pt>
                <c:pt idx="1377">
                  <c:v>9.3004361894308438</c:v>
                </c:pt>
                <c:pt idx="1378">
                  <c:v>9.2688172049304391</c:v>
                </c:pt>
                <c:pt idx="1379">
                  <c:v>9.245134783648794</c:v>
                </c:pt>
                <c:pt idx="1380">
                  <c:v>9.2305864292988176</c:v>
                </c:pt>
                <c:pt idx="1381">
                  <c:v>9.2260092367705404</c:v>
                </c:pt>
                <c:pt idx="1382">
                  <c:v>9.2318468623332279</c:v>
                </c:pt>
                <c:pt idx="1383">
                  <c:v>9.2481320180012077</c:v>
                </c:pt>
                <c:pt idx="1384">
                  <c:v>9.274485180794672</c:v>
                </c:pt>
                <c:pt idx="1385">
                  <c:v>9.3101295678248945</c:v>
                </c:pt>
                <c:pt idx="1386">
                  <c:v>9.3539217863221129</c:v>
                </c:pt>
                <c:pt idx="1387">
                  <c:v>9.404396949228099</c:v>
                </c:pt>
                <c:pt idx="1388">
                  <c:v>9.4598264761982414</c:v>
                </c:pt>
                <c:pt idx="1389">
                  <c:v>9.5182862993208186</c:v>
                </c:pt>
                <c:pt idx="1390">
                  <c:v>9.5777327823170033</c:v>
                </c:pt>
                <c:pt idx="1391">
                  <c:v>9.6360833576271592</c:v>
                </c:pt>
                <c:pt idx="1392">
                  <c:v>9.691298699634384</c:v>
                </c:pt>
                <c:pt idx="1393">
                  <c:v>9.741463191662568</c:v>
                </c:pt>
                <c:pt idx="1394">
                  <c:v>9.7848605117099829</c:v>
                </c:pt>
                <c:pt idx="1395">
                  <c:v>9.8200413544835499</c:v>
                </c:pt>
                <c:pt idx="1396">
                  <c:v>9.8458806175809279</c:v>
                </c:pt>
                <c:pt idx="1397">
                  <c:v>9.8616217953880714</c:v>
                </c:pt>
                <c:pt idx="1398">
                  <c:v>9.8669068290136437</c:v>
                </c:pt>
                <c:pt idx="1399">
                  <c:v>9.8617902344516502</c:v>
                </c:pt>
                <c:pt idx="1400">
                  <c:v>9.8467369515084062</c:v>
                </c:pt>
                <c:pt idx="1401">
                  <c:v>9.8226039983700062</c:v>
                </c:pt>
                <c:pt idx="1402">
                  <c:v>9.7906066556780971</c:v>
                </c:pt>
                <c:pt idx="1403">
                  <c:v>9.7522705144106929</c:v>
                </c:pt>
                <c:pt idx="1404">
                  <c:v>9.709371279646259</c:v>
                </c:pt>
                <c:pt idx="1405">
                  <c:v>9.6638647054127151</c:v>
                </c:pt>
                <c:pt idx="1406">
                  <c:v>9.6178094252283124</c:v>
                </c:pt>
                <c:pt idx="1407">
                  <c:v>9.5732857232589073</c:v>
                </c:pt>
                <c:pt idx="1408">
                  <c:v>9.5323134511921772</c:v>
                </c:pt>
                <c:pt idx="1409">
                  <c:v>9.4967723296349416</c:v>
                </c:pt>
                <c:pt idx="1410">
                  <c:v>9.4683277787540749</c:v>
                </c:pt>
                <c:pt idx="1411">
                  <c:v>9.4483652047091056</c:v>
                </c:pt>
                <c:pt idx="1412">
                  <c:v>9.4379353347798887</c:v>
                </c:pt>
                <c:pt idx="1413">
                  <c:v>9.4377127581365468</c:v>
                </c:pt>
                <c:pt idx="1414">
                  <c:v>9.447969308135562</c:v>
                </c:pt>
                <c:pt idx="1415">
                  <c:v>9.4685633364141513</c:v>
                </c:pt>
                <c:pt idx="1416">
                  <c:v>9.4989453020018875</c:v>
                </c:pt>
                <c:pt idx="1417">
                  <c:v>9.5381794549164685</c:v>
                </c:pt>
                <c:pt idx="1418">
                  <c:v>9.5849807586594888</c:v>
                </c:pt>
                <c:pt idx="1419">
                  <c:v>9.6377655947381342</c:v>
                </c:pt>
                <c:pt idx="1420">
                  <c:v>9.6947142485302287</c:v>
                </c:pt>
                <c:pt idx="1421">
                  <c:v>9.7538427109486179</c:v>
                </c:pt>
                <c:pt idx="1422">
                  <c:v>9.8130809627785549</c:v>
                </c:pt>
                <c:pt idx="1423">
                  <c:v>9.8703546527730399</c:v>
                </c:pt>
                <c:pt idx="1424">
                  <c:v>9.9236669466799601</c:v>
                </c:pt>
                <c:pt idx="1425">
                  <c:v>9.9711773176303709</c:v>
                </c:pt>
                <c:pt idx="1426">
                  <c:v>10.011274169005198</c:v>
                </c:pt>
                <c:pt idx="1427">
                  <c:v>10.042638424251541</c:v>
                </c:pt>
                <c:pt idx="1428">
                  <c:v>10.064295574544751</c:v>
                </c:pt>
                <c:pt idx="1429">
                  <c:v>10.075654130617268</c:v>
                </c:pt>
                <c:pt idx="1430">
                  <c:v>10.07652896153553</c:v>
                </c:pt>
                <c:pt idx="1431">
                  <c:v>10.067148599531723</c:v>
                </c:pt>
                <c:pt idx="1432">
                  <c:v>10.048146222658783</c:v>
                </c:pt>
                <c:pt idx="1433">
                  <c:v>10.020534671071852</c:v>
                </c:pt>
                <c:pt idx="1434">
                  <c:v>9.9856664827353061</c:v>
                </c:pt>
                <c:pt idx="1435">
                  <c:v>9.9451805254520025</c:v>
                </c:pt>
                <c:pt idx="1436">
                  <c:v>9.9009373309898407</c:v>
                </c:pt>
                <c:pt idx="1437">
                  <c:v>9.8549456828692428</c:v>
                </c:pt>
                <c:pt idx="1438">
                  <c:v>9.8092833544844318</c:v>
                </c:pt>
                <c:pt idx="1439">
                  <c:v>9.7660151250463549</c:v>
                </c:pt>
                <c:pt idx="1440">
                  <c:v>9.7271113082461138</c:v>
                </c:pt>
                <c:pt idx="1441">
                  <c:v>9.6943700083049222</c:v>
                </c:pt>
                <c:pt idx="1442">
                  <c:v>9.6693461710062127</c:v>
                </c:pt>
                <c:pt idx="1443">
                  <c:v>9.6532902291876326</c:v>
                </c:pt>
                <c:pt idx="1444">
                  <c:v>9.6470987635990451</c:v>
                </c:pt>
                <c:pt idx="1445">
                  <c:v>9.651279125932323</c:v>
                </c:pt>
                <c:pt idx="1446">
                  <c:v>9.6659294199155266</c:v>
                </c:pt>
                <c:pt idx="1447">
                  <c:v>9.6907346303702315</c:v>
                </c:pt>
                <c:pt idx="1448">
                  <c:v>9.7249790529704789</c:v>
                </c:pt>
                <c:pt idx="1449">
                  <c:v>9.7675745342540505</c:v>
                </c:pt>
                <c:pt idx="1450">
                  <c:v>9.817103407601742</c:v>
                </c:pt>
                <c:pt idx="1451">
                  <c:v>9.8718744310318307</c:v>
                </c:pt>
                <c:pt idx="1452">
                  <c:v>9.929989519635356</c:v>
                </c:pt>
                <c:pt idx="1453">
                  <c:v>9.9894186395476439</c:v>
                </c:pt>
                <c:pt idx="1454">
                  <c:v>10.048079908315662</c:v>
                </c:pt>
                <c:pt idx="1455">
                  <c:v>10.103921741088499</c:v>
                </c:pt>
                <c:pt idx="1456">
                  <c:v>10.155003801336225</c:v>
                </c:pt>
                <c:pt idx="1457">
                  <c:v>10.199573561970768</c:v>
                </c:pt>
                <c:pt idx="1458">
                  <c:v>10.236135455947824</c:v>
                </c:pt>
                <c:pt idx="1459">
                  <c:v>10.263509887828997</c:v>
                </c:pt>
                <c:pt idx="1460">
                  <c:v>10.280879777846522</c:v>
                </c:pt>
                <c:pt idx="1461">
                  <c:v>10.287822801951483</c:v>
                </c:pt>
                <c:pt idx="1462">
                  <c:v>10.284328055728603</c:v>
                </c:pt>
                <c:pt idx="1463">
                  <c:v>10.27079648465884</c:v>
                </c:pt>
                <c:pt idx="1464">
                  <c:v>10.248025063752642</c:v>
                </c:pt>
                <c:pt idx="1465">
                  <c:v>10.21717535078837</c:v>
                </c:pt>
                <c:pt idx="1466">
                  <c:v>10.179727653971009</c:v>
                </c:pt>
                <c:pt idx="1467">
                  <c:v>10.137422622448229</c:v>
                </c:pt>
                <c:pt idx="1468">
                  <c:v>10.092192564383975</c:v>
                </c:pt>
                <c:pt idx="1469">
                  <c:v>10.046085202617991</c:v>
                </c:pt>
                <c:pt idx="1470">
                  <c:v>10.001182876333111</c:v>
                </c:pt>
                <c:pt idx="1471">
                  <c:v>9.9595203768428995</c:v>
                </c:pt>
                <c:pt idx="1472">
                  <c:v>9.9230046595068586</c:v>
                </c:pt>
                <c:pt idx="1473">
                  <c:v>9.8933395997517266</c:v>
                </c:pt>
                <c:pt idx="1474">
                  <c:v>9.8719587621499052</c:v>
                </c:pt>
                <c:pt idx="1475">
                  <c:v>9.8599688353293882</c:v>
                </c:pt>
                <c:pt idx="1476">
                  <c:v>9.8581059646402469</c:v>
                </c:pt>
                <c:pt idx="1477">
                  <c:v>9.8667067055885624</c:v>
                </c:pt>
                <c:pt idx="1478">
                  <c:v>9.8856947441467895</c:v>
                </c:pt>
                <c:pt idx="1479">
                  <c:v>9.9145839079260298</c:v>
                </c:pt>
                <c:pt idx="1480">
                  <c:v>9.9524973493963191</c:v>
                </c:pt>
                <c:pt idx="1481">
                  <c:v>9.9982021442302695</c:v>
                </c:pt>
                <c:pt idx="1482">
                  <c:v>10.050157939600531</c:v>
                </c:pt>
                <c:pt idx="1483">
                  <c:v>10.106577732883746</c:v>
                </c:pt>
                <c:pt idx="1484">
                  <c:v>10.165498382586023</c:v>
                </c:pt>
                <c:pt idx="1485">
                  <c:v>10.224858069294084</c:v>
                </c:pt>
                <c:pt idx="1486">
                  <c:v>10.282577650226083</c:v>
                </c:pt>
                <c:pt idx="1487">
                  <c:v>10.336642697320853</c:v>
                </c:pt>
                <c:pt idx="1488">
                  <c:v>10.385182981837174</c:v>
                </c:pt>
                <c:pt idx="1489">
                  <c:v>10.426546269186154</c:v>
                </c:pt>
                <c:pt idx="1490">
                  <c:v>10.459363512226474</c:v>
                </c:pt>
                <c:pt idx="1491">
                  <c:v>10.48260287064863</c:v>
                </c:pt>
                <c:pt idx="1492">
                  <c:v>10.495610424969239</c:v>
                </c:pt>
                <c:pt idx="1493">
                  <c:v>10.4981359786578</c:v>
                </c:pt>
                <c:pt idx="1494">
                  <c:v>10.490342930303905</c:v>
                </c:pt>
                <c:pt idx="1495">
                  <c:v>10.472801826292903</c:v>
                </c:pt>
                <c:pt idx="1496">
                  <c:v>10.44646784838563</c:v>
                </c:pt>
                <c:pt idx="1497">
                  <c:v>10.412643124490494</c:v>
                </c:pt>
                <c:pt idx="1498">
                  <c:v>10.372925349754702</c:v>
                </c:pt>
                <c:pt idx="1499">
                  <c:v>10.329144745267612</c:v>
                </c:pt>
                <c:pt idx="1500">
                  <c:v>10.283291841835959</c:v>
                </c:pt>
                <c:pt idx="1501">
                  <c:v>10.237438938314305</c:v>
                </c:pt>
                <c:pt idx="1502">
                  <c:v>10.193658333561112</c:v>
                </c:pt>
                <c:pt idx="1503">
                  <c:v>10.153940558393382</c:v>
                </c:pt>
                <c:pt idx="1504">
                  <c:v>10.120115833917552</c:v>
                </c:pt>
                <c:pt idx="1505">
                  <c:v>10.093781855303883</c:v>
                </c:pt>
                <c:pt idx="1506">
                  <c:v>10.076240750488447</c:v>
                </c:pt>
                <c:pt idx="1507">
                  <c:v>10.068447701263999</c:v>
                </c:pt>
                <c:pt idx="1508">
                  <c:v>10.070973254050125</c:v>
                </c:pt>
                <c:pt idx="1509">
                  <c:v>10.083980807472077</c:v>
                </c:pt>
                <c:pt idx="1510">
                  <c:v>10.107220165034791</c:v>
                </c:pt>
                <c:pt idx="1511">
                  <c:v>10.140037407288842</c:v>
                </c:pt>
                <c:pt idx="1512">
                  <c:v>10.181400693955661</c:v>
                </c:pt>
                <c:pt idx="1513">
                  <c:v>10.229940977920927</c:v>
                </c:pt>
                <c:pt idx="1514">
                  <c:v>10.284006024617474</c:v>
                </c:pt>
                <c:pt idx="1515">
                  <c:v>10.341725605319736</c:v>
                </c:pt>
                <c:pt idx="1516">
                  <c:v>10.401085291975736</c:v>
                </c:pt>
                <c:pt idx="1517">
                  <c:v>10.460005941805498</c:v>
                </c:pt>
                <c:pt idx="1518">
                  <c:v>10.516425735390914</c:v>
                </c:pt>
                <c:pt idx="1519">
                  <c:v>10.56838153122605</c:v>
                </c:pt>
                <c:pt idx="1520">
                  <c:v>10.614086326669195</c:v>
                </c:pt>
                <c:pt idx="1521">
                  <c:v>10.651999768869032</c:v>
                </c:pt>
                <c:pt idx="1522">
                  <c:v>10.680888933469344</c:v>
                </c:pt>
                <c:pt idx="1523">
                  <c:v>10.699876972907774</c:v>
                </c:pt>
                <c:pt idx="1524">
                  <c:v>10.708477714760695</c:v>
                </c:pt>
                <c:pt idx="1525">
                  <c:v>10.70661484496487</c:v>
                </c:pt>
                <c:pt idx="1526">
                  <c:v>10.694624918991128</c:v>
                </c:pt>
                <c:pt idx="1527">
                  <c:v>10.673244082156135</c:v>
                </c:pt>
                <c:pt idx="1528">
                  <c:v>10.643579023057619</c:v>
                </c:pt>
                <c:pt idx="1529">
                  <c:v>10.607063306242084</c:v>
                </c:pt>
                <c:pt idx="1530">
                  <c:v>10.565400807115738</c:v>
                </c:pt>
                <c:pt idx="1531">
                  <c:v>10.520498481023662</c:v>
                </c:pt>
                <c:pt idx="1532">
                  <c:v>10.474391119271914</c:v>
                </c:pt>
                <c:pt idx="1533">
                  <c:v>10.429161061042723</c:v>
                </c:pt>
                <c:pt idx="1534">
                  <c:v>10.386856029182255</c:v>
                </c:pt>
                <c:pt idx="1535">
                  <c:v>10.349408331867963</c:v>
                </c:pt>
                <c:pt idx="1536">
                  <c:v>10.318558618266934</c:v>
                </c:pt>
                <c:pt idx="1537">
                  <c:v>10.295787196609412</c:v>
                </c:pt>
                <c:pt idx="1538">
                  <c:v>10.282255624703341</c:v>
                </c:pt>
                <c:pt idx="1539">
                  <c:v>10.278760877592171</c:v>
                </c:pt>
                <c:pt idx="1540">
                  <c:v>10.285703900791937</c:v>
                </c:pt>
                <c:pt idx="1541">
                  <c:v>10.303073789923054</c:v>
                </c:pt>
                <c:pt idx="1542">
                  <c:v>10.330448220971602</c:v>
                </c:pt>
                <c:pt idx="1543">
                  <c:v>10.367010114202627</c:v>
                </c:pt>
                <c:pt idx="1544">
                  <c:v>10.411579874207256</c:v>
                </c:pt>
                <c:pt idx="1545">
                  <c:v>10.462661933965895</c:v>
                </c:pt>
                <c:pt idx="1546">
                  <c:v>10.518503766409969</c:v>
                </c:pt>
                <c:pt idx="1547">
                  <c:v>10.577165035022325</c:v>
                </c:pt>
                <c:pt idx="1548">
                  <c:v>10.636594154958292</c:v>
                </c:pt>
                <c:pt idx="1549">
                  <c:v>10.694709243763954</c:v>
                </c:pt>
                <c:pt idx="1550">
                  <c:v>10.749480267566495</c:v>
                </c:pt>
                <c:pt idx="1551">
                  <c:v>10.799009141442468</c:v>
                </c:pt>
                <c:pt idx="1552">
                  <c:v>10.84160462338912</c:v>
                </c:pt>
                <c:pt idx="1553">
                  <c:v>10.87584904676118</c:v>
                </c:pt>
                <c:pt idx="1554">
                  <c:v>10.900654258065989</c:v>
                </c:pt>
                <c:pt idx="1555">
                  <c:v>10.915304552943978</c:v>
                </c:pt>
                <c:pt idx="1556">
                  <c:v>10.919484916181464</c:v>
                </c:pt>
                <c:pt idx="1557">
                  <c:v>10.913293451470816</c:v>
                </c:pt>
                <c:pt idx="1558">
                  <c:v>10.897237510469292</c:v>
                </c:pt>
                <c:pt idx="1559">
                  <c:v>10.87221367389442</c:v>
                </c:pt>
                <c:pt idx="1560">
                  <c:v>10.839472374555472</c:v>
                </c:pt>
                <c:pt idx="1561">
                  <c:v>10.800568558211854</c:v>
                </c:pt>
                <c:pt idx="1562">
                  <c:v>10.75730032906705</c:v>
                </c:pt>
                <c:pt idx="1563">
                  <c:v>10.711638000800381</c:v>
                </c:pt>
                <c:pt idx="1564">
                  <c:v>10.665646352618184</c:v>
                </c:pt>
                <c:pt idx="1565">
                  <c:v>10.621403157917216</c:v>
                </c:pt>
                <c:pt idx="1566">
                  <c:v>10.580917200227137</c:v>
                </c:pt>
                <c:pt idx="1567">
                  <c:v>10.546049011332054</c:v>
                </c:pt>
                <c:pt idx="1568">
                  <c:v>10.51843745905682</c:v>
                </c:pt>
                <c:pt idx="1569">
                  <c:v>10.4994350813929</c:v>
                </c:pt>
                <c:pt idx="1570">
                  <c:v>10.490054718526743</c:v>
                </c:pt>
                <c:pt idx="1571">
                  <c:v>10.490929548545253</c:v>
                </c:pt>
                <c:pt idx="1572">
                  <c:v>10.502288103716138</c:v>
                </c:pt>
                <c:pt idx="1573">
                  <c:v>10.523945253141415</c:v>
                </c:pt>
                <c:pt idx="1574">
                  <c:v>10.55530950758777</c:v>
                </c:pt>
                <c:pt idx="1575">
                  <c:v>10.595406358262085</c:v>
                </c:pt>
                <c:pt idx="1576">
                  <c:v>10.642916728639172</c:v>
                </c:pt>
                <c:pt idx="1577">
                  <c:v>10.696229022122505</c:v>
                </c:pt>
                <c:pt idx="1578">
                  <c:v>10.753502711859895</c:v>
                </c:pt>
                <c:pt idx="1579">
                  <c:v>10.812740963609381</c:v>
                </c:pt>
                <c:pt idx="1580">
                  <c:v>10.871869426127072</c:v>
                </c:pt>
                <c:pt idx="1581">
                  <c:v>10.928818080194411</c:v>
                </c:pt>
                <c:pt idx="1582">
                  <c:v>10.981602916713278</c:v>
                </c:pt>
                <c:pt idx="1583">
                  <c:v>11.028404221044195</c:v>
                </c:pt>
                <c:pt idx="1584">
                  <c:v>11.067638374671105</c:v>
                </c:pt>
                <c:pt idx="1585">
                  <c:v>11.098020341067549</c:v>
                </c:pt>
                <c:pt idx="1586">
                  <c:v>11.118614370219266</c:v>
                </c:pt>
                <c:pt idx="1587">
                  <c:v>11.128870921121393</c:v>
                </c:pt>
                <c:pt idx="1588">
                  <c:v>11.128648345375522</c:v>
                </c:pt>
                <c:pt idx="1589">
                  <c:v>11.118218476302717</c:v>
                </c:pt>
                <c:pt idx="1590">
                  <c:v>11.098255903039318</c:v>
                </c:pt>
                <c:pt idx="1591">
                  <c:v>11.069811352834297</c:v>
                </c:pt>
                <c:pt idx="1592">
                  <c:v>11.034270231820591</c:v>
                </c:pt>
                <c:pt idx="1593">
                  <c:v>10.993297960143552</c:v>
                </c:pt>
                <c:pt idx="1594">
                  <c:v>10.948774258394673</c:v>
                </c:pt>
                <c:pt idx="1595">
                  <c:v>10.90271897825291</c:v>
                </c:pt>
                <c:pt idx="1596">
                  <c:v>10.857212403882457</c:v>
                </c:pt>
                <c:pt idx="1597">
                  <c:v>10.81431316880691</c:v>
                </c:pt>
                <c:pt idx="1598">
                  <c:v>10.775977027066558</c:v>
                </c:pt>
                <c:pt idx="1599">
                  <c:v>10.743979683758438</c:v>
                </c:pt>
                <c:pt idx="1600">
                  <c:v>10.719846729884933</c:v>
                </c:pt>
                <c:pt idx="1601">
                  <c:v>10.704793446116668</c:v>
                </c:pt>
                <c:pt idx="1602">
                  <c:v>10.699676850672313</c:v>
                </c:pt>
                <c:pt idx="1603">
                  <c:v>10.704961883392979</c:v>
                </c:pt>
                <c:pt idx="1604">
                  <c:v>10.720703060308388</c:v>
                </c:pt>
                <c:pt idx="1605">
                  <c:v>10.746542322562375</c:v>
                </c:pt>
                <c:pt idx="1606">
                  <c:v>10.781723164574213</c:v>
                </c:pt>
                <c:pt idx="1607">
                  <c:v>10.825120483971565</c:v>
                </c:pt>
                <c:pt idx="1608">
                  <c:v>10.875284975486998</c:v>
                </c:pt>
                <c:pt idx="1609">
                  <c:v>10.930500317139131</c:v>
                </c:pt>
                <c:pt idx="1610">
                  <c:v>10.988850892265676</c:v>
                </c:pt>
                <c:pt idx="1611">
                  <c:v>11.048297375257137</c:v>
                </c:pt>
                <c:pt idx="1612">
                  <c:v>11.106757198554002</c:v>
                </c:pt>
                <c:pt idx="1613">
                  <c:v>11.162186725870514</c:v>
                </c:pt>
                <c:pt idx="1614">
                  <c:v>11.212661889281431</c:v>
                </c:pt>
                <c:pt idx="1615">
                  <c:v>11.256454108422037</c:v>
                </c:pt>
                <c:pt idx="1616">
                  <c:v>11.292098496208856</c:v>
                </c:pt>
                <c:pt idx="1617">
                  <c:v>11.318451659842212</c:v>
                </c:pt>
                <c:pt idx="1618">
                  <c:v>11.33473681640025</c:v>
                </c:pt>
                <c:pt idx="1619">
                  <c:v>11.340574442868032</c:v>
                </c:pt>
                <c:pt idx="1620">
                  <c:v>11.335997251224208</c:v>
                </c:pt>
                <c:pt idx="1621">
                  <c:v>11.321448897703076</c:v>
                </c:pt>
                <c:pt idx="1622">
                  <c:v>11.297766477162039</c:v>
                </c:pt>
                <c:pt idx="1623">
                  <c:v>11.266147493284763</c:v>
                </c:pt>
                <c:pt idx="1624">
                  <c:v>11.228102607899345</c:v>
                </c:pt>
                <c:pt idx="1625">
                  <c:v>11.185396033811388</c:v>
                </c:pt>
                <c:pt idx="1626">
                  <c:v>11.139975923111065</c:v>
                </c:pt>
                <c:pt idx="1627">
                  <c:v>11.093897497668829</c:v>
                </c:pt>
                <c:pt idx="1628">
                  <c:v>11.049241954907938</c:v>
                </c:pt>
                <c:pt idx="1629">
                  <c:v>11.008034348644019</c:v>
                </c:pt>
                <c:pt idx="1630">
                  <c:v>10.972163685218495</c:v>
                </c:pt>
                <c:pt idx="1631">
                  <c:v>10.943308387746081</c:v>
                </c:pt>
                <c:pt idx="1632">
                  <c:v>10.922870069481981</c:v>
                </c:pt>
                <c:pt idx="1633">
                  <c:v>10.911918229455232</c:v>
                </c:pt>
                <c:pt idx="1634">
                  <c:v>10.91114805254977</c:v>
                </c:pt>
                <c:pt idx="1635">
                  <c:v>10.920852979141982</c:v>
                </c:pt>
                <c:pt idx="1636">
                  <c:v>10.940913126632832</c:v>
                </c:pt>
                <c:pt idx="1637">
                  <c:v>10.970800019733563</c:v>
                </c:pt>
                <c:pt idx="1638">
                  <c:v>11.0095974428591</c:v>
                </c:pt>
                <c:pt idx="1639">
                  <c:v>11.056037591842639</c:v>
                </c:pt>
                <c:pt idx="1640">
                  <c:v>11.108551098509611</c:v>
                </c:pt>
                <c:pt idx="1641">
                  <c:v>11.165328954259126</c:v>
                </c:pt>
                <c:pt idx="1642">
                  <c:v>11.224393889293419</c:v>
                </c:pt>
                <c:pt idx="1643">
                  <c:v>11.283678391039176</c:v>
                </c:pt>
                <c:pt idx="1644">
                  <c:v>11.341106283336364</c:v>
                </c:pt>
                <c:pt idx="1645">
                  <c:v>11.394674647472167</c:v>
                </c:pt>
                <c:pt idx="1646">
                  <c:v>11.442532852648117</c:v>
                </c:pt>
                <c:pt idx="1647">
                  <c:v>11.483055577523652</c:v>
                </c:pt>
                <c:pt idx="1648">
                  <c:v>11.514906941578042</c:v>
                </c:pt>
                <c:pt idx="1649">
                  <c:v>11.537093215817437</c:v>
                </c:pt>
                <c:pt idx="1650">
                  <c:v>11.54900203298636</c:v>
                </c:pt>
                <c:pt idx="1651">
                  <c:v>11.550426550141111</c:v>
                </c:pt>
                <c:pt idx="1652">
                  <c:v>11.541573610186314</c:v>
                </c:pt>
                <c:pt idx="1653">
                  <c:v>11.523055580339911</c:v>
                </c:pt>
                <c:pt idx="1654">
                  <c:v>11.495866189561239</c:v>
                </c:pt>
                <c:pt idx="1655">
                  <c:v>11.461341318340914</c:v>
                </c:pt>
                <c:pt idx="1656">
                  <c:v>11.421106287994894</c:v>
                </c:pt>
                <c:pt idx="1657">
                  <c:v>11.377011729303714</c:v>
                </c:pt>
                <c:pt idx="1658">
                  <c:v>11.33106056096941</c:v>
                </c:pt>
                <c:pt idx="1659">
                  <c:v>11.285328959148819</c:v>
                </c:pt>
                <c:pt idx="1660">
                  <c:v>11.241884436420181</c:v>
                </c:pt>
                <c:pt idx="1661">
                  <c:v>11.202704262593404</c:v>
                </c:pt>
                <c:pt idx="1662">
                  <c:v>11.169597446288952</c:v>
                </c:pt>
                <c:pt idx="1663">
                  <c:v>11.144133355707154</c:v>
                </c:pt>
                <c:pt idx="1664">
                  <c:v>11.127579795045966</c:v>
                </c:pt>
                <c:pt idx="1665">
                  <c:v>11.120852979925786</c:v>
                </c:pt>
                <c:pt idx="1666">
                  <c:v>11.124481385673286</c:v>
                </c:pt>
                <c:pt idx="1667">
                  <c:v>11.13858489492676</c:v>
                </c:pt>
                <c:pt idx="1668">
                  <c:v>11.162870067348646</c:v>
                </c:pt>
                <c:pt idx="1669">
                  <c:v>11.196641718092122</c:v>
                </c:pt>
                <c:pt idx="1670">
                  <c:v>11.238830348161697</c:v>
                </c:pt>
                <c:pt idx="1671">
                  <c:v>11.288034344331376</c:v>
                </c:pt>
                <c:pt idx="1672">
                  <c:v>11.342575283509607</c:v>
                </c:pt>
                <c:pt idx="1673">
                  <c:v>11.400564159371415</c:v>
                </c:pt>
                <c:pt idx="1674">
                  <c:v>11.459975918110622</c:v>
                </c:pt>
                <c:pt idx="1675">
                  <c:v>11.518729362305011</c:v>
                </c:pt>
                <c:pt idx="1676">
                  <c:v>11.574769270078173</c:v>
                </c:pt>
                <c:pt idx="1677">
                  <c:v>11.626147489325774</c:v>
                </c:pt>
                <c:pt idx="1678">
                  <c:v>11.671099807221465</c:v>
                </c:pt>
                <c:pt idx="1679">
                  <c:v>11.708115561910146</c:v>
                </c:pt>
                <c:pt idx="1680">
                  <c:v>11.735997249675899</c:v>
                </c:pt>
                <c:pt idx="1681">
                  <c:v>11.753907775625491</c:v>
                </c:pt>
                <c:pt idx="1682">
                  <c:v>11.76140348348617</c:v>
                </c:pt>
                <c:pt idx="1683">
                  <c:v>11.75845166124007</c:v>
                </c:pt>
                <c:pt idx="1684">
                  <c:v>11.745431831863471</c:v>
                </c:pt>
                <c:pt idx="1685">
                  <c:v>11.723120778241867</c:v>
                </c:pt>
                <c:pt idx="1686">
                  <c:v>11.692661893141967</c:v>
                </c:pt>
                <c:pt idx="1687">
                  <c:v>11.655520063619536</c:v>
                </c:pt>
                <c:pt idx="1688">
                  <c:v>11.613423870017215</c:v>
                </c:pt>
                <c:pt idx="1689">
                  <c:v>11.568297380245276</c:v>
                </c:pt>
                <c:pt idx="1690">
                  <c:v>11.522184230581969</c:v>
                </c:pt>
                <c:pt idx="1691">
                  <c:v>11.477166988586887</c:v>
                </c:pt>
                <c:pt idx="1692">
                  <c:v>11.435284979877652</c:v>
                </c:pt>
                <c:pt idx="1693">
                  <c:v>11.398453821131813</c:v>
                </c:pt>
                <c:pt idx="1694">
                  <c:v>11.368389834353064</c:v>
                </c:pt>
                <c:pt idx="1695">
                  <c:v>11.346542324837046</c:v>
                </c:pt>
                <c:pt idx="1696">
                  <c:v>11.334036394989115</c:v>
                </c:pt>
                <c:pt idx="1697">
                  <c:v>11.331628550426601</c:v>
                </c:pt>
                <c:pt idx="1698">
                  <c:v>11.33967685004434</c:v>
                </c:pt>
                <c:pt idx="1699">
                  <c:v>11.358126777851895</c:v>
                </c:pt>
                <c:pt idx="1700">
                  <c:v>11.386513394046398</c:v>
                </c:pt>
                <c:pt idx="1701">
                  <c:v>11.423979680445008</c:v>
                </c:pt>
                <c:pt idx="1702">
                  <c:v>11.469310356408966</c:v>
                </c:pt>
                <c:pt idx="1703">
                  <c:v>11.520979830962625</c:v>
                </c:pt>
                <c:pt idx="1704">
                  <c:v>11.577212399029493</c:v>
                </c:pt>
                <c:pt idx="1705">
                  <c:v>11.636052306582704</c:v>
                </c:pt>
                <c:pt idx="1706">
                  <c:v>11.695440920104714</c:v>
                </c:pt>
                <c:pt idx="1707">
                  <c:v>11.753297955429387</c:v>
                </c:pt>
                <c:pt idx="1708">
                  <c:v>11.807603560868202</c:v>
                </c:pt>
                <c:pt idx="1709">
                  <c:v>11.85647801581284</c:v>
                </c:pt>
                <c:pt idx="1710">
                  <c:v>11.898255900094275</c:v>
                </c:pt>
                <c:pt idx="1711">
                  <c:v>11.931551807550328</c:v>
                </c:pt>
                <c:pt idx="1712">
                  <c:v>11.955315010898056</c:v>
                </c:pt>
                <c:pt idx="1713">
                  <c:v>11.968870920964015</c:v>
                </c:pt>
                <c:pt idx="1714">
                  <c:v>11.971947704388175</c:v>
                </c:pt>
                <c:pt idx="1715">
                  <c:v>11.964687009529781</c:v>
                </c:pt>
                <c:pt idx="1716">
                  <c:v>11.947638377355796</c:v>
                </c:pt>
                <c:pt idx="1717">
                  <c:v>11.921737557845447</c:v>
                </c:pt>
                <c:pt idx="1718">
                  <c:v>11.888269587494213</c:v>
                </c:pt>
                <c:pt idx="1719">
                  <c:v>11.848818084792704</c:v>
                </c:pt>
                <c:pt idx="1720">
                  <c:v>11.80520276436132</c:v>
                </c:pt>
                <c:pt idx="1721">
                  <c:v>11.759407635286149</c:v>
                </c:pt>
                <c:pt idx="1722">
                  <c:v>11.713502716781539</c:v>
                </c:pt>
                <c:pt idx="1723">
                  <c:v>11.669562360094812</c:v>
                </c:pt>
                <c:pt idx="1724">
                  <c:v>11.629583399479102</c:v>
                </c:pt>
                <c:pt idx="1725">
                  <c:v>11.595406361804974</c:v>
                </c:pt>
                <c:pt idx="1726">
                  <c:v>11.568642843693802</c:v>
                </c:pt>
                <c:pt idx="1727">
                  <c:v>11.550611921701217</c:v>
                </c:pt>
                <c:pt idx="1728">
                  <c:v>11.542288104654995</c:v>
                </c:pt>
                <c:pt idx="1729">
                  <c:v>11.544262881826118</c:v>
                </c:pt>
                <c:pt idx="1730">
                  <c:v>11.556721384151684</c:v>
                </c:pt>
                <c:pt idx="1731">
                  <c:v>11.579435079403048</c:v>
                </c:pt>
                <c:pt idx="1732">
                  <c:v>11.611770789530651</c:v>
                </c:pt>
                <c:pt idx="1733">
                  <c:v>11.652715674382403</c:v>
                </c:pt>
                <c:pt idx="1734">
                  <c:v>11.70091719599675</c:v>
                </c:pt>
                <c:pt idx="1735">
                  <c:v>11.754736486572918</c:v>
                </c:pt>
                <c:pt idx="1736">
                  <c:v>11.812313014344655</c:v>
                </c:pt>
                <c:pt idx="1737">
                  <c:v>11.871637995792444</c:v>
                </c:pt>
                <c:pt idx="1738">
                  <c:v>11.930633657522359</c:v>
                </c:pt>
                <c:pt idx="1739">
                  <c:v>11.987235220322935</c:v>
                </c:pt>
                <c:pt idx="1740">
                  <c:v>12.039472370501944</c:v>
                </c:pt>
                <c:pt idx="1741">
                  <c:v>12.085547003836371</c:v>
                </c:pt>
                <c:pt idx="1742">
                  <c:v>12.123904174540428</c:v>
                </c:pt>
                <c:pt idx="1743">
                  <c:v>12.153293449773606</c:v>
                </c:pt>
                <c:pt idx="1744">
                  <c:v>12.172818248782871</c:v>
                </c:pt>
                <c:pt idx="1745">
                  <c:v>12.181971219872873</c:v>
                </c:pt>
                <c:pt idx="1746">
                  <c:v>12.180654259312007</c:v>
                </c:pt>
                <c:pt idx="1747">
                  <c:v>12.169182382275205</c:v>
                </c:pt>
                <c:pt idx="1748">
                  <c:v>12.148271293085068</c:v>
                </c:pt>
                <c:pt idx="1749">
                  <c:v>12.119009145200794</c:v>
                </c:pt>
                <c:pt idx="1750">
                  <c:v>12.082813605238995</c:v>
                </c:pt>
                <c:pt idx="1751">
                  <c:v>12.041375915179252</c:v>
                </c:pt>
                <c:pt idx="1752">
                  <c:v>11.996594159929222</c:v>
                </c:pt>
                <c:pt idx="1753">
                  <c:v>11.950498373352579</c:v>
                </c:pt>
                <c:pt idx="1754">
                  <c:v>11.905170437902429</c:v>
                </c:pt>
                <c:pt idx="1755">
                  <c:v>11.862661938430229</c:v>
                </c:pt>
                <c:pt idx="1756">
                  <c:v>11.824913211467162</c:v>
                </c:pt>
                <c:pt idx="1757">
                  <c:v>11.793676784103313</c:v>
                </c:pt>
                <c:pt idx="1758">
                  <c:v>11.770448223385367</c:v>
                </c:pt>
                <c:pt idx="1759">
                  <c:v>11.756407124754698</c:v>
                </c:pt>
                <c:pt idx="1760">
                  <c:v>11.75237056798233</c:v>
                </c:pt>
                <c:pt idx="1761">
                  <c:v>11.758760877120658</c:v>
                </c:pt>
                <c:pt idx="1762">
                  <c:v>11.775588956588514</c:v>
                </c:pt>
                <c:pt idx="1763">
                  <c:v>11.802453860908411</c:v>
                </c:pt>
                <c:pt idx="1764">
                  <c:v>11.838558615073195</c:v>
                </c:pt>
                <c:pt idx="1765">
                  <c:v>11.882741661307477</c:v>
                </c:pt>
                <c:pt idx="1766">
                  <c:v>11.933522691408726</c:v>
                </c:pt>
                <c:pt idx="1767">
                  <c:v>11.989161056231248</c:v>
                </c:pt>
                <c:pt idx="1768">
                  <c:v>12.047724447612429</c:v>
                </c:pt>
                <c:pt idx="1769">
                  <c:v>12.107165142713159</c:v>
                </c:pt>
                <c:pt idx="1770">
                  <c:v>12.165400802350556</c:v>
                </c:pt>
                <c:pt idx="1771">
                  <c:v>12.22039663521031</c:v>
                </c:pt>
                <c:pt idx="1772">
                  <c:v>12.270245685931435</c:v>
                </c:pt>
                <c:pt idx="1773">
                  <c:v>12.313244079085244</c:v>
                </c:pt>
                <c:pt idx="1774">
                  <c:v>12.347958250096671</c:v>
                </c:pt>
                <c:pt idx="1775">
                  <c:v>12.373281510334749</c:v>
                </c:pt>
                <c:pt idx="1776">
                  <c:v>12.388477714446093</c:v>
                </c:pt>
                <c:pt idx="1777">
                  <c:v>12.393210306921095</c:v>
                </c:pt>
                <c:pt idx="1778">
                  <c:v>12.387555601783761</c:v>
                </c:pt>
                <c:pt idx="1779">
                  <c:v>12.37199977141953</c:v>
                </c:pt>
                <c:pt idx="1780">
                  <c:v>12.347419663355147</c:v>
                </c:pt>
                <c:pt idx="1781">
                  <c:v>12.315048201915134</c:v>
                </c:pt>
                <c:pt idx="1782">
                  <c:v>12.276425739924449</c:v>
                </c:pt>
                <c:pt idx="1783">
                  <c:v>12.233339280004609</c:v>
                </c:pt>
                <c:pt idx="1784">
                  <c:v>12.187751963648383</c:v>
                </c:pt>
                <c:pt idx="1785">
                  <c:v>12.141725610268443</c:v>
                </c:pt>
                <c:pt idx="1786">
                  <c:v>12.097339362646943</c:v>
                </c:pt>
                <c:pt idx="1787">
                  <c:v>12.056607648845889</c:v>
                </c:pt>
                <c:pt idx="1788">
                  <c:v>12.021400697608087</c:v>
                </c:pt>
                <c:pt idx="1789">
                  <c:v>11.993370743524581</c:v>
                </c:pt>
                <c:pt idx="1790">
                  <c:v>11.973886833739376</c:v>
                </c:pt>
                <c:pt idx="1791">
                  <c:v>11.963980808565061</c:v>
                </c:pt>
                <c:pt idx="1792">
                  <c:v>11.964306587488391</c:v>
                </c:pt>
                <c:pt idx="1793">
                  <c:v>11.975114367043393</c:v>
                </c:pt>
                <c:pt idx="1794">
                  <c:v>11.996240748644015</c:v>
                </c:pt>
                <c:pt idx="1795">
                  <c:v>12.027115185908347</c:v>
                </c:pt>
                <c:pt idx="1796">
                  <c:v>12.066782497078641</c:v>
                </c:pt>
                <c:pt idx="1797">
                  <c:v>12.113940554249412</c:v>
                </c:pt>
                <c:pt idx="1798">
                  <c:v>12.166991662275507</c:v>
                </c:pt>
                <c:pt idx="1799">
                  <c:v>12.224105600069493</c:v>
                </c:pt>
                <c:pt idx="1800">
                  <c:v>12.283291836825521</c:v>
                </c:pt>
                <c:pt idx="1801">
                  <c:v>12.342478073689437</c:v>
                </c:pt>
                <c:pt idx="1802">
                  <c:v>12.399592011802472</c:v>
                </c:pt>
                <c:pt idx="1803">
                  <c:v>12.452643120346471</c:v>
                </c:pt>
                <c:pt idx="1804">
                  <c:v>12.499801178213408</c:v>
                </c:pt>
                <c:pt idx="1805">
                  <c:v>12.539468490230689</c:v>
                </c:pt>
                <c:pt idx="1806">
                  <c:v>12.570342928459475</c:v>
                </c:pt>
                <c:pt idx="1807">
                  <c:v>12.591469311103859</c:v>
                </c:pt>
                <c:pt idx="1808">
                  <c:v>12.60227709174084</c:v>
                </c:pt>
                <c:pt idx="1809">
                  <c:v>12.602602871741608</c:v>
                </c:pt>
                <c:pt idx="1810">
                  <c:v>12.592696847597733</c:v>
                </c:pt>
                <c:pt idx="1811">
                  <c:v>12.573212938755219</c:v>
                </c:pt>
                <c:pt idx="1812">
                  <c:v>12.5451829854896</c:v>
                </c:pt>
                <c:pt idx="1813">
                  <c:v>12.509976034912484</c:v>
                </c:pt>
                <c:pt idx="1814">
                  <c:v>12.469244321588883</c:v>
                </c:pt>
                <c:pt idx="1815">
                  <c:v>12.424858074242806</c:v>
                </c:pt>
                <c:pt idx="1816">
                  <c:v>12.378831720925323</c:v>
                </c:pt>
                <c:pt idx="1817">
                  <c:v>12.333244404416192</c:v>
                </c:pt>
                <c:pt idx="1818">
                  <c:v>12.290157944134069</c:v>
                </c:pt>
                <c:pt idx="1819">
                  <c:v>12.251535481586018</c:v>
                </c:pt>
                <c:pt idx="1820">
                  <c:v>12.21916401941559</c:v>
                </c:pt>
                <c:pt idx="1821">
                  <c:v>12.194583910476526</c:v>
                </c:pt>
                <c:pt idx="1822">
                  <c:v>12.179028079127873</c:v>
                </c:pt>
                <c:pt idx="1823">
                  <c:v>12.173373372935217</c:v>
                </c:pt>
                <c:pt idx="1824">
                  <c:v>12.17810596432564</c:v>
                </c:pt>
                <c:pt idx="1825">
                  <c:v>12.193302167365937</c:v>
                </c:pt>
                <c:pt idx="1826">
                  <c:v>12.218625426588787</c:v>
                </c:pt>
                <c:pt idx="1827">
                  <c:v>12.253339596680824</c:v>
                </c:pt>
                <c:pt idx="1828">
                  <c:v>12.296337989047364</c:v>
                </c:pt>
                <c:pt idx="1829">
                  <c:v>12.346187039144441</c:v>
                </c:pt>
                <c:pt idx="1830">
                  <c:v>12.401182871567942</c:v>
                </c:pt>
                <c:pt idx="1831">
                  <c:v>12.459418530974155</c:v>
                </c:pt>
                <c:pt idx="1832">
                  <c:v>12.518859226057822</c:v>
                </c:pt>
                <c:pt idx="1833">
                  <c:v>12.577422617636769</c:v>
                </c:pt>
                <c:pt idx="1834">
                  <c:v>12.633060982864142</c:v>
                </c:pt>
                <c:pt idx="1835">
                  <c:v>12.683842013561222</c:v>
                </c:pt>
                <c:pt idx="1836">
                  <c:v>12.728025060558906</c:v>
                </c:pt>
                <c:pt idx="1837">
                  <c:v>12.764129815624516</c:v>
                </c:pt>
                <c:pt idx="1838">
                  <c:v>12.790994720947099</c:v>
                </c:pt>
                <c:pt idx="1839">
                  <c:v>12.807822801479965</c:v>
                </c:pt>
                <c:pt idx="1840">
                  <c:v>12.814213111703582</c:v>
                </c:pt>
                <c:pt idx="1841">
                  <c:v>12.810176555993966</c:v>
                </c:pt>
                <c:pt idx="1842">
                  <c:v>12.796135458361597</c:v>
                </c:pt>
                <c:pt idx="1843">
                  <c:v>12.772906898538087</c:v>
                </c:pt>
                <c:pt idx="1844">
                  <c:v>12.74167047192949</c:v>
                </c:pt>
                <c:pt idx="1845">
                  <c:v>12.703921745552808</c:v>
                </c:pt>
                <c:pt idx="1846">
                  <c:v>12.661413246474789</c:v>
                </c:pt>
                <c:pt idx="1847">
                  <c:v>12.616085311211261</c:v>
                </c:pt>
                <c:pt idx="1848">
                  <c:v>12.569989524606241</c:v>
                </c:pt>
                <c:pt idx="1849">
                  <c:v>12.525207769113841</c:v>
                </c:pt>
                <c:pt idx="1850">
                  <c:v>12.483770078607551</c:v>
                </c:pt>
                <c:pt idx="1851">
                  <c:v>12.447574538012377</c:v>
                </c:pt>
                <c:pt idx="1852">
                  <c:v>12.418312389333092</c:v>
                </c:pt>
                <c:pt idx="1853">
                  <c:v>12.397401299217577</c:v>
                </c:pt>
                <c:pt idx="1854">
                  <c:v>12.385929421161547</c:v>
                </c:pt>
                <c:pt idx="1855">
                  <c:v>12.384612459527885</c:v>
                </c:pt>
                <c:pt idx="1856">
                  <c:v>12.393765429533781</c:v>
                </c:pt>
                <c:pt idx="1857">
                  <c:v>12.413290227490428</c:v>
                </c:pt>
                <c:pt idx="1858">
                  <c:v>12.442679501744019</c:v>
                </c:pt>
                <c:pt idx="1859">
                  <c:v>12.481036671580183</c:v>
                </c:pt>
                <c:pt idx="1860">
                  <c:v>12.527111304192594</c:v>
                </c:pt>
                <c:pt idx="1861">
                  <c:v>12.579348453824105</c:v>
                </c:pt>
                <c:pt idx="1862">
                  <c:v>12.63595001627306</c:v>
                </c:pt>
                <c:pt idx="1863">
                  <c:v>12.694945677861323</c:v>
                </c:pt>
                <c:pt idx="1864">
                  <c:v>12.754270659382991</c:v>
                </c:pt>
                <c:pt idx="1865">
                  <c:v>12.811847187441025</c:v>
                </c:pt>
                <c:pt idx="1866">
                  <c:v>12.865666478504926</c:v>
                </c:pt>
                <c:pt idx="1867">
                  <c:v>12.913868000788881</c:v>
                </c:pt>
                <c:pt idx="1868">
                  <c:v>12.954812886465939</c:v>
                </c:pt>
                <c:pt idx="1869">
                  <c:v>12.987148597541859</c:v>
                </c:pt>
                <c:pt idx="1870">
                  <c:v>13.00986229382714</c:v>
                </c:pt>
                <c:pt idx="1871">
                  <c:v>13.022320797231467</c:v>
                </c:pt>
                <c:pt idx="1872">
                  <c:v>13.024295575483603</c:v>
                </c:pt>
                <c:pt idx="1873">
                  <c:v>13.015971759478008</c:v>
                </c:pt>
                <c:pt idx="1874">
                  <c:v>12.997940838444544</c:v>
                </c:pt>
                <c:pt idx="1875">
                  <c:v>12.971177321173277</c:v>
                </c:pt>
                <c:pt idx="1876">
                  <c:v>12.937000284186533</c:v>
                </c:pt>
                <c:pt idx="1877">
                  <c:v>12.897021324078681</c:v>
                </c:pt>
                <c:pt idx="1878">
                  <c:v>12.853080967700199</c:v>
                </c:pt>
                <c:pt idx="1879">
                  <c:v>12.807176049292053</c:v>
                </c:pt>
                <c:pt idx="1880">
                  <c:v>12.761380920097828</c:v>
                </c:pt>
                <c:pt idx="1881">
                  <c:v>12.717765599336399</c:v>
                </c:pt>
                <c:pt idx="1882">
                  <c:v>12.67831409610714</c:v>
                </c:pt>
                <c:pt idx="1883">
                  <c:v>12.64484612505102</c:v>
                </c:pt>
                <c:pt idx="1884">
                  <c:v>12.6189453046866</c:v>
                </c:pt>
                <c:pt idx="1885">
                  <c:v>12.601896671543052</c:v>
                </c:pt>
                <c:pt idx="1886">
                  <c:v>12.594635975637802</c:v>
                </c:pt>
                <c:pt idx="1887">
                  <c:v>12.597712757979172</c:v>
                </c:pt>
                <c:pt idx="1888">
                  <c:v>12.611268666969098</c:v>
                </c:pt>
                <c:pt idx="1889">
                  <c:v>12.635031869290049</c:v>
                </c:pt>
                <c:pt idx="1890">
                  <c:v>12.668327775809026</c:v>
                </c:pt>
                <c:pt idx="1891">
                  <c:v>12.710105659280146</c:v>
                </c:pt>
                <c:pt idx="1892">
                  <c:v>12.758980113573138</c:v>
                </c:pt>
                <c:pt idx="1893">
                  <c:v>12.813285718544716</c:v>
                </c:pt>
                <c:pt idx="1894">
                  <c:v>12.871142753605005</c:v>
                </c:pt>
                <c:pt idx="1895">
                  <c:v>12.930531367075858</c:v>
                </c:pt>
                <c:pt idx="1896">
                  <c:v>12.98937127479328</c:v>
                </c:pt>
                <c:pt idx="1897">
                  <c:v>13.045603843233089</c:v>
                </c:pt>
                <c:pt idx="1898">
                  <c:v>13.097273318353835</c:v>
                </c:pt>
                <c:pt idx="1899">
                  <c:v>13.142603995056579</c:v>
                </c:pt>
                <c:pt idx="1900">
                  <c:v>13.180070282336551</c:v>
                </c:pt>
                <c:pt idx="1901">
                  <c:v>13.208456899520208</c:v>
                </c:pt>
                <c:pt idx="1902">
                  <c:v>13.226906828385673</c:v>
                </c:pt>
                <c:pt idx="1903">
                  <c:v>13.234955129088355</c:v>
                </c:pt>
                <c:pt idx="1904">
                  <c:v>13.232547285594981</c:v>
                </c:pt>
                <c:pt idx="1905">
                  <c:v>13.220041356758227</c:v>
                </c:pt>
                <c:pt idx="1906">
                  <c:v>13.198193848155515</c:v>
                </c:pt>
                <c:pt idx="1907">
                  <c:v>13.168129862156125</c:v>
                </c:pt>
                <c:pt idx="1908">
                  <c:v>13.131298704025065</c:v>
                </c:pt>
                <c:pt idx="1909">
                  <c:v>13.089416695741583</c:v>
                </c:pt>
                <c:pt idx="1910">
                  <c:v>13.04439945396663</c:v>
                </c:pt>
                <c:pt idx="1911">
                  <c:v>12.998286304308975</c:v>
                </c:pt>
                <c:pt idx="1912">
                  <c:v>12.953159814328108</c:v>
                </c:pt>
                <c:pt idx="1913">
                  <c:v>12.911063620310456</c:v>
                </c:pt>
                <c:pt idx="1914">
                  <c:v>12.873921790182672</c:v>
                </c:pt>
                <c:pt idx="1915">
                  <c:v>12.843462904311377</c:v>
                </c:pt>
                <c:pt idx="1916">
                  <c:v>12.82115184978263</c:v>
                </c:pt>
                <c:pt idx="1917">
                  <c:v>12.808132019399064</c:v>
                </c:pt>
                <c:pt idx="1918">
                  <c:v>12.805180196085821</c:v>
                </c:pt>
                <c:pt idx="1919">
                  <c:v>12.812675902861335</c:v>
                </c:pt>
                <c:pt idx="1920">
                  <c:v>12.830586427750516</c:v>
                </c:pt>
                <c:pt idx="1921">
                  <c:v>12.858468114522513</c:v>
                </c:pt>
                <c:pt idx="1922">
                  <c:v>12.895483868323227</c:v>
                </c:pt>
                <c:pt idx="1923">
                  <c:v>12.940436185471846</c:v>
                </c:pt>
                <c:pt idx="1924">
                  <c:v>12.991814404142744</c:v>
                </c:pt>
                <c:pt idx="1925">
                  <c:v>13.047854311532202</c:v>
                </c:pt>
                <c:pt idx="1926">
                  <c:v>13.106607755551295</c:v>
                </c:pt>
                <c:pt idx="1927">
                  <c:v>13.166019514330207</c:v>
                </c:pt>
                <c:pt idx="1928">
                  <c:v>13.224008390445391</c:v>
                </c:pt>
                <c:pt idx="1929">
                  <c:v>13.278549330080606</c:v>
                </c:pt>
                <c:pt idx="1930">
                  <c:v>13.327753326892765</c:v>
                </c:pt>
                <c:pt idx="1931">
                  <c:v>13.369941957765096</c:v>
                </c:pt>
                <c:pt idx="1932">
                  <c:v>13.403713609439816</c:v>
                </c:pt>
                <c:pt idx="1933">
                  <c:v>13.427998782884771</c:v>
                </c:pt>
                <c:pt idx="1934">
                  <c:v>13.442102293212713</c:v>
                </c:pt>
                <c:pt idx="1935">
                  <c:v>13.445730700043736</c:v>
                </c:pt>
                <c:pt idx="1936">
                  <c:v>13.439003885973316</c:v>
                </c:pt>
                <c:pt idx="1937">
                  <c:v>13.422450326286796</c:v>
                </c:pt>
                <c:pt idx="1938">
                  <c:v>13.396986236566022</c:v>
                </c:pt>
                <c:pt idx="1939">
                  <c:v>13.36387942097501</c:v>
                </c:pt>
                <c:pt idx="1940">
                  <c:v>13.324699247685999</c:v>
                </c:pt>
                <c:pt idx="1941">
                  <c:v>13.28125472529808</c:v>
                </c:pt>
                <c:pt idx="1942">
                  <c:v>13.235523123607921</c:v>
                </c:pt>
                <c:pt idx="1943">
                  <c:v>13.18957195518845</c:v>
                </c:pt>
                <c:pt idx="1944">
                  <c:v>13.145477396199912</c:v>
                </c:pt>
                <c:pt idx="1945">
                  <c:v>13.105242365356153</c:v>
                </c:pt>
                <c:pt idx="1946">
                  <c:v>13.070717493457224</c:v>
                </c:pt>
                <c:pt idx="1947">
                  <c:v>13.043528101845952</c:v>
                </c:pt>
                <c:pt idx="1948">
                  <c:v>13.025010071045761</c:v>
                </c:pt>
                <c:pt idx="1949">
                  <c:v>13.016157130053635</c:v>
                </c:pt>
                <c:pt idx="1950">
                  <c:v>13.017581646128441</c:v>
                </c:pt>
                <c:pt idx="1951">
                  <c:v>13.029490462217428</c:v>
                </c:pt>
                <c:pt idx="1952">
                  <c:v>13.051676735419488</c:v>
                </c:pt>
                <c:pt idx="1953">
                  <c:v>13.083528098520095</c:v>
                </c:pt>
                <c:pt idx="1954">
                  <c:v>13.124050822563008</c:v>
                </c:pt>
                <c:pt idx="1955">
                  <c:v>13.171909027060376</c:v>
                </c:pt>
                <c:pt idx="1956">
                  <c:v>13.225477390698423</c:v>
                </c:pt>
                <c:pt idx="1957">
                  <c:v>13.282905282698264</c:v>
                </c:pt>
                <c:pt idx="1958">
                  <c:v>13.342189784358851</c:v>
                </c:pt>
                <c:pt idx="1959">
                  <c:v>13.401254719523576</c:v>
                </c:pt>
                <c:pt idx="1960">
                  <c:v>13.458032575613839</c:v>
                </c:pt>
                <c:pt idx="1961">
                  <c:v>13.510546082818539</c:v>
                </c:pt>
                <c:pt idx="1962">
                  <c:v>13.556986232515543</c:v>
                </c:pt>
                <c:pt idx="1963">
                  <c:v>13.595783656502098</c:v>
                </c:pt>
                <c:pt idx="1964">
                  <c:v>13.625670550577476</c:v>
                </c:pt>
                <c:pt idx="1965">
                  <c:v>13.645730699118101</c:v>
                </c:pt>
                <c:pt idx="1966">
                  <c:v>13.655435626793826</c:v>
                </c:pt>
                <c:pt idx="1967">
                  <c:v>13.654665450962845</c:v>
                </c:pt>
                <c:pt idx="1968">
                  <c:v>13.643713611959157</c:v>
                </c:pt>
                <c:pt idx="1969">
                  <c:v>13.623275294626305</c:v>
                </c:pt>
                <c:pt idx="1970">
                  <c:v>13.594419997956663</c:v>
                </c:pt>
                <c:pt idx="1971">
                  <c:v>13.558549335173607</c:v>
                </c:pt>
                <c:pt idx="1972">
                  <c:v>13.517341729366663</c:v>
                </c:pt>
                <c:pt idx="1973">
                  <c:v>13.472686186859166</c:v>
                </c:pt>
                <c:pt idx="1974">
                  <c:v>13.426607761456623</c:v>
                </c:pt>
                <c:pt idx="1975">
                  <c:v>13.381187650580983</c:v>
                </c:pt>
                <c:pt idx="1976">
                  <c:v>13.338481076109341</c:v>
                </c:pt>
                <c:pt idx="1977">
                  <c:v>13.300436190147222</c:v>
                </c:pt>
                <c:pt idx="1978">
                  <c:v>13.268817205522875</c:v>
                </c:pt>
                <c:pt idx="1979">
                  <c:v>13.245134784093853</c:v>
                </c:pt>
                <c:pt idx="1980">
                  <c:v>13.230586429578995</c:v>
                </c:pt>
                <c:pt idx="1981">
                  <c:v>13.226009236874749</c:v>
                </c:pt>
                <c:pt idx="1982">
                  <c:v>13.231846862257365</c:v>
                </c:pt>
                <c:pt idx="1983">
                  <c:v>13.248132017748258</c:v>
                </c:pt>
                <c:pt idx="1984">
                  <c:v>13.274485180374633</c:v>
                </c:pt>
                <c:pt idx="1985">
                  <c:v>13.310129567254325</c:v>
                </c:pt>
                <c:pt idx="1986">
                  <c:v>13.353921785623532</c:v>
                </c:pt>
                <c:pt idx="1987">
                  <c:v>13.404396948429087</c:v>
                </c:pt>
                <c:pt idx="1988">
                  <c:v>13.459826475330262</c:v>
                </c:pt>
                <c:pt idx="1989">
                  <c:v>13.518286298418243</c:v>
                </c:pt>
                <c:pt idx="1990">
                  <c:v>13.577732781415296</c:v>
                </c:pt>
                <c:pt idx="1991">
                  <c:v>13.63608335676202</c:v>
                </c:pt>
                <c:pt idx="1992">
                  <c:v>13.691298698839887</c:v>
                </c:pt>
                <c:pt idx="1993">
                  <c:v>13.741463190970078</c:v>
                </c:pt>
                <c:pt idx="1994">
                  <c:v>13.784860511146825</c:v>
                </c:pt>
                <c:pt idx="1995">
                  <c:v>13.820041354071941</c:v>
                </c:pt>
                <c:pt idx="1996">
                  <c:v>13.845880617337116</c:v>
                </c:pt>
                <c:pt idx="1997">
                  <c:v>13.861621795321668</c:v>
                </c:pt>
                <c:pt idx="1998">
                  <c:v>13.866906829127281</c:v>
                </c:pt>
                <c:pt idx="1999">
                  <c:v>13.86179023474082</c:v>
                </c:pt>
                <c:pt idx="2000">
                  <c:v>13.846736951961738</c:v>
                </c:pt>
                <c:pt idx="2001">
                  <c:v>13.822603998969573</c:v>
                </c:pt>
                <c:pt idx="2002">
                  <c:v>13.790606656400252</c:v>
                </c:pt>
                <c:pt idx="2003">
                  <c:v>13.752270515226975</c:v>
                </c:pt>
                <c:pt idx="2004">
                  <c:v>13.709371280524389</c:v>
                </c:pt>
                <c:pt idx="2005">
                  <c:v>13.663864706318131</c:v>
                </c:pt>
                <c:pt idx="2006">
                  <c:v>13.6178094261252</c:v>
                </c:pt>
                <c:pt idx="2007">
                  <c:v>13.573285724111967</c:v>
                </c:pt>
                <c:pt idx="2008">
                  <c:v>13.532313451967672</c:v>
                </c:pt>
                <c:pt idx="2009">
                  <c:v>13.496772330302317</c:v>
                </c:pt>
                <c:pt idx="2010">
                  <c:v>13.468327779286993</c:v>
                </c:pt>
                <c:pt idx="2011">
                  <c:v>13.448365205086517</c:v>
                </c:pt>
                <c:pt idx="2012">
                  <c:v>13.437935334986927</c:v>
                </c:pt>
                <c:pt idx="2013">
                  <c:v>13.437712758165029</c:v>
                </c:pt>
                <c:pt idx="2014">
                  <c:v>13.447969307984364</c:v>
                </c:pt>
                <c:pt idx="2015">
                  <c:v>13.468563336089236</c:v>
                </c:pt>
                <c:pt idx="2016">
                  <c:v>13.498945301516091</c:v>
                </c:pt>
                <c:pt idx="2017">
                  <c:v>13.538179454288944</c:v>
                </c:pt>
                <c:pt idx="2018">
                  <c:v>13.584980757915</c:v>
                </c:pt>
                <c:pt idx="2019">
                  <c:v>13.637765593906057</c:v>
                </c:pt>
                <c:pt idx="2020">
                  <c:v>13.694714247643399</c:v>
                </c:pt>
                <c:pt idx="2021">
                  <c:v>13.753842710042038</c:v>
                </c:pt>
                <c:pt idx="2022">
                  <c:v>13.81308096188797</c:v>
                </c:pt>
                <c:pt idx="2023">
                  <c:v>13.870354651933621</c:v>
                </c:pt>
                <c:pt idx="2024">
                  <c:v>13.923666945924788</c:v>
                </c:pt>
                <c:pt idx="2025">
                  <c:v>13.971177316989293</c:v>
                </c:pt>
                <c:pt idx="2026">
                  <c:v>14.011274168503467</c:v>
                </c:pt>
                <c:pt idx="2027">
                  <c:v>14.042638423908967</c:v>
                </c:pt>
                <c:pt idx="2028">
                  <c:v>14.064295574374864</c:v>
                </c:pt>
                <c:pt idx="2029">
                  <c:v>14.075654130626761</c:v>
                </c:pt>
                <c:pt idx="2030">
                  <c:v>14.076528961724033</c:v>
                </c:pt>
                <c:pt idx="2031">
                  <c:v>14.067148599891803</c:v>
                </c:pt>
                <c:pt idx="2032">
                  <c:v>14.048146223176186</c:v>
                </c:pt>
                <c:pt idx="2033">
                  <c:v>14.020534671726264</c:v>
                </c:pt>
                <c:pt idx="2034">
                  <c:v>13.985666483500804</c:v>
                </c:pt>
                <c:pt idx="2035">
                  <c:v>13.945180526298428</c:v>
                </c:pt>
                <c:pt idx="2036">
                  <c:v>13.900937331883783</c:v>
                </c:pt>
                <c:pt idx="2037">
                  <c:v>13.854945683775455</c:v>
                </c:pt>
                <c:pt idx="2038">
                  <c:v>13.809283355367107</c:v>
                </c:pt>
                <c:pt idx="2039">
                  <c:v>13.766015125870723</c:v>
                </c:pt>
                <c:pt idx="2040">
                  <c:v>13.727111308979602</c:v>
                </c:pt>
                <c:pt idx="2041">
                  <c:v>13.694370008918604</c:v>
                </c:pt>
                <c:pt idx="2042">
                  <c:v>13.669346171475876</c:v>
                </c:pt>
                <c:pt idx="2043">
                  <c:v>13.653290229494761</c:v>
                </c:pt>
                <c:pt idx="2044">
                  <c:v>13.647098763731487</c:v>
                </c:pt>
                <c:pt idx="2045">
                  <c:v>13.651279125884873</c:v>
                </c:pt>
                <c:pt idx="2046">
                  <c:v>13.665929419690052</c:v>
                </c:pt>
                <c:pt idx="2047">
                  <c:v>13.690734629975633</c:v>
                </c:pt>
                <c:pt idx="2048">
                  <c:v>13.724979052422324</c:v>
                </c:pt>
                <c:pt idx="2049">
                  <c:v>13.767574533573967</c:v>
                </c:pt>
                <c:pt idx="2050">
                  <c:v>13.817103406816553</c:v>
                </c:pt>
                <c:pt idx="2051">
                  <c:v>13.871874430172557</c:v>
                </c:pt>
                <c:pt idx="2052">
                  <c:v>13.92998951873583</c:v>
                </c:pt>
                <c:pt idx="2053">
                  <c:v>13.989418638643452</c:v>
                </c:pt>
                <c:pt idx="2054">
                  <c:v>14.048079907442402</c:v>
                </c:pt>
                <c:pt idx="2055">
                  <c:v>14.103921740280674</c:v>
                </c:pt>
                <c:pt idx="2056">
                  <c:v>14.155003800625693</c:v>
                </c:pt>
                <c:pt idx="2057">
                  <c:v>14.199573561385554</c:v>
                </c:pt>
                <c:pt idx="2058">
                  <c:v>14.236135455511061</c:v>
                </c:pt>
                <c:pt idx="2059">
                  <c:v>14.263509887557861</c:v>
                </c:pt>
                <c:pt idx="2060">
                  <c:v>14.280879777751752</c:v>
                </c:pt>
                <c:pt idx="2061">
                  <c:v>14.287822802036807</c:v>
                </c:pt>
                <c:pt idx="2062">
                  <c:v>14.284328055990652</c:v>
                </c:pt>
                <c:pt idx="2063">
                  <c:v>14.270796485087276</c:v>
                </c:pt>
                <c:pt idx="2064">
                  <c:v>14.248025064330559</c:v>
                </c:pt>
                <c:pt idx="2065">
                  <c:v>14.217175351492966</c:v>
                </c:pt>
                <c:pt idx="2066">
                  <c:v>14.179727654774476</c:v>
                </c:pt>
                <c:pt idx="2067">
                  <c:v>14.137422623318891</c:v>
                </c:pt>
                <c:pt idx="2068">
                  <c:v>14.092192565287407</c:v>
                </c:pt>
                <c:pt idx="2069">
                  <c:v>14.046085203518643</c:v>
                </c:pt>
                <c:pt idx="2070">
                  <c:v>14.001182877195379</c:v>
                </c:pt>
                <c:pt idx="2071">
                  <c:v>13.959520377632764</c:v>
                </c:pt>
                <c:pt idx="2072">
                  <c:v>13.923004660193193</c:v>
                </c:pt>
                <c:pt idx="2073">
                  <c:v>13.893339600307403</c:v>
                </c:pt>
                <c:pt idx="2074">
                  <c:v>13.871958762553037</c:v>
                </c:pt>
                <c:pt idx="2075">
                  <c:v>13.859968835564048</c:v>
                </c:pt>
                <c:pt idx="2076">
                  <c:v>13.858105964697174</c:v>
                </c:pt>
                <c:pt idx="2077">
                  <c:v>13.866706705465511</c:v>
                </c:pt>
                <c:pt idx="2078">
                  <c:v>13.88569474384864</c:v>
                </c:pt>
                <c:pt idx="2079">
                  <c:v>13.914583907464499</c:v>
                </c:pt>
                <c:pt idx="2080">
                  <c:v>13.952497348789663</c:v>
                </c:pt>
                <c:pt idx="2081">
                  <c:v>13.9982021435024</c:v>
                </c:pt>
                <c:pt idx="2082">
                  <c:v>14.05015793878016</c:v>
                </c:pt>
                <c:pt idx="2083">
                  <c:v>14.106577732003302</c:v>
                </c:pt>
                <c:pt idx="2084">
                  <c:v>14.165498381680161</c:v>
                </c:pt>
                <c:pt idx="2085">
                  <c:v>14.224858068398619</c:v>
                </c:pt>
                <c:pt idx="2086">
                  <c:v>14.282577649376288</c:v>
                </c:pt>
                <c:pt idx="2087">
                  <c:v>14.33664269655031</c:v>
                </c:pt>
                <c:pt idx="2088">
                  <c:v>14.385182981176269</c:v>
                </c:pt>
                <c:pt idx="2089">
                  <c:v>14.42654626866093</c:v>
                </c:pt>
                <c:pt idx="2090">
                  <c:v>14.459363511857712</c:v>
                </c:pt>
                <c:pt idx="2091">
                  <c:v>14.482602870450854</c:v>
                </c:pt>
                <c:pt idx="2092">
                  <c:v>14.495610424950254</c:v>
                </c:pt>
                <c:pt idx="2093">
                  <c:v>14.498135978818343</c:v>
                </c:pt>
                <c:pt idx="2094">
                  <c:v>14.490342930637674</c:v>
                </c:pt>
                <c:pt idx="2095">
                  <c:v>14.472801826786689</c:v>
                </c:pt>
                <c:pt idx="2096">
                  <c:v>14.446467849019989</c:v>
                </c:pt>
                <c:pt idx="2097">
                  <c:v>14.412643125240361</c:v>
                </c:pt>
                <c:pt idx="2098">
                  <c:v>14.372925350590501</c:v>
                </c:pt>
                <c:pt idx="2099">
                  <c:v>14.329144746156382</c:v>
                </c:pt>
                <c:pt idx="2100">
                  <c:v>14.283291842742589</c:v>
                </c:pt>
                <c:pt idx="2101">
                  <c:v>14.237438939203079</c:v>
                </c:pt>
                <c:pt idx="2102">
                  <c:v>14.193658334396897</c:v>
                </c:pt>
                <c:pt idx="2103">
                  <c:v>14.15394055914326</c:v>
                </c:pt>
                <c:pt idx="2104">
                  <c:v>14.120115834551887</c:v>
                </c:pt>
                <c:pt idx="2105">
                  <c:v>14.093781855797687</c:v>
                </c:pt>
                <c:pt idx="2106">
                  <c:v>14.076240750822203</c:v>
                </c:pt>
                <c:pt idx="2107">
                  <c:v>14.068447701424551</c:v>
                </c:pt>
                <c:pt idx="2108">
                  <c:v>14.070973254031138</c:v>
                </c:pt>
                <c:pt idx="2109">
                  <c:v>14.083980807274299</c:v>
                </c:pt>
                <c:pt idx="2110">
                  <c:v>14.107220164666028</c:v>
                </c:pt>
                <c:pt idx="2111">
                  <c:v>14.140037406763643</c:v>
                </c:pt>
                <c:pt idx="2112">
                  <c:v>14.181400693294719</c:v>
                </c:pt>
                <c:pt idx="2113">
                  <c:v>14.229940977150388</c:v>
                </c:pt>
                <c:pt idx="2114">
                  <c:v>14.284006023767697</c:v>
                </c:pt>
                <c:pt idx="2115">
                  <c:v>14.341725604424225</c:v>
                </c:pt>
                <c:pt idx="2116">
                  <c:v>14.401085291069903</c:v>
                </c:pt>
                <c:pt idx="2117">
                  <c:v>14.460005940925027</c:v>
                </c:pt>
                <c:pt idx="2118">
                  <c:v>14.516425734570559</c:v>
                </c:pt>
                <c:pt idx="2119">
                  <c:v>14.568381530498181</c:v>
                </c:pt>
                <c:pt idx="2120">
                  <c:v>14.614086326062532</c:v>
                </c:pt>
                <c:pt idx="2121">
                  <c:v>14.651999768407521</c:v>
                </c:pt>
                <c:pt idx="2122">
                  <c:v>14.680888933171172</c:v>
                </c:pt>
                <c:pt idx="2123">
                  <c:v>14.699876972784734</c:v>
                </c:pt>
                <c:pt idx="2124">
                  <c:v>14.708477714817619</c:v>
                </c:pt>
                <c:pt idx="2125">
                  <c:v>14.706614845199532</c:v>
                </c:pt>
                <c:pt idx="2126">
                  <c:v>14.694624919394251</c:v>
                </c:pt>
                <c:pt idx="2127">
                  <c:v>14.673244082711838</c:v>
                </c:pt>
                <c:pt idx="2128">
                  <c:v>14.643579023743934</c:v>
                </c:pt>
                <c:pt idx="2129">
                  <c:v>14.607063307031963</c:v>
                </c:pt>
                <c:pt idx="2130">
                  <c:v>14.565400807978005</c:v>
                </c:pt>
                <c:pt idx="2131">
                  <c:v>14.520498481924282</c:v>
                </c:pt>
                <c:pt idx="2132">
                  <c:v>14.474391120175394</c:v>
                </c:pt>
                <c:pt idx="2133">
                  <c:v>14.429161061913337</c:v>
                </c:pt>
                <c:pt idx="2134">
                  <c:v>14.386856029985744</c:v>
                </c:pt>
                <c:pt idx="2135">
                  <c:v>14.349408332572557</c:v>
                </c:pt>
                <c:pt idx="2136">
                  <c:v>14.31855861884485</c:v>
                </c:pt>
                <c:pt idx="2137">
                  <c:v>14.295787197037855</c:v>
                </c:pt>
                <c:pt idx="2138">
                  <c:v>14.282255624965385</c:v>
                </c:pt>
                <c:pt idx="2139">
                  <c:v>14.278760877677501</c:v>
                </c:pt>
                <c:pt idx="2140">
                  <c:v>14.285703900697168</c:v>
                </c:pt>
                <c:pt idx="2141">
                  <c:v>14.303073789651929</c:v>
                </c:pt>
                <c:pt idx="2142">
                  <c:v>14.330448220534807</c:v>
                </c:pt>
                <c:pt idx="2143">
                  <c:v>14.367010113617448</c:v>
                </c:pt>
                <c:pt idx="2144">
                  <c:v>14.411579873496706</c:v>
                </c:pt>
                <c:pt idx="2145">
                  <c:v>14.462661933158085</c:v>
                </c:pt>
                <c:pt idx="2146">
                  <c:v>14.518503765536725</c:v>
                </c:pt>
                <c:pt idx="2147">
                  <c:v>14.577165034118103</c:v>
                </c:pt>
                <c:pt idx="2148">
                  <c:v>14.636594154058846</c:v>
                </c:pt>
                <c:pt idx="2149">
                  <c:v>14.694709242904622</c:v>
                </c:pt>
                <c:pt idx="2150">
                  <c:v>14.749480266781346</c:v>
                </c:pt>
                <c:pt idx="2151">
                  <c:v>14.799009140762374</c:v>
                </c:pt>
                <c:pt idx="2152">
                  <c:v>14.841604622840956</c:v>
                </c:pt>
                <c:pt idx="2153">
                  <c:v>14.875849046366593</c:v>
                </c:pt>
                <c:pt idx="2154">
                  <c:v>14.900654257840507</c:v>
                </c:pt>
                <c:pt idx="2155">
                  <c:v>14.915304552896529</c:v>
                </c:pt>
                <c:pt idx="2156">
                  <c:v>14.919484916313907</c:v>
                </c:pt>
                <c:pt idx="2157">
                  <c:v>14.913293451777932</c:v>
                </c:pt>
                <c:pt idx="2158">
                  <c:v>14.897237510938952</c:v>
                </c:pt>
                <c:pt idx="2159">
                  <c:v>14.872213674508117</c:v>
                </c:pt>
                <c:pt idx="2160">
                  <c:v>14.839472375288947</c:v>
                </c:pt>
                <c:pt idx="2161">
                  <c:v>14.800568559036222</c:v>
                </c:pt>
                <c:pt idx="2162">
                  <c:v>14.757300329949754</c:v>
                </c:pt>
                <c:pt idx="2163">
                  <c:v>14.711638001706545</c:v>
                </c:pt>
                <c:pt idx="2164">
                  <c:v>14.665646353512164</c:v>
                </c:pt>
                <c:pt idx="2165">
                  <c:v>14.621403158763639</c:v>
                </c:pt>
                <c:pt idx="2166">
                  <c:v>14.580917200992628</c:v>
                </c:pt>
                <c:pt idx="2167">
                  <c:v>14.546049011986463</c:v>
                </c:pt>
                <c:pt idx="2168">
                  <c:v>14.518437459574237</c:v>
                </c:pt>
                <c:pt idx="2169">
                  <c:v>14.499435081752988</c:v>
                </c:pt>
                <c:pt idx="2170">
                  <c:v>14.490054718715246</c:v>
                </c:pt>
                <c:pt idx="2171">
                  <c:v>14.49092954855475</c:v>
                </c:pt>
                <c:pt idx="2172">
                  <c:v>14.502288103546249</c:v>
                </c:pt>
                <c:pt idx="2173">
                  <c:v>14.523945252798848</c:v>
                </c:pt>
                <c:pt idx="2174">
                  <c:v>14.555309507086042</c:v>
                </c:pt>
                <c:pt idx="2175">
                  <c:v>14.595406357620979</c:v>
                </c:pt>
                <c:pt idx="2176">
                  <c:v>14.642916727884037</c:v>
                </c:pt>
                <c:pt idx="2177">
                  <c:v>14.696229021283026</c:v>
                </c:pt>
                <c:pt idx="2178">
                  <c:v>14.753502710969341</c:v>
                </c:pt>
                <c:pt idx="2179">
                  <c:v>14.812740962702771</c:v>
                </c:pt>
                <c:pt idx="2180">
                  <c:v>14.87186942524024</c:v>
                </c:pt>
                <c:pt idx="2181">
                  <c:v>14.928818079362337</c:v>
                </c:pt>
                <c:pt idx="2182">
                  <c:v>14.981602915968766</c:v>
                </c:pt>
                <c:pt idx="2183">
                  <c:v>15.028404220416689</c:v>
                </c:pt>
                <c:pt idx="2184">
                  <c:v>15.067638374185286</c:v>
                </c:pt>
                <c:pt idx="2185">
                  <c:v>15.098020340742631</c:v>
                </c:pt>
                <c:pt idx="2186">
                  <c:v>15.118614370068071</c:v>
                </c:pt>
                <c:pt idx="2187">
                  <c:v>15.12887092114987</c:v>
                </c:pt>
                <c:pt idx="2188">
                  <c:v>15.128648345582556</c:v>
                </c:pt>
                <c:pt idx="2189">
                  <c:v>15.118218476680134</c:v>
                </c:pt>
                <c:pt idx="2190">
                  <c:v>15.098255903572229</c:v>
                </c:pt>
                <c:pt idx="2191">
                  <c:v>15.069811353501674</c:v>
                </c:pt>
                <c:pt idx="2192">
                  <c:v>15.034270232596116</c:v>
                </c:pt>
                <c:pt idx="2193">
                  <c:v>14.993297960996564</c:v>
                </c:pt>
                <c:pt idx="2194">
                  <c:v>14.948774259291607</c:v>
                </c:pt>
                <c:pt idx="2195">
                  <c:v>14.902718979158312</c:v>
                </c:pt>
                <c:pt idx="2196">
                  <c:v>14.857212404760601</c:v>
                </c:pt>
                <c:pt idx="2197">
                  <c:v>14.81431316962319</c:v>
                </c:pt>
                <c:pt idx="2198">
                  <c:v>14.775977027788716</c:v>
                </c:pt>
                <c:pt idx="2199">
                  <c:v>14.743979684358017</c:v>
                </c:pt>
                <c:pt idx="2200">
                  <c:v>14.719846730338258</c:v>
                </c:pt>
                <c:pt idx="2201">
                  <c:v>14.704793446405846</c:v>
                </c:pt>
                <c:pt idx="2202">
                  <c:v>14.699676850785941</c:v>
                </c:pt>
                <c:pt idx="2203">
                  <c:v>14.704961883326581</c:v>
                </c:pt>
                <c:pt idx="2204">
                  <c:v>14.720703060064567</c:v>
                </c:pt>
                <c:pt idx="2205">
                  <c:v>14.746542322150773</c:v>
                </c:pt>
                <c:pt idx="2206">
                  <c:v>14.781723164011055</c:v>
                </c:pt>
                <c:pt idx="2207">
                  <c:v>14.825120483279061</c:v>
                </c:pt>
                <c:pt idx="2208">
                  <c:v>14.875284974692528</c:v>
                </c:pt>
                <c:pt idx="2209">
                  <c:v>14.930500316273962</c:v>
                </c:pt>
                <c:pt idx="2210">
                  <c:v>14.988850891364015</c:v>
                </c:pt>
                <c:pt idx="2211">
                  <c:v>15.048297374354505</c:v>
                </c:pt>
                <c:pt idx="2212">
                  <c:v>15.106757197686058</c:v>
                </c:pt>
                <c:pt idx="2213">
                  <c:v>15.1621867250715</c:v>
                </c:pt>
                <c:pt idx="2214">
                  <c:v>15.212661888582824</c:v>
                </c:pt>
                <c:pt idx="2215">
                  <c:v>15.25645410785147</c:v>
                </c:pt>
                <c:pt idx="2216">
                  <c:v>15.292098495788814</c:v>
                </c:pt>
                <c:pt idx="2217">
                  <c:v>15.318451659589266</c:v>
                </c:pt>
                <c:pt idx="2218">
                  <c:v>15.334736816324384</c:v>
                </c:pt>
                <c:pt idx="2219">
                  <c:v>15.340574442972239</c:v>
                </c:pt>
                <c:pt idx="2220">
                  <c:v>15.335997251504374</c:v>
                </c:pt>
                <c:pt idx="2221">
                  <c:v>15.321448898148164</c:v>
                </c:pt>
                <c:pt idx="2222">
                  <c:v>15.297766477754463</c:v>
                </c:pt>
                <c:pt idx="2223">
                  <c:v>15.266147494001148</c:v>
                </c:pt>
                <c:pt idx="2224">
                  <c:v>15.228102608711449</c:v>
                </c:pt>
                <c:pt idx="2225">
                  <c:v>15.185396034687125</c:v>
                </c:pt>
                <c:pt idx="2226">
                  <c:v>15.139975924015934</c:v>
                </c:pt>
                <c:pt idx="2227">
                  <c:v>15.093897498567069</c:v>
                </c:pt>
                <c:pt idx="2228">
                  <c:v>15.049241955764167</c:v>
                </c:pt>
                <c:pt idx="2229">
                  <c:v>15.008034349424392</c:v>
                </c:pt>
                <c:pt idx="2230">
                  <c:v>14.972163685892276</c:v>
                </c:pt>
                <c:pt idx="2231">
                  <c:v>14.943308388286646</c:v>
                </c:pt>
                <c:pt idx="2232">
                  <c:v>14.922870069868017</c:v>
                </c:pt>
                <c:pt idx="2233">
                  <c:v>14.911918229671492</c:v>
                </c:pt>
                <c:pt idx="2234">
                  <c:v>14.911148052587738</c:v>
                </c:pt>
                <c:pt idx="2235">
                  <c:v>14.920852979000152</c:v>
                </c:pt>
                <c:pt idx="2236">
                  <c:v>14.940913126316802</c:v>
                </c:pt>
                <c:pt idx="2237">
                  <c:v>14.97080001925578</c:v>
                </c:pt>
                <c:pt idx="2238">
                  <c:v>15.009597442238471</c:v>
                </c:pt>
                <c:pt idx="2239">
                  <c:v>15.056037591103614</c:v>
                </c:pt>
                <c:pt idx="2240">
                  <c:v>15.108551097681325</c:v>
                </c:pt>
                <c:pt idx="2241">
                  <c:v>15.165328953374333</c:v>
                </c:pt>
                <c:pt idx="2242">
                  <c:v>15.224393888386976</c:v>
                </c:pt>
                <c:pt idx="2243">
                  <c:v>15.283678390146862</c:v>
                </c:pt>
                <c:pt idx="2244">
                  <c:v>15.341106282493387</c:v>
                </c:pt>
                <c:pt idx="2245">
                  <c:v>15.39467464671179</c:v>
                </c:pt>
                <c:pt idx="2246">
                  <c:v>15.442532852000355</c:v>
                </c:pt>
                <c:pt idx="2247">
                  <c:v>15.483055577014028</c:v>
                </c:pt>
                <c:pt idx="2248">
                  <c:v>15.51490694122672</c:v>
                </c:pt>
                <c:pt idx="2249">
                  <c:v>15.537093215638226</c:v>
                </c:pt>
                <c:pt idx="2250">
                  <c:v>15.54900203298636</c:v>
                </c:pt>
                <c:pt idx="2251">
                  <c:v>15.550426550320314</c:v>
                </c:pt>
                <c:pt idx="2252">
                  <c:v>15.541573610537661</c:v>
                </c:pt>
                <c:pt idx="2253">
                  <c:v>15.523055580849512</c:v>
                </c:pt>
                <c:pt idx="2254">
                  <c:v>15.495866190209005</c:v>
                </c:pt>
                <c:pt idx="2255">
                  <c:v>15.46134131910129</c:v>
                </c:pt>
                <c:pt idx="2256">
                  <c:v>15.421106288837855</c:v>
                </c:pt>
                <c:pt idx="2257">
                  <c:v>15.377011730196045</c:v>
                </c:pt>
                <c:pt idx="2258">
                  <c:v>15.331060561875809</c:v>
                </c:pt>
                <c:pt idx="2259">
                  <c:v>15.285328960033659</c:v>
                </c:pt>
                <c:pt idx="2260">
                  <c:v>15.241884437248425</c:v>
                </c:pt>
                <c:pt idx="2261">
                  <c:v>15.202704263332432</c:v>
                </c:pt>
                <c:pt idx="2262">
                  <c:v>15.1695974469096</c:v>
                </c:pt>
                <c:pt idx="2263">
                  <c:v>15.1441333561849</c:v>
                </c:pt>
                <c:pt idx="2264">
                  <c:v>15.127579795362008</c:v>
                </c:pt>
                <c:pt idx="2265">
                  <c:v>15.120852980067616</c:v>
                </c:pt>
                <c:pt idx="2266">
                  <c:v>15.124481385635319</c:v>
                </c:pt>
                <c:pt idx="2267">
                  <c:v>15.138584894710482</c:v>
                </c:pt>
                <c:pt idx="2268">
                  <c:v>15.162870066962629</c:v>
                </c:pt>
                <c:pt idx="2269">
                  <c:v>15.196641717551547</c:v>
                </c:pt>
                <c:pt idx="2270">
                  <c:v>15.238830347487927</c:v>
                </c:pt>
                <c:pt idx="2271">
                  <c:v>15.288034343551002</c:v>
                </c:pt>
                <c:pt idx="2272">
                  <c:v>15.342575282653366</c:v>
                </c:pt>
                <c:pt idx="2273">
                  <c:v>15.400564158473207</c:v>
                </c:pt>
                <c:pt idx="2274">
                  <c:v>15.459975917205721</c:v>
                </c:pt>
                <c:pt idx="2275">
                  <c:v>15.518729361429294</c:v>
                </c:pt>
                <c:pt idx="2276">
                  <c:v>15.574769269266069</c:v>
                </c:pt>
                <c:pt idx="2277">
                  <c:v>15.626147488609373</c:v>
                </c:pt>
                <c:pt idx="2278">
                  <c:v>15.671099806629055</c:v>
                </c:pt>
                <c:pt idx="2279">
                  <c:v>15.708115561465062</c:v>
                </c:pt>
                <c:pt idx="2280">
                  <c:v>15.735997249395732</c:v>
                </c:pt>
                <c:pt idx="2281">
                  <c:v>15.753907775521279</c:v>
                </c:pt>
                <c:pt idx="2282">
                  <c:v>15.76140348356204</c:v>
                </c:pt>
                <c:pt idx="2283">
                  <c:v>15.758451661493023</c:v>
                </c:pt>
                <c:pt idx="2284">
                  <c:v>15.745431832283517</c:v>
                </c:pt>
                <c:pt idx="2285">
                  <c:v>15.723120778812435</c:v>
                </c:pt>
                <c:pt idx="2286">
                  <c:v>15.69266189384056</c:v>
                </c:pt>
                <c:pt idx="2287">
                  <c:v>15.655520064418576</c:v>
                </c:pt>
                <c:pt idx="2288">
                  <c:v>15.61342387088515</c:v>
                </c:pt>
                <c:pt idx="2289">
                  <c:v>15.568297381147914</c:v>
                </c:pt>
                <c:pt idx="2290">
                  <c:v>15.522184231483662</c:v>
                </c:pt>
                <c:pt idx="2291">
                  <c:v>15.477166989452028</c:v>
                </c:pt>
                <c:pt idx="2292">
                  <c:v>15.435284980672192</c:v>
                </c:pt>
                <c:pt idx="2293">
                  <c:v>15.398453821824292</c:v>
                </c:pt>
                <c:pt idx="2294">
                  <c:v>15.368389834916234</c:v>
                </c:pt>
                <c:pt idx="2295">
                  <c:v>15.346542325248663</c:v>
                </c:pt>
                <c:pt idx="2296">
                  <c:v>15.334036395232928</c:v>
                </c:pt>
                <c:pt idx="2297">
                  <c:v>15.331628550492999</c:v>
                </c:pt>
                <c:pt idx="2298">
                  <c:v>15.339676849930704</c:v>
                </c:pt>
                <c:pt idx="2299">
                  <c:v>15.358126777562715</c:v>
                </c:pt>
                <c:pt idx="2300">
                  <c:v>15.386513393593068</c:v>
                </c:pt>
                <c:pt idx="2301">
                  <c:v>15.423979679845456</c:v>
                </c:pt>
                <c:pt idx="2302">
                  <c:v>15.469310355686762</c:v>
                </c:pt>
                <c:pt idx="2303">
                  <c:v>15.520979830146386</c:v>
                </c:pt>
                <c:pt idx="2304">
                  <c:v>15.577212398151318</c:v>
                </c:pt>
                <c:pt idx="2305">
                  <c:v>15.636052305677303</c:v>
                </c:pt>
                <c:pt idx="2306">
                  <c:v>15.695440919207796</c:v>
                </c:pt>
                <c:pt idx="2307">
                  <c:v>15.753297954576327</c:v>
                </c:pt>
                <c:pt idx="2308">
                  <c:v>15.807603560092703</c:v>
                </c:pt>
                <c:pt idx="2309">
                  <c:v>15.856478015145459</c:v>
                </c:pt>
                <c:pt idx="2310">
                  <c:v>15.898255899561356</c:v>
                </c:pt>
                <c:pt idx="2311">
                  <c:v>15.931551807172921</c:v>
                </c:pt>
                <c:pt idx="2312">
                  <c:v>15.95531501069102</c:v>
                </c:pt>
                <c:pt idx="2313">
                  <c:v>15.96887092093554</c:v>
                </c:pt>
                <c:pt idx="2314">
                  <c:v>15.971947704539373</c:v>
                </c:pt>
                <c:pt idx="2315">
                  <c:v>15.964687009854696</c:v>
                </c:pt>
                <c:pt idx="2316">
                  <c:v>15.947638377841601</c:v>
                </c:pt>
                <c:pt idx="2317">
                  <c:v>15.921737558472975</c:v>
                </c:pt>
                <c:pt idx="2318">
                  <c:v>15.888269588238687</c:v>
                </c:pt>
                <c:pt idx="2319">
                  <c:v>15.848818085624782</c:v>
                </c:pt>
                <c:pt idx="2320">
                  <c:v>15.805202765248154</c:v>
                </c:pt>
                <c:pt idx="2321">
                  <c:v>15.759407636192725</c:v>
                </c:pt>
                <c:pt idx="2322">
                  <c:v>15.713502717672137</c:v>
                </c:pt>
                <c:pt idx="2323">
                  <c:v>15.669562360934231</c:v>
                </c:pt>
                <c:pt idx="2324">
                  <c:v>15.629583400234266</c:v>
                </c:pt>
                <c:pt idx="2325">
                  <c:v>15.595406362446072</c:v>
                </c:pt>
                <c:pt idx="2326">
                  <c:v>15.568642844195525</c:v>
                </c:pt>
                <c:pt idx="2327">
                  <c:v>15.550611922043784</c:v>
                </c:pt>
                <c:pt idx="2328">
                  <c:v>15.542288104824875</c:v>
                </c:pt>
                <c:pt idx="2329">
                  <c:v>15.544262881816623</c:v>
                </c:pt>
                <c:pt idx="2330">
                  <c:v>15.556721383963183</c:v>
                </c:pt>
                <c:pt idx="2331">
                  <c:v>15.579435079042975</c:v>
                </c:pt>
                <c:pt idx="2332">
                  <c:v>15.611770789013208</c:v>
                </c:pt>
                <c:pt idx="2333">
                  <c:v>15.65271567372805</c:v>
                </c:pt>
                <c:pt idx="2334">
                  <c:v>15.700917195231236</c:v>
                </c:pt>
                <c:pt idx="2335">
                  <c:v>15.754736485726507</c:v>
                </c:pt>
                <c:pt idx="2336">
                  <c:v>15.812313013450694</c:v>
                </c:pt>
                <c:pt idx="2337">
                  <c:v>15.87163799488625</c:v>
                </c:pt>
                <c:pt idx="2338">
                  <c:v>15.930633656639682</c:v>
                </c:pt>
                <c:pt idx="2339">
                  <c:v>15.987235219498551</c:v>
                </c:pt>
                <c:pt idx="2340">
                  <c:v>16.039472369768454</c:v>
                </c:pt>
                <c:pt idx="2341">
                  <c:v>16.085547003222686</c:v>
                </c:pt>
                <c:pt idx="2342">
                  <c:v>16.123904174070759</c:v>
                </c:pt>
                <c:pt idx="2343">
                  <c:v>16.153293449466499</c:v>
                </c:pt>
                <c:pt idx="2344">
                  <c:v>16.172818248650419</c:v>
                </c:pt>
                <c:pt idx="2345">
                  <c:v>16.181971219920325</c:v>
                </c:pt>
                <c:pt idx="2346">
                  <c:v>16.180654259537487</c:v>
                </c:pt>
                <c:pt idx="2347">
                  <c:v>16.16918238266981</c:v>
                </c:pt>
                <c:pt idx="2348">
                  <c:v>16.148271293633222</c:v>
                </c:pt>
                <c:pt idx="2349">
                  <c:v>16.119009145880888</c:v>
                </c:pt>
                <c:pt idx="2350">
                  <c:v>16.082813606024157</c:v>
                </c:pt>
                <c:pt idx="2351">
                  <c:v>16.041375916038554</c:v>
                </c:pt>
                <c:pt idx="2352">
                  <c:v>15.996594160828703</c:v>
                </c:pt>
                <c:pt idx="2353">
                  <c:v>15.950498374256805</c:v>
                </c:pt>
                <c:pt idx="2354">
                  <c:v>15.905170438775658</c:v>
                </c:pt>
                <c:pt idx="2355">
                  <c:v>15.862661939238068</c:v>
                </c:pt>
                <c:pt idx="2356">
                  <c:v>15.824913212177695</c:v>
                </c:pt>
                <c:pt idx="2357">
                  <c:v>15.79367678468852</c:v>
                </c:pt>
                <c:pt idx="2358">
                  <c:v>15.770448223822136</c:v>
                </c:pt>
                <c:pt idx="2359">
                  <c:v>15.756407125025831</c:v>
                </c:pt>
                <c:pt idx="2360">
                  <c:v>15.752370568077104</c:v>
                </c:pt>
                <c:pt idx="2361">
                  <c:v>15.758760877035332</c:v>
                </c:pt>
                <c:pt idx="2362">
                  <c:v>15.775588956326454</c:v>
                </c:pt>
                <c:pt idx="2363">
                  <c:v>15.802453860479984</c:v>
                </c:pt>
                <c:pt idx="2364">
                  <c:v>15.838558614495287</c:v>
                </c:pt>
                <c:pt idx="2365">
                  <c:v>15.882741660602859</c:v>
                </c:pt>
                <c:pt idx="2366">
                  <c:v>15.933522690605267</c:v>
                </c:pt>
                <c:pt idx="2367">
                  <c:v>15.989161055360604</c:v>
                </c:pt>
                <c:pt idx="2368">
                  <c:v>16.047724446708965</c:v>
                </c:pt>
                <c:pt idx="2369">
                  <c:v>16.107165141812526</c:v>
                </c:pt>
                <c:pt idx="2370">
                  <c:v>16.165400801488289</c:v>
                </c:pt>
                <c:pt idx="2371">
                  <c:v>16.220396634420428</c:v>
                </c:pt>
                <c:pt idx="2372">
                  <c:v>16.270245685245101</c:v>
                </c:pt>
                <c:pt idx="2373">
                  <c:v>16.313244078529564</c:v>
                </c:pt>
                <c:pt idx="2374">
                  <c:v>16.347958249693541</c:v>
                </c:pt>
                <c:pt idx="2375">
                  <c:v>16.373281510100085</c:v>
                </c:pt>
                <c:pt idx="2376">
                  <c:v>16.388477714389172</c:v>
                </c:pt>
                <c:pt idx="2377">
                  <c:v>16.393210307044146</c:v>
                </c:pt>
                <c:pt idx="2378">
                  <c:v>16.387555602081921</c:v>
                </c:pt>
                <c:pt idx="2379">
                  <c:v>16.371999771881047</c:v>
                </c:pt>
                <c:pt idx="2380">
                  <c:v>16.347419663961809</c:v>
                </c:pt>
                <c:pt idx="2381">
                  <c:v>16.315048202642991</c:v>
                </c:pt>
                <c:pt idx="2382">
                  <c:v>16.27642574074482</c:v>
                </c:pt>
                <c:pt idx="2383">
                  <c:v>16.233339280885051</c:v>
                </c:pt>
                <c:pt idx="2384">
                  <c:v>16.187751964554248</c:v>
                </c:pt>
                <c:pt idx="2385">
                  <c:v>16.14172561116392</c:v>
                </c:pt>
                <c:pt idx="2386">
                  <c:v>16.097339363496726</c:v>
                </c:pt>
                <c:pt idx="2387">
                  <c:v>16.056607649616453</c:v>
                </c:pt>
                <c:pt idx="2388">
                  <c:v>16.02140069826898</c:v>
                </c:pt>
                <c:pt idx="2389">
                  <c:v>15.993370744049797</c:v>
                </c:pt>
                <c:pt idx="2390">
                  <c:v>15.973886834108136</c:v>
                </c:pt>
                <c:pt idx="2391">
                  <c:v>15.963980808762834</c:v>
                </c:pt>
                <c:pt idx="2392">
                  <c:v>15.964306587507368</c:v>
                </c:pt>
                <c:pt idx="2393">
                  <c:v>15.975114366882847</c:v>
                </c:pt>
                <c:pt idx="2394">
                  <c:v>15.996240748310253</c:v>
                </c:pt>
                <c:pt idx="2395">
                  <c:v>16.027115185414555</c:v>
                </c:pt>
                <c:pt idx="2396">
                  <c:v>16.066782496444311</c:v>
                </c:pt>
                <c:pt idx="2397">
                  <c:v>16.113940553499521</c:v>
                </c:pt>
                <c:pt idx="2398">
                  <c:v>16.166991661439745</c:v>
                </c:pt>
                <c:pt idx="2399">
                  <c:v>16.224105599180692</c:v>
                </c:pt>
                <c:pt idx="2400">
                  <c:v>16.283291835918909</c:v>
                </c:pt>
                <c:pt idx="2401">
                  <c:v>16.342478072800663</c:v>
                </c:pt>
                <c:pt idx="2402">
                  <c:v>16.399592010966657</c:v>
                </c:pt>
                <c:pt idx="2403">
                  <c:v>16.452643119596615</c:v>
                </c:pt>
                <c:pt idx="2404">
                  <c:v>16.499801177579052</c:v>
                </c:pt>
                <c:pt idx="2405">
                  <c:v>16.539468489736901</c:v>
                </c:pt>
                <c:pt idx="2406">
                  <c:v>16.570342928125719</c:v>
                </c:pt>
                <c:pt idx="2407">
                  <c:v>16.59146931094331</c:v>
                </c:pt>
                <c:pt idx="2408">
                  <c:v>16.602277091759831</c:v>
                </c:pt>
                <c:pt idx="2409">
                  <c:v>16.602602871939389</c:v>
                </c:pt>
                <c:pt idx="2410">
                  <c:v>16.592696847966494</c:v>
                </c:pt>
                <c:pt idx="2411">
                  <c:v>16.573212939280427</c:v>
                </c:pt>
                <c:pt idx="2412">
                  <c:v>16.545182986150525</c:v>
                </c:pt>
                <c:pt idx="2413">
                  <c:v>16.509976035683017</c:v>
                </c:pt>
                <c:pt idx="2414">
                  <c:v>16.46924432243868</c:v>
                </c:pt>
                <c:pt idx="2415">
                  <c:v>16.4248580751383</c:v>
                </c:pt>
                <c:pt idx="2416">
                  <c:v>16.378831721831158</c:v>
                </c:pt>
                <c:pt idx="2417">
                  <c:v>16.333244405296711</c:v>
                </c:pt>
                <c:pt idx="2418">
                  <c:v>16.290157944954409</c:v>
                </c:pt>
                <c:pt idx="2419">
                  <c:v>16.251535482313905</c:v>
                </c:pt>
                <c:pt idx="2420">
                  <c:v>16.219164020022266</c:v>
                </c:pt>
                <c:pt idx="2421">
                  <c:v>16.194583910938043</c:v>
                </c:pt>
                <c:pt idx="2422">
                  <c:v>16.179028079426043</c:v>
                </c:pt>
                <c:pt idx="2423">
                  <c:v>16.173373373058261</c:v>
                </c:pt>
                <c:pt idx="2424">
                  <c:v>16.178105964268713</c:v>
                </c:pt>
                <c:pt idx="2425">
                  <c:v>16.193302167131272</c:v>
                </c:pt>
                <c:pt idx="2426">
                  <c:v>16.218625426185667</c:v>
                </c:pt>
                <c:pt idx="2427">
                  <c:v>16.253339596125105</c:v>
                </c:pt>
                <c:pt idx="2428">
                  <c:v>16.296337988361049</c:v>
                </c:pt>
                <c:pt idx="2429">
                  <c:v>16.346187038354564</c:v>
                </c:pt>
                <c:pt idx="2430">
                  <c:v>16.401182870705661</c:v>
                </c:pt>
                <c:pt idx="2431">
                  <c:v>16.459418530073521</c:v>
                </c:pt>
                <c:pt idx="2432">
                  <c:v>16.518859225154355</c:v>
                </c:pt>
                <c:pt idx="2433">
                  <c:v>16.577422616766142</c:v>
                </c:pt>
                <c:pt idx="2434">
                  <c:v>16.633060982060655</c:v>
                </c:pt>
                <c:pt idx="2435">
                  <c:v>16.683842012856619</c:v>
                </c:pt>
                <c:pt idx="2436">
                  <c:v>16.728025059981015</c:v>
                </c:pt>
                <c:pt idx="2437">
                  <c:v>16.764129815196057</c:v>
                </c:pt>
                <c:pt idx="2438">
                  <c:v>16.790994720685067</c:v>
                </c:pt>
                <c:pt idx="2439">
                  <c:v>16.807822801394639</c:v>
                </c:pt>
                <c:pt idx="2440">
                  <c:v>16.814213111798356</c:v>
                </c:pt>
                <c:pt idx="2441">
                  <c:v>16.810176556265091</c:v>
                </c:pt>
                <c:pt idx="2442">
                  <c:v>16.796135458798386</c:v>
                </c:pt>
                <c:pt idx="2443">
                  <c:v>16.772906899123278</c:v>
                </c:pt>
                <c:pt idx="2444">
                  <c:v>16.741670472640017</c:v>
                </c:pt>
                <c:pt idx="2445">
                  <c:v>16.703921746360631</c:v>
                </c:pt>
                <c:pt idx="2446">
                  <c:v>16.661413247348037</c:v>
                </c:pt>
                <c:pt idx="2447">
                  <c:v>16.616085312115469</c:v>
                </c:pt>
                <c:pt idx="2448">
                  <c:v>16.569989525505719</c:v>
                </c:pt>
                <c:pt idx="2449">
                  <c:v>16.525207769973139</c:v>
                </c:pt>
                <c:pt idx="2450">
                  <c:v>16.483770079392727</c:v>
                </c:pt>
                <c:pt idx="2451">
                  <c:v>16.447574538692461</c:v>
                </c:pt>
                <c:pt idx="2452">
                  <c:v>16.418312389881248</c:v>
                </c:pt>
                <c:pt idx="2453">
                  <c:v>16.39740129961217</c:v>
                </c:pt>
                <c:pt idx="2454">
                  <c:v>16.385929421387029</c:v>
                </c:pt>
                <c:pt idx="2455">
                  <c:v>16.384612459575326</c:v>
                </c:pt>
                <c:pt idx="2456">
                  <c:v>16.393765429401338</c:v>
                </c:pt>
                <c:pt idx="2457">
                  <c:v>16.41329022718331</c:v>
                </c:pt>
                <c:pt idx="2458">
                  <c:v>16.442679501274363</c:v>
                </c:pt>
                <c:pt idx="2459">
                  <c:v>16.481036670966503</c:v>
                </c:pt>
                <c:pt idx="2460">
                  <c:v>16.527111303459122</c:v>
                </c:pt>
                <c:pt idx="2461">
                  <c:v>16.579348452999721</c:v>
                </c:pt>
                <c:pt idx="2462">
                  <c:v>16.635950015390385</c:v>
                </c:pt>
                <c:pt idx="2463">
                  <c:v>16.694945676955147</c:v>
                </c:pt>
                <c:pt idx="2464">
                  <c:v>16.754270658488998</c:v>
                </c:pt>
                <c:pt idx="2465">
                  <c:v>16.811847186594616</c:v>
                </c:pt>
                <c:pt idx="2466">
                  <c:v>16.865666477739403</c:v>
                </c:pt>
                <c:pt idx="2467">
                  <c:v>16.913868000134507</c:v>
                </c:pt>
                <c:pt idx="2468">
                  <c:v>16.954812885948513</c:v>
                </c:pt>
                <c:pt idx="2469">
                  <c:v>16.987148597181783</c:v>
                </c:pt>
                <c:pt idx="2470">
                  <c:v>17.009862293638648</c:v>
                </c:pt>
                <c:pt idx="2471">
                  <c:v>17.022320797221976</c:v>
                </c:pt>
                <c:pt idx="2472">
                  <c:v>17.0242955756535</c:v>
                </c:pt>
                <c:pt idx="2473">
                  <c:v>17.015971759820566</c:v>
                </c:pt>
                <c:pt idx="2474">
                  <c:v>16.997940838946295</c:v>
                </c:pt>
                <c:pt idx="2475">
                  <c:v>16.971177321814359</c:v>
                </c:pt>
                <c:pt idx="2476">
                  <c:v>16.937000284941689</c:v>
                </c:pt>
                <c:pt idx="2477">
                  <c:v>16.897021324918132</c:v>
                </c:pt>
                <c:pt idx="2478">
                  <c:v>16.853080968590767</c:v>
                </c:pt>
                <c:pt idx="2479">
                  <c:v>16.807176050198645</c:v>
                </c:pt>
                <c:pt idx="2480">
                  <c:v>16.76138092098466</c:v>
                </c:pt>
                <c:pt idx="2481">
                  <c:v>16.717765600168487</c:v>
                </c:pt>
                <c:pt idx="2482">
                  <c:v>16.678314096851619</c:v>
                </c:pt>
                <c:pt idx="2483">
                  <c:v>16.644846125678555</c:v>
                </c:pt>
                <c:pt idx="2484">
                  <c:v>16.61894530517241</c:v>
                </c:pt>
                <c:pt idx="2485">
                  <c:v>16.601896671867955</c:v>
                </c:pt>
                <c:pt idx="2486">
                  <c:v>16.594635975789</c:v>
                </c:pt>
                <c:pt idx="2487">
                  <c:v>16.597712757950685</c:v>
                </c:pt>
                <c:pt idx="2488">
                  <c:v>16.611268666762072</c:v>
                </c:pt>
                <c:pt idx="2489">
                  <c:v>16.635031868912623</c:v>
                </c:pt>
                <c:pt idx="2490">
                  <c:v>16.668327775276115</c:v>
                </c:pt>
                <c:pt idx="2491">
                  <c:v>16.710105658612783</c:v>
                </c:pt>
                <c:pt idx="2492">
                  <c:v>16.758980112797612</c:v>
                </c:pt>
                <c:pt idx="2493">
                  <c:v>16.813285717691684</c:v>
                </c:pt>
                <c:pt idx="2494">
                  <c:v>16.871142752708089</c:v>
                </c:pt>
                <c:pt idx="2495">
                  <c:v>16.930531366170456</c:v>
                </c:pt>
                <c:pt idx="2496">
                  <c:v>16.989371273915118</c:v>
                </c:pt>
                <c:pt idx="2497">
                  <c:v>17.045603842416796</c:v>
                </c:pt>
                <c:pt idx="2498">
                  <c:v>17.097273317631693</c:v>
                </c:pt>
                <c:pt idx="2499">
                  <c:v>17.142603994456994</c:v>
                </c:pt>
                <c:pt idx="2500">
                  <c:v>17.180070281883221</c:v>
                </c:pt>
                <c:pt idx="2501">
                  <c:v>17.208456899231038</c:v>
                </c:pt>
                <c:pt idx="2502">
                  <c:v>17.226906828272046</c:v>
                </c:pt>
                <c:pt idx="2503">
                  <c:v>17.234955129154756</c:v>
                </c:pt>
                <c:pt idx="2504">
                  <c:v>17.232547285838798</c:v>
                </c:pt>
                <c:pt idx="2505">
                  <c:v>17.220041357169833</c:v>
                </c:pt>
                <c:pt idx="2506">
                  <c:v>17.198193848718653</c:v>
                </c:pt>
                <c:pt idx="2507">
                  <c:v>17.168129862848655</c:v>
                </c:pt>
                <c:pt idx="2508">
                  <c:v>17.131298704819493</c:v>
                </c:pt>
                <c:pt idx="2509">
                  <c:v>17.089416696606779</c:v>
                </c:pt>
                <c:pt idx="2510">
                  <c:v>17.044399454868277</c:v>
                </c:pt>
                <c:pt idx="2511">
                  <c:v>16.998286305211597</c:v>
                </c:pt>
                <c:pt idx="2512">
                  <c:v>16.953159815196067</c:v>
                </c:pt>
                <c:pt idx="2513">
                  <c:v>16.91106362110947</c:v>
                </c:pt>
                <c:pt idx="2514">
                  <c:v>16.873921790881258</c:v>
                </c:pt>
                <c:pt idx="2515">
                  <c:v>16.843462904881939</c:v>
                </c:pt>
                <c:pt idx="2516">
                  <c:v>16.821151850202678</c:v>
                </c:pt>
                <c:pt idx="2517">
                  <c:v>16.808132019652</c:v>
                </c:pt>
                <c:pt idx="2518">
                  <c:v>16.80518019616169</c:v>
                </c:pt>
                <c:pt idx="2519">
                  <c:v>16.812675902757128</c:v>
                </c:pt>
                <c:pt idx="2520">
                  <c:v>16.830586427470347</c:v>
                </c:pt>
                <c:pt idx="2521">
                  <c:v>16.858468114077439</c:v>
                </c:pt>
                <c:pt idx="2522">
                  <c:v>16.895483867730807</c:v>
                </c:pt>
                <c:pt idx="2523">
                  <c:v>16.94043618475547</c:v>
                </c:pt>
                <c:pt idx="2524">
                  <c:v>16.991814403330626</c:v>
                </c:pt>
                <c:pt idx="2525">
                  <c:v>17.047854310656479</c:v>
                </c:pt>
                <c:pt idx="2526">
                  <c:v>17.106607754646426</c:v>
                </c:pt>
                <c:pt idx="2527">
                  <c:v>17.166019513431923</c:v>
                </c:pt>
                <c:pt idx="2528">
                  <c:v>17.224008389589212</c:v>
                </c:pt>
                <c:pt idx="2529">
                  <c:v>17.278549329300191</c:v>
                </c:pt>
                <c:pt idx="2530">
                  <c:v>17.327753326219</c:v>
                </c:pt>
                <c:pt idx="2531">
                  <c:v>17.36994195722454</c:v>
                </c:pt>
                <c:pt idx="2532">
                  <c:v>17.403713609053778</c:v>
                </c:pt>
                <c:pt idx="2533">
                  <c:v>17.427998782668514</c:v>
                </c:pt>
                <c:pt idx="2534">
                  <c:v>17.442102293174752</c:v>
                </c:pt>
                <c:pt idx="2535">
                  <c:v>17.445730700185564</c:v>
                </c:pt>
                <c:pt idx="2536">
                  <c:v>17.439003886289349</c:v>
                </c:pt>
                <c:pt idx="2537">
                  <c:v>17.422450326764558</c:v>
                </c:pt>
                <c:pt idx="2538">
                  <c:v>17.396986237186653</c:v>
                </c:pt>
                <c:pt idx="2539">
                  <c:v>17.363879421714053</c:v>
                </c:pt>
                <c:pt idx="2540">
                  <c:v>17.324699248514261</c:v>
                </c:pt>
                <c:pt idx="2541">
                  <c:v>17.281254726182873</c:v>
                </c:pt>
                <c:pt idx="2542">
                  <c:v>17.235523124514412</c:v>
                </c:pt>
                <c:pt idx="2543">
                  <c:v>17.189571956080748</c:v>
                </c:pt>
                <c:pt idx="2544">
                  <c:v>17.145477397042917</c:v>
                </c:pt>
                <c:pt idx="2545">
                  <c:v>17.105242366116535</c:v>
                </c:pt>
                <c:pt idx="2546">
                  <c:v>17.070717494104997</c:v>
                </c:pt>
                <c:pt idx="2547">
                  <c:v>17.04352810235557</c:v>
                </c:pt>
                <c:pt idx="2548">
                  <c:v>17.025010071397094</c:v>
                </c:pt>
                <c:pt idx="2549">
                  <c:v>17.016157130232838</c:v>
                </c:pt>
                <c:pt idx="2550">
                  <c:v>17.017581646128438</c:v>
                </c:pt>
                <c:pt idx="2551">
                  <c:v>17.029490462038229</c:v>
                </c:pt>
                <c:pt idx="2552">
                  <c:v>17.051676735068128</c:v>
                </c:pt>
                <c:pt idx="2553">
                  <c:v>17.08352809801049</c:v>
                </c:pt>
                <c:pt idx="2554">
                  <c:v>17.124050821915244</c:v>
                </c:pt>
                <c:pt idx="2555">
                  <c:v>17.171909026299993</c:v>
                </c:pt>
                <c:pt idx="2556">
                  <c:v>17.225477389855442</c:v>
                </c:pt>
                <c:pt idx="2557">
                  <c:v>17.282905281805949</c:v>
                </c:pt>
                <c:pt idx="2558">
                  <c:v>17.342189783452422</c:v>
                </c:pt>
                <c:pt idx="2559">
                  <c:v>17.40125471863875</c:v>
                </c:pt>
                <c:pt idx="2560">
                  <c:v>17.458032574785566</c:v>
                </c:pt>
                <c:pt idx="2561">
                  <c:v>17.510546082079546</c:v>
                </c:pt>
                <c:pt idx="2562">
                  <c:v>17.556986231894872</c:v>
                </c:pt>
                <c:pt idx="2563">
                  <c:v>17.595783656024356</c:v>
                </c:pt>
                <c:pt idx="2564">
                  <c:v>17.625670550261447</c:v>
                </c:pt>
                <c:pt idx="2565">
                  <c:v>17.645730698976273</c:v>
                </c:pt>
                <c:pt idx="2566">
                  <c:v>17.655435626831792</c:v>
                </c:pt>
                <c:pt idx="2567">
                  <c:v>17.654665451179117</c:v>
                </c:pt>
                <c:pt idx="2568">
                  <c:v>17.643713612345191</c:v>
                </c:pt>
                <c:pt idx="2569">
                  <c:v>17.623275295166852</c:v>
                </c:pt>
                <c:pt idx="2570">
                  <c:v>17.594419998630421</c:v>
                </c:pt>
                <c:pt idx="2571">
                  <c:v>17.558549335953995</c:v>
                </c:pt>
                <c:pt idx="2572">
                  <c:v>17.517341730222896</c:v>
                </c:pt>
                <c:pt idx="2573">
                  <c:v>17.472686187757372</c:v>
                </c:pt>
                <c:pt idx="2574">
                  <c:v>17.426607762361492</c:v>
                </c:pt>
                <c:pt idx="2575">
                  <c:v>17.381187651456763</c:v>
                </c:pt>
                <c:pt idx="2576">
                  <c:v>17.338481076921401</c:v>
                </c:pt>
                <c:pt idx="2577">
                  <c:v>17.300436190863628</c:v>
                </c:pt>
                <c:pt idx="2578">
                  <c:v>17.26881720611529</c:v>
                </c:pt>
                <c:pt idx="2579">
                  <c:v>17.245134784538941</c:v>
                </c:pt>
                <c:pt idx="2580">
                  <c:v>17.230586429859148</c:v>
                </c:pt>
                <c:pt idx="2581">
                  <c:v>17.22600923697896</c:v>
                </c:pt>
                <c:pt idx="2582">
                  <c:v>17.231846862181492</c:v>
                </c:pt>
                <c:pt idx="2583">
                  <c:v>17.248132017495323</c:v>
                </c:pt>
                <c:pt idx="2584">
                  <c:v>17.274485179954599</c:v>
                </c:pt>
                <c:pt idx="2585">
                  <c:v>17.310129566683738</c:v>
                </c:pt>
                <c:pt idx="2586">
                  <c:v>17.353921784924985</c:v>
                </c:pt>
                <c:pt idx="2587">
                  <c:v>17.404396947630048</c:v>
                </c:pt>
                <c:pt idx="2588">
                  <c:v>17.459826474462346</c:v>
                </c:pt>
                <c:pt idx="2589">
                  <c:v>17.518286297515598</c:v>
                </c:pt>
                <c:pt idx="2590">
                  <c:v>17.577732780513649</c:v>
                </c:pt>
                <c:pt idx="2591">
                  <c:v>17.636083355896861</c:v>
                </c:pt>
                <c:pt idx="2592">
                  <c:v>17.691298698045365</c:v>
                </c:pt>
                <c:pt idx="2593">
                  <c:v>17.741463190277621</c:v>
                </c:pt>
                <c:pt idx="2594">
                  <c:v>17.784860510583641</c:v>
                </c:pt>
                <c:pt idx="2595">
                  <c:v>17.820041353660347</c:v>
                </c:pt>
                <c:pt idx="2596">
                  <c:v>17.845880617093297</c:v>
                </c:pt>
                <c:pt idx="2597">
                  <c:v>17.861621795255274</c:v>
                </c:pt>
                <c:pt idx="2598">
                  <c:v>17.866906829240904</c:v>
                </c:pt>
                <c:pt idx="2599">
                  <c:v>17.861790235030021</c:v>
                </c:pt>
                <c:pt idx="2600">
                  <c:v>17.846736952415046</c:v>
                </c:pt>
                <c:pt idx="2601">
                  <c:v>17.822603999569129</c:v>
                </c:pt>
                <c:pt idx="2602">
                  <c:v>17.79060665712246</c:v>
                </c:pt>
                <c:pt idx="2603">
                  <c:v>17.752270516043218</c:v>
                </c:pt>
                <c:pt idx="2604">
                  <c:v>17.70937128140255</c:v>
                </c:pt>
                <c:pt idx="2605">
                  <c:v>17.663864707223549</c:v>
                </c:pt>
                <c:pt idx="2606">
                  <c:v>17.617809427022131</c:v>
                </c:pt>
                <c:pt idx="2607">
                  <c:v>17.573285724964993</c:v>
                </c:pt>
                <c:pt idx="2608">
                  <c:v>17.532313452743175</c:v>
                </c:pt>
                <c:pt idx="2609">
                  <c:v>17.496772330969712</c:v>
                </c:pt>
                <c:pt idx="2610">
                  <c:v>17.46832777981988</c:v>
                </c:pt>
                <c:pt idx="2611">
                  <c:v>17.448365205463933</c:v>
                </c:pt>
                <c:pt idx="2612">
                  <c:v>17.437935335193956</c:v>
                </c:pt>
                <c:pt idx="2613">
                  <c:v>17.437712758193502</c:v>
                </c:pt>
                <c:pt idx="2614">
                  <c:v>17.447969307833169</c:v>
                </c:pt>
                <c:pt idx="2615">
                  <c:v>17.468563335764323</c:v>
                </c:pt>
                <c:pt idx="2616">
                  <c:v>17.498945301030297</c:v>
                </c:pt>
                <c:pt idx="2617">
                  <c:v>17.538179453661403</c:v>
                </c:pt>
                <c:pt idx="2618">
                  <c:v>17.58498075717052</c:v>
                </c:pt>
                <c:pt idx="2619">
                  <c:v>17.637765593073969</c:v>
                </c:pt>
                <c:pt idx="2620">
                  <c:v>17.694714246756565</c:v>
                </c:pt>
                <c:pt idx="2621">
                  <c:v>17.753842709135448</c:v>
                </c:pt>
                <c:pt idx="2622">
                  <c:v>17.813080960997357</c:v>
                </c:pt>
                <c:pt idx="2623">
                  <c:v>17.870354651094189</c:v>
                </c:pt>
                <c:pt idx="2624">
                  <c:v>17.923666945169646</c:v>
                </c:pt>
                <c:pt idx="2625">
                  <c:v>17.971177316348182</c:v>
                </c:pt>
                <c:pt idx="2626">
                  <c:v>18.011274168001751</c:v>
                </c:pt>
                <c:pt idx="2627">
                  <c:v>18.042638423566405</c:v>
                </c:pt>
                <c:pt idx="2628">
                  <c:v>18.064295574204987</c:v>
                </c:pt>
                <c:pt idx="2629">
                  <c:v>18.075654130636256</c:v>
                </c:pt>
                <c:pt idx="2630">
                  <c:v>18.076528961912533</c:v>
                </c:pt>
                <c:pt idx="2631">
                  <c:v>18.067148600251855</c:v>
                </c:pt>
                <c:pt idx="2632">
                  <c:v>18.048146223693642</c:v>
                </c:pt>
                <c:pt idx="2633">
                  <c:v>18.020534672380613</c:v>
                </c:pt>
                <c:pt idx="2634">
                  <c:v>17.985666484266325</c:v>
                </c:pt>
                <c:pt idx="2635">
                  <c:v>17.945180527144839</c:v>
                </c:pt>
                <c:pt idx="2636">
                  <c:v>17.900937332777715</c:v>
                </c:pt>
                <c:pt idx="2637">
                  <c:v>17.854945684681695</c:v>
                </c:pt>
                <c:pt idx="2638">
                  <c:v>17.809283356249754</c:v>
                </c:pt>
                <c:pt idx="2639">
                  <c:v>17.766015126695109</c:v>
                </c:pt>
                <c:pt idx="2640">
                  <c:v>17.727111309713081</c:v>
                </c:pt>
                <c:pt idx="2641">
                  <c:v>17.694370009532303</c:v>
                </c:pt>
                <c:pt idx="2642">
                  <c:v>17.669346171945541</c:v>
                </c:pt>
                <c:pt idx="2643">
                  <c:v>17.653290229801865</c:v>
                </c:pt>
                <c:pt idx="2644">
                  <c:v>17.647098763863944</c:v>
                </c:pt>
                <c:pt idx="2645">
                  <c:v>17.651279125837423</c:v>
                </c:pt>
                <c:pt idx="2646">
                  <c:v>17.66592941946459</c:v>
                </c:pt>
                <c:pt idx="2647">
                  <c:v>17.690734629581016</c:v>
                </c:pt>
                <c:pt idx="2648">
                  <c:v>17.724979051874197</c:v>
                </c:pt>
                <c:pt idx="2649">
                  <c:v>17.767574532893864</c:v>
                </c:pt>
                <c:pt idx="2650">
                  <c:v>17.817103406031404</c:v>
                </c:pt>
                <c:pt idx="2651">
                  <c:v>17.871874429313255</c:v>
                </c:pt>
                <c:pt idx="2652">
                  <c:v>17.929989517836351</c:v>
                </c:pt>
                <c:pt idx="2653">
                  <c:v>17.989418637739259</c:v>
                </c:pt>
                <c:pt idx="2654">
                  <c:v>18.048079906569139</c:v>
                </c:pt>
                <c:pt idx="2655">
                  <c:v>18.103921739472863</c:v>
                </c:pt>
                <c:pt idx="2656">
                  <c:v>18.155003799915185</c:v>
                </c:pt>
                <c:pt idx="2657">
                  <c:v>18.199573560800339</c:v>
                </c:pt>
                <c:pt idx="2658">
                  <c:v>18.236135455074294</c:v>
                </c:pt>
                <c:pt idx="2659">
                  <c:v>18.263509887286748</c:v>
                </c:pt>
                <c:pt idx="2660">
                  <c:v>18.280879777656974</c:v>
                </c:pt>
                <c:pt idx="2661">
                  <c:v>18.287822802122133</c:v>
                </c:pt>
                <c:pt idx="2662">
                  <c:v>18.284328056252701</c:v>
                </c:pt>
                <c:pt idx="2663">
                  <c:v>18.270796485515692</c:v>
                </c:pt>
                <c:pt idx="2664">
                  <c:v>18.248025064908507</c:v>
                </c:pt>
                <c:pt idx="2665">
                  <c:v>18.217175352197543</c:v>
                </c:pt>
                <c:pt idx="2666">
                  <c:v>18.179727655577949</c:v>
                </c:pt>
                <c:pt idx="2667">
                  <c:v>18.137422624189533</c:v>
                </c:pt>
                <c:pt idx="2668">
                  <c:v>18.092192566190903</c:v>
                </c:pt>
                <c:pt idx="2669">
                  <c:v>18.046085204419246</c:v>
                </c:pt>
                <c:pt idx="2670">
                  <c:v>18.001182878057651</c:v>
                </c:pt>
                <c:pt idx="2671">
                  <c:v>17.959520378422649</c:v>
                </c:pt>
                <c:pt idx="2672">
                  <c:v>17.923004660879506</c:v>
                </c:pt>
                <c:pt idx="2673">
                  <c:v>17.89333960086309</c:v>
                </c:pt>
                <c:pt idx="2674">
                  <c:v>17.871958762956154</c:v>
                </c:pt>
                <c:pt idx="2675">
                  <c:v>17.859968835798703</c:v>
                </c:pt>
                <c:pt idx="2676">
                  <c:v>17.858105964754106</c:v>
                </c:pt>
                <c:pt idx="2677">
                  <c:v>17.86670670534247</c:v>
                </c:pt>
                <c:pt idx="2678">
                  <c:v>17.885694743550463</c:v>
                </c:pt>
                <c:pt idx="2679">
                  <c:v>17.914583907003014</c:v>
                </c:pt>
                <c:pt idx="2680">
                  <c:v>17.952497348182998</c:v>
                </c:pt>
                <c:pt idx="2681">
                  <c:v>17.998202142774513</c:v>
                </c:pt>
                <c:pt idx="2682">
                  <c:v>18.050157937959831</c:v>
                </c:pt>
                <c:pt idx="2683">
                  <c:v>18.106577731122833</c:v>
                </c:pt>
                <c:pt idx="2684">
                  <c:v>18.165498380774281</c:v>
                </c:pt>
                <c:pt idx="2685">
                  <c:v>18.224858067503138</c:v>
                </c:pt>
                <c:pt idx="2686">
                  <c:v>18.282577648526534</c:v>
                </c:pt>
                <c:pt idx="2687">
                  <c:v>18.336642695779741</c:v>
                </c:pt>
                <c:pt idx="2688">
                  <c:v>18.385182980515367</c:v>
                </c:pt>
                <c:pt idx="2689">
                  <c:v>18.426546268135741</c:v>
                </c:pt>
                <c:pt idx="2690">
                  <c:v>18.459363511488952</c:v>
                </c:pt>
                <c:pt idx="2691">
                  <c:v>18.482602870253071</c:v>
                </c:pt>
                <c:pt idx="2692">
                  <c:v>18.495610424931272</c:v>
                </c:pt>
                <c:pt idx="2693">
                  <c:v>18.498135978978894</c:v>
                </c:pt>
                <c:pt idx="2694">
                  <c:v>18.490342930971433</c:v>
                </c:pt>
                <c:pt idx="2695">
                  <c:v>18.472801827280474</c:v>
                </c:pt>
                <c:pt idx="2696">
                  <c:v>18.446467849654343</c:v>
                </c:pt>
                <c:pt idx="2697">
                  <c:v>18.412643125990218</c:v>
                </c:pt>
                <c:pt idx="2698">
                  <c:v>18.372925351426318</c:v>
                </c:pt>
                <c:pt idx="2699">
                  <c:v>18.329144747045127</c:v>
                </c:pt>
                <c:pt idx="2700">
                  <c:v>18.283291843649245</c:v>
                </c:pt>
                <c:pt idx="2701">
                  <c:v>18.237438940091849</c:v>
                </c:pt>
                <c:pt idx="2702">
                  <c:v>18.193658335232698</c:v>
                </c:pt>
                <c:pt idx="2703">
                  <c:v>18.153940559893108</c:v>
                </c:pt>
                <c:pt idx="2704">
                  <c:v>18.120115835186269</c:v>
                </c:pt>
                <c:pt idx="2705">
                  <c:v>18.093781856291454</c:v>
                </c:pt>
                <c:pt idx="2706">
                  <c:v>18.076240751155968</c:v>
                </c:pt>
                <c:pt idx="2707">
                  <c:v>18.068447701585097</c:v>
                </c:pt>
                <c:pt idx="2708">
                  <c:v>18.070973254012149</c:v>
                </c:pt>
                <c:pt idx="2709">
                  <c:v>18.083980807076532</c:v>
                </c:pt>
                <c:pt idx="2710">
                  <c:v>18.10722016429726</c:v>
                </c:pt>
                <c:pt idx="2711">
                  <c:v>18.140037406238438</c:v>
                </c:pt>
                <c:pt idx="2712">
                  <c:v>18.181400692633829</c:v>
                </c:pt>
                <c:pt idx="2713">
                  <c:v>18.229940976379826</c:v>
                </c:pt>
                <c:pt idx="2714">
                  <c:v>18.284006022917929</c:v>
                </c:pt>
                <c:pt idx="2715">
                  <c:v>18.341725603528761</c:v>
                </c:pt>
                <c:pt idx="2716">
                  <c:v>18.40108529016404</c:v>
                </c:pt>
                <c:pt idx="2717">
                  <c:v>18.460005940044567</c:v>
                </c:pt>
                <c:pt idx="2718">
                  <c:v>18.516425733750204</c:v>
                </c:pt>
                <c:pt idx="2719">
                  <c:v>18.568381529770303</c:v>
                </c:pt>
                <c:pt idx="2720">
                  <c:v>18.614086325455872</c:v>
                </c:pt>
                <c:pt idx="2721">
                  <c:v>18.651999767945998</c:v>
                </c:pt>
                <c:pt idx="2722">
                  <c:v>18.680888932873003</c:v>
                </c:pt>
                <c:pt idx="2723">
                  <c:v>18.699876972661688</c:v>
                </c:pt>
                <c:pt idx="2724">
                  <c:v>18.708477714874547</c:v>
                </c:pt>
                <c:pt idx="2725">
                  <c:v>18.706614845434181</c:v>
                </c:pt>
                <c:pt idx="2726">
                  <c:v>18.694624919797377</c:v>
                </c:pt>
                <c:pt idx="2727">
                  <c:v>18.673244083267516</c:v>
                </c:pt>
                <c:pt idx="2728">
                  <c:v>18.643579024430259</c:v>
                </c:pt>
                <c:pt idx="2729">
                  <c:v>18.607063307821846</c:v>
                </c:pt>
                <c:pt idx="2730">
                  <c:v>18.565400808840277</c:v>
                </c:pt>
                <c:pt idx="2731">
                  <c:v>18.520498482824916</c:v>
                </c:pt>
                <c:pt idx="2732">
                  <c:v>18.47439112107886</c:v>
                </c:pt>
                <c:pt idx="2733">
                  <c:v>18.429161062783983</c:v>
                </c:pt>
                <c:pt idx="2734">
                  <c:v>18.386856030789186</c:v>
                </c:pt>
                <c:pt idx="2735">
                  <c:v>18.349408333277143</c:v>
                </c:pt>
                <c:pt idx="2736">
                  <c:v>18.31855861942277</c:v>
                </c:pt>
                <c:pt idx="2737">
                  <c:v>18.295787197466264</c:v>
                </c:pt>
                <c:pt idx="2738">
                  <c:v>18.282255625227435</c:v>
                </c:pt>
                <c:pt idx="2739">
                  <c:v>18.278760877762828</c:v>
                </c:pt>
                <c:pt idx="2740">
                  <c:v>18.285703900602396</c:v>
                </c:pt>
                <c:pt idx="2741">
                  <c:v>18.303073789380822</c:v>
                </c:pt>
                <c:pt idx="2742">
                  <c:v>18.330448220098031</c:v>
                </c:pt>
                <c:pt idx="2743">
                  <c:v>18.367010113032233</c:v>
                </c:pt>
                <c:pt idx="2744">
                  <c:v>18.411579872786206</c:v>
                </c:pt>
                <c:pt idx="2745">
                  <c:v>18.462661932350247</c:v>
                </c:pt>
                <c:pt idx="2746">
                  <c:v>18.518503764663468</c:v>
                </c:pt>
                <c:pt idx="2747">
                  <c:v>18.577165033213895</c:v>
                </c:pt>
                <c:pt idx="2748">
                  <c:v>18.636594153159351</c:v>
                </c:pt>
                <c:pt idx="2749">
                  <c:v>18.694709242045334</c:v>
                </c:pt>
                <c:pt idx="2750">
                  <c:v>18.749480265996169</c:v>
                </c:pt>
                <c:pt idx="2751">
                  <c:v>18.799009140082291</c:v>
                </c:pt>
                <c:pt idx="2752">
                  <c:v>18.841604622292813</c:v>
                </c:pt>
                <c:pt idx="2753">
                  <c:v>18.875849045971989</c:v>
                </c:pt>
                <c:pt idx="2754">
                  <c:v>18.900654257615034</c:v>
                </c:pt>
                <c:pt idx="2755">
                  <c:v>18.915304552849076</c:v>
                </c:pt>
                <c:pt idx="2756">
                  <c:v>18.919484916446358</c:v>
                </c:pt>
                <c:pt idx="2757">
                  <c:v>18.91329345208505</c:v>
                </c:pt>
                <c:pt idx="2758">
                  <c:v>18.897237511408594</c:v>
                </c:pt>
                <c:pt idx="2759">
                  <c:v>18.87221367512182</c:v>
                </c:pt>
                <c:pt idx="2760">
                  <c:v>18.839472376022446</c:v>
                </c:pt>
                <c:pt idx="2761">
                  <c:v>18.800568559860544</c:v>
                </c:pt>
                <c:pt idx="2762">
                  <c:v>18.757300330832457</c:v>
                </c:pt>
                <c:pt idx="2763">
                  <c:v>18.711638002612759</c:v>
                </c:pt>
                <c:pt idx="2764">
                  <c:v>18.665646354406078</c:v>
                </c:pt>
                <c:pt idx="2765">
                  <c:v>18.621403159610068</c:v>
                </c:pt>
                <c:pt idx="2766">
                  <c:v>18.580917201758147</c:v>
                </c:pt>
                <c:pt idx="2767">
                  <c:v>18.546049012640808</c:v>
                </c:pt>
                <c:pt idx="2768">
                  <c:v>18.518437460091679</c:v>
                </c:pt>
                <c:pt idx="2769">
                  <c:v>18.499435082113049</c:v>
                </c:pt>
                <c:pt idx="2770">
                  <c:v>18.490054718903753</c:v>
                </c:pt>
                <c:pt idx="2771">
                  <c:v>18.490929548564239</c:v>
                </c:pt>
                <c:pt idx="2772">
                  <c:v>18.502288103376362</c:v>
                </c:pt>
                <c:pt idx="2773">
                  <c:v>18.523945252456283</c:v>
                </c:pt>
                <c:pt idx="2774">
                  <c:v>18.555309506584301</c:v>
                </c:pt>
                <c:pt idx="2775">
                  <c:v>18.595406356979897</c:v>
                </c:pt>
                <c:pt idx="2776">
                  <c:v>18.642916727128867</c:v>
                </c:pt>
                <c:pt idx="2777">
                  <c:v>18.696229020443607</c:v>
                </c:pt>
                <c:pt idx="2778">
                  <c:v>18.753502710078742</c:v>
                </c:pt>
                <c:pt idx="2779">
                  <c:v>18.812740961796209</c:v>
                </c:pt>
                <c:pt idx="2780">
                  <c:v>18.871869424353381</c:v>
                </c:pt>
                <c:pt idx="2781">
                  <c:v>18.928818078530302</c:v>
                </c:pt>
                <c:pt idx="2782">
                  <c:v>18.981602915224272</c:v>
                </c:pt>
                <c:pt idx="2783">
                  <c:v>19.028404219789156</c:v>
                </c:pt>
                <c:pt idx="2784">
                  <c:v>19.067638373699495</c:v>
                </c:pt>
                <c:pt idx="2785">
                  <c:v>19.098020340417726</c:v>
                </c:pt>
                <c:pt idx="2786">
                  <c:v>19.118614369916866</c:v>
                </c:pt>
                <c:pt idx="2787">
                  <c:v>19.128870921178351</c:v>
                </c:pt>
                <c:pt idx="2788">
                  <c:v>19.128648345789586</c:v>
                </c:pt>
                <c:pt idx="2789">
                  <c:v>19.118218477057539</c:v>
                </c:pt>
                <c:pt idx="2790">
                  <c:v>19.098255904105155</c:v>
                </c:pt>
                <c:pt idx="2791">
                  <c:v>19.069811354169044</c:v>
                </c:pt>
                <c:pt idx="2792">
                  <c:v>19.034270233371615</c:v>
                </c:pt>
                <c:pt idx="2793">
                  <c:v>18.993297961849624</c:v>
                </c:pt>
                <c:pt idx="2794">
                  <c:v>18.948774260188536</c:v>
                </c:pt>
                <c:pt idx="2795">
                  <c:v>18.902718980063696</c:v>
                </c:pt>
                <c:pt idx="2796">
                  <c:v>18.857212405638748</c:v>
                </c:pt>
                <c:pt idx="2797">
                  <c:v>18.814313170439465</c:v>
                </c:pt>
                <c:pt idx="2798">
                  <c:v>18.775977028510891</c:v>
                </c:pt>
                <c:pt idx="2799">
                  <c:v>18.743979684957555</c:v>
                </c:pt>
                <c:pt idx="2800">
                  <c:v>18.719846730791591</c:v>
                </c:pt>
                <c:pt idx="2801">
                  <c:v>18.704793446695028</c:v>
                </c:pt>
                <c:pt idx="2802">
                  <c:v>18.699676850899575</c:v>
                </c:pt>
                <c:pt idx="2803">
                  <c:v>18.704961883260186</c:v>
                </c:pt>
                <c:pt idx="2804">
                  <c:v>18.720703059820764</c:v>
                </c:pt>
                <c:pt idx="2805">
                  <c:v>18.746542321739167</c:v>
                </c:pt>
                <c:pt idx="2806">
                  <c:v>18.781723163447893</c:v>
                </c:pt>
                <c:pt idx="2807">
                  <c:v>18.825120482586581</c:v>
                </c:pt>
                <c:pt idx="2808">
                  <c:v>18.875284973898015</c:v>
                </c:pt>
                <c:pt idx="2809">
                  <c:v>18.930500315408821</c:v>
                </c:pt>
                <c:pt idx="2810">
                  <c:v>18.988850890462324</c:v>
                </c:pt>
                <c:pt idx="2811">
                  <c:v>19.048297373451895</c:v>
                </c:pt>
                <c:pt idx="2812">
                  <c:v>19.106757196818112</c:v>
                </c:pt>
                <c:pt idx="2813">
                  <c:v>19.162186724272498</c:v>
                </c:pt>
                <c:pt idx="2814">
                  <c:v>19.212661887884245</c:v>
                </c:pt>
                <c:pt idx="2815">
                  <c:v>19.256454107280906</c:v>
                </c:pt>
                <c:pt idx="2816">
                  <c:v>19.292098495368787</c:v>
                </c:pt>
                <c:pt idx="2817">
                  <c:v>19.318451659336315</c:v>
                </c:pt>
                <c:pt idx="2818">
                  <c:v>19.334736816248515</c:v>
                </c:pt>
                <c:pt idx="2819">
                  <c:v>19.340574443076441</c:v>
                </c:pt>
                <c:pt idx="2820">
                  <c:v>19.335997251784537</c:v>
                </c:pt>
                <c:pt idx="2821">
                  <c:v>19.321448898593239</c:v>
                </c:pt>
                <c:pt idx="2822">
                  <c:v>19.297766478346887</c:v>
                </c:pt>
                <c:pt idx="2823">
                  <c:v>19.266147494717515</c:v>
                </c:pt>
                <c:pt idx="2824">
                  <c:v>19.228102609523539</c:v>
                </c:pt>
                <c:pt idx="2825">
                  <c:v>19.185396035562906</c:v>
                </c:pt>
                <c:pt idx="2826">
                  <c:v>19.139975924920758</c:v>
                </c:pt>
                <c:pt idx="2827">
                  <c:v>19.093897499465342</c:v>
                </c:pt>
                <c:pt idx="2828">
                  <c:v>19.04924195662036</c:v>
                </c:pt>
                <c:pt idx="2829">
                  <c:v>19.008034350204806</c:v>
                </c:pt>
                <c:pt idx="2830">
                  <c:v>18.97216368656602</c:v>
                </c:pt>
                <c:pt idx="2831">
                  <c:v>18.943308388827216</c:v>
                </c:pt>
                <c:pt idx="2832">
                  <c:v>18.922870070254056</c:v>
                </c:pt>
                <c:pt idx="2833">
                  <c:v>18.911918229887746</c:v>
                </c:pt>
                <c:pt idx="2834">
                  <c:v>18.911148052625713</c:v>
                </c:pt>
                <c:pt idx="2835">
                  <c:v>18.920852978858317</c:v>
                </c:pt>
                <c:pt idx="2836">
                  <c:v>18.940913126000787</c:v>
                </c:pt>
                <c:pt idx="2837">
                  <c:v>18.970800018778032</c:v>
                </c:pt>
                <c:pt idx="2838">
                  <c:v>19.009597441617831</c:v>
                </c:pt>
                <c:pt idx="2839">
                  <c:v>19.056037590364582</c:v>
                </c:pt>
                <c:pt idx="2840">
                  <c:v>19.108551096853091</c:v>
                </c:pt>
                <c:pt idx="2841">
                  <c:v>19.165328952489528</c:v>
                </c:pt>
                <c:pt idx="2842">
                  <c:v>19.224393887480499</c:v>
                </c:pt>
                <c:pt idx="2843">
                  <c:v>19.283678389254593</c:v>
                </c:pt>
                <c:pt idx="2844">
                  <c:v>19.341106281650383</c:v>
                </c:pt>
                <c:pt idx="2845">
                  <c:v>19.394674645951429</c:v>
                </c:pt>
                <c:pt idx="2846">
                  <c:v>19.442532851352578</c:v>
                </c:pt>
                <c:pt idx="2847">
                  <c:v>19.48305557650443</c:v>
                </c:pt>
                <c:pt idx="2848">
                  <c:v>19.514906940875377</c:v>
                </c:pt>
                <c:pt idx="2849">
                  <c:v>19.53709321545902</c:v>
                </c:pt>
                <c:pt idx="2850">
                  <c:v>19.549002032986362</c:v>
                </c:pt>
                <c:pt idx="2851">
                  <c:v>19.550426550499509</c:v>
                </c:pt>
                <c:pt idx="2852">
                  <c:v>19.54157361088901</c:v>
                </c:pt>
                <c:pt idx="2853">
                  <c:v>19.52305558135912</c:v>
                </c:pt>
                <c:pt idx="2854">
                  <c:v>19.49586619085677</c:v>
                </c:pt>
                <c:pt idx="2855">
                  <c:v>19.461341319861674</c:v>
                </c:pt>
                <c:pt idx="2856">
                  <c:v>19.421106289680846</c:v>
                </c:pt>
                <c:pt idx="2857">
                  <c:v>19.377011731088345</c:v>
                </c:pt>
                <c:pt idx="2858">
                  <c:v>19.331060562782255</c:v>
                </c:pt>
                <c:pt idx="2859">
                  <c:v>19.28532896091847</c:v>
                </c:pt>
                <c:pt idx="2860">
                  <c:v>19.241884438076671</c:v>
                </c:pt>
                <c:pt idx="2861">
                  <c:v>19.202704264071464</c:v>
                </c:pt>
                <c:pt idx="2862">
                  <c:v>19.169597447530226</c:v>
                </c:pt>
                <c:pt idx="2863">
                  <c:v>19.144133356662671</c:v>
                </c:pt>
                <c:pt idx="2864">
                  <c:v>19.127579795678034</c:v>
                </c:pt>
                <c:pt idx="2865">
                  <c:v>19.120852980209449</c:v>
                </c:pt>
                <c:pt idx="2866">
                  <c:v>19.12448138559736</c:v>
                </c:pt>
                <c:pt idx="2867">
                  <c:v>19.138584894494219</c:v>
                </c:pt>
                <c:pt idx="2868">
                  <c:v>19.162870066576595</c:v>
                </c:pt>
                <c:pt idx="2869">
                  <c:v>19.196641717010976</c:v>
                </c:pt>
                <c:pt idx="2870">
                  <c:v>19.238830346814158</c:v>
                </c:pt>
                <c:pt idx="2871">
                  <c:v>19.288034342770651</c:v>
                </c:pt>
                <c:pt idx="2872">
                  <c:v>19.342575281797107</c:v>
                </c:pt>
                <c:pt idx="2873">
                  <c:v>19.400564157574969</c:v>
                </c:pt>
                <c:pt idx="2874">
                  <c:v>19.459975916300913</c:v>
                </c:pt>
                <c:pt idx="2875">
                  <c:v>19.518729360553525</c:v>
                </c:pt>
                <c:pt idx="2876">
                  <c:v>19.574769268453995</c:v>
                </c:pt>
                <c:pt idx="2877">
                  <c:v>19.62614748789299</c:v>
                </c:pt>
                <c:pt idx="2878">
                  <c:v>19.671099806036658</c:v>
                </c:pt>
                <c:pt idx="2879">
                  <c:v>19.708115561019969</c:v>
                </c:pt>
                <c:pt idx="2880">
                  <c:v>19.735997249115574</c:v>
                </c:pt>
                <c:pt idx="2881">
                  <c:v>19.753907775417069</c:v>
                </c:pt>
                <c:pt idx="2882">
                  <c:v>19.761403483637906</c:v>
                </c:pt>
                <c:pt idx="2883">
                  <c:v>19.758451661745966</c:v>
                </c:pt>
                <c:pt idx="2884">
                  <c:v>19.74543183270357</c:v>
                </c:pt>
                <c:pt idx="2885">
                  <c:v>19.723120779382974</c:v>
                </c:pt>
                <c:pt idx="2886">
                  <c:v>19.692661894539182</c:v>
                </c:pt>
                <c:pt idx="2887">
                  <c:v>19.65552006521758</c:v>
                </c:pt>
                <c:pt idx="2888">
                  <c:v>19.613423871753096</c:v>
                </c:pt>
                <c:pt idx="2889">
                  <c:v>19.568297382050545</c:v>
                </c:pt>
                <c:pt idx="2890">
                  <c:v>19.522184232385325</c:v>
                </c:pt>
                <c:pt idx="2891">
                  <c:v>19.477166990317212</c:v>
                </c:pt>
                <c:pt idx="2892">
                  <c:v>19.435284981466637</c:v>
                </c:pt>
                <c:pt idx="2893">
                  <c:v>19.39845382251681</c:v>
                </c:pt>
                <c:pt idx="2894">
                  <c:v>19.36838983547938</c:v>
                </c:pt>
                <c:pt idx="2895">
                  <c:v>19.346542325660252</c:v>
                </c:pt>
                <c:pt idx="2896">
                  <c:v>19.334036395476755</c:v>
                </c:pt>
                <c:pt idx="2897">
                  <c:v>19.331628550559394</c:v>
                </c:pt>
                <c:pt idx="2898">
                  <c:v>19.339676849817081</c:v>
                </c:pt>
                <c:pt idx="2899">
                  <c:v>19.358126777273526</c:v>
                </c:pt>
                <c:pt idx="2900">
                  <c:v>19.386513393139765</c:v>
                </c:pt>
                <c:pt idx="2901">
                  <c:v>19.423979679245836</c:v>
                </c:pt>
                <c:pt idx="2902">
                  <c:v>19.469310354964641</c:v>
                </c:pt>
                <c:pt idx="2903">
                  <c:v>19.520979829330098</c:v>
                </c:pt>
                <c:pt idx="2904">
                  <c:v>19.577212397273144</c:v>
                </c:pt>
                <c:pt idx="2905">
                  <c:v>19.636052304771948</c:v>
                </c:pt>
                <c:pt idx="2906">
                  <c:v>19.695440918310844</c:v>
                </c:pt>
                <c:pt idx="2907">
                  <c:v>19.753297953723319</c:v>
                </c:pt>
                <c:pt idx="2908">
                  <c:v>19.807603559317183</c:v>
                </c:pt>
                <c:pt idx="2909">
                  <c:v>19.856478014478093</c:v>
                </c:pt>
                <c:pt idx="2910">
                  <c:v>19.898255899028442</c:v>
                </c:pt>
                <c:pt idx="2911">
                  <c:v>19.931551806795486</c:v>
                </c:pt>
                <c:pt idx="2912">
                  <c:v>19.955315010484004</c:v>
                </c:pt>
                <c:pt idx="2913">
                  <c:v>19.968870920907047</c:v>
                </c:pt>
                <c:pt idx="2914">
                  <c:v>19.971947704690571</c:v>
                </c:pt>
                <c:pt idx="2915">
                  <c:v>19.964687010179599</c:v>
                </c:pt>
                <c:pt idx="2916">
                  <c:v>19.947638378327404</c:v>
                </c:pt>
                <c:pt idx="2917">
                  <c:v>19.921737559100496</c:v>
                </c:pt>
                <c:pt idx="2918">
                  <c:v>19.888269588983192</c:v>
                </c:pt>
                <c:pt idx="2919">
                  <c:v>19.848818086456845</c:v>
                </c:pt>
                <c:pt idx="2920">
                  <c:v>19.805202766134986</c:v>
                </c:pt>
                <c:pt idx="2921">
                  <c:v>19.759407637099351</c:v>
                </c:pt>
                <c:pt idx="2922">
                  <c:v>19.713502718562676</c:v>
                </c:pt>
                <c:pt idx="2923">
                  <c:v>19.669562361773696</c:v>
                </c:pt>
                <c:pt idx="2924">
                  <c:v>19.629583400989429</c:v>
                </c:pt>
                <c:pt idx="2925">
                  <c:v>19.595406363087147</c:v>
                </c:pt>
                <c:pt idx="2926">
                  <c:v>19.568642844697283</c:v>
                </c:pt>
                <c:pt idx="2927">
                  <c:v>19.550611922386331</c:v>
                </c:pt>
                <c:pt idx="2928">
                  <c:v>19.542288104994775</c:v>
                </c:pt>
                <c:pt idx="2929">
                  <c:v>19.544262881807136</c:v>
                </c:pt>
                <c:pt idx="2930">
                  <c:v>19.55672138377469</c:v>
                </c:pt>
                <c:pt idx="2931">
                  <c:v>19.579435078682888</c:v>
                </c:pt>
                <c:pt idx="2932">
                  <c:v>19.611770788495782</c:v>
                </c:pt>
                <c:pt idx="2933">
                  <c:v>19.652715673073672</c:v>
                </c:pt>
                <c:pt idx="2934">
                  <c:v>19.700917194465706</c:v>
                </c:pt>
                <c:pt idx="2935">
                  <c:v>19.754736484880112</c:v>
                </c:pt>
                <c:pt idx="2936">
                  <c:v>19.812313012556718</c:v>
                </c:pt>
                <c:pt idx="2937">
                  <c:v>19.871637993980102</c:v>
                </c:pt>
                <c:pt idx="2938">
                  <c:v>19.930633655756978</c:v>
                </c:pt>
                <c:pt idx="2939">
                  <c:v>19.987235218674215</c:v>
                </c:pt>
                <c:pt idx="2940">
                  <c:v>20.039472369035</c:v>
                </c:pt>
                <c:pt idx="2941">
                  <c:v>20.085547002608973</c:v>
                </c:pt>
                <c:pt idx="2942">
                  <c:v>20.123904173601115</c:v>
                </c:pt>
                <c:pt idx="2943">
                  <c:v>20.153293449159385</c:v>
                </c:pt>
                <c:pt idx="2944">
                  <c:v>20.17281824851797</c:v>
                </c:pt>
                <c:pt idx="2945">
                  <c:v>20.181971219967771</c:v>
                </c:pt>
                <c:pt idx="2946">
                  <c:v>20.180654259762964</c:v>
                </c:pt>
                <c:pt idx="2947">
                  <c:v>20.169182383064406</c:v>
                </c:pt>
                <c:pt idx="2948">
                  <c:v>20.148271294181363</c:v>
                </c:pt>
                <c:pt idx="2949">
                  <c:v>20.11900914656098</c:v>
                </c:pt>
                <c:pt idx="2950">
                  <c:v>20.082813606809292</c:v>
                </c:pt>
                <c:pt idx="2951">
                  <c:v>20.041375916897891</c:v>
                </c:pt>
                <c:pt idx="2952">
                  <c:v>19.996594161728165</c:v>
                </c:pt>
                <c:pt idx="2953">
                  <c:v>19.950498375160983</c:v>
                </c:pt>
                <c:pt idx="2954">
                  <c:v>19.905170439648952</c:v>
                </c:pt>
                <c:pt idx="2955">
                  <c:v>19.86266194004585</c:v>
                </c:pt>
                <c:pt idx="2956">
                  <c:v>19.824913212888259</c:v>
                </c:pt>
                <c:pt idx="2957">
                  <c:v>19.793676785273689</c:v>
                </c:pt>
                <c:pt idx="2958">
                  <c:v>19.770448224258935</c:v>
                </c:pt>
                <c:pt idx="2959">
                  <c:v>19.756407125296956</c:v>
                </c:pt>
                <c:pt idx="2960">
                  <c:v>19.752370568171873</c:v>
                </c:pt>
                <c:pt idx="2961">
                  <c:v>19.75876087695001</c:v>
                </c:pt>
                <c:pt idx="2962">
                  <c:v>19.775588956064414</c:v>
                </c:pt>
                <c:pt idx="2963">
                  <c:v>19.802453860051543</c:v>
                </c:pt>
                <c:pt idx="2964">
                  <c:v>19.838558613917382</c:v>
                </c:pt>
                <c:pt idx="2965">
                  <c:v>19.882741659898279</c:v>
                </c:pt>
                <c:pt idx="2966">
                  <c:v>19.933522689801752</c:v>
                </c:pt>
                <c:pt idx="2967">
                  <c:v>19.989161054490008</c:v>
                </c:pt>
                <c:pt idx="2968">
                  <c:v>20.047724445805503</c:v>
                </c:pt>
                <c:pt idx="2969">
                  <c:v>20.107165140911842</c:v>
                </c:pt>
                <c:pt idx="2970">
                  <c:v>20.165400800626081</c:v>
                </c:pt>
                <c:pt idx="2971">
                  <c:v>20.220396633630497</c:v>
                </c:pt>
                <c:pt idx="2972">
                  <c:v>20.270245684558823</c:v>
                </c:pt>
                <c:pt idx="2973">
                  <c:v>20.313244077973845</c:v>
                </c:pt>
                <c:pt idx="2974">
                  <c:v>20.347958249290425</c:v>
                </c:pt>
                <c:pt idx="2975">
                  <c:v>20.373281509865432</c:v>
                </c:pt>
                <c:pt idx="2976">
                  <c:v>20.388477714332243</c:v>
                </c:pt>
                <c:pt idx="2977">
                  <c:v>20.393210307167188</c:v>
                </c:pt>
                <c:pt idx="2978">
                  <c:v>20.387555602380093</c:v>
                </c:pt>
                <c:pt idx="2979">
                  <c:v>20.371999772342569</c:v>
                </c:pt>
                <c:pt idx="2980">
                  <c:v>20.347419664568449</c:v>
                </c:pt>
                <c:pt idx="2981">
                  <c:v>20.315048203370914</c:v>
                </c:pt>
                <c:pt idx="2982">
                  <c:v>20.276425741565117</c:v>
                </c:pt>
                <c:pt idx="2983">
                  <c:v>20.23333928176557</c:v>
                </c:pt>
                <c:pt idx="2984">
                  <c:v>20.187751965460052</c:v>
                </c:pt>
                <c:pt idx="2985">
                  <c:v>20.141725612059407</c:v>
                </c:pt>
                <c:pt idx="2986">
                  <c:v>20.097339364346517</c:v>
                </c:pt>
                <c:pt idx="2987">
                  <c:v>20.056607650386969</c:v>
                </c:pt>
                <c:pt idx="2988">
                  <c:v>20.021400698929899</c:v>
                </c:pt>
                <c:pt idx="2989">
                  <c:v>19.993370744575014</c:v>
                </c:pt>
                <c:pt idx="2990">
                  <c:v>19.973886834476893</c:v>
                </c:pt>
                <c:pt idx="2991">
                  <c:v>19.963980808960624</c:v>
                </c:pt>
                <c:pt idx="2992">
                  <c:v>19.964306587526355</c:v>
                </c:pt>
                <c:pt idx="2993">
                  <c:v>19.975114366722281</c:v>
                </c:pt>
                <c:pt idx="2994">
                  <c:v>19.996240747976508</c:v>
                </c:pt>
                <c:pt idx="2995">
                  <c:v>20.027115184920778</c:v>
                </c:pt>
                <c:pt idx="2996">
                  <c:v>20.066782495809928</c:v>
                </c:pt>
                <c:pt idx="2997">
                  <c:v>20.113940552749675</c:v>
                </c:pt>
                <c:pt idx="2998">
                  <c:v>20.166991660603948</c:v>
                </c:pt>
                <c:pt idx="2999">
                  <c:v>20.224105598291935</c:v>
                </c:pt>
                <c:pt idx="3000">
                  <c:v>20.283291835012264</c:v>
                </c:pt>
                <c:pt idx="3001">
                  <c:v>20.342478071911909</c:v>
                </c:pt>
                <c:pt idx="3002">
                  <c:v>20.399592010130874</c:v>
                </c:pt>
                <c:pt idx="3003">
                  <c:v>20.452643118846737</c:v>
                </c:pt>
                <c:pt idx="3004">
                  <c:v>20.499801176944718</c:v>
                </c:pt>
                <c:pt idx="3005">
                  <c:v>20.539468489243109</c:v>
                </c:pt>
                <c:pt idx="3006">
                  <c:v>20.570342927791941</c:v>
                </c:pt>
                <c:pt idx="3007">
                  <c:v>20.591469310782774</c:v>
                </c:pt>
                <c:pt idx="3008">
                  <c:v>20.602277091778809</c:v>
                </c:pt>
                <c:pt idx="3009">
                  <c:v>20.602602872137165</c:v>
                </c:pt>
                <c:pt idx="3010">
                  <c:v>20.592696848335251</c:v>
                </c:pt>
                <c:pt idx="3011">
                  <c:v>20.573212939805657</c:v>
                </c:pt>
                <c:pt idx="3012">
                  <c:v>20.545182986811412</c:v>
                </c:pt>
                <c:pt idx="3013">
                  <c:v>20.509976036453608</c:v>
                </c:pt>
                <c:pt idx="3014">
                  <c:v>20.469244323288429</c:v>
                </c:pt>
                <c:pt idx="3015">
                  <c:v>20.42485807603375</c:v>
                </c:pt>
                <c:pt idx="3016">
                  <c:v>20.378831722737051</c:v>
                </c:pt>
                <c:pt idx="3017">
                  <c:v>20.333244406177108</c:v>
                </c:pt>
                <c:pt idx="3018">
                  <c:v>20.29015794577478</c:v>
                </c:pt>
                <c:pt idx="3019">
                  <c:v>20.251535483041749</c:v>
                </c:pt>
                <c:pt idx="3020">
                  <c:v>20.219164020628931</c:v>
                </c:pt>
                <c:pt idx="3021">
                  <c:v>20.194583911399569</c:v>
                </c:pt>
                <c:pt idx="3022">
                  <c:v>20.179028079724191</c:v>
                </c:pt>
                <c:pt idx="3023">
                  <c:v>20.173373373181313</c:v>
                </c:pt>
                <c:pt idx="3024">
                  <c:v>20.178105964211781</c:v>
                </c:pt>
                <c:pt idx="3025">
                  <c:v>20.193302166896636</c:v>
                </c:pt>
                <c:pt idx="3026">
                  <c:v>20.218625425782502</c:v>
                </c:pt>
                <c:pt idx="3027">
                  <c:v>20.253339595569464</c:v>
                </c:pt>
                <c:pt idx="3028">
                  <c:v>20.296337987674693</c:v>
                </c:pt>
                <c:pt idx="3029">
                  <c:v>20.346187037564714</c:v>
                </c:pt>
                <c:pt idx="3030">
                  <c:v>20.401182869843392</c:v>
                </c:pt>
                <c:pt idx="3031">
                  <c:v>20.459418529172869</c:v>
                </c:pt>
                <c:pt idx="3032">
                  <c:v>20.518859224250942</c:v>
                </c:pt>
                <c:pt idx="3033">
                  <c:v>20.577422615895465</c:v>
                </c:pt>
                <c:pt idx="3034">
                  <c:v>20.633060981257188</c:v>
                </c:pt>
                <c:pt idx="3035">
                  <c:v>20.683842012152056</c:v>
                </c:pt>
                <c:pt idx="3036">
                  <c:v>20.728025059403048</c:v>
                </c:pt>
                <c:pt idx="3037">
                  <c:v>20.764129814767664</c:v>
                </c:pt>
                <c:pt idx="3038">
                  <c:v>20.790994720422997</c:v>
                </c:pt>
                <c:pt idx="3039">
                  <c:v>20.807822801309321</c:v>
                </c:pt>
                <c:pt idx="3040">
                  <c:v>20.814213111893128</c:v>
                </c:pt>
                <c:pt idx="3041">
                  <c:v>20.81017655653622</c:v>
                </c:pt>
                <c:pt idx="3042">
                  <c:v>20.796135459235167</c:v>
                </c:pt>
                <c:pt idx="3043">
                  <c:v>20.772906899708474</c:v>
                </c:pt>
                <c:pt idx="3044">
                  <c:v>20.741670473350574</c:v>
                </c:pt>
                <c:pt idx="3045">
                  <c:v>20.703921747168412</c:v>
                </c:pt>
                <c:pt idx="3046">
                  <c:v>20.661413248221326</c:v>
                </c:pt>
                <c:pt idx="3047">
                  <c:v>20.616085313019617</c:v>
                </c:pt>
                <c:pt idx="3048">
                  <c:v>20.569989526405259</c:v>
                </c:pt>
                <c:pt idx="3049">
                  <c:v>20.525207770832388</c:v>
                </c:pt>
                <c:pt idx="3050">
                  <c:v>20.483770080177916</c:v>
                </c:pt>
                <c:pt idx="3051">
                  <c:v>20.447574539372553</c:v>
                </c:pt>
                <c:pt idx="3052">
                  <c:v>20.418312390429403</c:v>
                </c:pt>
                <c:pt idx="3053">
                  <c:v>20.39740130000677</c:v>
                </c:pt>
                <c:pt idx="3054">
                  <c:v>20.385929421612513</c:v>
                </c:pt>
                <c:pt idx="3055">
                  <c:v>20.38461245962278</c:v>
                </c:pt>
                <c:pt idx="3056">
                  <c:v>20.393765429268889</c:v>
                </c:pt>
                <c:pt idx="3057">
                  <c:v>20.413290226876192</c:v>
                </c:pt>
                <c:pt idx="3058">
                  <c:v>20.442679500804687</c:v>
                </c:pt>
                <c:pt idx="3059">
                  <c:v>20.481036670352829</c:v>
                </c:pt>
                <c:pt idx="3060">
                  <c:v>20.527111302725618</c:v>
                </c:pt>
                <c:pt idx="3061">
                  <c:v>20.579348452175388</c:v>
                </c:pt>
                <c:pt idx="3062">
                  <c:v>20.635950014507696</c:v>
                </c:pt>
                <c:pt idx="3063">
                  <c:v>20.694945676048981</c:v>
                </c:pt>
                <c:pt idx="3064">
                  <c:v>20.754270657595054</c:v>
                </c:pt>
                <c:pt idx="3065">
                  <c:v>20.811847185748221</c:v>
                </c:pt>
                <c:pt idx="3066">
                  <c:v>20.865666476973882</c:v>
                </c:pt>
                <c:pt idx="3067">
                  <c:v>20.913867999480161</c:v>
                </c:pt>
                <c:pt idx="3068">
                  <c:v>20.95481288543105</c:v>
                </c:pt>
                <c:pt idx="3069">
                  <c:v>20.987148596821719</c:v>
                </c:pt>
                <c:pt idx="3070">
                  <c:v>21.009862293450134</c:v>
                </c:pt>
                <c:pt idx="3071">
                  <c:v>21.022320797212487</c:v>
                </c:pt>
                <c:pt idx="3072">
                  <c:v>21.024295575823398</c:v>
                </c:pt>
                <c:pt idx="3073">
                  <c:v>21.015971760163126</c:v>
                </c:pt>
                <c:pt idx="3074">
                  <c:v>20.997940839448024</c:v>
                </c:pt>
                <c:pt idx="3075">
                  <c:v>20.97117732245545</c:v>
                </c:pt>
                <c:pt idx="3076">
                  <c:v>20.937000285696886</c:v>
                </c:pt>
                <c:pt idx="3077">
                  <c:v>20.897021325757521</c:v>
                </c:pt>
                <c:pt idx="3078">
                  <c:v>20.853080969481386</c:v>
                </c:pt>
                <c:pt idx="3079">
                  <c:v>20.807176051105255</c:v>
                </c:pt>
                <c:pt idx="3080">
                  <c:v>20.761380921871446</c:v>
                </c:pt>
                <c:pt idx="3081">
                  <c:v>20.717765601000625</c:v>
                </c:pt>
                <c:pt idx="3082">
                  <c:v>20.678314097596076</c:v>
                </c:pt>
                <c:pt idx="3083">
                  <c:v>20.644846126306081</c:v>
                </c:pt>
                <c:pt idx="3084">
                  <c:v>20.618945305658215</c:v>
                </c:pt>
                <c:pt idx="3085">
                  <c:v>20.601896672192872</c:v>
                </c:pt>
                <c:pt idx="3086">
                  <c:v>20.594635975940196</c:v>
                </c:pt>
                <c:pt idx="3087">
                  <c:v>20.59771275792221</c:v>
                </c:pt>
                <c:pt idx="3088">
                  <c:v>20.611268666555034</c:v>
                </c:pt>
                <c:pt idx="3089">
                  <c:v>20.635031868535204</c:v>
                </c:pt>
                <c:pt idx="3090">
                  <c:v>20.668327774743236</c:v>
                </c:pt>
                <c:pt idx="3091">
                  <c:v>20.710105657945363</c:v>
                </c:pt>
                <c:pt idx="3092">
                  <c:v>20.758980112022122</c:v>
                </c:pt>
                <c:pt idx="3093">
                  <c:v>20.81328571683866</c:v>
                </c:pt>
                <c:pt idx="3094">
                  <c:v>20.871142751811139</c:v>
                </c:pt>
                <c:pt idx="3095">
                  <c:v>20.930531365265072</c:v>
                </c:pt>
                <c:pt idx="3096">
                  <c:v>20.989371273036944</c:v>
                </c:pt>
                <c:pt idx="3097">
                  <c:v>21.045603841600538</c:v>
                </c:pt>
                <c:pt idx="3098">
                  <c:v>21.097273316909511</c:v>
                </c:pt>
                <c:pt idx="3099">
                  <c:v>21.142603993857414</c:v>
                </c:pt>
                <c:pt idx="3100">
                  <c:v>21.180070281429916</c:v>
                </c:pt>
                <c:pt idx="3101">
                  <c:v>21.20845689894184</c:v>
                </c:pt>
                <c:pt idx="3102">
                  <c:v>21.226906828158423</c:v>
                </c:pt>
                <c:pt idx="3103">
                  <c:v>21.234955129221163</c:v>
                </c:pt>
                <c:pt idx="3104">
                  <c:v>21.232547286082603</c:v>
                </c:pt>
                <c:pt idx="3105">
                  <c:v>21.220041357581451</c:v>
                </c:pt>
                <c:pt idx="3106">
                  <c:v>21.198193849281822</c:v>
                </c:pt>
                <c:pt idx="3107">
                  <c:v>21.168129863541136</c:v>
                </c:pt>
                <c:pt idx="3108">
                  <c:v>21.131298705614007</c:v>
                </c:pt>
                <c:pt idx="3109">
                  <c:v>21.089416697471922</c:v>
                </c:pt>
                <c:pt idx="3110">
                  <c:v>21.044399455769955</c:v>
                </c:pt>
                <c:pt idx="3111">
                  <c:v>20.998286306114217</c:v>
                </c:pt>
                <c:pt idx="3112">
                  <c:v>20.953159816063998</c:v>
                </c:pt>
                <c:pt idx="3113">
                  <c:v>20.911063621908511</c:v>
                </c:pt>
                <c:pt idx="3114">
                  <c:v>20.873921791579825</c:v>
                </c:pt>
                <c:pt idx="3115">
                  <c:v>20.843462905452526</c:v>
                </c:pt>
                <c:pt idx="3116">
                  <c:v>20.821151850622719</c:v>
                </c:pt>
                <c:pt idx="3117">
                  <c:v>20.808132019904946</c:v>
                </c:pt>
                <c:pt idx="3118">
                  <c:v>20.805180196237554</c:v>
                </c:pt>
                <c:pt idx="3119">
                  <c:v>20.81267590265292</c:v>
                </c:pt>
                <c:pt idx="3120">
                  <c:v>20.830586427190187</c:v>
                </c:pt>
                <c:pt idx="3121">
                  <c:v>20.858468113632341</c:v>
                </c:pt>
                <c:pt idx="3122">
                  <c:v>20.895483867138417</c:v>
                </c:pt>
                <c:pt idx="3123">
                  <c:v>20.940436184039047</c:v>
                </c:pt>
                <c:pt idx="3124">
                  <c:v>20.991814402518578</c:v>
                </c:pt>
                <c:pt idx="3125">
                  <c:v>21.047854309780721</c:v>
                </c:pt>
                <c:pt idx="3126">
                  <c:v>21.106607753741585</c:v>
                </c:pt>
                <c:pt idx="3127">
                  <c:v>21.166019512533669</c:v>
                </c:pt>
                <c:pt idx="3128">
                  <c:v>21.224008388733029</c:v>
                </c:pt>
                <c:pt idx="3129">
                  <c:v>21.278549328519802</c:v>
                </c:pt>
                <c:pt idx="3130">
                  <c:v>21.327753325545228</c:v>
                </c:pt>
                <c:pt idx="3131">
                  <c:v>21.369941956683963</c:v>
                </c:pt>
                <c:pt idx="3132">
                  <c:v>21.403713608667772</c:v>
                </c:pt>
                <c:pt idx="3133">
                  <c:v>21.427998782452235</c:v>
                </c:pt>
                <c:pt idx="3134">
                  <c:v>21.442102293136784</c:v>
                </c:pt>
                <c:pt idx="3135">
                  <c:v>21.445730700327385</c:v>
                </c:pt>
                <c:pt idx="3136">
                  <c:v>21.439003886605398</c:v>
                </c:pt>
                <c:pt idx="3137">
                  <c:v>21.422450327242309</c:v>
                </c:pt>
                <c:pt idx="3138">
                  <c:v>21.39698623780729</c:v>
                </c:pt>
                <c:pt idx="3139">
                  <c:v>21.363879422453067</c:v>
                </c:pt>
                <c:pt idx="3140">
                  <c:v>21.324699249342505</c:v>
                </c:pt>
                <c:pt idx="3141">
                  <c:v>21.281254727067715</c:v>
                </c:pt>
                <c:pt idx="3142">
                  <c:v>21.235523125420766</c:v>
                </c:pt>
                <c:pt idx="3143">
                  <c:v>21.189571956973094</c:v>
                </c:pt>
                <c:pt idx="3144">
                  <c:v>21.145477397885877</c:v>
                </c:pt>
                <c:pt idx="3145">
                  <c:v>21.105242366876872</c:v>
                </c:pt>
                <c:pt idx="3146">
                  <c:v>21.070717494752802</c:v>
                </c:pt>
                <c:pt idx="3147">
                  <c:v>21.043528102865153</c:v>
                </c:pt>
                <c:pt idx="3148">
                  <c:v>21.025010071748429</c:v>
                </c:pt>
                <c:pt idx="3149">
                  <c:v>21.016157130412054</c:v>
                </c:pt>
                <c:pt idx="3150">
                  <c:v>21.017581646128438</c:v>
                </c:pt>
                <c:pt idx="3151">
                  <c:v>21.029490461859002</c:v>
                </c:pt>
                <c:pt idx="3152">
                  <c:v>21.051676734716814</c:v>
                </c:pt>
                <c:pt idx="3153">
                  <c:v>21.083528097500874</c:v>
                </c:pt>
                <c:pt idx="3154">
                  <c:v>21.12405082126746</c:v>
                </c:pt>
                <c:pt idx="3155">
                  <c:v>21.171909025539659</c:v>
                </c:pt>
                <c:pt idx="3156">
                  <c:v>21.22547738901244</c:v>
                </c:pt>
                <c:pt idx="3157">
                  <c:v>21.282905280913663</c:v>
                </c:pt>
                <c:pt idx="3158">
                  <c:v>21.342189782545962</c:v>
                </c:pt>
                <c:pt idx="3159">
                  <c:v>21.401254717753961</c:v>
                </c:pt>
                <c:pt idx="3160">
                  <c:v>21.458032573957304</c:v>
                </c:pt>
                <c:pt idx="3161">
                  <c:v>21.510546081340472</c:v>
                </c:pt>
                <c:pt idx="3162">
                  <c:v>21.556986231274276</c:v>
                </c:pt>
                <c:pt idx="3163">
                  <c:v>21.595783655546576</c:v>
                </c:pt>
                <c:pt idx="3164">
                  <c:v>21.625670549945408</c:v>
                </c:pt>
                <c:pt idx="3165">
                  <c:v>21.645730698834448</c:v>
                </c:pt>
                <c:pt idx="3166">
                  <c:v>21.655435626869764</c:v>
                </c:pt>
                <c:pt idx="3167">
                  <c:v>21.654665451395381</c:v>
                </c:pt>
                <c:pt idx="3168">
                  <c:v>21.643713612731222</c:v>
                </c:pt>
                <c:pt idx="3169">
                  <c:v>21.623275295707419</c:v>
                </c:pt>
                <c:pt idx="3170">
                  <c:v>21.59441999930419</c:v>
                </c:pt>
                <c:pt idx="3171">
                  <c:v>21.558549336734409</c:v>
                </c:pt>
                <c:pt idx="3172">
                  <c:v>21.51734173107905</c:v>
                </c:pt>
                <c:pt idx="3173">
                  <c:v>21.47268618865569</c:v>
                </c:pt>
                <c:pt idx="3174">
                  <c:v>21.426607763266347</c:v>
                </c:pt>
                <c:pt idx="3175">
                  <c:v>21.381187652332457</c:v>
                </c:pt>
                <c:pt idx="3176">
                  <c:v>21.338481077733579</c:v>
                </c:pt>
                <c:pt idx="3177">
                  <c:v>21.300436191579962</c:v>
                </c:pt>
                <c:pt idx="3178">
                  <c:v>21.268817206707734</c:v>
                </c:pt>
                <c:pt idx="3179">
                  <c:v>21.245134784984003</c:v>
                </c:pt>
                <c:pt idx="3180">
                  <c:v>21.230586430139326</c:v>
                </c:pt>
                <c:pt idx="3181">
                  <c:v>21.226009237083158</c:v>
                </c:pt>
                <c:pt idx="3182">
                  <c:v>21.231846862105623</c:v>
                </c:pt>
                <c:pt idx="3183">
                  <c:v>21.248132017242376</c:v>
                </c:pt>
                <c:pt idx="3184">
                  <c:v>21.274485179534533</c:v>
                </c:pt>
                <c:pt idx="3185">
                  <c:v>21.310129566113211</c:v>
                </c:pt>
                <c:pt idx="3186">
                  <c:v>21.353921784226333</c:v>
                </c:pt>
                <c:pt idx="3187">
                  <c:v>21.404396946831071</c:v>
                </c:pt>
                <c:pt idx="3188">
                  <c:v>21.459826473594372</c:v>
                </c:pt>
                <c:pt idx="3189">
                  <c:v>21.518286296612978</c:v>
                </c:pt>
                <c:pt idx="3190">
                  <c:v>21.577732779612003</c:v>
                </c:pt>
                <c:pt idx="3191">
                  <c:v>21.636083355031648</c:v>
                </c:pt>
                <c:pt idx="3192">
                  <c:v>21.691298697250925</c:v>
                </c:pt>
                <c:pt idx="3193">
                  <c:v>21.741463189585104</c:v>
                </c:pt>
                <c:pt idx="3194">
                  <c:v>21.784860510020483</c:v>
                </c:pt>
                <c:pt idx="3195">
                  <c:v>21.820041353248737</c:v>
                </c:pt>
                <c:pt idx="3196">
                  <c:v>21.845880616849485</c:v>
                </c:pt>
                <c:pt idx="3197">
                  <c:v>21.861621795188867</c:v>
                </c:pt>
                <c:pt idx="3198">
                  <c:v>21.866906829354537</c:v>
                </c:pt>
                <c:pt idx="3199">
                  <c:v>21.861790235319205</c:v>
                </c:pt>
                <c:pt idx="3200">
                  <c:v>21.846736952868348</c:v>
                </c:pt>
                <c:pt idx="3201">
                  <c:v>21.822604000168749</c:v>
                </c:pt>
                <c:pt idx="3202">
                  <c:v>21.790606657844585</c:v>
                </c:pt>
                <c:pt idx="3203">
                  <c:v>21.752270516859483</c:v>
                </c:pt>
                <c:pt idx="3204">
                  <c:v>21.709371282280738</c:v>
                </c:pt>
                <c:pt idx="3205">
                  <c:v>21.663864708128919</c:v>
                </c:pt>
                <c:pt idx="3206">
                  <c:v>21.617809427919081</c:v>
                </c:pt>
                <c:pt idx="3207">
                  <c:v>21.573285725818007</c:v>
                </c:pt>
                <c:pt idx="3208">
                  <c:v>21.532313453518714</c:v>
                </c:pt>
                <c:pt idx="3209">
                  <c:v>21.496772331637089</c:v>
                </c:pt>
                <c:pt idx="3210">
                  <c:v>21.468327780352784</c:v>
                </c:pt>
                <c:pt idx="3211">
                  <c:v>21.448365205841363</c:v>
                </c:pt>
                <c:pt idx="3212">
                  <c:v>21.437935335400976</c:v>
                </c:pt>
                <c:pt idx="3213">
                  <c:v>21.437712758221984</c:v>
                </c:pt>
                <c:pt idx="3214">
                  <c:v>21.447969307681966</c:v>
                </c:pt>
                <c:pt idx="3215">
                  <c:v>21.468563335439409</c:v>
                </c:pt>
                <c:pt idx="3216">
                  <c:v>21.498945300544474</c:v>
                </c:pt>
                <c:pt idx="3217">
                  <c:v>21.538179453033901</c:v>
                </c:pt>
                <c:pt idx="3218">
                  <c:v>21.584980756426038</c:v>
                </c:pt>
                <c:pt idx="3219">
                  <c:v>21.637765592241891</c:v>
                </c:pt>
                <c:pt idx="3220">
                  <c:v>21.694714245869768</c:v>
                </c:pt>
                <c:pt idx="3221">
                  <c:v>21.753842708228852</c:v>
                </c:pt>
                <c:pt idx="3222">
                  <c:v>21.813080960106802</c:v>
                </c:pt>
                <c:pt idx="3223">
                  <c:v>21.870354650254754</c:v>
                </c:pt>
                <c:pt idx="3224">
                  <c:v>21.923666944414482</c:v>
                </c:pt>
                <c:pt idx="3225">
                  <c:v>21.971177315707088</c:v>
                </c:pt>
                <c:pt idx="3226">
                  <c:v>22.011274167500009</c:v>
                </c:pt>
                <c:pt idx="3227">
                  <c:v>22.042638423223856</c:v>
                </c:pt>
                <c:pt idx="3228">
                  <c:v>22.064295574035082</c:v>
                </c:pt>
                <c:pt idx="3229">
                  <c:v>22.075654130645756</c:v>
                </c:pt>
                <c:pt idx="3230">
                  <c:v>22.076528962101026</c:v>
                </c:pt>
                <c:pt idx="3231">
                  <c:v>22.067148600611954</c:v>
                </c:pt>
                <c:pt idx="3232">
                  <c:v>22.048146224211045</c:v>
                </c:pt>
                <c:pt idx="3233">
                  <c:v>22.020534673035009</c:v>
                </c:pt>
                <c:pt idx="3234">
                  <c:v>21.985666485031796</c:v>
                </c:pt>
                <c:pt idx="3235">
                  <c:v>21.945180527991262</c:v>
                </c:pt>
                <c:pt idx="3236">
                  <c:v>21.900937333671695</c:v>
                </c:pt>
                <c:pt idx="3237">
                  <c:v>21.854945685587833</c:v>
                </c:pt>
                <c:pt idx="3238">
                  <c:v>21.809283357132472</c:v>
                </c:pt>
                <c:pt idx="3239">
                  <c:v>21.766015127519463</c:v>
                </c:pt>
                <c:pt idx="3240">
                  <c:v>21.727111310446549</c:v>
                </c:pt>
                <c:pt idx="3241">
                  <c:v>21.694370010146006</c:v>
                </c:pt>
                <c:pt idx="3242">
                  <c:v>21.669346172415178</c:v>
                </c:pt>
                <c:pt idx="3243">
                  <c:v>21.65329023010899</c:v>
                </c:pt>
                <c:pt idx="3244">
                  <c:v>21.647098763996382</c:v>
                </c:pt>
                <c:pt idx="3245">
                  <c:v>21.65127912578998</c:v>
                </c:pt>
                <c:pt idx="3246">
                  <c:v>21.665929419239095</c:v>
                </c:pt>
                <c:pt idx="3247">
                  <c:v>21.690734629186441</c:v>
                </c:pt>
                <c:pt idx="3248">
                  <c:v>21.724979051326024</c:v>
                </c:pt>
                <c:pt idx="3249">
                  <c:v>21.767574532213779</c:v>
                </c:pt>
                <c:pt idx="3250">
                  <c:v>21.817103405246229</c:v>
                </c:pt>
                <c:pt idx="3251">
                  <c:v>21.871874428453964</c:v>
                </c:pt>
                <c:pt idx="3252">
                  <c:v>21.92998951693686</c:v>
                </c:pt>
                <c:pt idx="3253">
                  <c:v>21.989418636835019</c:v>
                </c:pt>
                <c:pt idx="3254">
                  <c:v>22.048079905695928</c:v>
                </c:pt>
                <c:pt idx="3255">
                  <c:v>22.103921738665033</c:v>
                </c:pt>
                <c:pt idx="3256">
                  <c:v>22.155003799204607</c:v>
                </c:pt>
                <c:pt idx="3257">
                  <c:v>22.199573560215185</c:v>
                </c:pt>
                <c:pt idx="3258">
                  <c:v>22.236135454637498</c:v>
                </c:pt>
                <c:pt idx="3259">
                  <c:v>22.263509887015619</c:v>
                </c:pt>
                <c:pt idx="3260">
                  <c:v>22.280879777562216</c:v>
                </c:pt>
                <c:pt idx="3261">
                  <c:v>22.287822802207465</c:v>
                </c:pt>
                <c:pt idx="3262">
                  <c:v>22.284328056514738</c:v>
                </c:pt>
                <c:pt idx="3263">
                  <c:v>22.270796485944153</c:v>
                </c:pt>
                <c:pt idx="3264">
                  <c:v>22.248025065486381</c:v>
                </c:pt>
                <c:pt idx="3265">
                  <c:v>22.217175352902125</c:v>
                </c:pt>
                <c:pt idx="3266">
                  <c:v>22.179727656381448</c:v>
                </c:pt>
                <c:pt idx="3267">
                  <c:v>22.137422625060122</c:v>
                </c:pt>
                <c:pt idx="3268">
                  <c:v>22.092192567094365</c:v>
                </c:pt>
                <c:pt idx="3269">
                  <c:v>22.046085205319887</c:v>
                </c:pt>
                <c:pt idx="3270">
                  <c:v>22.00118287891992</c:v>
                </c:pt>
                <c:pt idx="3271">
                  <c:v>21.959520379212552</c:v>
                </c:pt>
                <c:pt idx="3272">
                  <c:v>21.923004661565809</c:v>
                </c:pt>
                <c:pt idx="3273">
                  <c:v>21.893339601418802</c:v>
                </c:pt>
                <c:pt idx="3274">
                  <c:v>21.871958763359284</c:v>
                </c:pt>
                <c:pt idx="3275">
                  <c:v>21.859968836033353</c:v>
                </c:pt>
                <c:pt idx="3276">
                  <c:v>21.858105964811035</c:v>
                </c:pt>
                <c:pt idx="3277">
                  <c:v>21.866706705219428</c:v>
                </c:pt>
                <c:pt idx="3278">
                  <c:v>21.885694743252294</c:v>
                </c:pt>
                <c:pt idx="3279">
                  <c:v>21.914583906541498</c:v>
                </c:pt>
                <c:pt idx="3280">
                  <c:v>21.952497347576333</c:v>
                </c:pt>
                <c:pt idx="3281">
                  <c:v>21.998202142046644</c:v>
                </c:pt>
                <c:pt idx="3282">
                  <c:v>22.050157937139502</c:v>
                </c:pt>
                <c:pt idx="3283">
                  <c:v>22.106577730242329</c:v>
                </c:pt>
                <c:pt idx="3284">
                  <c:v>22.165498379868463</c:v>
                </c:pt>
                <c:pt idx="3285">
                  <c:v>22.224858066607684</c:v>
                </c:pt>
                <c:pt idx="3286">
                  <c:v>22.2825776476767</c:v>
                </c:pt>
                <c:pt idx="3287">
                  <c:v>22.33664269500925</c:v>
                </c:pt>
                <c:pt idx="3288">
                  <c:v>22.385182979854427</c:v>
                </c:pt>
                <c:pt idx="3289">
                  <c:v>22.426546267610558</c:v>
                </c:pt>
                <c:pt idx="3290">
                  <c:v>22.459363511120181</c:v>
                </c:pt>
                <c:pt idx="3291">
                  <c:v>22.482602870055302</c:v>
                </c:pt>
                <c:pt idx="3292">
                  <c:v>22.495610424912286</c:v>
                </c:pt>
                <c:pt idx="3293">
                  <c:v>22.498135979139448</c:v>
                </c:pt>
                <c:pt idx="3294">
                  <c:v>22.490342931305193</c:v>
                </c:pt>
                <c:pt idx="3295">
                  <c:v>22.472801827774241</c:v>
                </c:pt>
                <c:pt idx="3296">
                  <c:v>22.446467850288716</c:v>
                </c:pt>
                <c:pt idx="3297">
                  <c:v>22.412643126740033</c:v>
                </c:pt>
                <c:pt idx="3298">
                  <c:v>22.372925352262151</c:v>
                </c:pt>
                <c:pt idx="3299">
                  <c:v>22.329144747933857</c:v>
                </c:pt>
                <c:pt idx="3300">
                  <c:v>22.283291844555858</c:v>
                </c:pt>
                <c:pt idx="3301">
                  <c:v>22.237438940980638</c:v>
                </c:pt>
                <c:pt idx="3302">
                  <c:v>22.193658336068466</c:v>
                </c:pt>
                <c:pt idx="3303">
                  <c:v>22.153940560642976</c:v>
                </c:pt>
                <c:pt idx="3304">
                  <c:v>22.120115835820613</c:v>
                </c:pt>
                <c:pt idx="3305">
                  <c:v>22.093781856785249</c:v>
                </c:pt>
                <c:pt idx="3306">
                  <c:v>22.076240751489728</c:v>
                </c:pt>
                <c:pt idx="3307">
                  <c:v>22.068447701745651</c:v>
                </c:pt>
                <c:pt idx="3308">
                  <c:v>22.070973253993159</c:v>
                </c:pt>
                <c:pt idx="3309">
                  <c:v>22.083980806878749</c:v>
                </c:pt>
                <c:pt idx="3310">
                  <c:v>22.107220163928513</c:v>
                </c:pt>
                <c:pt idx="3311">
                  <c:v>22.140037405713219</c:v>
                </c:pt>
                <c:pt idx="3312">
                  <c:v>22.181400691972929</c:v>
                </c:pt>
                <c:pt idx="3313">
                  <c:v>22.22994097560931</c:v>
                </c:pt>
                <c:pt idx="3314">
                  <c:v>22.28400602206812</c:v>
                </c:pt>
                <c:pt idx="3315">
                  <c:v>22.341725602633311</c:v>
                </c:pt>
                <c:pt idx="3316">
                  <c:v>22.401085289258162</c:v>
                </c:pt>
                <c:pt idx="3317">
                  <c:v>22.460005939164127</c:v>
                </c:pt>
                <c:pt idx="3318">
                  <c:v>22.516425732929818</c:v>
                </c:pt>
                <c:pt idx="3319">
                  <c:v>22.568381529042451</c:v>
                </c:pt>
                <c:pt idx="3320">
                  <c:v>22.614086324849207</c:v>
                </c:pt>
                <c:pt idx="3321">
                  <c:v>22.651999767484483</c:v>
                </c:pt>
                <c:pt idx="3322">
                  <c:v>22.680888932574852</c:v>
                </c:pt>
                <c:pt idx="3323">
                  <c:v>22.699876972538647</c:v>
                </c:pt>
                <c:pt idx="3324">
                  <c:v>22.708477714931476</c:v>
                </c:pt>
                <c:pt idx="3325">
                  <c:v>22.706614845668838</c:v>
                </c:pt>
                <c:pt idx="3326">
                  <c:v>22.694624920200521</c:v>
                </c:pt>
                <c:pt idx="3327">
                  <c:v>22.673244083823185</c:v>
                </c:pt>
                <c:pt idx="3328">
                  <c:v>22.643579025116605</c:v>
                </c:pt>
                <c:pt idx="3329">
                  <c:v>22.607063308611725</c:v>
                </c:pt>
                <c:pt idx="3330">
                  <c:v>22.565400809702517</c:v>
                </c:pt>
                <c:pt idx="3331">
                  <c:v>22.520498483725614</c:v>
                </c:pt>
                <c:pt idx="3332">
                  <c:v>22.47439112198229</c:v>
                </c:pt>
                <c:pt idx="3333">
                  <c:v>22.429161063654629</c:v>
                </c:pt>
                <c:pt idx="3334">
                  <c:v>22.386856031592686</c:v>
                </c:pt>
                <c:pt idx="3335">
                  <c:v>22.349408333981739</c:v>
                </c:pt>
                <c:pt idx="3336">
                  <c:v>22.318558620000687</c:v>
                </c:pt>
                <c:pt idx="3337">
                  <c:v>22.295787197894693</c:v>
                </c:pt>
                <c:pt idx="3338">
                  <c:v>22.282255625489494</c:v>
                </c:pt>
                <c:pt idx="3339">
                  <c:v>22.278760877848143</c:v>
                </c:pt>
                <c:pt idx="3340">
                  <c:v>22.285703900507635</c:v>
                </c:pt>
                <c:pt idx="3341">
                  <c:v>22.303073789109678</c:v>
                </c:pt>
                <c:pt idx="3342">
                  <c:v>22.330448219661257</c:v>
                </c:pt>
                <c:pt idx="3343">
                  <c:v>22.367010112447062</c:v>
                </c:pt>
                <c:pt idx="3344">
                  <c:v>22.411579872075659</c:v>
                </c:pt>
                <c:pt idx="3345">
                  <c:v>22.462661931542421</c:v>
                </c:pt>
                <c:pt idx="3346">
                  <c:v>22.518503763790246</c:v>
                </c:pt>
                <c:pt idx="3347">
                  <c:v>22.577165032309683</c:v>
                </c:pt>
                <c:pt idx="3348">
                  <c:v>22.63659415225986</c:v>
                </c:pt>
                <c:pt idx="3349">
                  <c:v>22.694709241186047</c:v>
                </c:pt>
                <c:pt idx="3350">
                  <c:v>22.74948026521102</c:v>
                </c:pt>
                <c:pt idx="3351">
                  <c:v>22.799009139402184</c:v>
                </c:pt>
                <c:pt idx="3352">
                  <c:v>22.841604621744679</c:v>
                </c:pt>
                <c:pt idx="3353">
                  <c:v>22.87584904557739</c:v>
                </c:pt>
                <c:pt idx="3354">
                  <c:v>22.900654257389562</c:v>
                </c:pt>
                <c:pt idx="3355">
                  <c:v>22.915304552801629</c:v>
                </c:pt>
                <c:pt idx="3356">
                  <c:v>22.919484916578803</c:v>
                </c:pt>
                <c:pt idx="3357">
                  <c:v>22.913293452392168</c:v>
                </c:pt>
                <c:pt idx="3358">
                  <c:v>22.897237511878259</c:v>
                </c:pt>
                <c:pt idx="3359">
                  <c:v>22.872213675735505</c:v>
                </c:pt>
                <c:pt idx="3360">
                  <c:v>22.839472376755904</c:v>
                </c:pt>
                <c:pt idx="3361">
                  <c:v>22.800568560684926</c:v>
                </c:pt>
                <c:pt idx="3362">
                  <c:v>22.757300331715122</c:v>
                </c:pt>
                <c:pt idx="3363">
                  <c:v>22.711638003518953</c:v>
                </c:pt>
                <c:pt idx="3364">
                  <c:v>22.66564635530003</c:v>
                </c:pt>
                <c:pt idx="3365">
                  <c:v>22.621403160456492</c:v>
                </c:pt>
                <c:pt idx="3366">
                  <c:v>22.580917202523651</c:v>
                </c:pt>
                <c:pt idx="3367">
                  <c:v>22.546049013295185</c:v>
                </c:pt>
                <c:pt idx="3368">
                  <c:v>22.518437460609103</c:v>
                </c:pt>
                <c:pt idx="3369">
                  <c:v>22.499435082473131</c:v>
                </c:pt>
                <c:pt idx="3370">
                  <c:v>22.490054719092242</c:v>
                </c:pt>
                <c:pt idx="3371">
                  <c:v>22.490929548573728</c:v>
                </c:pt>
                <c:pt idx="3372">
                  <c:v>22.502288103206478</c:v>
                </c:pt>
                <c:pt idx="3373">
                  <c:v>22.523945252113709</c:v>
                </c:pt>
                <c:pt idx="3374">
                  <c:v>22.555309506082594</c:v>
                </c:pt>
                <c:pt idx="3375">
                  <c:v>22.59540635633881</c:v>
                </c:pt>
                <c:pt idx="3376">
                  <c:v>22.642916726373699</c:v>
                </c:pt>
                <c:pt idx="3377">
                  <c:v>22.696229019604171</c:v>
                </c:pt>
                <c:pt idx="3378">
                  <c:v>22.753502709188187</c:v>
                </c:pt>
                <c:pt idx="3379">
                  <c:v>22.812740960889585</c:v>
                </c:pt>
                <c:pt idx="3380">
                  <c:v>22.871869423466574</c:v>
                </c:pt>
                <c:pt idx="3381">
                  <c:v>22.928818077698171</c:v>
                </c:pt>
                <c:pt idx="3382">
                  <c:v>22.98160291447984</c:v>
                </c:pt>
                <c:pt idx="3383">
                  <c:v>23.028404219161601</c:v>
                </c:pt>
                <c:pt idx="3384">
                  <c:v>23.067638373213697</c:v>
                </c:pt>
                <c:pt idx="3385">
                  <c:v>23.098020340092816</c:v>
                </c:pt>
                <c:pt idx="3386">
                  <c:v>23.118614369765663</c:v>
                </c:pt>
                <c:pt idx="3387">
                  <c:v>23.128870921206836</c:v>
                </c:pt>
                <c:pt idx="3388">
                  <c:v>23.128648345996616</c:v>
                </c:pt>
                <c:pt idx="3389">
                  <c:v>23.118218477434965</c:v>
                </c:pt>
                <c:pt idx="3390">
                  <c:v>23.098255904638044</c:v>
                </c:pt>
                <c:pt idx="3391">
                  <c:v>23.06981135483645</c:v>
                </c:pt>
                <c:pt idx="3392">
                  <c:v>23.034270234147069</c:v>
                </c:pt>
                <c:pt idx="3393">
                  <c:v>22.993297962702698</c:v>
                </c:pt>
                <c:pt idx="3394">
                  <c:v>22.948774261085422</c:v>
                </c:pt>
                <c:pt idx="3395">
                  <c:v>22.90271898096907</c:v>
                </c:pt>
                <c:pt idx="3396">
                  <c:v>22.857212406516972</c:v>
                </c:pt>
                <c:pt idx="3397">
                  <c:v>22.814313171255698</c:v>
                </c:pt>
                <c:pt idx="3398">
                  <c:v>22.775977029233044</c:v>
                </c:pt>
                <c:pt idx="3399">
                  <c:v>22.743979685557175</c:v>
                </c:pt>
                <c:pt idx="3400">
                  <c:v>22.719846731244893</c:v>
                </c:pt>
                <c:pt idx="3401">
                  <c:v>22.704793446984212</c:v>
                </c:pt>
                <c:pt idx="3402">
                  <c:v>22.699676851013209</c:v>
                </c:pt>
                <c:pt idx="3403">
                  <c:v>22.704961883193782</c:v>
                </c:pt>
                <c:pt idx="3404">
                  <c:v>22.720703059576948</c:v>
                </c:pt>
                <c:pt idx="3405">
                  <c:v>22.746542321327578</c:v>
                </c:pt>
                <c:pt idx="3406">
                  <c:v>22.781723162884713</c:v>
                </c:pt>
                <c:pt idx="3407">
                  <c:v>22.825120481894107</c:v>
                </c:pt>
                <c:pt idx="3408">
                  <c:v>22.875284973103515</c:v>
                </c:pt>
                <c:pt idx="3409">
                  <c:v>22.930500314543668</c:v>
                </c:pt>
                <c:pt idx="3410">
                  <c:v>22.988850889560648</c:v>
                </c:pt>
                <c:pt idx="3411">
                  <c:v>23.048297372549282</c:v>
                </c:pt>
                <c:pt idx="3412">
                  <c:v>23.106757195950159</c:v>
                </c:pt>
                <c:pt idx="3413">
                  <c:v>23.162186723473468</c:v>
                </c:pt>
                <c:pt idx="3414">
                  <c:v>23.212661887185661</c:v>
                </c:pt>
                <c:pt idx="3415">
                  <c:v>23.256454106710354</c:v>
                </c:pt>
                <c:pt idx="3416">
                  <c:v>23.292098494948732</c:v>
                </c:pt>
                <c:pt idx="3417">
                  <c:v>23.318451659083383</c:v>
                </c:pt>
                <c:pt idx="3418">
                  <c:v>23.334736816172654</c:v>
                </c:pt>
                <c:pt idx="3419">
                  <c:v>23.340574443180646</c:v>
                </c:pt>
                <c:pt idx="3420">
                  <c:v>23.335997252064704</c:v>
                </c:pt>
                <c:pt idx="3421">
                  <c:v>23.321448899038309</c:v>
                </c:pt>
                <c:pt idx="3422">
                  <c:v>23.297766478939288</c:v>
                </c:pt>
                <c:pt idx="3423">
                  <c:v>23.26614749543393</c:v>
                </c:pt>
                <c:pt idx="3424">
                  <c:v>23.228102610335636</c:v>
                </c:pt>
                <c:pt idx="3425">
                  <c:v>23.185396036438597</c:v>
                </c:pt>
                <c:pt idx="3426">
                  <c:v>23.139975925825706</c:v>
                </c:pt>
                <c:pt idx="3427">
                  <c:v>23.093897500363532</c:v>
                </c:pt>
                <c:pt idx="3428">
                  <c:v>23.049241957476607</c:v>
                </c:pt>
                <c:pt idx="3429">
                  <c:v>23.008034350985167</c:v>
                </c:pt>
                <c:pt idx="3430">
                  <c:v>22.972163687239792</c:v>
                </c:pt>
                <c:pt idx="3431">
                  <c:v>22.943308389367772</c:v>
                </c:pt>
                <c:pt idx="3432">
                  <c:v>22.922870070640066</c:v>
                </c:pt>
                <c:pt idx="3433">
                  <c:v>22.911918230104011</c:v>
                </c:pt>
                <c:pt idx="3434">
                  <c:v>22.911148052663673</c:v>
                </c:pt>
                <c:pt idx="3435">
                  <c:v>22.9208529787165</c:v>
                </c:pt>
                <c:pt idx="3436">
                  <c:v>22.940913125684727</c:v>
                </c:pt>
                <c:pt idx="3437">
                  <c:v>22.970800018300299</c:v>
                </c:pt>
                <c:pt idx="3438">
                  <c:v>23.009597440997172</c:v>
                </c:pt>
                <c:pt idx="3439">
                  <c:v>23.056037589625547</c:v>
                </c:pt>
                <c:pt idx="3440">
                  <c:v>23.108551096024861</c:v>
                </c:pt>
                <c:pt idx="3441">
                  <c:v>23.165328951604653</c:v>
                </c:pt>
                <c:pt idx="3442">
                  <c:v>23.22439388657412</c:v>
                </c:pt>
                <c:pt idx="3443">
                  <c:v>23.283678388362251</c:v>
                </c:pt>
                <c:pt idx="3444">
                  <c:v>23.341106280807406</c:v>
                </c:pt>
                <c:pt idx="3445">
                  <c:v>23.394674645191078</c:v>
                </c:pt>
                <c:pt idx="3446">
                  <c:v>23.442532850704779</c:v>
                </c:pt>
                <c:pt idx="3447">
                  <c:v>23.483055575994854</c:v>
                </c:pt>
                <c:pt idx="3448">
                  <c:v>23.514906940524021</c:v>
                </c:pt>
                <c:pt idx="3449">
                  <c:v>23.537093215279828</c:v>
                </c:pt>
                <c:pt idx="3450">
                  <c:v>23.549002032986362</c:v>
                </c:pt>
                <c:pt idx="3451">
                  <c:v>23.550426550678733</c:v>
                </c:pt>
                <c:pt idx="3452">
                  <c:v>23.541573611240334</c:v>
                </c:pt>
                <c:pt idx="3453">
                  <c:v>23.523055581868718</c:v>
                </c:pt>
                <c:pt idx="3454">
                  <c:v>23.495866191504565</c:v>
                </c:pt>
                <c:pt idx="3455">
                  <c:v>23.461341320622026</c:v>
                </c:pt>
                <c:pt idx="3456">
                  <c:v>23.421106290523856</c:v>
                </c:pt>
                <c:pt idx="3457">
                  <c:v>23.37701173198063</c:v>
                </c:pt>
                <c:pt idx="3458">
                  <c:v>23.33106056368873</c:v>
                </c:pt>
                <c:pt idx="3459">
                  <c:v>23.28532896180328</c:v>
                </c:pt>
                <c:pt idx="3460">
                  <c:v>23.241884438904904</c:v>
                </c:pt>
                <c:pt idx="3461">
                  <c:v>23.202704264810517</c:v>
                </c:pt>
                <c:pt idx="3462">
                  <c:v>23.169597448150846</c:v>
                </c:pt>
                <c:pt idx="3463">
                  <c:v>23.144133357140433</c:v>
                </c:pt>
                <c:pt idx="3464">
                  <c:v>23.127579795994066</c:v>
                </c:pt>
                <c:pt idx="3465">
                  <c:v>23.12085298035128</c:v>
                </c:pt>
                <c:pt idx="3466">
                  <c:v>23.124481385559381</c:v>
                </c:pt>
                <c:pt idx="3467">
                  <c:v>23.138584894277962</c:v>
                </c:pt>
                <c:pt idx="3468">
                  <c:v>23.162870066190575</c:v>
                </c:pt>
                <c:pt idx="3469">
                  <c:v>23.19664171647042</c:v>
                </c:pt>
                <c:pt idx="3470">
                  <c:v>23.238830346140418</c:v>
                </c:pt>
                <c:pt idx="3471">
                  <c:v>23.28803434199023</c:v>
                </c:pt>
                <c:pt idx="3472">
                  <c:v>23.342575280940956</c:v>
                </c:pt>
                <c:pt idx="3473">
                  <c:v>23.40056415667668</c:v>
                </c:pt>
                <c:pt idx="3474">
                  <c:v>23.459975915396058</c:v>
                </c:pt>
                <c:pt idx="3475">
                  <c:v>23.518729359677771</c:v>
                </c:pt>
                <c:pt idx="3476">
                  <c:v>23.574769267641877</c:v>
                </c:pt>
                <c:pt idx="3477">
                  <c:v>23.626147487176649</c:v>
                </c:pt>
                <c:pt idx="3478">
                  <c:v>23.671099805444193</c:v>
                </c:pt>
                <c:pt idx="3479">
                  <c:v>23.708115560574921</c:v>
                </c:pt>
                <c:pt idx="3480">
                  <c:v>23.735997248835403</c:v>
                </c:pt>
                <c:pt idx="3481">
                  <c:v>23.753907775312861</c:v>
                </c:pt>
                <c:pt idx="3482">
                  <c:v>23.761403483713767</c:v>
                </c:pt>
                <c:pt idx="3483">
                  <c:v>23.758451661998912</c:v>
                </c:pt>
                <c:pt idx="3484">
                  <c:v>23.745431833123597</c:v>
                </c:pt>
                <c:pt idx="3485">
                  <c:v>23.723120779953561</c:v>
                </c:pt>
                <c:pt idx="3486">
                  <c:v>23.692661895237741</c:v>
                </c:pt>
                <c:pt idx="3487">
                  <c:v>23.65552006601661</c:v>
                </c:pt>
                <c:pt idx="3488">
                  <c:v>23.613423872621041</c:v>
                </c:pt>
                <c:pt idx="3489">
                  <c:v>23.568297382953169</c:v>
                </c:pt>
                <c:pt idx="3490">
                  <c:v>23.522184233286971</c:v>
                </c:pt>
                <c:pt idx="3491">
                  <c:v>23.477166991182397</c:v>
                </c:pt>
                <c:pt idx="3492">
                  <c:v>23.435284982261102</c:v>
                </c:pt>
                <c:pt idx="3493">
                  <c:v>23.398453823209298</c:v>
                </c:pt>
                <c:pt idx="3494">
                  <c:v>23.368389836042539</c:v>
                </c:pt>
                <c:pt idx="3495">
                  <c:v>23.346542326071855</c:v>
                </c:pt>
                <c:pt idx="3496">
                  <c:v>23.334036395720567</c:v>
                </c:pt>
                <c:pt idx="3497">
                  <c:v>23.331628550625794</c:v>
                </c:pt>
                <c:pt idx="3498">
                  <c:v>23.339676849703451</c:v>
                </c:pt>
                <c:pt idx="3499">
                  <c:v>23.358126776984342</c:v>
                </c:pt>
                <c:pt idx="3500">
                  <c:v>23.386513392686439</c:v>
                </c:pt>
                <c:pt idx="3501">
                  <c:v>23.423979678646283</c:v>
                </c:pt>
                <c:pt idx="3502">
                  <c:v>23.469310354242445</c:v>
                </c:pt>
                <c:pt idx="3503">
                  <c:v>23.520979828513823</c:v>
                </c:pt>
                <c:pt idx="3504">
                  <c:v>23.577212396395019</c:v>
                </c:pt>
                <c:pt idx="3505">
                  <c:v>23.636052303866517</c:v>
                </c:pt>
                <c:pt idx="3506">
                  <c:v>23.695440917413933</c:v>
                </c:pt>
                <c:pt idx="3507">
                  <c:v>23.753297952870273</c:v>
                </c:pt>
                <c:pt idx="3508">
                  <c:v>23.807603558541697</c:v>
                </c:pt>
                <c:pt idx="3509">
                  <c:v>23.856478013810698</c:v>
                </c:pt>
                <c:pt idx="3510">
                  <c:v>23.898255898495552</c:v>
                </c:pt>
                <c:pt idx="3511">
                  <c:v>23.931551806418071</c:v>
                </c:pt>
                <c:pt idx="3512">
                  <c:v>23.955315010276973</c:v>
                </c:pt>
                <c:pt idx="3513">
                  <c:v>23.968870920878576</c:v>
                </c:pt>
                <c:pt idx="3514">
                  <c:v>23.971947704841767</c:v>
                </c:pt>
                <c:pt idx="3515">
                  <c:v>23.964687010504498</c:v>
                </c:pt>
                <c:pt idx="3516">
                  <c:v>23.947638378813231</c:v>
                </c:pt>
                <c:pt idx="3517">
                  <c:v>23.921737559728005</c:v>
                </c:pt>
                <c:pt idx="3518">
                  <c:v>23.888269589727685</c:v>
                </c:pt>
                <c:pt idx="3519">
                  <c:v>23.848818087288919</c:v>
                </c:pt>
                <c:pt idx="3520">
                  <c:v>23.805202767021818</c:v>
                </c:pt>
                <c:pt idx="3521">
                  <c:v>23.759407638005943</c:v>
                </c:pt>
                <c:pt idx="3522">
                  <c:v>23.71350271945326</c:v>
                </c:pt>
                <c:pt idx="3523">
                  <c:v>23.669562362613132</c:v>
                </c:pt>
                <c:pt idx="3524">
                  <c:v>23.62958340174459</c:v>
                </c:pt>
                <c:pt idx="3525">
                  <c:v>23.595406363728237</c:v>
                </c:pt>
                <c:pt idx="3526">
                  <c:v>23.568642845199015</c:v>
                </c:pt>
                <c:pt idx="3527">
                  <c:v>23.550611922728894</c:v>
                </c:pt>
                <c:pt idx="3528">
                  <c:v>23.542288105164666</c:v>
                </c:pt>
                <c:pt idx="3529">
                  <c:v>23.544262881797639</c:v>
                </c:pt>
                <c:pt idx="3530">
                  <c:v>23.556721383586186</c:v>
                </c:pt>
                <c:pt idx="3531">
                  <c:v>23.57943507832282</c:v>
                </c:pt>
                <c:pt idx="3532">
                  <c:v>23.611770787978372</c:v>
                </c:pt>
                <c:pt idx="3533">
                  <c:v>23.652715672419273</c:v>
                </c:pt>
                <c:pt idx="3534">
                  <c:v>23.700917193700221</c:v>
                </c:pt>
                <c:pt idx="3535">
                  <c:v>23.754736484033689</c:v>
                </c:pt>
                <c:pt idx="3536">
                  <c:v>23.812313011662773</c:v>
                </c:pt>
                <c:pt idx="3537">
                  <c:v>23.871637993073907</c:v>
                </c:pt>
                <c:pt idx="3538">
                  <c:v>23.930633654874292</c:v>
                </c:pt>
                <c:pt idx="3539">
                  <c:v>23.987235217849886</c:v>
                </c:pt>
                <c:pt idx="3540">
                  <c:v>24.039472368301485</c:v>
                </c:pt>
                <c:pt idx="3541">
                  <c:v>24.085547001995309</c:v>
                </c:pt>
                <c:pt idx="3542">
                  <c:v>24.12390417313145</c:v>
                </c:pt>
                <c:pt idx="3543">
                  <c:v>24.153293448852271</c:v>
                </c:pt>
                <c:pt idx="3544">
                  <c:v>24.172818248385525</c:v>
                </c:pt>
                <c:pt idx="3545">
                  <c:v>24.181971220015217</c:v>
                </c:pt>
                <c:pt idx="3546">
                  <c:v>24.180654259988447</c:v>
                </c:pt>
                <c:pt idx="3547">
                  <c:v>24.169182383458978</c:v>
                </c:pt>
                <c:pt idx="3548">
                  <c:v>24.14827129472954</c:v>
                </c:pt>
                <c:pt idx="3549">
                  <c:v>24.119009147241044</c:v>
                </c:pt>
                <c:pt idx="3550">
                  <c:v>24.082813607594467</c:v>
                </c:pt>
                <c:pt idx="3551">
                  <c:v>24.041375917757179</c:v>
                </c:pt>
                <c:pt idx="3552">
                  <c:v>23.996594162627662</c:v>
                </c:pt>
                <c:pt idx="3553">
                  <c:v>23.950498376065191</c:v>
                </c:pt>
                <c:pt idx="3554">
                  <c:v>23.905170440522191</c:v>
                </c:pt>
                <c:pt idx="3555">
                  <c:v>23.862661940853673</c:v>
                </c:pt>
                <c:pt idx="3556">
                  <c:v>23.824913213598769</c:v>
                </c:pt>
                <c:pt idx="3557">
                  <c:v>23.79367678585891</c:v>
                </c:pt>
                <c:pt idx="3558">
                  <c:v>23.770448224695702</c:v>
                </c:pt>
                <c:pt idx="3559">
                  <c:v>23.756407125568071</c:v>
                </c:pt>
                <c:pt idx="3560">
                  <c:v>23.752370568266652</c:v>
                </c:pt>
                <c:pt idx="3561">
                  <c:v>23.758760876864681</c:v>
                </c:pt>
                <c:pt idx="3562">
                  <c:v>23.775588955802366</c:v>
                </c:pt>
                <c:pt idx="3563">
                  <c:v>23.802453859623128</c:v>
                </c:pt>
                <c:pt idx="3564">
                  <c:v>23.838558613339444</c:v>
                </c:pt>
                <c:pt idx="3565">
                  <c:v>23.882741659193709</c:v>
                </c:pt>
                <c:pt idx="3566">
                  <c:v>23.933522688998281</c:v>
                </c:pt>
                <c:pt idx="3567">
                  <c:v>23.989161053619362</c:v>
                </c:pt>
                <c:pt idx="3568">
                  <c:v>24.047724444902006</c:v>
                </c:pt>
                <c:pt idx="3569">
                  <c:v>24.107165140011269</c:v>
                </c:pt>
                <c:pt idx="3570">
                  <c:v>24.165400799763781</c:v>
                </c:pt>
                <c:pt idx="3571">
                  <c:v>24.220396632840643</c:v>
                </c:pt>
                <c:pt idx="3572">
                  <c:v>24.270245683872503</c:v>
                </c:pt>
                <c:pt idx="3573">
                  <c:v>24.31324407741818</c:v>
                </c:pt>
                <c:pt idx="3574">
                  <c:v>24.347958248887299</c:v>
                </c:pt>
                <c:pt idx="3575">
                  <c:v>24.373281509630775</c:v>
                </c:pt>
                <c:pt idx="3576">
                  <c:v>24.388477714275314</c:v>
                </c:pt>
                <c:pt idx="3577">
                  <c:v>24.393210307290236</c:v>
                </c:pt>
                <c:pt idx="3578">
                  <c:v>24.387555602678258</c:v>
                </c:pt>
                <c:pt idx="3579">
                  <c:v>24.371999772804092</c:v>
                </c:pt>
                <c:pt idx="3580">
                  <c:v>24.347419665175114</c:v>
                </c:pt>
                <c:pt idx="3581">
                  <c:v>24.315048204098783</c:v>
                </c:pt>
                <c:pt idx="3582">
                  <c:v>24.276425742385474</c:v>
                </c:pt>
                <c:pt idx="3583">
                  <c:v>24.233339282646046</c:v>
                </c:pt>
                <c:pt idx="3584">
                  <c:v>24.187751966365898</c:v>
                </c:pt>
                <c:pt idx="3585">
                  <c:v>24.14172561295489</c:v>
                </c:pt>
                <c:pt idx="3586">
                  <c:v>24.097339365196298</c:v>
                </c:pt>
                <c:pt idx="3587">
                  <c:v>24.056607651157496</c:v>
                </c:pt>
                <c:pt idx="3588">
                  <c:v>24.021400699590831</c:v>
                </c:pt>
                <c:pt idx="3589">
                  <c:v>23.993370745100194</c:v>
                </c:pt>
                <c:pt idx="3590">
                  <c:v>23.973886834845661</c:v>
                </c:pt>
                <c:pt idx="3591">
                  <c:v>23.963980809158404</c:v>
                </c:pt>
                <c:pt idx="3592">
                  <c:v>23.964306587545348</c:v>
                </c:pt>
                <c:pt idx="3593">
                  <c:v>23.975114366561741</c:v>
                </c:pt>
                <c:pt idx="3594">
                  <c:v>23.996240747642755</c:v>
                </c:pt>
                <c:pt idx="3595">
                  <c:v>24.027115184426954</c:v>
                </c:pt>
                <c:pt idx="3596">
                  <c:v>24.066782495175623</c:v>
                </c:pt>
                <c:pt idx="3597">
                  <c:v>24.113940551999789</c:v>
                </c:pt>
                <c:pt idx="3598">
                  <c:v>24.166991659768147</c:v>
                </c:pt>
                <c:pt idx="3599">
                  <c:v>24.224105597403181</c:v>
                </c:pt>
              </c:numCache>
            </c:numRef>
          </c:yVal>
          <c:smooth val="1"/>
          <c:extLst>
            <c:ext xmlns:c16="http://schemas.microsoft.com/office/drawing/2014/chart" uri="{C3380CC4-5D6E-409C-BE32-E72D297353CC}">
              <c16:uniqueId val="{00000000-B9F6-4DEA-8562-490F77D4CBC2}"/>
            </c:ext>
          </c:extLst>
        </c:ser>
        <c:dLbls>
          <c:showLegendKey val="0"/>
          <c:showVal val="0"/>
          <c:showCatName val="0"/>
          <c:showSerName val="0"/>
          <c:showPercent val="0"/>
          <c:showBubbleSize val="0"/>
        </c:dLbls>
        <c:axId val="755269712"/>
        <c:axId val="755270128"/>
      </c:scatterChart>
      <c:valAx>
        <c:axId val="755269712"/>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5270128"/>
        <c:crosses val="autoZero"/>
        <c:crossBetween val="midCat"/>
      </c:valAx>
      <c:valAx>
        <c:axId val="755270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52697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IN"/>
              <a:t>3 Plates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spPr>
            <a:ln w="22225" cap="rnd" cmpd="sng" algn="ctr">
              <a:solidFill>
                <a:schemeClr val="accent1"/>
              </a:solidFill>
              <a:round/>
            </a:ln>
            <a:effectLst/>
          </c:spPr>
          <c:marker>
            <c:symbol val="none"/>
          </c:marker>
          <c:val>
            <c:numRef>
              <c:f>'[3_plate_15_RPM.xlsx]3_plate_15_RPM2022-10-28 13.54.'!$C$2:$C$6550</c:f>
              <c:numCache>
                <c:formatCode>General</c:formatCode>
                <c:ptCount val="6549"/>
                <c:pt idx="0">
                  <c:v>8.6400000000000001E-3</c:v>
                </c:pt>
                <c:pt idx="1">
                  <c:v>1.9130000000000001E-2</c:v>
                </c:pt>
                <c:pt idx="2">
                  <c:v>1.9130000000000001E-2</c:v>
                </c:pt>
                <c:pt idx="3">
                  <c:v>2.7640000000000001E-2</c:v>
                </c:pt>
                <c:pt idx="4">
                  <c:v>3.7569999999999999E-2</c:v>
                </c:pt>
                <c:pt idx="5">
                  <c:v>3.8969999999999998E-2</c:v>
                </c:pt>
                <c:pt idx="6">
                  <c:v>4.7359999999999999E-2</c:v>
                </c:pt>
                <c:pt idx="7">
                  <c:v>6.1809999999999997E-2</c:v>
                </c:pt>
                <c:pt idx="8">
                  <c:v>6.1809999999999997E-2</c:v>
                </c:pt>
                <c:pt idx="9">
                  <c:v>6.9620000000000001E-2</c:v>
                </c:pt>
                <c:pt idx="10">
                  <c:v>8.269E-2</c:v>
                </c:pt>
                <c:pt idx="11">
                  <c:v>8.5379999999999998E-2</c:v>
                </c:pt>
                <c:pt idx="12">
                  <c:v>9.3799999999999994E-2</c:v>
                </c:pt>
                <c:pt idx="13">
                  <c:v>0.10163999999999999</c:v>
                </c:pt>
                <c:pt idx="14">
                  <c:v>0.11031000000000001</c:v>
                </c:pt>
                <c:pt idx="15">
                  <c:v>0.11398999999999999</c:v>
                </c:pt>
                <c:pt idx="16">
                  <c:v>0.12271</c:v>
                </c:pt>
                <c:pt idx="17">
                  <c:v>0.12416000000000001</c:v>
                </c:pt>
                <c:pt idx="18">
                  <c:v>0.13672000000000001</c:v>
                </c:pt>
                <c:pt idx="19">
                  <c:v>0.13675000000000001</c:v>
                </c:pt>
                <c:pt idx="20">
                  <c:v>0.14183999999999999</c:v>
                </c:pt>
                <c:pt idx="21">
                  <c:v>0.15246999999999999</c:v>
                </c:pt>
                <c:pt idx="22">
                  <c:v>0.15434999999999999</c:v>
                </c:pt>
                <c:pt idx="23">
                  <c:v>0.15567</c:v>
                </c:pt>
                <c:pt idx="24">
                  <c:v>0.16657</c:v>
                </c:pt>
                <c:pt idx="25">
                  <c:v>0.17441999999999999</c:v>
                </c:pt>
                <c:pt idx="26">
                  <c:v>0.17441999999999999</c:v>
                </c:pt>
                <c:pt idx="27">
                  <c:v>0.18275</c:v>
                </c:pt>
                <c:pt idx="28">
                  <c:v>0.18919</c:v>
                </c:pt>
                <c:pt idx="29">
                  <c:v>0.19336</c:v>
                </c:pt>
                <c:pt idx="30">
                  <c:v>0.19808000000000001</c:v>
                </c:pt>
                <c:pt idx="31">
                  <c:v>0.21076</c:v>
                </c:pt>
                <c:pt idx="32">
                  <c:v>0.21423</c:v>
                </c:pt>
                <c:pt idx="33">
                  <c:v>0.22023999999999999</c:v>
                </c:pt>
                <c:pt idx="34">
                  <c:v>0.22931000000000001</c:v>
                </c:pt>
                <c:pt idx="35">
                  <c:v>0.23938999999999999</c:v>
                </c:pt>
                <c:pt idx="36">
                  <c:v>0.24232000000000001</c:v>
                </c:pt>
                <c:pt idx="37">
                  <c:v>0.24787999999999999</c:v>
                </c:pt>
                <c:pt idx="38">
                  <c:v>0.25967000000000001</c:v>
                </c:pt>
                <c:pt idx="39">
                  <c:v>0.26018999999999998</c:v>
                </c:pt>
                <c:pt idx="40">
                  <c:v>0.26967999999999998</c:v>
                </c:pt>
                <c:pt idx="41">
                  <c:v>0.27059</c:v>
                </c:pt>
                <c:pt idx="42">
                  <c:v>0.28016999999999997</c:v>
                </c:pt>
                <c:pt idx="43">
                  <c:v>0.28228999999999999</c:v>
                </c:pt>
                <c:pt idx="44">
                  <c:v>0.29082999999999998</c:v>
                </c:pt>
                <c:pt idx="45">
                  <c:v>0.29753000000000002</c:v>
                </c:pt>
                <c:pt idx="46">
                  <c:v>0.30625999999999998</c:v>
                </c:pt>
                <c:pt idx="47">
                  <c:v>0.31098999999999999</c:v>
                </c:pt>
                <c:pt idx="48">
                  <c:v>0.31944</c:v>
                </c:pt>
                <c:pt idx="49">
                  <c:v>0.32619999999999999</c:v>
                </c:pt>
                <c:pt idx="50">
                  <c:v>0.33157999999999999</c:v>
                </c:pt>
                <c:pt idx="51">
                  <c:v>0.34365000000000001</c:v>
                </c:pt>
                <c:pt idx="52">
                  <c:v>0.35186000000000001</c:v>
                </c:pt>
                <c:pt idx="53">
                  <c:v>0.35981999999999997</c:v>
                </c:pt>
                <c:pt idx="54">
                  <c:v>0.36670000000000003</c:v>
                </c:pt>
                <c:pt idx="55">
                  <c:v>0.37895000000000001</c:v>
                </c:pt>
                <c:pt idx="56">
                  <c:v>0.38235000000000002</c:v>
                </c:pt>
                <c:pt idx="57">
                  <c:v>0.39378999999999997</c:v>
                </c:pt>
                <c:pt idx="58">
                  <c:v>0.40014</c:v>
                </c:pt>
                <c:pt idx="59">
                  <c:v>0.40726000000000001</c:v>
                </c:pt>
                <c:pt idx="60">
                  <c:v>0.41491</c:v>
                </c:pt>
                <c:pt idx="61">
                  <c:v>0.42110999999999998</c:v>
                </c:pt>
                <c:pt idx="62">
                  <c:v>0.42908000000000002</c:v>
                </c:pt>
                <c:pt idx="63">
                  <c:v>0.43339</c:v>
                </c:pt>
                <c:pt idx="64">
                  <c:v>0.44341000000000003</c:v>
                </c:pt>
                <c:pt idx="65">
                  <c:v>0.44523000000000001</c:v>
                </c:pt>
                <c:pt idx="66">
                  <c:v>0.45662000000000003</c:v>
                </c:pt>
                <c:pt idx="67">
                  <c:v>0.46198</c:v>
                </c:pt>
                <c:pt idx="68">
                  <c:v>0.46938999999999997</c:v>
                </c:pt>
                <c:pt idx="69">
                  <c:v>0.47805999999999998</c:v>
                </c:pt>
                <c:pt idx="70">
                  <c:v>0.48380000000000001</c:v>
                </c:pt>
                <c:pt idx="71">
                  <c:v>0.48982999999999999</c:v>
                </c:pt>
                <c:pt idx="72">
                  <c:v>0.49828</c:v>
                </c:pt>
                <c:pt idx="73">
                  <c:v>0.50192999999999999</c:v>
                </c:pt>
                <c:pt idx="74">
                  <c:v>0.50658000000000003</c:v>
                </c:pt>
                <c:pt idx="75">
                  <c:v>0.51910000000000001</c:v>
                </c:pt>
                <c:pt idx="76">
                  <c:v>0.51910000000000001</c:v>
                </c:pt>
                <c:pt idx="77">
                  <c:v>0.52381</c:v>
                </c:pt>
                <c:pt idx="78">
                  <c:v>0.52925999999999995</c:v>
                </c:pt>
                <c:pt idx="79">
                  <c:v>0.53456000000000004</c:v>
                </c:pt>
                <c:pt idx="80">
                  <c:v>0.53598999999999997</c:v>
                </c:pt>
                <c:pt idx="81">
                  <c:v>0.54137000000000002</c:v>
                </c:pt>
                <c:pt idx="82">
                  <c:v>0.54649000000000003</c:v>
                </c:pt>
                <c:pt idx="83">
                  <c:v>0.55020000000000002</c:v>
                </c:pt>
                <c:pt idx="84">
                  <c:v>0.55337999999999998</c:v>
                </c:pt>
                <c:pt idx="85">
                  <c:v>0.55635000000000001</c:v>
                </c:pt>
                <c:pt idx="86">
                  <c:v>0.56194999999999995</c:v>
                </c:pt>
                <c:pt idx="87">
                  <c:v>0.56577999999999995</c:v>
                </c:pt>
                <c:pt idx="88">
                  <c:v>0.56862999999999997</c:v>
                </c:pt>
                <c:pt idx="89">
                  <c:v>0.57289000000000001</c:v>
                </c:pt>
                <c:pt idx="90">
                  <c:v>0.58184999999999998</c:v>
                </c:pt>
                <c:pt idx="91">
                  <c:v>0.58184999999999998</c:v>
                </c:pt>
                <c:pt idx="92">
                  <c:v>0.59018999999999999</c:v>
                </c:pt>
                <c:pt idx="93">
                  <c:v>0.59631000000000001</c:v>
                </c:pt>
                <c:pt idx="94">
                  <c:v>0.60214000000000001</c:v>
                </c:pt>
                <c:pt idx="95">
                  <c:v>0.60821999999999998</c:v>
                </c:pt>
                <c:pt idx="96">
                  <c:v>0.61778999999999995</c:v>
                </c:pt>
                <c:pt idx="97">
                  <c:v>0.62138000000000004</c:v>
                </c:pt>
                <c:pt idx="98">
                  <c:v>0.62612000000000001</c:v>
                </c:pt>
                <c:pt idx="99">
                  <c:v>0.63876999999999995</c:v>
                </c:pt>
                <c:pt idx="100">
                  <c:v>0.64100000000000001</c:v>
                </c:pt>
                <c:pt idx="101">
                  <c:v>0.64995999999999998</c:v>
                </c:pt>
                <c:pt idx="102">
                  <c:v>0.65490999999999999</c:v>
                </c:pt>
                <c:pt idx="103">
                  <c:v>0.65917999999999999</c:v>
                </c:pt>
                <c:pt idx="104">
                  <c:v>0.66688999999999998</c:v>
                </c:pt>
                <c:pt idx="105">
                  <c:v>0.67257999999999996</c:v>
                </c:pt>
                <c:pt idx="106">
                  <c:v>0.67576999999999998</c:v>
                </c:pt>
                <c:pt idx="107">
                  <c:v>0.68310999999999999</c:v>
                </c:pt>
                <c:pt idx="108">
                  <c:v>0.68884000000000001</c:v>
                </c:pt>
                <c:pt idx="109">
                  <c:v>0.69057999999999997</c:v>
                </c:pt>
                <c:pt idx="110">
                  <c:v>0.69850999999999996</c:v>
                </c:pt>
                <c:pt idx="111">
                  <c:v>0.70216000000000001</c:v>
                </c:pt>
                <c:pt idx="112">
                  <c:v>0.70987999999999996</c:v>
                </c:pt>
                <c:pt idx="113">
                  <c:v>0.71380999999999994</c:v>
                </c:pt>
                <c:pt idx="114">
                  <c:v>0.72255999999999998</c:v>
                </c:pt>
                <c:pt idx="115">
                  <c:v>0.72414000000000001</c:v>
                </c:pt>
                <c:pt idx="116">
                  <c:v>0.73612999999999995</c:v>
                </c:pt>
                <c:pt idx="117">
                  <c:v>0.74168999999999996</c:v>
                </c:pt>
                <c:pt idx="118">
                  <c:v>0.74770999999999999</c:v>
                </c:pt>
                <c:pt idx="119">
                  <c:v>0.75470000000000004</c:v>
                </c:pt>
                <c:pt idx="120">
                  <c:v>0.76209000000000005</c:v>
                </c:pt>
                <c:pt idx="121">
                  <c:v>0.76632</c:v>
                </c:pt>
                <c:pt idx="122">
                  <c:v>0.77112000000000003</c:v>
                </c:pt>
                <c:pt idx="123">
                  <c:v>0.78034000000000003</c:v>
                </c:pt>
                <c:pt idx="124">
                  <c:v>0.78036000000000005</c:v>
                </c:pt>
                <c:pt idx="125">
                  <c:v>0.78903000000000001</c:v>
                </c:pt>
                <c:pt idx="126">
                  <c:v>0.79308000000000001</c:v>
                </c:pt>
                <c:pt idx="127">
                  <c:v>0.79957</c:v>
                </c:pt>
                <c:pt idx="128">
                  <c:v>0.80018</c:v>
                </c:pt>
                <c:pt idx="129">
                  <c:v>0.80932999999999999</c:v>
                </c:pt>
                <c:pt idx="130">
                  <c:v>0.81335000000000002</c:v>
                </c:pt>
                <c:pt idx="131">
                  <c:v>0.81818999999999997</c:v>
                </c:pt>
                <c:pt idx="132">
                  <c:v>0.82450999999999997</c:v>
                </c:pt>
                <c:pt idx="133">
                  <c:v>0.83055000000000001</c:v>
                </c:pt>
                <c:pt idx="134">
                  <c:v>0.83782999999999996</c:v>
                </c:pt>
                <c:pt idx="135">
                  <c:v>0.84258999999999995</c:v>
                </c:pt>
                <c:pt idx="136">
                  <c:v>0.85106000000000004</c:v>
                </c:pt>
                <c:pt idx="137">
                  <c:v>0.85526999999999997</c:v>
                </c:pt>
                <c:pt idx="138">
                  <c:v>0.86507000000000001</c:v>
                </c:pt>
                <c:pt idx="139">
                  <c:v>0.86904000000000003</c:v>
                </c:pt>
                <c:pt idx="140">
                  <c:v>0.88005</c:v>
                </c:pt>
                <c:pt idx="141">
                  <c:v>0.88412000000000002</c:v>
                </c:pt>
                <c:pt idx="142">
                  <c:v>0.89163000000000003</c:v>
                </c:pt>
                <c:pt idx="143">
                  <c:v>0.89454999999999996</c:v>
                </c:pt>
                <c:pt idx="144">
                  <c:v>0.90556000000000003</c:v>
                </c:pt>
                <c:pt idx="145">
                  <c:v>0.90998000000000001</c:v>
                </c:pt>
                <c:pt idx="146">
                  <c:v>0.91434000000000004</c:v>
                </c:pt>
                <c:pt idx="147">
                  <c:v>0.92383999999999999</c:v>
                </c:pt>
                <c:pt idx="148">
                  <c:v>0.92811999999999995</c:v>
                </c:pt>
                <c:pt idx="149">
                  <c:v>0.93630999999999998</c:v>
                </c:pt>
                <c:pt idx="150">
                  <c:v>0.93957999999999997</c:v>
                </c:pt>
                <c:pt idx="151">
                  <c:v>0.95132000000000005</c:v>
                </c:pt>
                <c:pt idx="152">
                  <c:v>0.95315000000000005</c:v>
                </c:pt>
                <c:pt idx="153">
                  <c:v>0.96279000000000003</c:v>
                </c:pt>
                <c:pt idx="154">
                  <c:v>0.96721999999999997</c:v>
                </c:pt>
                <c:pt idx="155">
                  <c:v>0.97655000000000003</c:v>
                </c:pt>
                <c:pt idx="156">
                  <c:v>0.98231000000000002</c:v>
                </c:pt>
                <c:pt idx="157">
                  <c:v>0.98862000000000005</c:v>
                </c:pt>
                <c:pt idx="158">
                  <c:v>0.99668999999999996</c:v>
                </c:pt>
                <c:pt idx="159">
                  <c:v>1.00082</c:v>
                </c:pt>
                <c:pt idx="160">
                  <c:v>1.0095499999999999</c:v>
                </c:pt>
                <c:pt idx="161">
                  <c:v>1.01386</c:v>
                </c:pt>
                <c:pt idx="162">
                  <c:v>1.02352</c:v>
                </c:pt>
                <c:pt idx="163">
                  <c:v>1.0243500000000001</c:v>
                </c:pt>
                <c:pt idx="164">
                  <c:v>1.03329</c:v>
                </c:pt>
                <c:pt idx="165">
                  <c:v>1.03803</c:v>
                </c:pt>
                <c:pt idx="166">
                  <c:v>1.0471299999999999</c:v>
                </c:pt>
                <c:pt idx="167">
                  <c:v>1.0471299999999999</c:v>
                </c:pt>
                <c:pt idx="168">
                  <c:v>1.0557000000000001</c:v>
                </c:pt>
                <c:pt idx="169">
                  <c:v>1.0569500000000001</c:v>
                </c:pt>
                <c:pt idx="170">
                  <c:v>1.0611999999999999</c:v>
                </c:pt>
                <c:pt idx="171">
                  <c:v>1.0649999999999999</c:v>
                </c:pt>
                <c:pt idx="172">
                  <c:v>1.0680700000000001</c:v>
                </c:pt>
                <c:pt idx="173">
                  <c:v>1.0738700000000001</c:v>
                </c:pt>
                <c:pt idx="174">
                  <c:v>1.0738700000000001</c:v>
                </c:pt>
                <c:pt idx="175">
                  <c:v>1.0789299999999999</c:v>
                </c:pt>
                <c:pt idx="176">
                  <c:v>1.0824199999999999</c:v>
                </c:pt>
                <c:pt idx="177">
                  <c:v>1.0900300000000001</c:v>
                </c:pt>
                <c:pt idx="178">
                  <c:v>1.0911500000000001</c:v>
                </c:pt>
                <c:pt idx="179">
                  <c:v>1.09738</c:v>
                </c:pt>
                <c:pt idx="180">
                  <c:v>1.10178</c:v>
                </c:pt>
                <c:pt idx="181">
                  <c:v>1.10768</c:v>
                </c:pt>
                <c:pt idx="182">
                  <c:v>1.11005</c:v>
                </c:pt>
                <c:pt idx="183">
                  <c:v>1.11483</c:v>
                </c:pt>
                <c:pt idx="184">
                  <c:v>1.12185</c:v>
                </c:pt>
                <c:pt idx="185">
                  <c:v>1.12496</c:v>
                </c:pt>
                <c:pt idx="186">
                  <c:v>1.13045</c:v>
                </c:pt>
                <c:pt idx="187">
                  <c:v>1.1316200000000001</c:v>
                </c:pt>
                <c:pt idx="188">
                  <c:v>1.1400300000000001</c:v>
                </c:pt>
                <c:pt idx="189">
                  <c:v>1.1400300000000001</c:v>
                </c:pt>
                <c:pt idx="190">
                  <c:v>1.1418900000000001</c:v>
                </c:pt>
                <c:pt idx="191">
                  <c:v>1.1450800000000001</c:v>
                </c:pt>
                <c:pt idx="192">
                  <c:v>1.1506099999999999</c:v>
                </c:pt>
                <c:pt idx="193">
                  <c:v>1.1506099999999999</c:v>
                </c:pt>
                <c:pt idx="194">
                  <c:v>1.1552</c:v>
                </c:pt>
                <c:pt idx="195">
                  <c:v>1.15879</c:v>
                </c:pt>
                <c:pt idx="196">
                  <c:v>1.15879</c:v>
                </c:pt>
                <c:pt idx="197">
                  <c:v>1.1655500000000001</c:v>
                </c:pt>
                <c:pt idx="198">
                  <c:v>1.1668799999999999</c:v>
                </c:pt>
                <c:pt idx="199">
                  <c:v>1.17292</c:v>
                </c:pt>
                <c:pt idx="200">
                  <c:v>1.1760699999999999</c:v>
                </c:pt>
                <c:pt idx="201">
                  <c:v>1.1859200000000001</c:v>
                </c:pt>
                <c:pt idx="202">
                  <c:v>1.18679</c:v>
                </c:pt>
                <c:pt idx="203">
                  <c:v>1.1970000000000001</c:v>
                </c:pt>
                <c:pt idx="204">
                  <c:v>1.2018200000000001</c:v>
                </c:pt>
                <c:pt idx="205">
                  <c:v>1.2105300000000001</c:v>
                </c:pt>
                <c:pt idx="206">
                  <c:v>1.21672</c:v>
                </c:pt>
                <c:pt idx="207">
                  <c:v>1.22315</c:v>
                </c:pt>
                <c:pt idx="208">
                  <c:v>1.2305699999999999</c:v>
                </c:pt>
                <c:pt idx="209">
                  <c:v>1.2378400000000001</c:v>
                </c:pt>
                <c:pt idx="210">
                  <c:v>1.2476</c:v>
                </c:pt>
                <c:pt idx="211">
                  <c:v>1.2513700000000001</c:v>
                </c:pt>
                <c:pt idx="212">
                  <c:v>1.25952</c:v>
                </c:pt>
                <c:pt idx="213">
                  <c:v>1.2626900000000001</c:v>
                </c:pt>
                <c:pt idx="214">
                  <c:v>1.27417</c:v>
                </c:pt>
                <c:pt idx="215">
                  <c:v>1.2764500000000001</c:v>
                </c:pt>
                <c:pt idx="216">
                  <c:v>1.2847900000000001</c:v>
                </c:pt>
                <c:pt idx="217">
                  <c:v>1.2908900000000001</c:v>
                </c:pt>
                <c:pt idx="218">
                  <c:v>1.29375</c:v>
                </c:pt>
                <c:pt idx="219">
                  <c:v>1.30023</c:v>
                </c:pt>
                <c:pt idx="220">
                  <c:v>1.3048900000000001</c:v>
                </c:pt>
                <c:pt idx="221">
                  <c:v>1.31331</c:v>
                </c:pt>
                <c:pt idx="222">
                  <c:v>1.31366</c:v>
                </c:pt>
                <c:pt idx="223">
                  <c:v>1.32385</c:v>
                </c:pt>
                <c:pt idx="224">
                  <c:v>1.32714</c:v>
                </c:pt>
                <c:pt idx="225">
                  <c:v>1.33653</c:v>
                </c:pt>
                <c:pt idx="226">
                  <c:v>1.33897</c:v>
                </c:pt>
                <c:pt idx="227">
                  <c:v>1.3486</c:v>
                </c:pt>
                <c:pt idx="228">
                  <c:v>1.3543799999999999</c:v>
                </c:pt>
                <c:pt idx="229">
                  <c:v>1.3609199999999999</c:v>
                </c:pt>
                <c:pt idx="230">
                  <c:v>1.3670800000000001</c:v>
                </c:pt>
                <c:pt idx="231">
                  <c:v>1.3742099999999999</c:v>
                </c:pt>
                <c:pt idx="232">
                  <c:v>1.3821699999999999</c:v>
                </c:pt>
                <c:pt idx="233">
                  <c:v>1.38453</c:v>
                </c:pt>
                <c:pt idx="234">
                  <c:v>1.3900699999999999</c:v>
                </c:pt>
                <c:pt idx="235">
                  <c:v>1.395</c:v>
                </c:pt>
                <c:pt idx="236">
                  <c:v>1.40212</c:v>
                </c:pt>
                <c:pt idx="237">
                  <c:v>1.4027799999999999</c:v>
                </c:pt>
                <c:pt idx="238">
                  <c:v>1.4116200000000001</c:v>
                </c:pt>
                <c:pt idx="239">
                  <c:v>1.4170700000000001</c:v>
                </c:pt>
                <c:pt idx="240">
                  <c:v>1.4202900000000001</c:v>
                </c:pt>
                <c:pt idx="241">
                  <c:v>1.4272800000000001</c:v>
                </c:pt>
                <c:pt idx="242">
                  <c:v>1.43607</c:v>
                </c:pt>
                <c:pt idx="243">
                  <c:v>1.4410799999999999</c:v>
                </c:pt>
                <c:pt idx="244">
                  <c:v>1.44435</c:v>
                </c:pt>
                <c:pt idx="245">
                  <c:v>1.4518599999999999</c:v>
                </c:pt>
                <c:pt idx="246">
                  <c:v>1.4550700000000001</c:v>
                </c:pt>
                <c:pt idx="247">
                  <c:v>1.4623299999999999</c:v>
                </c:pt>
                <c:pt idx="248">
                  <c:v>1.4644299999999999</c:v>
                </c:pt>
                <c:pt idx="249">
                  <c:v>1.4746600000000001</c:v>
                </c:pt>
                <c:pt idx="250">
                  <c:v>1.4803299999999999</c:v>
                </c:pt>
                <c:pt idx="251">
                  <c:v>1.4837100000000001</c:v>
                </c:pt>
                <c:pt idx="252">
                  <c:v>1.48837</c:v>
                </c:pt>
                <c:pt idx="253">
                  <c:v>1.49508</c:v>
                </c:pt>
                <c:pt idx="254">
                  <c:v>1.4984</c:v>
                </c:pt>
                <c:pt idx="255">
                  <c:v>1.49918</c:v>
                </c:pt>
                <c:pt idx="256">
                  <c:v>1.50827</c:v>
                </c:pt>
                <c:pt idx="257">
                  <c:v>1.50929</c:v>
                </c:pt>
                <c:pt idx="258">
                  <c:v>1.5134099999999999</c:v>
                </c:pt>
                <c:pt idx="259">
                  <c:v>1.51861</c:v>
                </c:pt>
                <c:pt idx="260">
                  <c:v>1.52464</c:v>
                </c:pt>
                <c:pt idx="261">
                  <c:v>1.52746</c:v>
                </c:pt>
                <c:pt idx="262">
                  <c:v>1.5340400000000001</c:v>
                </c:pt>
                <c:pt idx="263">
                  <c:v>1.5395300000000001</c:v>
                </c:pt>
                <c:pt idx="264">
                  <c:v>1.5427599999999999</c:v>
                </c:pt>
                <c:pt idx="265">
                  <c:v>1.55182</c:v>
                </c:pt>
                <c:pt idx="266">
                  <c:v>1.5552299999999999</c:v>
                </c:pt>
                <c:pt idx="267">
                  <c:v>1.5602100000000001</c:v>
                </c:pt>
                <c:pt idx="268">
                  <c:v>1.56599</c:v>
                </c:pt>
                <c:pt idx="269">
                  <c:v>1.57538</c:v>
                </c:pt>
                <c:pt idx="270">
                  <c:v>1.5793600000000001</c:v>
                </c:pt>
                <c:pt idx="271">
                  <c:v>1.5855699999999999</c:v>
                </c:pt>
                <c:pt idx="272">
                  <c:v>1.59548</c:v>
                </c:pt>
                <c:pt idx="273">
                  <c:v>1.60229</c:v>
                </c:pt>
                <c:pt idx="274">
                  <c:v>1.60724</c:v>
                </c:pt>
                <c:pt idx="275">
                  <c:v>1.61266</c:v>
                </c:pt>
                <c:pt idx="276">
                  <c:v>1.62317</c:v>
                </c:pt>
                <c:pt idx="277">
                  <c:v>1.6251100000000001</c:v>
                </c:pt>
                <c:pt idx="278">
                  <c:v>1.6343300000000001</c:v>
                </c:pt>
                <c:pt idx="279">
                  <c:v>1.6395299999999999</c:v>
                </c:pt>
                <c:pt idx="280">
                  <c:v>1.64635</c:v>
                </c:pt>
                <c:pt idx="281">
                  <c:v>1.64951</c:v>
                </c:pt>
                <c:pt idx="282">
                  <c:v>1.6571400000000001</c:v>
                </c:pt>
                <c:pt idx="283">
                  <c:v>1.66222</c:v>
                </c:pt>
                <c:pt idx="284">
                  <c:v>1.66865</c:v>
                </c:pt>
                <c:pt idx="285">
                  <c:v>1.6726000000000001</c:v>
                </c:pt>
                <c:pt idx="286">
                  <c:v>1.68021</c:v>
                </c:pt>
                <c:pt idx="287">
                  <c:v>1.6881999999999999</c:v>
                </c:pt>
                <c:pt idx="288">
                  <c:v>1.6900500000000001</c:v>
                </c:pt>
                <c:pt idx="289">
                  <c:v>1.6959900000000001</c:v>
                </c:pt>
                <c:pt idx="290">
                  <c:v>1.7050399999999999</c:v>
                </c:pt>
                <c:pt idx="291">
                  <c:v>1.7105300000000001</c:v>
                </c:pt>
                <c:pt idx="292">
                  <c:v>1.71594</c:v>
                </c:pt>
                <c:pt idx="293">
                  <c:v>1.72393</c:v>
                </c:pt>
                <c:pt idx="294">
                  <c:v>1.72953</c:v>
                </c:pt>
                <c:pt idx="295">
                  <c:v>1.73512</c:v>
                </c:pt>
                <c:pt idx="296">
                  <c:v>1.7396199999999999</c:v>
                </c:pt>
                <c:pt idx="297">
                  <c:v>1.74621</c:v>
                </c:pt>
                <c:pt idx="298">
                  <c:v>1.75406</c:v>
                </c:pt>
                <c:pt idx="299">
                  <c:v>1.75586</c:v>
                </c:pt>
                <c:pt idx="300">
                  <c:v>1.76315</c:v>
                </c:pt>
                <c:pt idx="301">
                  <c:v>1.76956</c:v>
                </c:pt>
                <c:pt idx="302">
                  <c:v>1.77257</c:v>
                </c:pt>
                <c:pt idx="303">
                  <c:v>1.77826</c:v>
                </c:pt>
                <c:pt idx="304">
                  <c:v>1.78674</c:v>
                </c:pt>
                <c:pt idx="305">
                  <c:v>1.7910299999999999</c:v>
                </c:pt>
                <c:pt idx="306">
                  <c:v>1.7949600000000001</c:v>
                </c:pt>
                <c:pt idx="307">
                  <c:v>1.80711</c:v>
                </c:pt>
                <c:pt idx="308">
                  <c:v>1.8128299999999999</c:v>
                </c:pt>
                <c:pt idx="309">
                  <c:v>1.8206199999999999</c:v>
                </c:pt>
                <c:pt idx="310">
                  <c:v>1.82779</c:v>
                </c:pt>
                <c:pt idx="311">
                  <c:v>1.8359700000000001</c:v>
                </c:pt>
                <c:pt idx="312">
                  <c:v>1.8402000000000001</c:v>
                </c:pt>
                <c:pt idx="313">
                  <c:v>1.8530199999999999</c:v>
                </c:pt>
                <c:pt idx="314">
                  <c:v>1.8597399999999999</c:v>
                </c:pt>
                <c:pt idx="315">
                  <c:v>1.8684400000000001</c:v>
                </c:pt>
                <c:pt idx="316">
                  <c:v>1.8767400000000001</c:v>
                </c:pt>
                <c:pt idx="317">
                  <c:v>1.8823300000000001</c:v>
                </c:pt>
                <c:pt idx="318">
                  <c:v>1.88869</c:v>
                </c:pt>
                <c:pt idx="319">
                  <c:v>1.89561</c:v>
                </c:pt>
                <c:pt idx="320">
                  <c:v>1.9027099999999999</c:v>
                </c:pt>
                <c:pt idx="321">
                  <c:v>1.9038600000000001</c:v>
                </c:pt>
                <c:pt idx="322">
                  <c:v>1.9108700000000001</c:v>
                </c:pt>
                <c:pt idx="323">
                  <c:v>1.9151899999999999</c:v>
                </c:pt>
                <c:pt idx="324">
                  <c:v>1.9213100000000001</c:v>
                </c:pt>
                <c:pt idx="325">
                  <c:v>1.92456</c:v>
                </c:pt>
                <c:pt idx="326">
                  <c:v>1.92919</c:v>
                </c:pt>
                <c:pt idx="327">
                  <c:v>1.9348700000000001</c:v>
                </c:pt>
                <c:pt idx="328">
                  <c:v>1.9385399999999999</c:v>
                </c:pt>
                <c:pt idx="329">
                  <c:v>1.9461999999999999</c:v>
                </c:pt>
                <c:pt idx="330">
                  <c:v>1.9508000000000001</c:v>
                </c:pt>
                <c:pt idx="331">
                  <c:v>1.9578</c:v>
                </c:pt>
                <c:pt idx="332">
                  <c:v>1.9616</c:v>
                </c:pt>
                <c:pt idx="333">
                  <c:v>1.9668000000000001</c:v>
                </c:pt>
                <c:pt idx="334">
                  <c:v>1.97089</c:v>
                </c:pt>
                <c:pt idx="335">
                  <c:v>1.9781899999999999</c:v>
                </c:pt>
                <c:pt idx="336">
                  <c:v>1.9826900000000001</c:v>
                </c:pt>
                <c:pt idx="337">
                  <c:v>1.98628</c:v>
                </c:pt>
                <c:pt idx="338">
                  <c:v>1.99325</c:v>
                </c:pt>
                <c:pt idx="339">
                  <c:v>1.9946999999999999</c:v>
                </c:pt>
                <c:pt idx="340">
                  <c:v>1.99722</c:v>
                </c:pt>
                <c:pt idx="341">
                  <c:v>2.0013999999999998</c:v>
                </c:pt>
                <c:pt idx="342">
                  <c:v>2.0070100000000002</c:v>
                </c:pt>
                <c:pt idx="343">
                  <c:v>2.0070100000000002</c:v>
                </c:pt>
                <c:pt idx="344">
                  <c:v>2.01118</c:v>
                </c:pt>
                <c:pt idx="345">
                  <c:v>2.0161099999999998</c:v>
                </c:pt>
                <c:pt idx="346">
                  <c:v>2.0172699999999999</c:v>
                </c:pt>
                <c:pt idx="347">
                  <c:v>2.0172699999999999</c:v>
                </c:pt>
                <c:pt idx="348">
                  <c:v>2.02142</c:v>
                </c:pt>
                <c:pt idx="349">
                  <c:v>2.0257800000000001</c:v>
                </c:pt>
                <c:pt idx="350">
                  <c:v>2.0257800000000001</c:v>
                </c:pt>
                <c:pt idx="351">
                  <c:v>2.0283199999999999</c:v>
                </c:pt>
                <c:pt idx="352">
                  <c:v>2.03112</c:v>
                </c:pt>
                <c:pt idx="353">
                  <c:v>2.03721</c:v>
                </c:pt>
                <c:pt idx="354">
                  <c:v>2.03721</c:v>
                </c:pt>
                <c:pt idx="355">
                  <c:v>2.0439500000000002</c:v>
                </c:pt>
                <c:pt idx="356">
                  <c:v>2.0493600000000001</c:v>
                </c:pt>
                <c:pt idx="357">
                  <c:v>2.0525199999999999</c:v>
                </c:pt>
                <c:pt idx="358">
                  <c:v>2.05837</c:v>
                </c:pt>
                <c:pt idx="359">
                  <c:v>2.0656699999999999</c:v>
                </c:pt>
                <c:pt idx="360">
                  <c:v>2.0697700000000001</c:v>
                </c:pt>
                <c:pt idx="361">
                  <c:v>2.07111</c:v>
                </c:pt>
                <c:pt idx="362">
                  <c:v>2.0788199999999999</c:v>
                </c:pt>
                <c:pt idx="363">
                  <c:v>2.0838100000000002</c:v>
                </c:pt>
                <c:pt idx="364">
                  <c:v>2.0876800000000002</c:v>
                </c:pt>
                <c:pt idx="365">
                  <c:v>2.0931999999999999</c:v>
                </c:pt>
                <c:pt idx="366">
                  <c:v>2.0991900000000001</c:v>
                </c:pt>
                <c:pt idx="367">
                  <c:v>2.1015000000000001</c:v>
                </c:pt>
                <c:pt idx="368">
                  <c:v>2.1069200000000001</c:v>
                </c:pt>
                <c:pt idx="369">
                  <c:v>2.1123699999999999</c:v>
                </c:pt>
                <c:pt idx="370">
                  <c:v>2.11598</c:v>
                </c:pt>
                <c:pt idx="371">
                  <c:v>2.1268099999999999</c:v>
                </c:pt>
                <c:pt idx="372">
                  <c:v>2.1284399999999999</c:v>
                </c:pt>
                <c:pt idx="373">
                  <c:v>2.1341999999999999</c:v>
                </c:pt>
                <c:pt idx="374">
                  <c:v>2.1393399999999998</c:v>
                </c:pt>
                <c:pt idx="375">
                  <c:v>2.1480600000000001</c:v>
                </c:pt>
                <c:pt idx="376">
                  <c:v>2.1534399999999998</c:v>
                </c:pt>
                <c:pt idx="377">
                  <c:v>2.1643599999999998</c:v>
                </c:pt>
                <c:pt idx="378">
                  <c:v>2.1718700000000002</c:v>
                </c:pt>
                <c:pt idx="379">
                  <c:v>2.1774</c:v>
                </c:pt>
                <c:pt idx="380">
                  <c:v>2.1842899999999998</c:v>
                </c:pt>
                <c:pt idx="381">
                  <c:v>2.1920199999999999</c:v>
                </c:pt>
                <c:pt idx="382">
                  <c:v>2.20187</c:v>
                </c:pt>
                <c:pt idx="383">
                  <c:v>2.2057899999999999</c:v>
                </c:pt>
                <c:pt idx="384">
                  <c:v>2.2062200000000001</c:v>
                </c:pt>
                <c:pt idx="385">
                  <c:v>2.21251</c:v>
                </c:pt>
                <c:pt idx="386">
                  <c:v>2.22445</c:v>
                </c:pt>
                <c:pt idx="387">
                  <c:v>2.22445</c:v>
                </c:pt>
                <c:pt idx="388">
                  <c:v>2.2323</c:v>
                </c:pt>
                <c:pt idx="389">
                  <c:v>2.24498</c:v>
                </c:pt>
                <c:pt idx="390">
                  <c:v>2.24736</c:v>
                </c:pt>
                <c:pt idx="391">
                  <c:v>2.24736</c:v>
                </c:pt>
                <c:pt idx="392">
                  <c:v>2.2505099999999998</c:v>
                </c:pt>
                <c:pt idx="393">
                  <c:v>2.2531300000000001</c:v>
                </c:pt>
                <c:pt idx="394">
                  <c:v>2.2545500000000001</c:v>
                </c:pt>
                <c:pt idx="395">
                  <c:v>2.2594599999999998</c:v>
                </c:pt>
                <c:pt idx="396">
                  <c:v>2.2594599999999998</c:v>
                </c:pt>
                <c:pt idx="397">
                  <c:v>2.2594599999999998</c:v>
                </c:pt>
                <c:pt idx="398">
                  <c:v>2.2606999999999999</c:v>
                </c:pt>
                <c:pt idx="399">
                  <c:v>2.2639300000000002</c:v>
                </c:pt>
                <c:pt idx="400">
                  <c:v>2.2639300000000002</c:v>
                </c:pt>
                <c:pt idx="401">
                  <c:v>2.2654700000000001</c:v>
                </c:pt>
                <c:pt idx="402">
                  <c:v>2.2654700000000001</c:v>
                </c:pt>
                <c:pt idx="403">
                  <c:v>2.2654700000000001</c:v>
                </c:pt>
                <c:pt idx="404">
                  <c:v>2.2680500000000001</c:v>
                </c:pt>
                <c:pt idx="405">
                  <c:v>2.2680500000000001</c:v>
                </c:pt>
                <c:pt idx="406">
                  <c:v>2.26823</c:v>
                </c:pt>
                <c:pt idx="407">
                  <c:v>2.2786400000000002</c:v>
                </c:pt>
                <c:pt idx="408">
                  <c:v>2.2845</c:v>
                </c:pt>
                <c:pt idx="409">
                  <c:v>2.2898000000000001</c:v>
                </c:pt>
                <c:pt idx="410">
                  <c:v>2.3009900000000001</c:v>
                </c:pt>
                <c:pt idx="411">
                  <c:v>2.3059799999999999</c:v>
                </c:pt>
                <c:pt idx="412">
                  <c:v>2.3109299999999999</c:v>
                </c:pt>
                <c:pt idx="413">
                  <c:v>2.32239</c:v>
                </c:pt>
                <c:pt idx="414">
                  <c:v>2.32342</c:v>
                </c:pt>
                <c:pt idx="415">
                  <c:v>2.3319700000000001</c:v>
                </c:pt>
                <c:pt idx="416">
                  <c:v>2.3375599999999999</c:v>
                </c:pt>
                <c:pt idx="417">
                  <c:v>2.3428499999999999</c:v>
                </c:pt>
                <c:pt idx="418">
                  <c:v>2.3489399999999998</c:v>
                </c:pt>
                <c:pt idx="419">
                  <c:v>2.3602699999999999</c:v>
                </c:pt>
                <c:pt idx="420">
                  <c:v>2.3624000000000001</c:v>
                </c:pt>
                <c:pt idx="421">
                  <c:v>2.3699599999999998</c:v>
                </c:pt>
                <c:pt idx="422">
                  <c:v>2.3774700000000002</c:v>
                </c:pt>
                <c:pt idx="423">
                  <c:v>2.3824299999999998</c:v>
                </c:pt>
                <c:pt idx="424">
                  <c:v>2.3912900000000001</c:v>
                </c:pt>
                <c:pt idx="425">
                  <c:v>2.3962400000000001</c:v>
                </c:pt>
                <c:pt idx="426">
                  <c:v>2.4013399999999998</c:v>
                </c:pt>
                <c:pt idx="427">
                  <c:v>2.4042599999999998</c:v>
                </c:pt>
                <c:pt idx="428">
                  <c:v>2.4107799999999999</c:v>
                </c:pt>
                <c:pt idx="429">
                  <c:v>2.4155199999999999</c:v>
                </c:pt>
                <c:pt idx="430">
                  <c:v>2.4257200000000001</c:v>
                </c:pt>
                <c:pt idx="431">
                  <c:v>2.4260000000000002</c:v>
                </c:pt>
                <c:pt idx="432">
                  <c:v>2.4320900000000001</c:v>
                </c:pt>
                <c:pt idx="433">
                  <c:v>2.44035</c:v>
                </c:pt>
                <c:pt idx="434">
                  <c:v>2.4444599999999999</c:v>
                </c:pt>
                <c:pt idx="435">
                  <c:v>2.44862</c:v>
                </c:pt>
                <c:pt idx="436">
                  <c:v>2.45608</c:v>
                </c:pt>
                <c:pt idx="437">
                  <c:v>2.4639700000000002</c:v>
                </c:pt>
                <c:pt idx="438">
                  <c:v>2.4639700000000002</c:v>
                </c:pt>
                <c:pt idx="439">
                  <c:v>2.4733499999999999</c:v>
                </c:pt>
                <c:pt idx="440">
                  <c:v>2.47803</c:v>
                </c:pt>
                <c:pt idx="441">
                  <c:v>2.4843099999999998</c:v>
                </c:pt>
                <c:pt idx="442">
                  <c:v>2.48759</c:v>
                </c:pt>
                <c:pt idx="443">
                  <c:v>2.4978199999999999</c:v>
                </c:pt>
                <c:pt idx="444">
                  <c:v>2.4998800000000001</c:v>
                </c:pt>
                <c:pt idx="445">
                  <c:v>2.5053000000000001</c:v>
                </c:pt>
                <c:pt idx="446">
                  <c:v>2.5112199999999998</c:v>
                </c:pt>
                <c:pt idx="447">
                  <c:v>2.5154700000000001</c:v>
                </c:pt>
                <c:pt idx="448">
                  <c:v>2.52223</c:v>
                </c:pt>
                <c:pt idx="449">
                  <c:v>2.5229200000000001</c:v>
                </c:pt>
                <c:pt idx="450">
                  <c:v>2.5306500000000001</c:v>
                </c:pt>
                <c:pt idx="451">
                  <c:v>2.5334400000000001</c:v>
                </c:pt>
                <c:pt idx="452">
                  <c:v>2.5387900000000001</c:v>
                </c:pt>
                <c:pt idx="453">
                  <c:v>2.54081</c:v>
                </c:pt>
                <c:pt idx="454">
                  <c:v>2.54732</c:v>
                </c:pt>
                <c:pt idx="455">
                  <c:v>2.55111</c:v>
                </c:pt>
                <c:pt idx="456">
                  <c:v>2.5565000000000002</c:v>
                </c:pt>
                <c:pt idx="457">
                  <c:v>2.5604499999999999</c:v>
                </c:pt>
                <c:pt idx="458">
                  <c:v>2.5637599999999998</c:v>
                </c:pt>
                <c:pt idx="459">
                  <c:v>2.5714000000000001</c:v>
                </c:pt>
                <c:pt idx="460">
                  <c:v>2.57498</c:v>
                </c:pt>
                <c:pt idx="461">
                  <c:v>2.5794700000000002</c:v>
                </c:pt>
                <c:pt idx="462">
                  <c:v>2.5836700000000001</c:v>
                </c:pt>
                <c:pt idx="463">
                  <c:v>2.593</c:v>
                </c:pt>
                <c:pt idx="464">
                  <c:v>2.5973600000000001</c:v>
                </c:pt>
                <c:pt idx="465">
                  <c:v>2.6044999999999998</c:v>
                </c:pt>
                <c:pt idx="466">
                  <c:v>2.61232</c:v>
                </c:pt>
                <c:pt idx="467">
                  <c:v>2.6179600000000001</c:v>
                </c:pt>
                <c:pt idx="468">
                  <c:v>2.6255299999999999</c:v>
                </c:pt>
                <c:pt idx="469">
                  <c:v>2.6301399999999999</c:v>
                </c:pt>
                <c:pt idx="470">
                  <c:v>2.6370300000000002</c:v>
                </c:pt>
                <c:pt idx="471">
                  <c:v>2.6418400000000002</c:v>
                </c:pt>
                <c:pt idx="472">
                  <c:v>2.6461899999999998</c:v>
                </c:pt>
                <c:pt idx="473">
                  <c:v>2.6498599999999999</c:v>
                </c:pt>
                <c:pt idx="474">
                  <c:v>2.6594799999999998</c:v>
                </c:pt>
                <c:pt idx="475">
                  <c:v>2.6608299999999998</c:v>
                </c:pt>
                <c:pt idx="476">
                  <c:v>2.6627800000000001</c:v>
                </c:pt>
                <c:pt idx="477">
                  <c:v>2.6713800000000001</c:v>
                </c:pt>
                <c:pt idx="478">
                  <c:v>2.67367</c:v>
                </c:pt>
                <c:pt idx="479">
                  <c:v>2.6790699999999998</c:v>
                </c:pt>
                <c:pt idx="480">
                  <c:v>2.68364</c:v>
                </c:pt>
                <c:pt idx="481">
                  <c:v>2.69116</c:v>
                </c:pt>
                <c:pt idx="482">
                  <c:v>2.6947399999999999</c:v>
                </c:pt>
                <c:pt idx="483">
                  <c:v>2.70268</c:v>
                </c:pt>
                <c:pt idx="484">
                  <c:v>2.7061700000000002</c:v>
                </c:pt>
                <c:pt idx="485">
                  <c:v>2.7141299999999999</c:v>
                </c:pt>
                <c:pt idx="486">
                  <c:v>2.7176</c:v>
                </c:pt>
                <c:pt idx="487">
                  <c:v>2.7229800000000002</c:v>
                </c:pt>
                <c:pt idx="488">
                  <c:v>2.7303000000000002</c:v>
                </c:pt>
                <c:pt idx="489">
                  <c:v>2.7363300000000002</c:v>
                </c:pt>
                <c:pt idx="490">
                  <c:v>2.7435100000000001</c:v>
                </c:pt>
                <c:pt idx="491">
                  <c:v>2.7466599999999999</c:v>
                </c:pt>
                <c:pt idx="492">
                  <c:v>2.7553299999999998</c:v>
                </c:pt>
                <c:pt idx="493">
                  <c:v>2.75996</c:v>
                </c:pt>
                <c:pt idx="494">
                  <c:v>2.7668200000000001</c:v>
                </c:pt>
                <c:pt idx="495">
                  <c:v>2.7723599999999999</c:v>
                </c:pt>
                <c:pt idx="496">
                  <c:v>2.7793199999999998</c:v>
                </c:pt>
                <c:pt idx="497">
                  <c:v>2.7830599999999999</c:v>
                </c:pt>
                <c:pt idx="498">
                  <c:v>2.7861899999999999</c:v>
                </c:pt>
                <c:pt idx="499">
                  <c:v>2.7921800000000001</c:v>
                </c:pt>
                <c:pt idx="500">
                  <c:v>2.7987500000000001</c:v>
                </c:pt>
                <c:pt idx="501">
                  <c:v>2.8018999999999998</c:v>
                </c:pt>
                <c:pt idx="502">
                  <c:v>2.8037899999999998</c:v>
                </c:pt>
                <c:pt idx="503">
                  <c:v>2.81386</c:v>
                </c:pt>
                <c:pt idx="504">
                  <c:v>2.8161900000000002</c:v>
                </c:pt>
                <c:pt idx="505">
                  <c:v>2.8237899999999998</c:v>
                </c:pt>
                <c:pt idx="506">
                  <c:v>2.8305500000000001</c:v>
                </c:pt>
                <c:pt idx="507">
                  <c:v>2.83623</c:v>
                </c:pt>
                <c:pt idx="508">
                  <c:v>2.8428300000000002</c:v>
                </c:pt>
                <c:pt idx="509">
                  <c:v>2.8466900000000002</c:v>
                </c:pt>
                <c:pt idx="510">
                  <c:v>2.8548100000000001</c:v>
                </c:pt>
                <c:pt idx="511">
                  <c:v>2.8586399999999998</c:v>
                </c:pt>
                <c:pt idx="512">
                  <c:v>2.8656100000000002</c:v>
                </c:pt>
                <c:pt idx="513">
                  <c:v>2.8676699999999999</c:v>
                </c:pt>
                <c:pt idx="514">
                  <c:v>2.8767999999999998</c:v>
                </c:pt>
                <c:pt idx="515">
                  <c:v>2.8797799999999998</c:v>
                </c:pt>
                <c:pt idx="516">
                  <c:v>2.8821500000000002</c:v>
                </c:pt>
                <c:pt idx="517">
                  <c:v>2.8868900000000002</c:v>
                </c:pt>
                <c:pt idx="518">
                  <c:v>2.8929399999999998</c:v>
                </c:pt>
                <c:pt idx="519">
                  <c:v>2.8929399999999998</c:v>
                </c:pt>
                <c:pt idx="520">
                  <c:v>2.8934000000000002</c:v>
                </c:pt>
                <c:pt idx="521">
                  <c:v>2.8983400000000001</c:v>
                </c:pt>
                <c:pt idx="522">
                  <c:v>2.8995299999999999</c:v>
                </c:pt>
                <c:pt idx="523">
                  <c:v>2.9013900000000001</c:v>
                </c:pt>
                <c:pt idx="524">
                  <c:v>2.9039100000000002</c:v>
                </c:pt>
                <c:pt idx="525">
                  <c:v>2.9097400000000002</c:v>
                </c:pt>
                <c:pt idx="526">
                  <c:v>2.9097400000000002</c:v>
                </c:pt>
                <c:pt idx="527">
                  <c:v>2.9133</c:v>
                </c:pt>
                <c:pt idx="528">
                  <c:v>2.9179599999999999</c:v>
                </c:pt>
                <c:pt idx="529">
                  <c:v>2.92367</c:v>
                </c:pt>
                <c:pt idx="530">
                  <c:v>2.93066</c:v>
                </c:pt>
                <c:pt idx="531">
                  <c:v>2.9325000000000001</c:v>
                </c:pt>
                <c:pt idx="532">
                  <c:v>2.9387599999999998</c:v>
                </c:pt>
                <c:pt idx="533">
                  <c:v>2.9429099999999999</c:v>
                </c:pt>
                <c:pt idx="534">
                  <c:v>2.9510100000000001</c:v>
                </c:pt>
                <c:pt idx="535">
                  <c:v>2.9527700000000001</c:v>
                </c:pt>
                <c:pt idx="536">
                  <c:v>2.96183</c:v>
                </c:pt>
                <c:pt idx="537">
                  <c:v>2.9649299999999998</c:v>
                </c:pt>
                <c:pt idx="538">
                  <c:v>2.9706100000000002</c:v>
                </c:pt>
                <c:pt idx="539">
                  <c:v>2.9728400000000001</c:v>
                </c:pt>
                <c:pt idx="540">
                  <c:v>2.9826899999999998</c:v>
                </c:pt>
                <c:pt idx="541">
                  <c:v>2.9873799999999999</c:v>
                </c:pt>
                <c:pt idx="542">
                  <c:v>2.9881700000000002</c:v>
                </c:pt>
                <c:pt idx="543">
                  <c:v>2.9966400000000002</c:v>
                </c:pt>
                <c:pt idx="544">
                  <c:v>3.0001899999999999</c:v>
                </c:pt>
                <c:pt idx="545">
                  <c:v>3.0053899999999998</c:v>
                </c:pt>
                <c:pt idx="546">
                  <c:v>3.0054599999999998</c:v>
                </c:pt>
                <c:pt idx="547">
                  <c:v>3.0155500000000002</c:v>
                </c:pt>
                <c:pt idx="548">
                  <c:v>3.0187200000000001</c:v>
                </c:pt>
                <c:pt idx="549">
                  <c:v>3.0234299999999998</c:v>
                </c:pt>
                <c:pt idx="550">
                  <c:v>3.0296599999999998</c:v>
                </c:pt>
                <c:pt idx="551">
                  <c:v>3.03674</c:v>
                </c:pt>
                <c:pt idx="552">
                  <c:v>3.04182</c:v>
                </c:pt>
                <c:pt idx="553">
                  <c:v>3.04562</c:v>
                </c:pt>
                <c:pt idx="554">
                  <c:v>3.0542600000000002</c:v>
                </c:pt>
                <c:pt idx="555">
                  <c:v>3.0567600000000001</c:v>
                </c:pt>
                <c:pt idx="556">
                  <c:v>3.0670799999999998</c:v>
                </c:pt>
                <c:pt idx="557">
                  <c:v>3.0713499999999998</c:v>
                </c:pt>
                <c:pt idx="558">
                  <c:v>3.0814900000000001</c:v>
                </c:pt>
                <c:pt idx="559">
                  <c:v>3.08697</c:v>
                </c:pt>
                <c:pt idx="560">
                  <c:v>3.093</c:v>
                </c:pt>
                <c:pt idx="561">
                  <c:v>3.0977899999999998</c:v>
                </c:pt>
                <c:pt idx="562">
                  <c:v>3.1061899999999998</c:v>
                </c:pt>
                <c:pt idx="563">
                  <c:v>3.1109599999999999</c:v>
                </c:pt>
                <c:pt idx="564">
                  <c:v>3.1152799999999998</c:v>
                </c:pt>
                <c:pt idx="565">
                  <c:v>3.1246200000000002</c:v>
                </c:pt>
                <c:pt idx="566">
                  <c:v>3.1259100000000002</c:v>
                </c:pt>
                <c:pt idx="567">
                  <c:v>3.13354</c:v>
                </c:pt>
                <c:pt idx="568">
                  <c:v>3.13564</c:v>
                </c:pt>
                <c:pt idx="569">
                  <c:v>3.14364</c:v>
                </c:pt>
                <c:pt idx="570">
                  <c:v>3.1480600000000001</c:v>
                </c:pt>
                <c:pt idx="571">
                  <c:v>3.1547100000000001</c:v>
                </c:pt>
                <c:pt idx="572">
                  <c:v>3.15917</c:v>
                </c:pt>
                <c:pt idx="573">
                  <c:v>3.1656300000000002</c:v>
                </c:pt>
                <c:pt idx="574">
                  <c:v>3.1727599999999998</c:v>
                </c:pt>
                <c:pt idx="575">
                  <c:v>3.17509</c:v>
                </c:pt>
                <c:pt idx="576">
                  <c:v>3.1837499999999999</c:v>
                </c:pt>
                <c:pt idx="577">
                  <c:v>3.1865800000000002</c:v>
                </c:pt>
                <c:pt idx="578">
                  <c:v>3.1934499999999999</c:v>
                </c:pt>
                <c:pt idx="579">
                  <c:v>3.19631</c:v>
                </c:pt>
                <c:pt idx="580">
                  <c:v>3.2043200000000001</c:v>
                </c:pt>
                <c:pt idx="581">
                  <c:v>3.2087300000000001</c:v>
                </c:pt>
                <c:pt idx="582">
                  <c:v>3.2128100000000002</c:v>
                </c:pt>
                <c:pt idx="583">
                  <c:v>3.21434</c:v>
                </c:pt>
                <c:pt idx="584">
                  <c:v>3.2202199999999999</c:v>
                </c:pt>
                <c:pt idx="585">
                  <c:v>3.2265299999999999</c:v>
                </c:pt>
                <c:pt idx="586">
                  <c:v>3.2265299999999999</c:v>
                </c:pt>
                <c:pt idx="587">
                  <c:v>3.2323900000000001</c:v>
                </c:pt>
                <c:pt idx="588">
                  <c:v>3.2349999999999999</c:v>
                </c:pt>
                <c:pt idx="589">
                  <c:v>3.2406000000000001</c:v>
                </c:pt>
                <c:pt idx="590">
                  <c:v>3.2406000000000001</c:v>
                </c:pt>
                <c:pt idx="591">
                  <c:v>3.24729</c:v>
                </c:pt>
                <c:pt idx="592">
                  <c:v>3.2491500000000002</c:v>
                </c:pt>
                <c:pt idx="593">
                  <c:v>3.25203</c:v>
                </c:pt>
                <c:pt idx="594">
                  <c:v>3.2565300000000001</c:v>
                </c:pt>
                <c:pt idx="595">
                  <c:v>3.2625799999999998</c:v>
                </c:pt>
                <c:pt idx="596">
                  <c:v>3.2684500000000001</c:v>
                </c:pt>
                <c:pt idx="597">
                  <c:v>3.2687900000000001</c:v>
                </c:pt>
                <c:pt idx="598">
                  <c:v>3.27826</c:v>
                </c:pt>
                <c:pt idx="599">
                  <c:v>3.2820299999999998</c:v>
                </c:pt>
                <c:pt idx="600">
                  <c:v>3.2888999999999999</c:v>
                </c:pt>
                <c:pt idx="601">
                  <c:v>3.2909700000000002</c:v>
                </c:pt>
                <c:pt idx="602">
                  <c:v>3.3009499999999998</c:v>
                </c:pt>
                <c:pt idx="603">
                  <c:v>3.3065799999999999</c:v>
                </c:pt>
                <c:pt idx="604">
                  <c:v>3.31141</c:v>
                </c:pt>
                <c:pt idx="605">
                  <c:v>3.3185500000000001</c:v>
                </c:pt>
                <c:pt idx="606">
                  <c:v>3.3236599999999998</c:v>
                </c:pt>
                <c:pt idx="607">
                  <c:v>3.3300100000000001</c:v>
                </c:pt>
                <c:pt idx="608">
                  <c:v>3.3313199999999998</c:v>
                </c:pt>
                <c:pt idx="609">
                  <c:v>3.3415400000000002</c:v>
                </c:pt>
                <c:pt idx="610">
                  <c:v>3.3466999999999998</c:v>
                </c:pt>
                <c:pt idx="611">
                  <c:v>3.35541</c:v>
                </c:pt>
                <c:pt idx="612">
                  <c:v>3.3600599999999998</c:v>
                </c:pt>
                <c:pt idx="613">
                  <c:v>3.3750100000000001</c:v>
                </c:pt>
                <c:pt idx="614">
                  <c:v>3.3812700000000002</c:v>
                </c:pt>
                <c:pt idx="615">
                  <c:v>3.3888099999999999</c:v>
                </c:pt>
                <c:pt idx="616">
                  <c:v>3.4004699999999999</c:v>
                </c:pt>
                <c:pt idx="617">
                  <c:v>3.4092500000000001</c:v>
                </c:pt>
                <c:pt idx="618">
                  <c:v>3.4175200000000001</c:v>
                </c:pt>
                <c:pt idx="619">
                  <c:v>3.4214099999999998</c:v>
                </c:pt>
                <c:pt idx="620">
                  <c:v>3.4343900000000001</c:v>
                </c:pt>
                <c:pt idx="621">
                  <c:v>3.4360599999999999</c:v>
                </c:pt>
                <c:pt idx="622">
                  <c:v>3.44773</c:v>
                </c:pt>
                <c:pt idx="623">
                  <c:v>3.4498600000000001</c:v>
                </c:pt>
                <c:pt idx="624">
                  <c:v>3.4579900000000001</c:v>
                </c:pt>
                <c:pt idx="625">
                  <c:v>3.4609700000000001</c:v>
                </c:pt>
                <c:pt idx="626">
                  <c:v>3.46644</c:v>
                </c:pt>
                <c:pt idx="627">
                  <c:v>3.4688099999999999</c:v>
                </c:pt>
                <c:pt idx="628">
                  <c:v>3.4740700000000002</c:v>
                </c:pt>
                <c:pt idx="629">
                  <c:v>3.4798200000000001</c:v>
                </c:pt>
                <c:pt idx="630">
                  <c:v>3.4798200000000001</c:v>
                </c:pt>
                <c:pt idx="631">
                  <c:v>3.4862500000000001</c:v>
                </c:pt>
                <c:pt idx="632">
                  <c:v>3.4862500000000001</c:v>
                </c:pt>
                <c:pt idx="633">
                  <c:v>3.4927899999999998</c:v>
                </c:pt>
                <c:pt idx="634">
                  <c:v>3.4928300000000001</c:v>
                </c:pt>
                <c:pt idx="635">
                  <c:v>3.50007</c:v>
                </c:pt>
                <c:pt idx="636">
                  <c:v>3.50352</c:v>
                </c:pt>
                <c:pt idx="637">
                  <c:v>3.50989</c:v>
                </c:pt>
                <c:pt idx="638">
                  <c:v>3.5143800000000001</c:v>
                </c:pt>
                <c:pt idx="639">
                  <c:v>3.5187200000000001</c:v>
                </c:pt>
                <c:pt idx="640">
                  <c:v>3.5280399999999998</c:v>
                </c:pt>
                <c:pt idx="641">
                  <c:v>3.5280399999999998</c:v>
                </c:pt>
                <c:pt idx="642">
                  <c:v>3.5363899999999999</c:v>
                </c:pt>
                <c:pt idx="643">
                  <c:v>3.5423800000000001</c:v>
                </c:pt>
                <c:pt idx="644">
                  <c:v>3.5490499999999998</c:v>
                </c:pt>
                <c:pt idx="645">
                  <c:v>3.5517400000000001</c:v>
                </c:pt>
                <c:pt idx="646">
                  <c:v>3.5628799999999998</c:v>
                </c:pt>
                <c:pt idx="647">
                  <c:v>3.5674999999999999</c:v>
                </c:pt>
                <c:pt idx="648">
                  <c:v>3.5691899999999999</c:v>
                </c:pt>
                <c:pt idx="649">
                  <c:v>3.57518</c:v>
                </c:pt>
                <c:pt idx="650">
                  <c:v>3.5783399999999999</c:v>
                </c:pt>
                <c:pt idx="651">
                  <c:v>3.5864099999999999</c:v>
                </c:pt>
                <c:pt idx="652">
                  <c:v>3.5864099999999999</c:v>
                </c:pt>
                <c:pt idx="653">
                  <c:v>3.5944600000000002</c:v>
                </c:pt>
                <c:pt idx="654">
                  <c:v>3.5951399999999998</c:v>
                </c:pt>
                <c:pt idx="655">
                  <c:v>3.60304</c:v>
                </c:pt>
                <c:pt idx="656">
                  <c:v>3.6031</c:v>
                </c:pt>
                <c:pt idx="657">
                  <c:v>3.6122700000000001</c:v>
                </c:pt>
                <c:pt idx="658">
                  <c:v>3.6180300000000001</c:v>
                </c:pt>
                <c:pt idx="659">
                  <c:v>3.6204000000000001</c:v>
                </c:pt>
                <c:pt idx="660">
                  <c:v>3.6291799999999999</c:v>
                </c:pt>
                <c:pt idx="661">
                  <c:v>3.6355300000000002</c:v>
                </c:pt>
                <c:pt idx="662">
                  <c:v>3.64202</c:v>
                </c:pt>
                <c:pt idx="663">
                  <c:v>3.6444200000000002</c:v>
                </c:pt>
                <c:pt idx="664">
                  <c:v>3.6558099999999998</c:v>
                </c:pt>
                <c:pt idx="665">
                  <c:v>3.6586099999999999</c:v>
                </c:pt>
                <c:pt idx="666">
                  <c:v>3.6663299999999999</c:v>
                </c:pt>
                <c:pt idx="667">
                  <c:v>3.6740499999999998</c:v>
                </c:pt>
                <c:pt idx="668">
                  <c:v>3.6814499999999999</c:v>
                </c:pt>
                <c:pt idx="669">
                  <c:v>3.6850700000000001</c:v>
                </c:pt>
                <c:pt idx="670">
                  <c:v>3.6890499999999999</c:v>
                </c:pt>
                <c:pt idx="671">
                  <c:v>3.69374</c:v>
                </c:pt>
                <c:pt idx="672">
                  <c:v>3.6978599999999999</c:v>
                </c:pt>
                <c:pt idx="673">
                  <c:v>3.7063799999999998</c:v>
                </c:pt>
                <c:pt idx="674">
                  <c:v>3.7063799999999998</c:v>
                </c:pt>
                <c:pt idx="675">
                  <c:v>3.7150699999999999</c:v>
                </c:pt>
                <c:pt idx="676">
                  <c:v>3.7166199999999998</c:v>
                </c:pt>
                <c:pt idx="677">
                  <c:v>3.72383</c:v>
                </c:pt>
                <c:pt idx="678">
                  <c:v>3.7269100000000002</c:v>
                </c:pt>
                <c:pt idx="679">
                  <c:v>3.7355100000000001</c:v>
                </c:pt>
                <c:pt idx="680">
                  <c:v>3.7424400000000002</c:v>
                </c:pt>
                <c:pt idx="681">
                  <c:v>3.74587</c:v>
                </c:pt>
                <c:pt idx="682">
                  <c:v>3.75535</c:v>
                </c:pt>
                <c:pt idx="683">
                  <c:v>3.76037</c:v>
                </c:pt>
                <c:pt idx="684">
                  <c:v>3.7691400000000002</c:v>
                </c:pt>
                <c:pt idx="685">
                  <c:v>3.7737500000000002</c:v>
                </c:pt>
                <c:pt idx="686">
                  <c:v>3.78396</c:v>
                </c:pt>
                <c:pt idx="687">
                  <c:v>3.7862499999999999</c:v>
                </c:pt>
                <c:pt idx="688">
                  <c:v>3.7966199999999999</c:v>
                </c:pt>
                <c:pt idx="689">
                  <c:v>3.8008199999999999</c:v>
                </c:pt>
                <c:pt idx="690">
                  <c:v>3.8075399999999999</c:v>
                </c:pt>
                <c:pt idx="691">
                  <c:v>3.8135400000000002</c:v>
                </c:pt>
                <c:pt idx="692">
                  <c:v>3.8163499999999999</c:v>
                </c:pt>
                <c:pt idx="693">
                  <c:v>3.8235199999999998</c:v>
                </c:pt>
                <c:pt idx="694">
                  <c:v>3.8265099999999999</c:v>
                </c:pt>
                <c:pt idx="695">
                  <c:v>3.8365999999999998</c:v>
                </c:pt>
                <c:pt idx="696">
                  <c:v>3.8365999999999998</c:v>
                </c:pt>
                <c:pt idx="697">
                  <c:v>3.8443100000000001</c:v>
                </c:pt>
                <c:pt idx="698">
                  <c:v>3.8476900000000001</c:v>
                </c:pt>
                <c:pt idx="699">
                  <c:v>3.8528099999999998</c:v>
                </c:pt>
                <c:pt idx="700">
                  <c:v>3.8566600000000002</c:v>
                </c:pt>
                <c:pt idx="701">
                  <c:v>3.8620100000000002</c:v>
                </c:pt>
                <c:pt idx="702">
                  <c:v>3.8693499999999998</c:v>
                </c:pt>
                <c:pt idx="703">
                  <c:v>3.8715000000000002</c:v>
                </c:pt>
                <c:pt idx="704">
                  <c:v>3.8779499999999998</c:v>
                </c:pt>
                <c:pt idx="705">
                  <c:v>3.88157</c:v>
                </c:pt>
                <c:pt idx="706">
                  <c:v>3.88978</c:v>
                </c:pt>
                <c:pt idx="707">
                  <c:v>3.8910399999999998</c:v>
                </c:pt>
                <c:pt idx="708">
                  <c:v>3.9014099999999998</c:v>
                </c:pt>
                <c:pt idx="709">
                  <c:v>3.90585</c:v>
                </c:pt>
                <c:pt idx="710">
                  <c:v>3.91351</c:v>
                </c:pt>
                <c:pt idx="711">
                  <c:v>3.9142800000000002</c:v>
                </c:pt>
                <c:pt idx="712">
                  <c:v>3.9209999999999998</c:v>
                </c:pt>
                <c:pt idx="713">
                  <c:v>3.92726</c:v>
                </c:pt>
                <c:pt idx="714">
                  <c:v>3.9289999999999998</c:v>
                </c:pt>
                <c:pt idx="715">
                  <c:v>3.93648</c:v>
                </c:pt>
                <c:pt idx="716">
                  <c:v>3.93879</c:v>
                </c:pt>
                <c:pt idx="717">
                  <c:v>3.9449299999999998</c:v>
                </c:pt>
                <c:pt idx="718">
                  <c:v>3.9450699999999999</c:v>
                </c:pt>
                <c:pt idx="719">
                  <c:v>3.9537599999999999</c:v>
                </c:pt>
                <c:pt idx="720">
                  <c:v>3.9580500000000001</c:v>
                </c:pt>
                <c:pt idx="721">
                  <c:v>3.9651399999999999</c:v>
                </c:pt>
                <c:pt idx="722">
                  <c:v>3.9691800000000002</c:v>
                </c:pt>
                <c:pt idx="723">
                  <c:v>3.9754499999999999</c:v>
                </c:pt>
                <c:pt idx="724">
                  <c:v>3.98563</c:v>
                </c:pt>
                <c:pt idx="725">
                  <c:v>3.98719</c:v>
                </c:pt>
                <c:pt idx="726">
                  <c:v>3.9975900000000002</c:v>
                </c:pt>
                <c:pt idx="727">
                  <c:v>4.00122</c:v>
                </c:pt>
                <c:pt idx="728">
                  <c:v>4.01159</c:v>
                </c:pt>
                <c:pt idx="729">
                  <c:v>4.0126999999999997</c:v>
                </c:pt>
                <c:pt idx="730">
                  <c:v>4.0236400000000003</c:v>
                </c:pt>
                <c:pt idx="731">
                  <c:v>4.0293000000000001</c:v>
                </c:pt>
                <c:pt idx="732">
                  <c:v>4.0374100000000004</c:v>
                </c:pt>
                <c:pt idx="733">
                  <c:v>4.0396299999999998</c:v>
                </c:pt>
                <c:pt idx="734">
                  <c:v>4.0452000000000004</c:v>
                </c:pt>
                <c:pt idx="735">
                  <c:v>4.0513899999999996</c:v>
                </c:pt>
                <c:pt idx="736">
                  <c:v>4.0546100000000003</c:v>
                </c:pt>
                <c:pt idx="737">
                  <c:v>4.0587200000000001</c:v>
                </c:pt>
                <c:pt idx="738">
                  <c:v>4.0613900000000003</c:v>
                </c:pt>
                <c:pt idx="739">
                  <c:v>4.0699399999999999</c:v>
                </c:pt>
                <c:pt idx="740">
                  <c:v>4.0699399999999999</c:v>
                </c:pt>
                <c:pt idx="741">
                  <c:v>4.0766299999999998</c:v>
                </c:pt>
                <c:pt idx="742">
                  <c:v>4.0791199999999996</c:v>
                </c:pt>
                <c:pt idx="743">
                  <c:v>4.0851199999999999</c:v>
                </c:pt>
                <c:pt idx="744">
                  <c:v>4.0892799999999996</c:v>
                </c:pt>
                <c:pt idx="745">
                  <c:v>4.0928000000000004</c:v>
                </c:pt>
                <c:pt idx="746">
                  <c:v>4.1028000000000002</c:v>
                </c:pt>
                <c:pt idx="747">
                  <c:v>4.1050599999999999</c:v>
                </c:pt>
                <c:pt idx="748">
                  <c:v>4.1118600000000001</c:v>
                </c:pt>
                <c:pt idx="749">
                  <c:v>4.11524</c:v>
                </c:pt>
                <c:pt idx="750">
                  <c:v>4.1256300000000001</c:v>
                </c:pt>
                <c:pt idx="751">
                  <c:v>4.1256300000000001</c:v>
                </c:pt>
                <c:pt idx="752">
                  <c:v>4.13565</c:v>
                </c:pt>
                <c:pt idx="753">
                  <c:v>4.1422299999999996</c:v>
                </c:pt>
                <c:pt idx="754">
                  <c:v>4.1455500000000001</c:v>
                </c:pt>
                <c:pt idx="755">
                  <c:v>4.1500000000000004</c:v>
                </c:pt>
                <c:pt idx="756">
                  <c:v>4.1564899999999998</c:v>
                </c:pt>
                <c:pt idx="757">
                  <c:v>4.1627999999999998</c:v>
                </c:pt>
                <c:pt idx="758">
                  <c:v>4.1649900000000004</c:v>
                </c:pt>
                <c:pt idx="759">
                  <c:v>4.1728899999999998</c:v>
                </c:pt>
                <c:pt idx="760">
                  <c:v>4.1764799999999997</c:v>
                </c:pt>
                <c:pt idx="761">
                  <c:v>4.1873300000000002</c:v>
                </c:pt>
                <c:pt idx="762">
                  <c:v>4.1873300000000002</c:v>
                </c:pt>
                <c:pt idx="763">
                  <c:v>4.1948299999999996</c:v>
                </c:pt>
                <c:pt idx="764">
                  <c:v>4.2010100000000001</c:v>
                </c:pt>
                <c:pt idx="765">
                  <c:v>4.2070299999999996</c:v>
                </c:pt>
                <c:pt idx="766">
                  <c:v>4.2146100000000004</c:v>
                </c:pt>
                <c:pt idx="767">
                  <c:v>4.2218099999999996</c:v>
                </c:pt>
                <c:pt idx="768">
                  <c:v>4.2304000000000004</c:v>
                </c:pt>
                <c:pt idx="769">
                  <c:v>4.2329400000000001</c:v>
                </c:pt>
                <c:pt idx="770">
                  <c:v>4.2424099999999996</c:v>
                </c:pt>
                <c:pt idx="771">
                  <c:v>4.2473799999999997</c:v>
                </c:pt>
                <c:pt idx="772">
                  <c:v>4.2571099999999999</c:v>
                </c:pt>
                <c:pt idx="773">
                  <c:v>4.2589300000000003</c:v>
                </c:pt>
                <c:pt idx="774">
                  <c:v>4.26912</c:v>
                </c:pt>
                <c:pt idx="775">
                  <c:v>4.27203</c:v>
                </c:pt>
                <c:pt idx="776">
                  <c:v>4.2779400000000001</c:v>
                </c:pt>
                <c:pt idx="777">
                  <c:v>4.28484</c:v>
                </c:pt>
                <c:pt idx="778">
                  <c:v>4.2888799999999998</c:v>
                </c:pt>
                <c:pt idx="779">
                  <c:v>4.2965299999999997</c:v>
                </c:pt>
                <c:pt idx="780">
                  <c:v>4.2980299999999998</c:v>
                </c:pt>
                <c:pt idx="781">
                  <c:v>4.3053800000000004</c:v>
                </c:pt>
                <c:pt idx="782">
                  <c:v>4.3060200000000002</c:v>
                </c:pt>
                <c:pt idx="783">
                  <c:v>4.3160600000000002</c:v>
                </c:pt>
                <c:pt idx="784">
                  <c:v>4.3160600000000002</c:v>
                </c:pt>
                <c:pt idx="785">
                  <c:v>4.3228900000000001</c:v>
                </c:pt>
                <c:pt idx="786">
                  <c:v>4.3276700000000003</c:v>
                </c:pt>
                <c:pt idx="787">
                  <c:v>4.3328899999999999</c:v>
                </c:pt>
                <c:pt idx="788">
                  <c:v>4.3367199999999997</c:v>
                </c:pt>
                <c:pt idx="789">
                  <c:v>4.3400999999999996</c:v>
                </c:pt>
                <c:pt idx="790">
                  <c:v>4.3493700000000004</c:v>
                </c:pt>
                <c:pt idx="791">
                  <c:v>4.3493700000000004</c:v>
                </c:pt>
                <c:pt idx="792">
                  <c:v>4.3558599999999998</c:v>
                </c:pt>
                <c:pt idx="793">
                  <c:v>4.3597400000000004</c:v>
                </c:pt>
                <c:pt idx="794">
                  <c:v>4.3680199999999996</c:v>
                </c:pt>
                <c:pt idx="795">
                  <c:v>4.3686800000000003</c:v>
                </c:pt>
                <c:pt idx="796">
                  <c:v>4.3736100000000002</c:v>
                </c:pt>
                <c:pt idx="797">
                  <c:v>4.3804400000000001</c:v>
                </c:pt>
                <c:pt idx="798">
                  <c:v>4.383</c:v>
                </c:pt>
                <c:pt idx="799">
                  <c:v>4.3853400000000002</c:v>
                </c:pt>
                <c:pt idx="800">
                  <c:v>4.38619</c:v>
                </c:pt>
                <c:pt idx="801">
                  <c:v>4.3933200000000001</c:v>
                </c:pt>
                <c:pt idx="802">
                  <c:v>4.3933200000000001</c:v>
                </c:pt>
                <c:pt idx="803">
                  <c:v>4.3942899999999998</c:v>
                </c:pt>
                <c:pt idx="804">
                  <c:v>4.3951000000000002</c:v>
                </c:pt>
                <c:pt idx="805">
                  <c:v>4.4036400000000002</c:v>
                </c:pt>
                <c:pt idx="806">
                  <c:v>4.4036400000000002</c:v>
                </c:pt>
                <c:pt idx="807">
                  <c:v>4.4054399999999996</c:v>
                </c:pt>
                <c:pt idx="808">
                  <c:v>4.4083899999999998</c:v>
                </c:pt>
                <c:pt idx="809">
                  <c:v>4.4106100000000001</c:v>
                </c:pt>
                <c:pt idx="810">
                  <c:v>4.4144699999999997</c:v>
                </c:pt>
                <c:pt idx="811">
                  <c:v>4.4163199999999998</c:v>
                </c:pt>
                <c:pt idx="812">
                  <c:v>4.4223800000000004</c:v>
                </c:pt>
                <c:pt idx="813">
                  <c:v>4.42272</c:v>
                </c:pt>
                <c:pt idx="814">
                  <c:v>4.4283000000000001</c:v>
                </c:pt>
                <c:pt idx="815">
                  <c:v>4.4306700000000001</c:v>
                </c:pt>
                <c:pt idx="816">
                  <c:v>4.4362399999999997</c:v>
                </c:pt>
                <c:pt idx="817">
                  <c:v>4.4362399999999997</c:v>
                </c:pt>
                <c:pt idx="818">
                  <c:v>4.4402799999999996</c:v>
                </c:pt>
                <c:pt idx="819">
                  <c:v>4.44259</c:v>
                </c:pt>
                <c:pt idx="820">
                  <c:v>4.4437800000000003</c:v>
                </c:pt>
                <c:pt idx="821">
                  <c:v>4.4459</c:v>
                </c:pt>
                <c:pt idx="822">
                  <c:v>4.4467299999999996</c:v>
                </c:pt>
                <c:pt idx="823">
                  <c:v>4.4502600000000001</c:v>
                </c:pt>
                <c:pt idx="824">
                  <c:v>4.4502600000000001</c:v>
                </c:pt>
                <c:pt idx="825">
                  <c:v>4.4534799999999999</c:v>
                </c:pt>
                <c:pt idx="826">
                  <c:v>4.4534799999999999</c:v>
                </c:pt>
                <c:pt idx="827">
                  <c:v>4.4573099999999997</c:v>
                </c:pt>
                <c:pt idx="828">
                  <c:v>4.4576700000000002</c:v>
                </c:pt>
                <c:pt idx="829">
                  <c:v>4.4589299999999996</c:v>
                </c:pt>
                <c:pt idx="830">
                  <c:v>4.4645999999999999</c:v>
                </c:pt>
                <c:pt idx="831">
                  <c:v>4.4661799999999996</c:v>
                </c:pt>
                <c:pt idx="832">
                  <c:v>4.4697500000000003</c:v>
                </c:pt>
                <c:pt idx="833">
                  <c:v>4.4707800000000004</c:v>
                </c:pt>
                <c:pt idx="834">
                  <c:v>4.4786000000000001</c:v>
                </c:pt>
                <c:pt idx="835">
                  <c:v>4.4786000000000001</c:v>
                </c:pt>
                <c:pt idx="836">
                  <c:v>4.4845300000000003</c:v>
                </c:pt>
                <c:pt idx="837">
                  <c:v>4.4848800000000004</c:v>
                </c:pt>
                <c:pt idx="838">
                  <c:v>4.4917499999999997</c:v>
                </c:pt>
                <c:pt idx="839">
                  <c:v>4.4941000000000004</c:v>
                </c:pt>
                <c:pt idx="840">
                  <c:v>4.4991700000000003</c:v>
                </c:pt>
                <c:pt idx="841">
                  <c:v>4.50441</c:v>
                </c:pt>
                <c:pt idx="842">
                  <c:v>4.5071099999999999</c:v>
                </c:pt>
                <c:pt idx="843">
                  <c:v>4.5130299999999997</c:v>
                </c:pt>
                <c:pt idx="844">
                  <c:v>4.5130299999999997</c:v>
                </c:pt>
                <c:pt idx="845">
                  <c:v>4.5217299999999998</c:v>
                </c:pt>
                <c:pt idx="846">
                  <c:v>4.5238300000000002</c:v>
                </c:pt>
                <c:pt idx="847">
                  <c:v>4.5304700000000002</c:v>
                </c:pt>
                <c:pt idx="848">
                  <c:v>4.5323099999999998</c:v>
                </c:pt>
                <c:pt idx="849">
                  <c:v>4.5430200000000003</c:v>
                </c:pt>
                <c:pt idx="850">
                  <c:v>4.5439600000000002</c:v>
                </c:pt>
                <c:pt idx="851">
                  <c:v>4.55159</c:v>
                </c:pt>
                <c:pt idx="852">
                  <c:v>4.5597099999999999</c:v>
                </c:pt>
                <c:pt idx="853">
                  <c:v>4.5637600000000003</c:v>
                </c:pt>
                <c:pt idx="854">
                  <c:v>4.5741800000000001</c:v>
                </c:pt>
                <c:pt idx="855">
                  <c:v>4.5759699999999999</c:v>
                </c:pt>
                <c:pt idx="856">
                  <c:v>4.5865900000000002</c:v>
                </c:pt>
                <c:pt idx="857">
                  <c:v>4.5920199999999998</c:v>
                </c:pt>
                <c:pt idx="858">
                  <c:v>4.6021900000000002</c:v>
                </c:pt>
                <c:pt idx="859">
                  <c:v>4.6054399999999998</c:v>
                </c:pt>
                <c:pt idx="860">
                  <c:v>4.6149800000000001</c:v>
                </c:pt>
                <c:pt idx="861">
                  <c:v>4.6230399999999996</c:v>
                </c:pt>
                <c:pt idx="862">
                  <c:v>4.6311499999999999</c:v>
                </c:pt>
                <c:pt idx="863">
                  <c:v>4.6393599999999999</c:v>
                </c:pt>
                <c:pt idx="864">
                  <c:v>4.6441100000000004</c:v>
                </c:pt>
                <c:pt idx="865">
                  <c:v>4.6527500000000002</c:v>
                </c:pt>
                <c:pt idx="866">
                  <c:v>4.6541100000000002</c:v>
                </c:pt>
                <c:pt idx="867">
                  <c:v>4.6638999999999999</c:v>
                </c:pt>
                <c:pt idx="868">
                  <c:v>4.6681299999999997</c:v>
                </c:pt>
                <c:pt idx="869">
                  <c:v>4.6752399999999996</c:v>
                </c:pt>
                <c:pt idx="870">
                  <c:v>4.6792499999999997</c:v>
                </c:pt>
                <c:pt idx="871">
                  <c:v>4.6900199999999996</c:v>
                </c:pt>
                <c:pt idx="872">
                  <c:v>4.6927000000000003</c:v>
                </c:pt>
                <c:pt idx="873">
                  <c:v>4.6975800000000003</c:v>
                </c:pt>
                <c:pt idx="874">
                  <c:v>4.70702</c:v>
                </c:pt>
                <c:pt idx="875">
                  <c:v>4.7114500000000001</c:v>
                </c:pt>
                <c:pt idx="876">
                  <c:v>4.7190599999999998</c:v>
                </c:pt>
                <c:pt idx="877">
                  <c:v>4.7191200000000002</c:v>
                </c:pt>
                <c:pt idx="878">
                  <c:v>4.7309299999999999</c:v>
                </c:pt>
                <c:pt idx="879">
                  <c:v>4.7340400000000002</c:v>
                </c:pt>
                <c:pt idx="880">
                  <c:v>4.73888</c:v>
                </c:pt>
                <c:pt idx="881">
                  <c:v>4.7446900000000003</c:v>
                </c:pt>
                <c:pt idx="882">
                  <c:v>4.7537099999999999</c:v>
                </c:pt>
                <c:pt idx="883">
                  <c:v>4.7581300000000004</c:v>
                </c:pt>
                <c:pt idx="884">
                  <c:v>4.7604699999999998</c:v>
                </c:pt>
                <c:pt idx="885">
                  <c:v>4.7676100000000003</c:v>
                </c:pt>
                <c:pt idx="886">
                  <c:v>4.7700399999999998</c:v>
                </c:pt>
                <c:pt idx="887">
                  <c:v>4.7744999999999997</c:v>
                </c:pt>
                <c:pt idx="888">
                  <c:v>4.7766299999999999</c:v>
                </c:pt>
                <c:pt idx="889">
                  <c:v>4.7839</c:v>
                </c:pt>
                <c:pt idx="890">
                  <c:v>4.7840299999999996</c:v>
                </c:pt>
                <c:pt idx="891">
                  <c:v>4.7885</c:v>
                </c:pt>
                <c:pt idx="892">
                  <c:v>4.7915900000000002</c:v>
                </c:pt>
                <c:pt idx="893">
                  <c:v>4.7975300000000001</c:v>
                </c:pt>
                <c:pt idx="894">
                  <c:v>4.8014700000000001</c:v>
                </c:pt>
                <c:pt idx="895">
                  <c:v>4.80267</c:v>
                </c:pt>
                <c:pt idx="896">
                  <c:v>4.8072299999999997</c:v>
                </c:pt>
                <c:pt idx="897">
                  <c:v>4.8119699999999996</c:v>
                </c:pt>
                <c:pt idx="898">
                  <c:v>4.8169899999999997</c:v>
                </c:pt>
                <c:pt idx="899">
                  <c:v>4.8169899999999997</c:v>
                </c:pt>
                <c:pt idx="900">
                  <c:v>4.8246399999999996</c:v>
                </c:pt>
                <c:pt idx="901">
                  <c:v>4.8248600000000001</c:v>
                </c:pt>
                <c:pt idx="902">
                  <c:v>4.8281400000000003</c:v>
                </c:pt>
                <c:pt idx="903">
                  <c:v>4.8305499999999997</c:v>
                </c:pt>
                <c:pt idx="904">
                  <c:v>4.8362299999999996</c:v>
                </c:pt>
                <c:pt idx="905">
                  <c:v>4.8403299999999998</c:v>
                </c:pt>
                <c:pt idx="906">
                  <c:v>4.8403299999999998</c:v>
                </c:pt>
                <c:pt idx="907">
                  <c:v>4.8446100000000003</c:v>
                </c:pt>
                <c:pt idx="908">
                  <c:v>4.8455000000000004</c:v>
                </c:pt>
                <c:pt idx="909">
                  <c:v>4.8519100000000002</c:v>
                </c:pt>
                <c:pt idx="910">
                  <c:v>4.8519100000000002</c:v>
                </c:pt>
                <c:pt idx="911">
                  <c:v>4.8567999999999998</c:v>
                </c:pt>
                <c:pt idx="912">
                  <c:v>4.8608900000000004</c:v>
                </c:pt>
                <c:pt idx="913">
                  <c:v>4.8623399999999997</c:v>
                </c:pt>
                <c:pt idx="914">
                  <c:v>4.8623399999999997</c:v>
                </c:pt>
                <c:pt idx="915">
                  <c:v>4.8690600000000002</c:v>
                </c:pt>
                <c:pt idx="916">
                  <c:v>4.8698199999999998</c:v>
                </c:pt>
                <c:pt idx="917">
                  <c:v>4.8698199999999998</c:v>
                </c:pt>
                <c:pt idx="918">
                  <c:v>4.8713699999999998</c:v>
                </c:pt>
                <c:pt idx="919">
                  <c:v>4.8756300000000001</c:v>
                </c:pt>
                <c:pt idx="920">
                  <c:v>4.8771500000000003</c:v>
                </c:pt>
                <c:pt idx="921">
                  <c:v>4.8771500000000003</c:v>
                </c:pt>
                <c:pt idx="922">
                  <c:v>4.8804699999999999</c:v>
                </c:pt>
                <c:pt idx="923">
                  <c:v>4.88164</c:v>
                </c:pt>
                <c:pt idx="924">
                  <c:v>4.88164</c:v>
                </c:pt>
                <c:pt idx="925">
                  <c:v>4.8826200000000002</c:v>
                </c:pt>
                <c:pt idx="926">
                  <c:v>4.8877199999999998</c:v>
                </c:pt>
                <c:pt idx="927">
                  <c:v>4.8881300000000003</c:v>
                </c:pt>
                <c:pt idx="928">
                  <c:v>4.8881300000000003</c:v>
                </c:pt>
                <c:pt idx="929">
                  <c:v>4.8928900000000004</c:v>
                </c:pt>
                <c:pt idx="930">
                  <c:v>4.8956400000000002</c:v>
                </c:pt>
                <c:pt idx="931">
                  <c:v>4.8992899999999997</c:v>
                </c:pt>
                <c:pt idx="932">
                  <c:v>4.8992899999999997</c:v>
                </c:pt>
                <c:pt idx="933">
                  <c:v>4.9053399999999998</c:v>
                </c:pt>
                <c:pt idx="934">
                  <c:v>4.9096500000000001</c:v>
                </c:pt>
                <c:pt idx="935">
                  <c:v>4.90984</c:v>
                </c:pt>
                <c:pt idx="936">
                  <c:v>4.9122399999999997</c:v>
                </c:pt>
                <c:pt idx="937">
                  <c:v>4.9210000000000003</c:v>
                </c:pt>
                <c:pt idx="938">
                  <c:v>4.9218200000000003</c:v>
                </c:pt>
                <c:pt idx="939">
                  <c:v>4.92211</c:v>
                </c:pt>
                <c:pt idx="940">
                  <c:v>4.9323300000000003</c:v>
                </c:pt>
                <c:pt idx="941">
                  <c:v>4.9357600000000001</c:v>
                </c:pt>
                <c:pt idx="942">
                  <c:v>4.9397799999999998</c:v>
                </c:pt>
                <c:pt idx="943">
                  <c:v>4.9403899999999998</c:v>
                </c:pt>
                <c:pt idx="944">
                  <c:v>4.9502699999999997</c:v>
                </c:pt>
                <c:pt idx="945">
                  <c:v>4.9507000000000003</c:v>
                </c:pt>
                <c:pt idx="946">
                  <c:v>4.9536699999999998</c:v>
                </c:pt>
                <c:pt idx="947">
                  <c:v>4.96</c:v>
                </c:pt>
                <c:pt idx="948">
                  <c:v>4.9643699999999997</c:v>
                </c:pt>
                <c:pt idx="949">
                  <c:v>4.96915</c:v>
                </c:pt>
                <c:pt idx="950">
                  <c:v>4.9714999999999998</c:v>
                </c:pt>
                <c:pt idx="951">
                  <c:v>4.9770200000000004</c:v>
                </c:pt>
                <c:pt idx="952">
                  <c:v>4.9811800000000002</c:v>
                </c:pt>
                <c:pt idx="953">
                  <c:v>4.9888899999999996</c:v>
                </c:pt>
                <c:pt idx="954">
                  <c:v>4.9912200000000002</c:v>
                </c:pt>
                <c:pt idx="955">
                  <c:v>4.9992700000000001</c:v>
                </c:pt>
                <c:pt idx="956">
                  <c:v>5.0040199999999997</c:v>
                </c:pt>
                <c:pt idx="957">
                  <c:v>5.0091400000000004</c:v>
                </c:pt>
                <c:pt idx="958">
                  <c:v>5.0122600000000004</c:v>
                </c:pt>
                <c:pt idx="959">
                  <c:v>5.0188600000000001</c:v>
                </c:pt>
                <c:pt idx="960">
                  <c:v>5.0257699999999996</c:v>
                </c:pt>
                <c:pt idx="961">
                  <c:v>5.0266500000000001</c:v>
                </c:pt>
                <c:pt idx="962">
                  <c:v>5.0352199999999998</c:v>
                </c:pt>
                <c:pt idx="963">
                  <c:v>5.0390800000000002</c:v>
                </c:pt>
                <c:pt idx="964">
                  <c:v>5.0466499999999996</c:v>
                </c:pt>
                <c:pt idx="965">
                  <c:v>5.0466499999999996</c:v>
                </c:pt>
                <c:pt idx="966">
                  <c:v>5.0537999999999998</c:v>
                </c:pt>
                <c:pt idx="967">
                  <c:v>5.05701</c:v>
                </c:pt>
                <c:pt idx="968">
                  <c:v>5.0584800000000003</c:v>
                </c:pt>
                <c:pt idx="969">
                  <c:v>5.0606900000000001</c:v>
                </c:pt>
                <c:pt idx="970">
                  <c:v>5.0636999999999999</c:v>
                </c:pt>
                <c:pt idx="971">
                  <c:v>5.0664400000000001</c:v>
                </c:pt>
                <c:pt idx="972">
                  <c:v>5.0664400000000001</c:v>
                </c:pt>
                <c:pt idx="973">
                  <c:v>5.0706699999999998</c:v>
                </c:pt>
                <c:pt idx="974">
                  <c:v>5.07294</c:v>
                </c:pt>
                <c:pt idx="975">
                  <c:v>5.0772899999999996</c:v>
                </c:pt>
                <c:pt idx="976">
                  <c:v>5.0772899999999996</c:v>
                </c:pt>
                <c:pt idx="977">
                  <c:v>5.0815000000000001</c:v>
                </c:pt>
                <c:pt idx="978">
                  <c:v>5.08507</c:v>
                </c:pt>
                <c:pt idx="979">
                  <c:v>5.0880200000000002</c:v>
                </c:pt>
                <c:pt idx="980">
                  <c:v>5.0917899999999996</c:v>
                </c:pt>
                <c:pt idx="981">
                  <c:v>5.0979000000000001</c:v>
                </c:pt>
                <c:pt idx="982">
                  <c:v>5.10365</c:v>
                </c:pt>
                <c:pt idx="983">
                  <c:v>5.1037100000000004</c:v>
                </c:pt>
                <c:pt idx="984">
                  <c:v>5.1136499999999998</c:v>
                </c:pt>
                <c:pt idx="985">
                  <c:v>5.1184599999999998</c:v>
                </c:pt>
                <c:pt idx="986">
                  <c:v>5.1256300000000001</c:v>
                </c:pt>
                <c:pt idx="987">
                  <c:v>5.1271599999999999</c:v>
                </c:pt>
                <c:pt idx="988">
                  <c:v>5.1350100000000003</c:v>
                </c:pt>
                <c:pt idx="989">
                  <c:v>5.1406799999999997</c:v>
                </c:pt>
                <c:pt idx="990">
                  <c:v>5.1455099999999998</c:v>
                </c:pt>
                <c:pt idx="991">
                  <c:v>5.15212</c:v>
                </c:pt>
                <c:pt idx="992">
                  <c:v>5.1572199999999997</c:v>
                </c:pt>
                <c:pt idx="993">
                  <c:v>5.1645899999999996</c:v>
                </c:pt>
                <c:pt idx="994">
                  <c:v>5.1645899999999996</c:v>
                </c:pt>
                <c:pt idx="995">
                  <c:v>5.1718799999999998</c:v>
                </c:pt>
                <c:pt idx="996">
                  <c:v>5.1765400000000001</c:v>
                </c:pt>
                <c:pt idx="997">
                  <c:v>5.1837900000000001</c:v>
                </c:pt>
                <c:pt idx="998">
                  <c:v>5.18614</c:v>
                </c:pt>
                <c:pt idx="999">
                  <c:v>5.1924700000000001</c:v>
                </c:pt>
                <c:pt idx="1000">
                  <c:v>5.1972300000000002</c:v>
                </c:pt>
                <c:pt idx="1001">
                  <c:v>5.20106</c:v>
                </c:pt>
                <c:pt idx="1002">
                  <c:v>5.2035499999999999</c:v>
                </c:pt>
                <c:pt idx="1003">
                  <c:v>5.2104900000000001</c:v>
                </c:pt>
                <c:pt idx="1004">
                  <c:v>5.2182399999999998</c:v>
                </c:pt>
                <c:pt idx="1005">
                  <c:v>5.2182399999999998</c:v>
                </c:pt>
                <c:pt idx="1006">
                  <c:v>5.22621</c:v>
                </c:pt>
                <c:pt idx="1007">
                  <c:v>5.2294900000000002</c:v>
                </c:pt>
                <c:pt idx="1008">
                  <c:v>5.23733</c:v>
                </c:pt>
                <c:pt idx="1009">
                  <c:v>5.2395300000000002</c:v>
                </c:pt>
                <c:pt idx="1010">
                  <c:v>5.2462799999999996</c:v>
                </c:pt>
                <c:pt idx="1011">
                  <c:v>5.2524499999999996</c:v>
                </c:pt>
                <c:pt idx="1012">
                  <c:v>5.2571000000000003</c:v>
                </c:pt>
                <c:pt idx="1013">
                  <c:v>5.2611699999999999</c:v>
                </c:pt>
                <c:pt idx="1014">
                  <c:v>5.2675900000000002</c:v>
                </c:pt>
                <c:pt idx="1015">
                  <c:v>5.2765000000000004</c:v>
                </c:pt>
                <c:pt idx="1016">
                  <c:v>5.2765000000000004</c:v>
                </c:pt>
                <c:pt idx="1017">
                  <c:v>5.2857399999999997</c:v>
                </c:pt>
                <c:pt idx="1018">
                  <c:v>5.2916999999999996</c:v>
                </c:pt>
                <c:pt idx="1019">
                  <c:v>5.3011499999999998</c:v>
                </c:pt>
                <c:pt idx="1020">
                  <c:v>5.3023699999999998</c:v>
                </c:pt>
                <c:pt idx="1021">
                  <c:v>5.3107600000000001</c:v>
                </c:pt>
                <c:pt idx="1022">
                  <c:v>5.3174200000000003</c:v>
                </c:pt>
                <c:pt idx="1023">
                  <c:v>5.3228400000000002</c:v>
                </c:pt>
                <c:pt idx="1024">
                  <c:v>5.3294600000000001</c:v>
                </c:pt>
                <c:pt idx="1025">
                  <c:v>5.3375399999999997</c:v>
                </c:pt>
                <c:pt idx="1026">
                  <c:v>5.3471599999999997</c:v>
                </c:pt>
                <c:pt idx="1027">
                  <c:v>5.3471599999999997</c:v>
                </c:pt>
                <c:pt idx="1028">
                  <c:v>5.3567299999999998</c:v>
                </c:pt>
                <c:pt idx="1029">
                  <c:v>5.3636600000000003</c:v>
                </c:pt>
                <c:pt idx="1030">
                  <c:v>5.3713199999999999</c:v>
                </c:pt>
                <c:pt idx="1031">
                  <c:v>5.37242</c:v>
                </c:pt>
                <c:pt idx="1032">
                  <c:v>5.3846800000000004</c:v>
                </c:pt>
                <c:pt idx="1033">
                  <c:v>5.3904399999999999</c:v>
                </c:pt>
                <c:pt idx="1034">
                  <c:v>5.3926299999999996</c:v>
                </c:pt>
                <c:pt idx="1035">
                  <c:v>5.4007899999999998</c:v>
                </c:pt>
                <c:pt idx="1036">
                  <c:v>5.4082100000000004</c:v>
                </c:pt>
                <c:pt idx="1037">
                  <c:v>5.4155899999999999</c:v>
                </c:pt>
                <c:pt idx="1038">
                  <c:v>5.4155899999999999</c:v>
                </c:pt>
                <c:pt idx="1039">
                  <c:v>5.4243699999999997</c:v>
                </c:pt>
                <c:pt idx="1040">
                  <c:v>5.4291</c:v>
                </c:pt>
                <c:pt idx="1041">
                  <c:v>5.4369100000000001</c:v>
                </c:pt>
                <c:pt idx="1042">
                  <c:v>5.4380300000000004</c:v>
                </c:pt>
                <c:pt idx="1043">
                  <c:v>5.4451700000000001</c:v>
                </c:pt>
                <c:pt idx="1044">
                  <c:v>5.4512</c:v>
                </c:pt>
                <c:pt idx="1045">
                  <c:v>5.4545000000000003</c:v>
                </c:pt>
                <c:pt idx="1046">
                  <c:v>5.4588900000000002</c:v>
                </c:pt>
                <c:pt idx="1047">
                  <c:v>5.4653999999999998</c:v>
                </c:pt>
                <c:pt idx="1048">
                  <c:v>5.4746300000000003</c:v>
                </c:pt>
                <c:pt idx="1049">
                  <c:v>5.4746300000000003</c:v>
                </c:pt>
                <c:pt idx="1050">
                  <c:v>5.4823199999999996</c:v>
                </c:pt>
                <c:pt idx="1051">
                  <c:v>5.4867299999999997</c:v>
                </c:pt>
                <c:pt idx="1052">
                  <c:v>5.4952399999999999</c:v>
                </c:pt>
                <c:pt idx="1053">
                  <c:v>5.4963100000000003</c:v>
                </c:pt>
                <c:pt idx="1054">
                  <c:v>5.5057099999999997</c:v>
                </c:pt>
                <c:pt idx="1055">
                  <c:v>5.5149800000000004</c:v>
                </c:pt>
                <c:pt idx="1056">
                  <c:v>5.5173500000000004</c:v>
                </c:pt>
                <c:pt idx="1057">
                  <c:v>5.5250500000000002</c:v>
                </c:pt>
                <c:pt idx="1058">
                  <c:v>5.5327299999999999</c:v>
                </c:pt>
                <c:pt idx="1059">
                  <c:v>5.5414000000000003</c:v>
                </c:pt>
                <c:pt idx="1060">
                  <c:v>5.5432600000000001</c:v>
                </c:pt>
                <c:pt idx="1061">
                  <c:v>5.5531699999999997</c:v>
                </c:pt>
                <c:pt idx="1062">
                  <c:v>5.5579000000000001</c:v>
                </c:pt>
                <c:pt idx="1063">
                  <c:v>5.5642100000000001</c:v>
                </c:pt>
                <c:pt idx="1064">
                  <c:v>5.5690900000000001</c:v>
                </c:pt>
                <c:pt idx="1065">
                  <c:v>5.5755800000000004</c:v>
                </c:pt>
                <c:pt idx="1066">
                  <c:v>5.5825100000000001</c:v>
                </c:pt>
                <c:pt idx="1067">
                  <c:v>5.5873699999999999</c:v>
                </c:pt>
                <c:pt idx="1068">
                  <c:v>5.5936300000000001</c:v>
                </c:pt>
                <c:pt idx="1069">
                  <c:v>5.5987400000000003</c:v>
                </c:pt>
                <c:pt idx="1070">
                  <c:v>5.6097999999999999</c:v>
                </c:pt>
                <c:pt idx="1071">
                  <c:v>5.6097999999999999</c:v>
                </c:pt>
                <c:pt idx="1072">
                  <c:v>5.61951</c:v>
                </c:pt>
                <c:pt idx="1073">
                  <c:v>5.6261900000000002</c:v>
                </c:pt>
                <c:pt idx="1074">
                  <c:v>5.6308499999999997</c:v>
                </c:pt>
                <c:pt idx="1075">
                  <c:v>5.6366199999999997</c:v>
                </c:pt>
                <c:pt idx="1076">
                  <c:v>5.6437299999999997</c:v>
                </c:pt>
                <c:pt idx="1077">
                  <c:v>5.6516500000000001</c:v>
                </c:pt>
                <c:pt idx="1078">
                  <c:v>5.6577500000000001</c:v>
                </c:pt>
                <c:pt idx="1079">
                  <c:v>5.6663500000000004</c:v>
                </c:pt>
                <c:pt idx="1080">
                  <c:v>5.6683399999999997</c:v>
                </c:pt>
                <c:pt idx="1081">
                  <c:v>5.6787099999999997</c:v>
                </c:pt>
                <c:pt idx="1082">
                  <c:v>5.6815300000000004</c:v>
                </c:pt>
                <c:pt idx="1083">
                  <c:v>5.6901599999999997</c:v>
                </c:pt>
                <c:pt idx="1084">
                  <c:v>5.6938800000000001</c:v>
                </c:pt>
                <c:pt idx="1085">
                  <c:v>5.7019599999999997</c:v>
                </c:pt>
                <c:pt idx="1086">
                  <c:v>5.70235</c:v>
                </c:pt>
                <c:pt idx="1087">
                  <c:v>5.7071199999999997</c:v>
                </c:pt>
                <c:pt idx="1088">
                  <c:v>5.7143100000000002</c:v>
                </c:pt>
                <c:pt idx="1089">
                  <c:v>5.7176999999999998</c:v>
                </c:pt>
                <c:pt idx="1090">
                  <c:v>5.7208199999999998</c:v>
                </c:pt>
                <c:pt idx="1091">
                  <c:v>5.72288</c:v>
                </c:pt>
                <c:pt idx="1092">
                  <c:v>5.7356400000000001</c:v>
                </c:pt>
                <c:pt idx="1093">
                  <c:v>5.7356400000000001</c:v>
                </c:pt>
                <c:pt idx="1094">
                  <c:v>5.7357100000000001</c:v>
                </c:pt>
                <c:pt idx="1095">
                  <c:v>5.7415399999999996</c:v>
                </c:pt>
                <c:pt idx="1096">
                  <c:v>5.7424299999999997</c:v>
                </c:pt>
                <c:pt idx="1097">
                  <c:v>5.7460399999999998</c:v>
                </c:pt>
                <c:pt idx="1098">
                  <c:v>5.7491399999999997</c:v>
                </c:pt>
                <c:pt idx="1099">
                  <c:v>5.7555699999999996</c:v>
                </c:pt>
                <c:pt idx="1100">
                  <c:v>5.7556900000000004</c:v>
                </c:pt>
                <c:pt idx="1101">
                  <c:v>5.7644700000000002</c:v>
                </c:pt>
                <c:pt idx="1102">
                  <c:v>5.7644700000000002</c:v>
                </c:pt>
                <c:pt idx="1103">
                  <c:v>5.7695800000000004</c:v>
                </c:pt>
                <c:pt idx="1104">
                  <c:v>5.7727300000000001</c:v>
                </c:pt>
                <c:pt idx="1105">
                  <c:v>5.7768499999999996</c:v>
                </c:pt>
                <c:pt idx="1106">
                  <c:v>5.77712</c:v>
                </c:pt>
                <c:pt idx="1107">
                  <c:v>5.7830399999999997</c:v>
                </c:pt>
                <c:pt idx="1108">
                  <c:v>5.7878100000000003</c:v>
                </c:pt>
                <c:pt idx="1109">
                  <c:v>5.7878100000000003</c:v>
                </c:pt>
                <c:pt idx="1110">
                  <c:v>5.7911900000000003</c:v>
                </c:pt>
                <c:pt idx="1111">
                  <c:v>5.7938099999999997</c:v>
                </c:pt>
                <c:pt idx="1112">
                  <c:v>5.7980600000000004</c:v>
                </c:pt>
                <c:pt idx="1113">
                  <c:v>5.7980600000000004</c:v>
                </c:pt>
                <c:pt idx="1114">
                  <c:v>5.8036199999999996</c:v>
                </c:pt>
                <c:pt idx="1115">
                  <c:v>5.8063599999999997</c:v>
                </c:pt>
                <c:pt idx="1116">
                  <c:v>5.8063599999999997</c:v>
                </c:pt>
                <c:pt idx="1117">
                  <c:v>5.8106299999999997</c:v>
                </c:pt>
                <c:pt idx="1118">
                  <c:v>5.8180399999999999</c:v>
                </c:pt>
                <c:pt idx="1119">
                  <c:v>5.8180399999999999</c:v>
                </c:pt>
                <c:pt idx="1120">
                  <c:v>5.8180399999999999</c:v>
                </c:pt>
                <c:pt idx="1121">
                  <c:v>5.8281900000000002</c:v>
                </c:pt>
                <c:pt idx="1122">
                  <c:v>5.8281900000000002</c:v>
                </c:pt>
                <c:pt idx="1123">
                  <c:v>5.8281900000000002</c:v>
                </c:pt>
                <c:pt idx="1124">
                  <c:v>5.8281900000000002</c:v>
                </c:pt>
                <c:pt idx="1125">
                  <c:v>5.83819</c:v>
                </c:pt>
                <c:pt idx="1126">
                  <c:v>5.83819</c:v>
                </c:pt>
                <c:pt idx="1127">
                  <c:v>5.83819</c:v>
                </c:pt>
                <c:pt idx="1128">
                  <c:v>5.8412899999999999</c:v>
                </c:pt>
                <c:pt idx="1129">
                  <c:v>5.8412899999999999</c:v>
                </c:pt>
                <c:pt idx="1130">
                  <c:v>5.8412899999999999</c:v>
                </c:pt>
                <c:pt idx="1131">
                  <c:v>5.8412899999999999</c:v>
                </c:pt>
                <c:pt idx="1132">
                  <c:v>5.84666</c:v>
                </c:pt>
                <c:pt idx="1133">
                  <c:v>5.84666</c:v>
                </c:pt>
                <c:pt idx="1134">
                  <c:v>5.84666</c:v>
                </c:pt>
                <c:pt idx="1135">
                  <c:v>5.84666</c:v>
                </c:pt>
                <c:pt idx="1136">
                  <c:v>5.8499699999999999</c:v>
                </c:pt>
                <c:pt idx="1137">
                  <c:v>5.8499699999999999</c:v>
                </c:pt>
                <c:pt idx="1138">
                  <c:v>5.8500300000000003</c:v>
                </c:pt>
                <c:pt idx="1139">
                  <c:v>5.8569000000000004</c:v>
                </c:pt>
                <c:pt idx="1140">
                  <c:v>5.8569000000000004</c:v>
                </c:pt>
                <c:pt idx="1141">
                  <c:v>5.8569000000000004</c:v>
                </c:pt>
                <c:pt idx="1142">
                  <c:v>5.8607500000000003</c:v>
                </c:pt>
                <c:pt idx="1143">
                  <c:v>5.8647999999999998</c:v>
                </c:pt>
                <c:pt idx="1144">
                  <c:v>5.8647999999999998</c:v>
                </c:pt>
                <c:pt idx="1145">
                  <c:v>5.86747</c:v>
                </c:pt>
                <c:pt idx="1146">
                  <c:v>5.8681700000000001</c:v>
                </c:pt>
                <c:pt idx="1147">
                  <c:v>5.8686299999999996</c:v>
                </c:pt>
                <c:pt idx="1148">
                  <c:v>5.8703900000000004</c:v>
                </c:pt>
                <c:pt idx="1149">
                  <c:v>5.8736699999999997</c:v>
                </c:pt>
                <c:pt idx="1150">
                  <c:v>5.8753299999999999</c:v>
                </c:pt>
                <c:pt idx="1151">
                  <c:v>5.8753299999999999</c:v>
                </c:pt>
                <c:pt idx="1152">
                  <c:v>5.8802399999999997</c:v>
                </c:pt>
                <c:pt idx="1153">
                  <c:v>5.8802399999999997</c:v>
                </c:pt>
                <c:pt idx="1154">
                  <c:v>5.88347</c:v>
                </c:pt>
                <c:pt idx="1155">
                  <c:v>5.8845999999999998</c:v>
                </c:pt>
                <c:pt idx="1156">
                  <c:v>5.8885199999999998</c:v>
                </c:pt>
                <c:pt idx="1157">
                  <c:v>5.8885199999999998</c:v>
                </c:pt>
                <c:pt idx="1158">
                  <c:v>5.8921599999999996</c:v>
                </c:pt>
                <c:pt idx="1159">
                  <c:v>5.8957499999999996</c:v>
                </c:pt>
                <c:pt idx="1160">
                  <c:v>5.8957499999999996</c:v>
                </c:pt>
                <c:pt idx="1161">
                  <c:v>5.8982400000000004</c:v>
                </c:pt>
                <c:pt idx="1162">
                  <c:v>5.9029299999999996</c:v>
                </c:pt>
                <c:pt idx="1163">
                  <c:v>5.9074299999999997</c:v>
                </c:pt>
                <c:pt idx="1164">
                  <c:v>5.9074299999999997</c:v>
                </c:pt>
                <c:pt idx="1165">
                  <c:v>5.9150900000000002</c:v>
                </c:pt>
                <c:pt idx="1166">
                  <c:v>5.9157500000000001</c:v>
                </c:pt>
                <c:pt idx="1167">
                  <c:v>5.9157599999999997</c:v>
                </c:pt>
                <c:pt idx="1168">
                  <c:v>5.9174199999999999</c:v>
                </c:pt>
                <c:pt idx="1169">
                  <c:v>5.9263899999999996</c:v>
                </c:pt>
                <c:pt idx="1170">
                  <c:v>5.9271500000000001</c:v>
                </c:pt>
                <c:pt idx="1171">
                  <c:v>5.9271500000000001</c:v>
                </c:pt>
                <c:pt idx="1172">
                  <c:v>5.93215</c:v>
                </c:pt>
                <c:pt idx="1173">
                  <c:v>5.9372499999999997</c:v>
                </c:pt>
                <c:pt idx="1174">
                  <c:v>5.9403800000000002</c:v>
                </c:pt>
                <c:pt idx="1175">
                  <c:v>5.9403800000000002</c:v>
                </c:pt>
                <c:pt idx="1176">
                  <c:v>5.9517300000000004</c:v>
                </c:pt>
                <c:pt idx="1177">
                  <c:v>5.9517300000000004</c:v>
                </c:pt>
                <c:pt idx="1178">
                  <c:v>5.9528800000000004</c:v>
                </c:pt>
                <c:pt idx="1179">
                  <c:v>5.9588900000000002</c:v>
                </c:pt>
                <c:pt idx="1180">
                  <c:v>5.9698700000000002</c:v>
                </c:pt>
                <c:pt idx="1181">
                  <c:v>5.9698700000000002</c:v>
                </c:pt>
                <c:pt idx="1182">
                  <c:v>5.9752299999999998</c:v>
                </c:pt>
                <c:pt idx="1183">
                  <c:v>5.9859499999999999</c:v>
                </c:pt>
                <c:pt idx="1184">
                  <c:v>5.9901</c:v>
                </c:pt>
                <c:pt idx="1185">
                  <c:v>5.9969700000000001</c:v>
                </c:pt>
                <c:pt idx="1186">
                  <c:v>6.0031299999999996</c:v>
                </c:pt>
                <c:pt idx="1187">
                  <c:v>6.0152400000000004</c:v>
                </c:pt>
                <c:pt idx="1188">
                  <c:v>6.0156000000000001</c:v>
                </c:pt>
                <c:pt idx="1189">
                  <c:v>6.02311</c:v>
                </c:pt>
                <c:pt idx="1190">
                  <c:v>6.0323200000000003</c:v>
                </c:pt>
                <c:pt idx="1191">
                  <c:v>6.0382899999999999</c:v>
                </c:pt>
                <c:pt idx="1192">
                  <c:v>6.04366</c:v>
                </c:pt>
                <c:pt idx="1193">
                  <c:v>6.0495700000000001</c:v>
                </c:pt>
                <c:pt idx="1194">
                  <c:v>6.0578099999999999</c:v>
                </c:pt>
                <c:pt idx="1195">
                  <c:v>6.0595600000000003</c:v>
                </c:pt>
                <c:pt idx="1196">
                  <c:v>6.0667499999999999</c:v>
                </c:pt>
                <c:pt idx="1197">
                  <c:v>6.0712799999999998</c:v>
                </c:pt>
                <c:pt idx="1198">
                  <c:v>6.0796099999999997</c:v>
                </c:pt>
                <c:pt idx="1199">
                  <c:v>6.0826700000000002</c:v>
                </c:pt>
                <c:pt idx="1200">
                  <c:v>6.0902200000000004</c:v>
                </c:pt>
                <c:pt idx="1201">
                  <c:v>6.0927600000000002</c:v>
                </c:pt>
                <c:pt idx="1202">
                  <c:v>6.1001000000000003</c:v>
                </c:pt>
                <c:pt idx="1203">
                  <c:v>6.1057199999999998</c:v>
                </c:pt>
                <c:pt idx="1204">
                  <c:v>6.1089000000000002</c:v>
                </c:pt>
                <c:pt idx="1205">
                  <c:v>6.1167800000000003</c:v>
                </c:pt>
                <c:pt idx="1206">
                  <c:v>6.1211700000000002</c:v>
                </c:pt>
                <c:pt idx="1207">
                  <c:v>6.1298199999999996</c:v>
                </c:pt>
                <c:pt idx="1208">
                  <c:v>6.1298199999999996</c:v>
                </c:pt>
                <c:pt idx="1209">
                  <c:v>6.1418600000000003</c:v>
                </c:pt>
                <c:pt idx="1210">
                  <c:v>6.1457899999999999</c:v>
                </c:pt>
                <c:pt idx="1211">
                  <c:v>6.1506299999999996</c:v>
                </c:pt>
                <c:pt idx="1212">
                  <c:v>6.1534500000000003</c:v>
                </c:pt>
                <c:pt idx="1213">
                  <c:v>6.1631099999999996</c:v>
                </c:pt>
                <c:pt idx="1214">
                  <c:v>6.1684900000000003</c:v>
                </c:pt>
                <c:pt idx="1215">
                  <c:v>6.1684900000000003</c:v>
                </c:pt>
                <c:pt idx="1216">
                  <c:v>6.1754300000000004</c:v>
                </c:pt>
                <c:pt idx="1217">
                  <c:v>6.1778599999999999</c:v>
                </c:pt>
                <c:pt idx="1218">
                  <c:v>6.1823300000000003</c:v>
                </c:pt>
                <c:pt idx="1219">
                  <c:v>6.1823300000000003</c:v>
                </c:pt>
                <c:pt idx="1220">
                  <c:v>6.1901200000000003</c:v>
                </c:pt>
                <c:pt idx="1221">
                  <c:v>6.1918600000000001</c:v>
                </c:pt>
                <c:pt idx="1222">
                  <c:v>6.1923899999999996</c:v>
                </c:pt>
                <c:pt idx="1223">
                  <c:v>6.1943999999999999</c:v>
                </c:pt>
                <c:pt idx="1224">
                  <c:v>6.1999300000000002</c:v>
                </c:pt>
                <c:pt idx="1225">
                  <c:v>6.2033699999999996</c:v>
                </c:pt>
                <c:pt idx="1226">
                  <c:v>6.2033699999999996</c:v>
                </c:pt>
                <c:pt idx="1227">
                  <c:v>6.2078699999999998</c:v>
                </c:pt>
                <c:pt idx="1228">
                  <c:v>6.20946</c:v>
                </c:pt>
                <c:pt idx="1229">
                  <c:v>6.2150699999999999</c:v>
                </c:pt>
                <c:pt idx="1230">
                  <c:v>6.2150699999999999</c:v>
                </c:pt>
                <c:pt idx="1231">
                  <c:v>6.2175799999999999</c:v>
                </c:pt>
                <c:pt idx="1232">
                  <c:v>6.2195499999999999</c:v>
                </c:pt>
                <c:pt idx="1233">
                  <c:v>6.2195499999999999</c:v>
                </c:pt>
                <c:pt idx="1234">
                  <c:v>6.2226100000000004</c:v>
                </c:pt>
                <c:pt idx="1235">
                  <c:v>6.22898</c:v>
                </c:pt>
                <c:pt idx="1236">
                  <c:v>6.2306100000000004</c:v>
                </c:pt>
                <c:pt idx="1237">
                  <c:v>6.2306100000000004</c:v>
                </c:pt>
                <c:pt idx="1238">
                  <c:v>6.2345699999999997</c:v>
                </c:pt>
                <c:pt idx="1239">
                  <c:v>6.2351400000000003</c:v>
                </c:pt>
                <c:pt idx="1240">
                  <c:v>6.2381200000000003</c:v>
                </c:pt>
                <c:pt idx="1241">
                  <c:v>6.2381200000000003</c:v>
                </c:pt>
                <c:pt idx="1242">
                  <c:v>6.2400399999999996</c:v>
                </c:pt>
                <c:pt idx="1243">
                  <c:v>6.2429800000000002</c:v>
                </c:pt>
                <c:pt idx="1244">
                  <c:v>6.2436800000000003</c:v>
                </c:pt>
                <c:pt idx="1245">
                  <c:v>6.2436800000000003</c:v>
                </c:pt>
                <c:pt idx="1246">
                  <c:v>6.2484999999999999</c:v>
                </c:pt>
                <c:pt idx="1247">
                  <c:v>6.2504999999999997</c:v>
                </c:pt>
                <c:pt idx="1248">
                  <c:v>6.2504999999999997</c:v>
                </c:pt>
                <c:pt idx="1249">
                  <c:v>6.2531100000000004</c:v>
                </c:pt>
                <c:pt idx="1250">
                  <c:v>6.2543600000000001</c:v>
                </c:pt>
                <c:pt idx="1251">
                  <c:v>6.2580600000000004</c:v>
                </c:pt>
                <c:pt idx="1252">
                  <c:v>6.2580600000000004</c:v>
                </c:pt>
                <c:pt idx="1253">
                  <c:v>6.2602799999999998</c:v>
                </c:pt>
                <c:pt idx="1254">
                  <c:v>6.26431</c:v>
                </c:pt>
                <c:pt idx="1255">
                  <c:v>6.2652400000000004</c:v>
                </c:pt>
                <c:pt idx="1256">
                  <c:v>6.26783</c:v>
                </c:pt>
                <c:pt idx="1257">
                  <c:v>6.2714699999999999</c:v>
                </c:pt>
                <c:pt idx="1258">
                  <c:v>6.2793799999999997</c:v>
                </c:pt>
                <c:pt idx="1259">
                  <c:v>6.2793799999999997</c:v>
                </c:pt>
                <c:pt idx="1260">
                  <c:v>6.2793799999999997</c:v>
                </c:pt>
                <c:pt idx="1261">
                  <c:v>6.2828799999999996</c:v>
                </c:pt>
                <c:pt idx="1262">
                  <c:v>6.2879199999999997</c:v>
                </c:pt>
                <c:pt idx="1263">
                  <c:v>6.2879199999999997</c:v>
                </c:pt>
                <c:pt idx="1264">
                  <c:v>6.2933399999999997</c:v>
                </c:pt>
                <c:pt idx="1265">
                  <c:v>6.2973100000000004</c:v>
                </c:pt>
                <c:pt idx="1266">
                  <c:v>6.2978399999999999</c:v>
                </c:pt>
                <c:pt idx="1267">
                  <c:v>6.29948</c:v>
                </c:pt>
                <c:pt idx="1268">
                  <c:v>6.3070199999999996</c:v>
                </c:pt>
                <c:pt idx="1269">
                  <c:v>6.3126100000000003</c:v>
                </c:pt>
                <c:pt idx="1270">
                  <c:v>6.3126100000000003</c:v>
                </c:pt>
                <c:pt idx="1271">
                  <c:v>6.31487</c:v>
                </c:pt>
                <c:pt idx="1272">
                  <c:v>6.3192399999999997</c:v>
                </c:pt>
                <c:pt idx="1273">
                  <c:v>6.3260100000000001</c:v>
                </c:pt>
                <c:pt idx="1274">
                  <c:v>6.3260100000000001</c:v>
                </c:pt>
                <c:pt idx="1275">
                  <c:v>6.3281700000000001</c:v>
                </c:pt>
                <c:pt idx="1276">
                  <c:v>6.3340500000000004</c:v>
                </c:pt>
                <c:pt idx="1277">
                  <c:v>6.3340500000000004</c:v>
                </c:pt>
                <c:pt idx="1278">
                  <c:v>6.3340500000000004</c:v>
                </c:pt>
                <c:pt idx="1279">
                  <c:v>6.3377499999999998</c:v>
                </c:pt>
                <c:pt idx="1280">
                  <c:v>6.3417700000000004</c:v>
                </c:pt>
                <c:pt idx="1281">
                  <c:v>6.3417700000000004</c:v>
                </c:pt>
                <c:pt idx="1282">
                  <c:v>6.3417700000000004</c:v>
                </c:pt>
                <c:pt idx="1283">
                  <c:v>6.34314</c:v>
                </c:pt>
                <c:pt idx="1284">
                  <c:v>6.3459700000000003</c:v>
                </c:pt>
                <c:pt idx="1285">
                  <c:v>6.3459700000000003</c:v>
                </c:pt>
                <c:pt idx="1286">
                  <c:v>6.3459700000000003</c:v>
                </c:pt>
                <c:pt idx="1287">
                  <c:v>6.3483900000000002</c:v>
                </c:pt>
                <c:pt idx="1288">
                  <c:v>6.3483900000000002</c:v>
                </c:pt>
                <c:pt idx="1289">
                  <c:v>6.3483900000000002</c:v>
                </c:pt>
                <c:pt idx="1290">
                  <c:v>6.3492800000000003</c:v>
                </c:pt>
                <c:pt idx="1291">
                  <c:v>6.3521400000000003</c:v>
                </c:pt>
                <c:pt idx="1292">
                  <c:v>6.3521400000000003</c:v>
                </c:pt>
                <c:pt idx="1293">
                  <c:v>6.3521400000000003</c:v>
                </c:pt>
                <c:pt idx="1294">
                  <c:v>6.3521400000000003</c:v>
                </c:pt>
                <c:pt idx="1295">
                  <c:v>6.3521400000000003</c:v>
                </c:pt>
                <c:pt idx="1296">
                  <c:v>6.3521400000000003</c:v>
                </c:pt>
                <c:pt idx="1297">
                  <c:v>6.3521400000000003</c:v>
                </c:pt>
                <c:pt idx="1298">
                  <c:v>6.3544799999999997</c:v>
                </c:pt>
                <c:pt idx="1299">
                  <c:v>6.3544799999999997</c:v>
                </c:pt>
                <c:pt idx="1300">
                  <c:v>6.3544799999999997</c:v>
                </c:pt>
                <c:pt idx="1301">
                  <c:v>6.3544799999999997</c:v>
                </c:pt>
                <c:pt idx="1302">
                  <c:v>6.3557800000000002</c:v>
                </c:pt>
                <c:pt idx="1303">
                  <c:v>6.3557800000000002</c:v>
                </c:pt>
                <c:pt idx="1304">
                  <c:v>6.3568499999999997</c:v>
                </c:pt>
                <c:pt idx="1305">
                  <c:v>6.3568499999999997</c:v>
                </c:pt>
                <c:pt idx="1306">
                  <c:v>6.3582700000000001</c:v>
                </c:pt>
                <c:pt idx="1307">
                  <c:v>6.3582700000000001</c:v>
                </c:pt>
                <c:pt idx="1308">
                  <c:v>6.3592300000000002</c:v>
                </c:pt>
                <c:pt idx="1309">
                  <c:v>6.3639000000000001</c:v>
                </c:pt>
                <c:pt idx="1310">
                  <c:v>6.3639000000000001</c:v>
                </c:pt>
                <c:pt idx="1311">
                  <c:v>6.3639000000000001</c:v>
                </c:pt>
                <c:pt idx="1312">
                  <c:v>6.3672800000000001</c:v>
                </c:pt>
                <c:pt idx="1313">
                  <c:v>6.3731400000000002</c:v>
                </c:pt>
                <c:pt idx="1314">
                  <c:v>6.3731400000000002</c:v>
                </c:pt>
                <c:pt idx="1315">
                  <c:v>6.3764500000000002</c:v>
                </c:pt>
                <c:pt idx="1316">
                  <c:v>6.3774699999999998</c:v>
                </c:pt>
                <c:pt idx="1317">
                  <c:v>6.3807400000000003</c:v>
                </c:pt>
                <c:pt idx="1318">
                  <c:v>6.3807400000000003</c:v>
                </c:pt>
                <c:pt idx="1319">
                  <c:v>6.3856400000000004</c:v>
                </c:pt>
                <c:pt idx="1320">
                  <c:v>6.3895600000000004</c:v>
                </c:pt>
                <c:pt idx="1321">
                  <c:v>6.3914799999999996</c:v>
                </c:pt>
                <c:pt idx="1322">
                  <c:v>6.3930300000000004</c:v>
                </c:pt>
                <c:pt idx="1323">
                  <c:v>6.3952799999999996</c:v>
                </c:pt>
                <c:pt idx="1324">
                  <c:v>6.4038300000000001</c:v>
                </c:pt>
                <c:pt idx="1325">
                  <c:v>6.4038300000000001</c:v>
                </c:pt>
                <c:pt idx="1326">
                  <c:v>6.4077799999999998</c:v>
                </c:pt>
                <c:pt idx="1327">
                  <c:v>6.4093</c:v>
                </c:pt>
                <c:pt idx="1328">
                  <c:v>6.4150799999999997</c:v>
                </c:pt>
                <c:pt idx="1329">
                  <c:v>6.4150799999999997</c:v>
                </c:pt>
                <c:pt idx="1330">
                  <c:v>6.42197</c:v>
                </c:pt>
                <c:pt idx="1331">
                  <c:v>6.4283900000000003</c:v>
                </c:pt>
                <c:pt idx="1332">
                  <c:v>6.4314299999999998</c:v>
                </c:pt>
                <c:pt idx="1333">
                  <c:v>6.43377</c:v>
                </c:pt>
                <c:pt idx="1334">
                  <c:v>6.4355700000000002</c:v>
                </c:pt>
                <c:pt idx="1335">
                  <c:v>6.4469099999999999</c:v>
                </c:pt>
                <c:pt idx="1336">
                  <c:v>6.4469099999999999</c:v>
                </c:pt>
                <c:pt idx="1337">
                  <c:v>6.4486999999999997</c:v>
                </c:pt>
                <c:pt idx="1338">
                  <c:v>6.4534399999999996</c:v>
                </c:pt>
                <c:pt idx="1339">
                  <c:v>6.4621700000000004</c:v>
                </c:pt>
                <c:pt idx="1340">
                  <c:v>6.4621700000000004</c:v>
                </c:pt>
                <c:pt idx="1341">
                  <c:v>6.4662699999999997</c:v>
                </c:pt>
                <c:pt idx="1342">
                  <c:v>6.4733599999999996</c:v>
                </c:pt>
                <c:pt idx="1343">
                  <c:v>6.4754199999999997</c:v>
                </c:pt>
                <c:pt idx="1344">
                  <c:v>6.4785000000000004</c:v>
                </c:pt>
                <c:pt idx="1345">
                  <c:v>6.4817200000000001</c:v>
                </c:pt>
                <c:pt idx="1346">
                  <c:v>6.4913600000000002</c:v>
                </c:pt>
                <c:pt idx="1347">
                  <c:v>6.4913600000000002</c:v>
                </c:pt>
                <c:pt idx="1348">
                  <c:v>6.4932999999999996</c:v>
                </c:pt>
                <c:pt idx="1349">
                  <c:v>6.4960699999999996</c:v>
                </c:pt>
                <c:pt idx="1350">
                  <c:v>6.5044899999999997</c:v>
                </c:pt>
                <c:pt idx="1351">
                  <c:v>6.5044899999999997</c:v>
                </c:pt>
                <c:pt idx="1352">
                  <c:v>6.50542</c:v>
                </c:pt>
                <c:pt idx="1353">
                  <c:v>6.5119699999999998</c:v>
                </c:pt>
                <c:pt idx="1354">
                  <c:v>6.51234</c:v>
                </c:pt>
                <c:pt idx="1355">
                  <c:v>6.5135399999999999</c:v>
                </c:pt>
                <c:pt idx="1356">
                  <c:v>6.5161300000000004</c:v>
                </c:pt>
                <c:pt idx="1357">
                  <c:v>6.5260199999999999</c:v>
                </c:pt>
                <c:pt idx="1358">
                  <c:v>6.5260199999999999</c:v>
                </c:pt>
                <c:pt idx="1359">
                  <c:v>6.5266299999999999</c:v>
                </c:pt>
                <c:pt idx="1360">
                  <c:v>6.5297499999999999</c:v>
                </c:pt>
                <c:pt idx="1361">
                  <c:v>6.5381400000000003</c:v>
                </c:pt>
                <c:pt idx="1362">
                  <c:v>6.5381400000000003</c:v>
                </c:pt>
                <c:pt idx="1363">
                  <c:v>6.5381400000000003</c:v>
                </c:pt>
                <c:pt idx="1364">
                  <c:v>6.5455399999999999</c:v>
                </c:pt>
                <c:pt idx="1365">
                  <c:v>6.5455399999999999</c:v>
                </c:pt>
                <c:pt idx="1366">
                  <c:v>6.5455399999999999</c:v>
                </c:pt>
                <c:pt idx="1367">
                  <c:v>6.5476000000000001</c:v>
                </c:pt>
                <c:pt idx="1368">
                  <c:v>6.5535300000000003</c:v>
                </c:pt>
                <c:pt idx="1369">
                  <c:v>6.5535300000000003</c:v>
                </c:pt>
                <c:pt idx="1370">
                  <c:v>6.5535300000000003</c:v>
                </c:pt>
                <c:pt idx="1371">
                  <c:v>6.5565600000000002</c:v>
                </c:pt>
                <c:pt idx="1372">
                  <c:v>6.5608300000000002</c:v>
                </c:pt>
                <c:pt idx="1373">
                  <c:v>6.5608300000000002</c:v>
                </c:pt>
                <c:pt idx="1374">
                  <c:v>6.5608300000000002</c:v>
                </c:pt>
                <c:pt idx="1375">
                  <c:v>6.5672300000000003</c:v>
                </c:pt>
                <c:pt idx="1376">
                  <c:v>6.5672300000000003</c:v>
                </c:pt>
                <c:pt idx="1377">
                  <c:v>6.5672300000000003</c:v>
                </c:pt>
                <c:pt idx="1378">
                  <c:v>6.5687899999999999</c:v>
                </c:pt>
                <c:pt idx="1379">
                  <c:v>6.5770999999999997</c:v>
                </c:pt>
                <c:pt idx="1380">
                  <c:v>6.5770999999999997</c:v>
                </c:pt>
                <c:pt idx="1381">
                  <c:v>6.5770999999999997</c:v>
                </c:pt>
                <c:pt idx="1382">
                  <c:v>6.5789799999999996</c:v>
                </c:pt>
                <c:pt idx="1383">
                  <c:v>6.5811599999999997</c:v>
                </c:pt>
                <c:pt idx="1384">
                  <c:v>6.5811599999999997</c:v>
                </c:pt>
                <c:pt idx="1385">
                  <c:v>6.5811599999999997</c:v>
                </c:pt>
                <c:pt idx="1386">
                  <c:v>6.5864900000000004</c:v>
                </c:pt>
                <c:pt idx="1387">
                  <c:v>6.5864900000000004</c:v>
                </c:pt>
                <c:pt idx="1388">
                  <c:v>6.5864900000000004</c:v>
                </c:pt>
                <c:pt idx="1389">
                  <c:v>6.5864900000000004</c:v>
                </c:pt>
                <c:pt idx="1390">
                  <c:v>6.5864900000000004</c:v>
                </c:pt>
                <c:pt idx="1391">
                  <c:v>6.5862400000000001</c:v>
                </c:pt>
                <c:pt idx="1392">
                  <c:v>6.5862400000000001</c:v>
                </c:pt>
                <c:pt idx="1393">
                  <c:v>6.5862400000000001</c:v>
                </c:pt>
                <c:pt idx="1394">
                  <c:v>6.5862400000000001</c:v>
                </c:pt>
                <c:pt idx="1395">
                  <c:v>6.5862400000000001</c:v>
                </c:pt>
                <c:pt idx="1396">
                  <c:v>6.5862400000000001</c:v>
                </c:pt>
                <c:pt idx="1397">
                  <c:v>6.5862400000000001</c:v>
                </c:pt>
                <c:pt idx="1398">
                  <c:v>6.5862400000000001</c:v>
                </c:pt>
                <c:pt idx="1399">
                  <c:v>6.5862400000000001</c:v>
                </c:pt>
                <c:pt idx="1400">
                  <c:v>6.5862400000000001</c:v>
                </c:pt>
                <c:pt idx="1401">
                  <c:v>6.5871300000000002</c:v>
                </c:pt>
                <c:pt idx="1402">
                  <c:v>6.5850499999999998</c:v>
                </c:pt>
                <c:pt idx="1403">
                  <c:v>6.5850499999999998</c:v>
                </c:pt>
                <c:pt idx="1404">
                  <c:v>6.5850499999999998</c:v>
                </c:pt>
                <c:pt idx="1405">
                  <c:v>6.5850499999999998</c:v>
                </c:pt>
                <c:pt idx="1406">
                  <c:v>6.5847300000000004</c:v>
                </c:pt>
                <c:pt idx="1407">
                  <c:v>6.5847300000000004</c:v>
                </c:pt>
                <c:pt idx="1408">
                  <c:v>6.5847300000000004</c:v>
                </c:pt>
                <c:pt idx="1409">
                  <c:v>6.5833199999999996</c:v>
                </c:pt>
                <c:pt idx="1410">
                  <c:v>6.5831099999999996</c:v>
                </c:pt>
                <c:pt idx="1411">
                  <c:v>6.58</c:v>
                </c:pt>
                <c:pt idx="1412">
                  <c:v>6.58</c:v>
                </c:pt>
                <c:pt idx="1413">
                  <c:v>6.5766400000000003</c:v>
                </c:pt>
                <c:pt idx="1414">
                  <c:v>6.5766400000000003</c:v>
                </c:pt>
                <c:pt idx="1415">
                  <c:v>6.5766400000000003</c:v>
                </c:pt>
                <c:pt idx="1416">
                  <c:v>6.5766400000000003</c:v>
                </c:pt>
                <c:pt idx="1417">
                  <c:v>6.5766400000000003</c:v>
                </c:pt>
                <c:pt idx="1418">
                  <c:v>6.5766400000000003</c:v>
                </c:pt>
                <c:pt idx="1419">
                  <c:v>6.5766400000000003</c:v>
                </c:pt>
                <c:pt idx="1420">
                  <c:v>6.5766400000000003</c:v>
                </c:pt>
                <c:pt idx="1421">
                  <c:v>6.5766400000000003</c:v>
                </c:pt>
                <c:pt idx="1422">
                  <c:v>6.5766400000000003</c:v>
                </c:pt>
                <c:pt idx="1423">
                  <c:v>6.5802500000000004</c:v>
                </c:pt>
                <c:pt idx="1424">
                  <c:v>6.5802500000000004</c:v>
                </c:pt>
                <c:pt idx="1425">
                  <c:v>6.5811099999999998</c:v>
                </c:pt>
                <c:pt idx="1426">
                  <c:v>6.5831999999999997</c:v>
                </c:pt>
                <c:pt idx="1427">
                  <c:v>6.5873600000000003</c:v>
                </c:pt>
                <c:pt idx="1428">
                  <c:v>6.5874199999999998</c:v>
                </c:pt>
                <c:pt idx="1429">
                  <c:v>6.5874199999999998</c:v>
                </c:pt>
                <c:pt idx="1430">
                  <c:v>6.5959199999999996</c:v>
                </c:pt>
                <c:pt idx="1431">
                  <c:v>6.5959199999999996</c:v>
                </c:pt>
                <c:pt idx="1432">
                  <c:v>6.5959199999999996</c:v>
                </c:pt>
                <c:pt idx="1433">
                  <c:v>6.5959199999999996</c:v>
                </c:pt>
                <c:pt idx="1434">
                  <c:v>6.6007800000000003</c:v>
                </c:pt>
                <c:pt idx="1435">
                  <c:v>6.6007800000000003</c:v>
                </c:pt>
                <c:pt idx="1436">
                  <c:v>6.6007800000000003</c:v>
                </c:pt>
                <c:pt idx="1437">
                  <c:v>6.6013200000000003</c:v>
                </c:pt>
                <c:pt idx="1438">
                  <c:v>6.6058000000000003</c:v>
                </c:pt>
                <c:pt idx="1439">
                  <c:v>6.6058000000000003</c:v>
                </c:pt>
                <c:pt idx="1440">
                  <c:v>6.6058000000000003</c:v>
                </c:pt>
                <c:pt idx="1441">
                  <c:v>6.6107699999999996</c:v>
                </c:pt>
                <c:pt idx="1442">
                  <c:v>6.6124900000000002</c:v>
                </c:pt>
                <c:pt idx="1443">
                  <c:v>6.6124900000000002</c:v>
                </c:pt>
                <c:pt idx="1444">
                  <c:v>6.61348</c:v>
                </c:pt>
                <c:pt idx="1445">
                  <c:v>6.6242400000000004</c:v>
                </c:pt>
                <c:pt idx="1446">
                  <c:v>6.6242400000000004</c:v>
                </c:pt>
                <c:pt idx="1447">
                  <c:v>6.6242400000000004</c:v>
                </c:pt>
                <c:pt idx="1448">
                  <c:v>6.6307600000000004</c:v>
                </c:pt>
                <c:pt idx="1449">
                  <c:v>6.6326700000000001</c:v>
                </c:pt>
                <c:pt idx="1450">
                  <c:v>6.6326700000000001</c:v>
                </c:pt>
                <c:pt idx="1451">
                  <c:v>6.6356799999999998</c:v>
                </c:pt>
                <c:pt idx="1452">
                  <c:v>6.6436099999999998</c:v>
                </c:pt>
                <c:pt idx="1453">
                  <c:v>6.6436099999999998</c:v>
                </c:pt>
                <c:pt idx="1454">
                  <c:v>6.6436099999999998</c:v>
                </c:pt>
                <c:pt idx="1455">
                  <c:v>6.6444900000000002</c:v>
                </c:pt>
                <c:pt idx="1456">
                  <c:v>6.6493200000000003</c:v>
                </c:pt>
                <c:pt idx="1457">
                  <c:v>6.6493200000000003</c:v>
                </c:pt>
                <c:pt idx="1458">
                  <c:v>6.6493200000000003</c:v>
                </c:pt>
                <c:pt idx="1459">
                  <c:v>6.6522399999999999</c:v>
                </c:pt>
                <c:pt idx="1460">
                  <c:v>6.6525499999999997</c:v>
                </c:pt>
                <c:pt idx="1461">
                  <c:v>6.6532200000000001</c:v>
                </c:pt>
                <c:pt idx="1462">
                  <c:v>6.6556300000000004</c:v>
                </c:pt>
                <c:pt idx="1463">
                  <c:v>6.66167</c:v>
                </c:pt>
                <c:pt idx="1464">
                  <c:v>6.6617899999999999</c:v>
                </c:pt>
                <c:pt idx="1465">
                  <c:v>6.6630799999999999</c:v>
                </c:pt>
                <c:pt idx="1466">
                  <c:v>6.6632600000000002</c:v>
                </c:pt>
                <c:pt idx="1467">
                  <c:v>6.6714399999999996</c:v>
                </c:pt>
                <c:pt idx="1468">
                  <c:v>6.6714399999999996</c:v>
                </c:pt>
                <c:pt idx="1469">
                  <c:v>6.6725899999999996</c:v>
                </c:pt>
                <c:pt idx="1470">
                  <c:v>6.6763599999999999</c:v>
                </c:pt>
                <c:pt idx="1471">
                  <c:v>6.6801199999999996</c:v>
                </c:pt>
                <c:pt idx="1472">
                  <c:v>6.6817299999999999</c:v>
                </c:pt>
                <c:pt idx="1473">
                  <c:v>6.6817299999999999</c:v>
                </c:pt>
                <c:pt idx="1474">
                  <c:v>6.6884199999999998</c:v>
                </c:pt>
                <c:pt idx="1475">
                  <c:v>6.6884199999999998</c:v>
                </c:pt>
                <c:pt idx="1476">
                  <c:v>6.6884199999999998</c:v>
                </c:pt>
                <c:pt idx="1477">
                  <c:v>6.6884199999999998</c:v>
                </c:pt>
                <c:pt idx="1478">
                  <c:v>6.6916799999999999</c:v>
                </c:pt>
                <c:pt idx="1479">
                  <c:v>6.6916799999999999</c:v>
                </c:pt>
                <c:pt idx="1480">
                  <c:v>6.6916799999999999</c:v>
                </c:pt>
                <c:pt idx="1481">
                  <c:v>6.6963999999999997</c:v>
                </c:pt>
                <c:pt idx="1482">
                  <c:v>6.6985799999999998</c:v>
                </c:pt>
                <c:pt idx="1483">
                  <c:v>6.6985799999999998</c:v>
                </c:pt>
                <c:pt idx="1484">
                  <c:v>6.6985799999999998</c:v>
                </c:pt>
                <c:pt idx="1485">
                  <c:v>6.7049599999999998</c:v>
                </c:pt>
                <c:pt idx="1486">
                  <c:v>6.7055699999999998</c:v>
                </c:pt>
                <c:pt idx="1487">
                  <c:v>6.7072799999999999</c:v>
                </c:pt>
                <c:pt idx="1488">
                  <c:v>6.7080099999999998</c:v>
                </c:pt>
                <c:pt idx="1489">
                  <c:v>6.71713</c:v>
                </c:pt>
                <c:pt idx="1490">
                  <c:v>6.71713</c:v>
                </c:pt>
                <c:pt idx="1491">
                  <c:v>6.71713</c:v>
                </c:pt>
                <c:pt idx="1492">
                  <c:v>6.7233599999999996</c:v>
                </c:pt>
                <c:pt idx="1493">
                  <c:v>6.7278900000000004</c:v>
                </c:pt>
                <c:pt idx="1494">
                  <c:v>6.7278900000000004</c:v>
                </c:pt>
                <c:pt idx="1495">
                  <c:v>6.7281300000000002</c:v>
                </c:pt>
                <c:pt idx="1496">
                  <c:v>6.7354000000000003</c:v>
                </c:pt>
                <c:pt idx="1497">
                  <c:v>6.7354000000000003</c:v>
                </c:pt>
                <c:pt idx="1498">
                  <c:v>6.73665</c:v>
                </c:pt>
                <c:pt idx="1499">
                  <c:v>6.7382600000000004</c:v>
                </c:pt>
                <c:pt idx="1500">
                  <c:v>6.7417299999999996</c:v>
                </c:pt>
                <c:pt idx="1501">
                  <c:v>6.74552</c:v>
                </c:pt>
                <c:pt idx="1502">
                  <c:v>6.7472200000000004</c:v>
                </c:pt>
                <c:pt idx="1503">
                  <c:v>6.7489600000000003</c:v>
                </c:pt>
                <c:pt idx="1504">
                  <c:v>6.7522500000000001</c:v>
                </c:pt>
                <c:pt idx="1505">
                  <c:v>6.7544399999999998</c:v>
                </c:pt>
                <c:pt idx="1506">
                  <c:v>6.7544399999999998</c:v>
                </c:pt>
                <c:pt idx="1507">
                  <c:v>6.7583900000000003</c:v>
                </c:pt>
                <c:pt idx="1508">
                  <c:v>6.7629799999999998</c:v>
                </c:pt>
                <c:pt idx="1509">
                  <c:v>6.76335</c:v>
                </c:pt>
                <c:pt idx="1510">
                  <c:v>6.76335</c:v>
                </c:pt>
                <c:pt idx="1511">
                  <c:v>6.7692699999999997</c:v>
                </c:pt>
                <c:pt idx="1512">
                  <c:v>6.7692699999999997</c:v>
                </c:pt>
                <c:pt idx="1513">
                  <c:v>6.7692699999999997</c:v>
                </c:pt>
                <c:pt idx="1514">
                  <c:v>6.7710699999999999</c:v>
                </c:pt>
                <c:pt idx="1515">
                  <c:v>6.7755400000000003</c:v>
                </c:pt>
                <c:pt idx="1516">
                  <c:v>6.77928</c:v>
                </c:pt>
                <c:pt idx="1517">
                  <c:v>6.77928</c:v>
                </c:pt>
                <c:pt idx="1518">
                  <c:v>6.77928</c:v>
                </c:pt>
                <c:pt idx="1519">
                  <c:v>6.7823500000000001</c:v>
                </c:pt>
                <c:pt idx="1520">
                  <c:v>6.7823500000000001</c:v>
                </c:pt>
                <c:pt idx="1521">
                  <c:v>6.7823500000000001</c:v>
                </c:pt>
                <c:pt idx="1522">
                  <c:v>6.7876399999999997</c:v>
                </c:pt>
                <c:pt idx="1523">
                  <c:v>6.7900600000000004</c:v>
                </c:pt>
                <c:pt idx="1524">
                  <c:v>6.7900600000000004</c:v>
                </c:pt>
                <c:pt idx="1525">
                  <c:v>6.7900600000000004</c:v>
                </c:pt>
                <c:pt idx="1526">
                  <c:v>6.7945000000000002</c:v>
                </c:pt>
                <c:pt idx="1527">
                  <c:v>6.7945000000000002</c:v>
                </c:pt>
                <c:pt idx="1528">
                  <c:v>6.7945000000000002</c:v>
                </c:pt>
                <c:pt idx="1529">
                  <c:v>6.7987599999999997</c:v>
                </c:pt>
                <c:pt idx="1530">
                  <c:v>6.80199</c:v>
                </c:pt>
                <c:pt idx="1531">
                  <c:v>6.80199</c:v>
                </c:pt>
                <c:pt idx="1532">
                  <c:v>6.80199</c:v>
                </c:pt>
                <c:pt idx="1533">
                  <c:v>6.8063000000000002</c:v>
                </c:pt>
                <c:pt idx="1534">
                  <c:v>6.8067000000000002</c:v>
                </c:pt>
                <c:pt idx="1535">
                  <c:v>6.8067000000000002</c:v>
                </c:pt>
                <c:pt idx="1536">
                  <c:v>6.8094099999999997</c:v>
                </c:pt>
                <c:pt idx="1537">
                  <c:v>6.8134800000000002</c:v>
                </c:pt>
                <c:pt idx="1538">
                  <c:v>6.8159700000000001</c:v>
                </c:pt>
                <c:pt idx="1539">
                  <c:v>6.8159700000000001</c:v>
                </c:pt>
                <c:pt idx="1540">
                  <c:v>6.8220900000000002</c:v>
                </c:pt>
                <c:pt idx="1541">
                  <c:v>6.8220900000000002</c:v>
                </c:pt>
                <c:pt idx="1542">
                  <c:v>6.8220900000000002</c:v>
                </c:pt>
                <c:pt idx="1543">
                  <c:v>6.8233300000000003</c:v>
                </c:pt>
                <c:pt idx="1544">
                  <c:v>6.8309499999999996</c:v>
                </c:pt>
                <c:pt idx="1545">
                  <c:v>6.8317800000000002</c:v>
                </c:pt>
                <c:pt idx="1546">
                  <c:v>6.8319400000000003</c:v>
                </c:pt>
                <c:pt idx="1547">
                  <c:v>6.8366499999999997</c:v>
                </c:pt>
                <c:pt idx="1548">
                  <c:v>6.83901</c:v>
                </c:pt>
                <c:pt idx="1549">
                  <c:v>6.8422000000000001</c:v>
                </c:pt>
                <c:pt idx="1550">
                  <c:v>6.8422000000000001</c:v>
                </c:pt>
                <c:pt idx="1551">
                  <c:v>6.8479000000000001</c:v>
                </c:pt>
                <c:pt idx="1552">
                  <c:v>6.8489599999999999</c:v>
                </c:pt>
                <c:pt idx="1553">
                  <c:v>6.8489599999999999</c:v>
                </c:pt>
                <c:pt idx="1554">
                  <c:v>6.8489599999999999</c:v>
                </c:pt>
                <c:pt idx="1555">
                  <c:v>6.8560699999999999</c:v>
                </c:pt>
                <c:pt idx="1556">
                  <c:v>6.8560699999999999</c:v>
                </c:pt>
                <c:pt idx="1557">
                  <c:v>6.8560699999999999</c:v>
                </c:pt>
                <c:pt idx="1558">
                  <c:v>6.8597799999999998</c:v>
                </c:pt>
                <c:pt idx="1559">
                  <c:v>6.8597799999999998</c:v>
                </c:pt>
                <c:pt idx="1560">
                  <c:v>6.8618800000000002</c:v>
                </c:pt>
                <c:pt idx="1561">
                  <c:v>6.8618800000000002</c:v>
                </c:pt>
                <c:pt idx="1562">
                  <c:v>6.8674499999999998</c:v>
                </c:pt>
                <c:pt idx="1563">
                  <c:v>6.8674499999999998</c:v>
                </c:pt>
                <c:pt idx="1564">
                  <c:v>6.8674499999999998</c:v>
                </c:pt>
                <c:pt idx="1565">
                  <c:v>6.8681999999999999</c:v>
                </c:pt>
                <c:pt idx="1566">
                  <c:v>6.8749599999999997</c:v>
                </c:pt>
                <c:pt idx="1567">
                  <c:v>6.8784099999999997</c:v>
                </c:pt>
                <c:pt idx="1568">
                  <c:v>6.8784099999999997</c:v>
                </c:pt>
                <c:pt idx="1569">
                  <c:v>6.8811499999999999</c:v>
                </c:pt>
                <c:pt idx="1570">
                  <c:v>6.8835600000000001</c:v>
                </c:pt>
                <c:pt idx="1571">
                  <c:v>6.8838699999999999</c:v>
                </c:pt>
                <c:pt idx="1572">
                  <c:v>6.8838699999999999</c:v>
                </c:pt>
                <c:pt idx="1573">
                  <c:v>6.8884800000000004</c:v>
                </c:pt>
                <c:pt idx="1574">
                  <c:v>6.8902999999999999</c:v>
                </c:pt>
                <c:pt idx="1575">
                  <c:v>6.8904500000000004</c:v>
                </c:pt>
                <c:pt idx="1576">
                  <c:v>6.8904500000000004</c:v>
                </c:pt>
                <c:pt idx="1577">
                  <c:v>6.8933200000000001</c:v>
                </c:pt>
                <c:pt idx="1578">
                  <c:v>6.89419</c:v>
                </c:pt>
                <c:pt idx="1579">
                  <c:v>6.89419</c:v>
                </c:pt>
                <c:pt idx="1580">
                  <c:v>6.8947500000000002</c:v>
                </c:pt>
                <c:pt idx="1581">
                  <c:v>6.8954399999999998</c:v>
                </c:pt>
                <c:pt idx="1582">
                  <c:v>6.8954399999999998</c:v>
                </c:pt>
                <c:pt idx="1583">
                  <c:v>6.8954399999999998</c:v>
                </c:pt>
                <c:pt idx="1584">
                  <c:v>6.8983400000000001</c:v>
                </c:pt>
                <c:pt idx="1585">
                  <c:v>6.8983400000000001</c:v>
                </c:pt>
                <c:pt idx="1586">
                  <c:v>6.8983400000000001</c:v>
                </c:pt>
                <c:pt idx="1587">
                  <c:v>6.8983400000000001</c:v>
                </c:pt>
                <c:pt idx="1588">
                  <c:v>6.9018199999999998</c:v>
                </c:pt>
                <c:pt idx="1589">
                  <c:v>6.90496</c:v>
                </c:pt>
                <c:pt idx="1590">
                  <c:v>6.90496</c:v>
                </c:pt>
                <c:pt idx="1591">
                  <c:v>6.90496</c:v>
                </c:pt>
                <c:pt idx="1592">
                  <c:v>6.9085700000000001</c:v>
                </c:pt>
                <c:pt idx="1593">
                  <c:v>6.9085700000000001</c:v>
                </c:pt>
                <c:pt idx="1594">
                  <c:v>6.9085700000000001</c:v>
                </c:pt>
                <c:pt idx="1595">
                  <c:v>6.9116099999999996</c:v>
                </c:pt>
                <c:pt idx="1596">
                  <c:v>6.9116099999999996</c:v>
                </c:pt>
                <c:pt idx="1597">
                  <c:v>6.9116099999999996</c:v>
                </c:pt>
                <c:pt idx="1598">
                  <c:v>6.9116099999999996</c:v>
                </c:pt>
                <c:pt idx="1599">
                  <c:v>6.9138400000000004</c:v>
                </c:pt>
                <c:pt idx="1600">
                  <c:v>6.9150799999999997</c:v>
                </c:pt>
                <c:pt idx="1601">
                  <c:v>6.9150799999999997</c:v>
                </c:pt>
                <c:pt idx="1602">
                  <c:v>6.9150799999999997</c:v>
                </c:pt>
                <c:pt idx="1603">
                  <c:v>6.9150799999999997</c:v>
                </c:pt>
                <c:pt idx="1604">
                  <c:v>6.9150799999999997</c:v>
                </c:pt>
                <c:pt idx="1605">
                  <c:v>6.9138299999999999</c:v>
                </c:pt>
                <c:pt idx="1606">
                  <c:v>6.9138299999999999</c:v>
                </c:pt>
                <c:pt idx="1607">
                  <c:v>6.9138299999999999</c:v>
                </c:pt>
                <c:pt idx="1608">
                  <c:v>6.9138299999999999</c:v>
                </c:pt>
                <c:pt idx="1609">
                  <c:v>6.9125699999999997</c:v>
                </c:pt>
                <c:pt idx="1610">
                  <c:v>6.9125699999999997</c:v>
                </c:pt>
                <c:pt idx="1611">
                  <c:v>6.9125699999999997</c:v>
                </c:pt>
                <c:pt idx="1612">
                  <c:v>6.9104000000000001</c:v>
                </c:pt>
                <c:pt idx="1613">
                  <c:v>6.9104000000000001</c:v>
                </c:pt>
                <c:pt idx="1614">
                  <c:v>6.9104000000000001</c:v>
                </c:pt>
                <c:pt idx="1615">
                  <c:v>6.9104000000000001</c:v>
                </c:pt>
                <c:pt idx="1616">
                  <c:v>6.9044400000000001</c:v>
                </c:pt>
                <c:pt idx="1617">
                  <c:v>6.9044400000000001</c:v>
                </c:pt>
                <c:pt idx="1618">
                  <c:v>6.9044400000000001</c:v>
                </c:pt>
                <c:pt idx="1619">
                  <c:v>6.9044400000000001</c:v>
                </c:pt>
                <c:pt idx="1620">
                  <c:v>6.9044400000000001</c:v>
                </c:pt>
                <c:pt idx="1621">
                  <c:v>6.9044400000000001</c:v>
                </c:pt>
                <c:pt idx="1622">
                  <c:v>6.9044400000000001</c:v>
                </c:pt>
                <c:pt idx="1623">
                  <c:v>6.9013200000000001</c:v>
                </c:pt>
                <c:pt idx="1624">
                  <c:v>6.9013200000000001</c:v>
                </c:pt>
                <c:pt idx="1625">
                  <c:v>6.9013200000000001</c:v>
                </c:pt>
                <c:pt idx="1626">
                  <c:v>6.9013200000000001</c:v>
                </c:pt>
                <c:pt idx="1627">
                  <c:v>6.8988199999999997</c:v>
                </c:pt>
                <c:pt idx="1628">
                  <c:v>6.8988199999999997</c:v>
                </c:pt>
                <c:pt idx="1629">
                  <c:v>6.8988199999999997</c:v>
                </c:pt>
                <c:pt idx="1630">
                  <c:v>6.8988199999999997</c:v>
                </c:pt>
                <c:pt idx="1631">
                  <c:v>6.8988199999999997</c:v>
                </c:pt>
                <c:pt idx="1632">
                  <c:v>6.8988199999999997</c:v>
                </c:pt>
                <c:pt idx="1633">
                  <c:v>6.8997900000000003</c:v>
                </c:pt>
                <c:pt idx="1634">
                  <c:v>6.8997900000000003</c:v>
                </c:pt>
                <c:pt idx="1635">
                  <c:v>6.8997900000000003</c:v>
                </c:pt>
                <c:pt idx="1636">
                  <c:v>6.8997900000000003</c:v>
                </c:pt>
                <c:pt idx="1637">
                  <c:v>6.8997900000000003</c:v>
                </c:pt>
                <c:pt idx="1638">
                  <c:v>6.8997900000000003</c:v>
                </c:pt>
                <c:pt idx="1639">
                  <c:v>6.9013400000000003</c:v>
                </c:pt>
                <c:pt idx="1640">
                  <c:v>6.9013400000000003</c:v>
                </c:pt>
                <c:pt idx="1641">
                  <c:v>6.9017600000000003</c:v>
                </c:pt>
                <c:pt idx="1642">
                  <c:v>6.9017600000000003</c:v>
                </c:pt>
                <c:pt idx="1643">
                  <c:v>6.9064399999999999</c:v>
                </c:pt>
                <c:pt idx="1644">
                  <c:v>6.9075800000000003</c:v>
                </c:pt>
                <c:pt idx="1645">
                  <c:v>6.9075800000000003</c:v>
                </c:pt>
                <c:pt idx="1646">
                  <c:v>6.9091300000000002</c:v>
                </c:pt>
                <c:pt idx="1647">
                  <c:v>6.9091300000000002</c:v>
                </c:pt>
                <c:pt idx="1648">
                  <c:v>6.9091300000000002</c:v>
                </c:pt>
                <c:pt idx="1649">
                  <c:v>6.9091300000000002</c:v>
                </c:pt>
                <c:pt idx="1650">
                  <c:v>6.91038</c:v>
                </c:pt>
                <c:pt idx="1651">
                  <c:v>6.91038</c:v>
                </c:pt>
                <c:pt idx="1652">
                  <c:v>6.91038</c:v>
                </c:pt>
                <c:pt idx="1653">
                  <c:v>6.91038</c:v>
                </c:pt>
                <c:pt idx="1654">
                  <c:v>6.91038</c:v>
                </c:pt>
                <c:pt idx="1655">
                  <c:v>6.91038</c:v>
                </c:pt>
                <c:pt idx="1656">
                  <c:v>6.91038</c:v>
                </c:pt>
                <c:pt idx="1657">
                  <c:v>6.91038</c:v>
                </c:pt>
                <c:pt idx="1658">
                  <c:v>6.91038</c:v>
                </c:pt>
                <c:pt idx="1659">
                  <c:v>6.91256</c:v>
                </c:pt>
                <c:pt idx="1660">
                  <c:v>6.91256</c:v>
                </c:pt>
                <c:pt idx="1661">
                  <c:v>6.91256</c:v>
                </c:pt>
                <c:pt idx="1662">
                  <c:v>6.91256</c:v>
                </c:pt>
                <c:pt idx="1663">
                  <c:v>6.91256</c:v>
                </c:pt>
                <c:pt idx="1664">
                  <c:v>6.91256</c:v>
                </c:pt>
                <c:pt idx="1665">
                  <c:v>6.9141700000000004</c:v>
                </c:pt>
                <c:pt idx="1666">
                  <c:v>6.91709</c:v>
                </c:pt>
                <c:pt idx="1667">
                  <c:v>6.91709</c:v>
                </c:pt>
                <c:pt idx="1668">
                  <c:v>6.91709</c:v>
                </c:pt>
                <c:pt idx="1669">
                  <c:v>6.91709</c:v>
                </c:pt>
                <c:pt idx="1670">
                  <c:v>6.9171300000000002</c:v>
                </c:pt>
                <c:pt idx="1671">
                  <c:v>6.9171300000000002</c:v>
                </c:pt>
                <c:pt idx="1672">
                  <c:v>6.9171300000000002</c:v>
                </c:pt>
                <c:pt idx="1673">
                  <c:v>6.9180700000000002</c:v>
                </c:pt>
                <c:pt idx="1674">
                  <c:v>6.9180700000000002</c:v>
                </c:pt>
                <c:pt idx="1675">
                  <c:v>6.9180700000000002</c:v>
                </c:pt>
                <c:pt idx="1676">
                  <c:v>6.9180700000000002</c:v>
                </c:pt>
                <c:pt idx="1677">
                  <c:v>6.9190699999999996</c:v>
                </c:pt>
                <c:pt idx="1678">
                  <c:v>6.9190699999999996</c:v>
                </c:pt>
                <c:pt idx="1679">
                  <c:v>6.9190699999999996</c:v>
                </c:pt>
                <c:pt idx="1680">
                  <c:v>6.9190699999999996</c:v>
                </c:pt>
                <c:pt idx="1681">
                  <c:v>6.9190699999999996</c:v>
                </c:pt>
                <c:pt idx="1682">
                  <c:v>6.9189100000000003</c:v>
                </c:pt>
                <c:pt idx="1683">
                  <c:v>6.9189100000000003</c:v>
                </c:pt>
                <c:pt idx="1684">
                  <c:v>6.9189100000000003</c:v>
                </c:pt>
                <c:pt idx="1685">
                  <c:v>6.9189100000000003</c:v>
                </c:pt>
                <c:pt idx="1686">
                  <c:v>6.9189100000000003</c:v>
                </c:pt>
                <c:pt idx="1687">
                  <c:v>6.9189100000000003</c:v>
                </c:pt>
                <c:pt idx="1688">
                  <c:v>6.9191500000000001</c:v>
                </c:pt>
                <c:pt idx="1689">
                  <c:v>6.9191500000000001</c:v>
                </c:pt>
                <c:pt idx="1690">
                  <c:v>6.9192099999999996</c:v>
                </c:pt>
                <c:pt idx="1691">
                  <c:v>6.9192099999999996</c:v>
                </c:pt>
                <c:pt idx="1692">
                  <c:v>6.9192099999999996</c:v>
                </c:pt>
                <c:pt idx="1693">
                  <c:v>6.9192099999999996</c:v>
                </c:pt>
                <c:pt idx="1694">
                  <c:v>6.9192099999999996</c:v>
                </c:pt>
                <c:pt idx="1695">
                  <c:v>6.9192099999999996</c:v>
                </c:pt>
                <c:pt idx="1696">
                  <c:v>6.9192099999999996</c:v>
                </c:pt>
                <c:pt idx="1697">
                  <c:v>6.9192099999999996</c:v>
                </c:pt>
                <c:pt idx="1698">
                  <c:v>6.9192099999999996</c:v>
                </c:pt>
                <c:pt idx="1699">
                  <c:v>6.9192099999999996</c:v>
                </c:pt>
                <c:pt idx="1700">
                  <c:v>6.9120999999999997</c:v>
                </c:pt>
                <c:pt idx="1701">
                  <c:v>6.9120999999999997</c:v>
                </c:pt>
                <c:pt idx="1702">
                  <c:v>6.9120999999999997</c:v>
                </c:pt>
                <c:pt idx="1703">
                  <c:v>6.9120999999999997</c:v>
                </c:pt>
                <c:pt idx="1704">
                  <c:v>6.9086400000000001</c:v>
                </c:pt>
                <c:pt idx="1705">
                  <c:v>6.9086400000000001</c:v>
                </c:pt>
                <c:pt idx="1706">
                  <c:v>6.9086400000000001</c:v>
                </c:pt>
                <c:pt idx="1707">
                  <c:v>6.9086400000000001</c:v>
                </c:pt>
                <c:pt idx="1708">
                  <c:v>6.9036900000000001</c:v>
                </c:pt>
                <c:pt idx="1709">
                  <c:v>6.9036900000000001</c:v>
                </c:pt>
                <c:pt idx="1710">
                  <c:v>6.9036900000000001</c:v>
                </c:pt>
                <c:pt idx="1711">
                  <c:v>6.9003899999999998</c:v>
                </c:pt>
                <c:pt idx="1712">
                  <c:v>6.9003899999999998</c:v>
                </c:pt>
                <c:pt idx="1713">
                  <c:v>6.9003899999999998</c:v>
                </c:pt>
                <c:pt idx="1714">
                  <c:v>6.9003899999999998</c:v>
                </c:pt>
                <c:pt idx="1715">
                  <c:v>6.89337</c:v>
                </c:pt>
                <c:pt idx="1716">
                  <c:v>6.89337</c:v>
                </c:pt>
                <c:pt idx="1717">
                  <c:v>6.89337</c:v>
                </c:pt>
                <c:pt idx="1718">
                  <c:v>6.8914</c:v>
                </c:pt>
                <c:pt idx="1719">
                  <c:v>6.8914</c:v>
                </c:pt>
                <c:pt idx="1720">
                  <c:v>6.8914</c:v>
                </c:pt>
                <c:pt idx="1721">
                  <c:v>6.8914</c:v>
                </c:pt>
                <c:pt idx="1722">
                  <c:v>6.8890599999999997</c:v>
                </c:pt>
                <c:pt idx="1723">
                  <c:v>6.8890599999999997</c:v>
                </c:pt>
                <c:pt idx="1724">
                  <c:v>6.8890599999999997</c:v>
                </c:pt>
                <c:pt idx="1725">
                  <c:v>6.8890599999999997</c:v>
                </c:pt>
                <c:pt idx="1726">
                  <c:v>6.8890599999999997</c:v>
                </c:pt>
                <c:pt idx="1727">
                  <c:v>6.8890599999999997</c:v>
                </c:pt>
                <c:pt idx="1728">
                  <c:v>6.8943099999999999</c:v>
                </c:pt>
                <c:pt idx="1729">
                  <c:v>6.8943099999999999</c:v>
                </c:pt>
                <c:pt idx="1730">
                  <c:v>6.8943099999999999</c:v>
                </c:pt>
                <c:pt idx="1731">
                  <c:v>6.8962000000000003</c:v>
                </c:pt>
                <c:pt idx="1732">
                  <c:v>6.9007100000000001</c:v>
                </c:pt>
                <c:pt idx="1733">
                  <c:v>6.9007100000000001</c:v>
                </c:pt>
                <c:pt idx="1734">
                  <c:v>6.9007100000000001</c:v>
                </c:pt>
                <c:pt idx="1735">
                  <c:v>6.9014899999999999</c:v>
                </c:pt>
                <c:pt idx="1736">
                  <c:v>6.9044999999999996</c:v>
                </c:pt>
                <c:pt idx="1737">
                  <c:v>6.9044999999999996</c:v>
                </c:pt>
                <c:pt idx="1738">
                  <c:v>6.9045399999999999</c:v>
                </c:pt>
                <c:pt idx="1739">
                  <c:v>6.9096099999999998</c:v>
                </c:pt>
                <c:pt idx="1740">
                  <c:v>6.9096099999999998</c:v>
                </c:pt>
                <c:pt idx="1741">
                  <c:v>6.9096099999999998</c:v>
                </c:pt>
                <c:pt idx="1742">
                  <c:v>6.9096099999999998</c:v>
                </c:pt>
                <c:pt idx="1743">
                  <c:v>6.9124600000000003</c:v>
                </c:pt>
                <c:pt idx="1744">
                  <c:v>6.9124600000000003</c:v>
                </c:pt>
                <c:pt idx="1745">
                  <c:v>6.9124600000000003</c:v>
                </c:pt>
                <c:pt idx="1746">
                  <c:v>6.91275</c:v>
                </c:pt>
                <c:pt idx="1747">
                  <c:v>6.9145099999999999</c:v>
                </c:pt>
                <c:pt idx="1748">
                  <c:v>6.9145099999999999</c:v>
                </c:pt>
                <c:pt idx="1749">
                  <c:v>6.9145099999999999</c:v>
                </c:pt>
                <c:pt idx="1750">
                  <c:v>6.9145099999999999</c:v>
                </c:pt>
                <c:pt idx="1751">
                  <c:v>6.9145099999999999</c:v>
                </c:pt>
                <c:pt idx="1752">
                  <c:v>6.9145099999999999</c:v>
                </c:pt>
                <c:pt idx="1753">
                  <c:v>6.9145099999999999</c:v>
                </c:pt>
                <c:pt idx="1754">
                  <c:v>6.9145099999999999</c:v>
                </c:pt>
                <c:pt idx="1755">
                  <c:v>6.9110100000000001</c:v>
                </c:pt>
                <c:pt idx="1756">
                  <c:v>6.9110100000000001</c:v>
                </c:pt>
                <c:pt idx="1757">
                  <c:v>6.9110100000000001</c:v>
                </c:pt>
                <c:pt idx="1758">
                  <c:v>6.9109499999999997</c:v>
                </c:pt>
                <c:pt idx="1759">
                  <c:v>6.9020799999999998</c:v>
                </c:pt>
                <c:pt idx="1760">
                  <c:v>6.9020799999999998</c:v>
                </c:pt>
                <c:pt idx="1761">
                  <c:v>6.9020799999999998</c:v>
                </c:pt>
                <c:pt idx="1762">
                  <c:v>6.8959000000000001</c:v>
                </c:pt>
                <c:pt idx="1763">
                  <c:v>6.8932900000000004</c:v>
                </c:pt>
                <c:pt idx="1764">
                  <c:v>6.8920300000000001</c:v>
                </c:pt>
                <c:pt idx="1765">
                  <c:v>6.8920300000000001</c:v>
                </c:pt>
                <c:pt idx="1766">
                  <c:v>6.8821300000000001</c:v>
                </c:pt>
                <c:pt idx="1767">
                  <c:v>6.8821300000000001</c:v>
                </c:pt>
                <c:pt idx="1768">
                  <c:v>6.8821300000000001</c:v>
                </c:pt>
                <c:pt idx="1769">
                  <c:v>6.8821300000000001</c:v>
                </c:pt>
                <c:pt idx="1770">
                  <c:v>6.8720299999999996</c:v>
                </c:pt>
                <c:pt idx="1771">
                  <c:v>6.8717300000000003</c:v>
                </c:pt>
                <c:pt idx="1772">
                  <c:v>6.8717300000000003</c:v>
                </c:pt>
                <c:pt idx="1773">
                  <c:v>6.8667699999999998</c:v>
                </c:pt>
                <c:pt idx="1774">
                  <c:v>6.8631200000000003</c:v>
                </c:pt>
                <c:pt idx="1775">
                  <c:v>6.8631200000000003</c:v>
                </c:pt>
                <c:pt idx="1776">
                  <c:v>6.8631200000000003</c:v>
                </c:pt>
                <c:pt idx="1777">
                  <c:v>6.8562799999999999</c:v>
                </c:pt>
                <c:pt idx="1778">
                  <c:v>6.8562799999999999</c:v>
                </c:pt>
                <c:pt idx="1779">
                  <c:v>6.8562799999999999</c:v>
                </c:pt>
                <c:pt idx="1780">
                  <c:v>6.8539500000000002</c:v>
                </c:pt>
                <c:pt idx="1781">
                  <c:v>6.8454600000000001</c:v>
                </c:pt>
                <c:pt idx="1782">
                  <c:v>6.8454600000000001</c:v>
                </c:pt>
                <c:pt idx="1783">
                  <c:v>6.8454600000000001</c:v>
                </c:pt>
                <c:pt idx="1784">
                  <c:v>6.8385600000000002</c:v>
                </c:pt>
                <c:pt idx="1785">
                  <c:v>6.8361799999999997</c:v>
                </c:pt>
                <c:pt idx="1786">
                  <c:v>6.8359100000000002</c:v>
                </c:pt>
                <c:pt idx="1787">
                  <c:v>6.8359100000000002</c:v>
                </c:pt>
                <c:pt idx="1788">
                  <c:v>6.8277700000000001</c:v>
                </c:pt>
                <c:pt idx="1789">
                  <c:v>6.8277700000000001</c:v>
                </c:pt>
                <c:pt idx="1790">
                  <c:v>6.8277700000000001</c:v>
                </c:pt>
                <c:pt idx="1791">
                  <c:v>6.8277700000000001</c:v>
                </c:pt>
                <c:pt idx="1792">
                  <c:v>6.8228999999999997</c:v>
                </c:pt>
                <c:pt idx="1793">
                  <c:v>6.8228999999999997</c:v>
                </c:pt>
                <c:pt idx="1794">
                  <c:v>6.8228999999999997</c:v>
                </c:pt>
                <c:pt idx="1795">
                  <c:v>6.8201599999999996</c:v>
                </c:pt>
                <c:pt idx="1796">
                  <c:v>6.8171799999999996</c:v>
                </c:pt>
                <c:pt idx="1797">
                  <c:v>6.8171799999999996</c:v>
                </c:pt>
                <c:pt idx="1798">
                  <c:v>6.8171799999999996</c:v>
                </c:pt>
                <c:pt idx="1799">
                  <c:v>6.8105799999999999</c:v>
                </c:pt>
                <c:pt idx="1800">
                  <c:v>6.8105799999999999</c:v>
                </c:pt>
                <c:pt idx="1801">
                  <c:v>6.8105799999999999</c:v>
                </c:pt>
                <c:pt idx="1802">
                  <c:v>6.8105799999999999</c:v>
                </c:pt>
                <c:pt idx="1803">
                  <c:v>6.8043899999999997</c:v>
                </c:pt>
                <c:pt idx="1804">
                  <c:v>6.80213</c:v>
                </c:pt>
                <c:pt idx="1805">
                  <c:v>6.80213</c:v>
                </c:pt>
                <c:pt idx="1806">
                  <c:v>6.7984499999999999</c:v>
                </c:pt>
                <c:pt idx="1807">
                  <c:v>6.7944100000000001</c:v>
                </c:pt>
                <c:pt idx="1808">
                  <c:v>6.7911299999999999</c:v>
                </c:pt>
                <c:pt idx="1809">
                  <c:v>6.7911299999999999</c:v>
                </c:pt>
                <c:pt idx="1810">
                  <c:v>6.7858999999999998</c:v>
                </c:pt>
                <c:pt idx="1811">
                  <c:v>6.7858999999999998</c:v>
                </c:pt>
                <c:pt idx="1812">
                  <c:v>6.7858999999999998</c:v>
                </c:pt>
                <c:pt idx="1813">
                  <c:v>6.7858999999999998</c:v>
                </c:pt>
                <c:pt idx="1814">
                  <c:v>6.7803599999999999</c:v>
                </c:pt>
                <c:pt idx="1815">
                  <c:v>6.7803599999999999</c:v>
                </c:pt>
                <c:pt idx="1816">
                  <c:v>6.7803599999999999</c:v>
                </c:pt>
                <c:pt idx="1817">
                  <c:v>6.7790800000000004</c:v>
                </c:pt>
                <c:pt idx="1818">
                  <c:v>6.7770599999999996</c:v>
                </c:pt>
                <c:pt idx="1819">
                  <c:v>6.7755299999999998</c:v>
                </c:pt>
                <c:pt idx="1820">
                  <c:v>6.7755299999999998</c:v>
                </c:pt>
                <c:pt idx="1821">
                  <c:v>6.7706900000000001</c:v>
                </c:pt>
                <c:pt idx="1822">
                  <c:v>6.7706900000000001</c:v>
                </c:pt>
                <c:pt idx="1823">
                  <c:v>6.7706900000000001</c:v>
                </c:pt>
                <c:pt idx="1824">
                  <c:v>6.7706900000000001</c:v>
                </c:pt>
                <c:pt idx="1825">
                  <c:v>6.7706900000000001</c:v>
                </c:pt>
                <c:pt idx="1826">
                  <c:v>6.7706900000000001</c:v>
                </c:pt>
                <c:pt idx="1827">
                  <c:v>6.7706900000000001</c:v>
                </c:pt>
                <c:pt idx="1828">
                  <c:v>6.7706600000000003</c:v>
                </c:pt>
                <c:pt idx="1829">
                  <c:v>6.7703100000000003</c:v>
                </c:pt>
                <c:pt idx="1830">
                  <c:v>6.7667700000000002</c:v>
                </c:pt>
                <c:pt idx="1831">
                  <c:v>6.7667700000000002</c:v>
                </c:pt>
                <c:pt idx="1832">
                  <c:v>6.7667700000000002</c:v>
                </c:pt>
                <c:pt idx="1833">
                  <c:v>6.7667700000000002</c:v>
                </c:pt>
                <c:pt idx="1834">
                  <c:v>6.7667700000000002</c:v>
                </c:pt>
                <c:pt idx="1835">
                  <c:v>6.7667700000000002</c:v>
                </c:pt>
                <c:pt idx="1836">
                  <c:v>6.7667700000000002</c:v>
                </c:pt>
                <c:pt idx="1837">
                  <c:v>6.7667700000000002</c:v>
                </c:pt>
                <c:pt idx="1838">
                  <c:v>6.7672100000000004</c:v>
                </c:pt>
                <c:pt idx="1839">
                  <c:v>6.7672100000000004</c:v>
                </c:pt>
                <c:pt idx="1840">
                  <c:v>6.7672100000000004</c:v>
                </c:pt>
                <c:pt idx="1841">
                  <c:v>6.7672100000000004</c:v>
                </c:pt>
                <c:pt idx="1842">
                  <c:v>6.7724700000000002</c:v>
                </c:pt>
                <c:pt idx="1843">
                  <c:v>6.7724700000000002</c:v>
                </c:pt>
                <c:pt idx="1844">
                  <c:v>6.7724700000000002</c:v>
                </c:pt>
                <c:pt idx="1845">
                  <c:v>6.7724700000000002</c:v>
                </c:pt>
                <c:pt idx="1846">
                  <c:v>6.7724700000000002</c:v>
                </c:pt>
                <c:pt idx="1847">
                  <c:v>6.7713299999999998</c:v>
                </c:pt>
                <c:pt idx="1848">
                  <c:v>6.7700699999999996</c:v>
                </c:pt>
                <c:pt idx="1849">
                  <c:v>6.7711199999999998</c:v>
                </c:pt>
                <c:pt idx="1850">
                  <c:v>6.7711199999999998</c:v>
                </c:pt>
                <c:pt idx="1851">
                  <c:v>6.7711199999999998</c:v>
                </c:pt>
                <c:pt idx="1852">
                  <c:v>6.7711199999999998</c:v>
                </c:pt>
                <c:pt idx="1853">
                  <c:v>6.77285</c:v>
                </c:pt>
                <c:pt idx="1854">
                  <c:v>6.77285</c:v>
                </c:pt>
                <c:pt idx="1855">
                  <c:v>6.77285</c:v>
                </c:pt>
                <c:pt idx="1856">
                  <c:v>6.7757199999999997</c:v>
                </c:pt>
                <c:pt idx="1857">
                  <c:v>6.7815000000000003</c:v>
                </c:pt>
                <c:pt idx="1858">
                  <c:v>6.7815000000000003</c:v>
                </c:pt>
                <c:pt idx="1859">
                  <c:v>6.7815000000000003</c:v>
                </c:pt>
                <c:pt idx="1860">
                  <c:v>6.7920699999999998</c:v>
                </c:pt>
                <c:pt idx="1861">
                  <c:v>6.7920699999999998</c:v>
                </c:pt>
                <c:pt idx="1862">
                  <c:v>6.7936899999999998</c:v>
                </c:pt>
                <c:pt idx="1863">
                  <c:v>6.7949999999999999</c:v>
                </c:pt>
                <c:pt idx="1864">
                  <c:v>6.8032599999999999</c:v>
                </c:pt>
                <c:pt idx="1865">
                  <c:v>6.8032599999999999</c:v>
                </c:pt>
                <c:pt idx="1866">
                  <c:v>6.8045900000000001</c:v>
                </c:pt>
                <c:pt idx="1867">
                  <c:v>6.8045900000000001</c:v>
                </c:pt>
                <c:pt idx="1868">
                  <c:v>6.8087099999999996</c:v>
                </c:pt>
                <c:pt idx="1869">
                  <c:v>6.8087099999999996</c:v>
                </c:pt>
                <c:pt idx="1870">
                  <c:v>6.8087099999999996</c:v>
                </c:pt>
                <c:pt idx="1871">
                  <c:v>6.8124799999999999</c:v>
                </c:pt>
                <c:pt idx="1872">
                  <c:v>6.8124799999999999</c:v>
                </c:pt>
                <c:pt idx="1873">
                  <c:v>6.8124799999999999</c:v>
                </c:pt>
                <c:pt idx="1874">
                  <c:v>6.8124799999999999</c:v>
                </c:pt>
                <c:pt idx="1875">
                  <c:v>6.8152299999999997</c:v>
                </c:pt>
                <c:pt idx="1876">
                  <c:v>6.8152299999999997</c:v>
                </c:pt>
                <c:pt idx="1877">
                  <c:v>6.8152299999999997</c:v>
                </c:pt>
                <c:pt idx="1878">
                  <c:v>6.8152299999999997</c:v>
                </c:pt>
                <c:pt idx="1879">
                  <c:v>6.8124500000000001</c:v>
                </c:pt>
                <c:pt idx="1880">
                  <c:v>6.8124500000000001</c:v>
                </c:pt>
                <c:pt idx="1881">
                  <c:v>6.8124500000000001</c:v>
                </c:pt>
                <c:pt idx="1882">
                  <c:v>6.8124500000000001</c:v>
                </c:pt>
                <c:pt idx="1883">
                  <c:v>6.8124500000000001</c:v>
                </c:pt>
                <c:pt idx="1884">
                  <c:v>6.8124500000000001</c:v>
                </c:pt>
                <c:pt idx="1885">
                  <c:v>6.8124500000000001</c:v>
                </c:pt>
                <c:pt idx="1886">
                  <c:v>6.8124500000000001</c:v>
                </c:pt>
                <c:pt idx="1887">
                  <c:v>6.8124500000000001</c:v>
                </c:pt>
                <c:pt idx="1888">
                  <c:v>6.8111300000000004</c:v>
                </c:pt>
                <c:pt idx="1889">
                  <c:v>6.8111300000000004</c:v>
                </c:pt>
                <c:pt idx="1890">
                  <c:v>6.8111300000000004</c:v>
                </c:pt>
                <c:pt idx="1891">
                  <c:v>6.8047800000000001</c:v>
                </c:pt>
                <c:pt idx="1892">
                  <c:v>6.7987399999999996</c:v>
                </c:pt>
                <c:pt idx="1893">
                  <c:v>6.7987399999999996</c:v>
                </c:pt>
                <c:pt idx="1894">
                  <c:v>6.7965999999999998</c:v>
                </c:pt>
                <c:pt idx="1895">
                  <c:v>6.7922200000000004</c:v>
                </c:pt>
                <c:pt idx="1896">
                  <c:v>6.7831000000000001</c:v>
                </c:pt>
                <c:pt idx="1897">
                  <c:v>6.7831000000000001</c:v>
                </c:pt>
                <c:pt idx="1898">
                  <c:v>6.7814899999999998</c:v>
                </c:pt>
                <c:pt idx="1899">
                  <c:v>6.7752800000000004</c:v>
                </c:pt>
                <c:pt idx="1900">
                  <c:v>6.7752800000000004</c:v>
                </c:pt>
                <c:pt idx="1901">
                  <c:v>6.7752800000000004</c:v>
                </c:pt>
                <c:pt idx="1902">
                  <c:v>6.7663900000000003</c:v>
                </c:pt>
                <c:pt idx="1903">
                  <c:v>6.7637400000000003</c:v>
                </c:pt>
                <c:pt idx="1904">
                  <c:v>6.7637400000000003</c:v>
                </c:pt>
                <c:pt idx="1905">
                  <c:v>6.7618200000000002</c:v>
                </c:pt>
                <c:pt idx="1906">
                  <c:v>6.7595999999999998</c:v>
                </c:pt>
                <c:pt idx="1907">
                  <c:v>6.7538200000000002</c:v>
                </c:pt>
                <c:pt idx="1908">
                  <c:v>6.7538200000000002</c:v>
                </c:pt>
                <c:pt idx="1909">
                  <c:v>6.75021</c:v>
                </c:pt>
                <c:pt idx="1910">
                  <c:v>6.7476500000000001</c:v>
                </c:pt>
                <c:pt idx="1911">
                  <c:v>6.7473200000000002</c:v>
                </c:pt>
                <c:pt idx="1912">
                  <c:v>6.7458499999999999</c:v>
                </c:pt>
                <c:pt idx="1913">
                  <c:v>6.7428800000000004</c:v>
                </c:pt>
                <c:pt idx="1914">
                  <c:v>6.7363200000000001</c:v>
                </c:pt>
                <c:pt idx="1915">
                  <c:v>6.7363200000000001</c:v>
                </c:pt>
                <c:pt idx="1916">
                  <c:v>6.7339200000000003</c:v>
                </c:pt>
                <c:pt idx="1917">
                  <c:v>6.7339200000000003</c:v>
                </c:pt>
                <c:pt idx="1918">
                  <c:v>6.7339200000000003</c:v>
                </c:pt>
                <c:pt idx="1919">
                  <c:v>6.7339200000000003</c:v>
                </c:pt>
                <c:pt idx="1920">
                  <c:v>6.7339200000000003</c:v>
                </c:pt>
                <c:pt idx="1921">
                  <c:v>6.7339200000000003</c:v>
                </c:pt>
                <c:pt idx="1922">
                  <c:v>6.7339200000000003</c:v>
                </c:pt>
                <c:pt idx="1923">
                  <c:v>6.7339200000000003</c:v>
                </c:pt>
                <c:pt idx="1924">
                  <c:v>6.7339200000000003</c:v>
                </c:pt>
                <c:pt idx="1925">
                  <c:v>6.7339200000000003</c:v>
                </c:pt>
                <c:pt idx="1926">
                  <c:v>6.7339399999999996</c:v>
                </c:pt>
                <c:pt idx="1927">
                  <c:v>6.7378400000000003</c:v>
                </c:pt>
                <c:pt idx="1928">
                  <c:v>6.7390100000000004</c:v>
                </c:pt>
                <c:pt idx="1929">
                  <c:v>6.7390100000000004</c:v>
                </c:pt>
                <c:pt idx="1930">
                  <c:v>6.7395899999999997</c:v>
                </c:pt>
                <c:pt idx="1931">
                  <c:v>6.7409600000000003</c:v>
                </c:pt>
                <c:pt idx="1932">
                  <c:v>6.7409600000000003</c:v>
                </c:pt>
                <c:pt idx="1933">
                  <c:v>6.7409600000000003</c:v>
                </c:pt>
                <c:pt idx="1934">
                  <c:v>6.7409600000000003</c:v>
                </c:pt>
                <c:pt idx="1935">
                  <c:v>6.7409600000000003</c:v>
                </c:pt>
                <c:pt idx="1936">
                  <c:v>6.7405099999999996</c:v>
                </c:pt>
                <c:pt idx="1937">
                  <c:v>6.7405099999999996</c:v>
                </c:pt>
                <c:pt idx="1938">
                  <c:v>6.7405099999999996</c:v>
                </c:pt>
                <c:pt idx="1939">
                  <c:v>6.7381599999999997</c:v>
                </c:pt>
                <c:pt idx="1940">
                  <c:v>6.7334300000000002</c:v>
                </c:pt>
                <c:pt idx="1941">
                  <c:v>6.7334300000000002</c:v>
                </c:pt>
                <c:pt idx="1942">
                  <c:v>6.7334300000000002</c:v>
                </c:pt>
                <c:pt idx="1943">
                  <c:v>6.7275900000000002</c:v>
                </c:pt>
                <c:pt idx="1944">
                  <c:v>6.7275900000000002</c:v>
                </c:pt>
                <c:pt idx="1945">
                  <c:v>6.7275900000000002</c:v>
                </c:pt>
                <c:pt idx="1946">
                  <c:v>6.7246100000000002</c:v>
                </c:pt>
                <c:pt idx="1947">
                  <c:v>6.7151899999999998</c:v>
                </c:pt>
                <c:pt idx="1948">
                  <c:v>6.7151899999999998</c:v>
                </c:pt>
                <c:pt idx="1949">
                  <c:v>6.7151899999999998</c:v>
                </c:pt>
                <c:pt idx="1950">
                  <c:v>6.7108600000000003</c:v>
                </c:pt>
                <c:pt idx="1951">
                  <c:v>6.70688</c:v>
                </c:pt>
                <c:pt idx="1952">
                  <c:v>6.70688</c:v>
                </c:pt>
                <c:pt idx="1953">
                  <c:v>6.7026000000000003</c:v>
                </c:pt>
                <c:pt idx="1954">
                  <c:v>6.6939399999999996</c:v>
                </c:pt>
                <c:pt idx="1955">
                  <c:v>6.6939399999999996</c:v>
                </c:pt>
                <c:pt idx="1956">
                  <c:v>6.6923700000000004</c:v>
                </c:pt>
                <c:pt idx="1957">
                  <c:v>6.6805500000000002</c:v>
                </c:pt>
                <c:pt idx="1958">
                  <c:v>6.6721300000000001</c:v>
                </c:pt>
                <c:pt idx="1959">
                  <c:v>6.6721300000000001</c:v>
                </c:pt>
                <c:pt idx="1960">
                  <c:v>6.6657799999999998</c:v>
                </c:pt>
                <c:pt idx="1961">
                  <c:v>6.65951</c:v>
                </c:pt>
                <c:pt idx="1962">
                  <c:v>6.6579300000000003</c:v>
                </c:pt>
                <c:pt idx="1963">
                  <c:v>6.6567800000000004</c:v>
                </c:pt>
                <c:pt idx="1964">
                  <c:v>6.6506100000000004</c:v>
                </c:pt>
                <c:pt idx="1965">
                  <c:v>6.6443500000000002</c:v>
                </c:pt>
                <c:pt idx="1966">
                  <c:v>6.6443500000000002</c:v>
                </c:pt>
                <c:pt idx="1967">
                  <c:v>6.6415100000000002</c:v>
                </c:pt>
                <c:pt idx="1968">
                  <c:v>6.6352900000000004</c:v>
                </c:pt>
                <c:pt idx="1969">
                  <c:v>6.6290399999999998</c:v>
                </c:pt>
                <c:pt idx="1970">
                  <c:v>6.6290399999999998</c:v>
                </c:pt>
                <c:pt idx="1971">
                  <c:v>6.6234599999999997</c:v>
                </c:pt>
                <c:pt idx="1972">
                  <c:v>6.6167400000000001</c:v>
                </c:pt>
                <c:pt idx="1973">
                  <c:v>6.6103899999999998</c:v>
                </c:pt>
                <c:pt idx="1974">
                  <c:v>6.6090400000000002</c:v>
                </c:pt>
                <c:pt idx="1975">
                  <c:v>6.60379</c:v>
                </c:pt>
                <c:pt idx="1976">
                  <c:v>6.5946600000000002</c:v>
                </c:pt>
                <c:pt idx="1977">
                  <c:v>6.5894300000000001</c:v>
                </c:pt>
                <c:pt idx="1978">
                  <c:v>6.5868099999999998</c:v>
                </c:pt>
                <c:pt idx="1979">
                  <c:v>6.58073</c:v>
                </c:pt>
                <c:pt idx="1980">
                  <c:v>6.5682099999999997</c:v>
                </c:pt>
                <c:pt idx="1981">
                  <c:v>6.5682099999999997</c:v>
                </c:pt>
                <c:pt idx="1982">
                  <c:v>6.5633400000000002</c:v>
                </c:pt>
                <c:pt idx="1983">
                  <c:v>6.55694</c:v>
                </c:pt>
                <c:pt idx="1984">
                  <c:v>6.5470300000000003</c:v>
                </c:pt>
                <c:pt idx="1985">
                  <c:v>6.5470300000000003</c:v>
                </c:pt>
                <c:pt idx="1986">
                  <c:v>6.5444000000000004</c:v>
                </c:pt>
                <c:pt idx="1987">
                  <c:v>6.5349000000000004</c:v>
                </c:pt>
                <c:pt idx="1988">
                  <c:v>6.5290900000000001</c:v>
                </c:pt>
                <c:pt idx="1989">
                  <c:v>6.5290900000000001</c:v>
                </c:pt>
                <c:pt idx="1990">
                  <c:v>6.5258099999999999</c:v>
                </c:pt>
                <c:pt idx="1991">
                  <c:v>6.5123699999999998</c:v>
                </c:pt>
                <c:pt idx="1992">
                  <c:v>6.5123699999999998</c:v>
                </c:pt>
                <c:pt idx="1993">
                  <c:v>6.5123699999999998</c:v>
                </c:pt>
                <c:pt idx="1994">
                  <c:v>6.5066699999999997</c:v>
                </c:pt>
                <c:pt idx="1995">
                  <c:v>6.5002899999999997</c:v>
                </c:pt>
                <c:pt idx="1996">
                  <c:v>6.5002899999999997</c:v>
                </c:pt>
                <c:pt idx="1997">
                  <c:v>6.4972200000000004</c:v>
                </c:pt>
                <c:pt idx="1998">
                  <c:v>6.4886699999999999</c:v>
                </c:pt>
                <c:pt idx="1999">
                  <c:v>6.4886699999999999</c:v>
                </c:pt>
                <c:pt idx="2000">
                  <c:v>6.4886699999999999</c:v>
                </c:pt>
                <c:pt idx="2001">
                  <c:v>6.4819599999999999</c:v>
                </c:pt>
                <c:pt idx="2002">
                  <c:v>6.4736200000000004</c:v>
                </c:pt>
                <c:pt idx="2003">
                  <c:v>6.4736200000000004</c:v>
                </c:pt>
                <c:pt idx="2004">
                  <c:v>6.4731399999999999</c:v>
                </c:pt>
                <c:pt idx="2005">
                  <c:v>6.4662800000000002</c:v>
                </c:pt>
                <c:pt idx="2006">
                  <c:v>6.4662800000000002</c:v>
                </c:pt>
                <c:pt idx="2007">
                  <c:v>6.4648700000000003</c:v>
                </c:pt>
                <c:pt idx="2008">
                  <c:v>6.4578800000000003</c:v>
                </c:pt>
                <c:pt idx="2009">
                  <c:v>6.4523999999999999</c:v>
                </c:pt>
                <c:pt idx="2010">
                  <c:v>6.4523999999999999</c:v>
                </c:pt>
                <c:pt idx="2011">
                  <c:v>6.4501200000000001</c:v>
                </c:pt>
                <c:pt idx="2012">
                  <c:v>6.4450099999999999</c:v>
                </c:pt>
                <c:pt idx="2013">
                  <c:v>6.4408899999999996</c:v>
                </c:pt>
                <c:pt idx="2014">
                  <c:v>6.4408899999999996</c:v>
                </c:pt>
                <c:pt idx="2015">
                  <c:v>6.4355900000000004</c:v>
                </c:pt>
                <c:pt idx="2016">
                  <c:v>6.4341999999999997</c:v>
                </c:pt>
                <c:pt idx="2017">
                  <c:v>6.4274500000000003</c:v>
                </c:pt>
                <c:pt idx="2018">
                  <c:v>6.42408</c:v>
                </c:pt>
                <c:pt idx="2019">
                  <c:v>6.4240500000000003</c:v>
                </c:pt>
                <c:pt idx="2020">
                  <c:v>6.4170699999999998</c:v>
                </c:pt>
                <c:pt idx="2021">
                  <c:v>6.4128600000000002</c:v>
                </c:pt>
                <c:pt idx="2022">
                  <c:v>6.4090800000000003</c:v>
                </c:pt>
                <c:pt idx="2023">
                  <c:v>6.4068399999999999</c:v>
                </c:pt>
                <c:pt idx="2024">
                  <c:v>6.3986900000000002</c:v>
                </c:pt>
                <c:pt idx="2025">
                  <c:v>6.3970799999999999</c:v>
                </c:pt>
                <c:pt idx="2026">
                  <c:v>6.3970799999999999</c:v>
                </c:pt>
                <c:pt idx="2027">
                  <c:v>6.3970799999999999</c:v>
                </c:pt>
                <c:pt idx="2028">
                  <c:v>6.3897700000000004</c:v>
                </c:pt>
                <c:pt idx="2029">
                  <c:v>6.3892199999999999</c:v>
                </c:pt>
                <c:pt idx="2030">
                  <c:v>6.3892199999999999</c:v>
                </c:pt>
                <c:pt idx="2031">
                  <c:v>6.3847300000000002</c:v>
                </c:pt>
                <c:pt idx="2032">
                  <c:v>6.3831199999999999</c:v>
                </c:pt>
                <c:pt idx="2033">
                  <c:v>6.3831199999999999</c:v>
                </c:pt>
                <c:pt idx="2034">
                  <c:v>6.3831199999999999</c:v>
                </c:pt>
                <c:pt idx="2035">
                  <c:v>6.3731099999999996</c:v>
                </c:pt>
                <c:pt idx="2036">
                  <c:v>6.3731099999999996</c:v>
                </c:pt>
                <c:pt idx="2037">
                  <c:v>6.3731099999999996</c:v>
                </c:pt>
                <c:pt idx="2038">
                  <c:v>6.3724400000000001</c:v>
                </c:pt>
                <c:pt idx="2039">
                  <c:v>6.3643000000000001</c:v>
                </c:pt>
                <c:pt idx="2040">
                  <c:v>6.3643000000000001</c:v>
                </c:pt>
                <c:pt idx="2041">
                  <c:v>6.3643000000000001</c:v>
                </c:pt>
                <c:pt idx="2042">
                  <c:v>6.3555200000000003</c:v>
                </c:pt>
                <c:pt idx="2043">
                  <c:v>6.3555200000000003</c:v>
                </c:pt>
                <c:pt idx="2044">
                  <c:v>6.3555200000000003</c:v>
                </c:pt>
                <c:pt idx="2045">
                  <c:v>6.3505599999999998</c:v>
                </c:pt>
                <c:pt idx="2046">
                  <c:v>6.3384200000000002</c:v>
                </c:pt>
                <c:pt idx="2047">
                  <c:v>6.3384200000000002</c:v>
                </c:pt>
                <c:pt idx="2048">
                  <c:v>6.3384200000000002</c:v>
                </c:pt>
                <c:pt idx="2049">
                  <c:v>6.32857</c:v>
                </c:pt>
                <c:pt idx="2050">
                  <c:v>6.3226800000000001</c:v>
                </c:pt>
                <c:pt idx="2051">
                  <c:v>6.3226800000000001</c:v>
                </c:pt>
                <c:pt idx="2052">
                  <c:v>6.3213100000000004</c:v>
                </c:pt>
                <c:pt idx="2053">
                  <c:v>6.3090200000000003</c:v>
                </c:pt>
                <c:pt idx="2054">
                  <c:v>6.3090200000000003</c:v>
                </c:pt>
                <c:pt idx="2055">
                  <c:v>6.3090200000000003</c:v>
                </c:pt>
                <c:pt idx="2056">
                  <c:v>6.3042499999999997</c:v>
                </c:pt>
                <c:pt idx="2057">
                  <c:v>6.2960200000000004</c:v>
                </c:pt>
                <c:pt idx="2058">
                  <c:v>6.2957999999999998</c:v>
                </c:pt>
                <c:pt idx="2059">
                  <c:v>6.2957999999999998</c:v>
                </c:pt>
                <c:pt idx="2060">
                  <c:v>6.2878999999999996</c:v>
                </c:pt>
                <c:pt idx="2061">
                  <c:v>6.28491</c:v>
                </c:pt>
                <c:pt idx="2062">
                  <c:v>6.2826300000000002</c:v>
                </c:pt>
                <c:pt idx="2063">
                  <c:v>6.2814199999999998</c:v>
                </c:pt>
                <c:pt idx="2064">
                  <c:v>6.2731700000000004</c:v>
                </c:pt>
                <c:pt idx="2065">
                  <c:v>6.2729600000000003</c:v>
                </c:pt>
                <c:pt idx="2066">
                  <c:v>6.2685599999999999</c:v>
                </c:pt>
                <c:pt idx="2067">
                  <c:v>6.2665300000000004</c:v>
                </c:pt>
                <c:pt idx="2068">
                  <c:v>6.26037</c:v>
                </c:pt>
                <c:pt idx="2069">
                  <c:v>6.2582000000000004</c:v>
                </c:pt>
                <c:pt idx="2070">
                  <c:v>6.2582000000000004</c:v>
                </c:pt>
                <c:pt idx="2071">
                  <c:v>6.2537000000000003</c:v>
                </c:pt>
                <c:pt idx="2072">
                  <c:v>6.2499599999999997</c:v>
                </c:pt>
                <c:pt idx="2073">
                  <c:v>6.2460800000000001</c:v>
                </c:pt>
                <c:pt idx="2074">
                  <c:v>6.2460800000000001</c:v>
                </c:pt>
                <c:pt idx="2075">
                  <c:v>6.2438599999999997</c:v>
                </c:pt>
                <c:pt idx="2076">
                  <c:v>6.2417800000000003</c:v>
                </c:pt>
                <c:pt idx="2077">
                  <c:v>6.2417800000000003</c:v>
                </c:pt>
                <c:pt idx="2078">
                  <c:v>6.2417800000000003</c:v>
                </c:pt>
                <c:pt idx="2079">
                  <c:v>6.2374599999999996</c:v>
                </c:pt>
                <c:pt idx="2080">
                  <c:v>6.2374000000000001</c:v>
                </c:pt>
                <c:pt idx="2081">
                  <c:v>6.2374000000000001</c:v>
                </c:pt>
                <c:pt idx="2082">
                  <c:v>6.2367299999999997</c:v>
                </c:pt>
                <c:pt idx="2083">
                  <c:v>6.23034</c:v>
                </c:pt>
                <c:pt idx="2084">
                  <c:v>6.23034</c:v>
                </c:pt>
                <c:pt idx="2085">
                  <c:v>6.23034</c:v>
                </c:pt>
                <c:pt idx="2086">
                  <c:v>6.2239000000000004</c:v>
                </c:pt>
                <c:pt idx="2087">
                  <c:v>6.2196400000000001</c:v>
                </c:pt>
                <c:pt idx="2088">
                  <c:v>6.2196400000000001</c:v>
                </c:pt>
                <c:pt idx="2089">
                  <c:v>6.2196400000000001</c:v>
                </c:pt>
                <c:pt idx="2090">
                  <c:v>6.2065700000000001</c:v>
                </c:pt>
                <c:pt idx="2091">
                  <c:v>6.2065700000000001</c:v>
                </c:pt>
                <c:pt idx="2092">
                  <c:v>6.2065700000000001</c:v>
                </c:pt>
                <c:pt idx="2093">
                  <c:v>6.2021800000000002</c:v>
                </c:pt>
                <c:pt idx="2094">
                  <c:v>6.1963400000000002</c:v>
                </c:pt>
                <c:pt idx="2095">
                  <c:v>6.1940400000000002</c:v>
                </c:pt>
                <c:pt idx="2096">
                  <c:v>6.1940400000000002</c:v>
                </c:pt>
                <c:pt idx="2097">
                  <c:v>6.1885000000000003</c:v>
                </c:pt>
                <c:pt idx="2098">
                  <c:v>6.1838800000000003</c:v>
                </c:pt>
                <c:pt idx="2099">
                  <c:v>6.1838800000000003</c:v>
                </c:pt>
                <c:pt idx="2100">
                  <c:v>6.1838800000000003</c:v>
                </c:pt>
                <c:pt idx="2101">
                  <c:v>6.1722000000000001</c:v>
                </c:pt>
                <c:pt idx="2102">
                  <c:v>6.1702300000000001</c:v>
                </c:pt>
                <c:pt idx="2103">
                  <c:v>6.1702300000000001</c:v>
                </c:pt>
                <c:pt idx="2104">
                  <c:v>6.1651800000000003</c:v>
                </c:pt>
                <c:pt idx="2105">
                  <c:v>6.1559100000000004</c:v>
                </c:pt>
                <c:pt idx="2106">
                  <c:v>6.1559100000000004</c:v>
                </c:pt>
                <c:pt idx="2107">
                  <c:v>6.1559100000000004</c:v>
                </c:pt>
                <c:pt idx="2108">
                  <c:v>6.1425400000000003</c:v>
                </c:pt>
                <c:pt idx="2109">
                  <c:v>6.1402299999999999</c:v>
                </c:pt>
                <c:pt idx="2110">
                  <c:v>6.1383099999999997</c:v>
                </c:pt>
                <c:pt idx="2111">
                  <c:v>6.1333500000000001</c:v>
                </c:pt>
                <c:pt idx="2112">
                  <c:v>6.1207099999999999</c:v>
                </c:pt>
                <c:pt idx="2113">
                  <c:v>6.1181299999999998</c:v>
                </c:pt>
                <c:pt idx="2114">
                  <c:v>6.1181299999999998</c:v>
                </c:pt>
                <c:pt idx="2115">
                  <c:v>6.1085700000000003</c:v>
                </c:pt>
                <c:pt idx="2116">
                  <c:v>6.1026400000000001</c:v>
                </c:pt>
                <c:pt idx="2117">
                  <c:v>6.0995999999999997</c:v>
                </c:pt>
                <c:pt idx="2118">
                  <c:v>6.0995999999999997</c:v>
                </c:pt>
                <c:pt idx="2119">
                  <c:v>6.0881499999999997</c:v>
                </c:pt>
                <c:pt idx="2120">
                  <c:v>6.0881499999999997</c:v>
                </c:pt>
                <c:pt idx="2121">
                  <c:v>6.0857700000000001</c:v>
                </c:pt>
                <c:pt idx="2122">
                  <c:v>6.0830599999999997</c:v>
                </c:pt>
                <c:pt idx="2123">
                  <c:v>6.0749700000000004</c:v>
                </c:pt>
                <c:pt idx="2124">
                  <c:v>6.0704099999999999</c:v>
                </c:pt>
                <c:pt idx="2125">
                  <c:v>6.0704099999999999</c:v>
                </c:pt>
                <c:pt idx="2126">
                  <c:v>6.0649499999999996</c:v>
                </c:pt>
                <c:pt idx="2127">
                  <c:v>6.0550100000000002</c:v>
                </c:pt>
                <c:pt idx="2128">
                  <c:v>6.0487500000000001</c:v>
                </c:pt>
                <c:pt idx="2129">
                  <c:v>6.0487500000000001</c:v>
                </c:pt>
                <c:pt idx="2130">
                  <c:v>6.0383699999999996</c:v>
                </c:pt>
                <c:pt idx="2131">
                  <c:v>6.03226</c:v>
                </c:pt>
                <c:pt idx="2132">
                  <c:v>6.0295300000000003</c:v>
                </c:pt>
                <c:pt idx="2133">
                  <c:v>6.02332</c:v>
                </c:pt>
                <c:pt idx="2134">
                  <c:v>6.0107299999999997</c:v>
                </c:pt>
                <c:pt idx="2135">
                  <c:v>6.0033099999999999</c:v>
                </c:pt>
                <c:pt idx="2136">
                  <c:v>6.00258</c:v>
                </c:pt>
                <c:pt idx="2137">
                  <c:v>5.9942799999999998</c:v>
                </c:pt>
                <c:pt idx="2138">
                  <c:v>5.9854799999999999</c:v>
                </c:pt>
                <c:pt idx="2139">
                  <c:v>5.9752900000000002</c:v>
                </c:pt>
                <c:pt idx="2140">
                  <c:v>5.9752900000000002</c:v>
                </c:pt>
                <c:pt idx="2141">
                  <c:v>5.9662600000000001</c:v>
                </c:pt>
                <c:pt idx="2142">
                  <c:v>5.9567699999999997</c:v>
                </c:pt>
                <c:pt idx="2143">
                  <c:v>5.9567699999999997</c:v>
                </c:pt>
                <c:pt idx="2144">
                  <c:v>5.9549099999999999</c:v>
                </c:pt>
                <c:pt idx="2145">
                  <c:v>5.9378399999999996</c:v>
                </c:pt>
                <c:pt idx="2146">
                  <c:v>5.9312899999999997</c:v>
                </c:pt>
                <c:pt idx="2147">
                  <c:v>5.9312899999999997</c:v>
                </c:pt>
                <c:pt idx="2148">
                  <c:v>5.9238499999999998</c:v>
                </c:pt>
                <c:pt idx="2149">
                  <c:v>5.9152199999999997</c:v>
                </c:pt>
                <c:pt idx="2150">
                  <c:v>5.9088200000000004</c:v>
                </c:pt>
                <c:pt idx="2151">
                  <c:v>5.9085200000000002</c:v>
                </c:pt>
                <c:pt idx="2152">
                  <c:v>5.8952900000000001</c:v>
                </c:pt>
                <c:pt idx="2153">
                  <c:v>5.8875999999999999</c:v>
                </c:pt>
                <c:pt idx="2154">
                  <c:v>5.8836500000000003</c:v>
                </c:pt>
                <c:pt idx="2155">
                  <c:v>5.8815799999999996</c:v>
                </c:pt>
                <c:pt idx="2156">
                  <c:v>5.8660699999999997</c:v>
                </c:pt>
                <c:pt idx="2157">
                  <c:v>5.85616</c:v>
                </c:pt>
                <c:pt idx="2158">
                  <c:v>5.85616</c:v>
                </c:pt>
                <c:pt idx="2159">
                  <c:v>5.85182</c:v>
                </c:pt>
                <c:pt idx="2160">
                  <c:v>5.8413000000000004</c:v>
                </c:pt>
                <c:pt idx="2161">
                  <c:v>5.8362600000000002</c:v>
                </c:pt>
                <c:pt idx="2162">
                  <c:v>5.8362600000000002</c:v>
                </c:pt>
                <c:pt idx="2163">
                  <c:v>5.8257399999999997</c:v>
                </c:pt>
                <c:pt idx="2164">
                  <c:v>5.8196000000000003</c:v>
                </c:pt>
                <c:pt idx="2165">
                  <c:v>5.8196000000000003</c:v>
                </c:pt>
                <c:pt idx="2166">
                  <c:v>5.8196000000000003</c:v>
                </c:pt>
                <c:pt idx="2167">
                  <c:v>5.8079200000000002</c:v>
                </c:pt>
                <c:pt idx="2168">
                  <c:v>5.7994300000000001</c:v>
                </c:pt>
                <c:pt idx="2169">
                  <c:v>5.7994300000000001</c:v>
                </c:pt>
                <c:pt idx="2170">
                  <c:v>5.7994300000000001</c:v>
                </c:pt>
                <c:pt idx="2171">
                  <c:v>5.7894699999999997</c:v>
                </c:pt>
                <c:pt idx="2172">
                  <c:v>5.7875199999999998</c:v>
                </c:pt>
                <c:pt idx="2173">
                  <c:v>5.7875199999999998</c:v>
                </c:pt>
                <c:pt idx="2174">
                  <c:v>5.7809100000000004</c:v>
                </c:pt>
                <c:pt idx="2175">
                  <c:v>5.7753300000000003</c:v>
                </c:pt>
                <c:pt idx="2176">
                  <c:v>5.7751799999999998</c:v>
                </c:pt>
                <c:pt idx="2177">
                  <c:v>5.7749899999999998</c:v>
                </c:pt>
                <c:pt idx="2178">
                  <c:v>5.7674599999999998</c:v>
                </c:pt>
                <c:pt idx="2179">
                  <c:v>5.7606700000000002</c:v>
                </c:pt>
                <c:pt idx="2180">
                  <c:v>5.7606700000000002</c:v>
                </c:pt>
                <c:pt idx="2181">
                  <c:v>5.7606700000000002</c:v>
                </c:pt>
                <c:pt idx="2182">
                  <c:v>5.7595999999999998</c:v>
                </c:pt>
                <c:pt idx="2183">
                  <c:v>5.7595999999999998</c:v>
                </c:pt>
                <c:pt idx="2184">
                  <c:v>5.7595999999999998</c:v>
                </c:pt>
                <c:pt idx="2185">
                  <c:v>5.7595999999999998</c:v>
                </c:pt>
                <c:pt idx="2186">
                  <c:v>5.7595999999999998</c:v>
                </c:pt>
                <c:pt idx="2187">
                  <c:v>5.7595999999999998</c:v>
                </c:pt>
                <c:pt idx="2188">
                  <c:v>5.7595999999999998</c:v>
                </c:pt>
                <c:pt idx="2189">
                  <c:v>5.7595999999999998</c:v>
                </c:pt>
                <c:pt idx="2190">
                  <c:v>5.7595999999999998</c:v>
                </c:pt>
                <c:pt idx="2191">
                  <c:v>5.7595999999999998</c:v>
                </c:pt>
                <c:pt idx="2192">
                  <c:v>5.7595999999999998</c:v>
                </c:pt>
                <c:pt idx="2193">
                  <c:v>5.7595999999999998</c:v>
                </c:pt>
                <c:pt idx="2194">
                  <c:v>5.7595999999999998</c:v>
                </c:pt>
                <c:pt idx="2195">
                  <c:v>5.7595999999999998</c:v>
                </c:pt>
                <c:pt idx="2196">
                  <c:v>5.7595999999999998</c:v>
                </c:pt>
                <c:pt idx="2197">
                  <c:v>5.7589100000000002</c:v>
                </c:pt>
                <c:pt idx="2198">
                  <c:v>5.7589100000000002</c:v>
                </c:pt>
                <c:pt idx="2199">
                  <c:v>5.7589100000000002</c:v>
                </c:pt>
                <c:pt idx="2200">
                  <c:v>5.7542499999999999</c:v>
                </c:pt>
                <c:pt idx="2201">
                  <c:v>5.7508800000000004</c:v>
                </c:pt>
                <c:pt idx="2202">
                  <c:v>5.7508800000000004</c:v>
                </c:pt>
                <c:pt idx="2203">
                  <c:v>5.7482300000000004</c:v>
                </c:pt>
                <c:pt idx="2204">
                  <c:v>5.7461900000000004</c:v>
                </c:pt>
                <c:pt idx="2205">
                  <c:v>5.7411599999999998</c:v>
                </c:pt>
                <c:pt idx="2206">
                  <c:v>5.7411599999999998</c:v>
                </c:pt>
                <c:pt idx="2207">
                  <c:v>5.7385099999999998</c:v>
                </c:pt>
                <c:pt idx="2208">
                  <c:v>5.7333400000000001</c:v>
                </c:pt>
                <c:pt idx="2209">
                  <c:v>5.7327599999999999</c:v>
                </c:pt>
                <c:pt idx="2210">
                  <c:v>5.7327599999999999</c:v>
                </c:pt>
                <c:pt idx="2211">
                  <c:v>5.7243700000000004</c:v>
                </c:pt>
                <c:pt idx="2212">
                  <c:v>5.7157299999999998</c:v>
                </c:pt>
                <c:pt idx="2213">
                  <c:v>5.7157299999999998</c:v>
                </c:pt>
                <c:pt idx="2214">
                  <c:v>5.71197</c:v>
                </c:pt>
                <c:pt idx="2215">
                  <c:v>5.7039299999999997</c:v>
                </c:pt>
                <c:pt idx="2216">
                  <c:v>5.6973700000000003</c:v>
                </c:pt>
                <c:pt idx="2217">
                  <c:v>5.6973700000000003</c:v>
                </c:pt>
                <c:pt idx="2218">
                  <c:v>5.68825</c:v>
                </c:pt>
                <c:pt idx="2219">
                  <c:v>5.6818099999999996</c:v>
                </c:pt>
                <c:pt idx="2220">
                  <c:v>5.6783000000000001</c:v>
                </c:pt>
                <c:pt idx="2221">
                  <c:v>5.6766699999999997</c:v>
                </c:pt>
                <c:pt idx="2222">
                  <c:v>5.6698599999999999</c:v>
                </c:pt>
                <c:pt idx="2223">
                  <c:v>5.6602399999999999</c:v>
                </c:pt>
                <c:pt idx="2224">
                  <c:v>5.6602399999999999</c:v>
                </c:pt>
                <c:pt idx="2225">
                  <c:v>5.6600999999999999</c:v>
                </c:pt>
                <c:pt idx="2226">
                  <c:v>5.6532799999999996</c:v>
                </c:pt>
                <c:pt idx="2227">
                  <c:v>5.64818</c:v>
                </c:pt>
                <c:pt idx="2228">
                  <c:v>5.64818</c:v>
                </c:pt>
                <c:pt idx="2229">
                  <c:v>5.6454500000000003</c:v>
                </c:pt>
                <c:pt idx="2230">
                  <c:v>5.6397599999999999</c:v>
                </c:pt>
                <c:pt idx="2231">
                  <c:v>5.6388199999999999</c:v>
                </c:pt>
                <c:pt idx="2232">
                  <c:v>5.6372099999999996</c:v>
                </c:pt>
                <c:pt idx="2233">
                  <c:v>5.6304800000000004</c:v>
                </c:pt>
                <c:pt idx="2234">
                  <c:v>5.6210500000000003</c:v>
                </c:pt>
                <c:pt idx="2235">
                  <c:v>5.6210500000000003</c:v>
                </c:pt>
                <c:pt idx="2236">
                  <c:v>5.6198399999999999</c:v>
                </c:pt>
                <c:pt idx="2237">
                  <c:v>5.6086799999999997</c:v>
                </c:pt>
                <c:pt idx="2238">
                  <c:v>5.5995299999999997</c:v>
                </c:pt>
                <c:pt idx="2239">
                  <c:v>5.5995299999999997</c:v>
                </c:pt>
                <c:pt idx="2240">
                  <c:v>5.5957999999999997</c:v>
                </c:pt>
                <c:pt idx="2241">
                  <c:v>5.5872400000000004</c:v>
                </c:pt>
                <c:pt idx="2242">
                  <c:v>5.5848800000000001</c:v>
                </c:pt>
                <c:pt idx="2243">
                  <c:v>5.5820600000000002</c:v>
                </c:pt>
                <c:pt idx="2244">
                  <c:v>5.5753399999999997</c:v>
                </c:pt>
                <c:pt idx="2245">
                  <c:v>5.5661899999999997</c:v>
                </c:pt>
                <c:pt idx="2246">
                  <c:v>5.5661899999999997</c:v>
                </c:pt>
                <c:pt idx="2247">
                  <c:v>5.5659900000000002</c:v>
                </c:pt>
                <c:pt idx="2248">
                  <c:v>5.5587299999999997</c:v>
                </c:pt>
                <c:pt idx="2249">
                  <c:v>5.5520399999999999</c:v>
                </c:pt>
                <c:pt idx="2250">
                  <c:v>5.5520399999999999</c:v>
                </c:pt>
                <c:pt idx="2251">
                  <c:v>5.5491200000000003</c:v>
                </c:pt>
                <c:pt idx="2252">
                  <c:v>5.54237</c:v>
                </c:pt>
                <c:pt idx="2253">
                  <c:v>5.54237</c:v>
                </c:pt>
                <c:pt idx="2254">
                  <c:v>5.54237</c:v>
                </c:pt>
                <c:pt idx="2255">
                  <c:v>5.5353899999999996</c:v>
                </c:pt>
                <c:pt idx="2256">
                  <c:v>5.5261899999999997</c:v>
                </c:pt>
                <c:pt idx="2257">
                  <c:v>5.5261899999999997</c:v>
                </c:pt>
                <c:pt idx="2258">
                  <c:v>5.5261899999999997</c:v>
                </c:pt>
                <c:pt idx="2259">
                  <c:v>5.5189300000000001</c:v>
                </c:pt>
                <c:pt idx="2260">
                  <c:v>5.5083599999999997</c:v>
                </c:pt>
                <c:pt idx="2261">
                  <c:v>5.5083599999999997</c:v>
                </c:pt>
                <c:pt idx="2262">
                  <c:v>5.5058499999999997</c:v>
                </c:pt>
                <c:pt idx="2263">
                  <c:v>5.4948199999999998</c:v>
                </c:pt>
                <c:pt idx="2264">
                  <c:v>5.4948199999999998</c:v>
                </c:pt>
                <c:pt idx="2265">
                  <c:v>5.4930700000000003</c:v>
                </c:pt>
                <c:pt idx="2266">
                  <c:v>5.4806600000000003</c:v>
                </c:pt>
                <c:pt idx="2267">
                  <c:v>5.4706599999999996</c:v>
                </c:pt>
                <c:pt idx="2268">
                  <c:v>5.4706599999999996</c:v>
                </c:pt>
                <c:pt idx="2269">
                  <c:v>5.4643499999999996</c:v>
                </c:pt>
                <c:pt idx="2270">
                  <c:v>5.4549899999999996</c:v>
                </c:pt>
                <c:pt idx="2271">
                  <c:v>5.4491899999999998</c:v>
                </c:pt>
                <c:pt idx="2272">
                  <c:v>5.4491899999999998</c:v>
                </c:pt>
                <c:pt idx="2273">
                  <c:v>5.4410100000000003</c:v>
                </c:pt>
                <c:pt idx="2274">
                  <c:v>5.43126</c:v>
                </c:pt>
                <c:pt idx="2275">
                  <c:v>5.4281100000000002</c:v>
                </c:pt>
                <c:pt idx="2276">
                  <c:v>5.4238999999999997</c:v>
                </c:pt>
                <c:pt idx="2277">
                  <c:v>5.4129100000000001</c:v>
                </c:pt>
                <c:pt idx="2278">
                  <c:v>5.4012799999999999</c:v>
                </c:pt>
                <c:pt idx="2279">
                  <c:v>5.4012799999999999</c:v>
                </c:pt>
                <c:pt idx="2280">
                  <c:v>5.3966500000000002</c:v>
                </c:pt>
                <c:pt idx="2281">
                  <c:v>5.3861100000000004</c:v>
                </c:pt>
                <c:pt idx="2282">
                  <c:v>5.3795299999999999</c:v>
                </c:pt>
                <c:pt idx="2283">
                  <c:v>5.3795299999999999</c:v>
                </c:pt>
                <c:pt idx="2284">
                  <c:v>5.3680500000000002</c:v>
                </c:pt>
                <c:pt idx="2285">
                  <c:v>5.3611800000000001</c:v>
                </c:pt>
                <c:pt idx="2286">
                  <c:v>5.3585799999999999</c:v>
                </c:pt>
                <c:pt idx="2287">
                  <c:v>5.3536900000000003</c:v>
                </c:pt>
                <c:pt idx="2288">
                  <c:v>5.3502900000000002</c:v>
                </c:pt>
                <c:pt idx="2289">
                  <c:v>5.3380299999999998</c:v>
                </c:pt>
                <c:pt idx="2290">
                  <c:v>5.3380299999999998</c:v>
                </c:pt>
                <c:pt idx="2291">
                  <c:v>5.3349599999999997</c:v>
                </c:pt>
                <c:pt idx="2292">
                  <c:v>5.3264100000000001</c:v>
                </c:pt>
                <c:pt idx="2293">
                  <c:v>5.3181799999999999</c:v>
                </c:pt>
                <c:pt idx="2294">
                  <c:v>5.3181799999999999</c:v>
                </c:pt>
                <c:pt idx="2295">
                  <c:v>5.3163799999999997</c:v>
                </c:pt>
                <c:pt idx="2296">
                  <c:v>5.3065600000000002</c:v>
                </c:pt>
                <c:pt idx="2297">
                  <c:v>5.3038499999999997</c:v>
                </c:pt>
                <c:pt idx="2298">
                  <c:v>5.3030299999999997</c:v>
                </c:pt>
                <c:pt idx="2299">
                  <c:v>5.2977100000000004</c:v>
                </c:pt>
                <c:pt idx="2300">
                  <c:v>5.2845599999999999</c:v>
                </c:pt>
                <c:pt idx="2301">
                  <c:v>5.2845599999999999</c:v>
                </c:pt>
                <c:pt idx="2302">
                  <c:v>5.2845599999999999</c:v>
                </c:pt>
                <c:pt idx="2303">
                  <c:v>5.2785599999999997</c:v>
                </c:pt>
                <c:pt idx="2304">
                  <c:v>5.2672800000000004</c:v>
                </c:pt>
                <c:pt idx="2305">
                  <c:v>5.2672800000000004</c:v>
                </c:pt>
                <c:pt idx="2306">
                  <c:v>5.2672800000000004</c:v>
                </c:pt>
                <c:pt idx="2307">
                  <c:v>5.2602900000000004</c:v>
                </c:pt>
                <c:pt idx="2308">
                  <c:v>5.2571300000000001</c:v>
                </c:pt>
                <c:pt idx="2309">
                  <c:v>5.2571300000000001</c:v>
                </c:pt>
                <c:pt idx="2310">
                  <c:v>5.2519099999999996</c:v>
                </c:pt>
                <c:pt idx="2311">
                  <c:v>5.2412599999999996</c:v>
                </c:pt>
                <c:pt idx="2312">
                  <c:v>5.2412599999999996</c:v>
                </c:pt>
                <c:pt idx="2313">
                  <c:v>5.2412599999999996</c:v>
                </c:pt>
                <c:pt idx="2314">
                  <c:v>5.2390800000000004</c:v>
                </c:pt>
                <c:pt idx="2315">
                  <c:v>5.2316799999999999</c:v>
                </c:pt>
                <c:pt idx="2316">
                  <c:v>5.2316799999999999</c:v>
                </c:pt>
                <c:pt idx="2317">
                  <c:v>5.2316799999999999</c:v>
                </c:pt>
                <c:pt idx="2318">
                  <c:v>5.2254899999999997</c:v>
                </c:pt>
                <c:pt idx="2319">
                  <c:v>5.2230100000000004</c:v>
                </c:pt>
                <c:pt idx="2320">
                  <c:v>5.2230100000000004</c:v>
                </c:pt>
                <c:pt idx="2321">
                  <c:v>5.2175200000000004</c:v>
                </c:pt>
                <c:pt idx="2322">
                  <c:v>5.2079300000000002</c:v>
                </c:pt>
                <c:pt idx="2323">
                  <c:v>5.2079300000000002</c:v>
                </c:pt>
                <c:pt idx="2324">
                  <c:v>5.2079300000000002</c:v>
                </c:pt>
                <c:pt idx="2325">
                  <c:v>5.2004900000000003</c:v>
                </c:pt>
                <c:pt idx="2326">
                  <c:v>5.1917999999999997</c:v>
                </c:pt>
                <c:pt idx="2327">
                  <c:v>5.1917999999999997</c:v>
                </c:pt>
                <c:pt idx="2328">
                  <c:v>5.1865899999999998</c:v>
                </c:pt>
                <c:pt idx="2329">
                  <c:v>5.1818799999999996</c:v>
                </c:pt>
                <c:pt idx="2330">
                  <c:v>5.1786799999999999</c:v>
                </c:pt>
                <c:pt idx="2331">
                  <c:v>5.1758600000000001</c:v>
                </c:pt>
                <c:pt idx="2332">
                  <c:v>5.1698500000000003</c:v>
                </c:pt>
                <c:pt idx="2333">
                  <c:v>5.1607900000000004</c:v>
                </c:pt>
                <c:pt idx="2334">
                  <c:v>5.1607900000000004</c:v>
                </c:pt>
                <c:pt idx="2335">
                  <c:v>5.1573799999999999</c:v>
                </c:pt>
                <c:pt idx="2336">
                  <c:v>5.1549399999999999</c:v>
                </c:pt>
                <c:pt idx="2337">
                  <c:v>5.14419</c:v>
                </c:pt>
                <c:pt idx="2338">
                  <c:v>5.14419</c:v>
                </c:pt>
                <c:pt idx="2339">
                  <c:v>5.14419</c:v>
                </c:pt>
                <c:pt idx="2340">
                  <c:v>5.1363000000000003</c:v>
                </c:pt>
                <c:pt idx="2341">
                  <c:v>5.1338200000000001</c:v>
                </c:pt>
                <c:pt idx="2342">
                  <c:v>5.1338200000000001</c:v>
                </c:pt>
                <c:pt idx="2343">
                  <c:v>5.1277299999999997</c:v>
                </c:pt>
                <c:pt idx="2344">
                  <c:v>5.1148800000000003</c:v>
                </c:pt>
                <c:pt idx="2345">
                  <c:v>5.1148800000000003</c:v>
                </c:pt>
                <c:pt idx="2346">
                  <c:v>5.1148800000000003</c:v>
                </c:pt>
                <c:pt idx="2347">
                  <c:v>5.1125600000000002</c:v>
                </c:pt>
                <c:pt idx="2348">
                  <c:v>5.10053</c:v>
                </c:pt>
                <c:pt idx="2349">
                  <c:v>5.10053</c:v>
                </c:pt>
                <c:pt idx="2350">
                  <c:v>5.10053</c:v>
                </c:pt>
                <c:pt idx="2351">
                  <c:v>5.0928100000000001</c:v>
                </c:pt>
                <c:pt idx="2352">
                  <c:v>5.0928100000000001</c:v>
                </c:pt>
                <c:pt idx="2353">
                  <c:v>5.0928100000000001</c:v>
                </c:pt>
                <c:pt idx="2354">
                  <c:v>5.0878399999999999</c:v>
                </c:pt>
                <c:pt idx="2355">
                  <c:v>5.0789999999999997</c:v>
                </c:pt>
                <c:pt idx="2356">
                  <c:v>5.0789999999999997</c:v>
                </c:pt>
                <c:pt idx="2357">
                  <c:v>5.07721</c:v>
                </c:pt>
                <c:pt idx="2358">
                  <c:v>5.07721</c:v>
                </c:pt>
                <c:pt idx="2359">
                  <c:v>5.0717299999999996</c:v>
                </c:pt>
                <c:pt idx="2360">
                  <c:v>5.0717299999999996</c:v>
                </c:pt>
                <c:pt idx="2361">
                  <c:v>5.0681700000000003</c:v>
                </c:pt>
                <c:pt idx="2362">
                  <c:v>5.0661300000000002</c:v>
                </c:pt>
                <c:pt idx="2363">
                  <c:v>5.0596399999999999</c:v>
                </c:pt>
                <c:pt idx="2364">
                  <c:v>5.0573199999999998</c:v>
                </c:pt>
                <c:pt idx="2365">
                  <c:v>5.0573199999999998</c:v>
                </c:pt>
                <c:pt idx="2366">
                  <c:v>5.0450600000000003</c:v>
                </c:pt>
                <c:pt idx="2367">
                  <c:v>5.0450600000000003</c:v>
                </c:pt>
                <c:pt idx="2368">
                  <c:v>5.0446799999999996</c:v>
                </c:pt>
                <c:pt idx="2369">
                  <c:v>5.0424300000000004</c:v>
                </c:pt>
                <c:pt idx="2370">
                  <c:v>5.0282</c:v>
                </c:pt>
                <c:pt idx="2371">
                  <c:v>5.0282</c:v>
                </c:pt>
                <c:pt idx="2372">
                  <c:v>5.0282</c:v>
                </c:pt>
                <c:pt idx="2373">
                  <c:v>5.0212000000000003</c:v>
                </c:pt>
                <c:pt idx="2374">
                  <c:v>5.0130499999999998</c:v>
                </c:pt>
                <c:pt idx="2375">
                  <c:v>5.0130499999999998</c:v>
                </c:pt>
                <c:pt idx="2376">
                  <c:v>5.0130499999999998</c:v>
                </c:pt>
                <c:pt idx="2377">
                  <c:v>4.99404</c:v>
                </c:pt>
                <c:pt idx="2378">
                  <c:v>4.99404</c:v>
                </c:pt>
                <c:pt idx="2379">
                  <c:v>4.99404</c:v>
                </c:pt>
                <c:pt idx="2380">
                  <c:v>4.9904000000000002</c:v>
                </c:pt>
                <c:pt idx="2381">
                  <c:v>4.9811199999999998</c:v>
                </c:pt>
                <c:pt idx="2382">
                  <c:v>4.9811199999999998</c:v>
                </c:pt>
                <c:pt idx="2383">
                  <c:v>4.9811199999999998</c:v>
                </c:pt>
                <c:pt idx="2384">
                  <c:v>4.9720700000000004</c:v>
                </c:pt>
                <c:pt idx="2385">
                  <c:v>4.9706999999999999</c:v>
                </c:pt>
                <c:pt idx="2386">
                  <c:v>4.9706999999999999</c:v>
                </c:pt>
                <c:pt idx="2387">
                  <c:v>4.9680600000000004</c:v>
                </c:pt>
                <c:pt idx="2388">
                  <c:v>4.9515099999999999</c:v>
                </c:pt>
                <c:pt idx="2389">
                  <c:v>4.9515099999999999</c:v>
                </c:pt>
                <c:pt idx="2390">
                  <c:v>4.9515099999999999</c:v>
                </c:pt>
                <c:pt idx="2391">
                  <c:v>4.9434899999999997</c:v>
                </c:pt>
                <c:pt idx="2392">
                  <c:v>4.9313500000000001</c:v>
                </c:pt>
                <c:pt idx="2393">
                  <c:v>4.9313500000000001</c:v>
                </c:pt>
                <c:pt idx="2394">
                  <c:v>4.9267300000000001</c:v>
                </c:pt>
                <c:pt idx="2395">
                  <c:v>4.9135099999999996</c:v>
                </c:pt>
                <c:pt idx="2396">
                  <c:v>4.9126200000000004</c:v>
                </c:pt>
                <c:pt idx="2397">
                  <c:v>4.9060100000000002</c:v>
                </c:pt>
                <c:pt idx="2398">
                  <c:v>4.8988899999999997</c:v>
                </c:pt>
                <c:pt idx="2399">
                  <c:v>4.8861400000000001</c:v>
                </c:pt>
                <c:pt idx="2400">
                  <c:v>4.8861400000000001</c:v>
                </c:pt>
                <c:pt idx="2401">
                  <c:v>4.8769999999999998</c:v>
                </c:pt>
                <c:pt idx="2402">
                  <c:v>4.8736300000000004</c:v>
                </c:pt>
                <c:pt idx="2403">
                  <c:v>4.8651099999999996</c:v>
                </c:pt>
                <c:pt idx="2404">
                  <c:v>4.8639200000000002</c:v>
                </c:pt>
                <c:pt idx="2405">
                  <c:v>4.8589599999999997</c:v>
                </c:pt>
                <c:pt idx="2406">
                  <c:v>4.84884</c:v>
                </c:pt>
                <c:pt idx="2407">
                  <c:v>4.8463900000000004</c:v>
                </c:pt>
                <c:pt idx="2408">
                  <c:v>4.8411799999999996</c:v>
                </c:pt>
                <c:pt idx="2409">
                  <c:v>4.8376900000000003</c:v>
                </c:pt>
                <c:pt idx="2410">
                  <c:v>4.8252499999999996</c:v>
                </c:pt>
                <c:pt idx="2411">
                  <c:v>4.8246799999999999</c:v>
                </c:pt>
                <c:pt idx="2412">
                  <c:v>4.81412</c:v>
                </c:pt>
                <c:pt idx="2413">
                  <c:v>4.8117299999999998</c:v>
                </c:pt>
                <c:pt idx="2414">
                  <c:v>4.7976799999999997</c:v>
                </c:pt>
                <c:pt idx="2415">
                  <c:v>4.7897600000000002</c:v>
                </c:pt>
                <c:pt idx="2416">
                  <c:v>4.78688</c:v>
                </c:pt>
                <c:pt idx="2417">
                  <c:v>4.7723699999999996</c:v>
                </c:pt>
                <c:pt idx="2418">
                  <c:v>4.7632500000000002</c:v>
                </c:pt>
                <c:pt idx="2419">
                  <c:v>4.7578399999999998</c:v>
                </c:pt>
                <c:pt idx="2420">
                  <c:v>4.7525199999999996</c:v>
                </c:pt>
                <c:pt idx="2421">
                  <c:v>4.7331000000000003</c:v>
                </c:pt>
                <c:pt idx="2422">
                  <c:v>4.7315100000000001</c:v>
                </c:pt>
                <c:pt idx="2423">
                  <c:v>4.7263799999999998</c:v>
                </c:pt>
                <c:pt idx="2424">
                  <c:v>4.7173800000000004</c:v>
                </c:pt>
                <c:pt idx="2425">
                  <c:v>4.7061299999999999</c:v>
                </c:pt>
                <c:pt idx="2426">
                  <c:v>4.7040100000000002</c:v>
                </c:pt>
                <c:pt idx="2427">
                  <c:v>4.7012999999999998</c:v>
                </c:pt>
                <c:pt idx="2428">
                  <c:v>4.6884699999999997</c:v>
                </c:pt>
                <c:pt idx="2429">
                  <c:v>4.6841999999999997</c:v>
                </c:pt>
                <c:pt idx="2430">
                  <c:v>4.6837299999999997</c:v>
                </c:pt>
                <c:pt idx="2431">
                  <c:v>4.6825599999999996</c:v>
                </c:pt>
                <c:pt idx="2432">
                  <c:v>4.66737</c:v>
                </c:pt>
                <c:pt idx="2433">
                  <c:v>4.66737</c:v>
                </c:pt>
                <c:pt idx="2434">
                  <c:v>4.66737</c:v>
                </c:pt>
                <c:pt idx="2435">
                  <c:v>4.6637399999999998</c:v>
                </c:pt>
                <c:pt idx="2436">
                  <c:v>4.6532499999999999</c:v>
                </c:pt>
                <c:pt idx="2437">
                  <c:v>4.6532499999999999</c:v>
                </c:pt>
                <c:pt idx="2438">
                  <c:v>4.6527500000000002</c:v>
                </c:pt>
                <c:pt idx="2439">
                  <c:v>4.64262</c:v>
                </c:pt>
                <c:pt idx="2440">
                  <c:v>4.6400300000000003</c:v>
                </c:pt>
                <c:pt idx="2441">
                  <c:v>4.6400300000000003</c:v>
                </c:pt>
                <c:pt idx="2442">
                  <c:v>4.6356599999999997</c:v>
                </c:pt>
                <c:pt idx="2443">
                  <c:v>4.6259300000000003</c:v>
                </c:pt>
                <c:pt idx="2444">
                  <c:v>4.6259300000000003</c:v>
                </c:pt>
                <c:pt idx="2445">
                  <c:v>4.6259300000000003</c:v>
                </c:pt>
                <c:pt idx="2446">
                  <c:v>4.62052</c:v>
                </c:pt>
                <c:pt idx="2447">
                  <c:v>4.6167699999999998</c:v>
                </c:pt>
                <c:pt idx="2448">
                  <c:v>4.6167699999999998</c:v>
                </c:pt>
                <c:pt idx="2449">
                  <c:v>4.61578</c:v>
                </c:pt>
                <c:pt idx="2450">
                  <c:v>4.61097</c:v>
                </c:pt>
                <c:pt idx="2451">
                  <c:v>4.6101400000000003</c:v>
                </c:pt>
                <c:pt idx="2452">
                  <c:v>4.6101400000000003</c:v>
                </c:pt>
                <c:pt idx="2453">
                  <c:v>4.6101400000000003</c:v>
                </c:pt>
                <c:pt idx="2454">
                  <c:v>4.6047900000000004</c:v>
                </c:pt>
                <c:pt idx="2455">
                  <c:v>4.6047900000000004</c:v>
                </c:pt>
                <c:pt idx="2456">
                  <c:v>4.6047900000000004</c:v>
                </c:pt>
                <c:pt idx="2457">
                  <c:v>4.6016399999999997</c:v>
                </c:pt>
                <c:pt idx="2458">
                  <c:v>4.5918700000000001</c:v>
                </c:pt>
                <c:pt idx="2459">
                  <c:v>4.5918700000000001</c:v>
                </c:pt>
                <c:pt idx="2460">
                  <c:v>4.5895900000000003</c:v>
                </c:pt>
                <c:pt idx="2461">
                  <c:v>4.58324</c:v>
                </c:pt>
                <c:pt idx="2462">
                  <c:v>4.5786699999999998</c:v>
                </c:pt>
                <c:pt idx="2463">
                  <c:v>4.5755100000000004</c:v>
                </c:pt>
                <c:pt idx="2464">
                  <c:v>4.5755100000000004</c:v>
                </c:pt>
                <c:pt idx="2465">
                  <c:v>4.5679499999999997</c:v>
                </c:pt>
                <c:pt idx="2466">
                  <c:v>4.5647799999999998</c:v>
                </c:pt>
                <c:pt idx="2467">
                  <c:v>4.5647799999999998</c:v>
                </c:pt>
                <c:pt idx="2468">
                  <c:v>4.5645199999999999</c:v>
                </c:pt>
                <c:pt idx="2469">
                  <c:v>4.5527199999999999</c:v>
                </c:pt>
                <c:pt idx="2470">
                  <c:v>4.5527199999999999</c:v>
                </c:pt>
                <c:pt idx="2471">
                  <c:v>4.5527199999999999</c:v>
                </c:pt>
                <c:pt idx="2472">
                  <c:v>4.5433000000000003</c:v>
                </c:pt>
                <c:pt idx="2473">
                  <c:v>4.5382999999999996</c:v>
                </c:pt>
                <c:pt idx="2474">
                  <c:v>4.5382999999999996</c:v>
                </c:pt>
                <c:pt idx="2475">
                  <c:v>4.5371499999999996</c:v>
                </c:pt>
                <c:pt idx="2476">
                  <c:v>4.5237499999999997</c:v>
                </c:pt>
                <c:pt idx="2477">
                  <c:v>4.52271</c:v>
                </c:pt>
                <c:pt idx="2478">
                  <c:v>4.5216200000000004</c:v>
                </c:pt>
                <c:pt idx="2479">
                  <c:v>4.5141099999999996</c:v>
                </c:pt>
                <c:pt idx="2480">
                  <c:v>4.5003599999999997</c:v>
                </c:pt>
                <c:pt idx="2481">
                  <c:v>4.5003599999999997</c:v>
                </c:pt>
                <c:pt idx="2482">
                  <c:v>4.5000600000000004</c:v>
                </c:pt>
                <c:pt idx="2483">
                  <c:v>4.4875600000000002</c:v>
                </c:pt>
                <c:pt idx="2484">
                  <c:v>4.4832400000000003</c:v>
                </c:pt>
                <c:pt idx="2485">
                  <c:v>4.4818199999999999</c:v>
                </c:pt>
                <c:pt idx="2486">
                  <c:v>4.4779499999999999</c:v>
                </c:pt>
                <c:pt idx="2487">
                  <c:v>4.4629700000000003</c:v>
                </c:pt>
                <c:pt idx="2488">
                  <c:v>4.4629700000000003</c:v>
                </c:pt>
                <c:pt idx="2489">
                  <c:v>4.4610200000000004</c:v>
                </c:pt>
                <c:pt idx="2490">
                  <c:v>4.4532299999999996</c:v>
                </c:pt>
                <c:pt idx="2491">
                  <c:v>4.4467699999999999</c:v>
                </c:pt>
                <c:pt idx="2492">
                  <c:v>4.44482</c:v>
                </c:pt>
                <c:pt idx="2493">
                  <c:v>4.4410100000000003</c:v>
                </c:pt>
                <c:pt idx="2494">
                  <c:v>4.4325299999999999</c:v>
                </c:pt>
                <c:pt idx="2495">
                  <c:v>4.4292199999999999</c:v>
                </c:pt>
                <c:pt idx="2496">
                  <c:v>4.4243899999999998</c:v>
                </c:pt>
                <c:pt idx="2497">
                  <c:v>4.4237799999999998</c:v>
                </c:pt>
                <c:pt idx="2498">
                  <c:v>4.4121600000000001</c:v>
                </c:pt>
                <c:pt idx="2499">
                  <c:v>4.4079100000000002</c:v>
                </c:pt>
                <c:pt idx="2500">
                  <c:v>4.4036200000000001</c:v>
                </c:pt>
                <c:pt idx="2501">
                  <c:v>4.3982099999999997</c:v>
                </c:pt>
                <c:pt idx="2502">
                  <c:v>4.3868299999999998</c:v>
                </c:pt>
                <c:pt idx="2503">
                  <c:v>4.3781600000000003</c:v>
                </c:pt>
                <c:pt idx="2504">
                  <c:v>4.3781600000000003</c:v>
                </c:pt>
                <c:pt idx="2505">
                  <c:v>4.3685299999999998</c:v>
                </c:pt>
                <c:pt idx="2506">
                  <c:v>4.3593200000000003</c:v>
                </c:pt>
                <c:pt idx="2507">
                  <c:v>4.3551799999999998</c:v>
                </c:pt>
                <c:pt idx="2508">
                  <c:v>4.3551799999999998</c:v>
                </c:pt>
                <c:pt idx="2509">
                  <c:v>4.3391599999999997</c:v>
                </c:pt>
                <c:pt idx="2510">
                  <c:v>4.3351800000000003</c:v>
                </c:pt>
                <c:pt idx="2511">
                  <c:v>4.3351800000000003</c:v>
                </c:pt>
                <c:pt idx="2512">
                  <c:v>4.3316800000000004</c:v>
                </c:pt>
                <c:pt idx="2513">
                  <c:v>4.3219200000000004</c:v>
                </c:pt>
                <c:pt idx="2514">
                  <c:v>4.3174299999999999</c:v>
                </c:pt>
                <c:pt idx="2515">
                  <c:v>4.3174299999999999</c:v>
                </c:pt>
                <c:pt idx="2516">
                  <c:v>4.3107100000000003</c:v>
                </c:pt>
                <c:pt idx="2517">
                  <c:v>4.3060600000000004</c:v>
                </c:pt>
                <c:pt idx="2518">
                  <c:v>4.3060600000000004</c:v>
                </c:pt>
                <c:pt idx="2519">
                  <c:v>4.3057499999999997</c:v>
                </c:pt>
                <c:pt idx="2520">
                  <c:v>4.2888099999999998</c:v>
                </c:pt>
                <c:pt idx="2521">
                  <c:v>4.2862900000000002</c:v>
                </c:pt>
                <c:pt idx="2522">
                  <c:v>4.2862900000000002</c:v>
                </c:pt>
                <c:pt idx="2523">
                  <c:v>4.2770700000000001</c:v>
                </c:pt>
                <c:pt idx="2524">
                  <c:v>4.2671000000000001</c:v>
                </c:pt>
                <c:pt idx="2525">
                  <c:v>4.2624599999999999</c:v>
                </c:pt>
                <c:pt idx="2526">
                  <c:v>4.2624599999999999</c:v>
                </c:pt>
                <c:pt idx="2527">
                  <c:v>4.2469200000000003</c:v>
                </c:pt>
                <c:pt idx="2528">
                  <c:v>4.2405600000000003</c:v>
                </c:pt>
                <c:pt idx="2529">
                  <c:v>4.23935</c:v>
                </c:pt>
                <c:pt idx="2530">
                  <c:v>4.23515</c:v>
                </c:pt>
                <c:pt idx="2531">
                  <c:v>4.22011</c:v>
                </c:pt>
                <c:pt idx="2532">
                  <c:v>4.2170100000000001</c:v>
                </c:pt>
                <c:pt idx="2533">
                  <c:v>4.2170100000000001</c:v>
                </c:pt>
                <c:pt idx="2534">
                  <c:v>4.2107700000000001</c:v>
                </c:pt>
                <c:pt idx="2535">
                  <c:v>4.2032499999999997</c:v>
                </c:pt>
                <c:pt idx="2536">
                  <c:v>4.1994199999999999</c:v>
                </c:pt>
                <c:pt idx="2537">
                  <c:v>4.1988500000000002</c:v>
                </c:pt>
                <c:pt idx="2538">
                  <c:v>4.1831100000000001</c:v>
                </c:pt>
                <c:pt idx="2539">
                  <c:v>4.1805199999999996</c:v>
                </c:pt>
                <c:pt idx="2540">
                  <c:v>4.1777600000000001</c:v>
                </c:pt>
                <c:pt idx="2541">
                  <c:v>4.1724100000000002</c:v>
                </c:pt>
                <c:pt idx="2542">
                  <c:v>4.1595700000000004</c:v>
                </c:pt>
                <c:pt idx="2543">
                  <c:v>4.1544699999999999</c:v>
                </c:pt>
                <c:pt idx="2544">
                  <c:v>4.1537300000000004</c:v>
                </c:pt>
                <c:pt idx="2545">
                  <c:v>4.1460499999999998</c:v>
                </c:pt>
                <c:pt idx="2546">
                  <c:v>4.1384600000000002</c:v>
                </c:pt>
                <c:pt idx="2547">
                  <c:v>4.1339800000000002</c:v>
                </c:pt>
                <c:pt idx="2548">
                  <c:v>4.1339800000000002</c:v>
                </c:pt>
                <c:pt idx="2549">
                  <c:v>4.1220499999999998</c:v>
                </c:pt>
                <c:pt idx="2550">
                  <c:v>4.1194600000000001</c:v>
                </c:pt>
                <c:pt idx="2551">
                  <c:v>4.1158799999999998</c:v>
                </c:pt>
                <c:pt idx="2552">
                  <c:v>4.1120799999999997</c:v>
                </c:pt>
                <c:pt idx="2553">
                  <c:v>4.10311</c:v>
                </c:pt>
                <c:pt idx="2554">
                  <c:v>4.0980699999999999</c:v>
                </c:pt>
                <c:pt idx="2555">
                  <c:v>4.0980699999999999</c:v>
                </c:pt>
                <c:pt idx="2556">
                  <c:v>4.0928300000000002</c:v>
                </c:pt>
                <c:pt idx="2557">
                  <c:v>4.0859100000000002</c:v>
                </c:pt>
                <c:pt idx="2558">
                  <c:v>4.0806500000000003</c:v>
                </c:pt>
                <c:pt idx="2559">
                  <c:v>4.0806500000000003</c:v>
                </c:pt>
                <c:pt idx="2560">
                  <c:v>4.0713699999999999</c:v>
                </c:pt>
                <c:pt idx="2561">
                  <c:v>4.0678099999999997</c:v>
                </c:pt>
                <c:pt idx="2562">
                  <c:v>4.0658700000000003</c:v>
                </c:pt>
                <c:pt idx="2563">
                  <c:v>4.0654199999999996</c:v>
                </c:pt>
                <c:pt idx="2564">
                  <c:v>4.0559000000000003</c:v>
                </c:pt>
                <c:pt idx="2565">
                  <c:v>4.0447600000000001</c:v>
                </c:pt>
                <c:pt idx="2566">
                  <c:v>4.0447600000000001</c:v>
                </c:pt>
                <c:pt idx="2567">
                  <c:v>4.0447600000000001</c:v>
                </c:pt>
                <c:pt idx="2568">
                  <c:v>4.0362200000000001</c:v>
                </c:pt>
                <c:pt idx="2569">
                  <c:v>4.0283800000000003</c:v>
                </c:pt>
                <c:pt idx="2570">
                  <c:v>4.0283800000000003</c:v>
                </c:pt>
                <c:pt idx="2571">
                  <c:v>4.0233699999999999</c:v>
                </c:pt>
                <c:pt idx="2572">
                  <c:v>4.0138800000000003</c:v>
                </c:pt>
                <c:pt idx="2573">
                  <c:v>4.0121399999999996</c:v>
                </c:pt>
                <c:pt idx="2574">
                  <c:v>4.01044</c:v>
                </c:pt>
                <c:pt idx="2575">
                  <c:v>3.9961799999999998</c:v>
                </c:pt>
                <c:pt idx="2576">
                  <c:v>3.9872100000000001</c:v>
                </c:pt>
                <c:pt idx="2577">
                  <c:v>3.9872100000000001</c:v>
                </c:pt>
                <c:pt idx="2578">
                  <c:v>3.97994</c:v>
                </c:pt>
                <c:pt idx="2579">
                  <c:v>3.9718599999999999</c:v>
                </c:pt>
                <c:pt idx="2580">
                  <c:v>3.9639500000000001</c:v>
                </c:pt>
                <c:pt idx="2581">
                  <c:v>3.9639500000000001</c:v>
                </c:pt>
                <c:pt idx="2582">
                  <c:v>3.9523700000000002</c:v>
                </c:pt>
                <c:pt idx="2583">
                  <c:v>3.9438300000000002</c:v>
                </c:pt>
                <c:pt idx="2584">
                  <c:v>3.9402699999999999</c:v>
                </c:pt>
                <c:pt idx="2585">
                  <c:v>3.9370500000000002</c:v>
                </c:pt>
                <c:pt idx="2586">
                  <c:v>3.9235199999999999</c:v>
                </c:pt>
                <c:pt idx="2587">
                  <c:v>3.9124500000000002</c:v>
                </c:pt>
                <c:pt idx="2588">
                  <c:v>3.9124500000000002</c:v>
                </c:pt>
                <c:pt idx="2589">
                  <c:v>3.9026399999999999</c:v>
                </c:pt>
                <c:pt idx="2590">
                  <c:v>3.8910200000000001</c:v>
                </c:pt>
                <c:pt idx="2591">
                  <c:v>3.8851399999999998</c:v>
                </c:pt>
                <c:pt idx="2592">
                  <c:v>3.8798599999999999</c:v>
                </c:pt>
                <c:pt idx="2593">
                  <c:v>3.86551</c:v>
                </c:pt>
                <c:pt idx="2594">
                  <c:v>3.8593899999999999</c:v>
                </c:pt>
                <c:pt idx="2595">
                  <c:v>3.84903</c:v>
                </c:pt>
                <c:pt idx="2596">
                  <c:v>3.8411599999999999</c:v>
                </c:pt>
                <c:pt idx="2597">
                  <c:v>3.8284099999999999</c:v>
                </c:pt>
                <c:pt idx="2598">
                  <c:v>3.8170999999999999</c:v>
                </c:pt>
                <c:pt idx="2599">
                  <c:v>3.8135699999999999</c:v>
                </c:pt>
                <c:pt idx="2600">
                  <c:v>3.8015500000000002</c:v>
                </c:pt>
                <c:pt idx="2601">
                  <c:v>3.78938</c:v>
                </c:pt>
                <c:pt idx="2602">
                  <c:v>3.7795000000000001</c:v>
                </c:pt>
                <c:pt idx="2603">
                  <c:v>3.7757299999999998</c:v>
                </c:pt>
                <c:pt idx="2604">
                  <c:v>3.76397</c:v>
                </c:pt>
                <c:pt idx="2605">
                  <c:v>3.7529599999999999</c:v>
                </c:pt>
                <c:pt idx="2606">
                  <c:v>3.7416700000000001</c:v>
                </c:pt>
                <c:pt idx="2607">
                  <c:v>3.73305</c:v>
                </c:pt>
                <c:pt idx="2608">
                  <c:v>3.7216200000000002</c:v>
                </c:pt>
                <c:pt idx="2609">
                  <c:v>3.7073800000000001</c:v>
                </c:pt>
                <c:pt idx="2610">
                  <c:v>3.70255</c:v>
                </c:pt>
                <c:pt idx="2611">
                  <c:v>3.69631</c:v>
                </c:pt>
                <c:pt idx="2612">
                  <c:v>3.6819899999999999</c:v>
                </c:pt>
                <c:pt idx="2613">
                  <c:v>3.66506</c:v>
                </c:pt>
                <c:pt idx="2614">
                  <c:v>3.6625100000000002</c:v>
                </c:pt>
                <c:pt idx="2615">
                  <c:v>3.6514099999999998</c:v>
                </c:pt>
                <c:pt idx="2616">
                  <c:v>3.6370800000000001</c:v>
                </c:pt>
                <c:pt idx="2617">
                  <c:v>3.6270600000000002</c:v>
                </c:pt>
                <c:pt idx="2618">
                  <c:v>3.6218900000000001</c:v>
                </c:pt>
                <c:pt idx="2619">
                  <c:v>3.60799</c:v>
                </c:pt>
                <c:pt idx="2620">
                  <c:v>3.5948899999999999</c:v>
                </c:pt>
                <c:pt idx="2621">
                  <c:v>3.59178</c:v>
                </c:pt>
                <c:pt idx="2622">
                  <c:v>3.5844999999999998</c:v>
                </c:pt>
                <c:pt idx="2623">
                  <c:v>3.57233</c:v>
                </c:pt>
                <c:pt idx="2624">
                  <c:v>3.5610400000000002</c:v>
                </c:pt>
                <c:pt idx="2625">
                  <c:v>3.5609199999999999</c:v>
                </c:pt>
                <c:pt idx="2626">
                  <c:v>3.55253</c:v>
                </c:pt>
                <c:pt idx="2627">
                  <c:v>3.5392600000000001</c:v>
                </c:pt>
                <c:pt idx="2628">
                  <c:v>3.5350000000000001</c:v>
                </c:pt>
                <c:pt idx="2629">
                  <c:v>3.5338099999999999</c:v>
                </c:pt>
                <c:pt idx="2630">
                  <c:v>3.5200300000000002</c:v>
                </c:pt>
                <c:pt idx="2631">
                  <c:v>3.5089100000000002</c:v>
                </c:pt>
                <c:pt idx="2632">
                  <c:v>3.5089100000000002</c:v>
                </c:pt>
                <c:pt idx="2633">
                  <c:v>3.5053299999999998</c:v>
                </c:pt>
                <c:pt idx="2634">
                  <c:v>3.4938199999999999</c:v>
                </c:pt>
                <c:pt idx="2635">
                  <c:v>3.4862299999999999</c:v>
                </c:pt>
                <c:pt idx="2636">
                  <c:v>3.4862299999999999</c:v>
                </c:pt>
                <c:pt idx="2637">
                  <c:v>3.4736799999999999</c:v>
                </c:pt>
                <c:pt idx="2638">
                  <c:v>3.46591</c:v>
                </c:pt>
                <c:pt idx="2639">
                  <c:v>3.4611399999999999</c:v>
                </c:pt>
                <c:pt idx="2640">
                  <c:v>3.4545400000000002</c:v>
                </c:pt>
                <c:pt idx="2641">
                  <c:v>3.4468000000000001</c:v>
                </c:pt>
                <c:pt idx="2642">
                  <c:v>3.4377399999999998</c:v>
                </c:pt>
                <c:pt idx="2643">
                  <c:v>3.43737</c:v>
                </c:pt>
                <c:pt idx="2644">
                  <c:v>3.43011</c:v>
                </c:pt>
                <c:pt idx="2645">
                  <c:v>3.42326</c:v>
                </c:pt>
                <c:pt idx="2646">
                  <c:v>3.4164300000000001</c:v>
                </c:pt>
                <c:pt idx="2647">
                  <c:v>3.4160900000000001</c:v>
                </c:pt>
                <c:pt idx="2648">
                  <c:v>3.4113799999999999</c:v>
                </c:pt>
                <c:pt idx="2649">
                  <c:v>3.4053</c:v>
                </c:pt>
                <c:pt idx="2650">
                  <c:v>3.4009800000000001</c:v>
                </c:pt>
                <c:pt idx="2651">
                  <c:v>3.3986999999999998</c:v>
                </c:pt>
                <c:pt idx="2652">
                  <c:v>3.39235</c:v>
                </c:pt>
                <c:pt idx="2653">
                  <c:v>3.3809800000000001</c:v>
                </c:pt>
                <c:pt idx="2654">
                  <c:v>3.3809800000000001</c:v>
                </c:pt>
                <c:pt idx="2655">
                  <c:v>3.3778299999999999</c:v>
                </c:pt>
                <c:pt idx="2656">
                  <c:v>3.36964</c:v>
                </c:pt>
                <c:pt idx="2657">
                  <c:v>3.3595000000000002</c:v>
                </c:pt>
                <c:pt idx="2658">
                  <c:v>3.3578999999999999</c:v>
                </c:pt>
                <c:pt idx="2659">
                  <c:v>3.3496899999999998</c:v>
                </c:pt>
                <c:pt idx="2660">
                  <c:v>3.3402099999999999</c:v>
                </c:pt>
                <c:pt idx="2661">
                  <c:v>3.3341400000000001</c:v>
                </c:pt>
                <c:pt idx="2662">
                  <c:v>3.3282799999999999</c:v>
                </c:pt>
                <c:pt idx="2663">
                  <c:v>3.3171900000000001</c:v>
                </c:pt>
                <c:pt idx="2664">
                  <c:v>3.3039800000000001</c:v>
                </c:pt>
                <c:pt idx="2665">
                  <c:v>3.3029500000000001</c:v>
                </c:pt>
                <c:pt idx="2666">
                  <c:v>3.2967300000000002</c:v>
                </c:pt>
                <c:pt idx="2667">
                  <c:v>3.2837200000000002</c:v>
                </c:pt>
                <c:pt idx="2668">
                  <c:v>3.2735500000000002</c:v>
                </c:pt>
                <c:pt idx="2669">
                  <c:v>3.2717900000000002</c:v>
                </c:pt>
                <c:pt idx="2670">
                  <c:v>3.2604299999999999</c:v>
                </c:pt>
                <c:pt idx="2671">
                  <c:v>3.2483200000000001</c:v>
                </c:pt>
                <c:pt idx="2672">
                  <c:v>3.23996</c:v>
                </c:pt>
                <c:pt idx="2673">
                  <c:v>3.2379500000000001</c:v>
                </c:pt>
                <c:pt idx="2674">
                  <c:v>3.2254900000000002</c:v>
                </c:pt>
                <c:pt idx="2675">
                  <c:v>3.21122</c:v>
                </c:pt>
                <c:pt idx="2676">
                  <c:v>3.21122</c:v>
                </c:pt>
                <c:pt idx="2677">
                  <c:v>3.2049400000000001</c:v>
                </c:pt>
                <c:pt idx="2678">
                  <c:v>3.1930100000000001</c:v>
                </c:pt>
                <c:pt idx="2679">
                  <c:v>3.1875399999999998</c:v>
                </c:pt>
                <c:pt idx="2680">
                  <c:v>3.1857600000000001</c:v>
                </c:pt>
                <c:pt idx="2681">
                  <c:v>3.17021</c:v>
                </c:pt>
                <c:pt idx="2682">
                  <c:v>3.1619999999999999</c:v>
                </c:pt>
                <c:pt idx="2683">
                  <c:v>3.1581100000000002</c:v>
                </c:pt>
                <c:pt idx="2684">
                  <c:v>3.1487799999999999</c:v>
                </c:pt>
                <c:pt idx="2685">
                  <c:v>3.1399599999999999</c:v>
                </c:pt>
                <c:pt idx="2686">
                  <c:v>3.12887</c:v>
                </c:pt>
                <c:pt idx="2687">
                  <c:v>3.1252200000000001</c:v>
                </c:pt>
                <c:pt idx="2688">
                  <c:v>3.1155599999999999</c:v>
                </c:pt>
                <c:pt idx="2689">
                  <c:v>3.1095100000000002</c:v>
                </c:pt>
                <c:pt idx="2690">
                  <c:v>3.1012</c:v>
                </c:pt>
                <c:pt idx="2691">
                  <c:v>3.0958700000000001</c:v>
                </c:pt>
                <c:pt idx="2692">
                  <c:v>3.0860300000000001</c:v>
                </c:pt>
                <c:pt idx="2693">
                  <c:v>3.0791900000000001</c:v>
                </c:pt>
                <c:pt idx="2694">
                  <c:v>3.0738599999999998</c:v>
                </c:pt>
                <c:pt idx="2695">
                  <c:v>3.0642299999999998</c:v>
                </c:pt>
                <c:pt idx="2696">
                  <c:v>3.0615299999999999</c:v>
                </c:pt>
                <c:pt idx="2697">
                  <c:v>3.0537800000000002</c:v>
                </c:pt>
                <c:pt idx="2698">
                  <c:v>3.0444399999999998</c:v>
                </c:pt>
                <c:pt idx="2699">
                  <c:v>3.0396000000000001</c:v>
                </c:pt>
                <c:pt idx="2700">
                  <c:v>3.0366599999999999</c:v>
                </c:pt>
                <c:pt idx="2701">
                  <c:v>3.0191400000000002</c:v>
                </c:pt>
                <c:pt idx="2702">
                  <c:v>3.0154700000000001</c:v>
                </c:pt>
                <c:pt idx="2703">
                  <c:v>3.0133100000000002</c:v>
                </c:pt>
                <c:pt idx="2704">
                  <c:v>2.9986700000000002</c:v>
                </c:pt>
                <c:pt idx="2705">
                  <c:v>2.9873400000000001</c:v>
                </c:pt>
                <c:pt idx="2706">
                  <c:v>2.9845700000000002</c:v>
                </c:pt>
                <c:pt idx="2707">
                  <c:v>2.97898</c:v>
                </c:pt>
                <c:pt idx="2708">
                  <c:v>2.9623400000000002</c:v>
                </c:pt>
                <c:pt idx="2709">
                  <c:v>2.9609200000000002</c:v>
                </c:pt>
                <c:pt idx="2710">
                  <c:v>2.9561700000000002</c:v>
                </c:pt>
                <c:pt idx="2711">
                  <c:v>2.9478399999999998</c:v>
                </c:pt>
                <c:pt idx="2712">
                  <c:v>2.9339</c:v>
                </c:pt>
                <c:pt idx="2713">
                  <c:v>2.9339</c:v>
                </c:pt>
                <c:pt idx="2714">
                  <c:v>2.93323</c:v>
                </c:pt>
                <c:pt idx="2715">
                  <c:v>2.9176799999999998</c:v>
                </c:pt>
                <c:pt idx="2716">
                  <c:v>2.9118200000000001</c:v>
                </c:pt>
                <c:pt idx="2717">
                  <c:v>2.9118200000000001</c:v>
                </c:pt>
                <c:pt idx="2718">
                  <c:v>2.9077500000000001</c:v>
                </c:pt>
                <c:pt idx="2719">
                  <c:v>2.8907799999999999</c:v>
                </c:pt>
                <c:pt idx="2720">
                  <c:v>2.8907799999999999</c:v>
                </c:pt>
                <c:pt idx="2721">
                  <c:v>2.8907799999999999</c:v>
                </c:pt>
                <c:pt idx="2722">
                  <c:v>2.8772199999999999</c:v>
                </c:pt>
                <c:pt idx="2723">
                  <c:v>2.8641399999999999</c:v>
                </c:pt>
                <c:pt idx="2724">
                  <c:v>2.8641399999999999</c:v>
                </c:pt>
                <c:pt idx="2725">
                  <c:v>2.85602</c:v>
                </c:pt>
                <c:pt idx="2726">
                  <c:v>2.84463</c:v>
                </c:pt>
                <c:pt idx="2727">
                  <c:v>2.8398500000000002</c:v>
                </c:pt>
                <c:pt idx="2728">
                  <c:v>2.8361800000000001</c:v>
                </c:pt>
                <c:pt idx="2729">
                  <c:v>2.8269299999999999</c:v>
                </c:pt>
                <c:pt idx="2730">
                  <c:v>2.81481</c:v>
                </c:pt>
                <c:pt idx="2731">
                  <c:v>2.81481</c:v>
                </c:pt>
                <c:pt idx="2732">
                  <c:v>2.80972</c:v>
                </c:pt>
                <c:pt idx="2733">
                  <c:v>2.7988900000000001</c:v>
                </c:pt>
                <c:pt idx="2734">
                  <c:v>2.7890999999999999</c:v>
                </c:pt>
                <c:pt idx="2735">
                  <c:v>2.78755</c:v>
                </c:pt>
                <c:pt idx="2736">
                  <c:v>2.78159</c:v>
                </c:pt>
                <c:pt idx="2737">
                  <c:v>2.7694899999999998</c:v>
                </c:pt>
                <c:pt idx="2738">
                  <c:v>2.7650399999999999</c:v>
                </c:pt>
                <c:pt idx="2739">
                  <c:v>2.7615400000000001</c:v>
                </c:pt>
                <c:pt idx="2740">
                  <c:v>2.75502</c:v>
                </c:pt>
                <c:pt idx="2741">
                  <c:v>2.7438899999999999</c:v>
                </c:pt>
                <c:pt idx="2742">
                  <c:v>2.7414000000000001</c:v>
                </c:pt>
                <c:pt idx="2743">
                  <c:v>2.7391800000000002</c:v>
                </c:pt>
                <c:pt idx="2744">
                  <c:v>2.7299799999999999</c:v>
                </c:pt>
                <c:pt idx="2745">
                  <c:v>2.7191200000000002</c:v>
                </c:pt>
                <c:pt idx="2746">
                  <c:v>2.7159200000000001</c:v>
                </c:pt>
                <c:pt idx="2747">
                  <c:v>2.7095099999999999</c:v>
                </c:pt>
                <c:pt idx="2748">
                  <c:v>2.7006100000000002</c:v>
                </c:pt>
                <c:pt idx="2749">
                  <c:v>2.6963200000000001</c:v>
                </c:pt>
                <c:pt idx="2750">
                  <c:v>2.6891699999999998</c:v>
                </c:pt>
                <c:pt idx="2751">
                  <c:v>2.6821199999999998</c:v>
                </c:pt>
                <c:pt idx="2752">
                  <c:v>2.6685400000000001</c:v>
                </c:pt>
                <c:pt idx="2753">
                  <c:v>2.6672199999999999</c:v>
                </c:pt>
                <c:pt idx="2754">
                  <c:v>2.6636000000000002</c:v>
                </c:pt>
                <c:pt idx="2755">
                  <c:v>2.6619000000000002</c:v>
                </c:pt>
                <c:pt idx="2756">
                  <c:v>2.6583800000000002</c:v>
                </c:pt>
                <c:pt idx="2757">
                  <c:v>2.6360999999999999</c:v>
                </c:pt>
                <c:pt idx="2758">
                  <c:v>2.6354299999999999</c:v>
                </c:pt>
                <c:pt idx="2759">
                  <c:v>2.6354299999999999</c:v>
                </c:pt>
                <c:pt idx="2760">
                  <c:v>2.6244200000000002</c:v>
                </c:pt>
                <c:pt idx="2761">
                  <c:v>2.6129199999999999</c:v>
                </c:pt>
                <c:pt idx="2762">
                  <c:v>2.6129199999999999</c:v>
                </c:pt>
                <c:pt idx="2763">
                  <c:v>2.6086299999999998</c:v>
                </c:pt>
                <c:pt idx="2764">
                  <c:v>2.5924399999999999</c:v>
                </c:pt>
                <c:pt idx="2765">
                  <c:v>2.5924399999999999</c:v>
                </c:pt>
                <c:pt idx="2766">
                  <c:v>2.5918899999999998</c:v>
                </c:pt>
                <c:pt idx="2767">
                  <c:v>2.56948</c:v>
                </c:pt>
                <c:pt idx="2768">
                  <c:v>2.56948</c:v>
                </c:pt>
                <c:pt idx="2769">
                  <c:v>2.5664600000000002</c:v>
                </c:pt>
                <c:pt idx="2770">
                  <c:v>2.5469200000000001</c:v>
                </c:pt>
                <c:pt idx="2771">
                  <c:v>2.5438800000000001</c:v>
                </c:pt>
                <c:pt idx="2772">
                  <c:v>2.5428500000000001</c:v>
                </c:pt>
                <c:pt idx="2773">
                  <c:v>2.5278299999999998</c:v>
                </c:pt>
                <c:pt idx="2774">
                  <c:v>2.5219</c:v>
                </c:pt>
                <c:pt idx="2775">
                  <c:v>2.51505</c:v>
                </c:pt>
                <c:pt idx="2776">
                  <c:v>2.5061100000000001</c:v>
                </c:pt>
                <c:pt idx="2777">
                  <c:v>2.4974799999999999</c:v>
                </c:pt>
                <c:pt idx="2778">
                  <c:v>2.4865400000000002</c:v>
                </c:pt>
                <c:pt idx="2779">
                  <c:v>2.48306</c:v>
                </c:pt>
                <c:pt idx="2780">
                  <c:v>2.4744899999999999</c:v>
                </c:pt>
                <c:pt idx="2781">
                  <c:v>2.4615499999999999</c:v>
                </c:pt>
                <c:pt idx="2782">
                  <c:v>2.45905</c:v>
                </c:pt>
                <c:pt idx="2783">
                  <c:v>2.45905</c:v>
                </c:pt>
                <c:pt idx="2784">
                  <c:v>2.4378199999999999</c:v>
                </c:pt>
                <c:pt idx="2785">
                  <c:v>2.4373800000000001</c:v>
                </c:pt>
                <c:pt idx="2786">
                  <c:v>2.4354499999999999</c:v>
                </c:pt>
                <c:pt idx="2787">
                  <c:v>2.4119799999999998</c:v>
                </c:pt>
                <c:pt idx="2788">
                  <c:v>2.40387</c:v>
                </c:pt>
                <c:pt idx="2789">
                  <c:v>2.40387</c:v>
                </c:pt>
                <c:pt idx="2790">
                  <c:v>2.3904299999999998</c:v>
                </c:pt>
                <c:pt idx="2791">
                  <c:v>2.37174</c:v>
                </c:pt>
                <c:pt idx="2792">
                  <c:v>2.37174</c:v>
                </c:pt>
                <c:pt idx="2793">
                  <c:v>2.36721</c:v>
                </c:pt>
                <c:pt idx="2794">
                  <c:v>2.3505699999999998</c:v>
                </c:pt>
                <c:pt idx="2795">
                  <c:v>2.3439999999999999</c:v>
                </c:pt>
                <c:pt idx="2796">
                  <c:v>2.3439999999999999</c:v>
                </c:pt>
                <c:pt idx="2797">
                  <c:v>2.3270499999999998</c:v>
                </c:pt>
                <c:pt idx="2798">
                  <c:v>2.31209</c:v>
                </c:pt>
                <c:pt idx="2799">
                  <c:v>2.31209</c:v>
                </c:pt>
                <c:pt idx="2800">
                  <c:v>2.3115000000000001</c:v>
                </c:pt>
                <c:pt idx="2801">
                  <c:v>2.2905199999999999</c:v>
                </c:pt>
                <c:pt idx="2802">
                  <c:v>2.28193</c:v>
                </c:pt>
                <c:pt idx="2803">
                  <c:v>2.28193</c:v>
                </c:pt>
                <c:pt idx="2804">
                  <c:v>2.27501</c:v>
                </c:pt>
                <c:pt idx="2805">
                  <c:v>2.2595800000000001</c:v>
                </c:pt>
                <c:pt idx="2806">
                  <c:v>2.2595800000000001</c:v>
                </c:pt>
                <c:pt idx="2807">
                  <c:v>2.2595800000000001</c:v>
                </c:pt>
                <c:pt idx="2808">
                  <c:v>2.24011</c:v>
                </c:pt>
                <c:pt idx="2809">
                  <c:v>2.2358899999999999</c:v>
                </c:pt>
                <c:pt idx="2810">
                  <c:v>2.2358899999999999</c:v>
                </c:pt>
                <c:pt idx="2811">
                  <c:v>2.2277499999999999</c:v>
                </c:pt>
                <c:pt idx="2812">
                  <c:v>2.2115999999999998</c:v>
                </c:pt>
                <c:pt idx="2813">
                  <c:v>2.2105299999999999</c:v>
                </c:pt>
                <c:pt idx="2814">
                  <c:v>2.2088000000000001</c:v>
                </c:pt>
                <c:pt idx="2815">
                  <c:v>2.1890399999999999</c:v>
                </c:pt>
                <c:pt idx="2816">
                  <c:v>2.1793399999999998</c:v>
                </c:pt>
                <c:pt idx="2817">
                  <c:v>2.1772999999999998</c:v>
                </c:pt>
                <c:pt idx="2818">
                  <c:v>2.17178</c:v>
                </c:pt>
                <c:pt idx="2819">
                  <c:v>2.15083</c:v>
                </c:pt>
                <c:pt idx="2820">
                  <c:v>2.1476199999999999</c:v>
                </c:pt>
                <c:pt idx="2821">
                  <c:v>2.14514</c:v>
                </c:pt>
                <c:pt idx="2822">
                  <c:v>2.13252</c:v>
                </c:pt>
                <c:pt idx="2823">
                  <c:v>2.1174599999999999</c:v>
                </c:pt>
                <c:pt idx="2824">
                  <c:v>2.1173799999999998</c:v>
                </c:pt>
                <c:pt idx="2825">
                  <c:v>2.1093199999999999</c:v>
                </c:pt>
                <c:pt idx="2826">
                  <c:v>2.09355</c:v>
                </c:pt>
                <c:pt idx="2827">
                  <c:v>2.0904199999999999</c:v>
                </c:pt>
                <c:pt idx="2828">
                  <c:v>2.0857299999999999</c:v>
                </c:pt>
                <c:pt idx="2829">
                  <c:v>2.0785200000000001</c:v>
                </c:pt>
                <c:pt idx="2830">
                  <c:v>2.0634399999999999</c:v>
                </c:pt>
                <c:pt idx="2831">
                  <c:v>2.0584199999999999</c:v>
                </c:pt>
                <c:pt idx="2832">
                  <c:v>2.0501900000000002</c:v>
                </c:pt>
                <c:pt idx="2833">
                  <c:v>2.0422199999999999</c:v>
                </c:pt>
                <c:pt idx="2834">
                  <c:v>2.0291700000000001</c:v>
                </c:pt>
                <c:pt idx="2835">
                  <c:v>2.0238800000000001</c:v>
                </c:pt>
                <c:pt idx="2836">
                  <c:v>2.0149599999999999</c:v>
                </c:pt>
                <c:pt idx="2837">
                  <c:v>2.00027</c:v>
                </c:pt>
                <c:pt idx="2838">
                  <c:v>1.99278</c:v>
                </c:pt>
                <c:pt idx="2839">
                  <c:v>1.9819899999999999</c:v>
                </c:pt>
                <c:pt idx="2840">
                  <c:v>1.9744600000000001</c:v>
                </c:pt>
                <c:pt idx="2841">
                  <c:v>1.95889</c:v>
                </c:pt>
                <c:pt idx="2842">
                  <c:v>1.95225</c:v>
                </c:pt>
                <c:pt idx="2843">
                  <c:v>1.9424399999999999</c:v>
                </c:pt>
                <c:pt idx="2844">
                  <c:v>1.93313</c:v>
                </c:pt>
                <c:pt idx="2845">
                  <c:v>1.92127</c:v>
                </c:pt>
                <c:pt idx="2846">
                  <c:v>1.9114500000000001</c:v>
                </c:pt>
                <c:pt idx="2847">
                  <c:v>1.90815</c:v>
                </c:pt>
                <c:pt idx="2848">
                  <c:v>1.89734</c:v>
                </c:pt>
                <c:pt idx="2849">
                  <c:v>1.88689</c:v>
                </c:pt>
                <c:pt idx="2850">
                  <c:v>1.87652</c:v>
                </c:pt>
                <c:pt idx="2851">
                  <c:v>1.8751199999999999</c:v>
                </c:pt>
                <c:pt idx="2852">
                  <c:v>1.8565499999999999</c:v>
                </c:pt>
                <c:pt idx="2853">
                  <c:v>1.84867</c:v>
                </c:pt>
                <c:pt idx="2854">
                  <c:v>1.8435699999999999</c:v>
                </c:pt>
                <c:pt idx="2855">
                  <c:v>1.83761</c:v>
                </c:pt>
                <c:pt idx="2856">
                  <c:v>1.8254699999999999</c:v>
                </c:pt>
                <c:pt idx="2857">
                  <c:v>1.8083800000000001</c:v>
                </c:pt>
                <c:pt idx="2858">
                  <c:v>1.8083800000000001</c:v>
                </c:pt>
                <c:pt idx="2859">
                  <c:v>1.80213</c:v>
                </c:pt>
                <c:pt idx="2860">
                  <c:v>1.79</c:v>
                </c:pt>
                <c:pt idx="2861">
                  <c:v>1.77644</c:v>
                </c:pt>
                <c:pt idx="2862">
                  <c:v>1.77644</c:v>
                </c:pt>
                <c:pt idx="2863">
                  <c:v>1.7678700000000001</c:v>
                </c:pt>
                <c:pt idx="2864">
                  <c:v>1.7529999999999999</c:v>
                </c:pt>
                <c:pt idx="2865">
                  <c:v>1.7517199999999999</c:v>
                </c:pt>
                <c:pt idx="2866">
                  <c:v>1.7510399999999999</c:v>
                </c:pt>
                <c:pt idx="2867">
                  <c:v>1.73977</c:v>
                </c:pt>
                <c:pt idx="2868">
                  <c:v>1.7245600000000001</c:v>
                </c:pt>
                <c:pt idx="2869">
                  <c:v>1.7245600000000001</c:v>
                </c:pt>
                <c:pt idx="2870">
                  <c:v>1.72265</c:v>
                </c:pt>
                <c:pt idx="2871">
                  <c:v>1.7133400000000001</c:v>
                </c:pt>
                <c:pt idx="2872">
                  <c:v>1.70736</c:v>
                </c:pt>
                <c:pt idx="2873">
                  <c:v>1.70736</c:v>
                </c:pt>
                <c:pt idx="2874">
                  <c:v>1.6954800000000001</c:v>
                </c:pt>
                <c:pt idx="2875">
                  <c:v>1.6873499999999999</c:v>
                </c:pt>
                <c:pt idx="2876">
                  <c:v>1.6873499999999999</c:v>
                </c:pt>
                <c:pt idx="2877">
                  <c:v>1.68648</c:v>
                </c:pt>
                <c:pt idx="2878">
                  <c:v>1.6696299999999999</c:v>
                </c:pt>
                <c:pt idx="2879">
                  <c:v>1.6634800000000001</c:v>
                </c:pt>
                <c:pt idx="2880">
                  <c:v>1.6634800000000001</c:v>
                </c:pt>
                <c:pt idx="2881">
                  <c:v>1.6521699999999999</c:v>
                </c:pt>
                <c:pt idx="2882">
                  <c:v>1.6457900000000001</c:v>
                </c:pt>
                <c:pt idx="2883">
                  <c:v>1.6422000000000001</c:v>
                </c:pt>
                <c:pt idx="2884">
                  <c:v>1.64053</c:v>
                </c:pt>
                <c:pt idx="2885">
                  <c:v>1.6239600000000001</c:v>
                </c:pt>
                <c:pt idx="2886">
                  <c:v>1.6234200000000001</c:v>
                </c:pt>
                <c:pt idx="2887">
                  <c:v>1.6234200000000001</c:v>
                </c:pt>
                <c:pt idx="2888">
                  <c:v>1.6126799999999999</c:v>
                </c:pt>
                <c:pt idx="2889">
                  <c:v>1.6086400000000001</c:v>
                </c:pt>
                <c:pt idx="2890">
                  <c:v>1.6067199999999999</c:v>
                </c:pt>
                <c:pt idx="2891">
                  <c:v>1.6048800000000001</c:v>
                </c:pt>
                <c:pt idx="2892">
                  <c:v>1.5970500000000001</c:v>
                </c:pt>
                <c:pt idx="2893">
                  <c:v>1.59656</c:v>
                </c:pt>
                <c:pt idx="2894">
                  <c:v>1.5909199999999999</c:v>
                </c:pt>
                <c:pt idx="2895">
                  <c:v>1.58995</c:v>
                </c:pt>
                <c:pt idx="2896">
                  <c:v>1.5820700000000001</c:v>
                </c:pt>
                <c:pt idx="2897">
                  <c:v>1.57857</c:v>
                </c:pt>
                <c:pt idx="2898">
                  <c:v>1.5759300000000001</c:v>
                </c:pt>
                <c:pt idx="2899">
                  <c:v>1.5725</c:v>
                </c:pt>
                <c:pt idx="2900">
                  <c:v>1.5683199999999999</c:v>
                </c:pt>
                <c:pt idx="2901">
                  <c:v>1.56006</c:v>
                </c:pt>
                <c:pt idx="2902">
                  <c:v>1.56006</c:v>
                </c:pt>
                <c:pt idx="2903">
                  <c:v>1.55267</c:v>
                </c:pt>
                <c:pt idx="2904">
                  <c:v>1.5456399999999999</c:v>
                </c:pt>
                <c:pt idx="2905">
                  <c:v>1.53714</c:v>
                </c:pt>
                <c:pt idx="2906">
                  <c:v>1.53714</c:v>
                </c:pt>
                <c:pt idx="2907">
                  <c:v>1.5273699999999999</c:v>
                </c:pt>
                <c:pt idx="2908">
                  <c:v>1.5165500000000001</c:v>
                </c:pt>
                <c:pt idx="2909">
                  <c:v>1.5165500000000001</c:v>
                </c:pt>
                <c:pt idx="2910">
                  <c:v>1.5122100000000001</c:v>
                </c:pt>
                <c:pt idx="2911">
                  <c:v>1.4995499999999999</c:v>
                </c:pt>
                <c:pt idx="2912">
                  <c:v>1.4918899999999999</c:v>
                </c:pt>
                <c:pt idx="2913">
                  <c:v>1.4918899999999999</c:v>
                </c:pt>
                <c:pt idx="2914">
                  <c:v>1.4795400000000001</c:v>
                </c:pt>
                <c:pt idx="2915">
                  <c:v>1.4716199999999999</c:v>
                </c:pt>
                <c:pt idx="2916">
                  <c:v>1.4691099999999999</c:v>
                </c:pt>
                <c:pt idx="2917">
                  <c:v>1.4629399999999999</c:v>
                </c:pt>
                <c:pt idx="2918">
                  <c:v>1.4490499999999999</c:v>
                </c:pt>
                <c:pt idx="2919">
                  <c:v>1.4453400000000001</c:v>
                </c:pt>
                <c:pt idx="2920">
                  <c:v>1.43991</c:v>
                </c:pt>
                <c:pt idx="2921">
                  <c:v>1.43319</c:v>
                </c:pt>
                <c:pt idx="2922">
                  <c:v>1.4253899999999999</c:v>
                </c:pt>
                <c:pt idx="2923">
                  <c:v>1.4151899999999999</c:v>
                </c:pt>
                <c:pt idx="2924">
                  <c:v>1.4111499999999999</c:v>
                </c:pt>
                <c:pt idx="2925">
                  <c:v>1.4003699999999999</c:v>
                </c:pt>
                <c:pt idx="2926">
                  <c:v>1.39385</c:v>
                </c:pt>
                <c:pt idx="2927">
                  <c:v>1.38557</c:v>
                </c:pt>
                <c:pt idx="2928">
                  <c:v>1.3797299999999999</c:v>
                </c:pt>
                <c:pt idx="2929">
                  <c:v>1.3735900000000001</c:v>
                </c:pt>
                <c:pt idx="2930">
                  <c:v>1.3630199999999999</c:v>
                </c:pt>
                <c:pt idx="2931">
                  <c:v>1.3546800000000001</c:v>
                </c:pt>
                <c:pt idx="2932">
                  <c:v>1.3487499999999999</c:v>
                </c:pt>
                <c:pt idx="2933">
                  <c:v>1.3452900000000001</c:v>
                </c:pt>
                <c:pt idx="2934">
                  <c:v>1.32775</c:v>
                </c:pt>
                <c:pt idx="2935">
                  <c:v>1.32629</c:v>
                </c:pt>
                <c:pt idx="2936">
                  <c:v>1.32422</c:v>
                </c:pt>
                <c:pt idx="2937">
                  <c:v>1.31196</c:v>
                </c:pt>
                <c:pt idx="2938">
                  <c:v>1.29786</c:v>
                </c:pt>
                <c:pt idx="2939">
                  <c:v>1.29786</c:v>
                </c:pt>
                <c:pt idx="2940">
                  <c:v>1.2928200000000001</c:v>
                </c:pt>
                <c:pt idx="2941">
                  <c:v>1.2766299999999999</c:v>
                </c:pt>
                <c:pt idx="2942">
                  <c:v>1.27363</c:v>
                </c:pt>
                <c:pt idx="2943">
                  <c:v>1.2722800000000001</c:v>
                </c:pt>
                <c:pt idx="2944">
                  <c:v>1.26064</c:v>
                </c:pt>
                <c:pt idx="2945">
                  <c:v>1.2437100000000001</c:v>
                </c:pt>
                <c:pt idx="2946">
                  <c:v>1.2437100000000001</c:v>
                </c:pt>
                <c:pt idx="2947">
                  <c:v>1.2343999999999999</c:v>
                </c:pt>
                <c:pt idx="2948">
                  <c:v>1.2190799999999999</c:v>
                </c:pt>
                <c:pt idx="2949">
                  <c:v>1.2130700000000001</c:v>
                </c:pt>
                <c:pt idx="2950">
                  <c:v>1.21146</c:v>
                </c:pt>
                <c:pt idx="2951">
                  <c:v>1.1969399999999999</c:v>
                </c:pt>
                <c:pt idx="2952">
                  <c:v>1.1812</c:v>
                </c:pt>
                <c:pt idx="2953">
                  <c:v>1.1795500000000001</c:v>
                </c:pt>
                <c:pt idx="2954">
                  <c:v>1.1686700000000001</c:v>
                </c:pt>
                <c:pt idx="2955">
                  <c:v>1.1580299999999999</c:v>
                </c:pt>
                <c:pt idx="2956">
                  <c:v>1.1475500000000001</c:v>
                </c:pt>
                <c:pt idx="2957">
                  <c:v>1.14544</c:v>
                </c:pt>
                <c:pt idx="2958">
                  <c:v>1.13089</c:v>
                </c:pt>
                <c:pt idx="2959">
                  <c:v>1.12198</c:v>
                </c:pt>
                <c:pt idx="2960">
                  <c:v>1.1123099999999999</c:v>
                </c:pt>
                <c:pt idx="2961">
                  <c:v>1.10531</c:v>
                </c:pt>
                <c:pt idx="2962">
                  <c:v>1.0993599999999999</c:v>
                </c:pt>
                <c:pt idx="2963">
                  <c:v>1.0879000000000001</c:v>
                </c:pt>
                <c:pt idx="2964">
                  <c:v>1.0768</c:v>
                </c:pt>
                <c:pt idx="2965">
                  <c:v>1.07202</c:v>
                </c:pt>
                <c:pt idx="2966">
                  <c:v>1.0662799999999999</c:v>
                </c:pt>
                <c:pt idx="2967">
                  <c:v>1.04819</c:v>
                </c:pt>
                <c:pt idx="2968">
                  <c:v>1.0426800000000001</c:v>
                </c:pt>
                <c:pt idx="2969">
                  <c:v>1.0420400000000001</c:v>
                </c:pt>
                <c:pt idx="2970">
                  <c:v>1.02498</c:v>
                </c:pt>
                <c:pt idx="2971">
                  <c:v>1.0119100000000001</c:v>
                </c:pt>
                <c:pt idx="2972">
                  <c:v>0.99953999999999998</c:v>
                </c:pt>
                <c:pt idx="2973">
                  <c:v>0.97099999999999997</c:v>
                </c:pt>
                <c:pt idx="2974">
                  <c:v>0.91927000000000003</c:v>
                </c:pt>
                <c:pt idx="2975">
                  <c:v>0.91927000000000003</c:v>
                </c:pt>
                <c:pt idx="2976">
                  <c:v>0.91429000000000005</c:v>
                </c:pt>
                <c:pt idx="2977">
                  <c:v>0.89483000000000001</c:v>
                </c:pt>
                <c:pt idx="2978">
                  <c:v>0.88966000000000001</c:v>
                </c:pt>
                <c:pt idx="2979">
                  <c:v>0.87753999999999999</c:v>
                </c:pt>
                <c:pt idx="2980">
                  <c:v>0.86931999999999998</c:v>
                </c:pt>
                <c:pt idx="2981">
                  <c:v>0.86219999999999997</c:v>
                </c:pt>
                <c:pt idx="2982">
                  <c:v>0.84409000000000001</c:v>
                </c:pt>
                <c:pt idx="2983">
                  <c:v>0.84192999999999996</c:v>
                </c:pt>
                <c:pt idx="2984">
                  <c:v>0.84192999999999996</c:v>
                </c:pt>
                <c:pt idx="2985">
                  <c:v>0.81625999999999999</c:v>
                </c:pt>
                <c:pt idx="2986">
                  <c:v>0.8155</c:v>
                </c:pt>
                <c:pt idx="2987">
                  <c:v>0.8155</c:v>
                </c:pt>
                <c:pt idx="2988">
                  <c:v>0.79915000000000003</c:v>
                </c:pt>
                <c:pt idx="2989">
                  <c:v>0.78273999999999999</c:v>
                </c:pt>
                <c:pt idx="2990">
                  <c:v>0.78273999999999999</c:v>
                </c:pt>
                <c:pt idx="2991">
                  <c:v>0.77242999999999995</c:v>
                </c:pt>
                <c:pt idx="2992">
                  <c:v>0.75699000000000005</c:v>
                </c:pt>
                <c:pt idx="2993">
                  <c:v>0.75699000000000005</c:v>
                </c:pt>
                <c:pt idx="2994">
                  <c:v>0.74568000000000001</c:v>
                </c:pt>
                <c:pt idx="2995">
                  <c:v>0.73867000000000005</c:v>
                </c:pt>
                <c:pt idx="2996">
                  <c:v>0.72916999999999998</c:v>
                </c:pt>
                <c:pt idx="2997">
                  <c:v>0.71972999999999998</c:v>
                </c:pt>
                <c:pt idx="2998">
                  <c:v>0.71067999999999998</c:v>
                </c:pt>
                <c:pt idx="2999">
                  <c:v>0.70975999999999995</c:v>
                </c:pt>
                <c:pt idx="3000">
                  <c:v>0.69188000000000005</c:v>
                </c:pt>
                <c:pt idx="3001">
                  <c:v>0.68569000000000002</c:v>
                </c:pt>
                <c:pt idx="3002">
                  <c:v>0.68391999999999997</c:v>
                </c:pt>
                <c:pt idx="3003">
                  <c:v>0.66535</c:v>
                </c:pt>
                <c:pt idx="3004">
                  <c:v>0.66105999999999998</c:v>
                </c:pt>
                <c:pt idx="3005">
                  <c:v>0.65588999999999997</c:v>
                </c:pt>
                <c:pt idx="3006">
                  <c:v>0.64788999999999997</c:v>
                </c:pt>
                <c:pt idx="3007">
                  <c:v>0.63922999999999996</c:v>
                </c:pt>
                <c:pt idx="3008">
                  <c:v>0.63749999999999996</c:v>
                </c:pt>
                <c:pt idx="3009">
                  <c:v>0.62199000000000004</c:v>
                </c:pt>
                <c:pt idx="3010">
                  <c:v>0.61946000000000001</c:v>
                </c:pt>
                <c:pt idx="3011">
                  <c:v>0.61460999999999999</c:v>
                </c:pt>
                <c:pt idx="3012">
                  <c:v>0.60174000000000005</c:v>
                </c:pt>
                <c:pt idx="3013">
                  <c:v>0.60067999999999999</c:v>
                </c:pt>
                <c:pt idx="3014">
                  <c:v>0.59491000000000005</c:v>
                </c:pt>
                <c:pt idx="3015">
                  <c:v>0.58228000000000002</c:v>
                </c:pt>
                <c:pt idx="3016">
                  <c:v>0.57477</c:v>
                </c:pt>
                <c:pt idx="3017">
                  <c:v>0.57477</c:v>
                </c:pt>
                <c:pt idx="3018">
                  <c:v>0.55964000000000003</c:v>
                </c:pt>
                <c:pt idx="3019">
                  <c:v>0.55491999999999997</c:v>
                </c:pt>
                <c:pt idx="3020">
                  <c:v>0.55081000000000002</c:v>
                </c:pt>
                <c:pt idx="3021">
                  <c:v>0.53971000000000002</c:v>
                </c:pt>
                <c:pt idx="3022">
                  <c:v>0.52895999999999999</c:v>
                </c:pt>
                <c:pt idx="3023">
                  <c:v>0.52393999999999996</c:v>
                </c:pt>
                <c:pt idx="3024">
                  <c:v>0.51941999999999999</c:v>
                </c:pt>
                <c:pt idx="3025">
                  <c:v>0.51007000000000002</c:v>
                </c:pt>
                <c:pt idx="3026">
                  <c:v>0.50205999999999995</c:v>
                </c:pt>
                <c:pt idx="3027">
                  <c:v>0.49552000000000002</c:v>
                </c:pt>
                <c:pt idx="3028">
                  <c:v>0.49552000000000002</c:v>
                </c:pt>
                <c:pt idx="3029">
                  <c:v>0.48127999999999999</c:v>
                </c:pt>
                <c:pt idx="3030">
                  <c:v>0.47553000000000001</c:v>
                </c:pt>
                <c:pt idx="3031">
                  <c:v>0.47553000000000001</c:v>
                </c:pt>
                <c:pt idx="3032">
                  <c:v>0.47094000000000003</c:v>
                </c:pt>
                <c:pt idx="3033">
                  <c:v>0.45362000000000002</c:v>
                </c:pt>
                <c:pt idx="3034">
                  <c:v>0.45344000000000001</c:v>
                </c:pt>
                <c:pt idx="3035">
                  <c:v>0.45344000000000001</c:v>
                </c:pt>
                <c:pt idx="3036">
                  <c:v>0.43912000000000001</c:v>
                </c:pt>
                <c:pt idx="3037">
                  <c:v>0.43737999999999999</c:v>
                </c:pt>
                <c:pt idx="3038">
                  <c:v>0.43231000000000003</c:v>
                </c:pt>
                <c:pt idx="3039">
                  <c:v>0.42677999999999999</c:v>
                </c:pt>
                <c:pt idx="3040">
                  <c:v>0.41743999999999998</c:v>
                </c:pt>
                <c:pt idx="3041">
                  <c:v>0.41272999999999999</c:v>
                </c:pt>
                <c:pt idx="3042">
                  <c:v>0.40722999999999998</c:v>
                </c:pt>
                <c:pt idx="3043">
                  <c:v>0.40427000000000002</c:v>
                </c:pt>
                <c:pt idx="3044">
                  <c:v>0.39495999999999998</c:v>
                </c:pt>
                <c:pt idx="3045">
                  <c:v>0.38418000000000002</c:v>
                </c:pt>
                <c:pt idx="3046">
                  <c:v>0.38418000000000002</c:v>
                </c:pt>
                <c:pt idx="3047">
                  <c:v>0.37579000000000001</c:v>
                </c:pt>
                <c:pt idx="3048">
                  <c:v>0.36819000000000002</c:v>
                </c:pt>
                <c:pt idx="3049">
                  <c:v>0.36448000000000003</c:v>
                </c:pt>
                <c:pt idx="3050">
                  <c:v>0.36359999999999998</c:v>
                </c:pt>
                <c:pt idx="3051">
                  <c:v>0.34742000000000001</c:v>
                </c:pt>
                <c:pt idx="3052">
                  <c:v>0.34366999999999998</c:v>
                </c:pt>
                <c:pt idx="3053">
                  <c:v>0.33839000000000002</c:v>
                </c:pt>
                <c:pt idx="3054">
                  <c:v>0.33346999999999999</c:v>
                </c:pt>
                <c:pt idx="3055">
                  <c:v>0.32140000000000002</c:v>
                </c:pt>
                <c:pt idx="3056">
                  <c:v>0.31297000000000003</c:v>
                </c:pt>
                <c:pt idx="3057">
                  <c:v>0.30998999999999999</c:v>
                </c:pt>
                <c:pt idx="3058">
                  <c:v>0.29949999999999999</c:v>
                </c:pt>
                <c:pt idx="3059">
                  <c:v>0.29032999999999998</c:v>
                </c:pt>
                <c:pt idx="3060">
                  <c:v>0.28055999999999998</c:v>
                </c:pt>
                <c:pt idx="3061">
                  <c:v>0.28055999999999998</c:v>
                </c:pt>
                <c:pt idx="3062">
                  <c:v>0.26532</c:v>
                </c:pt>
                <c:pt idx="3063">
                  <c:v>0.25922000000000001</c:v>
                </c:pt>
                <c:pt idx="3064">
                  <c:v>0.25585000000000002</c:v>
                </c:pt>
                <c:pt idx="3065">
                  <c:v>0.25012000000000001</c:v>
                </c:pt>
                <c:pt idx="3066">
                  <c:v>0.23927999999999999</c:v>
                </c:pt>
                <c:pt idx="3067">
                  <c:v>0.23477999999999999</c:v>
                </c:pt>
                <c:pt idx="3068">
                  <c:v>0.23297999999999999</c:v>
                </c:pt>
                <c:pt idx="3069">
                  <c:v>0.22245999999999999</c:v>
                </c:pt>
                <c:pt idx="3070">
                  <c:v>0.21976000000000001</c:v>
                </c:pt>
                <c:pt idx="3071">
                  <c:v>0.21756</c:v>
                </c:pt>
                <c:pt idx="3072">
                  <c:v>0.21601999999999999</c:v>
                </c:pt>
                <c:pt idx="3073">
                  <c:v>0.20033000000000001</c:v>
                </c:pt>
                <c:pt idx="3074">
                  <c:v>0.19746</c:v>
                </c:pt>
                <c:pt idx="3075">
                  <c:v>0.19447999999999999</c:v>
                </c:pt>
                <c:pt idx="3076">
                  <c:v>0.18747</c:v>
                </c:pt>
                <c:pt idx="3077">
                  <c:v>0.18489</c:v>
                </c:pt>
                <c:pt idx="3078">
                  <c:v>0.17696999999999999</c:v>
                </c:pt>
                <c:pt idx="3079">
                  <c:v>0.17696999999999999</c:v>
                </c:pt>
                <c:pt idx="3080">
                  <c:v>0.16309000000000001</c:v>
                </c:pt>
                <c:pt idx="3081">
                  <c:v>0.15265999999999999</c:v>
                </c:pt>
                <c:pt idx="3082">
                  <c:v>0.15010999999999999</c:v>
                </c:pt>
                <c:pt idx="3083">
                  <c:v>0.14687</c:v>
                </c:pt>
                <c:pt idx="3084">
                  <c:v>0.12922</c:v>
                </c:pt>
                <c:pt idx="3085">
                  <c:v>0.12304</c:v>
                </c:pt>
                <c:pt idx="3086">
                  <c:v>0.12304</c:v>
                </c:pt>
                <c:pt idx="3087">
                  <c:v>0.10501000000000001</c:v>
                </c:pt>
                <c:pt idx="3088">
                  <c:v>0.1003</c:v>
                </c:pt>
                <c:pt idx="3089">
                  <c:v>9.257E-2</c:v>
                </c:pt>
                <c:pt idx="3090">
                  <c:v>8.2669999999999993E-2</c:v>
                </c:pt>
                <c:pt idx="3091">
                  <c:v>7.0569999999999994E-2</c:v>
                </c:pt>
                <c:pt idx="3092">
                  <c:v>6.2759999999999996E-2</c:v>
                </c:pt>
                <c:pt idx="3093">
                  <c:v>5.2560000000000003E-2</c:v>
                </c:pt>
                <c:pt idx="3094">
                  <c:v>4.7160000000000001E-2</c:v>
                </c:pt>
                <c:pt idx="3095">
                  <c:v>3.798E-2</c:v>
                </c:pt>
                <c:pt idx="3096">
                  <c:v>2.8039999999999999E-2</c:v>
                </c:pt>
                <c:pt idx="3097">
                  <c:v>2.2069999999999999E-2</c:v>
                </c:pt>
                <c:pt idx="3098">
                  <c:v>1.7909999999999999E-2</c:v>
                </c:pt>
                <c:pt idx="3099">
                  <c:v>1.7909999999999999E-2</c:v>
                </c:pt>
                <c:pt idx="3100">
                  <c:v>1.5679999999999999E-2</c:v>
                </c:pt>
                <c:pt idx="3101">
                  <c:v>1.5679999999999999E-2</c:v>
                </c:pt>
                <c:pt idx="3102">
                  <c:v>1.4069999999999999E-2</c:v>
                </c:pt>
                <c:pt idx="3103">
                  <c:v>1.4019999999999999E-2</c:v>
                </c:pt>
                <c:pt idx="3104">
                  <c:v>1.21E-2</c:v>
                </c:pt>
                <c:pt idx="3105">
                  <c:v>1.21E-2</c:v>
                </c:pt>
                <c:pt idx="3106">
                  <c:v>1.21E-2</c:v>
                </c:pt>
                <c:pt idx="3107">
                  <c:v>8.5100000000000002E-3</c:v>
                </c:pt>
                <c:pt idx="3108">
                  <c:v>8.5100000000000002E-3</c:v>
                </c:pt>
                <c:pt idx="3109">
                  <c:v>8.5100000000000002E-3</c:v>
                </c:pt>
                <c:pt idx="3110">
                  <c:v>7.9900000000000006E-3</c:v>
                </c:pt>
                <c:pt idx="3111">
                  <c:v>3.46E-3</c:v>
                </c:pt>
                <c:pt idx="3112">
                  <c:v>3.46E-3</c:v>
                </c:pt>
                <c:pt idx="3113">
                  <c:v>-4.7499999999999999E-3</c:v>
                </c:pt>
                <c:pt idx="3114">
                  <c:v>-1.068E-2</c:v>
                </c:pt>
                <c:pt idx="3115">
                  <c:v>-1.6049999999999998E-2</c:v>
                </c:pt>
                <c:pt idx="3116">
                  <c:v>-2.5530000000000001E-2</c:v>
                </c:pt>
                <c:pt idx="3117">
                  <c:v>-4.1259999999999998E-2</c:v>
                </c:pt>
                <c:pt idx="3118">
                  <c:v>-5.2569999999999999E-2</c:v>
                </c:pt>
                <c:pt idx="3119">
                  <c:v>-6.1589999999999999E-2</c:v>
                </c:pt>
                <c:pt idx="3120">
                  <c:v>-6.8650000000000003E-2</c:v>
                </c:pt>
                <c:pt idx="3121">
                  <c:v>-7.9750000000000001E-2</c:v>
                </c:pt>
                <c:pt idx="3122">
                  <c:v>-0.10156999999999999</c:v>
                </c:pt>
                <c:pt idx="3123">
                  <c:v>-0.10156999999999999</c:v>
                </c:pt>
                <c:pt idx="3124">
                  <c:v>-0.11365</c:v>
                </c:pt>
                <c:pt idx="3125">
                  <c:v>-0.12959999999999999</c:v>
                </c:pt>
                <c:pt idx="3126">
                  <c:v>-0.14183999999999999</c:v>
                </c:pt>
                <c:pt idx="3127">
                  <c:v>-0.14779999999999999</c:v>
                </c:pt>
                <c:pt idx="3128">
                  <c:v>-0.17175000000000001</c:v>
                </c:pt>
                <c:pt idx="3129">
                  <c:v>-0.18393000000000001</c:v>
                </c:pt>
                <c:pt idx="3130">
                  <c:v>-0.18789</c:v>
                </c:pt>
                <c:pt idx="3131">
                  <c:v>-0.20530999999999999</c:v>
                </c:pt>
                <c:pt idx="3132">
                  <c:v>-0.21401000000000001</c:v>
                </c:pt>
                <c:pt idx="3133">
                  <c:v>-0.22788</c:v>
                </c:pt>
                <c:pt idx="3134">
                  <c:v>-0.23541999999999999</c:v>
                </c:pt>
                <c:pt idx="3135">
                  <c:v>-0.24476999999999999</c:v>
                </c:pt>
                <c:pt idx="3136">
                  <c:v>-0.25544</c:v>
                </c:pt>
                <c:pt idx="3137">
                  <c:v>-0.27116000000000001</c:v>
                </c:pt>
                <c:pt idx="3138">
                  <c:v>-0.27192</c:v>
                </c:pt>
                <c:pt idx="3139">
                  <c:v>-0.28259000000000001</c:v>
                </c:pt>
                <c:pt idx="3140">
                  <c:v>-0.30010999999999999</c:v>
                </c:pt>
                <c:pt idx="3141">
                  <c:v>-0.30492000000000002</c:v>
                </c:pt>
                <c:pt idx="3142">
                  <c:v>-0.30847000000000002</c:v>
                </c:pt>
                <c:pt idx="3143">
                  <c:v>-0.31957000000000002</c:v>
                </c:pt>
                <c:pt idx="3144">
                  <c:v>-0.34110000000000001</c:v>
                </c:pt>
                <c:pt idx="3145">
                  <c:v>-0.34110000000000001</c:v>
                </c:pt>
                <c:pt idx="3146">
                  <c:v>-0.34710999999999997</c:v>
                </c:pt>
                <c:pt idx="3147">
                  <c:v>-0.35997000000000001</c:v>
                </c:pt>
                <c:pt idx="3148">
                  <c:v>-0.37034</c:v>
                </c:pt>
                <c:pt idx="3149">
                  <c:v>-0.37211</c:v>
                </c:pt>
                <c:pt idx="3150">
                  <c:v>-0.38390999999999997</c:v>
                </c:pt>
                <c:pt idx="3151">
                  <c:v>-0.40095999999999998</c:v>
                </c:pt>
                <c:pt idx="3152">
                  <c:v>-0.40275</c:v>
                </c:pt>
                <c:pt idx="3153">
                  <c:v>-0.40747</c:v>
                </c:pt>
                <c:pt idx="3154">
                  <c:v>-0.41787000000000002</c:v>
                </c:pt>
                <c:pt idx="3155">
                  <c:v>-0.43401000000000001</c:v>
                </c:pt>
                <c:pt idx="3156">
                  <c:v>-0.43401000000000001</c:v>
                </c:pt>
                <c:pt idx="3157">
                  <c:v>-0.4365</c:v>
                </c:pt>
                <c:pt idx="3158">
                  <c:v>-0.45355000000000001</c:v>
                </c:pt>
                <c:pt idx="3159">
                  <c:v>-0.45872000000000002</c:v>
                </c:pt>
                <c:pt idx="3160">
                  <c:v>-0.45872000000000002</c:v>
                </c:pt>
                <c:pt idx="3161">
                  <c:v>-0.46951999999999999</c:v>
                </c:pt>
                <c:pt idx="3162">
                  <c:v>-0.48302</c:v>
                </c:pt>
                <c:pt idx="3163">
                  <c:v>-0.48302</c:v>
                </c:pt>
                <c:pt idx="3164">
                  <c:v>-0.48536000000000001</c:v>
                </c:pt>
                <c:pt idx="3165">
                  <c:v>-0.49478</c:v>
                </c:pt>
                <c:pt idx="3166">
                  <c:v>-0.50783</c:v>
                </c:pt>
                <c:pt idx="3167">
                  <c:v>-0.50783</c:v>
                </c:pt>
                <c:pt idx="3168">
                  <c:v>-0.51095000000000002</c:v>
                </c:pt>
                <c:pt idx="3169">
                  <c:v>-0.52266999999999997</c:v>
                </c:pt>
                <c:pt idx="3170">
                  <c:v>-0.52929999999999999</c:v>
                </c:pt>
                <c:pt idx="3171">
                  <c:v>-0.5302</c:v>
                </c:pt>
                <c:pt idx="3172">
                  <c:v>-0.54022999999999999</c:v>
                </c:pt>
                <c:pt idx="3173">
                  <c:v>-0.55417000000000005</c:v>
                </c:pt>
                <c:pt idx="3174">
                  <c:v>-0.55423</c:v>
                </c:pt>
                <c:pt idx="3175">
                  <c:v>-0.55998999999999999</c:v>
                </c:pt>
                <c:pt idx="3176">
                  <c:v>-0.56664999999999999</c:v>
                </c:pt>
                <c:pt idx="3177">
                  <c:v>-0.57852000000000003</c:v>
                </c:pt>
                <c:pt idx="3178">
                  <c:v>-0.57852000000000003</c:v>
                </c:pt>
                <c:pt idx="3179">
                  <c:v>-0.58662999999999998</c:v>
                </c:pt>
                <c:pt idx="3180">
                  <c:v>-0.59709000000000001</c:v>
                </c:pt>
                <c:pt idx="3181">
                  <c:v>-0.60645000000000004</c:v>
                </c:pt>
                <c:pt idx="3182">
                  <c:v>-0.60914000000000001</c:v>
                </c:pt>
                <c:pt idx="3183">
                  <c:v>-0.61426999999999998</c:v>
                </c:pt>
                <c:pt idx="3184">
                  <c:v>-0.63119999999999998</c:v>
                </c:pt>
                <c:pt idx="3185">
                  <c:v>-0.63299000000000005</c:v>
                </c:pt>
                <c:pt idx="3186">
                  <c:v>-0.63607000000000002</c:v>
                </c:pt>
                <c:pt idx="3187">
                  <c:v>-0.64381999999999995</c:v>
                </c:pt>
                <c:pt idx="3188">
                  <c:v>-0.65825999999999996</c:v>
                </c:pt>
                <c:pt idx="3189">
                  <c:v>-0.65825999999999996</c:v>
                </c:pt>
                <c:pt idx="3190">
                  <c:v>-0.66518999999999995</c:v>
                </c:pt>
                <c:pt idx="3191">
                  <c:v>-0.67474999999999996</c:v>
                </c:pt>
                <c:pt idx="3192">
                  <c:v>-0.68167</c:v>
                </c:pt>
                <c:pt idx="3193">
                  <c:v>-0.68725999999999998</c:v>
                </c:pt>
                <c:pt idx="3194">
                  <c:v>-0.69111999999999996</c:v>
                </c:pt>
                <c:pt idx="3195">
                  <c:v>-0.70550999999999997</c:v>
                </c:pt>
                <c:pt idx="3196">
                  <c:v>-0.70821999999999996</c:v>
                </c:pt>
                <c:pt idx="3197">
                  <c:v>-0.71158999999999994</c:v>
                </c:pt>
                <c:pt idx="3198">
                  <c:v>-0.71631</c:v>
                </c:pt>
                <c:pt idx="3199">
                  <c:v>-0.73007</c:v>
                </c:pt>
                <c:pt idx="3200">
                  <c:v>-0.73007</c:v>
                </c:pt>
                <c:pt idx="3201">
                  <c:v>-0.73655999999999999</c:v>
                </c:pt>
                <c:pt idx="3202">
                  <c:v>-0.74324000000000001</c:v>
                </c:pt>
                <c:pt idx="3203">
                  <c:v>-0.74983</c:v>
                </c:pt>
                <c:pt idx="3204">
                  <c:v>-0.75299000000000005</c:v>
                </c:pt>
                <c:pt idx="3205">
                  <c:v>-0.75563999999999998</c:v>
                </c:pt>
                <c:pt idx="3206">
                  <c:v>-0.76578999999999997</c:v>
                </c:pt>
                <c:pt idx="3207">
                  <c:v>-0.76678000000000002</c:v>
                </c:pt>
                <c:pt idx="3208">
                  <c:v>-0.77105000000000001</c:v>
                </c:pt>
                <c:pt idx="3209">
                  <c:v>-0.77437</c:v>
                </c:pt>
                <c:pt idx="3210">
                  <c:v>-0.78893999999999997</c:v>
                </c:pt>
                <c:pt idx="3211">
                  <c:v>-0.78893999999999997</c:v>
                </c:pt>
                <c:pt idx="3212">
                  <c:v>-0.79276000000000002</c:v>
                </c:pt>
                <c:pt idx="3213">
                  <c:v>-0.80528999999999995</c:v>
                </c:pt>
                <c:pt idx="3214">
                  <c:v>-0.80945999999999996</c:v>
                </c:pt>
                <c:pt idx="3215">
                  <c:v>-0.81096999999999997</c:v>
                </c:pt>
                <c:pt idx="3216">
                  <c:v>-0.81803000000000003</c:v>
                </c:pt>
                <c:pt idx="3217">
                  <c:v>-0.83001999999999998</c:v>
                </c:pt>
                <c:pt idx="3218">
                  <c:v>-0.83001999999999998</c:v>
                </c:pt>
                <c:pt idx="3219">
                  <c:v>-0.83330000000000004</c:v>
                </c:pt>
                <c:pt idx="3220">
                  <c:v>-0.83833999999999997</c:v>
                </c:pt>
                <c:pt idx="3221">
                  <c:v>-0.84719</c:v>
                </c:pt>
                <c:pt idx="3222">
                  <c:v>-0.84882999999999997</c:v>
                </c:pt>
                <c:pt idx="3223">
                  <c:v>-0.85314999999999996</c:v>
                </c:pt>
                <c:pt idx="3224">
                  <c:v>-0.8629</c:v>
                </c:pt>
                <c:pt idx="3225">
                  <c:v>-0.86770999999999998</c:v>
                </c:pt>
                <c:pt idx="3226">
                  <c:v>-0.86941999999999997</c:v>
                </c:pt>
                <c:pt idx="3227">
                  <c:v>-0.87538000000000005</c:v>
                </c:pt>
                <c:pt idx="3228">
                  <c:v>-0.88476999999999995</c:v>
                </c:pt>
                <c:pt idx="3229">
                  <c:v>-0.88476999999999995</c:v>
                </c:pt>
                <c:pt idx="3230">
                  <c:v>-0.88968999999999998</c:v>
                </c:pt>
                <c:pt idx="3231">
                  <c:v>-0.89356000000000002</c:v>
                </c:pt>
                <c:pt idx="3232">
                  <c:v>-0.90647999999999995</c:v>
                </c:pt>
                <c:pt idx="3233">
                  <c:v>-0.91188000000000002</c:v>
                </c:pt>
                <c:pt idx="3234">
                  <c:v>-0.91407000000000005</c:v>
                </c:pt>
                <c:pt idx="3235">
                  <c:v>-0.92657</c:v>
                </c:pt>
                <c:pt idx="3236">
                  <c:v>-0.93620999999999999</c:v>
                </c:pt>
                <c:pt idx="3237">
                  <c:v>-0.94001000000000001</c:v>
                </c:pt>
                <c:pt idx="3238">
                  <c:v>-0.94440999999999997</c:v>
                </c:pt>
                <c:pt idx="3239">
                  <c:v>-0.96552000000000004</c:v>
                </c:pt>
                <c:pt idx="3240">
                  <c:v>-0.96552000000000004</c:v>
                </c:pt>
                <c:pt idx="3241">
                  <c:v>-0.9708</c:v>
                </c:pt>
                <c:pt idx="3242">
                  <c:v>-0.97992000000000001</c:v>
                </c:pt>
                <c:pt idx="3243">
                  <c:v>-0.99260000000000004</c:v>
                </c:pt>
                <c:pt idx="3244">
                  <c:v>-0.99678</c:v>
                </c:pt>
                <c:pt idx="3245">
                  <c:v>-1.00227</c:v>
                </c:pt>
                <c:pt idx="3246">
                  <c:v>-1.01244</c:v>
                </c:pt>
                <c:pt idx="3247">
                  <c:v>-1.0203599999999999</c:v>
                </c:pt>
                <c:pt idx="3248">
                  <c:v>-1.02481</c:v>
                </c:pt>
                <c:pt idx="3249">
                  <c:v>-1.0251699999999999</c:v>
                </c:pt>
                <c:pt idx="3250">
                  <c:v>-1.04176</c:v>
                </c:pt>
                <c:pt idx="3251">
                  <c:v>-1.0482400000000001</c:v>
                </c:pt>
                <c:pt idx="3252">
                  <c:v>-1.0484</c:v>
                </c:pt>
                <c:pt idx="3253">
                  <c:v>-1.0557799999999999</c:v>
                </c:pt>
                <c:pt idx="3254">
                  <c:v>-1.07375</c:v>
                </c:pt>
                <c:pt idx="3255">
                  <c:v>-1.0749500000000001</c:v>
                </c:pt>
                <c:pt idx="3256">
                  <c:v>-1.08023</c:v>
                </c:pt>
                <c:pt idx="3257">
                  <c:v>-1.0935999999999999</c:v>
                </c:pt>
                <c:pt idx="3258">
                  <c:v>-1.10006</c:v>
                </c:pt>
                <c:pt idx="3259">
                  <c:v>-1.1057699999999999</c:v>
                </c:pt>
                <c:pt idx="3260">
                  <c:v>-1.11188</c:v>
                </c:pt>
                <c:pt idx="3261">
                  <c:v>-1.1273</c:v>
                </c:pt>
                <c:pt idx="3262">
                  <c:v>-1.13283</c:v>
                </c:pt>
                <c:pt idx="3263">
                  <c:v>-1.1356599999999999</c:v>
                </c:pt>
                <c:pt idx="3264">
                  <c:v>-1.14425</c:v>
                </c:pt>
                <c:pt idx="3265">
                  <c:v>-1.16289</c:v>
                </c:pt>
                <c:pt idx="3266">
                  <c:v>-1.16618</c:v>
                </c:pt>
                <c:pt idx="3267">
                  <c:v>-1.1698200000000001</c:v>
                </c:pt>
                <c:pt idx="3268">
                  <c:v>-1.1846099999999999</c:v>
                </c:pt>
                <c:pt idx="3269">
                  <c:v>-1.19218</c:v>
                </c:pt>
                <c:pt idx="3270">
                  <c:v>-1.1955899999999999</c:v>
                </c:pt>
                <c:pt idx="3271">
                  <c:v>-1.2022900000000001</c:v>
                </c:pt>
                <c:pt idx="3272">
                  <c:v>-1.2202599999999999</c:v>
                </c:pt>
                <c:pt idx="3273">
                  <c:v>-1.22502</c:v>
                </c:pt>
                <c:pt idx="3274">
                  <c:v>-1.2261899999999999</c:v>
                </c:pt>
                <c:pt idx="3275">
                  <c:v>-1.23827</c:v>
                </c:pt>
                <c:pt idx="3276">
                  <c:v>-1.2561100000000001</c:v>
                </c:pt>
                <c:pt idx="3277">
                  <c:v>-1.2600899999999999</c:v>
                </c:pt>
                <c:pt idx="3278">
                  <c:v>-1.2665200000000001</c:v>
                </c:pt>
                <c:pt idx="3279">
                  <c:v>-1.2846</c:v>
                </c:pt>
                <c:pt idx="3280">
                  <c:v>-1.2937799999999999</c:v>
                </c:pt>
                <c:pt idx="3281">
                  <c:v>-1.2985899999999999</c:v>
                </c:pt>
                <c:pt idx="3282">
                  <c:v>-1.3089</c:v>
                </c:pt>
                <c:pt idx="3283">
                  <c:v>-1.32853</c:v>
                </c:pt>
                <c:pt idx="3284">
                  <c:v>-1.33047</c:v>
                </c:pt>
                <c:pt idx="3285">
                  <c:v>-1.3372599999999999</c:v>
                </c:pt>
                <c:pt idx="3286">
                  <c:v>-1.3498699999999999</c:v>
                </c:pt>
                <c:pt idx="3287">
                  <c:v>-1.3636900000000001</c:v>
                </c:pt>
                <c:pt idx="3288">
                  <c:v>-1.36721</c:v>
                </c:pt>
                <c:pt idx="3289">
                  <c:v>-1.37429</c:v>
                </c:pt>
                <c:pt idx="3290">
                  <c:v>-1.38731</c:v>
                </c:pt>
                <c:pt idx="3291">
                  <c:v>-1.39174</c:v>
                </c:pt>
                <c:pt idx="3292">
                  <c:v>-1.39561</c:v>
                </c:pt>
                <c:pt idx="3293">
                  <c:v>-1.40086</c:v>
                </c:pt>
                <c:pt idx="3294">
                  <c:v>-1.41618</c:v>
                </c:pt>
                <c:pt idx="3295">
                  <c:v>-1.4175</c:v>
                </c:pt>
                <c:pt idx="3296">
                  <c:v>-1.4222600000000001</c:v>
                </c:pt>
                <c:pt idx="3297">
                  <c:v>-1.43065</c:v>
                </c:pt>
                <c:pt idx="3298">
                  <c:v>-1.44187</c:v>
                </c:pt>
                <c:pt idx="3299">
                  <c:v>-1.44421</c:v>
                </c:pt>
                <c:pt idx="3300">
                  <c:v>-1.45224</c:v>
                </c:pt>
                <c:pt idx="3301">
                  <c:v>-1.46309</c:v>
                </c:pt>
                <c:pt idx="3302">
                  <c:v>-1.4668300000000001</c:v>
                </c:pt>
                <c:pt idx="3303">
                  <c:v>-1.47414</c:v>
                </c:pt>
                <c:pt idx="3304">
                  <c:v>-1.4796</c:v>
                </c:pt>
                <c:pt idx="3305">
                  <c:v>-1.4940199999999999</c:v>
                </c:pt>
                <c:pt idx="3306">
                  <c:v>-1.49797</c:v>
                </c:pt>
                <c:pt idx="3307">
                  <c:v>-1.5043899999999999</c:v>
                </c:pt>
                <c:pt idx="3308">
                  <c:v>-1.51332</c:v>
                </c:pt>
                <c:pt idx="3309">
                  <c:v>-1.5242500000000001</c:v>
                </c:pt>
                <c:pt idx="3310">
                  <c:v>-1.5278799999999999</c:v>
                </c:pt>
                <c:pt idx="3311">
                  <c:v>-1.5376399999999999</c:v>
                </c:pt>
                <c:pt idx="3312">
                  <c:v>-1.54884</c:v>
                </c:pt>
                <c:pt idx="3313">
                  <c:v>-1.55616</c:v>
                </c:pt>
                <c:pt idx="3314">
                  <c:v>-1.56219</c:v>
                </c:pt>
                <c:pt idx="3315">
                  <c:v>-1.5679000000000001</c:v>
                </c:pt>
                <c:pt idx="3316">
                  <c:v>-1.5827599999999999</c:v>
                </c:pt>
                <c:pt idx="3317">
                  <c:v>-1.58931</c:v>
                </c:pt>
                <c:pt idx="3318">
                  <c:v>-1.5982499999999999</c:v>
                </c:pt>
                <c:pt idx="3319">
                  <c:v>-1.6032200000000001</c:v>
                </c:pt>
                <c:pt idx="3320">
                  <c:v>-1.6182399999999999</c:v>
                </c:pt>
                <c:pt idx="3321">
                  <c:v>-1.62737</c:v>
                </c:pt>
                <c:pt idx="3322">
                  <c:v>-1.6314500000000001</c:v>
                </c:pt>
                <c:pt idx="3323">
                  <c:v>-1.6442399999999999</c:v>
                </c:pt>
                <c:pt idx="3324">
                  <c:v>-1.65673</c:v>
                </c:pt>
                <c:pt idx="3325">
                  <c:v>-1.66629</c:v>
                </c:pt>
                <c:pt idx="3326">
                  <c:v>-1.66716</c:v>
                </c:pt>
                <c:pt idx="3327">
                  <c:v>-1.68574</c:v>
                </c:pt>
                <c:pt idx="3328">
                  <c:v>-1.70669</c:v>
                </c:pt>
                <c:pt idx="3329">
                  <c:v>-1.7872600000000001</c:v>
                </c:pt>
                <c:pt idx="3330">
                  <c:v>-1.8074399999999999</c:v>
                </c:pt>
                <c:pt idx="3331">
                  <c:v>-1.80592</c:v>
                </c:pt>
                <c:pt idx="3332">
                  <c:v>-1.84101</c:v>
                </c:pt>
                <c:pt idx="3333">
                  <c:v>-1.8375999999999999</c:v>
                </c:pt>
                <c:pt idx="3334">
                  <c:v>-1.8375999999999999</c:v>
                </c:pt>
                <c:pt idx="3335">
                  <c:v>-1.8643099999999999</c:v>
                </c:pt>
                <c:pt idx="3336">
                  <c:v>-1.8634599999999999</c:v>
                </c:pt>
                <c:pt idx="3337">
                  <c:v>-1.8749499999999999</c:v>
                </c:pt>
                <c:pt idx="3338">
                  <c:v>-1.8804799999999999</c:v>
                </c:pt>
                <c:pt idx="3339">
                  <c:v>-1.8812899999999999</c:v>
                </c:pt>
                <c:pt idx="3340">
                  <c:v>-1.89798</c:v>
                </c:pt>
                <c:pt idx="3341">
                  <c:v>-1.90622</c:v>
                </c:pt>
                <c:pt idx="3342">
                  <c:v>-1.9109</c:v>
                </c:pt>
                <c:pt idx="3343">
                  <c:v>-1.9265600000000001</c:v>
                </c:pt>
                <c:pt idx="3344">
                  <c:v>-1.93706</c:v>
                </c:pt>
                <c:pt idx="3345">
                  <c:v>-1.93706</c:v>
                </c:pt>
                <c:pt idx="3346">
                  <c:v>-1.95608</c:v>
                </c:pt>
                <c:pt idx="3347">
                  <c:v>-1.9672799999999999</c:v>
                </c:pt>
                <c:pt idx="3348">
                  <c:v>-1.9672799999999999</c:v>
                </c:pt>
                <c:pt idx="3349">
                  <c:v>-1.9799899999999999</c:v>
                </c:pt>
                <c:pt idx="3350">
                  <c:v>-1.99647</c:v>
                </c:pt>
                <c:pt idx="3351">
                  <c:v>-1.9966200000000001</c:v>
                </c:pt>
                <c:pt idx="3352">
                  <c:v>-2.0041199999999999</c:v>
                </c:pt>
                <c:pt idx="3353">
                  <c:v>-2.0233400000000001</c:v>
                </c:pt>
                <c:pt idx="3354">
                  <c:v>-2.0240800000000001</c:v>
                </c:pt>
                <c:pt idx="3355">
                  <c:v>-2.0293399999999999</c:v>
                </c:pt>
                <c:pt idx="3356">
                  <c:v>-2.0437699999999999</c:v>
                </c:pt>
                <c:pt idx="3357">
                  <c:v>-2.0504899999999999</c:v>
                </c:pt>
                <c:pt idx="3358">
                  <c:v>-2.0556000000000001</c:v>
                </c:pt>
                <c:pt idx="3359">
                  <c:v>-2.05952</c:v>
                </c:pt>
                <c:pt idx="3360">
                  <c:v>-2.07606</c:v>
                </c:pt>
                <c:pt idx="3361">
                  <c:v>-2.08846</c:v>
                </c:pt>
                <c:pt idx="3362">
                  <c:v>-2.08846</c:v>
                </c:pt>
                <c:pt idx="3363">
                  <c:v>-2.0958000000000001</c:v>
                </c:pt>
                <c:pt idx="3364">
                  <c:v>-2.1166700000000001</c:v>
                </c:pt>
                <c:pt idx="3365">
                  <c:v>-2.1172300000000002</c:v>
                </c:pt>
                <c:pt idx="3366">
                  <c:v>-2.1206999999999998</c:v>
                </c:pt>
                <c:pt idx="3367">
                  <c:v>-2.1406299999999998</c:v>
                </c:pt>
                <c:pt idx="3368">
                  <c:v>-2.1485099999999999</c:v>
                </c:pt>
                <c:pt idx="3369">
                  <c:v>-2.1485099999999999</c:v>
                </c:pt>
                <c:pt idx="3370">
                  <c:v>-2.1604299999999999</c:v>
                </c:pt>
                <c:pt idx="3371">
                  <c:v>-2.17611</c:v>
                </c:pt>
                <c:pt idx="3372">
                  <c:v>-2.1761400000000002</c:v>
                </c:pt>
                <c:pt idx="3373">
                  <c:v>-2.18268</c:v>
                </c:pt>
                <c:pt idx="3374">
                  <c:v>-2.1962199999999998</c:v>
                </c:pt>
                <c:pt idx="3375">
                  <c:v>-2.20364</c:v>
                </c:pt>
                <c:pt idx="3376">
                  <c:v>-2.20844</c:v>
                </c:pt>
                <c:pt idx="3377">
                  <c:v>-2.2178</c:v>
                </c:pt>
                <c:pt idx="3378">
                  <c:v>-2.22614</c:v>
                </c:pt>
                <c:pt idx="3379">
                  <c:v>-2.2314600000000002</c:v>
                </c:pt>
                <c:pt idx="3380">
                  <c:v>-2.2378300000000002</c:v>
                </c:pt>
                <c:pt idx="3381">
                  <c:v>-2.24458</c:v>
                </c:pt>
                <c:pt idx="3382">
                  <c:v>-2.2548699999999999</c:v>
                </c:pt>
                <c:pt idx="3383">
                  <c:v>-2.2610600000000001</c:v>
                </c:pt>
                <c:pt idx="3384">
                  <c:v>-2.26498</c:v>
                </c:pt>
                <c:pt idx="3385">
                  <c:v>-2.2724299999999999</c:v>
                </c:pt>
                <c:pt idx="3386">
                  <c:v>-2.2797000000000001</c:v>
                </c:pt>
                <c:pt idx="3387">
                  <c:v>-2.2855799999999999</c:v>
                </c:pt>
                <c:pt idx="3388">
                  <c:v>-2.2928899999999999</c:v>
                </c:pt>
                <c:pt idx="3389">
                  <c:v>-2.2993399999999999</c:v>
                </c:pt>
                <c:pt idx="3390">
                  <c:v>-2.3051900000000001</c:v>
                </c:pt>
                <c:pt idx="3391">
                  <c:v>-2.3135699999999999</c:v>
                </c:pt>
                <c:pt idx="3392">
                  <c:v>-2.3165900000000001</c:v>
                </c:pt>
                <c:pt idx="3393">
                  <c:v>-2.32647</c:v>
                </c:pt>
                <c:pt idx="3394">
                  <c:v>-2.3344</c:v>
                </c:pt>
                <c:pt idx="3395">
                  <c:v>-2.33969</c:v>
                </c:pt>
                <c:pt idx="3396">
                  <c:v>-2.34491</c:v>
                </c:pt>
                <c:pt idx="3397">
                  <c:v>-2.3523900000000002</c:v>
                </c:pt>
                <c:pt idx="3398">
                  <c:v>-2.35839</c:v>
                </c:pt>
                <c:pt idx="3399">
                  <c:v>-2.3618800000000002</c:v>
                </c:pt>
                <c:pt idx="3400">
                  <c:v>-2.3678400000000002</c:v>
                </c:pt>
                <c:pt idx="3401">
                  <c:v>-2.3765700000000001</c:v>
                </c:pt>
                <c:pt idx="3402">
                  <c:v>-2.3819400000000002</c:v>
                </c:pt>
                <c:pt idx="3403">
                  <c:v>-2.3860899999999998</c:v>
                </c:pt>
                <c:pt idx="3404">
                  <c:v>-2.3932799999999999</c:v>
                </c:pt>
                <c:pt idx="3405">
                  <c:v>-2.4009499999999999</c:v>
                </c:pt>
                <c:pt idx="3406">
                  <c:v>-2.4048500000000002</c:v>
                </c:pt>
                <c:pt idx="3407">
                  <c:v>-2.4112</c:v>
                </c:pt>
                <c:pt idx="3408">
                  <c:v>-2.4169100000000001</c:v>
                </c:pt>
                <c:pt idx="3409">
                  <c:v>-2.4234800000000001</c:v>
                </c:pt>
                <c:pt idx="3410">
                  <c:v>-2.4289900000000002</c:v>
                </c:pt>
                <c:pt idx="3411">
                  <c:v>-2.4380199999999999</c:v>
                </c:pt>
                <c:pt idx="3412">
                  <c:v>-2.4428999999999998</c:v>
                </c:pt>
                <c:pt idx="3413">
                  <c:v>-2.45573</c:v>
                </c:pt>
                <c:pt idx="3414">
                  <c:v>-2.46313</c:v>
                </c:pt>
                <c:pt idx="3415">
                  <c:v>-2.46753</c:v>
                </c:pt>
                <c:pt idx="3416">
                  <c:v>-2.4796399999999998</c:v>
                </c:pt>
                <c:pt idx="3417">
                  <c:v>-2.4877600000000002</c:v>
                </c:pt>
                <c:pt idx="3418">
                  <c:v>-2.4910100000000002</c:v>
                </c:pt>
                <c:pt idx="3419">
                  <c:v>-2.5020199999999999</c:v>
                </c:pt>
                <c:pt idx="3420">
                  <c:v>-2.5158700000000001</c:v>
                </c:pt>
                <c:pt idx="3421">
                  <c:v>-2.5158700000000001</c:v>
                </c:pt>
                <c:pt idx="3422">
                  <c:v>-2.5211999999999999</c:v>
                </c:pt>
                <c:pt idx="3423">
                  <c:v>-2.53315</c:v>
                </c:pt>
                <c:pt idx="3424">
                  <c:v>-2.5415100000000002</c:v>
                </c:pt>
                <c:pt idx="3425">
                  <c:v>-2.5417100000000001</c:v>
                </c:pt>
                <c:pt idx="3426">
                  <c:v>-2.5533299999999999</c:v>
                </c:pt>
                <c:pt idx="3427">
                  <c:v>-2.5631900000000001</c:v>
                </c:pt>
                <c:pt idx="3428">
                  <c:v>-2.5631900000000001</c:v>
                </c:pt>
                <c:pt idx="3429">
                  <c:v>-2.5703299999999998</c:v>
                </c:pt>
                <c:pt idx="3430">
                  <c:v>-2.57666</c:v>
                </c:pt>
                <c:pt idx="3431">
                  <c:v>-2.5897600000000001</c:v>
                </c:pt>
                <c:pt idx="3432">
                  <c:v>-2.5897600000000001</c:v>
                </c:pt>
                <c:pt idx="3433">
                  <c:v>-2.6008599999999999</c:v>
                </c:pt>
                <c:pt idx="3434">
                  <c:v>-2.6110600000000002</c:v>
                </c:pt>
                <c:pt idx="3435">
                  <c:v>-2.61259</c:v>
                </c:pt>
                <c:pt idx="3436">
                  <c:v>-2.6185700000000001</c:v>
                </c:pt>
                <c:pt idx="3437">
                  <c:v>-2.6322800000000002</c:v>
                </c:pt>
                <c:pt idx="3438">
                  <c:v>-2.6437300000000001</c:v>
                </c:pt>
                <c:pt idx="3439">
                  <c:v>-2.6440800000000002</c:v>
                </c:pt>
                <c:pt idx="3440">
                  <c:v>-2.6527799999999999</c:v>
                </c:pt>
                <c:pt idx="3441">
                  <c:v>-2.6626599999999998</c:v>
                </c:pt>
                <c:pt idx="3442">
                  <c:v>-2.67211</c:v>
                </c:pt>
                <c:pt idx="3443">
                  <c:v>-2.67211</c:v>
                </c:pt>
                <c:pt idx="3444">
                  <c:v>-2.67923</c:v>
                </c:pt>
                <c:pt idx="3445">
                  <c:v>-2.6927599999999998</c:v>
                </c:pt>
                <c:pt idx="3446">
                  <c:v>-2.6936399999999998</c:v>
                </c:pt>
                <c:pt idx="3447">
                  <c:v>-2.6945000000000001</c:v>
                </c:pt>
                <c:pt idx="3448">
                  <c:v>-2.7112799999999999</c:v>
                </c:pt>
                <c:pt idx="3449">
                  <c:v>-2.7175099999999999</c:v>
                </c:pt>
                <c:pt idx="3450">
                  <c:v>-2.7175099999999999</c:v>
                </c:pt>
                <c:pt idx="3451">
                  <c:v>-2.7276099999999999</c:v>
                </c:pt>
                <c:pt idx="3452">
                  <c:v>-2.74037</c:v>
                </c:pt>
                <c:pt idx="3453">
                  <c:v>-2.7447599999999999</c:v>
                </c:pt>
                <c:pt idx="3454">
                  <c:v>-2.7499099999999999</c:v>
                </c:pt>
                <c:pt idx="3455">
                  <c:v>-2.7641499999999999</c:v>
                </c:pt>
                <c:pt idx="3456">
                  <c:v>-2.7724700000000002</c:v>
                </c:pt>
                <c:pt idx="3457">
                  <c:v>-2.77746</c:v>
                </c:pt>
                <c:pt idx="3458">
                  <c:v>-2.78668</c:v>
                </c:pt>
                <c:pt idx="3459">
                  <c:v>-2.80206</c:v>
                </c:pt>
                <c:pt idx="3460">
                  <c:v>-2.8125200000000001</c:v>
                </c:pt>
                <c:pt idx="3461">
                  <c:v>-2.81745</c:v>
                </c:pt>
                <c:pt idx="3462">
                  <c:v>-2.8299699999999999</c:v>
                </c:pt>
                <c:pt idx="3463">
                  <c:v>-2.8403999999999998</c:v>
                </c:pt>
                <c:pt idx="3464">
                  <c:v>-2.8538899999999998</c:v>
                </c:pt>
                <c:pt idx="3465">
                  <c:v>-2.8591500000000001</c:v>
                </c:pt>
                <c:pt idx="3466">
                  <c:v>-2.8698600000000001</c:v>
                </c:pt>
                <c:pt idx="3467">
                  <c:v>-2.8785500000000002</c:v>
                </c:pt>
                <c:pt idx="3468">
                  <c:v>-2.8877000000000002</c:v>
                </c:pt>
                <c:pt idx="3469">
                  <c:v>-2.8948200000000002</c:v>
                </c:pt>
                <c:pt idx="3470">
                  <c:v>-2.9022199999999998</c:v>
                </c:pt>
                <c:pt idx="3471">
                  <c:v>-2.9117199999999999</c:v>
                </c:pt>
                <c:pt idx="3472">
                  <c:v>-2.91859</c:v>
                </c:pt>
                <c:pt idx="3473">
                  <c:v>-2.92896</c:v>
                </c:pt>
                <c:pt idx="3474">
                  <c:v>-2.9305500000000002</c:v>
                </c:pt>
                <c:pt idx="3475">
                  <c:v>-2.9446300000000001</c:v>
                </c:pt>
                <c:pt idx="3476">
                  <c:v>-2.9519799999999998</c:v>
                </c:pt>
                <c:pt idx="3477">
                  <c:v>-2.9623499999999998</c:v>
                </c:pt>
                <c:pt idx="3478">
                  <c:v>-2.9716300000000002</c:v>
                </c:pt>
                <c:pt idx="3479">
                  <c:v>-2.9827400000000002</c:v>
                </c:pt>
                <c:pt idx="3480">
                  <c:v>-2.98645</c:v>
                </c:pt>
                <c:pt idx="3481">
                  <c:v>-2.9959199999999999</c:v>
                </c:pt>
                <c:pt idx="3482">
                  <c:v>-3.0139499999999999</c:v>
                </c:pt>
                <c:pt idx="3483">
                  <c:v>-3.0164300000000002</c:v>
                </c:pt>
                <c:pt idx="3484">
                  <c:v>-3.02766</c:v>
                </c:pt>
                <c:pt idx="3485">
                  <c:v>-3.0341999999999998</c:v>
                </c:pt>
                <c:pt idx="3486">
                  <c:v>-3.0491700000000002</c:v>
                </c:pt>
                <c:pt idx="3487">
                  <c:v>-3.0512700000000001</c:v>
                </c:pt>
                <c:pt idx="3488">
                  <c:v>-3.06433</c:v>
                </c:pt>
                <c:pt idx="3489">
                  <c:v>-3.0737999999999999</c:v>
                </c:pt>
                <c:pt idx="3490">
                  <c:v>-3.0785800000000001</c:v>
                </c:pt>
                <c:pt idx="3491">
                  <c:v>-3.0822500000000002</c:v>
                </c:pt>
                <c:pt idx="3492">
                  <c:v>-3.0850499999999998</c:v>
                </c:pt>
                <c:pt idx="3493">
                  <c:v>-3.0931099999999998</c:v>
                </c:pt>
                <c:pt idx="3494">
                  <c:v>-3.0931099999999998</c:v>
                </c:pt>
                <c:pt idx="3495">
                  <c:v>-3.0931099999999998</c:v>
                </c:pt>
                <c:pt idx="3496">
                  <c:v>-3.0931099999999998</c:v>
                </c:pt>
                <c:pt idx="3497">
                  <c:v>-3.09572</c:v>
                </c:pt>
                <c:pt idx="3498">
                  <c:v>-3.09572</c:v>
                </c:pt>
                <c:pt idx="3499">
                  <c:v>-3.09572</c:v>
                </c:pt>
                <c:pt idx="3500">
                  <c:v>-3.09727</c:v>
                </c:pt>
                <c:pt idx="3501">
                  <c:v>-3.09727</c:v>
                </c:pt>
                <c:pt idx="3502">
                  <c:v>-3.09727</c:v>
                </c:pt>
                <c:pt idx="3503">
                  <c:v>-3.09727</c:v>
                </c:pt>
                <c:pt idx="3504">
                  <c:v>-3.1130300000000002</c:v>
                </c:pt>
                <c:pt idx="3505">
                  <c:v>-3.1130300000000002</c:v>
                </c:pt>
                <c:pt idx="3506">
                  <c:v>-3.1194799999999998</c:v>
                </c:pt>
                <c:pt idx="3507">
                  <c:v>-3.1268199999999999</c:v>
                </c:pt>
                <c:pt idx="3508">
                  <c:v>-3.13036</c:v>
                </c:pt>
                <c:pt idx="3509">
                  <c:v>-3.1337999999999999</c:v>
                </c:pt>
                <c:pt idx="3510">
                  <c:v>-3.1473200000000001</c:v>
                </c:pt>
                <c:pt idx="3511">
                  <c:v>-3.1530999999999998</c:v>
                </c:pt>
                <c:pt idx="3512">
                  <c:v>-3.1590500000000001</c:v>
                </c:pt>
                <c:pt idx="3513">
                  <c:v>-3.16513</c:v>
                </c:pt>
                <c:pt idx="3514">
                  <c:v>-3.1714099999999998</c:v>
                </c:pt>
                <c:pt idx="3515">
                  <c:v>-3.18174</c:v>
                </c:pt>
                <c:pt idx="3516">
                  <c:v>-3.1835100000000001</c:v>
                </c:pt>
                <c:pt idx="3517">
                  <c:v>-3.1881200000000001</c:v>
                </c:pt>
                <c:pt idx="3518">
                  <c:v>-3.1926800000000002</c:v>
                </c:pt>
                <c:pt idx="3519">
                  <c:v>-3.2031399999999999</c:v>
                </c:pt>
                <c:pt idx="3520">
                  <c:v>-3.2031399999999999</c:v>
                </c:pt>
                <c:pt idx="3521">
                  <c:v>-3.2077399999999998</c:v>
                </c:pt>
                <c:pt idx="3522">
                  <c:v>-3.2157900000000001</c:v>
                </c:pt>
                <c:pt idx="3523">
                  <c:v>-3.21679</c:v>
                </c:pt>
                <c:pt idx="3524">
                  <c:v>-3.2225999999999999</c:v>
                </c:pt>
                <c:pt idx="3525">
                  <c:v>-3.2283200000000001</c:v>
                </c:pt>
                <c:pt idx="3526">
                  <c:v>-3.2341000000000002</c:v>
                </c:pt>
                <c:pt idx="3527">
                  <c:v>-3.2355</c:v>
                </c:pt>
                <c:pt idx="3528">
                  <c:v>-3.2419899999999999</c:v>
                </c:pt>
                <c:pt idx="3529">
                  <c:v>-3.2419899999999999</c:v>
                </c:pt>
                <c:pt idx="3530">
                  <c:v>-3.2512799999999999</c:v>
                </c:pt>
                <c:pt idx="3531">
                  <c:v>-3.25318</c:v>
                </c:pt>
                <c:pt idx="3532">
                  <c:v>-3.2541899999999999</c:v>
                </c:pt>
                <c:pt idx="3533">
                  <c:v>-3.2638199999999999</c:v>
                </c:pt>
                <c:pt idx="3534">
                  <c:v>-3.2696999999999998</c:v>
                </c:pt>
                <c:pt idx="3535">
                  <c:v>-3.2701799999999999</c:v>
                </c:pt>
                <c:pt idx="3536">
                  <c:v>-3.2762699999999998</c:v>
                </c:pt>
                <c:pt idx="3537">
                  <c:v>-3.2900100000000001</c:v>
                </c:pt>
                <c:pt idx="3538">
                  <c:v>-3.2900100000000001</c:v>
                </c:pt>
                <c:pt idx="3539">
                  <c:v>-3.2946499999999999</c:v>
                </c:pt>
                <c:pt idx="3540">
                  <c:v>-3.30071</c:v>
                </c:pt>
                <c:pt idx="3541">
                  <c:v>-3.31372</c:v>
                </c:pt>
                <c:pt idx="3542">
                  <c:v>-3.3167499999999999</c:v>
                </c:pt>
                <c:pt idx="3543">
                  <c:v>-3.32212</c:v>
                </c:pt>
                <c:pt idx="3544">
                  <c:v>-3.3324699999999998</c:v>
                </c:pt>
                <c:pt idx="3545">
                  <c:v>-3.3409300000000002</c:v>
                </c:pt>
                <c:pt idx="3546">
                  <c:v>-3.3468200000000001</c:v>
                </c:pt>
                <c:pt idx="3547">
                  <c:v>-3.3508200000000001</c:v>
                </c:pt>
                <c:pt idx="3548">
                  <c:v>-3.3670200000000001</c:v>
                </c:pt>
                <c:pt idx="3549">
                  <c:v>-3.3681100000000002</c:v>
                </c:pt>
                <c:pt idx="3550">
                  <c:v>-3.3724599999999998</c:v>
                </c:pt>
                <c:pt idx="3551">
                  <c:v>-3.3786100000000001</c:v>
                </c:pt>
                <c:pt idx="3552">
                  <c:v>-3.39194</c:v>
                </c:pt>
                <c:pt idx="3553">
                  <c:v>-3.39194</c:v>
                </c:pt>
                <c:pt idx="3554">
                  <c:v>-3.3973900000000001</c:v>
                </c:pt>
                <c:pt idx="3555">
                  <c:v>-3.4097</c:v>
                </c:pt>
                <c:pt idx="3556">
                  <c:v>-3.4142999999999999</c:v>
                </c:pt>
                <c:pt idx="3557">
                  <c:v>-3.4151699999999998</c:v>
                </c:pt>
                <c:pt idx="3558">
                  <c:v>-3.4207100000000001</c:v>
                </c:pt>
                <c:pt idx="3559">
                  <c:v>-3.43527</c:v>
                </c:pt>
                <c:pt idx="3560">
                  <c:v>-3.43527</c:v>
                </c:pt>
                <c:pt idx="3561">
                  <c:v>-3.4373399999999998</c:v>
                </c:pt>
                <c:pt idx="3562">
                  <c:v>-3.4467699999999999</c:v>
                </c:pt>
                <c:pt idx="3563">
                  <c:v>-3.4613800000000001</c:v>
                </c:pt>
                <c:pt idx="3564">
                  <c:v>-3.4613800000000001</c:v>
                </c:pt>
                <c:pt idx="3565">
                  <c:v>-3.4672900000000002</c:v>
                </c:pt>
                <c:pt idx="3566">
                  <c:v>-3.4841500000000001</c:v>
                </c:pt>
                <c:pt idx="3567">
                  <c:v>-3.4858099999999999</c:v>
                </c:pt>
                <c:pt idx="3568">
                  <c:v>-3.4916100000000001</c:v>
                </c:pt>
                <c:pt idx="3569">
                  <c:v>-3.4988199999999998</c:v>
                </c:pt>
                <c:pt idx="3570">
                  <c:v>-3.5119500000000001</c:v>
                </c:pt>
                <c:pt idx="3571">
                  <c:v>-3.5119500000000001</c:v>
                </c:pt>
                <c:pt idx="3572">
                  <c:v>-3.51959</c:v>
                </c:pt>
                <c:pt idx="3573">
                  <c:v>-3.5288200000000001</c:v>
                </c:pt>
                <c:pt idx="3574">
                  <c:v>-3.5345599999999999</c:v>
                </c:pt>
                <c:pt idx="3575">
                  <c:v>-3.5387900000000001</c:v>
                </c:pt>
                <c:pt idx="3576">
                  <c:v>-3.5438499999999999</c:v>
                </c:pt>
                <c:pt idx="3577">
                  <c:v>-3.5588600000000001</c:v>
                </c:pt>
                <c:pt idx="3578">
                  <c:v>-3.5637799999999999</c:v>
                </c:pt>
                <c:pt idx="3579">
                  <c:v>-3.6043799999999999</c:v>
                </c:pt>
                <c:pt idx="3580">
                  <c:v>-3.6598299999999999</c:v>
                </c:pt>
                <c:pt idx="3581">
                  <c:v>-3.6598299999999999</c:v>
                </c:pt>
                <c:pt idx="3582">
                  <c:v>-3.6684299999999999</c:v>
                </c:pt>
                <c:pt idx="3583">
                  <c:v>-3.6922999999999999</c:v>
                </c:pt>
                <c:pt idx="3584">
                  <c:v>-3.6922999999999999</c:v>
                </c:pt>
                <c:pt idx="3585">
                  <c:v>-3.7070099999999999</c:v>
                </c:pt>
                <c:pt idx="3586">
                  <c:v>-3.7155200000000002</c:v>
                </c:pt>
                <c:pt idx="3587">
                  <c:v>-3.7155200000000002</c:v>
                </c:pt>
                <c:pt idx="3588">
                  <c:v>-3.7340800000000001</c:v>
                </c:pt>
                <c:pt idx="3589">
                  <c:v>-3.7441399999999998</c:v>
                </c:pt>
                <c:pt idx="3590">
                  <c:v>-3.7441399999999998</c:v>
                </c:pt>
                <c:pt idx="3591">
                  <c:v>-3.7528600000000001</c:v>
                </c:pt>
                <c:pt idx="3592">
                  <c:v>-3.77508</c:v>
                </c:pt>
                <c:pt idx="3593">
                  <c:v>-3.7743899999999999</c:v>
                </c:pt>
                <c:pt idx="3594">
                  <c:v>-3.7820200000000002</c:v>
                </c:pt>
                <c:pt idx="3595">
                  <c:v>-3.78999</c:v>
                </c:pt>
                <c:pt idx="3596">
                  <c:v>-3.78999</c:v>
                </c:pt>
                <c:pt idx="3597">
                  <c:v>-3.8024</c:v>
                </c:pt>
                <c:pt idx="3598">
                  <c:v>-3.8132100000000002</c:v>
                </c:pt>
                <c:pt idx="3599">
                  <c:v>-3.8132100000000002</c:v>
                </c:pt>
                <c:pt idx="3600">
                  <c:v>-3.8209</c:v>
                </c:pt>
                <c:pt idx="3601">
                  <c:v>-3.8323</c:v>
                </c:pt>
                <c:pt idx="3602">
                  <c:v>-3.8323</c:v>
                </c:pt>
                <c:pt idx="3603">
                  <c:v>-3.84057</c:v>
                </c:pt>
                <c:pt idx="3604">
                  <c:v>-3.84639</c:v>
                </c:pt>
                <c:pt idx="3605">
                  <c:v>-3.84639</c:v>
                </c:pt>
                <c:pt idx="3606">
                  <c:v>-3.85202</c:v>
                </c:pt>
                <c:pt idx="3607">
                  <c:v>-3.87277</c:v>
                </c:pt>
                <c:pt idx="3608">
                  <c:v>-3.87277</c:v>
                </c:pt>
                <c:pt idx="3609">
                  <c:v>-3.8777400000000002</c:v>
                </c:pt>
                <c:pt idx="3610">
                  <c:v>-3.8929299999999998</c:v>
                </c:pt>
                <c:pt idx="3611">
                  <c:v>-3.89344</c:v>
                </c:pt>
                <c:pt idx="3612">
                  <c:v>-3.90883</c:v>
                </c:pt>
                <c:pt idx="3613">
                  <c:v>-3.9111500000000001</c:v>
                </c:pt>
                <c:pt idx="3614">
                  <c:v>-3.92543</c:v>
                </c:pt>
                <c:pt idx="3615">
                  <c:v>-3.9321000000000002</c:v>
                </c:pt>
                <c:pt idx="3616">
                  <c:v>-3.9430900000000002</c:v>
                </c:pt>
                <c:pt idx="3617">
                  <c:v>-3.9446400000000001</c:v>
                </c:pt>
                <c:pt idx="3618">
                  <c:v>-3.9633099999999999</c:v>
                </c:pt>
                <c:pt idx="3619">
                  <c:v>-3.9712499999999999</c:v>
                </c:pt>
                <c:pt idx="3620">
                  <c:v>-3.9712499999999999</c:v>
                </c:pt>
                <c:pt idx="3621">
                  <c:v>-3.9872100000000001</c:v>
                </c:pt>
                <c:pt idx="3622">
                  <c:v>-3.9930599999999998</c:v>
                </c:pt>
                <c:pt idx="3623">
                  <c:v>-3.9932599999999998</c:v>
                </c:pt>
                <c:pt idx="3624">
                  <c:v>-3.9988199999999998</c:v>
                </c:pt>
                <c:pt idx="3625">
                  <c:v>-4.0170700000000004</c:v>
                </c:pt>
                <c:pt idx="3626">
                  <c:v>-4.0170700000000004</c:v>
                </c:pt>
                <c:pt idx="3627">
                  <c:v>-4.02163</c:v>
                </c:pt>
                <c:pt idx="3628">
                  <c:v>-4.03017</c:v>
                </c:pt>
                <c:pt idx="3629">
                  <c:v>-4.0409300000000004</c:v>
                </c:pt>
                <c:pt idx="3630">
                  <c:v>-4.0477100000000004</c:v>
                </c:pt>
                <c:pt idx="3631">
                  <c:v>-4.05009</c:v>
                </c:pt>
                <c:pt idx="3632">
                  <c:v>-4.0652900000000001</c:v>
                </c:pt>
                <c:pt idx="3633">
                  <c:v>-4.0694900000000001</c:v>
                </c:pt>
                <c:pt idx="3634">
                  <c:v>-4.0770299999999997</c:v>
                </c:pt>
                <c:pt idx="3635">
                  <c:v>-4.0788200000000003</c:v>
                </c:pt>
                <c:pt idx="3636">
                  <c:v>-4.0977899999999998</c:v>
                </c:pt>
                <c:pt idx="3637">
                  <c:v>-4.0977899999999998</c:v>
                </c:pt>
                <c:pt idx="3638">
                  <c:v>-4.1001300000000001</c:v>
                </c:pt>
                <c:pt idx="3639">
                  <c:v>-4.10731</c:v>
                </c:pt>
                <c:pt idx="3640">
                  <c:v>-4.1168199999999997</c:v>
                </c:pt>
                <c:pt idx="3641">
                  <c:v>-4.1181900000000002</c:v>
                </c:pt>
                <c:pt idx="3642">
                  <c:v>-4.1181999999999999</c:v>
                </c:pt>
                <c:pt idx="3643">
                  <c:v>-4.1324899999999998</c:v>
                </c:pt>
                <c:pt idx="3644">
                  <c:v>-4.1324899999999998</c:v>
                </c:pt>
                <c:pt idx="3645">
                  <c:v>-4.1341599999999996</c:v>
                </c:pt>
                <c:pt idx="3646">
                  <c:v>-4.1341599999999996</c:v>
                </c:pt>
                <c:pt idx="3647">
                  <c:v>-4.1486900000000002</c:v>
                </c:pt>
                <c:pt idx="3648">
                  <c:v>-4.1486900000000002</c:v>
                </c:pt>
                <c:pt idx="3649">
                  <c:v>-4.1542700000000004</c:v>
                </c:pt>
                <c:pt idx="3650">
                  <c:v>-4.1578099999999996</c:v>
                </c:pt>
                <c:pt idx="3651">
                  <c:v>-4.1618199999999996</c:v>
                </c:pt>
                <c:pt idx="3652">
                  <c:v>-4.1686100000000001</c:v>
                </c:pt>
                <c:pt idx="3653">
                  <c:v>-4.1686100000000001</c:v>
                </c:pt>
                <c:pt idx="3654">
                  <c:v>-4.1742900000000001</c:v>
                </c:pt>
                <c:pt idx="3655">
                  <c:v>-4.1786000000000003</c:v>
                </c:pt>
                <c:pt idx="3656">
                  <c:v>-4.1852900000000002</c:v>
                </c:pt>
                <c:pt idx="3657">
                  <c:v>-4.1852900000000002</c:v>
                </c:pt>
                <c:pt idx="3658">
                  <c:v>-4.1921999999999997</c:v>
                </c:pt>
                <c:pt idx="3659">
                  <c:v>-4.1921999999999997</c:v>
                </c:pt>
                <c:pt idx="3660">
                  <c:v>-4.1921999999999997</c:v>
                </c:pt>
                <c:pt idx="3661">
                  <c:v>-4.1921999999999997</c:v>
                </c:pt>
                <c:pt idx="3662">
                  <c:v>-4.1921999999999997</c:v>
                </c:pt>
                <c:pt idx="3663">
                  <c:v>-4.19346</c:v>
                </c:pt>
                <c:pt idx="3664">
                  <c:v>-4.19346</c:v>
                </c:pt>
                <c:pt idx="3665">
                  <c:v>-4.1966700000000001</c:v>
                </c:pt>
                <c:pt idx="3666">
                  <c:v>-4.1966700000000001</c:v>
                </c:pt>
                <c:pt idx="3667">
                  <c:v>-4.1966700000000001</c:v>
                </c:pt>
                <c:pt idx="3668">
                  <c:v>-4.1966700000000001</c:v>
                </c:pt>
                <c:pt idx="3669">
                  <c:v>-4.20289</c:v>
                </c:pt>
                <c:pt idx="3670">
                  <c:v>-4.20526</c:v>
                </c:pt>
                <c:pt idx="3671">
                  <c:v>-4.2060599999999999</c:v>
                </c:pt>
                <c:pt idx="3672">
                  <c:v>-4.2082800000000002</c:v>
                </c:pt>
                <c:pt idx="3673">
                  <c:v>-4.2162199999999999</c:v>
                </c:pt>
                <c:pt idx="3674">
                  <c:v>-4.2183599999999997</c:v>
                </c:pt>
                <c:pt idx="3675">
                  <c:v>-4.2183599999999997</c:v>
                </c:pt>
                <c:pt idx="3676">
                  <c:v>-4.2264600000000003</c:v>
                </c:pt>
                <c:pt idx="3677">
                  <c:v>-4.23062</c:v>
                </c:pt>
                <c:pt idx="3678">
                  <c:v>-4.2326499999999996</c:v>
                </c:pt>
                <c:pt idx="3679">
                  <c:v>-4.2337800000000003</c:v>
                </c:pt>
                <c:pt idx="3680">
                  <c:v>-4.24404</c:v>
                </c:pt>
                <c:pt idx="3681">
                  <c:v>-4.24404</c:v>
                </c:pt>
                <c:pt idx="3682">
                  <c:v>-4.2440899999999999</c:v>
                </c:pt>
                <c:pt idx="3683">
                  <c:v>-4.2504200000000001</c:v>
                </c:pt>
                <c:pt idx="3684">
                  <c:v>-4.2567300000000001</c:v>
                </c:pt>
                <c:pt idx="3685">
                  <c:v>-4.2575900000000004</c:v>
                </c:pt>
                <c:pt idx="3686">
                  <c:v>-4.26112</c:v>
                </c:pt>
                <c:pt idx="3687">
                  <c:v>-4.2663500000000001</c:v>
                </c:pt>
                <c:pt idx="3688">
                  <c:v>-4.2674799999999999</c:v>
                </c:pt>
                <c:pt idx="3689">
                  <c:v>-4.2727700000000004</c:v>
                </c:pt>
                <c:pt idx="3690">
                  <c:v>-4.2727700000000004</c:v>
                </c:pt>
                <c:pt idx="3691">
                  <c:v>-4.2819099999999999</c:v>
                </c:pt>
                <c:pt idx="3692">
                  <c:v>-4.2846799999999998</c:v>
                </c:pt>
                <c:pt idx="3693">
                  <c:v>-4.2869299999999999</c:v>
                </c:pt>
                <c:pt idx="3694">
                  <c:v>-4.2927400000000002</c:v>
                </c:pt>
                <c:pt idx="3695">
                  <c:v>-4.3031600000000001</c:v>
                </c:pt>
                <c:pt idx="3696">
                  <c:v>-4.3042600000000002</c:v>
                </c:pt>
                <c:pt idx="3697">
                  <c:v>-4.3073699999999997</c:v>
                </c:pt>
                <c:pt idx="3698">
                  <c:v>-4.3221699999999998</c:v>
                </c:pt>
                <c:pt idx="3699">
                  <c:v>-4.3221699999999998</c:v>
                </c:pt>
                <c:pt idx="3700">
                  <c:v>-4.3294100000000002</c:v>
                </c:pt>
                <c:pt idx="3701">
                  <c:v>-4.3344199999999997</c:v>
                </c:pt>
                <c:pt idx="3702">
                  <c:v>-4.3434799999999996</c:v>
                </c:pt>
                <c:pt idx="3703">
                  <c:v>-4.34823</c:v>
                </c:pt>
                <c:pt idx="3704">
                  <c:v>-4.3531500000000003</c:v>
                </c:pt>
                <c:pt idx="3705">
                  <c:v>-4.35968</c:v>
                </c:pt>
                <c:pt idx="3706">
                  <c:v>-4.3682499999999997</c:v>
                </c:pt>
                <c:pt idx="3707">
                  <c:v>-4.3753200000000003</c:v>
                </c:pt>
                <c:pt idx="3708">
                  <c:v>-4.3763199999999998</c:v>
                </c:pt>
                <c:pt idx="3709">
                  <c:v>-4.3872299999999997</c:v>
                </c:pt>
                <c:pt idx="3710">
                  <c:v>-4.3902700000000001</c:v>
                </c:pt>
                <c:pt idx="3711">
                  <c:v>-4.3929799999999997</c:v>
                </c:pt>
                <c:pt idx="3712">
                  <c:v>-4.3942300000000003</c:v>
                </c:pt>
                <c:pt idx="3713">
                  <c:v>-4.4097</c:v>
                </c:pt>
                <c:pt idx="3714">
                  <c:v>-4.4117600000000001</c:v>
                </c:pt>
                <c:pt idx="3715">
                  <c:v>-4.4169999999999998</c:v>
                </c:pt>
                <c:pt idx="3716">
                  <c:v>-4.4238600000000003</c:v>
                </c:pt>
                <c:pt idx="3717">
                  <c:v>-4.4324700000000004</c:v>
                </c:pt>
                <c:pt idx="3718">
                  <c:v>-4.4366300000000001</c:v>
                </c:pt>
                <c:pt idx="3719">
                  <c:v>-4.4412900000000004</c:v>
                </c:pt>
                <c:pt idx="3720">
                  <c:v>-4.4509600000000002</c:v>
                </c:pt>
                <c:pt idx="3721">
                  <c:v>-4.4543699999999999</c:v>
                </c:pt>
                <c:pt idx="3722">
                  <c:v>-4.4613800000000001</c:v>
                </c:pt>
                <c:pt idx="3723">
                  <c:v>-4.46183</c:v>
                </c:pt>
                <c:pt idx="3724">
                  <c:v>-4.4742800000000003</c:v>
                </c:pt>
                <c:pt idx="3725">
                  <c:v>-4.4756499999999999</c:v>
                </c:pt>
                <c:pt idx="3726">
                  <c:v>-4.4794700000000001</c:v>
                </c:pt>
                <c:pt idx="3727">
                  <c:v>-4.4847400000000004</c:v>
                </c:pt>
                <c:pt idx="3728">
                  <c:v>-4.4936699999999998</c:v>
                </c:pt>
                <c:pt idx="3729">
                  <c:v>-4.4976200000000004</c:v>
                </c:pt>
                <c:pt idx="3730">
                  <c:v>-4.4986300000000004</c:v>
                </c:pt>
                <c:pt idx="3731">
                  <c:v>-4.5078500000000004</c:v>
                </c:pt>
                <c:pt idx="3732">
                  <c:v>-4.5098500000000001</c:v>
                </c:pt>
                <c:pt idx="3733">
                  <c:v>-4.5125799999999998</c:v>
                </c:pt>
                <c:pt idx="3734">
                  <c:v>-4.5139899999999997</c:v>
                </c:pt>
                <c:pt idx="3735">
                  <c:v>-4.5266900000000003</c:v>
                </c:pt>
                <c:pt idx="3736">
                  <c:v>-4.5281200000000004</c:v>
                </c:pt>
                <c:pt idx="3737">
                  <c:v>-4.5325199999999999</c:v>
                </c:pt>
                <c:pt idx="3738">
                  <c:v>-4.5393999999999997</c:v>
                </c:pt>
                <c:pt idx="3739">
                  <c:v>-4.5498599999999998</c:v>
                </c:pt>
                <c:pt idx="3740">
                  <c:v>-4.5548999999999999</c:v>
                </c:pt>
                <c:pt idx="3741">
                  <c:v>-4.5568499999999998</c:v>
                </c:pt>
                <c:pt idx="3742">
                  <c:v>-4.5669700000000004</c:v>
                </c:pt>
                <c:pt idx="3743">
                  <c:v>-4.5726199999999997</c:v>
                </c:pt>
                <c:pt idx="3744">
                  <c:v>-4.57531</c:v>
                </c:pt>
                <c:pt idx="3745">
                  <c:v>-4.5755699999999999</c:v>
                </c:pt>
                <c:pt idx="3746">
                  <c:v>-4.5911499999999998</c:v>
                </c:pt>
                <c:pt idx="3747">
                  <c:v>-4.5960000000000001</c:v>
                </c:pt>
                <c:pt idx="3748">
                  <c:v>-4.5960000000000001</c:v>
                </c:pt>
                <c:pt idx="3749">
                  <c:v>-4.6047099999999999</c:v>
                </c:pt>
                <c:pt idx="3750">
                  <c:v>-4.6119399999999997</c:v>
                </c:pt>
                <c:pt idx="3751">
                  <c:v>-4.6136699999999999</c:v>
                </c:pt>
                <c:pt idx="3752">
                  <c:v>-4.6136699999999999</c:v>
                </c:pt>
                <c:pt idx="3753">
                  <c:v>-4.6258600000000003</c:v>
                </c:pt>
                <c:pt idx="3754">
                  <c:v>-4.6303599999999996</c:v>
                </c:pt>
                <c:pt idx="3755">
                  <c:v>-4.6332500000000003</c:v>
                </c:pt>
                <c:pt idx="3756">
                  <c:v>-4.6372999999999998</c:v>
                </c:pt>
                <c:pt idx="3757">
                  <c:v>-4.6503500000000004</c:v>
                </c:pt>
                <c:pt idx="3758">
                  <c:v>-4.6540100000000004</c:v>
                </c:pt>
                <c:pt idx="3759">
                  <c:v>-4.6540100000000004</c:v>
                </c:pt>
                <c:pt idx="3760">
                  <c:v>-4.6639600000000003</c:v>
                </c:pt>
                <c:pt idx="3761">
                  <c:v>-4.6661799999999998</c:v>
                </c:pt>
                <c:pt idx="3762">
                  <c:v>-4.6714000000000002</c:v>
                </c:pt>
                <c:pt idx="3763">
                  <c:v>-4.67943</c:v>
                </c:pt>
                <c:pt idx="3764">
                  <c:v>-4.6901400000000004</c:v>
                </c:pt>
                <c:pt idx="3765">
                  <c:v>-4.6931099999999999</c:v>
                </c:pt>
                <c:pt idx="3766">
                  <c:v>-4.7016099999999996</c:v>
                </c:pt>
                <c:pt idx="3767">
                  <c:v>-4.7084400000000004</c:v>
                </c:pt>
                <c:pt idx="3768">
                  <c:v>-4.7177199999999999</c:v>
                </c:pt>
                <c:pt idx="3769">
                  <c:v>-4.7273199999999997</c:v>
                </c:pt>
                <c:pt idx="3770">
                  <c:v>-4.7310400000000001</c:v>
                </c:pt>
                <c:pt idx="3771">
                  <c:v>-4.7396599999999998</c:v>
                </c:pt>
                <c:pt idx="3772">
                  <c:v>-4.7442799999999998</c:v>
                </c:pt>
                <c:pt idx="3773">
                  <c:v>-4.7567899999999996</c:v>
                </c:pt>
                <c:pt idx="3774">
                  <c:v>-4.7593899999999998</c:v>
                </c:pt>
                <c:pt idx="3775">
                  <c:v>-4.7702799999999996</c:v>
                </c:pt>
                <c:pt idx="3776">
                  <c:v>-4.7772199999999998</c:v>
                </c:pt>
                <c:pt idx="3777">
                  <c:v>-4.7877700000000001</c:v>
                </c:pt>
                <c:pt idx="3778">
                  <c:v>-4.7919600000000004</c:v>
                </c:pt>
                <c:pt idx="3779">
                  <c:v>-4.8006900000000003</c:v>
                </c:pt>
                <c:pt idx="3780">
                  <c:v>-4.8121400000000003</c:v>
                </c:pt>
                <c:pt idx="3781">
                  <c:v>-4.81698</c:v>
                </c:pt>
                <c:pt idx="3782">
                  <c:v>-4.8204200000000004</c:v>
                </c:pt>
                <c:pt idx="3783">
                  <c:v>-4.82674</c:v>
                </c:pt>
                <c:pt idx="3784">
                  <c:v>-4.8426099999999996</c:v>
                </c:pt>
                <c:pt idx="3785">
                  <c:v>-4.8426099999999996</c:v>
                </c:pt>
                <c:pt idx="3786">
                  <c:v>-4.8495499999999998</c:v>
                </c:pt>
                <c:pt idx="3787">
                  <c:v>-4.8564699999999998</c:v>
                </c:pt>
                <c:pt idx="3788">
                  <c:v>-4.8649500000000003</c:v>
                </c:pt>
                <c:pt idx="3789">
                  <c:v>-4.8678499999999998</c:v>
                </c:pt>
                <c:pt idx="3790">
                  <c:v>-4.8734299999999999</c:v>
                </c:pt>
                <c:pt idx="3791">
                  <c:v>-4.8846800000000004</c:v>
                </c:pt>
                <c:pt idx="3792">
                  <c:v>-4.8846800000000004</c:v>
                </c:pt>
                <c:pt idx="3793">
                  <c:v>-4.8881500000000004</c:v>
                </c:pt>
                <c:pt idx="3794">
                  <c:v>-4.8912300000000002</c:v>
                </c:pt>
                <c:pt idx="3795">
                  <c:v>-4.9034199999999997</c:v>
                </c:pt>
                <c:pt idx="3796">
                  <c:v>-4.9034199999999997</c:v>
                </c:pt>
                <c:pt idx="3797">
                  <c:v>-4.9069099999999999</c:v>
                </c:pt>
                <c:pt idx="3798">
                  <c:v>-4.9139999999999997</c:v>
                </c:pt>
                <c:pt idx="3799">
                  <c:v>-4.9194800000000001</c:v>
                </c:pt>
                <c:pt idx="3800">
                  <c:v>-4.9219900000000001</c:v>
                </c:pt>
                <c:pt idx="3801">
                  <c:v>-4.92591</c:v>
                </c:pt>
                <c:pt idx="3802">
                  <c:v>-4.9429699999999999</c:v>
                </c:pt>
                <c:pt idx="3803">
                  <c:v>-4.9429699999999999</c:v>
                </c:pt>
                <c:pt idx="3804">
                  <c:v>-4.9442899999999996</c:v>
                </c:pt>
                <c:pt idx="3805">
                  <c:v>-4.9520400000000002</c:v>
                </c:pt>
                <c:pt idx="3806">
                  <c:v>-4.9643100000000002</c:v>
                </c:pt>
                <c:pt idx="3807">
                  <c:v>-4.9643100000000002</c:v>
                </c:pt>
                <c:pt idx="3808">
                  <c:v>-4.9659199999999997</c:v>
                </c:pt>
                <c:pt idx="3809">
                  <c:v>-4.9772299999999996</c:v>
                </c:pt>
                <c:pt idx="3810">
                  <c:v>-4.9791600000000003</c:v>
                </c:pt>
                <c:pt idx="3811">
                  <c:v>-4.9797599999999997</c:v>
                </c:pt>
                <c:pt idx="3812">
                  <c:v>-4.9883300000000004</c:v>
                </c:pt>
                <c:pt idx="3813">
                  <c:v>-5.0030799999999997</c:v>
                </c:pt>
                <c:pt idx="3814">
                  <c:v>-5.0030799999999997</c:v>
                </c:pt>
                <c:pt idx="3815">
                  <c:v>-5.00448</c:v>
                </c:pt>
                <c:pt idx="3816">
                  <c:v>-5.01159</c:v>
                </c:pt>
                <c:pt idx="3817">
                  <c:v>-5.0162699999999996</c:v>
                </c:pt>
                <c:pt idx="3818">
                  <c:v>-5.0162699999999996</c:v>
                </c:pt>
                <c:pt idx="3819">
                  <c:v>-5.0270900000000003</c:v>
                </c:pt>
                <c:pt idx="3820">
                  <c:v>-5.0337300000000003</c:v>
                </c:pt>
                <c:pt idx="3821">
                  <c:v>-5.0363699999999998</c:v>
                </c:pt>
                <c:pt idx="3822">
                  <c:v>-5.0411799999999998</c:v>
                </c:pt>
                <c:pt idx="3823">
                  <c:v>-5.0453700000000001</c:v>
                </c:pt>
                <c:pt idx="3824">
                  <c:v>-5.0543699999999996</c:v>
                </c:pt>
                <c:pt idx="3825">
                  <c:v>-5.05504</c:v>
                </c:pt>
                <c:pt idx="3826">
                  <c:v>-5.0624200000000004</c:v>
                </c:pt>
                <c:pt idx="3827">
                  <c:v>-5.0655599999999996</c:v>
                </c:pt>
                <c:pt idx="3828">
                  <c:v>-5.0765399999999996</c:v>
                </c:pt>
                <c:pt idx="3829">
                  <c:v>-5.0765399999999996</c:v>
                </c:pt>
                <c:pt idx="3830">
                  <c:v>-5.0848599999999999</c:v>
                </c:pt>
                <c:pt idx="3831">
                  <c:v>-5.0886899999999997</c:v>
                </c:pt>
                <c:pt idx="3832">
                  <c:v>-5.0934900000000001</c:v>
                </c:pt>
                <c:pt idx="3833">
                  <c:v>-5.09694</c:v>
                </c:pt>
                <c:pt idx="3834">
                  <c:v>-5.1009799999999998</c:v>
                </c:pt>
                <c:pt idx="3835">
                  <c:v>-5.1084500000000004</c:v>
                </c:pt>
                <c:pt idx="3836">
                  <c:v>-5.1084500000000004</c:v>
                </c:pt>
                <c:pt idx="3837">
                  <c:v>-5.11313</c:v>
                </c:pt>
                <c:pt idx="3838">
                  <c:v>-5.1152600000000001</c:v>
                </c:pt>
                <c:pt idx="3839">
                  <c:v>-5.1248199999999997</c:v>
                </c:pt>
                <c:pt idx="3840">
                  <c:v>-5.1248199999999997</c:v>
                </c:pt>
                <c:pt idx="3841">
                  <c:v>-5.12913</c:v>
                </c:pt>
                <c:pt idx="3842">
                  <c:v>-5.1369100000000003</c:v>
                </c:pt>
                <c:pt idx="3843">
                  <c:v>-5.1411499999999997</c:v>
                </c:pt>
                <c:pt idx="3844">
                  <c:v>-5.1412899999999997</c:v>
                </c:pt>
                <c:pt idx="3845">
                  <c:v>-5.1452799999999996</c:v>
                </c:pt>
                <c:pt idx="3846">
                  <c:v>-5.1568199999999997</c:v>
                </c:pt>
                <c:pt idx="3847">
                  <c:v>-5.1568199999999997</c:v>
                </c:pt>
                <c:pt idx="3848">
                  <c:v>-5.1610300000000002</c:v>
                </c:pt>
                <c:pt idx="3849">
                  <c:v>-5.1644899999999998</c:v>
                </c:pt>
                <c:pt idx="3850">
                  <c:v>-5.1746499999999997</c:v>
                </c:pt>
                <c:pt idx="3851">
                  <c:v>-5.1746499999999997</c:v>
                </c:pt>
                <c:pt idx="3852">
                  <c:v>-5.1778899999999997</c:v>
                </c:pt>
                <c:pt idx="3853">
                  <c:v>-5.1871099999999997</c:v>
                </c:pt>
                <c:pt idx="3854">
                  <c:v>-5.1876600000000002</c:v>
                </c:pt>
                <c:pt idx="3855">
                  <c:v>-5.1910400000000001</c:v>
                </c:pt>
                <c:pt idx="3856">
                  <c:v>-5.1977200000000003</c:v>
                </c:pt>
                <c:pt idx="3857">
                  <c:v>-5.2043200000000001</c:v>
                </c:pt>
                <c:pt idx="3858">
                  <c:v>-5.2043200000000001</c:v>
                </c:pt>
                <c:pt idx="3859">
                  <c:v>-5.2095700000000003</c:v>
                </c:pt>
                <c:pt idx="3860">
                  <c:v>-5.2132500000000004</c:v>
                </c:pt>
                <c:pt idx="3861">
                  <c:v>-5.2192499999999997</c:v>
                </c:pt>
                <c:pt idx="3862">
                  <c:v>-5.2192499999999997</c:v>
                </c:pt>
                <c:pt idx="3863">
                  <c:v>-5.2247500000000002</c:v>
                </c:pt>
                <c:pt idx="3864">
                  <c:v>-5.2290599999999996</c:v>
                </c:pt>
                <c:pt idx="3865">
                  <c:v>-5.2313499999999999</c:v>
                </c:pt>
                <c:pt idx="3866">
                  <c:v>-5.2370099999999997</c:v>
                </c:pt>
                <c:pt idx="3867">
                  <c:v>-5.2397900000000002</c:v>
                </c:pt>
                <c:pt idx="3868">
                  <c:v>-5.24566</c:v>
                </c:pt>
                <c:pt idx="3869">
                  <c:v>-5.2484900000000003</c:v>
                </c:pt>
                <c:pt idx="3870">
                  <c:v>-5.2533300000000001</c:v>
                </c:pt>
                <c:pt idx="3871">
                  <c:v>-5.2555399999999999</c:v>
                </c:pt>
                <c:pt idx="3872">
                  <c:v>-5.26546</c:v>
                </c:pt>
                <c:pt idx="3873">
                  <c:v>-5.2678399999999996</c:v>
                </c:pt>
                <c:pt idx="3874">
                  <c:v>-5.2716900000000004</c:v>
                </c:pt>
                <c:pt idx="3875">
                  <c:v>-5.2778099999999997</c:v>
                </c:pt>
                <c:pt idx="3876">
                  <c:v>-5.2833100000000002</c:v>
                </c:pt>
                <c:pt idx="3877">
                  <c:v>-5.2862200000000001</c:v>
                </c:pt>
                <c:pt idx="3878">
                  <c:v>-5.2891199999999996</c:v>
                </c:pt>
                <c:pt idx="3879">
                  <c:v>-5.2956500000000002</c:v>
                </c:pt>
                <c:pt idx="3880">
                  <c:v>-5.2965</c:v>
                </c:pt>
                <c:pt idx="3881">
                  <c:v>-5.2997500000000004</c:v>
                </c:pt>
                <c:pt idx="3882">
                  <c:v>-5.3019800000000004</c:v>
                </c:pt>
                <c:pt idx="3883">
                  <c:v>-5.31107</c:v>
                </c:pt>
                <c:pt idx="3884">
                  <c:v>-5.31107</c:v>
                </c:pt>
                <c:pt idx="3885">
                  <c:v>-5.31487</c:v>
                </c:pt>
                <c:pt idx="3886">
                  <c:v>-5.3193099999999998</c:v>
                </c:pt>
                <c:pt idx="3887">
                  <c:v>-5.3255400000000002</c:v>
                </c:pt>
                <c:pt idx="3888">
                  <c:v>-5.3263800000000003</c:v>
                </c:pt>
                <c:pt idx="3889">
                  <c:v>-5.3278699999999999</c:v>
                </c:pt>
                <c:pt idx="3890">
                  <c:v>-5.3380299999999998</c:v>
                </c:pt>
                <c:pt idx="3891">
                  <c:v>-5.3397100000000002</c:v>
                </c:pt>
                <c:pt idx="3892">
                  <c:v>-5.3422799999999997</c:v>
                </c:pt>
                <c:pt idx="3893">
                  <c:v>-5.3469100000000003</c:v>
                </c:pt>
                <c:pt idx="3894">
                  <c:v>-5.3602299999999996</c:v>
                </c:pt>
                <c:pt idx="3895">
                  <c:v>-5.3602299999999996</c:v>
                </c:pt>
                <c:pt idx="3896">
                  <c:v>-5.36409</c:v>
                </c:pt>
                <c:pt idx="3897">
                  <c:v>-5.3739600000000003</c:v>
                </c:pt>
                <c:pt idx="3898">
                  <c:v>-5.3778100000000002</c:v>
                </c:pt>
                <c:pt idx="3899">
                  <c:v>-5.3804400000000001</c:v>
                </c:pt>
                <c:pt idx="3900">
                  <c:v>-5.3871399999999996</c:v>
                </c:pt>
                <c:pt idx="3901">
                  <c:v>-5.3964999999999996</c:v>
                </c:pt>
                <c:pt idx="3902">
                  <c:v>-5.3964999999999996</c:v>
                </c:pt>
                <c:pt idx="3903">
                  <c:v>-5.4023899999999996</c:v>
                </c:pt>
                <c:pt idx="3904">
                  <c:v>-5.4091699999999996</c:v>
                </c:pt>
                <c:pt idx="3905">
                  <c:v>-5.4176799999999998</c:v>
                </c:pt>
                <c:pt idx="3906">
                  <c:v>-5.4177200000000001</c:v>
                </c:pt>
                <c:pt idx="3907">
                  <c:v>-5.4247500000000004</c:v>
                </c:pt>
                <c:pt idx="3908">
                  <c:v>-5.4298200000000003</c:v>
                </c:pt>
                <c:pt idx="3909">
                  <c:v>-5.4337400000000002</c:v>
                </c:pt>
                <c:pt idx="3910">
                  <c:v>-5.4392699999999996</c:v>
                </c:pt>
                <c:pt idx="3911">
                  <c:v>-5.4412000000000003</c:v>
                </c:pt>
                <c:pt idx="3912">
                  <c:v>-5.45153</c:v>
                </c:pt>
                <c:pt idx="3913">
                  <c:v>-5.4544199999999998</c:v>
                </c:pt>
                <c:pt idx="3914">
                  <c:v>-5.4623200000000001</c:v>
                </c:pt>
                <c:pt idx="3915">
                  <c:v>-5.4635600000000002</c:v>
                </c:pt>
                <c:pt idx="3916">
                  <c:v>-5.4755099999999999</c:v>
                </c:pt>
                <c:pt idx="3917">
                  <c:v>-5.47987</c:v>
                </c:pt>
                <c:pt idx="3918">
                  <c:v>-5.4837899999999999</c:v>
                </c:pt>
                <c:pt idx="3919">
                  <c:v>-5.4910899999999998</c:v>
                </c:pt>
                <c:pt idx="3920">
                  <c:v>-5.4993299999999996</c:v>
                </c:pt>
                <c:pt idx="3921">
                  <c:v>-5.50258</c:v>
                </c:pt>
                <c:pt idx="3922">
                  <c:v>-5.5064599999999997</c:v>
                </c:pt>
                <c:pt idx="3923">
                  <c:v>-5.5178399999999996</c:v>
                </c:pt>
                <c:pt idx="3924">
                  <c:v>-5.5202400000000003</c:v>
                </c:pt>
                <c:pt idx="3925">
                  <c:v>-5.52332</c:v>
                </c:pt>
                <c:pt idx="3926">
                  <c:v>-5.5267499999999998</c:v>
                </c:pt>
                <c:pt idx="3927">
                  <c:v>-5.5393100000000004</c:v>
                </c:pt>
                <c:pt idx="3928">
                  <c:v>-5.5407000000000002</c:v>
                </c:pt>
                <c:pt idx="3929">
                  <c:v>-5.5414099999999999</c:v>
                </c:pt>
                <c:pt idx="3930">
                  <c:v>-5.5522900000000002</c:v>
                </c:pt>
                <c:pt idx="3931">
                  <c:v>-5.5580299999999996</c:v>
                </c:pt>
                <c:pt idx="3932">
                  <c:v>-5.5580299999999996</c:v>
                </c:pt>
                <c:pt idx="3933">
                  <c:v>-5.5593700000000004</c:v>
                </c:pt>
                <c:pt idx="3934">
                  <c:v>-5.5743900000000002</c:v>
                </c:pt>
                <c:pt idx="3935">
                  <c:v>-5.5743900000000002</c:v>
                </c:pt>
                <c:pt idx="3936">
                  <c:v>-5.5753399999999997</c:v>
                </c:pt>
                <c:pt idx="3937">
                  <c:v>-5.5835699999999999</c:v>
                </c:pt>
                <c:pt idx="3938">
                  <c:v>-5.59375</c:v>
                </c:pt>
                <c:pt idx="3939">
                  <c:v>-5.59375</c:v>
                </c:pt>
                <c:pt idx="3940">
                  <c:v>-5.5978599999999998</c:v>
                </c:pt>
                <c:pt idx="3941">
                  <c:v>-5.6112099999999998</c:v>
                </c:pt>
                <c:pt idx="3942">
                  <c:v>-5.6112099999999998</c:v>
                </c:pt>
                <c:pt idx="3943">
                  <c:v>-5.6133300000000004</c:v>
                </c:pt>
                <c:pt idx="3944">
                  <c:v>-5.6209300000000004</c:v>
                </c:pt>
                <c:pt idx="3945">
                  <c:v>-5.6272200000000003</c:v>
                </c:pt>
                <c:pt idx="3946">
                  <c:v>-5.6272200000000003</c:v>
                </c:pt>
                <c:pt idx="3947">
                  <c:v>-5.6343699999999997</c:v>
                </c:pt>
                <c:pt idx="3948">
                  <c:v>-5.6363300000000001</c:v>
                </c:pt>
                <c:pt idx="3949">
                  <c:v>-5.64215</c:v>
                </c:pt>
                <c:pt idx="3950">
                  <c:v>-5.6444900000000002</c:v>
                </c:pt>
                <c:pt idx="3951">
                  <c:v>-5.6478999999999999</c:v>
                </c:pt>
                <c:pt idx="3952">
                  <c:v>-5.65428</c:v>
                </c:pt>
                <c:pt idx="3953">
                  <c:v>-5.65428</c:v>
                </c:pt>
                <c:pt idx="3954">
                  <c:v>-5.6570200000000002</c:v>
                </c:pt>
                <c:pt idx="3955">
                  <c:v>-5.6595700000000004</c:v>
                </c:pt>
                <c:pt idx="3956">
                  <c:v>-5.6668700000000003</c:v>
                </c:pt>
                <c:pt idx="3957">
                  <c:v>-5.6668700000000003</c:v>
                </c:pt>
                <c:pt idx="3958">
                  <c:v>-5.6755699999999996</c:v>
                </c:pt>
                <c:pt idx="3959">
                  <c:v>-5.6755699999999996</c:v>
                </c:pt>
                <c:pt idx="3960">
                  <c:v>-5.6820399999999998</c:v>
                </c:pt>
                <c:pt idx="3961">
                  <c:v>-5.6881500000000003</c:v>
                </c:pt>
                <c:pt idx="3962">
                  <c:v>-5.6931200000000004</c:v>
                </c:pt>
                <c:pt idx="3963">
                  <c:v>-5.69543</c:v>
                </c:pt>
                <c:pt idx="3964">
                  <c:v>-5.70174</c:v>
                </c:pt>
                <c:pt idx="3965">
                  <c:v>-5.7093499999999997</c:v>
                </c:pt>
                <c:pt idx="3966">
                  <c:v>-5.7093499999999997</c:v>
                </c:pt>
                <c:pt idx="3967">
                  <c:v>-5.7175900000000004</c:v>
                </c:pt>
                <c:pt idx="3968">
                  <c:v>-5.7191999999999998</c:v>
                </c:pt>
                <c:pt idx="3969">
                  <c:v>-5.7234600000000002</c:v>
                </c:pt>
                <c:pt idx="3970">
                  <c:v>-5.7234600000000002</c:v>
                </c:pt>
                <c:pt idx="3971">
                  <c:v>-5.7354399999999996</c:v>
                </c:pt>
                <c:pt idx="3972">
                  <c:v>-5.7362299999999999</c:v>
                </c:pt>
                <c:pt idx="3973">
                  <c:v>-5.7362299999999999</c:v>
                </c:pt>
                <c:pt idx="3974">
                  <c:v>-5.7438200000000004</c:v>
                </c:pt>
                <c:pt idx="3975">
                  <c:v>-5.7454099999999997</c:v>
                </c:pt>
                <c:pt idx="3976">
                  <c:v>-5.7478600000000002</c:v>
                </c:pt>
                <c:pt idx="3977">
                  <c:v>-5.7498399999999998</c:v>
                </c:pt>
                <c:pt idx="3978">
                  <c:v>-5.7609399999999997</c:v>
                </c:pt>
                <c:pt idx="3979">
                  <c:v>-5.7614000000000001</c:v>
                </c:pt>
                <c:pt idx="3980">
                  <c:v>-5.7662000000000004</c:v>
                </c:pt>
                <c:pt idx="3981">
                  <c:v>-5.7682399999999996</c:v>
                </c:pt>
                <c:pt idx="3982">
                  <c:v>-5.7802199999999999</c:v>
                </c:pt>
                <c:pt idx="3983">
                  <c:v>-5.7838000000000003</c:v>
                </c:pt>
                <c:pt idx="3984">
                  <c:v>-5.7843600000000004</c:v>
                </c:pt>
                <c:pt idx="3985">
                  <c:v>-5.7950600000000003</c:v>
                </c:pt>
                <c:pt idx="3986">
                  <c:v>-5.8016800000000002</c:v>
                </c:pt>
                <c:pt idx="3987">
                  <c:v>-5.8062800000000001</c:v>
                </c:pt>
                <c:pt idx="3988">
                  <c:v>-5.8063599999999997</c:v>
                </c:pt>
                <c:pt idx="3989">
                  <c:v>-5.8216299999999999</c:v>
                </c:pt>
                <c:pt idx="3990">
                  <c:v>-5.8216299999999999</c:v>
                </c:pt>
                <c:pt idx="3991">
                  <c:v>-5.8252100000000002</c:v>
                </c:pt>
                <c:pt idx="3992">
                  <c:v>-5.8336100000000002</c:v>
                </c:pt>
                <c:pt idx="3993">
                  <c:v>-5.8411499999999998</c:v>
                </c:pt>
                <c:pt idx="3994">
                  <c:v>-5.8417899999999996</c:v>
                </c:pt>
                <c:pt idx="3995">
                  <c:v>-5.8490799999999998</c:v>
                </c:pt>
                <c:pt idx="3996">
                  <c:v>-5.8551900000000003</c:v>
                </c:pt>
                <c:pt idx="3997">
                  <c:v>-5.8563200000000002</c:v>
                </c:pt>
                <c:pt idx="3998">
                  <c:v>-5.8636499999999998</c:v>
                </c:pt>
                <c:pt idx="3999">
                  <c:v>-5.8659600000000003</c:v>
                </c:pt>
                <c:pt idx="4000">
                  <c:v>-5.8757400000000004</c:v>
                </c:pt>
                <c:pt idx="4001">
                  <c:v>-5.8794599999999999</c:v>
                </c:pt>
                <c:pt idx="4002">
                  <c:v>-5.8828699999999996</c:v>
                </c:pt>
                <c:pt idx="4003">
                  <c:v>-5.88767</c:v>
                </c:pt>
                <c:pt idx="4004">
                  <c:v>-5.9003199999999998</c:v>
                </c:pt>
                <c:pt idx="4005">
                  <c:v>-5.9018699999999997</c:v>
                </c:pt>
                <c:pt idx="4006">
                  <c:v>-5.9053500000000003</c:v>
                </c:pt>
                <c:pt idx="4007">
                  <c:v>-5.9174600000000002</c:v>
                </c:pt>
                <c:pt idx="4008">
                  <c:v>-5.9193100000000003</c:v>
                </c:pt>
                <c:pt idx="4009">
                  <c:v>-5.9235800000000003</c:v>
                </c:pt>
                <c:pt idx="4010">
                  <c:v>-5.92767</c:v>
                </c:pt>
                <c:pt idx="4011">
                  <c:v>-5.9374900000000004</c:v>
                </c:pt>
                <c:pt idx="4012">
                  <c:v>-5.9374900000000004</c:v>
                </c:pt>
                <c:pt idx="4013">
                  <c:v>-5.9438199999999997</c:v>
                </c:pt>
                <c:pt idx="4014">
                  <c:v>-5.9463499999999998</c:v>
                </c:pt>
                <c:pt idx="4015">
                  <c:v>-5.9510899999999998</c:v>
                </c:pt>
                <c:pt idx="4016">
                  <c:v>-5.95458</c:v>
                </c:pt>
                <c:pt idx="4017">
                  <c:v>-5.9558799999999996</c:v>
                </c:pt>
                <c:pt idx="4018">
                  <c:v>-5.9589400000000001</c:v>
                </c:pt>
                <c:pt idx="4019">
                  <c:v>-5.9630299999999998</c:v>
                </c:pt>
                <c:pt idx="4020">
                  <c:v>-5.9657099999999996</c:v>
                </c:pt>
                <c:pt idx="4021">
                  <c:v>-5.9659300000000002</c:v>
                </c:pt>
                <c:pt idx="4022">
                  <c:v>-5.9764200000000001</c:v>
                </c:pt>
                <c:pt idx="4023">
                  <c:v>-5.9782299999999999</c:v>
                </c:pt>
                <c:pt idx="4024">
                  <c:v>-5.9820599999999997</c:v>
                </c:pt>
                <c:pt idx="4025">
                  <c:v>-5.9857199999999997</c:v>
                </c:pt>
                <c:pt idx="4026">
                  <c:v>-5.9940800000000003</c:v>
                </c:pt>
                <c:pt idx="4027">
                  <c:v>-5.9991000000000003</c:v>
                </c:pt>
                <c:pt idx="4028">
                  <c:v>-6.0003000000000002</c:v>
                </c:pt>
                <c:pt idx="4029">
                  <c:v>-6.0072099999999997</c:v>
                </c:pt>
                <c:pt idx="4030">
                  <c:v>-6.0107100000000004</c:v>
                </c:pt>
                <c:pt idx="4031">
                  <c:v>-6.0151399999999997</c:v>
                </c:pt>
                <c:pt idx="4032">
                  <c:v>-6.0151399999999997</c:v>
                </c:pt>
                <c:pt idx="4033">
                  <c:v>-6.0237499999999997</c:v>
                </c:pt>
                <c:pt idx="4034">
                  <c:v>-6.02379</c:v>
                </c:pt>
                <c:pt idx="4035">
                  <c:v>-6.0274200000000002</c:v>
                </c:pt>
                <c:pt idx="4036">
                  <c:v>-6.0289200000000003</c:v>
                </c:pt>
                <c:pt idx="4037">
                  <c:v>-6.0347799999999996</c:v>
                </c:pt>
                <c:pt idx="4038">
                  <c:v>-6.0385600000000004</c:v>
                </c:pt>
                <c:pt idx="4039">
                  <c:v>-6.0385600000000004</c:v>
                </c:pt>
                <c:pt idx="4040">
                  <c:v>-6.0424800000000003</c:v>
                </c:pt>
                <c:pt idx="4041">
                  <c:v>-6.0450100000000004</c:v>
                </c:pt>
                <c:pt idx="4042">
                  <c:v>-6.04847</c:v>
                </c:pt>
                <c:pt idx="4043">
                  <c:v>-6.04847</c:v>
                </c:pt>
                <c:pt idx="4044">
                  <c:v>-6.0620900000000004</c:v>
                </c:pt>
                <c:pt idx="4045">
                  <c:v>-6.0623699999999996</c:v>
                </c:pt>
                <c:pt idx="4046">
                  <c:v>-6.0639399999999997</c:v>
                </c:pt>
                <c:pt idx="4047">
                  <c:v>-6.0692300000000001</c:v>
                </c:pt>
                <c:pt idx="4048">
                  <c:v>-6.0786300000000004</c:v>
                </c:pt>
                <c:pt idx="4049">
                  <c:v>-6.08209</c:v>
                </c:pt>
                <c:pt idx="4050">
                  <c:v>-6.0825399999999998</c:v>
                </c:pt>
                <c:pt idx="4051">
                  <c:v>-6.0919400000000001</c:v>
                </c:pt>
                <c:pt idx="4052">
                  <c:v>-6.09267</c:v>
                </c:pt>
                <c:pt idx="4053">
                  <c:v>-6.0989000000000004</c:v>
                </c:pt>
                <c:pt idx="4054">
                  <c:v>-6.0989000000000004</c:v>
                </c:pt>
                <c:pt idx="4055">
                  <c:v>-6.1067799999999997</c:v>
                </c:pt>
                <c:pt idx="4056">
                  <c:v>-6.1067799999999997</c:v>
                </c:pt>
                <c:pt idx="4057">
                  <c:v>-6.1081700000000003</c:v>
                </c:pt>
                <c:pt idx="4058">
                  <c:v>-6.1124299999999998</c:v>
                </c:pt>
                <c:pt idx="4059">
                  <c:v>-6.1179100000000002</c:v>
                </c:pt>
                <c:pt idx="4060">
                  <c:v>-6.1179100000000002</c:v>
                </c:pt>
                <c:pt idx="4061">
                  <c:v>-6.1179100000000002</c:v>
                </c:pt>
                <c:pt idx="4062">
                  <c:v>-6.1229300000000002</c:v>
                </c:pt>
                <c:pt idx="4063">
                  <c:v>-6.1229300000000002</c:v>
                </c:pt>
                <c:pt idx="4064">
                  <c:v>-6.1249099999999999</c:v>
                </c:pt>
                <c:pt idx="4065">
                  <c:v>-6.1249099999999999</c:v>
                </c:pt>
                <c:pt idx="4066">
                  <c:v>-6.1320699999999997</c:v>
                </c:pt>
                <c:pt idx="4067">
                  <c:v>-6.1320699999999997</c:v>
                </c:pt>
                <c:pt idx="4068">
                  <c:v>-6.1345700000000001</c:v>
                </c:pt>
                <c:pt idx="4069">
                  <c:v>-6.1381300000000003</c:v>
                </c:pt>
                <c:pt idx="4070">
                  <c:v>-6.1432399999999996</c:v>
                </c:pt>
                <c:pt idx="4071">
                  <c:v>-6.1485799999999999</c:v>
                </c:pt>
                <c:pt idx="4072">
                  <c:v>-6.1485799999999999</c:v>
                </c:pt>
                <c:pt idx="4073">
                  <c:v>-6.1567699999999999</c:v>
                </c:pt>
                <c:pt idx="4074">
                  <c:v>-6.1567699999999999</c:v>
                </c:pt>
                <c:pt idx="4075">
                  <c:v>-6.1604799999999997</c:v>
                </c:pt>
                <c:pt idx="4076">
                  <c:v>-6.1604799999999997</c:v>
                </c:pt>
                <c:pt idx="4077">
                  <c:v>-6.1670699999999998</c:v>
                </c:pt>
                <c:pt idx="4078">
                  <c:v>-6.16784</c:v>
                </c:pt>
                <c:pt idx="4079">
                  <c:v>-6.1719600000000003</c:v>
                </c:pt>
                <c:pt idx="4080">
                  <c:v>-6.1749099999999997</c:v>
                </c:pt>
                <c:pt idx="4081">
                  <c:v>-6.1786599999999998</c:v>
                </c:pt>
                <c:pt idx="4082">
                  <c:v>-6.1810499999999999</c:v>
                </c:pt>
                <c:pt idx="4083">
                  <c:v>-6.1810499999999999</c:v>
                </c:pt>
                <c:pt idx="4084">
                  <c:v>-6.1870500000000002</c:v>
                </c:pt>
                <c:pt idx="4085">
                  <c:v>-6.1870500000000002</c:v>
                </c:pt>
                <c:pt idx="4086">
                  <c:v>-6.1948299999999996</c:v>
                </c:pt>
                <c:pt idx="4087">
                  <c:v>-6.1954000000000002</c:v>
                </c:pt>
                <c:pt idx="4088">
                  <c:v>-6.2023099999999998</c:v>
                </c:pt>
                <c:pt idx="4089">
                  <c:v>-6.2061999999999999</c:v>
                </c:pt>
                <c:pt idx="4090">
                  <c:v>-6.21225</c:v>
                </c:pt>
                <c:pt idx="4091">
                  <c:v>-6.2149200000000002</c:v>
                </c:pt>
                <c:pt idx="4092">
                  <c:v>-6.2193399999999999</c:v>
                </c:pt>
                <c:pt idx="4093">
                  <c:v>-6.2313799999999997</c:v>
                </c:pt>
                <c:pt idx="4094">
                  <c:v>-6.2313799999999997</c:v>
                </c:pt>
                <c:pt idx="4095">
                  <c:v>-6.2330699999999997</c:v>
                </c:pt>
                <c:pt idx="4096">
                  <c:v>-6.2406499999999996</c:v>
                </c:pt>
                <c:pt idx="4097">
                  <c:v>-6.24709</c:v>
                </c:pt>
                <c:pt idx="4098">
                  <c:v>-6.24709</c:v>
                </c:pt>
                <c:pt idx="4099">
                  <c:v>-6.2541399999999996</c:v>
                </c:pt>
                <c:pt idx="4100">
                  <c:v>-6.2592800000000004</c:v>
                </c:pt>
                <c:pt idx="4101">
                  <c:v>-6.2600699999999998</c:v>
                </c:pt>
                <c:pt idx="4102">
                  <c:v>-6.2646300000000004</c:v>
                </c:pt>
                <c:pt idx="4103">
                  <c:v>-6.2690400000000004</c:v>
                </c:pt>
                <c:pt idx="4104">
                  <c:v>-6.2744499999999999</c:v>
                </c:pt>
                <c:pt idx="4105">
                  <c:v>-6.2744499999999999</c:v>
                </c:pt>
                <c:pt idx="4106">
                  <c:v>-6.2779499999999997</c:v>
                </c:pt>
                <c:pt idx="4107">
                  <c:v>-6.2850000000000001</c:v>
                </c:pt>
                <c:pt idx="4108">
                  <c:v>-6.2910500000000003</c:v>
                </c:pt>
                <c:pt idx="4109">
                  <c:v>-6.2910500000000003</c:v>
                </c:pt>
                <c:pt idx="4110">
                  <c:v>-6.3022200000000002</c:v>
                </c:pt>
                <c:pt idx="4111">
                  <c:v>-6.3059000000000003</c:v>
                </c:pt>
                <c:pt idx="4112">
                  <c:v>-6.3064799999999996</c:v>
                </c:pt>
                <c:pt idx="4113">
                  <c:v>-6.3141299999999996</c:v>
                </c:pt>
                <c:pt idx="4114">
                  <c:v>-6.32219</c:v>
                </c:pt>
                <c:pt idx="4115">
                  <c:v>-6.3274499999999998</c:v>
                </c:pt>
                <c:pt idx="4116">
                  <c:v>-6.3277799999999997</c:v>
                </c:pt>
                <c:pt idx="4117">
                  <c:v>-6.33819</c:v>
                </c:pt>
                <c:pt idx="4118">
                  <c:v>-6.3409500000000003</c:v>
                </c:pt>
                <c:pt idx="4119">
                  <c:v>-6.3464299999999998</c:v>
                </c:pt>
                <c:pt idx="4120">
                  <c:v>-6.3474199999999996</c:v>
                </c:pt>
                <c:pt idx="4121">
                  <c:v>-6.35433</c:v>
                </c:pt>
                <c:pt idx="4122">
                  <c:v>-6.3590900000000001</c:v>
                </c:pt>
                <c:pt idx="4123">
                  <c:v>-6.3590900000000001</c:v>
                </c:pt>
                <c:pt idx="4124">
                  <c:v>-6.3625400000000001</c:v>
                </c:pt>
                <c:pt idx="4125">
                  <c:v>-6.3669700000000002</c:v>
                </c:pt>
                <c:pt idx="4126">
                  <c:v>-6.3691399999999998</c:v>
                </c:pt>
                <c:pt idx="4127">
                  <c:v>-6.3691399999999998</c:v>
                </c:pt>
                <c:pt idx="4128">
                  <c:v>-6.3772099999999998</c:v>
                </c:pt>
                <c:pt idx="4129">
                  <c:v>-6.3803799999999997</c:v>
                </c:pt>
                <c:pt idx="4130">
                  <c:v>-6.3849400000000003</c:v>
                </c:pt>
                <c:pt idx="4131">
                  <c:v>-6.3888100000000003</c:v>
                </c:pt>
                <c:pt idx="4132">
                  <c:v>-6.3967999999999998</c:v>
                </c:pt>
                <c:pt idx="4133">
                  <c:v>-6.4014800000000003</c:v>
                </c:pt>
                <c:pt idx="4134">
                  <c:v>-6.4081700000000001</c:v>
                </c:pt>
                <c:pt idx="4135">
                  <c:v>-6.4127000000000001</c:v>
                </c:pt>
                <c:pt idx="4136">
                  <c:v>-6.41805</c:v>
                </c:pt>
                <c:pt idx="4137">
                  <c:v>-6.4291400000000003</c:v>
                </c:pt>
                <c:pt idx="4138">
                  <c:v>-6.4291400000000003</c:v>
                </c:pt>
                <c:pt idx="4139">
                  <c:v>-6.4377199999999997</c:v>
                </c:pt>
                <c:pt idx="4140">
                  <c:v>-6.4425800000000004</c:v>
                </c:pt>
                <c:pt idx="4141">
                  <c:v>-6.4469900000000004</c:v>
                </c:pt>
                <c:pt idx="4142">
                  <c:v>-6.4506199999999998</c:v>
                </c:pt>
                <c:pt idx="4143">
                  <c:v>-6.4585499999999998</c:v>
                </c:pt>
                <c:pt idx="4144">
                  <c:v>-6.4649599999999996</c:v>
                </c:pt>
                <c:pt idx="4145">
                  <c:v>-6.4678899999999997</c:v>
                </c:pt>
                <c:pt idx="4146">
                  <c:v>-6.4709899999999996</c:v>
                </c:pt>
                <c:pt idx="4147">
                  <c:v>-6.4747599999999998</c:v>
                </c:pt>
                <c:pt idx="4148">
                  <c:v>-6.4805200000000003</c:v>
                </c:pt>
                <c:pt idx="4149">
                  <c:v>-6.4810800000000004</c:v>
                </c:pt>
                <c:pt idx="4150">
                  <c:v>-6.4858900000000004</c:v>
                </c:pt>
                <c:pt idx="4151">
                  <c:v>-6.4901099999999996</c:v>
                </c:pt>
                <c:pt idx="4152">
                  <c:v>-6.4955400000000001</c:v>
                </c:pt>
                <c:pt idx="4153">
                  <c:v>-6.4974400000000001</c:v>
                </c:pt>
                <c:pt idx="4154">
                  <c:v>-6.5039699999999998</c:v>
                </c:pt>
                <c:pt idx="4155">
                  <c:v>-6.5098700000000003</c:v>
                </c:pt>
                <c:pt idx="4156">
                  <c:v>-6.5125200000000003</c:v>
                </c:pt>
                <c:pt idx="4157">
                  <c:v>-6.5183200000000001</c:v>
                </c:pt>
                <c:pt idx="4158">
                  <c:v>-6.5223100000000001</c:v>
                </c:pt>
                <c:pt idx="4159">
                  <c:v>-6.5301799999999997</c:v>
                </c:pt>
                <c:pt idx="4160">
                  <c:v>-6.5301799999999997</c:v>
                </c:pt>
                <c:pt idx="4161">
                  <c:v>-6.5354099999999997</c:v>
                </c:pt>
                <c:pt idx="4162">
                  <c:v>-6.54</c:v>
                </c:pt>
                <c:pt idx="4163">
                  <c:v>-6.5450499999999998</c:v>
                </c:pt>
                <c:pt idx="4164">
                  <c:v>-6.5450499999999998</c:v>
                </c:pt>
                <c:pt idx="4165">
                  <c:v>-6.5475700000000003</c:v>
                </c:pt>
                <c:pt idx="4166">
                  <c:v>-6.5536099999999999</c:v>
                </c:pt>
                <c:pt idx="4167">
                  <c:v>-6.5536099999999999</c:v>
                </c:pt>
                <c:pt idx="4168">
                  <c:v>-6.5536099999999999</c:v>
                </c:pt>
                <c:pt idx="4169">
                  <c:v>-6.5539500000000004</c:v>
                </c:pt>
                <c:pt idx="4170">
                  <c:v>-6.556</c:v>
                </c:pt>
                <c:pt idx="4171">
                  <c:v>-6.556</c:v>
                </c:pt>
                <c:pt idx="4172">
                  <c:v>-6.5563500000000001</c:v>
                </c:pt>
                <c:pt idx="4173">
                  <c:v>-6.55985</c:v>
                </c:pt>
                <c:pt idx="4174">
                  <c:v>-6.5628299999999999</c:v>
                </c:pt>
                <c:pt idx="4175">
                  <c:v>-6.5628299999999999</c:v>
                </c:pt>
                <c:pt idx="4176">
                  <c:v>-6.5640700000000001</c:v>
                </c:pt>
                <c:pt idx="4177">
                  <c:v>-6.57</c:v>
                </c:pt>
                <c:pt idx="4178">
                  <c:v>-6.57</c:v>
                </c:pt>
                <c:pt idx="4179">
                  <c:v>-6.5719200000000004</c:v>
                </c:pt>
                <c:pt idx="4180">
                  <c:v>-6.5740499999999997</c:v>
                </c:pt>
                <c:pt idx="4181">
                  <c:v>-6.5793699999999999</c:v>
                </c:pt>
                <c:pt idx="4182">
                  <c:v>-6.5793699999999999</c:v>
                </c:pt>
                <c:pt idx="4183">
                  <c:v>-6.5814399999999997</c:v>
                </c:pt>
                <c:pt idx="4184">
                  <c:v>-6.5828300000000004</c:v>
                </c:pt>
                <c:pt idx="4185">
                  <c:v>-6.5868799999999998</c:v>
                </c:pt>
                <c:pt idx="4186">
                  <c:v>-6.5868799999999998</c:v>
                </c:pt>
                <c:pt idx="4187">
                  <c:v>-6.5871899999999997</c:v>
                </c:pt>
                <c:pt idx="4188">
                  <c:v>-6.5926600000000004</c:v>
                </c:pt>
                <c:pt idx="4189">
                  <c:v>-6.5926600000000004</c:v>
                </c:pt>
                <c:pt idx="4190">
                  <c:v>-6.5926600000000004</c:v>
                </c:pt>
                <c:pt idx="4191">
                  <c:v>-6.5929599999999997</c:v>
                </c:pt>
                <c:pt idx="4192">
                  <c:v>-6.5949</c:v>
                </c:pt>
                <c:pt idx="4193">
                  <c:v>-6.5949</c:v>
                </c:pt>
                <c:pt idx="4194">
                  <c:v>-6.5976800000000004</c:v>
                </c:pt>
                <c:pt idx="4195">
                  <c:v>-6.6025</c:v>
                </c:pt>
                <c:pt idx="4196">
                  <c:v>-6.6036599999999996</c:v>
                </c:pt>
                <c:pt idx="4197">
                  <c:v>-6.6050899999999997</c:v>
                </c:pt>
                <c:pt idx="4198">
                  <c:v>-6.6103800000000001</c:v>
                </c:pt>
                <c:pt idx="4199">
                  <c:v>-6.6162200000000002</c:v>
                </c:pt>
                <c:pt idx="4200">
                  <c:v>-6.6198300000000003</c:v>
                </c:pt>
                <c:pt idx="4201">
                  <c:v>-6.6230500000000001</c:v>
                </c:pt>
                <c:pt idx="4202">
                  <c:v>-6.6281999999999996</c:v>
                </c:pt>
                <c:pt idx="4203">
                  <c:v>-6.6354699999999998</c:v>
                </c:pt>
                <c:pt idx="4204">
                  <c:v>-6.6373699999999998</c:v>
                </c:pt>
                <c:pt idx="4205">
                  <c:v>-6.6419100000000002</c:v>
                </c:pt>
                <c:pt idx="4206">
                  <c:v>-6.6476300000000004</c:v>
                </c:pt>
                <c:pt idx="4207">
                  <c:v>-6.6512200000000004</c:v>
                </c:pt>
                <c:pt idx="4208">
                  <c:v>-6.6516999999999999</c:v>
                </c:pt>
                <c:pt idx="4209">
                  <c:v>-6.6586100000000004</c:v>
                </c:pt>
                <c:pt idx="4210">
                  <c:v>-6.6632899999999999</c:v>
                </c:pt>
                <c:pt idx="4211">
                  <c:v>-6.6632899999999999</c:v>
                </c:pt>
                <c:pt idx="4212">
                  <c:v>-6.6632899999999999</c:v>
                </c:pt>
                <c:pt idx="4213">
                  <c:v>-6.6646000000000001</c:v>
                </c:pt>
                <c:pt idx="4214">
                  <c:v>-6.6687200000000004</c:v>
                </c:pt>
                <c:pt idx="4215">
                  <c:v>-6.6687200000000004</c:v>
                </c:pt>
                <c:pt idx="4216">
                  <c:v>-6.6706799999999999</c:v>
                </c:pt>
                <c:pt idx="4217">
                  <c:v>-6.6767799999999999</c:v>
                </c:pt>
                <c:pt idx="4218">
                  <c:v>-6.6770300000000002</c:v>
                </c:pt>
                <c:pt idx="4219">
                  <c:v>-6.6772900000000002</c:v>
                </c:pt>
                <c:pt idx="4220">
                  <c:v>-6.6831100000000001</c:v>
                </c:pt>
                <c:pt idx="4221">
                  <c:v>-6.6843500000000002</c:v>
                </c:pt>
                <c:pt idx="4222">
                  <c:v>-6.6880600000000001</c:v>
                </c:pt>
                <c:pt idx="4223">
                  <c:v>-6.69116</c:v>
                </c:pt>
                <c:pt idx="4224">
                  <c:v>-6.6923199999999996</c:v>
                </c:pt>
                <c:pt idx="4225">
                  <c:v>-6.6969399999999997</c:v>
                </c:pt>
                <c:pt idx="4226">
                  <c:v>-6.6989099999999997</c:v>
                </c:pt>
                <c:pt idx="4227">
                  <c:v>-6.6989400000000003</c:v>
                </c:pt>
                <c:pt idx="4228">
                  <c:v>-6.7035999999999998</c:v>
                </c:pt>
                <c:pt idx="4229">
                  <c:v>-6.7061000000000002</c:v>
                </c:pt>
                <c:pt idx="4230">
                  <c:v>-6.7061000000000002</c:v>
                </c:pt>
                <c:pt idx="4231">
                  <c:v>-6.7086699999999997</c:v>
                </c:pt>
                <c:pt idx="4232">
                  <c:v>-6.7108999999999996</c:v>
                </c:pt>
                <c:pt idx="4233">
                  <c:v>-6.7108999999999996</c:v>
                </c:pt>
                <c:pt idx="4234">
                  <c:v>-6.7108999999999996</c:v>
                </c:pt>
                <c:pt idx="4235">
                  <c:v>-6.71183</c:v>
                </c:pt>
                <c:pt idx="4236">
                  <c:v>-6.7133500000000002</c:v>
                </c:pt>
                <c:pt idx="4237">
                  <c:v>-6.71591</c:v>
                </c:pt>
                <c:pt idx="4238">
                  <c:v>-6.7179399999999996</c:v>
                </c:pt>
                <c:pt idx="4239">
                  <c:v>-6.7207400000000002</c:v>
                </c:pt>
                <c:pt idx="4240">
                  <c:v>-6.7247199999999996</c:v>
                </c:pt>
                <c:pt idx="4241">
                  <c:v>-6.7256099999999996</c:v>
                </c:pt>
                <c:pt idx="4242">
                  <c:v>-6.7297099999999999</c:v>
                </c:pt>
                <c:pt idx="4243">
                  <c:v>-6.7349500000000004</c:v>
                </c:pt>
                <c:pt idx="4244">
                  <c:v>-6.7393299999999998</c:v>
                </c:pt>
                <c:pt idx="4245">
                  <c:v>-6.7403899999999997</c:v>
                </c:pt>
                <c:pt idx="4246">
                  <c:v>-6.7466400000000002</c:v>
                </c:pt>
                <c:pt idx="4247">
                  <c:v>-6.7497800000000003</c:v>
                </c:pt>
                <c:pt idx="4248">
                  <c:v>-6.7521300000000002</c:v>
                </c:pt>
                <c:pt idx="4249">
                  <c:v>-6.7533599999999998</c:v>
                </c:pt>
                <c:pt idx="4250">
                  <c:v>-6.7582100000000001</c:v>
                </c:pt>
                <c:pt idx="4251">
                  <c:v>-6.7610700000000001</c:v>
                </c:pt>
                <c:pt idx="4252">
                  <c:v>-6.7610700000000001</c:v>
                </c:pt>
                <c:pt idx="4253">
                  <c:v>-6.7654100000000001</c:v>
                </c:pt>
                <c:pt idx="4254">
                  <c:v>-6.7680899999999999</c:v>
                </c:pt>
                <c:pt idx="4255">
                  <c:v>-6.76945</c:v>
                </c:pt>
                <c:pt idx="4256">
                  <c:v>-6.76945</c:v>
                </c:pt>
                <c:pt idx="4257">
                  <c:v>-6.7744099999999996</c:v>
                </c:pt>
                <c:pt idx="4258">
                  <c:v>-6.7782999999999998</c:v>
                </c:pt>
                <c:pt idx="4259">
                  <c:v>-6.7782999999999998</c:v>
                </c:pt>
                <c:pt idx="4260">
                  <c:v>-6.7803300000000002</c:v>
                </c:pt>
                <c:pt idx="4261">
                  <c:v>-6.7858999999999998</c:v>
                </c:pt>
                <c:pt idx="4262">
                  <c:v>-6.7897600000000002</c:v>
                </c:pt>
                <c:pt idx="4263">
                  <c:v>-6.7903900000000004</c:v>
                </c:pt>
                <c:pt idx="4264">
                  <c:v>-6.7945000000000002</c:v>
                </c:pt>
                <c:pt idx="4265">
                  <c:v>-6.8007099999999996</c:v>
                </c:pt>
                <c:pt idx="4266">
                  <c:v>-6.8049600000000003</c:v>
                </c:pt>
                <c:pt idx="4267">
                  <c:v>-6.8072999999999997</c:v>
                </c:pt>
                <c:pt idx="4268">
                  <c:v>-6.8129900000000001</c:v>
                </c:pt>
                <c:pt idx="4269">
                  <c:v>-6.8195800000000002</c:v>
                </c:pt>
                <c:pt idx="4270">
                  <c:v>-6.8222100000000001</c:v>
                </c:pt>
                <c:pt idx="4271">
                  <c:v>-6.8222100000000001</c:v>
                </c:pt>
                <c:pt idx="4272">
                  <c:v>-6.8276399999999997</c:v>
                </c:pt>
                <c:pt idx="4273">
                  <c:v>-6.83223</c:v>
                </c:pt>
                <c:pt idx="4274">
                  <c:v>-6.83223</c:v>
                </c:pt>
                <c:pt idx="4275">
                  <c:v>-6.8348399999999998</c:v>
                </c:pt>
                <c:pt idx="4276">
                  <c:v>-6.8374899999999998</c:v>
                </c:pt>
                <c:pt idx="4277">
                  <c:v>-6.8391999999999999</c:v>
                </c:pt>
                <c:pt idx="4278">
                  <c:v>-6.8400100000000004</c:v>
                </c:pt>
                <c:pt idx="4279">
                  <c:v>-6.8430799999999996</c:v>
                </c:pt>
                <c:pt idx="4280">
                  <c:v>-6.8460900000000002</c:v>
                </c:pt>
                <c:pt idx="4281">
                  <c:v>-6.8478700000000003</c:v>
                </c:pt>
                <c:pt idx="4282">
                  <c:v>-6.8511800000000003</c:v>
                </c:pt>
                <c:pt idx="4283">
                  <c:v>-6.8549499999999997</c:v>
                </c:pt>
                <c:pt idx="4284">
                  <c:v>-6.8571299999999997</c:v>
                </c:pt>
                <c:pt idx="4285">
                  <c:v>-6.8583600000000002</c:v>
                </c:pt>
                <c:pt idx="4286">
                  <c:v>-6.8627200000000004</c:v>
                </c:pt>
                <c:pt idx="4287">
                  <c:v>-6.8652600000000001</c:v>
                </c:pt>
                <c:pt idx="4288">
                  <c:v>-6.8690899999999999</c:v>
                </c:pt>
                <c:pt idx="4289">
                  <c:v>-6.8733199999999997</c:v>
                </c:pt>
                <c:pt idx="4290">
                  <c:v>-6.8737000000000004</c:v>
                </c:pt>
                <c:pt idx="4291">
                  <c:v>-6.8789600000000002</c:v>
                </c:pt>
                <c:pt idx="4292">
                  <c:v>-6.8821599999999998</c:v>
                </c:pt>
                <c:pt idx="4293">
                  <c:v>-6.8821599999999998</c:v>
                </c:pt>
                <c:pt idx="4294">
                  <c:v>-6.8848000000000003</c:v>
                </c:pt>
                <c:pt idx="4295">
                  <c:v>-6.88978</c:v>
                </c:pt>
                <c:pt idx="4296">
                  <c:v>-6.88978</c:v>
                </c:pt>
                <c:pt idx="4297">
                  <c:v>-6.88978</c:v>
                </c:pt>
                <c:pt idx="4298">
                  <c:v>-6.8911899999999999</c:v>
                </c:pt>
                <c:pt idx="4299">
                  <c:v>-6.8911899999999999</c:v>
                </c:pt>
                <c:pt idx="4300">
                  <c:v>-6.8911899999999999</c:v>
                </c:pt>
                <c:pt idx="4301">
                  <c:v>-6.8911899999999999</c:v>
                </c:pt>
                <c:pt idx="4302">
                  <c:v>-6.8956499999999998</c:v>
                </c:pt>
                <c:pt idx="4303">
                  <c:v>-6.8967599999999996</c:v>
                </c:pt>
                <c:pt idx="4304">
                  <c:v>-6.8967599999999996</c:v>
                </c:pt>
                <c:pt idx="4305">
                  <c:v>-6.8995800000000003</c:v>
                </c:pt>
                <c:pt idx="4306">
                  <c:v>-6.9041899999999998</c:v>
                </c:pt>
                <c:pt idx="4307">
                  <c:v>-6.9041899999999998</c:v>
                </c:pt>
                <c:pt idx="4308">
                  <c:v>-6.9055900000000001</c:v>
                </c:pt>
                <c:pt idx="4309">
                  <c:v>-6.9123999999999999</c:v>
                </c:pt>
                <c:pt idx="4310">
                  <c:v>-6.9130099999999999</c:v>
                </c:pt>
                <c:pt idx="4311">
                  <c:v>-6.9130700000000003</c:v>
                </c:pt>
                <c:pt idx="4312">
                  <c:v>-6.9180000000000001</c:v>
                </c:pt>
                <c:pt idx="4313">
                  <c:v>-6.9230200000000002</c:v>
                </c:pt>
                <c:pt idx="4314">
                  <c:v>-6.9230200000000002</c:v>
                </c:pt>
                <c:pt idx="4315">
                  <c:v>-6.92408</c:v>
                </c:pt>
                <c:pt idx="4316">
                  <c:v>-6.9267300000000001</c:v>
                </c:pt>
                <c:pt idx="4317">
                  <c:v>-6.9295299999999997</c:v>
                </c:pt>
                <c:pt idx="4318">
                  <c:v>-6.9295299999999997</c:v>
                </c:pt>
                <c:pt idx="4319">
                  <c:v>-6.92964</c:v>
                </c:pt>
                <c:pt idx="4320">
                  <c:v>-6.9322100000000004</c:v>
                </c:pt>
                <c:pt idx="4321">
                  <c:v>-6.9322100000000004</c:v>
                </c:pt>
                <c:pt idx="4322">
                  <c:v>-6.9322100000000004</c:v>
                </c:pt>
                <c:pt idx="4323">
                  <c:v>-6.9333900000000002</c:v>
                </c:pt>
                <c:pt idx="4324">
                  <c:v>-6.9376499999999997</c:v>
                </c:pt>
                <c:pt idx="4325">
                  <c:v>-6.9376499999999997</c:v>
                </c:pt>
                <c:pt idx="4326">
                  <c:v>-6.9393700000000003</c:v>
                </c:pt>
                <c:pt idx="4327">
                  <c:v>-6.9426600000000001</c:v>
                </c:pt>
                <c:pt idx="4328">
                  <c:v>-6.9431799999999999</c:v>
                </c:pt>
                <c:pt idx="4329">
                  <c:v>-6.9435200000000004</c:v>
                </c:pt>
                <c:pt idx="4330">
                  <c:v>-6.9503899999999996</c:v>
                </c:pt>
                <c:pt idx="4331">
                  <c:v>-6.9538799999999998</c:v>
                </c:pt>
                <c:pt idx="4332">
                  <c:v>-6.9566100000000004</c:v>
                </c:pt>
                <c:pt idx="4333">
                  <c:v>-6.9601800000000003</c:v>
                </c:pt>
                <c:pt idx="4334">
                  <c:v>-6.96068</c:v>
                </c:pt>
                <c:pt idx="4335">
                  <c:v>-6.9674399999999999</c:v>
                </c:pt>
                <c:pt idx="4336">
                  <c:v>-6.9692699999999999</c:v>
                </c:pt>
                <c:pt idx="4337">
                  <c:v>-6.9700600000000001</c:v>
                </c:pt>
                <c:pt idx="4338">
                  <c:v>-6.97403</c:v>
                </c:pt>
                <c:pt idx="4339">
                  <c:v>-6.9770500000000002</c:v>
                </c:pt>
                <c:pt idx="4340">
                  <c:v>-6.9770500000000002</c:v>
                </c:pt>
                <c:pt idx="4341">
                  <c:v>-6.9771999999999998</c:v>
                </c:pt>
                <c:pt idx="4342">
                  <c:v>-6.9803199999999999</c:v>
                </c:pt>
                <c:pt idx="4343">
                  <c:v>-6.9819800000000001</c:v>
                </c:pt>
                <c:pt idx="4344">
                  <c:v>-6.98292</c:v>
                </c:pt>
                <c:pt idx="4345">
                  <c:v>-6.9838899999999997</c:v>
                </c:pt>
                <c:pt idx="4346">
                  <c:v>-6.9888199999999996</c:v>
                </c:pt>
                <c:pt idx="4347">
                  <c:v>-6.9916099999999997</c:v>
                </c:pt>
                <c:pt idx="4348">
                  <c:v>-6.9919200000000004</c:v>
                </c:pt>
                <c:pt idx="4349">
                  <c:v>-6.9958900000000002</c:v>
                </c:pt>
                <c:pt idx="4350">
                  <c:v>-6.9985999999999997</c:v>
                </c:pt>
                <c:pt idx="4351">
                  <c:v>-7.0001600000000002</c:v>
                </c:pt>
                <c:pt idx="4352">
                  <c:v>-7.0039300000000004</c:v>
                </c:pt>
                <c:pt idx="4353">
                  <c:v>-7.0083000000000002</c:v>
                </c:pt>
                <c:pt idx="4354">
                  <c:v>-7.01213</c:v>
                </c:pt>
                <c:pt idx="4355">
                  <c:v>-7.0133200000000002</c:v>
                </c:pt>
                <c:pt idx="4356">
                  <c:v>-7.0161800000000003</c:v>
                </c:pt>
                <c:pt idx="4357">
                  <c:v>-7.0216500000000002</c:v>
                </c:pt>
                <c:pt idx="4358">
                  <c:v>-7.02372</c:v>
                </c:pt>
                <c:pt idx="4359">
                  <c:v>-7.02372</c:v>
                </c:pt>
                <c:pt idx="4360">
                  <c:v>-7.0286499999999998</c:v>
                </c:pt>
                <c:pt idx="4361">
                  <c:v>-7.0337500000000004</c:v>
                </c:pt>
                <c:pt idx="4362">
                  <c:v>-7.0337500000000004</c:v>
                </c:pt>
                <c:pt idx="4363">
                  <c:v>-7.0337500000000004</c:v>
                </c:pt>
                <c:pt idx="4364">
                  <c:v>-7.0387300000000002</c:v>
                </c:pt>
                <c:pt idx="4365">
                  <c:v>-7.0387300000000002</c:v>
                </c:pt>
                <c:pt idx="4366">
                  <c:v>-7.0387300000000002</c:v>
                </c:pt>
                <c:pt idx="4367">
                  <c:v>-7.04223</c:v>
                </c:pt>
                <c:pt idx="4368">
                  <c:v>-7.0448399999999998</c:v>
                </c:pt>
                <c:pt idx="4369">
                  <c:v>-7.0448399999999998</c:v>
                </c:pt>
                <c:pt idx="4370">
                  <c:v>-7.0488200000000001</c:v>
                </c:pt>
                <c:pt idx="4371">
                  <c:v>-7.04894</c:v>
                </c:pt>
                <c:pt idx="4372">
                  <c:v>-7.0503999999999998</c:v>
                </c:pt>
                <c:pt idx="4373">
                  <c:v>-7.0510799999999998</c:v>
                </c:pt>
                <c:pt idx="4374">
                  <c:v>-7.0540900000000004</c:v>
                </c:pt>
                <c:pt idx="4375">
                  <c:v>-7.0575000000000001</c:v>
                </c:pt>
                <c:pt idx="4376">
                  <c:v>-7.0589300000000001</c:v>
                </c:pt>
                <c:pt idx="4377">
                  <c:v>-7.0589300000000001</c:v>
                </c:pt>
                <c:pt idx="4378">
                  <c:v>-7.0599299999999996</c:v>
                </c:pt>
                <c:pt idx="4379">
                  <c:v>-7.0632299999999999</c:v>
                </c:pt>
                <c:pt idx="4380">
                  <c:v>-7.0632299999999999</c:v>
                </c:pt>
                <c:pt idx="4381">
                  <c:v>-7.0632299999999999</c:v>
                </c:pt>
                <c:pt idx="4382">
                  <c:v>-7.0645100000000003</c:v>
                </c:pt>
                <c:pt idx="4383">
                  <c:v>-7.0645100000000003</c:v>
                </c:pt>
                <c:pt idx="4384">
                  <c:v>-7.0645100000000003</c:v>
                </c:pt>
                <c:pt idx="4385">
                  <c:v>-7.0645100000000003</c:v>
                </c:pt>
                <c:pt idx="4386">
                  <c:v>-7.0645800000000003</c:v>
                </c:pt>
                <c:pt idx="4387">
                  <c:v>-7.0645800000000003</c:v>
                </c:pt>
                <c:pt idx="4388">
                  <c:v>-7.0645800000000003</c:v>
                </c:pt>
                <c:pt idx="4389">
                  <c:v>-7.0645800000000003</c:v>
                </c:pt>
                <c:pt idx="4390">
                  <c:v>-7.0662200000000004</c:v>
                </c:pt>
                <c:pt idx="4391">
                  <c:v>-7.0662200000000004</c:v>
                </c:pt>
                <c:pt idx="4392">
                  <c:v>-7.0668300000000004</c:v>
                </c:pt>
                <c:pt idx="4393">
                  <c:v>-7.0668300000000004</c:v>
                </c:pt>
                <c:pt idx="4394">
                  <c:v>-7.0675499999999998</c:v>
                </c:pt>
                <c:pt idx="4395">
                  <c:v>-7.0684699999999996</c:v>
                </c:pt>
                <c:pt idx="4396">
                  <c:v>-7.07193</c:v>
                </c:pt>
                <c:pt idx="4397">
                  <c:v>-7.0726300000000002</c:v>
                </c:pt>
                <c:pt idx="4398">
                  <c:v>-7.0763699999999998</c:v>
                </c:pt>
                <c:pt idx="4399">
                  <c:v>-7.0790199999999999</c:v>
                </c:pt>
                <c:pt idx="4400">
                  <c:v>-7.0790199999999999</c:v>
                </c:pt>
                <c:pt idx="4401">
                  <c:v>-7.08094</c:v>
                </c:pt>
                <c:pt idx="4402">
                  <c:v>-7.0822500000000002</c:v>
                </c:pt>
                <c:pt idx="4403">
                  <c:v>-7.0822500000000002</c:v>
                </c:pt>
                <c:pt idx="4404">
                  <c:v>-7.0822500000000002</c:v>
                </c:pt>
                <c:pt idx="4405">
                  <c:v>-7.0865200000000002</c:v>
                </c:pt>
                <c:pt idx="4406">
                  <c:v>-7.0865200000000002</c:v>
                </c:pt>
                <c:pt idx="4407">
                  <c:v>-7.0865200000000002</c:v>
                </c:pt>
                <c:pt idx="4408">
                  <c:v>-7.0865200000000002</c:v>
                </c:pt>
                <c:pt idx="4409">
                  <c:v>-7.0869799999999996</c:v>
                </c:pt>
                <c:pt idx="4410">
                  <c:v>-7.0869799999999996</c:v>
                </c:pt>
                <c:pt idx="4411">
                  <c:v>-7.0875700000000004</c:v>
                </c:pt>
                <c:pt idx="4412">
                  <c:v>-7.0905800000000001</c:v>
                </c:pt>
                <c:pt idx="4413">
                  <c:v>-7.0915699999999999</c:v>
                </c:pt>
                <c:pt idx="4414">
                  <c:v>-7.0915699999999999</c:v>
                </c:pt>
                <c:pt idx="4415">
                  <c:v>-7.0915699999999999</c:v>
                </c:pt>
                <c:pt idx="4416">
                  <c:v>-7.0949200000000001</c:v>
                </c:pt>
                <c:pt idx="4417">
                  <c:v>-7.0954300000000003</c:v>
                </c:pt>
                <c:pt idx="4418">
                  <c:v>-7.0973899999999999</c:v>
                </c:pt>
                <c:pt idx="4419">
                  <c:v>-7.1032500000000001</c:v>
                </c:pt>
                <c:pt idx="4420">
                  <c:v>-7.1052900000000001</c:v>
                </c:pt>
                <c:pt idx="4421">
                  <c:v>-7.1052900000000001</c:v>
                </c:pt>
                <c:pt idx="4422">
                  <c:v>-7.1071999999999997</c:v>
                </c:pt>
                <c:pt idx="4423">
                  <c:v>-7.1111000000000004</c:v>
                </c:pt>
                <c:pt idx="4424">
                  <c:v>-7.1124400000000003</c:v>
                </c:pt>
                <c:pt idx="4425">
                  <c:v>-7.1124400000000003</c:v>
                </c:pt>
                <c:pt idx="4426">
                  <c:v>-7.1138700000000004</c:v>
                </c:pt>
                <c:pt idx="4427">
                  <c:v>-7.1162700000000001</c:v>
                </c:pt>
                <c:pt idx="4428">
                  <c:v>-7.1169000000000002</c:v>
                </c:pt>
                <c:pt idx="4429">
                  <c:v>-7.11843</c:v>
                </c:pt>
                <c:pt idx="4430">
                  <c:v>-7.1206399999999999</c:v>
                </c:pt>
                <c:pt idx="4431">
                  <c:v>-7.1238099999999998</c:v>
                </c:pt>
                <c:pt idx="4432">
                  <c:v>-7.1249200000000004</c:v>
                </c:pt>
                <c:pt idx="4433">
                  <c:v>-7.1276099999999998</c:v>
                </c:pt>
                <c:pt idx="4434">
                  <c:v>-7.1302399999999997</c:v>
                </c:pt>
                <c:pt idx="4435">
                  <c:v>-7.1325500000000002</c:v>
                </c:pt>
                <c:pt idx="4436">
                  <c:v>-7.1325799999999999</c:v>
                </c:pt>
                <c:pt idx="4437">
                  <c:v>-7.1340399999999997</c:v>
                </c:pt>
                <c:pt idx="4438">
                  <c:v>-7.1373300000000004</c:v>
                </c:pt>
                <c:pt idx="4439">
                  <c:v>-7.1414900000000001</c:v>
                </c:pt>
                <c:pt idx="4440">
                  <c:v>-7.1414900000000001</c:v>
                </c:pt>
                <c:pt idx="4441">
                  <c:v>-7.1446800000000001</c:v>
                </c:pt>
                <c:pt idx="4442">
                  <c:v>-7.1491600000000002</c:v>
                </c:pt>
                <c:pt idx="4443">
                  <c:v>-7.1491600000000002</c:v>
                </c:pt>
                <c:pt idx="4444">
                  <c:v>-7.1494600000000004</c:v>
                </c:pt>
                <c:pt idx="4445">
                  <c:v>-7.1513499999999999</c:v>
                </c:pt>
                <c:pt idx="4446">
                  <c:v>-7.1534700000000004</c:v>
                </c:pt>
                <c:pt idx="4447">
                  <c:v>-7.1534700000000004</c:v>
                </c:pt>
                <c:pt idx="4448">
                  <c:v>-7.1534700000000004</c:v>
                </c:pt>
                <c:pt idx="4449">
                  <c:v>-7.1541199999999998</c:v>
                </c:pt>
                <c:pt idx="4450">
                  <c:v>-7.1541199999999998</c:v>
                </c:pt>
                <c:pt idx="4451">
                  <c:v>-7.1541199999999998</c:v>
                </c:pt>
                <c:pt idx="4452">
                  <c:v>-7.1552800000000003</c:v>
                </c:pt>
                <c:pt idx="4453">
                  <c:v>-7.1557599999999999</c:v>
                </c:pt>
                <c:pt idx="4454">
                  <c:v>-7.1557599999999999</c:v>
                </c:pt>
                <c:pt idx="4455">
                  <c:v>-7.1557599999999999</c:v>
                </c:pt>
                <c:pt idx="4456">
                  <c:v>-7.1561899999999996</c:v>
                </c:pt>
                <c:pt idx="4457">
                  <c:v>-7.1571499999999997</c:v>
                </c:pt>
                <c:pt idx="4458">
                  <c:v>-7.1571499999999997</c:v>
                </c:pt>
                <c:pt idx="4459">
                  <c:v>-7.1571499999999997</c:v>
                </c:pt>
                <c:pt idx="4460">
                  <c:v>-7.1581900000000003</c:v>
                </c:pt>
                <c:pt idx="4461">
                  <c:v>-7.1610100000000001</c:v>
                </c:pt>
                <c:pt idx="4462">
                  <c:v>-7.1610100000000001</c:v>
                </c:pt>
                <c:pt idx="4463">
                  <c:v>-7.1616799999999996</c:v>
                </c:pt>
                <c:pt idx="4464">
                  <c:v>-7.1632999999999996</c:v>
                </c:pt>
                <c:pt idx="4465">
                  <c:v>-7.1632999999999996</c:v>
                </c:pt>
                <c:pt idx="4466">
                  <c:v>-7.1632999999999996</c:v>
                </c:pt>
                <c:pt idx="4467">
                  <c:v>-7.1637500000000003</c:v>
                </c:pt>
                <c:pt idx="4468">
                  <c:v>-7.1658799999999996</c:v>
                </c:pt>
                <c:pt idx="4469">
                  <c:v>-7.1658799999999996</c:v>
                </c:pt>
                <c:pt idx="4470">
                  <c:v>-7.1658799999999996</c:v>
                </c:pt>
                <c:pt idx="4471">
                  <c:v>-7.1666100000000004</c:v>
                </c:pt>
                <c:pt idx="4472">
                  <c:v>-7.1666100000000004</c:v>
                </c:pt>
                <c:pt idx="4473">
                  <c:v>-7.1666100000000004</c:v>
                </c:pt>
                <c:pt idx="4474">
                  <c:v>-7.1666100000000004</c:v>
                </c:pt>
                <c:pt idx="4475">
                  <c:v>-7.1666100000000004</c:v>
                </c:pt>
                <c:pt idx="4476">
                  <c:v>-7.1666100000000004</c:v>
                </c:pt>
                <c:pt idx="4477">
                  <c:v>-7.1672099999999999</c:v>
                </c:pt>
                <c:pt idx="4478">
                  <c:v>-7.1699799999999998</c:v>
                </c:pt>
                <c:pt idx="4479">
                  <c:v>-7.1699799999999998</c:v>
                </c:pt>
                <c:pt idx="4480">
                  <c:v>-7.1699799999999998</c:v>
                </c:pt>
                <c:pt idx="4481">
                  <c:v>-7.1710200000000004</c:v>
                </c:pt>
                <c:pt idx="4482">
                  <c:v>-7.1743399999999999</c:v>
                </c:pt>
                <c:pt idx="4483">
                  <c:v>-7.1743399999999999</c:v>
                </c:pt>
                <c:pt idx="4484">
                  <c:v>-7.1744300000000001</c:v>
                </c:pt>
                <c:pt idx="4485">
                  <c:v>-7.1779299999999999</c:v>
                </c:pt>
                <c:pt idx="4486">
                  <c:v>-7.1784600000000003</c:v>
                </c:pt>
                <c:pt idx="4487">
                  <c:v>-7.1791099999999997</c:v>
                </c:pt>
                <c:pt idx="4488">
                  <c:v>-7.1791099999999997</c:v>
                </c:pt>
                <c:pt idx="4489">
                  <c:v>-7.1809399999999997</c:v>
                </c:pt>
                <c:pt idx="4490">
                  <c:v>-7.18194</c:v>
                </c:pt>
                <c:pt idx="4491">
                  <c:v>-7.18194</c:v>
                </c:pt>
                <c:pt idx="4492">
                  <c:v>-7.18316</c:v>
                </c:pt>
                <c:pt idx="4493">
                  <c:v>-7.1838699999999998</c:v>
                </c:pt>
                <c:pt idx="4494">
                  <c:v>-7.1852999999999998</c:v>
                </c:pt>
                <c:pt idx="4495">
                  <c:v>-7.1852999999999998</c:v>
                </c:pt>
                <c:pt idx="4496">
                  <c:v>-7.1880699999999997</c:v>
                </c:pt>
                <c:pt idx="4497">
                  <c:v>-7.1881599999999999</c:v>
                </c:pt>
                <c:pt idx="4498">
                  <c:v>-7.1881599999999999</c:v>
                </c:pt>
                <c:pt idx="4499">
                  <c:v>-7.1898299999999997</c:v>
                </c:pt>
                <c:pt idx="4500">
                  <c:v>-7.1900500000000003</c:v>
                </c:pt>
                <c:pt idx="4501">
                  <c:v>-7.1900500000000003</c:v>
                </c:pt>
                <c:pt idx="4502">
                  <c:v>-7.1900500000000003</c:v>
                </c:pt>
                <c:pt idx="4503">
                  <c:v>-7.1919700000000004</c:v>
                </c:pt>
                <c:pt idx="4504">
                  <c:v>-7.1931799999999999</c:v>
                </c:pt>
                <c:pt idx="4505">
                  <c:v>-7.1948600000000003</c:v>
                </c:pt>
                <c:pt idx="4506">
                  <c:v>-7.1948600000000003</c:v>
                </c:pt>
                <c:pt idx="4507">
                  <c:v>-7.1969900000000004</c:v>
                </c:pt>
                <c:pt idx="4508">
                  <c:v>-7.1969900000000004</c:v>
                </c:pt>
                <c:pt idx="4509">
                  <c:v>-7.1969900000000004</c:v>
                </c:pt>
                <c:pt idx="4510">
                  <c:v>-7.1969900000000004</c:v>
                </c:pt>
                <c:pt idx="4511">
                  <c:v>-7.1969900000000004</c:v>
                </c:pt>
                <c:pt idx="4512">
                  <c:v>-7.1969900000000004</c:v>
                </c:pt>
                <c:pt idx="4513">
                  <c:v>-7.1969900000000004</c:v>
                </c:pt>
                <c:pt idx="4514">
                  <c:v>-7.1969900000000004</c:v>
                </c:pt>
                <c:pt idx="4515">
                  <c:v>-7.1971100000000003</c:v>
                </c:pt>
                <c:pt idx="4516">
                  <c:v>-7.1971100000000003</c:v>
                </c:pt>
                <c:pt idx="4517">
                  <c:v>-7.1971100000000003</c:v>
                </c:pt>
                <c:pt idx="4518">
                  <c:v>-7.1997499999999999</c:v>
                </c:pt>
                <c:pt idx="4519">
                  <c:v>-7.1997499999999999</c:v>
                </c:pt>
                <c:pt idx="4520">
                  <c:v>-7.1997499999999999</c:v>
                </c:pt>
                <c:pt idx="4521">
                  <c:v>-7.2013400000000001</c:v>
                </c:pt>
                <c:pt idx="4522">
                  <c:v>-7.2013400000000001</c:v>
                </c:pt>
                <c:pt idx="4523">
                  <c:v>-7.2031599999999996</c:v>
                </c:pt>
                <c:pt idx="4524">
                  <c:v>-7.2031599999999996</c:v>
                </c:pt>
                <c:pt idx="4525">
                  <c:v>-7.2031599999999996</c:v>
                </c:pt>
                <c:pt idx="4526">
                  <c:v>-7.2031599999999996</c:v>
                </c:pt>
                <c:pt idx="4527">
                  <c:v>-7.2057799999999999</c:v>
                </c:pt>
                <c:pt idx="4528">
                  <c:v>-7.2065700000000001</c:v>
                </c:pt>
                <c:pt idx="4529">
                  <c:v>-7.2085100000000004</c:v>
                </c:pt>
                <c:pt idx="4530">
                  <c:v>-7.2085100000000004</c:v>
                </c:pt>
                <c:pt idx="4531">
                  <c:v>-7.2106700000000004</c:v>
                </c:pt>
                <c:pt idx="4532">
                  <c:v>-7.2106700000000004</c:v>
                </c:pt>
                <c:pt idx="4533">
                  <c:v>-7.2106700000000004</c:v>
                </c:pt>
                <c:pt idx="4534">
                  <c:v>-7.2113300000000002</c:v>
                </c:pt>
                <c:pt idx="4535">
                  <c:v>-7.2113300000000002</c:v>
                </c:pt>
                <c:pt idx="4536">
                  <c:v>-7.2113300000000002</c:v>
                </c:pt>
                <c:pt idx="4537">
                  <c:v>-7.2113300000000002</c:v>
                </c:pt>
                <c:pt idx="4538">
                  <c:v>-7.2113300000000002</c:v>
                </c:pt>
                <c:pt idx="4539">
                  <c:v>-7.2113300000000002</c:v>
                </c:pt>
                <c:pt idx="4540">
                  <c:v>-7.2113300000000002</c:v>
                </c:pt>
                <c:pt idx="4541">
                  <c:v>-7.2113300000000002</c:v>
                </c:pt>
                <c:pt idx="4542">
                  <c:v>-7.2113300000000002</c:v>
                </c:pt>
                <c:pt idx="4543">
                  <c:v>-7.2113300000000002</c:v>
                </c:pt>
                <c:pt idx="4544">
                  <c:v>-7.2113300000000002</c:v>
                </c:pt>
                <c:pt idx="4545">
                  <c:v>-7.2113300000000002</c:v>
                </c:pt>
                <c:pt idx="4546">
                  <c:v>-7.2113300000000002</c:v>
                </c:pt>
                <c:pt idx="4547">
                  <c:v>-7.2113300000000002</c:v>
                </c:pt>
                <c:pt idx="4548">
                  <c:v>-7.2113300000000002</c:v>
                </c:pt>
                <c:pt idx="4549">
                  <c:v>-7.2115400000000003</c:v>
                </c:pt>
                <c:pt idx="4550">
                  <c:v>-7.2115400000000003</c:v>
                </c:pt>
                <c:pt idx="4551">
                  <c:v>-7.2133099999999999</c:v>
                </c:pt>
                <c:pt idx="4552">
                  <c:v>-7.2145900000000003</c:v>
                </c:pt>
                <c:pt idx="4553">
                  <c:v>-7.2145900000000003</c:v>
                </c:pt>
                <c:pt idx="4554">
                  <c:v>-7.2145900000000003</c:v>
                </c:pt>
                <c:pt idx="4555">
                  <c:v>-7.2164099999999998</c:v>
                </c:pt>
                <c:pt idx="4556">
                  <c:v>-7.2189100000000002</c:v>
                </c:pt>
                <c:pt idx="4557">
                  <c:v>-7.2189100000000002</c:v>
                </c:pt>
                <c:pt idx="4558">
                  <c:v>-7.2198799999999999</c:v>
                </c:pt>
                <c:pt idx="4559">
                  <c:v>-7.2205700000000004</c:v>
                </c:pt>
                <c:pt idx="4560">
                  <c:v>-7.2226699999999999</c:v>
                </c:pt>
                <c:pt idx="4561">
                  <c:v>-7.2226699999999999</c:v>
                </c:pt>
                <c:pt idx="4562">
                  <c:v>-7.2243199999999996</c:v>
                </c:pt>
                <c:pt idx="4563">
                  <c:v>-7.2245900000000001</c:v>
                </c:pt>
                <c:pt idx="4564">
                  <c:v>-7.2245900000000001</c:v>
                </c:pt>
                <c:pt idx="4565">
                  <c:v>-7.2249499999999998</c:v>
                </c:pt>
                <c:pt idx="4566">
                  <c:v>-7.2249499999999998</c:v>
                </c:pt>
                <c:pt idx="4567">
                  <c:v>-7.2249499999999998</c:v>
                </c:pt>
                <c:pt idx="4568">
                  <c:v>-7.2249499999999998</c:v>
                </c:pt>
                <c:pt idx="4569">
                  <c:v>-7.2269300000000003</c:v>
                </c:pt>
                <c:pt idx="4570">
                  <c:v>-7.2269300000000003</c:v>
                </c:pt>
                <c:pt idx="4571">
                  <c:v>-7.2310699999999999</c:v>
                </c:pt>
                <c:pt idx="4572">
                  <c:v>-7.2311199999999998</c:v>
                </c:pt>
                <c:pt idx="4573">
                  <c:v>-7.2323399999999998</c:v>
                </c:pt>
                <c:pt idx="4574">
                  <c:v>-7.2358599999999997</c:v>
                </c:pt>
                <c:pt idx="4575">
                  <c:v>-7.2384199999999996</c:v>
                </c:pt>
                <c:pt idx="4576">
                  <c:v>-7.2384199999999996</c:v>
                </c:pt>
                <c:pt idx="4577">
                  <c:v>-7.2391899999999998</c:v>
                </c:pt>
                <c:pt idx="4578">
                  <c:v>-7.2434700000000003</c:v>
                </c:pt>
                <c:pt idx="4579">
                  <c:v>-7.2434700000000003</c:v>
                </c:pt>
                <c:pt idx="4580">
                  <c:v>-7.2453000000000003</c:v>
                </c:pt>
                <c:pt idx="4581">
                  <c:v>-7.2457200000000004</c:v>
                </c:pt>
                <c:pt idx="4582">
                  <c:v>-7.2457799999999999</c:v>
                </c:pt>
                <c:pt idx="4583">
                  <c:v>-7.2457799999999999</c:v>
                </c:pt>
                <c:pt idx="4584">
                  <c:v>-7.2476700000000003</c:v>
                </c:pt>
                <c:pt idx="4585">
                  <c:v>-7.2476700000000003</c:v>
                </c:pt>
                <c:pt idx="4586">
                  <c:v>-7.2480399999999996</c:v>
                </c:pt>
                <c:pt idx="4587">
                  <c:v>-7.2501800000000003</c:v>
                </c:pt>
                <c:pt idx="4588">
                  <c:v>-7.2501800000000003</c:v>
                </c:pt>
                <c:pt idx="4589">
                  <c:v>-7.2539199999999999</c:v>
                </c:pt>
                <c:pt idx="4590">
                  <c:v>-7.2539199999999999</c:v>
                </c:pt>
                <c:pt idx="4591">
                  <c:v>-7.2539199999999999</c:v>
                </c:pt>
                <c:pt idx="4592">
                  <c:v>-7.2578300000000002</c:v>
                </c:pt>
                <c:pt idx="4593">
                  <c:v>-7.2608100000000002</c:v>
                </c:pt>
                <c:pt idx="4594">
                  <c:v>-7.2608100000000002</c:v>
                </c:pt>
                <c:pt idx="4595">
                  <c:v>-7.2634100000000004</c:v>
                </c:pt>
                <c:pt idx="4596">
                  <c:v>-7.2656000000000001</c:v>
                </c:pt>
                <c:pt idx="4597">
                  <c:v>-7.2668299999999997</c:v>
                </c:pt>
                <c:pt idx="4598">
                  <c:v>-7.2679099999999996</c:v>
                </c:pt>
                <c:pt idx="4599">
                  <c:v>-7.2679099999999996</c:v>
                </c:pt>
                <c:pt idx="4600">
                  <c:v>-7.2712199999999996</c:v>
                </c:pt>
                <c:pt idx="4601">
                  <c:v>-7.2712199999999996</c:v>
                </c:pt>
                <c:pt idx="4602">
                  <c:v>-7.2712199999999996</c:v>
                </c:pt>
                <c:pt idx="4603">
                  <c:v>-7.2716500000000002</c:v>
                </c:pt>
                <c:pt idx="4604">
                  <c:v>-7.2733499999999998</c:v>
                </c:pt>
                <c:pt idx="4605">
                  <c:v>-7.2733499999999998</c:v>
                </c:pt>
                <c:pt idx="4606">
                  <c:v>-7.2733499999999998</c:v>
                </c:pt>
                <c:pt idx="4607">
                  <c:v>-7.2733499999999998</c:v>
                </c:pt>
                <c:pt idx="4608">
                  <c:v>-7.2733499999999998</c:v>
                </c:pt>
                <c:pt idx="4609">
                  <c:v>-7.2733499999999998</c:v>
                </c:pt>
                <c:pt idx="4610">
                  <c:v>-7.2733499999999998</c:v>
                </c:pt>
                <c:pt idx="4611">
                  <c:v>-7.2733499999999998</c:v>
                </c:pt>
                <c:pt idx="4612">
                  <c:v>-7.2733499999999998</c:v>
                </c:pt>
                <c:pt idx="4613">
                  <c:v>-7.2733499999999998</c:v>
                </c:pt>
                <c:pt idx="4614">
                  <c:v>-7.2733499999999998</c:v>
                </c:pt>
                <c:pt idx="4615">
                  <c:v>-7.27576</c:v>
                </c:pt>
                <c:pt idx="4616">
                  <c:v>-7.27576</c:v>
                </c:pt>
                <c:pt idx="4617">
                  <c:v>-7.27576</c:v>
                </c:pt>
                <c:pt idx="4618">
                  <c:v>-7.2766099999999998</c:v>
                </c:pt>
                <c:pt idx="4619">
                  <c:v>-7.2766099999999998</c:v>
                </c:pt>
                <c:pt idx="4620">
                  <c:v>-7.2766099999999998</c:v>
                </c:pt>
                <c:pt idx="4621">
                  <c:v>-7.2766099999999998</c:v>
                </c:pt>
                <c:pt idx="4622">
                  <c:v>-7.2766099999999998</c:v>
                </c:pt>
                <c:pt idx="4623">
                  <c:v>-7.2766099999999998</c:v>
                </c:pt>
                <c:pt idx="4624">
                  <c:v>-7.2766099999999998</c:v>
                </c:pt>
                <c:pt idx="4625">
                  <c:v>-7.2766099999999998</c:v>
                </c:pt>
                <c:pt idx="4626">
                  <c:v>-7.2766099999999998</c:v>
                </c:pt>
                <c:pt idx="4627">
                  <c:v>-7.2754899999999996</c:v>
                </c:pt>
                <c:pt idx="4628">
                  <c:v>-7.2741499999999997</c:v>
                </c:pt>
                <c:pt idx="4629">
                  <c:v>-7.2740499999999999</c:v>
                </c:pt>
                <c:pt idx="4630">
                  <c:v>-7.2684899999999999</c:v>
                </c:pt>
                <c:pt idx="4631">
                  <c:v>-7.2684899999999999</c:v>
                </c:pt>
                <c:pt idx="4632">
                  <c:v>-7.2666000000000004</c:v>
                </c:pt>
                <c:pt idx="4633">
                  <c:v>-7.2666000000000004</c:v>
                </c:pt>
                <c:pt idx="4634">
                  <c:v>-7.2630400000000002</c:v>
                </c:pt>
                <c:pt idx="4635">
                  <c:v>-7.2630400000000002</c:v>
                </c:pt>
                <c:pt idx="4636">
                  <c:v>-7.2630400000000002</c:v>
                </c:pt>
                <c:pt idx="4637">
                  <c:v>-7.2630400000000002</c:v>
                </c:pt>
                <c:pt idx="4638">
                  <c:v>-7.2630400000000002</c:v>
                </c:pt>
                <c:pt idx="4639">
                  <c:v>-7.2630400000000002</c:v>
                </c:pt>
                <c:pt idx="4640">
                  <c:v>-7.2630400000000002</c:v>
                </c:pt>
                <c:pt idx="4641">
                  <c:v>-7.2630400000000002</c:v>
                </c:pt>
                <c:pt idx="4642">
                  <c:v>-7.2630400000000002</c:v>
                </c:pt>
                <c:pt idx="4643">
                  <c:v>-7.2630400000000002</c:v>
                </c:pt>
                <c:pt idx="4644">
                  <c:v>-7.2630400000000002</c:v>
                </c:pt>
                <c:pt idx="4645">
                  <c:v>-7.2630400000000002</c:v>
                </c:pt>
                <c:pt idx="4646">
                  <c:v>-7.2630400000000002</c:v>
                </c:pt>
                <c:pt idx="4647">
                  <c:v>-7.2630400000000002</c:v>
                </c:pt>
                <c:pt idx="4648">
                  <c:v>-7.2630400000000002</c:v>
                </c:pt>
                <c:pt idx="4649">
                  <c:v>-7.2630400000000002</c:v>
                </c:pt>
                <c:pt idx="4650">
                  <c:v>-7.2630400000000002</c:v>
                </c:pt>
                <c:pt idx="4651">
                  <c:v>-7.2630400000000002</c:v>
                </c:pt>
                <c:pt idx="4652">
                  <c:v>-7.2630400000000002</c:v>
                </c:pt>
                <c:pt idx="4653">
                  <c:v>-7.2630400000000002</c:v>
                </c:pt>
                <c:pt idx="4654">
                  <c:v>-7.2630400000000002</c:v>
                </c:pt>
                <c:pt idx="4655">
                  <c:v>-7.2630400000000002</c:v>
                </c:pt>
                <c:pt idx="4656">
                  <c:v>-7.2630400000000002</c:v>
                </c:pt>
                <c:pt idx="4657">
                  <c:v>-7.2631100000000002</c:v>
                </c:pt>
                <c:pt idx="4658">
                  <c:v>-7.2675200000000002</c:v>
                </c:pt>
                <c:pt idx="4659">
                  <c:v>-7.2688800000000002</c:v>
                </c:pt>
                <c:pt idx="4660">
                  <c:v>-7.26919</c:v>
                </c:pt>
                <c:pt idx="4661">
                  <c:v>-7.2711600000000001</c:v>
                </c:pt>
                <c:pt idx="4662">
                  <c:v>-7.2728999999999999</c:v>
                </c:pt>
                <c:pt idx="4663">
                  <c:v>-7.2728999999999999</c:v>
                </c:pt>
                <c:pt idx="4664">
                  <c:v>-7.2752699999999999</c:v>
                </c:pt>
                <c:pt idx="4665">
                  <c:v>-7.2752699999999999</c:v>
                </c:pt>
                <c:pt idx="4666">
                  <c:v>-7.2777599999999998</c:v>
                </c:pt>
                <c:pt idx="4667">
                  <c:v>-7.2777599999999998</c:v>
                </c:pt>
                <c:pt idx="4668">
                  <c:v>-7.2777599999999998</c:v>
                </c:pt>
                <c:pt idx="4669">
                  <c:v>-7.2777599999999998</c:v>
                </c:pt>
                <c:pt idx="4670">
                  <c:v>-7.2782600000000004</c:v>
                </c:pt>
                <c:pt idx="4671">
                  <c:v>-7.2782600000000004</c:v>
                </c:pt>
                <c:pt idx="4672">
                  <c:v>-7.2782600000000004</c:v>
                </c:pt>
                <c:pt idx="4673">
                  <c:v>-7.2782600000000004</c:v>
                </c:pt>
                <c:pt idx="4674">
                  <c:v>-7.2782600000000004</c:v>
                </c:pt>
                <c:pt idx="4675">
                  <c:v>-7.2782600000000004</c:v>
                </c:pt>
                <c:pt idx="4676">
                  <c:v>-7.2782600000000004</c:v>
                </c:pt>
                <c:pt idx="4677">
                  <c:v>-7.2782600000000004</c:v>
                </c:pt>
                <c:pt idx="4678">
                  <c:v>-7.2782600000000004</c:v>
                </c:pt>
                <c:pt idx="4679">
                  <c:v>-7.2782600000000004</c:v>
                </c:pt>
                <c:pt idx="4680">
                  <c:v>-7.2782600000000004</c:v>
                </c:pt>
                <c:pt idx="4681">
                  <c:v>-7.2782600000000004</c:v>
                </c:pt>
                <c:pt idx="4682">
                  <c:v>-7.2782600000000004</c:v>
                </c:pt>
                <c:pt idx="4683">
                  <c:v>-7.2782600000000004</c:v>
                </c:pt>
                <c:pt idx="4684">
                  <c:v>-7.2782600000000004</c:v>
                </c:pt>
                <c:pt idx="4685">
                  <c:v>-7.2782600000000004</c:v>
                </c:pt>
                <c:pt idx="4686">
                  <c:v>-7.2782600000000004</c:v>
                </c:pt>
                <c:pt idx="4687">
                  <c:v>-7.2782600000000004</c:v>
                </c:pt>
                <c:pt idx="4688">
                  <c:v>-7.2782600000000004</c:v>
                </c:pt>
                <c:pt idx="4689">
                  <c:v>-7.2782600000000004</c:v>
                </c:pt>
                <c:pt idx="4690">
                  <c:v>-7.2782600000000004</c:v>
                </c:pt>
                <c:pt idx="4691">
                  <c:v>-7.2778799999999997</c:v>
                </c:pt>
                <c:pt idx="4692">
                  <c:v>-7.2760899999999999</c:v>
                </c:pt>
                <c:pt idx="4693">
                  <c:v>-7.2730899999999998</c:v>
                </c:pt>
                <c:pt idx="4694">
                  <c:v>-7.2707199999999998</c:v>
                </c:pt>
                <c:pt idx="4695">
                  <c:v>-7.2693700000000003</c:v>
                </c:pt>
                <c:pt idx="4696">
                  <c:v>-7.2652900000000002</c:v>
                </c:pt>
                <c:pt idx="4697">
                  <c:v>-7.2638199999999999</c:v>
                </c:pt>
                <c:pt idx="4698">
                  <c:v>-7.2637799999999997</c:v>
                </c:pt>
                <c:pt idx="4699">
                  <c:v>-7.2637799999999997</c:v>
                </c:pt>
                <c:pt idx="4700">
                  <c:v>-7.2628399999999997</c:v>
                </c:pt>
                <c:pt idx="4701">
                  <c:v>-7.2618900000000002</c:v>
                </c:pt>
                <c:pt idx="4702">
                  <c:v>-7.2618900000000002</c:v>
                </c:pt>
                <c:pt idx="4703">
                  <c:v>-7.2614599999999996</c:v>
                </c:pt>
                <c:pt idx="4704">
                  <c:v>-7.2614599999999996</c:v>
                </c:pt>
                <c:pt idx="4705">
                  <c:v>-7.2611699999999999</c:v>
                </c:pt>
                <c:pt idx="4706">
                  <c:v>-7.2611699999999999</c:v>
                </c:pt>
                <c:pt idx="4707">
                  <c:v>-7.2611699999999999</c:v>
                </c:pt>
                <c:pt idx="4708">
                  <c:v>-7.2609199999999996</c:v>
                </c:pt>
                <c:pt idx="4709">
                  <c:v>-7.2587999999999999</c:v>
                </c:pt>
                <c:pt idx="4710">
                  <c:v>-7.2587999999999999</c:v>
                </c:pt>
                <c:pt idx="4711">
                  <c:v>-7.2587999999999999</c:v>
                </c:pt>
                <c:pt idx="4712">
                  <c:v>-7.2570899999999998</c:v>
                </c:pt>
                <c:pt idx="4713">
                  <c:v>-7.2570899999999998</c:v>
                </c:pt>
                <c:pt idx="4714">
                  <c:v>-7.2570899999999998</c:v>
                </c:pt>
                <c:pt idx="4715">
                  <c:v>-7.2559899999999997</c:v>
                </c:pt>
                <c:pt idx="4716">
                  <c:v>-7.2553000000000001</c:v>
                </c:pt>
                <c:pt idx="4717">
                  <c:v>-7.2553000000000001</c:v>
                </c:pt>
                <c:pt idx="4718">
                  <c:v>-7.2553000000000001</c:v>
                </c:pt>
                <c:pt idx="4719">
                  <c:v>-7.2553000000000001</c:v>
                </c:pt>
                <c:pt idx="4720">
                  <c:v>-7.2553000000000001</c:v>
                </c:pt>
                <c:pt idx="4721">
                  <c:v>-7.2553000000000001</c:v>
                </c:pt>
                <c:pt idx="4722">
                  <c:v>-7.2553000000000001</c:v>
                </c:pt>
                <c:pt idx="4723">
                  <c:v>-7.2553000000000001</c:v>
                </c:pt>
                <c:pt idx="4724">
                  <c:v>-7.2553000000000001</c:v>
                </c:pt>
                <c:pt idx="4725">
                  <c:v>-7.2553000000000001</c:v>
                </c:pt>
                <c:pt idx="4726">
                  <c:v>-7.2553000000000001</c:v>
                </c:pt>
                <c:pt idx="4727">
                  <c:v>-7.2553000000000001</c:v>
                </c:pt>
                <c:pt idx="4728">
                  <c:v>-7.2553000000000001</c:v>
                </c:pt>
                <c:pt idx="4729">
                  <c:v>-7.2553000000000001</c:v>
                </c:pt>
                <c:pt idx="4730">
                  <c:v>-7.2553000000000001</c:v>
                </c:pt>
                <c:pt idx="4731">
                  <c:v>-7.2553000000000001</c:v>
                </c:pt>
                <c:pt idx="4732">
                  <c:v>-7.2553000000000001</c:v>
                </c:pt>
                <c:pt idx="4733">
                  <c:v>-7.2553000000000001</c:v>
                </c:pt>
                <c:pt idx="4734">
                  <c:v>-7.2553000000000001</c:v>
                </c:pt>
                <c:pt idx="4735">
                  <c:v>-7.2553000000000001</c:v>
                </c:pt>
                <c:pt idx="4736">
                  <c:v>-7.2553000000000001</c:v>
                </c:pt>
                <c:pt idx="4737">
                  <c:v>-7.2553000000000001</c:v>
                </c:pt>
                <c:pt idx="4738">
                  <c:v>-7.2553000000000001</c:v>
                </c:pt>
                <c:pt idx="4739">
                  <c:v>-7.2553000000000001</c:v>
                </c:pt>
                <c:pt idx="4740">
                  <c:v>-7.2553000000000001</c:v>
                </c:pt>
                <c:pt idx="4741">
                  <c:v>-7.2553000000000001</c:v>
                </c:pt>
                <c:pt idx="4742">
                  <c:v>-7.2553000000000001</c:v>
                </c:pt>
                <c:pt idx="4743">
                  <c:v>-7.2545000000000002</c:v>
                </c:pt>
                <c:pt idx="4744">
                  <c:v>-7.2542</c:v>
                </c:pt>
                <c:pt idx="4745">
                  <c:v>-7.2542</c:v>
                </c:pt>
                <c:pt idx="4746">
                  <c:v>-7.2535999999999996</c:v>
                </c:pt>
                <c:pt idx="4747">
                  <c:v>-7.25082</c:v>
                </c:pt>
                <c:pt idx="4748">
                  <c:v>-7.2489800000000004</c:v>
                </c:pt>
                <c:pt idx="4749">
                  <c:v>-7.24749</c:v>
                </c:pt>
                <c:pt idx="4750">
                  <c:v>-7.24749</c:v>
                </c:pt>
                <c:pt idx="4751">
                  <c:v>-7.2436600000000002</c:v>
                </c:pt>
                <c:pt idx="4752">
                  <c:v>-7.2430399999999997</c:v>
                </c:pt>
                <c:pt idx="4753">
                  <c:v>-7.2416499999999999</c:v>
                </c:pt>
                <c:pt idx="4754">
                  <c:v>-7.2390699999999999</c:v>
                </c:pt>
                <c:pt idx="4755">
                  <c:v>-7.2348600000000003</c:v>
                </c:pt>
                <c:pt idx="4756">
                  <c:v>-7.23325</c:v>
                </c:pt>
                <c:pt idx="4757">
                  <c:v>-7.2308000000000003</c:v>
                </c:pt>
                <c:pt idx="4758">
                  <c:v>-7.2286700000000002</c:v>
                </c:pt>
                <c:pt idx="4759">
                  <c:v>-7.2270300000000001</c:v>
                </c:pt>
                <c:pt idx="4760">
                  <c:v>-7.2226699999999999</c:v>
                </c:pt>
                <c:pt idx="4761">
                  <c:v>-7.2215100000000003</c:v>
                </c:pt>
                <c:pt idx="4762">
                  <c:v>-7.2215100000000003</c:v>
                </c:pt>
                <c:pt idx="4763">
                  <c:v>-7.2199</c:v>
                </c:pt>
                <c:pt idx="4764">
                  <c:v>-7.2199</c:v>
                </c:pt>
                <c:pt idx="4765">
                  <c:v>-7.2199</c:v>
                </c:pt>
                <c:pt idx="4766">
                  <c:v>-7.2190500000000002</c:v>
                </c:pt>
                <c:pt idx="4767">
                  <c:v>-7.2190500000000002</c:v>
                </c:pt>
                <c:pt idx="4768">
                  <c:v>-7.2190500000000002</c:v>
                </c:pt>
                <c:pt idx="4769">
                  <c:v>-7.2185100000000002</c:v>
                </c:pt>
                <c:pt idx="4770">
                  <c:v>-7.2181699999999998</c:v>
                </c:pt>
                <c:pt idx="4771">
                  <c:v>-7.2181499999999996</c:v>
                </c:pt>
                <c:pt idx="4772">
                  <c:v>-7.2181499999999996</c:v>
                </c:pt>
                <c:pt idx="4773">
                  <c:v>-7.2172000000000001</c:v>
                </c:pt>
                <c:pt idx="4774">
                  <c:v>-7.21671</c:v>
                </c:pt>
                <c:pt idx="4775">
                  <c:v>-7.2132899999999998</c:v>
                </c:pt>
                <c:pt idx="4776">
                  <c:v>-7.2132899999999998</c:v>
                </c:pt>
                <c:pt idx="4777">
                  <c:v>-7.2114000000000003</c:v>
                </c:pt>
                <c:pt idx="4778">
                  <c:v>-7.2094699999999996</c:v>
                </c:pt>
                <c:pt idx="4779">
                  <c:v>-7.2084400000000004</c:v>
                </c:pt>
                <c:pt idx="4780">
                  <c:v>-7.2068300000000001</c:v>
                </c:pt>
                <c:pt idx="4781">
                  <c:v>-7.2048300000000003</c:v>
                </c:pt>
                <c:pt idx="4782">
                  <c:v>-7.2036199999999999</c:v>
                </c:pt>
                <c:pt idx="4783">
                  <c:v>-7.20343</c:v>
                </c:pt>
                <c:pt idx="4784">
                  <c:v>-7.1993900000000002</c:v>
                </c:pt>
                <c:pt idx="4785">
                  <c:v>-7.1993900000000002</c:v>
                </c:pt>
                <c:pt idx="4786">
                  <c:v>-7.1993900000000002</c:v>
                </c:pt>
                <c:pt idx="4787">
                  <c:v>-7.1993900000000002</c:v>
                </c:pt>
                <c:pt idx="4788">
                  <c:v>-7.1993900000000002</c:v>
                </c:pt>
                <c:pt idx="4789">
                  <c:v>-7.1993900000000002</c:v>
                </c:pt>
                <c:pt idx="4790">
                  <c:v>-7.1988399999999997</c:v>
                </c:pt>
                <c:pt idx="4791">
                  <c:v>-7.1988399999999997</c:v>
                </c:pt>
                <c:pt idx="4792">
                  <c:v>-7.1988399999999997</c:v>
                </c:pt>
                <c:pt idx="4793">
                  <c:v>-7.1988399999999997</c:v>
                </c:pt>
                <c:pt idx="4794">
                  <c:v>-7.1988399999999997</c:v>
                </c:pt>
                <c:pt idx="4795">
                  <c:v>-7.1954700000000003</c:v>
                </c:pt>
                <c:pt idx="4796">
                  <c:v>-7.1951900000000002</c:v>
                </c:pt>
                <c:pt idx="4797">
                  <c:v>-7.1919000000000004</c:v>
                </c:pt>
                <c:pt idx="4798">
                  <c:v>-7.1917200000000001</c:v>
                </c:pt>
                <c:pt idx="4799">
                  <c:v>-7.1872499999999997</c:v>
                </c:pt>
                <c:pt idx="4800">
                  <c:v>-7.1849100000000004</c:v>
                </c:pt>
                <c:pt idx="4801">
                  <c:v>-7.1802900000000003</c:v>
                </c:pt>
                <c:pt idx="4802">
                  <c:v>-7.1798299999999999</c:v>
                </c:pt>
                <c:pt idx="4803">
                  <c:v>-7.1760900000000003</c:v>
                </c:pt>
                <c:pt idx="4804">
                  <c:v>-7.1724399999999999</c:v>
                </c:pt>
                <c:pt idx="4805">
                  <c:v>-7.1724399999999999</c:v>
                </c:pt>
                <c:pt idx="4806">
                  <c:v>-7.1684700000000001</c:v>
                </c:pt>
                <c:pt idx="4807">
                  <c:v>-7.1684700000000001</c:v>
                </c:pt>
                <c:pt idx="4808">
                  <c:v>-7.1659499999999996</c:v>
                </c:pt>
                <c:pt idx="4809">
                  <c:v>-7.1659499999999996</c:v>
                </c:pt>
                <c:pt idx="4810">
                  <c:v>-7.1639900000000001</c:v>
                </c:pt>
                <c:pt idx="4811">
                  <c:v>-7.1631799999999997</c:v>
                </c:pt>
                <c:pt idx="4812">
                  <c:v>-7.1602600000000001</c:v>
                </c:pt>
                <c:pt idx="4813">
                  <c:v>-7.1594600000000002</c:v>
                </c:pt>
                <c:pt idx="4814">
                  <c:v>-7.1589499999999999</c:v>
                </c:pt>
                <c:pt idx="4815">
                  <c:v>-7.1538700000000004</c:v>
                </c:pt>
                <c:pt idx="4816">
                  <c:v>-7.1538700000000004</c:v>
                </c:pt>
                <c:pt idx="4817">
                  <c:v>-7.1515700000000004</c:v>
                </c:pt>
                <c:pt idx="4818">
                  <c:v>-7.1495800000000003</c:v>
                </c:pt>
                <c:pt idx="4819">
                  <c:v>-7.1492800000000001</c:v>
                </c:pt>
                <c:pt idx="4820">
                  <c:v>-7.1468999999999996</c:v>
                </c:pt>
                <c:pt idx="4821">
                  <c:v>-7.1405200000000004</c:v>
                </c:pt>
                <c:pt idx="4822">
                  <c:v>-7.1405200000000004</c:v>
                </c:pt>
                <c:pt idx="4823">
                  <c:v>-7.1384800000000004</c:v>
                </c:pt>
                <c:pt idx="4824">
                  <c:v>-7.1323800000000004</c:v>
                </c:pt>
                <c:pt idx="4825">
                  <c:v>-7.1323800000000004</c:v>
                </c:pt>
                <c:pt idx="4826">
                  <c:v>-7.1287599999999998</c:v>
                </c:pt>
                <c:pt idx="4827">
                  <c:v>-7.1270899999999999</c:v>
                </c:pt>
                <c:pt idx="4828">
                  <c:v>-7.1256300000000001</c:v>
                </c:pt>
                <c:pt idx="4829">
                  <c:v>-7.1256000000000004</c:v>
                </c:pt>
                <c:pt idx="4830">
                  <c:v>-7.1227</c:v>
                </c:pt>
                <c:pt idx="4831">
                  <c:v>-7.1217899999999998</c:v>
                </c:pt>
                <c:pt idx="4832">
                  <c:v>-7.1217899999999998</c:v>
                </c:pt>
                <c:pt idx="4833">
                  <c:v>-7.1175100000000002</c:v>
                </c:pt>
                <c:pt idx="4834">
                  <c:v>-7.1175100000000002</c:v>
                </c:pt>
                <c:pt idx="4835">
                  <c:v>-7.1144100000000003</c:v>
                </c:pt>
                <c:pt idx="4836">
                  <c:v>-7.1138399999999997</c:v>
                </c:pt>
                <c:pt idx="4837">
                  <c:v>-7.1113600000000003</c:v>
                </c:pt>
                <c:pt idx="4838">
                  <c:v>-7.1100399999999997</c:v>
                </c:pt>
                <c:pt idx="4839">
                  <c:v>-7.1067499999999999</c:v>
                </c:pt>
                <c:pt idx="4840">
                  <c:v>-7.1067499999999999</c:v>
                </c:pt>
                <c:pt idx="4841">
                  <c:v>-7.1027100000000001</c:v>
                </c:pt>
                <c:pt idx="4842">
                  <c:v>-7.0990599999999997</c:v>
                </c:pt>
                <c:pt idx="4843">
                  <c:v>-7.0985699999999996</c:v>
                </c:pt>
                <c:pt idx="4844">
                  <c:v>-7.0929200000000003</c:v>
                </c:pt>
                <c:pt idx="4845">
                  <c:v>-7.0929200000000003</c:v>
                </c:pt>
                <c:pt idx="4846">
                  <c:v>-7.0894399999999997</c:v>
                </c:pt>
                <c:pt idx="4847">
                  <c:v>-7.0880400000000003</c:v>
                </c:pt>
                <c:pt idx="4848">
                  <c:v>-7.0852599999999999</c:v>
                </c:pt>
                <c:pt idx="4849">
                  <c:v>-7.0852599999999999</c:v>
                </c:pt>
                <c:pt idx="4850">
                  <c:v>-7.0820600000000002</c:v>
                </c:pt>
                <c:pt idx="4851">
                  <c:v>-7.0820600000000002</c:v>
                </c:pt>
                <c:pt idx="4852">
                  <c:v>-7.0812900000000001</c:v>
                </c:pt>
                <c:pt idx="4853">
                  <c:v>-7.0805699999999998</c:v>
                </c:pt>
                <c:pt idx="4854">
                  <c:v>-7.0805699999999998</c:v>
                </c:pt>
                <c:pt idx="4855">
                  <c:v>-7.0746200000000004</c:v>
                </c:pt>
                <c:pt idx="4856">
                  <c:v>-7.0746200000000004</c:v>
                </c:pt>
                <c:pt idx="4857">
                  <c:v>-7.0746200000000004</c:v>
                </c:pt>
                <c:pt idx="4858">
                  <c:v>-7.0727200000000003</c:v>
                </c:pt>
                <c:pt idx="4859">
                  <c:v>-7.0727000000000002</c:v>
                </c:pt>
                <c:pt idx="4860">
                  <c:v>-7.0727000000000002</c:v>
                </c:pt>
                <c:pt idx="4861">
                  <c:v>-7.0674999999999999</c:v>
                </c:pt>
                <c:pt idx="4862">
                  <c:v>-7.0658899999999996</c:v>
                </c:pt>
                <c:pt idx="4863">
                  <c:v>-7.0658899999999996</c:v>
                </c:pt>
                <c:pt idx="4864">
                  <c:v>-7.0592499999999996</c:v>
                </c:pt>
                <c:pt idx="4865">
                  <c:v>-7.0592499999999996</c:v>
                </c:pt>
                <c:pt idx="4866">
                  <c:v>-7.0581699999999996</c:v>
                </c:pt>
                <c:pt idx="4867">
                  <c:v>-7.0575299999999999</c:v>
                </c:pt>
                <c:pt idx="4868">
                  <c:v>-7.0544900000000004</c:v>
                </c:pt>
                <c:pt idx="4869">
                  <c:v>-7.0544900000000004</c:v>
                </c:pt>
                <c:pt idx="4870">
                  <c:v>-7.0513199999999996</c:v>
                </c:pt>
                <c:pt idx="4871">
                  <c:v>-7.0513199999999996</c:v>
                </c:pt>
                <c:pt idx="4872">
                  <c:v>-7.0513199999999996</c:v>
                </c:pt>
                <c:pt idx="4873">
                  <c:v>-7.0482800000000001</c:v>
                </c:pt>
                <c:pt idx="4874">
                  <c:v>-7.0482800000000001</c:v>
                </c:pt>
                <c:pt idx="4875">
                  <c:v>-7.0482800000000001</c:v>
                </c:pt>
                <c:pt idx="4876">
                  <c:v>-7.0482800000000001</c:v>
                </c:pt>
                <c:pt idx="4877">
                  <c:v>-7.0482800000000001</c:v>
                </c:pt>
                <c:pt idx="4878">
                  <c:v>-7.0482800000000001</c:v>
                </c:pt>
                <c:pt idx="4879">
                  <c:v>-7.0453599999999996</c:v>
                </c:pt>
                <c:pt idx="4880">
                  <c:v>-7.0453599999999996</c:v>
                </c:pt>
                <c:pt idx="4881">
                  <c:v>-7.0453599999999996</c:v>
                </c:pt>
                <c:pt idx="4882">
                  <c:v>-7.04312</c:v>
                </c:pt>
                <c:pt idx="4883">
                  <c:v>-7.04312</c:v>
                </c:pt>
                <c:pt idx="4884">
                  <c:v>-7.0383300000000002</c:v>
                </c:pt>
                <c:pt idx="4885">
                  <c:v>-7.0382100000000003</c:v>
                </c:pt>
                <c:pt idx="4886">
                  <c:v>-7.0331799999999998</c:v>
                </c:pt>
                <c:pt idx="4887">
                  <c:v>-7.0308000000000002</c:v>
                </c:pt>
                <c:pt idx="4888">
                  <c:v>-7.0259999999999998</c:v>
                </c:pt>
                <c:pt idx="4889">
                  <c:v>-7.0247700000000002</c:v>
                </c:pt>
                <c:pt idx="4890">
                  <c:v>-7.0208000000000004</c:v>
                </c:pt>
                <c:pt idx="4891">
                  <c:v>-7.0208000000000004</c:v>
                </c:pt>
                <c:pt idx="4892">
                  <c:v>-7.0141299999999998</c:v>
                </c:pt>
                <c:pt idx="4893">
                  <c:v>-7.0113700000000003</c:v>
                </c:pt>
                <c:pt idx="4894">
                  <c:v>-7.0113200000000004</c:v>
                </c:pt>
                <c:pt idx="4895">
                  <c:v>-7.0091299999999999</c:v>
                </c:pt>
                <c:pt idx="4896">
                  <c:v>-7.0054699999999999</c:v>
                </c:pt>
                <c:pt idx="4897">
                  <c:v>-7.00244</c:v>
                </c:pt>
                <c:pt idx="4898">
                  <c:v>-7.0019400000000003</c:v>
                </c:pt>
                <c:pt idx="4899">
                  <c:v>-6.9939200000000001</c:v>
                </c:pt>
                <c:pt idx="4900">
                  <c:v>-6.9939200000000001</c:v>
                </c:pt>
                <c:pt idx="4901">
                  <c:v>-6.9936699999999998</c:v>
                </c:pt>
                <c:pt idx="4902">
                  <c:v>-6.9898400000000001</c:v>
                </c:pt>
                <c:pt idx="4903">
                  <c:v>-6.9863799999999996</c:v>
                </c:pt>
                <c:pt idx="4904">
                  <c:v>-6.9840400000000002</c:v>
                </c:pt>
                <c:pt idx="4905">
                  <c:v>-6.9776199999999999</c:v>
                </c:pt>
                <c:pt idx="4906">
                  <c:v>-6.9728300000000001</c:v>
                </c:pt>
                <c:pt idx="4907">
                  <c:v>-6.9728300000000001</c:v>
                </c:pt>
                <c:pt idx="4908">
                  <c:v>-6.9648199999999996</c:v>
                </c:pt>
                <c:pt idx="4909">
                  <c:v>-6.9619</c:v>
                </c:pt>
                <c:pt idx="4910">
                  <c:v>-6.9588299999999998</c:v>
                </c:pt>
                <c:pt idx="4911">
                  <c:v>-6.9560000000000004</c:v>
                </c:pt>
                <c:pt idx="4912">
                  <c:v>-6.9516799999999996</c:v>
                </c:pt>
                <c:pt idx="4913">
                  <c:v>-6.9516799999999996</c:v>
                </c:pt>
                <c:pt idx="4914">
                  <c:v>-6.9482799999999996</c:v>
                </c:pt>
                <c:pt idx="4915">
                  <c:v>-6.9468199999999998</c:v>
                </c:pt>
                <c:pt idx="4916">
                  <c:v>-6.9466999999999999</c:v>
                </c:pt>
                <c:pt idx="4917">
                  <c:v>-6.94001</c:v>
                </c:pt>
                <c:pt idx="4918">
                  <c:v>-6.94001</c:v>
                </c:pt>
                <c:pt idx="4919">
                  <c:v>-6.9390400000000003</c:v>
                </c:pt>
                <c:pt idx="4920">
                  <c:v>-6.9389000000000003</c:v>
                </c:pt>
                <c:pt idx="4921">
                  <c:v>-6.9351599999999998</c:v>
                </c:pt>
                <c:pt idx="4922">
                  <c:v>-6.9351599999999998</c:v>
                </c:pt>
                <c:pt idx="4923">
                  <c:v>-6.9339599999999999</c:v>
                </c:pt>
                <c:pt idx="4924">
                  <c:v>-6.9339599999999999</c:v>
                </c:pt>
                <c:pt idx="4925">
                  <c:v>-6.9323600000000001</c:v>
                </c:pt>
                <c:pt idx="4926">
                  <c:v>-6.9293100000000001</c:v>
                </c:pt>
                <c:pt idx="4927">
                  <c:v>-6.9291099999999997</c:v>
                </c:pt>
                <c:pt idx="4928">
                  <c:v>-6.9216499999999996</c:v>
                </c:pt>
                <c:pt idx="4929">
                  <c:v>-6.9216499999999996</c:v>
                </c:pt>
                <c:pt idx="4930">
                  <c:v>-6.9196400000000002</c:v>
                </c:pt>
                <c:pt idx="4931">
                  <c:v>-6.9177200000000001</c:v>
                </c:pt>
                <c:pt idx="4932">
                  <c:v>-6.9131099999999996</c:v>
                </c:pt>
                <c:pt idx="4933">
                  <c:v>-6.9131099999999996</c:v>
                </c:pt>
                <c:pt idx="4934">
                  <c:v>-6.9108799999999997</c:v>
                </c:pt>
                <c:pt idx="4935">
                  <c:v>-6.9108799999999997</c:v>
                </c:pt>
                <c:pt idx="4936">
                  <c:v>-6.9106699999999996</c:v>
                </c:pt>
                <c:pt idx="4937">
                  <c:v>-6.9072399999999998</c:v>
                </c:pt>
                <c:pt idx="4938">
                  <c:v>-6.9072399999999998</c:v>
                </c:pt>
                <c:pt idx="4939">
                  <c:v>-6.9028400000000003</c:v>
                </c:pt>
                <c:pt idx="4940">
                  <c:v>-6.9028400000000003</c:v>
                </c:pt>
                <c:pt idx="4941">
                  <c:v>-6.89811</c:v>
                </c:pt>
                <c:pt idx="4942">
                  <c:v>-6.89811</c:v>
                </c:pt>
                <c:pt idx="4943">
                  <c:v>-6.8949199999999999</c:v>
                </c:pt>
                <c:pt idx="4944">
                  <c:v>-6.8949199999999999</c:v>
                </c:pt>
                <c:pt idx="4945">
                  <c:v>-6.8949199999999999</c:v>
                </c:pt>
                <c:pt idx="4946">
                  <c:v>-6.8934699999999998</c:v>
                </c:pt>
                <c:pt idx="4947">
                  <c:v>-6.8926699999999999</c:v>
                </c:pt>
                <c:pt idx="4948">
                  <c:v>-6.8915600000000001</c:v>
                </c:pt>
                <c:pt idx="4949">
                  <c:v>-6.8900699999999997</c:v>
                </c:pt>
                <c:pt idx="4950">
                  <c:v>-6.8876200000000001</c:v>
                </c:pt>
                <c:pt idx="4951">
                  <c:v>-6.88727</c:v>
                </c:pt>
                <c:pt idx="4952">
                  <c:v>-6.8806599999999998</c:v>
                </c:pt>
                <c:pt idx="4953">
                  <c:v>-6.8806599999999998</c:v>
                </c:pt>
                <c:pt idx="4954">
                  <c:v>-6.88</c:v>
                </c:pt>
                <c:pt idx="4955">
                  <c:v>-6.8784999999999998</c:v>
                </c:pt>
                <c:pt idx="4956">
                  <c:v>-6.8765700000000001</c:v>
                </c:pt>
                <c:pt idx="4957">
                  <c:v>-6.8765700000000001</c:v>
                </c:pt>
                <c:pt idx="4958">
                  <c:v>-6.8736199999999998</c:v>
                </c:pt>
                <c:pt idx="4959">
                  <c:v>-6.8732499999999996</c:v>
                </c:pt>
                <c:pt idx="4960">
                  <c:v>-6.8727</c:v>
                </c:pt>
                <c:pt idx="4961">
                  <c:v>-6.86775</c:v>
                </c:pt>
                <c:pt idx="4962">
                  <c:v>-6.8652600000000001</c:v>
                </c:pt>
                <c:pt idx="4963">
                  <c:v>-6.8631500000000001</c:v>
                </c:pt>
                <c:pt idx="4964">
                  <c:v>-6.8622399999999999</c:v>
                </c:pt>
                <c:pt idx="4965">
                  <c:v>-6.8536900000000003</c:v>
                </c:pt>
                <c:pt idx="4966">
                  <c:v>-6.8536900000000003</c:v>
                </c:pt>
                <c:pt idx="4967">
                  <c:v>-6.8527500000000003</c:v>
                </c:pt>
                <c:pt idx="4968">
                  <c:v>-6.8487499999999999</c:v>
                </c:pt>
                <c:pt idx="4969">
                  <c:v>-6.8458600000000001</c:v>
                </c:pt>
                <c:pt idx="4970">
                  <c:v>-6.8458600000000001</c:v>
                </c:pt>
                <c:pt idx="4971">
                  <c:v>-6.8381600000000002</c:v>
                </c:pt>
                <c:pt idx="4972">
                  <c:v>-6.8353999999999999</c:v>
                </c:pt>
                <c:pt idx="4973">
                  <c:v>-6.835</c:v>
                </c:pt>
                <c:pt idx="4974">
                  <c:v>-6.82735</c:v>
                </c:pt>
                <c:pt idx="4975">
                  <c:v>-6.8266200000000001</c:v>
                </c:pt>
                <c:pt idx="4976">
                  <c:v>-6.8241399999999999</c:v>
                </c:pt>
                <c:pt idx="4977">
                  <c:v>-6.8211399999999998</c:v>
                </c:pt>
                <c:pt idx="4978">
                  <c:v>-6.8182499999999999</c:v>
                </c:pt>
                <c:pt idx="4979">
                  <c:v>-6.8159400000000003</c:v>
                </c:pt>
                <c:pt idx="4980">
                  <c:v>-6.80938</c:v>
                </c:pt>
                <c:pt idx="4981">
                  <c:v>-6.80938</c:v>
                </c:pt>
                <c:pt idx="4982">
                  <c:v>-6.80938</c:v>
                </c:pt>
                <c:pt idx="4983">
                  <c:v>-6.8008499999999996</c:v>
                </c:pt>
                <c:pt idx="4984">
                  <c:v>-6.8008499999999996</c:v>
                </c:pt>
                <c:pt idx="4985">
                  <c:v>-6.7990300000000001</c:v>
                </c:pt>
                <c:pt idx="4986">
                  <c:v>-6.7964500000000001</c:v>
                </c:pt>
                <c:pt idx="4987">
                  <c:v>-6.7923200000000001</c:v>
                </c:pt>
                <c:pt idx="4988">
                  <c:v>-6.7923200000000001</c:v>
                </c:pt>
                <c:pt idx="4989">
                  <c:v>-6.7899099999999999</c:v>
                </c:pt>
                <c:pt idx="4990">
                  <c:v>-6.7894199999999998</c:v>
                </c:pt>
                <c:pt idx="4991">
                  <c:v>-6.7858599999999996</c:v>
                </c:pt>
                <c:pt idx="4992">
                  <c:v>-6.7857399999999997</c:v>
                </c:pt>
                <c:pt idx="4993">
                  <c:v>-6.7831299999999999</c:v>
                </c:pt>
                <c:pt idx="4994">
                  <c:v>-6.7762700000000002</c:v>
                </c:pt>
                <c:pt idx="4995">
                  <c:v>-6.7762700000000002</c:v>
                </c:pt>
                <c:pt idx="4996">
                  <c:v>-6.7758599999999998</c:v>
                </c:pt>
                <c:pt idx="4997">
                  <c:v>-6.7718499999999997</c:v>
                </c:pt>
                <c:pt idx="4998">
                  <c:v>-6.7673300000000003</c:v>
                </c:pt>
                <c:pt idx="4999">
                  <c:v>-6.7673300000000003</c:v>
                </c:pt>
                <c:pt idx="5000">
                  <c:v>-6.7653699999999999</c:v>
                </c:pt>
                <c:pt idx="5001">
                  <c:v>-6.7640700000000002</c:v>
                </c:pt>
                <c:pt idx="5002">
                  <c:v>-6.7640700000000002</c:v>
                </c:pt>
                <c:pt idx="5003">
                  <c:v>-6.7607200000000001</c:v>
                </c:pt>
                <c:pt idx="5004">
                  <c:v>-6.7607200000000001</c:v>
                </c:pt>
                <c:pt idx="5005">
                  <c:v>-6.75495</c:v>
                </c:pt>
                <c:pt idx="5006">
                  <c:v>-6.75495</c:v>
                </c:pt>
                <c:pt idx="5007">
                  <c:v>-6.75495</c:v>
                </c:pt>
                <c:pt idx="5008">
                  <c:v>-6.75495</c:v>
                </c:pt>
                <c:pt idx="5009">
                  <c:v>-6.7504200000000001</c:v>
                </c:pt>
                <c:pt idx="5010">
                  <c:v>-6.7504200000000001</c:v>
                </c:pt>
                <c:pt idx="5011">
                  <c:v>-6.7504200000000001</c:v>
                </c:pt>
                <c:pt idx="5012">
                  <c:v>-6.7496</c:v>
                </c:pt>
                <c:pt idx="5013">
                  <c:v>-6.7496</c:v>
                </c:pt>
                <c:pt idx="5014">
                  <c:v>-6.7461599999999997</c:v>
                </c:pt>
                <c:pt idx="5015">
                  <c:v>-6.7459100000000003</c:v>
                </c:pt>
                <c:pt idx="5016">
                  <c:v>-6.7407500000000002</c:v>
                </c:pt>
                <c:pt idx="5017">
                  <c:v>-6.7407500000000002</c:v>
                </c:pt>
                <c:pt idx="5018">
                  <c:v>-6.7386600000000003</c:v>
                </c:pt>
                <c:pt idx="5019">
                  <c:v>-6.7386600000000003</c:v>
                </c:pt>
                <c:pt idx="5020">
                  <c:v>-6.7367100000000004</c:v>
                </c:pt>
                <c:pt idx="5021">
                  <c:v>-6.7367100000000004</c:v>
                </c:pt>
                <c:pt idx="5022">
                  <c:v>-6.7358200000000004</c:v>
                </c:pt>
                <c:pt idx="5023">
                  <c:v>-6.7341199999999999</c:v>
                </c:pt>
                <c:pt idx="5024">
                  <c:v>-6.7330500000000004</c:v>
                </c:pt>
                <c:pt idx="5025">
                  <c:v>-6.7298299999999998</c:v>
                </c:pt>
                <c:pt idx="5026">
                  <c:v>-6.7298299999999998</c:v>
                </c:pt>
                <c:pt idx="5027">
                  <c:v>-6.7221799999999998</c:v>
                </c:pt>
                <c:pt idx="5028">
                  <c:v>-6.7221799999999998</c:v>
                </c:pt>
                <c:pt idx="5029">
                  <c:v>-6.7190500000000002</c:v>
                </c:pt>
                <c:pt idx="5030">
                  <c:v>-6.7190500000000002</c:v>
                </c:pt>
                <c:pt idx="5031">
                  <c:v>-6.7134999999999998</c:v>
                </c:pt>
                <c:pt idx="5032">
                  <c:v>-6.7134999999999998</c:v>
                </c:pt>
                <c:pt idx="5033">
                  <c:v>-6.7134499999999999</c:v>
                </c:pt>
                <c:pt idx="5034">
                  <c:v>-6.7020499999999998</c:v>
                </c:pt>
                <c:pt idx="5035">
                  <c:v>-6.6857300000000004</c:v>
                </c:pt>
                <c:pt idx="5036">
                  <c:v>-6.6573799999999999</c:v>
                </c:pt>
                <c:pt idx="5037">
                  <c:v>-6.6317899999999996</c:v>
                </c:pt>
                <c:pt idx="5038">
                  <c:v>-6.6674699999999998</c:v>
                </c:pt>
                <c:pt idx="5039">
                  <c:v>-6.65876</c:v>
                </c:pt>
                <c:pt idx="5040">
                  <c:v>-6.6189499999999999</c:v>
                </c:pt>
                <c:pt idx="5041">
                  <c:v>-6.6485000000000003</c:v>
                </c:pt>
                <c:pt idx="5042">
                  <c:v>-6.6474200000000003</c:v>
                </c:pt>
                <c:pt idx="5043">
                  <c:v>-6.6241899999999996</c:v>
                </c:pt>
                <c:pt idx="5044">
                  <c:v>-6.6241899999999996</c:v>
                </c:pt>
                <c:pt idx="5045">
                  <c:v>-6.6241899999999996</c:v>
                </c:pt>
                <c:pt idx="5046">
                  <c:v>-6.6241899999999996</c:v>
                </c:pt>
                <c:pt idx="5047">
                  <c:v>-6.6241899999999996</c:v>
                </c:pt>
                <c:pt idx="5048">
                  <c:v>-6.6130599999999999</c:v>
                </c:pt>
                <c:pt idx="5049">
                  <c:v>-6.6130599999999999</c:v>
                </c:pt>
                <c:pt idx="5050">
                  <c:v>-6.6130599999999999</c:v>
                </c:pt>
                <c:pt idx="5051">
                  <c:v>-6.5910200000000003</c:v>
                </c:pt>
                <c:pt idx="5052">
                  <c:v>-6.5982599999999998</c:v>
                </c:pt>
                <c:pt idx="5053">
                  <c:v>-6.5984100000000003</c:v>
                </c:pt>
                <c:pt idx="5054">
                  <c:v>-6.5854600000000003</c:v>
                </c:pt>
                <c:pt idx="5055">
                  <c:v>-6.5854600000000003</c:v>
                </c:pt>
                <c:pt idx="5056">
                  <c:v>-6.5958800000000002</c:v>
                </c:pt>
                <c:pt idx="5057">
                  <c:v>-6.5757000000000003</c:v>
                </c:pt>
                <c:pt idx="5058">
                  <c:v>-6.5757000000000003</c:v>
                </c:pt>
                <c:pt idx="5059">
                  <c:v>-6.5775800000000002</c:v>
                </c:pt>
                <c:pt idx="5060">
                  <c:v>-6.5688300000000002</c:v>
                </c:pt>
                <c:pt idx="5061">
                  <c:v>-6.5688300000000002</c:v>
                </c:pt>
                <c:pt idx="5062">
                  <c:v>-6.5688300000000002</c:v>
                </c:pt>
                <c:pt idx="5063">
                  <c:v>-6.5688300000000002</c:v>
                </c:pt>
                <c:pt idx="5064">
                  <c:v>-6.5652600000000003</c:v>
                </c:pt>
                <c:pt idx="5065">
                  <c:v>-6.5652600000000003</c:v>
                </c:pt>
                <c:pt idx="5066">
                  <c:v>-6.5606400000000002</c:v>
                </c:pt>
                <c:pt idx="5067">
                  <c:v>-6.5606400000000002</c:v>
                </c:pt>
                <c:pt idx="5068">
                  <c:v>-6.5563000000000002</c:v>
                </c:pt>
                <c:pt idx="5069">
                  <c:v>-6.5535899999999998</c:v>
                </c:pt>
                <c:pt idx="5070">
                  <c:v>-6.5535899999999998</c:v>
                </c:pt>
                <c:pt idx="5071">
                  <c:v>-6.5455399999999999</c:v>
                </c:pt>
                <c:pt idx="5072">
                  <c:v>-6.5388799999999998</c:v>
                </c:pt>
                <c:pt idx="5073">
                  <c:v>-6.5388799999999998</c:v>
                </c:pt>
                <c:pt idx="5074">
                  <c:v>-6.5388799999999998</c:v>
                </c:pt>
                <c:pt idx="5075">
                  <c:v>-6.5247000000000002</c:v>
                </c:pt>
                <c:pt idx="5076">
                  <c:v>-6.5247000000000002</c:v>
                </c:pt>
                <c:pt idx="5077">
                  <c:v>-6.5247000000000002</c:v>
                </c:pt>
                <c:pt idx="5078">
                  <c:v>-6.5150699999999997</c:v>
                </c:pt>
                <c:pt idx="5079">
                  <c:v>-6.5150699999999997</c:v>
                </c:pt>
                <c:pt idx="5080">
                  <c:v>-6.5150699999999997</c:v>
                </c:pt>
                <c:pt idx="5081">
                  <c:v>-6.5029300000000001</c:v>
                </c:pt>
                <c:pt idx="5082">
                  <c:v>-6.5029300000000001</c:v>
                </c:pt>
                <c:pt idx="5083">
                  <c:v>-6.5029300000000001</c:v>
                </c:pt>
                <c:pt idx="5084">
                  <c:v>-6.49953</c:v>
                </c:pt>
                <c:pt idx="5085">
                  <c:v>-6.49831</c:v>
                </c:pt>
                <c:pt idx="5086">
                  <c:v>-6.4934500000000002</c:v>
                </c:pt>
                <c:pt idx="5087">
                  <c:v>-6.4904400000000004</c:v>
                </c:pt>
                <c:pt idx="5088">
                  <c:v>-6.4904400000000004</c:v>
                </c:pt>
                <c:pt idx="5089">
                  <c:v>-6.48142</c:v>
                </c:pt>
                <c:pt idx="5090">
                  <c:v>-6.48142</c:v>
                </c:pt>
                <c:pt idx="5091">
                  <c:v>-6.48142</c:v>
                </c:pt>
                <c:pt idx="5092">
                  <c:v>-6.4742600000000001</c:v>
                </c:pt>
                <c:pt idx="5093">
                  <c:v>-6.4726800000000004</c:v>
                </c:pt>
                <c:pt idx="5094">
                  <c:v>-6.4726800000000004</c:v>
                </c:pt>
                <c:pt idx="5095">
                  <c:v>-6.4706200000000003</c:v>
                </c:pt>
                <c:pt idx="5096">
                  <c:v>-6.4683000000000002</c:v>
                </c:pt>
                <c:pt idx="5097">
                  <c:v>-6.4683000000000002</c:v>
                </c:pt>
                <c:pt idx="5098">
                  <c:v>-6.46746</c:v>
                </c:pt>
                <c:pt idx="5099">
                  <c:v>-6.4621399999999998</c:v>
                </c:pt>
                <c:pt idx="5100">
                  <c:v>-6.4621399999999998</c:v>
                </c:pt>
                <c:pt idx="5101">
                  <c:v>-6.4614700000000003</c:v>
                </c:pt>
                <c:pt idx="5102">
                  <c:v>-6.4529300000000003</c:v>
                </c:pt>
                <c:pt idx="5103">
                  <c:v>-6.4529300000000003</c:v>
                </c:pt>
                <c:pt idx="5104">
                  <c:v>-6.4497900000000001</c:v>
                </c:pt>
                <c:pt idx="5105">
                  <c:v>-6.4497900000000001</c:v>
                </c:pt>
                <c:pt idx="5106">
                  <c:v>-6.4456899999999999</c:v>
                </c:pt>
                <c:pt idx="5107">
                  <c:v>-6.44496</c:v>
                </c:pt>
                <c:pt idx="5108">
                  <c:v>-6.4409099999999997</c:v>
                </c:pt>
                <c:pt idx="5109">
                  <c:v>-6.4409099999999997</c:v>
                </c:pt>
                <c:pt idx="5110">
                  <c:v>-6.4328799999999999</c:v>
                </c:pt>
                <c:pt idx="5111">
                  <c:v>-6.4328799999999999</c:v>
                </c:pt>
                <c:pt idx="5112">
                  <c:v>-6.4328799999999999</c:v>
                </c:pt>
                <c:pt idx="5113">
                  <c:v>-6.4261299999999997</c:v>
                </c:pt>
                <c:pt idx="5114">
                  <c:v>-6.4261299999999997</c:v>
                </c:pt>
                <c:pt idx="5115">
                  <c:v>-6.4260799999999998</c:v>
                </c:pt>
                <c:pt idx="5116">
                  <c:v>-6.4188499999999999</c:v>
                </c:pt>
                <c:pt idx="5117">
                  <c:v>-6.4164099999999999</c:v>
                </c:pt>
                <c:pt idx="5118">
                  <c:v>-6.4164099999999999</c:v>
                </c:pt>
                <c:pt idx="5119">
                  <c:v>-6.4120400000000002</c:v>
                </c:pt>
                <c:pt idx="5120">
                  <c:v>-6.4100599999999996</c:v>
                </c:pt>
                <c:pt idx="5121">
                  <c:v>-6.4096000000000002</c:v>
                </c:pt>
                <c:pt idx="5122">
                  <c:v>-6.4017799999999996</c:v>
                </c:pt>
                <c:pt idx="5123">
                  <c:v>-6.3950399999999998</c:v>
                </c:pt>
                <c:pt idx="5124">
                  <c:v>-6.3950399999999998</c:v>
                </c:pt>
                <c:pt idx="5125">
                  <c:v>-6.39053</c:v>
                </c:pt>
                <c:pt idx="5126">
                  <c:v>-6.38314</c:v>
                </c:pt>
                <c:pt idx="5127">
                  <c:v>-6.3828399999999998</c:v>
                </c:pt>
                <c:pt idx="5128">
                  <c:v>-6.3793199999999999</c:v>
                </c:pt>
                <c:pt idx="5129">
                  <c:v>-6.3772500000000001</c:v>
                </c:pt>
                <c:pt idx="5130">
                  <c:v>-6.3699899999999996</c:v>
                </c:pt>
                <c:pt idx="5131">
                  <c:v>-6.3699899999999996</c:v>
                </c:pt>
                <c:pt idx="5132">
                  <c:v>-6.3691000000000004</c:v>
                </c:pt>
                <c:pt idx="5133">
                  <c:v>-6.3641800000000002</c:v>
                </c:pt>
                <c:pt idx="5134">
                  <c:v>-6.3606800000000003</c:v>
                </c:pt>
                <c:pt idx="5135">
                  <c:v>-6.3606800000000003</c:v>
                </c:pt>
                <c:pt idx="5136">
                  <c:v>-6.3593700000000002</c:v>
                </c:pt>
                <c:pt idx="5137">
                  <c:v>-6.35311</c:v>
                </c:pt>
                <c:pt idx="5138">
                  <c:v>-6.35311</c:v>
                </c:pt>
                <c:pt idx="5139">
                  <c:v>-6.35311</c:v>
                </c:pt>
                <c:pt idx="5140">
                  <c:v>-6.3522800000000004</c:v>
                </c:pt>
                <c:pt idx="5141">
                  <c:v>-6.3482500000000002</c:v>
                </c:pt>
                <c:pt idx="5142">
                  <c:v>-6.3482500000000002</c:v>
                </c:pt>
                <c:pt idx="5143">
                  <c:v>-6.3452400000000004</c:v>
                </c:pt>
                <c:pt idx="5144">
                  <c:v>-6.3410099999999998</c:v>
                </c:pt>
                <c:pt idx="5145">
                  <c:v>-6.3391500000000001</c:v>
                </c:pt>
                <c:pt idx="5146">
                  <c:v>-6.3372099999999998</c:v>
                </c:pt>
                <c:pt idx="5147">
                  <c:v>-6.3351800000000003</c:v>
                </c:pt>
                <c:pt idx="5148">
                  <c:v>-6.3292400000000004</c:v>
                </c:pt>
                <c:pt idx="5149">
                  <c:v>-6.3292400000000004</c:v>
                </c:pt>
                <c:pt idx="5150">
                  <c:v>-6.32735</c:v>
                </c:pt>
                <c:pt idx="5151">
                  <c:v>-6.3250099999999998</c:v>
                </c:pt>
                <c:pt idx="5152">
                  <c:v>-6.3218800000000002</c:v>
                </c:pt>
                <c:pt idx="5153">
                  <c:v>-6.3218800000000002</c:v>
                </c:pt>
                <c:pt idx="5154">
                  <c:v>-6.3174700000000001</c:v>
                </c:pt>
                <c:pt idx="5155">
                  <c:v>-6.3170299999999999</c:v>
                </c:pt>
                <c:pt idx="5156">
                  <c:v>-6.3150500000000003</c:v>
                </c:pt>
                <c:pt idx="5157">
                  <c:v>-6.3095699999999999</c:v>
                </c:pt>
                <c:pt idx="5158">
                  <c:v>-6.3095699999999999</c:v>
                </c:pt>
                <c:pt idx="5159">
                  <c:v>-6.3043500000000003</c:v>
                </c:pt>
                <c:pt idx="5160">
                  <c:v>-6.3043500000000003</c:v>
                </c:pt>
                <c:pt idx="5161">
                  <c:v>-6.3027100000000003</c:v>
                </c:pt>
                <c:pt idx="5162">
                  <c:v>-6.3006399999999996</c:v>
                </c:pt>
                <c:pt idx="5163">
                  <c:v>-6.29704</c:v>
                </c:pt>
                <c:pt idx="5164">
                  <c:v>-6.2952599999999999</c:v>
                </c:pt>
                <c:pt idx="5165">
                  <c:v>-6.2888700000000002</c:v>
                </c:pt>
                <c:pt idx="5166">
                  <c:v>-6.2857900000000004</c:v>
                </c:pt>
                <c:pt idx="5167">
                  <c:v>-6.2824799999999996</c:v>
                </c:pt>
                <c:pt idx="5168">
                  <c:v>-6.2769199999999996</c:v>
                </c:pt>
                <c:pt idx="5169">
                  <c:v>-6.2761300000000002</c:v>
                </c:pt>
                <c:pt idx="5170">
                  <c:v>-6.2726600000000001</c:v>
                </c:pt>
                <c:pt idx="5171">
                  <c:v>-6.2705099999999998</c:v>
                </c:pt>
                <c:pt idx="5172">
                  <c:v>-6.26335</c:v>
                </c:pt>
                <c:pt idx="5173">
                  <c:v>-6.2625700000000002</c:v>
                </c:pt>
                <c:pt idx="5174">
                  <c:v>-6.2576999999999998</c:v>
                </c:pt>
                <c:pt idx="5175">
                  <c:v>-6.2544599999999999</c:v>
                </c:pt>
                <c:pt idx="5176">
                  <c:v>-6.2531499999999998</c:v>
                </c:pt>
                <c:pt idx="5177">
                  <c:v>-6.2488900000000003</c:v>
                </c:pt>
                <c:pt idx="5178">
                  <c:v>-6.2465700000000002</c:v>
                </c:pt>
                <c:pt idx="5179">
                  <c:v>-6.2420200000000001</c:v>
                </c:pt>
                <c:pt idx="5180">
                  <c:v>-6.2420200000000001</c:v>
                </c:pt>
                <c:pt idx="5181">
                  <c:v>-6.2375499999999997</c:v>
                </c:pt>
                <c:pt idx="5182">
                  <c:v>-6.2375499999999997</c:v>
                </c:pt>
                <c:pt idx="5183">
                  <c:v>-6.2375499999999997</c:v>
                </c:pt>
                <c:pt idx="5184">
                  <c:v>-6.2372199999999998</c:v>
                </c:pt>
                <c:pt idx="5185">
                  <c:v>-6.23475</c:v>
                </c:pt>
                <c:pt idx="5186">
                  <c:v>-6.2324099999999998</c:v>
                </c:pt>
                <c:pt idx="5187">
                  <c:v>-6.2314400000000001</c:v>
                </c:pt>
                <c:pt idx="5188">
                  <c:v>-6.2245299999999997</c:v>
                </c:pt>
                <c:pt idx="5189">
                  <c:v>-6.2239599999999999</c:v>
                </c:pt>
                <c:pt idx="5190">
                  <c:v>-6.2183900000000003</c:v>
                </c:pt>
                <c:pt idx="5191">
                  <c:v>-6.2183900000000003</c:v>
                </c:pt>
                <c:pt idx="5192">
                  <c:v>-6.2125000000000004</c:v>
                </c:pt>
                <c:pt idx="5193">
                  <c:v>-6.2123200000000001</c:v>
                </c:pt>
                <c:pt idx="5194">
                  <c:v>-6.2079899999999997</c:v>
                </c:pt>
                <c:pt idx="5195">
                  <c:v>-6.2054099999999996</c:v>
                </c:pt>
                <c:pt idx="5196">
                  <c:v>-6.2003300000000001</c:v>
                </c:pt>
                <c:pt idx="5197">
                  <c:v>-6.1985700000000001</c:v>
                </c:pt>
                <c:pt idx="5198">
                  <c:v>-6.1968699999999997</c:v>
                </c:pt>
                <c:pt idx="5199">
                  <c:v>-6.1908099999999999</c:v>
                </c:pt>
                <c:pt idx="5200">
                  <c:v>-6.1908099999999999</c:v>
                </c:pt>
                <c:pt idx="5201">
                  <c:v>-6.1847300000000001</c:v>
                </c:pt>
                <c:pt idx="5202">
                  <c:v>-6.1847300000000001</c:v>
                </c:pt>
                <c:pt idx="5203">
                  <c:v>-6.17774</c:v>
                </c:pt>
                <c:pt idx="5204">
                  <c:v>-6.17774</c:v>
                </c:pt>
                <c:pt idx="5205">
                  <c:v>-6.17774</c:v>
                </c:pt>
                <c:pt idx="5206">
                  <c:v>-6.1704699999999999</c:v>
                </c:pt>
                <c:pt idx="5207">
                  <c:v>-6.1677499999999998</c:v>
                </c:pt>
                <c:pt idx="5208">
                  <c:v>-6.1638799999999998</c:v>
                </c:pt>
                <c:pt idx="5209">
                  <c:v>-6.1586699999999999</c:v>
                </c:pt>
                <c:pt idx="5210">
                  <c:v>-6.1490400000000003</c:v>
                </c:pt>
                <c:pt idx="5211">
                  <c:v>-6.1490400000000003</c:v>
                </c:pt>
                <c:pt idx="5212">
                  <c:v>-6.1403100000000004</c:v>
                </c:pt>
                <c:pt idx="5213">
                  <c:v>-6.1393500000000003</c:v>
                </c:pt>
                <c:pt idx="5214">
                  <c:v>-6.1330600000000004</c:v>
                </c:pt>
                <c:pt idx="5215">
                  <c:v>-6.1283899999999996</c:v>
                </c:pt>
                <c:pt idx="5216">
                  <c:v>-6.1242599999999996</c:v>
                </c:pt>
                <c:pt idx="5217">
                  <c:v>-6.1184900000000004</c:v>
                </c:pt>
                <c:pt idx="5218">
                  <c:v>-6.1140999999999996</c:v>
                </c:pt>
                <c:pt idx="5219">
                  <c:v>-6.1079699999999999</c:v>
                </c:pt>
                <c:pt idx="5220">
                  <c:v>-6.1045100000000003</c:v>
                </c:pt>
                <c:pt idx="5221">
                  <c:v>-6.09565</c:v>
                </c:pt>
                <c:pt idx="5222">
                  <c:v>-6.09565</c:v>
                </c:pt>
                <c:pt idx="5223">
                  <c:v>-6.0875000000000004</c:v>
                </c:pt>
                <c:pt idx="5224">
                  <c:v>-6.0872999999999999</c:v>
                </c:pt>
                <c:pt idx="5225">
                  <c:v>-6.0833000000000004</c:v>
                </c:pt>
                <c:pt idx="5226">
                  <c:v>-6.0798699999999997</c:v>
                </c:pt>
                <c:pt idx="5227">
                  <c:v>-6.0773000000000001</c:v>
                </c:pt>
                <c:pt idx="5228">
                  <c:v>-6.0741500000000004</c:v>
                </c:pt>
                <c:pt idx="5229">
                  <c:v>-6.0672800000000002</c:v>
                </c:pt>
                <c:pt idx="5230">
                  <c:v>-6.0633299999999997</c:v>
                </c:pt>
                <c:pt idx="5231">
                  <c:v>-6.0610900000000001</c:v>
                </c:pt>
                <c:pt idx="5232">
                  <c:v>-6.0505399999999998</c:v>
                </c:pt>
                <c:pt idx="5233">
                  <c:v>-6.0505399999999998</c:v>
                </c:pt>
                <c:pt idx="5234">
                  <c:v>-6.0470699999999997</c:v>
                </c:pt>
                <c:pt idx="5235">
                  <c:v>-6.0438799999999997</c:v>
                </c:pt>
                <c:pt idx="5236">
                  <c:v>-6.0395899999999996</c:v>
                </c:pt>
                <c:pt idx="5237">
                  <c:v>-6.0366799999999996</c:v>
                </c:pt>
                <c:pt idx="5238">
                  <c:v>-6.02949</c:v>
                </c:pt>
                <c:pt idx="5239">
                  <c:v>-6.0276800000000001</c:v>
                </c:pt>
                <c:pt idx="5240">
                  <c:v>-6.02217</c:v>
                </c:pt>
                <c:pt idx="5241">
                  <c:v>-6.0142600000000002</c:v>
                </c:pt>
                <c:pt idx="5242">
                  <c:v>-6.0142600000000002</c:v>
                </c:pt>
                <c:pt idx="5243">
                  <c:v>-6.0091799999999997</c:v>
                </c:pt>
                <c:pt idx="5244">
                  <c:v>-6.0079000000000002</c:v>
                </c:pt>
                <c:pt idx="5245">
                  <c:v>-6.0026799999999998</c:v>
                </c:pt>
                <c:pt idx="5246">
                  <c:v>-6.0011700000000001</c:v>
                </c:pt>
                <c:pt idx="5247">
                  <c:v>-5.9969099999999997</c:v>
                </c:pt>
                <c:pt idx="5248">
                  <c:v>-5.99512</c:v>
                </c:pt>
                <c:pt idx="5249">
                  <c:v>-5.9932499999999997</c:v>
                </c:pt>
                <c:pt idx="5250">
                  <c:v>-5.9896900000000004</c:v>
                </c:pt>
                <c:pt idx="5251">
                  <c:v>-5.98794</c:v>
                </c:pt>
                <c:pt idx="5252">
                  <c:v>-5.9839500000000001</c:v>
                </c:pt>
                <c:pt idx="5253">
                  <c:v>-5.9807800000000002</c:v>
                </c:pt>
                <c:pt idx="5254">
                  <c:v>-5.97553</c:v>
                </c:pt>
                <c:pt idx="5255">
                  <c:v>-5.9721299999999999</c:v>
                </c:pt>
                <c:pt idx="5256">
                  <c:v>-5.9681499999999996</c:v>
                </c:pt>
                <c:pt idx="5257">
                  <c:v>-5.9676600000000004</c:v>
                </c:pt>
                <c:pt idx="5258">
                  <c:v>-5.9587700000000003</c:v>
                </c:pt>
                <c:pt idx="5259">
                  <c:v>-5.9573400000000003</c:v>
                </c:pt>
                <c:pt idx="5260">
                  <c:v>-5.9569900000000002</c:v>
                </c:pt>
                <c:pt idx="5261">
                  <c:v>-5.9487800000000002</c:v>
                </c:pt>
                <c:pt idx="5262">
                  <c:v>-5.9474600000000004</c:v>
                </c:pt>
                <c:pt idx="5263">
                  <c:v>-5.94285</c:v>
                </c:pt>
                <c:pt idx="5264">
                  <c:v>-5.9402600000000003</c:v>
                </c:pt>
                <c:pt idx="5265">
                  <c:v>-5.9354199999999997</c:v>
                </c:pt>
                <c:pt idx="5266">
                  <c:v>-5.9337299999999997</c:v>
                </c:pt>
                <c:pt idx="5267">
                  <c:v>-5.9261799999999996</c:v>
                </c:pt>
                <c:pt idx="5268">
                  <c:v>-5.9261799999999996</c:v>
                </c:pt>
                <c:pt idx="5269">
                  <c:v>-5.9205699999999997</c:v>
                </c:pt>
                <c:pt idx="5270">
                  <c:v>-5.9163399999999999</c:v>
                </c:pt>
                <c:pt idx="5271">
                  <c:v>-5.9154299999999997</c:v>
                </c:pt>
                <c:pt idx="5272">
                  <c:v>-5.9071800000000003</c:v>
                </c:pt>
                <c:pt idx="5273">
                  <c:v>-5.9037499999999996</c:v>
                </c:pt>
                <c:pt idx="5274">
                  <c:v>-5.89947</c:v>
                </c:pt>
                <c:pt idx="5275">
                  <c:v>-5.8945600000000002</c:v>
                </c:pt>
                <c:pt idx="5276">
                  <c:v>-5.8872600000000004</c:v>
                </c:pt>
                <c:pt idx="5277">
                  <c:v>-5.8872600000000004</c:v>
                </c:pt>
                <c:pt idx="5278">
                  <c:v>-5.8799200000000003</c:v>
                </c:pt>
                <c:pt idx="5279">
                  <c:v>-5.87934</c:v>
                </c:pt>
                <c:pt idx="5280">
                  <c:v>-5.8720699999999999</c:v>
                </c:pt>
                <c:pt idx="5281">
                  <c:v>-5.8664399999999999</c:v>
                </c:pt>
                <c:pt idx="5282">
                  <c:v>-5.8664399999999999</c:v>
                </c:pt>
                <c:pt idx="5283">
                  <c:v>-5.8614800000000002</c:v>
                </c:pt>
                <c:pt idx="5284">
                  <c:v>-5.8556900000000001</c:v>
                </c:pt>
                <c:pt idx="5285">
                  <c:v>-5.8505200000000004</c:v>
                </c:pt>
                <c:pt idx="5286">
                  <c:v>-5.8505200000000004</c:v>
                </c:pt>
                <c:pt idx="5287">
                  <c:v>-5.8453099999999996</c:v>
                </c:pt>
                <c:pt idx="5288">
                  <c:v>-5.8453099999999996</c:v>
                </c:pt>
                <c:pt idx="5289">
                  <c:v>-5.84206</c:v>
                </c:pt>
                <c:pt idx="5290">
                  <c:v>-5.8406900000000004</c:v>
                </c:pt>
                <c:pt idx="5291">
                  <c:v>-5.8397100000000002</c:v>
                </c:pt>
                <c:pt idx="5292">
                  <c:v>-5.8365499999999999</c:v>
                </c:pt>
                <c:pt idx="5293">
                  <c:v>-5.8365499999999999</c:v>
                </c:pt>
                <c:pt idx="5294">
                  <c:v>-5.8330900000000003</c:v>
                </c:pt>
                <c:pt idx="5295">
                  <c:v>-5.8306199999999997</c:v>
                </c:pt>
                <c:pt idx="5296">
                  <c:v>-5.8238200000000004</c:v>
                </c:pt>
                <c:pt idx="5297">
                  <c:v>-5.8238200000000004</c:v>
                </c:pt>
                <c:pt idx="5298">
                  <c:v>-5.8191600000000001</c:v>
                </c:pt>
                <c:pt idx="5299">
                  <c:v>-5.8174099999999997</c:v>
                </c:pt>
                <c:pt idx="5300">
                  <c:v>-5.8136599999999996</c:v>
                </c:pt>
                <c:pt idx="5301">
                  <c:v>-5.8097099999999999</c:v>
                </c:pt>
                <c:pt idx="5302">
                  <c:v>-5.8054500000000004</c:v>
                </c:pt>
                <c:pt idx="5303">
                  <c:v>-5.8020699999999996</c:v>
                </c:pt>
                <c:pt idx="5304">
                  <c:v>-5.7984600000000004</c:v>
                </c:pt>
                <c:pt idx="5305">
                  <c:v>-5.7932399999999999</c:v>
                </c:pt>
                <c:pt idx="5306">
                  <c:v>-5.79244</c:v>
                </c:pt>
                <c:pt idx="5307">
                  <c:v>-5.7831599999999996</c:v>
                </c:pt>
                <c:pt idx="5308">
                  <c:v>-5.7831599999999996</c:v>
                </c:pt>
                <c:pt idx="5309">
                  <c:v>-5.7813999999999997</c:v>
                </c:pt>
                <c:pt idx="5310">
                  <c:v>-5.7813999999999997</c:v>
                </c:pt>
                <c:pt idx="5311">
                  <c:v>-5.7813999999999997</c:v>
                </c:pt>
                <c:pt idx="5312">
                  <c:v>-5.7805799999999996</c:v>
                </c:pt>
                <c:pt idx="5313">
                  <c:v>-5.7758799999999999</c:v>
                </c:pt>
                <c:pt idx="5314">
                  <c:v>-5.7732799999999997</c:v>
                </c:pt>
                <c:pt idx="5315">
                  <c:v>-5.7732799999999997</c:v>
                </c:pt>
                <c:pt idx="5316">
                  <c:v>-5.7657699999999998</c:v>
                </c:pt>
                <c:pt idx="5317">
                  <c:v>-5.7657699999999998</c:v>
                </c:pt>
                <c:pt idx="5318">
                  <c:v>-5.7569100000000004</c:v>
                </c:pt>
                <c:pt idx="5319">
                  <c:v>-5.7569100000000004</c:v>
                </c:pt>
                <c:pt idx="5320">
                  <c:v>-5.7493600000000002</c:v>
                </c:pt>
                <c:pt idx="5321">
                  <c:v>-5.74742</c:v>
                </c:pt>
                <c:pt idx="5322">
                  <c:v>-5.7453399999999997</c:v>
                </c:pt>
                <c:pt idx="5323">
                  <c:v>-5.7396399999999996</c:v>
                </c:pt>
                <c:pt idx="5324">
                  <c:v>-5.7329100000000004</c:v>
                </c:pt>
                <c:pt idx="5325">
                  <c:v>-5.7286900000000003</c:v>
                </c:pt>
                <c:pt idx="5326">
                  <c:v>-5.7262599999999999</c:v>
                </c:pt>
                <c:pt idx="5327">
                  <c:v>-5.7151300000000003</c:v>
                </c:pt>
                <c:pt idx="5328">
                  <c:v>-5.7151300000000003</c:v>
                </c:pt>
                <c:pt idx="5329">
                  <c:v>-5.7081099999999996</c:v>
                </c:pt>
                <c:pt idx="5330">
                  <c:v>-5.7078600000000002</c:v>
                </c:pt>
                <c:pt idx="5331">
                  <c:v>-5.7040899999999999</c:v>
                </c:pt>
                <c:pt idx="5332">
                  <c:v>-5.70242</c:v>
                </c:pt>
                <c:pt idx="5333">
                  <c:v>-5.6968300000000003</c:v>
                </c:pt>
                <c:pt idx="5334">
                  <c:v>-5.6968300000000003</c:v>
                </c:pt>
                <c:pt idx="5335">
                  <c:v>-5.6925999999999997</c:v>
                </c:pt>
                <c:pt idx="5336">
                  <c:v>-5.6825400000000004</c:v>
                </c:pt>
                <c:pt idx="5337">
                  <c:v>-5.6825400000000004</c:v>
                </c:pt>
                <c:pt idx="5338">
                  <c:v>-5.6763700000000004</c:v>
                </c:pt>
                <c:pt idx="5339">
                  <c:v>-5.6735899999999999</c:v>
                </c:pt>
                <c:pt idx="5340">
                  <c:v>-5.6691900000000004</c:v>
                </c:pt>
                <c:pt idx="5341">
                  <c:v>-5.6675500000000003</c:v>
                </c:pt>
                <c:pt idx="5342">
                  <c:v>-5.6591300000000002</c:v>
                </c:pt>
                <c:pt idx="5343">
                  <c:v>-5.6591300000000002</c:v>
                </c:pt>
                <c:pt idx="5344">
                  <c:v>-5.6590400000000001</c:v>
                </c:pt>
                <c:pt idx="5345">
                  <c:v>-5.6529800000000003</c:v>
                </c:pt>
                <c:pt idx="5346">
                  <c:v>-5.6494299999999997</c:v>
                </c:pt>
                <c:pt idx="5347">
                  <c:v>-5.6420300000000001</c:v>
                </c:pt>
                <c:pt idx="5348">
                  <c:v>-5.6402200000000002</c:v>
                </c:pt>
                <c:pt idx="5349">
                  <c:v>-5.6345000000000001</c:v>
                </c:pt>
                <c:pt idx="5350">
                  <c:v>-5.6342600000000003</c:v>
                </c:pt>
                <c:pt idx="5351">
                  <c:v>-5.6259199999999998</c:v>
                </c:pt>
                <c:pt idx="5352">
                  <c:v>-5.6259199999999998</c:v>
                </c:pt>
                <c:pt idx="5353">
                  <c:v>-5.6200200000000002</c:v>
                </c:pt>
                <c:pt idx="5354">
                  <c:v>-5.6173999999999999</c:v>
                </c:pt>
                <c:pt idx="5355">
                  <c:v>-5.61503</c:v>
                </c:pt>
                <c:pt idx="5356">
                  <c:v>-5.6103800000000001</c:v>
                </c:pt>
                <c:pt idx="5357">
                  <c:v>-5.6053300000000004</c:v>
                </c:pt>
                <c:pt idx="5358">
                  <c:v>-5.5974899999999996</c:v>
                </c:pt>
                <c:pt idx="5359">
                  <c:v>-5.5963799999999999</c:v>
                </c:pt>
                <c:pt idx="5360">
                  <c:v>-5.5873799999999996</c:v>
                </c:pt>
                <c:pt idx="5361">
                  <c:v>-5.58725</c:v>
                </c:pt>
                <c:pt idx="5362">
                  <c:v>-5.5783100000000001</c:v>
                </c:pt>
                <c:pt idx="5363">
                  <c:v>-5.5783100000000001</c:v>
                </c:pt>
                <c:pt idx="5364">
                  <c:v>-5.57165</c:v>
                </c:pt>
                <c:pt idx="5365">
                  <c:v>-5.5679100000000004</c:v>
                </c:pt>
                <c:pt idx="5366">
                  <c:v>-5.5666700000000002</c:v>
                </c:pt>
                <c:pt idx="5367">
                  <c:v>-5.5585399999999998</c:v>
                </c:pt>
                <c:pt idx="5368">
                  <c:v>-5.5513199999999996</c:v>
                </c:pt>
                <c:pt idx="5369">
                  <c:v>-5.5468700000000002</c:v>
                </c:pt>
                <c:pt idx="5370">
                  <c:v>-5.54521</c:v>
                </c:pt>
                <c:pt idx="5371">
                  <c:v>-5.5351100000000004</c:v>
                </c:pt>
                <c:pt idx="5372">
                  <c:v>-5.5340999999999996</c:v>
                </c:pt>
                <c:pt idx="5373">
                  <c:v>-5.5255000000000001</c:v>
                </c:pt>
                <c:pt idx="5374">
                  <c:v>-5.5248100000000004</c:v>
                </c:pt>
                <c:pt idx="5375">
                  <c:v>-5.5166300000000001</c:v>
                </c:pt>
                <c:pt idx="5376">
                  <c:v>-5.5138499999999997</c:v>
                </c:pt>
                <c:pt idx="5377">
                  <c:v>-5.5098099999999999</c:v>
                </c:pt>
                <c:pt idx="5378">
                  <c:v>-5.5056399999999996</c:v>
                </c:pt>
                <c:pt idx="5379">
                  <c:v>-5.5030900000000003</c:v>
                </c:pt>
                <c:pt idx="5380">
                  <c:v>-5.4950599999999996</c:v>
                </c:pt>
                <c:pt idx="5381">
                  <c:v>-5.4946400000000004</c:v>
                </c:pt>
                <c:pt idx="5382">
                  <c:v>-5.4850300000000001</c:v>
                </c:pt>
                <c:pt idx="5383">
                  <c:v>-5.4840200000000001</c:v>
                </c:pt>
                <c:pt idx="5384">
                  <c:v>-5.4767599999999996</c:v>
                </c:pt>
                <c:pt idx="5385">
                  <c:v>-5.4751500000000002</c:v>
                </c:pt>
                <c:pt idx="5386">
                  <c:v>-5.4697399999999998</c:v>
                </c:pt>
                <c:pt idx="5387">
                  <c:v>-5.4652700000000003</c:v>
                </c:pt>
                <c:pt idx="5388">
                  <c:v>-5.4617399999999998</c:v>
                </c:pt>
                <c:pt idx="5389">
                  <c:v>-5.4572500000000002</c:v>
                </c:pt>
                <c:pt idx="5390">
                  <c:v>-5.4482799999999996</c:v>
                </c:pt>
                <c:pt idx="5391">
                  <c:v>-5.4428000000000001</c:v>
                </c:pt>
                <c:pt idx="5392">
                  <c:v>-5.4421999999999997</c:v>
                </c:pt>
                <c:pt idx="5393">
                  <c:v>-5.4316700000000004</c:v>
                </c:pt>
                <c:pt idx="5394">
                  <c:v>-5.4315199999999999</c:v>
                </c:pt>
                <c:pt idx="5395">
                  <c:v>-5.4230700000000001</c:v>
                </c:pt>
                <c:pt idx="5396">
                  <c:v>-5.4201800000000002</c:v>
                </c:pt>
                <c:pt idx="5397">
                  <c:v>-5.4139099999999996</c:v>
                </c:pt>
                <c:pt idx="5398">
                  <c:v>-5.4113600000000002</c:v>
                </c:pt>
                <c:pt idx="5399">
                  <c:v>-5.4058900000000003</c:v>
                </c:pt>
                <c:pt idx="5400">
                  <c:v>-5.4019700000000004</c:v>
                </c:pt>
                <c:pt idx="5401">
                  <c:v>-5.3997799999999998</c:v>
                </c:pt>
                <c:pt idx="5402">
                  <c:v>-5.3895900000000001</c:v>
                </c:pt>
                <c:pt idx="5403">
                  <c:v>-5.3895900000000001</c:v>
                </c:pt>
                <c:pt idx="5404">
                  <c:v>-5.3840000000000003</c:v>
                </c:pt>
                <c:pt idx="5405">
                  <c:v>-5.3787399999999996</c:v>
                </c:pt>
                <c:pt idx="5406">
                  <c:v>-5.3710899999999997</c:v>
                </c:pt>
                <c:pt idx="5407">
                  <c:v>-5.3710899999999997</c:v>
                </c:pt>
                <c:pt idx="5408">
                  <c:v>-5.3664699999999996</c:v>
                </c:pt>
                <c:pt idx="5409">
                  <c:v>-5.3619599999999998</c:v>
                </c:pt>
                <c:pt idx="5410">
                  <c:v>-5.3604700000000003</c:v>
                </c:pt>
                <c:pt idx="5411">
                  <c:v>-5.3545100000000003</c:v>
                </c:pt>
                <c:pt idx="5412">
                  <c:v>-5.3480400000000001</c:v>
                </c:pt>
                <c:pt idx="5413">
                  <c:v>-5.3439399999999999</c:v>
                </c:pt>
                <c:pt idx="5414">
                  <c:v>-5.3414900000000003</c:v>
                </c:pt>
                <c:pt idx="5415">
                  <c:v>-5.3353799999999998</c:v>
                </c:pt>
                <c:pt idx="5416">
                  <c:v>-5.3332899999999999</c:v>
                </c:pt>
                <c:pt idx="5417">
                  <c:v>-5.3257899999999996</c:v>
                </c:pt>
                <c:pt idx="5418">
                  <c:v>-5.3252100000000002</c:v>
                </c:pt>
                <c:pt idx="5419">
                  <c:v>-5.3197400000000004</c:v>
                </c:pt>
                <c:pt idx="5420">
                  <c:v>-5.3150700000000004</c:v>
                </c:pt>
                <c:pt idx="5421">
                  <c:v>-5.3128000000000002</c:v>
                </c:pt>
                <c:pt idx="5422">
                  <c:v>-5.3088699999999998</c:v>
                </c:pt>
                <c:pt idx="5423">
                  <c:v>-5.3057800000000004</c:v>
                </c:pt>
                <c:pt idx="5424">
                  <c:v>-5.2999900000000002</c:v>
                </c:pt>
                <c:pt idx="5425">
                  <c:v>-5.2965600000000004</c:v>
                </c:pt>
                <c:pt idx="5426">
                  <c:v>-5.2933000000000003</c:v>
                </c:pt>
                <c:pt idx="5427">
                  <c:v>-5.2905100000000003</c:v>
                </c:pt>
                <c:pt idx="5428">
                  <c:v>-5.2833699999999997</c:v>
                </c:pt>
                <c:pt idx="5429">
                  <c:v>-5.2833699999999997</c:v>
                </c:pt>
                <c:pt idx="5430">
                  <c:v>-5.2818199999999997</c:v>
                </c:pt>
                <c:pt idx="5431">
                  <c:v>-5.2760999999999996</c:v>
                </c:pt>
                <c:pt idx="5432">
                  <c:v>-5.2735399999999997</c:v>
                </c:pt>
                <c:pt idx="5433">
                  <c:v>-5.26966</c:v>
                </c:pt>
                <c:pt idx="5434">
                  <c:v>-5.2632700000000003</c:v>
                </c:pt>
                <c:pt idx="5435">
                  <c:v>-5.2602000000000002</c:v>
                </c:pt>
                <c:pt idx="5436">
                  <c:v>-5.2592299999999996</c:v>
                </c:pt>
                <c:pt idx="5437">
                  <c:v>-5.2524100000000002</c:v>
                </c:pt>
                <c:pt idx="5438">
                  <c:v>-5.2524100000000002</c:v>
                </c:pt>
                <c:pt idx="5439">
                  <c:v>-5.2475800000000001</c:v>
                </c:pt>
                <c:pt idx="5440">
                  <c:v>-5.2462799999999996</c:v>
                </c:pt>
                <c:pt idx="5441">
                  <c:v>-5.2447900000000001</c:v>
                </c:pt>
                <c:pt idx="5442">
                  <c:v>-5.2417100000000003</c:v>
                </c:pt>
                <c:pt idx="5443">
                  <c:v>-5.2377900000000004</c:v>
                </c:pt>
                <c:pt idx="5444">
                  <c:v>-5.2361899999999997</c:v>
                </c:pt>
                <c:pt idx="5445">
                  <c:v>-5.23306</c:v>
                </c:pt>
                <c:pt idx="5446">
                  <c:v>-5.2272400000000001</c:v>
                </c:pt>
                <c:pt idx="5447">
                  <c:v>-5.2255399999999996</c:v>
                </c:pt>
                <c:pt idx="5448">
                  <c:v>-5.2227100000000002</c:v>
                </c:pt>
                <c:pt idx="5449">
                  <c:v>-5.21922</c:v>
                </c:pt>
                <c:pt idx="5450">
                  <c:v>-5.2152000000000003</c:v>
                </c:pt>
                <c:pt idx="5451">
                  <c:v>-5.2127400000000002</c:v>
                </c:pt>
                <c:pt idx="5452">
                  <c:v>-5.2104299999999997</c:v>
                </c:pt>
                <c:pt idx="5453">
                  <c:v>-5.2053000000000003</c:v>
                </c:pt>
                <c:pt idx="5454">
                  <c:v>-5.2014899999999997</c:v>
                </c:pt>
                <c:pt idx="5455">
                  <c:v>-5.1954099999999999</c:v>
                </c:pt>
                <c:pt idx="5456">
                  <c:v>-5.1925499999999998</c:v>
                </c:pt>
                <c:pt idx="5457">
                  <c:v>-5.1854899999999997</c:v>
                </c:pt>
                <c:pt idx="5458">
                  <c:v>-5.1853100000000003</c:v>
                </c:pt>
                <c:pt idx="5459">
                  <c:v>-5.1813900000000004</c:v>
                </c:pt>
                <c:pt idx="5460">
                  <c:v>-5.1777499999999996</c:v>
                </c:pt>
                <c:pt idx="5461">
                  <c:v>-5.1768299999999998</c:v>
                </c:pt>
                <c:pt idx="5462">
                  <c:v>-5.1717000000000004</c:v>
                </c:pt>
                <c:pt idx="5463">
                  <c:v>-5.1690800000000001</c:v>
                </c:pt>
                <c:pt idx="5464">
                  <c:v>-5.1664300000000001</c:v>
                </c:pt>
                <c:pt idx="5465">
                  <c:v>-5.1613300000000004</c:v>
                </c:pt>
                <c:pt idx="5466">
                  <c:v>-5.15564</c:v>
                </c:pt>
                <c:pt idx="5467">
                  <c:v>-5.1546099999999999</c:v>
                </c:pt>
                <c:pt idx="5468">
                  <c:v>-5.1466399999999997</c:v>
                </c:pt>
                <c:pt idx="5469">
                  <c:v>-5.1439000000000004</c:v>
                </c:pt>
                <c:pt idx="5470">
                  <c:v>-5.1425299999999998</c:v>
                </c:pt>
                <c:pt idx="5471">
                  <c:v>-5.1338400000000002</c:v>
                </c:pt>
                <c:pt idx="5472">
                  <c:v>-5.1324800000000002</c:v>
                </c:pt>
                <c:pt idx="5473">
                  <c:v>-5.1289800000000003</c:v>
                </c:pt>
                <c:pt idx="5474">
                  <c:v>-5.1211900000000004</c:v>
                </c:pt>
                <c:pt idx="5475">
                  <c:v>-5.1159400000000002</c:v>
                </c:pt>
                <c:pt idx="5476">
                  <c:v>-5.11374</c:v>
                </c:pt>
                <c:pt idx="5477">
                  <c:v>-5.1045400000000001</c:v>
                </c:pt>
                <c:pt idx="5478">
                  <c:v>-5.0993700000000004</c:v>
                </c:pt>
                <c:pt idx="5479">
                  <c:v>-5.0961999999999996</c:v>
                </c:pt>
                <c:pt idx="5480">
                  <c:v>-5.0908899999999999</c:v>
                </c:pt>
                <c:pt idx="5481">
                  <c:v>-5.0853900000000003</c:v>
                </c:pt>
                <c:pt idx="5482">
                  <c:v>-5.0809100000000003</c:v>
                </c:pt>
                <c:pt idx="5483">
                  <c:v>-5.0769299999999999</c:v>
                </c:pt>
                <c:pt idx="5484">
                  <c:v>-5.0715700000000004</c:v>
                </c:pt>
                <c:pt idx="5485">
                  <c:v>-5.06759</c:v>
                </c:pt>
                <c:pt idx="5486">
                  <c:v>-5.0587799999999996</c:v>
                </c:pt>
                <c:pt idx="5487">
                  <c:v>-5.0543699999999996</c:v>
                </c:pt>
                <c:pt idx="5488">
                  <c:v>-5.04786</c:v>
                </c:pt>
                <c:pt idx="5489">
                  <c:v>-5.0412100000000004</c:v>
                </c:pt>
                <c:pt idx="5490">
                  <c:v>-5.0376200000000004</c:v>
                </c:pt>
                <c:pt idx="5491">
                  <c:v>-5.0324900000000001</c:v>
                </c:pt>
                <c:pt idx="5492">
                  <c:v>-5.0298400000000001</c:v>
                </c:pt>
                <c:pt idx="5493">
                  <c:v>-5.02332</c:v>
                </c:pt>
                <c:pt idx="5494">
                  <c:v>-5.0178500000000001</c:v>
                </c:pt>
                <c:pt idx="5495">
                  <c:v>-5.0161800000000003</c:v>
                </c:pt>
                <c:pt idx="5496">
                  <c:v>-5.0044399999999998</c:v>
                </c:pt>
                <c:pt idx="5497">
                  <c:v>-4.9958999999999998</c:v>
                </c:pt>
                <c:pt idx="5498">
                  <c:v>-4.9936199999999999</c:v>
                </c:pt>
                <c:pt idx="5499">
                  <c:v>-4.9861800000000001</c:v>
                </c:pt>
                <c:pt idx="5500">
                  <c:v>-4.9834699999999996</c:v>
                </c:pt>
                <c:pt idx="5501">
                  <c:v>-4.9761800000000003</c:v>
                </c:pt>
                <c:pt idx="5502">
                  <c:v>-4.9738699999999998</c:v>
                </c:pt>
                <c:pt idx="5503">
                  <c:v>-4.9686300000000001</c:v>
                </c:pt>
                <c:pt idx="5504">
                  <c:v>-4.9638</c:v>
                </c:pt>
                <c:pt idx="5505">
                  <c:v>-4.9570499999999997</c:v>
                </c:pt>
                <c:pt idx="5506">
                  <c:v>-4.9554900000000002</c:v>
                </c:pt>
                <c:pt idx="5507">
                  <c:v>-4.9544100000000002</c:v>
                </c:pt>
                <c:pt idx="5508">
                  <c:v>-4.9498199999999999</c:v>
                </c:pt>
                <c:pt idx="5509">
                  <c:v>-4.94787</c:v>
                </c:pt>
                <c:pt idx="5510">
                  <c:v>-4.9476899999999997</c:v>
                </c:pt>
                <c:pt idx="5511">
                  <c:v>-4.9441899999999999</c:v>
                </c:pt>
                <c:pt idx="5512">
                  <c:v>-4.94069</c:v>
                </c:pt>
                <c:pt idx="5513">
                  <c:v>-4.94069</c:v>
                </c:pt>
                <c:pt idx="5514">
                  <c:v>-4.9386900000000002</c:v>
                </c:pt>
                <c:pt idx="5515">
                  <c:v>-4.9362500000000002</c:v>
                </c:pt>
                <c:pt idx="5516">
                  <c:v>-4.93567</c:v>
                </c:pt>
                <c:pt idx="5517">
                  <c:v>-4.9334899999999999</c:v>
                </c:pt>
                <c:pt idx="5518">
                  <c:v>-4.9296499999999996</c:v>
                </c:pt>
                <c:pt idx="5519">
                  <c:v>-4.9281100000000002</c:v>
                </c:pt>
                <c:pt idx="5520">
                  <c:v>-4.9260099999999998</c:v>
                </c:pt>
                <c:pt idx="5521">
                  <c:v>-4.9232399999999998</c:v>
                </c:pt>
                <c:pt idx="5522">
                  <c:v>-4.9232399999999998</c:v>
                </c:pt>
                <c:pt idx="5523">
                  <c:v>-4.9202000000000004</c:v>
                </c:pt>
                <c:pt idx="5524">
                  <c:v>-4.9194000000000004</c:v>
                </c:pt>
                <c:pt idx="5525">
                  <c:v>-4.9186500000000004</c:v>
                </c:pt>
                <c:pt idx="5526">
                  <c:v>-4.9131499999999999</c:v>
                </c:pt>
                <c:pt idx="5527">
                  <c:v>-4.9122399999999997</c:v>
                </c:pt>
                <c:pt idx="5528">
                  <c:v>-4.9095599999999999</c:v>
                </c:pt>
                <c:pt idx="5529">
                  <c:v>-4.9043700000000001</c:v>
                </c:pt>
                <c:pt idx="5530">
                  <c:v>-4.9013099999999996</c:v>
                </c:pt>
                <c:pt idx="5531">
                  <c:v>-4.90083</c:v>
                </c:pt>
                <c:pt idx="5532">
                  <c:v>-4.8939599999999999</c:v>
                </c:pt>
                <c:pt idx="5533">
                  <c:v>-4.8904699999999997</c:v>
                </c:pt>
                <c:pt idx="5534">
                  <c:v>-4.8867000000000003</c:v>
                </c:pt>
                <c:pt idx="5535">
                  <c:v>-4.8814299999999999</c:v>
                </c:pt>
                <c:pt idx="5536">
                  <c:v>-4.8763199999999998</c:v>
                </c:pt>
                <c:pt idx="5537">
                  <c:v>-4.87155</c:v>
                </c:pt>
                <c:pt idx="5538">
                  <c:v>-4.86456</c:v>
                </c:pt>
                <c:pt idx="5539">
                  <c:v>-4.8596399999999997</c:v>
                </c:pt>
                <c:pt idx="5540">
                  <c:v>-4.8538199999999998</c:v>
                </c:pt>
                <c:pt idx="5541">
                  <c:v>-4.8463799999999999</c:v>
                </c:pt>
                <c:pt idx="5542">
                  <c:v>-4.8435199999999998</c:v>
                </c:pt>
                <c:pt idx="5543">
                  <c:v>-4.8391099999999998</c:v>
                </c:pt>
                <c:pt idx="5544">
                  <c:v>-4.8327900000000001</c:v>
                </c:pt>
                <c:pt idx="5545">
                  <c:v>-4.8282400000000001</c:v>
                </c:pt>
                <c:pt idx="5546">
                  <c:v>-4.8248499999999996</c:v>
                </c:pt>
                <c:pt idx="5547">
                  <c:v>-4.8191699999999997</c:v>
                </c:pt>
                <c:pt idx="5548">
                  <c:v>-4.8144200000000001</c:v>
                </c:pt>
                <c:pt idx="5549">
                  <c:v>-4.8074300000000001</c:v>
                </c:pt>
                <c:pt idx="5550">
                  <c:v>-4.8042100000000003</c:v>
                </c:pt>
                <c:pt idx="5551">
                  <c:v>-4.8015299999999996</c:v>
                </c:pt>
                <c:pt idx="5552">
                  <c:v>-4.7932100000000002</c:v>
                </c:pt>
                <c:pt idx="5553">
                  <c:v>-4.7910500000000003</c:v>
                </c:pt>
                <c:pt idx="5554">
                  <c:v>-4.7867300000000004</c:v>
                </c:pt>
                <c:pt idx="5555">
                  <c:v>-4.7814100000000002</c:v>
                </c:pt>
                <c:pt idx="5556">
                  <c:v>-4.7762700000000002</c:v>
                </c:pt>
                <c:pt idx="5557">
                  <c:v>-4.7745899999999999</c:v>
                </c:pt>
                <c:pt idx="5558">
                  <c:v>-4.7682700000000002</c:v>
                </c:pt>
                <c:pt idx="5559">
                  <c:v>-4.7633900000000002</c:v>
                </c:pt>
                <c:pt idx="5560">
                  <c:v>-4.7559699999999996</c:v>
                </c:pt>
                <c:pt idx="5561">
                  <c:v>-4.7515599999999996</c:v>
                </c:pt>
                <c:pt idx="5562">
                  <c:v>-4.7458600000000004</c:v>
                </c:pt>
                <c:pt idx="5563">
                  <c:v>-4.7389999999999999</c:v>
                </c:pt>
                <c:pt idx="5564">
                  <c:v>-4.7366900000000003</c:v>
                </c:pt>
                <c:pt idx="5565">
                  <c:v>-4.7327700000000004</c:v>
                </c:pt>
                <c:pt idx="5566">
                  <c:v>-4.7274799999999999</c:v>
                </c:pt>
                <c:pt idx="5567">
                  <c:v>-4.7213700000000003</c:v>
                </c:pt>
                <c:pt idx="5568">
                  <c:v>-4.7208500000000004</c:v>
                </c:pt>
                <c:pt idx="5569">
                  <c:v>-4.71617</c:v>
                </c:pt>
                <c:pt idx="5570">
                  <c:v>-4.71</c:v>
                </c:pt>
                <c:pt idx="5571">
                  <c:v>-4.70756</c:v>
                </c:pt>
                <c:pt idx="5572">
                  <c:v>-4.7036899999999999</c:v>
                </c:pt>
                <c:pt idx="5573">
                  <c:v>-4.7006600000000001</c:v>
                </c:pt>
                <c:pt idx="5574">
                  <c:v>-4.6967999999999996</c:v>
                </c:pt>
                <c:pt idx="5575">
                  <c:v>-4.6940600000000003</c:v>
                </c:pt>
                <c:pt idx="5576">
                  <c:v>-4.68858</c:v>
                </c:pt>
                <c:pt idx="5577">
                  <c:v>-4.68832</c:v>
                </c:pt>
                <c:pt idx="5578">
                  <c:v>-4.6826600000000003</c:v>
                </c:pt>
                <c:pt idx="5579">
                  <c:v>-4.67692</c:v>
                </c:pt>
                <c:pt idx="5580">
                  <c:v>-4.6760900000000003</c:v>
                </c:pt>
                <c:pt idx="5581">
                  <c:v>-4.6700200000000001</c:v>
                </c:pt>
                <c:pt idx="5582">
                  <c:v>-4.6639299999999997</c:v>
                </c:pt>
                <c:pt idx="5583">
                  <c:v>-4.6597999999999997</c:v>
                </c:pt>
                <c:pt idx="5584">
                  <c:v>-4.6542300000000001</c:v>
                </c:pt>
                <c:pt idx="5585">
                  <c:v>-4.6483999999999996</c:v>
                </c:pt>
                <c:pt idx="5586">
                  <c:v>-4.6455299999999999</c:v>
                </c:pt>
                <c:pt idx="5587">
                  <c:v>-4.6419100000000002</c:v>
                </c:pt>
                <c:pt idx="5588">
                  <c:v>-4.6370300000000002</c:v>
                </c:pt>
                <c:pt idx="5589">
                  <c:v>-4.6289100000000003</c:v>
                </c:pt>
                <c:pt idx="5590">
                  <c:v>-4.6289100000000003</c:v>
                </c:pt>
                <c:pt idx="5591">
                  <c:v>-4.6230900000000004</c:v>
                </c:pt>
                <c:pt idx="5592">
                  <c:v>-4.6155499999999998</c:v>
                </c:pt>
                <c:pt idx="5593">
                  <c:v>-4.61409</c:v>
                </c:pt>
                <c:pt idx="5594">
                  <c:v>-4.6102299999999996</c:v>
                </c:pt>
                <c:pt idx="5595">
                  <c:v>-4.6048499999999999</c:v>
                </c:pt>
                <c:pt idx="5596">
                  <c:v>-4.6031599999999999</c:v>
                </c:pt>
                <c:pt idx="5597">
                  <c:v>-4.5998400000000004</c:v>
                </c:pt>
                <c:pt idx="5598">
                  <c:v>-4.5926600000000004</c:v>
                </c:pt>
                <c:pt idx="5599">
                  <c:v>-4.59002</c:v>
                </c:pt>
                <c:pt idx="5600">
                  <c:v>-4.58629</c:v>
                </c:pt>
                <c:pt idx="5601">
                  <c:v>-4.5783199999999997</c:v>
                </c:pt>
                <c:pt idx="5602">
                  <c:v>-4.5764199999999997</c:v>
                </c:pt>
                <c:pt idx="5603">
                  <c:v>-4.5698299999999996</c:v>
                </c:pt>
                <c:pt idx="5604">
                  <c:v>-4.5604899999999997</c:v>
                </c:pt>
                <c:pt idx="5605">
                  <c:v>-4.5553400000000002</c:v>
                </c:pt>
                <c:pt idx="5606">
                  <c:v>-4.5508100000000002</c:v>
                </c:pt>
                <c:pt idx="5607">
                  <c:v>-4.5429500000000003</c:v>
                </c:pt>
                <c:pt idx="5608">
                  <c:v>-4.5427099999999996</c:v>
                </c:pt>
                <c:pt idx="5609">
                  <c:v>-4.53979</c:v>
                </c:pt>
                <c:pt idx="5610">
                  <c:v>-4.5318500000000004</c:v>
                </c:pt>
                <c:pt idx="5611">
                  <c:v>-4.5294600000000003</c:v>
                </c:pt>
                <c:pt idx="5612">
                  <c:v>-4.5265899999999997</c:v>
                </c:pt>
                <c:pt idx="5613">
                  <c:v>-4.5207699999999997</c:v>
                </c:pt>
                <c:pt idx="5614">
                  <c:v>-4.5151000000000003</c:v>
                </c:pt>
                <c:pt idx="5615">
                  <c:v>-4.5138999999999996</c:v>
                </c:pt>
                <c:pt idx="5616">
                  <c:v>-4.5052500000000002</c:v>
                </c:pt>
                <c:pt idx="5617">
                  <c:v>-4.5041700000000002</c:v>
                </c:pt>
                <c:pt idx="5618">
                  <c:v>-4.4985900000000001</c:v>
                </c:pt>
                <c:pt idx="5619">
                  <c:v>-4.4937300000000002</c:v>
                </c:pt>
                <c:pt idx="5620">
                  <c:v>-4.4892899999999996</c:v>
                </c:pt>
                <c:pt idx="5621">
                  <c:v>-4.4865500000000003</c:v>
                </c:pt>
                <c:pt idx="5622">
                  <c:v>-4.4798</c:v>
                </c:pt>
                <c:pt idx="5623">
                  <c:v>-4.4719100000000003</c:v>
                </c:pt>
                <c:pt idx="5624">
                  <c:v>-4.4719100000000003</c:v>
                </c:pt>
                <c:pt idx="5625">
                  <c:v>-4.4612999999999996</c:v>
                </c:pt>
                <c:pt idx="5626">
                  <c:v>-4.4587700000000003</c:v>
                </c:pt>
                <c:pt idx="5627">
                  <c:v>-4.4535099999999996</c:v>
                </c:pt>
                <c:pt idx="5628">
                  <c:v>-4.4501299999999997</c:v>
                </c:pt>
                <c:pt idx="5629">
                  <c:v>-4.44482</c:v>
                </c:pt>
                <c:pt idx="5630">
                  <c:v>-4.4415399999999998</c:v>
                </c:pt>
                <c:pt idx="5631">
                  <c:v>-4.4370700000000003</c:v>
                </c:pt>
                <c:pt idx="5632">
                  <c:v>-4.4331899999999997</c:v>
                </c:pt>
                <c:pt idx="5633">
                  <c:v>-4.4261200000000001</c:v>
                </c:pt>
                <c:pt idx="5634">
                  <c:v>-4.4199400000000004</c:v>
                </c:pt>
                <c:pt idx="5635">
                  <c:v>-4.4199400000000004</c:v>
                </c:pt>
                <c:pt idx="5636">
                  <c:v>-4.4082999999999997</c:v>
                </c:pt>
                <c:pt idx="5637">
                  <c:v>-4.4052199999999999</c:v>
                </c:pt>
                <c:pt idx="5638">
                  <c:v>-4.3997900000000003</c:v>
                </c:pt>
                <c:pt idx="5639">
                  <c:v>-4.3961300000000003</c:v>
                </c:pt>
                <c:pt idx="5640">
                  <c:v>-4.3890900000000004</c:v>
                </c:pt>
                <c:pt idx="5641">
                  <c:v>-4.3873600000000001</c:v>
                </c:pt>
                <c:pt idx="5642">
                  <c:v>-4.3792900000000001</c:v>
                </c:pt>
                <c:pt idx="5643">
                  <c:v>-4.3751600000000002</c:v>
                </c:pt>
                <c:pt idx="5644">
                  <c:v>-4.3735499999999998</c:v>
                </c:pt>
                <c:pt idx="5645">
                  <c:v>-4.3609900000000001</c:v>
                </c:pt>
                <c:pt idx="5646">
                  <c:v>-4.3609900000000001</c:v>
                </c:pt>
                <c:pt idx="5647">
                  <c:v>-4.3525400000000003</c:v>
                </c:pt>
                <c:pt idx="5648">
                  <c:v>-4.3483999999999998</c:v>
                </c:pt>
                <c:pt idx="5649">
                  <c:v>-4.3433000000000002</c:v>
                </c:pt>
                <c:pt idx="5650">
                  <c:v>-4.3387000000000002</c:v>
                </c:pt>
                <c:pt idx="5651">
                  <c:v>-4.3313499999999996</c:v>
                </c:pt>
                <c:pt idx="5652">
                  <c:v>-4.3291899999999996</c:v>
                </c:pt>
                <c:pt idx="5653">
                  <c:v>-4.3265700000000002</c:v>
                </c:pt>
                <c:pt idx="5654">
                  <c:v>-4.3163299999999998</c:v>
                </c:pt>
                <c:pt idx="5655">
                  <c:v>-4.3161399999999999</c:v>
                </c:pt>
                <c:pt idx="5656">
                  <c:v>-4.3101900000000004</c:v>
                </c:pt>
                <c:pt idx="5657">
                  <c:v>-4.3052400000000004</c:v>
                </c:pt>
                <c:pt idx="5658">
                  <c:v>-4.2996600000000003</c:v>
                </c:pt>
                <c:pt idx="5659">
                  <c:v>-4.2972599999999996</c:v>
                </c:pt>
                <c:pt idx="5660">
                  <c:v>-4.2896900000000002</c:v>
                </c:pt>
                <c:pt idx="5661">
                  <c:v>-4.28857</c:v>
                </c:pt>
                <c:pt idx="5662">
                  <c:v>-4.2860199999999997</c:v>
                </c:pt>
                <c:pt idx="5663">
                  <c:v>-4.28139</c:v>
                </c:pt>
                <c:pt idx="5664">
                  <c:v>-4.2785599999999997</c:v>
                </c:pt>
                <c:pt idx="5665">
                  <c:v>-4.27318</c:v>
                </c:pt>
                <c:pt idx="5666">
                  <c:v>-4.27318</c:v>
                </c:pt>
                <c:pt idx="5667">
                  <c:v>-4.2639199999999997</c:v>
                </c:pt>
                <c:pt idx="5668">
                  <c:v>-4.2638600000000002</c:v>
                </c:pt>
                <c:pt idx="5669">
                  <c:v>-4.2573400000000001</c:v>
                </c:pt>
                <c:pt idx="5670">
                  <c:v>-4.2552099999999999</c:v>
                </c:pt>
                <c:pt idx="5671">
                  <c:v>-4.2499900000000004</c:v>
                </c:pt>
                <c:pt idx="5672">
                  <c:v>-4.2499900000000004</c:v>
                </c:pt>
                <c:pt idx="5673">
                  <c:v>-4.2458600000000004</c:v>
                </c:pt>
                <c:pt idx="5674">
                  <c:v>-4.2425800000000002</c:v>
                </c:pt>
                <c:pt idx="5675">
                  <c:v>-4.2425800000000002</c:v>
                </c:pt>
                <c:pt idx="5676">
                  <c:v>-4.2380399999999998</c:v>
                </c:pt>
                <c:pt idx="5677">
                  <c:v>-4.2373500000000002</c:v>
                </c:pt>
                <c:pt idx="5678">
                  <c:v>-4.2327899999999996</c:v>
                </c:pt>
                <c:pt idx="5679">
                  <c:v>-4.2314800000000004</c:v>
                </c:pt>
                <c:pt idx="5680">
                  <c:v>-4.2268600000000003</c:v>
                </c:pt>
                <c:pt idx="5681">
                  <c:v>-4.2268299999999996</c:v>
                </c:pt>
                <c:pt idx="5682">
                  <c:v>-4.2211699999999999</c:v>
                </c:pt>
                <c:pt idx="5683">
                  <c:v>-4.2210099999999997</c:v>
                </c:pt>
                <c:pt idx="5684">
                  <c:v>-4.2190599999999998</c:v>
                </c:pt>
                <c:pt idx="5685">
                  <c:v>-4.2132699999999996</c:v>
                </c:pt>
                <c:pt idx="5686">
                  <c:v>-4.2119799999999996</c:v>
                </c:pt>
                <c:pt idx="5687">
                  <c:v>-4.2087599999999998</c:v>
                </c:pt>
                <c:pt idx="5688">
                  <c:v>-4.2056899999999997</c:v>
                </c:pt>
                <c:pt idx="5689">
                  <c:v>-4.1976899999999997</c:v>
                </c:pt>
                <c:pt idx="5690">
                  <c:v>-4.1976899999999997</c:v>
                </c:pt>
                <c:pt idx="5691">
                  <c:v>-4.1923399999999997</c:v>
                </c:pt>
                <c:pt idx="5692">
                  <c:v>-4.1897200000000003</c:v>
                </c:pt>
                <c:pt idx="5693">
                  <c:v>-4.1856299999999997</c:v>
                </c:pt>
                <c:pt idx="5694">
                  <c:v>-4.1817299999999999</c:v>
                </c:pt>
                <c:pt idx="5695">
                  <c:v>-4.1803100000000004</c:v>
                </c:pt>
                <c:pt idx="5696">
                  <c:v>-4.1748399999999997</c:v>
                </c:pt>
                <c:pt idx="5697">
                  <c:v>-4.1703299999999999</c:v>
                </c:pt>
                <c:pt idx="5698">
                  <c:v>-4.1660500000000003</c:v>
                </c:pt>
                <c:pt idx="5699">
                  <c:v>-4.1639699999999999</c:v>
                </c:pt>
                <c:pt idx="5700">
                  <c:v>-4.1549100000000001</c:v>
                </c:pt>
                <c:pt idx="5701">
                  <c:v>-4.1549100000000001</c:v>
                </c:pt>
                <c:pt idx="5702">
                  <c:v>-4.1485300000000001</c:v>
                </c:pt>
                <c:pt idx="5703">
                  <c:v>-4.1442699999999997</c:v>
                </c:pt>
                <c:pt idx="5704">
                  <c:v>-4.1393800000000001</c:v>
                </c:pt>
                <c:pt idx="5705">
                  <c:v>-4.1337900000000003</c:v>
                </c:pt>
                <c:pt idx="5706">
                  <c:v>-4.1313500000000003</c:v>
                </c:pt>
                <c:pt idx="5707">
                  <c:v>-4.1264700000000003</c:v>
                </c:pt>
                <c:pt idx="5708">
                  <c:v>-4.1219999999999999</c:v>
                </c:pt>
                <c:pt idx="5709">
                  <c:v>-4.1136100000000004</c:v>
                </c:pt>
                <c:pt idx="5710">
                  <c:v>-4.1116200000000003</c:v>
                </c:pt>
                <c:pt idx="5711">
                  <c:v>-4.1020200000000004</c:v>
                </c:pt>
                <c:pt idx="5712">
                  <c:v>-4.0999499999999998</c:v>
                </c:pt>
                <c:pt idx="5713">
                  <c:v>-4.0939899999999998</c:v>
                </c:pt>
                <c:pt idx="5714">
                  <c:v>-4.0887099999999998</c:v>
                </c:pt>
                <c:pt idx="5715">
                  <c:v>-4.08277</c:v>
                </c:pt>
                <c:pt idx="5716">
                  <c:v>-4.0797999999999996</c:v>
                </c:pt>
                <c:pt idx="5717">
                  <c:v>-4.0758400000000004</c:v>
                </c:pt>
                <c:pt idx="5718">
                  <c:v>-4.0681099999999999</c:v>
                </c:pt>
                <c:pt idx="5719">
                  <c:v>-4.0671499999999998</c:v>
                </c:pt>
                <c:pt idx="5720">
                  <c:v>-4.0573800000000002</c:v>
                </c:pt>
                <c:pt idx="5721">
                  <c:v>-4.0541999999999998</c:v>
                </c:pt>
                <c:pt idx="5722">
                  <c:v>-4.0453400000000004</c:v>
                </c:pt>
                <c:pt idx="5723">
                  <c:v>-4.0439400000000001</c:v>
                </c:pt>
                <c:pt idx="5724">
                  <c:v>-4.0396900000000002</c:v>
                </c:pt>
                <c:pt idx="5725">
                  <c:v>-4.0346700000000002</c:v>
                </c:pt>
                <c:pt idx="5726">
                  <c:v>-4.0318500000000004</c:v>
                </c:pt>
                <c:pt idx="5727">
                  <c:v>-4.0252699999999999</c:v>
                </c:pt>
                <c:pt idx="5728">
                  <c:v>-4.0211800000000002</c:v>
                </c:pt>
                <c:pt idx="5729">
                  <c:v>-4.0155399999999997</c:v>
                </c:pt>
                <c:pt idx="5730">
                  <c:v>-4.0151000000000003</c:v>
                </c:pt>
                <c:pt idx="5731">
                  <c:v>-4.0042</c:v>
                </c:pt>
                <c:pt idx="5732">
                  <c:v>-4.0042</c:v>
                </c:pt>
                <c:pt idx="5733">
                  <c:v>-3.9967199999999998</c:v>
                </c:pt>
                <c:pt idx="5734">
                  <c:v>-3.9913799999999999</c:v>
                </c:pt>
                <c:pt idx="5735">
                  <c:v>-3.9887299999999999</c:v>
                </c:pt>
                <c:pt idx="5736">
                  <c:v>-3.9865699999999999</c:v>
                </c:pt>
                <c:pt idx="5737">
                  <c:v>-3.97804</c:v>
                </c:pt>
                <c:pt idx="5738">
                  <c:v>-3.97566</c:v>
                </c:pt>
                <c:pt idx="5739">
                  <c:v>-3.97384</c:v>
                </c:pt>
                <c:pt idx="5740">
                  <c:v>-3.9622799999999998</c:v>
                </c:pt>
                <c:pt idx="5741">
                  <c:v>-3.9622799999999998</c:v>
                </c:pt>
                <c:pt idx="5742">
                  <c:v>-3.95329</c:v>
                </c:pt>
                <c:pt idx="5743">
                  <c:v>-3.9524599999999999</c:v>
                </c:pt>
                <c:pt idx="5744">
                  <c:v>-3.94306</c:v>
                </c:pt>
                <c:pt idx="5745">
                  <c:v>-3.9424299999999999</c:v>
                </c:pt>
                <c:pt idx="5746">
                  <c:v>-3.9385400000000002</c:v>
                </c:pt>
                <c:pt idx="5747">
                  <c:v>-3.9370500000000002</c:v>
                </c:pt>
                <c:pt idx="5748">
                  <c:v>-3.93018</c:v>
                </c:pt>
                <c:pt idx="5749">
                  <c:v>-3.92672</c:v>
                </c:pt>
                <c:pt idx="5750">
                  <c:v>-3.9252500000000001</c:v>
                </c:pt>
                <c:pt idx="5751">
                  <c:v>-3.9118400000000002</c:v>
                </c:pt>
                <c:pt idx="5752">
                  <c:v>-3.91181</c:v>
                </c:pt>
                <c:pt idx="5753">
                  <c:v>-3.9039000000000001</c:v>
                </c:pt>
                <c:pt idx="5754">
                  <c:v>-3.9025099999999999</c:v>
                </c:pt>
                <c:pt idx="5755">
                  <c:v>-3.8932099999999998</c:v>
                </c:pt>
                <c:pt idx="5756">
                  <c:v>-3.8932099999999998</c:v>
                </c:pt>
                <c:pt idx="5757">
                  <c:v>-3.88531</c:v>
                </c:pt>
                <c:pt idx="5758">
                  <c:v>-3.8820700000000001</c:v>
                </c:pt>
                <c:pt idx="5759">
                  <c:v>-3.8793099999999998</c:v>
                </c:pt>
                <c:pt idx="5760">
                  <c:v>-3.8713500000000001</c:v>
                </c:pt>
                <c:pt idx="5761">
                  <c:v>-3.8703500000000002</c:v>
                </c:pt>
                <c:pt idx="5762">
                  <c:v>-3.85623</c:v>
                </c:pt>
                <c:pt idx="5763">
                  <c:v>-3.85433</c:v>
                </c:pt>
                <c:pt idx="5764">
                  <c:v>-3.8451900000000001</c:v>
                </c:pt>
                <c:pt idx="5765">
                  <c:v>-3.8425799999999999</c:v>
                </c:pt>
                <c:pt idx="5766">
                  <c:v>-3.83562</c:v>
                </c:pt>
                <c:pt idx="5767">
                  <c:v>-3.83562</c:v>
                </c:pt>
                <c:pt idx="5768">
                  <c:v>-3.8284699999999998</c:v>
                </c:pt>
                <c:pt idx="5769">
                  <c:v>-3.82483</c:v>
                </c:pt>
                <c:pt idx="5770">
                  <c:v>-3.8223400000000001</c:v>
                </c:pt>
                <c:pt idx="5771">
                  <c:v>-3.8148200000000001</c:v>
                </c:pt>
                <c:pt idx="5772">
                  <c:v>-3.8130299999999999</c:v>
                </c:pt>
                <c:pt idx="5773">
                  <c:v>-3.8054100000000002</c:v>
                </c:pt>
                <c:pt idx="5774">
                  <c:v>-3.80172</c:v>
                </c:pt>
                <c:pt idx="5775">
                  <c:v>-3.79169</c:v>
                </c:pt>
                <c:pt idx="5776">
                  <c:v>-3.79169</c:v>
                </c:pt>
                <c:pt idx="5777">
                  <c:v>-3.78226</c:v>
                </c:pt>
                <c:pt idx="5778">
                  <c:v>-3.7802500000000001</c:v>
                </c:pt>
                <c:pt idx="5779">
                  <c:v>-3.7786200000000001</c:v>
                </c:pt>
                <c:pt idx="5780">
                  <c:v>-3.7700999999999998</c:v>
                </c:pt>
                <c:pt idx="5781">
                  <c:v>-3.7667600000000001</c:v>
                </c:pt>
                <c:pt idx="5782">
                  <c:v>-3.7612800000000002</c:v>
                </c:pt>
                <c:pt idx="5783">
                  <c:v>-3.7563399999999998</c:v>
                </c:pt>
                <c:pt idx="5784">
                  <c:v>-3.7445599999999999</c:v>
                </c:pt>
                <c:pt idx="5785">
                  <c:v>-3.7433100000000001</c:v>
                </c:pt>
                <c:pt idx="5786">
                  <c:v>-3.73536</c:v>
                </c:pt>
                <c:pt idx="5787">
                  <c:v>-3.7342900000000001</c:v>
                </c:pt>
                <c:pt idx="5788">
                  <c:v>-3.7287599999999999</c:v>
                </c:pt>
                <c:pt idx="5789">
                  <c:v>-3.7261700000000002</c:v>
                </c:pt>
                <c:pt idx="5790">
                  <c:v>-3.7233399999999999</c:v>
                </c:pt>
                <c:pt idx="5791">
                  <c:v>-3.71759</c:v>
                </c:pt>
                <c:pt idx="5792">
                  <c:v>-3.7127400000000002</c:v>
                </c:pt>
                <c:pt idx="5793">
                  <c:v>-3.7069000000000001</c:v>
                </c:pt>
                <c:pt idx="5794">
                  <c:v>-3.7046700000000001</c:v>
                </c:pt>
                <c:pt idx="5795">
                  <c:v>-3.6948799999999999</c:v>
                </c:pt>
                <c:pt idx="5796">
                  <c:v>-3.6948799999999999</c:v>
                </c:pt>
                <c:pt idx="5797">
                  <c:v>-3.6844199999999998</c:v>
                </c:pt>
                <c:pt idx="5798">
                  <c:v>-3.6843599999999999</c:v>
                </c:pt>
                <c:pt idx="5799">
                  <c:v>-3.6760999999999999</c:v>
                </c:pt>
                <c:pt idx="5800">
                  <c:v>-3.6714799999999999</c:v>
                </c:pt>
                <c:pt idx="5801">
                  <c:v>-3.66825</c:v>
                </c:pt>
                <c:pt idx="5802">
                  <c:v>-3.6626300000000001</c:v>
                </c:pt>
                <c:pt idx="5803">
                  <c:v>-3.65733</c:v>
                </c:pt>
                <c:pt idx="5804">
                  <c:v>-3.6527500000000002</c:v>
                </c:pt>
                <c:pt idx="5805">
                  <c:v>-3.6510500000000001</c:v>
                </c:pt>
                <c:pt idx="5806">
                  <c:v>-3.6397300000000001</c:v>
                </c:pt>
                <c:pt idx="5807">
                  <c:v>-3.6378499999999998</c:v>
                </c:pt>
                <c:pt idx="5808">
                  <c:v>-3.6341700000000001</c:v>
                </c:pt>
                <c:pt idx="5809">
                  <c:v>-3.6315</c:v>
                </c:pt>
                <c:pt idx="5810">
                  <c:v>-3.6264500000000002</c:v>
                </c:pt>
                <c:pt idx="5811">
                  <c:v>-3.6264500000000002</c:v>
                </c:pt>
                <c:pt idx="5812">
                  <c:v>-3.6241300000000001</c:v>
                </c:pt>
                <c:pt idx="5813">
                  <c:v>-3.6205799999999999</c:v>
                </c:pt>
                <c:pt idx="5814">
                  <c:v>-3.62012</c:v>
                </c:pt>
                <c:pt idx="5815">
                  <c:v>-3.61253</c:v>
                </c:pt>
                <c:pt idx="5816">
                  <c:v>-3.61252</c:v>
                </c:pt>
                <c:pt idx="5817">
                  <c:v>-3.6073599999999999</c:v>
                </c:pt>
                <c:pt idx="5818">
                  <c:v>-3.60283</c:v>
                </c:pt>
                <c:pt idx="5819">
                  <c:v>-3.59924</c:v>
                </c:pt>
                <c:pt idx="5820">
                  <c:v>-3.59714</c:v>
                </c:pt>
                <c:pt idx="5821">
                  <c:v>-3.58778</c:v>
                </c:pt>
                <c:pt idx="5822">
                  <c:v>-3.58778</c:v>
                </c:pt>
                <c:pt idx="5823">
                  <c:v>-3.5861900000000002</c:v>
                </c:pt>
                <c:pt idx="5824">
                  <c:v>-3.5771600000000001</c:v>
                </c:pt>
                <c:pt idx="5825">
                  <c:v>-3.5769600000000001</c:v>
                </c:pt>
                <c:pt idx="5826">
                  <c:v>-3.5714700000000001</c:v>
                </c:pt>
                <c:pt idx="5827">
                  <c:v>-3.5641600000000002</c:v>
                </c:pt>
                <c:pt idx="5828">
                  <c:v>-3.5609199999999999</c:v>
                </c:pt>
                <c:pt idx="5829">
                  <c:v>-3.5558299999999998</c:v>
                </c:pt>
                <c:pt idx="5830">
                  <c:v>-3.5459299999999998</c:v>
                </c:pt>
                <c:pt idx="5831">
                  <c:v>-3.5459299999999998</c:v>
                </c:pt>
                <c:pt idx="5832">
                  <c:v>-3.5388899999999999</c:v>
                </c:pt>
                <c:pt idx="5833">
                  <c:v>-3.53566</c:v>
                </c:pt>
                <c:pt idx="5834">
                  <c:v>-3.5327199999999999</c:v>
                </c:pt>
                <c:pt idx="5835">
                  <c:v>-3.5235400000000001</c:v>
                </c:pt>
                <c:pt idx="5836">
                  <c:v>-3.5205500000000001</c:v>
                </c:pt>
                <c:pt idx="5837">
                  <c:v>-3.5149300000000001</c:v>
                </c:pt>
                <c:pt idx="5838">
                  <c:v>-3.5085799999999998</c:v>
                </c:pt>
                <c:pt idx="5839">
                  <c:v>-3.5019200000000001</c:v>
                </c:pt>
                <c:pt idx="5840">
                  <c:v>-3.49756</c:v>
                </c:pt>
                <c:pt idx="5841">
                  <c:v>-3.4903599999999999</c:v>
                </c:pt>
                <c:pt idx="5842">
                  <c:v>-3.48665</c:v>
                </c:pt>
                <c:pt idx="5843">
                  <c:v>-3.4801700000000002</c:v>
                </c:pt>
                <c:pt idx="5844">
                  <c:v>-3.4736099999999999</c:v>
                </c:pt>
                <c:pt idx="5845">
                  <c:v>-3.4703200000000001</c:v>
                </c:pt>
                <c:pt idx="5846">
                  <c:v>-3.4638499999999999</c:v>
                </c:pt>
                <c:pt idx="5847">
                  <c:v>-3.4575900000000002</c:v>
                </c:pt>
                <c:pt idx="5848">
                  <c:v>-3.45323</c:v>
                </c:pt>
                <c:pt idx="5849">
                  <c:v>-3.4479600000000001</c:v>
                </c:pt>
                <c:pt idx="5850">
                  <c:v>-3.43987</c:v>
                </c:pt>
                <c:pt idx="5851">
                  <c:v>-3.4384600000000001</c:v>
                </c:pt>
                <c:pt idx="5852">
                  <c:v>-3.4337300000000002</c:v>
                </c:pt>
                <c:pt idx="5853">
                  <c:v>-3.4317700000000002</c:v>
                </c:pt>
                <c:pt idx="5854">
                  <c:v>-3.4287100000000001</c:v>
                </c:pt>
                <c:pt idx="5855">
                  <c:v>-3.4277899999999999</c:v>
                </c:pt>
                <c:pt idx="5856">
                  <c:v>-3.4236599999999999</c:v>
                </c:pt>
                <c:pt idx="5857">
                  <c:v>-3.4218299999999999</c:v>
                </c:pt>
                <c:pt idx="5858">
                  <c:v>-3.4171800000000001</c:v>
                </c:pt>
                <c:pt idx="5859">
                  <c:v>-3.4135</c:v>
                </c:pt>
                <c:pt idx="5860">
                  <c:v>-3.4111899999999999</c:v>
                </c:pt>
                <c:pt idx="5861">
                  <c:v>-3.4062600000000001</c:v>
                </c:pt>
                <c:pt idx="5862">
                  <c:v>-3.40354</c:v>
                </c:pt>
                <c:pt idx="5863">
                  <c:v>-3.4000400000000002</c:v>
                </c:pt>
                <c:pt idx="5864">
                  <c:v>-3.39805</c:v>
                </c:pt>
                <c:pt idx="5865">
                  <c:v>-3.3951099999999999</c:v>
                </c:pt>
                <c:pt idx="5866">
                  <c:v>-3.3930199999999999</c:v>
                </c:pt>
                <c:pt idx="5867">
                  <c:v>-3.3880300000000001</c:v>
                </c:pt>
                <c:pt idx="5868">
                  <c:v>-3.3868399999999999</c:v>
                </c:pt>
                <c:pt idx="5869">
                  <c:v>-3.3838200000000001</c:v>
                </c:pt>
                <c:pt idx="5870">
                  <c:v>-3.3801199999999998</c:v>
                </c:pt>
                <c:pt idx="5871">
                  <c:v>-3.3757799999999998</c:v>
                </c:pt>
                <c:pt idx="5872">
                  <c:v>-3.3725200000000002</c:v>
                </c:pt>
                <c:pt idx="5873">
                  <c:v>-3.3714300000000001</c:v>
                </c:pt>
                <c:pt idx="5874">
                  <c:v>-3.3700899999999998</c:v>
                </c:pt>
                <c:pt idx="5875">
                  <c:v>-3.3672599999999999</c:v>
                </c:pt>
                <c:pt idx="5876">
                  <c:v>-3.36503</c:v>
                </c:pt>
                <c:pt idx="5877">
                  <c:v>-3.3637299999999999</c:v>
                </c:pt>
                <c:pt idx="5878">
                  <c:v>-3.35941</c:v>
                </c:pt>
                <c:pt idx="5879">
                  <c:v>-3.35649</c:v>
                </c:pt>
                <c:pt idx="5880">
                  <c:v>-3.35358</c:v>
                </c:pt>
                <c:pt idx="5881">
                  <c:v>-3.3457699999999999</c:v>
                </c:pt>
                <c:pt idx="5882">
                  <c:v>-3.3429899999999999</c:v>
                </c:pt>
                <c:pt idx="5883">
                  <c:v>-3.3399200000000002</c:v>
                </c:pt>
                <c:pt idx="5884">
                  <c:v>-3.3348399999999998</c:v>
                </c:pt>
                <c:pt idx="5885">
                  <c:v>-3.3331400000000002</c:v>
                </c:pt>
                <c:pt idx="5886">
                  <c:v>-3.3283999999999998</c:v>
                </c:pt>
                <c:pt idx="5887">
                  <c:v>-3.32436</c:v>
                </c:pt>
                <c:pt idx="5888">
                  <c:v>-3.3219500000000002</c:v>
                </c:pt>
                <c:pt idx="5889">
                  <c:v>-3.3166600000000002</c:v>
                </c:pt>
                <c:pt idx="5890">
                  <c:v>-3.31168</c:v>
                </c:pt>
                <c:pt idx="5891">
                  <c:v>-3.3083100000000001</c:v>
                </c:pt>
                <c:pt idx="5892">
                  <c:v>-3.30281</c:v>
                </c:pt>
                <c:pt idx="5893">
                  <c:v>-3.29691</c:v>
                </c:pt>
                <c:pt idx="5894">
                  <c:v>-3.2933500000000002</c:v>
                </c:pt>
                <c:pt idx="5895">
                  <c:v>-3.2899400000000001</c:v>
                </c:pt>
                <c:pt idx="5896">
                  <c:v>-3.2849300000000001</c:v>
                </c:pt>
                <c:pt idx="5897">
                  <c:v>-3.2825000000000002</c:v>
                </c:pt>
                <c:pt idx="5898">
                  <c:v>-3.27908</c:v>
                </c:pt>
                <c:pt idx="5899">
                  <c:v>-3.2746300000000002</c:v>
                </c:pt>
                <c:pt idx="5900">
                  <c:v>-3.2715399999999999</c:v>
                </c:pt>
                <c:pt idx="5901">
                  <c:v>-3.2659799999999999</c:v>
                </c:pt>
                <c:pt idx="5902">
                  <c:v>-3.2615500000000002</c:v>
                </c:pt>
                <c:pt idx="5903">
                  <c:v>-3.2563399999999998</c:v>
                </c:pt>
                <c:pt idx="5904">
                  <c:v>-3.2515800000000001</c:v>
                </c:pt>
                <c:pt idx="5905">
                  <c:v>-3.2474500000000002</c:v>
                </c:pt>
                <c:pt idx="5906">
                  <c:v>-3.2439399999999998</c:v>
                </c:pt>
                <c:pt idx="5907">
                  <c:v>-3.2402000000000002</c:v>
                </c:pt>
                <c:pt idx="5908">
                  <c:v>-3.2354400000000001</c:v>
                </c:pt>
                <c:pt idx="5909">
                  <c:v>-3.2306900000000001</c:v>
                </c:pt>
                <c:pt idx="5910">
                  <c:v>-3.2262200000000001</c:v>
                </c:pt>
                <c:pt idx="5911">
                  <c:v>-3.2218100000000001</c:v>
                </c:pt>
                <c:pt idx="5912">
                  <c:v>-3.2183199999999998</c:v>
                </c:pt>
                <c:pt idx="5913">
                  <c:v>-3.2114400000000001</c:v>
                </c:pt>
                <c:pt idx="5914">
                  <c:v>-3.2099000000000002</c:v>
                </c:pt>
                <c:pt idx="5915">
                  <c:v>-3.2044899999999998</c:v>
                </c:pt>
                <c:pt idx="5916">
                  <c:v>-3.20207</c:v>
                </c:pt>
                <c:pt idx="5917">
                  <c:v>-3.20113</c:v>
                </c:pt>
                <c:pt idx="5918">
                  <c:v>-3.19739</c:v>
                </c:pt>
                <c:pt idx="5919">
                  <c:v>-3.1963400000000002</c:v>
                </c:pt>
                <c:pt idx="5920">
                  <c:v>-3.1926800000000002</c:v>
                </c:pt>
                <c:pt idx="5921">
                  <c:v>-3.1922899999999998</c:v>
                </c:pt>
                <c:pt idx="5922">
                  <c:v>-3.1899799999999998</c:v>
                </c:pt>
                <c:pt idx="5923">
                  <c:v>-3.1842600000000001</c:v>
                </c:pt>
                <c:pt idx="5924">
                  <c:v>-3.1776399999999998</c:v>
                </c:pt>
                <c:pt idx="5925">
                  <c:v>-3.1775099999999998</c:v>
                </c:pt>
                <c:pt idx="5926">
                  <c:v>-3.1736300000000002</c:v>
                </c:pt>
                <c:pt idx="5927">
                  <c:v>-3.17021</c:v>
                </c:pt>
                <c:pt idx="5928">
                  <c:v>-3.1699700000000002</c:v>
                </c:pt>
                <c:pt idx="5929">
                  <c:v>-3.1630199999999999</c:v>
                </c:pt>
                <c:pt idx="5930">
                  <c:v>-3.1559499999999998</c:v>
                </c:pt>
                <c:pt idx="5931">
                  <c:v>-3.15158</c:v>
                </c:pt>
                <c:pt idx="5932">
                  <c:v>-3.1452</c:v>
                </c:pt>
                <c:pt idx="5933">
                  <c:v>-3.1384400000000001</c:v>
                </c:pt>
                <c:pt idx="5934">
                  <c:v>-3.1324200000000002</c:v>
                </c:pt>
                <c:pt idx="5935">
                  <c:v>-3.1257100000000002</c:v>
                </c:pt>
                <c:pt idx="5936">
                  <c:v>-3.1202000000000001</c:v>
                </c:pt>
                <c:pt idx="5937">
                  <c:v>-3.1187100000000001</c:v>
                </c:pt>
                <c:pt idx="5938">
                  <c:v>-3.1122000000000001</c:v>
                </c:pt>
                <c:pt idx="5939">
                  <c:v>-3.10758</c:v>
                </c:pt>
                <c:pt idx="5940">
                  <c:v>-3.1019899999999998</c:v>
                </c:pt>
                <c:pt idx="5941">
                  <c:v>-3.09449</c:v>
                </c:pt>
                <c:pt idx="5942">
                  <c:v>-3.0847799999999999</c:v>
                </c:pt>
                <c:pt idx="5943">
                  <c:v>-3.0799099999999999</c:v>
                </c:pt>
                <c:pt idx="5944">
                  <c:v>-3.0725199999999999</c:v>
                </c:pt>
                <c:pt idx="5945">
                  <c:v>-3.0645099999999998</c:v>
                </c:pt>
                <c:pt idx="5946">
                  <c:v>-3.05694</c:v>
                </c:pt>
                <c:pt idx="5947">
                  <c:v>-3.0493000000000001</c:v>
                </c:pt>
                <c:pt idx="5948">
                  <c:v>-3.0447199999999999</c:v>
                </c:pt>
                <c:pt idx="5949">
                  <c:v>-3.0365000000000002</c:v>
                </c:pt>
                <c:pt idx="5950">
                  <c:v>-3.0276299999999998</c:v>
                </c:pt>
                <c:pt idx="5951">
                  <c:v>-3.01918</c:v>
                </c:pt>
                <c:pt idx="5952">
                  <c:v>-3.0124499999999999</c:v>
                </c:pt>
                <c:pt idx="5953">
                  <c:v>-2.9984600000000001</c:v>
                </c:pt>
                <c:pt idx="5954">
                  <c:v>-2.9904199999999999</c:v>
                </c:pt>
                <c:pt idx="5955">
                  <c:v>-2.98706</c:v>
                </c:pt>
                <c:pt idx="5956">
                  <c:v>-2.9734699999999998</c:v>
                </c:pt>
                <c:pt idx="5957">
                  <c:v>-2.96536</c:v>
                </c:pt>
                <c:pt idx="5958">
                  <c:v>-2.9604300000000001</c:v>
                </c:pt>
                <c:pt idx="5959">
                  <c:v>-2.9532799999999999</c:v>
                </c:pt>
                <c:pt idx="5960">
                  <c:v>-2.9454199999999999</c:v>
                </c:pt>
                <c:pt idx="5961">
                  <c:v>-2.94001</c:v>
                </c:pt>
                <c:pt idx="5962">
                  <c:v>-2.9306100000000002</c:v>
                </c:pt>
                <c:pt idx="5963">
                  <c:v>-2.92286</c:v>
                </c:pt>
                <c:pt idx="5964">
                  <c:v>-2.9097400000000002</c:v>
                </c:pt>
                <c:pt idx="5965">
                  <c:v>-2.9011499999999999</c:v>
                </c:pt>
                <c:pt idx="5966">
                  <c:v>-2.9000300000000001</c:v>
                </c:pt>
                <c:pt idx="5967">
                  <c:v>-2.8902299999999999</c:v>
                </c:pt>
                <c:pt idx="5968">
                  <c:v>-2.8877999999999999</c:v>
                </c:pt>
                <c:pt idx="5969">
                  <c:v>-2.88381</c:v>
                </c:pt>
                <c:pt idx="5970">
                  <c:v>-2.87595</c:v>
                </c:pt>
                <c:pt idx="5971">
                  <c:v>-2.87107</c:v>
                </c:pt>
                <c:pt idx="5972">
                  <c:v>-2.8665500000000002</c:v>
                </c:pt>
                <c:pt idx="5973">
                  <c:v>-2.85833</c:v>
                </c:pt>
                <c:pt idx="5974">
                  <c:v>-2.8549699999999998</c:v>
                </c:pt>
                <c:pt idx="5975">
                  <c:v>-2.8486400000000001</c:v>
                </c:pt>
                <c:pt idx="5976">
                  <c:v>-2.8416800000000002</c:v>
                </c:pt>
                <c:pt idx="5977">
                  <c:v>-2.83887</c:v>
                </c:pt>
                <c:pt idx="5978">
                  <c:v>-2.8325800000000001</c:v>
                </c:pt>
                <c:pt idx="5979">
                  <c:v>-2.8270499999999998</c:v>
                </c:pt>
                <c:pt idx="5980">
                  <c:v>-2.8231899999999999</c:v>
                </c:pt>
                <c:pt idx="5981">
                  <c:v>-2.8204199999999999</c:v>
                </c:pt>
                <c:pt idx="5982">
                  <c:v>-2.81304</c:v>
                </c:pt>
                <c:pt idx="5983">
                  <c:v>-2.8111299999999999</c:v>
                </c:pt>
                <c:pt idx="5984">
                  <c:v>-2.8045499999999999</c:v>
                </c:pt>
                <c:pt idx="5985">
                  <c:v>-2.7995000000000001</c:v>
                </c:pt>
                <c:pt idx="5986">
                  <c:v>-2.7936299999999998</c:v>
                </c:pt>
                <c:pt idx="5987">
                  <c:v>-2.7898399999999999</c:v>
                </c:pt>
                <c:pt idx="5988">
                  <c:v>-2.7886500000000001</c:v>
                </c:pt>
                <c:pt idx="5989">
                  <c:v>-2.7832499999999998</c:v>
                </c:pt>
                <c:pt idx="5990">
                  <c:v>-2.7816299999999998</c:v>
                </c:pt>
                <c:pt idx="5991">
                  <c:v>-2.7766500000000001</c:v>
                </c:pt>
                <c:pt idx="5992">
                  <c:v>-2.7738800000000001</c:v>
                </c:pt>
                <c:pt idx="5993">
                  <c:v>-2.7698299999999998</c:v>
                </c:pt>
                <c:pt idx="5994">
                  <c:v>-2.7673700000000001</c:v>
                </c:pt>
                <c:pt idx="5995">
                  <c:v>-2.76294</c:v>
                </c:pt>
                <c:pt idx="5996">
                  <c:v>-2.7591600000000001</c:v>
                </c:pt>
                <c:pt idx="5997">
                  <c:v>-2.7576399999999999</c:v>
                </c:pt>
                <c:pt idx="5998">
                  <c:v>-2.7523599999999999</c:v>
                </c:pt>
                <c:pt idx="5999">
                  <c:v>-2.7490100000000002</c:v>
                </c:pt>
                <c:pt idx="6000">
                  <c:v>-2.74634</c:v>
                </c:pt>
                <c:pt idx="6001">
                  <c:v>-2.7448399999999999</c:v>
                </c:pt>
                <c:pt idx="6002">
                  <c:v>-2.7417099999999999</c:v>
                </c:pt>
                <c:pt idx="6003">
                  <c:v>-2.7408800000000002</c:v>
                </c:pt>
                <c:pt idx="6004">
                  <c:v>-2.7396500000000001</c:v>
                </c:pt>
                <c:pt idx="6005">
                  <c:v>-2.7369599999999998</c:v>
                </c:pt>
                <c:pt idx="6006">
                  <c:v>-2.73556</c:v>
                </c:pt>
                <c:pt idx="6007">
                  <c:v>-2.7315299999999998</c:v>
                </c:pt>
                <c:pt idx="6008">
                  <c:v>-2.7278199999999999</c:v>
                </c:pt>
                <c:pt idx="6009">
                  <c:v>-2.7255600000000002</c:v>
                </c:pt>
                <c:pt idx="6010">
                  <c:v>-2.7235999999999998</c:v>
                </c:pt>
                <c:pt idx="6011">
                  <c:v>-2.7198899999999999</c:v>
                </c:pt>
                <c:pt idx="6012">
                  <c:v>-2.7187199999999998</c:v>
                </c:pt>
                <c:pt idx="6013">
                  <c:v>-2.7139899999999999</c:v>
                </c:pt>
                <c:pt idx="6014">
                  <c:v>-2.7101600000000001</c:v>
                </c:pt>
                <c:pt idx="6015">
                  <c:v>-2.70695</c:v>
                </c:pt>
                <c:pt idx="6016">
                  <c:v>-2.7031800000000001</c:v>
                </c:pt>
                <c:pt idx="6017">
                  <c:v>-2.69963</c:v>
                </c:pt>
                <c:pt idx="6018">
                  <c:v>-2.6945800000000002</c:v>
                </c:pt>
                <c:pt idx="6019">
                  <c:v>-2.6925400000000002</c:v>
                </c:pt>
                <c:pt idx="6020">
                  <c:v>-2.68669</c:v>
                </c:pt>
                <c:pt idx="6021">
                  <c:v>-2.68519</c:v>
                </c:pt>
                <c:pt idx="6022">
                  <c:v>-2.68032</c:v>
                </c:pt>
                <c:pt idx="6023">
                  <c:v>-2.6775699999999998</c:v>
                </c:pt>
                <c:pt idx="6024">
                  <c:v>-2.67537</c:v>
                </c:pt>
                <c:pt idx="6025">
                  <c:v>-2.6732100000000001</c:v>
                </c:pt>
                <c:pt idx="6026">
                  <c:v>-2.6701199999999998</c:v>
                </c:pt>
                <c:pt idx="6027">
                  <c:v>-2.6663800000000002</c:v>
                </c:pt>
                <c:pt idx="6028">
                  <c:v>-2.6636899999999999</c:v>
                </c:pt>
                <c:pt idx="6029">
                  <c:v>-2.6564299999999998</c:v>
                </c:pt>
                <c:pt idx="6030">
                  <c:v>-2.6554500000000001</c:v>
                </c:pt>
                <c:pt idx="6031">
                  <c:v>-2.65002</c:v>
                </c:pt>
                <c:pt idx="6032">
                  <c:v>-2.6476700000000002</c:v>
                </c:pt>
                <c:pt idx="6033">
                  <c:v>-2.6411699999999998</c:v>
                </c:pt>
                <c:pt idx="6034">
                  <c:v>-2.63713</c:v>
                </c:pt>
                <c:pt idx="6035">
                  <c:v>-2.6321599999999998</c:v>
                </c:pt>
                <c:pt idx="6036">
                  <c:v>-2.6256699999999999</c:v>
                </c:pt>
                <c:pt idx="6037">
                  <c:v>-2.6193900000000001</c:v>
                </c:pt>
                <c:pt idx="6038">
                  <c:v>-2.6112500000000001</c:v>
                </c:pt>
                <c:pt idx="6039">
                  <c:v>-2.6047699999999998</c:v>
                </c:pt>
                <c:pt idx="6040">
                  <c:v>-2.5966499999999999</c:v>
                </c:pt>
                <c:pt idx="6041">
                  <c:v>-2.5912199999999999</c:v>
                </c:pt>
                <c:pt idx="6042">
                  <c:v>-2.5808800000000001</c:v>
                </c:pt>
                <c:pt idx="6043">
                  <c:v>-2.57613</c:v>
                </c:pt>
                <c:pt idx="6044">
                  <c:v>-2.5688599999999999</c:v>
                </c:pt>
                <c:pt idx="6045">
                  <c:v>-2.55986</c:v>
                </c:pt>
                <c:pt idx="6046">
                  <c:v>-2.5539700000000001</c:v>
                </c:pt>
                <c:pt idx="6047">
                  <c:v>-2.5505100000000001</c:v>
                </c:pt>
                <c:pt idx="6048">
                  <c:v>-2.5442100000000001</c:v>
                </c:pt>
                <c:pt idx="6049">
                  <c:v>-2.5339999999999998</c:v>
                </c:pt>
                <c:pt idx="6050">
                  <c:v>-2.5318100000000001</c:v>
                </c:pt>
                <c:pt idx="6051">
                  <c:v>-2.5232100000000002</c:v>
                </c:pt>
                <c:pt idx="6052">
                  <c:v>-2.51755</c:v>
                </c:pt>
                <c:pt idx="6053">
                  <c:v>-2.5108799999999998</c:v>
                </c:pt>
                <c:pt idx="6054">
                  <c:v>-2.5108799999999998</c:v>
                </c:pt>
                <c:pt idx="6055">
                  <c:v>-2.5022500000000001</c:v>
                </c:pt>
                <c:pt idx="6056">
                  <c:v>-2.49837</c:v>
                </c:pt>
                <c:pt idx="6057">
                  <c:v>-2.49498</c:v>
                </c:pt>
                <c:pt idx="6058">
                  <c:v>-2.4865599999999999</c:v>
                </c:pt>
                <c:pt idx="6059">
                  <c:v>-2.4829699999999999</c:v>
                </c:pt>
                <c:pt idx="6060">
                  <c:v>-2.4746800000000002</c:v>
                </c:pt>
                <c:pt idx="6061">
                  <c:v>-2.4687100000000002</c:v>
                </c:pt>
                <c:pt idx="6062">
                  <c:v>-2.4603000000000002</c:v>
                </c:pt>
                <c:pt idx="6063">
                  <c:v>-2.4597199999999999</c:v>
                </c:pt>
                <c:pt idx="6064">
                  <c:v>-2.4491800000000001</c:v>
                </c:pt>
                <c:pt idx="6065">
                  <c:v>-2.4485899999999998</c:v>
                </c:pt>
                <c:pt idx="6066">
                  <c:v>-2.4428200000000002</c:v>
                </c:pt>
                <c:pt idx="6067">
                  <c:v>-2.4378199999999999</c:v>
                </c:pt>
                <c:pt idx="6068">
                  <c:v>-2.4366099999999999</c:v>
                </c:pt>
                <c:pt idx="6069">
                  <c:v>-2.4323600000000001</c:v>
                </c:pt>
                <c:pt idx="6070">
                  <c:v>-2.4305300000000001</c:v>
                </c:pt>
                <c:pt idx="6071">
                  <c:v>-2.4253900000000002</c:v>
                </c:pt>
                <c:pt idx="6072">
                  <c:v>-2.4226800000000002</c:v>
                </c:pt>
                <c:pt idx="6073">
                  <c:v>-2.4150900000000002</c:v>
                </c:pt>
                <c:pt idx="6074">
                  <c:v>-2.4137599999999999</c:v>
                </c:pt>
                <c:pt idx="6075">
                  <c:v>-2.40469</c:v>
                </c:pt>
                <c:pt idx="6076">
                  <c:v>-2.40245</c:v>
                </c:pt>
                <c:pt idx="6077">
                  <c:v>-2.39486</c:v>
                </c:pt>
                <c:pt idx="6078">
                  <c:v>-2.38971</c:v>
                </c:pt>
                <c:pt idx="6079">
                  <c:v>-2.38626</c:v>
                </c:pt>
                <c:pt idx="6080">
                  <c:v>-2.3777200000000001</c:v>
                </c:pt>
                <c:pt idx="6081">
                  <c:v>-2.37392</c:v>
                </c:pt>
                <c:pt idx="6082">
                  <c:v>-2.3647</c:v>
                </c:pt>
                <c:pt idx="6083">
                  <c:v>-2.36233</c:v>
                </c:pt>
                <c:pt idx="6084">
                  <c:v>-2.3520599999999998</c:v>
                </c:pt>
                <c:pt idx="6085">
                  <c:v>-2.3492600000000001</c:v>
                </c:pt>
                <c:pt idx="6086">
                  <c:v>-2.3384499999999999</c:v>
                </c:pt>
                <c:pt idx="6087">
                  <c:v>-2.3353000000000002</c:v>
                </c:pt>
                <c:pt idx="6088">
                  <c:v>-2.3317000000000001</c:v>
                </c:pt>
                <c:pt idx="6089">
                  <c:v>-2.32348</c:v>
                </c:pt>
                <c:pt idx="6090">
                  <c:v>-2.31786</c:v>
                </c:pt>
                <c:pt idx="6091">
                  <c:v>-2.31026</c:v>
                </c:pt>
                <c:pt idx="6092">
                  <c:v>-2.3070900000000001</c:v>
                </c:pt>
                <c:pt idx="6093">
                  <c:v>-2.2957200000000002</c:v>
                </c:pt>
                <c:pt idx="6094">
                  <c:v>-2.2911700000000002</c:v>
                </c:pt>
                <c:pt idx="6095">
                  <c:v>-2.28342</c:v>
                </c:pt>
                <c:pt idx="6096">
                  <c:v>-2.2790599999999999</c:v>
                </c:pt>
                <c:pt idx="6097">
                  <c:v>-2.2707999999999999</c:v>
                </c:pt>
                <c:pt idx="6098">
                  <c:v>-2.26796</c:v>
                </c:pt>
                <c:pt idx="6099">
                  <c:v>-2.2616499999999999</c:v>
                </c:pt>
                <c:pt idx="6100">
                  <c:v>-2.2545000000000002</c:v>
                </c:pt>
                <c:pt idx="6101">
                  <c:v>-2.25014</c:v>
                </c:pt>
                <c:pt idx="6102">
                  <c:v>-2.2426200000000001</c:v>
                </c:pt>
                <c:pt idx="6103">
                  <c:v>-2.2367499999999998</c:v>
                </c:pt>
                <c:pt idx="6104">
                  <c:v>-2.2297899999999999</c:v>
                </c:pt>
                <c:pt idx="6105">
                  <c:v>-2.2252100000000001</c:v>
                </c:pt>
                <c:pt idx="6106">
                  <c:v>-2.21495</c:v>
                </c:pt>
                <c:pt idx="6107">
                  <c:v>-2.2123900000000001</c:v>
                </c:pt>
                <c:pt idx="6108">
                  <c:v>-2.2044199999999998</c:v>
                </c:pt>
                <c:pt idx="6109">
                  <c:v>-2.2000099999999998</c:v>
                </c:pt>
                <c:pt idx="6110">
                  <c:v>-2.1982300000000001</c:v>
                </c:pt>
                <c:pt idx="6111">
                  <c:v>-2.1947199999999998</c:v>
                </c:pt>
                <c:pt idx="6112">
                  <c:v>-2.1878799999999998</c:v>
                </c:pt>
                <c:pt idx="6113">
                  <c:v>-2.1858399999999998</c:v>
                </c:pt>
                <c:pt idx="6114">
                  <c:v>-2.1842000000000001</c:v>
                </c:pt>
                <c:pt idx="6115">
                  <c:v>-2.1769599999999998</c:v>
                </c:pt>
                <c:pt idx="6116">
                  <c:v>-2.1763300000000001</c:v>
                </c:pt>
                <c:pt idx="6117">
                  <c:v>-2.17177</c:v>
                </c:pt>
                <c:pt idx="6118">
                  <c:v>-2.1707900000000002</c:v>
                </c:pt>
                <c:pt idx="6119">
                  <c:v>-2.1707900000000002</c:v>
                </c:pt>
                <c:pt idx="6120">
                  <c:v>-2.1624699999999999</c:v>
                </c:pt>
                <c:pt idx="6121">
                  <c:v>-2.1616399999999998</c:v>
                </c:pt>
                <c:pt idx="6122">
                  <c:v>-2.15876</c:v>
                </c:pt>
                <c:pt idx="6123">
                  <c:v>-2.14927</c:v>
                </c:pt>
                <c:pt idx="6124">
                  <c:v>-2.14927</c:v>
                </c:pt>
                <c:pt idx="6125">
                  <c:v>-2.14927</c:v>
                </c:pt>
                <c:pt idx="6126">
                  <c:v>-2.14927</c:v>
                </c:pt>
                <c:pt idx="6127">
                  <c:v>-2.14927</c:v>
                </c:pt>
                <c:pt idx="6128">
                  <c:v>-2.1464799999999999</c:v>
                </c:pt>
                <c:pt idx="6129">
                  <c:v>-2.1302400000000001</c:v>
                </c:pt>
                <c:pt idx="6130">
                  <c:v>-2.1302400000000001</c:v>
                </c:pt>
                <c:pt idx="6131">
                  <c:v>-2.1295799999999998</c:v>
                </c:pt>
                <c:pt idx="6132">
                  <c:v>-2.1220699999999999</c:v>
                </c:pt>
                <c:pt idx="6133">
                  <c:v>-2.1220699999999999</c:v>
                </c:pt>
                <c:pt idx="6134">
                  <c:v>-2.1220699999999999</c:v>
                </c:pt>
                <c:pt idx="6135">
                  <c:v>-2.1148500000000001</c:v>
                </c:pt>
                <c:pt idx="6136">
                  <c:v>-2.1148500000000001</c:v>
                </c:pt>
                <c:pt idx="6137">
                  <c:v>-2.1140699999999999</c:v>
                </c:pt>
                <c:pt idx="6138">
                  <c:v>-2.1027300000000002</c:v>
                </c:pt>
                <c:pt idx="6139">
                  <c:v>-2.1027300000000002</c:v>
                </c:pt>
                <c:pt idx="6140">
                  <c:v>-2.1022400000000001</c:v>
                </c:pt>
                <c:pt idx="6141">
                  <c:v>-2.09558</c:v>
                </c:pt>
                <c:pt idx="6142">
                  <c:v>-2.09558</c:v>
                </c:pt>
                <c:pt idx="6143">
                  <c:v>-2.0939999999999999</c:v>
                </c:pt>
                <c:pt idx="6144">
                  <c:v>-2.0834100000000002</c:v>
                </c:pt>
                <c:pt idx="6145">
                  <c:v>-2.0834100000000002</c:v>
                </c:pt>
                <c:pt idx="6146">
                  <c:v>-2.0805600000000002</c:v>
                </c:pt>
                <c:pt idx="6147">
                  <c:v>-2.0683600000000002</c:v>
                </c:pt>
                <c:pt idx="6148">
                  <c:v>-2.0683600000000002</c:v>
                </c:pt>
                <c:pt idx="6149">
                  <c:v>-2.0621399999999999</c:v>
                </c:pt>
                <c:pt idx="6150">
                  <c:v>-2.0528300000000002</c:v>
                </c:pt>
                <c:pt idx="6151">
                  <c:v>-2.0506199999999999</c:v>
                </c:pt>
                <c:pt idx="6152">
                  <c:v>-2.04697</c:v>
                </c:pt>
                <c:pt idx="6153">
                  <c:v>-2.0359799999999999</c:v>
                </c:pt>
                <c:pt idx="6154">
                  <c:v>-2.0345200000000001</c:v>
                </c:pt>
                <c:pt idx="6155">
                  <c:v>-2.02759</c:v>
                </c:pt>
                <c:pt idx="6156">
                  <c:v>-2.02149</c:v>
                </c:pt>
                <c:pt idx="6157">
                  <c:v>-2.01803</c:v>
                </c:pt>
                <c:pt idx="6158">
                  <c:v>-2.0082100000000001</c:v>
                </c:pt>
                <c:pt idx="6159">
                  <c:v>-2.0053700000000001</c:v>
                </c:pt>
                <c:pt idx="6160">
                  <c:v>-1.99834</c:v>
                </c:pt>
                <c:pt idx="6161">
                  <c:v>-1.98776</c:v>
                </c:pt>
                <c:pt idx="6162">
                  <c:v>-1.9816</c:v>
                </c:pt>
                <c:pt idx="6163">
                  <c:v>-1.9810300000000001</c:v>
                </c:pt>
                <c:pt idx="6164">
                  <c:v>-1.96865</c:v>
                </c:pt>
                <c:pt idx="6165">
                  <c:v>-1.9666999999999999</c:v>
                </c:pt>
                <c:pt idx="6166">
                  <c:v>-1.9609300000000001</c:v>
                </c:pt>
                <c:pt idx="6167">
                  <c:v>-1.95001</c:v>
                </c:pt>
                <c:pt idx="6168">
                  <c:v>-1.94547</c:v>
                </c:pt>
                <c:pt idx="6169">
                  <c:v>-1.9374800000000001</c:v>
                </c:pt>
                <c:pt idx="6170">
                  <c:v>-1.9294500000000001</c:v>
                </c:pt>
                <c:pt idx="6171">
                  <c:v>-1.92215</c:v>
                </c:pt>
                <c:pt idx="6172">
                  <c:v>-1.91805</c:v>
                </c:pt>
                <c:pt idx="6173">
                  <c:v>-1.90839</c:v>
                </c:pt>
                <c:pt idx="6174">
                  <c:v>-1.90425</c:v>
                </c:pt>
                <c:pt idx="6175">
                  <c:v>-1.89358</c:v>
                </c:pt>
                <c:pt idx="6176">
                  <c:v>-1.8885700000000001</c:v>
                </c:pt>
                <c:pt idx="6177">
                  <c:v>-1.88585</c:v>
                </c:pt>
                <c:pt idx="6178">
                  <c:v>-1.87469</c:v>
                </c:pt>
                <c:pt idx="6179">
                  <c:v>-1.87086</c:v>
                </c:pt>
                <c:pt idx="6180">
                  <c:v>-1.86351</c:v>
                </c:pt>
                <c:pt idx="6181">
                  <c:v>-1.85581</c:v>
                </c:pt>
                <c:pt idx="6182">
                  <c:v>-1.84646</c:v>
                </c:pt>
                <c:pt idx="6183">
                  <c:v>-1.84491</c:v>
                </c:pt>
                <c:pt idx="6184">
                  <c:v>-1.8371500000000001</c:v>
                </c:pt>
                <c:pt idx="6185">
                  <c:v>-1.83426</c:v>
                </c:pt>
                <c:pt idx="6186">
                  <c:v>-1.83426</c:v>
                </c:pt>
                <c:pt idx="6187">
                  <c:v>-1.8297000000000001</c:v>
                </c:pt>
                <c:pt idx="6188">
                  <c:v>-1.8235399999999999</c:v>
                </c:pt>
                <c:pt idx="6189">
                  <c:v>-1.8163199999999999</c:v>
                </c:pt>
                <c:pt idx="6190">
                  <c:v>-1.8123499999999999</c:v>
                </c:pt>
                <c:pt idx="6191">
                  <c:v>-1.8037700000000001</c:v>
                </c:pt>
                <c:pt idx="6192">
                  <c:v>-1.8031999999999999</c:v>
                </c:pt>
                <c:pt idx="6193">
                  <c:v>-1.79562</c:v>
                </c:pt>
                <c:pt idx="6194">
                  <c:v>-1.79562</c:v>
                </c:pt>
                <c:pt idx="6195">
                  <c:v>-1.79169</c:v>
                </c:pt>
                <c:pt idx="6196">
                  <c:v>-1.7847299999999999</c:v>
                </c:pt>
                <c:pt idx="6197">
                  <c:v>-1.78207</c:v>
                </c:pt>
                <c:pt idx="6198">
                  <c:v>-1.7771699999999999</c:v>
                </c:pt>
                <c:pt idx="6199">
                  <c:v>-1.7714099999999999</c:v>
                </c:pt>
                <c:pt idx="6200">
                  <c:v>-1.7684599999999999</c:v>
                </c:pt>
                <c:pt idx="6201">
                  <c:v>-1.7684599999999999</c:v>
                </c:pt>
                <c:pt idx="6202">
                  <c:v>-1.7597799999999999</c:v>
                </c:pt>
                <c:pt idx="6203">
                  <c:v>-1.7597799999999999</c:v>
                </c:pt>
                <c:pt idx="6204">
                  <c:v>-1.75956</c:v>
                </c:pt>
                <c:pt idx="6205">
                  <c:v>-1.7547600000000001</c:v>
                </c:pt>
                <c:pt idx="6206">
                  <c:v>-1.7503500000000001</c:v>
                </c:pt>
                <c:pt idx="6207">
                  <c:v>-1.7498899999999999</c:v>
                </c:pt>
                <c:pt idx="6208">
                  <c:v>-1.7448999999999999</c:v>
                </c:pt>
                <c:pt idx="6209">
                  <c:v>-1.7393099999999999</c:v>
                </c:pt>
                <c:pt idx="6210">
                  <c:v>-1.7383</c:v>
                </c:pt>
                <c:pt idx="6211">
                  <c:v>-1.7293400000000001</c:v>
                </c:pt>
                <c:pt idx="6212">
                  <c:v>-1.7293400000000001</c:v>
                </c:pt>
                <c:pt idx="6213">
                  <c:v>-1.7217</c:v>
                </c:pt>
                <c:pt idx="6214">
                  <c:v>-1.72095</c:v>
                </c:pt>
                <c:pt idx="6215">
                  <c:v>-1.7170300000000001</c:v>
                </c:pt>
                <c:pt idx="6216">
                  <c:v>-1.71241</c:v>
                </c:pt>
                <c:pt idx="6217">
                  <c:v>-1.7120200000000001</c:v>
                </c:pt>
                <c:pt idx="6218">
                  <c:v>-1.70472</c:v>
                </c:pt>
                <c:pt idx="6219">
                  <c:v>-1.70472</c:v>
                </c:pt>
                <c:pt idx="6220">
                  <c:v>-1.6980900000000001</c:v>
                </c:pt>
                <c:pt idx="6221">
                  <c:v>-1.6980900000000001</c:v>
                </c:pt>
                <c:pt idx="6222">
                  <c:v>-1.69404</c:v>
                </c:pt>
                <c:pt idx="6223">
                  <c:v>-1.6920900000000001</c:v>
                </c:pt>
                <c:pt idx="6224">
                  <c:v>-1.6894</c:v>
                </c:pt>
                <c:pt idx="6225">
                  <c:v>-1.6855599999999999</c:v>
                </c:pt>
                <c:pt idx="6226">
                  <c:v>-1.6801699999999999</c:v>
                </c:pt>
                <c:pt idx="6227">
                  <c:v>-1.67842</c:v>
                </c:pt>
                <c:pt idx="6228">
                  <c:v>-1.67811</c:v>
                </c:pt>
                <c:pt idx="6229">
                  <c:v>-1.6729400000000001</c:v>
                </c:pt>
                <c:pt idx="6230">
                  <c:v>-1.67198</c:v>
                </c:pt>
                <c:pt idx="6231">
                  <c:v>-1.66608</c:v>
                </c:pt>
                <c:pt idx="6232">
                  <c:v>-1.6644300000000001</c:v>
                </c:pt>
                <c:pt idx="6233">
                  <c:v>-1.6567700000000001</c:v>
                </c:pt>
                <c:pt idx="6234">
                  <c:v>-1.6547400000000001</c:v>
                </c:pt>
                <c:pt idx="6235">
                  <c:v>-1.64872</c:v>
                </c:pt>
                <c:pt idx="6236">
                  <c:v>-1.6450400000000001</c:v>
                </c:pt>
                <c:pt idx="6237">
                  <c:v>-1.6387700000000001</c:v>
                </c:pt>
                <c:pt idx="6238">
                  <c:v>-1.63287</c:v>
                </c:pt>
                <c:pt idx="6239">
                  <c:v>-1.6328100000000001</c:v>
                </c:pt>
                <c:pt idx="6240">
                  <c:v>-1.6218999999999999</c:v>
                </c:pt>
                <c:pt idx="6241">
                  <c:v>-1.62114</c:v>
                </c:pt>
                <c:pt idx="6242">
                  <c:v>-1.61341</c:v>
                </c:pt>
                <c:pt idx="6243">
                  <c:v>-1.61056</c:v>
                </c:pt>
                <c:pt idx="6244">
                  <c:v>-1.60334</c:v>
                </c:pt>
                <c:pt idx="6245">
                  <c:v>-1.59901</c:v>
                </c:pt>
                <c:pt idx="6246">
                  <c:v>-1.5935699999999999</c:v>
                </c:pt>
                <c:pt idx="6247">
                  <c:v>-1.5890200000000001</c:v>
                </c:pt>
                <c:pt idx="6248">
                  <c:v>-1.58504</c:v>
                </c:pt>
                <c:pt idx="6249">
                  <c:v>-1.5769200000000001</c:v>
                </c:pt>
                <c:pt idx="6250">
                  <c:v>-1.5762700000000001</c:v>
                </c:pt>
                <c:pt idx="6251">
                  <c:v>-1.5706599999999999</c:v>
                </c:pt>
                <c:pt idx="6252">
                  <c:v>-1.56809</c:v>
                </c:pt>
                <c:pt idx="6253">
                  <c:v>-1.5587800000000001</c:v>
                </c:pt>
                <c:pt idx="6254">
                  <c:v>-1.55443</c:v>
                </c:pt>
                <c:pt idx="6255">
                  <c:v>-1.54802</c:v>
                </c:pt>
                <c:pt idx="6256">
                  <c:v>-1.54318</c:v>
                </c:pt>
                <c:pt idx="6257">
                  <c:v>-1.5364100000000001</c:v>
                </c:pt>
                <c:pt idx="6258">
                  <c:v>-1.5304800000000001</c:v>
                </c:pt>
                <c:pt idx="6259">
                  <c:v>-1.52572</c:v>
                </c:pt>
                <c:pt idx="6260">
                  <c:v>-1.5173099999999999</c:v>
                </c:pt>
                <c:pt idx="6261">
                  <c:v>-1.5159499999999999</c:v>
                </c:pt>
                <c:pt idx="6262">
                  <c:v>-1.50596</c:v>
                </c:pt>
                <c:pt idx="6263">
                  <c:v>-1.5046900000000001</c:v>
                </c:pt>
                <c:pt idx="6264">
                  <c:v>-1.49821</c:v>
                </c:pt>
                <c:pt idx="6265">
                  <c:v>-1.4938100000000001</c:v>
                </c:pt>
                <c:pt idx="6266">
                  <c:v>-1.4900599999999999</c:v>
                </c:pt>
                <c:pt idx="6267">
                  <c:v>-1.48495</c:v>
                </c:pt>
                <c:pt idx="6268">
                  <c:v>-1.48353</c:v>
                </c:pt>
                <c:pt idx="6269">
                  <c:v>-1.47949</c:v>
                </c:pt>
                <c:pt idx="6270">
                  <c:v>-1.4757199999999999</c:v>
                </c:pt>
                <c:pt idx="6271">
                  <c:v>-1.4713099999999999</c:v>
                </c:pt>
                <c:pt idx="6272">
                  <c:v>-1.4713099999999999</c:v>
                </c:pt>
                <c:pt idx="6273">
                  <c:v>-1.46523</c:v>
                </c:pt>
                <c:pt idx="6274">
                  <c:v>-1.4641</c:v>
                </c:pt>
                <c:pt idx="6275">
                  <c:v>-1.4588399999999999</c:v>
                </c:pt>
                <c:pt idx="6276">
                  <c:v>-1.45581</c:v>
                </c:pt>
                <c:pt idx="6277">
                  <c:v>-1.4516</c:v>
                </c:pt>
                <c:pt idx="6278">
                  <c:v>-1.44577</c:v>
                </c:pt>
                <c:pt idx="6279">
                  <c:v>-1.44154</c:v>
                </c:pt>
                <c:pt idx="6280">
                  <c:v>-1.4406300000000001</c:v>
                </c:pt>
                <c:pt idx="6281">
                  <c:v>-1.43503</c:v>
                </c:pt>
                <c:pt idx="6282">
                  <c:v>-1.4297200000000001</c:v>
                </c:pt>
                <c:pt idx="6283">
                  <c:v>-1.4297200000000001</c:v>
                </c:pt>
                <c:pt idx="6284">
                  <c:v>-1.4195</c:v>
                </c:pt>
                <c:pt idx="6285">
                  <c:v>-1.41791</c:v>
                </c:pt>
                <c:pt idx="6286">
                  <c:v>-1.4141900000000001</c:v>
                </c:pt>
                <c:pt idx="6287">
                  <c:v>-1.4099900000000001</c:v>
                </c:pt>
                <c:pt idx="6288">
                  <c:v>-1.4057900000000001</c:v>
                </c:pt>
                <c:pt idx="6289">
                  <c:v>-1.4022699999999999</c:v>
                </c:pt>
                <c:pt idx="6290">
                  <c:v>-1.39649</c:v>
                </c:pt>
                <c:pt idx="6291">
                  <c:v>-1.39375</c:v>
                </c:pt>
                <c:pt idx="6292">
                  <c:v>-1.3908</c:v>
                </c:pt>
                <c:pt idx="6293">
                  <c:v>-1.3810500000000001</c:v>
                </c:pt>
                <c:pt idx="6294">
                  <c:v>-1.3803399999999999</c:v>
                </c:pt>
                <c:pt idx="6295">
                  <c:v>-1.37226</c:v>
                </c:pt>
                <c:pt idx="6296">
                  <c:v>-1.3665700000000001</c:v>
                </c:pt>
                <c:pt idx="6297">
                  <c:v>-1.3614900000000001</c:v>
                </c:pt>
                <c:pt idx="6298">
                  <c:v>-1.35453</c:v>
                </c:pt>
                <c:pt idx="6299">
                  <c:v>-1.34775</c:v>
                </c:pt>
                <c:pt idx="6300">
                  <c:v>-1.34511</c:v>
                </c:pt>
                <c:pt idx="6301">
                  <c:v>-1.33684</c:v>
                </c:pt>
                <c:pt idx="6302">
                  <c:v>-1.3289599999999999</c:v>
                </c:pt>
                <c:pt idx="6303">
                  <c:v>-1.3259700000000001</c:v>
                </c:pt>
                <c:pt idx="6304">
                  <c:v>-1.3160099999999999</c:v>
                </c:pt>
                <c:pt idx="6305">
                  <c:v>-1.3132999999999999</c:v>
                </c:pt>
                <c:pt idx="6306">
                  <c:v>-1.3061799999999999</c:v>
                </c:pt>
                <c:pt idx="6307">
                  <c:v>-1.2985500000000001</c:v>
                </c:pt>
                <c:pt idx="6308">
                  <c:v>-1.2915000000000001</c:v>
                </c:pt>
                <c:pt idx="6309">
                  <c:v>-1.2877700000000001</c:v>
                </c:pt>
                <c:pt idx="6310">
                  <c:v>-1.27938</c:v>
                </c:pt>
                <c:pt idx="6311">
                  <c:v>-1.2729299999999999</c:v>
                </c:pt>
                <c:pt idx="6312">
                  <c:v>-1.2683</c:v>
                </c:pt>
                <c:pt idx="6313">
                  <c:v>-1.2582800000000001</c:v>
                </c:pt>
                <c:pt idx="6314">
                  <c:v>-1.25471</c:v>
                </c:pt>
                <c:pt idx="6315">
                  <c:v>-1.24651</c:v>
                </c:pt>
                <c:pt idx="6316">
                  <c:v>-1.2425299999999999</c:v>
                </c:pt>
                <c:pt idx="6317">
                  <c:v>-1.2351000000000001</c:v>
                </c:pt>
                <c:pt idx="6318">
                  <c:v>-1.2309300000000001</c:v>
                </c:pt>
                <c:pt idx="6319">
                  <c:v>-1.21994</c:v>
                </c:pt>
                <c:pt idx="6320">
                  <c:v>-1.2167399999999999</c:v>
                </c:pt>
                <c:pt idx="6321">
                  <c:v>-1.2102999999999999</c:v>
                </c:pt>
                <c:pt idx="6322">
                  <c:v>-1.2010799999999999</c:v>
                </c:pt>
                <c:pt idx="6323">
                  <c:v>-1.1966699999999999</c:v>
                </c:pt>
                <c:pt idx="6324">
                  <c:v>-1.18858</c:v>
                </c:pt>
                <c:pt idx="6325">
                  <c:v>-1.18062</c:v>
                </c:pt>
                <c:pt idx="6326">
                  <c:v>-1.17205</c:v>
                </c:pt>
                <c:pt idx="6327">
                  <c:v>-1.1695500000000001</c:v>
                </c:pt>
                <c:pt idx="6328">
                  <c:v>-1.1607000000000001</c:v>
                </c:pt>
                <c:pt idx="6329">
                  <c:v>-1.1561699999999999</c:v>
                </c:pt>
                <c:pt idx="6330">
                  <c:v>-1.15022</c:v>
                </c:pt>
                <c:pt idx="6331">
                  <c:v>-1.14402</c:v>
                </c:pt>
                <c:pt idx="6332">
                  <c:v>-1.1400600000000001</c:v>
                </c:pt>
                <c:pt idx="6333">
                  <c:v>-1.13626</c:v>
                </c:pt>
                <c:pt idx="6334">
                  <c:v>-1.1330100000000001</c:v>
                </c:pt>
                <c:pt idx="6335">
                  <c:v>-1.12632</c:v>
                </c:pt>
                <c:pt idx="6336">
                  <c:v>-1.12405</c:v>
                </c:pt>
                <c:pt idx="6337">
                  <c:v>-1.11972</c:v>
                </c:pt>
                <c:pt idx="6338">
                  <c:v>-1.1174200000000001</c:v>
                </c:pt>
                <c:pt idx="6339">
                  <c:v>-1.11277</c:v>
                </c:pt>
                <c:pt idx="6340">
                  <c:v>-1.1080700000000001</c:v>
                </c:pt>
                <c:pt idx="6341">
                  <c:v>-1.10225</c:v>
                </c:pt>
                <c:pt idx="6342">
                  <c:v>-1.0956399999999999</c:v>
                </c:pt>
                <c:pt idx="6343">
                  <c:v>-1.09233</c:v>
                </c:pt>
                <c:pt idx="6344">
                  <c:v>-1.0872299999999999</c:v>
                </c:pt>
                <c:pt idx="6345">
                  <c:v>-1.0824499999999999</c:v>
                </c:pt>
                <c:pt idx="6346">
                  <c:v>-1.0761000000000001</c:v>
                </c:pt>
                <c:pt idx="6347">
                  <c:v>-1.0732900000000001</c:v>
                </c:pt>
                <c:pt idx="6348">
                  <c:v>-1.0639000000000001</c:v>
                </c:pt>
                <c:pt idx="6349">
                  <c:v>-1.0629900000000001</c:v>
                </c:pt>
                <c:pt idx="6350">
                  <c:v>-1.05846</c:v>
                </c:pt>
                <c:pt idx="6351">
                  <c:v>-1.0549599999999999</c:v>
                </c:pt>
                <c:pt idx="6352">
                  <c:v>-1.0508900000000001</c:v>
                </c:pt>
                <c:pt idx="6353">
                  <c:v>-1.0481799999999999</c:v>
                </c:pt>
                <c:pt idx="6354">
                  <c:v>-1.0427200000000001</c:v>
                </c:pt>
                <c:pt idx="6355">
                  <c:v>-1.03854</c:v>
                </c:pt>
                <c:pt idx="6356">
                  <c:v>-1.03694</c:v>
                </c:pt>
                <c:pt idx="6357">
                  <c:v>-1.03122</c:v>
                </c:pt>
                <c:pt idx="6358">
                  <c:v>-1.0296400000000001</c:v>
                </c:pt>
                <c:pt idx="6359">
                  <c:v>-1.0219100000000001</c:v>
                </c:pt>
                <c:pt idx="6360">
                  <c:v>-1.02183</c:v>
                </c:pt>
                <c:pt idx="6361">
                  <c:v>-1.0171699999999999</c:v>
                </c:pt>
                <c:pt idx="6362">
                  <c:v>-1.01237</c:v>
                </c:pt>
                <c:pt idx="6363">
                  <c:v>-1.00617</c:v>
                </c:pt>
                <c:pt idx="6364">
                  <c:v>-1.0027600000000001</c:v>
                </c:pt>
                <c:pt idx="6365">
                  <c:v>-0.99526000000000003</c:v>
                </c:pt>
                <c:pt idx="6366">
                  <c:v>-0.98975000000000002</c:v>
                </c:pt>
                <c:pt idx="6367">
                  <c:v>-0.98680999999999996</c:v>
                </c:pt>
                <c:pt idx="6368">
                  <c:v>-0.97819</c:v>
                </c:pt>
                <c:pt idx="6369">
                  <c:v>-0.97333999999999998</c:v>
                </c:pt>
                <c:pt idx="6370">
                  <c:v>-0.96314</c:v>
                </c:pt>
                <c:pt idx="6371">
                  <c:v>-0.96153</c:v>
                </c:pt>
                <c:pt idx="6372">
                  <c:v>-0.95308000000000004</c:v>
                </c:pt>
                <c:pt idx="6373">
                  <c:v>-0.94825000000000004</c:v>
                </c:pt>
                <c:pt idx="6374">
                  <c:v>-0.94067000000000001</c:v>
                </c:pt>
                <c:pt idx="6375">
                  <c:v>-0.93423999999999996</c:v>
                </c:pt>
                <c:pt idx="6376">
                  <c:v>-0.92750999999999995</c:v>
                </c:pt>
                <c:pt idx="6377">
                  <c:v>-0.92088999999999999</c:v>
                </c:pt>
                <c:pt idx="6378">
                  <c:v>-0.91644000000000003</c:v>
                </c:pt>
                <c:pt idx="6379">
                  <c:v>-0.90617000000000003</c:v>
                </c:pt>
                <c:pt idx="6380">
                  <c:v>-0.90451999999999999</c:v>
                </c:pt>
                <c:pt idx="6381">
                  <c:v>-0.89695000000000003</c:v>
                </c:pt>
                <c:pt idx="6382">
                  <c:v>-0.89324999999999999</c:v>
                </c:pt>
                <c:pt idx="6383">
                  <c:v>-0.88554999999999995</c:v>
                </c:pt>
                <c:pt idx="6384">
                  <c:v>-0.88166999999999995</c:v>
                </c:pt>
                <c:pt idx="6385">
                  <c:v>-0.87229999999999996</c:v>
                </c:pt>
                <c:pt idx="6386">
                  <c:v>-0.86677000000000004</c:v>
                </c:pt>
                <c:pt idx="6387">
                  <c:v>-0.86267000000000005</c:v>
                </c:pt>
                <c:pt idx="6388">
                  <c:v>-0.85402</c:v>
                </c:pt>
                <c:pt idx="6389">
                  <c:v>-0.84799999999999998</c:v>
                </c:pt>
                <c:pt idx="6390">
                  <c:v>-0.84165000000000001</c:v>
                </c:pt>
                <c:pt idx="6391">
                  <c:v>-0.83633999999999997</c:v>
                </c:pt>
                <c:pt idx="6392">
                  <c:v>-0.82716000000000001</c:v>
                </c:pt>
                <c:pt idx="6393">
                  <c:v>-0.82515000000000005</c:v>
                </c:pt>
                <c:pt idx="6394">
                  <c:v>-0.81772</c:v>
                </c:pt>
                <c:pt idx="6395">
                  <c:v>-0.81201000000000001</c:v>
                </c:pt>
                <c:pt idx="6396">
                  <c:v>-0.80715000000000003</c:v>
                </c:pt>
                <c:pt idx="6397">
                  <c:v>-0.80237000000000003</c:v>
                </c:pt>
                <c:pt idx="6398">
                  <c:v>-0.79857</c:v>
                </c:pt>
                <c:pt idx="6399">
                  <c:v>-0.79166999999999998</c:v>
                </c:pt>
                <c:pt idx="6400">
                  <c:v>-0.78910999999999998</c:v>
                </c:pt>
                <c:pt idx="6401">
                  <c:v>-0.78308999999999995</c:v>
                </c:pt>
                <c:pt idx="6402">
                  <c:v>-0.78207000000000004</c:v>
                </c:pt>
                <c:pt idx="6403">
                  <c:v>-0.77361000000000002</c:v>
                </c:pt>
                <c:pt idx="6404">
                  <c:v>-0.77202999999999999</c:v>
                </c:pt>
                <c:pt idx="6405">
                  <c:v>-0.76524999999999999</c:v>
                </c:pt>
                <c:pt idx="6406">
                  <c:v>-0.75865000000000005</c:v>
                </c:pt>
                <c:pt idx="6407">
                  <c:v>-0.75375999999999999</c:v>
                </c:pt>
                <c:pt idx="6408">
                  <c:v>-0.74685999999999997</c:v>
                </c:pt>
                <c:pt idx="6409">
                  <c:v>-0.74263000000000001</c:v>
                </c:pt>
                <c:pt idx="6410">
                  <c:v>-0.73597000000000001</c:v>
                </c:pt>
                <c:pt idx="6411">
                  <c:v>-0.73138000000000003</c:v>
                </c:pt>
                <c:pt idx="6412">
                  <c:v>-0.72541999999999995</c:v>
                </c:pt>
                <c:pt idx="6413">
                  <c:v>-0.72153999999999996</c:v>
                </c:pt>
                <c:pt idx="6414">
                  <c:v>-0.71592999999999996</c:v>
                </c:pt>
                <c:pt idx="6415">
                  <c:v>-0.71403000000000005</c:v>
                </c:pt>
                <c:pt idx="6416">
                  <c:v>-0.70779000000000003</c:v>
                </c:pt>
                <c:pt idx="6417">
                  <c:v>-0.70396000000000003</c:v>
                </c:pt>
                <c:pt idx="6418">
                  <c:v>-0.70143</c:v>
                </c:pt>
                <c:pt idx="6419">
                  <c:v>-0.69694</c:v>
                </c:pt>
                <c:pt idx="6420">
                  <c:v>-0.69267999999999996</c:v>
                </c:pt>
                <c:pt idx="6421">
                  <c:v>-0.68796999999999997</c:v>
                </c:pt>
                <c:pt idx="6422">
                  <c:v>-0.68493000000000004</c:v>
                </c:pt>
                <c:pt idx="6423">
                  <c:v>-0.67735000000000001</c:v>
                </c:pt>
                <c:pt idx="6424">
                  <c:v>-0.67569000000000001</c:v>
                </c:pt>
                <c:pt idx="6425">
                  <c:v>-0.66744000000000003</c:v>
                </c:pt>
                <c:pt idx="6426">
                  <c:v>-0.66317999999999999</c:v>
                </c:pt>
                <c:pt idx="6427">
                  <c:v>-0.65342999999999996</c:v>
                </c:pt>
                <c:pt idx="6428">
                  <c:v>-0.64981999999999995</c:v>
                </c:pt>
                <c:pt idx="6429">
                  <c:v>-0.64266999999999996</c:v>
                </c:pt>
                <c:pt idx="6430">
                  <c:v>-0.63678999999999997</c:v>
                </c:pt>
                <c:pt idx="6431">
                  <c:v>-0.63229000000000002</c:v>
                </c:pt>
                <c:pt idx="6432">
                  <c:v>-0.62480999999999998</c:v>
                </c:pt>
                <c:pt idx="6433">
                  <c:v>-0.62104000000000004</c:v>
                </c:pt>
                <c:pt idx="6434">
                  <c:v>-0.61436999999999997</c:v>
                </c:pt>
                <c:pt idx="6435">
                  <c:v>-0.61085999999999996</c:v>
                </c:pt>
                <c:pt idx="6436">
                  <c:v>-0.60306000000000004</c:v>
                </c:pt>
                <c:pt idx="6437">
                  <c:v>-0.60104999999999997</c:v>
                </c:pt>
                <c:pt idx="6438">
                  <c:v>-0.59521000000000002</c:v>
                </c:pt>
                <c:pt idx="6439">
                  <c:v>-0.58906999999999998</c:v>
                </c:pt>
                <c:pt idx="6440">
                  <c:v>-0.58418999999999999</c:v>
                </c:pt>
                <c:pt idx="6441">
                  <c:v>-0.57708999999999999</c:v>
                </c:pt>
                <c:pt idx="6442">
                  <c:v>-0.57430999999999999</c:v>
                </c:pt>
                <c:pt idx="6443">
                  <c:v>-0.56640999999999997</c:v>
                </c:pt>
                <c:pt idx="6444">
                  <c:v>-0.56264999999999998</c:v>
                </c:pt>
                <c:pt idx="6445">
                  <c:v>-0.55456000000000005</c:v>
                </c:pt>
                <c:pt idx="6446">
                  <c:v>-0.55096999999999996</c:v>
                </c:pt>
                <c:pt idx="6447">
                  <c:v>-0.54235999999999995</c:v>
                </c:pt>
                <c:pt idx="6448">
                  <c:v>-0.53832999999999998</c:v>
                </c:pt>
                <c:pt idx="6449">
                  <c:v>-0.52795000000000003</c:v>
                </c:pt>
                <c:pt idx="6450">
                  <c:v>-0.52232999999999996</c:v>
                </c:pt>
                <c:pt idx="6451">
                  <c:v>-0.5151</c:v>
                </c:pt>
                <c:pt idx="6452">
                  <c:v>-0.50797000000000003</c:v>
                </c:pt>
                <c:pt idx="6453">
                  <c:v>-0.50183999999999995</c:v>
                </c:pt>
                <c:pt idx="6454">
                  <c:v>-0.49403000000000002</c:v>
                </c:pt>
                <c:pt idx="6455">
                  <c:v>-0.48736000000000002</c:v>
                </c:pt>
                <c:pt idx="6456">
                  <c:v>-0.47998000000000002</c:v>
                </c:pt>
                <c:pt idx="6457">
                  <c:v>-0.47447</c:v>
                </c:pt>
                <c:pt idx="6458">
                  <c:v>-0.46517999999999998</c:v>
                </c:pt>
                <c:pt idx="6459">
                  <c:v>-0.46171000000000001</c:v>
                </c:pt>
                <c:pt idx="6460">
                  <c:v>-0.45495000000000002</c:v>
                </c:pt>
                <c:pt idx="6461">
                  <c:v>-0.44840999999999998</c:v>
                </c:pt>
                <c:pt idx="6462">
                  <c:v>-0.44301000000000001</c:v>
                </c:pt>
                <c:pt idx="6463">
                  <c:v>-0.43737999999999999</c:v>
                </c:pt>
                <c:pt idx="6464">
                  <c:v>-0.43226999999999999</c:v>
                </c:pt>
                <c:pt idx="6465">
                  <c:v>-0.42514999999999997</c:v>
                </c:pt>
                <c:pt idx="6466">
                  <c:v>-0.42430000000000001</c:v>
                </c:pt>
                <c:pt idx="6467">
                  <c:v>-0.41470000000000001</c:v>
                </c:pt>
                <c:pt idx="6468">
                  <c:v>-0.41197</c:v>
                </c:pt>
                <c:pt idx="6469">
                  <c:v>-0.40248</c:v>
                </c:pt>
                <c:pt idx="6470">
                  <c:v>-0.40010000000000001</c:v>
                </c:pt>
                <c:pt idx="6471">
                  <c:v>-0.38955000000000001</c:v>
                </c:pt>
                <c:pt idx="6472">
                  <c:v>-0.38628000000000001</c:v>
                </c:pt>
                <c:pt idx="6473">
                  <c:v>-0.38007999999999997</c:v>
                </c:pt>
                <c:pt idx="6474">
                  <c:v>-0.37392999999999998</c:v>
                </c:pt>
                <c:pt idx="6475">
                  <c:v>-0.37074000000000001</c:v>
                </c:pt>
                <c:pt idx="6476">
                  <c:v>-0.36203999999999997</c:v>
                </c:pt>
                <c:pt idx="6477">
                  <c:v>-0.36170999999999998</c:v>
                </c:pt>
                <c:pt idx="6478">
                  <c:v>-0.35413</c:v>
                </c:pt>
                <c:pt idx="6479">
                  <c:v>-0.35074</c:v>
                </c:pt>
                <c:pt idx="6480">
                  <c:v>-0.34399000000000002</c:v>
                </c:pt>
                <c:pt idx="6481">
                  <c:v>-0.34365000000000001</c:v>
                </c:pt>
                <c:pt idx="6482">
                  <c:v>-0.33584000000000003</c:v>
                </c:pt>
                <c:pt idx="6483">
                  <c:v>-0.33256000000000002</c:v>
                </c:pt>
                <c:pt idx="6484">
                  <c:v>-0.32961000000000001</c:v>
                </c:pt>
                <c:pt idx="6485">
                  <c:v>-0.32302999999999998</c:v>
                </c:pt>
                <c:pt idx="6486">
                  <c:v>-0.31902999999999998</c:v>
                </c:pt>
                <c:pt idx="6487">
                  <c:v>-0.31368000000000001</c:v>
                </c:pt>
                <c:pt idx="6488">
                  <c:v>-0.31146000000000001</c:v>
                </c:pt>
                <c:pt idx="6489">
                  <c:v>-0.30264000000000002</c:v>
                </c:pt>
                <c:pt idx="6490">
                  <c:v>-0.30053999999999997</c:v>
                </c:pt>
                <c:pt idx="6491">
                  <c:v>-0.28866999999999998</c:v>
                </c:pt>
                <c:pt idx="6492">
                  <c:v>-0.28802</c:v>
                </c:pt>
                <c:pt idx="6493">
                  <c:v>-0.27933999999999998</c:v>
                </c:pt>
                <c:pt idx="6494">
                  <c:v>-0.27376</c:v>
                </c:pt>
                <c:pt idx="6495">
                  <c:v>-0.2681</c:v>
                </c:pt>
                <c:pt idx="6496">
                  <c:v>-0.26335999999999998</c:v>
                </c:pt>
                <c:pt idx="6497">
                  <c:v>-0.26082</c:v>
                </c:pt>
                <c:pt idx="6498">
                  <c:v>-0.25435000000000002</c:v>
                </c:pt>
                <c:pt idx="6499">
                  <c:v>-0.25435000000000002</c:v>
                </c:pt>
                <c:pt idx="6500">
                  <c:v>-0.24740000000000001</c:v>
                </c:pt>
                <c:pt idx="6501">
                  <c:v>-0.24642</c:v>
                </c:pt>
                <c:pt idx="6502">
                  <c:v>-0.23805000000000001</c:v>
                </c:pt>
                <c:pt idx="6503">
                  <c:v>-0.23805000000000001</c:v>
                </c:pt>
                <c:pt idx="6504">
                  <c:v>-0.23313999999999999</c:v>
                </c:pt>
                <c:pt idx="6505">
                  <c:v>-0.23100000000000001</c:v>
                </c:pt>
                <c:pt idx="6506">
                  <c:v>-0.22725999999999999</c:v>
                </c:pt>
                <c:pt idx="6507">
                  <c:v>-0.22631999999999999</c:v>
                </c:pt>
                <c:pt idx="6508">
                  <c:v>-0.22289</c:v>
                </c:pt>
                <c:pt idx="6509">
                  <c:v>-0.21360999999999999</c:v>
                </c:pt>
                <c:pt idx="6510">
                  <c:v>-0.21360999999999999</c:v>
                </c:pt>
                <c:pt idx="6511">
                  <c:v>-0.20526</c:v>
                </c:pt>
                <c:pt idx="6512">
                  <c:v>-0.20422000000000001</c:v>
                </c:pt>
                <c:pt idx="6513">
                  <c:v>-0.19497</c:v>
                </c:pt>
                <c:pt idx="6514">
                  <c:v>-0.19314999999999999</c:v>
                </c:pt>
                <c:pt idx="6515">
                  <c:v>-0.18314</c:v>
                </c:pt>
                <c:pt idx="6516">
                  <c:v>-0.18110999999999999</c:v>
                </c:pt>
                <c:pt idx="6517">
                  <c:v>-0.17521</c:v>
                </c:pt>
                <c:pt idx="6518">
                  <c:v>-0.16785</c:v>
                </c:pt>
                <c:pt idx="6519">
                  <c:v>-0.16456999999999999</c:v>
                </c:pt>
                <c:pt idx="6520">
                  <c:v>-0.15523999999999999</c:v>
                </c:pt>
                <c:pt idx="6521">
                  <c:v>-0.15248</c:v>
                </c:pt>
                <c:pt idx="6522">
                  <c:v>-0.1439</c:v>
                </c:pt>
                <c:pt idx="6523">
                  <c:v>-0.14038</c:v>
                </c:pt>
                <c:pt idx="6524">
                  <c:v>-0.12953999999999999</c:v>
                </c:pt>
                <c:pt idx="6525">
                  <c:v>-0.12475</c:v>
                </c:pt>
                <c:pt idx="6526">
                  <c:v>-0.11584</c:v>
                </c:pt>
                <c:pt idx="6527">
                  <c:v>-0.11073</c:v>
                </c:pt>
                <c:pt idx="6528">
                  <c:v>-0.10686</c:v>
                </c:pt>
                <c:pt idx="6529">
                  <c:v>-9.869E-2</c:v>
                </c:pt>
                <c:pt idx="6530">
                  <c:v>-9.4890000000000002E-2</c:v>
                </c:pt>
                <c:pt idx="6531">
                  <c:v>-8.6410000000000001E-2</c:v>
                </c:pt>
                <c:pt idx="6532">
                  <c:v>-8.5059999999999997E-2</c:v>
                </c:pt>
                <c:pt idx="6533">
                  <c:v>-7.5639999999999999E-2</c:v>
                </c:pt>
                <c:pt idx="6534">
                  <c:v>-7.3999999999999996E-2</c:v>
                </c:pt>
                <c:pt idx="6535">
                  <c:v>-6.3479999999999995E-2</c:v>
                </c:pt>
                <c:pt idx="6536">
                  <c:v>-6.0080000000000001E-2</c:v>
                </c:pt>
                <c:pt idx="6537">
                  <c:v>-5.0799999999999998E-2</c:v>
                </c:pt>
                <c:pt idx="6538">
                  <c:v>-4.4670000000000001E-2</c:v>
                </c:pt>
                <c:pt idx="6539">
                  <c:v>-4.1200000000000001E-2</c:v>
                </c:pt>
                <c:pt idx="6540">
                  <c:v>-3.4389999999999997E-2</c:v>
                </c:pt>
                <c:pt idx="6541">
                  <c:v>-2.9180000000000001E-2</c:v>
                </c:pt>
                <c:pt idx="6542">
                  <c:v>-2.198E-2</c:v>
                </c:pt>
                <c:pt idx="6543">
                  <c:v>-1.9429999999999999E-2</c:v>
                </c:pt>
                <c:pt idx="6544">
                  <c:v>-1.0970000000000001E-2</c:v>
                </c:pt>
                <c:pt idx="6545">
                  <c:v>-9.7000000000000003E-3</c:v>
                </c:pt>
                <c:pt idx="6546">
                  <c:v>-3.0000000000000001E-5</c:v>
                </c:pt>
                <c:pt idx="6547">
                  <c:v>1.06E-3</c:v>
                </c:pt>
                <c:pt idx="6548">
                  <c:v>5.6899999999999997E-3</c:v>
                </c:pt>
              </c:numCache>
            </c:numRef>
          </c:val>
          <c:smooth val="0"/>
          <c:extLst>
            <c:ext xmlns:c16="http://schemas.microsoft.com/office/drawing/2014/chart" uri="{C3380CC4-5D6E-409C-BE32-E72D297353CC}">
              <c16:uniqueId val="{00000000-444C-41D3-8D63-DBBF49CDC4A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396932032"/>
        <c:axId val="1396935776"/>
      </c:lineChart>
      <c:catAx>
        <c:axId val="1396932032"/>
        <c:scaling>
          <c:orientation val="minMax"/>
        </c:scaling>
        <c:delete val="0"/>
        <c:axPos val="b"/>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396935776"/>
        <c:crosses val="autoZero"/>
        <c:auto val="1"/>
        <c:lblAlgn val="ctr"/>
        <c:lblOffset val="100"/>
        <c:noMultiLvlLbl val="0"/>
      </c:catAx>
      <c:valAx>
        <c:axId val="13969357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396932032"/>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IN"/>
              <a:t>4 Plates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spPr>
            <a:ln w="22225" cap="rnd" cmpd="sng" algn="ctr">
              <a:solidFill>
                <a:schemeClr val="accent1"/>
              </a:solidFill>
              <a:round/>
            </a:ln>
            <a:effectLst/>
          </c:spPr>
          <c:marker>
            <c:symbol val="none"/>
          </c:marker>
          <c:val>
            <c:numRef>
              <c:f>'[4_plate_15_RPM.xlsx]4_plate_15_RPM2022-10-28 15.25.'!$C$6530:$C$13071</c:f>
              <c:numCache>
                <c:formatCode>General</c:formatCode>
                <c:ptCount val="6542"/>
                <c:pt idx="0">
                  <c:v>5.8E-4</c:v>
                </c:pt>
                <c:pt idx="1">
                  <c:v>-3.2799999999999999E-3</c:v>
                </c:pt>
                <c:pt idx="2">
                  <c:v>-4.1599999999999996E-3</c:v>
                </c:pt>
                <c:pt idx="3">
                  <c:v>-1.3310000000000001E-2</c:v>
                </c:pt>
                <c:pt idx="4">
                  <c:v>-1.3310000000000001E-2</c:v>
                </c:pt>
                <c:pt idx="5">
                  <c:v>-1.933E-2</c:v>
                </c:pt>
                <c:pt idx="6">
                  <c:v>-1.9550000000000001E-2</c:v>
                </c:pt>
                <c:pt idx="7">
                  <c:v>-3.2230000000000002E-2</c:v>
                </c:pt>
                <c:pt idx="8">
                  <c:v>-3.2230000000000002E-2</c:v>
                </c:pt>
                <c:pt idx="9">
                  <c:v>-3.9190000000000003E-2</c:v>
                </c:pt>
                <c:pt idx="10">
                  <c:v>-4.2380000000000001E-2</c:v>
                </c:pt>
                <c:pt idx="11">
                  <c:v>-4.8030000000000003E-2</c:v>
                </c:pt>
                <c:pt idx="12">
                  <c:v>-5.212E-2</c:v>
                </c:pt>
                <c:pt idx="13">
                  <c:v>-5.5039999999999999E-2</c:v>
                </c:pt>
                <c:pt idx="14">
                  <c:v>-6.4979999999999996E-2</c:v>
                </c:pt>
                <c:pt idx="15">
                  <c:v>-6.4979999999999996E-2</c:v>
                </c:pt>
                <c:pt idx="16">
                  <c:v>-7.2230000000000003E-2</c:v>
                </c:pt>
                <c:pt idx="17">
                  <c:v>-7.331E-2</c:v>
                </c:pt>
                <c:pt idx="18">
                  <c:v>-8.4769999999999998E-2</c:v>
                </c:pt>
                <c:pt idx="19">
                  <c:v>-8.4769999999999998E-2</c:v>
                </c:pt>
                <c:pt idx="20">
                  <c:v>-8.881E-2</c:v>
                </c:pt>
                <c:pt idx="21">
                  <c:v>-8.9719999999999994E-2</c:v>
                </c:pt>
                <c:pt idx="22">
                  <c:v>-9.5560000000000006E-2</c:v>
                </c:pt>
                <c:pt idx="23">
                  <c:v>-9.8839999999999997E-2</c:v>
                </c:pt>
                <c:pt idx="24">
                  <c:v>-9.9690000000000001E-2</c:v>
                </c:pt>
                <c:pt idx="25">
                  <c:v>-0.11146</c:v>
                </c:pt>
                <c:pt idx="26">
                  <c:v>-0.11146</c:v>
                </c:pt>
                <c:pt idx="27">
                  <c:v>-0.11617</c:v>
                </c:pt>
                <c:pt idx="28">
                  <c:v>-0.11617</c:v>
                </c:pt>
                <c:pt idx="29">
                  <c:v>-0.13075999999999999</c:v>
                </c:pt>
                <c:pt idx="30">
                  <c:v>-0.13075999999999999</c:v>
                </c:pt>
                <c:pt idx="31">
                  <c:v>-0.13242999999999999</c:v>
                </c:pt>
                <c:pt idx="32">
                  <c:v>-0.13933999999999999</c:v>
                </c:pt>
                <c:pt idx="33">
                  <c:v>-0.14207</c:v>
                </c:pt>
                <c:pt idx="34">
                  <c:v>-0.14632999999999999</c:v>
                </c:pt>
                <c:pt idx="35">
                  <c:v>-0.15092</c:v>
                </c:pt>
                <c:pt idx="36">
                  <c:v>-0.15912999999999999</c:v>
                </c:pt>
                <c:pt idx="37">
                  <c:v>-0.15912999999999999</c:v>
                </c:pt>
                <c:pt idx="38">
                  <c:v>-0.16938</c:v>
                </c:pt>
                <c:pt idx="39">
                  <c:v>-0.16938</c:v>
                </c:pt>
                <c:pt idx="40">
                  <c:v>-0.17852999999999999</c:v>
                </c:pt>
                <c:pt idx="41">
                  <c:v>-0.17852999999999999</c:v>
                </c:pt>
                <c:pt idx="42">
                  <c:v>-0.18840999999999999</c:v>
                </c:pt>
                <c:pt idx="43">
                  <c:v>-0.18851000000000001</c:v>
                </c:pt>
                <c:pt idx="44">
                  <c:v>-0.19828999999999999</c:v>
                </c:pt>
                <c:pt idx="45">
                  <c:v>-0.20624999999999999</c:v>
                </c:pt>
                <c:pt idx="46">
                  <c:v>-0.20691999999999999</c:v>
                </c:pt>
                <c:pt idx="47">
                  <c:v>-0.22048999999999999</c:v>
                </c:pt>
                <c:pt idx="48">
                  <c:v>-0.22106000000000001</c:v>
                </c:pt>
                <c:pt idx="49">
                  <c:v>-0.23118</c:v>
                </c:pt>
                <c:pt idx="50">
                  <c:v>-0.23118</c:v>
                </c:pt>
                <c:pt idx="51">
                  <c:v>-0.247</c:v>
                </c:pt>
                <c:pt idx="52">
                  <c:v>-0.247</c:v>
                </c:pt>
                <c:pt idx="53">
                  <c:v>-0.25144</c:v>
                </c:pt>
                <c:pt idx="54">
                  <c:v>-0.26195000000000002</c:v>
                </c:pt>
                <c:pt idx="55">
                  <c:v>-0.26551000000000002</c:v>
                </c:pt>
                <c:pt idx="56">
                  <c:v>-0.26884999999999998</c:v>
                </c:pt>
                <c:pt idx="57">
                  <c:v>-0.27733000000000002</c:v>
                </c:pt>
                <c:pt idx="58">
                  <c:v>-0.28745999999999999</c:v>
                </c:pt>
                <c:pt idx="59">
                  <c:v>-0.28745999999999999</c:v>
                </c:pt>
                <c:pt idx="60">
                  <c:v>-0.29665000000000002</c:v>
                </c:pt>
                <c:pt idx="61">
                  <c:v>-0.29665000000000002</c:v>
                </c:pt>
                <c:pt idx="62">
                  <c:v>-0.30479000000000001</c:v>
                </c:pt>
                <c:pt idx="63">
                  <c:v>-0.30631000000000003</c:v>
                </c:pt>
                <c:pt idx="64">
                  <c:v>-0.31194</c:v>
                </c:pt>
                <c:pt idx="65">
                  <c:v>-0.31489</c:v>
                </c:pt>
                <c:pt idx="66">
                  <c:v>-0.32118000000000002</c:v>
                </c:pt>
                <c:pt idx="67">
                  <c:v>-0.32464999999999999</c:v>
                </c:pt>
                <c:pt idx="68">
                  <c:v>-0.32464999999999999</c:v>
                </c:pt>
                <c:pt idx="69">
                  <c:v>-0.33851999999999999</c:v>
                </c:pt>
                <c:pt idx="70">
                  <c:v>-0.33851999999999999</c:v>
                </c:pt>
                <c:pt idx="71">
                  <c:v>-0.33851999999999999</c:v>
                </c:pt>
                <c:pt idx="72">
                  <c:v>-0.33851999999999999</c:v>
                </c:pt>
                <c:pt idx="73">
                  <c:v>-0.34856999999999999</c:v>
                </c:pt>
                <c:pt idx="74">
                  <c:v>-0.34856999999999999</c:v>
                </c:pt>
                <c:pt idx="75">
                  <c:v>-0.35137000000000002</c:v>
                </c:pt>
                <c:pt idx="76">
                  <c:v>-0.35860999999999998</c:v>
                </c:pt>
                <c:pt idx="77">
                  <c:v>-0.35860999999999998</c:v>
                </c:pt>
                <c:pt idx="78">
                  <c:v>-0.36265999999999998</c:v>
                </c:pt>
                <c:pt idx="79">
                  <c:v>-0.36425999999999997</c:v>
                </c:pt>
                <c:pt idx="80">
                  <c:v>-0.37393999999999999</c:v>
                </c:pt>
                <c:pt idx="81">
                  <c:v>-0.37393999999999999</c:v>
                </c:pt>
                <c:pt idx="82">
                  <c:v>-0.38373000000000002</c:v>
                </c:pt>
                <c:pt idx="83">
                  <c:v>-0.38373000000000002</c:v>
                </c:pt>
                <c:pt idx="84">
                  <c:v>-0.39135999999999999</c:v>
                </c:pt>
                <c:pt idx="85">
                  <c:v>-0.39135999999999999</c:v>
                </c:pt>
                <c:pt idx="86">
                  <c:v>-0.39591999999999999</c:v>
                </c:pt>
                <c:pt idx="87">
                  <c:v>-0.40028000000000002</c:v>
                </c:pt>
                <c:pt idx="88">
                  <c:v>-0.40577000000000002</c:v>
                </c:pt>
                <c:pt idx="89">
                  <c:v>-0.41260999999999998</c:v>
                </c:pt>
                <c:pt idx="90">
                  <c:v>-0.41260999999999998</c:v>
                </c:pt>
                <c:pt idx="91">
                  <c:v>-0.42503000000000002</c:v>
                </c:pt>
                <c:pt idx="92">
                  <c:v>-0.42503000000000002</c:v>
                </c:pt>
                <c:pt idx="93">
                  <c:v>-0.43221999999999999</c:v>
                </c:pt>
                <c:pt idx="94">
                  <c:v>-0.43385000000000001</c:v>
                </c:pt>
                <c:pt idx="95">
                  <c:v>-0.44674999999999998</c:v>
                </c:pt>
                <c:pt idx="96">
                  <c:v>-0.44674999999999998</c:v>
                </c:pt>
                <c:pt idx="97">
                  <c:v>-0.45324999999999999</c:v>
                </c:pt>
                <c:pt idx="98">
                  <c:v>-0.46210000000000001</c:v>
                </c:pt>
                <c:pt idx="99">
                  <c:v>-0.46516999999999997</c:v>
                </c:pt>
                <c:pt idx="100">
                  <c:v>-0.47288999999999998</c:v>
                </c:pt>
                <c:pt idx="101">
                  <c:v>-0.47356999999999999</c:v>
                </c:pt>
                <c:pt idx="102">
                  <c:v>-0.48508000000000001</c:v>
                </c:pt>
                <c:pt idx="103">
                  <c:v>-0.48737000000000003</c:v>
                </c:pt>
                <c:pt idx="104">
                  <c:v>-0.49680000000000002</c:v>
                </c:pt>
                <c:pt idx="105">
                  <c:v>-0.49681999999999998</c:v>
                </c:pt>
                <c:pt idx="106">
                  <c:v>-0.51387000000000005</c:v>
                </c:pt>
                <c:pt idx="107">
                  <c:v>-0.51387000000000005</c:v>
                </c:pt>
                <c:pt idx="108">
                  <c:v>-0.51571</c:v>
                </c:pt>
                <c:pt idx="109">
                  <c:v>-0.52973999999999999</c:v>
                </c:pt>
                <c:pt idx="110">
                  <c:v>-0.53215000000000001</c:v>
                </c:pt>
                <c:pt idx="111">
                  <c:v>-0.53464999999999996</c:v>
                </c:pt>
                <c:pt idx="112">
                  <c:v>-0.53866000000000003</c:v>
                </c:pt>
                <c:pt idx="113">
                  <c:v>-0.55184999999999995</c:v>
                </c:pt>
                <c:pt idx="114">
                  <c:v>-0.55184999999999995</c:v>
                </c:pt>
                <c:pt idx="115">
                  <c:v>-0.55547000000000002</c:v>
                </c:pt>
                <c:pt idx="116">
                  <c:v>-0.55711999999999995</c:v>
                </c:pt>
                <c:pt idx="117">
                  <c:v>-0.56501999999999997</c:v>
                </c:pt>
                <c:pt idx="118">
                  <c:v>-0.56501999999999997</c:v>
                </c:pt>
                <c:pt idx="119">
                  <c:v>-0.57203000000000004</c:v>
                </c:pt>
                <c:pt idx="120">
                  <c:v>-0.57704999999999995</c:v>
                </c:pt>
                <c:pt idx="121">
                  <c:v>-0.57957999999999998</c:v>
                </c:pt>
                <c:pt idx="122">
                  <c:v>-0.58647000000000005</c:v>
                </c:pt>
                <c:pt idx="123">
                  <c:v>-0.58774999999999999</c:v>
                </c:pt>
                <c:pt idx="124">
                  <c:v>-0.59994999999999998</c:v>
                </c:pt>
                <c:pt idx="125">
                  <c:v>-0.59994999999999998</c:v>
                </c:pt>
                <c:pt idx="126">
                  <c:v>-0.60967000000000005</c:v>
                </c:pt>
                <c:pt idx="127">
                  <c:v>-0.60984000000000005</c:v>
                </c:pt>
                <c:pt idx="128">
                  <c:v>-0.62080999999999997</c:v>
                </c:pt>
                <c:pt idx="129">
                  <c:v>-0.62080999999999997</c:v>
                </c:pt>
                <c:pt idx="130">
                  <c:v>-0.62446000000000002</c:v>
                </c:pt>
                <c:pt idx="131">
                  <c:v>-0.62934000000000001</c:v>
                </c:pt>
                <c:pt idx="132">
                  <c:v>-0.63312000000000002</c:v>
                </c:pt>
                <c:pt idx="133">
                  <c:v>-0.63736999999999999</c:v>
                </c:pt>
                <c:pt idx="134">
                  <c:v>-0.63736999999999999</c:v>
                </c:pt>
                <c:pt idx="135">
                  <c:v>-0.64771999999999996</c:v>
                </c:pt>
                <c:pt idx="136">
                  <c:v>-0.64771999999999996</c:v>
                </c:pt>
                <c:pt idx="137">
                  <c:v>-0.65120999999999996</c:v>
                </c:pt>
                <c:pt idx="138">
                  <c:v>-0.65120999999999996</c:v>
                </c:pt>
                <c:pt idx="139">
                  <c:v>-0.66046000000000005</c:v>
                </c:pt>
                <c:pt idx="140">
                  <c:v>-0.66046000000000005</c:v>
                </c:pt>
                <c:pt idx="141">
                  <c:v>-0.66535</c:v>
                </c:pt>
                <c:pt idx="142">
                  <c:v>-0.67147999999999997</c:v>
                </c:pt>
                <c:pt idx="143">
                  <c:v>-0.67537999999999998</c:v>
                </c:pt>
                <c:pt idx="144">
                  <c:v>-0.68206999999999995</c:v>
                </c:pt>
                <c:pt idx="145">
                  <c:v>-0.68220999999999998</c:v>
                </c:pt>
                <c:pt idx="146">
                  <c:v>-0.69472</c:v>
                </c:pt>
                <c:pt idx="147">
                  <c:v>-0.69472</c:v>
                </c:pt>
                <c:pt idx="148">
                  <c:v>-0.70477000000000001</c:v>
                </c:pt>
                <c:pt idx="149">
                  <c:v>-0.70608000000000004</c:v>
                </c:pt>
                <c:pt idx="150">
                  <c:v>-0.71767000000000003</c:v>
                </c:pt>
                <c:pt idx="151">
                  <c:v>-0.71767000000000003</c:v>
                </c:pt>
                <c:pt idx="152">
                  <c:v>-0.72536</c:v>
                </c:pt>
                <c:pt idx="153">
                  <c:v>-0.73216999999999999</c:v>
                </c:pt>
                <c:pt idx="154">
                  <c:v>-0.73951</c:v>
                </c:pt>
                <c:pt idx="155">
                  <c:v>-0.74822</c:v>
                </c:pt>
                <c:pt idx="156">
                  <c:v>-0.74904000000000004</c:v>
                </c:pt>
                <c:pt idx="157">
                  <c:v>-0.76371</c:v>
                </c:pt>
                <c:pt idx="158">
                  <c:v>-0.76402999999999999</c:v>
                </c:pt>
                <c:pt idx="159">
                  <c:v>-0.77771000000000001</c:v>
                </c:pt>
                <c:pt idx="160">
                  <c:v>-0.77771000000000001</c:v>
                </c:pt>
                <c:pt idx="161">
                  <c:v>-0.79427999999999999</c:v>
                </c:pt>
                <c:pt idx="162">
                  <c:v>-0.79881000000000002</c:v>
                </c:pt>
                <c:pt idx="163">
                  <c:v>-0.79976000000000003</c:v>
                </c:pt>
                <c:pt idx="164">
                  <c:v>-0.82162000000000002</c:v>
                </c:pt>
                <c:pt idx="165">
                  <c:v>-0.82162000000000002</c:v>
                </c:pt>
                <c:pt idx="166">
                  <c:v>-0.82787999999999995</c:v>
                </c:pt>
                <c:pt idx="167">
                  <c:v>-0.83357000000000003</c:v>
                </c:pt>
                <c:pt idx="168">
                  <c:v>-0.84731000000000001</c:v>
                </c:pt>
                <c:pt idx="169">
                  <c:v>-0.84731000000000001</c:v>
                </c:pt>
                <c:pt idx="170">
                  <c:v>-0.85741000000000001</c:v>
                </c:pt>
                <c:pt idx="171">
                  <c:v>-0.86711000000000005</c:v>
                </c:pt>
                <c:pt idx="172">
                  <c:v>-0.87468000000000001</c:v>
                </c:pt>
                <c:pt idx="173">
                  <c:v>-0.87710999999999995</c:v>
                </c:pt>
                <c:pt idx="174">
                  <c:v>-0.88187000000000004</c:v>
                </c:pt>
                <c:pt idx="175">
                  <c:v>-0.89788000000000001</c:v>
                </c:pt>
                <c:pt idx="176">
                  <c:v>-0.89788000000000001</c:v>
                </c:pt>
                <c:pt idx="177">
                  <c:v>-0.90839999999999999</c:v>
                </c:pt>
                <c:pt idx="178">
                  <c:v>-0.91015000000000001</c:v>
                </c:pt>
                <c:pt idx="179">
                  <c:v>-0.92540999999999995</c:v>
                </c:pt>
                <c:pt idx="180">
                  <c:v>-0.92540999999999995</c:v>
                </c:pt>
                <c:pt idx="181">
                  <c:v>-0.93618000000000001</c:v>
                </c:pt>
                <c:pt idx="182">
                  <c:v>-0.94008000000000003</c:v>
                </c:pt>
                <c:pt idx="183">
                  <c:v>-0.94845999999999997</c:v>
                </c:pt>
                <c:pt idx="184">
                  <c:v>-0.95621999999999996</c:v>
                </c:pt>
                <c:pt idx="185">
                  <c:v>-0.95621999999999996</c:v>
                </c:pt>
                <c:pt idx="186">
                  <c:v>-0.96987000000000001</c:v>
                </c:pt>
                <c:pt idx="187">
                  <c:v>-0.9708</c:v>
                </c:pt>
                <c:pt idx="188">
                  <c:v>-0.97921000000000002</c:v>
                </c:pt>
                <c:pt idx="189">
                  <c:v>-0.97921000000000002</c:v>
                </c:pt>
                <c:pt idx="190">
                  <c:v>-0.99556</c:v>
                </c:pt>
                <c:pt idx="191">
                  <c:v>-0.99556</c:v>
                </c:pt>
                <c:pt idx="192">
                  <c:v>-1.0031000000000001</c:v>
                </c:pt>
                <c:pt idx="193">
                  <c:v>-1.00759</c:v>
                </c:pt>
                <c:pt idx="194">
                  <c:v>-1.0138799999999999</c:v>
                </c:pt>
                <c:pt idx="195">
                  <c:v>-1.0188200000000001</c:v>
                </c:pt>
                <c:pt idx="196">
                  <c:v>-1.0213699999999999</c:v>
                </c:pt>
                <c:pt idx="197">
                  <c:v>-1.03033</c:v>
                </c:pt>
                <c:pt idx="198">
                  <c:v>-1.03033</c:v>
                </c:pt>
                <c:pt idx="199">
                  <c:v>-1.04281</c:v>
                </c:pt>
                <c:pt idx="200">
                  <c:v>-1.04281</c:v>
                </c:pt>
                <c:pt idx="201">
                  <c:v>-1.04871</c:v>
                </c:pt>
                <c:pt idx="202">
                  <c:v>-1.0491200000000001</c:v>
                </c:pt>
                <c:pt idx="203">
                  <c:v>-1.0552600000000001</c:v>
                </c:pt>
                <c:pt idx="204">
                  <c:v>-1.0552600000000001</c:v>
                </c:pt>
                <c:pt idx="205">
                  <c:v>-1.06901</c:v>
                </c:pt>
                <c:pt idx="206">
                  <c:v>-1.0703100000000001</c:v>
                </c:pt>
                <c:pt idx="207">
                  <c:v>-1.0703100000000001</c:v>
                </c:pt>
                <c:pt idx="208">
                  <c:v>-1.0834900000000001</c:v>
                </c:pt>
                <c:pt idx="209">
                  <c:v>-1.0834900000000001</c:v>
                </c:pt>
                <c:pt idx="210">
                  <c:v>-1.0873999999999999</c:v>
                </c:pt>
                <c:pt idx="211">
                  <c:v>-1.0873999999999999</c:v>
                </c:pt>
                <c:pt idx="212">
                  <c:v>-1.0998000000000001</c:v>
                </c:pt>
                <c:pt idx="213">
                  <c:v>-1.0998000000000001</c:v>
                </c:pt>
                <c:pt idx="214">
                  <c:v>-1.10564</c:v>
                </c:pt>
                <c:pt idx="215">
                  <c:v>-1.10877</c:v>
                </c:pt>
                <c:pt idx="216">
                  <c:v>-1.1114599999999999</c:v>
                </c:pt>
                <c:pt idx="217">
                  <c:v>-1.11616</c:v>
                </c:pt>
                <c:pt idx="218">
                  <c:v>-1.12113</c:v>
                </c:pt>
                <c:pt idx="219">
                  <c:v>-1.12845</c:v>
                </c:pt>
                <c:pt idx="220">
                  <c:v>-1.12845</c:v>
                </c:pt>
                <c:pt idx="221">
                  <c:v>-1.1412100000000001</c:v>
                </c:pt>
                <c:pt idx="222">
                  <c:v>-1.1412100000000001</c:v>
                </c:pt>
                <c:pt idx="223">
                  <c:v>-1.1462000000000001</c:v>
                </c:pt>
                <c:pt idx="224">
                  <c:v>-1.14699</c:v>
                </c:pt>
                <c:pt idx="225">
                  <c:v>-1.1557500000000001</c:v>
                </c:pt>
                <c:pt idx="226">
                  <c:v>-1.1557500000000001</c:v>
                </c:pt>
                <c:pt idx="227">
                  <c:v>-1.16557</c:v>
                </c:pt>
                <c:pt idx="228">
                  <c:v>-1.17198</c:v>
                </c:pt>
                <c:pt idx="229">
                  <c:v>-1.17198</c:v>
                </c:pt>
                <c:pt idx="230">
                  <c:v>-1.18035</c:v>
                </c:pt>
                <c:pt idx="231">
                  <c:v>-1.1819</c:v>
                </c:pt>
                <c:pt idx="232">
                  <c:v>-1.18825</c:v>
                </c:pt>
                <c:pt idx="233">
                  <c:v>-1.18825</c:v>
                </c:pt>
                <c:pt idx="234">
                  <c:v>-1.19774</c:v>
                </c:pt>
                <c:pt idx="235">
                  <c:v>-1.1993499999999999</c:v>
                </c:pt>
                <c:pt idx="236">
                  <c:v>-1.20679</c:v>
                </c:pt>
                <c:pt idx="237">
                  <c:v>-1.20923</c:v>
                </c:pt>
                <c:pt idx="238">
                  <c:v>-1.2149700000000001</c:v>
                </c:pt>
                <c:pt idx="239">
                  <c:v>-1.2229399999999999</c:v>
                </c:pt>
                <c:pt idx="240">
                  <c:v>-1.2229399999999999</c:v>
                </c:pt>
                <c:pt idx="241">
                  <c:v>-1.23163</c:v>
                </c:pt>
                <c:pt idx="242">
                  <c:v>-1.23651</c:v>
                </c:pt>
                <c:pt idx="243">
                  <c:v>-1.2483599999999999</c:v>
                </c:pt>
                <c:pt idx="244">
                  <c:v>-1.2483599999999999</c:v>
                </c:pt>
                <c:pt idx="245">
                  <c:v>-1.2546600000000001</c:v>
                </c:pt>
                <c:pt idx="246">
                  <c:v>-1.2624899999999999</c:v>
                </c:pt>
                <c:pt idx="247">
                  <c:v>-1.2629900000000001</c:v>
                </c:pt>
                <c:pt idx="248">
                  <c:v>-1.26509</c:v>
                </c:pt>
                <c:pt idx="249">
                  <c:v>-1.27935</c:v>
                </c:pt>
                <c:pt idx="250">
                  <c:v>-1.28528</c:v>
                </c:pt>
                <c:pt idx="251">
                  <c:v>-1.28528</c:v>
                </c:pt>
                <c:pt idx="252">
                  <c:v>-1.2970299999999999</c:v>
                </c:pt>
                <c:pt idx="253">
                  <c:v>-1.30148</c:v>
                </c:pt>
                <c:pt idx="254">
                  <c:v>-1.3026</c:v>
                </c:pt>
                <c:pt idx="255">
                  <c:v>-1.30677</c:v>
                </c:pt>
                <c:pt idx="256">
                  <c:v>-1.3240099999999999</c:v>
                </c:pt>
                <c:pt idx="257">
                  <c:v>-1.3240099999999999</c:v>
                </c:pt>
                <c:pt idx="258">
                  <c:v>-1.3265</c:v>
                </c:pt>
                <c:pt idx="259">
                  <c:v>-1.3375600000000001</c:v>
                </c:pt>
                <c:pt idx="260">
                  <c:v>-1.3381700000000001</c:v>
                </c:pt>
                <c:pt idx="261">
                  <c:v>-1.3449599999999999</c:v>
                </c:pt>
                <c:pt idx="262">
                  <c:v>-1.3492999999999999</c:v>
                </c:pt>
                <c:pt idx="263">
                  <c:v>-1.3605400000000001</c:v>
                </c:pt>
                <c:pt idx="264">
                  <c:v>-1.3605400000000001</c:v>
                </c:pt>
                <c:pt idx="265">
                  <c:v>-1.3727499999999999</c:v>
                </c:pt>
                <c:pt idx="266">
                  <c:v>-1.3727499999999999</c:v>
                </c:pt>
                <c:pt idx="267">
                  <c:v>-1.3776299999999999</c:v>
                </c:pt>
                <c:pt idx="268">
                  <c:v>-1.38506</c:v>
                </c:pt>
                <c:pt idx="269">
                  <c:v>-1.3881600000000001</c:v>
                </c:pt>
                <c:pt idx="270">
                  <c:v>-1.39008</c:v>
                </c:pt>
                <c:pt idx="271">
                  <c:v>-1.40245</c:v>
                </c:pt>
                <c:pt idx="272">
                  <c:v>-1.4087700000000001</c:v>
                </c:pt>
                <c:pt idx="273">
                  <c:v>-1.4087700000000001</c:v>
                </c:pt>
                <c:pt idx="274">
                  <c:v>-1.4184300000000001</c:v>
                </c:pt>
                <c:pt idx="275">
                  <c:v>-1.4184300000000001</c:v>
                </c:pt>
                <c:pt idx="276">
                  <c:v>-1.42083</c:v>
                </c:pt>
                <c:pt idx="277">
                  <c:v>-1.42083</c:v>
                </c:pt>
                <c:pt idx="278">
                  <c:v>-1.4355599999999999</c:v>
                </c:pt>
                <c:pt idx="279">
                  <c:v>-1.4355599999999999</c:v>
                </c:pt>
                <c:pt idx="280">
                  <c:v>-1.4355599999999999</c:v>
                </c:pt>
                <c:pt idx="281">
                  <c:v>-1.4443699999999999</c:v>
                </c:pt>
                <c:pt idx="282">
                  <c:v>-1.4480200000000001</c:v>
                </c:pt>
                <c:pt idx="283">
                  <c:v>-1.4486600000000001</c:v>
                </c:pt>
                <c:pt idx="284">
                  <c:v>-1.45072</c:v>
                </c:pt>
                <c:pt idx="285">
                  <c:v>-1.4660200000000001</c:v>
                </c:pt>
                <c:pt idx="286">
                  <c:v>-1.4660200000000001</c:v>
                </c:pt>
                <c:pt idx="287">
                  <c:v>-1.4738</c:v>
                </c:pt>
                <c:pt idx="288">
                  <c:v>-1.4738</c:v>
                </c:pt>
                <c:pt idx="289">
                  <c:v>-1.48451</c:v>
                </c:pt>
                <c:pt idx="290">
                  <c:v>-1.48603</c:v>
                </c:pt>
                <c:pt idx="291">
                  <c:v>-1.49386</c:v>
                </c:pt>
                <c:pt idx="292">
                  <c:v>-1.49794</c:v>
                </c:pt>
                <c:pt idx="293">
                  <c:v>-1.50478</c:v>
                </c:pt>
                <c:pt idx="294">
                  <c:v>-1.5070300000000001</c:v>
                </c:pt>
                <c:pt idx="295">
                  <c:v>-1.5197799999999999</c:v>
                </c:pt>
                <c:pt idx="296">
                  <c:v>-1.53023</c:v>
                </c:pt>
                <c:pt idx="297">
                  <c:v>-1.53023</c:v>
                </c:pt>
                <c:pt idx="298">
                  <c:v>-1.5458499999999999</c:v>
                </c:pt>
                <c:pt idx="299">
                  <c:v>-1.5495099999999999</c:v>
                </c:pt>
                <c:pt idx="300">
                  <c:v>-1.5495099999999999</c:v>
                </c:pt>
                <c:pt idx="301">
                  <c:v>-1.5522499999999999</c:v>
                </c:pt>
                <c:pt idx="302">
                  <c:v>-1.5691999999999999</c:v>
                </c:pt>
                <c:pt idx="303">
                  <c:v>-1.5691999999999999</c:v>
                </c:pt>
                <c:pt idx="304">
                  <c:v>-1.5691999999999999</c:v>
                </c:pt>
                <c:pt idx="305">
                  <c:v>-1.59138</c:v>
                </c:pt>
                <c:pt idx="306">
                  <c:v>-1.59138</c:v>
                </c:pt>
                <c:pt idx="307">
                  <c:v>-1.59138</c:v>
                </c:pt>
                <c:pt idx="308">
                  <c:v>-1.59368</c:v>
                </c:pt>
                <c:pt idx="309">
                  <c:v>-1.59772</c:v>
                </c:pt>
                <c:pt idx="310">
                  <c:v>-1.59772</c:v>
                </c:pt>
                <c:pt idx="311">
                  <c:v>-1.6022799999999999</c:v>
                </c:pt>
                <c:pt idx="312">
                  <c:v>-1.6138399999999999</c:v>
                </c:pt>
                <c:pt idx="313">
                  <c:v>-1.6138399999999999</c:v>
                </c:pt>
                <c:pt idx="314">
                  <c:v>-1.6148100000000001</c:v>
                </c:pt>
                <c:pt idx="315">
                  <c:v>-1.6202300000000001</c:v>
                </c:pt>
                <c:pt idx="316">
                  <c:v>-1.6202300000000001</c:v>
                </c:pt>
                <c:pt idx="317">
                  <c:v>-1.6202300000000001</c:v>
                </c:pt>
                <c:pt idx="318">
                  <c:v>-1.6379699999999999</c:v>
                </c:pt>
                <c:pt idx="319">
                  <c:v>-1.6379699999999999</c:v>
                </c:pt>
                <c:pt idx="320">
                  <c:v>-1.6379699999999999</c:v>
                </c:pt>
                <c:pt idx="321">
                  <c:v>-1.64601</c:v>
                </c:pt>
                <c:pt idx="322">
                  <c:v>-1.64601</c:v>
                </c:pt>
                <c:pt idx="323">
                  <c:v>-1.65035</c:v>
                </c:pt>
                <c:pt idx="324">
                  <c:v>-1.6515299999999999</c:v>
                </c:pt>
                <c:pt idx="325">
                  <c:v>-1.66629</c:v>
                </c:pt>
                <c:pt idx="326">
                  <c:v>-1.66629</c:v>
                </c:pt>
                <c:pt idx="327">
                  <c:v>-1.6739200000000001</c:v>
                </c:pt>
                <c:pt idx="328">
                  <c:v>-1.6739200000000001</c:v>
                </c:pt>
                <c:pt idx="329">
                  <c:v>-1.6739200000000001</c:v>
                </c:pt>
                <c:pt idx="330">
                  <c:v>-1.6853100000000001</c:v>
                </c:pt>
                <c:pt idx="331">
                  <c:v>-1.69007</c:v>
                </c:pt>
                <c:pt idx="332">
                  <c:v>-1.69007</c:v>
                </c:pt>
                <c:pt idx="333">
                  <c:v>-1.6921200000000001</c:v>
                </c:pt>
                <c:pt idx="334">
                  <c:v>-1.7111000000000001</c:v>
                </c:pt>
                <c:pt idx="335">
                  <c:v>-1.7111000000000001</c:v>
                </c:pt>
                <c:pt idx="336">
                  <c:v>-1.7111000000000001</c:v>
                </c:pt>
                <c:pt idx="337">
                  <c:v>-1.7142999999999999</c:v>
                </c:pt>
                <c:pt idx="338">
                  <c:v>-1.72472</c:v>
                </c:pt>
                <c:pt idx="339">
                  <c:v>-1.72472</c:v>
                </c:pt>
                <c:pt idx="340">
                  <c:v>-1.73245</c:v>
                </c:pt>
                <c:pt idx="341">
                  <c:v>-1.7388600000000001</c:v>
                </c:pt>
                <c:pt idx="342">
                  <c:v>-1.7388600000000001</c:v>
                </c:pt>
                <c:pt idx="343">
                  <c:v>-1.74414</c:v>
                </c:pt>
                <c:pt idx="344">
                  <c:v>-1.7506600000000001</c:v>
                </c:pt>
                <c:pt idx="345">
                  <c:v>-1.75688</c:v>
                </c:pt>
                <c:pt idx="346">
                  <c:v>-1.75688</c:v>
                </c:pt>
                <c:pt idx="347">
                  <c:v>-1.76539</c:v>
                </c:pt>
                <c:pt idx="348">
                  <c:v>-1.76539</c:v>
                </c:pt>
                <c:pt idx="349">
                  <c:v>-1.77328</c:v>
                </c:pt>
                <c:pt idx="350">
                  <c:v>-1.77328</c:v>
                </c:pt>
                <c:pt idx="351">
                  <c:v>-1.77583</c:v>
                </c:pt>
                <c:pt idx="352">
                  <c:v>-1.7792399999999999</c:v>
                </c:pt>
                <c:pt idx="353">
                  <c:v>-1.78857</c:v>
                </c:pt>
                <c:pt idx="354">
                  <c:v>-1.78857</c:v>
                </c:pt>
                <c:pt idx="355">
                  <c:v>-1.78857</c:v>
                </c:pt>
                <c:pt idx="356">
                  <c:v>-1.8030299999999999</c:v>
                </c:pt>
                <c:pt idx="357">
                  <c:v>-1.8030299999999999</c:v>
                </c:pt>
                <c:pt idx="358">
                  <c:v>-1.8053900000000001</c:v>
                </c:pt>
                <c:pt idx="359">
                  <c:v>-1.8053900000000001</c:v>
                </c:pt>
                <c:pt idx="360">
                  <c:v>-1.8189</c:v>
                </c:pt>
                <c:pt idx="361">
                  <c:v>-1.8189</c:v>
                </c:pt>
                <c:pt idx="362">
                  <c:v>-1.81979</c:v>
                </c:pt>
                <c:pt idx="363">
                  <c:v>-1.82958</c:v>
                </c:pt>
                <c:pt idx="364">
                  <c:v>-1.82958</c:v>
                </c:pt>
                <c:pt idx="365">
                  <c:v>-1.8297099999999999</c:v>
                </c:pt>
                <c:pt idx="366">
                  <c:v>-1.8394999999999999</c:v>
                </c:pt>
                <c:pt idx="367">
                  <c:v>-1.84385</c:v>
                </c:pt>
                <c:pt idx="368">
                  <c:v>-1.84385</c:v>
                </c:pt>
                <c:pt idx="369">
                  <c:v>-1.85703</c:v>
                </c:pt>
                <c:pt idx="370">
                  <c:v>-1.85703</c:v>
                </c:pt>
                <c:pt idx="371">
                  <c:v>-1.85703</c:v>
                </c:pt>
                <c:pt idx="372">
                  <c:v>-1.85782</c:v>
                </c:pt>
                <c:pt idx="373">
                  <c:v>-1.86697</c:v>
                </c:pt>
                <c:pt idx="374">
                  <c:v>-1.86697</c:v>
                </c:pt>
                <c:pt idx="375">
                  <c:v>-1.87662</c:v>
                </c:pt>
                <c:pt idx="376">
                  <c:v>-1.8802399999999999</c:v>
                </c:pt>
                <c:pt idx="377">
                  <c:v>-1.8802399999999999</c:v>
                </c:pt>
                <c:pt idx="378">
                  <c:v>-1.89374</c:v>
                </c:pt>
                <c:pt idx="379">
                  <c:v>-1.89374</c:v>
                </c:pt>
                <c:pt idx="380">
                  <c:v>-1.89628</c:v>
                </c:pt>
                <c:pt idx="381">
                  <c:v>-1.9001999999999999</c:v>
                </c:pt>
                <c:pt idx="382">
                  <c:v>-1.9127700000000001</c:v>
                </c:pt>
                <c:pt idx="383">
                  <c:v>-1.9127700000000001</c:v>
                </c:pt>
                <c:pt idx="384">
                  <c:v>-1.9138599999999999</c:v>
                </c:pt>
                <c:pt idx="385">
                  <c:v>-1.9240200000000001</c:v>
                </c:pt>
                <c:pt idx="386">
                  <c:v>-1.92676</c:v>
                </c:pt>
                <c:pt idx="387">
                  <c:v>-1.92676</c:v>
                </c:pt>
                <c:pt idx="388">
                  <c:v>-1.93469</c:v>
                </c:pt>
                <c:pt idx="389">
                  <c:v>-1.94635</c:v>
                </c:pt>
                <c:pt idx="390">
                  <c:v>-1.94635</c:v>
                </c:pt>
                <c:pt idx="391">
                  <c:v>-1.95347</c:v>
                </c:pt>
                <c:pt idx="392">
                  <c:v>-1.9535400000000001</c:v>
                </c:pt>
                <c:pt idx="393">
                  <c:v>-1.9634400000000001</c:v>
                </c:pt>
                <c:pt idx="394">
                  <c:v>-1.9634400000000001</c:v>
                </c:pt>
                <c:pt idx="395">
                  <c:v>-1.97218</c:v>
                </c:pt>
                <c:pt idx="396">
                  <c:v>-1.97366</c:v>
                </c:pt>
                <c:pt idx="397">
                  <c:v>-1.9831799999999999</c:v>
                </c:pt>
                <c:pt idx="398">
                  <c:v>-1.9856199999999999</c:v>
                </c:pt>
                <c:pt idx="399">
                  <c:v>-1.98641</c:v>
                </c:pt>
                <c:pt idx="400">
                  <c:v>-1.9988900000000001</c:v>
                </c:pt>
                <c:pt idx="401">
                  <c:v>-2.0015399999999999</c:v>
                </c:pt>
                <c:pt idx="402">
                  <c:v>-2.0074100000000001</c:v>
                </c:pt>
                <c:pt idx="403">
                  <c:v>-2.0078100000000001</c:v>
                </c:pt>
                <c:pt idx="404">
                  <c:v>-2.02034</c:v>
                </c:pt>
                <c:pt idx="405">
                  <c:v>-2.02034</c:v>
                </c:pt>
                <c:pt idx="406">
                  <c:v>-2.0261999999999998</c:v>
                </c:pt>
                <c:pt idx="407">
                  <c:v>-2.0319199999999999</c:v>
                </c:pt>
                <c:pt idx="408">
                  <c:v>-2.0382400000000001</c:v>
                </c:pt>
                <c:pt idx="409">
                  <c:v>-2.0423499999999999</c:v>
                </c:pt>
                <c:pt idx="410">
                  <c:v>-2.0426700000000002</c:v>
                </c:pt>
                <c:pt idx="411">
                  <c:v>-2.0564499999999999</c:v>
                </c:pt>
                <c:pt idx="412">
                  <c:v>-2.0564499999999999</c:v>
                </c:pt>
                <c:pt idx="413">
                  <c:v>-2.06433</c:v>
                </c:pt>
                <c:pt idx="414">
                  <c:v>-2.0649099999999998</c:v>
                </c:pt>
                <c:pt idx="415">
                  <c:v>-2.0820400000000001</c:v>
                </c:pt>
                <c:pt idx="416">
                  <c:v>-2.0820400000000001</c:v>
                </c:pt>
                <c:pt idx="417">
                  <c:v>-2.0838700000000001</c:v>
                </c:pt>
                <c:pt idx="418">
                  <c:v>-2.09396</c:v>
                </c:pt>
                <c:pt idx="419">
                  <c:v>-2.09843</c:v>
                </c:pt>
                <c:pt idx="420">
                  <c:v>-2.1010900000000001</c:v>
                </c:pt>
                <c:pt idx="421">
                  <c:v>-2.1076899999999998</c:v>
                </c:pt>
                <c:pt idx="422">
                  <c:v>-2.1223299999999998</c:v>
                </c:pt>
                <c:pt idx="423">
                  <c:v>-2.1223299999999998</c:v>
                </c:pt>
                <c:pt idx="424">
                  <c:v>-2.1317499999999998</c:v>
                </c:pt>
                <c:pt idx="425">
                  <c:v>-2.1324200000000002</c:v>
                </c:pt>
                <c:pt idx="426">
                  <c:v>-2.1439300000000001</c:v>
                </c:pt>
                <c:pt idx="427">
                  <c:v>-2.1446900000000002</c:v>
                </c:pt>
                <c:pt idx="428">
                  <c:v>-2.15265</c:v>
                </c:pt>
                <c:pt idx="429">
                  <c:v>-2.1612300000000002</c:v>
                </c:pt>
                <c:pt idx="430">
                  <c:v>-2.16343</c:v>
                </c:pt>
                <c:pt idx="431">
                  <c:v>-2.1689500000000002</c:v>
                </c:pt>
                <c:pt idx="432">
                  <c:v>-2.1736900000000001</c:v>
                </c:pt>
                <c:pt idx="433">
                  <c:v>-2.18588</c:v>
                </c:pt>
                <c:pt idx="434">
                  <c:v>-2.18588</c:v>
                </c:pt>
                <c:pt idx="435">
                  <c:v>-2.1960999999999999</c:v>
                </c:pt>
                <c:pt idx="436">
                  <c:v>-2.1960999999999999</c:v>
                </c:pt>
                <c:pt idx="437">
                  <c:v>-2.20716</c:v>
                </c:pt>
                <c:pt idx="438">
                  <c:v>-2.20716</c:v>
                </c:pt>
                <c:pt idx="439">
                  <c:v>-2.2129400000000001</c:v>
                </c:pt>
                <c:pt idx="440">
                  <c:v>-2.2173699999999998</c:v>
                </c:pt>
                <c:pt idx="441">
                  <c:v>-2.22112</c:v>
                </c:pt>
                <c:pt idx="442">
                  <c:v>-2.2274099999999999</c:v>
                </c:pt>
                <c:pt idx="443">
                  <c:v>-2.2274099999999999</c:v>
                </c:pt>
                <c:pt idx="444">
                  <c:v>-2.2382599999999999</c:v>
                </c:pt>
                <c:pt idx="445">
                  <c:v>-2.2382599999999999</c:v>
                </c:pt>
                <c:pt idx="446">
                  <c:v>-2.2433700000000001</c:v>
                </c:pt>
                <c:pt idx="447">
                  <c:v>-2.2433700000000001</c:v>
                </c:pt>
                <c:pt idx="448">
                  <c:v>-2.2536200000000002</c:v>
                </c:pt>
                <c:pt idx="449">
                  <c:v>-2.2536200000000002</c:v>
                </c:pt>
                <c:pt idx="450">
                  <c:v>-2.2603300000000002</c:v>
                </c:pt>
                <c:pt idx="451">
                  <c:v>-2.2671199999999998</c:v>
                </c:pt>
                <c:pt idx="452">
                  <c:v>-2.2711199999999998</c:v>
                </c:pt>
                <c:pt idx="453">
                  <c:v>-2.2761200000000001</c:v>
                </c:pt>
                <c:pt idx="454">
                  <c:v>-2.2787600000000001</c:v>
                </c:pt>
                <c:pt idx="455">
                  <c:v>-2.2900299999999998</c:v>
                </c:pt>
                <c:pt idx="456">
                  <c:v>-2.2900299999999998</c:v>
                </c:pt>
                <c:pt idx="457">
                  <c:v>-2.2987099999999998</c:v>
                </c:pt>
                <c:pt idx="458">
                  <c:v>-2.2999499999999999</c:v>
                </c:pt>
                <c:pt idx="459">
                  <c:v>-2.3111700000000002</c:v>
                </c:pt>
                <c:pt idx="460">
                  <c:v>-2.31263</c:v>
                </c:pt>
                <c:pt idx="461">
                  <c:v>-2.31935</c:v>
                </c:pt>
                <c:pt idx="462">
                  <c:v>-2.3243</c:v>
                </c:pt>
                <c:pt idx="463">
                  <c:v>-2.3298899999999998</c:v>
                </c:pt>
                <c:pt idx="464">
                  <c:v>-2.33535</c:v>
                </c:pt>
                <c:pt idx="465">
                  <c:v>-2.33535</c:v>
                </c:pt>
                <c:pt idx="466">
                  <c:v>-2.3486199999999999</c:v>
                </c:pt>
                <c:pt idx="467">
                  <c:v>-2.3486199999999999</c:v>
                </c:pt>
                <c:pt idx="468">
                  <c:v>-2.3551299999999999</c:v>
                </c:pt>
                <c:pt idx="469">
                  <c:v>-2.3551299999999999</c:v>
                </c:pt>
                <c:pt idx="470">
                  <c:v>-2.3657699999999999</c:v>
                </c:pt>
                <c:pt idx="471">
                  <c:v>-2.3657699999999999</c:v>
                </c:pt>
                <c:pt idx="472">
                  <c:v>-2.3674499999999998</c:v>
                </c:pt>
                <c:pt idx="473">
                  <c:v>-2.3768699999999998</c:v>
                </c:pt>
                <c:pt idx="474">
                  <c:v>-2.3790300000000002</c:v>
                </c:pt>
                <c:pt idx="475">
                  <c:v>-2.38028</c:v>
                </c:pt>
                <c:pt idx="476">
                  <c:v>-2.3822800000000002</c:v>
                </c:pt>
                <c:pt idx="477">
                  <c:v>-2.3944700000000001</c:v>
                </c:pt>
                <c:pt idx="478">
                  <c:v>-2.3944700000000001</c:v>
                </c:pt>
                <c:pt idx="479">
                  <c:v>-2.3997700000000002</c:v>
                </c:pt>
                <c:pt idx="480">
                  <c:v>-2.4004599999999998</c:v>
                </c:pt>
                <c:pt idx="481">
                  <c:v>-2.4106399999999999</c:v>
                </c:pt>
                <c:pt idx="482">
                  <c:v>-2.4106399999999999</c:v>
                </c:pt>
                <c:pt idx="483">
                  <c:v>-2.4119199999999998</c:v>
                </c:pt>
                <c:pt idx="484">
                  <c:v>-2.4177300000000002</c:v>
                </c:pt>
                <c:pt idx="485">
                  <c:v>-2.42245</c:v>
                </c:pt>
                <c:pt idx="486">
                  <c:v>-2.4302600000000001</c:v>
                </c:pt>
                <c:pt idx="487">
                  <c:v>-2.4302600000000001</c:v>
                </c:pt>
                <c:pt idx="488">
                  <c:v>-2.4411700000000001</c:v>
                </c:pt>
                <c:pt idx="489">
                  <c:v>-2.4416600000000002</c:v>
                </c:pt>
                <c:pt idx="490">
                  <c:v>-2.4416600000000002</c:v>
                </c:pt>
                <c:pt idx="491">
                  <c:v>-2.4498000000000002</c:v>
                </c:pt>
                <c:pt idx="492">
                  <c:v>-2.4571900000000002</c:v>
                </c:pt>
                <c:pt idx="493">
                  <c:v>-2.4587699999999999</c:v>
                </c:pt>
                <c:pt idx="494">
                  <c:v>-2.4587699999999999</c:v>
                </c:pt>
                <c:pt idx="495">
                  <c:v>-2.4715699999999998</c:v>
                </c:pt>
                <c:pt idx="496">
                  <c:v>-2.4715699999999998</c:v>
                </c:pt>
                <c:pt idx="497">
                  <c:v>-2.4715699999999998</c:v>
                </c:pt>
                <c:pt idx="498">
                  <c:v>-2.4753400000000001</c:v>
                </c:pt>
                <c:pt idx="499">
                  <c:v>-2.4782999999999999</c:v>
                </c:pt>
                <c:pt idx="500">
                  <c:v>-2.48285</c:v>
                </c:pt>
                <c:pt idx="501">
                  <c:v>-2.48285</c:v>
                </c:pt>
                <c:pt idx="502">
                  <c:v>-2.4920399999999998</c:v>
                </c:pt>
                <c:pt idx="503">
                  <c:v>-2.4920399999999998</c:v>
                </c:pt>
                <c:pt idx="504">
                  <c:v>-2.5006200000000001</c:v>
                </c:pt>
                <c:pt idx="505">
                  <c:v>-2.5006200000000001</c:v>
                </c:pt>
                <c:pt idx="506">
                  <c:v>-2.5006200000000001</c:v>
                </c:pt>
                <c:pt idx="507">
                  <c:v>-2.5031099999999999</c:v>
                </c:pt>
                <c:pt idx="508">
                  <c:v>-2.5098600000000002</c:v>
                </c:pt>
                <c:pt idx="509">
                  <c:v>-2.5098600000000002</c:v>
                </c:pt>
                <c:pt idx="510">
                  <c:v>-2.51091</c:v>
                </c:pt>
                <c:pt idx="511">
                  <c:v>-2.52502</c:v>
                </c:pt>
                <c:pt idx="512">
                  <c:v>-2.52502</c:v>
                </c:pt>
                <c:pt idx="513">
                  <c:v>-2.5253399999999999</c:v>
                </c:pt>
                <c:pt idx="514">
                  <c:v>-2.5283199999999999</c:v>
                </c:pt>
                <c:pt idx="515">
                  <c:v>-2.5387400000000002</c:v>
                </c:pt>
                <c:pt idx="516">
                  <c:v>-2.5387400000000002</c:v>
                </c:pt>
                <c:pt idx="517">
                  <c:v>-2.5435699999999999</c:v>
                </c:pt>
                <c:pt idx="518">
                  <c:v>-2.5478499999999999</c:v>
                </c:pt>
                <c:pt idx="519">
                  <c:v>-2.55063</c:v>
                </c:pt>
                <c:pt idx="520">
                  <c:v>-2.5562900000000002</c:v>
                </c:pt>
                <c:pt idx="521">
                  <c:v>-2.56141</c:v>
                </c:pt>
                <c:pt idx="522">
                  <c:v>-2.5707</c:v>
                </c:pt>
                <c:pt idx="523">
                  <c:v>-2.5707</c:v>
                </c:pt>
                <c:pt idx="524">
                  <c:v>-2.5787399999999998</c:v>
                </c:pt>
                <c:pt idx="525">
                  <c:v>-2.5793900000000001</c:v>
                </c:pt>
                <c:pt idx="526">
                  <c:v>-2.59301</c:v>
                </c:pt>
                <c:pt idx="527">
                  <c:v>-2.59301</c:v>
                </c:pt>
                <c:pt idx="528">
                  <c:v>-2.60364</c:v>
                </c:pt>
                <c:pt idx="529">
                  <c:v>-2.6043799999999999</c:v>
                </c:pt>
                <c:pt idx="530">
                  <c:v>-2.6145999999999998</c:v>
                </c:pt>
                <c:pt idx="531">
                  <c:v>-2.6212800000000001</c:v>
                </c:pt>
                <c:pt idx="532">
                  <c:v>-2.6239300000000001</c:v>
                </c:pt>
                <c:pt idx="533">
                  <c:v>-2.6341100000000002</c:v>
                </c:pt>
                <c:pt idx="534">
                  <c:v>-2.6349399999999998</c:v>
                </c:pt>
                <c:pt idx="535">
                  <c:v>-2.6456900000000001</c:v>
                </c:pt>
                <c:pt idx="536">
                  <c:v>-2.6456900000000001</c:v>
                </c:pt>
                <c:pt idx="537">
                  <c:v>-2.65713</c:v>
                </c:pt>
                <c:pt idx="538">
                  <c:v>-2.65713</c:v>
                </c:pt>
                <c:pt idx="539">
                  <c:v>-2.66221</c:v>
                </c:pt>
                <c:pt idx="540">
                  <c:v>-2.6673499999999999</c:v>
                </c:pt>
                <c:pt idx="541">
                  <c:v>-2.6726000000000001</c:v>
                </c:pt>
                <c:pt idx="542">
                  <c:v>-2.6767300000000001</c:v>
                </c:pt>
                <c:pt idx="543">
                  <c:v>-2.6790799999999999</c:v>
                </c:pt>
                <c:pt idx="544">
                  <c:v>-2.6875399999999998</c:v>
                </c:pt>
                <c:pt idx="545">
                  <c:v>-2.6875399999999998</c:v>
                </c:pt>
                <c:pt idx="546">
                  <c:v>-2.6913</c:v>
                </c:pt>
                <c:pt idx="547">
                  <c:v>-2.6936800000000001</c:v>
                </c:pt>
                <c:pt idx="548">
                  <c:v>-2.7029999999999998</c:v>
                </c:pt>
                <c:pt idx="549">
                  <c:v>-2.7029999999999998</c:v>
                </c:pt>
                <c:pt idx="550">
                  <c:v>-2.7084899999999998</c:v>
                </c:pt>
                <c:pt idx="551">
                  <c:v>-2.7091099999999999</c:v>
                </c:pt>
                <c:pt idx="552">
                  <c:v>-2.7132200000000002</c:v>
                </c:pt>
                <c:pt idx="553">
                  <c:v>-2.71468</c:v>
                </c:pt>
                <c:pt idx="554">
                  <c:v>-2.7212399999999999</c:v>
                </c:pt>
                <c:pt idx="555">
                  <c:v>-2.72451</c:v>
                </c:pt>
                <c:pt idx="556">
                  <c:v>-2.72451</c:v>
                </c:pt>
                <c:pt idx="557">
                  <c:v>-2.7318199999999999</c:v>
                </c:pt>
                <c:pt idx="558">
                  <c:v>-2.7318199999999999</c:v>
                </c:pt>
                <c:pt idx="559">
                  <c:v>-2.7384599999999999</c:v>
                </c:pt>
                <c:pt idx="560">
                  <c:v>-2.7384599999999999</c:v>
                </c:pt>
                <c:pt idx="561">
                  <c:v>-2.7397</c:v>
                </c:pt>
                <c:pt idx="562">
                  <c:v>-2.74092</c:v>
                </c:pt>
                <c:pt idx="563">
                  <c:v>-2.7480099999999998</c:v>
                </c:pt>
                <c:pt idx="564">
                  <c:v>-2.7480099999999998</c:v>
                </c:pt>
                <c:pt idx="565">
                  <c:v>-2.7480099999999998</c:v>
                </c:pt>
                <c:pt idx="566">
                  <c:v>-2.7569499999999998</c:v>
                </c:pt>
                <c:pt idx="567">
                  <c:v>-2.7569499999999998</c:v>
                </c:pt>
                <c:pt idx="568">
                  <c:v>-2.7616000000000001</c:v>
                </c:pt>
                <c:pt idx="569">
                  <c:v>-2.7616000000000001</c:v>
                </c:pt>
                <c:pt idx="570">
                  <c:v>-2.7713899999999998</c:v>
                </c:pt>
                <c:pt idx="571">
                  <c:v>-2.7713899999999998</c:v>
                </c:pt>
                <c:pt idx="572">
                  <c:v>-2.7764099999999998</c:v>
                </c:pt>
                <c:pt idx="573">
                  <c:v>-2.77664</c:v>
                </c:pt>
                <c:pt idx="574">
                  <c:v>-2.7831199999999998</c:v>
                </c:pt>
                <c:pt idx="575">
                  <c:v>-2.7833000000000001</c:v>
                </c:pt>
                <c:pt idx="576">
                  <c:v>-2.7896000000000001</c:v>
                </c:pt>
                <c:pt idx="577">
                  <c:v>-2.7927599999999999</c:v>
                </c:pt>
                <c:pt idx="578">
                  <c:v>-2.79419</c:v>
                </c:pt>
                <c:pt idx="579">
                  <c:v>-2.8013300000000001</c:v>
                </c:pt>
                <c:pt idx="580">
                  <c:v>-2.8013300000000001</c:v>
                </c:pt>
                <c:pt idx="581">
                  <c:v>-2.80884</c:v>
                </c:pt>
                <c:pt idx="582">
                  <c:v>-2.80884</c:v>
                </c:pt>
                <c:pt idx="583">
                  <c:v>-2.8173599999999999</c:v>
                </c:pt>
                <c:pt idx="584">
                  <c:v>-2.8173599999999999</c:v>
                </c:pt>
                <c:pt idx="585">
                  <c:v>-2.8270900000000001</c:v>
                </c:pt>
                <c:pt idx="586">
                  <c:v>-2.8270900000000001</c:v>
                </c:pt>
                <c:pt idx="587">
                  <c:v>-2.8317899999999998</c:v>
                </c:pt>
                <c:pt idx="588">
                  <c:v>-2.8383600000000002</c:v>
                </c:pt>
                <c:pt idx="589">
                  <c:v>-2.8422000000000001</c:v>
                </c:pt>
                <c:pt idx="590">
                  <c:v>-2.8477800000000002</c:v>
                </c:pt>
                <c:pt idx="591">
                  <c:v>-2.8495499999999998</c:v>
                </c:pt>
                <c:pt idx="592">
                  <c:v>-2.8611900000000001</c:v>
                </c:pt>
                <c:pt idx="593">
                  <c:v>-2.8611900000000001</c:v>
                </c:pt>
                <c:pt idx="594">
                  <c:v>-2.86937</c:v>
                </c:pt>
                <c:pt idx="595">
                  <c:v>-2.8719899999999998</c:v>
                </c:pt>
                <c:pt idx="596">
                  <c:v>-2.8809200000000001</c:v>
                </c:pt>
                <c:pt idx="597">
                  <c:v>-2.8822999999999999</c:v>
                </c:pt>
                <c:pt idx="598">
                  <c:v>-2.8884099999999999</c:v>
                </c:pt>
                <c:pt idx="599">
                  <c:v>-2.89527</c:v>
                </c:pt>
                <c:pt idx="600">
                  <c:v>-2.9009299999999998</c:v>
                </c:pt>
                <c:pt idx="601">
                  <c:v>-2.9086500000000002</c:v>
                </c:pt>
                <c:pt idx="602">
                  <c:v>-2.9105099999999999</c:v>
                </c:pt>
                <c:pt idx="603">
                  <c:v>-2.92449</c:v>
                </c:pt>
                <c:pt idx="604">
                  <c:v>-2.92449</c:v>
                </c:pt>
                <c:pt idx="605">
                  <c:v>-2.9352</c:v>
                </c:pt>
                <c:pt idx="606">
                  <c:v>-2.9403999999999999</c:v>
                </c:pt>
                <c:pt idx="607">
                  <c:v>-2.95058</c:v>
                </c:pt>
                <c:pt idx="608">
                  <c:v>-2.95058</c:v>
                </c:pt>
                <c:pt idx="609">
                  <c:v>-2.9597899999999999</c:v>
                </c:pt>
                <c:pt idx="610">
                  <c:v>-2.9686499999999998</c:v>
                </c:pt>
                <c:pt idx="611">
                  <c:v>-2.9708399999999999</c:v>
                </c:pt>
                <c:pt idx="612">
                  <c:v>-2.9771000000000001</c:v>
                </c:pt>
                <c:pt idx="613">
                  <c:v>-2.97885</c:v>
                </c:pt>
                <c:pt idx="614">
                  <c:v>-2.9898400000000001</c:v>
                </c:pt>
                <c:pt idx="615">
                  <c:v>-2.9898400000000001</c:v>
                </c:pt>
                <c:pt idx="616">
                  <c:v>-2.9955699999999998</c:v>
                </c:pt>
                <c:pt idx="617">
                  <c:v>-3.0009899999999998</c:v>
                </c:pt>
                <c:pt idx="618">
                  <c:v>-3.0113300000000001</c:v>
                </c:pt>
                <c:pt idx="619">
                  <c:v>-3.0113300000000001</c:v>
                </c:pt>
                <c:pt idx="620">
                  <c:v>-3.01301</c:v>
                </c:pt>
                <c:pt idx="621">
                  <c:v>-3.03477</c:v>
                </c:pt>
                <c:pt idx="622">
                  <c:v>-3.03477</c:v>
                </c:pt>
                <c:pt idx="623">
                  <c:v>-3.0349300000000001</c:v>
                </c:pt>
                <c:pt idx="624">
                  <c:v>-3.0390600000000001</c:v>
                </c:pt>
                <c:pt idx="625">
                  <c:v>-3.0480499999999999</c:v>
                </c:pt>
                <c:pt idx="626">
                  <c:v>-3.0480499999999999</c:v>
                </c:pt>
                <c:pt idx="627">
                  <c:v>-3.0559500000000002</c:v>
                </c:pt>
                <c:pt idx="628">
                  <c:v>-3.0599699999999999</c:v>
                </c:pt>
                <c:pt idx="629">
                  <c:v>-3.0599699999999999</c:v>
                </c:pt>
                <c:pt idx="630">
                  <c:v>-3.0661100000000001</c:v>
                </c:pt>
                <c:pt idx="631">
                  <c:v>-3.06752</c:v>
                </c:pt>
                <c:pt idx="632">
                  <c:v>-3.0781499999999999</c:v>
                </c:pt>
                <c:pt idx="633">
                  <c:v>-3.0781499999999999</c:v>
                </c:pt>
                <c:pt idx="634">
                  <c:v>-3.0842299999999998</c:v>
                </c:pt>
                <c:pt idx="635">
                  <c:v>-3.0842299999999998</c:v>
                </c:pt>
                <c:pt idx="636">
                  <c:v>-3.0970399999999998</c:v>
                </c:pt>
                <c:pt idx="637">
                  <c:v>-3.0970399999999998</c:v>
                </c:pt>
                <c:pt idx="638">
                  <c:v>-3.0970399999999998</c:v>
                </c:pt>
                <c:pt idx="639">
                  <c:v>-3.1047199999999999</c:v>
                </c:pt>
                <c:pt idx="640">
                  <c:v>-3.1051299999999999</c:v>
                </c:pt>
                <c:pt idx="641">
                  <c:v>-3.10805</c:v>
                </c:pt>
                <c:pt idx="642">
                  <c:v>-3.10805</c:v>
                </c:pt>
                <c:pt idx="643">
                  <c:v>-3.1265900000000002</c:v>
                </c:pt>
                <c:pt idx="644">
                  <c:v>-3.1265900000000002</c:v>
                </c:pt>
                <c:pt idx="645">
                  <c:v>-3.1265900000000002</c:v>
                </c:pt>
                <c:pt idx="646">
                  <c:v>-3.1265900000000002</c:v>
                </c:pt>
                <c:pt idx="647">
                  <c:v>-3.1371099999999998</c:v>
                </c:pt>
                <c:pt idx="648">
                  <c:v>-3.1371099999999998</c:v>
                </c:pt>
                <c:pt idx="649">
                  <c:v>-3.1424599999999998</c:v>
                </c:pt>
                <c:pt idx="650">
                  <c:v>-3.1500300000000001</c:v>
                </c:pt>
                <c:pt idx="651">
                  <c:v>-3.1500300000000001</c:v>
                </c:pt>
                <c:pt idx="652">
                  <c:v>-3.1543800000000002</c:v>
                </c:pt>
                <c:pt idx="653">
                  <c:v>-3.1592699999999998</c:v>
                </c:pt>
                <c:pt idx="654">
                  <c:v>-3.17211</c:v>
                </c:pt>
                <c:pt idx="655">
                  <c:v>-3.17211</c:v>
                </c:pt>
                <c:pt idx="656">
                  <c:v>-3.1793900000000002</c:v>
                </c:pt>
                <c:pt idx="657">
                  <c:v>-3.1793900000000002</c:v>
                </c:pt>
                <c:pt idx="658">
                  <c:v>-3.1890000000000001</c:v>
                </c:pt>
                <c:pt idx="659">
                  <c:v>-3.1890000000000001</c:v>
                </c:pt>
                <c:pt idx="660">
                  <c:v>-3.19645</c:v>
                </c:pt>
                <c:pt idx="661">
                  <c:v>-3.1979099999999998</c:v>
                </c:pt>
                <c:pt idx="662">
                  <c:v>-3.2033499999999999</c:v>
                </c:pt>
                <c:pt idx="663">
                  <c:v>-3.2119</c:v>
                </c:pt>
                <c:pt idx="664">
                  <c:v>-3.2119</c:v>
                </c:pt>
                <c:pt idx="665">
                  <c:v>-3.2222900000000001</c:v>
                </c:pt>
                <c:pt idx="666">
                  <c:v>-3.2222900000000001</c:v>
                </c:pt>
                <c:pt idx="667">
                  <c:v>-3.2258800000000001</c:v>
                </c:pt>
                <c:pt idx="668">
                  <c:v>-3.2258800000000001</c:v>
                </c:pt>
                <c:pt idx="669">
                  <c:v>-3.2424599999999999</c:v>
                </c:pt>
                <c:pt idx="670">
                  <c:v>-3.2424599999999999</c:v>
                </c:pt>
                <c:pt idx="671">
                  <c:v>-3.2424599999999999</c:v>
                </c:pt>
                <c:pt idx="672">
                  <c:v>-3.2561300000000002</c:v>
                </c:pt>
                <c:pt idx="673">
                  <c:v>-3.2561300000000002</c:v>
                </c:pt>
                <c:pt idx="674">
                  <c:v>-3.2566199999999998</c:v>
                </c:pt>
                <c:pt idx="675">
                  <c:v>-3.26207</c:v>
                </c:pt>
                <c:pt idx="676">
                  <c:v>-3.2784800000000001</c:v>
                </c:pt>
                <c:pt idx="677">
                  <c:v>-3.2784800000000001</c:v>
                </c:pt>
                <c:pt idx="678">
                  <c:v>-3.28416</c:v>
                </c:pt>
                <c:pt idx="679">
                  <c:v>-3.28416</c:v>
                </c:pt>
                <c:pt idx="680">
                  <c:v>-3.2886000000000002</c:v>
                </c:pt>
                <c:pt idx="681">
                  <c:v>-3.2890899999999998</c:v>
                </c:pt>
                <c:pt idx="682">
                  <c:v>-3.2980399999999999</c:v>
                </c:pt>
                <c:pt idx="683">
                  <c:v>-3.3053499999999998</c:v>
                </c:pt>
                <c:pt idx="684">
                  <c:v>-3.3053499999999998</c:v>
                </c:pt>
                <c:pt idx="685">
                  <c:v>-3.3161900000000002</c:v>
                </c:pt>
                <c:pt idx="686">
                  <c:v>-3.3161900000000002</c:v>
                </c:pt>
                <c:pt idx="687">
                  <c:v>-3.3250799999999998</c:v>
                </c:pt>
                <c:pt idx="688">
                  <c:v>-3.3175500000000002</c:v>
                </c:pt>
                <c:pt idx="689">
                  <c:v>-3.3247200000000001</c:v>
                </c:pt>
                <c:pt idx="690">
                  <c:v>-3.3247200000000001</c:v>
                </c:pt>
                <c:pt idx="691">
                  <c:v>-3.3306800000000001</c:v>
                </c:pt>
                <c:pt idx="692">
                  <c:v>-3.3306800000000001</c:v>
                </c:pt>
                <c:pt idx="693">
                  <c:v>-3.3306800000000001</c:v>
                </c:pt>
                <c:pt idx="694">
                  <c:v>-3.3451599999999999</c:v>
                </c:pt>
                <c:pt idx="695">
                  <c:v>-3.3451599999999999</c:v>
                </c:pt>
                <c:pt idx="696">
                  <c:v>-3.3451599999999999</c:v>
                </c:pt>
                <c:pt idx="697">
                  <c:v>-3.3464100000000001</c:v>
                </c:pt>
                <c:pt idx="698">
                  <c:v>-3.3668300000000002</c:v>
                </c:pt>
                <c:pt idx="699">
                  <c:v>-3.3668300000000002</c:v>
                </c:pt>
                <c:pt idx="700">
                  <c:v>-3.3694099999999998</c:v>
                </c:pt>
                <c:pt idx="701">
                  <c:v>-3.37039</c:v>
                </c:pt>
                <c:pt idx="702">
                  <c:v>-3.3842500000000002</c:v>
                </c:pt>
                <c:pt idx="703">
                  <c:v>-3.3842500000000002</c:v>
                </c:pt>
                <c:pt idx="704">
                  <c:v>-3.3869099999999999</c:v>
                </c:pt>
                <c:pt idx="705">
                  <c:v>-3.39825</c:v>
                </c:pt>
                <c:pt idx="706">
                  <c:v>-3.39825</c:v>
                </c:pt>
                <c:pt idx="707">
                  <c:v>-3.4041100000000002</c:v>
                </c:pt>
                <c:pt idx="708">
                  <c:v>-3.4062700000000001</c:v>
                </c:pt>
                <c:pt idx="709">
                  <c:v>-3.4212199999999999</c:v>
                </c:pt>
                <c:pt idx="710">
                  <c:v>-3.4212199999999999</c:v>
                </c:pt>
                <c:pt idx="711">
                  <c:v>-3.4258799999999998</c:v>
                </c:pt>
                <c:pt idx="712">
                  <c:v>-3.4270900000000002</c:v>
                </c:pt>
                <c:pt idx="713">
                  <c:v>-3.4325100000000002</c:v>
                </c:pt>
                <c:pt idx="714">
                  <c:v>-3.4331200000000002</c:v>
                </c:pt>
                <c:pt idx="715">
                  <c:v>-3.44557</c:v>
                </c:pt>
                <c:pt idx="716">
                  <c:v>-3.44557</c:v>
                </c:pt>
                <c:pt idx="717">
                  <c:v>-3.4484699999999999</c:v>
                </c:pt>
                <c:pt idx="718">
                  <c:v>-3.4594100000000001</c:v>
                </c:pt>
                <c:pt idx="719">
                  <c:v>-3.4594100000000001</c:v>
                </c:pt>
                <c:pt idx="720">
                  <c:v>-3.4668299999999999</c:v>
                </c:pt>
                <c:pt idx="721">
                  <c:v>-3.4682599999999999</c:v>
                </c:pt>
                <c:pt idx="722">
                  <c:v>-3.47506</c:v>
                </c:pt>
                <c:pt idx="723">
                  <c:v>-3.47506</c:v>
                </c:pt>
                <c:pt idx="724">
                  <c:v>-3.4877400000000001</c:v>
                </c:pt>
                <c:pt idx="725">
                  <c:v>-3.4877400000000001</c:v>
                </c:pt>
                <c:pt idx="726">
                  <c:v>-3.4877400000000001</c:v>
                </c:pt>
                <c:pt idx="727">
                  <c:v>-3.4928300000000001</c:v>
                </c:pt>
                <c:pt idx="728">
                  <c:v>-3.4960100000000001</c:v>
                </c:pt>
                <c:pt idx="729">
                  <c:v>-3.49851</c:v>
                </c:pt>
                <c:pt idx="730">
                  <c:v>-3.4990600000000001</c:v>
                </c:pt>
                <c:pt idx="731">
                  <c:v>-3.5134300000000001</c:v>
                </c:pt>
                <c:pt idx="732">
                  <c:v>-3.5134300000000001</c:v>
                </c:pt>
                <c:pt idx="733">
                  <c:v>-3.51796</c:v>
                </c:pt>
                <c:pt idx="734">
                  <c:v>-3.51796</c:v>
                </c:pt>
                <c:pt idx="735">
                  <c:v>-3.5288900000000001</c:v>
                </c:pt>
                <c:pt idx="736">
                  <c:v>-3.5288900000000001</c:v>
                </c:pt>
                <c:pt idx="737">
                  <c:v>-3.5350000000000001</c:v>
                </c:pt>
                <c:pt idx="738">
                  <c:v>-3.5401600000000002</c:v>
                </c:pt>
                <c:pt idx="739">
                  <c:v>-3.5401600000000002</c:v>
                </c:pt>
                <c:pt idx="740">
                  <c:v>-3.5470100000000002</c:v>
                </c:pt>
                <c:pt idx="741">
                  <c:v>-3.5470100000000002</c:v>
                </c:pt>
                <c:pt idx="742">
                  <c:v>-3.55823</c:v>
                </c:pt>
                <c:pt idx="743">
                  <c:v>-3.55823</c:v>
                </c:pt>
                <c:pt idx="744">
                  <c:v>-3.5644300000000002</c:v>
                </c:pt>
                <c:pt idx="745">
                  <c:v>-3.5644300000000002</c:v>
                </c:pt>
                <c:pt idx="746">
                  <c:v>-3.5741000000000001</c:v>
                </c:pt>
                <c:pt idx="747">
                  <c:v>-3.5741000000000001</c:v>
                </c:pt>
                <c:pt idx="748">
                  <c:v>-3.5745399999999998</c:v>
                </c:pt>
                <c:pt idx="749">
                  <c:v>-3.5813299999999999</c:v>
                </c:pt>
                <c:pt idx="750">
                  <c:v>-3.5848800000000001</c:v>
                </c:pt>
                <c:pt idx="751">
                  <c:v>-3.58988</c:v>
                </c:pt>
                <c:pt idx="752">
                  <c:v>-3.58988</c:v>
                </c:pt>
                <c:pt idx="753">
                  <c:v>-3.601</c:v>
                </c:pt>
                <c:pt idx="754">
                  <c:v>-3.601</c:v>
                </c:pt>
                <c:pt idx="755">
                  <c:v>-3.6057100000000002</c:v>
                </c:pt>
                <c:pt idx="756">
                  <c:v>-3.6057100000000002</c:v>
                </c:pt>
                <c:pt idx="757">
                  <c:v>-3.6123799999999999</c:v>
                </c:pt>
                <c:pt idx="758">
                  <c:v>-3.6123799999999999</c:v>
                </c:pt>
                <c:pt idx="759">
                  <c:v>-3.6166900000000002</c:v>
                </c:pt>
                <c:pt idx="760">
                  <c:v>-3.62134</c:v>
                </c:pt>
                <c:pt idx="761">
                  <c:v>-3.62371</c:v>
                </c:pt>
                <c:pt idx="762">
                  <c:v>-3.6313499999999999</c:v>
                </c:pt>
                <c:pt idx="763">
                  <c:v>-3.6313499999999999</c:v>
                </c:pt>
                <c:pt idx="764">
                  <c:v>-3.6397900000000001</c:v>
                </c:pt>
                <c:pt idx="765">
                  <c:v>-3.6397900000000001</c:v>
                </c:pt>
                <c:pt idx="766">
                  <c:v>-3.6479499999999998</c:v>
                </c:pt>
                <c:pt idx="767">
                  <c:v>-3.6479499999999998</c:v>
                </c:pt>
                <c:pt idx="768">
                  <c:v>-3.6590400000000001</c:v>
                </c:pt>
                <c:pt idx="769">
                  <c:v>-3.6590400000000001</c:v>
                </c:pt>
                <c:pt idx="770">
                  <c:v>-3.6593399999999998</c:v>
                </c:pt>
                <c:pt idx="771">
                  <c:v>-3.6678000000000002</c:v>
                </c:pt>
                <c:pt idx="772">
                  <c:v>-3.6692300000000002</c:v>
                </c:pt>
                <c:pt idx="773">
                  <c:v>-3.6740499999999998</c:v>
                </c:pt>
                <c:pt idx="774">
                  <c:v>-3.6740499999999998</c:v>
                </c:pt>
                <c:pt idx="775">
                  <c:v>-3.6850100000000001</c:v>
                </c:pt>
                <c:pt idx="776">
                  <c:v>-3.6850100000000001</c:v>
                </c:pt>
                <c:pt idx="777">
                  <c:v>-3.6879</c:v>
                </c:pt>
                <c:pt idx="778">
                  <c:v>-3.6886800000000002</c:v>
                </c:pt>
                <c:pt idx="779">
                  <c:v>-3.6965599999999998</c:v>
                </c:pt>
                <c:pt idx="780">
                  <c:v>-3.6965599999999998</c:v>
                </c:pt>
                <c:pt idx="781">
                  <c:v>-3.7021199999999999</c:v>
                </c:pt>
                <c:pt idx="782">
                  <c:v>-3.7074699999999998</c:v>
                </c:pt>
                <c:pt idx="783">
                  <c:v>-3.7085599999999999</c:v>
                </c:pt>
                <c:pt idx="784">
                  <c:v>-3.7159499999999999</c:v>
                </c:pt>
                <c:pt idx="785">
                  <c:v>-3.7159499999999999</c:v>
                </c:pt>
                <c:pt idx="786">
                  <c:v>-3.7260800000000001</c:v>
                </c:pt>
                <c:pt idx="787">
                  <c:v>-3.7260800000000001</c:v>
                </c:pt>
                <c:pt idx="788">
                  <c:v>-3.7301600000000001</c:v>
                </c:pt>
                <c:pt idx="789">
                  <c:v>-3.7318600000000002</c:v>
                </c:pt>
                <c:pt idx="790">
                  <c:v>-3.7419500000000001</c:v>
                </c:pt>
                <c:pt idx="791">
                  <c:v>-3.7428400000000002</c:v>
                </c:pt>
                <c:pt idx="792">
                  <c:v>-3.7440199999999999</c:v>
                </c:pt>
                <c:pt idx="793">
                  <c:v>-3.7536299999999998</c:v>
                </c:pt>
                <c:pt idx="794">
                  <c:v>-3.7547100000000002</c:v>
                </c:pt>
                <c:pt idx="795">
                  <c:v>-3.76098</c:v>
                </c:pt>
                <c:pt idx="796">
                  <c:v>-3.76098</c:v>
                </c:pt>
                <c:pt idx="797">
                  <c:v>-3.7718699999999998</c:v>
                </c:pt>
                <c:pt idx="798">
                  <c:v>-3.7718699999999998</c:v>
                </c:pt>
                <c:pt idx="799">
                  <c:v>-3.7778200000000002</c:v>
                </c:pt>
                <c:pt idx="800">
                  <c:v>-3.77969</c:v>
                </c:pt>
                <c:pt idx="801">
                  <c:v>-3.7856700000000001</c:v>
                </c:pt>
                <c:pt idx="802">
                  <c:v>-3.7902900000000002</c:v>
                </c:pt>
                <c:pt idx="803">
                  <c:v>-3.7906499999999999</c:v>
                </c:pt>
                <c:pt idx="804">
                  <c:v>-3.7987500000000001</c:v>
                </c:pt>
                <c:pt idx="805">
                  <c:v>-3.7999200000000002</c:v>
                </c:pt>
                <c:pt idx="806">
                  <c:v>-3.8075199999999998</c:v>
                </c:pt>
                <c:pt idx="807">
                  <c:v>-3.8075199999999998</c:v>
                </c:pt>
                <c:pt idx="808">
                  <c:v>-3.8148200000000001</c:v>
                </c:pt>
                <c:pt idx="809">
                  <c:v>-3.8148200000000001</c:v>
                </c:pt>
                <c:pt idx="810">
                  <c:v>-3.8198400000000001</c:v>
                </c:pt>
                <c:pt idx="811">
                  <c:v>-3.8198400000000001</c:v>
                </c:pt>
                <c:pt idx="812">
                  <c:v>-3.8236500000000002</c:v>
                </c:pt>
                <c:pt idx="813">
                  <c:v>-3.8286699999999998</c:v>
                </c:pt>
                <c:pt idx="814">
                  <c:v>-3.8294800000000002</c:v>
                </c:pt>
                <c:pt idx="815">
                  <c:v>-3.8353700000000002</c:v>
                </c:pt>
                <c:pt idx="816">
                  <c:v>-3.83684</c:v>
                </c:pt>
                <c:pt idx="817">
                  <c:v>-3.84571</c:v>
                </c:pt>
                <c:pt idx="818">
                  <c:v>-3.84571</c:v>
                </c:pt>
                <c:pt idx="819">
                  <c:v>-3.8515000000000001</c:v>
                </c:pt>
                <c:pt idx="820">
                  <c:v>-3.8515000000000001</c:v>
                </c:pt>
                <c:pt idx="821">
                  <c:v>-3.8576100000000002</c:v>
                </c:pt>
                <c:pt idx="822">
                  <c:v>-3.85812</c:v>
                </c:pt>
                <c:pt idx="823">
                  <c:v>-3.8627099999999999</c:v>
                </c:pt>
                <c:pt idx="824">
                  <c:v>-3.8658999999999999</c:v>
                </c:pt>
                <c:pt idx="825">
                  <c:v>-3.8686400000000001</c:v>
                </c:pt>
                <c:pt idx="826">
                  <c:v>-3.8760599999999998</c:v>
                </c:pt>
                <c:pt idx="827">
                  <c:v>-3.8760599999999998</c:v>
                </c:pt>
                <c:pt idx="828">
                  <c:v>-3.8851900000000001</c:v>
                </c:pt>
                <c:pt idx="829">
                  <c:v>-3.8851900000000001</c:v>
                </c:pt>
                <c:pt idx="830">
                  <c:v>-3.8941400000000002</c:v>
                </c:pt>
                <c:pt idx="831">
                  <c:v>-3.89479</c:v>
                </c:pt>
                <c:pt idx="832">
                  <c:v>-3.90063</c:v>
                </c:pt>
                <c:pt idx="833">
                  <c:v>-3.9036900000000001</c:v>
                </c:pt>
                <c:pt idx="834">
                  <c:v>-3.9085899999999998</c:v>
                </c:pt>
                <c:pt idx="835">
                  <c:v>-3.9166799999999999</c:v>
                </c:pt>
                <c:pt idx="836">
                  <c:v>-3.9166799999999999</c:v>
                </c:pt>
                <c:pt idx="837">
                  <c:v>-3.9257599999999999</c:v>
                </c:pt>
                <c:pt idx="838">
                  <c:v>-3.9264000000000001</c:v>
                </c:pt>
                <c:pt idx="839">
                  <c:v>-3.93438</c:v>
                </c:pt>
                <c:pt idx="840">
                  <c:v>-3.93438</c:v>
                </c:pt>
                <c:pt idx="841">
                  <c:v>-3.94319</c:v>
                </c:pt>
                <c:pt idx="842">
                  <c:v>-3.9448300000000001</c:v>
                </c:pt>
                <c:pt idx="843">
                  <c:v>-3.9484699999999999</c:v>
                </c:pt>
                <c:pt idx="844">
                  <c:v>-3.9533399999999999</c:v>
                </c:pt>
                <c:pt idx="845">
                  <c:v>-3.9590999999999998</c:v>
                </c:pt>
                <c:pt idx="846">
                  <c:v>-3.9626999999999999</c:v>
                </c:pt>
                <c:pt idx="847">
                  <c:v>-3.9637699999999998</c:v>
                </c:pt>
                <c:pt idx="848">
                  <c:v>-3.9750000000000001</c:v>
                </c:pt>
                <c:pt idx="849">
                  <c:v>-3.9751400000000001</c:v>
                </c:pt>
                <c:pt idx="850">
                  <c:v>-3.9833599999999998</c:v>
                </c:pt>
                <c:pt idx="851">
                  <c:v>-3.98447</c:v>
                </c:pt>
                <c:pt idx="852">
                  <c:v>-3.99302</c:v>
                </c:pt>
                <c:pt idx="853">
                  <c:v>-3.9946899999999999</c:v>
                </c:pt>
                <c:pt idx="854">
                  <c:v>-4.0007099999999998</c:v>
                </c:pt>
                <c:pt idx="855">
                  <c:v>-4.0025399999999998</c:v>
                </c:pt>
                <c:pt idx="856">
                  <c:v>-4.0112100000000002</c:v>
                </c:pt>
                <c:pt idx="857">
                  <c:v>-4.0150899999999998</c:v>
                </c:pt>
                <c:pt idx="858">
                  <c:v>-4.0150899999999998</c:v>
                </c:pt>
                <c:pt idx="859">
                  <c:v>-4.0244200000000001</c:v>
                </c:pt>
                <c:pt idx="860">
                  <c:v>-4.0269599999999999</c:v>
                </c:pt>
                <c:pt idx="861">
                  <c:v>-4.0366200000000001</c:v>
                </c:pt>
                <c:pt idx="862">
                  <c:v>-4.0366200000000001</c:v>
                </c:pt>
                <c:pt idx="863">
                  <c:v>-4.0433000000000003</c:v>
                </c:pt>
                <c:pt idx="864">
                  <c:v>-4.04854</c:v>
                </c:pt>
                <c:pt idx="865">
                  <c:v>-4.0529999999999999</c:v>
                </c:pt>
                <c:pt idx="866">
                  <c:v>-4.0568</c:v>
                </c:pt>
                <c:pt idx="867">
                  <c:v>-4.0630699999999997</c:v>
                </c:pt>
                <c:pt idx="868">
                  <c:v>-4.0682600000000004</c:v>
                </c:pt>
                <c:pt idx="869">
                  <c:v>-4.0682600000000004</c:v>
                </c:pt>
                <c:pt idx="870">
                  <c:v>-4.0799500000000002</c:v>
                </c:pt>
                <c:pt idx="871">
                  <c:v>-4.0799500000000002</c:v>
                </c:pt>
                <c:pt idx="872">
                  <c:v>-4.0878500000000004</c:v>
                </c:pt>
                <c:pt idx="873">
                  <c:v>-4.0878500000000004</c:v>
                </c:pt>
                <c:pt idx="874">
                  <c:v>-4.0970399999999998</c:v>
                </c:pt>
                <c:pt idx="875">
                  <c:v>-4.0988199999999999</c:v>
                </c:pt>
                <c:pt idx="876">
                  <c:v>-4.1014699999999999</c:v>
                </c:pt>
                <c:pt idx="877">
                  <c:v>-4.1072499999999996</c:v>
                </c:pt>
                <c:pt idx="878">
                  <c:v>-4.1108399999999996</c:v>
                </c:pt>
                <c:pt idx="879">
                  <c:v>-4.1161199999999996</c:v>
                </c:pt>
                <c:pt idx="880">
                  <c:v>-4.1161199999999996</c:v>
                </c:pt>
                <c:pt idx="881">
                  <c:v>-4.1254499999999998</c:v>
                </c:pt>
                <c:pt idx="882">
                  <c:v>-4.1263300000000003</c:v>
                </c:pt>
                <c:pt idx="883">
                  <c:v>-4.1344599999999998</c:v>
                </c:pt>
                <c:pt idx="884">
                  <c:v>-4.1344599999999998</c:v>
                </c:pt>
                <c:pt idx="885">
                  <c:v>-4.1424000000000003</c:v>
                </c:pt>
                <c:pt idx="886">
                  <c:v>-4.1424000000000003</c:v>
                </c:pt>
                <c:pt idx="887">
                  <c:v>-4.14635</c:v>
                </c:pt>
                <c:pt idx="888">
                  <c:v>-4.1523000000000003</c:v>
                </c:pt>
                <c:pt idx="889">
                  <c:v>-4.1539400000000004</c:v>
                </c:pt>
                <c:pt idx="890">
                  <c:v>-4.1595800000000001</c:v>
                </c:pt>
                <c:pt idx="891">
                  <c:v>-4.1595800000000001</c:v>
                </c:pt>
                <c:pt idx="892">
                  <c:v>-4.1673200000000001</c:v>
                </c:pt>
                <c:pt idx="893">
                  <c:v>-4.1673200000000001</c:v>
                </c:pt>
                <c:pt idx="894">
                  <c:v>-4.1724899999999998</c:v>
                </c:pt>
                <c:pt idx="895">
                  <c:v>-4.1724899999999998</c:v>
                </c:pt>
                <c:pt idx="896">
                  <c:v>-4.1783200000000003</c:v>
                </c:pt>
                <c:pt idx="897">
                  <c:v>-4.1790799999999999</c:v>
                </c:pt>
                <c:pt idx="898">
                  <c:v>-4.18276</c:v>
                </c:pt>
                <c:pt idx="899">
                  <c:v>-4.18696</c:v>
                </c:pt>
                <c:pt idx="900">
                  <c:v>-4.1883600000000003</c:v>
                </c:pt>
                <c:pt idx="901">
                  <c:v>-4.1957199999999997</c:v>
                </c:pt>
                <c:pt idx="902">
                  <c:v>-4.1957199999999997</c:v>
                </c:pt>
                <c:pt idx="903">
                  <c:v>-4.2008799999999997</c:v>
                </c:pt>
                <c:pt idx="904">
                  <c:v>-4.2008799999999997</c:v>
                </c:pt>
                <c:pt idx="905">
                  <c:v>-4.2105199999999998</c:v>
                </c:pt>
                <c:pt idx="906">
                  <c:v>-4.2105199999999998</c:v>
                </c:pt>
                <c:pt idx="907">
                  <c:v>-4.2129799999999999</c:v>
                </c:pt>
                <c:pt idx="908">
                  <c:v>-4.2156700000000003</c:v>
                </c:pt>
                <c:pt idx="909">
                  <c:v>-4.2174800000000001</c:v>
                </c:pt>
                <c:pt idx="910">
                  <c:v>-4.2210700000000001</c:v>
                </c:pt>
                <c:pt idx="911">
                  <c:v>-4.2254899999999997</c:v>
                </c:pt>
                <c:pt idx="912">
                  <c:v>-4.2332700000000001</c:v>
                </c:pt>
                <c:pt idx="913">
                  <c:v>-4.2332700000000001</c:v>
                </c:pt>
                <c:pt idx="914">
                  <c:v>-4.2370299999999999</c:v>
                </c:pt>
                <c:pt idx="915">
                  <c:v>-4.2380699999999996</c:v>
                </c:pt>
                <c:pt idx="916">
                  <c:v>-4.2425100000000002</c:v>
                </c:pt>
                <c:pt idx="917">
                  <c:v>-4.2425100000000002</c:v>
                </c:pt>
                <c:pt idx="918">
                  <c:v>-4.2532399999999999</c:v>
                </c:pt>
                <c:pt idx="919">
                  <c:v>-4.2533000000000003</c:v>
                </c:pt>
                <c:pt idx="920">
                  <c:v>-4.2559500000000003</c:v>
                </c:pt>
                <c:pt idx="921">
                  <c:v>-4.2633900000000002</c:v>
                </c:pt>
                <c:pt idx="922">
                  <c:v>-4.2659000000000002</c:v>
                </c:pt>
                <c:pt idx="923">
                  <c:v>-4.2697599999999998</c:v>
                </c:pt>
                <c:pt idx="924">
                  <c:v>-4.2701799999999999</c:v>
                </c:pt>
                <c:pt idx="925">
                  <c:v>-4.2793000000000001</c:v>
                </c:pt>
                <c:pt idx="926">
                  <c:v>-4.2793000000000001</c:v>
                </c:pt>
                <c:pt idx="927">
                  <c:v>-4.2877900000000002</c:v>
                </c:pt>
                <c:pt idx="928">
                  <c:v>-4.2877900000000002</c:v>
                </c:pt>
                <c:pt idx="929">
                  <c:v>-4.2945900000000004</c:v>
                </c:pt>
                <c:pt idx="930">
                  <c:v>-4.2979900000000004</c:v>
                </c:pt>
                <c:pt idx="931">
                  <c:v>-4.3024699999999996</c:v>
                </c:pt>
                <c:pt idx="932">
                  <c:v>-4.3080499999999997</c:v>
                </c:pt>
                <c:pt idx="933">
                  <c:v>-4.3103999999999996</c:v>
                </c:pt>
                <c:pt idx="934">
                  <c:v>-4.3193599999999996</c:v>
                </c:pt>
                <c:pt idx="935">
                  <c:v>-4.3193599999999996</c:v>
                </c:pt>
                <c:pt idx="936">
                  <c:v>-4.3267499999999997</c:v>
                </c:pt>
                <c:pt idx="937">
                  <c:v>-4.3280099999999999</c:v>
                </c:pt>
                <c:pt idx="938">
                  <c:v>-4.3321699999999996</c:v>
                </c:pt>
                <c:pt idx="939">
                  <c:v>-4.3321699999999996</c:v>
                </c:pt>
                <c:pt idx="940">
                  <c:v>-4.3414400000000004</c:v>
                </c:pt>
                <c:pt idx="941">
                  <c:v>-4.3443899999999998</c:v>
                </c:pt>
                <c:pt idx="942">
                  <c:v>-4.3443899999999998</c:v>
                </c:pt>
                <c:pt idx="943">
                  <c:v>-4.3508899999999997</c:v>
                </c:pt>
                <c:pt idx="944">
                  <c:v>-4.3508899999999997</c:v>
                </c:pt>
                <c:pt idx="945">
                  <c:v>-4.3589000000000002</c:v>
                </c:pt>
                <c:pt idx="946">
                  <c:v>-4.3589000000000002</c:v>
                </c:pt>
                <c:pt idx="947">
                  <c:v>-4.3668899999999997</c:v>
                </c:pt>
                <c:pt idx="948">
                  <c:v>-4.3668899999999997</c:v>
                </c:pt>
                <c:pt idx="949">
                  <c:v>-4.3729699999999996</c:v>
                </c:pt>
                <c:pt idx="950">
                  <c:v>-4.3729699999999996</c:v>
                </c:pt>
                <c:pt idx="951">
                  <c:v>-4.3776200000000003</c:v>
                </c:pt>
                <c:pt idx="952">
                  <c:v>-4.3835300000000004</c:v>
                </c:pt>
                <c:pt idx="953">
                  <c:v>-4.3862800000000002</c:v>
                </c:pt>
                <c:pt idx="954">
                  <c:v>-4.3891799999999996</c:v>
                </c:pt>
                <c:pt idx="955">
                  <c:v>-4.3902299999999999</c:v>
                </c:pt>
                <c:pt idx="956">
                  <c:v>-4.4018600000000001</c:v>
                </c:pt>
                <c:pt idx="957">
                  <c:v>-4.4018600000000001</c:v>
                </c:pt>
                <c:pt idx="958">
                  <c:v>-4.4060899999999998</c:v>
                </c:pt>
                <c:pt idx="959">
                  <c:v>-4.4084899999999996</c:v>
                </c:pt>
                <c:pt idx="960">
                  <c:v>-4.4150799999999997</c:v>
                </c:pt>
                <c:pt idx="961">
                  <c:v>-4.4151499999999997</c:v>
                </c:pt>
                <c:pt idx="962">
                  <c:v>-4.4212199999999999</c:v>
                </c:pt>
                <c:pt idx="963">
                  <c:v>-4.42781</c:v>
                </c:pt>
                <c:pt idx="964">
                  <c:v>-4.42781</c:v>
                </c:pt>
                <c:pt idx="965">
                  <c:v>-4.4353300000000004</c:v>
                </c:pt>
                <c:pt idx="966">
                  <c:v>-4.4380699999999997</c:v>
                </c:pt>
                <c:pt idx="967">
                  <c:v>-4.4454500000000001</c:v>
                </c:pt>
                <c:pt idx="968">
                  <c:v>-4.4454500000000001</c:v>
                </c:pt>
                <c:pt idx="969">
                  <c:v>-4.4560700000000004</c:v>
                </c:pt>
                <c:pt idx="970">
                  <c:v>-4.4560700000000004</c:v>
                </c:pt>
                <c:pt idx="971">
                  <c:v>-4.4614799999999999</c:v>
                </c:pt>
                <c:pt idx="972">
                  <c:v>-4.4644000000000004</c:v>
                </c:pt>
                <c:pt idx="973">
                  <c:v>-4.4655500000000004</c:v>
                </c:pt>
                <c:pt idx="974">
                  <c:v>-4.4712899999999998</c:v>
                </c:pt>
                <c:pt idx="975">
                  <c:v>-4.4762599999999999</c:v>
                </c:pt>
                <c:pt idx="976">
                  <c:v>-4.4797200000000004</c:v>
                </c:pt>
                <c:pt idx="977">
                  <c:v>-4.4797200000000004</c:v>
                </c:pt>
                <c:pt idx="978">
                  <c:v>-4.4933699999999996</c:v>
                </c:pt>
                <c:pt idx="979">
                  <c:v>-4.4933699999999996</c:v>
                </c:pt>
                <c:pt idx="980">
                  <c:v>-4.4944699999999997</c:v>
                </c:pt>
                <c:pt idx="981">
                  <c:v>-4.4990899999999998</c:v>
                </c:pt>
                <c:pt idx="982">
                  <c:v>-4.5051600000000001</c:v>
                </c:pt>
                <c:pt idx="983">
                  <c:v>-4.5051600000000001</c:v>
                </c:pt>
                <c:pt idx="984">
                  <c:v>-4.5113700000000003</c:v>
                </c:pt>
                <c:pt idx="985">
                  <c:v>-4.5190200000000003</c:v>
                </c:pt>
                <c:pt idx="986">
                  <c:v>-4.5190200000000003</c:v>
                </c:pt>
                <c:pt idx="987">
                  <c:v>-4.5234300000000003</c:v>
                </c:pt>
                <c:pt idx="988">
                  <c:v>-4.5282400000000003</c:v>
                </c:pt>
                <c:pt idx="989">
                  <c:v>-4.5353500000000002</c:v>
                </c:pt>
                <c:pt idx="990">
                  <c:v>-4.5353500000000002</c:v>
                </c:pt>
                <c:pt idx="991">
                  <c:v>-4.5433199999999996</c:v>
                </c:pt>
                <c:pt idx="992">
                  <c:v>-4.5433199999999996</c:v>
                </c:pt>
                <c:pt idx="993">
                  <c:v>-4.5491299999999999</c:v>
                </c:pt>
                <c:pt idx="994">
                  <c:v>-4.5504300000000004</c:v>
                </c:pt>
                <c:pt idx="995">
                  <c:v>-4.55593</c:v>
                </c:pt>
                <c:pt idx="996">
                  <c:v>-4.5585500000000003</c:v>
                </c:pt>
                <c:pt idx="997">
                  <c:v>-4.5620099999999999</c:v>
                </c:pt>
                <c:pt idx="998">
                  <c:v>-4.5713299999999997</c:v>
                </c:pt>
                <c:pt idx="999">
                  <c:v>-4.5713299999999997</c:v>
                </c:pt>
                <c:pt idx="1000">
                  <c:v>-4.5762200000000002</c:v>
                </c:pt>
                <c:pt idx="1001">
                  <c:v>-4.5762200000000002</c:v>
                </c:pt>
                <c:pt idx="1002">
                  <c:v>-4.5810199999999996</c:v>
                </c:pt>
                <c:pt idx="1003">
                  <c:v>-4.5810199999999996</c:v>
                </c:pt>
                <c:pt idx="1004">
                  <c:v>-4.5892999999999997</c:v>
                </c:pt>
                <c:pt idx="1005">
                  <c:v>-4.5892999999999997</c:v>
                </c:pt>
                <c:pt idx="1006">
                  <c:v>-4.59117</c:v>
                </c:pt>
                <c:pt idx="1007">
                  <c:v>-4.59673</c:v>
                </c:pt>
                <c:pt idx="1008">
                  <c:v>-4.59673</c:v>
                </c:pt>
                <c:pt idx="1009">
                  <c:v>-4.6017900000000003</c:v>
                </c:pt>
                <c:pt idx="1010">
                  <c:v>-4.6028500000000001</c:v>
                </c:pt>
                <c:pt idx="1011">
                  <c:v>-4.6126699999999996</c:v>
                </c:pt>
                <c:pt idx="1012">
                  <c:v>-4.6126699999999996</c:v>
                </c:pt>
                <c:pt idx="1013">
                  <c:v>-4.6187300000000002</c:v>
                </c:pt>
                <c:pt idx="1014">
                  <c:v>-4.6203099999999999</c:v>
                </c:pt>
                <c:pt idx="1015">
                  <c:v>-4.62887</c:v>
                </c:pt>
                <c:pt idx="1016">
                  <c:v>-4.62887</c:v>
                </c:pt>
                <c:pt idx="1017">
                  <c:v>-4.6334299999999997</c:v>
                </c:pt>
                <c:pt idx="1018">
                  <c:v>-4.6418200000000001</c:v>
                </c:pt>
                <c:pt idx="1019">
                  <c:v>-4.6418200000000001</c:v>
                </c:pt>
                <c:pt idx="1020">
                  <c:v>-4.6486099999999997</c:v>
                </c:pt>
                <c:pt idx="1021">
                  <c:v>-4.6502699999999999</c:v>
                </c:pt>
                <c:pt idx="1022">
                  <c:v>-4.6571199999999999</c:v>
                </c:pt>
                <c:pt idx="1023">
                  <c:v>-4.6571199999999999</c:v>
                </c:pt>
                <c:pt idx="1024">
                  <c:v>-4.6646599999999996</c:v>
                </c:pt>
                <c:pt idx="1025">
                  <c:v>-4.6682399999999999</c:v>
                </c:pt>
                <c:pt idx="1026">
                  <c:v>-4.6742600000000003</c:v>
                </c:pt>
                <c:pt idx="1027">
                  <c:v>-4.67835</c:v>
                </c:pt>
                <c:pt idx="1028">
                  <c:v>-4.6837799999999996</c:v>
                </c:pt>
                <c:pt idx="1029">
                  <c:v>-4.6903600000000001</c:v>
                </c:pt>
                <c:pt idx="1030">
                  <c:v>-4.6913</c:v>
                </c:pt>
                <c:pt idx="1031">
                  <c:v>-4.6995699999999996</c:v>
                </c:pt>
                <c:pt idx="1032">
                  <c:v>-4.70181</c:v>
                </c:pt>
                <c:pt idx="1033">
                  <c:v>-4.7133700000000003</c:v>
                </c:pt>
                <c:pt idx="1034">
                  <c:v>-4.7133700000000003</c:v>
                </c:pt>
                <c:pt idx="1035">
                  <c:v>-4.7195</c:v>
                </c:pt>
                <c:pt idx="1036">
                  <c:v>-4.72342</c:v>
                </c:pt>
                <c:pt idx="1037">
                  <c:v>-4.7307199999999998</c:v>
                </c:pt>
                <c:pt idx="1038">
                  <c:v>-4.73271</c:v>
                </c:pt>
                <c:pt idx="1039">
                  <c:v>-4.7347700000000001</c:v>
                </c:pt>
                <c:pt idx="1040">
                  <c:v>-4.7445599999999999</c:v>
                </c:pt>
                <c:pt idx="1041">
                  <c:v>-4.7445599999999999</c:v>
                </c:pt>
                <c:pt idx="1042">
                  <c:v>-4.75068</c:v>
                </c:pt>
                <c:pt idx="1043">
                  <c:v>-4.7531299999999996</c:v>
                </c:pt>
                <c:pt idx="1044">
                  <c:v>-4.7623699999999998</c:v>
                </c:pt>
                <c:pt idx="1045">
                  <c:v>-4.7623699999999998</c:v>
                </c:pt>
                <c:pt idx="1046">
                  <c:v>-4.7679099999999996</c:v>
                </c:pt>
                <c:pt idx="1047">
                  <c:v>-4.77196</c:v>
                </c:pt>
                <c:pt idx="1048">
                  <c:v>-4.7762500000000001</c:v>
                </c:pt>
                <c:pt idx="1049">
                  <c:v>-4.7784300000000002</c:v>
                </c:pt>
                <c:pt idx="1050">
                  <c:v>-4.7815300000000001</c:v>
                </c:pt>
                <c:pt idx="1051">
                  <c:v>-4.7954299999999996</c:v>
                </c:pt>
                <c:pt idx="1052">
                  <c:v>-4.7954299999999996</c:v>
                </c:pt>
                <c:pt idx="1053">
                  <c:v>-4.7955399999999999</c:v>
                </c:pt>
                <c:pt idx="1054">
                  <c:v>-4.8037000000000001</c:v>
                </c:pt>
                <c:pt idx="1055">
                  <c:v>-4.8092199999999998</c:v>
                </c:pt>
                <c:pt idx="1056">
                  <c:v>-4.8092199999999998</c:v>
                </c:pt>
                <c:pt idx="1057">
                  <c:v>-4.8154300000000001</c:v>
                </c:pt>
                <c:pt idx="1058">
                  <c:v>-4.8214300000000003</c:v>
                </c:pt>
                <c:pt idx="1059">
                  <c:v>-4.8214300000000003</c:v>
                </c:pt>
                <c:pt idx="1060">
                  <c:v>-4.8284399999999996</c:v>
                </c:pt>
                <c:pt idx="1061">
                  <c:v>-4.8331200000000001</c:v>
                </c:pt>
                <c:pt idx="1062">
                  <c:v>-4.8389100000000003</c:v>
                </c:pt>
                <c:pt idx="1063">
                  <c:v>-4.8389100000000003</c:v>
                </c:pt>
                <c:pt idx="1064">
                  <c:v>-4.8512199999999996</c:v>
                </c:pt>
                <c:pt idx="1065">
                  <c:v>-4.8512199999999996</c:v>
                </c:pt>
                <c:pt idx="1066">
                  <c:v>-4.8568699999999998</c:v>
                </c:pt>
                <c:pt idx="1067">
                  <c:v>-4.8615500000000003</c:v>
                </c:pt>
                <c:pt idx="1068">
                  <c:v>-4.8673000000000002</c:v>
                </c:pt>
                <c:pt idx="1069">
                  <c:v>-4.8702100000000002</c:v>
                </c:pt>
                <c:pt idx="1070">
                  <c:v>-4.8742099999999997</c:v>
                </c:pt>
                <c:pt idx="1071">
                  <c:v>-4.8823699999999999</c:v>
                </c:pt>
                <c:pt idx="1072">
                  <c:v>-4.8823699999999999</c:v>
                </c:pt>
                <c:pt idx="1073">
                  <c:v>-4.8884499999999997</c:v>
                </c:pt>
                <c:pt idx="1074">
                  <c:v>-4.8911600000000002</c:v>
                </c:pt>
                <c:pt idx="1075">
                  <c:v>-4.8942100000000002</c:v>
                </c:pt>
                <c:pt idx="1076">
                  <c:v>-4.8969100000000001</c:v>
                </c:pt>
                <c:pt idx="1077">
                  <c:v>-4.9061599999999999</c:v>
                </c:pt>
                <c:pt idx="1078">
                  <c:v>-4.9062200000000002</c:v>
                </c:pt>
                <c:pt idx="1079">
                  <c:v>-4.9084099999999999</c:v>
                </c:pt>
                <c:pt idx="1080">
                  <c:v>-4.9158200000000001</c:v>
                </c:pt>
                <c:pt idx="1081">
                  <c:v>-4.9206500000000002</c:v>
                </c:pt>
                <c:pt idx="1082">
                  <c:v>-4.9230499999999999</c:v>
                </c:pt>
                <c:pt idx="1083">
                  <c:v>-4.9237200000000003</c:v>
                </c:pt>
                <c:pt idx="1084">
                  <c:v>-4.9343399999999997</c:v>
                </c:pt>
                <c:pt idx="1085">
                  <c:v>-4.9363700000000001</c:v>
                </c:pt>
                <c:pt idx="1086">
                  <c:v>-4.9395699999999998</c:v>
                </c:pt>
                <c:pt idx="1087">
                  <c:v>-4.9432700000000001</c:v>
                </c:pt>
                <c:pt idx="1088">
                  <c:v>-4.9485700000000001</c:v>
                </c:pt>
                <c:pt idx="1089">
                  <c:v>-4.9488700000000003</c:v>
                </c:pt>
                <c:pt idx="1090">
                  <c:v>-4.9544600000000001</c:v>
                </c:pt>
                <c:pt idx="1091">
                  <c:v>-4.9600600000000004</c:v>
                </c:pt>
                <c:pt idx="1092">
                  <c:v>-4.96218</c:v>
                </c:pt>
                <c:pt idx="1093">
                  <c:v>-4.9638900000000001</c:v>
                </c:pt>
                <c:pt idx="1094">
                  <c:v>-4.9686000000000003</c:v>
                </c:pt>
                <c:pt idx="1095">
                  <c:v>-4.9737499999999999</c:v>
                </c:pt>
                <c:pt idx="1096">
                  <c:v>-4.9770300000000001</c:v>
                </c:pt>
                <c:pt idx="1097">
                  <c:v>-4.98156</c:v>
                </c:pt>
                <c:pt idx="1098">
                  <c:v>-4.9840499999999999</c:v>
                </c:pt>
                <c:pt idx="1099">
                  <c:v>-4.9897299999999998</c:v>
                </c:pt>
                <c:pt idx="1100">
                  <c:v>-4.9951400000000001</c:v>
                </c:pt>
                <c:pt idx="1101">
                  <c:v>-4.9966900000000001</c:v>
                </c:pt>
                <c:pt idx="1102">
                  <c:v>-4.9985900000000001</c:v>
                </c:pt>
                <c:pt idx="1103">
                  <c:v>-5.0063599999999999</c:v>
                </c:pt>
                <c:pt idx="1104">
                  <c:v>-5.0092299999999996</c:v>
                </c:pt>
                <c:pt idx="1105">
                  <c:v>-5.0109199999999996</c:v>
                </c:pt>
                <c:pt idx="1106">
                  <c:v>-5.0142699999999998</c:v>
                </c:pt>
                <c:pt idx="1107">
                  <c:v>-5.0229999999999997</c:v>
                </c:pt>
                <c:pt idx="1108">
                  <c:v>-5.0229999999999997</c:v>
                </c:pt>
                <c:pt idx="1109">
                  <c:v>-5.0247799999999998</c:v>
                </c:pt>
                <c:pt idx="1110">
                  <c:v>-5.0312400000000004</c:v>
                </c:pt>
                <c:pt idx="1111">
                  <c:v>-5.0348300000000004</c:v>
                </c:pt>
                <c:pt idx="1112">
                  <c:v>-5.0383100000000001</c:v>
                </c:pt>
                <c:pt idx="1113">
                  <c:v>-5.0429000000000004</c:v>
                </c:pt>
                <c:pt idx="1114">
                  <c:v>-5.0462600000000002</c:v>
                </c:pt>
                <c:pt idx="1115">
                  <c:v>-5.0462600000000002</c:v>
                </c:pt>
                <c:pt idx="1116">
                  <c:v>-5.0544000000000002</c:v>
                </c:pt>
                <c:pt idx="1117">
                  <c:v>-5.0574700000000004</c:v>
                </c:pt>
                <c:pt idx="1118">
                  <c:v>-5.0574700000000004</c:v>
                </c:pt>
                <c:pt idx="1119">
                  <c:v>-5.0637699999999999</c:v>
                </c:pt>
                <c:pt idx="1120">
                  <c:v>-5.0701799999999997</c:v>
                </c:pt>
                <c:pt idx="1121">
                  <c:v>-5.0701799999999997</c:v>
                </c:pt>
                <c:pt idx="1122">
                  <c:v>-5.0705200000000001</c:v>
                </c:pt>
                <c:pt idx="1123">
                  <c:v>-5.0776899999999996</c:v>
                </c:pt>
                <c:pt idx="1124">
                  <c:v>-5.0776899999999996</c:v>
                </c:pt>
                <c:pt idx="1125">
                  <c:v>-5.0781400000000003</c:v>
                </c:pt>
                <c:pt idx="1126">
                  <c:v>-5.0870199999999999</c:v>
                </c:pt>
                <c:pt idx="1127">
                  <c:v>-5.0870199999999999</c:v>
                </c:pt>
                <c:pt idx="1128">
                  <c:v>-5.0870199999999999</c:v>
                </c:pt>
                <c:pt idx="1129">
                  <c:v>-5.0961400000000001</c:v>
                </c:pt>
                <c:pt idx="1130">
                  <c:v>-5.0961400000000001</c:v>
                </c:pt>
                <c:pt idx="1131">
                  <c:v>-5.0961400000000001</c:v>
                </c:pt>
                <c:pt idx="1132">
                  <c:v>-5.1030100000000003</c:v>
                </c:pt>
                <c:pt idx="1133">
                  <c:v>-5.1075400000000002</c:v>
                </c:pt>
                <c:pt idx="1134">
                  <c:v>-5.1075400000000002</c:v>
                </c:pt>
                <c:pt idx="1135">
                  <c:v>-5.1082099999999997</c:v>
                </c:pt>
                <c:pt idx="1136">
                  <c:v>-5.11761</c:v>
                </c:pt>
                <c:pt idx="1137">
                  <c:v>-5.11761</c:v>
                </c:pt>
                <c:pt idx="1138">
                  <c:v>-5.11761</c:v>
                </c:pt>
                <c:pt idx="1139">
                  <c:v>-5.1233899999999997</c:v>
                </c:pt>
                <c:pt idx="1140">
                  <c:v>-5.1260700000000003</c:v>
                </c:pt>
                <c:pt idx="1141">
                  <c:v>-5.1260700000000003</c:v>
                </c:pt>
                <c:pt idx="1142">
                  <c:v>-5.1354300000000004</c:v>
                </c:pt>
                <c:pt idx="1143">
                  <c:v>-5.1413200000000003</c:v>
                </c:pt>
                <c:pt idx="1144">
                  <c:v>-5.1413200000000003</c:v>
                </c:pt>
                <c:pt idx="1145">
                  <c:v>-5.1449199999999999</c:v>
                </c:pt>
                <c:pt idx="1146">
                  <c:v>-5.1511199999999997</c:v>
                </c:pt>
                <c:pt idx="1147">
                  <c:v>-5.1539799999999998</c:v>
                </c:pt>
                <c:pt idx="1148">
                  <c:v>-5.1620200000000001</c:v>
                </c:pt>
                <c:pt idx="1149">
                  <c:v>-5.16669</c:v>
                </c:pt>
                <c:pt idx="1150">
                  <c:v>-5.1676500000000001</c:v>
                </c:pt>
                <c:pt idx="1151">
                  <c:v>-5.1729500000000002</c:v>
                </c:pt>
                <c:pt idx="1152">
                  <c:v>-5.1791999999999998</c:v>
                </c:pt>
                <c:pt idx="1153">
                  <c:v>-5.1802799999999998</c:v>
                </c:pt>
                <c:pt idx="1154">
                  <c:v>-5.1821799999999998</c:v>
                </c:pt>
                <c:pt idx="1155">
                  <c:v>-5.19095</c:v>
                </c:pt>
                <c:pt idx="1156">
                  <c:v>-5.1935000000000002</c:v>
                </c:pt>
                <c:pt idx="1157">
                  <c:v>-5.1935000000000002</c:v>
                </c:pt>
                <c:pt idx="1158">
                  <c:v>-5.2013999999999996</c:v>
                </c:pt>
                <c:pt idx="1159">
                  <c:v>-5.2085400000000002</c:v>
                </c:pt>
                <c:pt idx="1160">
                  <c:v>-5.2086600000000001</c:v>
                </c:pt>
                <c:pt idx="1161">
                  <c:v>-5.2132899999999998</c:v>
                </c:pt>
                <c:pt idx="1162">
                  <c:v>-5.2207400000000002</c:v>
                </c:pt>
                <c:pt idx="1163">
                  <c:v>-5.2214299999999998</c:v>
                </c:pt>
                <c:pt idx="1164">
                  <c:v>-5.2261100000000003</c:v>
                </c:pt>
                <c:pt idx="1165">
                  <c:v>-5.2340200000000001</c:v>
                </c:pt>
                <c:pt idx="1166">
                  <c:v>-5.2356999999999996</c:v>
                </c:pt>
                <c:pt idx="1167">
                  <c:v>-5.2367999999999997</c:v>
                </c:pt>
                <c:pt idx="1168">
                  <c:v>-5.2427799999999998</c:v>
                </c:pt>
                <c:pt idx="1169">
                  <c:v>-5.24648</c:v>
                </c:pt>
                <c:pt idx="1170">
                  <c:v>-5.2480099999999998</c:v>
                </c:pt>
                <c:pt idx="1171">
                  <c:v>-5.25352</c:v>
                </c:pt>
                <c:pt idx="1172">
                  <c:v>-5.2589800000000002</c:v>
                </c:pt>
                <c:pt idx="1173">
                  <c:v>-5.2589800000000002</c:v>
                </c:pt>
                <c:pt idx="1174">
                  <c:v>-5.26288</c:v>
                </c:pt>
                <c:pt idx="1175">
                  <c:v>-5.2679</c:v>
                </c:pt>
                <c:pt idx="1176">
                  <c:v>-5.2698900000000002</c:v>
                </c:pt>
                <c:pt idx="1177">
                  <c:v>-5.2735500000000002</c:v>
                </c:pt>
                <c:pt idx="1178">
                  <c:v>-5.27705</c:v>
                </c:pt>
                <c:pt idx="1179">
                  <c:v>-5.2792000000000003</c:v>
                </c:pt>
                <c:pt idx="1180">
                  <c:v>-5.2818699999999996</c:v>
                </c:pt>
                <c:pt idx="1181">
                  <c:v>-5.2834000000000003</c:v>
                </c:pt>
                <c:pt idx="1182">
                  <c:v>-5.2843400000000003</c:v>
                </c:pt>
                <c:pt idx="1183">
                  <c:v>-5.2877200000000002</c:v>
                </c:pt>
                <c:pt idx="1184">
                  <c:v>-5.2899900000000004</c:v>
                </c:pt>
                <c:pt idx="1185">
                  <c:v>-5.2907000000000002</c:v>
                </c:pt>
                <c:pt idx="1186">
                  <c:v>-5.2914899999999996</c:v>
                </c:pt>
                <c:pt idx="1187">
                  <c:v>-5.2960700000000003</c:v>
                </c:pt>
                <c:pt idx="1188">
                  <c:v>-5.2970800000000002</c:v>
                </c:pt>
                <c:pt idx="1189">
                  <c:v>-5.2970800000000002</c:v>
                </c:pt>
                <c:pt idx="1190">
                  <c:v>-5.2977999999999996</c:v>
                </c:pt>
                <c:pt idx="1191">
                  <c:v>-5.3029200000000003</c:v>
                </c:pt>
                <c:pt idx="1192">
                  <c:v>-5.3029200000000003</c:v>
                </c:pt>
                <c:pt idx="1193">
                  <c:v>-5.3031600000000001</c:v>
                </c:pt>
                <c:pt idx="1194">
                  <c:v>-5.3075900000000003</c:v>
                </c:pt>
                <c:pt idx="1195">
                  <c:v>-5.3087600000000004</c:v>
                </c:pt>
                <c:pt idx="1196">
                  <c:v>-5.3104300000000002</c:v>
                </c:pt>
                <c:pt idx="1197">
                  <c:v>-5.3129499999999998</c:v>
                </c:pt>
                <c:pt idx="1198">
                  <c:v>-5.3180899999999998</c:v>
                </c:pt>
                <c:pt idx="1199">
                  <c:v>-5.3190900000000001</c:v>
                </c:pt>
                <c:pt idx="1200">
                  <c:v>-5.3233699999999997</c:v>
                </c:pt>
                <c:pt idx="1201">
                  <c:v>-5.32585</c:v>
                </c:pt>
                <c:pt idx="1202">
                  <c:v>-5.3298199999999998</c:v>
                </c:pt>
                <c:pt idx="1203">
                  <c:v>-5.3326000000000002</c:v>
                </c:pt>
                <c:pt idx="1204">
                  <c:v>-5.3382800000000001</c:v>
                </c:pt>
                <c:pt idx="1205">
                  <c:v>-5.3417500000000002</c:v>
                </c:pt>
                <c:pt idx="1206">
                  <c:v>-5.3460799999999997</c:v>
                </c:pt>
                <c:pt idx="1207">
                  <c:v>-5.3518999999999997</c:v>
                </c:pt>
                <c:pt idx="1208">
                  <c:v>-5.3564800000000004</c:v>
                </c:pt>
                <c:pt idx="1209">
                  <c:v>-5.36104</c:v>
                </c:pt>
                <c:pt idx="1210">
                  <c:v>-5.3651</c:v>
                </c:pt>
                <c:pt idx="1211">
                  <c:v>-5.3716200000000001</c:v>
                </c:pt>
                <c:pt idx="1212">
                  <c:v>-5.3749500000000001</c:v>
                </c:pt>
                <c:pt idx="1213">
                  <c:v>-5.3816699999999997</c:v>
                </c:pt>
                <c:pt idx="1214">
                  <c:v>-5.3875200000000003</c:v>
                </c:pt>
                <c:pt idx="1215">
                  <c:v>-5.3920000000000003</c:v>
                </c:pt>
                <c:pt idx="1216">
                  <c:v>-5.3963099999999997</c:v>
                </c:pt>
                <c:pt idx="1217">
                  <c:v>-5.4023399999999997</c:v>
                </c:pt>
                <c:pt idx="1218">
                  <c:v>-5.4082600000000003</c:v>
                </c:pt>
                <c:pt idx="1219">
                  <c:v>-5.4120299999999997</c:v>
                </c:pt>
                <c:pt idx="1220">
                  <c:v>-5.4174199999999999</c:v>
                </c:pt>
                <c:pt idx="1221">
                  <c:v>-5.4228800000000001</c:v>
                </c:pt>
                <c:pt idx="1222">
                  <c:v>-5.4275200000000003</c:v>
                </c:pt>
                <c:pt idx="1223">
                  <c:v>-5.4333499999999999</c:v>
                </c:pt>
                <c:pt idx="1224">
                  <c:v>-5.4404399999999997</c:v>
                </c:pt>
                <c:pt idx="1225">
                  <c:v>-5.4428000000000001</c:v>
                </c:pt>
                <c:pt idx="1226">
                  <c:v>-5.4492200000000004</c:v>
                </c:pt>
                <c:pt idx="1227">
                  <c:v>-5.4561400000000004</c:v>
                </c:pt>
                <c:pt idx="1228">
                  <c:v>-5.4595599999999997</c:v>
                </c:pt>
                <c:pt idx="1229">
                  <c:v>-5.4645200000000003</c:v>
                </c:pt>
                <c:pt idx="1230">
                  <c:v>-5.4705700000000004</c:v>
                </c:pt>
                <c:pt idx="1231">
                  <c:v>-5.47607</c:v>
                </c:pt>
                <c:pt idx="1232">
                  <c:v>-5.4806600000000003</c:v>
                </c:pt>
                <c:pt idx="1233">
                  <c:v>-5.4836299999999998</c:v>
                </c:pt>
                <c:pt idx="1234">
                  <c:v>-5.4876399999999999</c:v>
                </c:pt>
                <c:pt idx="1235">
                  <c:v>-5.4958799999999997</c:v>
                </c:pt>
                <c:pt idx="1236">
                  <c:v>-5.4980399999999996</c:v>
                </c:pt>
                <c:pt idx="1237">
                  <c:v>-5.5009699999999997</c:v>
                </c:pt>
                <c:pt idx="1238">
                  <c:v>-5.5040699999999996</c:v>
                </c:pt>
                <c:pt idx="1239">
                  <c:v>-5.5080499999999999</c:v>
                </c:pt>
                <c:pt idx="1240">
                  <c:v>-5.51</c:v>
                </c:pt>
                <c:pt idx="1241">
                  <c:v>-5.5142300000000004</c:v>
                </c:pt>
                <c:pt idx="1242">
                  <c:v>-5.5184499999999996</c:v>
                </c:pt>
                <c:pt idx="1243">
                  <c:v>-5.5215399999999999</c:v>
                </c:pt>
                <c:pt idx="1244">
                  <c:v>-5.5235900000000004</c:v>
                </c:pt>
                <c:pt idx="1245">
                  <c:v>-5.5252299999999996</c:v>
                </c:pt>
                <c:pt idx="1246">
                  <c:v>-5.5310300000000003</c:v>
                </c:pt>
                <c:pt idx="1247">
                  <c:v>-5.5326199999999996</c:v>
                </c:pt>
                <c:pt idx="1248">
                  <c:v>-5.5335599999999996</c:v>
                </c:pt>
                <c:pt idx="1249">
                  <c:v>-5.5388200000000003</c:v>
                </c:pt>
                <c:pt idx="1250">
                  <c:v>-5.5424100000000003</c:v>
                </c:pt>
                <c:pt idx="1251">
                  <c:v>-5.5442900000000002</c:v>
                </c:pt>
                <c:pt idx="1252">
                  <c:v>-5.54955</c:v>
                </c:pt>
                <c:pt idx="1253">
                  <c:v>-5.5521099999999999</c:v>
                </c:pt>
                <c:pt idx="1254">
                  <c:v>-5.5540500000000002</c:v>
                </c:pt>
                <c:pt idx="1255">
                  <c:v>-5.5589399999999998</c:v>
                </c:pt>
                <c:pt idx="1256">
                  <c:v>-5.56046</c:v>
                </c:pt>
                <c:pt idx="1257">
                  <c:v>-5.5671200000000001</c:v>
                </c:pt>
                <c:pt idx="1258">
                  <c:v>-5.5719500000000002</c:v>
                </c:pt>
                <c:pt idx="1259">
                  <c:v>-5.5741199999999997</c:v>
                </c:pt>
                <c:pt idx="1260">
                  <c:v>-5.5770099999999996</c:v>
                </c:pt>
                <c:pt idx="1261">
                  <c:v>-5.5812600000000003</c:v>
                </c:pt>
                <c:pt idx="1262">
                  <c:v>-5.5855100000000002</c:v>
                </c:pt>
                <c:pt idx="1263">
                  <c:v>-5.5890700000000004</c:v>
                </c:pt>
                <c:pt idx="1264">
                  <c:v>-5.59185</c:v>
                </c:pt>
                <c:pt idx="1265">
                  <c:v>-5.59673</c:v>
                </c:pt>
                <c:pt idx="1266">
                  <c:v>-5.5983499999999999</c:v>
                </c:pt>
                <c:pt idx="1267">
                  <c:v>-5.6008399999999998</c:v>
                </c:pt>
                <c:pt idx="1268">
                  <c:v>-5.6086</c:v>
                </c:pt>
                <c:pt idx="1269">
                  <c:v>-5.60921</c:v>
                </c:pt>
                <c:pt idx="1270">
                  <c:v>-5.6133300000000004</c:v>
                </c:pt>
                <c:pt idx="1271">
                  <c:v>-5.6191700000000004</c:v>
                </c:pt>
                <c:pt idx="1272">
                  <c:v>-5.6227200000000002</c:v>
                </c:pt>
                <c:pt idx="1273">
                  <c:v>-5.6267800000000001</c:v>
                </c:pt>
                <c:pt idx="1274">
                  <c:v>-5.6326200000000002</c:v>
                </c:pt>
                <c:pt idx="1275">
                  <c:v>-5.6388499999999997</c:v>
                </c:pt>
                <c:pt idx="1276">
                  <c:v>-5.64222</c:v>
                </c:pt>
                <c:pt idx="1277">
                  <c:v>-5.6482000000000001</c:v>
                </c:pt>
                <c:pt idx="1278">
                  <c:v>-5.65238</c:v>
                </c:pt>
                <c:pt idx="1279">
                  <c:v>-5.6575100000000003</c:v>
                </c:pt>
                <c:pt idx="1280">
                  <c:v>-5.6652100000000001</c:v>
                </c:pt>
                <c:pt idx="1281">
                  <c:v>-5.6680099999999998</c:v>
                </c:pt>
                <c:pt idx="1282">
                  <c:v>-5.6718999999999999</c:v>
                </c:pt>
                <c:pt idx="1283">
                  <c:v>-5.6776600000000004</c:v>
                </c:pt>
                <c:pt idx="1284">
                  <c:v>-5.6817200000000003</c:v>
                </c:pt>
                <c:pt idx="1285">
                  <c:v>-5.6863700000000001</c:v>
                </c:pt>
                <c:pt idx="1286">
                  <c:v>-5.6902200000000001</c:v>
                </c:pt>
                <c:pt idx="1287">
                  <c:v>-5.6968500000000004</c:v>
                </c:pt>
                <c:pt idx="1288">
                  <c:v>-5.6986699999999999</c:v>
                </c:pt>
                <c:pt idx="1289">
                  <c:v>-5.7044600000000001</c:v>
                </c:pt>
                <c:pt idx="1290">
                  <c:v>-5.7110200000000004</c:v>
                </c:pt>
                <c:pt idx="1291">
                  <c:v>-5.7137200000000004</c:v>
                </c:pt>
                <c:pt idx="1292">
                  <c:v>-5.7149999999999999</c:v>
                </c:pt>
                <c:pt idx="1293">
                  <c:v>-5.7197100000000001</c:v>
                </c:pt>
                <c:pt idx="1294">
                  <c:v>-5.7262899999999997</c:v>
                </c:pt>
                <c:pt idx="1295">
                  <c:v>-5.7265199999999998</c:v>
                </c:pt>
                <c:pt idx="1296">
                  <c:v>-5.7311399999999999</c:v>
                </c:pt>
                <c:pt idx="1297">
                  <c:v>-5.7367100000000004</c:v>
                </c:pt>
                <c:pt idx="1298">
                  <c:v>-5.73787</c:v>
                </c:pt>
                <c:pt idx="1299">
                  <c:v>-5.7395100000000001</c:v>
                </c:pt>
                <c:pt idx="1300">
                  <c:v>-5.7446099999999998</c:v>
                </c:pt>
                <c:pt idx="1301">
                  <c:v>-5.7479899999999997</c:v>
                </c:pt>
                <c:pt idx="1302">
                  <c:v>-5.7504200000000001</c:v>
                </c:pt>
                <c:pt idx="1303">
                  <c:v>-5.7524600000000001</c:v>
                </c:pt>
                <c:pt idx="1304">
                  <c:v>-5.7543800000000003</c:v>
                </c:pt>
                <c:pt idx="1305">
                  <c:v>-5.7570899999999998</c:v>
                </c:pt>
                <c:pt idx="1306">
                  <c:v>-5.7605500000000003</c:v>
                </c:pt>
                <c:pt idx="1307">
                  <c:v>-5.7640700000000002</c:v>
                </c:pt>
                <c:pt idx="1308">
                  <c:v>-5.7659599999999998</c:v>
                </c:pt>
                <c:pt idx="1309">
                  <c:v>-5.7695100000000004</c:v>
                </c:pt>
                <c:pt idx="1310">
                  <c:v>-5.7736900000000002</c:v>
                </c:pt>
                <c:pt idx="1311">
                  <c:v>-5.7784899999999997</c:v>
                </c:pt>
                <c:pt idx="1312">
                  <c:v>-5.7787199999999999</c:v>
                </c:pt>
                <c:pt idx="1313">
                  <c:v>-5.7868199999999996</c:v>
                </c:pt>
                <c:pt idx="1314">
                  <c:v>-5.7873400000000004</c:v>
                </c:pt>
                <c:pt idx="1315">
                  <c:v>-5.7917500000000004</c:v>
                </c:pt>
                <c:pt idx="1316">
                  <c:v>-5.7971899999999996</c:v>
                </c:pt>
                <c:pt idx="1317">
                  <c:v>-5.8016800000000002</c:v>
                </c:pt>
                <c:pt idx="1318">
                  <c:v>-5.8065800000000003</c:v>
                </c:pt>
                <c:pt idx="1319">
                  <c:v>-5.8082599999999998</c:v>
                </c:pt>
                <c:pt idx="1320">
                  <c:v>-5.8166399999999996</c:v>
                </c:pt>
                <c:pt idx="1321">
                  <c:v>-5.8166399999999996</c:v>
                </c:pt>
                <c:pt idx="1322">
                  <c:v>-5.8241300000000003</c:v>
                </c:pt>
                <c:pt idx="1323">
                  <c:v>-5.8266200000000001</c:v>
                </c:pt>
                <c:pt idx="1324">
                  <c:v>-5.8359100000000002</c:v>
                </c:pt>
                <c:pt idx="1325">
                  <c:v>-5.8359100000000002</c:v>
                </c:pt>
                <c:pt idx="1326">
                  <c:v>-5.8427499999999997</c:v>
                </c:pt>
                <c:pt idx="1327">
                  <c:v>-5.8445799999999997</c:v>
                </c:pt>
                <c:pt idx="1328">
                  <c:v>-5.8445799999999997</c:v>
                </c:pt>
                <c:pt idx="1329">
                  <c:v>-5.85412</c:v>
                </c:pt>
                <c:pt idx="1330">
                  <c:v>-5.8557699999999997</c:v>
                </c:pt>
                <c:pt idx="1331">
                  <c:v>-5.8597299999999999</c:v>
                </c:pt>
                <c:pt idx="1332">
                  <c:v>-5.8597299999999999</c:v>
                </c:pt>
                <c:pt idx="1333">
                  <c:v>-5.8712999999999997</c:v>
                </c:pt>
                <c:pt idx="1334">
                  <c:v>-5.8712999999999997</c:v>
                </c:pt>
                <c:pt idx="1335">
                  <c:v>-5.8734000000000002</c:v>
                </c:pt>
                <c:pt idx="1336">
                  <c:v>-5.8756199999999996</c:v>
                </c:pt>
                <c:pt idx="1337">
                  <c:v>-5.8823499999999997</c:v>
                </c:pt>
                <c:pt idx="1338">
                  <c:v>-5.8823499999999997</c:v>
                </c:pt>
                <c:pt idx="1339">
                  <c:v>-5.8877800000000002</c:v>
                </c:pt>
                <c:pt idx="1340">
                  <c:v>-5.89351</c:v>
                </c:pt>
                <c:pt idx="1341">
                  <c:v>-5.8937400000000002</c:v>
                </c:pt>
                <c:pt idx="1342">
                  <c:v>-5.8999100000000002</c:v>
                </c:pt>
                <c:pt idx="1343">
                  <c:v>-5.9017499999999998</c:v>
                </c:pt>
                <c:pt idx="1344">
                  <c:v>-5.90768</c:v>
                </c:pt>
                <c:pt idx="1345">
                  <c:v>-5.90768</c:v>
                </c:pt>
                <c:pt idx="1346">
                  <c:v>-5.9163100000000002</c:v>
                </c:pt>
                <c:pt idx="1347">
                  <c:v>-5.9163100000000002</c:v>
                </c:pt>
                <c:pt idx="1348">
                  <c:v>-5.9180999999999999</c:v>
                </c:pt>
                <c:pt idx="1349">
                  <c:v>-5.9233799999999999</c:v>
                </c:pt>
                <c:pt idx="1350">
                  <c:v>-5.9237200000000003</c:v>
                </c:pt>
                <c:pt idx="1351">
                  <c:v>-5.9269400000000001</c:v>
                </c:pt>
                <c:pt idx="1352">
                  <c:v>-5.9282300000000001</c:v>
                </c:pt>
                <c:pt idx="1353">
                  <c:v>-5.9339700000000004</c:v>
                </c:pt>
                <c:pt idx="1354">
                  <c:v>-5.9339700000000004</c:v>
                </c:pt>
                <c:pt idx="1355">
                  <c:v>-5.9380699999999997</c:v>
                </c:pt>
                <c:pt idx="1356">
                  <c:v>-5.9380699999999997</c:v>
                </c:pt>
                <c:pt idx="1357">
                  <c:v>-5.9402600000000003</c:v>
                </c:pt>
                <c:pt idx="1358">
                  <c:v>-5.9403800000000002</c:v>
                </c:pt>
                <c:pt idx="1359">
                  <c:v>-5.9460699999999997</c:v>
                </c:pt>
                <c:pt idx="1360">
                  <c:v>-5.9460699999999997</c:v>
                </c:pt>
                <c:pt idx="1361">
                  <c:v>-5.94862</c:v>
                </c:pt>
                <c:pt idx="1362">
                  <c:v>-5.9537300000000002</c:v>
                </c:pt>
                <c:pt idx="1363">
                  <c:v>-5.9537300000000002</c:v>
                </c:pt>
                <c:pt idx="1364">
                  <c:v>-5.95655</c:v>
                </c:pt>
                <c:pt idx="1365">
                  <c:v>-5.95655</c:v>
                </c:pt>
                <c:pt idx="1366">
                  <c:v>-5.9617500000000003</c:v>
                </c:pt>
                <c:pt idx="1367">
                  <c:v>-5.9617500000000003</c:v>
                </c:pt>
                <c:pt idx="1368">
                  <c:v>-5.9664799999999998</c:v>
                </c:pt>
                <c:pt idx="1369">
                  <c:v>-5.9664799999999998</c:v>
                </c:pt>
                <c:pt idx="1370">
                  <c:v>-5.9689100000000002</c:v>
                </c:pt>
                <c:pt idx="1371">
                  <c:v>-5.9704499999999996</c:v>
                </c:pt>
                <c:pt idx="1372">
                  <c:v>-5.9747700000000004</c:v>
                </c:pt>
                <c:pt idx="1373">
                  <c:v>-5.97926</c:v>
                </c:pt>
                <c:pt idx="1374">
                  <c:v>-5.9795999999999996</c:v>
                </c:pt>
                <c:pt idx="1375">
                  <c:v>-5.9866200000000003</c:v>
                </c:pt>
                <c:pt idx="1376">
                  <c:v>-5.9866200000000003</c:v>
                </c:pt>
                <c:pt idx="1377">
                  <c:v>-5.9944800000000003</c:v>
                </c:pt>
                <c:pt idx="1378">
                  <c:v>-5.9963800000000003</c:v>
                </c:pt>
                <c:pt idx="1379">
                  <c:v>-6.0021899999999997</c:v>
                </c:pt>
                <c:pt idx="1380">
                  <c:v>-6.0021899999999997</c:v>
                </c:pt>
                <c:pt idx="1381">
                  <c:v>-6.0105300000000002</c:v>
                </c:pt>
                <c:pt idx="1382">
                  <c:v>-6.0145999999999997</c:v>
                </c:pt>
                <c:pt idx="1383">
                  <c:v>-6.0150199999999998</c:v>
                </c:pt>
                <c:pt idx="1384">
                  <c:v>-6.0242000000000004</c:v>
                </c:pt>
                <c:pt idx="1385">
                  <c:v>-6.0242000000000004</c:v>
                </c:pt>
                <c:pt idx="1386">
                  <c:v>-6.0311399999999997</c:v>
                </c:pt>
                <c:pt idx="1387">
                  <c:v>-6.0316000000000001</c:v>
                </c:pt>
                <c:pt idx="1388">
                  <c:v>-6.0421800000000001</c:v>
                </c:pt>
                <c:pt idx="1389">
                  <c:v>-6.0421800000000001</c:v>
                </c:pt>
                <c:pt idx="1390">
                  <c:v>-6.05044</c:v>
                </c:pt>
                <c:pt idx="1391">
                  <c:v>-6.05044</c:v>
                </c:pt>
                <c:pt idx="1392">
                  <c:v>-6.0571900000000003</c:v>
                </c:pt>
                <c:pt idx="1393">
                  <c:v>-6.0615100000000002</c:v>
                </c:pt>
                <c:pt idx="1394">
                  <c:v>-6.0648799999999996</c:v>
                </c:pt>
                <c:pt idx="1395">
                  <c:v>-6.0713100000000004</c:v>
                </c:pt>
                <c:pt idx="1396">
                  <c:v>-6.0728200000000001</c:v>
                </c:pt>
                <c:pt idx="1397">
                  <c:v>-6.0821899999999998</c:v>
                </c:pt>
                <c:pt idx="1398">
                  <c:v>-6.0821899999999998</c:v>
                </c:pt>
                <c:pt idx="1399">
                  <c:v>-6.0885999999999996</c:v>
                </c:pt>
                <c:pt idx="1400">
                  <c:v>-6.0885999999999996</c:v>
                </c:pt>
                <c:pt idx="1401">
                  <c:v>-6.0937999999999999</c:v>
                </c:pt>
                <c:pt idx="1402">
                  <c:v>-6.0951599999999999</c:v>
                </c:pt>
                <c:pt idx="1403">
                  <c:v>-6.1011300000000004</c:v>
                </c:pt>
                <c:pt idx="1404">
                  <c:v>-6.10426</c:v>
                </c:pt>
                <c:pt idx="1405">
                  <c:v>-6.1077000000000004</c:v>
                </c:pt>
                <c:pt idx="1406">
                  <c:v>-6.1130399999999998</c:v>
                </c:pt>
                <c:pt idx="1407">
                  <c:v>-6.1137699999999997</c:v>
                </c:pt>
                <c:pt idx="1408">
                  <c:v>-6.1208</c:v>
                </c:pt>
                <c:pt idx="1409">
                  <c:v>-6.1208</c:v>
                </c:pt>
                <c:pt idx="1410">
                  <c:v>-6.1278499999999996</c:v>
                </c:pt>
                <c:pt idx="1411">
                  <c:v>-6.1278499999999996</c:v>
                </c:pt>
                <c:pt idx="1412">
                  <c:v>-6.1333599999999997</c:v>
                </c:pt>
                <c:pt idx="1413">
                  <c:v>-6.1333599999999997</c:v>
                </c:pt>
                <c:pt idx="1414">
                  <c:v>-6.1364799999999997</c:v>
                </c:pt>
                <c:pt idx="1415">
                  <c:v>-6.1386099999999999</c:v>
                </c:pt>
                <c:pt idx="1416">
                  <c:v>-6.1425900000000002</c:v>
                </c:pt>
                <c:pt idx="1417">
                  <c:v>-6.1465199999999998</c:v>
                </c:pt>
                <c:pt idx="1418">
                  <c:v>-6.1465199999999998</c:v>
                </c:pt>
                <c:pt idx="1419">
                  <c:v>-6.15191</c:v>
                </c:pt>
                <c:pt idx="1420">
                  <c:v>-6.15191</c:v>
                </c:pt>
                <c:pt idx="1421">
                  <c:v>-6.1566700000000001</c:v>
                </c:pt>
                <c:pt idx="1422">
                  <c:v>-6.1566700000000001</c:v>
                </c:pt>
                <c:pt idx="1423">
                  <c:v>-6.1597799999999996</c:v>
                </c:pt>
                <c:pt idx="1424">
                  <c:v>-6.1611500000000001</c:v>
                </c:pt>
                <c:pt idx="1425">
                  <c:v>-6.1657099999999998</c:v>
                </c:pt>
                <c:pt idx="1426">
                  <c:v>-6.1694699999999996</c:v>
                </c:pt>
                <c:pt idx="1427">
                  <c:v>-6.1694699999999996</c:v>
                </c:pt>
                <c:pt idx="1428">
                  <c:v>-6.1744500000000002</c:v>
                </c:pt>
                <c:pt idx="1429">
                  <c:v>-6.1753999999999998</c:v>
                </c:pt>
                <c:pt idx="1430">
                  <c:v>-6.1830400000000001</c:v>
                </c:pt>
                <c:pt idx="1431">
                  <c:v>-6.1830400000000001</c:v>
                </c:pt>
                <c:pt idx="1432">
                  <c:v>-6.1881500000000003</c:v>
                </c:pt>
                <c:pt idx="1433">
                  <c:v>-6.1881500000000003</c:v>
                </c:pt>
                <c:pt idx="1434">
                  <c:v>-6.1933699999999998</c:v>
                </c:pt>
                <c:pt idx="1435">
                  <c:v>-6.1933699999999998</c:v>
                </c:pt>
                <c:pt idx="1436">
                  <c:v>-6.1955299999999998</c:v>
                </c:pt>
                <c:pt idx="1437">
                  <c:v>-6.1994899999999999</c:v>
                </c:pt>
                <c:pt idx="1438">
                  <c:v>-6.2016999999999998</c:v>
                </c:pt>
                <c:pt idx="1439">
                  <c:v>-6.2074400000000001</c:v>
                </c:pt>
                <c:pt idx="1440">
                  <c:v>-6.2074400000000001</c:v>
                </c:pt>
                <c:pt idx="1441">
                  <c:v>-6.2147699999999997</c:v>
                </c:pt>
                <c:pt idx="1442">
                  <c:v>-6.2147699999999997</c:v>
                </c:pt>
                <c:pt idx="1443">
                  <c:v>-6.2194500000000001</c:v>
                </c:pt>
                <c:pt idx="1444">
                  <c:v>-6.2194500000000001</c:v>
                </c:pt>
                <c:pt idx="1445">
                  <c:v>-6.2240799999999998</c:v>
                </c:pt>
                <c:pt idx="1446">
                  <c:v>-6.2240799999999998</c:v>
                </c:pt>
                <c:pt idx="1447">
                  <c:v>-6.2260200000000001</c:v>
                </c:pt>
                <c:pt idx="1448">
                  <c:v>-6.2334199999999997</c:v>
                </c:pt>
                <c:pt idx="1449">
                  <c:v>-6.2334199999999997</c:v>
                </c:pt>
                <c:pt idx="1450">
                  <c:v>-6.2363600000000003</c:v>
                </c:pt>
                <c:pt idx="1451">
                  <c:v>-6.2365199999999996</c:v>
                </c:pt>
                <c:pt idx="1452">
                  <c:v>-6.2453200000000004</c:v>
                </c:pt>
                <c:pt idx="1453">
                  <c:v>-6.2453200000000004</c:v>
                </c:pt>
                <c:pt idx="1454">
                  <c:v>-6.25251</c:v>
                </c:pt>
                <c:pt idx="1455">
                  <c:v>-6.25251</c:v>
                </c:pt>
                <c:pt idx="1456">
                  <c:v>-6.2587400000000004</c:v>
                </c:pt>
                <c:pt idx="1457">
                  <c:v>-6.2593199999999998</c:v>
                </c:pt>
                <c:pt idx="1458">
                  <c:v>-6.2635399999999999</c:v>
                </c:pt>
                <c:pt idx="1459">
                  <c:v>-6.26959</c:v>
                </c:pt>
                <c:pt idx="1460">
                  <c:v>-6.26959</c:v>
                </c:pt>
                <c:pt idx="1461">
                  <c:v>-6.2762399999999996</c:v>
                </c:pt>
                <c:pt idx="1462">
                  <c:v>-6.2762399999999996</c:v>
                </c:pt>
                <c:pt idx="1463">
                  <c:v>-6.2815099999999999</c:v>
                </c:pt>
                <c:pt idx="1464">
                  <c:v>-6.2815099999999999</c:v>
                </c:pt>
                <c:pt idx="1465">
                  <c:v>-6.2848600000000001</c:v>
                </c:pt>
                <c:pt idx="1466">
                  <c:v>-6.2848600000000001</c:v>
                </c:pt>
                <c:pt idx="1467">
                  <c:v>-6.2862900000000002</c:v>
                </c:pt>
                <c:pt idx="1468">
                  <c:v>-6.2862900000000002</c:v>
                </c:pt>
                <c:pt idx="1469">
                  <c:v>-6.2886300000000004</c:v>
                </c:pt>
                <c:pt idx="1470">
                  <c:v>-6.2911099999999998</c:v>
                </c:pt>
                <c:pt idx="1471">
                  <c:v>-6.2911099999999998</c:v>
                </c:pt>
                <c:pt idx="1472">
                  <c:v>-6.2947100000000002</c:v>
                </c:pt>
                <c:pt idx="1473">
                  <c:v>-6.2947100000000002</c:v>
                </c:pt>
                <c:pt idx="1474">
                  <c:v>-6.2976799999999997</c:v>
                </c:pt>
                <c:pt idx="1475">
                  <c:v>-6.2976799999999997</c:v>
                </c:pt>
                <c:pt idx="1476">
                  <c:v>-6.3018700000000001</c:v>
                </c:pt>
                <c:pt idx="1477">
                  <c:v>-6.3018700000000001</c:v>
                </c:pt>
                <c:pt idx="1478">
                  <c:v>-6.3020899999999997</c:v>
                </c:pt>
                <c:pt idx="1479">
                  <c:v>-6.3043100000000001</c:v>
                </c:pt>
                <c:pt idx="1480">
                  <c:v>-6.3043100000000001</c:v>
                </c:pt>
                <c:pt idx="1481">
                  <c:v>-6.3097799999999999</c:v>
                </c:pt>
                <c:pt idx="1482">
                  <c:v>-6.3097799999999999</c:v>
                </c:pt>
                <c:pt idx="1483">
                  <c:v>-6.3140499999999999</c:v>
                </c:pt>
                <c:pt idx="1484">
                  <c:v>-6.3140499999999999</c:v>
                </c:pt>
                <c:pt idx="1485">
                  <c:v>-6.3140499999999999</c:v>
                </c:pt>
                <c:pt idx="1486">
                  <c:v>-6.3140499999999999</c:v>
                </c:pt>
                <c:pt idx="1487">
                  <c:v>-6.31473</c:v>
                </c:pt>
                <c:pt idx="1488">
                  <c:v>-6.31473</c:v>
                </c:pt>
                <c:pt idx="1489">
                  <c:v>-6.3151599999999997</c:v>
                </c:pt>
                <c:pt idx="1490">
                  <c:v>-6.31724</c:v>
                </c:pt>
                <c:pt idx="1491">
                  <c:v>-6.31724</c:v>
                </c:pt>
                <c:pt idx="1492">
                  <c:v>-6.3266600000000004</c:v>
                </c:pt>
                <c:pt idx="1493">
                  <c:v>-6.3266600000000004</c:v>
                </c:pt>
                <c:pt idx="1494">
                  <c:v>-6.3299099999999999</c:v>
                </c:pt>
                <c:pt idx="1495">
                  <c:v>-6.3299099999999999</c:v>
                </c:pt>
                <c:pt idx="1496">
                  <c:v>-6.3396699999999999</c:v>
                </c:pt>
                <c:pt idx="1497">
                  <c:v>-6.3396699999999999</c:v>
                </c:pt>
                <c:pt idx="1498">
                  <c:v>-6.3406399999999996</c:v>
                </c:pt>
                <c:pt idx="1499">
                  <c:v>-6.3446800000000003</c:v>
                </c:pt>
                <c:pt idx="1500">
                  <c:v>-6.3506200000000002</c:v>
                </c:pt>
                <c:pt idx="1501">
                  <c:v>-6.3525700000000001</c:v>
                </c:pt>
                <c:pt idx="1502">
                  <c:v>-6.3546800000000001</c:v>
                </c:pt>
                <c:pt idx="1503">
                  <c:v>-6.3699599999999998</c:v>
                </c:pt>
                <c:pt idx="1504">
                  <c:v>-6.3699599999999998</c:v>
                </c:pt>
                <c:pt idx="1505">
                  <c:v>-6.3754200000000001</c:v>
                </c:pt>
                <c:pt idx="1506">
                  <c:v>-6.3754499999999998</c:v>
                </c:pt>
                <c:pt idx="1507">
                  <c:v>-6.3888299999999996</c:v>
                </c:pt>
                <c:pt idx="1508">
                  <c:v>-6.3888299999999996</c:v>
                </c:pt>
                <c:pt idx="1509">
                  <c:v>-6.39391</c:v>
                </c:pt>
                <c:pt idx="1510">
                  <c:v>-6.3983400000000001</c:v>
                </c:pt>
                <c:pt idx="1511">
                  <c:v>-6.3991400000000001</c:v>
                </c:pt>
                <c:pt idx="1512">
                  <c:v>-6.4051200000000001</c:v>
                </c:pt>
                <c:pt idx="1513">
                  <c:v>-6.4097099999999996</c:v>
                </c:pt>
                <c:pt idx="1514">
                  <c:v>-6.4177099999999996</c:v>
                </c:pt>
                <c:pt idx="1515">
                  <c:v>-6.4177099999999996</c:v>
                </c:pt>
                <c:pt idx="1516">
                  <c:v>-6.4247100000000001</c:v>
                </c:pt>
                <c:pt idx="1517">
                  <c:v>-6.4247100000000001</c:v>
                </c:pt>
                <c:pt idx="1518">
                  <c:v>-6.4304800000000002</c:v>
                </c:pt>
                <c:pt idx="1519">
                  <c:v>-6.4304800000000002</c:v>
                </c:pt>
                <c:pt idx="1520">
                  <c:v>-6.4368800000000004</c:v>
                </c:pt>
                <c:pt idx="1521">
                  <c:v>-6.4368800000000004</c:v>
                </c:pt>
                <c:pt idx="1522">
                  <c:v>-6.4422499999999996</c:v>
                </c:pt>
                <c:pt idx="1523">
                  <c:v>-6.4489400000000003</c:v>
                </c:pt>
                <c:pt idx="1524">
                  <c:v>-6.4489400000000003</c:v>
                </c:pt>
                <c:pt idx="1525">
                  <c:v>-6.4561099999999998</c:v>
                </c:pt>
                <c:pt idx="1526">
                  <c:v>-6.4561099999999998</c:v>
                </c:pt>
                <c:pt idx="1527">
                  <c:v>-6.4611099999999997</c:v>
                </c:pt>
                <c:pt idx="1528">
                  <c:v>-6.4611099999999997</c:v>
                </c:pt>
                <c:pt idx="1529">
                  <c:v>-6.4689699999999997</c:v>
                </c:pt>
                <c:pt idx="1530">
                  <c:v>-6.4689699999999997</c:v>
                </c:pt>
                <c:pt idx="1531">
                  <c:v>-6.4689699999999997</c:v>
                </c:pt>
                <c:pt idx="1532">
                  <c:v>-6.4716300000000002</c:v>
                </c:pt>
                <c:pt idx="1533">
                  <c:v>-6.4716300000000002</c:v>
                </c:pt>
                <c:pt idx="1534">
                  <c:v>-6.4756400000000003</c:v>
                </c:pt>
                <c:pt idx="1535">
                  <c:v>-6.4756400000000003</c:v>
                </c:pt>
                <c:pt idx="1536">
                  <c:v>-6.4870999999999999</c:v>
                </c:pt>
                <c:pt idx="1537">
                  <c:v>-6.4870999999999999</c:v>
                </c:pt>
                <c:pt idx="1538">
                  <c:v>-6.48834</c:v>
                </c:pt>
                <c:pt idx="1539">
                  <c:v>-6.48834</c:v>
                </c:pt>
                <c:pt idx="1540">
                  <c:v>-6.49688</c:v>
                </c:pt>
                <c:pt idx="1541">
                  <c:v>-6.49688</c:v>
                </c:pt>
                <c:pt idx="1542">
                  <c:v>-6.4981900000000001</c:v>
                </c:pt>
                <c:pt idx="1543">
                  <c:v>-6.4988000000000001</c:v>
                </c:pt>
                <c:pt idx="1544">
                  <c:v>-6.4988000000000001</c:v>
                </c:pt>
                <c:pt idx="1545">
                  <c:v>-6.5047899999999998</c:v>
                </c:pt>
                <c:pt idx="1546">
                  <c:v>-6.5047899999999998</c:v>
                </c:pt>
                <c:pt idx="1547">
                  <c:v>-6.5097199999999997</c:v>
                </c:pt>
                <c:pt idx="1548">
                  <c:v>-6.5097199999999997</c:v>
                </c:pt>
                <c:pt idx="1549">
                  <c:v>-6.5161600000000002</c:v>
                </c:pt>
                <c:pt idx="1550">
                  <c:v>-6.5161600000000002</c:v>
                </c:pt>
                <c:pt idx="1551">
                  <c:v>-6.5209900000000003</c:v>
                </c:pt>
                <c:pt idx="1552">
                  <c:v>-6.5209900000000003</c:v>
                </c:pt>
                <c:pt idx="1553">
                  <c:v>-6.5222199999999999</c:v>
                </c:pt>
                <c:pt idx="1554">
                  <c:v>-6.52623</c:v>
                </c:pt>
                <c:pt idx="1555">
                  <c:v>-6.5286</c:v>
                </c:pt>
                <c:pt idx="1556">
                  <c:v>-6.5316599999999996</c:v>
                </c:pt>
                <c:pt idx="1557">
                  <c:v>-6.5331299999999999</c:v>
                </c:pt>
                <c:pt idx="1558">
                  <c:v>-6.5428899999999999</c:v>
                </c:pt>
                <c:pt idx="1559">
                  <c:v>-6.5428899999999999</c:v>
                </c:pt>
                <c:pt idx="1560">
                  <c:v>-6.5460500000000001</c:v>
                </c:pt>
                <c:pt idx="1561">
                  <c:v>-6.5460799999999999</c:v>
                </c:pt>
                <c:pt idx="1562">
                  <c:v>-6.5552299999999999</c:v>
                </c:pt>
                <c:pt idx="1563">
                  <c:v>-6.5552299999999999</c:v>
                </c:pt>
                <c:pt idx="1564">
                  <c:v>-6.5586900000000004</c:v>
                </c:pt>
                <c:pt idx="1565">
                  <c:v>-6.5622600000000002</c:v>
                </c:pt>
                <c:pt idx="1566">
                  <c:v>-6.5651700000000002</c:v>
                </c:pt>
                <c:pt idx="1567">
                  <c:v>-6.5697700000000001</c:v>
                </c:pt>
                <c:pt idx="1568">
                  <c:v>-6.5697999999999999</c:v>
                </c:pt>
                <c:pt idx="1569">
                  <c:v>-6.5787000000000004</c:v>
                </c:pt>
                <c:pt idx="1570">
                  <c:v>-6.5787000000000004</c:v>
                </c:pt>
                <c:pt idx="1571">
                  <c:v>-6.58155</c:v>
                </c:pt>
                <c:pt idx="1572">
                  <c:v>-6.58155</c:v>
                </c:pt>
                <c:pt idx="1573">
                  <c:v>-6.5856000000000003</c:v>
                </c:pt>
                <c:pt idx="1574">
                  <c:v>-6.5856000000000003</c:v>
                </c:pt>
                <c:pt idx="1575">
                  <c:v>-6.5886399999999998</c:v>
                </c:pt>
                <c:pt idx="1576">
                  <c:v>-6.5900699999999999</c:v>
                </c:pt>
                <c:pt idx="1577">
                  <c:v>-6.5900699999999999</c:v>
                </c:pt>
                <c:pt idx="1578">
                  <c:v>-6.5971900000000003</c:v>
                </c:pt>
                <c:pt idx="1579">
                  <c:v>-6.5971900000000003</c:v>
                </c:pt>
                <c:pt idx="1580">
                  <c:v>-6.6003999999999996</c:v>
                </c:pt>
                <c:pt idx="1581">
                  <c:v>-6.6003999999999996</c:v>
                </c:pt>
                <c:pt idx="1582">
                  <c:v>-6.6024399999999996</c:v>
                </c:pt>
                <c:pt idx="1583">
                  <c:v>-6.6024399999999996</c:v>
                </c:pt>
                <c:pt idx="1584">
                  <c:v>-6.6069500000000003</c:v>
                </c:pt>
                <c:pt idx="1585">
                  <c:v>-6.6078200000000002</c:v>
                </c:pt>
                <c:pt idx="1586">
                  <c:v>-6.6095600000000001</c:v>
                </c:pt>
                <c:pt idx="1587">
                  <c:v>-6.6107500000000003</c:v>
                </c:pt>
                <c:pt idx="1588">
                  <c:v>-6.6114800000000002</c:v>
                </c:pt>
                <c:pt idx="1589">
                  <c:v>-6.6198399999999999</c:v>
                </c:pt>
                <c:pt idx="1590">
                  <c:v>-6.6198399999999999</c:v>
                </c:pt>
                <c:pt idx="1591">
                  <c:v>-6.6211200000000003</c:v>
                </c:pt>
                <c:pt idx="1592">
                  <c:v>-6.6211200000000003</c:v>
                </c:pt>
                <c:pt idx="1593">
                  <c:v>-6.6216999999999997</c:v>
                </c:pt>
                <c:pt idx="1594">
                  <c:v>-6.6216999999999997</c:v>
                </c:pt>
                <c:pt idx="1595">
                  <c:v>-6.6251300000000004</c:v>
                </c:pt>
                <c:pt idx="1596">
                  <c:v>-6.6251300000000004</c:v>
                </c:pt>
                <c:pt idx="1597">
                  <c:v>-6.6251300000000004</c:v>
                </c:pt>
                <c:pt idx="1598">
                  <c:v>-6.6307200000000002</c:v>
                </c:pt>
                <c:pt idx="1599">
                  <c:v>-6.6307200000000002</c:v>
                </c:pt>
                <c:pt idx="1600">
                  <c:v>-6.6319299999999997</c:v>
                </c:pt>
                <c:pt idx="1601">
                  <c:v>-6.6319299999999997</c:v>
                </c:pt>
                <c:pt idx="1602">
                  <c:v>-6.6397599999999999</c:v>
                </c:pt>
                <c:pt idx="1603">
                  <c:v>-6.6397599999999999</c:v>
                </c:pt>
                <c:pt idx="1604">
                  <c:v>-6.6397599999999999</c:v>
                </c:pt>
                <c:pt idx="1605">
                  <c:v>-6.6427300000000002</c:v>
                </c:pt>
                <c:pt idx="1606">
                  <c:v>-6.6462300000000001</c:v>
                </c:pt>
                <c:pt idx="1607">
                  <c:v>-6.6462300000000001</c:v>
                </c:pt>
                <c:pt idx="1608">
                  <c:v>-6.6485399999999997</c:v>
                </c:pt>
                <c:pt idx="1609">
                  <c:v>-6.6535200000000003</c:v>
                </c:pt>
                <c:pt idx="1610">
                  <c:v>-6.6536400000000002</c:v>
                </c:pt>
                <c:pt idx="1611">
                  <c:v>-6.6596399999999996</c:v>
                </c:pt>
                <c:pt idx="1612">
                  <c:v>-6.6596399999999996</c:v>
                </c:pt>
                <c:pt idx="1613">
                  <c:v>-6.6657099999999998</c:v>
                </c:pt>
                <c:pt idx="1614">
                  <c:v>-6.6657099999999998</c:v>
                </c:pt>
                <c:pt idx="1615">
                  <c:v>-6.6712899999999999</c:v>
                </c:pt>
                <c:pt idx="1616">
                  <c:v>-6.6712899999999999</c:v>
                </c:pt>
                <c:pt idx="1617">
                  <c:v>-6.6780200000000001</c:v>
                </c:pt>
                <c:pt idx="1618">
                  <c:v>-6.6818</c:v>
                </c:pt>
                <c:pt idx="1619">
                  <c:v>-6.6818</c:v>
                </c:pt>
                <c:pt idx="1620">
                  <c:v>-6.69055</c:v>
                </c:pt>
                <c:pt idx="1621">
                  <c:v>-6.6925999999999997</c:v>
                </c:pt>
                <c:pt idx="1622">
                  <c:v>-6.6995899999999997</c:v>
                </c:pt>
                <c:pt idx="1623">
                  <c:v>-6.6995899999999997</c:v>
                </c:pt>
                <c:pt idx="1624">
                  <c:v>-6.70913</c:v>
                </c:pt>
                <c:pt idx="1625">
                  <c:v>-6.70913</c:v>
                </c:pt>
                <c:pt idx="1626">
                  <c:v>-6.7141999999999999</c:v>
                </c:pt>
                <c:pt idx="1627">
                  <c:v>-6.71645</c:v>
                </c:pt>
                <c:pt idx="1628">
                  <c:v>-6.7229900000000002</c:v>
                </c:pt>
                <c:pt idx="1629">
                  <c:v>-6.7253999999999996</c:v>
                </c:pt>
                <c:pt idx="1630">
                  <c:v>-6.7267099999999997</c:v>
                </c:pt>
                <c:pt idx="1631">
                  <c:v>-6.7311500000000004</c:v>
                </c:pt>
                <c:pt idx="1632">
                  <c:v>-6.7334300000000002</c:v>
                </c:pt>
                <c:pt idx="1633">
                  <c:v>-6.74017</c:v>
                </c:pt>
                <c:pt idx="1634">
                  <c:v>-6.74017</c:v>
                </c:pt>
                <c:pt idx="1635">
                  <c:v>-6.7479500000000003</c:v>
                </c:pt>
                <c:pt idx="1636">
                  <c:v>-6.7479500000000003</c:v>
                </c:pt>
                <c:pt idx="1637">
                  <c:v>-6.7525199999999996</c:v>
                </c:pt>
                <c:pt idx="1638">
                  <c:v>-6.7538900000000002</c:v>
                </c:pt>
                <c:pt idx="1639">
                  <c:v>-6.7576799999999997</c:v>
                </c:pt>
                <c:pt idx="1640">
                  <c:v>-6.7597500000000004</c:v>
                </c:pt>
                <c:pt idx="1641">
                  <c:v>-6.76295</c:v>
                </c:pt>
                <c:pt idx="1642">
                  <c:v>-6.76884</c:v>
                </c:pt>
                <c:pt idx="1643">
                  <c:v>-6.76884</c:v>
                </c:pt>
                <c:pt idx="1644">
                  <c:v>-6.77393</c:v>
                </c:pt>
                <c:pt idx="1645">
                  <c:v>-6.77393</c:v>
                </c:pt>
                <c:pt idx="1646">
                  <c:v>-6.7805099999999996</c:v>
                </c:pt>
                <c:pt idx="1647">
                  <c:v>-6.7805099999999996</c:v>
                </c:pt>
                <c:pt idx="1648">
                  <c:v>-6.7819099999999999</c:v>
                </c:pt>
                <c:pt idx="1649">
                  <c:v>-6.7851800000000004</c:v>
                </c:pt>
                <c:pt idx="1650">
                  <c:v>-6.7888799999999998</c:v>
                </c:pt>
                <c:pt idx="1651">
                  <c:v>-6.7900700000000001</c:v>
                </c:pt>
                <c:pt idx="1652">
                  <c:v>-6.7900700000000001</c:v>
                </c:pt>
                <c:pt idx="1653">
                  <c:v>-6.7948899999999997</c:v>
                </c:pt>
                <c:pt idx="1654">
                  <c:v>-6.7948899999999997</c:v>
                </c:pt>
                <c:pt idx="1655">
                  <c:v>-6.8014099999999997</c:v>
                </c:pt>
                <c:pt idx="1656">
                  <c:v>-6.8014099999999997</c:v>
                </c:pt>
                <c:pt idx="1657">
                  <c:v>-6.8058199999999998</c:v>
                </c:pt>
                <c:pt idx="1658">
                  <c:v>-6.8058199999999998</c:v>
                </c:pt>
                <c:pt idx="1659">
                  <c:v>-6.8058199999999998</c:v>
                </c:pt>
                <c:pt idx="1660">
                  <c:v>-6.8058199999999998</c:v>
                </c:pt>
                <c:pt idx="1661">
                  <c:v>-6.81013</c:v>
                </c:pt>
                <c:pt idx="1662">
                  <c:v>-6.81013</c:v>
                </c:pt>
                <c:pt idx="1663">
                  <c:v>-6.81013</c:v>
                </c:pt>
                <c:pt idx="1664">
                  <c:v>-6.8141999999999996</c:v>
                </c:pt>
                <c:pt idx="1665">
                  <c:v>-6.8141999999999996</c:v>
                </c:pt>
                <c:pt idx="1666">
                  <c:v>-6.8195300000000003</c:v>
                </c:pt>
                <c:pt idx="1667">
                  <c:v>-6.8195300000000003</c:v>
                </c:pt>
                <c:pt idx="1668">
                  <c:v>-6.8217999999999996</c:v>
                </c:pt>
                <c:pt idx="1669">
                  <c:v>-6.8217999999999996</c:v>
                </c:pt>
                <c:pt idx="1670">
                  <c:v>-6.8248800000000003</c:v>
                </c:pt>
                <c:pt idx="1671">
                  <c:v>-6.8263400000000001</c:v>
                </c:pt>
                <c:pt idx="1672">
                  <c:v>-6.8300999999999998</c:v>
                </c:pt>
                <c:pt idx="1673">
                  <c:v>-6.83169</c:v>
                </c:pt>
                <c:pt idx="1674">
                  <c:v>-6.8323900000000002</c:v>
                </c:pt>
                <c:pt idx="1675">
                  <c:v>-6.8372200000000003</c:v>
                </c:pt>
                <c:pt idx="1676">
                  <c:v>-6.8375899999999996</c:v>
                </c:pt>
                <c:pt idx="1677">
                  <c:v>-6.8449099999999996</c:v>
                </c:pt>
                <c:pt idx="1678">
                  <c:v>-6.8449099999999996</c:v>
                </c:pt>
                <c:pt idx="1679">
                  <c:v>-6.8493599999999999</c:v>
                </c:pt>
                <c:pt idx="1680">
                  <c:v>-6.8493599999999999</c:v>
                </c:pt>
                <c:pt idx="1681">
                  <c:v>-6.8542800000000002</c:v>
                </c:pt>
                <c:pt idx="1682">
                  <c:v>-6.8545600000000002</c:v>
                </c:pt>
                <c:pt idx="1683">
                  <c:v>-6.8582900000000002</c:v>
                </c:pt>
                <c:pt idx="1684">
                  <c:v>-6.8622699999999996</c:v>
                </c:pt>
                <c:pt idx="1685">
                  <c:v>-6.8634300000000001</c:v>
                </c:pt>
                <c:pt idx="1686">
                  <c:v>-6.8696900000000003</c:v>
                </c:pt>
                <c:pt idx="1687">
                  <c:v>-6.8696900000000003</c:v>
                </c:pt>
                <c:pt idx="1688">
                  <c:v>-6.8761900000000002</c:v>
                </c:pt>
                <c:pt idx="1689">
                  <c:v>-6.8761900000000002</c:v>
                </c:pt>
                <c:pt idx="1690">
                  <c:v>-6.8829500000000001</c:v>
                </c:pt>
                <c:pt idx="1691">
                  <c:v>-6.8829500000000001</c:v>
                </c:pt>
                <c:pt idx="1692">
                  <c:v>-6.8841999999999999</c:v>
                </c:pt>
                <c:pt idx="1693">
                  <c:v>-6.8899499999999998</c:v>
                </c:pt>
                <c:pt idx="1694">
                  <c:v>-6.8926100000000003</c:v>
                </c:pt>
                <c:pt idx="1695">
                  <c:v>-6.8928900000000004</c:v>
                </c:pt>
                <c:pt idx="1696">
                  <c:v>-6.8932900000000004</c:v>
                </c:pt>
                <c:pt idx="1697">
                  <c:v>-6.8993099999999998</c:v>
                </c:pt>
                <c:pt idx="1698">
                  <c:v>-6.9</c:v>
                </c:pt>
                <c:pt idx="1699">
                  <c:v>-6.9055099999999996</c:v>
                </c:pt>
                <c:pt idx="1700">
                  <c:v>-6.9055099999999996</c:v>
                </c:pt>
                <c:pt idx="1701">
                  <c:v>-6.9110399999999998</c:v>
                </c:pt>
                <c:pt idx="1702">
                  <c:v>-6.9110399999999998</c:v>
                </c:pt>
                <c:pt idx="1703">
                  <c:v>-6.9146000000000001</c:v>
                </c:pt>
                <c:pt idx="1704">
                  <c:v>-6.9151499999999997</c:v>
                </c:pt>
                <c:pt idx="1705">
                  <c:v>-6.9194100000000001</c:v>
                </c:pt>
                <c:pt idx="1706">
                  <c:v>-6.9232399999999998</c:v>
                </c:pt>
                <c:pt idx="1707">
                  <c:v>-6.9232399999999998</c:v>
                </c:pt>
                <c:pt idx="1708">
                  <c:v>-6.9276099999999996</c:v>
                </c:pt>
                <c:pt idx="1709">
                  <c:v>-6.9280400000000002</c:v>
                </c:pt>
                <c:pt idx="1710">
                  <c:v>-6.9346100000000002</c:v>
                </c:pt>
                <c:pt idx="1711">
                  <c:v>-6.9346100000000002</c:v>
                </c:pt>
                <c:pt idx="1712">
                  <c:v>-6.9356099999999996</c:v>
                </c:pt>
                <c:pt idx="1713">
                  <c:v>-6.9371</c:v>
                </c:pt>
                <c:pt idx="1714">
                  <c:v>-6.9379099999999996</c:v>
                </c:pt>
                <c:pt idx="1715">
                  <c:v>-6.9393799999999999</c:v>
                </c:pt>
                <c:pt idx="1716">
                  <c:v>-6.94238</c:v>
                </c:pt>
                <c:pt idx="1717">
                  <c:v>-6.9448800000000004</c:v>
                </c:pt>
                <c:pt idx="1718">
                  <c:v>-6.9448800000000004</c:v>
                </c:pt>
                <c:pt idx="1719">
                  <c:v>-6.9466999999999999</c:v>
                </c:pt>
                <c:pt idx="1720">
                  <c:v>-6.9466999999999999</c:v>
                </c:pt>
                <c:pt idx="1721">
                  <c:v>-6.9516499999999999</c:v>
                </c:pt>
                <c:pt idx="1722">
                  <c:v>-6.9516499999999999</c:v>
                </c:pt>
                <c:pt idx="1723">
                  <c:v>-6.9532499999999997</c:v>
                </c:pt>
                <c:pt idx="1724">
                  <c:v>-6.9532499999999997</c:v>
                </c:pt>
                <c:pt idx="1725">
                  <c:v>-6.9532499999999997</c:v>
                </c:pt>
                <c:pt idx="1726">
                  <c:v>-6.9545700000000004</c:v>
                </c:pt>
                <c:pt idx="1727">
                  <c:v>-6.9564700000000004</c:v>
                </c:pt>
                <c:pt idx="1728">
                  <c:v>-6.9586600000000001</c:v>
                </c:pt>
                <c:pt idx="1729">
                  <c:v>-6.9586600000000001</c:v>
                </c:pt>
                <c:pt idx="1730">
                  <c:v>-6.9647600000000001</c:v>
                </c:pt>
                <c:pt idx="1731">
                  <c:v>-6.9647600000000001</c:v>
                </c:pt>
                <c:pt idx="1732">
                  <c:v>-6.9692100000000003</c:v>
                </c:pt>
                <c:pt idx="1733">
                  <c:v>-6.9692100000000003</c:v>
                </c:pt>
                <c:pt idx="1734">
                  <c:v>-6.9741</c:v>
                </c:pt>
                <c:pt idx="1735">
                  <c:v>-6.9741</c:v>
                </c:pt>
                <c:pt idx="1736">
                  <c:v>-6.9801799999999998</c:v>
                </c:pt>
                <c:pt idx="1737">
                  <c:v>-6.9841300000000004</c:v>
                </c:pt>
                <c:pt idx="1738">
                  <c:v>-6.9853800000000001</c:v>
                </c:pt>
                <c:pt idx="1739">
                  <c:v>-6.9892300000000001</c:v>
                </c:pt>
                <c:pt idx="1740">
                  <c:v>-6.9895399999999999</c:v>
                </c:pt>
                <c:pt idx="1741">
                  <c:v>-6.9955100000000003</c:v>
                </c:pt>
                <c:pt idx="1742">
                  <c:v>-6.9978800000000003</c:v>
                </c:pt>
                <c:pt idx="1743">
                  <c:v>-7.0021199999999997</c:v>
                </c:pt>
                <c:pt idx="1744">
                  <c:v>-7.0021199999999997</c:v>
                </c:pt>
                <c:pt idx="1745">
                  <c:v>-7.0058999999999996</c:v>
                </c:pt>
                <c:pt idx="1746">
                  <c:v>-7.0065099999999996</c:v>
                </c:pt>
                <c:pt idx="1747">
                  <c:v>-7.0095099999999997</c:v>
                </c:pt>
                <c:pt idx="1748">
                  <c:v>-7.0124399999999998</c:v>
                </c:pt>
                <c:pt idx="1749">
                  <c:v>-7.0148900000000003</c:v>
                </c:pt>
                <c:pt idx="1750">
                  <c:v>-7.0197700000000003</c:v>
                </c:pt>
                <c:pt idx="1751">
                  <c:v>-7.0197700000000003</c:v>
                </c:pt>
                <c:pt idx="1752">
                  <c:v>-7.0220200000000004</c:v>
                </c:pt>
                <c:pt idx="1753">
                  <c:v>-7.0264300000000004</c:v>
                </c:pt>
                <c:pt idx="1754">
                  <c:v>-7.0278900000000002</c:v>
                </c:pt>
                <c:pt idx="1755">
                  <c:v>-7.02874</c:v>
                </c:pt>
                <c:pt idx="1756">
                  <c:v>-7.03172</c:v>
                </c:pt>
                <c:pt idx="1757">
                  <c:v>-7.0335400000000003</c:v>
                </c:pt>
                <c:pt idx="1758">
                  <c:v>-7.0356100000000001</c:v>
                </c:pt>
                <c:pt idx="1759">
                  <c:v>-7.0368500000000003</c:v>
                </c:pt>
                <c:pt idx="1760">
                  <c:v>-7.0393800000000004</c:v>
                </c:pt>
                <c:pt idx="1761">
                  <c:v>-7.0398199999999997</c:v>
                </c:pt>
                <c:pt idx="1762">
                  <c:v>-7.0404299999999997</c:v>
                </c:pt>
                <c:pt idx="1763">
                  <c:v>-7.0421300000000002</c:v>
                </c:pt>
                <c:pt idx="1764">
                  <c:v>-7.0443600000000002</c:v>
                </c:pt>
                <c:pt idx="1765">
                  <c:v>-7.0482300000000002</c:v>
                </c:pt>
                <c:pt idx="1766">
                  <c:v>-7.0482300000000002</c:v>
                </c:pt>
                <c:pt idx="1767">
                  <c:v>-7.0482300000000002</c:v>
                </c:pt>
                <c:pt idx="1768">
                  <c:v>-7.0509199999999996</c:v>
                </c:pt>
                <c:pt idx="1769">
                  <c:v>-7.0509199999999996</c:v>
                </c:pt>
                <c:pt idx="1770">
                  <c:v>-7.0515699999999999</c:v>
                </c:pt>
                <c:pt idx="1771">
                  <c:v>-7.0535500000000004</c:v>
                </c:pt>
                <c:pt idx="1772">
                  <c:v>-7.0553999999999997</c:v>
                </c:pt>
                <c:pt idx="1773">
                  <c:v>-7.0562699999999996</c:v>
                </c:pt>
                <c:pt idx="1774">
                  <c:v>-7.0571000000000002</c:v>
                </c:pt>
                <c:pt idx="1775">
                  <c:v>-7.0585000000000004</c:v>
                </c:pt>
                <c:pt idx="1776">
                  <c:v>-7.0586099999999998</c:v>
                </c:pt>
                <c:pt idx="1777">
                  <c:v>-7.0586799999999998</c:v>
                </c:pt>
                <c:pt idx="1778">
                  <c:v>-7.0586799999999998</c:v>
                </c:pt>
                <c:pt idx="1779">
                  <c:v>-7.06419</c:v>
                </c:pt>
                <c:pt idx="1780">
                  <c:v>-7.0651599999999997</c:v>
                </c:pt>
                <c:pt idx="1781">
                  <c:v>-7.0651599999999997</c:v>
                </c:pt>
                <c:pt idx="1782">
                  <c:v>-7.0681399999999996</c:v>
                </c:pt>
                <c:pt idx="1783">
                  <c:v>-7.0745199999999997</c:v>
                </c:pt>
                <c:pt idx="1784">
                  <c:v>-7.0747099999999996</c:v>
                </c:pt>
                <c:pt idx="1785">
                  <c:v>-7.0747099999999996</c:v>
                </c:pt>
                <c:pt idx="1786">
                  <c:v>-7.0753500000000003</c:v>
                </c:pt>
                <c:pt idx="1787">
                  <c:v>-7.0800299999999998</c:v>
                </c:pt>
                <c:pt idx="1788">
                  <c:v>-7.0800299999999998</c:v>
                </c:pt>
                <c:pt idx="1789">
                  <c:v>-7.0800299999999998</c:v>
                </c:pt>
                <c:pt idx="1790">
                  <c:v>-7.08291</c:v>
                </c:pt>
                <c:pt idx="1791">
                  <c:v>-7.08291</c:v>
                </c:pt>
                <c:pt idx="1792">
                  <c:v>-7.08291</c:v>
                </c:pt>
                <c:pt idx="1793">
                  <c:v>-7.08291</c:v>
                </c:pt>
                <c:pt idx="1794">
                  <c:v>-7.0830399999999996</c:v>
                </c:pt>
                <c:pt idx="1795">
                  <c:v>-7.0830399999999996</c:v>
                </c:pt>
                <c:pt idx="1796">
                  <c:v>-7.0830399999999996</c:v>
                </c:pt>
                <c:pt idx="1797">
                  <c:v>-7.08629</c:v>
                </c:pt>
                <c:pt idx="1798">
                  <c:v>-7.08629</c:v>
                </c:pt>
                <c:pt idx="1799">
                  <c:v>-7.08629</c:v>
                </c:pt>
                <c:pt idx="1800">
                  <c:v>-7.08629</c:v>
                </c:pt>
                <c:pt idx="1801">
                  <c:v>-7.08629</c:v>
                </c:pt>
                <c:pt idx="1802">
                  <c:v>-7.08629</c:v>
                </c:pt>
                <c:pt idx="1803">
                  <c:v>-7.08629</c:v>
                </c:pt>
                <c:pt idx="1804">
                  <c:v>-7.08629</c:v>
                </c:pt>
                <c:pt idx="1805">
                  <c:v>-7.08629</c:v>
                </c:pt>
                <c:pt idx="1806">
                  <c:v>-7.08629</c:v>
                </c:pt>
                <c:pt idx="1807">
                  <c:v>-7.08629</c:v>
                </c:pt>
                <c:pt idx="1808">
                  <c:v>-7.08629</c:v>
                </c:pt>
                <c:pt idx="1809">
                  <c:v>-7.08629</c:v>
                </c:pt>
                <c:pt idx="1810">
                  <c:v>-7.08629</c:v>
                </c:pt>
                <c:pt idx="1811">
                  <c:v>-7.08629</c:v>
                </c:pt>
                <c:pt idx="1812">
                  <c:v>-7.08629</c:v>
                </c:pt>
                <c:pt idx="1813">
                  <c:v>-7.08629</c:v>
                </c:pt>
                <c:pt idx="1814">
                  <c:v>-7.08629</c:v>
                </c:pt>
                <c:pt idx="1815">
                  <c:v>-7.08629</c:v>
                </c:pt>
                <c:pt idx="1816">
                  <c:v>-7.08629</c:v>
                </c:pt>
                <c:pt idx="1817">
                  <c:v>-7.0866600000000002</c:v>
                </c:pt>
                <c:pt idx="1818">
                  <c:v>-7.0866600000000002</c:v>
                </c:pt>
                <c:pt idx="1819">
                  <c:v>-7.0868099999999998</c:v>
                </c:pt>
                <c:pt idx="1820">
                  <c:v>-7.09368</c:v>
                </c:pt>
                <c:pt idx="1821">
                  <c:v>-7.09368</c:v>
                </c:pt>
                <c:pt idx="1822">
                  <c:v>-7.09368</c:v>
                </c:pt>
                <c:pt idx="1823">
                  <c:v>-7.1005099999999999</c:v>
                </c:pt>
                <c:pt idx="1824">
                  <c:v>-7.1013999999999999</c:v>
                </c:pt>
                <c:pt idx="1825">
                  <c:v>-7.1013999999999999</c:v>
                </c:pt>
                <c:pt idx="1826">
                  <c:v>-7.1068899999999999</c:v>
                </c:pt>
                <c:pt idx="1827">
                  <c:v>-7.1093599999999997</c:v>
                </c:pt>
                <c:pt idx="1828">
                  <c:v>-7.1124999999999998</c:v>
                </c:pt>
                <c:pt idx="1829">
                  <c:v>-7.1148300000000004</c:v>
                </c:pt>
                <c:pt idx="1830">
                  <c:v>-7.1201600000000003</c:v>
                </c:pt>
                <c:pt idx="1831">
                  <c:v>-7.1212799999999996</c:v>
                </c:pt>
                <c:pt idx="1832">
                  <c:v>-7.1247499999999997</c:v>
                </c:pt>
                <c:pt idx="1833">
                  <c:v>-7.1306700000000003</c:v>
                </c:pt>
                <c:pt idx="1834">
                  <c:v>-7.1306700000000003</c:v>
                </c:pt>
                <c:pt idx="1835">
                  <c:v>-7.1329900000000004</c:v>
                </c:pt>
                <c:pt idx="1836">
                  <c:v>-7.1385500000000004</c:v>
                </c:pt>
                <c:pt idx="1837">
                  <c:v>-7.1401899999999996</c:v>
                </c:pt>
                <c:pt idx="1838">
                  <c:v>-7.1401899999999996</c:v>
                </c:pt>
                <c:pt idx="1839">
                  <c:v>-7.14438</c:v>
                </c:pt>
                <c:pt idx="1840">
                  <c:v>-7.1457499999999996</c:v>
                </c:pt>
                <c:pt idx="1841">
                  <c:v>-7.1460600000000003</c:v>
                </c:pt>
                <c:pt idx="1842">
                  <c:v>-7.1460600000000003</c:v>
                </c:pt>
                <c:pt idx="1843">
                  <c:v>-7.1496399999999998</c:v>
                </c:pt>
                <c:pt idx="1844">
                  <c:v>-7.1501299999999999</c:v>
                </c:pt>
                <c:pt idx="1845">
                  <c:v>-7.1514699999999998</c:v>
                </c:pt>
                <c:pt idx="1846">
                  <c:v>-7.1522699999999997</c:v>
                </c:pt>
                <c:pt idx="1847">
                  <c:v>-7.1522699999999997</c:v>
                </c:pt>
                <c:pt idx="1848">
                  <c:v>-7.1522699999999997</c:v>
                </c:pt>
                <c:pt idx="1849">
                  <c:v>-7.1536</c:v>
                </c:pt>
                <c:pt idx="1850">
                  <c:v>-7.1536</c:v>
                </c:pt>
                <c:pt idx="1851">
                  <c:v>-7.1536</c:v>
                </c:pt>
                <c:pt idx="1852">
                  <c:v>-7.1536</c:v>
                </c:pt>
                <c:pt idx="1853">
                  <c:v>-7.1536</c:v>
                </c:pt>
                <c:pt idx="1854">
                  <c:v>-7.1536</c:v>
                </c:pt>
                <c:pt idx="1855">
                  <c:v>-7.1536</c:v>
                </c:pt>
                <c:pt idx="1856">
                  <c:v>-7.1536</c:v>
                </c:pt>
                <c:pt idx="1857">
                  <c:v>-7.1536</c:v>
                </c:pt>
                <c:pt idx="1858">
                  <c:v>-7.1536</c:v>
                </c:pt>
                <c:pt idx="1859">
                  <c:v>-7.1536</c:v>
                </c:pt>
                <c:pt idx="1860">
                  <c:v>-7.1536</c:v>
                </c:pt>
                <c:pt idx="1861">
                  <c:v>-7.1536</c:v>
                </c:pt>
                <c:pt idx="1862">
                  <c:v>-7.1536</c:v>
                </c:pt>
                <c:pt idx="1863">
                  <c:v>-7.1536</c:v>
                </c:pt>
                <c:pt idx="1864">
                  <c:v>-7.1536</c:v>
                </c:pt>
                <c:pt idx="1865">
                  <c:v>-7.1536</c:v>
                </c:pt>
                <c:pt idx="1866">
                  <c:v>-7.1536</c:v>
                </c:pt>
                <c:pt idx="1867">
                  <c:v>-7.15388</c:v>
                </c:pt>
                <c:pt idx="1868">
                  <c:v>-7.1550200000000004</c:v>
                </c:pt>
                <c:pt idx="1869">
                  <c:v>-7.1574200000000001</c:v>
                </c:pt>
                <c:pt idx="1870">
                  <c:v>-7.1589499999999999</c:v>
                </c:pt>
                <c:pt idx="1871">
                  <c:v>-7.1608299999999998</c:v>
                </c:pt>
                <c:pt idx="1872">
                  <c:v>-7.1643999999999997</c:v>
                </c:pt>
                <c:pt idx="1873">
                  <c:v>-7.1644199999999998</c:v>
                </c:pt>
                <c:pt idx="1874">
                  <c:v>-7.1654</c:v>
                </c:pt>
                <c:pt idx="1875">
                  <c:v>-7.1687399999999997</c:v>
                </c:pt>
                <c:pt idx="1876">
                  <c:v>-7.1697199999999999</c:v>
                </c:pt>
                <c:pt idx="1877">
                  <c:v>-7.1702000000000004</c:v>
                </c:pt>
                <c:pt idx="1878">
                  <c:v>-7.17509</c:v>
                </c:pt>
                <c:pt idx="1879">
                  <c:v>-7.1783999999999999</c:v>
                </c:pt>
                <c:pt idx="1880">
                  <c:v>-7.1794500000000001</c:v>
                </c:pt>
                <c:pt idx="1881">
                  <c:v>-7.1826999999999996</c:v>
                </c:pt>
                <c:pt idx="1882">
                  <c:v>-7.1856799999999996</c:v>
                </c:pt>
                <c:pt idx="1883">
                  <c:v>-7.1890200000000002</c:v>
                </c:pt>
                <c:pt idx="1884">
                  <c:v>-7.19048</c:v>
                </c:pt>
                <c:pt idx="1885">
                  <c:v>-7.1957599999999999</c:v>
                </c:pt>
                <c:pt idx="1886">
                  <c:v>-7.1957599999999999</c:v>
                </c:pt>
                <c:pt idx="1887">
                  <c:v>-7.1988000000000003</c:v>
                </c:pt>
                <c:pt idx="1888">
                  <c:v>-7.2043699999999999</c:v>
                </c:pt>
                <c:pt idx="1889">
                  <c:v>-7.2067399999999999</c:v>
                </c:pt>
                <c:pt idx="1890">
                  <c:v>-7.2067399999999999</c:v>
                </c:pt>
                <c:pt idx="1891">
                  <c:v>-7.2073900000000002</c:v>
                </c:pt>
                <c:pt idx="1892">
                  <c:v>-7.21347</c:v>
                </c:pt>
                <c:pt idx="1893">
                  <c:v>-7.21347</c:v>
                </c:pt>
                <c:pt idx="1894">
                  <c:v>-7.21347</c:v>
                </c:pt>
                <c:pt idx="1895">
                  <c:v>-7.2161900000000001</c:v>
                </c:pt>
                <c:pt idx="1896">
                  <c:v>-7.2169499999999998</c:v>
                </c:pt>
                <c:pt idx="1897">
                  <c:v>-7.2169499999999998</c:v>
                </c:pt>
                <c:pt idx="1898">
                  <c:v>-7.2169499999999998</c:v>
                </c:pt>
                <c:pt idx="1899">
                  <c:v>-7.2169499999999998</c:v>
                </c:pt>
                <c:pt idx="1900">
                  <c:v>-7.2169499999999998</c:v>
                </c:pt>
                <c:pt idx="1901">
                  <c:v>-7.2169499999999998</c:v>
                </c:pt>
                <c:pt idx="1902">
                  <c:v>-7.2169499999999998</c:v>
                </c:pt>
                <c:pt idx="1903">
                  <c:v>-7.2178199999999997</c:v>
                </c:pt>
                <c:pt idx="1904">
                  <c:v>-7.2178199999999997</c:v>
                </c:pt>
                <c:pt idx="1905">
                  <c:v>-7.2178199999999997</c:v>
                </c:pt>
                <c:pt idx="1906">
                  <c:v>-7.2178199999999997</c:v>
                </c:pt>
                <c:pt idx="1907">
                  <c:v>-7.2178199999999997</c:v>
                </c:pt>
                <c:pt idx="1908">
                  <c:v>-7.2178199999999997</c:v>
                </c:pt>
                <c:pt idx="1909">
                  <c:v>-7.2178199999999997</c:v>
                </c:pt>
                <c:pt idx="1910">
                  <c:v>-7.2178199999999997</c:v>
                </c:pt>
                <c:pt idx="1911">
                  <c:v>-7.2178199999999997</c:v>
                </c:pt>
                <c:pt idx="1912">
                  <c:v>-7.2178199999999997</c:v>
                </c:pt>
                <c:pt idx="1913">
                  <c:v>-7.2178199999999997</c:v>
                </c:pt>
                <c:pt idx="1914">
                  <c:v>-7.2178199999999997</c:v>
                </c:pt>
                <c:pt idx="1915">
                  <c:v>-7.2178199999999997</c:v>
                </c:pt>
                <c:pt idx="1916">
                  <c:v>-7.2178199999999997</c:v>
                </c:pt>
                <c:pt idx="1917">
                  <c:v>-7.2178199999999997</c:v>
                </c:pt>
                <c:pt idx="1918">
                  <c:v>-7.2178199999999997</c:v>
                </c:pt>
                <c:pt idx="1919">
                  <c:v>-7.2178199999999997</c:v>
                </c:pt>
                <c:pt idx="1920">
                  <c:v>-7.2178199999999997</c:v>
                </c:pt>
                <c:pt idx="1921">
                  <c:v>-7.2178199999999997</c:v>
                </c:pt>
                <c:pt idx="1922">
                  <c:v>-7.2178199999999997</c:v>
                </c:pt>
                <c:pt idx="1923">
                  <c:v>-7.2178199999999997</c:v>
                </c:pt>
                <c:pt idx="1924">
                  <c:v>-7.2178199999999997</c:v>
                </c:pt>
                <c:pt idx="1925">
                  <c:v>-7.2178199999999997</c:v>
                </c:pt>
                <c:pt idx="1926">
                  <c:v>-7.2178199999999997</c:v>
                </c:pt>
                <c:pt idx="1927">
                  <c:v>-7.2178199999999997</c:v>
                </c:pt>
                <c:pt idx="1928">
                  <c:v>-7.2178199999999997</c:v>
                </c:pt>
                <c:pt idx="1929">
                  <c:v>-7.2178199999999997</c:v>
                </c:pt>
                <c:pt idx="1930">
                  <c:v>-7.2178199999999997</c:v>
                </c:pt>
                <c:pt idx="1931">
                  <c:v>-7.2178199999999997</c:v>
                </c:pt>
                <c:pt idx="1932">
                  <c:v>-7.2178199999999997</c:v>
                </c:pt>
                <c:pt idx="1933">
                  <c:v>-7.2178199999999997</c:v>
                </c:pt>
                <c:pt idx="1934">
                  <c:v>-7.2194200000000004</c:v>
                </c:pt>
                <c:pt idx="1935">
                  <c:v>-7.2242800000000003</c:v>
                </c:pt>
                <c:pt idx="1936">
                  <c:v>-7.2286400000000004</c:v>
                </c:pt>
                <c:pt idx="1937">
                  <c:v>-7.2286400000000004</c:v>
                </c:pt>
                <c:pt idx="1938">
                  <c:v>-7.2349600000000001</c:v>
                </c:pt>
                <c:pt idx="1939">
                  <c:v>-7.24369</c:v>
                </c:pt>
                <c:pt idx="1940">
                  <c:v>-7.2450299999999999</c:v>
                </c:pt>
                <c:pt idx="1941">
                  <c:v>-7.2450299999999999</c:v>
                </c:pt>
                <c:pt idx="1942">
                  <c:v>-7.2455400000000001</c:v>
                </c:pt>
                <c:pt idx="1943">
                  <c:v>-7.2577699999999998</c:v>
                </c:pt>
                <c:pt idx="1944">
                  <c:v>-7.2584799999999996</c:v>
                </c:pt>
                <c:pt idx="1945">
                  <c:v>-7.25915</c:v>
                </c:pt>
                <c:pt idx="1946">
                  <c:v>-7.2677399999999999</c:v>
                </c:pt>
                <c:pt idx="1947">
                  <c:v>-7.28653</c:v>
                </c:pt>
                <c:pt idx="1948">
                  <c:v>-7.2904999999999998</c:v>
                </c:pt>
                <c:pt idx="1949">
                  <c:v>-7.2904999999999998</c:v>
                </c:pt>
                <c:pt idx="1950">
                  <c:v>-7.2904999999999998</c:v>
                </c:pt>
                <c:pt idx="1951">
                  <c:v>-7.2972799999999998</c:v>
                </c:pt>
                <c:pt idx="1952">
                  <c:v>-7.2995299999999999</c:v>
                </c:pt>
                <c:pt idx="1953">
                  <c:v>-7.2995299999999999</c:v>
                </c:pt>
                <c:pt idx="1954">
                  <c:v>-7.2995299999999999</c:v>
                </c:pt>
                <c:pt idx="1955">
                  <c:v>-7.3071700000000002</c:v>
                </c:pt>
                <c:pt idx="1956">
                  <c:v>-7.3071700000000002</c:v>
                </c:pt>
                <c:pt idx="1957">
                  <c:v>-7.3071700000000002</c:v>
                </c:pt>
                <c:pt idx="1958">
                  <c:v>-7.3071700000000002</c:v>
                </c:pt>
                <c:pt idx="1959">
                  <c:v>-7.3124799999999999</c:v>
                </c:pt>
                <c:pt idx="1960">
                  <c:v>-7.3124799999999999</c:v>
                </c:pt>
                <c:pt idx="1961">
                  <c:v>-7.3124799999999999</c:v>
                </c:pt>
                <c:pt idx="1962">
                  <c:v>-7.3124799999999999</c:v>
                </c:pt>
                <c:pt idx="1963">
                  <c:v>-7.31447</c:v>
                </c:pt>
                <c:pt idx="1964">
                  <c:v>-7.31447</c:v>
                </c:pt>
                <c:pt idx="1965">
                  <c:v>-7.31447</c:v>
                </c:pt>
                <c:pt idx="1966">
                  <c:v>-7.31447</c:v>
                </c:pt>
                <c:pt idx="1967">
                  <c:v>-7.3165899999999997</c:v>
                </c:pt>
                <c:pt idx="1968">
                  <c:v>-7.3165899999999997</c:v>
                </c:pt>
                <c:pt idx="1969">
                  <c:v>-7.3165899999999997</c:v>
                </c:pt>
                <c:pt idx="1970">
                  <c:v>-7.3165899999999997</c:v>
                </c:pt>
                <c:pt idx="1971">
                  <c:v>-7.3165899999999997</c:v>
                </c:pt>
                <c:pt idx="1972">
                  <c:v>-7.3165899999999997</c:v>
                </c:pt>
                <c:pt idx="1973">
                  <c:v>-7.3165899999999997</c:v>
                </c:pt>
                <c:pt idx="1974">
                  <c:v>-7.3165899999999997</c:v>
                </c:pt>
                <c:pt idx="1975">
                  <c:v>-7.3165899999999997</c:v>
                </c:pt>
                <c:pt idx="1976">
                  <c:v>-7.3165899999999997</c:v>
                </c:pt>
                <c:pt idx="1977">
                  <c:v>-7.3165899999999997</c:v>
                </c:pt>
                <c:pt idx="1978">
                  <c:v>-7.3165899999999997</c:v>
                </c:pt>
                <c:pt idx="1979">
                  <c:v>-7.3165899999999997</c:v>
                </c:pt>
                <c:pt idx="1980">
                  <c:v>-7.3165899999999997</c:v>
                </c:pt>
                <c:pt idx="1981">
                  <c:v>-7.3165899999999997</c:v>
                </c:pt>
                <c:pt idx="1982">
                  <c:v>-7.3165899999999997</c:v>
                </c:pt>
                <c:pt idx="1983">
                  <c:v>-7.3165899999999997</c:v>
                </c:pt>
                <c:pt idx="1984">
                  <c:v>-7.3165899999999997</c:v>
                </c:pt>
                <c:pt idx="1985">
                  <c:v>-7.3165899999999997</c:v>
                </c:pt>
                <c:pt idx="1986">
                  <c:v>-7.3165899999999997</c:v>
                </c:pt>
                <c:pt idx="1987">
                  <c:v>-7.3187199999999999</c:v>
                </c:pt>
                <c:pt idx="1988">
                  <c:v>-7.3187199999999999</c:v>
                </c:pt>
                <c:pt idx="1989">
                  <c:v>-7.3187199999999999</c:v>
                </c:pt>
                <c:pt idx="1990">
                  <c:v>-7.3187199999999999</c:v>
                </c:pt>
                <c:pt idx="1991">
                  <c:v>-7.3197000000000001</c:v>
                </c:pt>
                <c:pt idx="1992">
                  <c:v>-7.3197000000000001</c:v>
                </c:pt>
                <c:pt idx="1993">
                  <c:v>-7.3197000000000001</c:v>
                </c:pt>
                <c:pt idx="1994">
                  <c:v>-7.3197000000000001</c:v>
                </c:pt>
                <c:pt idx="1995">
                  <c:v>-7.3214899999999998</c:v>
                </c:pt>
                <c:pt idx="1996">
                  <c:v>-7.3214899999999998</c:v>
                </c:pt>
                <c:pt idx="1997">
                  <c:v>-7.3214899999999998</c:v>
                </c:pt>
                <c:pt idx="1998">
                  <c:v>-7.3214899999999998</c:v>
                </c:pt>
                <c:pt idx="1999">
                  <c:v>-7.3249000000000004</c:v>
                </c:pt>
                <c:pt idx="2000">
                  <c:v>-7.3249000000000004</c:v>
                </c:pt>
                <c:pt idx="2001">
                  <c:v>-7.3249000000000004</c:v>
                </c:pt>
                <c:pt idx="2002">
                  <c:v>-7.3249000000000004</c:v>
                </c:pt>
                <c:pt idx="2003">
                  <c:v>-7.3249000000000004</c:v>
                </c:pt>
                <c:pt idx="2004">
                  <c:v>-7.3249000000000004</c:v>
                </c:pt>
                <c:pt idx="2005">
                  <c:v>-7.3249000000000004</c:v>
                </c:pt>
                <c:pt idx="2006">
                  <c:v>-7.3268899999999997</c:v>
                </c:pt>
                <c:pt idx="2007">
                  <c:v>-7.3286899999999999</c:v>
                </c:pt>
                <c:pt idx="2008">
                  <c:v>-7.3286899999999999</c:v>
                </c:pt>
                <c:pt idx="2009">
                  <c:v>-7.3286899999999999</c:v>
                </c:pt>
                <c:pt idx="2010">
                  <c:v>-7.3309499999999996</c:v>
                </c:pt>
                <c:pt idx="2011">
                  <c:v>-7.3309499999999996</c:v>
                </c:pt>
                <c:pt idx="2012">
                  <c:v>-7.3309499999999996</c:v>
                </c:pt>
                <c:pt idx="2013">
                  <c:v>-7.3309499999999996</c:v>
                </c:pt>
                <c:pt idx="2014">
                  <c:v>-7.3309499999999996</c:v>
                </c:pt>
                <c:pt idx="2015">
                  <c:v>-7.3309499999999996</c:v>
                </c:pt>
                <c:pt idx="2016">
                  <c:v>-7.3309499999999996</c:v>
                </c:pt>
                <c:pt idx="2017">
                  <c:v>-7.3309499999999996</c:v>
                </c:pt>
                <c:pt idx="2018">
                  <c:v>-7.3309499999999996</c:v>
                </c:pt>
                <c:pt idx="2019">
                  <c:v>-7.3309499999999996</c:v>
                </c:pt>
                <c:pt idx="2020">
                  <c:v>-7.3309499999999996</c:v>
                </c:pt>
                <c:pt idx="2021">
                  <c:v>-7.3309499999999996</c:v>
                </c:pt>
                <c:pt idx="2022">
                  <c:v>-7.3309499999999996</c:v>
                </c:pt>
                <c:pt idx="2023">
                  <c:v>-7.3309499999999996</c:v>
                </c:pt>
                <c:pt idx="2024">
                  <c:v>-7.3309499999999996</c:v>
                </c:pt>
                <c:pt idx="2025">
                  <c:v>-7.3309499999999996</c:v>
                </c:pt>
                <c:pt idx="2026">
                  <c:v>-7.3309499999999996</c:v>
                </c:pt>
                <c:pt idx="2027">
                  <c:v>-7.3309499999999996</c:v>
                </c:pt>
                <c:pt idx="2028">
                  <c:v>-7.3309499999999996</c:v>
                </c:pt>
                <c:pt idx="2029">
                  <c:v>-7.3309499999999996</c:v>
                </c:pt>
                <c:pt idx="2030">
                  <c:v>-7.3309499999999996</c:v>
                </c:pt>
                <c:pt idx="2031">
                  <c:v>-7.3309499999999996</c:v>
                </c:pt>
                <c:pt idx="2032">
                  <c:v>-7.3309499999999996</c:v>
                </c:pt>
                <c:pt idx="2033">
                  <c:v>-7.3309499999999996</c:v>
                </c:pt>
                <c:pt idx="2034">
                  <c:v>-7.3309499999999996</c:v>
                </c:pt>
                <c:pt idx="2035">
                  <c:v>-7.3309499999999996</c:v>
                </c:pt>
                <c:pt idx="2036">
                  <c:v>-7.3309499999999996</c:v>
                </c:pt>
                <c:pt idx="2037">
                  <c:v>-7.3309499999999996</c:v>
                </c:pt>
                <c:pt idx="2038">
                  <c:v>-7.3309499999999996</c:v>
                </c:pt>
                <c:pt idx="2039">
                  <c:v>-7.3309499999999996</c:v>
                </c:pt>
                <c:pt idx="2040">
                  <c:v>-7.3309499999999996</c:v>
                </c:pt>
                <c:pt idx="2041">
                  <c:v>-7.3300799999999997</c:v>
                </c:pt>
                <c:pt idx="2042">
                  <c:v>-7.3300799999999997</c:v>
                </c:pt>
                <c:pt idx="2043">
                  <c:v>-7.32836</c:v>
                </c:pt>
                <c:pt idx="2044">
                  <c:v>-7.3277400000000004</c:v>
                </c:pt>
                <c:pt idx="2045">
                  <c:v>-7.3244100000000003</c:v>
                </c:pt>
                <c:pt idx="2046">
                  <c:v>-7.3244100000000003</c:v>
                </c:pt>
                <c:pt idx="2047">
                  <c:v>-7.3244100000000003</c:v>
                </c:pt>
                <c:pt idx="2048">
                  <c:v>-7.3244100000000003</c:v>
                </c:pt>
                <c:pt idx="2049">
                  <c:v>-7.3244100000000003</c:v>
                </c:pt>
                <c:pt idx="2050">
                  <c:v>-7.3244100000000003</c:v>
                </c:pt>
                <c:pt idx="2051">
                  <c:v>-7.3244100000000003</c:v>
                </c:pt>
                <c:pt idx="2052">
                  <c:v>-7.3244100000000003</c:v>
                </c:pt>
                <c:pt idx="2053">
                  <c:v>-7.3244100000000003</c:v>
                </c:pt>
                <c:pt idx="2054">
                  <c:v>-7.3244100000000003</c:v>
                </c:pt>
                <c:pt idx="2055">
                  <c:v>-7.3244100000000003</c:v>
                </c:pt>
                <c:pt idx="2056">
                  <c:v>-7.3244100000000003</c:v>
                </c:pt>
                <c:pt idx="2057">
                  <c:v>-7.3244100000000003</c:v>
                </c:pt>
                <c:pt idx="2058">
                  <c:v>-7.3244100000000003</c:v>
                </c:pt>
                <c:pt idx="2059">
                  <c:v>-7.3244100000000003</c:v>
                </c:pt>
                <c:pt idx="2060">
                  <c:v>-7.3244100000000003</c:v>
                </c:pt>
                <c:pt idx="2061">
                  <c:v>-7.3244100000000003</c:v>
                </c:pt>
                <c:pt idx="2062">
                  <c:v>-7.3244100000000003</c:v>
                </c:pt>
                <c:pt idx="2063">
                  <c:v>-7.3244100000000003</c:v>
                </c:pt>
                <c:pt idx="2064">
                  <c:v>-7.3244100000000003</c:v>
                </c:pt>
                <c:pt idx="2065">
                  <c:v>-7.3244100000000003</c:v>
                </c:pt>
                <c:pt idx="2066">
                  <c:v>-7.3244100000000003</c:v>
                </c:pt>
                <c:pt idx="2067">
                  <c:v>-7.3244100000000003</c:v>
                </c:pt>
                <c:pt idx="2068">
                  <c:v>-7.3244100000000003</c:v>
                </c:pt>
                <c:pt idx="2069">
                  <c:v>-7.3244100000000003</c:v>
                </c:pt>
                <c:pt idx="2070">
                  <c:v>-7.3244100000000003</c:v>
                </c:pt>
                <c:pt idx="2071">
                  <c:v>-7.3244100000000003</c:v>
                </c:pt>
                <c:pt idx="2072">
                  <c:v>-7.3244100000000003</c:v>
                </c:pt>
                <c:pt idx="2073">
                  <c:v>-7.3244100000000003</c:v>
                </c:pt>
                <c:pt idx="2074">
                  <c:v>-7.3244100000000003</c:v>
                </c:pt>
                <c:pt idx="2075">
                  <c:v>-7.3244100000000003</c:v>
                </c:pt>
                <c:pt idx="2076">
                  <c:v>-7.3244100000000003</c:v>
                </c:pt>
                <c:pt idx="2077">
                  <c:v>-7.3244100000000003</c:v>
                </c:pt>
                <c:pt idx="2078">
                  <c:v>-7.3244100000000003</c:v>
                </c:pt>
                <c:pt idx="2079">
                  <c:v>-7.3244100000000003</c:v>
                </c:pt>
                <c:pt idx="2080">
                  <c:v>-7.3244100000000003</c:v>
                </c:pt>
                <c:pt idx="2081">
                  <c:v>-7.3244100000000003</c:v>
                </c:pt>
                <c:pt idx="2082">
                  <c:v>-7.3244100000000003</c:v>
                </c:pt>
                <c:pt idx="2083">
                  <c:v>-7.3244100000000003</c:v>
                </c:pt>
                <c:pt idx="2084">
                  <c:v>-7.3244100000000003</c:v>
                </c:pt>
                <c:pt idx="2085">
                  <c:v>-7.3244100000000003</c:v>
                </c:pt>
                <c:pt idx="2086">
                  <c:v>-7.3244100000000003</c:v>
                </c:pt>
                <c:pt idx="2087">
                  <c:v>-7.3244100000000003</c:v>
                </c:pt>
                <c:pt idx="2088">
                  <c:v>-7.3244100000000003</c:v>
                </c:pt>
                <c:pt idx="2089">
                  <c:v>-7.3222399999999999</c:v>
                </c:pt>
                <c:pt idx="2090">
                  <c:v>-7.3167499999999999</c:v>
                </c:pt>
                <c:pt idx="2091">
                  <c:v>-7.3167499999999999</c:v>
                </c:pt>
                <c:pt idx="2092">
                  <c:v>-7.3167499999999999</c:v>
                </c:pt>
                <c:pt idx="2093">
                  <c:v>-7.31121</c:v>
                </c:pt>
                <c:pt idx="2094">
                  <c:v>-7.3040399999999996</c:v>
                </c:pt>
                <c:pt idx="2095">
                  <c:v>-7.3040399999999996</c:v>
                </c:pt>
                <c:pt idx="2096">
                  <c:v>-7.3040399999999996</c:v>
                </c:pt>
                <c:pt idx="2097">
                  <c:v>-7.3012600000000001</c:v>
                </c:pt>
                <c:pt idx="2098">
                  <c:v>-7.2959100000000001</c:v>
                </c:pt>
                <c:pt idx="2099">
                  <c:v>-7.2959100000000001</c:v>
                </c:pt>
                <c:pt idx="2100">
                  <c:v>-7.2956799999999999</c:v>
                </c:pt>
                <c:pt idx="2101">
                  <c:v>-7.2929000000000004</c:v>
                </c:pt>
                <c:pt idx="2102">
                  <c:v>-7.2879899999999997</c:v>
                </c:pt>
                <c:pt idx="2103">
                  <c:v>-7.2879899999999997</c:v>
                </c:pt>
                <c:pt idx="2104">
                  <c:v>-7.2879899999999997</c:v>
                </c:pt>
                <c:pt idx="2105">
                  <c:v>-7.2879899999999997</c:v>
                </c:pt>
                <c:pt idx="2106">
                  <c:v>-7.2861799999999999</c:v>
                </c:pt>
                <c:pt idx="2107">
                  <c:v>-7.2861799999999999</c:v>
                </c:pt>
                <c:pt idx="2108">
                  <c:v>-7.2861799999999999</c:v>
                </c:pt>
                <c:pt idx="2109">
                  <c:v>-7.2861799999999999</c:v>
                </c:pt>
                <c:pt idx="2110">
                  <c:v>-7.2861799999999999</c:v>
                </c:pt>
                <c:pt idx="2111">
                  <c:v>-7.2861799999999999</c:v>
                </c:pt>
                <c:pt idx="2112">
                  <c:v>-7.2861799999999999</c:v>
                </c:pt>
                <c:pt idx="2113">
                  <c:v>-7.2861799999999999</c:v>
                </c:pt>
                <c:pt idx="2114">
                  <c:v>-7.2861799999999999</c:v>
                </c:pt>
                <c:pt idx="2115">
                  <c:v>-7.2861799999999999</c:v>
                </c:pt>
                <c:pt idx="2116">
                  <c:v>-7.2861799999999999</c:v>
                </c:pt>
                <c:pt idx="2117">
                  <c:v>-7.2861799999999999</c:v>
                </c:pt>
                <c:pt idx="2118">
                  <c:v>-7.2861799999999999</c:v>
                </c:pt>
                <c:pt idx="2119">
                  <c:v>-7.2861799999999999</c:v>
                </c:pt>
                <c:pt idx="2120">
                  <c:v>-7.2861799999999999</c:v>
                </c:pt>
                <c:pt idx="2121">
                  <c:v>-7.2861799999999999</c:v>
                </c:pt>
                <c:pt idx="2122">
                  <c:v>-7.2861799999999999</c:v>
                </c:pt>
                <c:pt idx="2123">
                  <c:v>-7.2861799999999999</c:v>
                </c:pt>
                <c:pt idx="2124">
                  <c:v>-7.2861799999999999</c:v>
                </c:pt>
                <c:pt idx="2125">
                  <c:v>-7.2861799999999999</c:v>
                </c:pt>
                <c:pt idx="2126">
                  <c:v>-7.2861799999999999</c:v>
                </c:pt>
                <c:pt idx="2127">
                  <c:v>-7.2861799999999999</c:v>
                </c:pt>
                <c:pt idx="2128">
                  <c:v>-7.2861799999999999</c:v>
                </c:pt>
                <c:pt idx="2129">
                  <c:v>-7.2861799999999999</c:v>
                </c:pt>
                <c:pt idx="2130">
                  <c:v>-7.2861799999999999</c:v>
                </c:pt>
                <c:pt idx="2131">
                  <c:v>-7.2861799999999999</c:v>
                </c:pt>
                <c:pt idx="2132">
                  <c:v>-7.2861799999999999</c:v>
                </c:pt>
                <c:pt idx="2133">
                  <c:v>-7.2861799999999999</c:v>
                </c:pt>
                <c:pt idx="2134">
                  <c:v>-7.2861799999999999</c:v>
                </c:pt>
                <c:pt idx="2135">
                  <c:v>-7.2861799999999999</c:v>
                </c:pt>
                <c:pt idx="2136">
                  <c:v>-7.2861799999999999</c:v>
                </c:pt>
                <c:pt idx="2137">
                  <c:v>-7.2861799999999999</c:v>
                </c:pt>
                <c:pt idx="2138">
                  <c:v>-7.2861799999999999</c:v>
                </c:pt>
                <c:pt idx="2139">
                  <c:v>-7.2861799999999999</c:v>
                </c:pt>
                <c:pt idx="2140">
                  <c:v>-7.2861799999999999</c:v>
                </c:pt>
                <c:pt idx="2141">
                  <c:v>-7.28409</c:v>
                </c:pt>
                <c:pt idx="2142">
                  <c:v>-7.28409</c:v>
                </c:pt>
                <c:pt idx="2143">
                  <c:v>-7.2839900000000002</c:v>
                </c:pt>
                <c:pt idx="2144">
                  <c:v>-7.2779800000000003</c:v>
                </c:pt>
                <c:pt idx="2145">
                  <c:v>-7.2778499999999999</c:v>
                </c:pt>
                <c:pt idx="2146">
                  <c:v>-7.2716799999999999</c:v>
                </c:pt>
                <c:pt idx="2147">
                  <c:v>-7.2716799999999999</c:v>
                </c:pt>
                <c:pt idx="2148">
                  <c:v>-7.2660200000000001</c:v>
                </c:pt>
                <c:pt idx="2149">
                  <c:v>-7.2660200000000001</c:v>
                </c:pt>
                <c:pt idx="2150">
                  <c:v>-7.2631100000000002</c:v>
                </c:pt>
                <c:pt idx="2151">
                  <c:v>-7.2631100000000002</c:v>
                </c:pt>
                <c:pt idx="2152">
                  <c:v>-7.2592800000000004</c:v>
                </c:pt>
                <c:pt idx="2153">
                  <c:v>-7.2592800000000004</c:v>
                </c:pt>
                <c:pt idx="2154">
                  <c:v>-7.2545000000000002</c:v>
                </c:pt>
                <c:pt idx="2155">
                  <c:v>-7.2533300000000001</c:v>
                </c:pt>
                <c:pt idx="2156">
                  <c:v>-7.2533300000000001</c:v>
                </c:pt>
                <c:pt idx="2157">
                  <c:v>-7.2482199999999999</c:v>
                </c:pt>
                <c:pt idx="2158">
                  <c:v>-7.2482199999999999</c:v>
                </c:pt>
                <c:pt idx="2159">
                  <c:v>-7.2478400000000001</c:v>
                </c:pt>
                <c:pt idx="2160">
                  <c:v>-7.2478400000000001</c:v>
                </c:pt>
                <c:pt idx="2161">
                  <c:v>-7.2434000000000003</c:v>
                </c:pt>
                <c:pt idx="2162">
                  <c:v>-7.2434000000000003</c:v>
                </c:pt>
                <c:pt idx="2163">
                  <c:v>-7.2434000000000003</c:v>
                </c:pt>
                <c:pt idx="2164">
                  <c:v>-7.2434000000000003</c:v>
                </c:pt>
                <c:pt idx="2165">
                  <c:v>-7.2434000000000003</c:v>
                </c:pt>
                <c:pt idx="2166">
                  <c:v>-7.2434000000000003</c:v>
                </c:pt>
                <c:pt idx="2167">
                  <c:v>-7.2434000000000003</c:v>
                </c:pt>
                <c:pt idx="2168">
                  <c:v>-7.2434000000000003</c:v>
                </c:pt>
                <c:pt idx="2169">
                  <c:v>-7.2434000000000003</c:v>
                </c:pt>
                <c:pt idx="2170">
                  <c:v>-7.2434000000000003</c:v>
                </c:pt>
                <c:pt idx="2171">
                  <c:v>-7.2434000000000003</c:v>
                </c:pt>
                <c:pt idx="2172">
                  <c:v>-7.2434000000000003</c:v>
                </c:pt>
                <c:pt idx="2173">
                  <c:v>-7.2434000000000003</c:v>
                </c:pt>
                <c:pt idx="2174">
                  <c:v>-7.2434000000000003</c:v>
                </c:pt>
                <c:pt idx="2175">
                  <c:v>-7.2434000000000003</c:v>
                </c:pt>
                <c:pt idx="2176">
                  <c:v>-7.2434000000000003</c:v>
                </c:pt>
                <c:pt idx="2177">
                  <c:v>-7.2434000000000003</c:v>
                </c:pt>
                <c:pt idx="2178">
                  <c:v>-7.2434000000000003</c:v>
                </c:pt>
                <c:pt idx="2179">
                  <c:v>-7.2434000000000003</c:v>
                </c:pt>
                <c:pt idx="2180">
                  <c:v>-7.2434000000000003</c:v>
                </c:pt>
                <c:pt idx="2181">
                  <c:v>-7.2434000000000003</c:v>
                </c:pt>
                <c:pt idx="2182">
                  <c:v>-7.2434000000000003</c:v>
                </c:pt>
                <c:pt idx="2183">
                  <c:v>-7.2434000000000003</c:v>
                </c:pt>
                <c:pt idx="2184">
                  <c:v>-7.2434000000000003</c:v>
                </c:pt>
                <c:pt idx="2185">
                  <c:v>-7.2434000000000003</c:v>
                </c:pt>
                <c:pt idx="2186">
                  <c:v>-7.2434000000000003</c:v>
                </c:pt>
                <c:pt idx="2187">
                  <c:v>-7.2434000000000003</c:v>
                </c:pt>
                <c:pt idx="2188">
                  <c:v>-7.2434000000000003</c:v>
                </c:pt>
                <c:pt idx="2189">
                  <c:v>-7.2434000000000003</c:v>
                </c:pt>
                <c:pt idx="2190">
                  <c:v>-7.2434000000000003</c:v>
                </c:pt>
                <c:pt idx="2191">
                  <c:v>-7.2434000000000003</c:v>
                </c:pt>
                <c:pt idx="2192">
                  <c:v>-7.2434000000000003</c:v>
                </c:pt>
                <c:pt idx="2193">
                  <c:v>-7.2434000000000003</c:v>
                </c:pt>
                <c:pt idx="2194">
                  <c:v>-7.2434000000000003</c:v>
                </c:pt>
                <c:pt idx="2195">
                  <c:v>-7.2434000000000003</c:v>
                </c:pt>
                <c:pt idx="2196">
                  <c:v>-7.2434000000000003</c:v>
                </c:pt>
                <c:pt idx="2197">
                  <c:v>-7.2434000000000003</c:v>
                </c:pt>
                <c:pt idx="2198">
                  <c:v>-7.2434000000000003</c:v>
                </c:pt>
                <c:pt idx="2199">
                  <c:v>-7.2434000000000003</c:v>
                </c:pt>
                <c:pt idx="2200">
                  <c:v>-7.2434000000000003</c:v>
                </c:pt>
                <c:pt idx="2201">
                  <c:v>-7.2434000000000003</c:v>
                </c:pt>
                <c:pt idx="2202">
                  <c:v>-7.2434000000000003</c:v>
                </c:pt>
                <c:pt idx="2203">
                  <c:v>-7.2414300000000003</c:v>
                </c:pt>
                <c:pt idx="2204">
                  <c:v>-7.2414300000000003</c:v>
                </c:pt>
                <c:pt idx="2205">
                  <c:v>-7.2381500000000001</c:v>
                </c:pt>
                <c:pt idx="2206">
                  <c:v>-7.2381500000000001</c:v>
                </c:pt>
                <c:pt idx="2207">
                  <c:v>-7.2371499999999997</c:v>
                </c:pt>
                <c:pt idx="2208">
                  <c:v>-7.2321999999999997</c:v>
                </c:pt>
                <c:pt idx="2209">
                  <c:v>-7.2319100000000001</c:v>
                </c:pt>
                <c:pt idx="2210">
                  <c:v>-7.2248599999999996</c:v>
                </c:pt>
                <c:pt idx="2211">
                  <c:v>-7.2248599999999996</c:v>
                </c:pt>
                <c:pt idx="2212">
                  <c:v>-7.2195999999999998</c:v>
                </c:pt>
                <c:pt idx="2213">
                  <c:v>-7.2195999999999998</c:v>
                </c:pt>
                <c:pt idx="2214">
                  <c:v>-7.2132199999999997</c:v>
                </c:pt>
                <c:pt idx="2215">
                  <c:v>-7.2132199999999997</c:v>
                </c:pt>
                <c:pt idx="2216">
                  <c:v>-7.2110300000000001</c:v>
                </c:pt>
                <c:pt idx="2217">
                  <c:v>-7.2092299999999998</c:v>
                </c:pt>
                <c:pt idx="2218">
                  <c:v>-7.2065999999999999</c:v>
                </c:pt>
                <c:pt idx="2219">
                  <c:v>-7.2020999999999997</c:v>
                </c:pt>
                <c:pt idx="2220">
                  <c:v>-7.2020999999999997</c:v>
                </c:pt>
                <c:pt idx="2221">
                  <c:v>-7.1929800000000004</c:v>
                </c:pt>
                <c:pt idx="2222">
                  <c:v>-7.1929800000000004</c:v>
                </c:pt>
                <c:pt idx="2223">
                  <c:v>-7.1917299999999997</c:v>
                </c:pt>
                <c:pt idx="2224">
                  <c:v>-7.1917299999999997</c:v>
                </c:pt>
                <c:pt idx="2225">
                  <c:v>-7.1850899999999998</c:v>
                </c:pt>
                <c:pt idx="2226">
                  <c:v>-7.1850899999999998</c:v>
                </c:pt>
                <c:pt idx="2227">
                  <c:v>-7.1850899999999998</c:v>
                </c:pt>
                <c:pt idx="2228">
                  <c:v>-7.1850899999999998</c:v>
                </c:pt>
                <c:pt idx="2229">
                  <c:v>-7.1850899999999998</c:v>
                </c:pt>
                <c:pt idx="2230">
                  <c:v>-7.1832399999999996</c:v>
                </c:pt>
                <c:pt idx="2231">
                  <c:v>-7.1832399999999996</c:v>
                </c:pt>
                <c:pt idx="2232">
                  <c:v>-7.1813200000000004</c:v>
                </c:pt>
                <c:pt idx="2233">
                  <c:v>-7.1813200000000004</c:v>
                </c:pt>
                <c:pt idx="2234">
                  <c:v>-7.1813200000000004</c:v>
                </c:pt>
                <c:pt idx="2235">
                  <c:v>-7.1813200000000004</c:v>
                </c:pt>
                <c:pt idx="2236">
                  <c:v>-7.1813200000000004</c:v>
                </c:pt>
                <c:pt idx="2237">
                  <c:v>-7.1813200000000004</c:v>
                </c:pt>
                <c:pt idx="2238">
                  <c:v>-7.1813200000000004</c:v>
                </c:pt>
                <c:pt idx="2239">
                  <c:v>-7.1813200000000004</c:v>
                </c:pt>
                <c:pt idx="2240">
                  <c:v>-7.1813200000000004</c:v>
                </c:pt>
                <c:pt idx="2241">
                  <c:v>-7.1813200000000004</c:v>
                </c:pt>
                <c:pt idx="2242">
                  <c:v>-7.1813200000000004</c:v>
                </c:pt>
                <c:pt idx="2243">
                  <c:v>-7.1813200000000004</c:v>
                </c:pt>
                <c:pt idx="2244">
                  <c:v>-7.1813200000000004</c:v>
                </c:pt>
                <c:pt idx="2245">
                  <c:v>-7.1813200000000004</c:v>
                </c:pt>
                <c:pt idx="2246">
                  <c:v>-7.1813200000000004</c:v>
                </c:pt>
                <c:pt idx="2247">
                  <c:v>-7.1813200000000004</c:v>
                </c:pt>
                <c:pt idx="2248">
                  <c:v>-7.1813200000000004</c:v>
                </c:pt>
                <c:pt idx="2249">
                  <c:v>-7.1813200000000004</c:v>
                </c:pt>
                <c:pt idx="2250">
                  <c:v>-7.1813200000000004</c:v>
                </c:pt>
                <c:pt idx="2251">
                  <c:v>-7.1813200000000004</c:v>
                </c:pt>
                <c:pt idx="2252">
                  <c:v>-7.1813200000000004</c:v>
                </c:pt>
                <c:pt idx="2253">
                  <c:v>-7.1813200000000004</c:v>
                </c:pt>
                <c:pt idx="2254">
                  <c:v>-7.1813200000000004</c:v>
                </c:pt>
                <c:pt idx="2255">
                  <c:v>-7.1813200000000004</c:v>
                </c:pt>
                <c:pt idx="2256">
                  <c:v>-7.1813200000000004</c:v>
                </c:pt>
                <c:pt idx="2257">
                  <c:v>-7.1813200000000004</c:v>
                </c:pt>
                <c:pt idx="2258">
                  <c:v>-7.1813200000000004</c:v>
                </c:pt>
                <c:pt idx="2259">
                  <c:v>-7.1813200000000004</c:v>
                </c:pt>
                <c:pt idx="2260">
                  <c:v>-7.1813200000000004</c:v>
                </c:pt>
                <c:pt idx="2261">
                  <c:v>-7.1774300000000002</c:v>
                </c:pt>
                <c:pt idx="2262">
                  <c:v>-7.1746699999999999</c:v>
                </c:pt>
                <c:pt idx="2263">
                  <c:v>-7.16981</c:v>
                </c:pt>
                <c:pt idx="2264">
                  <c:v>-7.16981</c:v>
                </c:pt>
                <c:pt idx="2265">
                  <c:v>-7.1608900000000002</c:v>
                </c:pt>
                <c:pt idx="2266">
                  <c:v>-7.1608900000000002</c:v>
                </c:pt>
                <c:pt idx="2267">
                  <c:v>-7.1533600000000002</c:v>
                </c:pt>
                <c:pt idx="2268">
                  <c:v>-7.1533600000000002</c:v>
                </c:pt>
                <c:pt idx="2269">
                  <c:v>-7.1467200000000002</c:v>
                </c:pt>
                <c:pt idx="2270">
                  <c:v>-7.1467200000000002</c:v>
                </c:pt>
                <c:pt idx="2271">
                  <c:v>-7.1414999999999997</c:v>
                </c:pt>
                <c:pt idx="2272">
                  <c:v>-7.1381899999999998</c:v>
                </c:pt>
                <c:pt idx="2273">
                  <c:v>-7.1366300000000003</c:v>
                </c:pt>
                <c:pt idx="2274">
                  <c:v>-7.1298000000000004</c:v>
                </c:pt>
                <c:pt idx="2275">
                  <c:v>-7.1298000000000004</c:v>
                </c:pt>
                <c:pt idx="2276">
                  <c:v>-7.1240800000000002</c:v>
                </c:pt>
                <c:pt idx="2277">
                  <c:v>-7.1240800000000002</c:v>
                </c:pt>
                <c:pt idx="2278">
                  <c:v>-7.1199399999999997</c:v>
                </c:pt>
                <c:pt idx="2279">
                  <c:v>-7.1199399999999997</c:v>
                </c:pt>
                <c:pt idx="2280">
                  <c:v>-7.1115899999999996</c:v>
                </c:pt>
                <c:pt idx="2281">
                  <c:v>-7.1115899999999996</c:v>
                </c:pt>
                <c:pt idx="2282">
                  <c:v>-7.1115899999999996</c:v>
                </c:pt>
                <c:pt idx="2283">
                  <c:v>-7.1074799999999998</c:v>
                </c:pt>
                <c:pt idx="2284">
                  <c:v>-7.1037299999999997</c:v>
                </c:pt>
                <c:pt idx="2285">
                  <c:v>-7.1018800000000004</c:v>
                </c:pt>
                <c:pt idx="2286">
                  <c:v>-7.1018800000000004</c:v>
                </c:pt>
                <c:pt idx="2287">
                  <c:v>-7.0955300000000001</c:v>
                </c:pt>
                <c:pt idx="2288">
                  <c:v>-7.0955300000000001</c:v>
                </c:pt>
                <c:pt idx="2289">
                  <c:v>-7.0934600000000003</c:v>
                </c:pt>
                <c:pt idx="2290">
                  <c:v>-7.0934600000000003</c:v>
                </c:pt>
                <c:pt idx="2291">
                  <c:v>-7.0895099999999998</c:v>
                </c:pt>
                <c:pt idx="2292">
                  <c:v>-7.0895099999999998</c:v>
                </c:pt>
                <c:pt idx="2293">
                  <c:v>-7.0895099999999998</c:v>
                </c:pt>
                <c:pt idx="2294">
                  <c:v>-7.0867100000000001</c:v>
                </c:pt>
                <c:pt idx="2295">
                  <c:v>-7.08643</c:v>
                </c:pt>
                <c:pt idx="2296">
                  <c:v>-7.0813600000000001</c:v>
                </c:pt>
                <c:pt idx="2297">
                  <c:v>-7.0813600000000001</c:v>
                </c:pt>
                <c:pt idx="2298">
                  <c:v>-7.0798100000000002</c:v>
                </c:pt>
                <c:pt idx="2299">
                  <c:v>-7.0798100000000002</c:v>
                </c:pt>
                <c:pt idx="2300">
                  <c:v>-7.0791000000000004</c:v>
                </c:pt>
                <c:pt idx="2301">
                  <c:v>-7.0791000000000004</c:v>
                </c:pt>
                <c:pt idx="2302">
                  <c:v>-7.0776500000000002</c:v>
                </c:pt>
                <c:pt idx="2303">
                  <c:v>-7.0756699999999997</c:v>
                </c:pt>
                <c:pt idx="2304">
                  <c:v>-7.0756699999999997</c:v>
                </c:pt>
                <c:pt idx="2305">
                  <c:v>-7.0741500000000004</c:v>
                </c:pt>
                <c:pt idx="2306">
                  <c:v>-7.0741500000000004</c:v>
                </c:pt>
                <c:pt idx="2307">
                  <c:v>-7.0694999999999997</c:v>
                </c:pt>
                <c:pt idx="2308">
                  <c:v>-7.0694999999999997</c:v>
                </c:pt>
                <c:pt idx="2309">
                  <c:v>-7.0671600000000003</c:v>
                </c:pt>
                <c:pt idx="2310">
                  <c:v>-7.0671600000000003</c:v>
                </c:pt>
                <c:pt idx="2311">
                  <c:v>-7.0653600000000001</c:v>
                </c:pt>
                <c:pt idx="2312">
                  <c:v>-7.0651799999999998</c:v>
                </c:pt>
                <c:pt idx="2313">
                  <c:v>-7.0597500000000002</c:v>
                </c:pt>
                <c:pt idx="2314">
                  <c:v>-7.0597500000000002</c:v>
                </c:pt>
                <c:pt idx="2315">
                  <c:v>-7.0597500000000002</c:v>
                </c:pt>
                <c:pt idx="2316">
                  <c:v>-7.0565300000000004</c:v>
                </c:pt>
                <c:pt idx="2317">
                  <c:v>-7.0565300000000004</c:v>
                </c:pt>
                <c:pt idx="2318">
                  <c:v>-7.0492299999999997</c:v>
                </c:pt>
                <c:pt idx="2319">
                  <c:v>-7.0492299999999997</c:v>
                </c:pt>
                <c:pt idx="2320">
                  <c:v>-7.0457900000000002</c:v>
                </c:pt>
                <c:pt idx="2321">
                  <c:v>-7.0453299999999999</c:v>
                </c:pt>
                <c:pt idx="2322">
                  <c:v>-7.0421800000000001</c:v>
                </c:pt>
                <c:pt idx="2323">
                  <c:v>-7.0421800000000001</c:v>
                </c:pt>
                <c:pt idx="2324">
                  <c:v>-7.0365099999999998</c:v>
                </c:pt>
                <c:pt idx="2325">
                  <c:v>-7.0357200000000004</c:v>
                </c:pt>
                <c:pt idx="2326">
                  <c:v>-7.0357200000000004</c:v>
                </c:pt>
                <c:pt idx="2327">
                  <c:v>-7.0286200000000001</c:v>
                </c:pt>
                <c:pt idx="2328">
                  <c:v>-7.0278900000000002</c:v>
                </c:pt>
                <c:pt idx="2329">
                  <c:v>-7.0211100000000002</c:v>
                </c:pt>
                <c:pt idx="2330">
                  <c:v>-7.0211100000000002</c:v>
                </c:pt>
                <c:pt idx="2331">
                  <c:v>-7.0145900000000001</c:v>
                </c:pt>
                <c:pt idx="2332">
                  <c:v>-7.0145900000000001</c:v>
                </c:pt>
                <c:pt idx="2333">
                  <c:v>-7.0097300000000002</c:v>
                </c:pt>
                <c:pt idx="2334">
                  <c:v>-7.0097300000000002</c:v>
                </c:pt>
                <c:pt idx="2335">
                  <c:v>-7.0008900000000001</c:v>
                </c:pt>
                <c:pt idx="2336">
                  <c:v>-7.0008900000000001</c:v>
                </c:pt>
                <c:pt idx="2337">
                  <c:v>-7.0008900000000001</c:v>
                </c:pt>
                <c:pt idx="2338">
                  <c:v>-6.9979300000000002</c:v>
                </c:pt>
                <c:pt idx="2339">
                  <c:v>-6.9954400000000003</c:v>
                </c:pt>
                <c:pt idx="2340">
                  <c:v>-6.99322</c:v>
                </c:pt>
                <c:pt idx="2341">
                  <c:v>-6.99322</c:v>
                </c:pt>
                <c:pt idx="2342">
                  <c:v>-6.9859900000000001</c:v>
                </c:pt>
                <c:pt idx="2343">
                  <c:v>-6.9859900000000001</c:v>
                </c:pt>
                <c:pt idx="2344">
                  <c:v>-6.9859900000000001</c:v>
                </c:pt>
                <c:pt idx="2345">
                  <c:v>-6.9859900000000001</c:v>
                </c:pt>
                <c:pt idx="2346">
                  <c:v>-6.9856800000000003</c:v>
                </c:pt>
                <c:pt idx="2347">
                  <c:v>-6.9843500000000001</c:v>
                </c:pt>
                <c:pt idx="2348">
                  <c:v>-6.9836999999999998</c:v>
                </c:pt>
                <c:pt idx="2349">
                  <c:v>-6.9799300000000004</c:v>
                </c:pt>
                <c:pt idx="2350">
                  <c:v>-6.9799300000000004</c:v>
                </c:pt>
                <c:pt idx="2351">
                  <c:v>-6.9768999999999997</c:v>
                </c:pt>
                <c:pt idx="2352">
                  <c:v>-6.9768999999999997</c:v>
                </c:pt>
                <c:pt idx="2353">
                  <c:v>-6.9722400000000002</c:v>
                </c:pt>
                <c:pt idx="2354">
                  <c:v>-6.9722400000000002</c:v>
                </c:pt>
                <c:pt idx="2355">
                  <c:v>-6.9709399999999997</c:v>
                </c:pt>
                <c:pt idx="2356">
                  <c:v>-6.97</c:v>
                </c:pt>
                <c:pt idx="2357">
                  <c:v>-6.9680999999999997</c:v>
                </c:pt>
                <c:pt idx="2358">
                  <c:v>-6.9678100000000001</c:v>
                </c:pt>
                <c:pt idx="2359">
                  <c:v>-6.9678100000000001</c:v>
                </c:pt>
                <c:pt idx="2360">
                  <c:v>-6.9617599999999999</c:v>
                </c:pt>
                <c:pt idx="2361">
                  <c:v>-6.9617599999999999</c:v>
                </c:pt>
                <c:pt idx="2362">
                  <c:v>-6.9544499999999996</c:v>
                </c:pt>
                <c:pt idx="2363">
                  <c:v>-6.9544499999999996</c:v>
                </c:pt>
                <c:pt idx="2364">
                  <c:v>-6.9524499999999998</c:v>
                </c:pt>
                <c:pt idx="2365">
                  <c:v>-6.9524499999999998</c:v>
                </c:pt>
                <c:pt idx="2366">
                  <c:v>-6.9508000000000001</c:v>
                </c:pt>
                <c:pt idx="2367">
                  <c:v>-6.9508000000000001</c:v>
                </c:pt>
                <c:pt idx="2368">
                  <c:v>-6.9422699999999997</c:v>
                </c:pt>
                <c:pt idx="2369">
                  <c:v>-6.9418600000000001</c:v>
                </c:pt>
                <c:pt idx="2370">
                  <c:v>-6.9418600000000001</c:v>
                </c:pt>
                <c:pt idx="2371">
                  <c:v>-6.9362700000000004</c:v>
                </c:pt>
                <c:pt idx="2372">
                  <c:v>-6.9353999999999996</c:v>
                </c:pt>
                <c:pt idx="2373">
                  <c:v>-6.9268299999999998</c:v>
                </c:pt>
                <c:pt idx="2374">
                  <c:v>-6.9268299999999998</c:v>
                </c:pt>
                <c:pt idx="2375">
                  <c:v>-6.9193800000000003</c:v>
                </c:pt>
                <c:pt idx="2376">
                  <c:v>-6.9193800000000003</c:v>
                </c:pt>
                <c:pt idx="2377">
                  <c:v>-6.9184000000000001</c:v>
                </c:pt>
                <c:pt idx="2378">
                  <c:v>-6.9163100000000002</c:v>
                </c:pt>
                <c:pt idx="2379">
                  <c:v>-6.9058099999999998</c:v>
                </c:pt>
                <c:pt idx="2380">
                  <c:v>-6.9058099999999998</c:v>
                </c:pt>
                <c:pt idx="2381">
                  <c:v>-6.9058099999999998</c:v>
                </c:pt>
                <c:pt idx="2382">
                  <c:v>-6.8990900000000002</c:v>
                </c:pt>
                <c:pt idx="2383">
                  <c:v>-6.8990900000000002</c:v>
                </c:pt>
                <c:pt idx="2384">
                  <c:v>-6.8914099999999996</c:v>
                </c:pt>
                <c:pt idx="2385">
                  <c:v>-6.8914099999999996</c:v>
                </c:pt>
                <c:pt idx="2386">
                  <c:v>-6.8893000000000004</c:v>
                </c:pt>
                <c:pt idx="2387">
                  <c:v>-6.8876299999999997</c:v>
                </c:pt>
                <c:pt idx="2388">
                  <c:v>-6.8852799999999998</c:v>
                </c:pt>
                <c:pt idx="2389">
                  <c:v>-6.8807299999999998</c:v>
                </c:pt>
                <c:pt idx="2390">
                  <c:v>-6.8807299999999998</c:v>
                </c:pt>
                <c:pt idx="2391">
                  <c:v>-6.8659299999999996</c:v>
                </c:pt>
                <c:pt idx="2392">
                  <c:v>-6.8659299999999996</c:v>
                </c:pt>
                <c:pt idx="2393">
                  <c:v>-6.8659299999999996</c:v>
                </c:pt>
                <c:pt idx="2394">
                  <c:v>-6.8597799999999998</c:v>
                </c:pt>
                <c:pt idx="2395">
                  <c:v>-6.8529400000000003</c:v>
                </c:pt>
                <c:pt idx="2396">
                  <c:v>-6.8529400000000003</c:v>
                </c:pt>
                <c:pt idx="2397">
                  <c:v>-6.8515699999999997</c:v>
                </c:pt>
                <c:pt idx="2398">
                  <c:v>-6.8444200000000004</c:v>
                </c:pt>
                <c:pt idx="2399">
                  <c:v>-6.8444200000000004</c:v>
                </c:pt>
                <c:pt idx="2400">
                  <c:v>-6.8412699999999997</c:v>
                </c:pt>
                <c:pt idx="2401">
                  <c:v>-6.83969</c:v>
                </c:pt>
                <c:pt idx="2402">
                  <c:v>-6.8365299999999998</c:v>
                </c:pt>
                <c:pt idx="2403">
                  <c:v>-6.83568</c:v>
                </c:pt>
                <c:pt idx="2404">
                  <c:v>-6.8266499999999999</c:v>
                </c:pt>
                <c:pt idx="2405">
                  <c:v>-6.8266499999999999</c:v>
                </c:pt>
                <c:pt idx="2406">
                  <c:v>-6.8241800000000001</c:v>
                </c:pt>
                <c:pt idx="2407">
                  <c:v>-6.8241800000000001</c:v>
                </c:pt>
                <c:pt idx="2408">
                  <c:v>-6.8241800000000001</c:v>
                </c:pt>
                <c:pt idx="2409">
                  <c:v>-6.8209900000000001</c:v>
                </c:pt>
                <c:pt idx="2410">
                  <c:v>-6.8209900000000001</c:v>
                </c:pt>
                <c:pt idx="2411">
                  <c:v>-6.8209900000000001</c:v>
                </c:pt>
                <c:pt idx="2412">
                  <c:v>-6.8209900000000001</c:v>
                </c:pt>
                <c:pt idx="2413">
                  <c:v>-6.8209900000000001</c:v>
                </c:pt>
                <c:pt idx="2414">
                  <c:v>-6.8209900000000001</c:v>
                </c:pt>
                <c:pt idx="2415">
                  <c:v>-6.8209900000000001</c:v>
                </c:pt>
                <c:pt idx="2416">
                  <c:v>-6.8209900000000001</c:v>
                </c:pt>
                <c:pt idx="2417">
                  <c:v>-6.8209900000000001</c:v>
                </c:pt>
                <c:pt idx="2418">
                  <c:v>-6.8209900000000001</c:v>
                </c:pt>
                <c:pt idx="2419">
                  <c:v>-6.8209900000000001</c:v>
                </c:pt>
                <c:pt idx="2420">
                  <c:v>-6.8209900000000001</c:v>
                </c:pt>
                <c:pt idx="2421">
                  <c:v>-6.8209900000000001</c:v>
                </c:pt>
                <c:pt idx="2422">
                  <c:v>-6.8209900000000001</c:v>
                </c:pt>
                <c:pt idx="2423">
                  <c:v>-6.8209900000000001</c:v>
                </c:pt>
                <c:pt idx="2424">
                  <c:v>-6.8209900000000001</c:v>
                </c:pt>
                <c:pt idx="2425">
                  <c:v>-6.8209900000000001</c:v>
                </c:pt>
                <c:pt idx="2426">
                  <c:v>-6.8209900000000001</c:v>
                </c:pt>
                <c:pt idx="2427">
                  <c:v>-6.8209900000000001</c:v>
                </c:pt>
                <c:pt idx="2428">
                  <c:v>-6.8209900000000001</c:v>
                </c:pt>
                <c:pt idx="2429">
                  <c:v>-6.8209900000000001</c:v>
                </c:pt>
                <c:pt idx="2430">
                  <c:v>-6.8209900000000001</c:v>
                </c:pt>
                <c:pt idx="2431">
                  <c:v>-6.8199500000000004</c:v>
                </c:pt>
                <c:pt idx="2432">
                  <c:v>-6.8198299999999996</c:v>
                </c:pt>
                <c:pt idx="2433">
                  <c:v>-6.8198299999999996</c:v>
                </c:pt>
                <c:pt idx="2434">
                  <c:v>-6.8167900000000001</c:v>
                </c:pt>
                <c:pt idx="2435">
                  <c:v>-6.8071000000000002</c:v>
                </c:pt>
                <c:pt idx="2436">
                  <c:v>-6.8071000000000002</c:v>
                </c:pt>
                <c:pt idx="2437">
                  <c:v>-6.8071000000000002</c:v>
                </c:pt>
                <c:pt idx="2438">
                  <c:v>-6.80457</c:v>
                </c:pt>
                <c:pt idx="2439">
                  <c:v>-6.8008499999999996</c:v>
                </c:pt>
                <c:pt idx="2440">
                  <c:v>-6.8008499999999996</c:v>
                </c:pt>
                <c:pt idx="2441">
                  <c:v>-6.7980999999999998</c:v>
                </c:pt>
                <c:pt idx="2442">
                  <c:v>-6.7928100000000002</c:v>
                </c:pt>
                <c:pt idx="2443">
                  <c:v>-6.7907400000000004</c:v>
                </c:pt>
                <c:pt idx="2444">
                  <c:v>-6.7900700000000001</c:v>
                </c:pt>
                <c:pt idx="2445">
                  <c:v>-6.7882100000000003</c:v>
                </c:pt>
                <c:pt idx="2446">
                  <c:v>-6.7825300000000004</c:v>
                </c:pt>
                <c:pt idx="2447">
                  <c:v>-6.7825300000000004</c:v>
                </c:pt>
                <c:pt idx="2448">
                  <c:v>-6.7778999999999998</c:v>
                </c:pt>
                <c:pt idx="2449">
                  <c:v>-6.7778999999999998</c:v>
                </c:pt>
                <c:pt idx="2450">
                  <c:v>-6.7747799999999998</c:v>
                </c:pt>
                <c:pt idx="2451">
                  <c:v>-6.7742899999999997</c:v>
                </c:pt>
                <c:pt idx="2452">
                  <c:v>-6.7712399999999997</c:v>
                </c:pt>
                <c:pt idx="2453">
                  <c:v>-6.7683200000000001</c:v>
                </c:pt>
                <c:pt idx="2454">
                  <c:v>-6.7644700000000002</c:v>
                </c:pt>
                <c:pt idx="2455">
                  <c:v>-6.7617599999999998</c:v>
                </c:pt>
                <c:pt idx="2456">
                  <c:v>-6.7610999999999999</c:v>
                </c:pt>
                <c:pt idx="2457">
                  <c:v>-6.7538200000000002</c:v>
                </c:pt>
                <c:pt idx="2458">
                  <c:v>-6.7538200000000002</c:v>
                </c:pt>
                <c:pt idx="2459">
                  <c:v>-6.7485099999999996</c:v>
                </c:pt>
                <c:pt idx="2460">
                  <c:v>-6.7481799999999996</c:v>
                </c:pt>
                <c:pt idx="2461">
                  <c:v>-6.7393000000000001</c:v>
                </c:pt>
                <c:pt idx="2462">
                  <c:v>-6.7393000000000001</c:v>
                </c:pt>
                <c:pt idx="2463">
                  <c:v>-6.7393000000000001</c:v>
                </c:pt>
                <c:pt idx="2464">
                  <c:v>-6.7334899999999998</c:v>
                </c:pt>
                <c:pt idx="2465">
                  <c:v>-6.7334899999999998</c:v>
                </c:pt>
                <c:pt idx="2466">
                  <c:v>-6.7334899999999998</c:v>
                </c:pt>
                <c:pt idx="2467">
                  <c:v>-6.73163</c:v>
                </c:pt>
                <c:pt idx="2468">
                  <c:v>-6.7282299999999999</c:v>
                </c:pt>
                <c:pt idx="2469">
                  <c:v>-6.7282299999999999</c:v>
                </c:pt>
                <c:pt idx="2470">
                  <c:v>-6.7282299999999999</c:v>
                </c:pt>
                <c:pt idx="2471">
                  <c:v>-6.7262700000000004</c:v>
                </c:pt>
                <c:pt idx="2472">
                  <c:v>-6.72539</c:v>
                </c:pt>
                <c:pt idx="2473">
                  <c:v>-6.72539</c:v>
                </c:pt>
                <c:pt idx="2474">
                  <c:v>-6.7237200000000001</c:v>
                </c:pt>
                <c:pt idx="2475">
                  <c:v>-6.7223600000000001</c:v>
                </c:pt>
                <c:pt idx="2476">
                  <c:v>-6.7223600000000001</c:v>
                </c:pt>
                <c:pt idx="2477">
                  <c:v>-6.7223600000000001</c:v>
                </c:pt>
                <c:pt idx="2478">
                  <c:v>-6.7223600000000001</c:v>
                </c:pt>
                <c:pt idx="2479">
                  <c:v>-6.7187799999999998</c:v>
                </c:pt>
                <c:pt idx="2480">
                  <c:v>-6.7187799999999998</c:v>
                </c:pt>
                <c:pt idx="2481">
                  <c:v>-6.7160700000000002</c:v>
                </c:pt>
                <c:pt idx="2482">
                  <c:v>-6.7160700000000002</c:v>
                </c:pt>
                <c:pt idx="2483">
                  <c:v>-6.7127499999999998</c:v>
                </c:pt>
                <c:pt idx="2484">
                  <c:v>-6.7123200000000001</c:v>
                </c:pt>
                <c:pt idx="2485">
                  <c:v>-6.7075199999999997</c:v>
                </c:pt>
                <c:pt idx="2486">
                  <c:v>-6.7060399999999998</c:v>
                </c:pt>
                <c:pt idx="2487">
                  <c:v>-6.70214</c:v>
                </c:pt>
                <c:pt idx="2488">
                  <c:v>-6.6993400000000003</c:v>
                </c:pt>
                <c:pt idx="2489">
                  <c:v>-6.6993400000000003</c:v>
                </c:pt>
                <c:pt idx="2490">
                  <c:v>-6.69156</c:v>
                </c:pt>
                <c:pt idx="2491">
                  <c:v>-6.6906400000000001</c:v>
                </c:pt>
                <c:pt idx="2492">
                  <c:v>-6.6868100000000004</c:v>
                </c:pt>
                <c:pt idx="2493">
                  <c:v>-6.6855700000000002</c:v>
                </c:pt>
                <c:pt idx="2494">
                  <c:v>-6.6761400000000002</c:v>
                </c:pt>
                <c:pt idx="2495">
                  <c:v>-6.6761400000000002</c:v>
                </c:pt>
                <c:pt idx="2496">
                  <c:v>-6.6761400000000002</c:v>
                </c:pt>
                <c:pt idx="2497">
                  <c:v>-6.6686699999999997</c:v>
                </c:pt>
                <c:pt idx="2498">
                  <c:v>-6.6663300000000003</c:v>
                </c:pt>
                <c:pt idx="2499">
                  <c:v>-6.6657500000000001</c:v>
                </c:pt>
                <c:pt idx="2500">
                  <c:v>-6.6640800000000002</c:v>
                </c:pt>
                <c:pt idx="2501">
                  <c:v>-6.6515700000000004</c:v>
                </c:pt>
                <c:pt idx="2502">
                  <c:v>-6.6515700000000004</c:v>
                </c:pt>
                <c:pt idx="2503">
                  <c:v>-6.6503399999999999</c:v>
                </c:pt>
                <c:pt idx="2504">
                  <c:v>-6.6426299999999996</c:v>
                </c:pt>
                <c:pt idx="2505">
                  <c:v>-6.6400800000000002</c:v>
                </c:pt>
                <c:pt idx="2506">
                  <c:v>-6.6400800000000002</c:v>
                </c:pt>
                <c:pt idx="2507">
                  <c:v>-6.63185</c:v>
                </c:pt>
                <c:pt idx="2508">
                  <c:v>-6.6293800000000003</c:v>
                </c:pt>
                <c:pt idx="2509">
                  <c:v>-6.6293800000000003</c:v>
                </c:pt>
                <c:pt idx="2510">
                  <c:v>-6.6245900000000004</c:v>
                </c:pt>
                <c:pt idx="2511">
                  <c:v>-6.6227499999999999</c:v>
                </c:pt>
                <c:pt idx="2512">
                  <c:v>-6.6188900000000004</c:v>
                </c:pt>
                <c:pt idx="2513">
                  <c:v>-6.6188900000000004</c:v>
                </c:pt>
                <c:pt idx="2514">
                  <c:v>-6.6130899999999997</c:v>
                </c:pt>
                <c:pt idx="2515">
                  <c:v>-6.61287</c:v>
                </c:pt>
                <c:pt idx="2516">
                  <c:v>-6.6109999999999998</c:v>
                </c:pt>
                <c:pt idx="2517">
                  <c:v>-6.6102999999999996</c:v>
                </c:pt>
                <c:pt idx="2518">
                  <c:v>-6.6084399999999999</c:v>
                </c:pt>
                <c:pt idx="2519">
                  <c:v>-6.6048200000000001</c:v>
                </c:pt>
                <c:pt idx="2520">
                  <c:v>-6.6025299999999998</c:v>
                </c:pt>
                <c:pt idx="2521">
                  <c:v>-6.6020599999999998</c:v>
                </c:pt>
                <c:pt idx="2522">
                  <c:v>-6.6017799999999998</c:v>
                </c:pt>
                <c:pt idx="2523">
                  <c:v>-6.5962100000000001</c:v>
                </c:pt>
                <c:pt idx="2524">
                  <c:v>-6.5962100000000001</c:v>
                </c:pt>
                <c:pt idx="2525">
                  <c:v>-6.5962100000000001</c:v>
                </c:pt>
                <c:pt idx="2526">
                  <c:v>-6.5954899999999999</c:v>
                </c:pt>
                <c:pt idx="2527">
                  <c:v>-6.5919299999999996</c:v>
                </c:pt>
                <c:pt idx="2528">
                  <c:v>-6.5919299999999996</c:v>
                </c:pt>
                <c:pt idx="2529">
                  <c:v>-6.5916800000000002</c:v>
                </c:pt>
                <c:pt idx="2530">
                  <c:v>-6.5853599999999997</c:v>
                </c:pt>
                <c:pt idx="2531">
                  <c:v>-6.5853599999999997</c:v>
                </c:pt>
                <c:pt idx="2532">
                  <c:v>-6.5853599999999997</c:v>
                </c:pt>
                <c:pt idx="2533">
                  <c:v>-6.5821300000000003</c:v>
                </c:pt>
                <c:pt idx="2534">
                  <c:v>-6.5764899999999997</c:v>
                </c:pt>
                <c:pt idx="2535">
                  <c:v>-6.5764899999999997</c:v>
                </c:pt>
                <c:pt idx="2536">
                  <c:v>-6.5714600000000001</c:v>
                </c:pt>
                <c:pt idx="2537">
                  <c:v>-6.5644099999999996</c:v>
                </c:pt>
                <c:pt idx="2538">
                  <c:v>-6.5644099999999996</c:v>
                </c:pt>
                <c:pt idx="2539">
                  <c:v>-6.56325</c:v>
                </c:pt>
                <c:pt idx="2540">
                  <c:v>-6.5590000000000002</c:v>
                </c:pt>
                <c:pt idx="2541">
                  <c:v>-6.5497500000000004</c:v>
                </c:pt>
                <c:pt idx="2542">
                  <c:v>-6.5497500000000004</c:v>
                </c:pt>
                <c:pt idx="2543">
                  <c:v>-6.5446600000000004</c:v>
                </c:pt>
                <c:pt idx="2544">
                  <c:v>-6.5421199999999997</c:v>
                </c:pt>
                <c:pt idx="2545">
                  <c:v>-6.5352300000000003</c:v>
                </c:pt>
                <c:pt idx="2546">
                  <c:v>-6.5312200000000002</c:v>
                </c:pt>
                <c:pt idx="2547">
                  <c:v>-6.5273500000000002</c:v>
                </c:pt>
                <c:pt idx="2548">
                  <c:v>-6.52163</c:v>
                </c:pt>
                <c:pt idx="2549">
                  <c:v>-6.5174300000000001</c:v>
                </c:pt>
                <c:pt idx="2550">
                  <c:v>-6.5047600000000001</c:v>
                </c:pt>
                <c:pt idx="2551">
                  <c:v>-6.4999599999999997</c:v>
                </c:pt>
                <c:pt idx="2552">
                  <c:v>-6.4903199999999996</c:v>
                </c:pt>
                <c:pt idx="2553">
                  <c:v>-6.4813599999999996</c:v>
                </c:pt>
                <c:pt idx="2554">
                  <c:v>-6.4720500000000003</c:v>
                </c:pt>
                <c:pt idx="2555">
                  <c:v>-6.4561700000000002</c:v>
                </c:pt>
                <c:pt idx="2556">
                  <c:v>-6.4350699999999996</c:v>
                </c:pt>
                <c:pt idx="2557">
                  <c:v>-6.42401</c:v>
                </c:pt>
                <c:pt idx="2558">
                  <c:v>-6.4162499999999998</c:v>
                </c:pt>
                <c:pt idx="2559">
                  <c:v>-6.40768</c:v>
                </c:pt>
                <c:pt idx="2560">
                  <c:v>-6.3997400000000004</c:v>
                </c:pt>
                <c:pt idx="2561">
                  <c:v>-6.3959999999999999</c:v>
                </c:pt>
                <c:pt idx="2562">
                  <c:v>-6.3941800000000004</c:v>
                </c:pt>
                <c:pt idx="2563">
                  <c:v>-6.3806799999999999</c:v>
                </c:pt>
                <c:pt idx="2564">
                  <c:v>-6.3786800000000001</c:v>
                </c:pt>
                <c:pt idx="2565">
                  <c:v>-6.3748500000000003</c:v>
                </c:pt>
                <c:pt idx="2566">
                  <c:v>-6.3672800000000001</c:v>
                </c:pt>
                <c:pt idx="2567">
                  <c:v>-6.3590999999999998</c:v>
                </c:pt>
                <c:pt idx="2568">
                  <c:v>-6.3564800000000004</c:v>
                </c:pt>
                <c:pt idx="2569">
                  <c:v>-6.3530699999999998</c:v>
                </c:pt>
                <c:pt idx="2570">
                  <c:v>-6.3441299999999998</c:v>
                </c:pt>
                <c:pt idx="2571">
                  <c:v>-6.3414099999999998</c:v>
                </c:pt>
                <c:pt idx="2572">
                  <c:v>-6.3345700000000003</c:v>
                </c:pt>
                <c:pt idx="2573">
                  <c:v>-6.3334000000000001</c:v>
                </c:pt>
                <c:pt idx="2574">
                  <c:v>-6.3218199999999998</c:v>
                </c:pt>
                <c:pt idx="2575">
                  <c:v>-6.3214600000000001</c:v>
                </c:pt>
                <c:pt idx="2576">
                  <c:v>-6.3155400000000004</c:v>
                </c:pt>
                <c:pt idx="2577">
                  <c:v>-6.3109000000000002</c:v>
                </c:pt>
                <c:pt idx="2578">
                  <c:v>-6.3056200000000002</c:v>
                </c:pt>
                <c:pt idx="2579">
                  <c:v>-6.3002900000000004</c:v>
                </c:pt>
                <c:pt idx="2580">
                  <c:v>-6.29678</c:v>
                </c:pt>
                <c:pt idx="2581">
                  <c:v>-6.29094</c:v>
                </c:pt>
                <c:pt idx="2582">
                  <c:v>-6.28817</c:v>
                </c:pt>
                <c:pt idx="2583">
                  <c:v>-6.2819700000000003</c:v>
                </c:pt>
                <c:pt idx="2584">
                  <c:v>-6.2819700000000003</c:v>
                </c:pt>
                <c:pt idx="2585">
                  <c:v>-6.2770999999999999</c:v>
                </c:pt>
                <c:pt idx="2586">
                  <c:v>-6.2750899999999996</c:v>
                </c:pt>
                <c:pt idx="2587">
                  <c:v>-6.2724099999999998</c:v>
                </c:pt>
                <c:pt idx="2588">
                  <c:v>-6.27163</c:v>
                </c:pt>
                <c:pt idx="2589">
                  <c:v>-6.2671299999999999</c:v>
                </c:pt>
                <c:pt idx="2590">
                  <c:v>-6.2619499999999997</c:v>
                </c:pt>
                <c:pt idx="2591">
                  <c:v>-6.2619499999999997</c:v>
                </c:pt>
                <c:pt idx="2592">
                  <c:v>-6.2597399999999999</c:v>
                </c:pt>
                <c:pt idx="2593">
                  <c:v>-6.2583799999999998</c:v>
                </c:pt>
                <c:pt idx="2594">
                  <c:v>-6.2521599999999999</c:v>
                </c:pt>
                <c:pt idx="2595">
                  <c:v>-6.2521599999999999</c:v>
                </c:pt>
                <c:pt idx="2596">
                  <c:v>-6.2473999999999998</c:v>
                </c:pt>
                <c:pt idx="2597">
                  <c:v>-6.2470699999999999</c:v>
                </c:pt>
                <c:pt idx="2598">
                  <c:v>-6.2434500000000002</c:v>
                </c:pt>
                <c:pt idx="2599">
                  <c:v>-6.2390100000000004</c:v>
                </c:pt>
                <c:pt idx="2600">
                  <c:v>-6.23752</c:v>
                </c:pt>
                <c:pt idx="2601">
                  <c:v>-6.2324099999999998</c:v>
                </c:pt>
                <c:pt idx="2602">
                  <c:v>-6.2324099999999998</c:v>
                </c:pt>
                <c:pt idx="2603">
                  <c:v>-6.2266899999999996</c:v>
                </c:pt>
                <c:pt idx="2604">
                  <c:v>-6.2266899999999996</c:v>
                </c:pt>
                <c:pt idx="2605">
                  <c:v>-6.2266899999999996</c:v>
                </c:pt>
                <c:pt idx="2606">
                  <c:v>-6.2215199999999999</c:v>
                </c:pt>
                <c:pt idx="2607">
                  <c:v>-6.2157499999999999</c:v>
                </c:pt>
                <c:pt idx="2608">
                  <c:v>-6.2157499999999999</c:v>
                </c:pt>
                <c:pt idx="2609">
                  <c:v>-6.2157499999999999</c:v>
                </c:pt>
                <c:pt idx="2610">
                  <c:v>-6.2106899999999996</c:v>
                </c:pt>
                <c:pt idx="2611">
                  <c:v>-6.2074999999999996</c:v>
                </c:pt>
                <c:pt idx="2612">
                  <c:v>-6.2026500000000002</c:v>
                </c:pt>
                <c:pt idx="2613">
                  <c:v>-6.2026500000000002</c:v>
                </c:pt>
                <c:pt idx="2614">
                  <c:v>-6.1970499999999999</c:v>
                </c:pt>
                <c:pt idx="2615">
                  <c:v>-6.1918800000000003</c:v>
                </c:pt>
                <c:pt idx="2616">
                  <c:v>-6.1888399999999999</c:v>
                </c:pt>
                <c:pt idx="2617">
                  <c:v>-6.1885300000000001</c:v>
                </c:pt>
                <c:pt idx="2618">
                  <c:v>-6.1802700000000002</c:v>
                </c:pt>
                <c:pt idx="2619">
                  <c:v>-6.1776299999999997</c:v>
                </c:pt>
                <c:pt idx="2620">
                  <c:v>-6.1752900000000004</c:v>
                </c:pt>
                <c:pt idx="2621">
                  <c:v>-6.1724899999999998</c:v>
                </c:pt>
                <c:pt idx="2622">
                  <c:v>-6.1657400000000004</c:v>
                </c:pt>
                <c:pt idx="2623">
                  <c:v>-6.1598600000000001</c:v>
                </c:pt>
                <c:pt idx="2624">
                  <c:v>-6.1598600000000001</c:v>
                </c:pt>
                <c:pt idx="2625">
                  <c:v>-6.15381</c:v>
                </c:pt>
                <c:pt idx="2626">
                  <c:v>-6.14961</c:v>
                </c:pt>
                <c:pt idx="2627">
                  <c:v>-6.1474099999999998</c:v>
                </c:pt>
                <c:pt idx="2628">
                  <c:v>-6.1463700000000001</c:v>
                </c:pt>
                <c:pt idx="2629">
                  <c:v>-6.1394000000000002</c:v>
                </c:pt>
                <c:pt idx="2630">
                  <c:v>-6.1345999999999998</c:v>
                </c:pt>
                <c:pt idx="2631">
                  <c:v>-6.1345999999999998</c:v>
                </c:pt>
                <c:pt idx="2632">
                  <c:v>-6.1345999999999998</c:v>
                </c:pt>
                <c:pt idx="2633">
                  <c:v>-6.1332599999999999</c:v>
                </c:pt>
                <c:pt idx="2634">
                  <c:v>-6.12575</c:v>
                </c:pt>
                <c:pt idx="2635">
                  <c:v>-6.12575</c:v>
                </c:pt>
                <c:pt idx="2636">
                  <c:v>-6.12575</c:v>
                </c:pt>
                <c:pt idx="2637">
                  <c:v>-6.1214899999999997</c:v>
                </c:pt>
                <c:pt idx="2638">
                  <c:v>-6.1188200000000004</c:v>
                </c:pt>
                <c:pt idx="2639">
                  <c:v>-6.1188200000000004</c:v>
                </c:pt>
                <c:pt idx="2640">
                  <c:v>-6.1188200000000004</c:v>
                </c:pt>
                <c:pt idx="2641">
                  <c:v>-6.1188200000000004</c:v>
                </c:pt>
                <c:pt idx="2642">
                  <c:v>-6.1188200000000004</c:v>
                </c:pt>
                <c:pt idx="2643">
                  <c:v>-6.1188200000000004</c:v>
                </c:pt>
                <c:pt idx="2644">
                  <c:v>-6.1188200000000004</c:v>
                </c:pt>
                <c:pt idx="2645">
                  <c:v>-6.1184500000000002</c:v>
                </c:pt>
                <c:pt idx="2646">
                  <c:v>-6.1184500000000002</c:v>
                </c:pt>
                <c:pt idx="2647">
                  <c:v>-6.1184500000000002</c:v>
                </c:pt>
                <c:pt idx="2648">
                  <c:v>-6.1184500000000002</c:v>
                </c:pt>
                <c:pt idx="2649">
                  <c:v>-6.1167600000000002</c:v>
                </c:pt>
                <c:pt idx="2650">
                  <c:v>-6.1138700000000004</c:v>
                </c:pt>
                <c:pt idx="2651">
                  <c:v>-6.1078799999999998</c:v>
                </c:pt>
                <c:pt idx="2652">
                  <c:v>-6.1049899999999999</c:v>
                </c:pt>
                <c:pt idx="2653">
                  <c:v>-6.1034899999999999</c:v>
                </c:pt>
                <c:pt idx="2654">
                  <c:v>-6.10006</c:v>
                </c:pt>
                <c:pt idx="2655">
                  <c:v>-6.0938299999999996</c:v>
                </c:pt>
                <c:pt idx="2656">
                  <c:v>-6.0871500000000003</c:v>
                </c:pt>
                <c:pt idx="2657">
                  <c:v>-6.0871500000000003</c:v>
                </c:pt>
                <c:pt idx="2658">
                  <c:v>-6.0792700000000002</c:v>
                </c:pt>
                <c:pt idx="2659">
                  <c:v>-6.0727000000000002</c:v>
                </c:pt>
                <c:pt idx="2660">
                  <c:v>-6.0684800000000001</c:v>
                </c:pt>
                <c:pt idx="2661">
                  <c:v>-6.0667799999999996</c:v>
                </c:pt>
                <c:pt idx="2662">
                  <c:v>-6.0611699999999997</c:v>
                </c:pt>
                <c:pt idx="2663">
                  <c:v>-6.0561600000000002</c:v>
                </c:pt>
                <c:pt idx="2664">
                  <c:v>-6.0506799999999998</c:v>
                </c:pt>
                <c:pt idx="2665">
                  <c:v>-6.0460700000000003</c:v>
                </c:pt>
                <c:pt idx="2666">
                  <c:v>-6.0407200000000003</c:v>
                </c:pt>
                <c:pt idx="2667">
                  <c:v>-6.0343099999999996</c:v>
                </c:pt>
                <c:pt idx="2668">
                  <c:v>-6.0339099999999997</c:v>
                </c:pt>
                <c:pt idx="2669">
                  <c:v>-6.0246899999999997</c:v>
                </c:pt>
                <c:pt idx="2670">
                  <c:v>-6.0215399999999999</c:v>
                </c:pt>
                <c:pt idx="2671">
                  <c:v>-6.0143000000000004</c:v>
                </c:pt>
                <c:pt idx="2672">
                  <c:v>-6.0140200000000004</c:v>
                </c:pt>
                <c:pt idx="2673">
                  <c:v>-6.0072799999999997</c:v>
                </c:pt>
                <c:pt idx="2674">
                  <c:v>-6.0017699999999996</c:v>
                </c:pt>
                <c:pt idx="2675">
                  <c:v>-5.9983000000000004</c:v>
                </c:pt>
                <c:pt idx="2676">
                  <c:v>-5.9953200000000004</c:v>
                </c:pt>
                <c:pt idx="2677">
                  <c:v>-5.9914699999999996</c:v>
                </c:pt>
                <c:pt idx="2678">
                  <c:v>-5.9832000000000001</c:v>
                </c:pt>
                <c:pt idx="2679">
                  <c:v>-5.9832000000000001</c:v>
                </c:pt>
                <c:pt idx="2680">
                  <c:v>-5.98177</c:v>
                </c:pt>
                <c:pt idx="2681">
                  <c:v>-5.9763599999999997</c:v>
                </c:pt>
                <c:pt idx="2682">
                  <c:v>-5.96774</c:v>
                </c:pt>
                <c:pt idx="2683">
                  <c:v>-5.96774</c:v>
                </c:pt>
                <c:pt idx="2684">
                  <c:v>-5.96774</c:v>
                </c:pt>
                <c:pt idx="2685">
                  <c:v>-5.9632800000000001</c:v>
                </c:pt>
                <c:pt idx="2686">
                  <c:v>-5.9587700000000003</c:v>
                </c:pt>
                <c:pt idx="2687">
                  <c:v>-5.9553399999999996</c:v>
                </c:pt>
                <c:pt idx="2688">
                  <c:v>-5.9553399999999996</c:v>
                </c:pt>
                <c:pt idx="2689">
                  <c:v>-5.9495899999999997</c:v>
                </c:pt>
                <c:pt idx="2690">
                  <c:v>-5.9494400000000001</c:v>
                </c:pt>
                <c:pt idx="2691">
                  <c:v>-5.94245</c:v>
                </c:pt>
                <c:pt idx="2692">
                  <c:v>-5.9400399999999998</c:v>
                </c:pt>
                <c:pt idx="2693">
                  <c:v>-5.9349800000000004</c:v>
                </c:pt>
                <c:pt idx="2694">
                  <c:v>-5.9337499999999999</c:v>
                </c:pt>
                <c:pt idx="2695">
                  <c:v>-5.9267000000000003</c:v>
                </c:pt>
                <c:pt idx="2696">
                  <c:v>-5.9231100000000003</c:v>
                </c:pt>
                <c:pt idx="2697">
                  <c:v>-5.9226200000000002</c:v>
                </c:pt>
                <c:pt idx="2698">
                  <c:v>-5.9163399999999999</c:v>
                </c:pt>
                <c:pt idx="2699">
                  <c:v>-5.9106800000000002</c:v>
                </c:pt>
                <c:pt idx="2700">
                  <c:v>-5.9061500000000002</c:v>
                </c:pt>
                <c:pt idx="2701">
                  <c:v>-5.9061500000000002</c:v>
                </c:pt>
                <c:pt idx="2702">
                  <c:v>-5.8985200000000004</c:v>
                </c:pt>
                <c:pt idx="2703">
                  <c:v>-5.8933400000000002</c:v>
                </c:pt>
                <c:pt idx="2704">
                  <c:v>-5.8897399999999998</c:v>
                </c:pt>
                <c:pt idx="2705">
                  <c:v>-5.8876999999999997</c:v>
                </c:pt>
                <c:pt idx="2706">
                  <c:v>-5.8815900000000001</c:v>
                </c:pt>
                <c:pt idx="2707">
                  <c:v>-5.87812</c:v>
                </c:pt>
                <c:pt idx="2708">
                  <c:v>-5.8765599999999996</c:v>
                </c:pt>
                <c:pt idx="2709">
                  <c:v>-5.86836</c:v>
                </c:pt>
                <c:pt idx="2710">
                  <c:v>-5.86632</c:v>
                </c:pt>
                <c:pt idx="2711">
                  <c:v>-5.8604599999999998</c:v>
                </c:pt>
                <c:pt idx="2712">
                  <c:v>-5.8603100000000001</c:v>
                </c:pt>
                <c:pt idx="2713">
                  <c:v>-5.8538199999999998</c:v>
                </c:pt>
                <c:pt idx="2714">
                  <c:v>-5.8497300000000001</c:v>
                </c:pt>
                <c:pt idx="2715">
                  <c:v>-5.8458300000000003</c:v>
                </c:pt>
                <c:pt idx="2716">
                  <c:v>-5.8458300000000003</c:v>
                </c:pt>
                <c:pt idx="2717">
                  <c:v>-5.8376599999999996</c:v>
                </c:pt>
                <c:pt idx="2718">
                  <c:v>-5.8328699999999998</c:v>
                </c:pt>
                <c:pt idx="2719">
                  <c:v>-5.83066</c:v>
                </c:pt>
                <c:pt idx="2720">
                  <c:v>-5.8285999999999998</c:v>
                </c:pt>
                <c:pt idx="2721">
                  <c:v>-5.8209499999999998</c:v>
                </c:pt>
                <c:pt idx="2722">
                  <c:v>-5.8140200000000002</c:v>
                </c:pt>
                <c:pt idx="2723">
                  <c:v>-5.8140200000000002</c:v>
                </c:pt>
                <c:pt idx="2724">
                  <c:v>-5.8084899999999999</c:v>
                </c:pt>
                <c:pt idx="2725">
                  <c:v>-5.8018000000000001</c:v>
                </c:pt>
                <c:pt idx="2726">
                  <c:v>-5.7979200000000004</c:v>
                </c:pt>
                <c:pt idx="2727">
                  <c:v>-5.7970100000000002</c:v>
                </c:pt>
                <c:pt idx="2728">
                  <c:v>-5.7896999999999998</c:v>
                </c:pt>
                <c:pt idx="2729">
                  <c:v>-5.7872199999999996</c:v>
                </c:pt>
                <c:pt idx="2730">
                  <c:v>-5.7816400000000003</c:v>
                </c:pt>
                <c:pt idx="2731">
                  <c:v>-5.7770299999999999</c:v>
                </c:pt>
                <c:pt idx="2732">
                  <c:v>-5.7717599999999996</c:v>
                </c:pt>
                <c:pt idx="2733">
                  <c:v>-5.7678399999999996</c:v>
                </c:pt>
                <c:pt idx="2734">
                  <c:v>-5.7665899999999999</c:v>
                </c:pt>
                <c:pt idx="2735">
                  <c:v>-5.7552500000000002</c:v>
                </c:pt>
                <c:pt idx="2736">
                  <c:v>-5.7493299999999996</c:v>
                </c:pt>
                <c:pt idx="2737">
                  <c:v>-5.7484799999999998</c:v>
                </c:pt>
                <c:pt idx="2738">
                  <c:v>-5.7477499999999999</c:v>
                </c:pt>
                <c:pt idx="2739">
                  <c:v>-5.7331500000000002</c:v>
                </c:pt>
                <c:pt idx="2740">
                  <c:v>-5.7311100000000001</c:v>
                </c:pt>
                <c:pt idx="2741">
                  <c:v>-5.7311100000000001</c:v>
                </c:pt>
                <c:pt idx="2742">
                  <c:v>-5.7261699999999998</c:v>
                </c:pt>
                <c:pt idx="2743">
                  <c:v>-5.7168299999999999</c:v>
                </c:pt>
                <c:pt idx="2744">
                  <c:v>-5.7147699999999997</c:v>
                </c:pt>
                <c:pt idx="2745">
                  <c:v>-5.7147699999999997</c:v>
                </c:pt>
                <c:pt idx="2746">
                  <c:v>-5.70451</c:v>
                </c:pt>
                <c:pt idx="2747">
                  <c:v>-5.7005400000000002</c:v>
                </c:pt>
                <c:pt idx="2748">
                  <c:v>-5.6973099999999999</c:v>
                </c:pt>
                <c:pt idx="2749">
                  <c:v>-5.6973099999999999</c:v>
                </c:pt>
                <c:pt idx="2750">
                  <c:v>-5.6879200000000001</c:v>
                </c:pt>
                <c:pt idx="2751">
                  <c:v>-5.6871499999999999</c:v>
                </c:pt>
                <c:pt idx="2752">
                  <c:v>-5.68147</c:v>
                </c:pt>
                <c:pt idx="2753">
                  <c:v>-5.6782399999999997</c:v>
                </c:pt>
                <c:pt idx="2754">
                  <c:v>-5.6731100000000003</c:v>
                </c:pt>
                <c:pt idx="2755">
                  <c:v>-5.6695799999999998</c:v>
                </c:pt>
                <c:pt idx="2756">
                  <c:v>-5.6679300000000001</c:v>
                </c:pt>
                <c:pt idx="2757">
                  <c:v>-5.6605499999999997</c:v>
                </c:pt>
                <c:pt idx="2758">
                  <c:v>-5.6570900000000002</c:v>
                </c:pt>
                <c:pt idx="2759">
                  <c:v>-5.6513600000000004</c:v>
                </c:pt>
                <c:pt idx="2760">
                  <c:v>-5.6513600000000004</c:v>
                </c:pt>
                <c:pt idx="2761">
                  <c:v>-5.6451700000000002</c:v>
                </c:pt>
                <c:pt idx="2762">
                  <c:v>-5.6423500000000004</c:v>
                </c:pt>
                <c:pt idx="2763">
                  <c:v>-5.6387200000000002</c:v>
                </c:pt>
                <c:pt idx="2764">
                  <c:v>-5.6385399999999999</c:v>
                </c:pt>
                <c:pt idx="2765">
                  <c:v>-5.6310700000000002</c:v>
                </c:pt>
                <c:pt idx="2766">
                  <c:v>-5.62446</c:v>
                </c:pt>
                <c:pt idx="2767">
                  <c:v>-5.62446</c:v>
                </c:pt>
                <c:pt idx="2768">
                  <c:v>-5.61768</c:v>
                </c:pt>
                <c:pt idx="2769">
                  <c:v>-5.6140400000000001</c:v>
                </c:pt>
                <c:pt idx="2770">
                  <c:v>-5.6089900000000004</c:v>
                </c:pt>
                <c:pt idx="2771">
                  <c:v>-5.6089900000000004</c:v>
                </c:pt>
                <c:pt idx="2772">
                  <c:v>-5.6023300000000003</c:v>
                </c:pt>
                <c:pt idx="2773">
                  <c:v>-5.6002999999999998</c:v>
                </c:pt>
                <c:pt idx="2774">
                  <c:v>-5.5926900000000002</c:v>
                </c:pt>
                <c:pt idx="2775">
                  <c:v>-5.5876700000000001</c:v>
                </c:pt>
                <c:pt idx="2776">
                  <c:v>-5.5842799999999997</c:v>
                </c:pt>
                <c:pt idx="2777">
                  <c:v>-5.5810199999999996</c:v>
                </c:pt>
                <c:pt idx="2778">
                  <c:v>-5.5775199999999998</c:v>
                </c:pt>
                <c:pt idx="2779">
                  <c:v>-5.5682200000000002</c:v>
                </c:pt>
                <c:pt idx="2780">
                  <c:v>-5.5658799999999999</c:v>
                </c:pt>
                <c:pt idx="2781">
                  <c:v>-5.5581500000000004</c:v>
                </c:pt>
                <c:pt idx="2782">
                  <c:v>-5.5576299999999996</c:v>
                </c:pt>
                <c:pt idx="2783">
                  <c:v>-5.5487200000000003</c:v>
                </c:pt>
                <c:pt idx="2784">
                  <c:v>-5.5437500000000002</c:v>
                </c:pt>
                <c:pt idx="2785">
                  <c:v>-5.5368500000000003</c:v>
                </c:pt>
                <c:pt idx="2786">
                  <c:v>-5.5357700000000003</c:v>
                </c:pt>
                <c:pt idx="2787">
                  <c:v>-5.5264800000000003</c:v>
                </c:pt>
                <c:pt idx="2788">
                  <c:v>-5.5176499999999997</c:v>
                </c:pt>
                <c:pt idx="2789">
                  <c:v>-5.5171299999999999</c:v>
                </c:pt>
                <c:pt idx="2790">
                  <c:v>-5.5075900000000004</c:v>
                </c:pt>
                <c:pt idx="2791">
                  <c:v>-5.50251</c:v>
                </c:pt>
                <c:pt idx="2792">
                  <c:v>-5.4934900000000004</c:v>
                </c:pt>
                <c:pt idx="2793">
                  <c:v>-5.4934900000000004</c:v>
                </c:pt>
                <c:pt idx="2794">
                  <c:v>-5.4862799999999998</c:v>
                </c:pt>
                <c:pt idx="2795">
                  <c:v>-5.4802600000000004</c:v>
                </c:pt>
                <c:pt idx="2796">
                  <c:v>-5.4731399999999999</c:v>
                </c:pt>
                <c:pt idx="2797">
                  <c:v>-5.4711400000000001</c:v>
                </c:pt>
                <c:pt idx="2798">
                  <c:v>-5.4609899999999998</c:v>
                </c:pt>
                <c:pt idx="2799">
                  <c:v>-5.4548800000000002</c:v>
                </c:pt>
                <c:pt idx="2800">
                  <c:v>-5.4515000000000002</c:v>
                </c:pt>
                <c:pt idx="2801">
                  <c:v>-5.4420099999999998</c:v>
                </c:pt>
                <c:pt idx="2802">
                  <c:v>-5.43581</c:v>
                </c:pt>
                <c:pt idx="2803">
                  <c:v>-5.4283900000000003</c:v>
                </c:pt>
                <c:pt idx="2804">
                  <c:v>-5.4283900000000003</c:v>
                </c:pt>
                <c:pt idx="2805">
                  <c:v>-5.4160500000000003</c:v>
                </c:pt>
                <c:pt idx="2806">
                  <c:v>-5.4108200000000002</c:v>
                </c:pt>
                <c:pt idx="2807">
                  <c:v>-5.40571</c:v>
                </c:pt>
                <c:pt idx="2808">
                  <c:v>-5.4018800000000002</c:v>
                </c:pt>
                <c:pt idx="2809">
                  <c:v>-5.3940599999999996</c:v>
                </c:pt>
                <c:pt idx="2810">
                  <c:v>-5.3868299999999998</c:v>
                </c:pt>
                <c:pt idx="2811">
                  <c:v>-5.3853999999999997</c:v>
                </c:pt>
                <c:pt idx="2812">
                  <c:v>-5.3759699999999997</c:v>
                </c:pt>
                <c:pt idx="2813">
                  <c:v>-5.3712900000000001</c:v>
                </c:pt>
                <c:pt idx="2814">
                  <c:v>-5.3632900000000001</c:v>
                </c:pt>
                <c:pt idx="2815">
                  <c:v>-5.3632600000000004</c:v>
                </c:pt>
                <c:pt idx="2816">
                  <c:v>-5.3508100000000001</c:v>
                </c:pt>
                <c:pt idx="2817">
                  <c:v>-5.3438100000000004</c:v>
                </c:pt>
                <c:pt idx="2818">
                  <c:v>-5.3320499999999997</c:v>
                </c:pt>
                <c:pt idx="2819">
                  <c:v>-5.3246500000000001</c:v>
                </c:pt>
                <c:pt idx="2820">
                  <c:v>-5.3176300000000003</c:v>
                </c:pt>
                <c:pt idx="2821">
                  <c:v>-5.3090299999999999</c:v>
                </c:pt>
                <c:pt idx="2822">
                  <c:v>-5.3066500000000003</c:v>
                </c:pt>
                <c:pt idx="2823">
                  <c:v>-5.2946799999999996</c:v>
                </c:pt>
                <c:pt idx="2824">
                  <c:v>-5.2866600000000004</c:v>
                </c:pt>
                <c:pt idx="2825">
                  <c:v>-5.27895</c:v>
                </c:pt>
                <c:pt idx="2826">
                  <c:v>-5.27895</c:v>
                </c:pt>
                <c:pt idx="2827">
                  <c:v>-5.2702400000000003</c:v>
                </c:pt>
                <c:pt idx="2828">
                  <c:v>-5.2633700000000001</c:v>
                </c:pt>
                <c:pt idx="2829">
                  <c:v>-5.2610799999999998</c:v>
                </c:pt>
                <c:pt idx="2830">
                  <c:v>-5.2571899999999996</c:v>
                </c:pt>
                <c:pt idx="2831">
                  <c:v>-5.2511999999999999</c:v>
                </c:pt>
                <c:pt idx="2832">
                  <c:v>-5.2405200000000001</c:v>
                </c:pt>
                <c:pt idx="2833">
                  <c:v>-5.2395800000000001</c:v>
                </c:pt>
                <c:pt idx="2834">
                  <c:v>-5.2313799999999997</c:v>
                </c:pt>
                <c:pt idx="2835">
                  <c:v>-5.22675</c:v>
                </c:pt>
                <c:pt idx="2836">
                  <c:v>-5.2160299999999999</c:v>
                </c:pt>
                <c:pt idx="2837">
                  <c:v>-5.2154800000000003</c:v>
                </c:pt>
                <c:pt idx="2838">
                  <c:v>-5.2073200000000002</c:v>
                </c:pt>
                <c:pt idx="2839">
                  <c:v>-5.2009400000000001</c:v>
                </c:pt>
                <c:pt idx="2840">
                  <c:v>-5.1951299999999998</c:v>
                </c:pt>
                <c:pt idx="2841">
                  <c:v>-5.1891100000000003</c:v>
                </c:pt>
                <c:pt idx="2842">
                  <c:v>-5.1866899999999996</c:v>
                </c:pt>
                <c:pt idx="2843">
                  <c:v>-5.1785300000000003</c:v>
                </c:pt>
                <c:pt idx="2844">
                  <c:v>-5.1778300000000002</c:v>
                </c:pt>
                <c:pt idx="2845">
                  <c:v>-5.1692400000000003</c:v>
                </c:pt>
                <c:pt idx="2846">
                  <c:v>-5.1661900000000003</c:v>
                </c:pt>
                <c:pt idx="2847">
                  <c:v>-5.1585999999999999</c:v>
                </c:pt>
                <c:pt idx="2848">
                  <c:v>-5.1585999999999999</c:v>
                </c:pt>
                <c:pt idx="2849">
                  <c:v>-5.1516400000000004</c:v>
                </c:pt>
                <c:pt idx="2850">
                  <c:v>-5.1430300000000004</c:v>
                </c:pt>
                <c:pt idx="2851">
                  <c:v>-5.1387299999999998</c:v>
                </c:pt>
                <c:pt idx="2852">
                  <c:v>-5.1338499999999998</c:v>
                </c:pt>
                <c:pt idx="2853">
                  <c:v>-5.1263399999999999</c:v>
                </c:pt>
                <c:pt idx="2854">
                  <c:v>-5.1140499999999998</c:v>
                </c:pt>
                <c:pt idx="2855">
                  <c:v>-5.1138399999999997</c:v>
                </c:pt>
                <c:pt idx="2856">
                  <c:v>-5.10548</c:v>
                </c:pt>
                <c:pt idx="2857">
                  <c:v>-5.1012000000000004</c:v>
                </c:pt>
                <c:pt idx="2858">
                  <c:v>-5.0886300000000002</c:v>
                </c:pt>
                <c:pt idx="2859">
                  <c:v>-5.0886300000000002</c:v>
                </c:pt>
                <c:pt idx="2860">
                  <c:v>-5.0787500000000003</c:v>
                </c:pt>
                <c:pt idx="2861">
                  <c:v>-5.0724</c:v>
                </c:pt>
                <c:pt idx="2862">
                  <c:v>-5.0643799999999999</c:v>
                </c:pt>
                <c:pt idx="2863">
                  <c:v>-5.0609900000000003</c:v>
                </c:pt>
                <c:pt idx="2864">
                  <c:v>-5.0563500000000001</c:v>
                </c:pt>
                <c:pt idx="2865">
                  <c:v>-5.0449200000000003</c:v>
                </c:pt>
                <c:pt idx="2866">
                  <c:v>-5.0449200000000003</c:v>
                </c:pt>
                <c:pt idx="2867">
                  <c:v>-5.0351600000000003</c:v>
                </c:pt>
                <c:pt idx="2868">
                  <c:v>-5.0304399999999996</c:v>
                </c:pt>
                <c:pt idx="2869">
                  <c:v>-5.0232299999999999</c:v>
                </c:pt>
                <c:pt idx="2870">
                  <c:v>-5.0225999999999997</c:v>
                </c:pt>
                <c:pt idx="2871">
                  <c:v>-5.0122999999999998</c:v>
                </c:pt>
                <c:pt idx="2872">
                  <c:v>-5.0064599999999997</c:v>
                </c:pt>
                <c:pt idx="2873">
                  <c:v>-5.0051100000000002</c:v>
                </c:pt>
                <c:pt idx="2874">
                  <c:v>-4.9996700000000001</c:v>
                </c:pt>
                <c:pt idx="2875">
                  <c:v>-4.9967199999999998</c:v>
                </c:pt>
                <c:pt idx="2876">
                  <c:v>-4.9843000000000002</c:v>
                </c:pt>
                <c:pt idx="2877">
                  <c:v>-4.9843000000000002</c:v>
                </c:pt>
                <c:pt idx="2878">
                  <c:v>-4.9813700000000001</c:v>
                </c:pt>
                <c:pt idx="2879">
                  <c:v>-4.9769699999999997</c:v>
                </c:pt>
                <c:pt idx="2880">
                  <c:v>-4.9701199999999996</c:v>
                </c:pt>
                <c:pt idx="2881">
                  <c:v>-4.9701199999999996</c:v>
                </c:pt>
                <c:pt idx="2882">
                  <c:v>-4.9652799999999999</c:v>
                </c:pt>
                <c:pt idx="2883">
                  <c:v>-4.9601899999999999</c:v>
                </c:pt>
                <c:pt idx="2884">
                  <c:v>-4.9545899999999996</c:v>
                </c:pt>
                <c:pt idx="2885">
                  <c:v>-4.9535799999999997</c:v>
                </c:pt>
                <c:pt idx="2886">
                  <c:v>-4.9535799999999997</c:v>
                </c:pt>
                <c:pt idx="2887">
                  <c:v>-4.9412599999999998</c:v>
                </c:pt>
                <c:pt idx="2888">
                  <c:v>-4.9412599999999998</c:v>
                </c:pt>
                <c:pt idx="2889">
                  <c:v>-4.9373100000000001</c:v>
                </c:pt>
                <c:pt idx="2890">
                  <c:v>-4.9317299999999999</c:v>
                </c:pt>
                <c:pt idx="2891">
                  <c:v>-4.9274100000000001</c:v>
                </c:pt>
                <c:pt idx="2892">
                  <c:v>-4.9274100000000001</c:v>
                </c:pt>
                <c:pt idx="2893">
                  <c:v>-4.9234600000000004</c:v>
                </c:pt>
                <c:pt idx="2894">
                  <c:v>-4.9157099999999998</c:v>
                </c:pt>
                <c:pt idx="2895">
                  <c:v>-4.9157099999999998</c:v>
                </c:pt>
                <c:pt idx="2896">
                  <c:v>-4.9157099999999998</c:v>
                </c:pt>
                <c:pt idx="2897">
                  <c:v>-4.9110100000000001</c:v>
                </c:pt>
                <c:pt idx="2898">
                  <c:v>-4.9032299999999998</c:v>
                </c:pt>
                <c:pt idx="2899">
                  <c:v>-4.9032299999999998</c:v>
                </c:pt>
                <c:pt idx="2900">
                  <c:v>-4.8994</c:v>
                </c:pt>
                <c:pt idx="2901">
                  <c:v>-4.8944700000000001</c:v>
                </c:pt>
                <c:pt idx="2902">
                  <c:v>-4.8898599999999997</c:v>
                </c:pt>
                <c:pt idx="2903">
                  <c:v>-4.8898599999999997</c:v>
                </c:pt>
                <c:pt idx="2904">
                  <c:v>-4.8850499999999997</c:v>
                </c:pt>
                <c:pt idx="2905">
                  <c:v>-4.8793600000000001</c:v>
                </c:pt>
                <c:pt idx="2906">
                  <c:v>-4.8793600000000001</c:v>
                </c:pt>
                <c:pt idx="2907">
                  <c:v>-4.8761400000000004</c:v>
                </c:pt>
                <c:pt idx="2908">
                  <c:v>-4.8711700000000002</c:v>
                </c:pt>
                <c:pt idx="2909">
                  <c:v>-4.8652899999999999</c:v>
                </c:pt>
                <c:pt idx="2910">
                  <c:v>-4.8652899999999999</c:v>
                </c:pt>
                <c:pt idx="2911">
                  <c:v>-4.8585700000000003</c:v>
                </c:pt>
                <c:pt idx="2912">
                  <c:v>-4.8525799999999997</c:v>
                </c:pt>
                <c:pt idx="2913">
                  <c:v>-4.8469199999999999</c:v>
                </c:pt>
                <c:pt idx="2914">
                  <c:v>-4.8469199999999999</c:v>
                </c:pt>
                <c:pt idx="2915">
                  <c:v>-4.8435199999999998</c:v>
                </c:pt>
                <c:pt idx="2916">
                  <c:v>-4.8306399999999998</c:v>
                </c:pt>
                <c:pt idx="2917">
                  <c:v>-4.8301499999999997</c:v>
                </c:pt>
                <c:pt idx="2918">
                  <c:v>-4.8275100000000002</c:v>
                </c:pt>
                <c:pt idx="2919">
                  <c:v>-4.8197700000000001</c:v>
                </c:pt>
                <c:pt idx="2920">
                  <c:v>-4.8093199999999996</c:v>
                </c:pt>
                <c:pt idx="2921">
                  <c:v>-4.8084699999999998</c:v>
                </c:pt>
                <c:pt idx="2922">
                  <c:v>-4.8034499999999998</c:v>
                </c:pt>
                <c:pt idx="2923">
                  <c:v>-4.79643</c:v>
                </c:pt>
                <c:pt idx="2924">
                  <c:v>-4.7846900000000003</c:v>
                </c:pt>
                <c:pt idx="2925">
                  <c:v>-4.7846900000000003</c:v>
                </c:pt>
                <c:pt idx="2926">
                  <c:v>-4.7801600000000004</c:v>
                </c:pt>
                <c:pt idx="2927">
                  <c:v>-4.7716900000000004</c:v>
                </c:pt>
                <c:pt idx="2928">
                  <c:v>-4.76572</c:v>
                </c:pt>
                <c:pt idx="2929">
                  <c:v>-4.75962</c:v>
                </c:pt>
                <c:pt idx="2930">
                  <c:v>-4.7573499999999997</c:v>
                </c:pt>
                <c:pt idx="2931">
                  <c:v>-4.7495099999999999</c:v>
                </c:pt>
                <c:pt idx="2932">
                  <c:v>-4.7434700000000003</c:v>
                </c:pt>
                <c:pt idx="2933">
                  <c:v>-4.7386299999999997</c:v>
                </c:pt>
                <c:pt idx="2934">
                  <c:v>-4.7334300000000002</c:v>
                </c:pt>
                <c:pt idx="2935">
                  <c:v>-4.7252000000000001</c:v>
                </c:pt>
                <c:pt idx="2936">
                  <c:v>-4.7200199999999999</c:v>
                </c:pt>
                <c:pt idx="2937">
                  <c:v>-4.7159500000000003</c:v>
                </c:pt>
                <c:pt idx="2938">
                  <c:v>-4.7073099999999997</c:v>
                </c:pt>
                <c:pt idx="2939">
                  <c:v>-4.7011099999999999</c:v>
                </c:pt>
                <c:pt idx="2940">
                  <c:v>-4.6939099999999998</c:v>
                </c:pt>
                <c:pt idx="2941">
                  <c:v>-4.6903499999999996</c:v>
                </c:pt>
                <c:pt idx="2942">
                  <c:v>-4.6800800000000002</c:v>
                </c:pt>
                <c:pt idx="2943">
                  <c:v>-4.6728399999999999</c:v>
                </c:pt>
                <c:pt idx="2944">
                  <c:v>-4.6695599999999997</c:v>
                </c:pt>
                <c:pt idx="2945">
                  <c:v>-4.6607000000000003</c:v>
                </c:pt>
                <c:pt idx="2946">
                  <c:v>-4.6528</c:v>
                </c:pt>
                <c:pt idx="2947">
                  <c:v>-4.6447099999999999</c:v>
                </c:pt>
                <c:pt idx="2948">
                  <c:v>-4.6396600000000001</c:v>
                </c:pt>
                <c:pt idx="2949">
                  <c:v>-4.62866</c:v>
                </c:pt>
                <c:pt idx="2950">
                  <c:v>-4.6248699999999996</c:v>
                </c:pt>
                <c:pt idx="2951">
                  <c:v>-4.6191700000000004</c:v>
                </c:pt>
                <c:pt idx="2952">
                  <c:v>-4.6091199999999999</c:v>
                </c:pt>
                <c:pt idx="2953">
                  <c:v>-4.6004199999999997</c:v>
                </c:pt>
                <c:pt idx="2954">
                  <c:v>-4.5972900000000001</c:v>
                </c:pt>
                <c:pt idx="2955">
                  <c:v>-4.5856500000000002</c:v>
                </c:pt>
                <c:pt idx="2956">
                  <c:v>-4.5748499999999996</c:v>
                </c:pt>
                <c:pt idx="2957">
                  <c:v>-4.5693200000000003</c:v>
                </c:pt>
                <c:pt idx="2958">
                  <c:v>-4.5625900000000001</c:v>
                </c:pt>
                <c:pt idx="2959">
                  <c:v>-4.5508899999999999</c:v>
                </c:pt>
                <c:pt idx="2960">
                  <c:v>-4.5408799999999996</c:v>
                </c:pt>
                <c:pt idx="2961">
                  <c:v>-4.5342399999999996</c:v>
                </c:pt>
                <c:pt idx="2962">
                  <c:v>-4.52562</c:v>
                </c:pt>
                <c:pt idx="2963">
                  <c:v>-4.5156299999999998</c:v>
                </c:pt>
                <c:pt idx="2964">
                  <c:v>-4.5021899999999997</c:v>
                </c:pt>
                <c:pt idx="2965">
                  <c:v>-4.4917800000000003</c:v>
                </c:pt>
                <c:pt idx="2966">
                  <c:v>-4.48386</c:v>
                </c:pt>
                <c:pt idx="2967">
                  <c:v>-4.4729299999999999</c:v>
                </c:pt>
                <c:pt idx="2968">
                  <c:v>-4.4614799999999999</c:v>
                </c:pt>
                <c:pt idx="2969">
                  <c:v>-4.4510500000000004</c:v>
                </c:pt>
                <c:pt idx="2970">
                  <c:v>-4.4437899999999999</c:v>
                </c:pt>
                <c:pt idx="2971">
                  <c:v>-4.43222</c:v>
                </c:pt>
                <c:pt idx="2972">
                  <c:v>-4.4221399999999997</c:v>
                </c:pt>
                <c:pt idx="2973">
                  <c:v>-4.4167300000000003</c:v>
                </c:pt>
                <c:pt idx="2974">
                  <c:v>-4.4114699999999996</c:v>
                </c:pt>
                <c:pt idx="2975">
                  <c:v>-4.3982999999999999</c:v>
                </c:pt>
                <c:pt idx="2976">
                  <c:v>-4.3931199999999997</c:v>
                </c:pt>
                <c:pt idx="2977">
                  <c:v>-4.3886900000000004</c:v>
                </c:pt>
                <c:pt idx="2978">
                  <c:v>-4.3786500000000004</c:v>
                </c:pt>
                <c:pt idx="2979">
                  <c:v>-4.3712999999999997</c:v>
                </c:pt>
                <c:pt idx="2980">
                  <c:v>-4.3707200000000004</c:v>
                </c:pt>
                <c:pt idx="2981">
                  <c:v>-4.36388</c:v>
                </c:pt>
                <c:pt idx="2982">
                  <c:v>-4.3513299999999999</c:v>
                </c:pt>
                <c:pt idx="2983">
                  <c:v>-4.3503800000000004</c:v>
                </c:pt>
                <c:pt idx="2984">
                  <c:v>-4.34795</c:v>
                </c:pt>
                <c:pt idx="2985">
                  <c:v>-4.3406599999999997</c:v>
                </c:pt>
                <c:pt idx="2986">
                  <c:v>-4.3347300000000004</c:v>
                </c:pt>
                <c:pt idx="2987">
                  <c:v>-4.3332100000000002</c:v>
                </c:pt>
                <c:pt idx="2988">
                  <c:v>-4.3302199999999997</c:v>
                </c:pt>
                <c:pt idx="2989">
                  <c:v>-4.32341</c:v>
                </c:pt>
                <c:pt idx="2990">
                  <c:v>-4.3205499999999999</c:v>
                </c:pt>
                <c:pt idx="2991">
                  <c:v>-4.3183600000000002</c:v>
                </c:pt>
                <c:pt idx="2992">
                  <c:v>-4.3140999999999998</c:v>
                </c:pt>
                <c:pt idx="2993">
                  <c:v>-4.31027</c:v>
                </c:pt>
                <c:pt idx="2994">
                  <c:v>-4.3061400000000001</c:v>
                </c:pt>
                <c:pt idx="2995">
                  <c:v>-4.3040799999999999</c:v>
                </c:pt>
                <c:pt idx="2996">
                  <c:v>-4.3002099999999999</c:v>
                </c:pt>
                <c:pt idx="2997">
                  <c:v>-4.2940399999999999</c:v>
                </c:pt>
                <c:pt idx="2998">
                  <c:v>-4.2884700000000002</c:v>
                </c:pt>
                <c:pt idx="2999">
                  <c:v>-4.2844100000000003</c:v>
                </c:pt>
                <c:pt idx="3000">
                  <c:v>-4.2777200000000004</c:v>
                </c:pt>
                <c:pt idx="3001">
                  <c:v>-4.2704500000000003</c:v>
                </c:pt>
                <c:pt idx="3002">
                  <c:v>-4.2681399999999998</c:v>
                </c:pt>
                <c:pt idx="3003">
                  <c:v>-4.2622400000000003</c:v>
                </c:pt>
                <c:pt idx="3004">
                  <c:v>-4.2511700000000001</c:v>
                </c:pt>
                <c:pt idx="3005">
                  <c:v>-4.24308</c:v>
                </c:pt>
                <c:pt idx="3006">
                  <c:v>-4.2394600000000002</c:v>
                </c:pt>
                <c:pt idx="3007">
                  <c:v>-4.2330899999999998</c:v>
                </c:pt>
                <c:pt idx="3008">
                  <c:v>-4.22159</c:v>
                </c:pt>
                <c:pt idx="3009">
                  <c:v>-4.2148700000000003</c:v>
                </c:pt>
                <c:pt idx="3010">
                  <c:v>-4.2072799999999999</c:v>
                </c:pt>
                <c:pt idx="3011">
                  <c:v>-4.1944999999999997</c:v>
                </c:pt>
                <c:pt idx="3012">
                  <c:v>-4.1849600000000002</c:v>
                </c:pt>
                <c:pt idx="3013">
                  <c:v>-4.1756500000000001</c:v>
                </c:pt>
                <c:pt idx="3014">
                  <c:v>-4.1644600000000001</c:v>
                </c:pt>
                <c:pt idx="3015">
                  <c:v>-4.1533300000000004</c:v>
                </c:pt>
                <c:pt idx="3016">
                  <c:v>-4.1423399999999999</c:v>
                </c:pt>
                <c:pt idx="3017">
                  <c:v>-4.1313800000000001</c:v>
                </c:pt>
                <c:pt idx="3018">
                  <c:v>-4.1196200000000003</c:v>
                </c:pt>
                <c:pt idx="3019">
                  <c:v>-4.1091100000000003</c:v>
                </c:pt>
                <c:pt idx="3020">
                  <c:v>-4.0997899999999996</c:v>
                </c:pt>
                <c:pt idx="3021">
                  <c:v>-4.0887599999999997</c:v>
                </c:pt>
                <c:pt idx="3022">
                  <c:v>-4.0758400000000004</c:v>
                </c:pt>
                <c:pt idx="3023">
                  <c:v>-4.0682099999999997</c:v>
                </c:pt>
                <c:pt idx="3024">
                  <c:v>-4.0610900000000001</c:v>
                </c:pt>
                <c:pt idx="3025">
                  <c:v>-4.0515100000000004</c:v>
                </c:pt>
                <c:pt idx="3026">
                  <c:v>-4.0395300000000001</c:v>
                </c:pt>
                <c:pt idx="3027">
                  <c:v>-4.0280199999999997</c:v>
                </c:pt>
                <c:pt idx="3028">
                  <c:v>-4.0242500000000003</c:v>
                </c:pt>
                <c:pt idx="3029">
                  <c:v>-4.0167099999999998</c:v>
                </c:pt>
                <c:pt idx="3030">
                  <c:v>-4.0029700000000004</c:v>
                </c:pt>
                <c:pt idx="3031">
                  <c:v>-3.99424</c:v>
                </c:pt>
                <c:pt idx="3032">
                  <c:v>-3.99072</c:v>
                </c:pt>
                <c:pt idx="3033">
                  <c:v>-3.9815299999999998</c:v>
                </c:pt>
                <c:pt idx="3034">
                  <c:v>-3.97031</c:v>
                </c:pt>
                <c:pt idx="3035">
                  <c:v>-3.9648300000000001</c:v>
                </c:pt>
                <c:pt idx="3036">
                  <c:v>-3.9605199999999998</c:v>
                </c:pt>
                <c:pt idx="3037">
                  <c:v>-3.9506000000000001</c:v>
                </c:pt>
                <c:pt idx="3038">
                  <c:v>-3.9446400000000001</c:v>
                </c:pt>
                <c:pt idx="3039">
                  <c:v>-3.9414500000000001</c:v>
                </c:pt>
                <c:pt idx="3040">
                  <c:v>-3.93486</c:v>
                </c:pt>
                <c:pt idx="3041">
                  <c:v>-3.9287700000000001</c:v>
                </c:pt>
                <c:pt idx="3042">
                  <c:v>-3.9243100000000002</c:v>
                </c:pt>
                <c:pt idx="3043">
                  <c:v>-3.9223699999999999</c:v>
                </c:pt>
                <c:pt idx="3044">
                  <c:v>-3.9159999999999999</c:v>
                </c:pt>
                <c:pt idx="3045">
                  <c:v>-3.9123000000000001</c:v>
                </c:pt>
                <c:pt idx="3046">
                  <c:v>-3.9123000000000001</c:v>
                </c:pt>
                <c:pt idx="3047">
                  <c:v>-3.9093200000000001</c:v>
                </c:pt>
                <c:pt idx="3048">
                  <c:v>-3.9002599999999998</c:v>
                </c:pt>
                <c:pt idx="3049">
                  <c:v>-3.8984999999999999</c:v>
                </c:pt>
                <c:pt idx="3050">
                  <c:v>-3.8971499999999999</c:v>
                </c:pt>
                <c:pt idx="3051">
                  <c:v>-3.8933</c:v>
                </c:pt>
                <c:pt idx="3052">
                  <c:v>-3.8864800000000002</c:v>
                </c:pt>
                <c:pt idx="3053">
                  <c:v>-3.8813399999999998</c:v>
                </c:pt>
                <c:pt idx="3054">
                  <c:v>-3.8813399999999998</c:v>
                </c:pt>
                <c:pt idx="3055">
                  <c:v>-3.87846</c:v>
                </c:pt>
                <c:pt idx="3056">
                  <c:v>-3.8703500000000002</c:v>
                </c:pt>
                <c:pt idx="3057">
                  <c:v>-3.8677000000000001</c:v>
                </c:pt>
                <c:pt idx="3058">
                  <c:v>-3.8646199999999999</c:v>
                </c:pt>
                <c:pt idx="3059">
                  <c:v>-3.8609100000000001</c:v>
                </c:pt>
                <c:pt idx="3060">
                  <c:v>-3.8553299999999999</c:v>
                </c:pt>
                <c:pt idx="3061">
                  <c:v>-3.8495499999999998</c:v>
                </c:pt>
                <c:pt idx="3062">
                  <c:v>-3.8451399999999998</c:v>
                </c:pt>
                <c:pt idx="3063">
                  <c:v>-3.83948</c:v>
                </c:pt>
                <c:pt idx="3064">
                  <c:v>-3.8319200000000002</c:v>
                </c:pt>
                <c:pt idx="3065">
                  <c:v>-3.82911</c:v>
                </c:pt>
                <c:pt idx="3066">
                  <c:v>-3.8200599999999998</c:v>
                </c:pt>
                <c:pt idx="3067">
                  <c:v>-3.8141799999999999</c:v>
                </c:pt>
                <c:pt idx="3068">
                  <c:v>-3.8083</c:v>
                </c:pt>
                <c:pt idx="3069">
                  <c:v>-3.8024300000000002</c:v>
                </c:pt>
                <c:pt idx="3070">
                  <c:v>-3.7911700000000002</c:v>
                </c:pt>
                <c:pt idx="3071">
                  <c:v>-3.7856399999999999</c:v>
                </c:pt>
                <c:pt idx="3072">
                  <c:v>-3.7810100000000002</c:v>
                </c:pt>
                <c:pt idx="3073">
                  <c:v>-3.7716500000000002</c:v>
                </c:pt>
                <c:pt idx="3074">
                  <c:v>-3.76152</c:v>
                </c:pt>
                <c:pt idx="3075">
                  <c:v>-3.7553899999999998</c:v>
                </c:pt>
                <c:pt idx="3076">
                  <c:v>-3.7490899999999998</c:v>
                </c:pt>
                <c:pt idx="3077">
                  <c:v>-3.7395100000000001</c:v>
                </c:pt>
                <c:pt idx="3078">
                  <c:v>-3.7295400000000001</c:v>
                </c:pt>
                <c:pt idx="3079">
                  <c:v>-3.7240700000000002</c:v>
                </c:pt>
                <c:pt idx="3080">
                  <c:v>-3.7153499999999999</c:v>
                </c:pt>
                <c:pt idx="3081">
                  <c:v>-3.7055899999999999</c:v>
                </c:pt>
                <c:pt idx="3082">
                  <c:v>-3.6983799999999998</c:v>
                </c:pt>
                <c:pt idx="3083">
                  <c:v>-3.69</c:v>
                </c:pt>
                <c:pt idx="3084">
                  <c:v>-3.6789299999999998</c:v>
                </c:pt>
                <c:pt idx="3085">
                  <c:v>-3.6710099999999999</c:v>
                </c:pt>
                <c:pt idx="3086">
                  <c:v>-3.6643599999999998</c:v>
                </c:pt>
                <c:pt idx="3087">
                  <c:v>-3.6585800000000002</c:v>
                </c:pt>
                <c:pt idx="3088">
                  <c:v>-3.6497600000000001</c:v>
                </c:pt>
                <c:pt idx="3089">
                  <c:v>-3.63985</c:v>
                </c:pt>
                <c:pt idx="3090">
                  <c:v>-3.6364800000000002</c:v>
                </c:pt>
                <c:pt idx="3091">
                  <c:v>-3.6320399999999999</c:v>
                </c:pt>
                <c:pt idx="3092">
                  <c:v>-3.6187900000000002</c:v>
                </c:pt>
                <c:pt idx="3093">
                  <c:v>-3.6124000000000001</c:v>
                </c:pt>
                <c:pt idx="3094">
                  <c:v>-3.6105999999999998</c:v>
                </c:pt>
                <c:pt idx="3095">
                  <c:v>-3.60656</c:v>
                </c:pt>
                <c:pt idx="3096">
                  <c:v>-3.59321</c:v>
                </c:pt>
                <c:pt idx="3097">
                  <c:v>-3.5848499999999999</c:v>
                </c:pt>
                <c:pt idx="3098">
                  <c:v>-3.58453</c:v>
                </c:pt>
                <c:pt idx="3099">
                  <c:v>-3.5767600000000002</c:v>
                </c:pt>
                <c:pt idx="3100">
                  <c:v>-3.56412</c:v>
                </c:pt>
                <c:pt idx="3101">
                  <c:v>-3.5606</c:v>
                </c:pt>
                <c:pt idx="3102">
                  <c:v>-3.5594000000000001</c:v>
                </c:pt>
                <c:pt idx="3103">
                  <c:v>-3.5523899999999999</c:v>
                </c:pt>
                <c:pt idx="3104">
                  <c:v>-3.5443799999999999</c:v>
                </c:pt>
                <c:pt idx="3105">
                  <c:v>-3.53782</c:v>
                </c:pt>
                <c:pt idx="3106">
                  <c:v>-3.5339</c:v>
                </c:pt>
                <c:pt idx="3107">
                  <c:v>-3.5290300000000001</c:v>
                </c:pt>
                <c:pt idx="3108">
                  <c:v>-3.5218699999999998</c:v>
                </c:pt>
                <c:pt idx="3109">
                  <c:v>-3.5182699999999998</c:v>
                </c:pt>
                <c:pt idx="3110">
                  <c:v>-3.51261</c:v>
                </c:pt>
                <c:pt idx="3111">
                  <c:v>-3.5048300000000001</c:v>
                </c:pt>
                <c:pt idx="3112">
                  <c:v>-3.5010300000000001</c:v>
                </c:pt>
                <c:pt idx="3113">
                  <c:v>-3.4959600000000002</c:v>
                </c:pt>
                <c:pt idx="3114">
                  <c:v>-3.4901499999999999</c:v>
                </c:pt>
                <c:pt idx="3115">
                  <c:v>-3.4837899999999999</c:v>
                </c:pt>
                <c:pt idx="3116">
                  <c:v>-3.4792900000000002</c:v>
                </c:pt>
                <c:pt idx="3117">
                  <c:v>-3.4767100000000002</c:v>
                </c:pt>
                <c:pt idx="3118">
                  <c:v>-3.4683600000000001</c:v>
                </c:pt>
                <c:pt idx="3119">
                  <c:v>-3.4632399999999999</c:v>
                </c:pt>
                <c:pt idx="3120">
                  <c:v>-3.4625400000000002</c:v>
                </c:pt>
                <c:pt idx="3121">
                  <c:v>-3.4556499999999999</c:v>
                </c:pt>
                <c:pt idx="3122">
                  <c:v>-3.44834</c:v>
                </c:pt>
                <c:pt idx="3123">
                  <c:v>-3.4438399999999998</c:v>
                </c:pt>
                <c:pt idx="3124">
                  <c:v>-3.4403100000000002</c:v>
                </c:pt>
                <c:pt idx="3125">
                  <c:v>-3.4343499999999998</c:v>
                </c:pt>
                <c:pt idx="3126">
                  <c:v>-3.4271799999999999</c:v>
                </c:pt>
                <c:pt idx="3127">
                  <c:v>-3.4221400000000002</c:v>
                </c:pt>
                <c:pt idx="3128">
                  <c:v>-3.4145300000000001</c:v>
                </c:pt>
                <c:pt idx="3129">
                  <c:v>-3.4067500000000002</c:v>
                </c:pt>
                <c:pt idx="3130">
                  <c:v>-3.3982999999999999</c:v>
                </c:pt>
                <c:pt idx="3131">
                  <c:v>-3.3952100000000001</c:v>
                </c:pt>
                <c:pt idx="3132">
                  <c:v>-3.3878400000000002</c:v>
                </c:pt>
                <c:pt idx="3133">
                  <c:v>-3.3788399999999998</c:v>
                </c:pt>
                <c:pt idx="3134">
                  <c:v>-3.3722799999999999</c:v>
                </c:pt>
                <c:pt idx="3135">
                  <c:v>-3.3702899999999998</c:v>
                </c:pt>
                <c:pt idx="3136">
                  <c:v>-3.3609599999999999</c:v>
                </c:pt>
                <c:pt idx="3137">
                  <c:v>-3.3493499999999998</c:v>
                </c:pt>
                <c:pt idx="3138">
                  <c:v>-3.3472900000000001</c:v>
                </c:pt>
                <c:pt idx="3139">
                  <c:v>-3.3425099999999999</c:v>
                </c:pt>
                <c:pt idx="3140">
                  <c:v>-3.3315899999999998</c:v>
                </c:pt>
                <c:pt idx="3141">
                  <c:v>-3.3226599999999999</c:v>
                </c:pt>
                <c:pt idx="3142">
                  <c:v>-3.32145</c:v>
                </c:pt>
                <c:pt idx="3143">
                  <c:v>-3.3128299999999999</c:v>
                </c:pt>
                <c:pt idx="3144">
                  <c:v>-3.3022200000000002</c:v>
                </c:pt>
                <c:pt idx="3145">
                  <c:v>-3.2955399999999999</c:v>
                </c:pt>
                <c:pt idx="3146">
                  <c:v>-3.29393</c:v>
                </c:pt>
                <c:pt idx="3147">
                  <c:v>-3.28586</c:v>
                </c:pt>
                <c:pt idx="3148">
                  <c:v>-3.27657</c:v>
                </c:pt>
                <c:pt idx="3149">
                  <c:v>-3.2706400000000002</c:v>
                </c:pt>
                <c:pt idx="3150">
                  <c:v>-3.2635200000000002</c:v>
                </c:pt>
                <c:pt idx="3151">
                  <c:v>-3.2544300000000002</c:v>
                </c:pt>
                <c:pt idx="3152">
                  <c:v>-3.2499899999999999</c:v>
                </c:pt>
                <c:pt idx="3153">
                  <c:v>-3.2463500000000001</c:v>
                </c:pt>
                <c:pt idx="3154">
                  <c:v>-3.2381600000000001</c:v>
                </c:pt>
                <c:pt idx="3155">
                  <c:v>-3.22926</c:v>
                </c:pt>
                <c:pt idx="3156">
                  <c:v>-3.2242799999999998</c:v>
                </c:pt>
                <c:pt idx="3157">
                  <c:v>-3.2214700000000001</c:v>
                </c:pt>
                <c:pt idx="3158">
                  <c:v>-3.2122299999999999</c:v>
                </c:pt>
                <c:pt idx="3159">
                  <c:v>-3.2039900000000001</c:v>
                </c:pt>
                <c:pt idx="3160">
                  <c:v>-3.2027800000000002</c:v>
                </c:pt>
                <c:pt idx="3161">
                  <c:v>-3.1966899999999998</c:v>
                </c:pt>
                <c:pt idx="3162">
                  <c:v>-3.1894999999999998</c:v>
                </c:pt>
                <c:pt idx="3163">
                  <c:v>-3.1802800000000002</c:v>
                </c:pt>
                <c:pt idx="3164">
                  <c:v>-3.1802800000000002</c:v>
                </c:pt>
                <c:pt idx="3165">
                  <c:v>-3.1719200000000001</c:v>
                </c:pt>
                <c:pt idx="3166">
                  <c:v>-3.1625000000000001</c:v>
                </c:pt>
                <c:pt idx="3167">
                  <c:v>-3.1560700000000002</c:v>
                </c:pt>
                <c:pt idx="3168">
                  <c:v>-3.1522399999999999</c:v>
                </c:pt>
                <c:pt idx="3169">
                  <c:v>-3.14595</c:v>
                </c:pt>
                <c:pt idx="3170">
                  <c:v>-3.13984</c:v>
                </c:pt>
                <c:pt idx="3171">
                  <c:v>-3.1313599999999999</c:v>
                </c:pt>
                <c:pt idx="3172">
                  <c:v>-3.1249799999999999</c:v>
                </c:pt>
                <c:pt idx="3173">
                  <c:v>-3.1177899999999998</c:v>
                </c:pt>
                <c:pt idx="3174">
                  <c:v>-3.1152799999999998</c:v>
                </c:pt>
                <c:pt idx="3175">
                  <c:v>-3.1107100000000001</c:v>
                </c:pt>
                <c:pt idx="3176">
                  <c:v>-3.1019999999999999</c:v>
                </c:pt>
                <c:pt idx="3177">
                  <c:v>-3.0950799999999998</c:v>
                </c:pt>
                <c:pt idx="3178">
                  <c:v>-3.09145</c:v>
                </c:pt>
                <c:pt idx="3179">
                  <c:v>-3.08812</c:v>
                </c:pt>
                <c:pt idx="3180">
                  <c:v>-3.0750000000000002</c:v>
                </c:pt>
                <c:pt idx="3181">
                  <c:v>-3.0716199999999998</c:v>
                </c:pt>
                <c:pt idx="3182">
                  <c:v>-3.0695800000000002</c:v>
                </c:pt>
                <c:pt idx="3183">
                  <c:v>-3.0623499999999999</c:v>
                </c:pt>
                <c:pt idx="3184">
                  <c:v>-3.0518200000000002</c:v>
                </c:pt>
                <c:pt idx="3185">
                  <c:v>-3.0446499999999999</c:v>
                </c:pt>
                <c:pt idx="3186">
                  <c:v>-3.0437699999999999</c:v>
                </c:pt>
                <c:pt idx="3187">
                  <c:v>-3.03504</c:v>
                </c:pt>
                <c:pt idx="3188">
                  <c:v>-3.0250400000000002</c:v>
                </c:pt>
                <c:pt idx="3189">
                  <c:v>-3.0192700000000001</c:v>
                </c:pt>
                <c:pt idx="3190">
                  <c:v>-3.0165500000000001</c:v>
                </c:pt>
                <c:pt idx="3191">
                  <c:v>-3.0040900000000001</c:v>
                </c:pt>
                <c:pt idx="3192">
                  <c:v>-2.9947900000000001</c:v>
                </c:pt>
                <c:pt idx="3193">
                  <c:v>-2.9862099999999998</c:v>
                </c:pt>
                <c:pt idx="3194">
                  <c:v>-2.9789400000000001</c:v>
                </c:pt>
                <c:pt idx="3195">
                  <c:v>-2.9649700000000001</c:v>
                </c:pt>
                <c:pt idx="3196">
                  <c:v>-2.9531000000000001</c:v>
                </c:pt>
                <c:pt idx="3197">
                  <c:v>-2.94808</c:v>
                </c:pt>
                <c:pt idx="3198">
                  <c:v>-2.9367399999999999</c:v>
                </c:pt>
                <c:pt idx="3199">
                  <c:v>-2.9205700000000001</c:v>
                </c:pt>
                <c:pt idx="3200">
                  <c:v>-2.9127000000000001</c:v>
                </c:pt>
                <c:pt idx="3201">
                  <c:v>-2.9081000000000001</c:v>
                </c:pt>
                <c:pt idx="3202">
                  <c:v>-2.89392</c:v>
                </c:pt>
                <c:pt idx="3203">
                  <c:v>-2.8797799999999998</c:v>
                </c:pt>
                <c:pt idx="3204">
                  <c:v>-2.87114</c:v>
                </c:pt>
                <c:pt idx="3205">
                  <c:v>-2.8654500000000001</c:v>
                </c:pt>
                <c:pt idx="3206">
                  <c:v>-2.8506800000000001</c:v>
                </c:pt>
                <c:pt idx="3207">
                  <c:v>-2.8329599999999999</c:v>
                </c:pt>
                <c:pt idx="3208">
                  <c:v>-2.8242500000000001</c:v>
                </c:pt>
                <c:pt idx="3209">
                  <c:v>-2.8143199999999999</c:v>
                </c:pt>
                <c:pt idx="3210">
                  <c:v>-2.8014600000000001</c:v>
                </c:pt>
                <c:pt idx="3211">
                  <c:v>-2.78322</c:v>
                </c:pt>
                <c:pt idx="3212">
                  <c:v>-2.7747600000000001</c:v>
                </c:pt>
                <c:pt idx="3213">
                  <c:v>-2.76227</c:v>
                </c:pt>
                <c:pt idx="3214">
                  <c:v>-2.75169</c:v>
                </c:pt>
                <c:pt idx="3215">
                  <c:v>-2.7334800000000001</c:v>
                </c:pt>
                <c:pt idx="3216">
                  <c:v>-2.72478</c:v>
                </c:pt>
                <c:pt idx="3217">
                  <c:v>-2.71726</c:v>
                </c:pt>
                <c:pt idx="3218">
                  <c:v>-2.7068099999999999</c:v>
                </c:pt>
                <c:pt idx="3219">
                  <c:v>-2.69564</c:v>
                </c:pt>
                <c:pt idx="3220">
                  <c:v>-2.6836099999999998</c:v>
                </c:pt>
                <c:pt idx="3221">
                  <c:v>-2.6781899999999998</c:v>
                </c:pt>
                <c:pt idx="3222">
                  <c:v>-2.6710799999999999</c:v>
                </c:pt>
                <c:pt idx="3223">
                  <c:v>-2.66384</c:v>
                </c:pt>
                <c:pt idx="3224">
                  <c:v>-2.6513200000000001</c:v>
                </c:pt>
                <c:pt idx="3225">
                  <c:v>-2.6440600000000001</c:v>
                </c:pt>
                <c:pt idx="3226">
                  <c:v>-2.6372800000000001</c:v>
                </c:pt>
                <c:pt idx="3227">
                  <c:v>-2.6308199999999999</c:v>
                </c:pt>
                <c:pt idx="3228">
                  <c:v>-2.6202899999999998</c:v>
                </c:pt>
                <c:pt idx="3229">
                  <c:v>-2.61199</c:v>
                </c:pt>
                <c:pt idx="3230">
                  <c:v>-2.6086399999999998</c:v>
                </c:pt>
                <c:pt idx="3231">
                  <c:v>-2.6005099999999999</c:v>
                </c:pt>
                <c:pt idx="3232">
                  <c:v>-2.5925600000000002</c:v>
                </c:pt>
                <c:pt idx="3233">
                  <c:v>-2.5852599999999999</c:v>
                </c:pt>
                <c:pt idx="3234">
                  <c:v>-2.5847699999999998</c:v>
                </c:pt>
                <c:pt idx="3235">
                  <c:v>-2.5742500000000001</c:v>
                </c:pt>
                <c:pt idx="3236">
                  <c:v>-2.5653999999999999</c:v>
                </c:pt>
                <c:pt idx="3237">
                  <c:v>-2.55877</c:v>
                </c:pt>
                <c:pt idx="3238">
                  <c:v>-2.55497</c:v>
                </c:pt>
                <c:pt idx="3239">
                  <c:v>-2.54691</c:v>
                </c:pt>
                <c:pt idx="3240">
                  <c:v>-2.5392800000000002</c:v>
                </c:pt>
                <c:pt idx="3241">
                  <c:v>-2.5368599999999999</c:v>
                </c:pt>
                <c:pt idx="3242">
                  <c:v>-2.52657</c:v>
                </c:pt>
                <c:pt idx="3243">
                  <c:v>-2.5162</c:v>
                </c:pt>
                <c:pt idx="3244">
                  <c:v>-2.5090400000000002</c:v>
                </c:pt>
                <c:pt idx="3245">
                  <c:v>-2.5090400000000002</c:v>
                </c:pt>
                <c:pt idx="3246">
                  <c:v>-2.49709</c:v>
                </c:pt>
                <c:pt idx="3247">
                  <c:v>-2.4864199999999999</c:v>
                </c:pt>
                <c:pt idx="3248">
                  <c:v>-2.4826999999999999</c:v>
                </c:pt>
                <c:pt idx="3249">
                  <c:v>-2.4808300000000001</c:v>
                </c:pt>
                <c:pt idx="3250">
                  <c:v>-2.46759</c:v>
                </c:pt>
                <c:pt idx="3251">
                  <c:v>-2.4565000000000001</c:v>
                </c:pt>
                <c:pt idx="3252">
                  <c:v>-2.4538000000000002</c:v>
                </c:pt>
                <c:pt idx="3253">
                  <c:v>-2.4466700000000001</c:v>
                </c:pt>
                <c:pt idx="3254">
                  <c:v>-2.4393600000000002</c:v>
                </c:pt>
                <c:pt idx="3255">
                  <c:v>-2.4267599999999998</c:v>
                </c:pt>
                <c:pt idx="3256">
                  <c:v>-2.4267599999999998</c:v>
                </c:pt>
                <c:pt idx="3257">
                  <c:v>-2.4193500000000001</c:v>
                </c:pt>
                <c:pt idx="3258">
                  <c:v>-2.4092799999999999</c:v>
                </c:pt>
                <c:pt idx="3259">
                  <c:v>-2.3996400000000002</c:v>
                </c:pt>
                <c:pt idx="3260">
                  <c:v>-2.3975200000000001</c:v>
                </c:pt>
                <c:pt idx="3261">
                  <c:v>-2.3927399999999999</c:v>
                </c:pt>
                <c:pt idx="3262">
                  <c:v>-2.3826200000000002</c:v>
                </c:pt>
                <c:pt idx="3263">
                  <c:v>-2.3757700000000002</c:v>
                </c:pt>
                <c:pt idx="3264">
                  <c:v>-2.3666900000000002</c:v>
                </c:pt>
                <c:pt idx="3265">
                  <c:v>-2.3600599999999998</c:v>
                </c:pt>
                <c:pt idx="3266">
                  <c:v>-2.3504900000000002</c:v>
                </c:pt>
                <c:pt idx="3267">
                  <c:v>-2.3483499999999999</c:v>
                </c:pt>
                <c:pt idx="3268">
                  <c:v>-2.3400300000000001</c:v>
                </c:pt>
                <c:pt idx="3269">
                  <c:v>-2.33161</c:v>
                </c:pt>
                <c:pt idx="3270">
                  <c:v>-2.3234300000000001</c:v>
                </c:pt>
                <c:pt idx="3271">
                  <c:v>-2.32165</c:v>
                </c:pt>
                <c:pt idx="3272">
                  <c:v>-2.3105699999999998</c:v>
                </c:pt>
                <c:pt idx="3273">
                  <c:v>-2.3044500000000001</c:v>
                </c:pt>
                <c:pt idx="3274">
                  <c:v>-2.3001900000000002</c:v>
                </c:pt>
                <c:pt idx="3275">
                  <c:v>-2.2931499999999998</c:v>
                </c:pt>
                <c:pt idx="3276">
                  <c:v>-2.28505</c:v>
                </c:pt>
                <c:pt idx="3277">
                  <c:v>-2.27956</c:v>
                </c:pt>
                <c:pt idx="3278">
                  <c:v>-2.27956</c:v>
                </c:pt>
                <c:pt idx="3279">
                  <c:v>-2.2675800000000002</c:v>
                </c:pt>
                <c:pt idx="3280">
                  <c:v>-2.2672599999999998</c:v>
                </c:pt>
                <c:pt idx="3281">
                  <c:v>-2.26146</c:v>
                </c:pt>
                <c:pt idx="3282">
                  <c:v>-2.258</c:v>
                </c:pt>
                <c:pt idx="3283">
                  <c:v>-2.2489300000000001</c:v>
                </c:pt>
                <c:pt idx="3284">
                  <c:v>-2.2489300000000001</c:v>
                </c:pt>
                <c:pt idx="3285">
                  <c:v>-2.24431</c:v>
                </c:pt>
                <c:pt idx="3286">
                  <c:v>-2.2359499999999999</c:v>
                </c:pt>
                <c:pt idx="3287">
                  <c:v>-2.22898</c:v>
                </c:pt>
                <c:pt idx="3288">
                  <c:v>-2.22594</c:v>
                </c:pt>
                <c:pt idx="3289">
                  <c:v>-2.22594</c:v>
                </c:pt>
                <c:pt idx="3290">
                  <c:v>-2.21272</c:v>
                </c:pt>
                <c:pt idx="3291">
                  <c:v>-2.2077900000000001</c:v>
                </c:pt>
                <c:pt idx="3292">
                  <c:v>-2.2013600000000002</c:v>
                </c:pt>
                <c:pt idx="3293">
                  <c:v>-2.2013600000000002</c:v>
                </c:pt>
                <c:pt idx="3294">
                  <c:v>-2.18716</c:v>
                </c:pt>
                <c:pt idx="3295">
                  <c:v>-2.18147</c:v>
                </c:pt>
                <c:pt idx="3296">
                  <c:v>-2.1781199999999998</c:v>
                </c:pt>
                <c:pt idx="3297">
                  <c:v>-2.17225</c:v>
                </c:pt>
                <c:pt idx="3298">
                  <c:v>-2.1627200000000002</c:v>
                </c:pt>
                <c:pt idx="3299">
                  <c:v>-2.1499700000000002</c:v>
                </c:pt>
                <c:pt idx="3300">
                  <c:v>-2.1499700000000002</c:v>
                </c:pt>
                <c:pt idx="3301">
                  <c:v>-2.1388400000000001</c:v>
                </c:pt>
                <c:pt idx="3302">
                  <c:v>-2.1343999999999999</c:v>
                </c:pt>
                <c:pt idx="3303">
                  <c:v>-2.1202000000000001</c:v>
                </c:pt>
                <c:pt idx="3304">
                  <c:v>-2.1169799999999999</c:v>
                </c:pt>
                <c:pt idx="3305">
                  <c:v>-2.1084299999999998</c:v>
                </c:pt>
                <c:pt idx="3306">
                  <c:v>-2.0940599999999998</c:v>
                </c:pt>
                <c:pt idx="3307">
                  <c:v>-2.0902500000000002</c:v>
                </c:pt>
                <c:pt idx="3308">
                  <c:v>-2.07768</c:v>
                </c:pt>
                <c:pt idx="3309">
                  <c:v>-2.0668500000000001</c:v>
                </c:pt>
                <c:pt idx="3310">
                  <c:v>-2.04819</c:v>
                </c:pt>
                <c:pt idx="3311">
                  <c:v>-2.04819</c:v>
                </c:pt>
                <c:pt idx="3312">
                  <c:v>-2.0310700000000002</c:v>
                </c:pt>
                <c:pt idx="3313">
                  <c:v>-2.0207799999999998</c:v>
                </c:pt>
                <c:pt idx="3314">
                  <c:v>-2.0073699999999999</c:v>
                </c:pt>
                <c:pt idx="3315">
                  <c:v>-2.0048599999999999</c:v>
                </c:pt>
                <c:pt idx="3316">
                  <c:v>-1.98922</c:v>
                </c:pt>
                <c:pt idx="3317">
                  <c:v>-1.97044</c:v>
                </c:pt>
                <c:pt idx="3318">
                  <c:v>-1.97041</c:v>
                </c:pt>
                <c:pt idx="3319">
                  <c:v>-1.95675</c:v>
                </c:pt>
                <c:pt idx="3320">
                  <c:v>-1.94936</c:v>
                </c:pt>
                <c:pt idx="3321">
                  <c:v>-1.93144</c:v>
                </c:pt>
                <c:pt idx="3322">
                  <c:v>-1.93144</c:v>
                </c:pt>
                <c:pt idx="3323">
                  <c:v>-1.91808</c:v>
                </c:pt>
                <c:pt idx="3324">
                  <c:v>-1.90839</c:v>
                </c:pt>
                <c:pt idx="3325">
                  <c:v>-1.8989</c:v>
                </c:pt>
                <c:pt idx="3326">
                  <c:v>-1.8912899999999999</c:v>
                </c:pt>
                <c:pt idx="3327">
                  <c:v>-1.8823099999999999</c:v>
                </c:pt>
                <c:pt idx="3328">
                  <c:v>-1.87103</c:v>
                </c:pt>
                <c:pt idx="3329">
                  <c:v>-1.87066</c:v>
                </c:pt>
                <c:pt idx="3330">
                  <c:v>-1.8507800000000001</c:v>
                </c:pt>
                <c:pt idx="3331">
                  <c:v>-1.84615</c:v>
                </c:pt>
                <c:pt idx="3332">
                  <c:v>-1.8329800000000001</c:v>
                </c:pt>
                <c:pt idx="3333">
                  <c:v>-1.83128</c:v>
                </c:pt>
                <c:pt idx="3334">
                  <c:v>-1.8166</c:v>
                </c:pt>
                <c:pt idx="3335">
                  <c:v>-1.80857</c:v>
                </c:pt>
                <c:pt idx="3336">
                  <c:v>-1.7987500000000001</c:v>
                </c:pt>
                <c:pt idx="3337">
                  <c:v>-1.7938799999999999</c:v>
                </c:pt>
                <c:pt idx="3338">
                  <c:v>-1.78783</c:v>
                </c:pt>
                <c:pt idx="3339">
                  <c:v>-1.77254</c:v>
                </c:pt>
                <c:pt idx="3340">
                  <c:v>-1.77254</c:v>
                </c:pt>
                <c:pt idx="3341">
                  <c:v>-1.7620800000000001</c:v>
                </c:pt>
                <c:pt idx="3342">
                  <c:v>-1.7591300000000001</c:v>
                </c:pt>
                <c:pt idx="3343">
                  <c:v>-1.7436</c:v>
                </c:pt>
                <c:pt idx="3344">
                  <c:v>-1.7436</c:v>
                </c:pt>
                <c:pt idx="3345">
                  <c:v>-1.73627</c:v>
                </c:pt>
                <c:pt idx="3346">
                  <c:v>-1.72716</c:v>
                </c:pt>
                <c:pt idx="3347">
                  <c:v>-1.7187300000000001</c:v>
                </c:pt>
                <c:pt idx="3348">
                  <c:v>-1.71316</c:v>
                </c:pt>
                <c:pt idx="3349">
                  <c:v>-1.70855</c:v>
                </c:pt>
                <c:pt idx="3350">
                  <c:v>-1.69493</c:v>
                </c:pt>
                <c:pt idx="3351">
                  <c:v>-1.69493</c:v>
                </c:pt>
                <c:pt idx="3352">
                  <c:v>-1.6847399999999999</c:v>
                </c:pt>
                <c:pt idx="3353">
                  <c:v>-1.67774</c:v>
                </c:pt>
                <c:pt idx="3354">
                  <c:v>-1.6661900000000001</c:v>
                </c:pt>
                <c:pt idx="3355">
                  <c:v>-1.6661900000000001</c:v>
                </c:pt>
                <c:pt idx="3356">
                  <c:v>-1.6561699999999999</c:v>
                </c:pt>
                <c:pt idx="3357">
                  <c:v>-1.64229</c:v>
                </c:pt>
                <c:pt idx="3358">
                  <c:v>-1.6358600000000001</c:v>
                </c:pt>
                <c:pt idx="3359">
                  <c:v>-1.6308400000000001</c:v>
                </c:pt>
                <c:pt idx="3360">
                  <c:v>-1.6224799999999999</c:v>
                </c:pt>
                <c:pt idx="3361">
                  <c:v>-1.6014900000000001</c:v>
                </c:pt>
                <c:pt idx="3362">
                  <c:v>-1.5991599999999999</c:v>
                </c:pt>
                <c:pt idx="3363">
                  <c:v>-1.5874699999999999</c:v>
                </c:pt>
                <c:pt idx="3364">
                  <c:v>-1.57803</c:v>
                </c:pt>
                <c:pt idx="3365">
                  <c:v>-1.55854</c:v>
                </c:pt>
                <c:pt idx="3366">
                  <c:v>-1.5556099999999999</c:v>
                </c:pt>
                <c:pt idx="3367">
                  <c:v>-1.54318</c:v>
                </c:pt>
                <c:pt idx="3368">
                  <c:v>-1.5291399999999999</c:v>
                </c:pt>
                <c:pt idx="3369">
                  <c:v>-1.5190699999999999</c:v>
                </c:pt>
                <c:pt idx="3370">
                  <c:v>-1.50979</c:v>
                </c:pt>
                <c:pt idx="3371">
                  <c:v>-1.5013399999999999</c:v>
                </c:pt>
                <c:pt idx="3372">
                  <c:v>-1.4839500000000001</c:v>
                </c:pt>
                <c:pt idx="3373">
                  <c:v>-1.4816199999999999</c:v>
                </c:pt>
                <c:pt idx="3374">
                  <c:v>-1.46699</c:v>
                </c:pt>
                <c:pt idx="3375">
                  <c:v>-1.45814</c:v>
                </c:pt>
                <c:pt idx="3376">
                  <c:v>-1.44032</c:v>
                </c:pt>
                <c:pt idx="3377">
                  <c:v>-1.44032</c:v>
                </c:pt>
                <c:pt idx="3378">
                  <c:v>-1.4305600000000001</c:v>
                </c:pt>
                <c:pt idx="3379">
                  <c:v>-1.4143399999999999</c:v>
                </c:pt>
                <c:pt idx="3380">
                  <c:v>-1.4078200000000001</c:v>
                </c:pt>
                <c:pt idx="3381">
                  <c:v>-1.4030199999999999</c:v>
                </c:pt>
                <c:pt idx="3382">
                  <c:v>-1.4001699999999999</c:v>
                </c:pt>
                <c:pt idx="3383">
                  <c:v>-1.3813200000000001</c:v>
                </c:pt>
                <c:pt idx="3384">
                  <c:v>-1.38035</c:v>
                </c:pt>
                <c:pt idx="3385">
                  <c:v>-1.37192</c:v>
                </c:pt>
                <c:pt idx="3386">
                  <c:v>-1.3694</c:v>
                </c:pt>
                <c:pt idx="3387">
                  <c:v>-1.35446</c:v>
                </c:pt>
                <c:pt idx="3388">
                  <c:v>-1.3533500000000001</c:v>
                </c:pt>
                <c:pt idx="3389">
                  <c:v>-1.34659</c:v>
                </c:pt>
                <c:pt idx="3390">
                  <c:v>-1.33874</c:v>
                </c:pt>
                <c:pt idx="3391">
                  <c:v>-1.33127</c:v>
                </c:pt>
                <c:pt idx="3392">
                  <c:v>-1.3199700000000001</c:v>
                </c:pt>
                <c:pt idx="3393">
                  <c:v>-1.31749</c:v>
                </c:pt>
                <c:pt idx="3394">
                  <c:v>-1.3074699999999999</c:v>
                </c:pt>
                <c:pt idx="3395">
                  <c:v>-1.3044</c:v>
                </c:pt>
                <c:pt idx="3396">
                  <c:v>-1.2888299999999999</c:v>
                </c:pt>
                <c:pt idx="3397">
                  <c:v>-1.2823500000000001</c:v>
                </c:pt>
                <c:pt idx="3398">
                  <c:v>-1.27234</c:v>
                </c:pt>
                <c:pt idx="3399">
                  <c:v>-1.2700100000000001</c:v>
                </c:pt>
                <c:pt idx="3400">
                  <c:v>-1.25708</c:v>
                </c:pt>
                <c:pt idx="3401">
                  <c:v>-1.2472300000000001</c:v>
                </c:pt>
                <c:pt idx="3402">
                  <c:v>-1.2419500000000001</c:v>
                </c:pt>
                <c:pt idx="3403">
                  <c:v>-1.2352000000000001</c:v>
                </c:pt>
                <c:pt idx="3404">
                  <c:v>-1.2295499999999999</c:v>
                </c:pt>
                <c:pt idx="3405">
                  <c:v>-1.2156499999999999</c:v>
                </c:pt>
                <c:pt idx="3406">
                  <c:v>-1.2156499999999999</c:v>
                </c:pt>
                <c:pt idx="3407">
                  <c:v>-1.2079200000000001</c:v>
                </c:pt>
                <c:pt idx="3408">
                  <c:v>-1.2038199999999999</c:v>
                </c:pt>
                <c:pt idx="3409">
                  <c:v>-1.18899</c:v>
                </c:pt>
                <c:pt idx="3410">
                  <c:v>-1.18899</c:v>
                </c:pt>
                <c:pt idx="3411">
                  <c:v>-1.18554</c:v>
                </c:pt>
                <c:pt idx="3412">
                  <c:v>-1.1760600000000001</c:v>
                </c:pt>
                <c:pt idx="3413">
                  <c:v>-1.1710100000000001</c:v>
                </c:pt>
                <c:pt idx="3414">
                  <c:v>-1.1659900000000001</c:v>
                </c:pt>
                <c:pt idx="3415">
                  <c:v>-1.16438</c:v>
                </c:pt>
                <c:pt idx="3416">
                  <c:v>-1.1471800000000001</c:v>
                </c:pt>
                <c:pt idx="3417">
                  <c:v>-1.1471800000000001</c:v>
                </c:pt>
                <c:pt idx="3418">
                  <c:v>-1.1471800000000001</c:v>
                </c:pt>
                <c:pt idx="3419">
                  <c:v>-1.1422600000000001</c:v>
                </c:pt>
                <c:pt idx="3420">
                  <c:v>-1.1267100000000001</c:v>
                </c:pt>
                <c:pt idx="3421">
                  <c:v>-1.1267100000000001</c:v>
                </c:pt>
                <c:pt idx="3422">
                  <c:v>-1.1267100000000001</c:v>
                </c:pt>
                <c:pt idx="3423">
                  <c:v>-1.10982</c:v>
                </c:pt>
                <c:pt idx="3424">
                  <c:v>-1.1037300000000001</c:v>
                </c:pt>
                <c:pt idx="3425">
                  <c:v>-1.1037300000000001</c:v>
                </c:pt>
                <c:pt idx="3426">
                  <c:v>-1.0972500000000001</c:v>
                </c:pt>
                <c:pt idx="3427">
                  <c:v>-1.0736600000000001</c:v>
                </c:pt>
                <c:pt idx="3428">
                  <c:v>-1.0736600000000001</c:v>
                </c:pt>
                <c:pt idx="3429">
                  <c:v>-1.0695300000000001</c:v>
                </c:pt>
                <c:pt idx="3430">
                  <c:v>-1.0613699999999999</c:v>
                </c:pt>
                <c:pt idx="3431">
                  <c:v>-1.04155</c:v>
                </c:pt>
                <c:pt idx="3432">
                  <c:v>-1.0414000000000001</c:v>
                </c:pt>
                <c:pt idx="3433">
                  <c:v>-1.0350600000000001</c:v>
                </c:pt>
                <c:pt idx="3434">
                  <c:v>-1.02668</c:v>
                </c:pt>
                <c:pt idx="3435">
                  <c:v>-1.0190900000000001</c:v>
                </c:pt>
                <c:pt idx="3436">
                  <c:v>-1.0096000000000001</c:v>
                </c:pt>
                <c:pt idx="3437">
                  <c:v>-1.00762</c:v>
                </c:pt>
                <c:pt idx="3438">
                  <c:v>-0.99500999999999995</c:v>
                </c:pt>
                <c:pt idx="3439">
                  <c:v>-0.99141999999999997</c:v>
                </c:pt>
                <c:pt idx="3440">
                  <c:v>-0.97807999999999995</c:v>
                </c:pt>
                <c:pt idx="3441">
                  <c:v>-0.97413000000000005</c:v>
                </c:pt>
                <c:pt idx="3442">
                  <c:v>-0.96191000000000004</c:v>
                </c:pt>
                <c:pt idx="3443">
                  <c:v>-0.95789000000000002</c:v>
                </c:pt>
                <c:pt idx="3444">
                  <c:v>-0.94754000000000005</c:v>
                </c:pt>
                <c:pt idx="3445">
                  <c:v>-0.93820999999999999</c:v>
                </c:pt>
                <c:pt idx="3446">
                  <c:v>-0.92911999999999995</c:v>
                </c:pt>
                <c:pt idx="3447">
                  <c:v>-0.92383000000000004</c:v>
                </c:pt>
                <c:pt idx="3448">
                  <c:v>-0.92079999999999995</c:v>
                </c:pt>
                <c:pt idx="3449">
                  <c:v>-0.90386999999999995</c:v>
                </c:pt>
                <c:pt idx="3450">
                  <c:v>-0.90386999999999995</c:v>
                </c:pt>
                <c:pt idx="3451">
                  <c:v>-0.89576999999999996</c:v>
                </c:pt>
                <c:pt idx="3452">
                  <c:v>-0.89139999999999997</c:v>
                </c:pt>
                <c:pt idx="3453">
                  <c:v>-0.88200000000000001</c:v>
                </c:pt>
                <c:pt idx="3454">
                  <c:v>-0.87514999999999998</c:v>
                </c:pt>
                <c:pt idx="3455">
                  <c:v>-0.86899000000000004</c:v>
                </c:pt>
                <c:pt idx="3456">
                  <c:v>-0.85911000000000004</c:v>
                </c:pt>
                <c:pt idx="3457">
                  <c:v>-0.85243999999999998</c:v>
                </c:pt>
                <c:pt idx="3458">
                  <c:v>-0.84491000000000005</c:v>
                </c:pt>
                <c:pt idx="3459">
                  <c:v>-0.83530000000000004</c:v>
                </c:pt>
                <c:pt idx="3460">
                  <c:v>-0.82174999999999998</c:v>
                </c:pt>
                <c:pt idx="3461">
                  <c:v>-0.82174999999999998</c:v>
                </c:pt>
                <c:pt idx="3462">
                  <c:v>-0.81113999999999997</c:v>
                </c:pt>
                <c:pt idx="3463">
                  <c:v>-0.79961000000000004</c:v>
                </c:pt>
                <c:pt idx="3464">
                  <c:v>-0.79374</c:v>
                </c:pt>
                <c:pt idx="3465">
                  <c:v>-0.79374</c:v>
                </c:pt>
                <c:pt idx="3466">
                  <c:v>-0.78398000000000001</c:v>
                </c:pt>
                <c:pt idx="3467">
                  <c:v>-0.76890999999999998</c:v>
                </c:pt>
                <c:pt idx="3468">
                  <c:v>-0.76732</c:v>
                </c:pt>
                <c:pt idx="3469">
                  <c:v>-0.76546000000000003</c:v>
                </c:pt>
                <c:pt idx="3470">
                  <c:v>-0.75880000000000003</c:v>
                </c:pt>
                <c:pt idx="3471">
                  <c:v>-0.73895</c:v>
                </c:pt>
                <c:pt idx="3472">
                  <c:v>-0.73895</c:v>
                </c:pt>
                <c:pt idx="3473">
                  <c:v>-0.72980999999999996</c:v>
                </c:pt>
                <c:pt idx="3474">
                  <c:v>-0.72048999999999996</c:v>
                </c:pt>
                <c:pt idx="3475">
                  <c:v>-0.70499999999999996</c:v>
                </c:pt>
                <c:pt idx="3476">
                  <c:v>-0.70032000000000005</c:v>
                </c:pt>
                <c:pt idx="3477">
                  <c:v>-0.69343999999999995</c:v>
                </c:pt>
                <c:pt idx="3478">
                  <c:v>-0.67910999999999999</c:v>
                </c:pt>
                <c:pt idx="3479">
                  <c:v>-0.67215999999999998</c:v>
                </c:pt>
                <c:pt idx="3480">
                  <c:v>-0.66327000000000003</c:v>
                </c:pt>
                <c:pt idx="3481">
                  <c:v>-0.65476000000000001</c:v>
                </c:pt>
                <c:pt idx="3482">
                  <c:v>-0.64078999999999997</c:v>
                </c:pt>
                <c:pt idx="3483">
                  <c:v>-0.63737999999999995</c:v>
                </c:pt>
                <c:pt idx="3484">
                  <c:v>-0.62568000000000001</c:v>
                </c:pt>
                <c:pt idx="3485">
                  <c:v>-0.61548000000000003</c:v>
                </c:pt>
                <c:pt idx="3486">
                  <c:v>-0.60460000000000003</c:v>
                </c:pt>
                <c:pt idx="3487">
                  <c:v>-0.60326000000000002</c:v>
                </c:pt>
                <c:pt idx="3488">
                  <c:v>-0.59465000000000001</c:v>
                </c:pt>
                <c:pt idx="3489">
                  <c:v>-0.57764000000000004</c:v>
                </c:pt>
                <c:pt idx="3490">
                  <c:v>-0.56823999999999997</c:v>
                </c:pt>
                <c:pt idx="3491">
                  <c:v>-0.56476999999999999</c:v>
                </c:pt>
                <c:pt idx="3492">
                  <c:v>-0.55723</c:v>
                </c:pt>
                <c:pt idx="3493">
                  <c:v>-0.53720000000000001</c:v>
                </c:pt>
                <c:pt idx="3494">
                  <c:v>-0.53354000000000001</c:v>
                </c:pt>
                <c:pt idx="3495">
                  <c:v>-0.52492000000000005</c:v>
                </c:pt>
                <c:pt idx="3496">
                  <c:v>-0.51707000000000003</c:v>
                </c:pt>
                <c:pt idx="3497">
                  <c:v>-0.50073999999999996</c:v>
                </c:pt>
                <c:pt idx="3498">
                  <c:v>-0.49693999999999999</c:v>
                </c:pt>
                <c:pt idx="3499">
                  <c:v>-0.49175000000000002</c:v>
                </c:pt>
                <c:pt idx="3500">
                  <c:v>-0.4788</c:v>
                </c:pt>
                <c:pt idx="3501">
                  <c:v>-0.46823999999999999</c:v>
                </c:pt>
                <c:pt idx="3502">
                  <c:v>-0.46245999999999998</c:v>
                </c:pt>
                <c:pt idx="3503">
                  <c:v>-0.45752999999999999</c:v>
                </c:pt>
                <c:pt idx="3504">
                  <c:v>-0.44344</c:v>
                </c:pt>
                <c:pt idx="3505">
                  <c:v>-0.43937999999999999</c:v>
                </c:pt>
                <c:pt idx="3506">
                  <c:v>-0.43002000000000001</c:v>
                </c:pt>
                <c:pt idx="3507">
                  <c:v>-0.42172999999999999</c:v>
                </c:pt>
                <c:pt idx="3508">
                  <c:v>-0.41127000000000002</c:v>
                </c:pt>
                <c:pt idx="3509">
                  <c:v>-0.41121000000000002</c:v>
                </c:pt>
                <c:pt idx="3510">
                  <c:v>-0.40300000000000002</c:v>
                </c:pt>
                <c:pt idx="3511">
                  <c:v>-0.39262999999999998</c:v>
                </c:pt>
                <c:pt idx="3512">
                  <c:v>-0.38492999999999999</c:v>
                </c:pt>
                <c:pt idx="3513">
                  <c:v>-0.38131999999999999</c:v>
                </c:pt>
                <c:pt idx="3514">
                  <c:v>-0.37730000000000002</c:v>
                </c:pt>
                <c:pt idx="3515">
                  <c:v>-0.36665999999999999</c:v>
                </c:pt>
                <c:pt idx="3516">
                  <c:v>-0.36087999999999998</c:v>
                </c:pt>
                <c:pt idx="3517">
                  <c:v>-0.35766999999999999</c:v>
                </c:pt>
                <c:pt idx="3518">
                  <c:v>-0.35188999999999998</c:v>
                </c:pt>
                <c:pt idx="3519">
                  <c:v>-0.34094999999999998</c:v>
                </c:pt>
                <c:pt idx="3520">
                  <c:v>-0.3392</c:v>
                </c:pt>
                <c:pt idx="3521">
                  <c:v>-0.33076</c:v>
                </c:pt>
                <c:pt idx="3522">
                  <c:v>-0.32601999999999998</c:v>
                </c:pt>
                <c:pt idx="3523">
                  <c:v>-0.31777</c:v>
                </c:pt>
                <c:pt idx="3524">
                  <c:v>-0.30853000000000003</c:v>
                </c:pt>
                <c:pt idx="3525">
                  <c:v>-0.30023</c:v>
                </c:pt>
                <c:pt idx="3526">
                  <c:v>-0.29204999999999998</c:v>
                </c:pt>
                <c:pt idx="3527">
                  <c:v>-0.28644999999999998</c:v>
                </c:pt>
                <c:pt idx="3528">
                  <c:v>-0.28138999999999997</c:v>
                </c:pt>
                <c:pt idx="3529">
                  <c:v>-0.27100999999999997</c:v>
                </c:pt>
                <c:pt idx="3530">
                  <c:v>-0.26086999999999999</c:v>
                </c:pt>
                <c:pt idx="3531">
                  <c:v>-0.26086999999999999</c:v>
                </c:pt>
                <c:pt idx="3532">
                  <c:v>-0.25270999999999999</c:v>
                </c:pt>
                <c:pt idx="3533">
                  <c:v>-0.24229000000000001</c:v>
                </c:pt>
                <c:pt idx="3534">
                  <c:v>-0.23436999999999999</c:v>
                </c:pt>
                <c:pt idx="3535">
                  <c:v>-0.22827</c:v>
                </c:pt>
                <c:pt idx="3536">
                  <c:v>-0.22</c:v>
                </c:pt>
                <c:pt idx="3537">
                  <c:v>-0.20741999999999999</c:v>
                </c:pt>
                <c:pt idx="3538">
                  <c:v>-0.19963</c:v>
                </c:pt>
                <c:pt idx="3539">
                  <c:v>-0.19464000000000001</c:v>
                </c:pt>
                <c:pt idx="3540">
                  <c:v>-0.18601000000000001</c:v>
                </c:pt>
                <c:pt idx="3541">
                  <c:v>-0.16885</c:v>
                </c:pt>
                <c:pt idx="3542">
                  <c:v>-0.16613</c:v>
                </c:pt>
                <c:pt idx="3543">
                  <c:v>-0.15767999999999999</c:v>
                </c:pt>
                <c:pt idx="3544">
                  <c:v>-0.14834</c:v>
                </c:pt>
                <c:pt idx="3545">
                  <c:v>-0.13985</c:v>
                </c:pt>
                <c:pt idx="3546">
                  <c:v>-0.13222</c:v>
                </c:pt>
                <c:pt idx="3547">
                  <c:v>-0.12277</c:v>
                </c:pt>
                <c:pt idx="3548">
                  <c:v>-0.11222</c:v>
                </c:pt>
                <c:pt idx="3549">
                  <c:v>-0.10763</c:v>
                </c:pt>
                <c:pt idx="3550">
                  <c:v>-0.10177</c:v>
                </c:pt>
                <c:pt idx="3551">
                  <c:v>-9.264E-2</c:v>
                </c:pt>
                <c:pt idx="3552">
                  <c:v>-8.1140000000000004E-2</c:v>
                </c:pt>
                <c:pt idx="3553">
                  <c:v>-7.9320000000000002E-2</c:v>
                </c:pt>
                <c:pt idx="3554">
                  <c:v>-7.0120000000000002E-2</c:v>
                </c:pt>
                <c:pt idx="3555">
                  <c:v>-5.9339999999999997E-2</c:v>
                </c:pt>
                <c:pt idx="3556">
                  <c:v>-5.0680000000000003E-2</c:v>
                </c:pt>
                <c:pt idx="3557">
                  <c:v>-4.743E-2</c:v>
                </c:pt>
                <c:pt idx="3558">
                  <c:v>-3.8559999999999997E-2</c:v>
                </c:pt>
                <c:pt idx="3559">
                  <c:v>-2.1649999999999999E-2</c:v>
                </c:pt>
                <c:pt idx="3560">
                  <c:v>-1.7059999999999999E-2</c:v>
                </c:pt>
                <c:pt idx="3561">
                  <c:v>-1.3950000000000001E-2</c:v>
                </c:pt>
                <c:pt idx="3562">
                  <c:v>-6.0800000000000003E-3</c:v>
                </c:pt>
                <c:pt idx="3563">
                  <c:v>9.6100000000000005E-3</c:v>
                </c:pt>
                <c:pt idx="3564">
                  <c:v>1.423E-2</c:v>
                </c:pt>
                <c:pt idx="3565">
                  <c:v>1.553E-2</c:v>
                </c:pt>
                <c:pt idx="3566">
                  <c:v>2.3529999999999999E-2</c:v>
                </c:pt>
                <c:pt idx="3567">
                  <c:v>3.3930000000000002E-2</c:v>
                </c:pt>
                <c:pt idx="3568">
                  <c:v>3.7359999999999997E-2</c:v>
                </c:pt>
                <c:pt idx="3569">
                  <c:v>4.2020000000000002E-2</c:v>
                </c:pt>
                <c:pt idx="3570">
                  <c:v>5.3809999999999997E-2</c:v>
                </c:pt>
                <c:pt idx="3571">
                  <c:v>5.8430000000000003E-2</c:v>
                </c:pt>
                <c:pt idx="3572">
                  <c:v>6.157E-2</c:v>
                </c:pt>
                <c:pt idx="3573">
                  <c:v>7.0199999999999999E-2</c:v>
                </c:pt>
                <c:pt idx="3574">
                  <c:v>8.2879999999999995E-2</c:v>
                </c:pt>
                <c:pt idx="3575">
                  <c:v>8.5120000000000001E-2</c:v>
                </c:pt>
                <c:pt idx="3576">
                  <c:v>8.8620000000000004E-2</c:v>
                </c:pt>
                <c:pt idx="3577">
                  <c:v>9.826E-2</c:v>
                </c:pt>
                <c:pt idx="3578">
                  <c:v>0.10823000000000001</c:v>
                </c:pt>
                <c:pt idx="3579">
                  <c:v>0.10933</c:v>
                </c:pt>
                <c:pt idx="3580">
                  <c:v>0.11176</c:v>
                </c:pt>
                <c:pt idx="3581">
                  <c:v>0.12456</c:v>
                </c:pt>
                <c:pt idx="3582">
                  <c:v>0.12737999999999999</c:v>
                </c:pt>
                <c:pt idx="3583">
                  <c:v>0.13123000000000001</c:v>
                </c:pt>
                <c:pt idx="3584">
                  <c:v>0.1384</c:v>
                </c:pt>
                <c:pt idx="3585">
                  <c:v>0.14743000000000001</c:v>
                </c:pt>
                <c:pt idx="3586">
                  <c:v>0.1515</c:v>
                </c:pt>
                <c:pt idx="3587">
                  <c:v>0.15562999999999999</c:v>
                </c:pt>
                <c:pt idx="3588">
                  <c:v>0.16350999999999999</c:v>
                </c:pt>
                <c:pt idx="3589">
                  <c:v>0.16869999999999999</c:v>
                </c:pt>
                <c:pt idx="3590">
                  <c:v>0.17785999999999999</c:v>
                </c:pt>
                <c:pt idx="3591">
                  <c:v>0.18293000000000001</c:v>
                </c:pt>
                <c:pt idx="3592">
                  <c:v>0.19427</c:v>
                </c:pt>
                <c:pt idx="3593">
                  <c:v>0.19597000000000001</c:v>
                </c:pt>
                <c:pt idx="3594">
                  <c:v>0.20516999999999999</c:v>
                </c:pt>
                <c:pt idx="3595">
                  <c:v>0.21312999999999999</c:v>
                </c:pt>
                <c:pt idx="3596">
                  <c:v>0.22273000000000001</c:v>
                </c:pt>
                <c:pt idx="3597">
                  <c:v>0.22541</c:v>
                </c:pt>
                <c:pt idx="3598">
                  <c:v>0.23014999999999999</c:v>
                </c:pt>
                <c:pt idx="3599">
                  <c:v>0.24421999999999999</c:v>
                </c:pt>
                <c:pt idx="3600">
                  <c:v>0.25063999999999997</c:v>
                </c:pt>
                <c:pt idx="3601">
                  <c:v>0.25519999999999998</c:v>
                </c:pt>
                <c:pt idx="3602">
                  <c:v>0.26034000000000002</c:v>
                </c:pt>
                <c:pt idx="3603">
                  <c:v>0.27399000000000001</c:v>
                </c:pt>
                <c:pt idx="3604">
                  <c:v>0.28079999999999999</c:v>
                </c:pt>
                <c:pt idx="3605">
                  <c:v>0.28621999999999997</c:v>
                </c:pt>
                <c:pt idx="3606">
                  <c:v>0.29580000000000001</c:v>
                </c:pt>
                <c:pt idx="3607">
                  <c:v>0.31006</c:v>
                </c:pt>
                <c:pt idx="3608">
                  <c:v>0.31835999999999998</c:v>
                </c:pt>
                <c:pt idx="3609">
                  <c:v>0.32253999999999999</c:v>
                </c:pt>
                <c:pt idx="3610">
                  <c:v>0.33495999999999998</c:v>
                </c:pt>
                <c:pt idx="3611">
                  <c:v>0.34372999999999998</c:v>
                </c:pt>
                <c:pt idx="3612">
                  <c:v>0.35369</c:v>
                </c:pt>
                <c:pt idx="3613">
                  <c:v>0.36105999999999999</c:v>
                </c:pt>
                <c:pt idx="3614">
                  <c:v>0.37186000000000002</c:v>
                </c:pt>
                <c:pt idx="3615">
                  <c:v>0.37724000000000002</c:v>
                </c:pt>
                <c:pt idx="3616">
                  <c:v>0.38533000000000001</c:v>
                </c:pt>
                <c:pt idx="3617">
                  <c:v>0.39262999999999998</c:v>
                </c:pt>
                <c:pt idx="3618">
                  <c:v>0.40461000000000003</c:v>
                </c:pt>
                <c:pt idx="3619">
                  <c:v>0.40666999999999998</c:v>
                </c:pt>
                <c:pt idx="3620">
                  <c:v>0.41053000000000001</c:v>
                </c:pt>
                <c:pt idx="3621">
                  <c:v>0.4224</c:v>
                </c:pt>
                <c:pt idx="3622">
                  <c:v>0.43147999999999997</c:v>
                </c:pt>
                <c:pt idx="3623">
                  <c:v>0.43315999999999999</c:v>
                </c:pt>
                <c:pt idx="3624">
                  <c:v>0.43586999999999998</c:v>
                </c:pt>
                <c:pt idx="3625">
                  <c:v>0.44933000000000001</c:v>
                </c:pt>
                <c:pt idx="3626">
                  <c:v>0.45659</c:v>
                </c:pt>
                <c:pt idx="3627">
                  <c:v>0.46272999999999997</c:v>
                </c:pt>
                <c:pt idx="3628">
                  <c:v>0.46554000000000001</c:v>
                </c:pt>
                <c:pt idx="3629">
                  <c:v>0.47597</c:v>
                </c:pt>
                <c:pt idx="3630">
                  <c:v>0.48316999999999999</c:v>
                </c:pt>
                <c:pt idx="3631">
                  <c:v>0.48751</c:v>
                </c:pt>
                <c:pt idx="3632">
                  <c:v>0.49084</c:v>
                </c:pt>
                <c:pt idx="3633">
                  <c:v>0.49761</c:v>
                </c:pt>
                <c:pt idx="3634">
                  <c:v>0.50854999999999995</c:v>
                </c:pt>
                <c:pt idx="3635">
                  <c:v>0.51326000000000005</c:v>
                </c:pt>
                <c:pt idx="3636">
                  <c:v>0.51695000000000002</c:v>
                </c:pt>
                <c:pt idx="3637">
                  <c:v>0.52088999999999996</c:v>
                </c:pt>
                <c:pt idx="3638">
                  <c:v>0.52951000000000004</c:v>
                </c:pt>
                <c:pt idx="3639">
                  <c:v>0.53817000000000004</c:v>
                </c:pt>
                <c:pt idx="3640">
                  <c:v>0.54637000000000002</c:v>
                </c:pt>
                <c:pt idx="3641">
                  <c:v>0.54803000000000002</c:v>
                </c:pt>
                <c:pt idx="3642">
                  <c:v>0.55383000000000004</c:v>
                </c:pt>
                <c:pt idx="3643">
                  <c:v>0.56613999999999998</c:v>
                </c:pt>
                <c:pt idx="3644">
                  <c:v>0.57033</c:v>
                </c:pt>
                <c:pt idx="3645">
                  <c:v>0.57330999999999999</c:v>
                </c:pt>
                <c:pt idx="3646">
                  <c:v>0.58150000000000002</c:v>
                </c:pt>
                <c:pt idx="3647">
                  <c:v>0.59243000000000001</c:v>
                </c:pt>
                <c:pt idx="3648">
                  <c:v>0.59709000000000001</c:v>
                </c:pt>
                <c:pt idx="3649">
                  <c:v>0.60033999999999998</c:v>
                </c:pt>
                <c:pt idx="3650">
                  <c:v>0.61214999999999997</c:v>
                </c:pt>
                <c:pt idx="3651">
                  <c:v>0.62275000000000003</c:v>
                </c:pt>
                <c:pt idx="3652">
                  <c:v>0.62795999999999996</c:v>
                </c:pt>
                <c:pt idx="3653">
                  <c:v>0.63495000000000001</c:v>
                </c:pt>
                <c:pt idx="3654">
                  <c:v>0.64941000000000004</c:v>
                </c:pt>
                <c:pt idx="3655">
                  <c:v>0.65681</c:v>
                </c:pt>
                <c:pt idx="3656">
                  <c:v>0.66993999999999998</c:v>
                </c:pt>
                <c:pt idx="3657">
                  <c:v>0.68215000000000003</c:v>
                </c:pt>
                <c:pt idx="3658">
                  <c:v>0.69450999999999996</c:v>
                </c:pt>
                <c:pt idx="3659">
                  <c:v>0.70113999999999999</c:v>
                </c:pt>
                <c:pt idx="3660">
                  <c:v>0.71167999999999998</c:v>
                </c:pt>
                <c:pt idx="3661">
                  <c:v>0.72338000000000002</c:v>
                </c:pt>
                <c:pt idx="3662">
                  <c:v>0.73755999999999999</c:v>
                </c:pt>
                <c:pt idx="3663">
                  <c:v>0.74214000000000002</c:v>
                </c:pt>
                <c:pt idx="3664">
                  <c:v>0.74941000000000002</c:v>
                </c:pt>
                <c:pt idx="3665">
                  <c:v>0.76415</c:v>
                </c:pt>
                <c:pt idx="3666">
                  <c:v>0.77395000000000003</c:v>
                </c:pt>
                <c:pt idx="3667">
                  <c:v>0.78115000000000001</c:v>
                </c:pt>
                <c:pt idx="3668">
                  <c:v>0.78605000000000003</c:v>
                </c:pt>
                <c:pt idx="3669">
                  <c:v>0.80225000000000002</c:v>
                </c:pt>
                <c:pt idx="3670">
                  <c:v>0.81022000000000005</c:v>
                </c:pt>
                <c:pt idx="3671">
                  <c:v>0.81672999999999996</c:v>
                </c:pt>
                <c:pt idx="3672">
                  <c:v>0.82535999999999998</c:v>
                </c:pt>
                <c:pt idx="3673">
                  <c:v>0.83818999999999999</c:v>
                </c:pt>
                <c:pt idx="3674">
                  <c:v>0.84821999999999997</c:v>
                </c:pt>
                <c:pt idx="3675">
                  <c:v>0.85068999999999995</c:v>
                </c:pt>
                <c:pt idx="3676">
                  <c:v>0.86033000000000004</c:v>
                </c:pt>
                <c:pt idx="3677">
                  <c:v>0.86717</c:v>
                </c:pt>
                <c:pt idx="3678">
                  <c:v>0.87675000000000003</c:v>
                </c:pt>
                <c:pt idx="3679">
                  <c:v>0.88107999999999997</c:v>
                </c:pt>
                <c:pt idx="3680">
                  <c:v>0.89139999999999997</c:v>
                </c:pt>
                <c:pt idx="3681">
                  <c:v>0.89293999999999996</c:v>
                </c:pt>
                <c:pt idx="3682">
                  <c:v>0.89739000000000002</c:v>
                </c:pt>
                <c:pt idx="3683">
                  <c:v>0.90832999999999997</c:v>
                </c:pt>
                <c:pt idx="3684">
                  <c:v>0.91693999999999998</c:v>
                </c:pt>
                <c:pt idx="3685">
                  <c:v>0.92262</c:v>
                </c:pt>
                <c:pt idx="3686">
                  <c:v>0.92425999999999997</c:v>
                </c:pt>
                <c:pt idx="3687">
                  <c:v>0.93686999999999998</c:v>
                </c:pt>
                <c:pt idx="3688">
                  <c:v>0.94654000000000005</c:v>
                </c:pt>
                <c:pt idx="3689">
                  <c:v>0.94920000000000004</c:v>
                </c:pt>
                <c:pt idx="3690">
                  <c:v>0.95186999999999999</c:v>
                </c:pt>
                <c:pt idx="3691">
                  <c:v>0.96518999999999999</c:v>
                </c:pt>
                <c:pt idx="3692">
                  <c:v>0.97192999999999996</c:v>
                </c:pt>
                <c:pt idx="3693">
                  <c:v>0.97348000000000001</c:v>
                </c:pt>
                <c:pt idx="3694">
                  <c:v>0.97972000000000004</c:v>
                </c:pt>
                <c:pt idx="3695">
                  <c:v>0.98568</c:v>
                </c:pt>
                <c:pt idx="3696">
                  <c:v>0.99580999999999997</c:v>
                </c:pt>
                <c:pt idx="3697">
                  <c:v>0.99600999999999995</c:v>
                </c:pt>
                <c:pt idx="3698">
                  <c:v>1.00264</c:v>
                </c:pt>
                <c:pt idx="3699">
                  <c:v>1.0075700000000001</c:v>
                </c:pt>
                <c:pt idx="3700">
                  <c:v>1.01675</c:v>
                </c:pt>
                <c:pt idx="3701">
                  <c:v>1.01966</c:v>
                </c:pt>
                <c:pt idx="3702">
                  <c:v>1.02346</c:v>
                </c:pt>
                <c:pt idx="3703">
                  <c:v>1.0315300000000001</c:v>
                </c:pt>
                <c:pt idx="3704">
                  <c:v>1.0375700000000001</c:v>
                </c:pt>
                <c:pt idx="3705">
                  <c:v>1.0452699999999999</c:v>
                </c:pt>
                <c:pt idx="3706">
                  <c:v>1.0491600000000001</c:v>
                </c:pt>
                <c:pt idx="3707">
                  <c:v>1.05688</c:v>
                </c:pt>
                <c:pt idx="3708">
                  <c:v>1.06071</c:v>
                </c:pt>
                <c:pt idx="3709">
                  <c:v>1.0694600000000001</c:v>
                </c:pt>
                <c:pt idx="3710">
                  <c:v>1.0774300000000001</c:v>
                </c:pt>
                <c:pt idx="3711">
                  <c:v>1.0814699999999999</c:v>
                </c:pt>
                <c:pt idx="3712">
                  <c:v>1.0848899999999999</c:v>
                </c:pt>
                <c:pt idx="3713">
                  <c:v>1.0920799999999999</c:v>
                </c:pt>
                <c:pt idx="3714">
                  <c:v>1.0999399999999999</c:v>
                </c:pt>
                <c:pt idx="3715">
                  <c:v>1.1028500000000001</c:v>
                </c:pt>
                <c:pt idx="3716">
                  <c:v>1.1090199999999999</c:v>
                </c:pt>
                <c:pt idx="3717">
                  <c:v>1.1141399999999999</c:v>
                </c:pt>
                <c:pt idx="3718">
                  <c:v>1.12191</c:v>
                </c:pt>
                <c:pt idx="3719">
                  <c:v>1.12391</c:v>
                </c:pt>
                <c:pt idx="3720">
                  <c:v>1.1329400000000001</c:v>
                </c:pt>
                <c:pt idx="3721">
                  <c:v>1.1384000000000001</c:v>
                </c:pt>
                <c:pt idx="3722">
                  <c:v>1.14395</c:v>
                </c:pt>
                <c:pt idx="3723">
                  <c:v>1.15211</c:v>
                </c:pt>
                <c:pt idx="3724">
                  <c:v>1.1565799999999999</c:v>
                </c:pt>
                <c:pt idx="3725">
                  <c:v>1.1619200000000001</c:v>
                </c:pt>
                <c:pt idx="3726">
                  <c:v>1.16496</c:v>
                </c:pt>
                <c:pt idx="3727">
                  <c:v>1.1754</c:v>
                </c:pt>
                <c:pt idx="3728">
                  <c:v>1.18092</c:v>
                </c:pt>
                <c:pt idx="3729">
                  <c:v>1.1852100000000001</c:v>
                </c:pt>
                <c:pt idx="3730">
                  <c:v>1.18567</c:v>
                </c:pt>
                <c:pt idx="3731">
                  <c:v>1.19482</c:v>
                </c:pt>
                <c:pt idx="3732">
                  <c:v>1.20373</c:v>
                </c:pt>
                <c:pt idx="3733">
                  <c:v>1.20611</c:v>
                </c:pt>
                <c:pt idx="3734">
                  <c:v>1.2096899999999999</c:v>
                </c:pt>
                <c:pt idx="3735">
                  <c:v>1.2181599999999999</c:v>
                </c:pt>
                <c:pt idx="3736">
                  <c:v>1.22824</c:v>
                </c:pt>
                <c:pt idx="3737">
                  <c:v>1.23017</c:v>
                </c:pt>
                <c:pt idx="3738">
                  <c:v>1.2353700000000001</c:v>
                </c:pt>
                <c:pt idx="3739">
                  <c:v>1.2450399999999999</c:v>
                </c:pt>
                <c:pt idx="3740">
                  <c:v>1.25261</c:v>
                </c:pt>
                <c:pt idx="3741">
                  <c:v>1.25261</c:v>
                </c:pt>
                <c:pt idx="3742">
                  <c:v>1.26213</c:v>
                </c:pt>
                <c:pt idx="3743">
                  <c:v>1.2723100000000001</c:v>
                </c:pt>
                <c:pt idx="3744">
                  <c:v>1.27871</c:v>
                </c:pt>
                <c:pt idx="3745">
                  <c:v>1.2834399999999999</c:v>
                </c:pt>
                <c:pt idx="3746">
                  <c:v>1.2897799999999999</c:v>
                </c:pt>
                <c:pt idx="3747">
                  <c:v>1.30044</c:v>
                </c:pt>
                <c:pt idx="3748">
                  <c:v>1.3030900000000001</c:v>
                </c:pt>
                <c:pt idx="3749">
                  <c:v>1.3142100000000001</c:v>
                </c:pt>
                <c:pt idx="3750">
                  <c:v>1.3220499999999999</c:v>
                </c:pt>
                <c:pt idx="3751">
                  <c:v>1.3313999999999999</c:v>
                </c:pt>
                <c:pt idx="3752">
                  <c:v>1.33345</c:v>
                </c:pt>
                <c:pt idx="3753">
                  <c:v>1.34531</c:v>
                </c:pt>
                <c:pt idx="3754">
                  <c:v>1.3562000000000001</c:v>
                </c:pt>
                <c:pt idx="3755">
                  <c:v>1.36137</c:v>
                </c:pt>
                <c:pt idx="3756">
                  <c:v>1.3688400000000001</c:v>
                </c:pt>
                <c:pt idx="3757">
                  <c:v>1.37402</c:v>
                </c:pt>
                <c:pt idx="3758">
                  <c:v>1.3873599999999999</c:v>
                </c:pt>
                <c:pt idx="3759">
                  <c:v>1.38941</c:v>
                </c:pt>
                <c:pt idx="3760">
                  <c:v>1.40055</c:v>
                </c:pt>
                <c:pt idx="3761">
                  <c:v>1.4033800000000001</c:v>
                </c:pt>
                <c:pt idx="3762">
                  <c:v>1.4121699999999999</c:v>
                </c:pt>
                <c:pt idx="3763">
                  <c:v>1.41737</c:v>
                </c:pt>
                <c:pt idx="3764">
                  <c:v>1.4241200000000001</c:v>
                </c:pt>
                <c:pt idx="3765">
                  <c:v>1.4285099999999999</c:v>
                </c:pt>
                <c:pt idx="3766">
                  <c:v>1.4358299999999999</c:v>
                </c:pt>
                <c:pt idx="3767">
                  <c:v>1.4470799999999999</c:v>
                </c:pt>
                <c:pt idx="3768">
                  <c:v>1.4494499999999999</c:v>
                </c:pt>
                <c:pt idx="3769">
                  <c:v>1.4586399999999999</c:v>
                </c:pt>
                <c:pt idx="3770">
                  <c:v>1.4606699999999999</c:v>
                </c:pt>
                <c:pt idx="3771">
                  <c:v>1.47848</c:v>
                </c:pt>
                <c:pt idx="3772">
                  <c:v>1.48445</c:v>
                </c:pt>
                <c:pt idx="3773">
                  <c:v>1.48864</c:v>
                </c:pt>
                <c:pt idx="3774">
                  <c:v>1.49474</c:v>
                </c:pt>
                <c:pt idx="3775">
                  <c:v>1.50874</c:v>
                </c:pt>
                <c:pt idx="3776">
                  <c:v>1.5211399999999999</c:v>
                </c:pt>
                <c:pt idx="3777">
                  <c:v>1.5234399999999999</c:v>
                </c:pt>
                <c:pt idx="3778">
                  <c:v>1.5348900000000001</c:v>
                </c:pt>
                <c:pt idx="3779">
                  <c:v>1.5462800000000001</c:v>
                </c:pt>
                <c:pt idx="3780">
                  <c:v>1.55945</c:v>
                </c:pt>
                <c:pt idx="3781">
                  <c:v>1.56158</c:v>
                </c:pt>
                <c:pt idx="3782">
                  <c:v>1.57487</c:v>
                </c:pt>
                <c:pt idx="3783">
                  <c:v>1.58918</c:v>
                </c:pt>
                <c:pt idx="3784">
                  <c:v>1.59982</c:v>
                </c:pt>
                <c:pt idx="3785">
                  <c:v>1.60789</c:v>
                </c:pt>
                <c:pt idx="3786">
                  <c:v>1.6210800000000001</c:v>
                </c:pt>
                <c:pt idx="3787">
                  <c:v>1.6370400000000001</c:v>
                </c:pt>
                <c:pt idx="3788">
                  <c:v>1.6432899999999999</c:v>
                </c:pt>
                <c:pt idx="3789">
                  <c:v>1.6575899999999999</c:v>
                </c:pt>
                <c:pt idx="3790">
                  <c:v>1.6639200000000001</c:v>
                </c:pt>
                <c:pt idx="3791">
                  <c:v>1.68103</c:v>
                </c:pt>
                <c:pt idx="3792">
                  <c:v>1.68483</c:v>
                </c:pt>
                <c:pt idx="3793">
                  <c:v>1.6972400000000001</c:v>
                </c:pt>
                <c:pt idx="3794">
                  <c:v>1.70749</c:v>
                </c:pt>
                <c:pt idx="3795">
                  <c:v>1.7183299999999999</c:v>
                </c:pt>
                <c:pt idx="3796">
                  <c:v>1.7218100000000001</c:v>
                </c:pt>
                <c:pt idx="3797">
                  <c:v>1.7272700000000001</c:v>
                </c:pt>
                <c:pt idx="3798">
                  <c:v>1.7500100000000001</c:v>
                </c:pt>
                <c:pt idx="3799">
                  <c:v>1.75457</c:v>
                </c:pt>
                <c:pt idx="3800">
                  <c:v>1.7619400000000001</c:v>
                </c:pt>
                <c:pt idx="3801">
                  <c:v>1.7679800000000001</c:v>
                </c:pt>
                <c:pt idx="3802">
                  <c:v>1.7882899999999999</c:v>
                </c:pt>
                <c:pt idx="3803">
                  <c:v>1.79413</c:v>
                </c:pt>
                <c:pt idx="3804">
                  <c:v>1.7964199999999999</c:v>
                </c:pt>
                <c:pt idx="3805">
                  <c:v>1.80538</c:v>
                </c:pt>
                <c:pt idx="3806">
                  <c:v>1.8213999999999999</c:v>
                </c:pt>
                <c:pt idx="3807">
                  <c:v>1.82877</c:v>
                </c:pt>
                <c:pt idx="3808">
                  <c:v>1.8304100000000001</c:v>
                </c:pt>
                <c:pt idx="3809">
                  <c:v>1.83894</c:v>
                </c:pt>
                <c:pt idx="3810">
                  <c:v>1.8436900000000001</c:v>
                </c:pt>
                <c:pt idx="3811">
                  <c:v>1.8523799999999999</c:v>
                </c:pt>
                <c:pt idx="3812">
                  <c:v>1.8550800000000001</c:v>
                </c:pt>
                <c:pt idx="3813">
                  <c:v>1.86151</c:v>
                </c:pt>
                <c:pt idx="3814">
                  <c:v>1.8653299999999999</c:v>
                </c:pt>
                <c:pt idx="3815">
                  <c:v>1.8716600000000001</c:v>
                </c:pt>
                <c:pt idx="3816">
                  <c:v>1.8751599999999999</c:v>
                </c:pt>
                <c:pt idx="3817">
                  <c:v>1.87856</c:v>
                </c:pt>
                <c:pt idx="3818">
                  <c:v>1.88045</c:v>
                </c:pt>
                <c:pt idx="3819">
                  <c:v>1.8852199999999999</c:v>
                </c:pt>
                <c:pt idx="3820">
                  <c:v>1.89571</c:v>
                </c:pt>
                <c:pt idx="3821">
                  <c:v>1.8972599999999999</c:v>
                </c:pt>
                <c:pt idx="3822">
                  <c:v>1.8981399999999999</c:v>
                </c:pt>
                <c:pt idx="3823">
                  <c:v>1.9036999999999999</c:v>
                </c:pt>
                <c:pt idx="3824">
                  <c:v>1.91577</c:v>
                </c:pt>
                <c:pt idx="3825">
                  <c:v>1.91689</c:v>
                </c:pt>
                <c:pt idx="3826">
                  <c:v>1.9171199999999999</c:v>
                </c:pt>
                <c:pt idx="3827">
                  <c:v>1.9293</c:v>
                </c:pt>
                <c:pt idx="3828">
                  <c:v>1.9390000000000001</c:v>
                </c:pt>
                <c:pt idx="3829">
                  <c:v>1.9390000000000001</c:v>
                </c:pt>
                <c:pt idx="3830">
                  <c:v>1.9411400000000001</c:v>
                </c:pt>
                <c:pt idx="3831">
                  <c:v>1.9534800000000001</c:v>
                </c:pt>
                <c:pt idx="3832">
                  <c:v>1.9553799999999999</c:v>
                </c:pt>
                <c:pt idx="3833">
                  <c:v>1.9580299999999999</c:v>
                </c:pt>
                <c:pt idx="3834">
                  <c:v>1.96628</c:v>
                </c:pt>
                <c:pt idx="3835">
                  <c:v>1.9763900000000001</c:v>
                </c:pt>
                <c:pt idx="3836">
                  <c:v>1.9763900000000001</c:v>
                </c:pt>
                <c:pt idx="3837">
                  <c:v>1.9791300000000001</c:v>
                </c:pt>
                <c:pt idx="3838">
                  <c:v>1.9911700000000001</c:v>
                </c:pt>
                <c:pt idx="3839">
                  <c:v>2.00021</c:v>
                </c:pt>
                <c:pt idx="3840">
                  <c:v>2.0017499999999999</c:v>
                </c:pt>
                <c:pt idx="3841">
                  <c:v>2.00745</c:v>
                </c:pt>
                <c:pt idx="3842">
                  <c:v>2.0199099999999999</c:v>
                </c:pt>
                <c:pt idx="3843">
                  <c:v>2.0284200000000001</c:v>
                </c:pt>
                <c:pt idx="3844">
                  <c:v>2.0314299999999998</c:v>
                </c:pt>
                <c:pt idx="3845">
                  <c:v>2.0379900000000002</c:v>
                </c:pt>
                <c:pt idx="3846">
                  <c:v>2.0518999999999998</c:v>
                </c:pt>
                <c:pt idx="3847">
                  <c:v>2.0617200000000002</c:v>
                </c:pt>
                <c:pt idx="3848">
                  <c:v>2.0655399999999999</c:v>
                </c:pt>
                <c:pt idx="3849">
                  <c:v>2.07517</c:v>
                </c:pt>
                <c:pt idx="3850">
                  <c:v>2.0902799999999999</c:v>
                </c:pt>
                <c:pt idx="3851">
                  <c:v>2.0972900000000001</c:v>
                </c:pt>
                <c:pt idx="3852">
                  <c:v>2.1059199999999998</c:v>
                </c:pt>
                <c:pt idx="3853">
                  <c:v>2.1167799999999999</c:v>
                </c:pt>
                <c:pt idx="3854">
                  <c:v>2.1253700000000002</c:v>
                </c:pt>
                <c:pt idx="3855">
                  <c:v>2.1377700000000002</c:v>
                </c:pt>
                <c:pt idx="3856">
                  <c:v>2.1458699999999999</c:v>
                </c:pt>
                <c:pt idx="3857">
                  <c:v>2.1564800000000002</c:v>
                </c:pt>
                <c:pt idx="3858">
                  <c:v>2.1646899999999998</c:v>
                </c:pt>
                <c:pt idx="3859">
                  <c:v>2.1758099999999998</c:v>
                </c:pt>
                <c:pt idx="3860">
                  <c:v>2.1877599999999999</c:v>
                </c:pt>
                <c:pt idx="3861">
                  <c:v>2.1951800000000001</c:v>
                </c:pt>
                <c:pt idx="3862">
                  <c:v>2.1998899999999999</c:v>
                </c:pt>
                <c:pt idx="3863">
                  <c:v>2.20709</c:v>
                </c:pt>
                <c:pt idx="3864">
                  <c:v>2.2172800000000001</c:v>
                </c:pt>
                <c:pt idx="3865">
                  <c:v>2.2286899999999998</c:v>
                </c:pt>
                <c:pt idx="3866">
                  <c:v>2.2315800000000001</c:v>
                </c:pt>
                <c:pt idx="3867">
                  <c:v>2.2369599999999998</c:v>
                </c:pt>
                <c:pt idx="3868">
                  <c:v>2.2499699999999998</c:v>
                </c:pt>
                <c:pt idx="3869">
                  <c:v>2.2559900000000002</c:v>
                </c:pt>
                <c:pt idx="3870">
                  <c:v>2.2603300000000002</c:v>
                </c:pt>
                <c:pt idx="3871">
                  <c:v>2.2684299999999999</c:v>
                </c:pt>
                <c:pt idx="3872">
                  <c:v>2.2793299999999999</c:v>
                </c:pt>
                <c:pt idx="3873">
                  <c:v>2.2823699999999998</c:v>
                </c:pt>
                <c:pt idx="3874">
                  <c:v>2.2858399999999999</c:v>
                </c:pt>
                <c:pt idx="3875">
                  <c:v>2.29359</c:v>
                </c:pt>
                <c:pt idx="3876">
                  <c:v>2.2999200000000002</c:v>
                </c:pt>
                <c:pt idx="3877">
                  <c:v>2.3075199999999998</c:v>
                </c:pt>
                <c:pt idx="3878">
                  <c:v>2.3091400000000002</c:v>
                </c:pt>
                <c:pt idx="3879">
                  <c:v>2.31724</c:v>
                </c:pt>
                <c:pt idx="3880">
                  <c:v>2.3196300000000001</c:v>
                </c:pt>
                <c:pt idx="3881">
                  <c:v>2.3226399999999998</c:v>
                </c:pt>
                <c:pt idx="3882">
                  <c:v>2.32822</c:v>
                </c:pt>
                <c:pt idx="3883">
                  <c:v>2.33386</c:v>
                </c:pt>
                <c:pt idx="3884">
                  <c:v>2.3366199999999999</c:v>
                </c:pt>
                <c:pt idx="3885">
                  <c:v>2.3387699999999998</c:v>
                </c:pt>
                <c:pt idx="3886">
                  <c:v>2.3443399999999999</c:v>
                </c:pt>
                <c:pt idx="3887">
                  <c:v>2.3516900000000001</c:v>
                </c:pt>
                <c:pt idx="3888">
                  <c:v>2.3517000000000001</c:v>
                </c:pt>
                <c:pt idx="3889">
                  <c:v>2.3540899999999998</c:v>
                </c:pt>
                <c:pt idx="3890">
                  <c:v>2.3626800000000001</c:v>
                </c:pt>
                <c:pt idx="3891">
                  <c:v>2.36633</c:v>
                </c:pt>
                <c:pt idx="3892">
                  <c:v>2.3672300000000002</c:v>
                </c:pt>
                <c:pt idx="3893">
                  <c:v>2.3711500000000001</c:v>
                </c:pt>
                <c:pt idx="3894">
                  <c:v>2.37906</c:v>
                </c:pt>
                <c:pt idx="3895">
                  <c:v>2.3805800000000001</c:v>
                </c:pt>
                <c:pt idx="3896">
                  <c:v>2.3808199999999999</c:v>
                </c:pt>
                <c:pt idx="3897">
                  <c:v>2.38612</c:v>
                </c:pt>
                <c:pt idx="3898">
                  <c:v>2.3900700000000001</c:v>
                </c:pt>
                <c:pt idx="3899">
                  <c:v>2.3936000000000002</c:v>
                </c:pt>
                <c:pt idx="3900">
                  <c:v>2.3959299999999999</c:v>
                </c:pt>
                <c:pt idx="3901">
                  <c:v>2.4008799999999999</c:v>
                </c:pt>
                <c:pt idx="3902">
                  <c:v>2.4028399999999999</c:v>
                </c:pt>
                <c:pt idx="3903">
                  <c:v>2.40374</c:v>
                </c:pt>
                <c:pt idx="3904">
                  <c:v>2.4076900000000001</c:v>
                </c:pt>
                <c:pt idx="3905">
                  <c:v>2.41344</c:v>
                </c:pt>
                <c:pt idx="3906">
                  <c:v>2.4160300000000001</c:v>
                </c:pt>
                <c:pt idx="3907">
                  <c:v>2.4165800000000002</c:v>
                </c:pt>
                <c:pt idx="3908">
                  <c:v>2.4250699999999998</c:v>
                </c:pt>
                <c:pt idx="3909">
                  <c:v>2.43126</c:v>
                </c:pt>
                <c:pt idx="3910">
                  <c:v>2.4332099999999999</c:v>
                </c:pt>
                <c:pt idx="3911">
                  <c:v>2.4342199999999998</c:v>
                </c:pt>
                <c:pt idx="3912">
                  <c:v>2.4441199999999998</c:v>
                </c:pt>
                <c:pt idx="3913">
                  <c:v>2.4499</c:v>
                </c:pt>
                <c:pt idx="3914">
                  <c:v>2.4521500000000001</c:v>
                </c:pt>
                <c:pt idx="3915">
                  <c:v>2.45824</c:v>
                </c:pt>
                <c:pt idx="3916">
                  <c:v>2.4668600000000001</c:v>
                </c:pt>
                <c:pt idx="3917">
                  <c:v>2.4709599999999998</c:v>
                </c:pt>
                <c:pt idx="3918">
                  <c:v>2.4805799999999998</c:v>
                </c:pt>
                <c:pt idx="3919">
                  <c:v>2.4874100000000001</c:v>
                </c:pt>
                <c:pt idx="3920">
                  <c:v>2.4874100000000001</c:v>
                </c:pt>
                <c:pt idx="3921">
                  <c:v>2.4997699999999998</c:v>
                </c:pt>
                <c:pt idx="3922">
                  <c:v>2.5122599999999999</c:v>
                </c:pt>
                <c:pt idx="3923">
                  <c:v>2.5177</c:v>
                </c:pt>
                <c:pt idx="3924">
                  <c:v>2.5177</c:v>
                </c:pt>
                <c:pt idx="3925">
                  <c:v>2.5262099999999998</c:v>
                </c:pt>
                <c:pt idx="3926">
                  <c:v>2.5412699999999999</c:v>
                </c:pt>
                <c:pt idx="3927">
                  <c:v>2.5471300000000001</c:v>
                </c:pt>
                <c:pt idx="3928">
                  <c:v>2.5508099999999998</c:v>
                </c:pt>
                <c:pt idx="3929">
                  <c:v>2.5579499999999999</c:v>
                </c:pt>
                <c:pt idx="3930">
                  <c:v>2.5730900000000001</c:v>
                </c:pt>
                <c:pt idx="3931">
                  <c:v>2.5773000000000001</c:v>
                </c:pt>
                <c:pt idx="3932">
                  <c:v>2.5815700000000001</c:v>
                </c:pt>
                <c:pt idx="3933">
                  <c:v>2.5887899999999999</c:v>
                </c:pt>
                <c:pt idx="3934">
                  <c:v>2.6043799999999999</c:v>
                </c:pt>
                <c:pt idx="3935">
                  <c:v>2.6099100000000002</c:v>
                </c:pt>
                <c:pt idx="3936">
                  <c:v>2.6105900000000002</c:v>
                </c:pt>
                <c:pt idx="3937">
                  <c:v>2.6238899999999998</c:v>
                </c:pt>
                <c:pt idx="3938">
                  <c:v>2.6335999999999999</c:v>
                </c:pt>
                <c:pt idx="3939">
                  <c:v>2.6382400000000001</c:v>
                </c:pt>
                <c:pt idx="3940">
                  <c:v>2.6391900000000001</c:v>
                </c:pt>
                <c:pt idx="3941">
                  <c:v>2.6548400000000001</c:v>
                </c:pt>
                <c:pt idx="3942">
                  <c:v>2.6614499999999999</c:v>
                </c:pt>
                <c:pt idx="3943">
                  <c:v>2.6661199999999998</c:v>
                </c:pt>
                <c:pt idx="3944">
                  <c:v>2.6697700000000002</c:v>
                </c:pt>
                <c:pt idx="3945">
                  <c:v>2.6829800000000001</c:v>
                </c:pt>
                <c:pt idx="3946">
                  <c:v>2.6914600000000002</c:v>
                </c:pt>
                <c:pt idx="3947">
                  <c:v>2.6914600000000002</c:v>
                </c:pt>
                <c:pt idx="3948">
                  <c:v>2.70316</c:v>
                </c:pt>
                <c:pt idx="3949">
                  <c:v>2.7136999999999998</c:v>
                </c:pt>
                <c:pt idx="3950">
                  <c:v>2.7229299999999999</c:v>
                </c:pt>
                <c:pt idx="3951">
                  <c:v>2.7229299999999999</c:v>
                </c:pt>
                <c:pt idx="3952">
                  <c:v>2.73319</c:v>
                </c:pt>
                <c:pt idx="3953">
                  <c:v>2.7455799999999999</c:v>
                </c:pt>
                <c:pt idx="3954">
                  <c:v>2.74952</c:v>
                </c:pt>
                <c:pt idx="3955">
                  <c:v>2.74952</c:v>
                </c:pt>
                <c:pt idx="3956">
                  <c:v>2.75929</c:v>
                </c:pt>
                <c:pt idx="3957">
                  <c:v>2.7723599999999999</c:v>
                </c:pt>
                <c:pt idx="3958">
                  <c:v>2.7723599999999999</c:v>
                </c:pt>
                <c:pt idx="3959">
                  <c:v>2.7767599999999999</c:v>
                </c:pt>
                <c:pt idx="3960">
                  <c:v>2.7820299999999998</c:v>
                </c:pt>
                <c:pt idx="3961">
                  <c:v>2.7949700000000002</c:v>
                </c:pt>
                <c:pt idx="3962">
                  <c:v>2.7949700000000002</c:v>
                </c:pt>
                <c:pt idx="3963">
                  <c:v>2.8022200000000002</c:v>
                </c:pt>
                <c:pt idx="3964">
                  <c:v>2.8092000000000001</c:v>
                </c:pt>
                <c:pt idx="3965">
                  <c:v>2.8182900000000002</c:v>
                </c:pt>
                <c:pt idx="3966">
                  <c:v>2.8263600000000002</c:v>
                </c:pt>
                <c:pt idx="3967">
                  <c:v>2.8278799999999999</c:v>
                </c:pt>
                <c:pt idx="3968">
                  <c:v>2.84015</c:v>
                </c:pt>
                <c:pt idx="3969">
                  <c:v>2.8438400000000001</c:v>
                </c:pt>
                <c:pt idx="3970">
                  <c:v>2.8528899999999999</c:v>
                </c:pt>
                <c:pt idx="3971">
                  <c:v>2.8648500000000001</c:v>
                </c:pt>
                <c:pt idx="3972">
                  <c:v>2.8731200000000001</c:v>
                </c:pt>
                <c:pt idx="3973">
                  <c:v>2.8731200000000001</c:v>
                </c:pt>
                <c:pt idx="3974">
                  <c:v>2.8833000000000002</c:v>
                </c:pt>
                <c:pt idx="3975">
                  <c:v>2.8963199999999998</c:v>
                </c:pt>
                <c:pt idx="3976">
                  <c:v>2.89778</c:v>
                </c:pt>
                <c:pt idx="3977">
                  <c:v>2.90246</c:v>
                </c:pt>
                <c:pt idx="3978">
                  <c:v>2.9116300000000002</c:v>
                </c:pt>
                <c:pt idx="3979">
                  <c:v>2.9224899999999998</c:v>
                </c:pt>
                <c:pt idx="3980">
                  <c:v>2.9257399999999998</c:v>
                </c:pt>
                <c:pt idx="3981">
                  <c:v>2.93025</c:v>
                </c:pt>
                <c:pt idx="3982">
                  <c:v>2.9341900000000001</c:v>
                </c:pt>
                <c:pt idx="3983">
                  <c:v>2.9493100000000001</c:v>
                </c:pt>
                <c:pt idx="3984">
                  <c:v>2.95323</c:v>
                </c:pt>
                <c:pt idx="3985">
                  <c:v>2.95669</c:v>
                </c:pt>
                <c:pt idx="3986">
                  <c:v>2.9663900000000001</c:v>
                </c:pt>
                <c:pt idx="3987">
                  <c:v>2.9788000000000001</c:v>
                </c:pt>
                <c:pt idx="3988">
                  <c:v>2.9836299999999998</c:v>
                </c:pt>
                <c:pt idx="3989">
                  <c:v>2.9845100000000002</c:v>
                </c:pt>
                <c:pt idx="3990">
                  <c:v>2.9977900000000002</c:v>
                </c:pt>
                <c:pt idx="3991">
                  <c:v>3.0053000000000001</c:v>
                </c:pt>
                <c:pt idx="3992">
                  <c:v>3.0126300000000001</c:v>
                </c:pt>
                <c:pt idx="3993">
                  <c:v>3.0186899999999999</c:v>
                </c:pt>
                <c:pt idx="3994">
                  <c:v>3.0287199999999999</c:v>
                </c:pt>
                <c:pt idx="3995">
                  <c:v>3.0295100000000001</c:v>
                </c:pt>
                <c:pt idx="3996">
                  <c:v>3.0369000000000002</c:v>
                </c:pt>
                <c:pt idx="3997">
                  <c:v>3.0495100000000002</c:v>
                </c:pt>
                <c:pt idx="3998">
                  <c:v>3.05328</c:v>
                </c:pt>
                <c:pt idx="3999">
                  <c:v>3.05891</c:v>
                </c:pt>
                <c:pt idx="4000">
                  <c:v>3.06854</c:v>
                </c:pt>
                <c:pt idx="4001">
                  <c:v>3.07639</c:v>
                </c:pt>
                <c:pt idx="4002">
                  <c:v>3.0809600000000001</c:v>
                </c:pt>
                <c:pt idx="4003">
                  <c:v>3.0914700000000002</c:v>
                </c:pt>
                <c:pt idx="4004">
                  <c:v>3.09727</c:v>
                </c:pt>
                <c:pt idx="4005">
                  <c:v>3.1061200000000002</c:v>
                </c:pt>
                <c:pt idx="4006">
                  <c:v>3.1128999999999998</c:v>
                </c:pt>
                <c:pt idx="4007">
                  <c:v>3.1209600000000002</c:v>
                </c:pt>
                <c:pt idx="4008">
                  <c:v>3.1293899999999999</c:v>
                </c:pt>
                <c:pt idx="4009">
                  <c:v>3.1362899999999998</c:v>
                </c:pt>
                <c:pt idx="4010">
                  <c:v>3.1432699999999998</c:v>
                </c:pt>
                <c:pt idx="4011">
                  <c:v>3.1518299999999999</c:v>
                </c:pt>
                <c:pt idx="4012">
                  <c:v>3.1599900000000001</c:v>
                </c:pt>
                <c:pt idx="4013">
                  <c:v>3.16378</c:v>
                </c:pt>
                <c:pt idx="4014">
                  <c:v>3.17408</c:v>
                </c:pt>
                <c:pt idx="4015">
                  <c:v>3.1848000000000001</c:v>
                </c:pt>
                <c:pt idx="4016">
                  <c:v>3.1924199999999998</c:v>
                </c:pt>
                <c:pt idx="4017">
                  <c:v>3.1924199999999998</c:v>
                </c:pt>
                <c:pt idx="4018">
                  <c:v>3.20086</c:v>
                </c:pt>
                <c:pt idx="4019">
                  <c:v>3.2176200000000001</c:v>
                </c:pt>
                <c:pt idx="4020">
                  <c:v>3.2203599999999999</c:v>
                </c:pt>
                <c:pt idx="4021">
                  <c:v>3.2221500000000001</c:v>
                </c:pt>
                <c:pt idx="4022">
                  <c:v>3.2328999999999999</c:v>
                </c:pt>
                <c:pt idx="4023">
                  <c:v>3.2444199999999999</c:v>
                </c:pt>
                <c:pt idx="4024">
                  <c:v>3.2461700000000002</c:v>
                </c:pt>
                <c:pt idx="4025">
                  <c:v>3.2509000000000001</c:v>
                </c:pt>
                <c:pt idx="4026">
                  <c:v>3.2600799999999999</c:v>
                </c:pt>
                <c:pt idx="4027">
                  <c:v>3.2695699999999999</c:v>
                </c:pt>
                <c:pt idx="4028">
                  <c:v>3.2730399999999999</c:v>
                </c:pt>
                <c:pt idx="4029">
                  <c:v>3.2774999999999999</c:v>
                </c:pt>
                <c:pt idx="4030">
                  <c:v>3.28878</c:v>
                </c:pt>
                <c:pt idx="4031">
                  <c:v>3.2978100000000001</c:v>
                </c:pt>
                <c:pt idx="4032">
                  <c:v>3.30661</c:v>
                </c:pt>
                <c:pt idx="4033">
                  <c:v>3.3105899999999999</c:v>
                </c:pt>
                <c:pt idx="4034">
                  <c:v>3.32063</c:v>
                </c:pt>
                <c:pt idx="4035">
                  <c:v>3.3300200000000002</c:v>
                </c:pt>
                <c:pt idx="4036">
                  <c:v>3.33805</c:v>
                </c:pt>
                <c:pt idx="4037">
                  <c:v>3.3460399999999999</c:v>
                </c:pt>
                <c:pt idx="4038">
                  <c:v>3.3557999999999999</c:v>
                </c:pt>
                <c:pt idx="4039">
                  <c:v>3.3590100000000001</c:v>
                </c:pt>
                <c:pt idx="4040">
                  <c:v>3.3676300000000001</c:v>
                </c:pt>
                <c:pt idx="4041">
                  <c:v>3.3740899999999998</c:v>
                </c:pt>
                <c:pt idx="4042">
                  <c:v>3.3820899999999998</c:v>
                </c:pt>
                <c:pt idx="4043">
                  <c:v>3.3876599999999999</c:v>
                </c:pt>
                <c:pt idx="4044">
                  <c:v>3.3927299999999998</c:v>
                </c:pt>
                <c:pt idx="4045">
                  <c:v>3.4006099999999999</c:v>
                </c:pt>
                <c:pt idx="4046">
                  <c:v>3.4034</c:v>
                </c:pt>
                <c:pt idx="4047">
                  <c:v>3.4130400000000001</c:v>
                </c:pt>
                <c:pt idx="4048">
                  <c:v>3.4173300000000002</c:v>
                </c:pt>
                <c:pt idx="4049">
                  <c:v>3.4232399999999998</c:v>
                </c:pt>
                <c:pt idx="4050">
                  <c:v>3.4286500000000002</c:v>
                </c:pt>
                <c:pt idx="4051">
                  <c:v>3.4387099999999999</c:v>
                </c:pt>
                <c:pt idx="4052">
                  <c:v>3.4426299999999999</c:v>
                </c:pt>
                <c:pt idx="4053">
                  <c:v>3.4459200000000001</c:v>
                </c:pt>
                <c:pt idx="4054">
                  <c:v>3.4552499999999999</c:v>
                </c:pt>
                <c:pt idx="4055">
                  <c:v>3.4623300000000001</c:v>
                </c:pt>
                <c:pt idx="4056">
                  <c:v>3.4676499999999999</c:v>
                </c:pt>
                <c:pt idx="4057">
                  <c:v>3.4676499999999999</c:v>
                </c:pt>
                <c:pt idx="4058">
                  <c:v>3.4787499999999998</c:v>
                </c:pt>
                <c:pt idx="4059">
                  <c:v>3.4870399999999999</c:v>
                </c:pt>
                <c:pt idx="4060">
                  <c:v>3.4908999999999999</c:v>
                </c:pt>
                <c:pt idx="4061">
                  <c:v>3.4908999999999999</c:v>
                </c:pt>
                <c:pt idx="4062">
                  <c:v>3.4969899999999998</c:v>
                </c:pt>
                <c:pt idx="4063">
                  <c:v>3.5091299999999999</c:v>
                </c:pt>
                <c:pt idx="4064">
                  <c:v>3.5122300000000002</c:v>
                </c:pt>
                <c:pt idx="4065">
                  <c:v>3.5122300000000002</c:v>
                </c:pt>
                <c:pt idx="4066">
                  <c:v>3.5203099999999998</c:v>
                </c:pt>
                <c:pt idx="4067">
                  <c:v>3.5322900000000002</c:v>
                </c:pt>
                <c:pt idx="4068">
                  <c:v>3.5322900000000002</c:v>
                </c:pt>
                <c:pt idx="4069">
                  <c:v>3.53518</c:v>
                </c:pt>
                <c:pt idx="4070">
                  <c:v>3.5429300000000001</c:v>
                </c:pt>
                <c:pt idx="4071">
                  <c:v>3.5522</c:v>
                </c:pt>
                <c:pt idx="4072">
                  <c:v>3.5550700000000002</c:v>
                </c:pt>
                <c:pt idx="4073">
                  <c:v>3.5582199999999999</c:v>
                </c:pt>
                <c:pt idx="4074">
                  <c:v>3.56555</c:v>
                </c:pt>
                <c:pt idx="4075">
                  <c:v>3.56914</c:v>
                </c:pt>
                <c:pt idx="4076">
                  <c:v>3.5759799999999999</c:v>
                </c:pt>
                <c:pt idx="4077">
                  <c:v>3.5823100000000001</c:v>
                </c:pt>
                <c:pt idx="4078">
                  <c:v>3.5886200000000001</c:v>
                </c:pt>
                <c:pt idx="4079">
                  <c:v>3.5910899999999999</c:v>
                </c:pt>
                <c:pt idx="4080">
                  <c:v>3.6000800000000002</c:v>
                </c:pt>
                <c:pt idx="4081">
                  <c:v>3.6087799999999999</c:v>
                </c:pt>
                <c:pt idx="4082">
                  <c:v>3.6148400000000001</c:v>
                </c:pt>
                <c:pt idx="4083">
                  <c:v>3.6156600000000001</c:v>
                </c:pt>
                <c:pt idx="4084">
                  <c:v>3.6254400000000002</c:v>
                </c:pt>
                <c:pt idx="4085">
                  <c:v>3.6368800000000001</c:v>
                </c:pt>
                <c:pt idx="4086">
                  <c:v>3.6391</c:v>
                </c:pt>
                <c:pt idx="4087">
                  <c:v>3.6423700000000001</c:v>
                </c:pt>
                <c:pt idx="4088">
                  <c:v>3.6471800000000001</c:v>
                </c:pt>
                <c:pt idx="4089">
                  <c:v>3.6630600000000002</c:v>
                </c:pt>
                <c:pt idx="4090">
                  <c:v>3.66351</c:v>
                </c:pt>
                <c:pt idx="4091">
                  <c:v>3.66351</c:v>
                </c:pt>
                <c:pt idx="4092">
                  <c:v>3.67191</c:v>
                </c:pt>
                <c:pt idx="4093">
                  <c:v>3.6842700000000002</c:v>
                </c:pt>
                <c:pt idx="4094">
                  <c:v>3.6843900000000001</c:v>
                </c:pt>
                <c:pt idx="4095">
                  <c:v>3.6861000000000002</c:v>
                </c:pt>
                <c:pt idx="4096">
                  <c:v>3.6979600000000001</c:v>
                </c:pt>
                <c:pt idx="4097">
                  <c:v>3.7019299999999999</c:v>
                </c:pt>
                <c:pt idx="4098">
                  <c:v>3.7059500000000001</c:v>
                </c:pt>
                <c:pt idx="4099">
                  <c:v>3.70851</c:v>
                </c:pt>
                <c:pt idx="4100">
                  <c:v>3.7212999999999998</c:v>
                </c:pt>
                <c:pt idx="4101">
                  <c:v>3.7244000000000002</c:v>
                </c:pt>
                <c:pt idx="4102">
                  <c:v>3.7260800000000001</c:v>
                </c:pt>
                <c:pt idx="4103">
                  <c:v>3.73434</c:v>
                </c:pt>
                <c:pt idx="4104">
                  <c:v>3.7427700000000002</c:v>
                </c:pt>
                <c:pt idx="4105">
                  <c:v>3.7427700000000002</c:v>
                </c:pt>
                <c:pt idx="4106">
                  <c:v>3.7448899999999998</c:v>
                </c:pt>
                <c:pt idx="4107">
                  <c:v>3.7560199999999999</c:v>
                </c:pt>
                <c:pt idx="4108">
                  <c:v>3.7599100000000001</c:v>
                </c:pt>
                <c:pt idx="4109">
                  <c:v>3.7599100000000001</c:v>
                </c:pt>
                <c:pt idx="4110">
                  <c:v>3.7613500000000002</c:v>
                </c:pt>
                <c:pt idx="4111">
                  <c:v>3.7729699999999999</c:v>
                </c:pt>
                <c:pt idx="4112">
                  <c:v>3.7751600000000001</c:v>
                </c:pt>
                <c:pt idx="4113">
                  <c:v>3.7774999999999999</c:v>
                </c:pt>
                <c:pt idx="4114">
                  <c:v>3.7812999999999999</c:v>
                </c:pt>
                <c:pt idx="4115">
                  <c:v>3.7913199999999998</c:v>
                </c:pt>
                <c:pt idx="4116">
                  <c:v>3.79616</c:v>
                </c:pt>
                <c:pt idx="4117">
                  <c:v>3.7983699999999998</c:v>
                </c:pt>
                <c:pt idx="4118">
                  <c:v>3.80389</c:v>
                </c:pt>
                <c:pt idx="4119">
                  <c:v>3.8069500000000001</c:v>
                </c:pt>
                <c:pt idx="4120">
                  <c:v>3.8163100000000001</c:v>
                </c:pt>
                <c:pt idx="4121">
                  <c:v>3.81799</c:v>
                </c:pt>
                <c:pt idx="4122">
                  <c:v>3.8237899999999998</c:v>
                </c:pt>
                <c:pt idx="4123">
                  <c:v>3.8271000000000002</c:v>
                </c:pt>
                <c:pt idx="4124">
                  <c:v>3.8327900000000001</c:v>
                </c:pt>
                <c:pt idx="4125">
                  <c:v>3.83683</c:v>
                </c:pt>
                <c:pt idx="4126">
                  <c:v>3.84212</c:v>
                </c:pt>
                <c:pt idx="4127">
                  <c:v>3.8440699999999999</c:v>
                </c:pt>
                <c:pt idx="4128">
                  <c:v>3.8446500000000001</c:v>
                </c:pt>
                <c:pt idx="4129">
                  <c:v>3.85466</c:v>
                </c:pt>
                <c:pt idx="4130">
                  <c:v>3.86043</c:v>
                </c:pt>
                <c:pt idx="4131">
                  <c:v>3.8605800000000001</c:v>
                </c:pt>
                <c:pt idx="4132">
                  <c:v>3.8609100000000001</c:v>
                </c:pt>
                <c:pt idx="4133">
                  <c:v>3.8717199999999998</c:v>
                </c:pt>
                <c:pt idx="4134">
                  <c:v>3.87825</c:v>
                </c:pt>
                <c:pt idx="4135">
                  <c:v>3.87825</c:v>
                </c:pt>
                <c:pt idx="4136">
                  <c:v>3.8832900000000001</c:v>
                </c:pt>
                <c:pt idx="4137">
                  <c:v>3.8933</c:v>
                </c:pt>
                <c:pt idx="4138">
                  <c:v>3.8966500000000002</c:v>
                </c:pt>
                <c:pt idx="4139">
                  <c:v>3.8986700000000001</c:v>
                </c:pt>
                <c:pt idx="4140">
                  <c:v>3.9028999999999998</c:v>
                </c:pt>
                <c:pt idx="4141">
                  <c:v>3.9103300000000001</c:v>
                </c:pt>
                <c:pt idx="4142">
                  <c:v>3.9190399999999999</c:v>
                </c:pt>
                <c:pt idx="4143">
                  <c:v>3.9240300000000001</c:v>
                </c:pt>
                <c:pt idx="4144">
                  <c:v>3.9308700000000001</c:v>
                </c:pt>
                <c:pt idx="4145">
                  <c:v>3.93581</c:v>
                </c:pt>
                <c:pt idx="4146">
                  <c:v>3.9417300000000002</c:v>
                </c:pt>
                <c:pt idx="4147">
                  <c:v>3.9518599999999999</c:v>
                </c:pt>
                <c:pt idx="4148">
                  <c:v>3.9600300000000002</c:v>
                </c:pt>
                <c:pt idx="4149">
                  <c:v>3.9631400000000001</c:v>
                </c:pt>
                <c:pt idx="4150">
                  <c:v>3.9666100000000002</c:v>
                </c:pt>
                <c:pt idx="4151">
                  <c:v>3.98055</c:v>
                </c:pt>
                <c:pt idx="4152">
                  <c:v>3.9861399999999998</c:v>
                </c:pt>
                <c:pt idx="4153">
                  <c:v>3.9861399999999998</c:v>
                </c:pt>
                <c:pt idx="4154">
                  <c:v>3.99044</c:v>
                </c:pt>
                <c:pt idx="4155">
                  <c:v>3.9990999999999999</c:v>
                </c:pt>
                <c:pt idx="4156">
                  <c:v>4.0028800000000002</c:v>
                </c:pt>
                <c:pt idx="4157">
                  <c:v>4.0028800000000002</c:v>
                </c:pt>
                <c:pt idx="4158">
                  <c:v>4.0076400000000003</c:v>
                </c:pt>
                <c:pt idx="4159">
                  <c:v>4.0132099999999999</c:v>
                </c:pt>
                <c:pt idx="4160">
                  <c:v>4.01424</c:v>
                </c:pt>
                <c:pt idx="4161">
                  <c:v>4.01424</c:v>
                </c:pt>
                <c:pt idx="4162">
                  <c:v>4.0166500000000003</c:v>
                </c:pt>
                <c:pt idx="4163">
                  <c:v>4.01884</c:v>
                </c:pt>
                <c:pt idx="4164">
                  <c:v>4.0192600000000001</c:v>
                </c:pt>
                <c:pt idx="4165">
                  <c:v>4.0192600000000001</c:v>
                </c:pt>
                <c:pt idx="4166">
                  <c:v>4.0217799999999997</c:v>
                </c:pt>
                <c:pt idx="4167">
                  <c:v>4.0252999999999997</c:v>
                </c:pt>
                <c:pt idx="4168">
                  <c:v>4.0252999999999997</c:v>
                </c:pt>
                <c:pt idx="4169">
                  <c:v>4.0252999999999997</c:v>
                </c:pt>
                <c:pt idx="4170">
                  <c:v>4.0262799999999999</c:v>
                </c:pt>
                <c:pt idx="4171">
                  <c:v>4.0263200000000001</c:v>
                </c:pt>
                <c:pt idx="4172">
                  <c:v>4.0263200000000001</c:v>
                </c:pt>
                <c:pt idx="4173">
                  <c:v>4.0263200000000001</c:v>
                </c:pt>
                <c:pt idx="4174">
                  <c:v>4.0282</c:v>
                </c:pt>
                <c:pt idx="4175">
                  <c:v>4.0282</c:v>
                </c:pt>
                <c:pt idx="4176">
                  <c:v>4.0282</c:v>
                </c:pt>
                <c:pt idx="4177">
                  <c:v>4.0282</c:v>
                </c:pt>
                <c:pt idx="4178">
                  <c:v>4.0309100000000004</c:v>
                </c:pt>
                <c:pt idx="4179">
                  <c:v>4.0309100000000004</c:v>
                </c:pt>
                <c:pt idx="4180">
                  <c:v>4.03139</c:v>
                </c:pt>
                <c:pt idx="4181">
                  <c:v>4.03172</c:v>
                </c:pt>
                <c:pt idx="4182">
                  <c:v>4.0375100000000002</c:v>
                </c:pt>
                <c:pt idx="4183">
                  <c:v>4.0393499999999998</c:v>
                </c:pt>
                <c:pt idx="4184">
                  <c:v>4.0444599999999999</c:v>
                </c:pt>
                <c:pt idx="4185">
                  <c:v>4.0444599999999999</c:v>
                </c:pt>
                <c:pt idx="4186">
                  <c:v>4.0469600000000003</c:v>
                </c:pt>
                <c:pt idx="4187">
                  <c:v>4.0560200000000002</c:v>
                </c:pt>
                <c:pt idx="4188">
                  <c:v>4.0578200000000004</c:v>
                </c:pt>
                <c:pt idx="4189">
                  <c:v>4.0578200000000004</c:v>
                </c:pt>
                <c:pt idx="4190">
                  <c:v>4.0600899999999998</c:v>
                </c:pt>
                <c:pt idx="4191">
                  <c:v>4.0747799999999996</c:v>
                </c:pt>
                <c:pt idx="4192">
                  <c:v>4.0762400000000003</c:v>
                </c:pt>
                <c:pt idx="4193">
                  <c:v>4.0775199999999998</c:v>
                </c:pt>
                <c:pt idx="4194">
                  <c:v>4.0775199999999998</c:v>
                </c:pt>
                <c:pt idx="4195">
                  <c:v>4.0964499999999999</c:v>
                </c:pt>
                <c:pt idx="4196">
                  <c:v>4.0999400000000001</c:v>
                </c:pt>
                <c:pt idx="4197">
                  <c:v>4.0999400000000001</c:v>
                </c:pt>
                <c:pt idx="4198">
                  <c:v>4.1024099999999999</c:v>
                </c:pt>
                <c:pt idx="4199">
                  <c:v>4.11883</c:v>
                </c:pt>
                <c:pt idx="4200">
                  <c:v>4.1245799999999999</c:v>
                </c:pt>
                <c:pt idx="4201">
                  <c:v>4.1245799999999999</c:v>
                </c:pt>
                <c:pt idx="4202">
                  <c:v>4.1306900000000004</c:v>
                </c:pt>
                <c:pt idx="4203">
                  <c:v>4.1421799999999998</c:v>
                </c:pt>
                <c:pt idx="4204">
                  <c:v>4.1468299999999996</c:v>
                </c:pt>
                <c:pt idx="4205">
                  <c:v>4.1468299999999996</c:v>
                </c:pt>
                <c:pt idx="4206">
                  <c:v>4.1603399999999997</c:v>
                </c:pt>
                <c:pt idx="4207">
                  <c:v>4.1677400000000002</c:v>
                </c:pt>
                <c:pt idx="4208">
                  <c:v>4.1722799999999998</c:v>
                </c:pt>
                <c:pt idx="4209">
                  <c:v>4.1814400000000003</c:v>
                </c:pt>
                <c:pt idx="4210">
                  <c:v>4.18682</c:v>
                </c:pt>
                <c:pt idx="4211">
                  <c:v>4.1996799999999999</c:v>
                </c:pt>
                <c:pt idx="4212">
                  <c:v>4.2011900000000004</c:v>
                </c:pt>
                <c:pt idx="4213">
                  <c:v>4.2124800000000002</c:v>
                </c:pt>
                <c:pt idx="4214">
                  <c:v>4.2234699999999998</c:v>
                </c:pt>
                <c:pt idx="4215">
                  <c:v>4.2358900000000004</c:v>
                </c:pt>
                <c:pt idx="4216">
                  <c:v>4.2358900000000004</c:v>
                </c:pt>
                <c:pt idx="4217">
                  <c:v>4.24695</c:v>
                </c:pt>
                <c:pt idx="4218">
                  <c:v>4.2599900000000002</c:v>
                </c:pt>
                <c:pt idx="4219">
                  <c:v>4.2659500000000001</c:v>
                </c:pt>
                <c:pt idx="4220">
                  <c:v>4.2720900000000004</c:v>
                </c:pt>
                <c:pt idx="4221">
                  <c:v>4.2774999999999999</c:v>
                </c:pt>
                <c:pt idx="4222">
                  <c:v>4.2943499999999997</c:v>
                </c:pt>
                <c:pt idx="4223">
                  <c:v>4.2957200000000002</c:v>
                </c:pt>
                <c:pt idx="4224">
                  <c:v>4.3090999999999999</c:v>
                </c:pt>
                <c:pt idx="4225">
                  <c:v>4.3126199999999999</c:v>
                </c:pt>
                <c:pt idx="4226">
                  <c:v>4.3286800000000003</c:v>
                </c:pt>
                <c:pt idx="4227">
                  <c:v>4.3325300000000002</c:v>
                </c:pt>
                <c:pt idx="4228">
                  <c:v>4.3445400000000003</c:v>
                </c:pt>
                <c:pt idx="4229">
                  <c:v>4.3526300000000004</c:v>
                </c:pt>
                <c:pt idx="4230">
                  <c:v>4.3627000000000002</c:v>
                </c:pt>
                <c:pt idx="4231">
                  <c:v>4.3762800000000004</c:v>
                </c:pt>
                <c:pt idx="4232">
                  <c:v>4.3779500000000002</c:v>
                </c:pt>
                <c:pt idx="4233">
                  <c:v>4.3911600000000002</c:v>
                </c:pt>
                <c:pt idx="4234">
                  <c:v>4.3934300000000004</c:v>
                </c:pt>
                <c:pt idx="4235">
                  <c:v>4.40754</c:v>
                </c:pt>
                <c:pt idx="4236">
                  <c:v>4.4202700000000004</c:v>
                </c:pt>
                <c:pt idx="4237">
                  <c:v>4.4291299999999998</c:v>
                </c:pt>
                <c:pt idx="4238">
                  <c:v>4.4291299999999998</c:v>
                </c:pt>
                <c:pt idx="4239">
                  <c:v>4.43621</c:v>
                </c:pt>
                <c:pt idx="4240">
                  <c:v>4.4567300000000003</c:v>
                </c:pt>
                <c:pt idx="4241">
                  <c:v>4.4567300000000003</c:v>
                </c:pt>
                <c:pt idx="4242">
                  <c:v>4.4567300000000003</c:v>
                </c:pt>
                <c:pt idx="4243">
                  <c:v>4.4682000000000004</c:v>
                </c:pt>
                <c:pt idx="4244">
                  <c:v>4.4819699999999996</c:v>
                </c:pt>
                <c:pt idx="4245">
                  <c:v>4.4819699999999996</c:v>
                </c:pt>
                <c:pt idx="4246">
                  <c:v>4.4904700000000002</c:v>
                </c:pt>
                <c:pt idx="4247">
                  <c:v>4.4961700000000002</c:v>
                </c:pt>
                <c:pt idx="4248">
                  <c:v>4.5094000000000003</c:v>
                </c:pt>
                <c:pt idx="4249">
                  <c:v>4.5127300000000004</c:v>
                </c:pt>
                <c:pt idx="4250">
                  <c:v>4.5136799999999999</c:v>
                </c:pt>
                <c:pt idx="4251">
                  <c:v>4.52407</c:v>
                </c:pt>
                <c:pt idx="4252">
                  <c:v>4.5333100000000002</c:v>
                </c:pt>
                <c:pt idx="4253">
                  <c:v>4.5395899999999996</c:v>
                </c:pt>
                <c:pt idx="4254">
                  <c:v>4.5395899999999996</c:v>
                </c:pt>
                <c:pt idx="4255">
                  <c:v>4.5482800000000001</c:v>
                </c:pt>
                <c:pt idx="4256">
                  <c:v>4.5521700000000003</c:v>
                </c:pt>
                <c:pt idx="4257">
                  <c:v>4.5563099999999999</c:v>
                </c:pt>
                <c:pt idx="4258">
                  <c:v>4.5582799999999999</c:v>
                </c:pt>
                <c:pt idx="4259">
                  <c:v>4.5675800000000004</c:v>
                </c:pt>
                <c:pt idx="4260">
                  <c:v>4.5730500000000003</c:v>
                </c:pt>
                <c:pt idx="4261">
                  <c:v>4.5769500000000001</c:v>
                </c:pt>
                <c:pt idx="4262">
                  <c:v>4.5827200000000001</c:v>
                </c:pt>
                <c:pt idx="4263">
                  <c:v>4.5884600000000004</c:v>
                </c:pt>
                <c:pt idx="4264">
                  <c:v>4.5994799999999998</c:v>
                </c:pt>
                <c:pt idx="4265">
                  <c:v>4.60175</c:v>
                </c:pt>
                <c:pt idx="4266">
                  <c:v>4.6075299999999997</c:v>
                </c:pt>
                <c:pt idx="4267">
                  <c:v>4.6083499999999997</c:v>
                </c:pt>
                <c:pt idx="4268">
                  <c:v>4.6226500000000001</c:v>
                </c:pt>
                <c:pt idx="4269">
                  <c:v>4.6270899999999999</c:v>
                </c:pt>
                <c:pt idx="4270">
                  <c:v>4.6270899999999999</c:v>
                </c:pt>
                <c:pt idx="4271">
                  <c:v>4.6325000000000003</c:v>
                </c:pt>
                <c:pt idx="4272">
                  <c:v>4.6430100000000003</c:v>
                </c:pt>
                <c:pt idx="4273">
                  <c:v>4.6492500000000003</c:v>
                </c:pt>
                <c:pt idx="4274">
                  <c:v>4.6492500000000003</c:v>
                </c:pt>
                <c:pt idx="4275">
                  <c:v>4.6568500000000004</c:v>
                </c:pt>
                <c:pt idx="4276">
                  <c:v>4.66655</c:v>
                </c:pt>
                <c:pt idx="4277">
                  <c:v>4.6731800000000003</c:v>
                </c:pt>
                <c:pt idx="4278">
                  <c:v>4.6731800000000003</c:v>
                </c:pt>
                <c:pt idx="4279">
                  <c:v>4.6795200000000001</c:v>
                </c:pt>
                <c:pt idx="4280">
                  <c:v>4.7006899999999998</c:v>
                </c:pt>
                <c:pt idx="4281">
                  <c:v>4.7025100000000002</c:v>
                </c:pt>
                <c:pt idx="4282">
                  <c:v>4.7025100000000002</c:v>
                </c:pt>
                <c:pt idx="4283">
                  <c:v>4.7067600000000001</c:v>
                </c:pt>
                <c:pt idx="4284">
                  <c:v>4.7343400000000004</c:v>
                </c:pt>
                <c:pt idx="4285">
                  <c:v>4.74411</c:v>
                </c:pt>
                <c:pt idx="4286">
                  <c:v>4.77088</c:v>
                </c:pt>
                <c:pt idx="4287">
                  <c:v>4.83134</c:v>
                </c:pt>
                <c:pt idx="4288">
                  <c:v>4.8437000000000001</c:v>
                </c:pt>
                <c:pt idx="4289">
                  <c:v>4.8437000000000001</c:v>
                </c:pt>
                <c:pt idx="4290">
                  <c:v>4.8437000000000001</c:v>
                </c:pt>
                <c:pt idx="4291">
                  <c:v>4.8556900000000001</c:v>
                </c:pt>
                <c:pt idx="4292">
                  <c:v>4.8556900000000001</c:v>
                </c:pt>
                <c:pt idx="4293">
                  <c:v>4.8556900000000001</c:v>
                </c:pt>
                <c:pt idx="4294">
                  <c:v>4.8556900000000001</c:v>
                </c:pt>
                <c:pt idx="4295">
                  <c:v>4.8568499999999997</c:v>
                </c:pt>
                <c:pt idx="4296">
                  <c:v>4.8769099999999996</c:v>
                </c:pt>
                <c:pt idx="4297">
                  <c:v>4.8769099999999996</c:v>
                </c:pt>
                <c:pt idx="4298">
                  <c:v>4.8769099999999996</c:v>
                </c:pt>
                <c:pt idx="4299">
                  <c:v>4.8769099999999996</c:v>
                </c:pt>
                <c:pt idx="4300">
                  <c:v>4.8883400000000004</c:v>
                </c:pt>
                <c:pt idx="4301">
                  <c:v>4.8883400000000004</c:v>
                </c:pt>
                <c:pt idx="4302">
                  <c:v>4.8883400000000004</c:v>
                </c:pt>
                <c:pt idx="4303">
                  <c:v>4.8883400000000004</c:v>
                </c:pt>
                <c:pt idx="4304">
                  <c:v>4.8883400000000004</c:v>
                </c:pt>
                <c:pt idx="4305">
                  <c:v>4.8883400000000004</c:v>
                </c:pt>
                <c:pt idx="4306">
                  <c:v>4.8883400000000004</c:v>
                </c:pt>
                <c:pt idx="4307">
                  <c:v>4.8883400000000004</c:v>
                </c:pt>
                <c:pt idx="4308">
                  <c:v>4.8883400000000004</c:v>
                </c:pt>
                <c:pt idx="4309">
                  <c:v>4.8883400000000004</c:v>
                </c:pt>
                <c:pt idx="4310">
                  <c:v>4.8883400000000004</c:v>
                </c:pt>
                <c:pt idx="4311">
                  <c:v>4.8883400000000004</c:v>
                </c:pt>
                <c:pt idx="4312">
                  <c:v>4.8883400000000004</c:v>
                </c:pt>
                <c:pt idx="4313">
                  <c:v>4.8883400000000004</c:v>
                </c:pt>
                <c:pt idx="4314">
                  <c:v>4.8883400000000004</c:v>
                </c:pt>
                <c:pt idx="4315">
                  <c:v>4.8883400000000004</c:v>
                </c:pt>
                <c:pt idx="4316">
                  <c:v>4.8883400000000004</c:v>
                </c:pt>
                <c:pt idx="4317">
                  <c:v>4.8883400000000004</c:v>
                </c:pt>
                <c:pt idx="4318">
                  <c:v>4.8883400000000004</c:v>
                </c:pt>
                <c:pt idx="4319">
                  <c:v>4.8883400000000004</c:v>
                </c:pt>
                <c:pt idx="4320">
                  <c:v>4.8883400000000004</c:v>
                </c:pt>
                <c:pt idx="4321">
                  <c:v>4.8883400000000004</c:v>
                </c:pt>
                <c:pt idx="4322">
                  <c:v>4.8883400000000004</c:v>
                </c:pt>
                <c:pt idx="4323">
                  <c:v>4.8883400000000004</c:v>
                </c:pt>
                <c:pt idx="4324">
                  <c:v>4.8897300000000001</c:v>
                </c:pt>
                <c:pt idx="4325">
                  <c:v>4.8897300000000001</c:v>
                </c:pt>
                <c:pt idx="4326">
                  <c:v>4.8897300000000001</c:v>
                </c:pt>
                <c:pt idx="4327">
                  <c:v>4.8897300000000001</c:v>
                </c:pt>
                <c:pt idx="4328">
                  <c:v>4.9033800000000003</c:v>
                </c:pt>
                <c:pt idx="4329">
                  <c:v>4.9033800000000003</c:v>
                </c:pt>
                <c:pt idx="4330">
                  <c:v>4.9033800000000003</c:v>
                </c:pt>
                <c:pt idx="4331">
                  <c:v>4.9033800000000003</c:v>
                </c:pt>
                <c:pt idx="4332">
                  <c:v>4.9150299999999998</c:v>
                </c:pt>
                <c:pt idx="4333">
                  <c:v>4.9150299999999998</c:v>
                </c:pt>
                <c:pt idx="4334">
                  <c:v>4.9150299999999998</c:v>
                </c:pt>
                <c:pt idx="4335">
                  <c:v>4.91709</c:v>
                </c:pt>
                <c:pt idx="4336">
                  <c:v>4.9253900000000002</c:v>
                </c:pt>
                <c:pt idx="4337">
                  <c:v>4.9253900000000002</c:v>
                </c:pt>
                <c:pt idx="4338">
                  <c:v>4.9253900000000002</c:v>
                </c:pt>
                <c:pt idx="4339">
                  <c:v>4.9349499999999997</c:v>
                </c:pt>
                <c:pt idx="4340">
                  <c:v>4.9427000000000003</c:v>
                </c:pt>
                <c:pt idx="4341">
                  <c:v>4.9427000000000003</c:v>
                </c:pt>
                <c:pt idx="4342">
                  <c:v>4.9427000000000003</c:v>
                </c:pt>
                <c:pt idx="4343">
                  <c:v>4.9601800000000003</c:v>
                </c:pt>
                <c:pt idx="4344">
                  <c:v>4.9648899999999996</c:v>
                </c:pt>
                <c:pt idx="4345">
                  <c:v>4.9648899999999996</c:v>
                </c:pt>
                <c:pt idx="4346">
                  <c:v>4.96957</c:v>
                </c:pt>
                <c:pt idx="4347">
                  <c:v>4.9886999999999997</c:v>
                </c:pt>
                <c:pt idx="4348">
                  <c:v>4.9949599999999998</c:v>
                </c:pt>
                <c:pt idx="4349">
                  <c:v>4.9949599999999998</c:v>
                </c:pt>
                <c:pt idx="4350">
                  <c:v>4.99648</c:v>
                </c:pt>
                <c:pt idx="4351">
                  <c:v>5.0200800000000001</c:v>
                </c:pt>
                <c:pt idx="4352">
                  <c:v>5.0200800000000001</c:v>
                </c:pt>
                <c:pt idx="4353">
                  <c:v>5.0200800000000001</c:v>
                </c:pt>
                <c:pt idx="4354">
                  <c:v>5.0306499999999996</c:v>
                </c:pt>
                <c:pt idx="4355">
                  <c:v>5.0439499999999997</c:v>
                </c:pt>
                <c:pt idx="4356">
                  <c:v>5.0441900000000004</c:v>
                </c:pt>
                <c:pt idx="4357">
                  <c:v>5.0496499999999997</c:v>
                </c:pt>
                <c:pt idx="4358">
                  <c:v>5.0595100000000004</c:v>
                </c:pt>
                <c:pt idx="4359">
                  <c:v>5.0702400000000001</c:v>
                </c:pt>
                <c:pt idx="4360">
                  <c:v>5.07376</c:v>
                </c:pt>
                <c:pt idx="4361">
                  <c:v>5.07376</c:v>
                </c:pt>
                <c:pt idx="4362">
                  <c:v>5.0775300000000003</c:v>
                </c:pt>
                <c:pt idx="4363">
                  <c:v>5.0935499999999996</c:v>
                </c:pt>
                <c:pt idx="4364">
                  <c:v>5.0945</c:v>
                </c:pt>
                <c:pt idx="4365">
                  <c:v>5.0956200000000003</c:v>
                </c:pt>
                <c:pt idx="4366">
                  <c:v>5.1028599999999997</c:v>
                </c:pt>
                <c:pt idx="4367">
                  <c:v>5.1107899999999997</c:v>
                </c:pt>
                <c:pt idx="4368">
                  <c:v>5.1175499999999996</c:v>
                </c:pt>
                <c:pt idx="4369">
                  <c:v>5.1223000000000001</c:v>
                </c:pt>
                <c:pt idx="4370">
                  <c:v>5.1234200000000003</c:v>
                </c:pt>
                <c:pt idx="4371">
                  <c:v>5.1319600000000003</c:v>
                </c:pt>
                <c:pt idx="4372">
                  <c:v>5.1425799999999997</c:v>
                </c:pt>
                <c:pt idx="4373">
                  <c:v>5.1431800000000001</c:v>
                </c:pt>
                <c:pt idx="4374">
                  <c:v>5.1508000000000003</c:v>
                </c:pt>
                <c:pt idx="4375">
                  <c:v>5.15991</c:v>
                </c:pt>
                <c:pt idx="4376">
                  <c:v>5.1717500000000003</c:v>
                </c:pt>
                <c:pt idx="4377">
                  <c:v>5.1730299999999998</c:v>
                </c:pt>
                <c:pt idx="4378">
                  <c:v>5.1786300000000001</c:v>
                </c:pt>
                <c:pt idx="4379">
                  <c:v>5.1897200000000003</c:v>
                </c:pt>
                <c:pt idx="4380">
                  <c:v>5.2017300000000004</c:v>
                </c:pt>
                <c:pt idx="4381">
                  <c:v>5.2017300000000004</c:v>
                </c:pt>
                <c:pt idx="4382">
                  <c:v>5.2082800000000002</c:v>
                </c:pt>
                <c:pt idx="4383">
                  <c:v>5.2194000000000003</c:v>
                </c:pt>
                <c:pt idx="4384">
                  <c:v>5.2214</c:v>
                </c:pt>
                <c:pt idx="4385">
                  <c:v>5.2264200000000001</c:v>
                </c:pt>
                <c:pt idx="4386">
                  <c:v>5.2347599999999996</c:v>
                </c:pt>
                <c:pt idx="4387">
                  <c:v>5.2463600000000001</c:v>
                </c:pt>
                <c:pt idx="4388">
                  <c:v>5.2472700000000003</c:v>
                </c:pt>
                <c:pt idx="4389">
                  <c:v>5.2472700000000003</c:v>
                </c:pt>
                <c:pt idx="4390">
                  <c:v>5.2556700000000003</c:v>
                </c:pt>
                <c:pt idx="4391">
                  <c:v>5.2691600000000003</c:v>
                </c:pt>
                <c:pt idx="4392">
                  <c:v>5.2691600000000003</c:v>
                </c:pt>
                <c:pt idx="4393">
                  <c:v>5.2691600000000003</c:v>
                </c:pt>
                <c:pt idx="4394">
                  <c:v>5.2759200000000002</c:v>
                </c:pt>
                <c:pt idx="4395">
                  <c:v>5.2897800000000004</c:v>
                </c:pt>
                <c:pt idx="4396">
                  <c:v>5.2897800000000004</c:v>
                </c:pt>
                <c:pt idx="4397">
                  <c:v>5.2897800000000004</c:v>
                </c:pt>
                <c:pt idx="4398">
                  <c:v>5.2934400000000004</c:v>
                </c:pt>
                <c:pt idx="4399">
                  <c:v>5.3091799999999996</c:v>
                </c:pt>
                <c:pt idx="4400">
                  <c:v>5.3091799999999996</c:v>
                </c:pt>
                <c:pt idx="4401">
                  <c:v>5.3091799999999996</c:v>
                </c:pt>
                <c:pt idx="4402">
                  <c:v>5.3091799999999996</c:v>
                </c:pt>
                <c:pt idx="4403">
                  <c:v>5.3216200000000002</c:v>
                </c:pt>
                <c:pt idx="4404">
                  <c:v>5.3216200000000002</c:v>
                </c:pt>
                <c:pt idx="4405">
                  <c:v>5.3216200000000002</c:v>
                </c:pt>
                <c:pt idx="4406">
                  <c:v>5.3216200000000002</c:v>
                </c:pt>
                <c:pt idx="4407">
                  <c:v>5.3312900000000001</c:v>
                </c:pt>
                <c:pt idx="4408">
                  <c:v>5.3312900000000001</c:v>
                </c:pt>
                <c:pt idx="4409">
                  <c:v>5.3312900000000001</c:v>
                </c:pt>
                <c:pt idx="4410">
                  <c:v>5.3312900000000001</c:v>
                </c:pt>
                <c:pt idx="4411">
                  <c:v>5.3390700000000004</c:v>
                </c:pt>
                <c:pt idx="4412">
                  <c:v>5.3410200000000003</c:v>
                </c:pt>
                <c:pt idx="4413">
                  <c:v>5.3410200000000003</c:v>
                </c:pt>
                <c:pt idx="4414">
                  <c:v>5.3467500000000001</c:v>
                </c:pt>
                <c:pt idx="4415">
                  <c:v>5.3534100000000002</c:v>
                </c:pt>
                <c:pt idx="4416">
                  <c:v>5.3552499999999998</c:v>
                </c:pt>
                <c:pt idx="4417">
                  <c:v>5.3590499999999999</c:v>
                </c:pt>
                <c:pt idx="4418">
                  <c:v>5.3626199999999997</c:v>
                </c:pt>
                <c:pt idx="4419">
                  <c:v>5.3666200000000002</c:v>
                </c:pt>
                <c:pt idx="4420">
                  <c:v>5.3723000000000001</c:v>
                </c:pt>
                <c:pt idx="4421">
                  <c:v>5.3759800000000002</c:v>
                </c:pt>
                <c:pt idx="4422">
                  <c:v>5.3781999999999996</c:v>
                </c:pt>
                <c:pt idx="4423">
                  <c:v>5.3882599999999998</c:v>
                </c:pt>
                <c:pt idx="4424">
                  <c:v>5.3917599999999997</c:v>
                </c:pt>
                <c:pt idx="4425">
                  <c:v>5.39602</c:v>
                </c:pt>
                <c:pt idx="4426">
                  <c:v>5.3992899999999997</c:v>
                </c:pt>
                <c:pt idx="4427">
                  <c:v>5.40815</c:v>
                </c:pt>
                <c:pt idx="4428">
                  <c:v>5.4118500000000003</c:v>
                </c:pt>
                <c:pt idx="4429">
                  <c:v>5.4144100000000002</c:v>
                </c:pt>
                <c:pt idx="4430">
                  <c:v>5.41981</c:v>
                </c:pt>
                <c:pt idx="4431">
                  <c:v>5.42727</c:v>
                </c:pt>
                <c:pt idx="4432">
                  <c:v>5.4307100000000004</c:v>
                </c:pt>
                <c:pt idx="4433">
                  <c:v>5.4307100000000004</c:v>
                </c:pt>
                <c:pt idx="4434">
                  <c:v>5.4387600000000003</c:v>
                </c:pt>
                <c:pt idx="4435">
                  <c:v>5.4475800000000003</c:v>
                </c:pt>
                <c:pt idx="4436">
                  <c:v>5.4475800000000003</c:v>
                </c:pt>
                <c:pt idx="4437">
                  <c:v>5.4475800000000003</c:v>
                </c:pt>
                <c:pt idx="4438">
                  <c:v>5.4522199999999996</c:v>
                </c:pt>
                <c:pt idx="4439">
                  <c:v>5.46061</c:v>
                </c:pt>
                <c:pt idx="4440">
                  <c:v>5.46061</c:v>
                </c:pt>
                <c:pt idx="4441">
                  <c:v>5.46061</c:v>
                </c:pt>
                <c:pt idx="4442">
                  <c:v>5.4649400000000004</c:v>
                </c:pt>
                <c:pt idx="4443">
                  <c:v>5.47281</c:v>
                </c:pt>
                <c:pt idx="4444">
                  <c:v>5.47281</c:v>
                </c:pt>
                <c:pt idx="4445">
                  <c:v>5.47281</c:v>
                </c:pt>
                <c:pt idx="4446">
                  <c:v>5.4759799999999998</c:v>
                </c:pt>
                <c:pt idx="4447">
                  <c:v>5.4800500000000003</c:v>
                </c:pt>
                <c:pt idx="4448">
                  <c:v>5.4800500000000003</c:v>
                </c:pt>
                <c:pt idx="4449">
                  <c:v>5.4800500000000003</c:v>
                </c:pt>
                <c:pt idx="4450">
                  <c:v>5.4846300000000001</c:v>
                </c:pt>
                <c:pt idx="4451">
                  <c:v>5.4908400000000004</c:v>
                </c:pt>
                <c:pt idx="4452">
                  <c:v>5.4929699999999997</c:v>
                </c:pt>
                <c:pt idx="4453">
                  <c:v>5.4929699999999997</c:v>
                </c:pt>
                <c:pt idx="4454">
                  <c:v>5.4967699999999997</c:v>
                </c:pt>
                <c:pt idx="4455">
                  <c:v>5.4993600000000002</c:v>
                </c:pt>
                <c:pt idx="4456">
                  <c:v>5.5025700000000004</c:v>
                </c:pt>
                <c:pt idx="4457">
                  <c:v>5.5068999999999999</c:v>
                </c:pt>
                <c:pt idx="4458">
                  <c:v>5.5107499999999998</c:v>
                </c:pt>
                <c:pt idx="4459">
                  <c:v>5.5107499999999998</c:v>
                </c:pt>
                <c:pt idx="4460">
                  <c:v>5.5152599999999996</c:v>
                </c:pt>
                <c:pt idx="4461">
                  <c:v>5.5186000000000002</c:v>
                </c:pt>
                <c:pt idx="4462">
                  <c:v>5.5186000000000002</c:v>
                </c:pt>
                <c:pt idx="4463">
                  <c:v>5.5229400000000002</c:v>
                </c:pt>
                <c:pt idx="4464">
                  <c:v>5.5273599999999998</c:v>
                </c:pt>
                <c:pt idx="4465">
                  <c:v>5.5303399999999998</c:v>
                </c:pt>
                <c:pt idx="4466">
                  <c:v>5.5303399999999998</c:v>
                </c:pt>
                <c:pt idx="4467">
                  <c:v>5.5358400000000003</c:v>
                </c:pt>
                <c:pt idx="4468">
                  <c:v>5.5413500000000004</c:v>
                </c:pt>
                <c:pt idx="4469">
                  <c:v>5.5425300000000002</c:v>
                </c:pt>
                <c:pt idx="4470">
                  <c:v>5.5425300000000002</c:v>
                </c:pt>
                <c:pt idx="4471">
                  <c:v>5.5517099999999999</c:v>
                </c:pt>
                <c:pt idx="4472">
                  <c:v>5.5574000000000003</c:v>
                </c:pt>
                <c:pt idx="4473">
                  <c:v>5.5574000000000003</c:v>
                </c:pt>
                <c:pt idx="4474">
                  <c:v>5.5630699999999997</c:v>
                </c:pt>
                <c:pt idx="4475">
                  <c:v>5.5702199999999999</c:v>
                </c:pt>
                <c:pt idx="4476">
                  <c:v>5.5736299999999996</c:v>
                </c:pt>
                <c:pt idx="4477">
                  <c:v>5.5736299999999996</c:v>
                </c:pt>
                <c:pt idx="4478">
                  <c:v>5.5790499999999996</c:v>
                </c:pt>
                <c:pt idx="4479">
                  <c:v>5.5860300000000001</c:v>
                </c:pt>
                <c:pt idx="4480">
                  <c:v>5.5882500000000004</c:v>
                </c:pt>
                <c:pt idx="4481">
                  <c:v>5.5918000000000001</c:v>
                </c:pt>
                <c:pt idx="4482">
                  <c:v>5.5982799999999999</c:v>
                </c:pt>
                <c:pt idx="4483">
                  <c:v>5.60154</c:v>
                </c:pt>
                <c:pt idx="4484">
                  <c:v>5.6066399999999996</c:v>
                </c:pt>
                <c:pt idx="4485">
                  <c:v>5.6132499999999999</c:v>
                </c:pt>
                <c:pt idx="4486">
                  <c:v>5.61686</c:v>
                </c:pt>
                <c:pt idx="4487">
                  <c:v>5.6205999999999996</c:v>
                </c:pt>
                <c:pt idx="4488">
                  <c:v>5.6246700000000001</c:v>
                </c:pt>
                <c:pt idx="4489">
                  <c:v>5.6315400000000002</c:v>
                </c:pt>
                <c:pt idx="4490">
                  <c:v>5.6368099999999997</c:v>
                </c:pt>
                <c:pt idx="4491">
                  <c:v>5.64086</c:v>
                </c:pt>
                <c:pt idx="4492">
                  <c:v>5.6461100000000002</c:v>
                </c:pt>
                <c:pt idx="4493">
                  <c:v>5.6545699999999997</c:v>
                </c:pt>
                <c:pt idx="4494">
                  <c:v>5.66012</c:v>
                </c:pt>
                <c:pt idx="4495">
                  <c:v>5.66113</c:v>
                </c:pt>
                <c:pt idx="4496">
                  <c:v>5.6707900000000002</c:v>
                </c:pt>
                <c:pt idx="4497">
                  <c:v>5.6791</c:v>
                </c:pt>
                <c:pt idx="4498">
                  <c:v>5.6810700000000001</c:v>
                </c:pt>
                <c:pt idx="4499">
                  <c:v>5.6810700000000001</c:v>
                </c:pt>
                <c:pt idx="4500">
                  <c:v>5.6888300000000003</c:v>
                </c:pt>
                <c:pt idx="4501">
                  <c:v>5.70045</c:v>
                </c:pt>
                <c:pt idx="4502">
                  <c:v>5.70045</c:v>
                </c:pt>
                <c:pt idx="4503">
                  <c:v>5.70045</c:v>
                </c:pt>
                <c:pt idx="4504">
                  <c:v>5.7047800000000004</c:v>
                </c:pt>
                <c:pt idx="4505">
                  <c:v>5.7130000000000001</c:v>
                </c:pt>
                <c:pt idx="4506">
                  <c:v>5.7130000000000001</c:v>
                </c:pt>
                <c:pt idx="4507">
                  <c:v>5.7130000000000001</c:v>
                </c:pt>
                <c:pt idx="4508">
                  <c:v>5.7144899999999996</c:v>
                </c:pt>
                <c:pt idx="4509">
                  <c:v>5.7243399999999998</c:v>
                </c:pt>
                <c:pt idx="4510">
                  <c:v>5.7243399999999998</c:v>
                </c:pt>
                <c:pt idx="4511">
                  <c:v>5.7243399999999998</c:v>
                </c:pt>
                <c:pt idx="4512">
                  <c:v>5.7263400000000004</c:v>
                </c:pt>
                <c:pt idx="4513">
                  <c:v>5.7321600000000004</c:v>
                </c:pt>
                <c:pt idx="4514">
                  <c:v>5.7321600000000004</c:v>
                </c:pt>
                <c:pt idx="4515">
                  <c:v>5.7321600000000004</c:v>
                </c:pt>
                <c:pt idx="4516">
                  <c:v>5.7331599999999998</c:v>
                </c:pt>
                <c:pt idx="4517">
                  <c:v>5.73386</c:v>
                </c:pt>
                <c:pt idx="4518">
                  <c:v>5.73386</c:v>
                </c:pt>
                <c:pt idx="4519">
                  <c:v>5.73386</c:v>
                </c:pt>
                <c:pt idx="4520">
                  <c:v>5.73386</c:v>
                </c:pt>
                <c:pt idx="4521">
                  <c:v>5.73386</c:v>
                </c:pt>
                <c:pt idx="4522">
                  <c:v>5.73386</c:v>
                </c:pt>
                <c:pt idx="4523">
                  <c:v>5.73386</c:v>
                </c:pt>
                <c:pt idx="4524">
                  <c:v>5.73386</c:v>
                </c:pt>
                <c:pt idx="4525">
                  <c:v>5.73386</c:v>
                </c:pt>
                <c:pt idx="4526">
                  <c:v>5.73386</c:v>
                </c:pt>
                <c:pt idx="4527">
                  <c:v>5.73386</c:v>
                </c:pt>
                <c:pt idx="4528">
                  <c:v>5.73386</c:v>
                </c:pt>
                <c:pt idx="4529">
                  <c:v>5.73386</c:v>
                </c:pt>
                <c:pt idx="4530">
                  <c:v>5.73386</c:v>
                </c:pt>
                <c:pt idx="4531">
                  <c:v>5.73386</c:v>
                </c:pt>
                <c:pt idx="4532">
                  <c:v>5.73386</c:v>
                </c:pt>
                <c:pt idx="4533">
                  <c:v>5.73386</c:v>
                </c:pt>
                <c:pt idx="4534">
                  <c:v>5.73386</c:v>
                </c:pt>
                <c:pt idx="4535">
                  <c:v>5.73386</c:v>
                </c:pt>
                <c:pt idx="4536">
                  <c:v>5.73386</c:v>
                </c:pt>
                <c:pt idx="4537">
                  <c:v>5.73386</c:v>
                </c:pt>
                <c:pt idx="4538">
                  <c:v>5.73386</c:v>
                </c:pt>
                <c:pt idx="4539">
                  <c:v>5.73386</c:v>
                </c:pt>
                <c:pt idx="4540">
                  <c:v>5.73386</c:v>
                </c:pt>
                <c:pt idx="4541">
                  <c:v>5.73386</c:v>
                </c:pt>
                <c:pt idx="4542">
                  <c:v>5.73386</c:v>
                </c:pt>
                <c:pt idx="4543">
                  <c:v>5.73386</c:v>
                </c:pt>
                <c:pt idx="4544">
                  <c:v>5.73386</c:v>
                </c:pt>
                <c:pt idx="4545">
                  <c:v>5.73386</c:v>
                </c:pt>
                <c:pt idx="4546">
                  <c:v>5.73386</c:v>
                </c:pt>
                <c:pt idx="4547">
                  <c:v>5.73149</c:v>
                </c:pt>
                <c:pt idx="4548">
                  <c:v>5.7273100000000001</c:v>
                </c:pt>
                <c:pt idx="4549">
                  <c:v>5.7273100000000001</c:v>
                </c:pt>
                <c:pt idx="4550">
                  <c:v>5.7273100000000001</c:v>
                </c:pt>
                <c:pt idx="4551">
                  <c:v>5.7265199999999998</c:v>
                </c:pt>
                <c:pt idx="4552">
                  <c:v>5.7265199999999998</c:v>
                </c:pt>
                <c:pt idx="4553">
                  <c:v>5.7265199999999998</c:v>
                </c:pt>
                <c:pt idx="4554">
                  <c:v>5.7265199999999998</c:v>
                </c:pt>
                <c:pt idx="4555">
                  <c:v>5.7233900000000002</c:v>
                </c:pt>
                <c:pt idx="4556">
                  <c:v>5.7233900000000002</c:v>
                </c:pt>
                <c:pt idx="4557">
                  <c:v>5.7233900000000002</c:v>
                </c:pt>
                <c:pt idx="4558">
                  <c:v>5.7233900000000002</c:v>
                </c:pt>
                <c:pt idx="4559">
                  <c:v>5.7233900000000002</c:v>
                </c:pt>
                <c:pt idx="4560">
                  <c:v>5.7233900000000002</c:v>
                </c:pt>
                <c:pt idx="4561">
                  <c:v>5.7233900000000002</c:v>
                </c:pt>
                <c:pt idx="4562">
                  <c:v>5.7233900000000002</c:v>
                </c:pt>
                <c:pt idx="4563">
                  <c:v>5.7233900000000002</c:v>
                </c:pt>
                <c:pt idx="4564">
                  <c:v>5.7233900000000002</c:v>
                </c:pt>
                <c:pt idx="4565">
                  <c:v>5.7233900000000002</c:v>
                </c:pt>
                <c:pt idx="4566">
                  <c:v>5.7233900000000002</c:v>
                </c:pt>
                <c:pt idx="4567">
                  <c:v>5.7233900000000002</c:v>
                </c:pt>
                <c:pt idx="4568">
                  <c:v>5.7233900000000002</c:v>
                </c:pt>
                <c:pt idx="4569">
                  <c:v>5.7233900000000002</c:v>
                </c:pt>
                <c:pt idx="4570">
                  <c:v>5.7233900000000002</c:v>
                </c:pt>
                <c:pt idx="4571">
                  <c:v>5.7233900000000002</c:v>
                </c:pt>
                <c:pt idx="4572">
                  <c:v>5.7233900000000002</c:v>
                </c:pt>
                <c:pt idx="4573">
                  <c:v>5.7275</c:v>
                </c:pt>
                <c:pt idx="4574">
                  <c:v>5.7353800000000001</c:v>
                </c:pt>
                <c:pt idx="4575">
                  <c:v>5.7426199999999996</c:v>
                </c:pt>
                <c:pt idx="4576">
                  <c:v>5.7496</c:v>
                </c:pt>
                <c:pt idx="4577">
                  <c:v>5.7559899999999997</c:v>
                </c:pt>
                <c:pt idx="4578">
                  <c:v>5.7698600000000004</c:v>
                </c:pt>
                <c:pt idx="4579">
                  <c:v>5.7784300000000002</c:v>
                </c:pt>
                <c:pt idx="4580">
                  <c:v>5.7869099999999998</c:v>
                </c:pt>
                <c:pt idx="4581">
                  <c:v>5.7974800000000002</c:v>
                </c:pt>
                <c:pt idx="4582">
                  <c:v>5.8104300000000002</c:v>
                </c:pt>
                <c:pt idx="4583">
                  <c:v>5.8185799999999999</c:v>
                </c:pt>
                <c:pt idx="4584">
                  <c:v>5.8291899999999996</c:v>
                </c:pt>
                <c:pt idx="4585">
                  <c:v>5.8415999999999997</c:v>
                </c:pt>
                <c:pt idx="4586">
                  <c:v>5.8489000000000004</c:v>
                </c:pt>
                <c:pt idx="4587">
                  <c:v>5.8599699999999997</c:v>
                </c:pt>
                <c:pt idx="4588">
                  <c:v>5.8680300000000001</c:v>
                </c:pt>
                <c:pt idx="4589">
                  <c:v>5.8820699999999997</c:v>
                </c:pt>
                <c:pt idx="4590">
                  <c:v>5.8880999999999997</c:v>
                </c:pt>
                <c:pt idx="4591">
                  <c:v>5.8935000000000004</c:v>
                </c:pt>
                <c:pt idx="4592">
                  <c:v>5.9034700000000004</c:v>
                </c:pt>
                <c:pt idx="4593">
                  <c:v>5.9190699999999996</c:v>
                </c:pt>
                <c:pt idx="4594">
                  <c:v>5.9284299999999996</c:v>
                </c:pt>
                <c:pt idx="4595">
                  <c:v>5.9284299999999996</c:v>
                </c:pt>
                <c:pt idx="4596">
                  <c:v>5.9402400000000002</c:v>
                </c:pt>
                <c:pt idx="4597">
                  <c:v>5.9521499999999996</c:v>
                </c:pt>
                <c:pt idx="4598">
                  <c:v>5.9568000000000003</c:v>
                </c:pt>
                <c:pt idx="4599">
                  <c:v>5.9598800000000001</c:v>
                </c:pt>
                <c:pt idx="4600">
                  <c:v>5.96821</c:v>
                </c:pt>
                <c:pt idx="4601">
                  <c:v>5.9800300000000002</c:v>
                </c:pt>
                <c:pt idx="4602">
                  <c:v>5.98142</c:v>
                </c:pt>
                <c:pt idx="4603">
                  <c:v>5.9886900000000001</c:v>
                </c:pt>
                <c:pt idx="4604">
                  <c:v>5.9961099999999998</c:v>
                </c:pt>
                <c:pt idx="4605">
                  <c:v>6.0042299999999997</c:v>
                </c:pt>
                <c:pt idx="4606">
                  <c:v>6.0069100000000004</c:v>
                </c:pt>
                <c:pt idx="4607">
                  <c:v>6.0145299999999997</c:v>
                </c:pt>
                <c:pt idx="4608">
                  <c:v>6.0227199999999996</c:v>
                </c:pt>
                <c:pt idx="4609">
                  <c:v>6.0246700000000004</c:v>
                </c:pt>
                <c:pt idx="4610">
                  <c:v>6.0309600000000003</c:v>
                </c:pt>
                <c:pt idx="4611">
                  <c:v>6.0367100000000002</c:v>
                </c:pt>
                <c:pt idx="4612">
                  <c:v>6.0439600000000002</c:v>
                </c:pt>
                <c:pt idx="4613">
                  <c:v>6.0439600000000002</c:v>
                </c:pt>
                <c:pt idx="4614">
                  <c:v>6.0471700000000004</c:v>
                </c:pt>
                <c:pt idx="4615">
                  <c:v>6.0531600000000001</c:v>
                </c:pt>
                <c:pt idx="4616">
                  <c:v>6.0565499999999997</c:v>
                </c:pt>
                <c:pt idx="4617">
                  <c:v>6.0586900000000004</c:v>
                </c:pt>
                <c:pt idx="4618">
                  <c:v>6.0586900000000004</c:v>
                </c:pt>
                <c:pt idx="4619">
                  <c:v>6.06792</c:v>
                </c:pt>
                <c:pt idx="4620">
                  <c:v>6.0711500000000003</c:v>
                </c:pt>
                <c:pt idx="4621">
                  <c:v>6.0738599999999998</c:v>
                </c:pt>
                <c:pt idx="4622">
                  <c:v>6.0754700000000001</c:v>
                </c:pt>
                <c:pt idx="4623">
                  <c:v>6.08188</c:v>
                </c:pt>
                <c:pt idx="4624">
                  <c:v>6.0854600000000003</c:v>
                </c:pt>
                <c:pt idx="4625">
                  <c:v>6.0894000000000004</c:v>
                </c:pt>
                <c:pt idx="4626">
                  <c:v>6.0926499999999999</c:v>
                </c:pt>
                <c:pt idx="4627">
                  <c:v>6.0945600000000004</c:v>
                </c:pt>
                <c:pt idx="4628">
                  <c:v>6.0974500000000003</c:v>
                </c:pt>
                <c:pt idx="4629">
                  <c:v>6.10006</c:v>
                </c:pt>
                <c:pt idx="4630">
                  <c:v>6.1044700000000001</c:v>
                </c:pt>
                <c:pt idx="4631">
                  <c:v>6.1049199999999999</c:v>
                </c:pt>
                <c:pt idx="4632">
                  <c:v>6.1080500000000004</c:v>
                </c:pt>
                <c:pt idx="4633">
                  <c:v>6.1132200000000001</c:v>
                </c:pt>
                <c:pt idx="4634">
                  <c:v>6.1162599999999996</c:v>
                </c:pt>
                <c:pt idx="4635">
                  <c:v>6.1162599999999996</c:v>
                </c:pt>
                <c:pt idx="4636">
                  <c:v>6.1162599999999996</c:v>
                </c:pt>
                <c:pt idx="4637">
                  <c:v>6.1244699999999996</c:v>
                </c:pt>
                <c:pt idx="4638">
                  <c:v>6.1244699999999996</c:v>
                </c:pt>
                <c:pt idx="4639">
                  <c:v>6.1244699999999996</c:v>
                </c:pt>
                <c:pt idx="4640">
                  <c:v>6.1244699999999996</c:v>
                </c:pt>
                <c:pt idx="4641">
                  <c:v>6.13239</c:v>
                </c:pt>
                <c:pt idx="4642">
                  <c:v>6.13239</c:v>
                </c:pt>
                <c:pt idx="4643">
                  <c:v>6.13239</c:v>
                </c:pt>
                <c:pt idx="4644">
                  <c:v>6.1350600000000002</c:v>
                </c:pt>
                <c:pt idx="4645">
                  <c:v>6.1417099999999998</c:v>
                </c:pt>
                <c:pt idx="4646">
                  <c:v>6.1417099999999998</c:v>
                </c:pt>
                <c:pt idx="4647">
                  <c:v>6.1417099999999998</c:v>
                </c:pt>
                <c:pt idx="4648">
                  <c:v>6.1456999999999997</c:v>
                </c:pt>
                <c:pt idx="4649">
                  <c:v>6.1473399999999998</c:v>
                </c:pt>
                <c:pt idx="4650">
                  <c:v>6.1473399999999998</c:v>
                </c:pt>
                <c:pt idx="4651">
                  <c:v>6.1473399999999998</c:v>
                </c:pt>
                <c:pt idx="4652">
                  <c:v>6.1516599999999997</c:v>
                </c:pt>
                <c:pt idx="4653">
                  <c:v>6.15273</c:v>
                </c:pt>
                <c:pt idx="4654">
                  <c:v>6.15273</c:v>
                </c:pt>
                <c:pt idx="4655">
                  <c:v>6.1532999999999998</c:v>
                </c:pt>
                <c:pt idx="4656">
                  <c:v>6.1574400000000002</c:v>
                </c:pt>
                <c:pt idx="4657">
                  <c:v>6.1574400000000002</c:v>
                </c:pt>
                <c:pt idx="4658">
                  <c:v>6.1574400000000002</c:v>
                </c:pt>
                <c:pt idx="4659">
                  <c:v>6.1574400000000002</c:v>
                </c:pt>
                <c:pt idx="4660">
                  <c:v>6.1603899999999996</c:v>
                </c:pt>
                <c:pt idx="4661">
                  <c:v>6.1603899999999996</c:v>
                </c:pt>
                <c:pt idx="4662">
                  <c:v>6.1603899999999996</c:v>
                </c:pt>
                <c:pt idx="4663">
                  <c:v>6.1603899999999996</c:v>
                </c:pt>
                <c:pt idx="4664">
                  <c:v>6.1603899999999996</c:v>
                </c:pt>
                <c:pt idx="4665">
                  <c:v>6.1603899999999996</c:v>
                </c:pt>
                <c:pt idx="4666">
                  <c:v>6.1603899999999996</c:v>
                </c:pt>
                <c:pt idx="4667">
                  <c:v>6.1603899999999996</c:v>
                </c:pt>
                <c:pt idx="4668">
                  <c:v>6.1603899999999996</c:v>
                </c:pt>
                <c:pt idx="4669">
                  <c:v>6.1603899999999996</c:v>
                </c:pt>
                <c:pt idx="4670">
                  <c:v>6.1603899999999996</c:v>
                </c:pt>
                <c:pt idx="4671">
                  <c:v>6.1603899999999996</c:v>
                </c:pt>
                <c:pt idx="4672">
                  <c:v>6.1603899999999996</c:v>
                </c:pt>
                <c:pt idx="4673">
                  <c:v>6.1603899999999996</c:v>
                </c:pt>
                <c:pt idx="4674">
                  <c:v>6.1603899999999996</c:v>
                </c:pt>
                <c:pt idx="4675">
                  <c:v>6.1603899999999996</c:v>
                </c:pt>
                <c:pt idx="4676">
                  <c:v>6.1603899999999996</c:v>
                </c:pt>
                <c:pt idx="4677">
                  <c:v>6.1603899999999996</c:v>
                </c:pt>
                <c:pt idx="4678">
                  <c:v>6.1603899999999996</c:v>
                </c:pt>
                <c:pt idx="4679">
                  <c:v>6.1603899999999996</c:v>
                </c:pt>
                <c:pt idx="4680">
                  <c:v>6.1603899999999996</c:v>
                </c:pt>
                <c:pt idx="4681">
                  <c:v>6.1603899999999996</c:v>
                </c:pt>
                <c:pt idx="4682">
                  <c:v>6.1603899999999996</c:v>
                </c:pt>
                <c:pt idx="4683">
                  <c:v>6.1603899999999996</c:v>
                </c:pt>
                <c:pt idx="4684">
                  <c:v>6.1603899999999996</c:v>
                </c:pt>
                <c:pt idx="4685">
                  <c:v>6.1603899999999996</c:v>
                </c:pt>
                <c:pt idx="4686">
                  <c:v>6.1603899999999996</c:v>
                </c:pt>
                <c:pt idx="4687">
                  <c:v>6.1603899999999996</c:v>
                </c:pt>
                <c:pt idx="4688">
                  <c:v>6.1603899999999996</c:v>
                </c:pt>
                <c:pt idx="4689">
                  <c:v>6.1603899999999996</c:v>
                </c:pt>
                <c:pt idx="4690">
                  <c:v>6.1603899999999996</c:v>
                </c:pt>
                <c:pt idx="4691">
                  <c:v>6.1603899999999996</c:v>
                </c:pt>
                <c:pt idx="4692">
                  <c:v>6.1603899999999996</c:v>
                </c:pt>
                <c:pt idx="4693">
                  <c:v>6.1603899999999996</c:v>
                </c:pt>
                <c:pt idx="4694">
                  <c:v>6.1603899999999996</c:v>
                </c:pt>
                <c:pt idx="4695">
                  <c:v>6.1603899999999996</c:v>
                </c:pt>
                <c:pt idx="4696">
                  <c:v>6.1603899999999996</c:v>
                </c:pt>
                <c:pt idx="4697">
                  <c:v>6.1603899999999996</c:v>
                </c:pt>
                <c:pt idx="4698">
                  <c:v>6.1603899999999996</c:v>
                </c:pt>
                <c:pt idx="4699">
                  <c:v>6.1603899999999996</c:v>
                </c:pt>
                <c:pt idx="4700">
                  <c:v>6.1603899999999996</c:v>
                </c:pt>
                <c:pt idx="4701">
                  <c:v>6.1603899999999996</c:v>
                </c:pt>
                <c:pt idx="4702">
                  <c:v>6.1603899999999996</c:v>
                </c:pt>
                <c:pt idx="4703">
                  <c:v>6.1603899999999996</c:v>
                </c:pt>
                <c:pt idx="4704">
                  <c:v>6.1603899999999996</c:v>
                </c:pt>
                <c:pt idx="4705">
                  <c:v>6.1603899999999996</c:v>
                </c:pt>
                <c:pt idx="4706">
                  <c:v>6.1603899999999996</c:v>
                </c:pt>
                <c:pt idx="4707">
                  <c:v>6.1603899999999996</c:v>
                </c:pt>
                <c:pt idx="4708">
                  <c:v>6.1603899999999996</c:v>
                </c:pt>
                <c:pt idx="4709">
                  <c:v>6.1603899999999996</c:v>
                </c:pt>
                <c:pt idx="4710">
                  <c:v>6.1603899999999996</c:v>
                </c:pt>
                <c:pt idx="4711">
                  <c:v>6.1605100000000004</c:v>
                </c:pt>
                <c:pt idx="4712">
                  <c:v>6.1627799999999997</c:v>
                </c:pt>
                <c:pt idx="4713">
                  <c:v>6.1627799999999997</c:v>
                </c:pt>
                <c:pt idx="4714">
                  <c:v>6.1627799999999997</c:v>
                </c:pt>
                <c:pt idx="4715">
                  <c:v>6.1637899999999997</c:v>
                </c:pt>
                <c:pt idx="4716">
                  <c:v>6.1647400000000001</c:v>
                </c:pt>
                <c:pt idx="4717">
                  <c:v>6.1647400000000001</c:v>
                </c:pt>
                <c:pt idx="4718">
                  <c:v>6.1662600000000003</c:v>
                </c:pt>
                <c:pt idx="4719">
                  <c:v>6.17136</c:v>
                </c:pt>
                <c:pt idx="4720">
                  <c:v>6.17136</c:v>
                </c:pt>
                <c:pt idx="4721">
                  <c:v>6.17136</c:v>
                </c:pt>
                <c:pt idx="4722">
                  <c:v>6.1746499999999997</c:v>
                </c:pt>
                <c:pt idx="4723">
                  <c:v>6.1767899999999996</c:v>
                </c:pt>
                <c:pt idx="4724">
                  <c:v>6.1767899999999996</c:v>
                </c:pt>
                <c:pt idx="4725">
                  <c:v>6.1775399999999996</c:v>
                </c:pt>
                <c:pt idx="4726">
                  <c:v>6.1837900000000001</c:v>
                </c:pt>
                <c:pt idx="4727">
                  <c:v>6.1837900000000001</c:v>
                </c:pt>
                <c:pt idx="4728">
                  <c:v>6.1837900000000001</c:v>
                </c:pt>
                <c:pt idx="4729">
                  <c:v>6.1855200000000004</c:v>
                </c:pt>
                <c:pt idx="4730">
                  <c:v>6.1863999999999999</c:v>
                </c:pt>
                <c:pt idx="4731">
                  <c:v>6.1863999999999999</c:v>
                </c:pt>
                <c:pt idx="4732">
                  <c:v>6.1863999999999999</c:v>
                </c:pt>
                <c:pt idx="4733">
                  <c:v>6.1863999999999999</c:v>
                </c:pt>
                <c:pt idx="4734">
                  <c:v>6.1863999999999999</c:v>
                </c:pt>
                <c:pt idx="4735">
                  <c:v>6.1863999999999999</c:v>
                </c:pt>
                <c:pt idx="4736">
                  <c:v>6.1863999999999999</c:v>
                </c:pt>
                <c:pt idx="4737">
                  <c:v>6.1863999999999999</c:v>
                </c:pt>
                <c:pt idx="4738">
                  <c:v>6.1863999999999999</c:v>
                </c:pt>
                <c:pt idx="4739">
                  <c:v>6.1863999999999999</c:v>
                </c:pt>
                <c:pt idx="4740">
                  <c:v>6.1863999999999999</c:v>
                </c:pt>
                <c:pt idx="4741">
                  <c:v>6.1863999999999999</c:v>
                </c:pt>
                <c:pt idx="4742">
                  <c:v>6.1863999999999999</c:v>
                </c:pt>
                <c:pt idx="4743">
                  <c:v>6.1863999999999999</c:v>
                </c:pt>
                <c:pt idx="4744">
                  <c:v>6.1863999999999999</c:v>
                </c:pt>
                <c:pt idx="4745">
                  <c:v>6.1863999999999999</c:v>
                </c:pt>
                <c:pt idx="4746">
                  <c:v>6.1863999999999999</c:v>
                </c:pt>
                <c:pt idx="4747">
                  <c:v>6.1863999999999999</c:v>
                </c:pt>
                <c:pt idx="4748">
                  <c:v>6.1863999999999999</c:v>
                </c:pt>
                <c:pt idx="4749">
                  <c:v>6.1863999999999999</c:v>
                </c:pt>
                <c:pt idx="4750">
                  <c:v>6.1863999999999999</c:v>
                </c:pt>
                <c:pt idx="4751">
                  <c:v>6.1863999999999999</c:v>
                </c:pt>
                <c:pt idx="4752">
                  <c:v>6.1863999999999999</c:v>
                </c:pt>
                <c:pt idx="4753">
                  <c:v>6.1863999999999999</c:v>
                </c:pt>
                <c:pt idx="4754">
                  <c:v>6.1863999999999999</c:v>
                </c:pt>
                <c:pt idx="4755">
                  <c:v>6.1863999999999999</c:v>
                </c:pt>
                <c:pt idx="4756">
                  <c:v>6.1863999999999999</c:v>
                </c:pt>
                <c:pt idx="4757">
                  <c:v>6.1863999999999999</c:v>
                </c:pt>
                <c:pt idx="4758">
                  <c:v>6.1863999999999999</c:v>
                </c:pt>
                <c:pt idx="4759">
                  <c:v>6.1863999999999999</c:v>
                </c:pt>
                <c:pt idx="4760">
                  <c:v>6.1863999999999999</c:v>
                </c:pt>
                <c:pt idx="4761">
                  <c:v>6.1863999999999999</c:v>
                </c:pt>
                <c:pt idx="4762">
                  <c:v>6.1863999999999999</c:v>
                </c:pt>
                <c:pt idx="4763">
                  <c:v>6.1892300000000002</c:v>
                </c:pt>
                <c:pt idx="4764">
                  <c:v>6.1892300000000002</c:v>
                </c:pt>
                <c:pt idx="4765">
                  <c:v>6.1892300000000002</c:v>
                </c:pt>
                <c:pt idx="4766">
                  <c:v>6.1913400000000003</c:v>
                </c:pt>
                <c:pt idx="4767">
                  <c:v>6.1913400000000003</c:v>
                </c:pt>
                <c:pt idx="4768">
                  <c:v>6.1913400000000003</c:v>
                </c:pt>
                <c:pt idx="4769">
                  <c:v>6.1913400000000003</c:v>
                </c:pt>
                <c:pt idx="4770">
                  <c:v>6.1960499999999996</c:v>
                </c:pt>
                <c:pt idx="4771">
                  <c:v>6.1960499999999996</c:v>
                </c:pt>
                <c:pt idx="4772">
                  <c:v>6.1960499999999996</c:v>
                </c:pt>
                <c:pt idx="4773">
                  <c:v>6.1960499999999996</c:v>
                </c:pt>
                <c:pt idx="4774">
                  <c:v>6.1965899999999996</c:v>
                </c:pt>
                <c:pt idx="4775">
                  <c:v>6.1965899999999996</c:v>
                </c:pt>
                <c:pt idx="4776">
                  <c:v>6.1972399999999999</c:v>
                </c:pt>
                <c:pt idx="4777">
                  <c:v>6.2021300000000004</c:v>
                </c:pt>
                <c:pt idx="4778">
                  <c:v>6.20343</c:v>
                </c:pt>
                <c:pt idx="4779">
                  <c:v>6.2057399999999996</c:v>
                </c:pt>
                <c:pt idx="4780">
                  <c:v>6.2071500000000004</c:v>
                </c:pt>
                <c:pt idx="4781">
                  <c:v>6.2118000000000002</c:v>
                </c:pt>
                <c:pt idx="4782">
                  <c:v>6.2139899999999999</c:v>
                </c:pt>
                <c:pt idx="4783">
                  <c:v>6.2162100000000002</c:v>
                </c:pt>
                <c:pt idx="4784">
                  <c:v>6.2222900000000001</c:v>
                </c:pt>
                <c:pt idx="4785">
                  <c:v>6.2233200000000002</c:v>
                </c:pt>
                <c:pt idx="4786">
                  <c:v>6.2233200000000002</c:v>
                </c:pt>
                <c:pt idx="4787">
                  <c:v>6.22715</c:v>
                </c:pt>
                <c:pt idx="4788">
                  <c:v>6.2343299999999999</c:v>
                </c:pt>
                <c:pt idx="4789">
                  <c:v>6.2343299999999999</c:v>
                </c:pt>
                <c:pt idx="4790">
                  <c:v>6.2343299999999999</c:v>
                </c:pt>
                <c:pt idx="4791">
                  <c:v>6.23536</c:v>
                </c:pt>
                <c:pt idx="4792">
                  <c:v>6.24254</c:v>
                </c:pt>
                <c:pt idx="4793">
                  <c:v>6.24254</c:v>
                </c:pt>
                <c:pt idx="4794">
                  <c:v>6.24254</c:v>
                </c:pt>
                <c:pt idx="4795">
                  <c:v>6.24254</c:v>
                </c:pt>
                <c:pt idx="4796">
                  <c:v>6.2459100000000003</c:v>
                </c:pt>
                <c:pt idx="4797">
                  <c:v>6.2459100000000003</c:v>
                </c:pt>
                <c:pt idx="4798">
                  <c:v>6.2459100000000003</c:v>
                </c:pt>
                <c:pt idx="4799">
                  <c:v>6.2513100000000001</c:v>
                </c:pt>
                <c:pt idx="4800">
                  <c:v>6.2515099999999997</c:v>
                </c:pt>
                <c:pt idx="4801">
                  <c:v>6.2515099999999997</c:v>
                </c:pt>
                <c:pt idx="4802">
                  <c:v>6.2515099999999997</c:v>
                </c:pt>
                <c:pt idx="4803">
                  <c:v>6.2562800000000003</c:v>
                </c:pt>
                <c:pt idx="4804">
                  <c:v>6.2562800000000003</c:v>
                </c:pt>
                <c:pt idx="4805">
                  <c:v>6.2562800000000003</c:v>
                </c:pt>
                <c:pt idx="4806">
                  <c:v>6.2573100000000004</c:v>
                </c:pt>
                <c:pt idx="4807">
                  <c:v>6.2613599999999998</c:v>
                </c:pt>
                <c:pt idx="4808">
                  <c:v>6.2613599999999998</c:v>
                </c:pt>
                <c:pt idx="4809">
                  <c:v>6.2613599999999998</c:v>
                </c:pt>
                <c:pt idx="4810">
                  <c:v>6.2671200000000002</c:v>
                </c:pt>
                <c:pt idx="4811">
                  <c:v>6.2680100000000003</c:v>
                </c:pt>
                <c:pt idx="4812">
                  <c:v>6.2680100000000003</c:v>
                </c:pt>
                <c:pt idx="4813">
                  <c:v>6.2682000000000002</c:v>
                </c:pt>
                <c:pt idx="4814">
                  <c:v>6.2749100000000002</c:v>
                </c:pt>
                <c:pt idx="4815">
                  <c:v>6.2763200000000001</c:v>
                </c:pt>
                <c:pt idx="4816">
                  <c:v>6.2763200000000001</c:v>
                </c:pt>
                <c:pt idx="4817">
                  <c:v>6.2824799999999996</c:v>
                </c:pt>
                <c:pt idx="4818">
                  <c:v>6.2892999999999999</c:v>
                </c:pt>
                <c:pt idx="4819">
                  <c:v>6.2919999999999998</c:v>
                </c:pt>
                <c:pt idx="4820">
                  <c:v>6.2930000000000001</c:v>
                </c:pt>
                <c:pt idx="4821">
                  <c:v>6.3009899999999996</c:v>
                </c:pt>
                <c:pt idx="4822">
                  <c:v>6.30687</c:v>
                </c:pt>
                <c:pt idx="4823">
                  <c:v>6.30802</c:v>
                </c:pt>
                <c:pt idx="4824">
                  <c:v>6.3140499999999999</c:v>
                </c:pt>
                <c:pt idx="4825">
                  <c:v>6.32165</c:v>
                </c:pt>
                <c:pt idx="4826">
                  <c:v>6.32578</c:v>
                </c:pt>
                <c:pt idx="4827">
                  <c:v>6.3301600000000002</c:v>
                </c:pt>
                <c:pt idx="4828">
                  <c:v>6.3389800000000003</c:v>
                </c:pt>
                <c:pt idx="4829">
                  <c:v>6.3389800000000003</c:v>
                </c:pt>
                <c:pt idx="4830">
                  <c:v>6.3437999999999999</c:v>
                </c:pt>
                <c:pt idx="4831">
                  <c:v>6.3501899999999996</c:v>
                </c:pt>
                <c:pt idx="4832">
                  <c:v>6.35731</c:v>
                </c:pt>
                <c:pt idx="4833">
                  <c:v>6.3593400000000004</c:v>
                </c:pt>
                <c:pt idx="4834">
                  <c:v>6.3633199999999999</c:v>
                </c:pt>
                <c:pt idx="4835">
                  <c:v>6.3683699999999996</c:v>
                </c:pt>
                <c:pt idx="4836">
                  <c:v>6.3769499999999999</c:v>
                </c:pt>
                <c:pt idx="4837">
                  <c:v>6.3794599999999999</c:v>
                </c:pt>
                <c:pt idx="4838">
                  <c:v>6.3821099999999999</c:v>
                </c:pt>
                <c:pt idx="4839">
                  <c:v>6.3902900000000002</c:v>
                </c:pt>
                <c:pt idx="4840">
                  <c:v>6.3936999999999999</c:v>
                </c:pt>
                <c:pt idx="4841">
                  <c:v>6.3946699999999996</c:v>
                </c:pt>
                <c:pt idx="4842">
                  <c:v>6.3982200000000002</c:v>
                </c:pt>
                <c:pt idx="4843">
                  <c:v>6.4055200000000001</c:v>
                </c:pt>
                <c:pt idx="4844">
                  <c:v>6.4058200000000003</c:v>
                </c:pt>
                <c:pt idx="4845">
                  <c:v>6.4063100000000004</c:v>
                </c:pt>
                <c:pt idx="4846">
                  <c:v>6.4073799999999999</c:v>
                </c:pt>
                <c:pt idx="4847">
                  <c:v>6.4145899999999996</c:v>
                </c:pt>
                <c:pt idx="4848">
                  <c:v>6.4145899999999996</c:v>
                </c:pt>
                <c:pt idx="4849">
                  <c:v>6.4145899999999996</c:v>
                </c:pt>
                <c:pt idx="4850">
                  <c:v>6.41601</c:v>
                </c:pt>
                <c:pt idx="4851">
                  <c:v>6.4178100000000002</c:v>
                </c:pt>
                <c:pt idx="4852">
                  <c:v>6.4178100000000002</c:v>
                </c:pt>
                <c:pt idx="4853">
                  <c:v>6.4178100000000002</c:v>
                </c:pt>
                <c:pt idx="4854">
                  <c:v>6.4209100000000001</c:v>
                </c:pt>
                <c:pt idx="4855">
                  <c:v>6.4209100000000001</c:v>
                </c:pt>
                <c:pt idx="4856">
                  <c:v>6.4209100000000001</c:v>
                </c:pt>
                <c:pt idx="4857">
                  <c:v>6.4209100000000001</c:v>
                </c:pt>
                <c:pt idx="4858">
                  <c:v>6.4212499999999997</c:v>
                </c:pt>
                <c:pt idx="4859">
                  <c:v>6.4212499999999997</c:v>
                </c:pt>
                <c:pt idx="4860">
                  <c:v>6.4212499999999997</c:v>
                </c:pt>
                <c:pt idx="4861">
                  <c:v>6.4212499999999997</c:v>
                </c:pt>
                <c:pt idx="4862">
                  <c:v>6.4212499999999997</c:v>
                </c:pt>
                <c:pt idx="4863">
                  <c:v>6.4212499999999997</c:v>
                </c:pt>
                <c:pt idx="4864">
                  <c:v>6.4212499999999997</c:v>
                </c:pt>
                <c:pt idx="4865">
                  <c:v>6.4212499999999997</c:v>
                </c:pt>
                <c:pt idx="4866">
                  <c:v>6.4212499999999997</c:v>
                </c:pt>
                <c:pt idx="4867">
                  <c:v>6.4212499999999997</c:v>
                </c:pt>
                <c:pt idx="4868">
                  <c:v>6.4212499999999997</c:v>
                </c:pt>
                <c:pt idx="4869">
                  <c:v>6.4212499999999997</c:v>
                </c:pt>
                <c:pt idx="4870">
                  <c:v>6.4212499999999997</c:v>
                </c:pt>
                <c:pt idx="4871">
                  <c:v>6.4212499999999997</c:v>
                </c:pt>
                <c:pt idx="4872">
                  <c:v>6.4212499999999997</c:v>
                </c:pt>
                <c:pt idx="4873">
                  <c:v>6.4212499999999997</c:v>
                </c:pt>
                <c:pt idx="4874">
                  <c:v>6.4212499999999997</c:v>
                </c:pt>
                <c:pt idx="4875">
                  <c:v>6.4212499999999997</c:v>
                </c:pt>
                <c:pt idx="4876">
                  <c:v>6.4212499999999997</c:v>
                </c:pt>
                <c:pt idx="4877">
                  <c:v>6.4212499999999997</c:v>
                </c:pt>
                <c:pt idx="4878">
                  <c:v>6.4155300000000004</c:v>
                </c:pt>
                <c:pt idx="4879">
                  <c:v>6.4113699999999998</c:v>
                </c:pt>
                <c:pt idx="4880">
                  <c:v>6.4113699999999998</c:v>
                </c:pt>
                <c:pt idx="4881">
                  <c:v>6.4077099999999998</c:v>
                </c:pt>
                <c:pt idx="4882">
                  <c:v>6.4005700000000001</c:v>
                </c:pt>
                <c:pt idx="4883">
                  <c:v>6.4005700000000001</c:v>
                </c:pt>
                <c:pt idx="4884">
                  <c:v>6.4005700000000001</c:v>
                </c:pt>
                <c:pt idx="4885">
                  <c:v>6.3940999999999999</c:v>
                </c:pt>
                <c:pt idx="4886">
                  <c:v>6.3902400000000004</c:v>
                </c:pt>
                <c:pt idx="4887">
                  <c:v>6.3902400000000004</c:v>
                </c:pt>
                <c:pt idx="4888">
                  <c:v>6.3901500000000002</c:v>
                </c:pt>
                <c:pt idx="4889">
                  <c:v>6.3846999999999996</c:v>
                </c:pt>
                <c:pt idx="4890">
                  <c:v>6.3838699999999999</c:v>
                </c:pt>
                <c:pt idx="4891">
                  <c:v>6.3838699999999999</c:v>
                </c:pt>
                <c:pt idx="4892">
                  <c:v>6.38314</c:v>
                </c:pt>
                <c:pt idx="4893">
                  <c:v>6.3792600000000004</c:v>
                </c:pt>
                <c:pt idx="4894">
                  <c:v>6.3792600000000004</c:v>
                </c:pt>
                <c:pt idx="4895">
                  <c:v>6.3792600000000004</c:v>
                </c:pt>
                <c:pt idx="4896">
                  <c:v>6.3786800000000001</c:v>
                </c:pt>
                <c:pt idx="4897">
                  <c:v>6.37181</c:v>
                </c:pt>
                <c:pt idx="4898">
                  <c:v>6.37181</c:v>
                </c:pt>
                <c:pt idx="4899">
                  <c:v>6.37181</c:v>
                </c:pt>
                <c:pt idx="4900">
                  <c:v>6.37181</c:v>
                </c:pt>
                <c:pt idx="4901">
                  <c:v>6.36829</c:v>
                </c:pt>
                <c:pt idx="4902">
                  <c:v>6.36829</c:v>
                </c:pt>
                <c:pt idx="4903">
                  <c:v>6.36829</c:v>
                </c:pt>
                <c:pt idx="4904">
                  <c:v>6.36829</c:v>
                </c:pt>
                <c:pt idx="4905">
                  <c:v>6.36829</c:v>
                </c:pt>
                <c:pt idx="4906">
                  <c:v>6.36829</c:v>
                </c:pt>
                <c:pt idx="4907">
                  <c:v>6.36829</c:v>
                </c:pt>
                <c:pt idx="4908">
                  <c:v>6.36829</c:v>
                </c:pt>
                <c:pt idx="4909">
                  <c:v>6.36829</c:v>
                </c:pt>
                <c:pt idx="4910">
                  <c:v>6.36829</c:v>
                </c:pt>
                <c:pt idx="4911">
                  <c:v>6.3680399999999997</c:v>
                </c:pt>
                <c:pt idx="4912">
                  <c:v>6.3680399999999997</c:v>
                </c:pt>
                <c:pt idx="4913">
                  <c:v>6.3680399999999997</c:v>
                </c:pt>
                <c:pt idx="4914">
                  <c:v>6.3680399999999997</c:v>
                </c:pt>
                <c:pt idx="4915">
                  <c:v>6.3680399999999997</c:v>
                </c:pt>
                <c:pt idx="4916">
                  <c:v>6.3680399999999997</c:v>
                </c:pt>
                <c:pt idx="4917">
                  <c:v>6.3680399999999997</c:v>
                </c:pt>
                <c:pt idx="4918">
                  <c:v>6.3680399999999997</c:v>
                </c:pt>
                <c:pt idx="4919">
                  <c:v>6.3680399999999997</c:v>
                </c:pt>
                <c:pt idx="4920">
                  <c:v>6.3680399999999997</c:v>
                </c:pt>
                <c:pt idx="4921">
                  <c:v>6.3680399999999997</c:v>
                </c:pt>
                <c:pt idx="4922">
                  <c:v>6.3677400000000004</c:v>
                </c:pt>
                <c:pt idx="4923">
                  <c:v>6.3677400000000004</c:v>
                </c:pt>
                <c:pt idx="4924">
                  <c:v>6.3677400000000004</c:v>
                </c:pt>
                <c:pt idx="4925">
                  <c:v>6.3677400000000004</c:v>
                </c:pt>
                <c:pt idx="4926">
                  <c:v>6.3658700000000001</c:v>
                </c:pt>
                <c:pt idx="4927">
                  <c:v>6.3658700000000001</c:v>
                </c:pt>
                <c:pt idx="4928">
                  <c:v>6.3658700000000001</c:v>
                </c:pt>
                <c:pt idx="4929">
                  <c:v>6.3650500000000001</c:v>
                </c:pt>
                <c:pt idx="4930">
                  <c:v>6.3626500000000004</c:v>
                </c:pt>
                <c:pt idx="4931">
                  <c:v>6.3626500000000004</c:v>
                </c:pt>
                <c:pt idx="4932">
                  <c:v>6.3626500000000004</c:v>
                </c:pt>
                <c:pt idx="4933">
                  <c:v>6.35961</c:v>
                </c:pt>
                <c:pt idx="4934">
                  <c:v>6.3571600000000004</c:v>
                </c:pt>
                <c:pt idx="4935">
                  <c:v>6.3571600000000004</c:v>
                </c:pt>
                <c:pt idx="4936">
                  <c:v>6.3562200000000004</c:v>
                </c:pt>
                <c:pt idx="4937">
                  <c:v>6.3512300000000002</c:v>
                </c:pt>
                <c:pt idx="4938">
                  <c:v>6.3502900000000002</c:v>
                </c:pt>
                <c:pt idx="4939">
                  <c:v>6.3479400000000004</c:v>
                </c:pt>
                <c:pt idx="4940">
                  <c:v>6.3454800000000002</c:v>
                </c:pt>
                <c:pt idx="4941">
                  <c:v>6.3384200000000002</c:v>
                </c:pt>
                <c:pt idx="4942">
                  <c:v>6.3384200000000002</c:v>
                </c:pt>
                <c:pt idx="4943">
                  <c:v>6.3381600000000002</c:v>
                </c:pt>
                <c:pt idx="4944">
                  <c:v>6.3303000000000003</c:v>
                </c:pt>
                <c:pt idx="4945">
                  <c:v>6.3266</c:v>
                </c:pt>
                <c:pt idx="4946">
                  <c:v>6.3266</c:v>
                </c:pt>
                <c:pt idx="4947">
                  <c:v>6.3266</c:v>
                </c:pt>
                <c:pt idx="4948">
                  <c:v>6.3211199999999996</c:v>
                </c:pt>
                <c:pt idx="4949">
                  <c:v>6.3211199999999996</c:v>
                </c:pt>
                <c:pt idx="4950">
                  <c:v>6.3211199999999996</c:v>
                </c:pt>
                <c:pt idx="4951">
                  <c:v>6.3202699999999998</c:v>
                </c:pt>
                <c:pt idx="4952">
                  <c:v>6.3140200000000002</c:v>
                </c:pt>
                <c:pt idx="4953">
                  <c:v>6.3140200000000002</c:v>
                </c:pt>
                <c:pt idx="4954">
                  <c:v>6.3140200000000002</c:v>
                </c:pt>
                <c:pt idx="4955">
                  <c:v>6.3140200000000002</c:v>
                </c:pt>
                <c:pt idx="4956">
                  <c:v>6.3098799999999997</c:v>
                </c:pt>
                <c:pt idx="4957">
                  <c:v>6.3098799999999997</c:v>
                </c:pt>
                <c:pt idx="4958">
                  <c:v>6.3098799999999997</c:v>
                </c:pt>
                <c:pt idx="4959">
                  <c:v>6.3097599999999998</c:v>
                </c:pt>
                <c:pt idx="4960">
                  <c:v>6.30809</c:v>
                </c:pt>
                <c:pt idx="4961">
                  <c:v>6.30809</c:v>
                </c:pt>
                <c:pt idx="4962">
                  <c:v>6.30809</c:v>
                </c:pt>
                <c:pt idx="4963">
                  <c:v>6.3025399999999996</c:v>
                </c:pt>
                <c:pt idx="4964">
                  <c:v>6.3025399999999996</c:v>
                </c:pt>
                <c:pt idx="4965">
                  <c:v>6.3025399999999996</c:v>
                </c:pt>
                <c:pt idx="4966">
                  <c:v>6.2986899999999997</c:v>
                </c:pt>
                <c:pt idx="4967">
                  <c:v>6.2938599999999996</c:v>
                </c:pt>
                <c:pt idx="4968">
                  <c:v>6.2938599999999996</c:v>
                </c:pt>
                <c:pt idx="4969">
                  <c:v>6.2938599999999996</c:v>
                </c:pt>
                <c:pt idx="4970">
                  <c:v>6.29298</c:v>
                </c:pt>
                <c:pt idx="4971">
                  <c:v>6.2897999999999996</c:v>
                </c:pt>
                <c:pt idx="4972">
                  <c:v>6.2897999999999996</c:v>
                </c:pt>
                <c:pt idx="4973">
                  <c:v>6.2897999999999996</c:v>
                </c:pt>
                <c:pt idx="4974">
                  <c:v>6.2876200000000004</c:v>
                </c:pt>
                <c:pt idx="4975">
                  <c:v>6.2876200000000004</c:v>
                </c:pt>
                <c:pt idx="4976">
                  <c:v>6.2876200000000004</c:v>
                </c:pt>
                <c:pt idx="4977">
                  <c:v>6.2876200000000004</c:v>
                </c:pt>
                <c:pt idx="4978">
                  <c:v>6.28559</c:v>
                </c:pt>
                <c:pt idx="4979">
                  <c:v>6.28559</c:v>
                </c:pt>
                <c:pt idx="4980">
                  <c:v>6.28559</c:v>
                </c:pt>
                <c:pt idx="4981">
                  <c:v>6.2842799999999999</c:v>
                </c:pt>
                <c:pt idx="4982">
                  <c:v>6.2830199999999996</c:v>
                </c:pt>
                <c:pt idx="4983">
                  <c:v>6.2824299999999997</c:v>
                </c:pt>
                <c:pt idx="4984">
                  <c:v>6.2824299999999997</c:v>
                </c:pt>
                <c:pt idx="4985">
                  <c:v>6.2818800000000001</c:v>
                </c:pt>
                <c:pt idx="4986">
                  <c:v>6.2818800000000001</c:v>
                </c:pt>
                <c:pt idx="4987">
                  <c:v>6.2818800000000001</c:v>
                </c:pt>
                <c:pt idx="4988">
                  <c:v>6.2816400000000003</c:v>
                </c:pt>
                <c:pt idx="4989">
                  <c:v>6.2792599999999998</c:v>
                </c:pt>
                <c:pt idx="4990">
                  <c:v>6.2792599999999998</c:v>
                </c:pt>
                <c:pt idx="4991">
                  <c:v>6.2792599999999998</c:v>
                </c:pt>
                <c:pt idx="4992">
                  <c:v>6.2774299999999998</c:v>
                </c:pt>
                <c:pt idx="4993">
                  <c:v>6.2774299999999998</c:v>
                </c:pt>
                <c:pt idx="4994">
                  <c:v>6.2774299999999998</c:v>
                </c:pt>
                <c:pt idx="4995">
                  <c:v>6.2774299999999998</c:v>
                </c:pt>
                <c:pt idx="4996">
                  <c:v>6.2774299999999998</c:v>
                </c:pt>
                <c:pt idx="4997">
                  <c:v>6.2774299999999998</c:v>
                </c:pt>
                <c:pt idx="4998">
                  <c:v>6.2774299999999998</c:v>
                </c:pt>
                <c:pt idx="4999">
                  <c:v>6.2774299999999998</c:v>
                </c:pt>
                <c:pt idx="5000">
                  <c:v>6.2774299999999998</c:v>
                </c:pt>
                <c:pt idx="5001">
                  <c:v>6.2774299999999998</c:v>
                </c:pt>
                <c:pt idx="5002">
                  <c:v>6.2774299999999998</c:v>
                </c:pt>
                <c:pt idx="5003">
                  <c:v>6.2774299999999998</c:v>
                </c:pt>
                <c:pt idx="5004">
                  <c:v>6.2774299999999998</c:v>
                </c:pt>
                <c:pt idx="5005">
                  <c:v>6.2774299999999998</c:v>
                </c:pt>
                <c:pt idx="5006">
                  <c:v>6.2774299999999998</c:v>
                </c:pt>
                <c:pt idx="5007">
                  <c:v>6.2774299999999998</c:v>
                </c:pt>
                <c:pt idx="5008">
                  <c:v>6.2824600000000004</c:v>
                </c:pt>
                <c:pt idx="5009">
                  <c:v>6.2894100000000002</c:v>
                </c:pt>
                <c:pt idx="5010">
                  <c:v>6.2910000000000004</c:v>
                </c:pt>
                <c:pt idx="5011">
                  <c:v>6.29115</c:v>
                </c:pt>
                <c:pt idx="5012">
                  <c:v>6.3005100000000001</c:v>
                </c:pt>
                <c:pt idx="5013">
                  <c:v>6.3087299999999997</c:v>
                </c:pt>
                <c:pt idx="5014">
                  <c:v>6.3087299999999997</c:v>
                </c:pt>
                <c:pt idx="5015">
                  <c:v>6.3114600000000003</c:v>
                </c:pt>
                <c:pt idx="5016">
                  <c:v>6.31663</c:v>
                </c:pt>
                <c:pt idx="5017">
                  <c:v>6.3244699999999998</c:v>
                </c:pt>
                <c:pt idx="5018">
                  <c:v>6.3244699999999998</c:v>
                </c:pt>
                <c:pt idx="5019">
                  <c:v>6.3296900000000003</c:v>
                </c:pt>
                <c:pt idx="5020">
                  <c:v>6.3349299999999999</c:v>
                </c:pt>
                <c:pt idx="5021">
                  <c:v>6.3412800000000002</c:v>
                </c:pt>
                <c:pt idx="5022">
                  <c:v>6.3421000000000003</c:v>
                </c:pt>
                <c:pt idx="5023">
                  <c:v>6.3421000000000003</c:v>
                </c:pt>
                <c:pt idx="5024">
                  <c:v>6.3483299999999998</c:v>
                </c:pt>
                <c:pt idx="5025">
                  <c:v>6.35067</c:v>
                </c:pt>
                <c:pt idx="5026">
                  <c:v>6.3527800000000001</c:v>
                </c:pt>
                <c:pt idx="5027">
                  <c:v>6.3534100000000002</c:v>
                </c:pt>
                <c:pt idx="5028">
                  <c:v>6.3589799999999999</c:v>
                </c:pt>
                <c:pt idx="5029">
                  <c:v>6.3589799999999999</c:v>
                </c:pt>
                <c:pt idx="5030">
                  <c:v>6.3601000000000001</c:v>
                </c:pt>
                <c:pt idx="5031">
                  <c:v>6.3647</c:v>
                </c:pt>
                <c:pt idx="5032">
                  <c:v>6.3647</c:v>
                </c:pt>
                <c:pt idx="5033">
                  <c:v>6.3653300000000002</c:v>
                </c:pt>
                <c:pt idx="5034">
                  <c:v>6.3685600000000004</c:v>
                </c:pt>
                <c:pt idx="5035">
                  <c:v>6.3712600000000004</c:v>
                </c:pt>
                <c:pt idx="5036">
                  <c:v>6.3712600000000004</c:v>
                </c:pt>
                <c:pt idx="5037">
                  <c:v>6.3712600000000004</c:v>
                </c:pt>
                <c:pt idx="5038">
                  <c:v>6.3736300000000004</c:v>
                </c:pt>
                <c:pt idx="5039">
                  <c:v>6.3736300000000004</c:v>
                </c:pt>
                <c:pt idx="5040">
                  <c:v>6.3736300000000004</c:v>
                </c:pt>
                <c:pt idx="5041">
                  <c:v>6.3743100000000004</c:v>
                </c:pt>
                <c:pt idx="5042">
                  <c:v>6.37521</c:v>
                </c:pt>
                <c:pt idx="5043">
                  <c:v>6.37521</c:v>
                </c:pt>
                <c:pt idx="5044">
                  <c:v>6.37521</c:v>
                </c:pt>
                <c:pt idx="5045">
                  <c:v>6.37521</c:v>
                </c:pt>
                <c:pt idx="5046">
                  <c:v>6.37521</c:v>
                </c:pt>
                <c:pt idx="5047">
                  <c:v>6.37521</c:v>
                </c:pt>
                <c:pt idx="5048">
                  <c:v>6.37521</c:v>
                </c:pt>
                <c:pt idx="5049">
                  <c:v>6.37521</c:v>
                </c:pt>
                <c:pt idx="5050">
                  <c:v>6.37521</c:v>
                </c:pt>
                <c:pt idx="5051">
                  <c:v>6.37521</c:v>
                </c:pt>
                <c:pt idx="5052">
                  <c:v>6.37521</c:v>
                </c:pt>
                <c:pt idx="5053">
                  <c:v>6.37521</c:v>
                </c:pt>
                <c:pt idx="5054">
                  <c:v>6.3743699999999999</c:v>
                </c:pt>
                <c:pt idx="5055">
                  <c:v>6.36531</c:v>
                </c:pt>
                <c:pt idx="5056">
                  <c:v>6.3637300000000003</c:v>
                </c:pt>
                <c:pt idx="5057">
                  <c:v>6.3637300000000003</c:v>
                </c:pt>
                <c:pt idx="5058">
                  <c:v>6.3476999999999997</c:v>
                </c:pt>
                <c:pt idx="5059">
                  <c:v>6.3424899999999997</c:v>
                </c:pt>
                <c:pt idx="5060">
                  <c:v>6.3424899999999997</c:v>
                </c:pt>
                <c:pt idx="5061">
                  <c:v>6.3347800000000003</c:v>
                </c:pt>
                <c:pt idx="5062">
                  <c:v>6.32538</c:v>
                </c:pt>
                <c:pt idx="5063">
                  <c:v>6.3196000000000003</c:v>
                </c:pt>
                <c:pt idx="5064">
                  <c:v>6.3196000000000003</c:v>
                </c:pt>
                <c:pt idx="5065">
                  <c:v>6.3148600000000004</c:v>
                </c:pt>
                <c:pt idx="5066">
                  <c:v>6.3141600000000002</c:v>
                </c:pt>
                <c:pt idx="5067">
                  <c:v>6.3141600000000002</c:v>
                </c:pt>
                <c:pt idx="5068">
                  <c:v>6.31107</c:v>
                </c:pt>
                <c:pt idx="5069">
                  <c:v>6.31107</c:v>
                </c:pt>
                <c:pt idx="5070">
                  <c:v>6.31107</c:v>
                </c:pt>
                <c:pt idx="5071">
                  <c:v>6.3088800000000003</c:v>
                </c:pt>
                <c:pt idx="5072">
                  <c:v>6.3088800000000003</c:v>
                </c:pt>
                <c:pt idx="5073">
                  <c:v>6.3088800000000003</c:v>
                </c:pt>
                <c:pt idx="5074">
                  <c:v>6.3082099999999999</c:v>
                </c:pt>
                <c:pt idx="5075">
                  <c:v>6.3082099999999999</c:v>
                </c:pt>
                <c:pt idx="5076">
                  <c:v>6.3082099999999999</c:v>
                </c:pt>
                <c:pt idx="5077">
                  <c:v>6.3082099999999999</c:v>
                </c:pt>
                <c:pt idx="5078">
                  <c:v>6.30274</c:v>
                </c:pt>
                <c:pt idx="5079">
                  <c:v>6.30274</c:v>
                </c:pt>
                <c:pt idx="5080">
                  <c:v>6.30274</c:v>
                </c:pt>
                <c:pt idx="5081">
                  <c:v>6.2909899999999999</c:v>
                </c:pt>
                <c:pt idx="5082">
                  <c:v>6.2909899999999999</c:v>
                </c:pt>
                <c:pt idx="5083">
                  <c:v>6.2908799999999996</c:v>
                </c:pt>
                <c:pt idx="5084">
                  <c:v>6.2783100000000003</c:v>
                </c:pt>
                <c:pt idx="5085">
                  <c:v>6.2768300000000004</c:v>
                </c:pt>
                <c:pt idx="5086">
                  <c:v>6.2768300000000004</c:v>
                </c:pt>
                <c:pt idx="5087">
                  <c:v>6.2633799999999997</c:v>
                </c:pt>
                <c:pt idx="5088">
                  <c:v>6.2597500000000004</c:v>
                </c:pt>
                <c:pt idx="5089">
                  <c:v>6.2551800000000002</c:v>
                </c:pt>
                <c:pt idx="5090">
                  <c:v>6.2492599999999996</c:v>
                </c:pt>
                <c:pt idx="5091">
                  <c:v>6.2435900000000002</c:v>
                </c:pt>
                <c:pt idx="5092">
                  <c:v>6.2375100000000003</c:v>
                </c:pt>
                <c:pt idx="5093">
                  <c:v>6.2344799999999996</c:v>
                </c:pt>
                <c:pt idx="5094">
                  <c:v>6.2267900000000003</c:v>
                </c:pt>
                <c:pt idx="5095">
                  <c:v>6.2213500000000002</c:v>
                </c:pt>
                <c:pt idx="5096">
                  <c:v>6.2119499999999999</c:v>
                </c:pt>
                <c:pt idx="5097">
                  <c:v>6.2113399999999999</c:v>
                </c:pt>
                <c:pt idx="5098">
                  <c:v>6.2051100000000003</c:v>
                </c:pt>
                <c:pt idx="5099">
                  <c:v>6.1925699999999999</c:v>
                </c:pt>
                <c:pt idx="5100">
                  <c:v>6.1804699999999997</c:v>
                </c:pt>
                <c:pt idx="5101">
                  <c:v>6.1804699999999997</c:v>
                </c:pt>
                <c:pt idx="5102">
                  <c:v>6.1804699999999997</c:v>
                </c:pt>
                <c:pt idx="5103">
                  <c:v>6.1589299999999998</c:v>
                </c:pt>
                <c:pt idx="5104">
                  <c:v>6.1589299999999998</c:v>
                </c:pt>
                <c:pt idx="5105">
                  <c:v>6.1717000000000004</c:v>
                </c:pt>
                <c:pt idx="5106">
                  <c:v>6.1717000000000004</c:v>
                </c:pt>
                <c:pt idx="5107">
                  <c:v>6.1588099999999999</c:v>
                </c:pt>
                <c:pt idx="5108">
                  <c:v>6.1588099999999999</c:v>
                </c:pt>
                <c:pt idx="5109">
                  <c:v>6.1588099999999999</c:v>
                </c:pt>
                <c:pt idx="5110">
                  <c:v>6.1588099999999999</c:v>
                </c:pt>
                <c:pt idx="5111">
                  <c:v>6.1588099999999999</c:v>
                </c:pt>
                <c:pt idx="5112">
                  <c:v>6.1588099999999999</c:v>
                </c:pt>
                <c:pt idx="5113">
                  <c:v>6.1588099999999999</c:v>
                </c:pt>
                <c:pt idx="5114">
                  <c:v>6.1588099999999999</c:v>
                </c:pt>
                <c:pt idx="5115">
                  <c:v>6.1588099999999999</c:v>
                </c:pt>
                <c:pt idx="5116">
                  <c:v>6.15543</c:v>
                </c:pt>
                <c:pt idx="5117">
                  <c:v>6.15543</c:v>
                </c:pt>
                <c:pt idx="5118">
                  <c:v>6.15543</c:v>
                </c:pt>
                <c:pt idx="5119">
                  <c:v>6.15543</c:v>
                </c:pt>
                <c:pt idx="5120">
                  <c:v>6.15543</c:v>
                </c:pt>
                <c:pt idx="5121">
                  <c:v>6.15543</c:v>
                </c:pt>
                <c:pt idx="5122">
                  <c:v>6.15543</c:v>
                </c:pt>
                <c:pt idx="5123">
                  <c:v>6.15543</c:v>
                </c:pt>
                <c:pt idx="5124">
                  <c:v>6.15543</c:v>
                </c:pt>
                <c:pt idx="5125">
                  <c:v>6.15543</c:v>
                </c:pt>
                <c:pt idx="5126">
                  <c:v>6.15543</c:v>
                </c:pt>
                <c:pt idx="5127">
                  <c:v>6.15543</c:v>
                </c:pt>
                <c:pt idx="5128">
                  <c:v>6.15543</c:v>
                </c:pt>
                <c:pt idx="5129">
                  <c:v>6.15543</c:v>
                </c:pt>
                <c:pt idx="5130">
                  <c:v>6.15543</c:v>
                </c:pt>
                <c:pt idx="5131">
                  <c:v>6.15543</c:v>
                </c:pt>
                <c:pt idx="5132">
                  <c:v>6.15543</c:v>
                </c:pt>
                <c:pt idx="5133">
                  <c:v>6.15543</c:v>
                </c:pt>
                <c:pt idx="5134">
                  <c:v>6.15543</c:v>
                </c:pt>
                <c:pt idx="5135">
                  <c:v>6.15543</c:v>
                </c:pt>
                <c:pt idx="5136">
                  <c:v>6.15543</c:v>
                </c:pt>
                <c:pt idx="5137">
                  <c:v>6.15543</c:v>
                </c:pt>
                <c:pt idx="5138">
                  <c:v>6.15543</c:v>
                </c:pt>
                <c:pt idx="5139">
                  <c:v>6.15543</c:v>
                </c:pt>
                <c:pt idx="5140">
                  <c:v>6.15543</c:v>
                </c:pt>
                <c:pt idx="5141">
                  <c:v>6.15543</c:v>
                </c:pt>
                <c:pt idx="5142">
                  <c:v>6.15543</c:v>
                </c:pt>
                <c:pt idx="5143">
                  <c:v>6.15543</c:v>
                </c:pt>
                <c:pt idx="5144">
                  <c:v>6.1547599999999996</c:v>
                </c:pt>
                <c:pt idx="5145">
                  <c:v>6.1547599999999996</c:v>
                </c:pt>
                <c:pt idx="5146">
                  <c:v>6.1547599999999996</c:v>
                </c:pt>
                <c:pt idx="5147">
                  <c:v>6.1493700000000002</c:v>
                </c:pt>
                <c:pt idx="5148">
                  <c:v>6.1493700000000002</c:v>
                </c:pt>
                <c:pt idx="5149">
                  <c:v>6.1493700000000002</c:v>
                </c:pt>
                <c:pt idx="5150">
                  <c:v>6.1493700000000002</c:v>
                </c:pt>
                <c:pt idx="5151">
                  <c:v>6.1493700000000002</c:v>
                </c:pt>
                <c:pt idx="5152">
                  <c:v>6.1493700000000002</c:v>
                </c:pt>
                <c:pt idx="5153">
                  <c:v>6.1493700000000002</c:v>
                </c:pt>
                <c:pt idx="5154">
                  <c:v>6.1493700000000002</c:v>
                </c:pt>
                <c:pt idx="5155">
                  <c:v>6.1493700000000002</c:v>
                </c:pt>
                <c:pt idx="5156">
                  <c:v>6.1493700000000002</c:v>
                </c:pt>
                <c:pt idx="5157">
                  <c:v>6.1493700000000002</c:v>
                </c:pt>
                <c:pt idx="5158">
                  <c:v>6.1493700000000002</c:v>
                </c:pt>
                <c:pt idx="5159">
                  <c:v>6.1493700000000002</c:v>
                </c:pt>
                <c:pt idx="5160">
                  <c:v>6.1471299999999998</c:v>
                </c:pt>
                <c:pt idx="5161">
                  <c:v>6.1471299999999998</c:v>
                </c:pt>
                <c:pt idx="5162">
                  <c:v>6.1471299999999998</c:v>
                </c:pt>
                <c:pt idx="5163">
                  <c:v>6.1466000000000003</c:v>
                </c:pt>
                <c:pt idx="5164">
                  <c:v>6.1462700000000003</c:v>
                </c:pt>
                <c:pt idx="5165">
                  <c:v>6.1462700000000003</c:v>
                </c:pt>
                <c:pt idx="5166">
                  <c:v>6.1440200000000003</c:v>
                </c:pt>
                <c:pt idx="5167">
                  <c:v>6.1440200000000003</c:v>
                </c:pt>
                <c:pt idx="5168">
                  <c:v>6.1429</c:v>
                </c:pt>
                <c:pt idx="5169">
                  <c:v>6.1383299999999998</c:v>
                </c:pt>
                <c:pt idx="5170">
                  <c:v>6.1383299999999998</c:v>
                </c:pt>
                <c:pt idx="5171">
                  <c:v>6.1383299999999998</c:v>
                </c:pt>
                <c:pt idx="5172">
                  <c:v>6.1312800000000003</c:v>
                </c:pt>
                <c:pt idx="5173">
                  <c:v>6.1299799999999998</c:v>
                </c:pt>
                <c:pt idx="5174">
                  <c:v>6.1299799999999998</c:v>
                </c:pt>
                <c:pt idx="5175">
                  <c:v>6.1262600000000003</c:v>
                </c:pt>
                <c:pt idx="5176">
                  <c:v>6.1231600000000004</c:v>
                </c:pt>
                <c:pt idx="5177">
                  <c:v>6.1231600000000004</c:v>
                </c:pt>
                <c:pt idx="5178">
                  <c:v>6.1231600000000004</c:v>
                </c:pt>
                <c:pt idx="5179">
                  <c:v>6.12094</c:v>
                </c:pt>
                <c:pt idx="5180">
                  <c:v>6.12094</c:v>
                </c:pt>
                <c:pt idx="5181">
                  <c:v>6.12094</c:v>
                </c:pt>
                <c:pt idx="5182">
                  <c:v>6.12094</c:v>
                </c:pt>
                <c:pt idx="5183">
                  <c:v>6.12094</c:v>
                </c:pt>
                <c:pt idx="5184">
                  <c:v>6.12094</c:v>
                </c:pt>
                <c:pt idx="5185">
                  <c:v>6.12094</c:v>
                </c:pt>
                <c:pt idx="5186">
                  <c:v>6.12094</c:v>
                </c:pt>
                <c:pt idx="5187">
                  <c:v>6.12094</c:v>
                </c:pt>
                <c:pt idx="5188">
                  <c:v>6.12094</c:v>
                </c:pt>
                <c:pt idx="5189">
                  <c:v>6.12094</c:v>
                </c:pt>
                <c:pt idx="5190">
                  <c:v>6.12094</c:v>
                </c:pt>
                <c:pt idx="5191">
                  <c:v>6.12094</c:v>
                </c:pt>
                <c:pt idx="5192">
                  <c:v>6.12094</c:v>
                </c:pt>
                <c:pt idx="5193">
                  <c:v>6.12094</c:v>
                </c:pt>
                <c:pt idx="5194">
                  <c:v>6.12094</c:v>
                </c:pt>
                <c:pt idx="5195">
                  <c:v>6.12094</c:v>
                </c:pt>
                <c:pt idx="5196">
                  <c:v>6.12094</c:v>
                </c:pt>
                <c:pt idx="5197">
                  <c:v>6.12094</c:v>
                </c:pt>
                <c:pt idx="5198">
                  <c:v>6.12094</c:v>
                </c:pt>
                <c:pt idx="5199">
                  <c:v>6.12094</c:v>
                </c:pt>
                <c:pt idx="5200">
                  <c:v>6.12094</c:v>
                </c:pt>
                <c:pt idx="5201">
                  <c:v>6.12094</c:v>
                </c:pt>
                <c:pt idx="5202">
                  <c:v>6.12094</c:v>
                </c:pt>
                <c:pt idx="5203">
                  <c:v>6.12094</c:v>
                </c:pt>
                <c:pt idx="5204">
                  <c:v>6.1209100000000003</c:v>
                </c:pt>
                <c:pt idx="5205">
                  <c:v>6.1188799999999999</c:v>
                </c:pt>
                <c:pt idx="5206">
                  <c:v>6.1188799999999999</c:v>
                </c:pt>
                <c:pt idx="5207">
                  <c:v>6.1188799999999999</c:v>
                </c:pt>
                <c:pt idx="5208">
                  <c:v>6.1175499999999996</c:v>
                </c:pt>
                <c:pt idx="5209">
                  <c:v>6.11714</c:v>
                </c:pt>
                <c:pt idx="5210">
                  <c:v>6.1161099999999999</c:v>
                </c:pt>
                <c:pt idx="5211">
                  <c:v>6.1153199999999996</c:v>
                </c:pt>
                <c:pt idx="5212">
                  <c:v>6.1122800000000002</c:v>
                </c:pt>
                <c:pt idx="5213">
                  <c:v>6.1058000000000003</c:v>
                </c:pt>
                <c:pt idx="5214">
                  <c:v>6.1058000000000003</c:v>
                </c:pt>
                <c:pt idx="5215">
                  <c:v>6.1052400000000002</c:v>
                </c:pt>
                <c:pt idx="5216">
                  <c:v>6.1017999999999999</c:v>
                </c:pt>
                <c:pt idx="5217">
                  <c:v>6.0999800000000004</c:v>
                </c:pt>
                <c:pt idx="5218">
                  <c:v>6.0994599999999997</c:v>
                </c:pt>
                <c:pt idx="5219">
                  <c:v>6.0915499999999998</c:v>
                </c:pt>
                <c:pt idx="5220">
                  <c:v>6.0899299999999998</c:v>
                </c:pt>
                <c:pt idx="5221">
                  <c:v>6.08751</c:v>
                </c:pt>
                <c:pt idx="5222">
                  <c:v>6.0833700000000004</c:v>
                </c:pt>
                <c:pt idx="5223">
                  <c:v>6.0799000000000003</c:v>
                </c:pt>
                <c:pt idx="5224">
                  <c:v>6.0743799999999997</c:v>
                </c:pt>
                <c:pt idx="5225">
                  <c:v>6.0735099999999997</c:v>
                </c:pt>
                <c:pt idx="5226">
                  <c:v>6.0701099999999997</c:v>
                </c:pt>
                <c:pt idx="5227">
                  <c:v>6.06196</c:v>
                </c:pt>
                <c:pt idx="5228">
                  <c:v>6.0579200000000002</c:v>
                </c:pt>
                <c:pt idx="5229">
                  <c:v>6.0579200000000002</c:v>
                </c:pt>
                <c:pt idx="5230">
                  <c:v>6.0556400000000004</c:v>
                </c:pt>
                <c:pt idx="5231">
                  <c:v>6.0457299999999998</c:v>
                </c:pt>
                <c:pt idx="5232">
                  <c:v>6.0457299999999998</c:v>
                </c:pt>
                <c:pt idx="5233">
                  <c:v>6.0457299999999998</c:v>
                </c:pt>
                <c:pt idx="5234">
                  <c:v>6.0442999999999998</c:v>
                </c:pt>
                <c:pt idx="5235">
                  <c:v>6.0362400000000003</c:v>
                </c:pt>
                <c:pt idx="5236">
                  <c:v>6.0362400000000003</c:v>
                </c:pt>
                <c:pt idx="5237">
                  <c:v>6.0362400000000003</c:v>
                </c:pt>
                <c:pt idx="5238">
                  <c:v>6.0356899999999998</c:v>
                </c:pt>
                <c:pt idx="5239">
                  <c:v>6.0316799999999997</c:v>
                </c:pt>
                <c:pt idx="5240">
                  <c:v>6.0316799999999997</c:v>
                </c:pt>
                <c:pt idx="5241">
                  <c:v>6.0316200000000002</c:v>
                </c:pt>
                <c:pt idx="5242">
                  <c:v>6.0247200000000003</c:v>
                </c:pt>
                <c:pt idx="5243">
                  <c:v>6.0212599999999998</c:v>
                </c:pt>
                <c:pt idx="5244">
                  <c:v>6.0212599999999998</c:v>
                </c:pt>
                <c:pt idx="5245">
                  <c:v>6.0201700000000002</c:v>
                </c:pt>
                <c:pt idx="5246">
                  <c:v>6.0111400000000001</c:v>
                </c:pt>
                <c:pt idx="5247">
                  <c:v>6.0111400000000001</c:v>
                </c:pt>
                <c:pt idx="5248">
                  <c:v>6.0087299999999999</c:v>
                </c:pt>
                <c:pt idx="5249">
                  <c:v>6.0072099999999997</c:v>
                </c:pt>
                <c:pt idx="5250">
                  <c:v>5.9991599999999998</c:v>
                </c:pt>
                <c:pt idx="5251">
                  <c:v>5.9991599999999998</c:v>
                </c:pt>
                <c:pt idx="5252">
                  <c:v>5.9991599999999998</c:v>
                </c:pt>
                <c:pt idx="5253">
                  <c:v>5.9938900000000004</c:v>
                </c:pt>
                <c:pt idx="5254">
                  <c:v>5.9913800000000004</c:v>
                </c:pt>
                <c:pt idx="5255">
                  <c:v>5.9913800000000004</c:v>
                </c:pt>
                <c:pt idx="5256">
                  <c:v>5.9913800000000004</c:v>
                </c:pt>
                <c:pt idx="5257">
                  <c:v>5.9847999999999999</c:v>
                </c:pt>
                <c:pt idx="5258">
                  <c:v>5.9847999999999999</c:v>
                </c:pt>
                <c:pt idx="5259">
                  <c:v>5.9847999999999999</c:v>
                </c:pt>
                <c:pt idx="5260">
                  <c:v>5.9841300000000004</c:v>
                </c:pt>
                <c:pt idx="5261">
                  <c:v>5.9810699999999999</c:v>
                </c:pt>
                <c:pt idx="5262">
                  <c:v>5.9801200000000003</c:v>
                </c:pt>
                <c:pt idx="5263">
                  <c:v>5.9801200000000003</c:v>
                </c:pt>
                <c:pt idx="5264">
                  <c:v>5.97654</c:v>
                </c:pt>
                <c:pt idx="5265">
                  <c:v>5.9763599999999997</c:v>
                </c:pt>
                <c:pt idx="5266">
                  <c:v>5.9763599999999997</c:v>
                </c:pt>
                <c:pt idx="5267">
                  <c:v>5.9756499999999999</c:v>
                </c:pt>
                <c:pt idx="5268">
                  <c:v>5.97058</c:v>
                </c:pt>
                <c:pt idx="5269">
                  <c:v>5.97058</c:v>
                </c:pt>
                <c:pt idx="5270">
                  <c:v>5.96875</c:v>
                </c:pt>
                <c:pt idx="5271">
                  <c:v>5.9686300000000001</c:v>
                </c:pt>
                <c:pt idx="5272">
                  <c:v>5.96434</c:v>
                </c:pt>
                <c:pt idx="5273">
                  <c:v>5.96434</c:v>
                </c:pt>
                <c:pt idx="5274">
                  <c:v>5.96434</c:v>
                </c:pt>
                <c:pt idx="5275">
                  <c:v>5.9582600000000001</c:v>
                </c:pt>
                <c:pt idx="5276">
                  <c:v>5.9582600000000001</c:v>
                </c:pt>
                <c:pt idx="5277">
                  <c:v>5.9582600000000001</c:v>
                </c:pt>
                <c:pt idx="5278">
                  <c:v>5.9582600000000001</c:v>
                </c:pt>
                <c:pt idx="5279">
                  <c:v>5.9527000000000001</c:v>
                </c:pt>
                <c:pt idx="5280">
                  <c:v>5.9527000000000001</c:v>
                </c:pt>
                <c:pt idx="5281">
                  <c:v>5.9527000000000001</c:v>
                </c:pt>
                <c:pt idx="5282">
                  <c:v>5.9527000000000001</c:v>
                </c:pt>
                <c:pt idx="5283">
                  <c:v>5.9524600000000003</c:v>
                </c:pt>
                <c:pt idx="5284">
                  <c:v>5.9510199999999998</c:v>
                </c:pt>
                <c:pt idx="5285">
                  <c:v>5.9505400000000002</c:v>
                </c:pt>
                <c:pt idx="5286">
                  <c:v>5.9457599999999999</c:v>
                </c:pt>
                <c:pt idx="5287">
                  <c:v>5.9457599999999999</c:v>
                </c:pt>
                <c:pt idx="5288">
                  <c:v>5.9447900000000002</c:v>
                </c:pt>
                <c:pt idx="5289">
                  <c:v>5.9447900000000002</c:v>
                </c:pt>
                <c:pt idx="5290">
                  <c:v>5.9388899999999998</c:v>
                </c:pt>
                <c:pt idx="5291">
                  <c:v>5.9388899999999998</c:v>
                </c:pt>
                <c:pt idx="5292">
                  <c:v>5.9388899999999998</c:v>
                </c:pt>
                <c:pt idx="5293">
                  <c:v>5.9344200000000003</c:v>
                </c:pt>
                <c:pt idx="5294">
                  <c:v>5.9313500000000001</c:v>
                </c:pt>
                <c:pt idx="5295">
                  <c:v>5.9313500000000001</c:v>
                </c:pt>
                <c:pt idx="5296">
                  <c:v>5.9313500000000001</c:v>
                </c:pt>
                <c:pt idx="5297">
                  <c:v>5.9261299999999997</c:v>
                </c:pt>
                <c:pt idx="5298">
                  <c:v>5.9261299999999997</c:v>
                </c:pt>
                <c:pt idx="5299">
                  <c:v>5.9261299999999997</c:v>
                </c:pt>
                <c:pt idx="5300">
                  <c:v>5.9261299999999997</c:v>
                </c:pt>
                <c:pt idx="5301">
                  <c:v>5.9259700000000004</c:v>
                </c:pt>
                <c:pt idx="5302">
                  <c:v>5.9259700000000004</c:v>
                </c:pt>
                <c:pt idx="5303">
                  <c:v>5.9259700000000004</c:v>
                </c:pt>
                <c:pt idx="5304">
                  <c:v>5.9259700000000004</c:v>
                </c:pt>
                <c:pt idx="5305">
                  <c:v>5.9259700000000004</c:v>
                </c:pt>
                <c:pt idx="5306">
                  <c:v>5.9259700000000004</c:v>
                </c:pt>
                <c:pt idx="5307">
                  <c:v>5.9259700000000004</c:v>
                </c:pt>
                <c:pt idx="5308">
                  <c:v>5.9259700000000004</c:v>
                </c:pt>
                <c:pt idx="5309">
                  <c:v>5.9259700000000004</c:v>
                </c:pt>
                <c:pt idx="5310">
                  <c:v>5.9259700000000004</c:v>
                </c:pt>
                <c:pt idx="5311">
                  <c:v>5.9259700000000004</c:v>
                </c:pt>
                <c:pt idx="5312">
                  <c:v>5.9259700000000004</c:v>
                </c:pt>
                <c:pt idx="5313">
                  <c:v>5.9259700000000004</c:v>
                </c:pt>
                <c:pt idx="5314">
                  <c:v>5.9259700000000004</c:v>
                </c:pt>
                <c:pt idx="5315">
                  <c:v>5.9259700000000004</c:v>
                </c:pt>
                <c:pt idx="5316">
                  <c:v>5.9259700000000004</c:v>
                </c:pt>
                <c:pt idx="5317">
                  <c:v>5.9259700000000004</c:v>
                </c:pt>
                <c:pt idx="5318">
                  <c:v>5.9259700000000004</c:v>
                </c:pt>
                <c:pt idx="5319">
                  <c:v>5.9259700000000004</c:v>
                </c:pt>
                <c:pt idx="5320">
                  <c:v>5.9259700000000004</c:v>
                </c:pt>
                <c:pt idx="5321">
                  <c:v>5.9259700000000004</c:v>
                </c:pt>
                <c:pt idx="5322">
                  <c:v>5.9259700000000004</c:v>
                </c:pt>
                <c:pt idx="5323">
                  <c:v>5.9201300000000003</c:v>
                </c:pt>
                <c:pt idx="5324">
                  <c:v>5.9201300000000003</c:v>
                </c:pt>
                <c:pt idx="5325">
                  <c:v>5.9201300000000003</c:v>
                </c:pt>
                <c:pt idx="5326">
                  <c:v>5.9201300000000003</c:v>
                </c:pt>
                <c:pt idx="5327">
                  <c:v>5.9201300000000003</c:v>
                </c:pt>
                <c:pt idx="5328">
                  <c:v>5.9186399999999999</c:v>
                </c:pt>
                <c:pt idx="5329">
                  <c:v>5.9153900000000004</c:v>
                </c:pt>
                <c:pt idx="5330">
                  <c:v>5.9137199999999996</c:v>
                </c:pt>
                <c:pt idx="5331">
                  <c:v>5.9137199999999996</c:v>
                </c:pt>
                <c:pt idx="5332">
                  <c:v>5.9122399999999997</c:v>
                </c:pt>
                <c:pt idx="5333">
                  <c:v>5.9122399999999997</c:v>
                </c:pt>
                <c:pt idx="5334">
                  <c:v>5.90923</c:v>
                </c:pt>
                <c:pt idx="5335">
                  <c:v>5.90923</c:v>
                </c:pt>
                <c:pt idx="5336">
                  <c:v>5.90923</c:v>
                </c:pt>
                <c:pt idx="5337">
                  <c:v>5.90923</c:v>
                </c:pt>
                <c:pt idx="5338">
                  <c:v>5.9081000000000001</c:v>
                </c:pt>
                <c:pt idx="5339">
                  <c:v>5.9081000000000001</c:v>
                </c:pt>
                <c:pt idx="5340">
                  <c:v>5.9081000000000001</c:v>
                </c:pt>
                <c:pt idx="5341">
                  <c:v>5.9038300000000001</c:v>
                </c:pt>
                <c:pt idx="5342">
                  <c:v>5.9038300000000001</c:v>
                </c:pt>
                <c:pt idx="5343">
                  <c:v>5.9038300000000001</c:v>
                </c:pt>
                <c:pt idx="5344">
                  <c:v>5.9038300000000001</c:v>
                </c:pt>
                <c:pt idx="5345">
                  <c:v>5.8953300000000004</c:v>
                </c:pt>
                <c:pt idx="5346">
                  <c:v>5.8953300000000004</c:v>
                </c:pt>
                <c:pt idx="5347">
                  <c:v>5.8953300000000004</c:v>
                </c:pt>
                <c:pt idx="5348">
                  <c:v>5.8939000000000004</c:v>
                </c:pt>
                <c:pt idx="5349">
                  <c:v>5.8895900000000001</c:v>
                </c:pt>
                <c:pt idx="5350">
                  <c:v>5.8895900000000001</c:v>
                </c:pt>
                <c:pt idx="5351">
                  <c:v>5.8885500000000004</c:v>
                </c:pt>
                <c:pt idx="5352">
                  <c:v>5.88314</c:v>
                </c:pt>
                <c:pt idx="5353">
                  <c:v>5.88314</c:v>
                </c:pt>
                <c:pt idx="5354">
                  <c:v>5.8800699999999999</c:v>
                </c:pt>
                <c:pt idx="5355">
                  <c:v>5.8800699999999999</c:v>
                </c:pt>
                <c:pt idx="5356">
                  <c:v>5.8723999999999998</c:v>
                </c:pt>
                <c:pt idx="5357">
                  <c:v>5.8683199999999998</c:v>
                </c:pt>
                <c:pt idx="5358">
                  <c:v>5.8683199999999998</c:v>
                </c:pt>
                <c:pt idx="5359">
                  <c:v>5.86829</c:v>
                </c:pt>
                <c:pt idx="5360">
                  <c:v>5.8580899999999998</c:v>
                </c:pt>
                <c:pt idx="5361">
                  <c:v>5.8580899999999998</c:v>
                </c:pt>
                <c:pt idx="5362">
                  <c:v>5.8580899999999998</c:v>
                </c:pt>
                <c:pt idx="5363">
                  <c:v>5.8501099999999999</c:v>
                </c:pt>
                <c:pt idx="5364">
                  <c:v>5.8501099999999999</c:v>
                </c:pt>
                <c:pt idx="5365">
                  <c:v>5.8499299999999996</c:v>
                </c:pt>
                <c:pt idx="5366">
                  <c:v>5.8491099999999996</c:v>
                </c:pt>
                <c:pt idx="5367">
                  <c:v>5.8413300000000001</c:v>
                </c:pt>
                <c:pt idx="5368">
                  <c:v>5.8408800000000003</c:v>
                </c:pt>
                <c:pt idx="5369">
                  <c:v>5.8387399999999996</c:v>
                </c:pt>
                <c:pt idx="5370">
                  <c:v>5.8363699999999996</c:v>
                </c:pt>
                <c:pt idx="5371">
                  <c:v>5.8343100000000003</c:v>
                </c:pt>
                <c:pt idx="5372">
                  <c:v>5.8307799999999999</c:v>
                </c:pt>
                <c:pt idx="5373">
                  <c:v>5.82843</c:v>
                </c:pt>
                <c:pt idx="5374">
                  <c:v>5.8241199999999997</c:v>
                </c:pt>
                <c:pt idx="5375">
                  <c:v>5.8225499999999997</c:v>
                </c:pt>
                <c:pt idx="5376">
                  <c:v>5.8170900000000003</c:v>
                </c:pt>
                <c:pt idx="5377">
                  <c:v>5.8170900000000003</c:v>
                </c:pt>
                <c:pt idx="5378">
                  <c:v>5.8103800000000003</c:v>
                </c:pt>
                <c:pt idx="5379">
                  <c:v>5.8092199999999998</c:v>
                </c:pt>
                <c:pt idx="5380">
                  <c:v>5.8066300000000002</c:v>
                </c:pt>
                <c:pt idx="5381">
                  <c:v>5.8051500000000003</c:v>
                </c:pt>
                <c:pt idx="5382">
                  <c:v>5.7982800000000001</c:v>
                </c:pt>
                <c:pt idx="5383">
                  <c:v>5.7972099999999998</c:v>
                </c:pt>
                <c:pt idx="5384">
                  <c:v>5.7972099999999998</c:v>
                </c:pt>
                <c:pt idx="5385">
                  <c:v>5.7871300000000003</c:v>
                </c:pt>
                <c:pt idx="5386">
                  <c:v>5.7868399999999998</c:v>
                </c:pt>
                <c:pt idx="5387">
                  <c:v>5.7865200000000003</c:v>
                </c:pt>
                <c:pt idx="5388">
                  <c:v>5.7848699999999997</c:v>
                </c:pt>
                <c:pt idx="5389">
                  <c:v>5.7736900000000002</c:v>
                </c:pt>
                <c:pt idx="5390">
                  <c:v>5.7736900000000002</c:v>
                </c:pt>
                <c:pt idx="5391">
                  <c:v>5.7736900000000002</c:v>
                </c:pt>
                <c:pt idx="5392">
                  <c:v>5.7681800000000001</c:v>
                </c:pt>
                <c:pt idx="5393">
                  <c:v>5.7660799999999997</c:v>
                </c:pt>
                <c:pt idx="5394">
                  <c:v>5.7656200000000002</c:v>
                </c:pt>
                <c:pt idx="5395">
                  <c:v>5.7620300000000002</c:v>
                </c:pt>
                <c:pt idx="5396">
                  <c:v>5.7590899999999996</c:v>
                </c:pt>
                <c:pt idx="5397">
                  <c:v>5.7573800000000004</c:v>
                </c:pt>
                <c:pt idx="5398">
                  <c:v>5.7522500000000001</c:v>
                </c:pt>
                <c:pt idx="5399">
                  <c:v>5.7520100000000003</c:v>
                </c:pt>
                <c:pt idx="5400">
                  <c:v>5.7467199999999998</c:v>
                </c:pt>
                <c:pt idx="5401">
                  <c:v>5.7435299999999998</c:v>
                </c:pt>
                <c:pt idx="5402">
                  <c:v>5.74261</c:v>
                </c:pt>
                <c:pt idx="5403">
                  <c:v>5.7401200000000001</c:v>
                </c:pt>
                <c:pt idx="5404">
                  <c:v>5.7335399999999996</c:v>
                </c:pt>
                <c:pt idx="5405">
                  <c:v>5.7313599999999996</c:v>
                </c:pt>
                <c:pt idx="5406">
                  <c:v>5.7313599999999996</c:v>
                </c:pt>
                <c:pt idx="5407">
                  <c:v>5.7240900000000003</c:v>
                </c:pt>
                <c:pt idx="5408">
                  <c:v>5.7240900000000003</c:v>
                </c:pt>
                <c:pt idx="5409">
                  <c:v>5.7232700000000003</c:v>
                </c:pt>
                <c:pt idx="5410">
                  <c:v>5.7226400000000002</c:v>
                </c:pt>
                <c:pt idx="5411">
                  <c:v>5.7149099999999997</c:v>
                </c:pt>
                <c:pt idx="5412">
                  <c:v>5.7147399999999999</c:v>
                </c:pt>
                <c:pt idx="5413">
                  <c:v>5.7147100000000002</c:v>
                </c:pt>
                <c:pt idx="5414">
                  <c:v>5.7096499999999999</c:v>
                </c:pt>
                <c:pt idx="5415">
                  <c:v>5.7065000000000001</c:v>
                </c:pt>
                <c:pt idx="5416">
                  <c:v>5.70336</c:v>
                </c:pt>
                <c:pt idx="5417">
                  <c:v>5.70296</c:v>
                </c:pt>
                <c:pt idx="5418">
                  <c:v>5.6971499999999997</c:v>
                </c:pt>
                <c:pt idx="5419">
                  <c:v>5.6969099999999999</c:v>
                </c:pt>
                <c:pt idx="5420">
                  <c:v>5.6926800000000002</c:v>
                </c:pt>
                <c:pt idx="5421">
                  <c:v>5.6925100000000004</c:v>
                </c:pt>
                <c:pt idx="5422">
                  <c:v>5.6874500000000001</c:v>
                </c:pt>
                <c:pt idx="5423">
                  <c:v>5.6846399999999999</c:v>
                </c:pt>
                <c:pt idx="5424">
                  <c:v>5.6836500000000001</c:v>
                </c:pt>
                <c:pt idx="5425">
                  <c:v>5.6806200000000002</c:v>
                </c:pt>
                <c:pt idx="5426">
                  <c:v>5.6752099999999999</c:v>
                </c:pt>
                <c:pt idx="5427">
                  <c:v>5.6731299999999996</c:v>
                </c:pt>
                <c:pt idx="5428">
                  <c:v>5.6731299999999996</c:v>
                </c:pt>
                <c:pt idx="5429">
                  <c:v>5.6629899999999997</c:v>
                </c:pt>
                <c:pt idx="5430">
                  <c:v>5.6620200000000001</c:v>
                </c:pt>
                <c:pt idx="5431">
                  <c:v>5.6588399999999996</c:v>
                </c:pt>
                <c:pt idx="5432">
                  <c:v>5.6574200000000001</c:v>
                </c:pt>
                <c:pt idx="5433">
                  <c:v>5.6489700000000003</c:v>
                </c:pt>
                <c:pt idx="5434">
                  <c:v>5.6463799999999997</c:v>
                </c:pt>
                <c:pt idx="5435">
                  <c:v>5.6463799999999997</c:v>
                </c:pt>
                <c:pt idx="5436">
                  <c:v>5.6392699999999998</c:v>
                </c:pt>
                <c:pt idx="5437">
                  <c:v>5.6334299999999997</c:v>
                </c:pt>
                <c:pt idx="5438">
                  <c:v>5.6299099999999997</c:v>
                </c:pt>
                <c:pt idx="5439">
                  <c:v>5.6299099999999997</c:v>
                </c:pt>
                <c:pt idx="5440">
                  <c:v>5.6220400000000001</c:v>
                </c:pt>
                <c:pt idx="5441">
                  <c:v>5.6163999999999996</c:v>
                </c:pt>
                <c:pt idx="5442">
                  <c:v>5.6130000000000004</c:v>
                </c:pt>
                <c:pt idx="5443">
                  <c:v>5.6111399999999998</c:v>
                </c:pt>
                <c:pt idx="5444">
                  <c:v>5.6000199999999998</c:v>
                </c:pt>
                <c:pt idx="5445">
                  <c:v>5.5978199999999996</c:v>
                </c:pt>
                <c:pt idx="5446">
                  <c:v>5.59694</c:v>
                </c:pt>
                <c:pt idx="5447">
                  <c:v>5.5913899999999996</c:v>
                </c:pt>
                <c:pt idx="5448">
                  <c:v>5.5824100000000003</c:v>
                </c:pt>
                <c:pt idx="5449">
                  <c:v>5.5747600000000004</c:v>
                </c:pt>
                <c:pt idx="5450">
                  <c:v>5.5747600000000004</c:v>
                </c:pt>
                <c:pt idx="5451">
                  <c:v>5.5656699999999999</c:v>
                </c:pt>
                <c:pt idx="5452">
                  <c:v>5.5600699999999996</c:v>
                </c:pt>
                <c:pt idx="5453">
                  <c:v>5.5573399999999999</c:v>
                </c:pt>
                <c:pt idx="5454">
                  <c:v>5.5522</c:v>
                </c:pt>
                <c:pt idx="5455">
                  <c:v>5.5407000000000002</c:v>
                </c:pt>
                <c:pt idx="5456">
                  <c:v>5.5355299999999996</c:v>
                </c:pt>
                <c:pt idx="5457">
                  <c:v>5.5355299999999996</c:v>
                </c:pt>
                <c:pt idx="5458">
                  <c:v>5.5262200000000004</c:v>
                </c:pt>
                <c:pt idx="5459">
                  <c:v>5.5226100000000002</c:v>
                </c:pt>
                <c:pt idx="5460">
                  <c:v>5.5177399999999999</c:v>
                </c:pt>
                <c:pt idx="5461">
                  <c:v>5.5145799999999996</c:v>
                </c:pt>
                <c:pt idx="5462">
                  <c:v>5.5076799999999997</c:v>
                </c:pt>
                <c:pt idx="5463">
                  <c:v>5.5040300000000002</c:v>
                </c:pt>
                <c:pt idx="5464">
                  <c:v>5.4985600000000003</c:v>
                </c:pt>
                <c:pt idx="5465">
                  <c:v>5.4900599999999997</c:v>
                </c:pt>
                <c:pt idx="5466">
                  <c:v>5.4868499999999996</c:v>
                </c:pt>
                <c:pt idx="5467">
                  <c:v>5.48177</c:v>
                </c:pt>
                <c:pt idx="5468">
                  <c:v>5.4773699999999996</c:v>
                </c:pt>
                <c:pt idx="5469">
                  <c:v>5.4694000000000003</c:v>
                </c:pt>
                <c:pt idx="5470">
                  <c:v>5.4659399999999998</c:v>
                </c:pt>
                <c:pt idx="5471">
                  <c:v>5.4596499999999999</c:v>
                </c:pt>
                <c:pt idx="5472">
                  <c:v>5.4546400000000004</c:v>
                </c:pt>
                <c:pt idx="5473">
                  <c:v>5.44679</c:v>
                </c:pt>
                <c:pt idx="5474">
                  <c:v>5.4444400000000002</c:v>
                </c:pt>
                <c:pt idx="5475">
                  <c:v>5.4391499999999997</c:v>
                </c:pt>
                <c:pt idx="5476">
                  <c:v>5.4353800000000003</c:v>
                </c:pt>
                <c:pt idx="5477">
                  <c:v>5.4265699999999999</c:v>
                </c:pt>
                <c:pt idx="5478">
                  <c:v>5.4210599999999998</c:v>
                </c:pt>
                <c:pt idx="5479">
                  <c:v>5.4210599999999998</c:v>
                </c:pt>
                <c:pt idx="5480">
                  <c:v>5.4144399999999999</c:v>
                </c:pt>
                <c:pt idx="5481">
                  <c:v>5.4081099999999998</c:v>
                </c:pt>
                <c:pt idx="5482">
                  <c:v>5.4047599999999996</c:v>
                </c:pt>
                <c:pt idx="5483">
                  <c:v>5.4047599999999996</c:v>
                </c:pt>
                <c:pt idx="5484">
                  <c:v>5.3952600000000004</c:v>
                </c:pt>
                <c:pt idx="5485">
                  <c:v>5.3915499999999996</c:v>
                </c:pt>
                <c:pt idx="5486">
                  <c:v>5.3912699999999996</c:v>
                </c:pt>
                <c:pt idx="5487">
                  <c:v>5.3843399999999999</c:v>
                </c:pt>
                <c:pt idx="5488">
                  <c:v>5.3765499999999999</c:v>
                </c:pt>
                <c:pt idx="5489">
                  <c:v>5.3732699999999998</c:v>
                </c:pt>
                <c:pt idx="5490">
                  <c:v>5.37181</c:v>
                </c:pt>
                <c:pt idx="5491">
                  <c:v>5.3647799999999997</c:v>
                </c:pt>
                <c:pt idx="5492">
                  <c:v>5.3617499999999998</c:v>
                </c:pt>
                <c:pt idx="5493">
                  <c:v>5.3532400000000004</c:v>
                </c:pt>
                <c:pt idx="5494">
                  <c:v>5.3532400000000004</c:v>
                </c:pt>
                <c:pt idx="5495">
                  <c:v>5.3488199999999999</c:v>
                </c:pt>
                <c:pt idx="5496">
                  <c:v>5.3452900000000003</c:v>
                </c:pt>
                <c:pt idx="5497">
                  <c:v>5.3452900000000003</c:v>
                </c:pt>
                <c:pt idx="5498">
                  <c:v>5.3446300000000004</c:v>
                </c:pt>
                <c:pt idx="5499">
                  <c:v>5.3415499999999998</c:v>
                </c:pt>
                <c:pt idx="5500">
                  <c:v>5.3365400000000003</c:v>
                </c:pt>
                <c:pt idx="5501">
                  <c:v>5.3365400000000003</c:v>
                </c:pt>
                <c:pt idx="5502">
                  <c:v>5.3362999999999996</c:v>
                </c:pt>
                <c:pt idx="5503">
                  <c:v>5.3335600000000003</c:v>
                </c:pt>
                <c:pt idx="5504">
                  <c:v>5.3311299999999999</c:v>
                </c:pt>
                <c:pt idx="5505">
                  <c:v>5.3311299999999999</c:v>
                </c:pt>
                <c:pt idx="5506">
                  <c:v>5.3269700000000002</c:v>
                </c:pt>
                <c:pt idx="5507">
                  <c:v>5.3255999999999997</c:v>
                </c:pt>
                <c:pt idx="5508">
                  <c:v>5.3255999999999997</c:v>
                </c:pt>
                <c:pt idx="5509">
                  <c:v>5.3180899999999998</c:v>
                </c:pt>
                <c:pt idx="5510">
                  <c:v>5.3174799999999998</c:v>
                </c:pt>
                <c:pt idx="5511">
                  <c:v>5.3174799999999998</c:v>
                </c:pt>
                <c:pt idx="5512">
                  <c:v>5.3168499999999996</c:v>
                </c:pt>
                <c:pt idx="5513">
                  <c:v>5.3089899999999997</c:v>
                </c:pt>
                <c:pt idx="5514">
                  <c:v>5.3089899999999997</c:v>
                </c:pt>
                <c:pt idx="5515">
                  <c:v>5.3077800000000002</c:v>
                </c:pt>
                <c:pt idx="5516">
                  <c:v>5.30741</c:v>
                </c:pt>
                <c:pt idx="5517">
                  <c:v>5.2994199999999996</c:v>
                </c:pt>
                <c:pt idx="5518">
                  <c:v>5.2993399999999999</c:v>
                </c:pt>
                <c:pt idx="5519">
                  <c:v>5.2993399999999999</c:v>
                </c:pt>
                <c:pt idx="5520">
                  <c:v>5.2951600000000001</c:v>
                </c:pt>
                <c:pt idx="5521">
                  <c:v>5.2901999999999996</c:v>
                </c:pt>
                <c:pt idx="5522">
                  <c:v>5.2872199999999996</c:v>
                </c:pt>
                <c:pt idx="5523">
                  <c:v>5.2872199999999996</c:v>
                </c:pt>
                <c:pt idx="5524">
                  <c:v>5.2835299999999998</c:v>
                </c:pt>
                <c:pt idx="5525">
                  <c:v>5.2750000000000004</c:v>
                </c:pt>
                <c:pt idx="5526">
                  <c:v>5.2725799999999996</c:v>
                </c:pt>
                <c:pt idx="5527">
                  <c:v>5.2725799999999996</c:v>
                </c:pt>
                <c:pt idx="5528">
                  <c:v>5.26708</c:v>
                </c:pt>
                <c:pt idx="5529">
                  <c:v>5.2606900000000003</c:v>
                </c:pt>
                <c:pt idx="5530">
                  <c:v>5.2571599999999998</c:v>
                </c:pt>
                <c:pt idx="5531">
                  <c:v>5.2571599999999998</c:v>
                </c:pt>
                <c:pt idx="5532">
                  <c:v>5.2468199999999996</c:v>
                </c:pt>
                <c:pt idx="5533">
                  <c:v>5.2407399999999997</c:v>
                </c:pt>
                <c:pt idx="5534">
                  <c:v>5.2407399999999997</c:v>
                </c:pt>
                <c:pt idx="5535">
                  <c:v>5.2359400000000003</c:v>
                </c:pt>
                <c:pt idx="5536">
                  <c:v>5.2273399999999999</c:v>
                </c:pt>
                <c:pt idx="5537">
                  <c:v>5.2246800000000002</c:v>
                </c:pt>
                <c:pt idx="5538">
                  <c:v>5.2246800000000002</c:v>
                </c:pt>
                <c:pt idx="5539">
                  <c:v>5.2167500000000002</c:v>
                </c:pt>
                <c:pt idx="5540">
                  <c:v>5.2132800000000001</c:v>
                </c:pt>
                <c:pt idx="5541">
                  <c:v>5.2115200000000002</c:v>
                </c:pt>
                <c:pt idx="5542">
                  <c:v>5.2105199999999998</c:v>
                </c:pt>
                <c:pt idx="5543">
                  <c:v>5.2069099999999997</c:v>
                </c:pt>
                <c:pt idx="5544">
                  <c:v>5.1992399999999996</c:v>
                </c:pt>
                <c:pt idx="5545">
                  <c:v>5.1992399999999996</c:v>
                </c:pt>
                <c:pt idx="5546">
                  <c:v>5.1992399999999996</c:v>
                </c:pt>
                <c:pt idx="5547">
                  <c:v>5.1966200000000002</c:v>
                </c:pt>
                <c:pt idx="5548">
                  <c:v>5.1893399999999996</c:v>
                </c:pt>
                <c:pt idx="5549">
                  <c:v>5.1893399999999996</c:v>
                </c:pt>
                <c:pt idx="5550">
                  <c:v>5.1886700000000001</c:v>
                </c:pt>
                <c:pt idx="5551">
                  <c:v>5.1827300000000003</c:v>
                </c:pt>
                <c:pt idx="5552">
                  <c:v>5.1768599999999996</c:v>
                </c:pt>
                <c:pt idx="5553">
                  <c:v>5.1747899999999998</c:v>
                </c:pt>
                <c:pt idx="5554">
                  <c:v>5.17</c:v>
                </c:pt>
                <c:pt idx="5555">
                  <c:v>5.1644300000000003</c:v>
                </c:pt>
                <c:pt idx="5556">
                  <c:v>5.1607500000000002</c:v>
                </c:pt>
                <c:pt idx="5557">
                  <c:v>5.1537600000000001</c:v>
                </c:pt>
                <c:pt idx="5558">
                  <c:v>5.1505299999999998</c:v>
                </c:pt>
                <c:pt idx="5559">
                  <c:v>5.1433600000000004</c:v>
                </c:pt>
                <c:pt idx="5560">
                  <c:v>5.1407699999999998</c:v>
                </c:pt>
                <c:pt idx="5561">
                  <c:v>5.1324699999999996</c:v>
                </c:pt>
                <c:pt idx="5562">
                  <c:v>5.1275199999999996</c:v>
                </c:pt>
                <c:pt idx="5563">
                  <c:v>5.1249099999999999</c:v>
                </c:pt>
                <c:pt idx="5564">
                  <c:v>5.1198600000000001</c:v>
                </c:pt>
                <c:pt idx="5565">
                  <c:v>5.1113799999999996</c:v>
                </c:pt>
                <c:pt idx="5566">
                  <c:v>5.1050599999999999</c:v>
                </c:pt>
                <c:pt idx="5567">
                  <c:v>5.1050599999999999</c:v>
                </c:pt>
                <c:pt idx="5568">
                  <c:v>5.09755</c:v>
                </c:pt>
                <c:pt idx="5569">
                  <c:v>5.0939500000000004</c:v>
                </c:pt>
                <c:pt idx="5570">
                  <c:v>5.0894000000000004</c:v>
                </c:pt>
                <c:pt idx="5571">
                  <c:v>5.0873200000000001</c:v>
                </c:pt>
                <c:pt idx="5572">
                  <c:v>5.0808600000000004</c:v>
                </c:pt>
                <c:pt idx="5573">
                  <c:v>5.0735900000000003</c:v>
                </c:pt>
                <c:pt idx="5574">
                  <c:v>5.0704000000000002</c:v>
                </c:pt>
                <c:pt idx="5575">
                  <c:v>5.0690900000000001</c:v>
                </c:pt>
                <c:pt idx="5576">
                  <c:v>5.0637600000000003</c:v>
                </c:pt>
                <c:pt idx="5577">
                  <c:v>5.0565499999999997</c:v>
                </c:pt>
                <c:pt idx="5578">
                  <c:v>5.0563399999999996</c:v>
                </c:pt>
                <c:pt idx="5579">
                  <c:v>5.0518099999999997</c:v>
                </c:pt>
                <c:pt idx="5580">
                  <c:v>5.0441900000000004</c:v>
                </c:pt>
                <c:pt idx="5581">
                  <c:v>5.0383100000000001</c:v>
                </c:pt>
                <c:pt idx="5582">
                  <c:v>5.0383100000000001</c:v>
                </c:pt>
                <c:pt idx="5583">
                  <c:v>5.0352800000000002</c:v>
                </c:pt>
                <c:pt idx="5584">
                  <c:v>5.0268899999999999</c:v>
                </c:pt>
                <c:pt idx="5585">
                  <c:v>5.0252400000000002</c:v>
                </c:pt>
                <c:pt idx="5586">
                  <c:v>5.0252400000000002</c:v>
                </c:pt>
                <c:pt idx="5587">
                  <c:v>5.0172400000000001</c:v>
                </c:pt>
                <c:pt idx="5588">
                  <c:v>5.0101300000000002</c:v>
                </c:pt>
                <c:pt idx="5589">
                  <c:v>5.0101300000000002</c:v>
                </c:pt>
                <c:pt idx="5590">
                  <c:v>5.0098799999999999</c:v>
                </c:pt>
                <c:pt idx="5591">
                  <c:v>5.0020199999999999</c:v>
                </c:pt>
                <c:pt idx="5592">
                  <c:v>4.9981600000000004</c:v>
                </c:pt>
                <c:pt idx="5593">
                  <c:v>4.9973999999999998</c:v>
                </c:pt>
                <c:pt idx="5594">
                  <c:v>4.9912200000000002</c:v>
                </c:pt>
                <c:pt idx="5595">
                  <c:v>4.98733</c:v>
                </c:pt>
                <c:pt idx="5596">
                  <c:v>4.98001</c:v>
                </c:pt>
                <c:pt idx="5597">
                  <c:v>4.9779900000000001</c:v>
                </c:pt>
                <c:pt idx="5598">
                  <c:v>4.97349</c:v>
                </c:pt>
                <c:pt idx="5599">
                  <c:v>4.9661099999999996</c:v>
                </c:pt>
                <c:pt idx="5600">
                  <c:v>4.9600200000000001</c:v>
                </c:pt>
                <c:pt idx="5601">
                  <c:v>4.9566800000000004</c:v>
                </c:pt>
                <c:pt idx="5602">
                  <c:v>4.9502300000000004</c:v>
                </c:pt>
                <c:pt idx="5603">
                  <c:v>4.9376800000000003</c:v>
                </c:pt>
                <c:pt idx="5604">
                  <c:v>4.9376800000000003</c:v>
                </c:pt>
                <c:pt idx="5605">
                  <c:v>4.9324300000000001</c:v>
                </c:pt>
                <c:pt idx="5606">
                  <c:v>4.9229000000000003</c:v>
                </c:pt>
                <c:pt idx="5607">
                  <c:v>4.9182300000000003</c:v>
                </c:pt>
                <c:pt idx="5608">
                  <c:v>4.9182300000000003</c:v>
                </c:pt>
                <c:pt idx="5609">
                  <c:v>4.9097200000000001</c:v>
                </c:pt>
                <c:pt idx="5610">
                  <c:v>4.8978599999999997</c:v>
                </c:pt>
                <c:pt idx="5611">
                  <c:v>4.8978599999999997</c:v>
                </c:pt>
                <c:pt idx="5612">
                  <c:v>4.8959099999999998</c:v>
                </c:pt>
                <c:pt idx="5613">
                  <c:v>4.8823800000000004</c:v>
                </c:pt>
                <c:pt idx="5614">
                  <c:v>4.8754799999999996</c:v>
                </c:pt>
                <c:pt idx="5615">
                  <c:v>4.8754799999999996</c:v>
                </c:pt>
                <c:pt idx="5616">
                  <c:v>4.8642200000000004</c:v>
                </c:pt>
                <c:pt idx="5617">
                  <c:v>4.8562099999999999</c:v>
                </c:pt>
                <c:pt idx="5618">
                  <c:v>4.8540799999999997</c:v>
                </c:pt>
                <c:pt idx="5619">
                  <c:v>4.8479599999999996</c:v>
                </c:pt>
                <c:pt idx="5620">
                  <c:v>4.8403900000000002</c:v>
                </c:pt>
                <c:pt idx="5621">
                  <c:v>4.8345599999999997</c:v>
                </c:pt>
                <c:pt idx="5622">
                  <c:v>4.8315999999999999</c:v>
                </c:pt>
                <c:pt idx="5623">
                  <c:v>4.8253700000000004</c:v>
                </c:pt>
                <c:pt idx="5624">
                  <c:v>4.8210800000000003</c:v>
                </c:pt>
                <c:pt idx="5625">
                  <c:v>4.8130600000000001</c:v>
                </c:pt>
                <c:pt idx="5626">
                  <c:v>4.8130600000000001</c:v>
                </c:pt>
                <c:pt idx="5627">
                  <c:v>4.8098000000000001</c:v>
                </c:pt>
                <c:pt idx="5628">
                  <c:v>4.8031100000000002</c:v>
                </c:pt>
                <c:pt idx="5629">
                  <c:v>4.7972700000000001</c:v>
                </c:pt>
                <c:pt idx="5630">
                  <c:v>4.7972700000000001</c:v>
                </c:pt>
                <c:pt idx="5631">
                  <c:v>4.7906300000000002</c:v>
                </c:pt>
                <c:pt idx="5632">
                  <c:v>4.7799199999999997</c:v>
                </c:pt>
                <c:pt idx="5633">
                  <c:v>4.7799199999999997</c:v>
                </c:pt>
                <c:pt idx="5634">
                  <c:v>4.7799199999999997</c:v>
                </c:pt>
                <c:pt idx="5635">
                  <c:v>4.7722899999999999</c:v>
                </c:pt>
                <c:pt idx="5636">
                  <c:v>4.7632500000000002</c:v>
                </c:pt>
                <c:pt idx="5637">
                  <c:v>4.7632500000000002</c:v>
                </c:pt>
                <c:pt idx="5638">
                  <c:v>4.7586399999999998</c:v>
                </c:pt>
                <c:pt idx="5639">
                  <c:v>4.7500600000000004</c:v>
                </c:pt>
                <c:pt idx="5640">
                  <c:v>4.7449300000000001</c:v>
                </c:pt>
                <c:pt idx="5641">
                  <c:v>4.7449300000000001</c:v>
                </c:pt>
                <c:pt idx="5642">
                  <c:v>4.7387499999999996</c:v>
                </c:pt>
                <c:pt idx="5643">
                  <c:v>4.7333100000000004</c:v>
                </c:pt>
                <c:pt idx="5644">
                  <c:v>4.7293000000000003</c:v>
                </c:pt>
                <c:pt idx="5645">
                  <c:v>4.7237</c:v>
                </c:pt>
                <c:pt idx="5646">
                  <c:v>4.7208100000000002</c:v>
                </c:pt>
                <c:pt idx="5647">
                  <c:v>4.7126599999999996</c:v>
                </c:pt>
                <c:pt idx="5648">
                  <c:v>4.7126599999999996</c:v>
                </c:pt>
                <c:pt idx="5649">
                  <c:v>4.7103000000000002</c:v>
                </c:pt>
                <c:pt idx="5650">
                  <c:v>4.7043299999999997</c:v>
                </c:pt>
                <c:pt idx="5651">
                  <c:v>4.69719</c:v>
                </c:pt>
                <c:pt idx="5652">
                  <c:v>4.69719</c:v>
                </c:pt>
                <c:pt idx="5653">
                  <c:v>4.6932099999999997</c:v>
                </c:pt>
                <c:pt idx="5654">
                  <c:v>4.6838699999999998</c:v>
                </c:pt>
                <c:pt idx="5655">
                  <c:v>4.6838699999999998</c:v>
                </c:pt>
                <c:pt idx="5656">
                  <c:v>4.6819699999999997</c:v>
                </c:pt>
                <c:pt idx="5657">
                  <c:v>4.6765499999999998</c:v>
                </c:pt>
                <c:pt idx="5658">
                  <c:v>4.6694000000000004</c:v>
                </c:pt>
                <c:pt idx="5659">
                  <c:v>4.6694000000000004</c:v>
                </c:pt>
                <c:pt idx="5660">
                  <c:v>4.6644500000000004</c:v>
                </c:pt>
                <c:pt idx="5661">
                  <c:v>4.6610500000000004</c:v>
                </c:pt>
                <c:pt idx="5662">
                  <c:v>4.6575699999999998</c:v>
                </c:pt>
                <c:pt idx="5663">
                  <c:v>4.6542599999999998</c:v>
                </c:pt>
                <c:pt idx="5664">
                  <c:v>4.6519199999999996</c:v>
                </c:pt>
                <c:pt idx="5665">
                  <c:v>4.6456299999999997</c:v>
                </c:pt>
                <c:pt idx="5666">
                  <c:v>4.6443300000000001</c:v>
                </c:pt>
                <c:pt idx="5667">
                  <c:v>4.6361100000000004</c:v>
                </c:pt>
                <c:pt idx="5668">
                  <c:v>4.6341599999999996</c:v>
                </c:pt>
                <c:pt idx="5669">
                  <c:v>4.6279000000000003</c:v>
                </c:pt>
                <c:pt idx="5670">
                  <c:v>4.6279000000000003</c:v>
                </c:pt>
                <c:pt idx="5671">
                  <c:v>4.6237899999999996</c:v>
                </c:pt>
                <c:pt idx="5672">
                  <c:v>4.6182299999999996</c:v>
                </c:pt>
                <c:pt idx="5673">
                  <c:v>4.61416</c:v>
                </c:pt>
                <c:pt idx="5674">
                  <c:v>4.6120299999999999</c:v>
                </c:pt>
                <c:pt idx="5675">
                  <c:v>4.6105499999999999</c:v>
                </c:pt>
                <c:pt idx="5676">
                  <c:v>4.6026100000000003</c:v>
                </c:pt>
                <c:pt idx="5677">
                  <c:v>4.60114</c:v>
                </c:pt>
                <c:pt idx="5678">
                  <c:v>4.5984699999999998</c:v>
                </c:pt>
                <c:pt idx="5679">
                  <c:v>4.5953400000000002</c:v>
                </c:pt>
                <c:pt idx="5680">
                  <c:v>4.5867000000000004</c:v>
                </c:pt>
                <c:pt idx="5681">
                  <c:v>4.5867000000000004</c:v>
                </c:pt>
                <c:pt idx="5682">
                  <c:v>4.5853400000000004</c:v>
                </c:pt>
                <c:pt idx="5683">
                  <c:v>4.5809699999999998</c:v>
                </c:pt>
                <c:pt idx="5684">
                  <c:v>4.5781299999999998</c:v>
                </c:pt>
                <c:pt idx="5685">
                  <c:v>4.5760899999999998</c:v>
                </c:pt>
                <c:pt idx="5686">
                  <c:v>4.5760899999999998</c:v>
                </c:pt>
                <c:pt idx="5687">
                  <c:v>4.5755100000000004</c:v>
                </c:pt>
                <c:pt idx="5688">
                  <c:v>4.57193</c:v>
                </c:pt>
                <c:pt idx="5689">
                  <c:v>4.5658899999999996</c:v>
                </c:pt>
                <c:pt idx="5690">
                  <c:v>4.5658899999999996</c:v>
                </c:pt>
                <c:pt idx="5691">
                  <c:v>4.5634699999999997</c:v>
                </c:pt>
                <c:pt idx="5692">
                  <c:v>4.5634699999999997</c:v>
                </c:pt>
                <c:pt idx="5693">
                  <c:v>4.5606799999999996</c:v>
                </c:pt>
                <c:pt idx="5694">
                  <c:v>4.5576699999999999</c:v>
                </c:pt>
                <c:pt idx="5695">
                  <c:v>4.55464</c:v>
                </c:pt>
                <c:pt idx="5696">
                  <c:v>4.5523100000000003</c:v>
                </c:pt>
                <c:pt idx="5697">
                  <c:v>4.5482399999999998</c:v>
                </c:pt>
                <c:pt idx="5698">
                  <c:v>4.5423499999999999</c:v>
                </c:pt>
                <c:pt idx="5699">
                  <c:v>4.5423499999999999</c:v>
                </c:pt>
                <c:pt idx="5700">
                  <c:v>4.53843</c:v>
                </c:pt>
                <c:pt idx="5701">
                  <c:v>4.5352399999999999</c:v>
                </c:pt>
                <c:pt idx="5702">
                  <c:v>4.5291800000000002</c:v>
                </c:pt>
                <c:pt idx="5703">
                  <c:v>4.5291800000000002</c:v>
                </c:pt>
                <c:pt idx="5704">
                  <c:v>4.5244799999999996</c:v>
                </c:pt>
                <c:pt idx="5705">
                  <c:v>4.5178099999999999</c:v>
                </c:pt>
                <c:pt idx="5706">
                  <c:v>4.5159000000000002</c:v>
                </c:pt>
                <c:pt idx="5707">
                  <c:v>4.5148400000000004</c:v>
                </c:pt>
                <c:pt idx="5708">
                  <c:v>4.5089100000000002</c:v>
                </c:pt>
                <c:pt idx="5709">
                  <c:v>4.5027699999999999</c:v>
                </c:pt>
                <c:pt idx="5710">
                  <c:v>4.5027699999999999</c:v>
                </c:pt>
                <c:pt idx="5711">
                  <c:v>4.4958999999999998</c:v>
                </c:pt>
                <c:pt idx="5712">
                  <c:v>4.4938599999999997</c:v>
                </c:pt>
                <c:pt idx="5713">
                  <c:v>4.4871400000000001</c:v>
                </c:pt>
                <c:pt idx="5714">
                  <c:v>4.4871400000000001</c:v>
                </c:pt>
                <c:pt idx="5715">
                  <c:v>4.4837300000000004</c:v>
                </c:pt>
                <c:pt idx="5716">
                  <c:v>4.4773699999999996</c:v>
                </c:pt>
                <c:pt idx="5717">
                  <c:v>4.4733700000000001</c:v>
                </c:pt>
                <c:pt idx="5718">
                  <c:v>4.4733700000000001</c:v>
                </c:pt>
                <c:pt idx="5719">
                  <c:v>4.4696899999999999</c:v>
                </c:pt>
                <c:pt idx="5720">
                  <c:v>4.4560399999999998</c:v>
                </c:pt>
                <c:pt idx="5721">
                  <c:v>4.4560399999999998</c:v>
                </c:pt>
                <c:pt idx="5722">
                  <c:v>4.4539400000000002</c:v>
                </c:pt>
                <c:pt idx="5723">
                  <c:v>4.4484700000000004</c:v>
                </c:pt>
                <c:pt idx="5724">
                  <c:v>4.4403100000000002</c:v>
                </c:pt>
                <c:pt idx="5725">
                  <c:v>4.4403100000000002</c:v>
                </c:pt>
                <c:pt idx="5726">
                  <c:v>4.4352900000000002</c:v>
                </c:pt>
                <c:pt idx="5727">
                  <c:v>4.4303999999999997</c:v>
                </c:pt>
                <c:pt idx="5728">
                  <c:v>4.4272400000000003</c:v>
                </c:pt>
                <c:pt idx="5729">
                  <c:v>4.4226400000000003</c:v>
                </c:pt>
                <c:pt idx="5730">
                  <c:v>4.4189999999999996</c:v>
                </c:pt>
                <c:pt idx="5731">
                  <c:v>4.4122899999999996</c:v>
                </c:pt>
                <c:pt idx="5732">
                  <c:v>4.4090600000000002</c:v>
                </c:pt>
                <c:pt idx="5733">
                  <c:v>4.4054799999999998</c:v>
                </c:pt>
                <c:pt idx="5734">
                  <c:v>4.4032200000000001</c:v>
                </c:pt>
                <c:pt idx="5735">
                  <c:v>4.3933200000000001</c:v>
                </c:pt>
                <c:pt idx="5736">
                  <c:v>4.3933200000000001</c:v>
                </c:pt>
                <c:pt idx="5737">
                  <c:v>4.38659</c:v>
                </c:pt>
                <c:pt idx="5738">
                  <c:v>4.3799099999999997</c:v>
                </c:pt>
                <c:pt idx="5739">
                  <c:v>4.3762600000000003</c:v>
                </c:pt>
                <c:pt idx="5740">
                  <c:v>4.3751499999999997</c:v>
                </c:pt>
                <c:pt idx="5741">
                  <c:v>4.3713199999999999</c:v>
                </c:pt>
                <c:pt idx="5742">
                  <c:v>4.3620799999999997</c:v>
                </c:pt>
                <c:pt idx="5743">
                  <c:v>4.3620799999999997</c:v>
                </c:pt>
                <c:pt idx="5744">
                  <c:v>4.35616</c:v>
                </c:pt>
                <c:pt idx="5745">
                  <c:v>4.3512899999999997</c:v>
                </c:pt>
                <c:pt idx="5746">
                  <c:v>4.3415100000000004</c:v>
                </c:pt>
                <c:pt idx="5747">
                  <c:v>4.3400800000000004</c:v>
                </c:pt>
                <c:pt idx="5748">
                  <c:v>4.33223</c:v>
                </c:pt>
                <c:pt idx="5749">
                  <c:v>4.3252300000000004</c:v>
                </c:pt>
                <c:pt idx="5750">
                  <c:v>4.3207100000000001</c:v>
                </c:pt>
                <c:pt idx="5751">
                  <c:v>4.3150000000000004</c:v>
                </c:pt>
                <c:pt idx="5752">
                  <c:v>4.3111300000000004</c:v>
                </c:pt>
                <c:pt idx="5753">
                  <c:v>4.3002700000000003</c:v>
                </c:pt>
                <c:pt idx="5754">
                  <c:v>4.2958299999999996</c:v>
                </c:pt>
                <c:pt idx="5755">
                  <c:v>4.2896099999999997</c:v>
                </c:pt>
                <c:pt idx="5756">
                  <c:v>4.2865900000000003</c:v>
                </c:pt>
                <c:pt idx="5757">
                  <c:v>4.2771600000000003</c:v>
                </c:pt>
                <c:pt idx="5758">
                  <c:v>4.2742800000000001</c:v>
                </c:pt>
                <c:pt idx="5759">
                  <c:v>4.2676600000000002</c:v>
                </c:pt>
                <c:pt idx="5760">
                  <c:v>4.2580200000000001</c:v>
                </c:pt>
                <c:pt idx="5761">
                  <c:v>4.2509100000000002</c:v>
                </c:pt>
                <c:pt idx="5762">
                  <c:v>4.2472599999999998</c:v>
                </c:pt>
                <c:pt idx="5763">
                  <c:v>4.2411799999999999</c:v>
                </c:pt>
                <c:pt idx="5764">
                  <c:v>4.2294</c:v>
                </c:pt>
                <c:pt idx="5765">
                  <c:v>4.2282000000000002</c:v>
                </c:pt>
                <c:pt idx="5766">
                  <c:v>4.2203400000000002</c:v>
                </c:pt>
                <c:pt idx="5767">
                  <c:v>4.21251</c:v>
                </c:pt>
                <c:pt idx="5768">
                  <c:v>4.2047400000000001</c:v>
                </c:pt>
                <c:pt idx="5769">
                  <c:v>4.2019900000000003</c:v>
                </c:pt>
                <c:pt idx="5770">
                  <c:v>4.1948600000000003</c:v>
                </c:pt>
                <c:pt idx="5771">
                  <c:v>4.1886000000000001</c:v>
                </c:pt>
                <c:pt idx="5772">
                  <c:v>4.1816399999999998</c:v>
                </c:pt>
                <c:pt idx="5773">
                  <c:v>4.1788800000000004</c:v>
                </c:pt>
                <c:pt idx="5774">
                  <c:v>4.1756599999999997</c:v>
                </c:pt>
                <c:pt idx="5775">
                  <c:v>4.1627299999999998</c:v>
                </c:pt>
                <c:pt idx="5776">
                  <c:v>4.1583600000000001</c:v>
                </c:pt>
                <c:pt idx="5777">
                  <c:v>4.1556699999999998</c:v>
                </c:pt>
                <c:pt idx="5778">
                  <c:v>4.1484699999999997</c:v>
                </c:pt>
                <c:pt idx="5779">
                  <c:v>4.1406799999999997</c:v>
                </c:pt>
                <c:pt idx="5780">
                  <c:v>4.1369499999999997</c:v>
                </c:pt>
                <c:pt idx="5781">
                  <c:v>4.1344500000000002</c:v>
                </c:pt>
                <c:pt idx="5782">
                  <c:v>4.1230500000000001</c:v>
                </c:pt>
                <c:pt idx="5783">
                  <c:v>4.1194300000000004</c:v>
                </c:pt>
                <c:pt idx="5784">
                  <c:v>4.1174999999999997</c:v>
                </c:pt>
                <c:pt idx="5785">
                  <c:v>4.1087899999999999</c:v>
                </c:pt>
                <c:pt idx="5786">
                  <c:v>4.0985500000000004</c:v>
                </c:pt>
                <c:pt idx="5787">
                  <c:v>4.0962100000000001</c:v>
                </c:pt>
                <c:pt idx="5788">
                  <c:v>4.0922299999999998</c:v>
                </c:pt>
                <c:pt idx="5789">
                  <c:v>4.0812799999999996</c:v>
                </c:pt>
                <c:pt idx="5790">
                  <c:v>4.0771199999999999</c:v>
                </c:pt>
                <c:pt idx="5791">
                  <c:v>4.0718800000000002</c:v>
                </c:pt>
                <c:pt idx="5792">
                  <c:v>4.0664999999999996</c:v>
                </c:pt>
                <c:pt idx="5793">
                  <c:v>4.0600899999999998</c:v>
                </c:pt>
                <c:pt idx="5794">
                  <c:v>4.0561699999999998</c:v>
                </c:pt>
                <c:pt idx="5795">
                  <c:v>4.0502000000000002</c:v>
                </c:pt>
                <c:pt idx="5796">
                  <c:v>4.0432100000000002</c:v>
                </c:pt>
                <c:pt idx="5797">
                  <c:v>4.0365599999999997</c:v>
                </c:pt>
                <c:pt idx="5798">
                  <c:v>4.03085</c:v>
                </c:pt>
                <c:pt idx="5799">
                  <c:v>4.0233400000000001</c:v>
                </c:pt>
                <c:pt idx="5800">
                  <c:v>4.02196</c:v>
                </c:pt>
                <c:pt idx="5801">
                  <c:v>4.01281</c:v>
                </c:pt>
                <c:pt idx="5802">
                  <c:v>4.0080799999999996</c:v>
                </c:pt>
                <c:pt idx="5803">
                  <c:v>4.0034200000000002</c:v>
                </c:pt>
                <c:pt idx="5804">
                  <c:v>3.9937299999999998</c:v>
                </c:pt>
                <c:pt idx="5805">
                  <c:v>3.99078</c:v>
                </c:pt>
                <c:pt idx="5806">
                  <c:v>3.98766</c:v>
                </c:pt>
                <c:pt idx="5807">
                  <c:v>3.98333</c:v>
                </c:pt>
                <c:pt idx="5808">
                  <c:v>3.9749300000000001</c:v>
                </c:pt>
                <c:pt idx="5809">
                  <c:v>3.97478</c:v>
                </c:pt>
                <c:pt idx="5810">
                  <c:v>3.9705499999999998</c:v>
                </c:pt>
                <c:pt idx="5811">
                  <c:v>3.9613100000000001</c:v>
                </c:pt>
                <c:pt idx="5812">
                  <c:v>3.95845</c:v>
                </c:pt>
                <c:pt idx="5813">
                  <c:v>3.9583300000000001</c:v>
                </c:pt>
                <c:pt idx="5814">
                  <c:v>3.9517600000000002</c:v>
                </c:pt>
                <c:pt idx="5815">
                  <c:v>3.9444400000000002</c:v>
                </c:pt>
                <c:pt idx="5816">
                  <c:v>3.9444400000000002</c:v>
                </c:pt>
                <c:pt idx="5817">
                  <c:v>3.9414500000000001</c:v>
                </c:pt>
                <c:pt idx="5818">
                  <c:v>3.9335599999999999</c:v>
                </c:pt>
                <c:pt idx="5819">
                  <c:v>3.9265599999999998</c:v>
                </c:pt>
                <c:pt idx="5820">
                  <c:v>3.9258199999999999</c:v>
                </c:pt>
                <c:pt idx="5821">
                  <c:v>3.92014</c:v>
                </c:pt>
                <c:pt idx="5822">
                  <c:v>3.9179200000000001</c:v>
                </c:pt>
                <c:pt idx="5823">
                  <c:v>3.9091999999999998</c:v>
                </c:pt>
                <c:pt idx="5824">
                  <c:v>3.9052199999999999</c:v>
                </c:pt>
                <c:pt idx="5825">
                  <c:v>3.9045800000000002</c:v>
                </c:pt>
                <c:pt idx="5826">
                  <c:v>3.8966699999999999</c:v>
                </c:pt>
                <c:pt idx="5827">
                  <c:v>3.8912900000000001</c:v>
                </c:pt>
                <c:pt idx="5828">
                  <c:v>3.8890799999999999</c:v>
                </c:pt>
                <c:pt idx="5829">
                  <c:v>3.8887900000000002</c:v>
                </c:pt>
                <c:pt idx="5830">
                  <c:v>3.8744800000000001</c:v>
                </c:pt>
                <c:pt idx="5831">
                  <c:v>3.8721700000000001</c:v>
                </c:pt>
                <c:pt idx="5832">
                  <c:v>3.8721700000000001</c:v>
                </c:pt>
                <c:pt idx="5833">
                  <c:v>3.8650600000000002</c:v>
                </c:pt>
                <c:pt idx="5834">
                  <c:v>3.8573</c:v>
                </c:pt>
                <c:pt idx="5835">
                  <c:v>3.8573</c:v>
                </c:pt>
                <c:pt idx="5836">
                  <c:v>3.8547400000000001</c:v>
                </c:pt>
                <c:pt idx="5837">
                  <c:v>3.84673</c:v>
                </c:pt>
                <c:pt idx="5838">
                  <c:v>3.8460000000000001</c:v>
                </c:pt>
                <c:pt idx="5839">
                  <c:v>3.8386399999999998</c:v>
                </c:pt>
                <c:pt idx="5840">
                  <c:v>3.8358400000000001</c:v>
                </c:pt>
                <c:pt idx="5841">
                  <c:v>3.8294899999999998</c:v>
                </c:pt>
                <c:pt idx="5842">
                  <c:v>3.8244600000000002</c:v>
                </c:pt>
                <c:pt idx="5843">
                  <c:v>3.8229500000000001</c:v>
                </c:pt>
                <c:pt idx="5844">
                  <c:v>3.8183199999999999</c:v>
                </c:pt>
                <c:pt idx="5845">
                  <c:v>3.81054</c:v>
                </c:pt>
                <c:pt idx="5846">
                  <c:v>3.8060700000000001</c:v>
                </c:pt>
                <c:pt idx="5847">
                  <c:v>3.8052700000000002</c:v>
                </c:pt>
                <c:pt idx="5848">
                  <c:v>3.7974999999999999</c:v>
                </c:pt>
                <c:pt idx="5849">
                  <c:v>3.79311</c:v>
                </c:pt>
                <c:pt idx="5850">
                  <c:v>3.7885599999999999</c:v>
                </c:pt>
                <c:pt idx="5851">
                  <c:v>3.78647</c:v>
                </c:pt>
                <c:pt idx="5852">
                  <c:v>3.7734800000000002</c:v>
                </c:pt>
                <c:pt idx="5853">
                  <c:v>3.7708900000000001</c:v>
                </c:pt>
                <c:pt idx="5854">
                  <c:v>3.7698200000000002</c:v>
                </c:pt>
                <c:pt idx="5855">
                  <c:v>3.7595499999999999</c:v>
                </c:pt>
                <c:pt idx="5856">
                  <c:v>3.75339</c:v>
                </c:pt>
                <c:pt idx="5857">
                  <c:v>3.7496700000000001</c:v>
                </c:pt>
                <c:pt idx="5858">
                  <c:v>3.7444099999999998</c:v>
                </c:pt>
                <c:pt idx="5859">
                  <c:v>3.7342599999999999</c:v>
                </c:pt>
                <c:pt idx="5860">
                  <c:v>3.7330700000000001</c:v>
                </c:pt>
                <c:pt idx="5861">
                  <c:v>3.7219699999999998</c:v>
                </c:pt>
                <c:pt idx="5862">
                  <c:v>3.7155900000000002</c:v>
                </c:pt>
                <c:pt idx="5863">
                  <c:v>3.7082899999999999</c:v>
                </c:pt>
                <c:pt idx="5864">
                  <c:v>3.70364</c:v>
                </c:pt>
                <c:pt idx="5865">
                  <c:v>3.6962799999999998</c:v>
                </c:pt>
                <c:pt idx="5866">
                  <c:v>3.6935799999999999</c:v>
                </c:pt>
                <c:pt idx="5867">
                  <c:v>3.6869200000000002</c:v>
                </c:pt>
                <c:pt idx="5868">
                  <c:v>3.6762800000000002</c:v>
                </c:pt>
                <c:pt idx="5869">
                  <c:v>3.6762800000000002</c:v>
                </c:pt>
                <c:pt idx="5870">
                  <c:v>3.6667299999999998</c:v>
                </c:pt>
                <c:pt idx="5871">
                  <c:v>3.6612300000000002</c:v>
                </c:pt>
                <c:pt idx="5872">
                  <c:v>3.6562100000000002</c:v>
                </c:pt>
                <c:pt idx="5873">
                  <c:v>3.6562100000000002</c:v>
                </c:pt>
                <c:pt idx="5874">
                  <c:v>3.6438299999999999</c:v>
                </c:pt>
                <c:pt idx="5875">
                  <c:v>3.6380699999999999</c:v>
                </c:pt>
                <c:pt idx="5876">
                  <c:v>3.6380699999999999</c:v>
                </c:pt>
                <c:pt idx="5877">
                  <c:v>3.6246800000000001</c:v>
                </c:pt>
                <c:pt idx="5878">
                  <c:v>3.6212800000000001</c:v>
                </c:pt>
                <c:pt idx="5879">
                  <c:v>3.6140400000000001</c:v>
                </c:pt>
                <c:pt idx="5880">
                  <c:v>3.6129500000000001</c:v>
                </c:pt>
                <c:pt idx="5881">
                  <c:v>3.6006300000000002</c:v>
                </c:pt>
                <c:pt idx="5882">
                  <c:v>3.5981100000000001</c:v>
                </c:pt>
                <c:pt idx="5883">
                  <c:v>3.59158</c:v>
                </c:pt>
                <c:pt idx="5884">
                  <c:v>3.5822699999999998</c:v>
                </c:pt>
                <c:pt idx="5885">
                  <c:v>3.57328</c:v>
                </c:pt>
                <c:pt idx="5886">
                  <c:v>3.5702699999999998</c:v>
                </c:pt>
                <c:pt idx="5887">
                  <c:v>3.5663100000000001</c:v>
                </c:pt>
                <c:pt idx="5888">
                  <c:v>3.55409</c:v>
                </c:pt>
                <c:pt idx="5889">
                  <c:v>3.5530200000000001</c:v>
                </c:pt>
                <c:pt idx="5890">
                  <c:v>3.5438399999999999</c:v>
                </c:pt>
                <c:pt idx="5891">
                  <c:v>3.54189</c:v>
                </c:pt>
                <c:pt idx="5892">
                  <c:v>3.5346199999999999</c:v>
                </c:pt>
                <c:pt idx="5893">
                  <c:v>3.53003</c:v>
                </c:pt>
                <c:pt idx="5894">
                  <c:v>3.5257499999999999</c:v>
                </c:pt>
                <c:pt idx="5895">
                  <c:v>3.5218400000000001</c:v>
                </c:pt>
                <c:pt idx="5896">
                  <c:v>3.5119199999999999</c:v>
                </c:pt>
                <c:pt idx="5897">
                  <c:v>3.50542</c:v>
                </c:pt>
                <c:pt idx="5898">
                  <c:v>3.50542</c:v>
                </c:pt>
                <c:pt idx="5899">
                  <c:v>3.4941900000000001</c:v>
                </c:pt>
                <c:pt idx="5900">
                  <c:v>3.4883899999999999</c:v>
                </c:pt>
                <c:pt idx="5901">
                  <c:v>3.4809700000000001</c:v>
                </c:pt>
                <c:pt idx="5902">
                  <c:v>3.4809700000000001</c:v>
                </c:pt>
                <c:pt idx="5903">
                  <c:v>3.4693800000000001</c:v>
                </c:pt>
                <c:pt idx="5904">
                  <c:v>3.4639199999999999</c:v>
                </c:pt>
                <c:pt idx="5905">
                  <c:v>3.4578600000000002</c:v>
                </c:pt>
                <c:pt idx="5906">
                  <c:v>3.4561899999999999</c:v>
                </c:pt>
                <c:pt idx="5907">
                  <c:v>3.4469799999999999</c:v>
                </c:pt>
                <c:pt idx="5908">
                  <c:v>3.4386999999999999</c:v>
                </c:pt>
                <c:pt idx="5909">
                  <c:v>3.4386999999999999</c:v>
                </c:pt>
                <c:pt idx="5910">
                  <c:v>3.4299200000000001</c:v>
                </c:pt>
                <c:pt idx="5911">
                  <c:v>3.4218899999999999</c:v>
                </c:pt>
                <c:pt idx="5912">
                  <c:v>3.4186800000000002</c:v>
                </c:pt>
                <c:pt idx="5913">
                  <c:v>3.41825</c:v>
                </c:pt>
                <c:pt idx="5914">
                  <c:v>3.4040499999999998</c:v>
                </c:pt>
                <c:pt idx="5915">
                  <c:v>3.4008600000000002</c:v>
                </c:pt>
                <c:pt idx="5916">
                  <c:v>3.3955700000000002</c:v>
                </c:pt>
                <c:pt idx="5917">
                  <c:v>3.3879899999999998</c:v>
                </c:pt>
                <c:pt idx="5918">
                  <c:v>3.3826700000000001</c:v>
                </c:pt>
                <c:pt idx="5919">
                  <c:v>3.3765399999999999</c:v>
                </c:pt>
                <c:pt idx="5920">
                  <c:v>3.3723299999999998</c:v>
                </c:pt>
                <c:pt idx="5921">
                  <c:v>3.36355</c:v>
                </c:pt>
                <c:pt idx="5922">
                  <c:v>3.3589000000000002</c:v>
                </c:pt>
                <c:pt idx="5923">
                  <c:v>3.35297</c:v>
                </c:pt>
                <c:pt idx="5924">
                  <c:v>3.3510599999999999</c:v>
                </c:pt>
                <c:pt idx="5925">
                  <c:v>3.3438500000000002</c:v>
                </c:pt>
                <c:pt idx="5926">
                  <c:v>3.3383400000000001</c:v>
                </c:pt>
                <c:pt idx="5927">
                  <c:v>3.33385</c:v>
                </c:pt>
                <c:pt idx="5928">
                  <c:v>3.32612</c:v>
                </c:pt>
                <c:pt idx="5929">
                  <c:v>3.3208899999999999</c:v>
                </c:pt>
                <c:pt idx="5930">
                  <c:v>3.3178800000000002</c:v>
                </c:pt>
                <c:pt idx="5931">
                  <c:v>3.3132899999999998</c:v>
                </c:pt>
                <c:pt idx="5932">
                  <c:v>3.3049400000000002</c:v>
                </c:pt>
                <c:pt idx="5933">
                  <c:v>3.2983699999999998</c:v>
                </c:pt>
                <c:pt idx="5934">
                  <c:v>3.2947199999999999</c:v>
                </c:pt>
                <c:pt idx="5935">
                  <c:v>3.2947199999999999</c:v>
                </c:pt>
                <c:pt idx="5936">
                  <c:v>3.2833700000000001</c:v>
                </c:pt>
                <c:pt idx="5937">
                  <c:v>3.2787299999999999</c:v>
                </c:pt>
                <c:pt idx="5938">
                  <c:v>3.2776100000000001</c:v>
                </c:pt>
                <c:pt idx="5939">
                  <c:v>3.2704800000000001</c:v>
                </c:pt>
                <c:pt idx="5940">
                  <c:v>3.2601100000000001</c:v>
                </c:pt>
                <c:pt idx="5941">
                  <c:v>3.2583299999999999</c:v>
                </c:pt>
                <c:pt idx="5942">
                  <c:v>3.2547100000000002</c:v>
                </c:pt>
                <c:pt idx="5943">
                  <c:v>3.2443300000000002</c:v>
                </c:pt>
                <c:pt idx="5944">
                  <c:v>3.2403900000000001</c:v>
                </c:pt>
                <c:pt idx="5945">
                  <c:v>3.23048</c:v>
                </c:pt>
                <c:pt idx="5946">
                  <c:v>3.2296</c:v>
                </c:pt>
                <c:pt idx="5947">
                  <c:v>3.2228699999999999</c:v>
                </c:pt>
                <c:pt idx="5948">
                  <c:v>3.2169699999999999</c:v>
                </c:pt>
                <c:pt idx="5949">
                  <c:v>3.2080000000000002</c:v>
                </c:pt>
                <c:pt idx="5950">
                  <c:v>3.20648</c:v>
                </c:pt>
                <c:pt idx="5951">
                  <c:v>3.19767</c:v>
                </c:pt>
                <c:pt idx="5952">
                  <c:v>3.1918899999999999</c:v>
                </c:pt>
                <c:pt idx="5953">
                  <c:v>3.1877599999999999</c:v>
                </c:pt>
                <c:pt idx="5954">
                  <c:v>3.1821600000000001</c:v>
                </c:pt>
                <c:pt idx="5955">
                  <c:v>3.1745399999999999</c:v>
                </c:pt>
                <c:pt idx="5956">
                  <c:v>3.1631900000000002</c:v>
                </c:pt>
                <c:pt idx="5957">
                  <c:v>3.1631900000000002</c:v>
                </c:pt>
                <c:pt idx="5958">
                  <c:v>3.1581800000000002</c:v>
                </c:pt>
                <c:pt idx="5959">
                  <c:v>3.1486200000000002</c:v>
                </c:pt>
                <c:pt idx="5960">
                  <c:v>3.13984</c:v>
                </c:pt>
                <c:pt idx="5961">
                  <c:v>3.1392000000000002</c:v>
                </c:pt>
                <c:pt idx="5962">
                  <c:v>3.1304099999999999</c:v>
                </c:pt>
                <c:pt idx="5963">
                  <c:v>3.1187499999999999</c:v>
                </c:pt>
                <c:pt idx="5964">
                  <c:v>3.1177899999999998</c:v>
                </c:pt>
                <c:pt idx="5965">
                  <c:v>3.11524</c:v>
                </c:pt>
                <c:pt idx="5966">
                  <c:v>3.10256</c:v>
                </c:pt>
                <c:pt idx="5967">
                  <c:v>3.0976499999999998</c:v>
                </c:pt>
                <c:pt idx="5968">
                  <c:v>3.0966800000000001</c:v>
                </c:pt>
                <c:pt idx="5969">
                  <c:v>3.0866600000000002</c:v>
                </c:pt>
                <c:pt idx="5970">
                  <c:v>3.0807699999999998</c:v>
                </c:pt>
                <c:pt idx="5971">
                  <c:v>3.0741999999999998</c:v>
                </c:pt>
                <c:pt idx="5972">
                  <c:v>3.07064</c:v>
                </c:pt>
                <c:pt idx="5973">
                  <c:v>3.0624400000000001</c:v>
                </c:pt>
                <c:pt idx="5974">
                  <c:v>3.0596100000000002</c:v>
                </c:pt>
                <c:pt idx="5975">
                  <c:v>3.0549499999999998</c:v>
                </c:pt>
                <c:pt idx="5976">
                  <c:v>3.04522</c:v>
                </c:pt>
                <c:pt idx="5977">
                  <c:v>3.0420699999999998</c:v>
                </c:pt>
                <c:pt idx="5978">
                  <c:v>3.0341200000000002</c:v>
                </c:pt>
                <c:pt idx="5979">
                  <c:v>3.0324200000000001</c:v>
                </c:pt>
                <c:pt idx="5980">
                  <c:v>3.0244300000000002</c:v>
                </c:pt>
                <c:pt idx="5981">
                  <c:v>3.0211199999999998</c:v>
                </c:pt>
                <c:pt idx="5982">
                  <c:v>3.0157600000000002</c:v>
                </c:pt>
                <c:pt idx="5983">
                  <c:v>3.0102699999999998</c:v>
                </c:pt>
                <c:pt idx="5984">
                  <c:v>3.0052099999999999</c:v>
                </c:pt>
                <c:pt idx="5985">
                  <c:v>2.9950700000000001</c:v>
                </c:pt>
                <c:pt idx="5986">
                  <c:v>2.9950700000000001</c:v>
                </c:pt>
                <c:pt idx="5987">
                  <c:v>2.9908999999999999</c:v>
                </c:pt>
                <c:pt idx="5988">
                  <c:v>2.98373</c:v>
                </c:pt>
                <c:pt idx="5989">
                  <c:v>2.9754900000000002</c:v>
                </c:pt>
                <c:pt idx="5990">
                  <c:v>2.9754900000000002</c:v>
                </c:pt>
                <c:pt idx="5991">
                  <c:v>2.96672</c:v>
                </c:pt>
                <c:pt idx="5992">
                  <c:v>2.9590999999999998</c:v>
                </c:pt>
                <c:pt idx="5993">
                  <c:v>2.9572699999999998</c:v>
                </c:pt>
                <c:pt idx="5994">
                  <c:v>2.9502700000000002</c:v>
                </c:pt>
                <c:pt idx="5995">
                  <c:v>2.9422600000000001</c:v>
                </c:pt>
                <c:pt idx="5996">
                  <c:v>2.9376699999999998</c:v>
                </c:pt>
                <c:pt idx="5997">
                  <c:v>2.93614</c:v>
                </c:pt>
                <c:pt idx="5998">
                  <c:v>2.9243199999999998</c:v>
                </c:pt>
                <c:pt idx="5999">
                  <c:v>2.9213900000000002</c:v>
                </c:pt>
                <c:pt idx="6000">
                  <c:v>2.9130600000000002</c:v>
                </c:pt>
                <c:pt idx="6001">
                  <c:v>2.9119999999999999</c:v>
                </c:pt>
                <c:pt idx="6002">
                  <c:v>2.9022999999999999</c:v>
                </c:pt>
                <c:pt idx="6003">
                  <c:v>2.89418</c:v>
                </c:pt>
                <c:pt idx="6004">
                  <c:v>2.8925100000000001</c:v>
                </c:pt>
                <c:pt idx="6005">
                  <c:v>2.8852699999999998</c:v>
                </c:pt>
                <c:pt idx="6006">
                  <c:v>2.8780299999999999</c:v>
                </c:pt>
                <c:pt idx="6007">
                  <c:v>2.8710100000000001</c:v>
                </c:pt>
                <c:pt idx="6008">
                  <c:v>2.8710100000000001</c:v>
                </c:pt>
                <c:pt idx="6009">
                  <c:v>2.86165</c:v>
                </c:pt>
                <c:pt idx="6010">
                  <c:v>2.8590100000000001</c:v>
                </c:pt>
                <c:pt idx="6011">
                  <c:v>2.8521999999999998</c:v>
                </c:pt>
                <c:pt idx="6012">
                  <c:v>2.8508499999999999</c:v>
                </c:pt>
                <c:pt idx="6013">
                  <c:v>2.8414899999999998</c:v>
                </c:pt>
                <c:pt idx="6014">
                  <c:v>2.8365300000000002</c:v>
                </c:pt>
                <c:pt idx="6015">
                  <c:v>2.8341099999999999</c:v>
                </c:pt>
                <c:pt idx="6016">
                  <c:v>2.8289300000000002</c:v>
                </c:pt>
                <c:pt idx="6017">
                  <c:v>2.82118</c:v>
                </c:pt>
                <c:pt idx="6018">
                  <c:v>2.8145799999999999</c:v>
                </c:pt>
                <c:pt idx="6019">
                  <c:v>2.8143199999999999</c:v>
                </c:pt>
                <c:pt idx="6020">
                  <c:v>2.80111</c:v>
                </c:pt>
                <c:pt idx="6021">
                  <c:v>2.7984399999999998</c:v>
                </c:pt>
                <c:pt idx="6022">
                  <c:v>2.7915800000000002</c:v>
                </c:pt>
                <c:pt idx="6023">
                  <c:v>2.78945</c:v>
                </c:pt>
                <c:pt idx="6024">
                  <c:v>2.7751000000000001</c:v>
                </c:pt>
                <c:pt idx="6025">
                  <c:v>2.7739600000000002</c:v>
                </c:pt>
                <c:pt idx="6026">
                  <c:v>2.7665199999999999</c:v>
                </c:pt>
                <c:pt idx="6027">
                  <c:v>2.7602899999999999</c:v>
                </c:pt>
                <c:pt idx="6028">
                  <c:v>2.7524199999999999</c:v>
                </c:pt>
                <c:pt idx="6029">
                  <c:v>2.73983</c:v>
                </c:pt>
                <c:pt idx="6030">
                  <c:v>2.73983</c:v>
                </c:pt>
                <c:pt idx="6031">
                  <c:v>2.72872</c:v>
                </c:pt>
                <c:pt idx="6032">
                  <c:v>2.7241399999999998</c:v>
                </c:pt>
                <c:pt idx="6033">
                  <c:v>2.7121900000000001</c:v>
                </c:pt>
                <c:pt idx="6034">
                  <c:v>2.7121900000000001</c:v>
                </c:pt>
                <c:pt idx="6035">
                  <c:v>2.7005499999999998</c:v>
                </c:pt>
                <c:pt idx="6036">
                  <c:v>2.6952199999999999</c:v>
                </c:pt>
                <c:pt idx="6037">
                  <c:v>2.6913900000000002</c:v>
                </c:pt>
                <c:pt idx="6038">
                  <c:v>2.68492</c:v>
                </c:pt>
                <c:pt idx="6039">
                  <c:v>2.6785100000000002</c:v>
                </c:pt>
                <c:pt idx="6040">
                  <c:v>2.6717900000000001</c:v>
                </c:pt>
                <c:pt idx="6041">
                  <c:v>2.6717900000000001</c:v>
                </c:pt>
                <c:pt idx="6042">
                  <c:v>2.6591100000000001</c:v>
                </c:pt>
                <c:pt idx="6043">
                  <c:v>2.6566100000000001</c:v>
                </c:pt>
                <c:pt idx="6044">
                  <c:v>2.6503199999999998</c:v>
                </c:pt>
                <c:pt idx="6045">
                  <c:v>2.6487699999999998</c:v>
                </c:pt>
                <c:pt idx="6046">
                  <c:v>2.6397900000000001</c:v>
                </c:pt>
                <c:pt idx="6047">
                  <c:v>2.6370100000000001</c:v>
                </c:pt>
                <c:pt idx="6048">
                  <c:v>2.6343899999999998</c:v>
                </c:pt>
                <c:pt idx="6049">
                  <c:v>2.62669</c:v>
                </c:pt>
                <c:pt idx="6050">
                  <c:v>2.6260300000000001</c:v>
                </c:pt>
                <c:pt idx="6051">
                  <c:v>2.6140699999999999</c:v>
                </c:pt>
                <c:pt idx="6052">
                  <c:v>2.6140699999999999</c:v>
                </c:pt>
                <c:pt idx="6053">
                  <c:v>2.6063299999999998</c:v>
                </c:pt>
                <c:pt idx="6054">
                  <c:v>2.6040399999999999</c:v>
                </c:pt>
                <c:pt idx="6055">
                  <c:v>2.5913599999999999</c:v>
                </c:pt>
                <c:pt idx="6056">
                  <c:v>2.5913599999999999</c:v>
                </c:pt>
                <c:pt idx="6057">
                  <c:v>2.5839699999999999</c:v>
                </c:pt>
                <c:pt idx="6058">
                  <c:v>2.5747</c:v>
                </c:pt>
                <c:pt idx="6059">
                  <c:v>2.57429</c:v>
                </c:pt>
                <c:pt idx="6060">
                  <c:v>2.5670799999999998</c:v>
                </c:pt>
                <c:pt idx="6061">
                  <c:v>2.55857</c:v>
                </c:pt>
                <c:pt idx="6062">
                  <c:v>2.5563699999999998</c:v>
                </c:pt>
                <c:pt idx="6063">
                  <c:v>2.5548600000000001</c:v>
                </c:pt>
                <c:pt idx="6064">
                  <c:v>2.5437799999999999</c:v>
                </c:pt>
                <c:pt idx="6065">
                  <c:v>2.5359099999999999</c:v>
                </c:pt>
                <c:pt idx="6066">
                  <c:v>2.5268199999999998</c:v>
                </c:pt>
                <c:pt idx="6067">
                  <c:v>2.5268199999999998</c:v>
                </c:pt>
                <c:pt idx="6068">
                  <c:v>2.5177900000000002</c:v>
                </c:pt>
                <c:pt idx="6069">
                  <c:v>2.5115599999999998</c:v>
                </c:pt>
                <c:pt idx="6070">
                  <c:v>2.5060500000000001</c:v>
                </c:pt>
                <c:pt idx="6071">
                  <c:v>2.4992800000000002</c:v>
                </c:pt>
                <c:pt idx="6072">
                  <c:v>2.4906700000000002</c:v>
                </c:pt>
                <c:pt idx="6073">
                  <c:v>2.4797199999999999</c:v>
                </c:pt>
                <c:pt idx="6074">
                  <c:v>2.4797199999999999</c:v>
                </c:pt>
                <c:pt idx="6075">
                  <c:v>2.4683799999999998</c:v>
                </c:pt>
                <c:pt idx="6076">
                  <c:v>2.4617200000000001</c:v>
                </c:pt>
                <c:pt idx="6077">
                  <c:v>2.44923</c:v>
                </c:pt>
                <c:pt idx="6078">
                  <c:v>2.4472499999999999</c:v>
                </c:pt>
                <c:pt idx="6079">
                  <c:v>2.4354499999999999</c:v>
                </c:pt>
                <c:pt idx="6080">
                  <c:v>2.4248799999999999</c:v>
                </c:pt>
                <c:pt idx="6081">
                  <c:v>2.41865</c:v>
                </c:pt>
                <c:pt idx="6082">
                  <c:v>2.4093399999999998</c:v>
                </c:pt>
                <c:pt idx="6083">
                  <c:v>2.4045899999999998</c:v>
                </c:pt>
                <c:pt idx="6084">
                  <c:v>2.38903</c:v>
                </c:pt>
                <c:pt idx="6085">
                  <c:v>2.3875999999999999</c:v>
                </c:pt>
                <c:pt idx="6086">
                  <c:v>2.3757999999999999</c:v>
                </c:pt>
                <c:pt idx="6087">
                  <c:v>2.36985</c:v>
                </c:pt>
                <c:pt idx="6088">
                  <c:v>2.3537300000000001</c:v>
                </c:pt>
                <c:pt idx="6089">
                  <c:v>2.3537300000000001</c:v>
                </c:pt>
                <c:pt idx="6090">
                  <c:v>2.3423699999999998</c:v>
                </c:pt>
                <c:pt idx="6091">
                  <c:v>2.33331</c:v>
                </c:pt>
                <c:pt idx="6092">
                  <c:v>2.3291900000000001</c:v>
                </c:pt>
                <c:pt idx="6093">
                  <c:v>2.31873</c:v>
                </c:pt>
                <c:pt idx="6094">
                  <c:v>2.3149299999999999</c:v>
                </c:pt>
                <c:pt idx="6095">
                  <c:v>2.3008999999999999</c:v>
                </c:pt>
                <c:pt idx="6096">
                  <c:v>2.3008999999999999</c:v>
                </c:pt>
                <c:pt idx="6097">
                  <c:v>2.2933300000000001</c:v>
                </c:pt>
                <c:pt idx="6098">
                  <c:v>2.28362</c:v>
                </c:pt>
                <c:pt idx="6099">
                  <c:v>2.2827099999999998</c:v>
                </c:pt>
                <c:pt idx="6100">
                  <c:v>2.2789999999999999</c:v>
                </c:pt>
                <c:pt idx="6101">
                  <c:v>2.2720099999999999</c:v>
                </c:pt>
                <c:pt idx="6102">
                  <c:v>2.2669700000000002</c:v>
                </c:pt>
                <c:pt idx="6103">
                  <c:v>2.2638400000000001</c:v>
                </c:pt>
                <c:pt idx="6104">
                  <c:v>2.2558600000000002</c:v>
                </c:pt>
                <c:pt idx="6105">
                  <c:v>2.2490299999999999</c:v>
                </c:pt>
                <c:pt idx="6106">
                  <c:v>2.2391999999999999</c:v>
                </c:pt>
                <c:pt idx="6107">
                  <c:v>2.2391999999999999</c:v>
                </c:pt>
                <c:pt idx="6108">
                  <c:v>2.2317200000000001</c:v>
                </c:pt>
                <c:pt idx="6109">
                  <c:v>2.2218800000000001</c:v>
                </c:pt>
                <c:pt idx="6110">
                  <c:v>2.2129699999999999</c:v>
                </c:pt>
                <c:pt idx="6111">
                  <c:v>2.2129699999999999</c:v>
                </c:pt>
                <c:pt idx="6112">
                  <c:v>2.2071999999999998</c:v>
                </c:pt>
                <c:pt idx="6113">
                  <c:v>2.1997399999999998</c:v>
                </c:pt>
                <c:pt idx="6114">
                  <c:v>2.19665</c:v>
                </c:pt>
                <c:pt idx="6115">
                  <c:v>2.19665</c:v>
                </c:pt>
                <c:pt idx="6116">
                  <c:v>2.1943999999999999</c:v>
                </c:pt>
                <c:pt idx="6117">
                  <c:v>2.1896499999999999</c:v>
                </c:pt>
                <c:pt idx="6118">
                  <c:v>2.1896499999999999</c:v>
                </c:pt>
                <c:pt idx="6119">
                  <c:v>2.1896499999999999</c:v>
                </c:pt>
                <c:pt idx="6120">
                  <c:v>2.1896499999999999</c:v>
                </c:pt>
                <c:pt idx="6121">
                  <c:v>2.1875499999999999</c:v>
                </c:pt>
                <c:pt idx="6122">
                  <c:v>2.1875499999999999</c:v>
                </c:pt>
                <c:pt idx="6123">
                  <c:v>2.1875499999999999</c:v>
                </c:pt>
                <c:pt idx="6124">
                  <c:v>2.1862200000000001</c:v>
                </c:pt>
                <c:pt idx="6125">
                  <c:v>2.18384</c:v>
                </c:pt>
                <c:pt idx="6126">
                  <c:v>2.18384</c:v>
                </c:pt>
                <c:pt idx="6127">
                  <c:v>2.18384</c:v>
                </c:pt>
                <c:pt idx="6128">
                  <c:v>2.17794</c:v>
                </c:pt>
                <c:pt idx="6129">
                  <c:v>2.17794</c:v>
                </c:pt>
                <c:pt idx="6130">
                  <c:v>2.1743299999999999</c:v>
                </c:pt>
                <c:pt idx="6131">
                  <c:v>2.1729799999999999</c:v>
                </c:pt>
                <c:pt idx="6132">
                  <c:v>2.1669100000000001</c:v>
                </c:pt>
                <c:pt idx="6133">
                  <c:v>2.16554</c:v>
                </c:pt>
                <c:pt idx="6134">
                  <c:v>2.1594000000000002</c:v>
                </c:pt>
                <c:pt idx="6135">
                  <c:v>2.15726</c:v>
                </c:pt>
                <c:pt idx="6136">
                  <c:v>2.15639</c:v>
                </c:pt>
                <c:pt idx="6137">
                  <c:v>2.1519400000000002</c:v>
                </c:pt>
                <c:pt idx="6138">
                  <c:v>2.1459600000000001</c:v>
                </c:pt>
                <c:pt idx="6139">
                  <c:v>2.1403599999999998</c:v>
                </c:pt>
                <c:pt idx="6140">
                  <c:v>2.1403599999999998</c:v>
                </c:pt>
                <c:pt idx="6141">
                  <c:v>2.1354000000000002</c:v>
                </c:pt>
                <c:pt idx="6142">
                  <c:v>2.1327699999999998</c:v>
                </c:pt>
                <c:pt idx="6143">
                  <c:v>2.1291099999999998</c:v>
                </c:pt>
                <c:pt idx="6144">
                  <c:v>2.1262799999999999</c:v>
                </c:pt>
                <c:pt idx="6145">
                  <c:v>2.11971</c:v>
                </c:pt>
                <c:pt idx="6146">
                  <c:v>2.1152899999999999</c:v>
                </c:pt>
                <c:pt idx="6147">
                  <c:v>2.1152899999999999</c:v>
                </c:pt>
                <c:pt idx="6148">
                  <c:v>2.1112700000000002</c:v>
                </c:pt>
                <c:pt idx="6149">
                  <c:v>2.1077400000000002</c:v>
                </c:pt>
                <c:pt idx="6150">
                  <c:v>2.1012900000000001</c:v>
                </c:pt>
                <c:pt idx="6151">
                  <c:v>2.0988600000000002</c:v>
                </c:pt>
                <c:pt idx="6152">
                  <c:v>2.0907100000000001</c:v>
                </c:pt>
                <c:pt idx="6153">
                  <c:v>2.0888200000000001</c:v>
                </c:pt>
                <c:pt idx="6154">
                  <c:v>2.0800399999999999</c:v>
                </c:pt>
                <c:pt idx="6155">
                  <c:v>2.07952</c:v>
                </c:pt>
                <c:pt idx="6156">
                  <c:v>2.07172</c:v>
                </c:pt>
                <c:pt idx="6157">
                  <c:v>2.0616400000000001</c:v>
                </c:pt>
                <c:pt idx="6158">
                  <c:v>2.05748</c:v>
                </c:pt>
                <c:pt idx="6159">
                  <c:v>2.0558800000000002</c:v>
                </c:pt>
                <c:pt idx="6160">
                  <c:v>2.0484599999999999</c:v>
                </c:pt>
                <c:pt idx="6161">
                  <c:v>2.0379399999999999</c:v>
                </c:pt>
                <c:pt idx="6162">
                  <c:v>2.0379399999999999</c:v>
                </c:pt>
                <c:pt idx="6163">
                  <c:v>2.0311900000000001</c:v>
                </c:pt>
                <c:pt idx="6164">
                  <c:v>2.0230100000000002</c:v>
                </c:pt>
                <c:pt idx="6165">
                  <c:v>2.0167999999999999</c:v>
                </c:pt>
                <c:pt idx="6166">
                  <c:v>2.0148199999999998</c:v>
                </c:pt>
                <c:pt idx="6167">
                  <c:v>2.00509</c:v>
                </c:pt>
                <c:pt idx="6168">
                  <c:v>1.99868</c:v>
                </c:pt>
                <c:pt idx="6169">
                  <c:v>1.99553</c:v>
                </c:pt>
                <c:pt idx="6170">
                  <c:v>1.98786</c:v>
                </c:pt>
                <c:pt idx="6171">
                  <c:v>1.9848300000000001</c:v>
                </c:pt>
                <c:pt idx="6172">
                  <c:v>1.9734499999999999</c:v>
                </c:pt>
                <c:pt idx="6173">
                  <c:v>1.9656400000000001</c:v>
                </c:pt>
                <c:pt idx="6174">
                  <c:v>1.95922</c:v>
                </c:pt>
                <c:pt idx="6175">
                  <c:v>1.95791</c:v>
                </c:pt>
                <c:pt idx="6176">
                  <c:v>1.9468099999999999</c:v>
                </c:pt>
                <c:pt idx="6177">
                  <c:v>1.9431099999999999</c:v>
                </c:pt>
                <c:pt idx="6178">
                  <c:v>1.93658</c:v>
                </c:pt>
                <c:pt idx="6179">
                  <c:v>1.92997</c:v>
                </c:pt>
                <c:pt idx="6180">
                  <c:v>1.92177</c:v>
                </c:pt>
                <c:pt idx="6181">
                  <c:v>1.9194500000000001</c:v>
                </c:pt>
                <c:pt idx="6182">
                  <c:v>1.9144099999999999</c:v>
                </c:pt>
                <c:pt idx="6183">
                  <c:v>1.90134</c:v>
                </c:pt>
                <c:pt idx="6184">
                  <c:v>1.90134</c:v>
                </c:pt>
                <c:pt idx="6185">
                  <c:v>1.8920999999999999</c:v>
                </c:pt>
                <c:pt idx="6186">
                  <c:v>1.88412</c:v>
                </c:pt>
                <c:pt idx="6187">
                  <c:v>1.87558</c:v>
                </c:pt>
                <c:pt idx="6188">
                  <c:v>1.87205</c:v>
                </c:pt>
                <c:pt idx="6189">
                  <c:v>1.86019</c:v>
                </c:pt>
                <c:pt idx="6190">
                  <c:v>1.85236</c:v>
                </c:pt>
                <c:pt idx="6191">
                  <c:v>1.8508899999999999</c:v>
                </c:pt>
                <c:pt idx="6192">
                  <c:v>1.8439099999999999</c:v>
                </c:pt>
                <c:pt idx="6193">
                  <c:v>1.8370200000000001</c:v>
                </c:pt>
                <c:pt idx="6194">
                  <c:v>1.82928</c:v>
                </c:pt>
                <c:pt idx="6195">
                  <c:v>1.8244100000000001</c:v>
                </c:pt>
                <c:pt idx="6196">
                  <c:v>1.8190900000000001</c:v>
                </c:pt>
                <c:pt idx="6197">
                  <c:v>1.81656</c:v>
                </c:pt>
                <c:pt idx="6198">
                  <c:v>1.80589</c:v>
                </c:pt>
                <c:pt idx="6199">
                  <c:v>1.80535</c:v>
                </c:pt>
                <c:pt idx="6200">
                  <c:v>1.8010999999999999</c:v>
                </c:pt>
                <c:pt idx="6201">
                  <c:v>1.7900499999999999</c:v>
                </c:pt>
                <c:pt idx="6202">
                  <c:v>1.78626</c:v>
                </c:pt>
                <c:pt idx="6203">
                  <c:v>1.7854699999999999</c:v>
                </c:pt>
                <c:pt idx="6204">
                  <c:v>1.7805</c:v>
                </c:pt>
                <c:pt idx="6205">
                  <c:v>1.7677700000000001</c:v>
                </c:pt>
                <c:pt idx="6206">
                  <c:v>1.7677700000000001</c:v>
                </c:pt>
                <c:pt idx="6207">
                  <c:v>1.7638499999999999</c:v>
                </c:pt>
                <c:pt idx="6208">
                  <c:v>1.75743</c:v>
                </c:pt>
                <c:pt idx="6209">
                  <c:v>1.7519899999999999</c:v>
                </c:pt>
                <c:pt idx="6210">
                  <c:v>1.7484900000000001</c:v>
                </c:pt>
                <c:pt idx="6211">
                  <c:v>1.7434099999999999</c:v>
                </c:pt>
                <c:pt idx="6212">
                  <c:v>1.7374000000000001</c:v>
                </c:pt>
                <c:pt idx="6213">
                  <c:v>1.73445</c:v>
                </c:pt>
                <c:pt idx="6214">
                  <c:v>1.72664</c:v>
                </c:pt>
                <c:pt idx="6215">
                  <c:v>1.7243299999999999</c:v>
                </c:pt>
                <c:pt idx="6216">
                  <c:v>1.7128300000000001</c:v>
                </c:pt>
                <c:pt idx="6217">
                  <c:v>1.7103299999999999</c:v>
                </c:pt>
                <c:pt idx="6218">
                  <c:v>1.7034</c:v>
                </c:pt>
                <c:pt idx="6219">
                  <c:v>1.6994</c:v>
                </c:pt>
                <c:pt idx="6220">
                  <c:v>1.6914800000000001</c:v>
                </c:pt>
                <c:pt idx="6221">
                  <c:v>1.6871799999999999</c:v>
                </c:pt>
                <c:pt idx="6222">
                  <c:v>1.6807799999999999</c:v>
                </c:pt>
                <c:pt idx="6223">
                  <c:v>1.67452</c:v>
                </c:pt>
                <c:pt idx="6224">
                  <c:v>1.67178</c:v>
                </c:pt>
                <c:pt idx="6225">
                  <c:v>1.66591</c:v>
                </c:pt>
                <c:pt idx="6226">
                  <c:v>1.6637900000000001</c:v>
                </c:pt>
                <c:pt idx="6227">
                  <c:v>1.6521999999999999</c:v>
                </c:pt>
                <c:pt idx="6228">
                  <c:v>1.6517599999999999</c:v>
                </c:pt>
                <c:pt idx="6229">
                  <c:v>1.6438699999999999</c:v>
                </c:pt>
                <c:pt idx="6230">
                  <c:v>1.6375900000000001</c:v>
                </c:pt>
                <c:pt idx="6231">
                  <c:v>1.63113</c:v>
                </c:pt>
                <c:pt idx="6232">
                  <c:v>1.6286400000000001</c:v>
                </c:pt>
                <c:pt idx="6233">
                  <c:v>1.61964</c:v>
                </c:pt>
                <c:pt idx="6234">
                  <c:v>1.6142099999999999</c:v>
                </c:pt>
                <c:pt idx="6235">
                  <c:v>1.61165</c:v>
                </c:pt>
                <c:pt idx="6236">
                  <c:v>1.60484</c:v>
                </c:pt>
                <c:pt idx="6237">
                  <c:v>1.6007899999999999</c:v>
                </c:pt>
                <c:pt idx="6238">
                  <c:v>1.59009</c:v>
                </c:pt>
                <c:pt idx="6239">
                  <c:v>1.59009</c:v>
                </c:pt>
                <c:pt idx="6240">
                  <c:v>1.58724</c:v>
                </c:pt>
                <c:pt idx="6241">
                  <c:v>1.58094</c:v>
                </c:pt>
                <c:pt idx="6242">
                  <c:v>1.5742799999999999</c:v>
                </c:pt>
                <c:pt idx="6243">
                  <c:v>1.5742799999999999</c:v>
                </c:pt>
                <c:pt idx="6244">
                  <c:v>1.5690299999999999</c:v>
                </c:pt>
                <c:pt idx="6245">
                  <c:v>1.56111</c:v>
                </c:pt>
                <c:pt idx="6246">
                  <c:v>1.56111</c:v>
                </c:pt>
                <c:pt idx="6247">
                  <c:v>1.55769</c:v>
                </c:pt>
                <c:pt idx="6248">
                  <c:v>1.55328</c:v>
                </c:pt>
                <c:pt idx="6249">
                  <c:v>1.5427</c:v>
                </c:pt>
                <c:pt idx="6250">
                  <c:v>1.54173</c:v>
                </c:pt>
                <c:pt idx="6251">
                  <c:v>1.53671</c:v>
                </c:pt>
                <c:pt idx="6252">
                  <c:v>1.5291999999999999</c:v>
                </c:pt>
                <c:pt idx="6253">
                  <c:v>1.5223599999999999</c:v>
                </c:pt>
                <c:pt idx="6254">
                  <c:v>1.51816</c:v>
                </c:pt>
                <c:pt idx="6255">
                  <c:v>1.5145500000000001</c:v>
                </c:pt>
                <c:pt idx="6256">
                  <c:v>1.50654</c:v>
                </c:pt>
                <c:pt idx="6257">
                  <c:v>1.50339</c:v>
                </c:pt>
                <c:pt idx="6258">
                  <c:v>1.49553</c:v>
                </c:pt>
                <c:pt idx="6259">
                  <c:v>1.4930399999999999</c:v>
                </c:pt>
                <c:pt idx="6260">
                  <c:v>1.4853499999999999</c:v>
                </c:pt>
                <c:pt idx="6261">
                  <c:v>1.4822599999999999</c:v>
                </c:pt>
                <c:pt idx="6262">
                  <c:v>1.47654</c:v>
                </c:pt>
                <c:pt idx="6263">
                  <c:v>1.4744999999999999</c:v>
                </c:pt>
                <c:pt idx="6264">
                  <c:v>1.46689</c:v>
                </c:pt>
                <c:pt idx="6265">
                  <c:v>1.46139</c:v>
                </c:pt>
                <c:pt idx="6266">
                  <c:v>1.46119</c:v>
                </c:pt>
                <c:pt idx="6267">
                  <c:v>1.45164</c:v>
                </c:pt>
                <c:pt idx="6268">
                  <c:v>1.4491099999999999</c:v>
                </c:pt>
                <c:pt idx="6269">
                  <c:v>1.44804</c:v>
                </c:pt>
                <c:pt idx="6270">
                  <c:v>1.4434199999999999</c:v>
                </c:pt>
                <c:pt idx="6271">
                  <c:v>1.4319599999999999</c:v>
                </c:pt>
                <c:pt idx="6272">
                  <c:v>1.4319599999999999</c:v>
                </c:pt>
                <c:pt idx="6273">
                  <c:v>1.42971</c:v>
                </c:pt>
                <c:pt idx="6274">
                  <c:v>1.4215899999999999</c:v>
                </c:pt>
                <c:pt idx="6275">
                  <c:v>1.4191</c:v>
                </c:pt>
                <c:pt idx="6276">
                  <c:v>1.41482</c:v>
                </c:pt>
                <c:pt idx="6277">
                  <c:v>1.4128799999999999</c:v>
                </c:pt>
                <c:pt idx="6278">
                  <c:v>1.40621</c:v>
                </c:pt>
                <c:pt idx="6279">
                  <c:v>1.40621</c:v>
                </c:pt>
                <c:pt idx="6280">
                  <c:v>1.4017500000000001</c:v>
                </c:pt>
                <c:pt idx="6281">
                  <c:v>1.3983300000000001</c:v>
                </c:pt>
                <c:pt idx="6282">
                  <c:v>1.39263</c:v>
                </c:pt>
                <c:pt idx="6283">
                  <c:v>1.39263</c:v>
                </c:pt>
                <c:pt idx="6284">
                  <c:v>1.3859999999999999</c:v>
                </c:pt>
                <c:pt idx="6285">
                  <c:v>1.3833899999999999</c:v>
                </c:pt>
                <c:pt idx="6286">
                  <c:v>1.3797699999999999</c:v>
                </c:pt>
                <c:pt idx="6287">
                  <c:v>1.37547</c:v>
                </c:pt>
                <c:pt idx="6288">
                  <c:v>1.3734599999999999</c:v>
                </c:pt>
                <c:pt idx="6289">
                  <c:v>1.3685099999999999</c:v>
                </c:pt>
                <c:pt idx="6290">
                  <c:v>1.3633200000000001</c:v>
                </c:pt>
                <c:pt idx="6291">
                  <c:v>1.3633200000000001</c:v>
                </c:pt>
                <c:pt idx="6292">
                  <c:v>1.3604000000000001</c:v>
                </c:pt>
                <c:pt idx="6293">
                  <c:v>1.3502700000000001</c:v>
                </c:pt>
                <c:pt idx="6294">
                  <c:v>1.3499300000000001</c:v>
                </c:pt>
                <c:pt idx="6295">
                  <c:v>1.34985</c:v>
                </c:pt>
                <c:pt idx="6296">
                  <c:v>1.34006</c:v>
                </c:pt>
                <c:pt idx="6297">
                  <c:v>1.3360700000000001</c:v>
                </c:pt>
                <c:pt idx="6298">
                  <c:v>1.3340399999999999</c:v>
                </c:pt>
                <c:pt idx="6299">
                  <c:v>1.3310299999999999</c:v>
                </c:pt>
                <c:pt idx="6300">
                  <c:v>1.32111</c:v>
                </c:pt>
                <c:pt idx="6301">
                  <c:v>1.32111</c:v>
                </c:pt>
                <c:pt idx="6302">
                  <c:v>1.3162799999999999</c:v>
                </c:pt>
                <c:pt idx="6303">
                  <c:v>1.3113300000000001</c:v>
                </c:pt>
                <c:pt idx="6304">
                  <c:v>1.3050299999999999</c:v>
                </c:pt>
                <c:pt idx="6305">
                  <c:v>1.29996</c:v>
                </c:pt>
                <c:pt idx="6306">
                  <c:v>1.2994699999999999</c:v>
                </c:pt>
                <c:pt idx="6307">
                  <c:v>1.29426</c:v>
                </c:pt>
                <c:pt idx="6308">
                  <c:v>1.2873300000000001</c:v>
                </c:pt>
                <c:pt idx="6309">
                  <c:v>1.2824500000000001</c:v>
                </c:pt>
                <c:pt idx="6310">
                  <c:v>1.2824500000000001</c:v>
                </c:pt>
                <c:pt idx="6311">
                  <c:v>1.2697700000000001</c:v>
                </c:pt>
                <c:pt idx="6312">
                  <c:v>1.2692699999999999</c:v>
                </c:pt>
                <c:pt idx="6313">
                  <c:v>1.2643599999999999</c:v>
                </c:pt>
                <c:pt idx="6314">
                  <c:v>1.25858</c:v>
                </c:pt>
                <c:pt idx="6315">
                  <c:v>1.24909</c:v>
                </c:pt>
                <c:pt idx="6316">
                  <c:v>1.2436499999999999</c:v>
                </c:pt>
                <c:pt idx="6317">
                  <c:v>1.242</c:v>
                </c:pt>
                <c:pt idx="6318">
                  <c:v>1.23237</c:v>
                </c:pt>
                <c:pt idx="6319">
                  <c:v>1.2246699999999999</c:v>
                </c:pt>
                <c:pt idx="6320">
                  <c:v>1.22333</c:v>
                </c:pt>
                <c:pt idx="6321">
                  <c:v>1.21759</c:v>
                </c:pt>
                <c:pt idx="6322">
                  <c:v>1.2100200000000001</c:v>
                </c:pt>
                <c:pt idx="6323">
                  <c:v>1.20825</c:v>
                </c:pt>
                <c:pt idx="6324">
                  <c:v>1.20251</c:v>
                </c:pt>
                <c:pt idx="6325">
                  <c:v>1.19634</c:v>
                </c:pt>
                <c:pt idx="6326">
                  <c:v>1.1919999999999999</c:v>
                </c:pt>
                <c:pt idx="6327">
                  <c:v>1.1905399999999999</c:v>
                </c:pt>
                <c:pt idx="6328">
                  <c:v>1.1824699999999999</c:v>
                </c:pt>
                <c:pt idx="6329">
                  <c:v>1.1775</c:v>
                </c:pt>
                <c:pt idx="6330">
                  <c:v>1.1716</c:v>
                </c:pt>
                <c:pt idx="6331">
                  <c:v>1.16275</c:v>
                </c:pt>
                <c:pt idx="6332">
                  <c:v>1.16265</c:v>
                </c:pt>
                <c:pt idx="6333">
                  <c:v>1.15167</c:v>
                </c:pt>
                <c:pt idx="6334">
                  <c:v>1.14436</c:v>
                </c:pt>
                <c:pt idx="6335">
                  <c:v>1.14124</c:v>
                </c:pt>
                <c:pt idx="6336">
                  <c:v>1.1351899999999999</c:v>
                </c:pt>
                <c:pt idx="6337">
                  <c:v>1.12392</c:v>
                </c:pt>
                <c:pt idx="6338">
                  <c:v>1.1179699999999999</c:v>
                </c:pt>
                <c:pt idx="6339">
                  <c:v>1.1179699999999999</c:v>
                </c:pt>
                <c:pt idx="6340">
                  <c:v>1.10646</c:v>
                </c:pt>
                <c:pt idx="6341">
                  <c:v>1.0978699999999999</c:v>
                </c:pt>
                <c:pt idx="6342">
                  <c:v>1.09676</c:v>
                </c:pt>
                <c:pt idx="6343">
                  <c:v>1.09161</c:v>
                </c:pt>
                <c:pt idx="6344">
                  <c:v>1.0799799999999999</c:v>
                </c:pt>
                <c:pt idx="6345">
                  <c:v>1.0786100000000001</c:v>
                </c:pt>
                <c:pt idx="6346">
                  <c:v>1.07159</c:v>
                </c:pt>
                <c:pt idx="6347">
                  <c:v>1.0634999999999999</c:v>
                </c:pt>
                <c:pt idx="6348">
                  <c:v>1.05572</c:v>
                </c:pt>
                <c:pt idx="6349">
                  <c:v>1.0548999999999999</c:v>
                </c:pt>
                <c:pt idx="6350">
                  <c:v>1.04633</c:v>
                </c:pt>
                <c:pt idx="6351">
                  <c:v>1.0374000000000001</c:v>
                </c:pt>
                <c:pt idx="6352">
                  <c:v>1.0341899999999999</c:v>
                </c:pt>
                <c:pt idx="6353">
                  <c:v>1.02572</c:v>
                </c:pt>
                <c:pt idx="6354">
                  <c:v>1.0215799999999999</c:v>
                </c:pt>
                <c:pt idx="6355">
                  <c:v>1.01461</c:v>
                </c:pt>
                <c:pt idx="6356">
                  <c:v>1.0093300000000001</c:v>
                </c:pt>
                <c:pt idx="6357">
                  <c:v>1.0018199999999999</c:v>
                </c:pt>
                <c:pt idx="6358">
                  <c:v>0.99956999999999996</c:v>
                </c:pt>
                <c:pt idx="6359">
                  <c:v>0.99075000000000002</c:v>
                </c:pt>
                <c:pt idx="6360">
                  <c:v>0.98199999999999998</c:v>
                </c:pt>
                <c:pt idx="6361">
                  <c:v>0.98199999999999998</c:v>
                </c:pt>
                <c:pt idx="6362">
                  <c:v>0.97502999999999995</c:v>
                </c:pt>
                <c:pt idx="6363">
                  <c:v>0.96133000000000002</c:v>
                </c:pt>
                <c:pt idx="6364">
                  <c:v>0.96026</c:v>
                </c:pt>
                <c:pt idx="6365">
                  <c:v>0.95737000000000005</c:v>
                </c:pt>
                <c:pt idx="6366">
                  <c:v>0.94745000000000001</c:v>
                </c:pt>
                <c:pt idx="6367">
                  <c:v>0.94094999999999995</c:v>
                </c:pt>
                <c:pt idx="6368">
                  <c:v>0.93747999999999998</c:v>
                </c:pt>
                <c:pt idx="6369">
                  <c:v>0.93186000000000002</c:v>
                </c:pt>
                <c:pt idx="6370">
                  <c:v>0.92103000000000002</c:v>
                </c:pt>
                <c:pt idx="6371">
                  <c:v>0.91886999999999996</c:v>
                </c:pt>
                <c:pt idx="6372">
                  <c:v>0.91869000000000001</c:v>
                </c:pt>
                <c:pt idx="6373">
                  <c:v>0.90652999999999995</c:v>
                </c:pt>
                <c:pt idx="6374">
                  <c:v>0.89907999999999999</c:v>
                </c:pt>
                <c:pt idx="6375">
                  <c:v>0.89537999999999995</c:v>
                </c:pt>
                <c:pt idx="6376">
                  <c:v>0.89224000000000003</c:v>
                </c:pt>
                <c:pt idx="6377">
                  <c:v>0.88148000000000004</c:v>
                </c:pt>
                <c:pt idx="6378">
                  <c:v>0.87678</c:v>
                </c:pt>
                <c:pt idx="6379">
                  <c:v>0.87339999999999995</c:v>
                </c:pt>
                <c:pt idx="6380">
                  <c:v>0.86743999999999999</c:v>
                </c:pt>
                <c:pt idx="6381">
                  <c:v>0.85387999999999997</c:v>
                </c:pt>
                <c:pt idx="6382">
                  <c:v>0.85167999999999999</c:v>
                </c:pt>
                <c:pt idx="6383">
                  <c:v>0.85050999999999999</c:v>
                </c:pt>
                <c:pt idx="6384">
                  <c:v>0.83831</c:v>
                </c:pt>
                <c:pt idx="6385">
                  <c:v>0.82979000000000003</c:v>
                </c:pt>
                <c:pt idx="6386">
                  <c:v>0.82815000000000005</c:v>
                </c:pt>
                <c:pt idx="6387">
                  <c:v>0.82584000000000002</c:v>
                </c:pt>
                <c:pt idx="6388">
                  <c:v>0.81411999999999995</c:v>
                </c:pt>
                <c:pt idx="6389">
                  <c:v>0.81254999999999999</c:v>
                </c:pt>
                <c:pt idx="6390">
                  <c:v>0.80837000000000003</c:v>
                </c:pt>
                <c:pt idx="6391">
                  <c:v>0.80359000000000003</c:v>
                </c:pt>
                <c:pt idx="6392">
                  <c:v>0.79754000000000003</c:v>
                </c:pt>
                <c:pt idx="6393">
                  <c:v>0.79754000000000003</c:v>
                </c:pt>
                <c:pt idx="6394">
                  <c:v>0.79583000000000004</c:v>
                </c:pt>
                <c:pt idx="6395">
                  <c:v>0.78737999999999997</c:v>
                </c:pt>
                <c:pt idx="6396">
                  <c:v>0.78400999999999998</c:v>
                </c:pt>
                <c:pt idx="6397">
                  <c:v>0.77932999999999997</c:v>
                </c:pt>
                <c:pt idx="6398">
                  <c:v>0.77842</c:v>
                </c:pt>
                <c:pt idx="6399">
                  <c:v>0.77110999999999996</c:v>
                </c:pt>
                <c:pt idx="6400">
                  <c:v>0.76654999999999995</c:v>
                </c:pt>
                <c:pt idx="6401">
                  <c:v>0.76268999999999998</c:v>
                </c:pt>
                <c:pt idx="6402">
                  <c:v>0.76005999999999996</c:v>
                </c:pt>
                <c:pt idx="6403">
                  <c:v>0.75097000000000003</c:v>
                </c:pt>
                <c:pt idx="6404">
                  <c:v>0.74573</c:v>
                </c:pt>
                <c:pt idx="6405">
                  <c:v>0.745</c:v>
                </c:pt>
                <c:pt idx="6406">
                  <c:v>0.73931999999999998</c:v>
                </c:pt>
                <c:pt idx="6407">
                  <c:v>0.73390999999999995</c:v>
                </c:pt>
                <c:pt idx="6408">
                  <c:v>0.72792000000000001</c:v>
                </c:pt>
                <c:pt idx="6409">
                  <c:v>0.72792000000000001</c:v>
                </c:pt>
                <c:pt idx="6410">
                  <c:v>0.72162999999999999</c:v>
                </c:pt>
                <c:pt idx="6411">
                  <c:v>0.71419999999999995</c:v>
                </c:pt>
                <c:pt idx="6412">
                  <c:v>0.70662999999999998</c:v>
                </c:pt>
                <c:pt idx="6413">
                  <c:v>0.70662999999999998</c:v>
                </c:pt>
                <c:pt idx="6414">
                  <c:v>0.69896999999999998</c:v>
                </c:pt>
                <c:pt idx="6415">
                  <c:v>0.69018000000000002</c:v>
                </c:pt>
                <c:pt idx="6416">
                  <c:v>0.69018000000000002</c:v>
                </c:pt>
                <c:pt idx="6417">
                  <c:v>0.68532999999999999</c:v>
                </c:pt>
                <c:pt idx="6418">
                  <c:v>0.67159999999999997</c:v>
                </c:pt>
                <c:pt idx="6419">
                  <c:v>0.67159999999999997</c:v>
                </c:pt>
                <c:pt idx="6420">
                  <c:v>0.67159999999999997</c:v>
                </c:pt>
                <c:pt idx="6421">
                  <c:v>0.65690000000000004</c:v>
                </c:pt>
                <c:pt idx="6422">
                  <c:v>0.65603999999999996</c:v>
                </c:pt>
                <c:pt idx="6423">
                  <c:v>0.65603999999999996</c:v>
                </c:pt>
                <c:pt idx="6424">
                  <c:v>0.65086999999999995</c:v>
                </c:pt>
                <c:pt idx="6425">
                  <c:v>0.63927</c:v>
                </c:pt>
                <c:pt idx="6426">
                  <c:v>0.63927</c:v>
                </c:pt>
                <c:pt idx="6427">
                  <c:v>0.63927</c:v>
                </c:pt>
                <c:pt idx="6428">
                  <c:v>0.62995000000000001</c:v>
                </c:pt>
                <c:pt idx="6429">
                  <c:v>0.62399000000000004</c:v>
                </c:pt>
                <c:pt idx="6430">
                  <c:v>0.62387000000000004</c:v>
                </c:pt>
                <c:pt idx="6431">
                  <c:v>0.62280999999999997</c:v>
                </c:pt>
                <c:pt idx="6432">
                  <c:v>0.60607</c:v>
                </c:pt>
                <c:pt idx="6433">
                  <c:v>0.60607</c:v>
                </c:pt>
                <c:pt idx="6434">
                  <c:v>0.60553999999999997</c:v>
                </c:pt>
                <c:pt idx="6435">
                  <c:v>0.59792000000000001</c:v>
                </c:pt>
                <c:pt idx="6436">
                  <c:v>0.59447000000000005</c:v>
                </c:pt>
                <c:pt idx="6437">
                  <c:v>0.59040000000000004</c:v>
                </c:pt>
                <c:pt idx="6438">
                  <c:v>0.58699999999999997</c:v>
                </c:pt>
                <c:pt idx="6439">
                  <c:v>0.58079000000000003</c:v>
                </c:pt>
                <c:pt idx="6440">
                  <c:v>0.57754000000000005</c:v>
                </c:pt>
                <c:pt idx="6441">
                  <c:v>0.57082999999999995</c:v>
                </c:pt>
                <c:pt idx="6442">
                  <c:v>0.57040000000000002</c:v>
                </c:pt>
                <c:pt idx="6443">
                  <c:v>0.56281999999999999</c:v>
                </c:pt>
                <c:pt idx="6444">
                  <c:v>0.56003000000000003</c:v>
                </c:pt>
                <c:pt idx="6445">
                  <c:v>0.55073000000000005</c:v>
                </c:pt>
                <c:pt idx="6446">
                  <c:v>0.55073000000000005</c:v>
                </c:pt>
                <c:pt idx="6447">
                  <c:v>0.54276999999999997</c:v>
                </c:pt>
                <c:pt idx="6448">
                  <c:v>0.53534999999999999</c:v>
                </c:pt>
                <c:pt idx="6449">
                  <c:v>0.53405999999999998</c:v>
                </c:pt>
                <c:pt idx="6450">
                  <c:v>0.52847999999999995</c:v>
                </c:pt>
                <c:pt idx="6451">
                  <c:v>0.52014000000000005</c:v>
                </c:pt>
                <c:pt idx="6452">
                  <c:v>0.51666999999999996</c:v>
                </c:pt>
                <c:pt idx="6453">
                  <c:v>0.51666999999999996</c:v>
                </c:pt>
                <c:pt idx="6454">
                  <c:v>0.505</c:v>
                </c:pt>
                <c:pt idx="6455">
                  <c:v>0.50355000000000005</c:v>
                </c:pt>
                <c:pt idx="6456">
                  <c:v>0.50287999999999999</c:v>
                </c:pt>
                <c:pt idx="6457">
                  <c:v>0.49359999999999998</c:v>
                </c:pt>
                <c:pt idx="6458">
                  <c:v>0.48659999999999998</c:v>
                </c:pt>
                <c:pt idx="6459">
                  <c:v>0.48559999999999998</c:v>
                </c:pt>
                <c:pt idx="6460">
                  <c:v>0.48559999999999998</c:v>
                </c:pt>
                <c:pt idx="6461">
                  <c:v>0.46837000000000001</c:v>
                </c:pt>
                <c:pt idx="6462">
                  <c:v>0.46745999999999999</c:v>
                </c:pt>
                <c:pt idx="6463">
                  <c:v>0.46439000000000002</c:v>
                </c:pt>
                <c:pt idx="6464">
                  <c:v>0.46012999999999998</c:v>
                </c:pt>
                <c:pt idx="6465">
                  <c:v>0.44914999999999999</c:v>
                </c:pt>
                <c:pt idx="6466">
                  <c:v>0.44867000000000001</c:v>
                </c:pt>
                <c:pt idx="6467">
                  <c:v>0.44039</c:v>
                </c:pt>
                <c:pt idx="6468">
                  <c:v>0.43723000000000001</c:v>
                </c:pt>
                <c:pt idx="6469">
                  <c:v>0.43209999999999998</c:v>
                </c:pt>
                <c:pt idx="6470">
                  <c:v>0.42596000000000001</c:v>
                </c:pt>
                <c:pt idx="6471">
                  <c:v>0.42596000000000001</c:v>
                </c:pt>
                <c:pt idx="6472">
                  <c:v>0.41853000000000001</c:v>
                </c:pt>
                <c:pt idx="6473">
                  <c:v>0.41632000000000002</c:v>
                </c:pt>
                <c:pt idx="6474">
                  <c:v>0.41114000000000001</c:v>
                </c:pt>
                <c:pt idx="6475">
                  <c:v>0.41017999999999999</c:v>
                </c:pt>
                <c:pt idx="6476">
                  <c:v>0.40449000000000002</c:v>
                </c:pt>
                <c:pt idx="6477">
                  <c:v>0.39898</c:v>
                </c:pt>
                <c:pt idx="6478">
                  <c:v>0.39406000000000002</c:v>
                </c:pt>
                <c:pt idx="6479">
                  <c:v>0.39406000000000002</c:v>
                </c:pt>
                <c:pt idx="6480">
                  <c:v>0.38346999999999998</c:v>
                </c:pt>
                <c:pt idx="6481">
                  <c:v>0.37745000000000001</c:v>
                </c:pt>
                <c:pt idx="6482">
                  <c:v>0.37745000000000001</c:v>
                </c:pt>
                <c:pt idx="6483">
                  <c:v>0.36948999999999999</c:v>
                </c:pt>
                <c:pt idx="6484">
                  <c:v>0.36259999999999998</c:v>
                </c:pt>
                <c:pt idx="6485">
                  <c:v>0.36114000000000002</c:v>
                </c:pt>
                <c:pt idx="6486">
                  <c:v>0.36114000000000002</c:v>
                </c:pt>
                <c:pt idx="6487">
                  <c:v>0.34684999999999999</c:v>
                </c:pt>
                <c:pt idx="6488">
                  <c:v>0.34598000000000001</c:v>
                </c:pt>
                <c:pt idx="6489">
                  <c:v>0.34061000000000002</c:v>
                </c:pt>
                <c:pt idx="6490">
                  <c:v>0.33143</c:v>
                </c:pt>
                <c:pt idx="6491">
                  <c:v>0.32823000000000002</c:v>
                </c:pt>
                <c:pt idx="6492">
                  <c:v>0.32094</c:v>
                </c:pt>
                <c:pt idx="6493">
                  <c:v>0.31924000000000002</c:v>
                </c:pt>
                <c:pt idx="6494">
                  <c:v>0.31029000000000001</c:v>
                </c:pt>
                <c:pt idx="6495">
                  <c:v>0.30492000000000002</c:v>
                </c:pt>
                <c:pt idx="6496">
                  <c:v>0.29530000000000001</c:v>
                </c:pt>
                <c:pt idx="6497">
                  <c:v>0.29076999999999997</c:v>
                </c:pt>
                <c:pt idx="6498">
                  <c:v>0.28317999999999999</c:v>
                </c:pt>
                <c:pt idx="6499">
                  <c:v>0.27213999999999999</c:v>
                </c:pt>
                <c:pt idx="6500">
                  <c:v>0.26801000000000003</c:v>
                </c:pt>
                <c:pt idx="6501">
                  <c:v>0.2646</c:v>
                </c:pt>
                <c:pt idx="6502">
                  <c:v>0.25231999999999999</c:v>
                </c:pt>
                <c:pt idx="6503">
                  <c:v>0.24231</c:v>
                </c:pt>
                <c:pt idx="6504">
                  <c:v>0.24231</c:v>
                </c:pt>
                <c:pt idx="6505">
                  <c:v>0.23</c:v>
                </c:pt>
                <c:pt idx="6506">
                  <c:v>0.22341</c:v>
                </c:pt>
                <c:pt idx="6507">
                  <c:v>0.21507999999999999</c:v>
                </c:pt>
                <c:pt idx="6508">
                  <c:v>0.21507999999999999</c:v>
                </c:pt>
                <c:pt idx="6509">
                  <c:v>0.19905</c:v>
                </c:pt>
                <c:pt idx="6510">
                  <c:v>0.19223999999999999</c:v>
                </c:pt>
                <c:pt idx="6511">
                  <c:v>0.18895999999999999</c:v>
                </c:pt>
                <c:pt idx="6512">
                  <c:v>0.18065000000000001</c:v>
                </c:pt>
                <c:pt idx="6513">
                  <c:v>0.16872999999999999</c:v>
                </c:pt>
                <c:pt idx="6514">
                  <c:v>0.15873000000000001</c:v>
                </c:pt>
                <c:pt idx="6515">
                  <c:v>0.15840000000000001</c:v>
                </c:pt>
                <c:pt idx="6516">
                  <c:v>0.14573</c:v>
                </c:pt>
                <c:pt idx="6517">
                  <c:v>0.13727</c:v>
                </c:pt>
                <c:pt idx="6518">
                  <c:v>0.12928000000000001</c:v>
                </c:pt>
                <c:pt idx="6519">
                  <c:v>0.12620000000000001</c:v>
                </c:pt>
                <c:pt idx="6520">
                  <c:v>0.11383</c:v>
                </c:pt>
                <c:pt idx="6521">
                  <c:v>0.10632</c:v>
                </c:pt>
                <c:pt idx="6522">
                  <c:v>0.10407</c:v>
                </c:pt>
                <c:pt idx="6523">
                  <c:v>9.5079999999999998E-2</c:v>
                </c:pt>
                <c:pt idx="6524">
                  <c:v>8.6669999999999997E-2</c:v>
                </c:pt>
                <c:pt idx="6525">
                  <c:v>7.9390000000000002E-2</c:v>
                </c:pt>
                <c:pt idx="6526">
                  <c:v>7.2749999999999995E-2</c:v>
                </c:pt>
                <c:pt idx="6527">
                  <c:v>6.6239999999999993E-2</c:v>
                </c:pt>
                <c:pt idx="6528">
                  <c:v>6.3630000000000006E-2</c:v>
                </c:pt>
                <c:pt idx="6529">
                  <c:v>5.101E-2</c:v>
                </c:pt>
                <c:pt idx="6530">
                  <c:v>4.981E-2</c:v>
                </c:pt>
                <c:pt idx="6531">
                  <c:v>4.3909999999999998E-2</c:v>
                </c:pt>
                <c:pt idx="6532">
                  <c:v>3.5749999999999997E-2</c:v>
                </c:pt>
                <c:pt idx="6533">
                  <c:v>3.3270000000000001E-2</c:v>
                </c:pt>
                <c:pt idx="6534">
                  <c:v>3.2469999999999999E-2</c:v>
                </c:pt>
                <c:pt idx="6535">
                  <c:v>2.368E-2</c:v>
                </c:pt>
                <c:pt idx="6536">
                  <c:v>1.67E-2</c:v>
                </c:pt>
                <c:pt idx="6537">
                  <c:v>1.67E-2</c:v>
                </c:pt>
                <c:pt idx="6538">
                  <c:v>1.11E-2</c:v>
                </c:pt>
                <c:pt idx="6539">
                  <c:v>4.1599999999999996E-3</c:v>
                </c:pt>
                <c:pt idx="6540">
                  <c:v>2.3700000000000001E-3</c:v>
                </c:pt>
                <c:pt idx="6541">
                  <c:v>2.1900000000000001E-3</c:v>
                </c:pt>
              </c:numCache>
            </c:numRef>
          </c:val>
          <c:smooth val="0"/>
          <c:extLst>
            <c:ext xmlns:c16="http://schemas.microsoft.com/office/drawing/2014/chart" uri="{C3380CC4-5D6E-409C-BE32-E72D297353CC}">
              <c16:uniqueId val="{00000000-37F8-4139-A4EF-3B4EDCA09CE2}"/>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641930304"/>
        <c:axId val="1641946944"/>
      </c:lineChart>
      <c:catAx>
        <c:axId val="1641930304"/>
        <c:scaling>
          <c:orientation val="minMax"/>
        </c:scaling>
        <c:delete val="0"/>
        <c:axPos val="b"/>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641946944"/>
        <c:crosses val="autoZero"/>
        <c:auto val="1"/>
        <c:lblAlgn val="ctr"/>
        <c:lblOffset val="100"/>
        <c:noMultiLvlLbl val="0"/>
      </c:catAx>
      <c:valAx>
        <c:axId val="16419469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641930304"/>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IN"/>
              <a:t>5 Plates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spPr>
            <a:ln w="22225" cap="rnd" cmpd="sng" algn="ctr">
              <a:solidFill>
                <a:schemeClr val="accent1"/>
              </a:solidFill>
              <a:round/>
            </a:ln>
            <a:effectLst/>
          </c:spPr>
          <c:marker>
            <c:symbol val="none"/>
          </c:marker>
          <c:val>
            <c:numRef>
              <c:f>'[5_plate_15_RPM.xlsx]5_plate_15_RPM2022-10-28 15.47.'!$B$6529:$B$13088</c:f>
              <c:numCache>
                <c:formatCode>General</c:formatCode>
                <c:ptCount val="6560"/>
                <c:pt idx="0">
                  <c:v>8.0000000000000004E-4</c:v>
                </c:pt>
                <c:pt idx="1">
                  <c:v>6.6600000000000001E-3</c:v>
                </c:pt>
                <c:pt idx="2">
                  <c:v>1.5259999999999999E-2</c:v>
                </c:pt>
                <c:pt idx="3">
                  <c:v>2.5080000000000002E-2</c:v>
                </c:pt>
                <c:pt idx="4">
                  <c:v>2.5080000000000002E-2</c:v>
                </c:pt>
                <c:pt idx="5">
                  <c:v>3.7920000000000002E-2</c:v>
                </c:pt>
                <c:pt idx="6">
                  <c:v>4.342E-2</c:v>
                </c:pt>
                <c:pt idx="7">
                  <c:v>5.0599999999999999E-2</c:v>
                </c:pt>
                <c:pt idx="8">
                  <c:v>5.1950000000000003E-2</c:v>
                </c:pt>
                <c:pt idx="9">
                  <c:v>6.5460000000000004E-2</c:v>
                </c:pt>
                <c:pt idx="10">
                  <c:v>6.7129999999999995E-2</c:v>
                </c:pt>
                <c:pt idx="11">
                  <c:v>7.2690000000000005E-2</c:v>
                </c:pt>
                <c:pt idx="12">
                  <c:v>7.9939999999999997E-2</c:v>
                </c:pt>
                <c:pt idx="13">
                  <c:v>8.2170000000000007E-2</c:v>
                </c:pt>
                <c:pt idx="14">
                  <c:v>8.7620000000000003E-2</c:v>
                </c:pt>
                <c:pt idx="15">
                  <c:v>9.0060000000000001E-2</c:v>
                </c:pt>
                <c:pt idx="16">
                  <c:v>0.1003</c:v>
                </c:pt>
                <c:pt idx="17">
                  <c:v>0.1003</c:v>
                </c:pt>
                <c:pt idx="18">
                  <c:v>0.10867</c:v>
                </c:pt>
                <c:pt idx="19">
                  <c:v>0.10867</c:v>
                </c:pt>
                <c:pt idx="20">
                  <c:v>0.1196</c:v>
                </c:pt>
                <c:pt idx="21">
                  <c:v>0.12363</c:v>
                </c:pt>
                <c:pt idx="22">
                  <c:v>0.13250000000000001</c:v>
                </c:pt>
                <c:pt idx="23">
                  <c:v>0.13844999999999999</c:v>
                </c:pt>
                <c:pt idx="24">
                  <c:v>0.14332</c:v>
                </c:pt>
                <c:pt idx="25">
                  <c:v>0.15357000000000001</c:v>
                </c:pt>
                <c:pt idx="26">
                  <c:v>0.15357000000000001</c:v>
                </c:pt>
                <c:pt idx="27">
                  <c:v>0.16483999999999999</c:v>
                </c:pt>
                <c:pt idx="28">
                  <c:v>0.16594</c:v>
                </c:pt>
                <c:pt idx="29">
                  <c:v>0.1719</c:v>
                </c:pt>
                <c:pt idx="30">
                  <c:v>0.17335999999999999</c:v>
                </c:pt>
                <c:pt idx="31">
                  <c:v>0.18146999999999999</c:v>
                </c:pt>
                <c:pt idx="32">
                  <c:v>0.18354999999999999</c:v>
                </c:pt>
                <c:pt idx="33">
                  <c:v>0.18576000000000001</c:v>
                </c:pt>
                <c:pt idx="34">
                  <c:v>0.19319</c:v>
                </c:pt>
                <c:pt idx="35">
                  <c:v>0.19491</c:v>
                </c:pt>
                <c:pt idx="36">
                  <c:v>0.20047000000000001</c:v>
                </c:pt>
                <c:pt idx="37">
                  <c:v>0.20047000000000001</c:v>
                </c:pt>
                <c:pt idx="38">
                  <c:v>0.21221999999999999</c:v>
                </c:pt>
                <c:pt idx="39">
                  <c:v>0.21221999999999999</c:v>
                </c:pt>
                <c:pt idx="40">
                  <c:v>0.21842</c:v>
                </c:pt>
                <c:pt idx="41">
                  <c:v>0.21842</c:v>
                </c:pt>
                <c:pt idx="42">
                  <c:v>0.22656000000000001</c:v>
                </c:pt>
                <c:pt idx="43">
                  <c:v>0.23063</c:v>
                </c:pt>
                <c:pt idx="44">
                  <c:v>0.23516999999999999</c:v>
                </c:pt>
                <c:pt idx="45">
                  <c:v>0.24521000000000001</c:v>
                </c:pt>
                <c:pt idx="46">
                  <c:v>0.24635000000000001</c:v>
                </c:pt>
                <c:pt idx="47">
                  <c:v>0.25406000000000001</c:v>
                </c:pt>
                <c:pt idx="48">
                  <c:v>0.25435999999999998</c:v>
                </c:pt>
                <c:pt idx="49">
                  <c:v>0.26794000000000001</c:v>
                </c:pt>
                <c:pt idx="50">
                  <c:v>0.26928999999999997</c:v>
                </c:pt>
                <c:pt idx="51">
                  <c:v>0.27650999999999998</c:v>
                </c:pt>
                <c:pt idx="52">
                  <c:v>0.28060000000000002</c:v>
                </c:pt>
                <c:pt idx="53">
                  <c:v>0.28943000000000002</c:v>
                </c:pt>
                <c:pt idx="54">
                  <c:v>0.29444999999999999</c:v>
                </c:pt>
                <c:pt idx="55">
                  <c:v>0.29987000000000003</c:v>
                </c:pt>
                <c:pt idx="56">
                  <c:v>0.31123000000000001</c:v>
                </c:pt>
                <c:pt idx="57">
                  <c:v>0.31269000000000002</c:v>
                </c:pt>
                <c:pt idx="58">
                  <c:v>0.32179000000000002</c:v>
                </c:pt>
                <c:pt idx="59">
                  <c:v>0.32179000000000002</c:v>
                </c:pt>
                <c:pt idx="60">
                  <c:v>0.33673999999999998</c:v>
                </c:pt>
                <c:pt idx="61">
                  <c:v>0.33673999999999998</c:v>
                </c:pt>
                <c:pt idx="62">
                  <c:v>0.34358</c:v>
                </c:pt>
                <c:pt idx="63">
                  <c:v>0.34750999999999999</c:v>
                </c:pt>
                <c:pt idx="64">
                  <c:v>0.35621000000000003</c:v>
                </c:pt>
                <c:pt idx="65">
                  <c:v>0.36031000000000002</c:v>
                </c:pt>
                <c:pt idx="66">
                  <c:v>0.36298000000000002</c:v>
                </c:pt>
                <c:pt idx="67">
                  <c:v>0.37806000000000001</c:v>
                </c:pt>
                <c:pt idx="68">
                  <c:v>0.37903999999999999</c:v>
                </c:pt>
                <c:pt idx="69">
                  <c:v>0.38802999999999999</c:v>
                </c:pt>
                <c:pt idx="70">
                  <c:v>0.39007999999999998</c:v>
                </c:pt>
                <c:pt idx="71">
                  <c:v>0.40464</c:v>
                </c:pt>
                <c:pt idx="72">
                  <c:v>0.40464</c:v>
                </c:pt>
                <c:pt idx="73">
                  <c:v>0.41392000000000001</c:v>
                </c:pt>
                <c:pt idx="74">
                  <c:v>0.41658000000000001</c:v>
                </c:pt>
                <c:pt idx="75">
                  <c:v>0.42415999999999998</c:v>
                </c:pt>
                <c:pt idx="76">
                  <c:v>0.42815999999999999</c:v>
                </c:pt>
                <c:pt idx="77">
                  <c:v>0.42968000000000001</c:v>
                </c:pt>
                <c:pt idx="78">
                  <c:v>0.43981999999999999</c:v>
                </c:pt>
                <c:pt idx="79">
                  <c:v>0.43981999999999999</c:v>
                </c:pt>
                <c:pt idx="80">
                  <c:v>0.44974999999999998</c:v>
                </c:pt>
                <c:pt idx="81">
                  <c:v>0.44974999999999998</c:v>
                </c:pt>
                <c:pt idx="82">
                  <c:v>0.46282000000000001</c:v>
                </c:pt>
                <c:pt idx="83">
                  <c:v>0.46282000000000001</c:v>
                </c:pt>
                <c:pt idx="84">
                  <c:v>0.47039999999999998</c:v>
                </c:pt>
                <c:pt idx="85">
                  <c:v>0.47231000000000001</c:v>
                </c:pt>
                <c:pt idx="86">
                  <c:v>0.47932999999999998</c:v>
                </c:pt>
                <c:pt idx="87">
                  <c:v>0.48627999999999999</c:v>
                </c:pt>
                <c:pt idx="88">
                  <c:v>0.48633999999999999</c:v>
                </c:pt>
                <c:pt idx="89">
                  <c:v>0.49947000000000003</c:v>
                </c:pt>
                <c:pt idx="90">
                  <c:v>0.49947000000000003</c:v>
                </c:pt>
                <c:pt idx="91">
                  <c:v>0.51039000000000001</c:v>
                </c:pt>
                <c:pt idx="92">
                  <c:v>0.51039000000000001</c:v>
                </c:pt>
                <c:pt idx="93">
                  <c:v>0.52190999999999999</c:v>
                </c:pt>
                <c:pt idx="94">
                  <c:v>0.52190999999999999</c:v>
                </c:pt>
                <c:pt idx="95">
                  <c:v>0.52856999999999998</c:v>
                </c:pt>
                <c:pt idx="96">
                  <c:v>0.53132000000000001</c:v>
                </c:pt>
                <c:pt idx="97">
                  <c:v>0.53895000000000004</c:v>
                </c:pt>
                <c:pt idx="98">
                  <c:v>0.54657</c:v>
                </c:pt>
                <c:pt idx="99">
                  <c:v>0.54657</c:v>
                </c:pt>
                <c:pt idx="100">
                  <c:v>0.55705000000000005</c:v>
                </c:pt>
                <c:pt idx="101">
                  <c:v>0.55705000000000005</c:v>
                </c:pt>
                <c:pt idx="102">
                  <c:v>0.56457999999999997</c:v>
                </c:pt>
                <c:pt idx="103">
                  <c:v>0.56457999999999997</c:v>
                </c:pt>
                <c:pt idx="104">
                  <c:v>0.57952000000000004</c:v>
                </c:pt>
                <c:pt idx="105">
                  <c:v>0.57952000000000004</c:v>
                </c:pt>
                <c:pt idx="106">
                  <c:v>0.58265</c:v>
                </c:pt>
                <c:pt idx="107">
                  <c:v>0.59116000000000002</c:v>
                </c:pt>
                <c:pt idx="108">
                  <c:v>0.59516999999999998</c:v>
                </c:pt>
                <c:pt idx="109">
                  <c:v>0.60472000000000004</c:v>
                </c:pt>
                <c:pt idx="110">
                  <c:v>0.60472000000000004</c:v>
                </c:pt>
                <c:pt idx="111">
                  <c:v>0.61851999999999996</c:v>
                </c:pt>
                <c:pt idx="112">
                  <c:v>0.61851999999999996</c:v>
                </c:pt>
                <c:pt idx="113">
                  <c:v>0.62705999999999995</c:v>
                </c:pt>
                <c:pt idx="114">
                  <c:v>0.62755000000000005</c:v>
                </c:pt>
                <c:pt idx="115">
                  <c:v>0.63998999999999995</c:v>
                </c:pt>
                <c:pt idx="116">
                  <c:v>0.64303999999999994</c:v>
                </c:pt>
                <c:pt idx="117">
                  <c:v>0.64759999999999995</c:v>
                </c:pt>
                <c:pt idx="118">
                  <c:v>0.65595000000000003</c:v>
                </c:pt>
                <c:pt idx="119">
                  <c:v>0.66163000000000005</c:v>
                </c:pt>
                <c:pt idx="120">
                  <c:v>0.67081000000000002</c:v>
                </c:pt>
                <c:pt idx="121">
                  <c:v>0.67081000000000002</c:v>
                </c:pt>
                <c:pt idx="122">
                  <c:v>0.68259000000000003</c:v>
                </c:pt>
                <c:pt idx="123">
                  <c:v>0.68259000000000003</c:v>
                </c:pt>
                <c:pt idx="124">
                  <c:v>0.69349000000000005</c:v>
                </c:pt>
                <c:pt idx="125">
                  <c:v>0.69349000000000005</c:v>
                </c:pt>
                <c:pt idx="126">
                  <c:v>0.70569999999999999</c:v>
                </c:pt>
                <c:pt idx="127">
                  <c:v>0.70879000000000003</c:v>
                </c:pt>
                <c:pt idx="128">
                  <c:v>0.71245000000000003</c:v>
                </c:pt>
                <c:pt idx="129">
                  <c:v>0.72131000000000001</c:v>
                </c:pt>
                <c:pt idx="130">
                  <c:v>0.72670000000000001</c:v>
                </c:pt>
                <c:pt idx="131">
                  <c:v>0.73921999999999999</c:v>
                </c:pt>
                <c:pt idx="132">
                  <c:v>0.73921999999999999</c:v>
                </c:pt>
                <c:pt idx="133">
                  <c:v>0.75333000000000006</c:v>
                </c:pt>
                <c:pt idx="134">
                  <c:v>0.75333000000000006</c:v>
                </c:pt>
                <c:pt idx="135">
                  <c:v>0.76437999999999995</c:v>
                </c:pt>
                <c:pt idx="136">
                  <c:v>0.76944000000000001</c:v>
                </c:pt>
                <c:pt idx="137">
                  <c:v>0.78200999999999998</c:v>
                </c:pt>
                <c:pt idx="138">
                  <c:v>0.79117999999999999</c:v>
                </c:pt>
                <c:pt idx="139">
                  <c:v>0.79337000000000002</c:v>
                </c:pt>
                <c:pt idx="140">
                  <c:v>0.80418999999999996</c:v>
                </c:pt>
                <c:pt idx="141">
                  <c:v>0.81106999999999996</c:v>
                </c:pt>
                <c:pt idx="142">
                  <c:v>0.82140000000000002</c:v>
                </c:pt>
                <c:pt idx="143">
                  <c:v>0.82140000000000002</c:v>
                </c:pt>
                <c:pt idx="144">
                  <c:v>0.83448</c:v>
                </c:pt>
                <c:pt idx="145">
                  <c:v>0.83687999999999996</c:v>
                </c:pt>
                <c:pt idx="146">
                  <c:v>0.84577999999999998</c:v>
                </c:pt>
                <c:pt idx="147">
                  <c:v>0.8488</c:v>
                </c:pt>
                <c:pt idx="148">
                  <c:v>0.85987000000000002</c:v>
                </c:pt>
                <c:pt idx="149">
                  <c:v>0.86573999999999995</c:v>
                </c:pt>
                <c:pt idx="150">
                  <c:v>0.87122999999999995</c:v>
                </c:pt>
                <c:pt idx="151">
                  <c:v>0.88134000000000001</c:v>
                </c:pt>
                <c:pt idx="152">
                  <c:v>0.88336999999999999</c:v>
                </c:pt>
                <c:pt idx="153">
                  <c:v>0.89685999999999999</c:v>
                </c:pt>
                <c:pt idx="154">
                  <c:v>0.89839000000000002</c:v>
                </c:pt>
                <c:pt idx="155">
                  <c:v>0.91157999999999995</c:v>
                </c:pt>
                <c:pt idx="156">
                  <c:v>0.91398999999999997</c:v>
                </c:pt>
                <c:pt idx="157">
                  <c:v>0.92523999999999995</c:v>
                </c:pt>
                <c:pt idx="158">
                  <c:v>0.92818999999999996</c:v>
                </c:pt>
                <c:pt idx="159">
                  <c:v>0.93398999999999999</c:v>
                </c:pt>
                <c:pt idx="160">
                  <c:v>0.94438</c:v>
                </c:pt>
                <c:pt idx="161">
                  <c:v>0.94840000000000002</c:v>
                </c:pt>
                <c:pt idx="162">
                  <c:v>0.95342000000000005</c:v>
                </c:pt>
                <c:pt idx="163">
                  <c:v>0.9577</c:v>
                </c:pt>
                <c:pt idx="164">
                  <c:v>0.97006999999999999</c:v>
                </c:pt>
                <c:pt idx="165">
                  <c:v>0.97006999999999999</c:v>
                </c:pt>
                <c:pt idx="166">
                  <c:v>0.97916000000000003</c:v>
                </c:pt>
                <c:pt idx="167">
                  <c:v>0.98272999999999999</c:v>
                </c:pt>
                <c:pt idx="168">
                  <c:v>0.99258000000000002</c:v>
                </c:pt>
                <c:pt idx="169">
                  <c:v>0.99285999999999996</c:v>
                </c:pt>
                <c:pt idx="170">
                  <c:v>1.00318</c:v>
                </c:pt>
                <c:pt idx="171">
                  <c:v>1.0129999999999999</c:v>
                </c:pt>
                <c:pt idx="172">
                  <c:v>1.01572</c:v>
                </c:pt>
                <c:pt idx="173">
                  <c:v>1.0241</c:v>
                </c:pt>
                <c:pt idx="174">
                  <c:v>1.0271699999999999</c:v>
                </c:pt>
                <c:pt idx="175">
                  <c:v>1.0401800000000001</c:v>
                </c:pt>
                <c:pt idx="176">
                  <c:v>1.0402499999999999</c:v>
                </c:pt>
                <c:pt idx="177">
                  <c:v>1.05026</c:v>
                </c:pt>
                <c:pt idx="178">
                  <c:v>1.05244</c:v>
                </c:pt>
                <c:pt idx="179">
                  <c:v>1.0636000000000001</c:v>
                </c:pt>
                <c:pt idx="180">
                  <c:v>1.0636000000000001</c:v>
                </c:pt>
                <c:pt idx="181">
                  <c:v>1.0704199999999999</c:v>
                </c:pt>
                <c:pt idx="182">
                  <c:v>1.07944</c:v>
                </c:pt>
                <c:pt idx="183">
                  <c:v>1.08005</c:v>
                </c:pt>
                <c:pt idx="184">
                  <c:v>1.08849</c:v>
                </c:pt>
                <c:pt idx="185">
                  <c:v>1.08849</c:v>
                </c:pt>
                <c:pt idx="186">
                  <c:v>1.1003000000000001</c:v>
                </c:pt>
                <c:pt idx="187">
                  <c:v>1.1003000000000001</c:v>
                </c:pt>
                <c:pt idx="188">
                  <c:v>1.10622</c:v>
                </c:pt>
                <c:pt idx="189">
                  <c:v>1.10826</c:v>
                </c:pt>
                <c:pt idx="190">
                  <c:v>1.1150100000000001</c:v>
                </c:pt>
                <c:pt idx="191">
                  <c:v>1.11574</c:v>
                </c:pt>
                <c:pt idx="192">
                  <c:v>1.12019</c:v>
                </c:pt>
                <c:pt idx="193">
                  <c:v>1.12551</c:v>
                </c:pt>
                <c:pt idx="194">
                  <c:v>1.12686</c:v>
                </c:pt>
                <c:pt idx="195">
                  <c:v>1.13575</c:v>
                </c:pt>
                <c:pt idx="196">
                  <c:v>1.13575</c:v>
                </c:pt>
                <c:pt idx="197">
                  <c:v>1.14429</c:v>
                </c:pt>
                <c:pt idx="198">
                  <c:v>1.14429</c:v>
                </c:pt>
                <c:pt idx="199">
                  <c:v>1.1515</c:v>
                </c:pt>
                <c:pt idx="200">
                  <c:v>1.1515</c:v>
                </c:pt>
                <c:pt idx="201">
                  <c:v>1.1576900000000001</c:v>
                </c:pt>
                <c:pt idx="202">
                  <c:v>1.1600999999999999</c:v>
                </c:pt>
                <c:pt idx="203">
                  <c:v>1.1600999999999999</c:v>
                </c:pt>
                <c:pt idx="204">
                  <c:v>1.1689499999999999</c:v>
                </c:pt>
                <c:pt idx="205">
                  <c:v>1.1689499999999999</c:v>
                </c:pt>
                <c:pt idx="206">
                  <c:v>1.1745099999999999</c:v>
                </c:pt>
                <c:pt idx="207">
                  <c:v>1.1745099999999999</c:v>
                </c:pt>
                <c:pt idx="208">
                  <c:v>1.1848799999999999</c:v>
                </c:pt>
                <c:pt idx="209">
                  <c:v>1.1848799999999999</c:v>
                </c:pt>
                <c:pt idx="210">
                  <c:v>1.19032</c:v>
                </c:pt>
                <c:pt idx="211">
                  <c:v>1.19364</c:v>
                </c:pt>
                <c:pt idx="212">
                  <c:v>1.2017199999999999</c:v>
                </c:pt>
                <c:pt idx="213">
                  <c:v>1.2017199999999999</c:v>
                </c:pt>
                <c:pt idx="214">
                  <c:v>1.20644</c:v>
                </c:pt>
                <c:pt idx="215">
                  <c:v>1.21526</c:v>
                </c:pt>
                <c:pt idx="216">
                  <c:v>1.2155</c:v>
                </c:pt>
                <c:pt idx="217">
                  <c:v>1.2244999999999999</c:v>
                </c:pt>
                <c:pt idx="218">
                  <c:v>1.2244999999999999</c:v>
                </c:pt>
                <c:pt idx="219">
                  <c:v>1.2362</c:v>
                </c:pt>
                <c:pt idx="220">
                  <c:v>1.2362</c:v>
                </c:pt>
                <c:pt idx="221">
                  <c:v>1.2467999999999999</c:v>
                </c:pt>
                <c:pt idx="222">
                  <c:v>1.2467999999999999</c:v>
                </c:pt>
                <c:pt idx="223">
                  <c:v>1.2518899999999999</c:v>
                </c:pt>
                <c:pt idx="224">
                  <c:v>1.25621</c:v>
                </c:pt>
                <c:pt idx="225">
                  <c:v>1.2589699999999999</c:v>
                </c:pt>
                <c:pt idx="226">
                  <c:v>1.2692699999999999</c:v>
                </c:pt>
                <c:pt idx="227">
                  <c:v>1.2692699999999999</c:v>
                </c:pt>
                <c:pt idx="228">
                  <c:v>1.2790600000000001</c:v>
                </c:pt>
                <c:pt idx="229">
                  <c:v>1.2790600000000001</c:v>
                </c:pt>
                <c:pt idx="230">
                  <c:v>1.2911900000000001</c:v>
                </c:pt>
                <c:pt idx="231">
                  <c:v>1.2911900000000001</c:v>
                </c:pt>
                <c:pt idx="232">
                  <c:v>1.30115</c:v>
                </c:pt>
                <c:pt idx="233">
                  <c:v>1.30115</c:v>
                </c:pt>
                <c:pt idx="234">
                  <c:v>1.31111</c:v>
                </c:pt>
                <c:pt idx="235">
                  <c:v>1.3130900000000001</c:v>
                </c:pt>
                <c:pt idx="236">
                  <c:v>1.3201700000000001</c:v>
                </c:pt>
                <c:pt idx="237">
                  <c:v>1.33161</c:v>
                </c:pt>
                <c:pt idx="238">
                  <c:v>1.33161</c:v>
                </c:pt>
                <c:pt idx="239">
                  <c:v>1.34334</c:v>
                </c:pt>
                <c:pt idx="240">
                  <c:v>1.34334</c:v>
                </c:pt>
                <c:pt idx="241">
                  <c:v>1.3574200000000001</c:v>
                </c:pt>
                <c:pt idx="242">
                  <c:v>1.3574200000000001</c:v>
                </c:pt>
                <c:pt idx="243">
                  <c:v>1.36805</c:v>
                </c:pt>
                <c:pt idx="244">
                  <c:v>1.36805</c:v>
                </c:pt>
                <c:pt idx="245">
                  <c:v>1.3776999999999999</c:v>
                </c:pt>
                <c:pt idx="246">
                  <c:v>1.38079</c:v>
                </c:pt>
                <c:pt idx="247">
                  <c:v>1.38693</c:v>
                </c:pt>
                <c:pt idx="248">
                  <c:v>1.3967499999999999</c:v>
                </c:pt>
                <c:pt idx="249">
                  <c:v>1.3967499999999999</c:v>
                </c:pt>
                <c:pt idx="250">
                  <c:v>1.40473</c:v>
                </c:pt>
                <c:pt idx="251">
                  <c:v>1.40493</c:v>
                </c:pt>
                <c:pt idx="252">
                  <c:v>1.42041</c:v>
                </c:pt>
                <c:pt idx="253">
                  <c:v>1.42041</c:v>
                </c:pt>
                <c:pt idx="254">
                  <c:v>1.4261900000000001</c:v>
                </c:pt>
                <c:pt idx="255">
                  <c:v>1.4261900000000001</c:v>
                </c:pt>
                <c:pt idx="256">
                  <c:v>1.4313199999999999</c:v>
                </c:pt>
                <c:pt idx="257">
                  <c:v>1.4336599999999999</c:v>
                </c:pt>
                <c:pt idx="258">
                  <c:v>1.43635</c:v>
                </c:pt>
                <c:pt idx="259">
                  <c:v>1.4433400000000001</c:v>
                </c:pt>
                <c:pt idx="260">
                  <c:v>1.4433400000000001</c:v>
                </c:pt>
                <c:pt idx="261">
                  <c:v>1.4526699999999999</c:v>
                </c:pt>
                <c:pt idx="262">
                  <c:v>1.4526699999999999</c:v>
                </c:pt>
                <c:pt idx="263">
                  <c:v>1.45991</c:v>
                </c:pt>
                <c:pt idx="264">
                  <c:v>1.45991</c:v>
                </c:pt>
                <c:pt idx="265">
                  <c:v>1.4669399999999999</c:v>
                </c:pt>
                <c:pt idx="266">
                  <c:v>1.468</c:v>
                </c:pt>
                <c:pt idx="267">
                  <c:v>1.4756899999999999</c:v>
                </c:pt>
                <c:pt idx="268">
                  <c:v>1.4819800000000001</c:v>
                </c:pt>
                <c:pt idx="269">
                  <c:v>1.4830700000000001</c:v>
                </c:pt>
                <c:pt idx="270">
                  <c:v>1.49499</c:v>
                </c:pt>
                <c:pt idx="271">
                  <c:v>1.49499</c:v>
                </c:pt>
                <c:pt idx="272">
                  <c:v>1.50275</c:v>
                </c:pt>
                <c:pt idx="273">
                  <c:v>1.5031099999999999</c:v>
                </c:pt>
                <c:pt idx="274">
                  <c:v>1.5153300000000001</c:v>
                </c:pt>
                <c:pt idx="275">
                  <c:v>1.5153300000000001</c:v>
                </c:pt>
                <c:pt idx="276">
                  <c:v>1.52016</c:v>
                </c:pt>
                <c:pt idx="277">
                  <c:v>1.5234799999999999</c:v>
                </c:pt>
                <c:pt idx="278">
                  <c:v>1.5280499999999999</c:v>
                </c:pt>
                <c:pt idx="279">
                  <c:v>1.5321199999999999</c:v>
                </c:pt>
                <c:pt idx="280">
                  <c:v>1.53498</c:v>
                </c:pt>
                <c:pt idx="281">
                  <c:v>1.54515</c:v>
                </c:pt>
                <c:pt idx="282">
                  <c:v>1.54515</c:v>
                </c:pt>
                <c:pt idx="283">
                  <c:v>1.5545500000000001</c:v>
                </c:pt>
                <c:pt idx="284">
                  <c:v>1.5545500000000001</c:v>
                </c:pt>
                <c:pt idx="285">
                  <c:v>1.56362</c:v>
                </c:pt>
                <c:pt idx="286">
                  <c:v>1.56362</c:v>
                </c:pt>
                <c:pt idx="287">
                  <c:v>1.56917</c:v>
                </c:pt>
                <c:pt idx="288">
                  <c:v>1.5746500000000001</c:v>
                </c:pt>
                <c:pt idx="289">
                  <c:v>1.5793699999999999</c:v>
                </c:pt>
                <c:pt idx="290">
                  <c:v>1.5871999999999999</c:v>
                </c:pt>
                <c:pt idx="291">
                  <c:v>1.5871999999999999</c:v>
                </c:pt>
                <c:pt idx="292">
                  <c:v>1.5964499999999999</c:v>
                </c:pt>
                <c:pt idx="293">
                  <c:v>1.5997699999999999</c:v>
                </c:pt>
                <c:pt idx="294">
                  <c:v>1.6038300000000001</c:v>
                </c:pt>
                <c:pt idx="295">
                  <c:v>1.6038300000000001</c:v>
                </c:pt>
                <c:pt idx="296">
                  <c:v>1.61605</c:v>
                </c:pt>
                <c:pt idx="297">
                  <c:v>1.61819</c:v>
                </c:pt>
                <c:pt idx="298">
                  <c:v>1.61819</c:v>
                </c:pt>
                <c:pt idx="299">
                  <c:v>1.6271199999999999</c:v>
                </c:pt>
                <c:pt idx="300">
                  <c:v>1.6339399999999999</c:v>
                </c:pt>
                <c:pt idx="301">
                  <c:v>1.63642</c:v>
                </c:pt>
                <c:pt idx="302">
                  <c:v>1.63642</c:v>
                </c:pt>
                <c:pt idx="303">
                  <c:v>1.6490499999999999</c:v>
                </c:pt>
                <c:pt idx="304">
                  <c:v>1.65106</c:v>
                </c:pt>
                <c:pt idx="305">
                  <c:v>1.6522300000000001</c:v>
                </c:pt>
                <c:pt idx="306">
                  <c:v>1.65635</c:v>
                </c:pt>
                <c:pt idx="307">
                  <c:v>1.66659</c:v>
                </c:pt>
                <c:pt idx="308">
                  <c:v>1.66927</c:v>
                </c:pt>
                <c:pt idx="309">
                  <c:v>1.6700299999999999</c:v>
                </c:pt>
                <c:pt idx="310">
                  <c:v>1.67988</c:v>
                </c:pt>
                <c:pt idx="311">
                  <c:v>1.68492</c:v>
                </c:pt>
                <c:pt idx="312">
                  <c:v>1.6914199999999999</c:v>
                </c:pt>
                <c:pt idx="313">
                  <c:v>1.6914199999999999</c:v>
                </c:pt>
                <c:pt idx="314">
                  <c:v>1.7026699999999999</c:v>
                </c:pt>
                <c:pt idx="315">
                  <c:v>1.7083900000000001</c:v>
                </c:pt>
                <c:pt idx="316">
                  <c:v>1.70888</c:v>
                </c:pt>
                <c:pt idx="317">
                  <c:v>1.7110399999999999</c:v>
                </c:pt>
                <c:pt idx="318">
                  <c:v>1.7245600000000001</c:v>
                </c:pt>
                <c:pt idx="319">
                  <c:v>1.7279800000000001</c:v>
                </c:pt>
                <c:pt idx="320">
                  <c:v>1.7279800000000001</c:v>
                </c:pt>
                <c:pt idx="321">
                  <c:v>1.7372799999999999</c:v>
                </c:pt>
                <c:pt idx="322">
                  <c:v>1.74566</c:v>
                </c:pt>
                <c:pt idx="323">
                  <c:v>1.74725</c:v>
                </c:pt>
                <c:pt idx="324">
                  <c:v>1.7479199999999999</c:v>
                </c:pt>
                <c:pt idx="325">
                  <c:v>1.7613000000000001</c:v>
                </c:pt>
                <c:pt idx="326">
                  <c:v>1.7663800000000001</c:v>
                </c:pt>
                <c:pt idx="327">
                  <c:v>1.7663800000000001</c:v>
                </c:pt>
                <c:pt idx="328">
                  <c:v>1.77315</c:v>
                </c:pt>
                <c:pt idx="329">
                  <c:v>1.78531</c:v>
                </c:pt>
                <c:pt idx="330">
                  <c:v>1.78531</c:v>
                </c:pt>
                <c:pt idx="331">
                  <c:v>1.78531</c:v>
                </c:pt>
                <c:pt idx="332">
                  <c:v>1.79158</c:v>
                </c:pt>
                <c:pt idx="333">
                  <c:v>1.79158</c:v>
                </c:pt>
                <c:pt idx="334">
                  <c:v>1.79158</c:v>
                </c:pt>
                <c:pt idx="335">
                  <c:v>1.7922499999999999</c:v>
                </c:pt>
                <c:pt idx="336">
                  <c:v>1.7966200000000001</c:v>
                </c:pt>
                <c:pt idx="337">
                  <c:v>1.7966200000000001</c:v>
                </c:pt>
                <c:pt idx="338">
                  <c:v>1.8004599999999999</c:v>
                </c:pt>
                <c:pt idx="339">
                  <c:v>1.8022499999999999</c:v>
                </c:pt>
                <c:pt idx="340">
                  <c:v>1.8022499999999999</c:v>
                </c:pt>
                <c:pt idx="341">
                  <c:v>1.8022499999999999</c:v>
                </c:pt>
                <c:pt idx="342">
                  <c:v>1.8022499999999999</c:v>
                </c:pt>
                <c:pt idx="343">
                  <c:v>1.8022499999999999</c:v>
                </c:pt>
                <c:pt idx="344">
                  <c:v>1.8022499999999999</c:v>
                </c:pt>
                <c:pt idx="345">
                  <c:v>1.8030600000000001</c:v>
                </c:pt>
                <c:pt idx="346">
                  <c:v>1.8030600000000001</c:v>
                </c:pt>
                <c:pt idx="347">
                  <c:v>1.8090599999999999</c:v>
                </c:pt>
                <c:pt idx="348">
                  <c:v>1.8197000000000001</c:v>
                </c:pt>
                <c:pt idx="349">
                  <c:v>1.8283</c:v>
                </c:pt>
                <c:pt idx="350">
                  <c:v>1.8283</c:v>
                </c:pt>
                <c:pt idx="351">
                  <c:v>1.84101</c:v>
                </c:pt>
                <c:pt idx="352">
                  <c:v>1.8483799999999999</c:v>
                </c:pt>
                <c:pt idx="353">
                  <c:v>1.8511599999999999</c:v>
                </c:pt>
                <c:pt idx="354">
                  <c:v>1.8586400000000001</c:v>
                </c:pt>
                <c:pt idx="355">
                  <c:v>1.87005</c:v>
                </c:pt>
                <c:pt idx="356">
                  <c:v>1.87209</c:v>
                </c:pt>
                <c:pt idx="357">
                  <c:v>1.87209</c:v>
                </c:pt>
                <c:pt idx="358">
                  <c:v>1.88652</c:v>
                </c:pt>
                <c:pt idx="359">
                  <c:v>1.8889800000000001</c:v>
                </c:pt>
                <c:pt idx="360">
                  <c:v>1.8903799999999999</c:v>
                </c:pt>
                <c:pt idx="361">
                  <c:v>1.89598</c:v>
                </c:pt>
                <c:pt idx="362">
                  <c:v>1.9079299999999999</c:v>
                </c:pt>
                <c:pt idx="363">
                  <c:v>1.9079299999999999</c:v>
                </c:pt>
                <c:pt idx="364">
                  <c:v>1.90835</c:v>
                </c:pt>
                <c:pt idx="365">
                  <c:v>1.91879</c:v>
                </c:pt>
                <c:pt idx="366">
                  <c:v>1.9226799999999999</c:v>
                </c:pt>
                <c:pt idx="367">
                  <c:v>1.9265000000000001</c:v>
                </c:pt>
                <c:pt idx="368">
                  <c:v>1.9265000000000001</c:v>
                </c:pt>
                <c:pt idx="369">
                  <c:v>1.94062</c:v>
                </c:pt>
                <c:pt idx="370">
                  <c:v>1.94062</c:v>
                </c:pt>
                <c:pt idx="371">
                  <c:v>1.9472499999999999</c:v>
                </c:pt>
                <c:pt idx="372">
                  <c:v>1.94974</c:v>
                </c:pt>
                <c:pt idx="373">
                  <c:v>1.95539</c:v>
                </c:pt>
                <c:pt idx="374">
                  <c:v>1.96038</c:v>
                </c:pt>
                <c:pt idx="375">
                  <c:v>1.9636499999999999</c:v>
                </c:pt>
                <c:pt idx="376">
                  <c:v>1.9694400000000001</c:v>
                </c:pt>
                <c:pt idx="377">
                  <c:v>1.97481</c:v>
                </c:pt>
                <c:pt idx="378">
                  <c:v>1.98247</c:v>
                </c:pt>
                <c:pt idx="379">
                  <c:v>1.98247</c:v>
                </c:pt>
                <c:pt idx="380">
                  <c:v>1.9915400000000001</c:v>
                </c:pt>
                <c:pt idx="381">
                  <c:v>1.99288</c:v>
                </c:pt>
                <c:pt idx="382">
                  <c:v>2.0003299999999999</c:v>
                </c:pt>
                <c:pt idx="383">
                  <c:v>2.0003299999999999</c:v>
                </c:pt>
                <c:pt idx="384">
                  <c:v>2.0083199999999999</c:v>
                </c:pt>
                <c:pt idx="385">
                  <c:v>2.01233</c:v>
                </c:pt>
                <c:pt idx="386">
                  <c:v>2.0133399999999999</c:v>
                </c:pt>
                <c:pt idx="387">
                  <c:v>2.01966</c:v>
                </c:pt>
                <c:pt idx="388">
                  <c:v>2.02589</c:v>
                </c:pt>
                <c:pt idx="389">
                  <c:v>2.0325899999999999</c:v>
                </c:pt>
                <c:pt idx="390">
                  <c:v>2.0325899999999999</c:v>
                </c:pt>
                <c:pt idx="391">
                  <c:v>2.0448300000000001</c:v>
                </c:pt>
                <c:pt idx="392">
                  <c:v>2.0509499999999998</c:v>
                </c:pt>
                <c:pt idx="393">
                  <c:v>2.0597400000000001</c:v>
                </c:pt>
                <c:pt idx="394">
                  <c:v>2.0602800000000001</c:v>
                </c:pt>
                <c:pt idx="395">
                  <c:v>2.0744400000000001</c:v>
                </c:pt>
                <c:pt idx="396">
                  <c:v>2.08013</c:v>
                </c:pt>
                <c:pt idx="397">
                  <c:v>2.08575</c:v>
                </c:pt>
                <c:pt idx="398">
                  <c:v>2.0963699999999998</c:v>
                </c:pt>
                <c:pt idx="399">
                  <c:v>2.1026699999999998</c:v>
                </c:pt>
                <c:pt idx="400">
                  <c:v>2.1143000000000001</c:v>
                </c:pt>
                <c:pt idx="401">
                  <c:v>2.1162800000000002</c:v>
                </c:pt>
                <c:pt idx="402">
                  <c:v>2.13063</c:v>
                </c:pt>
                <c:pt idx="403">
                  <c:v>2.1360800000000002</c:v>
                </c:pt>
                <c:pt idx="404">
                  <c:v>2.14411</c:v>
                </c:pt>
                <c:pt idx="405">
                  <c:v>2.1475300000000002</c:v>
                </c:pt>
                <c:pt idx="406">
                  <c:v>2.1614900000000001</c:v>
                </c:pt>
                <c:pt idx="407">
                  <c:v>2.16778</c:v>
                </c:pt>
                <c:pt idx="408">
                  <c:v>2.1716799999999998</c:v>
                </c:pt>
                <c:pt idx="409">
                  <c:v>2.18093</c:v>
                </c:pt>
                <c:pt idx="410">
                  <c:v>2.1903100000000002</c:v>
                </c:pt>
                <c:pt idx="411">
                  <c:v>2.1993800000000001</c:v>
                </c:pt>
                <c:pt idx="412">
                  <c:v>2.20105</c:v>
                </c:pt>
                <c:pt idx="413">
                  <c:v>2.2147399999999999</c:v>
                </c:pt>
                <c:pt idx="414">
                  <c:v>2.2193499999999999</c:v>
                </c:pt>
                <c:pt idx="415">
                  <c:v>2.22763</c:v>
                </c:pt>
                <c:pt idx="416">
                  <c:v>2.2299000000000002</c:v>
                </c:pt>
                <c:pt idx="417">
                  <c:v>2.2406899999999998</c:v>
                </c:pt>
                <c:pt idx="418">
                  <c:v>2.2470400000000001</c:v>
                </c:pt>
                <c:pt idx="419">
                  <c:v>2.25258</c:v>
                </c:pt>
                <c:pt idx="420">
                  <c:v>2.2576000000000001</c:v>
                </c:pt>
                <c:pt idx="421">
                  <c:v>2.2659199999999999</c:v>
                </c:pt>
                <c:pt idx="422">
                  <c:v>2.27685</c:v>
                </c:pt>
                <c:pt idx="423">
                  <c:v>2.27711</c:v>
                </c:pt>
                <c:pt idx="424">
                  <c:v>2.2912300000000001</c:v>
                </c:pt>
                <c:pt idx="425">
                  <c:v>2.2997299999999998</c:v>
                </c:pt>
                <c:pt idx="426">
                  <c:v>2.3050199999999998</c:v>
                </c:pt>
                <c:pt idx="427">
                  <c:v>2.3077000000000001</c:v>
                </c:pt>
                <c:pt idx="428">
                  <c:v>2.3230499999999998</c:v>
                </c:pt>
                <c:pt idx="429">
                  <c:v>2.3283100000000001</c:v>
                </c:pt>
                <c:pt idx="430">
                  <c:v>2.33223</c:v>
                </c:pt>
                <c:pt idx="431">
                  <c:v>2.33975</c:v>
                </c:pt>
                <c:pt idx="432">
                  <c:v>2.3508200000000001</c:v>
                </c:pt>
                <c:pt idx="433">
                  <c:v>2.3573</c:v>
                </c:pt>
                <c:pt idx="434">
                  <c:v>2.3601800000000002</c:v>
                </c:pt>
                <c:pt idx="435">
                  <c:v>2.3761199999999998</c:v>
                </c:pt>
                <c:pt idx="436">
                  <c:v>2.3805399999999999</c:v>
                </c:pt>
                <c:pt idx="437">
                  <c:v>2.3888799999999999</c:v>
                </c:pt>
                <c:pt idx="438">
                  <c:v>2.3926799999999999</c:v>
                </c:pt>
                <c:pt idx="439">
                  <c:v>2.4046599999999998</c:v>
                </c:pt>
                <c:pt idx="440">
                  <c:v>2.4111400000000001</c:v>
                </c:pt>
                <c:pt idx="441">
                  <c:v>2.4180600000000001</c:v>
                </c:pt>
                <c:pt idx="442">
                  <c:v>2.4242300000000001</c:v>
                </c:pt>
                <c:pt idx="443">
                  <c:v>2.4319999999999999</c:v>
                </c:pt>
                <c:pt idx="444">
                  <c:v>2.4417900000000001</c:v>
                </c:pt>
                <c:pt idx="445">
                  <c:v>2.4418099999999998</c:v>
                </c:pt>
                <c:pt idx="446">
                  <c:v>2.4507300000000001</c:v>
                </c:pt>
                <c:pt idx="447">
                  <c:v>2.4598399999999998</c:v>
                </c:pt>
                <c:pt idx="448">
                  <c:v>2.4676900000000002</c:v>
                </c:pt>
                <c:pt idx="449">
                  <c:v>2.4676900000000002</c:v>
                </c:pt>
                <c:pt idx="450">
                  <c:v>2.4761899999999999</c:v>
                </c:pt>
                <c:pt idx="451">
                  <c:v>2.48373</c:v>
                </c:pt>
                <c:pt idx="452">
                  <c:v>2.4908299999999999</c:v>
                </c:pt>
                <c:pt idx="453">
                  <c:v>2.4908299999999999</c:v>
                </c:pt>
                <c:pt idx="454">
                  <c:v>2.49743</c:v>
                </c:pt>
                <c:pt idx="455">
                  <c:v>2.5072999999999999</c:v>
                </c:pt>
                <c:pt idx="456">
                  <c:v>2.5072999999999999</c:v>
                </c:pt>
                <c:pt idx="457">
                  <c:v>2.5124399999999998</c:v>
                </c:pt>
                <c:pt idx="458">
                  <c:v>2.5224099999999998</c:v>
                </c:pt>
                <c:pt idx="459">
                  <c:v>2.5322100000000001</c:v>
                </c:pt>
                <c:pt idx="460">
                  <c:v>2.5322100000000001</c:v>
                </c:pt>
                <c:pt idx="461">
                  <c:v>2.5395599999999998</c:v>
                </c:pt>
                <c:pt idx="462">
                  <c:v>2.5471200000000001</c:v>
                </c:pt>
                <c:pt idx="463">
                  <c:v>2.55057</c:v>
                </c:pt>
                <c:pt idx="464">
                  <c:v>2.5538500000000002</c:v>
                </c:pt>
                <c:pt idx="465">
                  <c:v>2.56182</c:v>
                </c:pt>
                <c:pt idx="466">
                  <c:v>2.5678299999999998</c:v>
                </c:pt>
                <c:pt idx="467">
                  <c:v>2.5678299999999998</c:v>
                </c:pt>
                <c:pt idx="468">
                  <c:v>2.5799300000000001</c:v>
                </c:pt>
                <c:pt idx="469">
                  <c:v>2.5838800000000002</c:v>
                </c:pt>
                <c:pt idx="470">
                  <c:v>2.5876800000000002</c:v>
                </c:pt>
                <c:pt idx="471">
                  <c:v>2.5897800000000002</c:v>
                </c:pt>
                <c:pt idx="472">
                  <c:v>2.5994899999999999</c:v>
                </c:pt>
                <c:pt idx="473">
                  <c:v>2.6034999999999999</c:v>
                </c:pt>
                <c:pt idx="474">
                  <c:v>2.6069</c:v>
                </c:pt>
                <c:pt idx="475">
                  <c:v>2.6122000000000001</c:v>
                </c:pt>
                <c:pt idx="476">
                  <c:v>2.6172399999999998</c:v>
                </c:pt>
                <c:pt idx="477">
                  <c:v>2.6228600000000002</c:v>
                </c:pt>
                <c:pt idx="478">
                  <c:v>2.6253199999999999</c:v>
                </c:pt>
                <c:pt idx="479">
                  <c:v>2.6333899999999999</c:v>
                </c:pt>
                <c:pt idx="480">
                  <c:v>2.6384400000000001</c:v>
                </c:pt>
                <c:pt idx="481">
                  <c:v>2.6448800000000001</c:v>
                </c:pt>
                <c:pt idx="482">
                  <c:v>2.6482299999999999</c:v>
                </c:pt>
                <c:pt idx="483">
                  <c:v>2.6528700000000001</c:v>
                </c:pt>
                <c:pt idx="484">
                  <c:v>2.6636700000000002</c:v>
                </c:pt>
                <c:pt idx="485">
                  <c:v>2.6663199999999998</c:v>
                </c:pt>
                <c:pt idx="486">
                  <c:v>2.6737799999999998</c:v>
                </c:pt>
                <c:pt idx="487">
                  <c:v>2.6796600000000002</c:v>
                </c:pt>
                <c:pt idx="488">
                  <c:v>2.6869299999999998</c:v>
                </c:pt>
                <c:pt idx="489">
                  <c:v>2.6875900000000001</c:v>
                </c:pt>
                <c:pt idx="490">
                  <c:v>2.6952199999999999</c:v>
                </c:pt>
                <c:pt idx="491">
                  <c:v>2.7059500000000001</c:v>
                </c:pt>
                <c:pt idx="492">
                  <c:v>2.7104900000000001</c:v>
                </c:pt>
                <c:pt idx="493">
                  <c:v>2.7156500000000001</c:v>
                </c:pt>
                <c:pt idx="494">
                  <c:v>2.7222599999999999</c:v>
                </c:pt>
                <c:pt idx="495">
                  <c:v>2.7319599999999999</c:v>
                </c:pt>
                <c:pt idx="496">
                  <c:v>2.7333400000000001</c:v>
                </c:pt>
                <c:pt idx="497">
                  <c:v>2.74037</c:v>
                </c:pt>
                <c:pt idx="498">
                  <c:v>2.74932</c:v>
                </c:pt>
                <c:pt idx="499">
                  <c:v>2.7562500000000001</c:v>
                </c:pt>
                <c:pt idx="500">
                  <c:v>2.7562500000000001</c:v>
                </c:pt>
                <c:pt idx="501">
                  <c:v>2.7667700000000002</c:v>
                </c:pt>
                <c:pt idx="502">
                  <c:v>2.7723800000000001</c:v>
                </c:pt>
                <c:pt idx="503">
                  <c:v>2.7785700000000002</c:v>
                </c:pt>
                <c:pt idx="504">
                  <c:v>2.7823000000000002</c:v>
                </c:pt>
                <c:pt idx="505">
                  <c:v>2.79026</c:v>
                </c:pt>
                <c:pt idx="506">
                  <c:v>2.7960799999999999</c:v>
                </c:pt>
                <c:pt idx="507">
                  <c:v>2.8019099999999999</c:v>
                </c:pt>
                <c:pt idx="508">
                  <c:v>2.80945</c:v>
                </c:pt>
                <c:pt idx="509">
                  <c:v>2.8138000000000001</c:v>
                </c:pt>
                <c:pt idx="510">
                  <c:v>2.8224300000000002</c:v>
                </c:pt>
                <c:pt idx="511">
                  <c:v>2.82897</c:v>
                </c:pt>
                <c:pt idx="512">
                  <c:v>2.8373900000000001</c:v>
                </c:pt>
                <c:pt idx="513">
                  <c:v>2.8415499999999998</c:v>
                </c:pt>
                <c:pt idx="514">
                  <c:v>2.8510499999999999</c:v>
                </c:pt>
                <c:pt idx="515">
                  <c:v>2.8543500000000002</c:v>
                </c:pt>
                <c:pt idx="516">
                  <c:v>2.8610099999999998</c:v>
                </c:pt>
                <c:pt idx="517">
                  <c:v>2.8665099999999999</c:v>
                </c:pt>
                <c:pt idx="518">
                  <c:v>2.8733300000000002</c:v>
                </c:pt>
                <c:pt idx="519">
                  <c:v>2.8749699999999998</c:v>
                </c:pt>
                <c:pt idx="520">
                  <c:v>2.8797199999999998</c:v>
                </c:pt>
                <c:pt idx="521">
                  <c:v>2.8894500000000001</c:v>
                </c:pt>
                <c:pt idx="522">
                  <c:v>2.8933300000000002</c:v>
                </c:pt>
                <c:pt idx="523">
                  <c:v>2.8985699999999999</c:v>
                </c:pt>
                <c:pt idx="524">
                  <c:v>2.9046099999999999</c:v>
                </c:pt>
                <c:pt idx="525">
                  <c:v>2.91377</c:v>
                </c:pt>
                <c:pt idx="526">
                  <c:v>2.91377</c:v>
                </c:pt>
                <c:pt idx="527">
                  <c:v>2.9196900000000001</c:v>
                </c:pt>
                <c:pt idx="528">
                  <c:v>2.93058</c:v>
                </c:pt>
                <c:pt idx="529">
                  <c:v>2.9347799999999999</c:v>
                </c:pt>
                <c:pt idx="530">
                  <c:v>2.9372699999999998</c:v>
                </c:pt>
                <c:pt idx="531">
                  <c:v>2.94407</c:v>
                </c:pt>
                <c:pt idx="532">
                  <c:v>2.9544199999999998</c:v>
                </c:pt>
                <c:pt idx="533">
                  <c:v>2.9566699999999999</c:v>
                </c:pt>
                <c:pt idx="534">
                  <c:v>2.9628299999999999</c:v>
                </c:pt>
                <c:pt idx="535">
                  <c:v>2.9674</c:v>
                </c:pt>
                <c:pt idx="536">
                  <c:v>2.9759899999999999</c:v>
                </c:pt>
                <c:pt idx="537">
                  <c:v>2.9771000000000001</c:v>
                </c:pt>
                <c:pt idx="538">
                  <c:v>2.9819499999999999</c:v>
                </c:pt>
                <c:pt idx="539">
                  <c:v>2.9892799999999999</c:v>
                </c:pt>
                <c:pt idx="540">
                  <c:v>2.9946100000000002</c:v>
                </c:pt>
                <c:pt idx="541">
                  <c:v>2.9946100000000002</c:v>
                </c:pt>
                <c:pt idx="542">
                  <c:v>2.99966</c:v>
                </c:pt>
                <c:pt idx="543">
                  <c:v>3.0123899999999999</c:v>
                </c:pt>
                <c:pt idx="544">
                  <c:v>3.01288</c:v>
                </c:pt>
                <c:pt idx="545">
                  <c:v>3.0195099999999999</c:v>
                </c:pt>
                <c:pt idx="546">
                  <c:v>3.0248200000000001</c:v>
                </c:pt>
                <c:pt idx="547">
                  <c:v>3.0328499999999998</c:v>
                </c:pt>
                <c:pt idx="548">
                  <c:v>3.0328499999999998</c:v>
                </c:pt>
                <c:pt idx="549">
                  <c:v>3.0416099999999999</c:v>
                </c:pt>
                <c:pt idx="550">
                  <c:v>3.0516100000000002</c:v>
                </c:pt>
                <c:pt idx="551">
                  <c:v>3.05823</c:v>
                </c:pt>
                <c:pt idx="552">
                  <c:v>3.0620699999999998</c:v>
                </c:pt>
                <c:pt idx="553">
                  <c:v>3.0659700000000001</c:v>
                </c:pt>
                <c:pt idx="554">
                  <c:v>3.07904</c:v>
                </c:pt>
                <c:pt idx="555">
                  <c:v>3.0815800000000002</c:v>
                </c:pt>
                <c:pt idx="556">
                  <c:v>3.0872799999999998</c:v>
                </c:pt>
                <c:pt idx="557">
                  <c:v>3.09382</c:v>
                </c:pt>
                <c:pt idx="558">
                  <c:v>3.1026799999999999</c:v>
                </c:pt>
                <c:pt idx="559">
                  <c:v>3.1026799999999999</c:v>
                </c:pt>
                <c:pt idx="560">
                  <c:v>3.1058300000000001</c:v>
                </c:pt>
                <c:pt idx="561">
                  <c:v>3.1164299999999998</c:v>
                </c:pt>
                <c:pt idx="562">
                  <c:v>3.12053</c:v>
                </c:pt>
                <c:pt idx="563">
                  <c:v>3.12053</c:v>
                </c:pt>
                <c:pt idx="564">
                  <c:v>3.12622</c:v>
                </c:pt>
                <c:pt idx="565">
                  <c:v>3.1377100000000002</c:v>
                </c:pt>
                <c:pt idx="566">
                  <c:v>3.1377100000000002</c:v>
                </c:pt>
                <c:pt idx="567">
                  <c:v>3.1499100000000002</c:v>
                </c:pt>
                <c:pt idx="568">
                  <c:v>3.1560100000000002</c:v>
                </c:pt>
                <c:pt idx="569">
                  <c:v>3.1613000000000002</c:v>
                </c:pt>
                <c:pt idx="570">
                  <c:v>3.1629100000000001</c:v>
                </c:pt>
                <c:pt idx="571">
                  <c:v>3.17238</c:v>
                </c:pt>
                <c:pt idx="572">
                  <c:v>3.1787000000000001</c:v>
                </c:pt>
                <c:pt idx="573">
                  <c:v>3.1850000000000001</c:v>
                </c:pt>
                <c:pt idx="574">
                  <c:v>3.1928299999999998</c:v>
                </c:pt>
                <c:pt idx="575">
                  <c:v>3.19333</c:v>
                </c:pt>
                <c:pt idx="576">
                  <c:v>3.2037200000000001</c:v>
                </c:pt>
                <c:pt idx="577">
                  <c:v>3.2105000000000001</c:v>
                </c:pt>
                <c:pt idx="578">
                  <c:v>3.2143700000000002</c:v>
                </c:pt>
                <c:pt idx="579">
                  <c:v>3.2199900000000001</c:v>
                </c:pt>
                <c:pt idx="580">
                  <c:v>3.2284000000000002</c:v>
                </c:pt>
                <c:pt idx="581">
                  <c:v>3.2297400000000001</c:v>
                </c:pt>
                <c:pt idx="582">
                  <c:v>3.23176</c:v>
                </c:pt>
                <c:pt idx="583">
                  <c:v>3.2395700000000001</c:v>
                </c:pt>
                <c:pt idx="584">
                  <c:v>3.2453500000000002</c:v>
                </c:pt>
                <c:pt idx="585">
                  <c:v>3.24573</c:v>
                </c:pt>
                <c:pt idx="586">
                  <c:v>3.2500900000000001</c:v>
                </c:pt>
                <c:pt idx="587">
                  <c:v>3.26173</c:v>
                </c:pt>
                <c:pt idx="588">
                  <c:v>3.26173</c:v>
                </c:pt>
                <c:pt idx="589">
                  <c:v>3.2657699999999998</c:v>
                </c:pt>
                <c:pt idx="590">
                  <c:v>3.2723399999999998</c:v>
                </c:pt>
                <c:pt idx="591">
                  <c:v>3.2809499999999998</c:v>
                </c:pt>
                <c:pt idx="592">
                  <c:v>3.2809499999999998</c:v>
                </c:pt>
                <c:pt idx="593">
                  <c:v>3.2861199999999999</c:v>
                </c:pt>
                <c:pt idx="594">
                  <c:v>3.2957800000000002</c:v>
                </c:pt>
                <c:pt idx="595">
                  <c:v>3.2964799999999999</c:v>
                </c:pt>
                <c:pt idx="596">
                  <c:v>3.3026599999999999</c:v>
                </c:pt>
                <c:pt idx="597">
                  <c:v>3.3091900000000001</c:v>
                </c:pt>
                <c:pt idx="598">
                  <c:v>3.3137699999999999</c:v>
                </c:pt>
                <c:pt idx="599">
                  <c:v>3.3149999999999999</c:v>
                </c:pt>
                <c:pt idx="600">
                  <c:v>3.3241100000000001</c:v>
                </c:pt>
                <c:pt idx="601">
                  <c:v>3.3274900000000001</c:v>
                </c:pt>
                <c:pt idx="602">
                  <c:v>3.3303400000000001</c:v>
                </c:pt>
                <c:pt idx="603">
                  <c:v>3.3348499999999999</c:v>
                </c:pt>
                <c:pt idx="604">
                  <c:v>3.33948</c:v>
                </c:pt>
                <c:pt idx="605">
                  <c:v>3.3408099999999998</c:v>
                </c:pt>
                <c:pt idx="606">
                  <c:v>3.3446899999999999</c:v>
                </c:pt>
                <c:pt idx="607">
                  <c:v>3.3467699999999998</c:v>
                </c:pt>
                <c:pt idx="608">
                  <c:v>3.3482500000000002</c:v>
                </c:pt>
                <c:pt idx="609">
                  <c:v>3.35588</c:v>
                </c:pt>
                <c:pt idx="610">
                  <c:v>3.35588</c:v>
                </c:pt>
                <c:pt idx="611">
                  <c:v>3.3610500000000001</c:v>
                </c:pt>
                <c:pt idx="612">
                  <c:v>3.3614600000000001</c:v>
                </c:pt>
                <c:pt idx="613">
                  <c:v>3.36748</c:v>
                </c:pt>
                <c:pt idx="614">
                  <c:v>3.3705699999999998</c:v>
                </c:pt>
                <c:pt idx="615">
                  <c:v>3.3731900000000001</c:v>
                </c:pt>
                <c:pt idx="616">
                  <c:v>3.3776299999999999</c:v>
                </c:pt>
                <c:pt idx="617">
                  <c:v>3.3822700000000001</c:v>
                </c:pt>
                <c:pt idx="618">
                  <c:v>3.3873000000000002</c:v>
                </c:pt>
                <c:pt idx="619">
                  <c:v>3.3877600000000001</c:v>
                </c:pt>
                <c:pt idx="620">
                  <c:v>3.3959299999999999</c:v>
                </c:pt>
                <c:pt idx="621">
                  <c:v>3.3989099999999999</c:v>
                </c:pt>
                <c:pt idx="622">
                  <c:v>3.40205</c:v>
                </c:pt>
                <c:pt idx="623">
                  <c:v>3.4044400000000001</c:v>
                </c:pt>
                <c:pt idx="624">
                  <c:v>3.4115799999999998</c:v>
                </c:pt>
                <c:pt idx="625">
                  <c:v>3.4133300000000002</c:v>
                </c:pt>
                <c:pt idx="626">
                  <c:v>3.4165100000000002</c:v>
                </c:pt>
                <c:pt idx="627">
                  <c:v>3.4211299999999998</c:v>
                </c:pt>
                <c:pt idx="628">
                  <c:v>3.4229599999999998</c:v>
                </c:pt>
                <c:pt idx="629">
                  <c:v>3.4259300000000001</c:v>
                </c:pt>
                <c:pt idx="630">
                  <c:v>3.4284300000000001</c:v>
                </c:pt>
                <c:pt idx="631">
                  <c:v>3.4363999999999999</c:v>
                </c:pt>
                <c:pt idx="632">
                  <c:v>3.43648</c:v>
                </c:pt>
                <c:pt idx="633">
                  <c:v>3.4445700000000001</c:v>
                </c:pt>
                <c:pt idx="634">
                  <c:v>3.4495900000000002</c:v>
                </c:pt>
                <c:pt idx="635">
                  <c:v>3.4539300000000002</c:v>
                </c:pt>
                <c:pt idx="636">
                  <c:v>3.4592900000000002</c:v>
                </c:pt>
                <c:pt idx="637">
                  <c:v>3.4626399999999999</c:v>
                </c:pt>
                <c:pt idx="638">
                  <c:v>3.4723700000000002</c:v>
                </c:pt>
                <c:pt idx="639">
                  <c:v>3.4769600000000001</c:v>
                </c:pt>
                <c:pt idx="640">
                  <c:v>3.4868999999999999</c:v>
                </c:pt>
                <c:pt idx="641">
                  <c:v>3.4893900000000002</c:v>
                </c:pt>
                <c:pt idx="642">
                  <c:v>3.4974799999999999</c:v>
                </c:pt>
                <c:pt idx="643">
                  <c:v>3.50508</c:v>
                </c:pt>
                <c:pt idx="644">
                  <c:v>3.5101</c:v>
                </c:pt>
                <c:pt idx="645">
                  <c:v>3.5132500000000002</c:v>
                </c:pt>
                <c:pt idx="646">
                  <c:v>3.5197699999999998</c:v>
                </c:pt>
                <c:pt idx="647">
                  <c:v>3.5238999999999998</c:v>
                </c:pt>
                <c:pt idx="648">
                  <c:v>3.5284800000000001</c:v>
                </c:pt>
                <c:pt idx="649">
                  <c:v>3.5342699999999998</c:v>
                </c:pt>
                <c:pt idx="650">
                  <c:v>3.5379200000000002</c:v>
                </c:pt>
                <c:pt idx="651">
                  <c:v>3.54399</c:v>
                </c:pt>
                <c:pt idx="652">
                  <c:v>3.54399</c:v>
                </c:pt>
                <c:pt idx="653">
                  <c:v>3.5556999999999999</c:v>
                </c:pt>
                <c:pt idx="654">
                  <c:v>3.5579200000000002</c:v>
                </c:pt>
                <c:pt idx="655">
                  <c:v>3.5630799999999998</c:v>
                </c:pt>
                <c:pt idx="656">
                  <c:v>3.5684100000000001</c:v>
                </c:pt>
                <c:pt idx="657">
                  <c:v>3.5750899999999999</c:v>
                </c:pt>
                <c:pt idx="658">
                  <c:v>3.5804200000000002</c:v>
                </c:pt>
                <c:pt idx="659">
                  <c:v>3.5854900000000001</c:v>
                </c:pt>
                <c:pt idx="660">
                  <c:v>3.5949900000000001</c:v>
                </c:pt>
                <c:pt idx="661">
                  <c:v>3.5983900000000002</c:v>
                </c:pt>
                <c:pt idx="662">
                  <c:v>3.6063299999999998</c:v>
                </c:pt>
                <c:pt idx="663">
                  <c:v>3.6108199999999999</c:v>
                </c:pt>
                <c:pt idx="664">
                  <c:v>3.6179100000000002</c:v>
                </c:pt>
                <c:pt idx="665">
                  <c:v>3.6237400000000002</c:v>
                </c:pt>
                <c:pt idx="666">
                  <c:v>3.6269100000000001</c:v>
                </c:pt>
                <c:pt idx="667">
                  <c:v>3.6326499999999999</c:v>
                </c:pt>
                <c:pt idx="668">
                  <c:v>3.6374200000000001</c:v>
                </c:pt>
                <c:pt idx="669">
                  <c:v>3.6402199999999998</c:v>
                </c:pt>
                <c:pt idx="670">
                  <c:v>3.6452900000000001</c:v>
                </c:pt>
                <c:pt idx="671">
                  <c:v>3.6496499999999998</c:v>
                </c:pt>
                <c:pt idx="672">
                  <c:v>3.6511300000000002</c:v>
                </c:pt>
                <c:pt idx="673">
                  <c:v>3.6572100000000001</c:v>
                </c:pt>
                <c:pt idx="674">
                  <c:v>3.6598000000000002</c:v>
                </c:pt>
                <c:pt idx="675">
                  <c:v>3.6645400000000001</c:v>
                </c:pt>
                <c:pt idx="676">
                  <c:v>3.6658900000000001</c:v>
                </c:pt>
                <c:pt idx="677">
                  <c:v>3.6709000000000001</c:v>
                </c:pt>
                <c:pt idx="678">
                  <c:v>3.6770999999999998</c:v>
                </c:pt>
                <c:pt idx="679">
                  <c:v>3.6793399999999998</c:v>
                </c:pt>
                <c:pt idx="680">
                  <c:v>3.6856100000000001</c:v>
                </c:pt>
                <c:pt idx="681">
                  <c:v>3.6905000000000001</c:v>
                </c:pt>
                <c:pt idx="682">
                  <c:v>3.6964100000000002</c:v>
                </c:pt>
                <c:pt idx="683">
                  <c:v>3.7015400000000001</c:v>
                </c:pt>
                <c:pt idx="684">
                  <c:v>3.7088700000000001</c:v>
                </c:pt>
                <c:pt idx="685">
                  <c:v>3.7093799999999999</c:v>
                </c:pt>
                <c:pt idx="686">
                  <c:v>3.7185800000000002</c:v>
                </c:pt>
                <c:pt idx="687">
                  <c:v>3.7221000000000002</c:v>
                </c:pt>
                <c:pt idx="688">
                  <c:v>3.7251099999999999</c:v>
                </c:pt>
                <c:pt idx="689">
                  <c:v>3.7301500000000001</c:v>
                </c:pt>
                <c:pt idx="690">
                  <c:v>3.7363</c:v>
                </c:pt>
                <c:pt idx="691">
                  <c:v>3.73916</c:v>
                </c:pt>
                <c:pt idx="692">
                  <c:v>3.7417600000000002</c:v>
                </c:pt>
                <c:pt idx="693">
                  <c:v>3.7494999999999998</c:v>
                </c:pt>
                <c:pt idx="694">
                  <c:v>3.75421</c:v>
                </c:pt>
                <c:pt idx="695">
                  <c:v>3.7583000000000002</c:v>
                </c:pt>
                <c:pt idx="696">
                  <c:v>3.76098</c:v>
                </c:pt>
                <c:pt idx="697">
                  <c:v>3.77291</c:v>
                </c:pt>
                <c:pt idx="698">
                  <c:v>3.7741799999999999</c:v>
                </c:pt>
                <c:pt idx="699">
                  <c:v>3.7835100000000002</c:v>
                </c:pt>
                <c:pt idx="700">
                  <c:v>3.7915399999999999</c:v>
                </c:pt>
                <c:pt idx="701">
                  <c:v>3.8005900000000001</c:v>
                </c:pt>
                <c:pt idx="702">
                  <c:v>3.80538</c:v>
                </c:pt>
                <c:pt idx="703">
                  <c:v>3.81263</c:v>
                </c:pt>
                <c:pt idx="704">
                  <c:v>3.82368</c:v>
                </c:pt>
                <c:pt idx="705">
                  <c:v>3.8321299999999998</c:v>
                </c:pt>
                <c:pt idx="706">
                  <c:v>3.8402400000000001</c:v>
                </c:pt>
                <c:pt idx="707">
                  <c:v>3.8461400000000001</c:v>
                </c:pt>
                <c:pt idx="708">
                  <c:v>3.85663</c:v>
                </c:pt>
                <c:pt idx="709">
                  <c:v>3.8598599999999998</c:v>
                </c:pt>
                <c:pt idx="710">
                  <c:v>3.8658199999999998</c:v>
                </c:pt>
                <c:pt idx="711">
                  <c:v>3.8735599999999999</c:v>
                </c:pt>
                <c:pt idx="712">
                  <c:v>3.8799600000000001</c:v>
                </c:pt>
                <c:pt idx="713">
                  <c:v>3.8822899999999998</c:v>
                </c:pt>
                <c:pt idx="714">
                  <c:v>3.8868900000000002</c:v>
                </c:pt>
                <c:pt idx="715">
                  <c:v>3.8955099999999998</c:v>
                </c:pt>
                <c:pt idx="716">
                  <c:v>3.8968500000000001</c:v>
                </c:pt>
                <c:pt idx="717">
                  <c:v>3.9033099999999998</c:v>
                </c:pt>
                <c:pt idx="718">
                  <c:v>3.9080400000000002</c:v>
                </c:pt>
                <c:pt idx="719">
                  <c:v>3.91568</c:v>
                </c:pt>
                <c:pt idx="720">
                  <c:v>3.9192399999999998</c:v>
                </c:pt>
                <c:pt idx="721">
                  <c:v>3.9267699999999999</c:v>
                </c:pt>
                <c:pt idx="722">
                  <c:v>3.93485</c:v>
                </c:pt>
                <c:pt idx="723">
                  <c:v>3.9421599999999999</c:v>
                </c:pt>
                <c:pt idx="724">
                  <c:v>3.9512499999999999</c:v>
                </c:pt>
                <c:pt idx="725">
                  <c:v>3.9541599999999999</c:v>
                </c:pt>
                <c:pt idx="726">
                  <c:v>3.9664199999999998</c:v>
                </c:pt>
                <c:pt idx="727">
                  <c:v>3.97262</c:v>
                </c:pt>
                <c:pt idx="728">
                  <c:v>3.9815800000000001</c:v>
                </c:pt>
                <c:pt idx="729">
                  <c:v>3.9865699999999999</c:v>
                </c:pt>
                <c:pt idx="730">
                  <c:v>3.9976400000000001</c:v>
                </c:pt>
                <c:pt idx="731">
                  <c:v>4.0020800000000003</c:v>
                </c:pt>
                <c:pt idx="732">
                  <c:v>4.0085899999999999</c:v>
                </c:pt>
                <c:pt idx="733">
                  <c:v>4.0187799999999996</c:v>
                </c:pt>
                <c:pt idx="734">
                  <c:v>4.0276899999999998</c:v>
                </c:pt>
                <c:pt idx="735">
                  <c:v>4.0338200000000004</c:v>
                </c:pt>
                <c:pt idx="736">
                  <c:v>4.0377400000000003</c:v>
                </c:pt>
                <c:pt idx="737">
                  <c:v>4.0527600000000001</c:v>
                </c:pt>
                <c:pt idx="738">
                  <c:v>4.0569499999999996</c:v>
                </c:pt>
                <c:pt idx="739">
                  <c:v>4.0655999999999999</c:v>
                </c:pt>
                <c:pt idx="740">
                  <c:v>4.07341</c:v>
                </c:pt>
                <c:pt idx="741">
                  <c:v>4.08772</c:v>
                </c:pt>
                <c:pt idx="742">
                  <c:v>4.0897300000000003</c:v>
                </c:pt>
                <c:pt idx="743">
                  <c:v>4.0989100000000001</c:v>
                </c:pt>
                <c:pt idx="744">
                  <c:v>4.1135299999999999</c:v>
                </c:pt>
                <c:pt idx="745">
                  <c:v>4.1195899999999996</c:v>
                </c:pt>
                <c:pt idx="746">
                  <c:v>4.1284900000000002</c:v>
                </c:pt>
                <c:pt idx="747">
                  <c:v>4.1337900000000003</c:v>
                </c:pt>
                <c:pt idx="748">
                  <c:v>4.1456200000000001</c:v>
                </c:pt>
                <c:pt idx="749">
                  <c:v>4.1467700000000001</c:v>
                </c:pt>
                <c:pt idx="750">
                  <c:v>4.1554700000000002</c:v>
                </c:pt>
                <c:pt idx="751">
                  <c:v>4.1606899999999998</c:v>
                </c:pt>
                <c:pt idx="752">
                  <c:v>4.1671199999999997</c:v>
                </c:pt>
                <c:pt idx="753">
                  <c:v>4.1726099999999997</c:v>
                </c:pt>
                <c:pt idx="754">
                  <c:v>4.1761999999999997</c:v>
                </c:pt>
                <c:pt idx="755">
                  <c:v>4.1824700000000004</c:v>
                </c:pt>
                <c:pt idx="756">
                  <c:v>4.1883299999999997</c:v>
                </c:pt>
                <c:pt idx="757">
                  <c:v>4.1940999999999997</c:v>
                </c:pt>
                <c:pt idx="758">
                  <c:v>4.1940999999999997</c:v>
                </c:pt>
                <c:pt idx="759">
                  <c:v>4.1994499999999997</c:v>
                </c:pt>
                <c:pt idx="760">
                  <c:v>4.2014899999999997</c:v>
                </c:pt>
                <c:pt idx="761">
                  <c:v>4.2061200000000003</c:v>
                </c:pt>
                <c:pt idx="762">
                  <c:v>4.2062099999999996</c:v>
                </c:pt>
                <c:pt idx="763">
                  <c:v>4.2130900000000002</c:v>
                </c:pt>
                <c:pt idx="764">
                  <c:v>4.2164299999999999</c:v>
                </c:pt>
                <c:pt idx="765">
                  <c:v>4.2164299999999999</c:v>
                </c:pt>
                <c:pt idx="766">
                  <c:v>4.2176099999999996</c:v>
                </c:pt>
                <c:pt idx="767">
                  <c:v>4.2221299999999999</c:v>
                </c:pt>
                <c:pt idx="768">
                  <c:v>4.2221299999999999</c:v>
                </c:pt>
                <c:pt idx="769">
                  <c:v>4.2221299999999999</c:v>
                </c:pt>
                <c:pt idx="770">
                  <c:v>4.2245499999999998</c:v>
                </c:pt>
                <c:pt idx="771">
                  <c:v>4.2245499999999998</c:v>
                </c:pt>
                <c:pt idx="772">
                  <c:v>4.2248799999999997</c:v>
                </c:pt>
                <c:pt idx="773">
                  <c:v>4.2248799999999997</c:v>
                </c:pt>
                <c:pt idx="774">
                  <c:v>4.22689</c:v>
                </c:pt>
                <c:pt idx="775">
                  <c:v>4.2273300000000003</c:v>
                </c:pt>
                <c:pt idx="776">
                  <c:v>4.2279400000000003</c:v>
                </c:pt>
                <c:pt idx="777">
                  <c:v>4.2287299999999997</c:v>
                </c:pt>
                <c:pt idx="778">
                  <c:v>4.2298400000000003</c:v>
                </c:pt>
                <c:pt idx="779">
                  <c:v>4.23339</c:v>
                </c:pt>
                <c:pt idx="780">
                  <c:v>4.23339</c:v>
                </c:pt>
                <c:pt idx="781">
                  <c:v>4.23339</c:v>
                </c:pt>
                <c:pt idx="782">
                  <c:v>4.23367</c:v>
                </c:pt>
                <c:pt idx="783">
                  <c:v>4.2371600000000003</c:v>
                </c:pt>
                <c:pt idx="784">
                  <c:v>4.2371600000000003</c:v>
                </c:pt>
                <c:pt idx="785">
                  <c:v>4.2408900000000003</c:v>
                </c:pt>
                <c:pt idx="786">
                  <c:v>4.2417100000000003</c:v>
                </c:pt>
                <c:pt idx="787">
                  <c:v>4.2417600000000002</c:v>
                </c:pt>
                <c:pt idx="788">
                  <c:v>4.24498</c:v>
                </c:pt>
                <c:pt idx="789">
                  <c:v>4.24634</c:v>
                </c:pt>
                <c:pt idx="790">
                  <c:v>4.2501100000000003</c:v>
                </c:pt>
                <c:pt idx="791">
                  <c:v>4.2501100000000003</c:v>
                </c:pt>
                <c:pt idx="792">
                  <c:v>4.25258</c:v>
                </c:pt>
                <c:pt idx="793">
                  <c:v>4.2536699999999996</c:v>
                </c:pt>
                <c:pt idx="794">
                  <c:v>4.2588299999999997</c:v>
                </c:pt>
                <c:pt idx="795">
                  <c:v>4.2588299999999997</c:v>
                </c:pt>
                <c:pt idx="796">
                  <c:v>4.2622799999999996</c:v>
                </c:pt>
                <c:pt idx="797">
                  <c:v>4.2660099999999996</c:v>
                </c:pt>
                <c:pt idx="798">
                  <c:v>4.2677800000000001</c:v>
                </c:pt>
                <c:pt idx="799">
                  <c:v>4.2691499999999998</c:v>
                </c:pt>
                <c:pt idx="800">
                  <c:v>4.27203</c:v>
                </c:pt>
                <c:pt idx="801">
                  <c:v>4.2804500000000001</c:v>
                </c:pt>
                <c:pt idx="802">
                  <c:v>4.2804500000000001</c:v>
                </c:pt>
                <c:pt idx="803">
                  <c:v>4.2816599999999996</c:v>
                </c:pt>
                <c:pt idx="804">
                  <c:v>4.2858099999999997</c:v>
                </c:pt>
                <c:pt idx="805">
                  <c:v>4.2919200000000002</c:v>
                </c:pt>
                <c:pt idx="806">
                  <c:v>4.2919200000000002</c:v>
                </c:pt>
                <c:pt idx="807">
                  <c:v>4.2993100000000002</c:v>
                </c:pt>
                <c:pt idx="808">
                  <c:v>4.306</c:v>
                </c:pt>
                <c:pt idx="809">
                  <c:v>4.306</c:v>
                </c:pt>
                <c:pt idx="810">
                  <c:v>4.3113099999999998</c:v>
                </c:pt>
                <c:pt idx="811">
                  <c:v>4.3176699999999997</c:v>
                </c:pt>
                <c:pt idx="812">
                  <c:v>4.3243299999999998</c:v>
                </c:pt>
                <c:pt idx="813">
                  <c:v>4.3243299999999998</c:v>
                </c:pt>
                <c:pt idx="814">
                  <c:v>4.3323499999999999</c:v>
                </c:pt>
                <c:pt idx="815">
                  <c:v>4.3395000000000001</c:v>
                </c:pt>
                <c:pt idx="816">
                  <c:v>4.3420199999999998</c:v>
                </c:pt>
                <c:pt idx="817">
                  <c:v>4.3453099999999996</c:v>
                </c:pt>
                <c:pt idx="818">
                  <c:v>4.3563099999999997</c:v>
                </c:pt>
                <c:pt idx="819">
                  <c:v>4.3590200000000001</c:v>
                </c:pt>
                <c:pt idx="820">
                  <c:v>4.3621699999999999</c:v>
                </c:pt>
                <c:pt idx="821">
                  <c:v>4.3712</c:v>
                </c:pt>
                <c:pt idx="822">
                  <c:v>4.3745000000000003</c:v>
                </c:pt>
                <c:pt idx="823">
                  <c:v>4.3808699999999998</c:v>
                </c:pt>
                <c:pt idx="824">
                  <c:v>4.3818200000000003</c:v>
                </c:pt>
                <c:pt idx="825">
                  <c:v>4.3916700000000004</c:v>
                </c:pt>
                <c:pt idx="826">
                  <c:v>4.3952900000000001</c:v>
                </c:pt>
                <c:pt idx="827">
                  <c:v>4.40259</c:v>
                </c:pt>
                <c:pt idx="828">
                  <c:v>4.4053100000000001</c:v>
                </c:pt>
                <c:pt idx="829">
                  <c:v>4.41195</c:v>
                </c:pt>
                <c:pt idx="830">
                  <c:v>4.4177799999999996</c:v>
                </c:pt>
                <c:pt idx="831">
                  <c:v>4.4198500000000003</c:v>
                </c:pt>
                <c:pt idx="832">
                  <c:v>4.4259700000000004</c:v>
                </c:pt>
                <c:pt idx="833">
                  <c:v>4.4304100000000002</c:v>
                </c:pt>
                <c:pt idx="834">
                  <c:v>4.4392800000000001</c:v>
                </c:pt>
                <c:pt idx="835">
                  <c:v>4.4392800000000001</c:v>
                </c:pt>
                <c:pt idx="836">
                  <c:v>4.4433199999999999</c:v>
                </c:pt>
                <c:pt idx="837">
                  <c:v>4.4494999999999996</c:v>
                </c:pt>
                <c:pt idx="838">
                  <c:v>4.4540800000000003</c:v>
                </c:pt>
                <c:pt idx="839">
                  <c:v>4.4568500000000002</c:v>
                </c:pt>
                <c:pt idx="840">
                  <c:v>4.4625899999999996</c:v>
                </c:pt>
                <c:pt idx="841">
                  <c:v>4.4683099999999998</c:v>
                </c:pt>
                <c:pt idx="842">
                  <c:v>4.4683099999999998</c:v>
                </c:pt>
                <c:pt idx="843">
                  <c:v>4.4778700000000002</c:v>
                </c:pt>
                <c:pt idx="844">
                  <c:v>4.4808700000000004</c:v>
                </c:pt>
                <c:pt idx="845">
                  <c:v>4.4871100000000004</c:v>
                </c:pt>
                <c:pt idx="846">
                  <c:v>4.4894800000000004</c:v>
                </c:pt>
                <c:pt idx="847">
                  <c:v>4.4990500000000004</c:v>
                </c:pt>
                <c:pt idx="848">
                  <c:v>4.5009699999999997</c:v>
                </c:pt>
                <c:pt idx="849">
                  <c:v>4.5063599999999999</c:v>
                </c:pt>
                <c:pt idx="850">
                  <c:v>4.5123600000000001</c:v>
                </c:pt>
                <c:pt idx="851">
                  <c:v>4.5219699999999996</c:v>
                </c:pt>
                <c:pt idx="852">
                  <c:v>4.5245300000000004</c:v>
                </c:pt>
                <c:pt idx="853">
                  <c:v>4.5290400000000002</c:v>
                </c:pt>
                <c:pt idx="854">
                  <c:v>4.5395599999999998</c:v>
                </c:pt>
                <c:pt idx="855">
                  <c:v>4.5453200000000002</c:v>
                </c:pt>
                <c:pt idx="856">
                  <c:v>4.5537200000000002</c:v>
                </c:pt>
                <c:pt idx="857">
                  <c:v>4.5571000000000002</c:v>
                </c:pt>
                <c:pt idx="858">
                  <c:v>4.56609</c:v>
                </c:pt>
                <c:pt idx="859">
                  <c:v>4.5734300000000001</c:v>
                </c:pt>
                <c:pt idx="860">
                  <c:v>4.5805100000000003</c:v>
                </c:pt>
                <c:pt idx="861">
                  <c:v>4.5860099999999999</c:v>
                </c:pt>
                <c:pt idx="862">
                  <c:v>4.5946100000000003</c:v>
                </c:pt>
                <c:pt idx="863">
                  <c:v>4.60236</c:v>
                </c:pt>
                <c:pt idx="864">
                  <c:v>4.6053499999999996</c:v>
                </c:pt>
                <c:pt idx="865">
                  <c:v>4.61538</c:v>
                </c:pt>
                <c:pt idx="866">
                  <c:v>4.6249599999999997</c:v>
                </c:pt>
                <c:pt idx="867">
                  <c:v>4.6311900000000001</c:v>
                </c:pt>
                <c:pt idx="868">
                  <c:v>4.6356299999999999</c:v>
                </c:pt>
                <c:pt idx="869">
                  <c:v>4.6463000000000001</c:v>
                </c:pt>
                <c:pt idx="870">
                  <c:v>4.6519300000000001</c:v>
                </c:pt>
                <c:pt idx="871">
                  <c:v>4.6564500000000004</c:v>
                </c:pt>
                <c:pt idx="872">
                  <c:v>4.6611700000000003</c:v>
                </c:pt>
                <c:pt idx="873">
                  <c:v>4.6718900000000003</c:v>
                </c:pt>
                <c:pt idx="874">
                  <c:v>4.6776099999999996</c:v>
                </c:pt>
                <c:pt idx="875">
                  <c:v>4.6790200000000004</c:v>
                </c:pt>
                <c:pt idx="876">
                  <c:v>4.6894099999999996</c:v>
                </c:pt>
                <c:pt idx="877">
                  <c:v>4.69475</c:v>
                </c:pt>
                <c:pt idx="878">
                  <c:v>4.7019299999999999</c:v>
                </c:pt>
                <c:pt idx="879">
                  <c:v>4.7044600000000001</c:v>
                </c:pt>
                <c:pt idx="880">
                  <c:v>4.7100799999999996</c:v>
                </c:pt>
                <c:pt idx="881">
                  <c:v>4.7143600000000001</c:v>
                </c:pt>
                <c:pt idx="882">
                  <c:v>4.7203799999999996</c:v>
                </c:pt>
                <c:pt idx="883">
                  <c:v>4.72532</c:v>
                </c:pt>
                <c:pt idx="884">
                  <c:v>4.7279</c:v>
                </c:pt>
                <c:pt idx="885">
                  <c:v>4.7318199999999999</c:v>
                </c:pt>
                <c:pt idx="886">
                  <c:v>4.7352499999999997</c:v>
                </c:pt>
                <c:pt idx="887">
                  <c:v>4.73787</c:v>
                </c:pt>
                <c:pt idx="888">
                  <c:v>4.7409499999999998</c:v>
                </c:pt>
                <c:pt idx="889">
                  <c:v>4.7469299999999999</c:v>
                </c:pt>
                <c:pt idx="890">
                  <c:v>4.7477799999999997</c:v>
                </c:pt>
                <c:pt idx="891">
                  <c:v>4.7502500000000003</c:v>
                </c:pt>
                <c:pt idx="892">
                  <c:v>4.7558800000000003</c:v>
                </c:pt>
                <c:pt idx="893">
                  <c:v>4.75976</c:v>
                </c:pt>
                <c:pt idx="894">
                  <c:v>4.75976</c:v>
                </c:pt>
                <c:pt idx="895">
                  <c:v>4.7616199999999997</c:v>
                </c:pt>
                <c:pt idx="896">
                  <c:v>4.76877</c:v>
                </c:pt>
                <c:pt idx="897">
                  <c:v>4.76877</c:v>
                </c:pt>
                <c:pt idx="898">
                  <c:v>4.76877</c:v>
                </c:pt>
                <c:pt idx="899">
                  <c:v>4.7719899999999997</c:v>
                </c:pt>
                <c:pt idx="900">
                  <c:v>4.7793799999999997</c:v>
                </c:pt>
                <c:pt idx="901">
                  <c:v>4.7793799999999997</c:v>
                </c:pt>
                <c:pt idx="902">
                  <c:v>4.7793799999999997</c:v>
                </c:pt>
                <c:pt idx="903">
                  <c:v>4.7854000000000001</c:v>
                </c:pt>
                <c:pt idx="904">
                  <c:v>4.7860300000000002</c:v>
                </c:pt>
                <c:pt idx="905">
                  <c:v>4.7860300000000002</c:v>
                </c:pt>
                <c:pt idx="906">
                  <c:v>4.7908099999999996</c:v>
                </c:pt>
                <c:pt idx="907">
                  <c:v>4.7951600000000001</c:v>
                </c:pt>
                <c:pt idx="908">
                  <c:v>4.7951600000000001</c:v>
                </c:pt>
                <c:pt idx="909">
                  <c:v>4.8023199999999999</c:v>
                </c:pt>
                <c:pt idx="910">
                  <c:v>4.8044500000000001</c:v>
                </c:pt>
                <c:pt idx="911">
                  <c:v>4.80999</c:v>
                </c:pt>
                <c:pt idx="912">
                  <c:v>4.8113000000000001</c:v>
                </c:pt>
                <c:pt idx="913">
                  <c:v>4.8188700000000004</c:v>
                </c:pt>
                <c:pt idx="914">
                  <c:v>4.8224600000000004</c:v>
                </c:pt>
                <c:pt idx="915">
                  <c:v>4.8276599999999998</c:v>
                </c:pt>
                <c:pt idx="916">
                  <c:v>4.8298500000000004</c:v>
                </c:pt>
                <c:pt idx="917">
                  <c:v>4.8351699999999997</c:v>
                </c:pt>
                <c:pt idx="918">
                  <c:v>4.8415999999999997</c:v>
                </c:pt>
                <c:pt idx="919">
                  <c:v>4.8437299999999999</c:v>
                </c:pt>
                <c:pt idx="920">
                  <c:v>4.8524399999999996</c:v>
                </c:pt>
                <c:pt idx="921">
                  <c:v>4.8536099999999998</c:v>
                </c:pt>
                <c:pt idx="922">
                  <c:v>4.8635599999999997</c:v>
                </c:pt>
                <c:pt idx="923">
                  <c:v>4.8645899999999997</c:v>
                </c:pt>
                <c:pt idx="924">
                  <c:v>4.86843</c:v>
                </c:pt>
                <c:pt idx="925">
                  <c:v>4.8755699999999997</c:v>
                </c:pt>
                <c:pt idx="926">
                  <c:v>4.8836599999999999</c:v>
                </c:pt>
                <c:pt idx="927">
                  <c:v>4.8841799999999997</c:v>
                </c:pt>
                <c:pt idx="928">
                  <c:v>4.8879400000000004</c:v>
                </c:pt>
                <c:pt idx="929">
                  <c:v>4.8965800000000002</c:v>
                </c:pt>
                <c:pt idx="930">
                  <c:v>4.8997999999999999</c:v>
                </c:pt>
                <c:pt idx="931">
                  <c:v>4.9024700000000001</c:v>
                </c:pt>
                <c:pt idx="932">
                  <c:v>4.9060899999999998</c:v>
                </c:pt>
                <c:pt idx="933">
                  <c:v>4.9157599999999997</c:v>
                </c:pt>
                <c:pt idx="934">
                  <c:v>4.9157599999999997</c:v>
                </c:pt>
                <c:pt idx="935">
                  <c:v>4.9185800000000004</c:v>
                </c:pt>
                <c:pt idx="936">
                  <c:v>4.9213800000000001</c:v>
                </c:pt>
                <c:pt idx="937">
                  <c:v>4.9278599999999999</c:v>
                </c:pt>
                <c:pt idx="938">
                  <c:v>4.9278599999999999</c:v>
                </c:pt>
                <c:pt idx="939">
                  <c:v>4.9282899999999996</c:v>
                </c:pt>
                <c:pt idx="940">
                  <c:v>4.9362500000000002</c:v>
                </c:pt>
                <c:pt idx="941">
                  <c:v>4.9362500000000002</c:v>
                </c:pt>
                <c:pt idx="942">
                  <c:v>4.9376199999999999</c:v>
                </c:pt>
                <c:pt idx="943">
                  <c:v>4.9398099999999996</c:v>
                </c:pt>
                <c:pt idx="944">
                  <c:v>4.9481400000000004</c:v>
                </c:pt>
                <c:pt idx="945">
                  <c:v>4.9481400000000004</c:v>
                </c:pt>
                <c:pt idx="946">
                  <c:v>4.9481400000000004</c:v>
                </c:pt>
                <c:pt idx="947">
                  <c:v>4.9521899999999999</c:v>
                </c:pt>
                <c:pt idx="948">
                  <c:v>4.95695</c:v>
                </c:pt>
                <c:pt idx="949">
                  <c:v>4.9575100000000001</c:v>
                </c:pt>
                <c:pt idx="950">
                  <c:v>4.9584799999999998</c:v>
                </c:pt>
                <c:pt idx="951">
                  <c:v>4.9651399999999999</c:v>
                </c:pt>
                <c:pt idx="952">
                  <c:v>4.9667700000000004</c:v>
                </c:pt>
                <c:pt idx="953">
                  <c:v>4.96915</c:v>
                </c:pt>
                <c:pt idx="954">
                  <c:v>4.9718299999999997</c:v>
                </c:pt>
                <c:pt idx="955">
                  <c:v>4.9767299999999999</c:v>
                </c:pt>
                <c:pt idx="956">
                  <c:v>4.9767299999999999</c:v>
                </c:pt>
                <c:pt idx="957">
                  <c:v>4.9795199999999999</c:v>
                </c:pt>
                <c:pt idx="958">
                  <c:v>4.98156</c:v>
                </c:pt>
                <c:pt idx="959">
                  <c:v>4.9838699999999996</c:v>
                </c:pt>
                <c:pt idx="960">
                  <c:v>4.9843900000000003</c:v>
                </c:pt>
                <c:pt idx="961">
                  <c:v>4.9858799999999999</c:v>
                </c:pt>
                <c:pt idx="962">
                  <c:v>4.9901900000000001</c:v>
                </c:pt>
                <c:pt idx="963">
                  <c:v>4.9901900000000001</c:v>
                </c:pt>
                <c:pt idx="964">
                  <c:v>4.9935900000000002</c:v>
                </c:pt>
                <c:pt idx="965">
                  <c:v>4.9935900000000002</c:v>
                </c:pt>
                <c:pt idx="966">
                  <c:v>4.9969900000000003</c:v>
                </c:pt>
                <c:pt idx="967">
                  <c:v>4.9969900000000003</c:v>
                </c:pt>
                <c:pt idx="968">
                  <c:v>4.9969900000000003</c:v>
                </c:pt>
                <c:pt idx="969">
                  <c:v>4.9994399999999999</c:v>
                </c:pt>
                <c:pt idx="970">
                  <c:v>4.9999700000000002</c:v>
                </c:pt>
                <c:pt idx="971">
                  <c:v>5.0025300000000001</c:v>
                </c:pt>
                <c:pt idx="972">
                  <c:v>5.0025300000000001</c:v>
                </c:pt>
                <c:pt idx="973">
                  <c:v>5.0027499999999998</c:v>
                </c:pt>
                <c:pt idx="974">
                  <c:v>5.0047199999999998</c:v>
                </c:pt>
                <c:pt idx="975">
                  <c:v>5.0077600000000002</c:v>
                </c:pt>
                <c:pt idx="976">
                  <c:v>5.0077600000000002</c:v>
                </c:pt>
                <c:pt idx="977">
                  <c:v>5.0111299999999996</c:v>
                </c:pt>
                <c:pt idx="978">
                  <c:v>5.0130299999999997</c:v>
                </c:pt>
                <c:pt idx="979">
                  <c:v>5.0176400000000001</c:v>
                </c:pt>
                <c:pt idx="980">
                  <c:v>5.02074</c:v>
                </c:pt>
                <c:pt idx="981">
                  <c:v>5.0255400000000003</c:v>
                </c:pt>
                <c:pt idx="982">
                  <c:v>5.0309499999999998</c:v>
                </c:pt>
                <c:pt idx="983">
                  <c:v>5.0339299999999998</c:v>
                </c:pt>
                <c:pt idx="984">
                  <c:v>5.0434599999999996</c:v>
                </c:pt>
                <c:pt idx="985">
                  <c:v>5.04589</c:v>
                </c:pt>
                <c:pt idx="986">
                  <c:v>5.0522799999999997</c:v>
                </c:pt>
                <c:pt idx="987">
                  <c:v>5.0593500000000002</c:v>
                </c:pt>
                <c:pt idx="988">
                  <c:v>5.0685099999999998</c:v>
                </c:pt>
                <c:pt idx="989">
                  <c:v>5.0707800000000001</c:v>
                </c:pt>
                <c:pt idx="990">
                  <c:v>5.0757099999999999</c:v>
                </c:pt>
                <c:pt idx="991">
                  <c:v>5.0841099999999999</c:v>
                </c:pt>
                <c:pt idx="992">
                  <c:v>5.08894</c:v>
                </c:pt>
                <c:pt idx="993">
                  <c:v>5.0987600000000004</c:v>
                </c:pt>
                <c:pt idx="994">
                  <c:v>5.1016700000000004</c:v>
                </c:pt>
                <c:pt idx="995">
                  <c:v>5.1111399999999998</c:v>
                </c:pt>
                <c:pt idx="996">
                  <c:v>5.1137699999999997</c:v>
                </c:pt>
                <c:pt idx="997">
                  <c:v>5.1258100000000004</c:v>
                </c:pt>
                <c:pt idx="998">
                  <c:v>5.13347</c:v>
                </c:pt>
                <c:pt idx="999">
                  <c:v>5.1392499999999997</c:v>
                </c:pt>
                <c:pt idx="1000">
                  <c:v>5.1435199999999996</c:v>
                </c:pt>
                <c:pt idx="1001">
                  <c:v>5.1554599999999997</c:v>
                </c:pt>
                <c:pt idx="1002">
                  <c:v>5.1625100000000002</c:v>
                </c:pt>
                <c:pt idx="1003">
                  <c:v>5.1665599999999996</c:v>
                </c:pt>
                <c:pt idx="1004">
                  <c:v>5.1779999999999999</c:v>
                </c:pt>
                <c:pt idx="1005">
                  <c:v>5.18459</c:v>
                </c:pt>
                <c:pt idx="1006">
                  <c:v>5.1954799999999999</c:v>
                </c:pt>
                <c:pt idx="1007">
                  <c:v>5.1982100000000004</c:v>
                </c:pt>
                <c:pt idx="1008">
                  <c:v>5.2119900000000001</c:v>
                </c:pt>
                <c:pt idx="1009">
                  <c:v>5.2169400000000001</c:v>
                </c:pt>
                <c:pt idx="1010">
                  <c:v>5.2280899999999999</c:v>
                </c:pt>
                <c:pt idx="1011">
                  <c:v>5.2372699999999996</c:v>
                </c:pt>
                <c:pt idx="1012">
                  <c:v>5.2438799999999999</c:v>
                </c:pt>
                <c:pt idx="1013">
                  <c:v>5.2507799999999998</c:v>
                </c:pt>
                <c:pt idx="1014">
                  <c:v>5.2606299999999999</c:v>
                </c:pt>
                <c:pt idx="1015">
                  <c:v>5.2695100000000004</c:v>
                </c:pt>
                <c:pt idx="1016">
                  <c:v>5.2736700000000001</c:v>
                </c:pt>
                <c:pt idx="1017">
                  <c:v>5.28383</c:v>
                </c:pt>
                <c:pt idx="1018">
                  <c:v>5.2899900000000004</c:v>
                </c:pt>
                <c:pt idx="1019">
                  <c:v>5.2993399999999999</c:v>
                </c:pt>
                <c:pt idx="1020">
                  <c:v>5.3038299999999996</c:v>
                </c:pt>
                <c:pt idx="1021">
                  <c:v>5.3123699999999996</c:v>
                </c:pt>
                <c:pt idx="1022">
                  <c:v>5.31684</c:v>
                </c:pt>
                <c:pt idx="1023">
                  <c:v>5.3265200000000004</c:v>
                </c:pt>
                <c:pt idx="1024">
                  <c:v>5.33277</c:v>
                </c:pt>
                <c:pt idx="1025">
                  <c:v>5.3368399999999996</c:v>
                </c:pt>
                <c:pt idx="1026">
                  <c:v>5.3437700000000001</c:v>
                </c:pt>
                <c:pt idx="1027">
                  <c:v>5.3495299999999997</c:v>
                </c:pt>
                <c:pt idx="1028">
                  <c:v>5.3580300000000003</c:v>
                </c:pt>
                <c:pt idx="1029">
                  <c:v>5.3589799999999999</c:v>
                </c:pt>
                <c:pt idx="1030">
                  <c:v>5.3677900000000003</c:v>
                </c:pt>
                <c:pt idx="1031">
                  <c:v>5.3698899999999998</c:v>
                </c:pt>
                <c:pt idx="1032">
                  <c:v>5.3762299999999996</c:v>
                </c:pt>
                <c:pt idx="1033">
                  <c:v>5.3783399999999997</c:v>
                </c:pt>
                <c:pt idx="1034">
                  <c:v>5.3819299999999997</c:v>
                </c:pt>
                <c:pt idx="1035">
                  <c:v>5.3861100000000004</c:v>
                </c:pt>
                <c:pt idx="1036">
                  <c:v>5.3915100000000002</c:v>
                </c:pt>
                <c:pt idx="1037">
                  <c:v>5.3966000000000003</c:v>
                </c:pt>
                <c:pt idx="1038">
                  <c:v>5.3966000000000003</c:v>
                </c:pt>
                <c:pt idx="1039">
                  <c:v>5.4034000000000004</c:v>
                </c:pt>
                <c:pt idx="1040">
                  <c:v>5.4059900000000001</c:v>
                </c:pt>
                <c:pt idx="1041">
                  <c:v>5.4118199999999996</c:v>
                </c:pt>
                <c:pt idx="1042">
                  <c:v>5.4118199999999996</c:v>
                </c:pt>
                <c:pt idx="1043">
                  <c:v>5.4184599999999996</c:v>
                </c:pt>
                <c:pt idx="1044">
                  <c:v>5.4204299999999996</c:v>
                </c:pt>
                <c:pt idx="1045">
                  <c:v>5.4264200000000002</c:v>
                </c:pt>
                <c:pt idx="1046">
                  <c:v>5.4264200000000002</c:v>
                </c:pt>
                <c:pt idx="1047">
                  <c:v>5.4311299999999996</c:v>
                </c:pt>
                <c:pt idx="1048">
                  <c:v>5.43696</c:v>
                </c:pt>
                <c:pt idx="1049">
                  <c:v>5.4372600000000002</c:v>
                </c:pt>
                <c:pt idx="1050">
                  <c:v>5.4453199999999997</c:v>
                </c:pt>
                <c:pt idx="1051">
                  <c:v>5.44773</c:v>
                </c:pt>
                <c:pt idx="1052">
                  <c:v>5.4529899999999998</c:v>
                </c:pt>
                <c:pt idx="1053">
                  <c:v>5.4561500000000001</c:v>
                </c:pt>
                <c:pt idx="1054">
                  <c:v>5.4647899999999998</c:v>
                </c:pt>
                <c:pt idx="1055">
                  <c:v>5.4664799999999998</c:v>
                </c:pt>
                <c:pt idx="1056">
                  <c:v>5.4713200000000004</c:v>
                </c:pt>
                <c:pt idx="1057">
                  <c:v>5.4786200000000003</c:v>
                </c:pt>
                <c:pt idx="1058">
                  <c:v>5.4794700000000001</c:v>
                </c:pt>
                <c:pt idx="1059">
                  <c:v>5.4825200000000001</c:v>
                </c:pt>
                <c:pt idx="1060">
                  <c:v>5.4840200000000001</c:v>
                </c:pt>
                <c:pt idx="1061">
                  <c:v>5.48841</c:v>
                </c:pt>
                <c:pt idx="1062">
                  <c:v>5.4900599999999997</c:v>
                </c:pt>
                <c:pt idx="1063">
                  <c:v>5.4935200000000002</c:v>
                </c:pt>
                <c:pt idx="1064">
                  <c:v>5.49383</c:v>
                </c:pt>
                <c:pt idx="1065">
                  <c:v>5.4976900000000004</c:v>
                </c:pt>
                <c:pt idx="1066">
                  <c:v>5.4976900000000004</c:v>
                </c:pt>
                <c:pt idx="1067">
                  <c:v>5.5003599999999997</c:v>
                </c:pt>
                <c:pt idx="1068">
                  <c:v>5.5018399999999996</c:v>
                </c:pt>
                <c:pt idx="1069">
                  <c:v>5.5057600000000004</c:v>
                </c:pt>
                <c:pt idx="1070">
                  <c:v>5.5089300000000003</c:v>
                </c:pt>
                <c:pt idx="1071">
                  <c:v>5.5089300000000003</c:v>
                </c:pt>
                <c:pt idx="1072">
                  <c:v>5.5138199999999999</c:v>
                </c:pt>
                <c:pt idx="1073">
                  <c:v>5.5141799999999996</c:v>
                </c:pt>
                <c:pt idx="1074">
                  <c:v>5.5152000000000001</c:v>
                </c:pt>
                <c:pt idx="1075">
                  <c:v>5.51532</c:v>
                </c:pt>
                <c:pt idx="1076">
                  <c:v>5.5207499999999996</c:v>
                </c:pt>
                <c:pt idx="1077">
                  <c:v>5.5207499999999996</c:v>
                </c:pt>
                <c:pt idx="1078">
                  <c:v>5.5207499999999996</c:v>
                </c:pt>
                <c:pt idx="1079">
                  <c:v>5.5241899999999999</c:v>
                </c:pt>
                <c:pt idx="1080">
                  <c:v>5.5241899999999999</c:v>
                </c:pt>
                <c:pt idx="1081">
                  <c:v>5.5262900000000004</c:v>
                </c:pt>
                <c:pt idx="1082">
                  <c:v>5.5269899999999996</c:v>
                </c:pt>
                <c:pt idx="1083">
                  <c:v>5.5315500000000002</c:v>
                </c:pt>
                <c:pt idx="1084">
                  <c:v>5.5317299999999996</c:v>
                </c:pt>
                <c:pt idx="1085">
                  <c:v>5.5322100000000001</c:v>
                </c:pt>
                <c:pt idx="1086">
                  <c:v>5.5351100000000004</c:v>
                </c:pt>
                <c:pt idx="1087">
                  <c:v>5.5369999999999999</c:v>
                </c:pt>
                <c:pt idx="1088">
                  <c:v>5.5375399999999999</c:v>
                </c:pt>
                <c:pt idx="1089">
                  <c:v>5.5392700000000001</c:v>
                </c:pt>
                <c:pt idx="1090">
                  <c:v>5.5411799999999998</c:v>
                </c:pt>
                <c:pt idx="1091">
                  <c:v>5.5417100000000001</c:v>
                </c:pt>
                <c:pt idx="1092">
                  <c:v>5.5449599999999997</c:v>
                </c:pt>
                <c:pt idx="1093">
                  <c:v>5.5469600000000003</c:v>
                </c:pt>
                <c:pt idx="1094">
                  <c:v>5.54758</c:v>
                </c:pt>
                <c:pt idx="1095">
                  <c:v>5.54758</c:v>
                </c:pt>
                <c:pt idx="1096">
                  <c:v>5.5502500000000001</c:v>
                </c:pt>
                <c:pt idx="1097">
                  <c:v>5.5521900000000004</c:v>
                </c:pt>
                <c:pt idx="1098">
                  <c:v>5.5552099999999998</c:v>
                </c:pt>
                <c:pt idx="1099">
                  <c:v>5.56006</c:v>
                </c:pt>
                <c:pt idx="1100">
                  <c:v>5.56006</c:v>
                </c:pt>
                <c:pt idx="1101">
                  <c:v>5.5623800000000001</c:v>
                </c:pt>
                <c:pt idx="1102">
                  <c:v>5.5661500000000004</c:v>
                </c:pt>
                <c:pt idx="1103">
                  <c:v>5.5682799999999997</c:v>
                </c:pt>
                <c:pt idx="1104">
                  <c:v>5.5682799999999997</c:v>
                </c:pt>
                <c:pt idx="1105">
                  <c:v>5.5729600000000001</c:v>
                </c:pt>
                <c:pt idx="1106">
                  <c:v>5.5738200000000004</c:v>
                </c:pt>
                <c:pt idx="1107">
                  <c:v>5.5747900000000001</c:v>
                </c:pt>
                <c:pt idx="1108">
                  <c:v>5.5784099999999999</c:v>
                </c:pt>
                <c:pt idx="1109">
                  <c:v>5.5832300000000004</c:v>
                </c:pt>
                <c:pt idx="1110">
                  <c:v>5.5834999999999999</c:v>
                </c:pt>
                <c:pt idx="1111">
                  <c:v>5.5849299999999999</c:v>
                </c:pt>
                <c:pt idx="1112">
                  <c:v>5.5914999999999999</c:v>
                </c:pt>
                <c:pt idx="1113">
                  <c:v>5.5923499999999997</c:v>
                </c:pt>
                <c:pt idx="1114">
                  <c:v>5.5950899999999999</c:v>
                </c:pt>
                <c:pt idx="1115">
                  <c:v>5.5966500000000003</c:v>
                </c:pt>
                <c:pt idx="1116">
                  <c:v>5.60433</c:v>
                </c:pt>
                <c:pt idx="1117">
                  <c:v>5.6052400000000002</c:v>
                </c:pt>
                <c:pt idx="1118">
                  <c:v>5.6084500000000004</c:v>
                </c:pt>
                <c:pt idx="1119">
                  <c:v>5.6151799999999996</c:v>
                </c:pt>
                <c:pt idx="1120">
                  <c:v>5.6211399999999996</c:v>
                </c:pt>
                <c:pt idx="1121">
                  <c:v>5.6228899999999999</c:v>
                </c:pt>
                <c:pt idx="1122">
                  <c:v>5.6256199999999996</c:v>
                </c:pt>
                <c:pt idx="1123">
                  <c:v>5.6321500000000002</c:v>
                </c:pt>
                <c:pt idx="1124">
                  <c:v>5.6349799999999997</c:v>
                </c:pt>
                <c:pt idx="1125">
                  <c:v>5.6402200000000002</c:v>
                </c:pt>
                <c:pt idx="1126">
                  <c:v>5.6425000000000001</c:v>
                </c:pt>
                <c:pt idx="1127">
                  <c:v>5.6503300000000003</c:v>
                </c:pt>
                <c:pt idx="1128">
                  <c:v>5.65395</c:v>
                </c:pt>
                <c:pt idx="1129">
                  <c:v>5.6568500000000004</c:v>
                </c:pt>
                <c:pt idx="1130">
                  <c:v>5.6628100000000003</c:v>
                </c:pt>
                <c:pt idx="1131">
                  <c:v>5.6659300000000004</c:v>
                </c:pt>
                <c:pt idx="1132">
                  <c:v>5.6706200000000004</c:v>
                </c:pt>
                <c:pt idx="1133">
                  <c:v>5.6749099999999997</c:v>
                </c:pt>
                <c:pt idx="1134">
                  <c:v>5.67997</c:v>
                </c:pt>
                <c:pt idx="1135">
                  <c:v>5.6832099999999999</c:v>
                </c:pt>
                <c:pt idx="1136">
                  <c:v>5.6887100000000004</c:v>
                </c:pt>
                <c:pt idx="1137">
                  <c:v>5.6924400000000004</c:v>
                </c:pt>
                <c:pt idx="1138">
                  <c:v>5.6990499999999997</c:v>
                </c:pt>
                <c:pt idx="1139">
                  <c:v>5.7019900000000003</c:v>
                </c:pt>
                <c:pt idx="1140">
                  <c:v>5.7048500000000004</c:v>
                </c:pt>
                <c:pt idx="1141">
                  <c:v>5.7101800000000003</c:v>
                </c:pt>
                <c:pt idx="1142">
                  <c:v>5.7163399999999998</c:v>
                </c:pt>
                <c:pt idx="1143">
                  <c:v>5.7214499999999999</c:v>
                </c:pt>
                <c:pt idx="1144">
                  <c:v>5.7230299999999996</c:v>
                </c:pt>
                <c:pt idx="1145">
                  <c:v>5.7305999999999999</c:v>
                </c:pt>
                <c:pt idx="1146">
                  <c:v>5.7347299999999999</c:v>
                </c:pt>
                <c:pt idx="1147">
                  <c:v>5.7393299999999998</c:v>
                </c:pt>
                <c:pt idx="1148">
                  <c:v>5.7425199999999998</c:v>
                </c:pt>
                <c:pt idx="1149">
                  <c:v>5.7498699999999996</c:v>
                </c:pt>
                <c:pt idx="1150">
                  <c:v>5.7525500000000003</c:v>
                </c:pt>
                <c:pt idx="1151">
                  <c:v>5.75718</c:v>
                </c:pt>
                <c:pt idx="1152">
                  <c:v>5.75997</c:v>
                </c:pt>
                <c:pt idx="1153">
                  <c:v>5.7650699999999997</c:v>
                </c:pt>
                <c:pt idx="1154">
                  <c:v>5.7674899999999996</c:v>
                </c:pt>
                <c:pt idx="1155">
                  <c:v>5.7711800000000002</c:v>
                </c:pt>
                <c:pt idx="1156">
                  <c:v>5.77895</c:v>
                </c:pt>
                <c:pt idx="1157">
                  <c:v>5.7830199999999996</c:v>
                </c:pt>
                <c:pt idx="1158">
                  <c:v>5.7873000000000001</c:v>
                </c:pt>
                <c:pt idx="1159">
                  <c:v>5.7918399999999997</c:v>
                </c:pt>
                <c:pt idx="1160">
                  <c:v>5.8026900000000001</c:v>
                </c:pt>
                <c:pt idx="1161">
                  <c:v>5.8043800000000001</c:v>
                </c:pt>
                <c:pt idx="1162">
                  <c:v>5.8132099999999998</c:v>
                </c:pt>
                <c:pt idx="1163">
                  <c:v>5.8207100000000001</c:v>
                </c:pt>
                <c:pt idx="1164">
                  <c:v>5.8301699999999999</c:v>
                </c:pt>
                <c:pt idx="1165">
                  <c:v>5.83589</c:v>
                </c:pt>
                <c:pt idx="1166">
                  <c:v>5.8374100000000002</c:v>
                </c:pt>
                <c:pt idx="1167">
                  <c:v>5.8494200000000003</c:v>
                </c:pt>
                <c:pt idx="1168">
                  <c:v>5.8562900000000004</c:v>
                </c:pt>
                <c:pt idx="1169">
                  <c:v>5.8591199999999999</c:v>
                </c:pt>
                <c:pt idx="1170">
                  <c:v>5.8653700000000004</c:v>
                </c:pt>
                <c:pt idx="1171">
                  <c:v>5.87751</c:v>
                </c:pt>
                <c:pt idx="1172">
                  <c:v>5.8791799999999999</c:v>
                </c:pt>
                <c:pt idx="1173">
                  <c:v>5.88375</c:v>
                </c:pt>
                <c:pt idx="1174">
                  <c:v>5.8951399999999996</c:v>
                </c:pt>
                <c:pt idx="1175">
                  <c:v>5.9003199999999998</c:v>
                </c:pt>
                <c:pt idx="1176">
                  <c:v>5.9012500000000001</c:v>
                </c:pt>
                <c:pt idx="1177">
                  <c:v>5.9081000000000001</c:v>
                </c:pt>
                <c:pt idx="1178">
                  <c:v>5.9214500000000001</c:v>
                </c:pt>
                <c:pt idx="1179">
                  <c:v>5.9237599999999997</c:v>
                </c:pt>
                <c:pt idx="1180">
                  <c:v>5.9301000000000004</c:v>
                </c:pt>
                <c:pt idx="1181">
                  <c:v>5.9380100000000002</c:v>
                </c:pt>
                <c:pt idx="1182">
                  <c:v>5.94923</c:v>
                </c:pt>
                <c:pt idx="1183">
                  <c:v>5.95282</c:v>
                </c:pt>
                <c:pt idx="1184">
                  <c:v>5.9619099999999996</c:v>
                </c:pt>
                <c:pt idx="1185">
                  <c:v>5.9730299999999996</c:v>
                </c:pt>
                <c:pt idx="1186">
                  <c:v>5.9782999999999999</c:v>
                </c:pt>
                <c:pt idx="1187">
                  <c:v>5.9846599999999999</c:v>
                </c:pt>
                <c:pt idx="1188">
                  <c:v>5.9877900000000004</c:v>
                </c:pt>
                <c:pt idx="1189">
                  <c:v>5.9989400000000002</c:v>
                </c:pt>
                <c:pt idx="1190">
                  <c:v>6.0027200000000001</c:v>
                </c:pt>
                <c:pt idx="1191">
                  <c:v>6.01023</c:v>
                </c:pt>
                <c:pt idx="1192">
                  <c:v>6.0108899999999998</c:v>
                </c:pt>
                <c:pt idx="1193">
                  <c:v>6.0192199999999998</c:v>
                </c:pt>
                <c:pt idx="1194">
                  <c:v>6.0244999999999997</c:v>
                </c:pt>
                <c:pt idx="1195">
                  <c:v>6.0272100000000002</c:v>
                </c:pt>
                <c:pt idx="1196">
                  <c:v>6.02956</c:v>
                </c:pt>
                <c:pt idx="1197">
                  <c:v>6.0367600000000001</c:v>
                </c:pt>
                <c:pt idx="1198">
                  <c:v>6.0413600000000001</c:v>
                </c:pt>
                <c:pt idx="1199">
                  <c:v>6.0413600000000001</c:v>
                </c:pt>
                <c:pt idx="1200">
                  <c:v>6.0447199999999999</c:v>
                </c:pt>
                <c:pt idx="1201">
                  <c:v>6.0477299999999996</c:v>
                </c:pt>
                <c:pt idx="1202">
                  <c:v>6.0503</c:v>
                </c:pt>
                <c:pt idx="1203">
                  <c:v>6.0503</c:v>
                </c:pt>
                <c:pt idx="1204">
                  <c:v>6.0564900000000002</c:v>
                </c:pt>
                <c:pt idx="1205">
                  <c:v>6.0583099999999996</c:v>
                </c:pt>
                <c:pt idx="1206">
                  <c:v>6.0594700000000001</c:v>
                </c:pt>
                <c:pt idx="1207">
                  <c:v>6.0637100000000004</c:v>
                </c:pt>
                <c:pt idx="1208">
                  <c:v>6.0668600000000001</c:v>
                </c:pt>
                <c:pt idx="1209">
                  <c:v>6.07029</c:v>
                </c:pt>
                <c:pt idx="1210">
                  <c:v>6.07029</c:v>
                </c:pt>
                <c:pt idx="1211">
                  <c:v>6.0737399999999999</c:v>
                </c:pt>
                <c:pt idx="1212">
                  <c:v>6.0744600000000002</c:v>
                </c:pt>
                <c:pt idx="1213">
                  <c:v>6.0773200000000003</c:v>
                </c:pt>
                <c:pt idx="1214">
                  <c:v>6.0773200000000003</c:v>
                </c:pt>
                <c:pt idx="1215">
                  <c:v>6.0797499999999998</c:v>
                </c:pt>
                <c:pt idx="1216">
                  <c:v>6.0816100000000004</c:v>
                </c:pt>
                <c:pt idx="1217">
                  <c:v>6.0816100000000004</c:v>
                </c:pt>
                <c:pt idx="1218">
                  <c:v>6.0816100000000004</c:v>
                </c:pt>
                <c:pt idx="1219">
                  <c:v>6.0816100000000004</c:v>
                </c:pt>
                <c:pt idx="1220">
                  <c:v>6.0816100000000004</c:v>
                </c:pt>
                <c:pt idx="1221">
                  <c:v>6.0816100000000004</c:v>
                </c:pt>
                <c:pt idx="1222">
                  <c:v>6.0816100000000004</c:v>
                </c:pt>
                <c:pt idx="1223">
                  <c:v>6.0816100000000004</c:v>
                </c:pt>
                <c:pt idx="1224">
                  <c:v>6.0816100000000004</c:v>
                </c:pt>
                <c:pt idx="1225">
                  <c:v>6.0816100000000004</c:v>
                </c:pt>
                <c:pt idx="1226">
                  <c:v>6.0816100000000004</c:v>
                </c:pt>
                <c:pt idx="1227">
                  <c:v>6.0816100000000004</c:v>
                </c:pt>
                <c:pt idx="1228">
                  <c:v>6.0816100000000004</c:v>
                </c:pt>
                <c:pt idx="1229">
                  <c:v>6.0816100000000004</c:v>
                </c:pt>
                <c:pt idx="1230">
                  <c:v>6.0816100000000004</c:v>
                </c:pt>
                <c:pt idx="1231">
                  <c:v>6.0816100000000004</c:v>
                </c:pt>
                <c:pt idx="1232">
                  <c:v>6.0816100000000004</c:v>
                </c:pt>
                <c:pt idx="1233">
                  <c:v>6.0816100000000004</c:v>
                </c:pt>
                <c:pt idx="1234">
                  <c:v>6.0816100000000004</c:v>
                </c:pt>
                <c:pt idx="1235">
                  <c:v>6.0816100000000004</c:v>
                </c:pt>
                <c:pt idx="1236">
                  <c:v>6.0802399999999999</c:v>
                </c:pt>
                <c:pt idx="1237">
                  <c:v>6.0750200000000003</c:v>
                </c:pt>
                <c:pt idx="1238">
                  <c:v>6.0726699999999996</c:v>
                </c:pt>
                <c:pt idx="1239">
                  <c:v>6.0701499999999999</c:v>
                </c:pt>
                <c:pt idx="1240">
                  <c:v>6.0656400000000001</c:v>
                </c:pt>
                <c:pt idx="1241">
                  <c:v>6.0583400000000003</c:v>
                </c:pt>
                <c:pt idx="1242">
                  <c:v>6.0583400000000003</c:v>
                </c:pt>
                <c:pt idx="1243">
                  <c:v>6.0555599999999998</c:v>
                </c:pt>
                <c:pt idx="1244">
                  <c:v>6.0525799999999998</c:v>
                </c:pt>
                <c:pt idx="1245">
                  <c:v>6.0483099999999999</c:v>
                </c:pt>
                <c:pt idx="1246">
                  <c:v>6.0483099999999999</c:v>
                </c:pt>
                <c:pt idx="1247">
                  <c:v>6.0446099999999996</c:v>
                </c:pt>
                <c:pt idx="1248">
                  <c:v>6.0446099999999996</c:v>
                </c:pt>
                <c:pt idx="1249">
                  <c:v>6.0446099999999996</c:v>
                </c:pt>
                <c:pt idx="1250">
                  <c:v>6.0446099999999996</c:v>
                </c:pt>
                <c:pt idx="1251">
                  <c:v>6.0437900000000004</c:v>
                </c:pt>
                <c:pt idx="1252">
                  <c:v>6.0437900000000004</c:v>
                </c:pt>
                <c:pt idx="1253">
                  <c:v>6.0437900000000004</c:v>
                </c:pt>
                <c:pt idx="1254">
                  <c:v>6.0435499999999998</c:v>
                </c:pt>
                <c:pt idx="1255">
                  <c:v>6.04312</c:v>
                </c:pt>
                <c:pt idx="1256">
                  <c:v>6.04312</c:v>
                </c:pt>
                <c:pt idx="1257">
                  <c:v>6.04312</c:v>
                </c:pt>
                <c:pt idx="1258">
                  <c:v>6.04312</c:v>
                </c:pt>
                <c:pt idx="1259">
                  <c:v>6.04312</c:v>
                </c:pt>
                <c:pt idx="1260">
                  <c:v>6.04312</c:v>
                </c:pt>
                <c:pt idx="1261">
                  <c:v>6.04312</c:v>
                </c:pt>
                <c:pt idx="1262">
                  <c:v>6.04312</c:v>
                </c:pt>
                <c:pt idx="1263">
                  <c:v>6.04312</c:v>
                </c:pt>
                <c:pt idx="1264">
                  <c:v>6.04312</c:v>
                </c:pt>
                <c:pt idx="1265">
                  <c:v>6.04312</c:v>
                </c:pt>
                <c:pt idx="1266">
                  <c:v>6.04312</c:v>
                </c:pt>
                <c:pt idx="1267">
                  <c:v>6.04312</c:v>
                </c:pt>
                <c:pt idx="1268">
                  <c:v>6.04312</c:v>
                </c:pt>
                <c:pt idx="1269">
                  <c:v>6.04312</c:v>
                </c:pt>
                <c:pt idx="1270">
                  <c:v>6.04312</c:v>
                </c:pt>
                <c:pt idx="1271">
                  <c:v>6.04312</c:v>
                </c:pt>
                <c:pt idx="1272">
                  <c:v>6.04312</c:v>
                </c:pt>
                <c:pt idx="1273">
                  <c:v>6.04312</c:v>
                </c:pt>
                <c:pt idx="1274">
                  <c:v>6.04312</c:v>
                </c:pt>
                <c:pt idx="1275">
                  <c:v>6.0480099999999997</c:v>
                </c:pt>
                <c:pt idx="1276">
                  <c:v>6.0480099999999997</c:v>
                </c:pt>
                <c:pt idx="1277">
                  <c:v>6.0494199999999996</c:v>
                </c:pt>
                <c:pt idx="1278">
                  <c:v>6.0530200000000001</c:v>
                </c:pt>
                <c:pt idx="1279">
                  <c:v>6.0542699999999998</c:v>
                </c:pt>
                <c:pt idx="1280">
                  <c:v>6.0556099999999997</c:v>
                </c:pt>
                <c:pt idx="1281">
                  <c:v>6.0622400000000001</c:v>
                </c:pt>
                <c:pt idx="1282">
                  <c:v>6.0638500000000004</c:v>
                </c:pt>
                <c:pt idx="1283">
                  <c:v>6.0680100000000001</c:v>
                </c:pt>
                <c:pt idx="1284">
                  <c:v>6.0734300000000001</c:v>
                </c:pt>
                <c:pt idx="1285">
                  <c:v>6.0747</c:v>
                </c:pt>
                <c:pt idx="1286">
                  <c:v>6.0792099999999998</c:v>
                </c:pt>
                <c:pt idx="1287">
                  <c:v>6.0820600000000002</c:v>
                </c:pt>
                <c:pt idx="1288">
                  <c:v>6.0902700000000003</c:v>
                </c:pt>
                <c:pt idx="1289">
                  <c:v>6.0923699999999998</c:v>
                </c:pt>
                <c:pt idx="1290">
                  <c:v>6.0995200000000001</c:v>
                </c:pt>
                <c:pt idx="1291">
                  <c:v>6.1015199999999998</c:v>
                </c:pt>
                <c:pt idx="1292">
                  <c:v>6.1069699999999996</c:v>
                </c:pt>
                <c:pt idx="1293">
                  <c:v>6.1143000000000001</c:v>
                </c:pt>
                <c:pt idx="1294">
                  <c:v>6.1175699999999997</c:v>
                </c:pt>
                <c:pt idx="1295">
                  <c:v>6.1203500000000002</c:v>
                </c:pt>
                <c:pt idx="1296">
                  <c:v>6.1224699999999999</c:v>
                </c:pt>
                <c:pt idx="1297">
                  <c:v>6.1332100000000001</c:v>
                </c:pt>
                <c:pt idx="1298">
                  <c:v>6.1332100000000001</c:v>
                </c:pt>
                <c:pt idx="1299">
                  <c:v>6.1348399999999996</c:v>
                </c:pt>
                <c:pt idx="1300">
                  <c:v>6.1409000000000002</c:v>
                </c:pt>
                <c:pt idx="1301">
                  <c:v>6.1450500000000003</c:v>
                </c:pt>
                <c:pt idx="1302">
                  <c:v>6.1450500000000003</c:v>
                </c:pt>
                <c:pt idx="1303">
                  <c:v>6.1471200000000001</c:v>
                </c:pt>
                <c:pt idx="1304">
                  <c:v>6.1535399999999996</c:v>
                </c:pt>
                <c:pt idx="1305">
                  <c:v>6.1535399999999996</c:v>
                </c:pt>
                <c:pt idx="1306">
                  <c:v>6.1544600000000003</c:v>
                </c:pt>
                <c:pt idx="1307">
                  <c:v>6.1615399999999996</c:v>
                </c:pt>
                <c:pt idx="1308">
                  <c:v>6.1634500000000001</c:v>
                </c:pt>
                <c:pt idx="1309">
                  <c:v>6.1634500000000001</c:v>
                </c:pt>
                <c:pt idx="1310">
                  <c:v>6.1687500000000002</c:v>
                </c:pt>
                <c:pt idx="1311">
                  <c:v>6.1712600000000002</c:v>
                </c:pt>
                <c:pt idx="1312">
                  <c:v>6.1741299999999999</c:v>
                </c:pt>
                <c:pt idx="1313">
                  <c:v>6.1757999999999997</c:v>
                </c:pt>
                <c:pt idx="1314">
                  <c:v>6.1811199999999999</c:v>
                </c:pt>
                <c:pt idx="1315">
                  <c:v>6.1831899999999997</c:v>
                </c:pt>
                <c:pt idx="1316">
                  <c:v>6.1835100000000001</c:v>
                </c:pt>
                <c:pt idx="1317">
                  <c:v>6.1859299999999999</c:v>
                </c:pt>
                <c:pt idx="1318">
                  <c:v>6.18926</c:v>
                </c:pt>
                <c:pt idx="1319">
                  <c:v>6.1923300000000001</c:v>
                </c:pt>
                <c:pt idx="1320">
                  <c:v>6.1924799999999998</c:v>
                </c:pt>
                <c:pt idx="1321">
                  <c:v>6.1946500000000002</c:v>
                </c:pt>
                <c:pt idx="1322">
                  <c:v>6.1958099999999998</c:v>
                </c:pt>
                <c:pt idx="1323">
                  <c:v>6.1973599999999998</c:v>
                </c:pt>
                <c:pt idx="1324">
                  <c:v>6.19747</c:v>
                </c:pt>
                <c:pt idx="1325">
                  <c:v>6.19747</c:v>
                </c:pt>
                <c:pt idx="1326">
                  <c:v>6.2005800000000004</c:v>
                </c:pt>
                <c:pt idx="1327">
                  <c:v>6.2005800000000004</c:v>
                </c:pt>
                <c:pt idx="1328">
                  <c:v>6.2005800000000004</c:v>
                </c:pt>
                <c:pt idx="1329">
                  <c:v>6.2049599999999998</c:v>
                </c:pt>
                <c:pt idx="1330">
                  <c:v>6.2104799999999996</c:v>
                </c:pt>
                <c:pt idx="1331">
                  <c:v>6.2104799999999996</c:v>
                </c:pt>
                <c:pt idx="1332">
                  <c:v>6.21326</c:v>
                </c:pt>
                <c:pt idx="1333">
                  <c:v>6.21699</c:v>
                </c:pt>
                <c:pt idx="1334">
                  <c:v>6.22323</c:v>
                </c:pt>
                <c:pt idx="1335">
                  <c:v>6.22356</c:v>
                </c:pt>
                <c:pt idx="1336">
                  <c:v>6.2294200000000002</c:v>
                </c:pt>
                <c:pt idx="1337">
                  <c:v>6.2377000000000002</c:v>
                </c:pt>
                <c:pt idx="1338">
                  <c:v>6.2377000000000002</c:v>
                </c:pt>
                <c:pt idx="1339">
                  <c:v>6.2406100000000002</c:v>
                </c:pt>
                <c:pt idx="1340">
                  <c:v>6.2445300000000001</c:v>
                </c:pt>
                <c:pt idx="1341">
                  <c:v>6.2534799999999997</c:v>
                </c:pt>
                <c:pt idx="1342">
                  <c:v>6.2534799999999997</c:v>
                </c:pt>
                <c:pt idx="1343">
                  <c:v>6.2534799999999997</c:v>
                </c:pt>
                <c:pt idx="1344">
                  <c:v>6.2548700000000004</c:v>
                </c:pt>
                <c:pt idx="1345">
                  <c:v>6.2571300000000001</c:v>
                </c:pt>
                <c:pt idx="1346">
                  <c:v>6.2580400000000003</c:v>
                </c:pt>
                <c:pt idx="1347">
                  <c:v>6.2580400000000003</c:v>
                </c:pt>
                <c:pt idx="1348">
                  <c:v>6.25962</c:v>
                </c:pt>
                <c:pt idx="1349">
                  <c:v>6.2615100000000004</c:v>
                </c:pt>
                <c:pt idx="1350">
                  <c:v>6.2615100000000004</c:v>
                </c:pt>
                <c:pt idx="1351">
                  <c:v>6.2615100000000004</c:v>
                </c:pt>
                <c:pt idx="1352">
                  <c:v>6.2677699999999996</c:v>
                </c:pt>
                <c:pt idx="1353">
                  <c:v>6.2677699999999996</c:v>
                </c:pt>
                <c:pt idx="1354">
                  <c:v>6.2677699999999996</c:v>
                </c:pt>
                <c:pt idx="1355">
                  <c:v>6.2728999999999999</c:v>
                </c:pt>
                <c:pt idx="1356">
                  <c:v>6.28024</c:v>
                </c:pt>
                <c:pt idx="1357">
                  <c:v>6.28024</c:v>
                </c:pt>
                <c:pt idx="1358">
                  <c:v>6.2850599999999996</c:v>
                </c:pt>
                <c:pt idx="1359">
                  <c:v>6.2911700000000002</c:v>
                </c:pt>
                <c:pt idx="1360">
                  <c:v>6.2911700000000002</c:v>
                </c:pt>
                <c:pt idx="1361">
                  <c:v>6.2943300000000004</c:v>
                </c:pt>
                <c:pt idx="1362">
                  <c:v>6.2963100000000001</c:v>
                </c:pt>
                <c:pt idx="1363">
                  <c:v>6.30511</c:v>
                </c:pt>
                <c:pt idx="1364">
                  <c:v>6.30511</c:v>
                </c:pt>
                <c:pt idx="1365">
                  <c:v>6.30511</c:v>
                </c:pt>
                <c:pt idx="1366">
                  <c:v>6.30844</c:v>
                </c:pt>
                <c:pt idx="1367">
                  <c:v>6.3134899999999998</c:v>
                </c:pt>
                <c:pt idx="1368">
                  <c:v>6.3134899999999998</c:v>
                </c:pt>
                <c:pt idx="1369">
                  <c:v>6.3135199999999996</c:v>
                </c:pt>
                <c:pt idx="1370">
                  <c:v>6.3190900000000001</c:v>
                </c:pt>
                <c:pt idx="1371">
                  <c:v>6.3222199999999997</c:v>
                </c:pt>
                <c:pt idx="1372">
                  <c:v>6.3236400000000001</c:v>
                </c:pt>
                <c:pt idx="1373">
                  <c:v>6.3287599999999999</c:v>
                </c:pt>
                <c:pt idx="1374">
                  <c:v>6.3356500000000002</c:v>
                </c:pt>
                <c:pt idx="1375">
                  <c:v>6.3356500000000002</c:v>
                </c:pt>
                <c:pt idx="1376">
                  <c:v>6.3391799999999998</c:v>
                </c:pt>
                <c:pt idx="1377">
                  <c:v>6.3438299999999996</c:v>
                </c:pt>
                <c:pt idx="1378">
                  <c:v>6.3474199999999996</c:v>
                </c:pt>
                <c:pt idx="1379">
                  <c:v>6.3506799999999997</c:v>
                </c:pt>
                <c:pt idx="1380">
                  <c:v>6.35555</c:v>
                </c:pt>
                <c:pt idx="1381">
                  <c:v>6.3618899999999998</c:v>
                </c:pt>
                <c:pt idx="1382">
                  <c:v>6.3619500000000002</c:v>
                </c:pt>
                <c:pt idx="1383">
                  <c:v>6.3651799999999996</c:v>
                </c:pt>
                <c:pt idx="1384">
                  <c:v>6.3689200000000001</c:v>
                </c:pt>
                <c:pt idx="1385">
                  <c:v>6.3749700000000002</c:v>
                </c:pt>
                <c:pt idx="1386">
                  <c:v>6.3749700000000002</c:v>
                </c:pt>
                <c:pt idx="1387">
                  <c:v>6.3749700000000002</c:v>
                </c:pt>
                <c:pt idx="1388">
                  <c:v>6.3786199999999997</c:v>
                </c:pt>
                <c:pt idx="1389">
                  <c:v>6.37974</c:v>
                </c:pt>
                <c:pt idx="1390">
                  <c:v>6.37974</c:v>
                </c:pt>
                <c:pt idx="1391">
                  <c:v>6.3809199999999997</c:v>
                </c:pt>
                <c:pt idx="1392">
                  <c:v>6.3854600000000001</c:v>
                </c:pt>
                <c:pt idx="1393">
                  <c:v>6.3875000000000002</c:v>
                </c:pt>
                <c:pt idx="1394">
                  <c:v>6.3922999999999996</c:v>
                </c:pt>
                <c:pt idx="1395">
                  <c:v>6.3974599999999997</c:v>
                </c:pt>
                <c:pt idx="1396">
                  <c:v>6.4026399999999999</c:v>
                </c:pt>
                <c:pt idx="1397">
                  <c:v>6.4026399999999999</c:v>
                </c:pt>
                <c:pt idx="1398">
                  <c:v>6.4101999999999997</c:v>
                </c:pt>
                <c:pt idx="1399">
                  <c:v>6.4134200000000003</c:v>
                </c:pt>
                <c:pt idx="1400">
                  <c:v>6.4151100000000003</c:v>
                </c:pt>
                <c:pt idx="1401">
                  <c:v>6.42096</c:v>
                </c:pt>
                <c:pt idx="1402">
                  <c:v>6.4233799999999999</c:v>
                </c:pt>
                <c:pt idx="1403">
                  <c:v>6.4285600000000001</c:v>
                </c:pt>
                <c:pt idx="1404">
                  <c:v>6.4289699999999996</c:v>
                </c:pt>
                <c:pt idx="1405">
                  <c:v>6.4344700000000001</c:v>
                </c:pt>
                <c:pt idx="1406">
                  <c:v>6.4344700000000001</c:v>
                </c:pt>
                <c:pt idx="1407">
                  <c:v>6.4389700000000003</c:v>
                </c:pt>
                <c:pt idx="1408">
                  <c:v>6.4389700000000003</c:v>
                </c:pt>
                <c:pt idx="1409">
                  <c:v>6.4389700000000003</c:v>
                </c:pt>
                <c:pt idx="1410">
                  <c:v>6.4420599999999997</c:v>
                </c:pt>
                <c:pt idx="1411">
                  <c:v>6.4432799999999997</c:v>
                </c:pt>
                <c:pt idx="1412">
                  <c:v>6.4432799999999997</c:v>
                </c:pt>
                <c:pt idx="1413">
                  <c:v>6.4432799999999997</c:v>
                </c:pt>
                <c:pt idx="1414">
                  <c:v>6.4441899999999999</c:v>
                </c:pt>
                <c:pt idx="1415">
                  <c:v>6.4441899999999999</c:v>
                </c:pt>
                <c:pt idx="1416">
                  <c:v>6.4441899999999999</c:v>
                </c:pt>
                <c:pt idx="1417">
                  <c:v>6.4441899999999999</c:v>
                </c:pt>
                <c:pt idx="1418">
                  <c:v>6.4441899999999999</c:v>
                </c:pt>
                <c:pt idx="1419">
                  <c:v>6.4441899999999999</c:v>
                </c:pt>
                <c:pt idx="1420">
                  <c:v>6.4441899999999999</c:v>
                </c:pt>
                <c:pt idx="1421">
                  <c:v>6.4441899999999999</c:v>
                </c:pt>
                <c:pt idx="1422">
                  <c:v>6.4454200000000004</c:v>
                </c:pt>
                <c:pt idx="1423">
                  <c:v>6.4454200000000004</c:v>
                </c:pt>
                <c:pt idx="1424">
                  <c:v>6.4454200000000004</c:v>
                </c:pt>
                <c:pt idx="1425">
                  <c:v>6.4454200000000004</c:v>
                </c:pt>
                <c:pt idx="1426">
                  <c:v>6.4454200000000004</c:v>
                </c:pt>
                <c:pt idx="1427">
                  <c:v>6.4454200000000004</c:v>
                </c:pt>
                <c:pt idx="1428">
                  <c:v>6.4454200000000004</c:v>
                </c:pt>
                <c:pt idx="1429">
                  <c:v>6.4454200000000004</c:v>
                </c:pt>
                <c:pt idx="1430">
                  <c:v>6.4454200000000004</c:v>
                </c:pt>
                <c:pt idx="1431">
                  <c:v>6.4454200000000004</c:v>
                </c:pt>
                <c:pt idx="1432">
                  <c:v>6.4454200000000004</c:v>
                </c:pt>
                <c:pt idx="1433">
                  <c:v>6.4454200000000004</c:v>
                </c:pt>
                <c:pt idx="1434">
                  <c:v>6.4454200000000004</c:v>
                </c:pt>
                <c:pt idx="1435">
                  <c:v>6.4454200000000004</c:v>
                </c:pt>
                <c:pt idx="1436">
                  <c:v>6.4454200000000004</c:v>
                </c:pt>
                <c:pt idx="1437">
                  <c:v>6.4454200000000004</c:v>
                </c:pt>
                <c:pt idx="1438">
                  <c:v>6.4454200000000004</c:v>
                </c:pt>
                <c:pt idx="1439">
                  <c:v>6.4454200000000004</c:v>
                </c:pt>
                <c:pt idx="1440">
                  <c:v>6.4454200000000004</c:v>
                </c:pt>
                <c:pt idx="1441">
                  <c:v>6.4454200000000004</c:v>
                </c:pt>
                <c:pt idx="1442">
                  <c:v>6.4454200000000004</c:v>
                </c:pt>
                <c:pt idx="1443">
                  <c:v>6.4454200000000004</c:v>
                </c:pt>
                <c:pt idx="1444">
                  <c:v>6.4454200000000004</c:v>
                </c:pt>
                <c:pt idx="1445">
                  <c:v>6.4454200000000004</c:v>
                </c:pt>
                <c:pt idx="1446">
                  <c:v>6.4454200000000004</c:v>
                </c:pt>
                <c:pt idx="1447">
                  <c:v>6.4454200000000004</c:v>
                </c:pt>
                <c:pt idx="1448">
                  <c:v>6.4454200000000004</c:v>
                </c:pt>
                <c:pt idx="1449">
                  <c:v>6.4454200000000004</c:v>
                </c:pt>
                <c:pt idx="1450">
                  <c:v>6.4454200000000004</c:v>
                </c:pt>
                <c:pt idx="1451">
                  <c:v>6.4454200000000004</c:v>
                </c:pt>
                <c:pt idx="1452">
                  <c:v>6.4454200000000004</c:v>
                </c:pt>
                <c:pt idx="1453">
                  <c:v>6.4454200000000004</c:v>
                </c:pt>
                <c:pt idx="1454">
                  <c:v>6.4454200000000004</c:v>
                </c:pt>
                <c:pt idx="1455">
                  <c:v>6.4454200000000004</c:v>
                </c:pt>
                <c:pt idx="1456">
                  <c:v>6.4454200000000004</c:v>
                </c:pt>
                <c:pt idx="1457">
                  <c:v>6.4454200000000004</c:v>
                </c:pt>
                <c:pt idx="1458">
                  <c:v>6.4454200000000004</c:v>
                </c:pt>
                <c:pt idx="1459">
                  <c:v>6.4454200000000004</c:v>
                </c:pt>
                <c:pt idx="1460">
                  <c:v>6.4454200000000004</c:v>
                </c:pt>
                <c:pt idx="1461">
                  <c:v>6.4436200000000001</c:v>
                </c:pt>
                <c:pt idx="1462">
                  <c:v>6.4436200000000001</c:v>
                </c:pt>
                <c:pt idx="1463">
                  <c:v>6.4436200000000001</c:v>
                </c:pt>
                <c:pt idx="1464">
                  <c:v>6.4436200000000001</c:v>
                </c:pt>
                <c:pt idx="1465">
                  <c:v>6.4436200000000001</c:v>
                </c:pt>
                <c:pt idx="1466">
                  <c:v>6.4436200000000001</c:v>
                </c:pt>
                <c:pt idx="1467">
                  <c:v>6.4436200000000001</c:v>
                </c:pt>
                <c:pt idx="1468">
                  <c:v>6.4436200000000001</c:v>
                </c:pt>
                <c:pt idx="1469">
                  <c:v>6.4436200000000001</c:v>
                </c:pt>
                <c:pt idx="1470">
                  <c:v>6.4436200000000001</c:v>
                </c:pt>
                <c:pt idx="1471">
                  <c:v>6.4436200000000001</c:v>
                </c:pt>
                <c:pt idx="1472">
                  <c:v>6.4436200000000001</c:v>
                </c:pt>
                <c:pt idx="1473">
                  <c:v>6.4436200000000001</c:v>
                </c:pt>
                <c:pt idx="1474">
                  <c:v>6.4436200000000001</c:v>
                </c:pt>
                <c:pt idx="1475">
                  <c:v>6.4436200000000001</c:v>
                </c:pt>
                <c:pt idx="1476">
                  <c:v>6.4436200000000001</c:v>
                </c:pt>
                <c:pt idx="1477">
                  <c:v>6.4436200000000001</c:v>
                </c:pt>
                <c:pt idx="1478">
                  <c:v>6.4436200000000001</c:v>
                </c:pt>
                <c:pt idx="1479">
                  <c:v>6.4433499999999997</c:v>
                </c:pt>
                <c:pt idx="1480">
                  <c:v>6.4433499999999997</c:v>
                </c:pt>
                <c:pt idx="1481">
                  <c:v>6.4433499999999997</c:v>
                </c:pt>
                <c:pt idx="1482">
                  <c:v>6.4433499999999997</c:v>
                </c:pt>
                <c:pt idx="1483">
                  <c:v>6.4427099999999999</c:v>
                </c:pt>
                <c:pt idx="1484">
                  <c:v>6.4427099999999999</c:v>
                </c:pt>
                <c:pt idx="1485">
                  <c:v>6.4427099999999999</c:v>
                </c:pt>
                <c:pt idx="1486">
                  <c:v>6.4423399999999997</c:v>
                </c:pt>
                <c:pt idx="1487">
                  <c:v>6.4423399999999997</c:v>
                </c:pt>
                <c:pt idx="1488">
                  <c:v>6.4407100000000002</c:v>
                </c:pt>
                <c:pt idx="1489">
                  <c:v>6.4406800000000004</c:v>
                </c:pt>
                <c:pt idx="1490">
                  <c:v>6.4388399999999999</c:v>
                </c:pt>
                <c:pt idx="1491">
                  <c:v>6.4388399999999999</c:v>
                </c:pt>
                <c:pt idx="1492">
                  <c:v>6.4360200000000001</c:v>
                </c:pt>
                <c:pt idx="1493">
                  <c:v>6.4360200000000001</c:v>
                </c:pt>
                <c:pt idx="1494">
                  <c:v>6.4353499999999997</c:v>
                </c:pt>
                <c:pt idx="1495">
                  <c:v>6.4353499999999997</c:v>
                </c:pt>
                <c:pt idx="1496">
                  <c:v>6.4353499999999997</c:v>
                </c:pt>
                <c:pt idx="1497">
                  <c:v>6.4353499999999997</c:v>
                </c:pt>
                <c:pt idx="1498">
                  <c:v>6.4353499999999997</c:v>
                </c:pt>
                <c:pt idx="1499">
                  <c:v>6.4353499999999997</c:v>
                </c:pt>
                <c:pt idx="1500">
                  <c:v>6.4353499999999997</c:v>
                </c:pt>
                <c:pt idx="1501">
                  <c:v>6.4353499999999997</c:v>
                </c:pt>
                <c:pt idx="1502">
                  <c:v>6.4353499999999997</c:v>
                </c:pt>
                <c:pt idx="1503">
                  <c:v>6.4353499999999997</c:v>
                </c:pt>
                <c:pt idx="1504">
                  <c:v>6.4353499999999997</c:v>
                </c:pt>
                <c:pt idx="1505">
                  <c:v>6.4353499999999997</c:v>
                </c:pt>
                <c:pt idx="1506">
                  <c:v>6.4415300000000002</c:v>
                </c:pt>
                <c:pt idx="1507">
                  <c:v>6.4472899999999997</c:v>
                </c:pt>
                <c:pt idx="1508">
                  <c:v>6.4513100000000003</c:v>
                </c:pt>
                <c:pt idx="1509">
                  <c:v>6.4603099999999998</c:v>
                </c:pt>
                <c:pt idx="1510">
                  <c:v>6.46509</c:v>
                </c:pt>
                <c:pt idx="1511">
                  <c:v>6.4735699999999996</c:v>
                </c:pt>
                <c:pt idx="1512">
                  <c:v>6.4744700000000002</c:v>
                </c:pt>
                <c:pt idx="1513">
                  <c:v>6.4888899999999996</c:v>
                </c:pt>
                <c:pt idx="1514">
                  <c:v>6.4910500000000004</c:v>
                </c:pt>
                <c:pt idx="1515">
                  <c:v>6.4912299999999998</c:v>
                </c:pt>
                <c:pt idx="1516">
                  <c:v>6.4976399999999996</c:v>
                </c:pt>
                <c:pt idx="1517">
                  <c:v>6.5071300000000001</c:v>
                </c:pt>
                <c:pt idx="1518">
                  <c:v>6.5071300000000001</c:v>
                </c:pt>
                <c:pt idx="1519">
                  <c:v>6.5072200000000002</c:v>
                </c:pt>
                <c:pt idx="1520">
                  <c:v>6.51938</c:v>
                </c:pt>
                <c:pt idx="1521">
                  <c:v>6.5257699999999996</c:v>
                </c:pt>
                <c:pt idx="1522">
                  <c:v>6.52745</c:v>
                </c:pt>
                <c:pt idx="1523">
                  <c:v>6.5322100000000001</c:v>
                </c:pt>
                <c:pt idx="1524">
                  <c:v>6.5457200000000002</c:v>
                </c:pt>
                <c:pt idx="1525">
                  <c:v>6.5457200000000002</c:v>
                </c:pt>
                <c:pt idx="1526">
                  <c:v>6.5510299999999999</c:v>
                </c:pt>
                <c:pt idx="1527">
                  <c:v>6.5588199999999999</c:v>
                </c:pt>
                <c:pt idx="1528">
                  <c:v>6.5643900000000004</c:v>
                </c:pt>
                <c:pt idx="1529">
                  <c:v>6.5700700000000003</c:v>
                </c:pt>
                <c:pt idx="1530">
                  <c:v>6.5759299999999996</c:v>
                </c:pt>
                <c:pt idx="1531">
                  <c:v>6.585</c:v>
                </c:pt>
                <c:pt idx="1532">
                  <c:v>6.585</c:v>
                </c:pt>
                <c:pt idx="1533">
                  <c:v>6.5935300000000003</c:v>
                </c:pt>
                <c:pt idx="1534">
                  <c:v>6.5958399999999999</c:v>
                </c:pt>
                <c:pt idx="1535">
                  <c:v>6.6022299999999996</c:v>
                </c:pt>
                <c:pt idx="1536">
                  <c:v>6.6037499999999998</c:v>
                </c:pt>
                <c:pt idx="1537">
                  <c:v>6.6081300000000001</c:v>
                </c:pt>
                <c:pt idx="1538">
                  <c:v>6.6081300000000001</c:v>
                </c:pt>
                <c:pt idx="1539">
                  <c:v>6.6112700000000002</c:v>
                </c:pt>
                <c:pt idx="1540">
                  <c:v>6.6181700000000001</c:v>
                </c:pt>
                <c:pt idx="1541">
                  <c:v>6.6181700000000001</c:v>
                </c:pt>
                <c:pt idx="1542">
                  <c:v>6.6181700000000001</c:v>
                </c:pt>
                <c:pt idx="1543">
                  <c:v>6.6181700000000001</c:v>
                </c:pt>
                <c:pt idx="1544">
                  <c:v>6.6215999999999999</c:v>
                </c:pt>
                <c:pt idx="1545">
                  <c:v>6.6215999999999999</c:v>
                </c:pt>
                <c:pt idx="1546">
                  <c:v>6.6226700000000003</c:v>
                </c:pt>
                <c:pt idx="1547">
                  <c:v>6.6259199999999998</c:v>
                </c:pt>
                <c:pt idx="1548">
                  <c:v>6.6259199999999998</c:v>
                </c:pt>
                <c:pt idx="1549">
                  <c:v>6.6259199999999998</c:v>
                </c:pt>
                <c:pt idx="1550">
                  <c:v>6.6259199999999998</c:v>
                </c:pt>
                <c:pt idx="1551">
                  <c:v>6.6285100000000003</c:v>
                </c:pt>
                <c:pt idx="1552">
                  <c:v>6.6285100000000003</c:v>
                </c:pt>
                <c:pt idx="1553">
                  <c:v>6.6285100000000003</c:v>
                </c:pt>
                <c:pt idx="1554">
                  <c:v>6.6318999999999999</c:v>
                </c:pt>
                <c:pt idx="1555">
                  <c:v>6.6318999999999999</c:v>
                </c:pt>
                <c:pt idx="1556">
                  <c:v>6.6318999999999999</c:v>
                </c:pt>
                <c:pt idx="1557">
                  <c:v>6.6328100000000001</c:v>
                </c:pt>
                <c:pt idx="1558">
                  <c:v>6.6328100000000001</c:v>
                </c:pt>
                <c:pt idx="1559">
                  <c:v>6.6328100000000001</c:v>
                </c:pt>
                <c:pt idx="1560">
                  <c:v>6.6328100000000001</c:v>
                </c:pt>
                <c:pt idx="1561">
                  <c:v>6.6328100000000001</c:v>
                </c:pt>
                <c:pt idx="1562">
                  <c:v>6.6328100000000001</c:v>
                </c:pt>
                <c:pt idx="1563">
                  <c:v>6.6328100000000001</c:v>
                </c:pt>
                <c:pt idx="1564">
                  <c:v>6.6328100000000001</c:v>
                </c:pt>
                <c:pt idx="1565">
                  <c:v>6.6328100000000001</c:v>
                </c:pt>
                <c:pt idx="1566">
                  <c:v>6.6328100000000001</c:v>
                </c:pt>
                <c:pt idx="1567">
                  <c:v>6.6328100000000001</c:v>
                </c:pt>
                <c:pt idx="1568">
                  <c:v>6.6328100000000001</c:v>
                </c:pt>
                <c:pt idx="1569">
                  <c:v>6.6328100000000001</c:v>
                </c:pt>
                <c:pt idx="1570">
                  <c:v>6.6328100000000001</c:v>
                </c:pt>
                <c:pt idx="1571">
                  <c:v>6.6328100000000001</c:v>
                </c:pt>
                <c:pt idx="1572">
                  <c:v>6.6328100000000001</c:v>
                </c:pt>
                <c:pt idx="1573">
                  <c:v>6.6328100000000001</c:v>
                </c:pt>
                <c:pt idx="1574">
                  <c:v>6.6328100000000001</c:v>
                </c:pt>
                <c:pt idx="1575">
                  <c:v>6.6328100000000001</c:v>
                </c:pt>
                <c:pt idx="1576">
                  <c:v>6.6328100000000001</c:v>
                </c:pt>
                <c:pt idx="1577">
                  <c:v>6.6328100000000001</c:v>
                </c:pt>
                <c:pt idx="1578">
                  <c:v>6.6328100000000001</c:v>
                </c:pt>
                <c:pt idx="1579">
                  <c:v>6.6328100000000001</c:v>
                </c:pt>
                <c:pt idx="1580">
                  <c:v>6.6328100000000001</c:v>
                </c:pt>
                <c:pt idx="1581">
                  <c:v>6.6328100000000001</c:v>
                </c:pt>
                <c:pt idx="1582">
                  <c:v>6.6328100000000001</c:v>
                </c:pt>
                <c:pt idx="1583">
                  <c:v>6.6328100000000001</c:v>
                </c:pt>
                <c:pt idx="1584">
                  <c:v>6.6328100000000001</c:v>
                </c:pt>
                <c:pt idx="1585">
                  <c:v>6.6328100000000001</c:v>
                </c:pt>
                <c:pt idx="1586">
                  <c:v>6.6328100000000001</c:v>
                </c:pt>
                <c:pt idx="1587">
                  <c:v>6.6328100000000001</c:v>
                </c:pt>
                <c:pt idx="1588">
                  <c:v>6.6328100000000001</c:v>
                </c:pt>
                <c:pt idx="1589">
                  <c:v>6.6328100000000001</c:v>
                </c:pt>
                <c:pt idx="1590">
                  <c:v>6.6328100000000001</c:v>
                </c:pt>
                <c:pt idx="1591">
                  <c:v>6.6328100000000001</c:v>
                </c:pt>
                <c:pt idx="1592">
                  <c:v>6.6328100000000001</c:v>
                </c:pt>
                <c:pt idx="1593">
                  <c:v>6.6328100000000001</c:v>
                </c:pt>
                <c:pt idx="1594">
                  <c:v>6.6336199999999996</c:v>
                </c:pt>
                <c:pt idx="1595">
                  <c:v>6.6351599999999999</c:v>
                </c:pt>
                <c:pt idx="1596">
                  <c:v>6.6380800000000004</c:v>
                </c:pt>
                <c:pt idx="1597">
                  <c:v>6.6451700000000002</c:v>
                </c:pt>
                <c:pt idx="1598">
                  <c:v>6.6451700000000002</c:v>
                </c:pt>
                <c:pt idx="1599">
                  <c:v>6.6498100000000004</c:v>
                </c:pt>
                <c:pt idx="1600">
                  <c:v>6.6512399999999996</c:v>
                </c:pt>
                <c:pt idx="1601">
                  <c:v>6.6570900000000002</c:v>
                </c:pt>
                <c:pt idx="1602">
                  <c:v>6.6575300000000004</c:v>
                </c:pt>
                <c:pt idx="1603">
                  <c:v>6.6589099999999997</c:v>
                </c:pt>
                <c:pt idx="1604">
                  <c:v>6.6635299999999997</c:v>
                </c:pt>
                <c:pt idx="1605">
                  <c:v>6.6656199999999997</c:v>
                </c:pt>
                <c:pt idx="1606">
                  <c:v>6.6669299999999998</c:v>
                </c:pt>
                <c:pt idx="1607">
                  <c:v>6.6669299999999998</c:v>
                </c:pt>
                <c:pt idx="1608">
                  <c:v>6.6703700000000001</c:v>
                </c:pt>
                <c:pt idx="1609">
                  <c:v>6.6708800000000004</c:v>
                </c:pt>
                <c:pt idx="1610">
                  <c:v>6.67422</c:v>
                </c:pt>
                <c:pt idx="1611">
                  <c:v>6.67422</c:v>
                </c:pt>
                <c:pt idx="1612">
                  <c:v>6.6766300000000003</c:v>
                </c:pt>
                <c:pt idx="1613">
                  <c:v>6.6766300000000003</c:v>
                </c:pt>
                <c:pt idx="1614">
                  <c:v>6.6766300000000003</c:v>
                </c:pt>
                <c:pt idx="1615">
                  <c:v>6.6770500000000004</c:v>
                </c:pt>
                <c:pt idx="1616">
                  <c:v>6.67706</c:v>
                </c:pt>
                <c:pt idx="1617">
                  <c:v>6.67706</c:v>
                </c:pt>
                <c:pt idx="1618">
                  <c:v>6.6781499999999996</c:v>
                </c:pt>
                <c:pt idx="1619">
                  <c:v>6.6800300000000004</c:v>
                </c:pt>
                <c:pt idx="1620">
                  <c:v>6.6800300000000004</c:v>
                </c:pt>
                <c:pt idx="1621">
                  <c:v>6.6814299999999998</c:v>
                </c:pt>
                <c:pt idx="1622">
                  <c:v>6.6814299999999998</c:v>
                </c:pt>
                <c:pt idx="1623">
                  <c:v>6.6825599999999996</c:v>
                </c:pt>
                <c:pt idx="1624">
                  <c:v>6.6825599999999996</c:v>
                </c:pt>
                <c:pt idx="1625">
                  <c:v>6.6825599999999996</c:v>
                </c:pt>
                <c:pt idx="1626">
                  <c:v>6.6825599999999996</c:v>
                </c:pt>
                <c:pt idx="1627">
                  <c:v>6.6825599999999996</c:v>
                </c:pt>
                <c:pt idx="1628">
                  <c:v>6.6825599999999996</c:v>
                </c:pt>
                <c:pt idx="1629">
                  <c:v>6.6825599999999996</c:v>
                </c:pt>
                <c:pt idx="1630">
                  <c:v>6.6825599999999996</c:v>
                </c:pt>
                <c:pt idx="1631">
                  <c:v>6.6825599999999996</c:v>
                </c:pt>
                <c:pt idx="1632">
                  <c:v>6.6825599999999996</c:v>
                </c:pt>
                <c:pt idx="1633">
                  <c:v>6.6825599999999996</c:v>
                </c:pt>
                <c:pt idx="1634">
                  <c:v>6.6825599999999996</c:v>
                </c:pt>
                <c:pt idx="1635">
                  <c:v>6.6825599999999996</c:v>
                </c:pt>
                <c:pt idx="1636">
                  <c:v>6.6825599999999996</c:v>
                </c:pt>
                <c:pt idx="1637">
                  <c:v>6.6825599999999996</c:v>
                </c:pt>
                <c:pt idx="1638">
                  <c:v>6.6825599999999996</c:v>
                </c:pt>
                <c:pt idx="1639">
                  <c:v>6.6825599999999996</c:v>
                </c:pt>
                <c:pt idx="1640">
                  <c:v>6.6825599999999996</c:v>
                </c:pt>
                <c:pt idx="1641">
                  <c:v>6.6825599999999996</c:v>
                </c:pt>
                <c:pt idx="1642">
                  <c:v>6.6825599999999996</c:v>
                </c:pt>
                <c:pt idx="1643">
                  <c:v>6.6825599999999996</c:v>
                </c:pt>
                <c:pt idx="1644">
                  <c:v>6.6825599999999996</c:v>
                </c:pt>
                <c:pt idx="1645">
                  <c:v>6.6825599999999996</c:v>
                </c:pt>
                <c:pt idx="1646">
                  <c:v>6.6825599999999996</c:v>
                </c:pt>
                <c:pt idx="1647">
                  <c:v>6.6825599999999996</c:v>
                </c:pt>
                <c:pt idx="1648">
                  <c:v>6.6825599999999996</c:v>
                </c:pt>
                <c:pt idx="1649">
                  <c:v>6.6825599999999996</c:v>
                </c:pt>
                <c:pt idx="1650">
                  <c:v>6.6825599999999996</c:v>
                </c:pt>
                <c:pt idx="1651">
                  <c:v>6.6818900000000001</c:v>
                </c:pt>
                <c:pt idx="1652">
                  <c:v>6.6818900000000001</c:v>
                </c:pt>
                <c:pt idx="1653">
                  <c:v>6.6818900000000001</c:v>
                </c:pt>
                <c:pt idx="1654">
                  <c:v>6.6810700000000001</c:v>
                </c:pt>
                <c:pt idx="1655">
                  <c:v>6.6772099999999996</c:v>
                </c:pt>
                <c:pt idx="1656">
                  <c:v>6.6772099999999996</c:v>
                </c:pt>
                <c:pt idx="1657">
                  <c:v>6.6772099999999996</c:v>
                </c:pt>
                <c:pt idx="1658">
                  <c:v>6.6766300000000003</c:v>
                </c:pt>
                <c:pt idx="1659">
                  <c:v>6.6761200000000001</c:v>
                </c:pt>
                <c:pt idx="1660">
                  <c:v>6.6749000000000001</c:v>
                </c:pt>
                <c:pt idx="1661">
                  <c:v>6.6749000000000001</c:v>
                </c:pt>
                <c:pt idx="1662">
                  <c:v>6.6749000000000001</c:v>
                </c:pt>
                <c:pt idx="1663">
                  <c:v>6.6749000000000001</c:v>
                </c:pt>
                <c:pt idx="1664">
                  <c:v>6.6749000000000001</c:v>
                </c:pt>
                <c:pt idx="1665">
                  <c:v>6.6749000000000001</c:v>
                </c:pt>
                <c:pt idx="1666">
                  <c:v>6.6749000000000001</c:v>
                </c:pt>
                <c:pt idx="1667">
                  <c:v>6.6749000000000001</c:v>
                </c:pt>
                <c:pt idx="1668">
                  <c:v>6.6749000000000001</c:v>
                </c:pt>
                <c:pt idx="1669">
                  <c:v>6.6749000000000001</c:v>
                </c:pt>
                <c:pt idx="1670">
                  <c:v>6.6749000000000001</c:v>
                </c:pt>
                <c:pt idx="1671">
                  <c:v>6.6749000000000001</c:v>
                </c:pt>
                <c:pt idx="1672">
                  <c:v>6.6749000000000001</c:v>
                </c:pt>
                <c:pt idx="1673">
                  <c:v>6.6749000000000001</c:v>
                </c:pt>
                <c:pt idx="1674">
                  <c:v>6.6749000000000001</c:v>
                </c:pt>
                <c:pt idx="1675">
                  <c:v>6.6749000000000001</c:v>
                </c:pt>
                <c:pt idx="1676">
                  <c:v>6.6749000000000001</c:v>
                </c:pt>
                <c:pt idx="1677">
                  <c:v>6.6749000000000001</c:v>
                </c:pt>
                <c:pt idx="1678">
                  <c:v>6.6749000000000001</c:v>
                </c:pt>
                <c:pt idx="1679">
                  <c:v>6.6749000000000001</c:v>
                </c:pt>
                <c:pt idx="1680">
                  <c:v>6.6747199999999998</c:v>
                </c:pt>
                <c:pt idx="1681">
                  <c:v>6.67408</c:v>
                </c:pt>
                <c:pt idx="1682">
                  <c:v>6.6722900000000003</c:v>
                </c:pt>
                <c:pt idx="1683">
                  <c:v>6.6722900000000003</c:v>
                </c:pt>
                <c:pt idx="1684">
                  <c:v>6.6722900000000003</c:v>
                </c:pt>
                <c:pt idx="1685">
                  <c:v>6.6722900000000003</c:v>
                </c:pt>
                <c:pt idx="1686">
                  <c:v>6.6699200000000003</c:v>
                </c:pt>
                <c:pt idx="1687">
                  <c:v>6.6695099999999998</c:v>
                </c:pt>
                <c:pt idx="1688">
                  <c:v>6.6632300000000004</c:v>
                </c:pt>
                <c:pt idx="1689">
                  <c:v>6.6632300000000004</c:v>
                </c:pt>
                <c:pt idx="1690">
                  <c:v>6.6632300000000004</c:v>
                </c:pt>
                <c:pt idx="1691">
                  <c:v>6.6578200000000001</c:v>
                </c:pt>
                <c:pt idx="1692">
                  <c:v>6.6524700000000001</c:v>
                </c:pt>
                <c:pt idx="1693">
                  <c:v>6.6503699999999997</c:v>
                </c:pt>
                <c:pt idx="1694">
                  <c:v>6.6503699999999997</c:v>
                </c:pt>
                <c:pt idx="1695">
                  <c:v>6.6417799999999998</c:v>
                </c:pt>
                <c:pt idx="1696">
                  <c:v>6.6395900000000001</c:v>
                </c:pt>
                <c:pt idx="1697">
                  <c:v>6.6392300000000004</c:v>
                </c:pt>
                <c:pt idx="1698">
                  <c:v>6.6375400000000004</c:v>
                </c:pt>
                <c:pt idx="1699">
                  <c:v>6.6302099999999999</c:v>
                </c:pt>
                <c:pt idx="1700">
                  <c:v>6.6285999999999996</c:v>
                </c:pt>
                <c:pt idx="1701">
                  <c:v>6.6285999999999996</c:v>
                </c:pt>
                <c:pt idx="1702">
                  <c:v>6.6241500000000002</c:v>
                </c:pt>
                <c:pt idx="1703">
                  <c:v>6.6229300000000002</c:v>
                </c:pt>
                <c:pt idx="1704">
                  <c:v>6.6206300000000002</c:v>
                </c:pt>
                <c:pt idx="1705">
                  <c:v>6.6206300000000002</c:v>
                </c:pt>
                <c:pt idx="1706">
                  <c:v>6.6172599999999999</c:v>
                </c:pt>
                <c:pt idx="1707">
                  <c:v>6.6172599999999999</c:v>
                </c:pt>
                <c:pt idx="1708">
                  <c:v>6.6147499999999999</c:v>
                </c:pt>
                <c:pt idx="1709">
                  <c:v>6.6147499999999999</c:v>
                </c:pt>
                <c:pt idx="1710">
                  <c:v>6.6136400000000002</c:v>
                </c:pt>
                <c:pt idx="1711">
                  <c:v>6.6132</c:v>
                </c:pt>
                <c:pt idx="1712">
                  <c:v>6.6132</c:v>
                </c:pt>
                <c:pt idx="1713">
                  <c:v>6.61212</c:v>
                </c:pt>
                <c:pt idx="1714">
                  <c:v>6.6082299999999998</c:v>
                </c:pt>
                <c:pt idx="1715">
                  <c:v>6.6046699999999996</c:v>
                </c:pt>
                <c:pt idx="1716">
                  <c:v>6.6046699999999996</c:v>
                </c:pt>
                <c:pt idx="1717">
                  <c:v>6.6024399999999996</c:v>
                </c:pt>
                <c:pt idx="1718">
                  <c:v>6.5996800000000002</c:v>
                </c:pt>
                <c:pt idx="1719">
                  <c:v>6.5991099999999996</c:v>
                </c:pt>
                <c:pt idx="1720">
                  <c:v>6.5991099999999996</c:v>
                </c:pt>
                <c:pt idx="1721">
                  <c:v>6.59443</c:v>
                </c:pt>
                <c:pt idx="1722">
                  <c:v>6.5909800000000001</c:v>
                </c:pt>
                <c:pt idx="1723">
                  <c:v>6.5909800000000001</c:v>
                </c:pt>
                <c:pt idx="1724">
                  <c:v>6.5909800000000001</c:v>
                </c:pt>
                <c:pt idx="1725">
                  <c:v>6.5901100000000001</c:v>
                </c:pt>
                <c:pt idx="1726">
                  <c:v>6.5878800000000002</c:v>
                </c:pt>
                <c:pt idx="1727">
                  <c:v>6.5878800000000002</c:v>
                </c:pt>
                <c:pt idx="1728">
                  <c:v>6.5878800000000002</c:v>
                </c:pt>
                <c:pt idx="1729">
                  <c:v>6.5878800000000002</c:v>
                </c:pt>
                <c:pt idx="1730">
                  <c:v>6.5878800000000002</c:v>
                </c:pt>
                <c:pt idx="1731">
                  <c:v>6.5878800000000002</c:v>
                </c:pt>
                <c:pt idx="1732">
                  <c:v>6.5878800000000002</c:v>
                </c:pt>
                <c:pt idx="1733">
                  <c:v>6.5878800000000002</c:v>
                </c:pt>
                <c:pt idx="1734">
                  <c:v>6.5878800000000002</c:v>
                </c:pt>
                <c:pt idx="1735">
                  <c:v>6.5878800000000002</c:v>
                </c:pt>
                <c:pt idx="1736">
                  <c:v>6.5878800000000002</c:v>
                </c:pt>
                <c:pt idx="1737">
                  <c:v>6.5878800000000002</c:v>
                </c:pt>
                <c:pt idx="1738">
                  <c:v>6.5878800000000002</c:v>
                </c:pt>
                <c:pt idx="1739">
                  <c:v>6.5878800000000002</c:v>
                </c:pt>
                <c:pt idx="1740">
                  <c:v>6.5878800000000002</c:v>
                </c:pt>
                <c:pt idx="1741">
                  <c:v>6.5878800000000002</c:v>
                </c:pt>
                <c:pt idx="1742">
                  <c:v>6.5878800000000002</c:v>
                </c:pt>
                <c:pt idx="1743">
                  <c:v>6.5878800000000002</c:v>
                </c:pt>
                <c:pt idx="1744">
                  <c:v>6.5878800000000002</c:v>
                </c:pt>
                <c:pt idx="1745">
                  <c:v>6.5878800000000002</c:v>
                </c:pt>
                <c:pt idx="1746">
                  <c:v>6.5878800000000002</c:v>
                </c:pt>
                <c:pt idx="1747">
                  <c:v>6.5878800000000002</c:v>
                </c:pt>
                <c:pt idx="1748">
                  <c:v>6.5878800000000002</c:v>
                </c:pt>
                <c:pt idx="1749">
                  <c:v>6.5878800000000002</c:v>
                </c:pt>
                <c:pt idx="1750">
                  <c:v>6.5878800000000002</c:v>
                </c:pt>
                <c:pt idx="1751">
                  <c:v>6.5878800000000002</c:v>
                </c:pt>
                <c:pt idx="1752">
                  <c:v>6.5878800000000002</c:v>
                </c:pt>
                <c:pt idx="1753">
                  <c:v>6.5878800000000002</c:v>
                </c:pt>
                <c:pt idx="1754">
                  <c:v>6.5878800000000002</c:v>
                </c:pt>
                <c:pt idx="1755">
                  <c:v>6.5878800000000002</c:v>
                </c:pt>
                <c:pt idx="1756">
                  <c:v>6.5880000000000001</c:v>
                </c:pt>
                <c:pt idx="1757">
                  <c:v>6.5880000000000001</c:v>
                </c:pt>
                <c:pt idx="1758">
                  <c:v>6.5880000000000001</c:v>
                </c:pt>
                <c:pt idx="1759">
                  <c:v>6.5880000000000001</c:v>
                </c:pt>
                <c:pt idx="1760">
                  <c:v>6.5880000000000001</c:v>
                </c:pt>
                <c:pt idx="1761">
                  <c:v>6.5880000000000001</c:v>
                </c:pt>
                <c:pt idx="1762">
                  <c:v>6.5880000000000001</c:v>
                </c:pt>
                <c:pt idx="1763">
                  <c:v>6.5880000000000001</c:v>
                </c:pt>
                <c:pt idx="1764">
                  <c:v>6.5880000000000001</c:v>
                </c:pt>
                <c:pt idx="1765">
                  <c:v>6.5880000000000001</c:v>
                </c:pt>
                <c:pt idx="1766">
                  <c:v>6.5880000000000001</c:v>
                </c:pt>
                <c:pt idx="1767">
                  <c:v>6.5880000000000001</c:v>
                </c:pt>
                <c:pt idx="1768">
                  <c:v>6.5880000000000001</c:v>
                </c:pt>
                <c:pt idx="1769">
                  <c:v>6.5867300000000002</c:v>
                </c:pt>
                <c:pt idx="1770">
                  <c:v>6.5858100000000004</c:v>
                </c:pt>
                <c:pt idx="1771">
                  <c:v>6.5858100000000004</c:v>
                </c:pt>
                <c:pt idx="1772">
                  <c:v>6.57925</c:v>
                </c:pt>
                <c:pt idx="1773">
                  <c:v>6.57782</c:v>
                </c:pt>
                <c:pt idx="1774">
                  <c:v>6.5773000000000001</c:v>
                </c:pt>
                <c:pt idx="1775">
                  <c:v>6.5773000000000001</c:v>
                </c:pt>
                <c:pt idx="1776">
                  <c:v>6.5678999999999998</c:v>
                </c:pt>
                <c:pt idx="1777">
                  <c:v>6.5678999999999998</c:v>
                </c:pt>
                <c:pt idx="1778">
                  <c:v>6.5678999999999998</c:v>
                </c:pt>
                <c:pt idx="1779">
                  <c:v>6.5625499999999999</c:v>
                </c:pt>
                <c:pt idx="1780">
                  <c:v>6.5604199999999997</c:v>
                </c:pt>
                <c:pt idx="1781">
                  <c:v>6.5577500000000004</c:v>
                </c:pt>
                <c:pt idx="1782">
                  <c:v>6.5577500000000004</c:v>
                </c:pt>
                <c:pt idx="1783">
                  <c:v>6.5500699999999998</c:v>
                </c:pt>
                <c:pt idx="1784">
                  <c:v>6.5469099999999996</c:v>
                </c:pt>
                <c:pt idx="1785">
                  <c:v>6.5450400000000002</c:v>
                </c:pt>
                <c:pt idx="1786">
                  <c:v>6.54399</c:v>
                </c:pt>
                <c:pt idx="1787">
                  <c:v>6.5377400000000003</c:v>
                </c:pt>
                <c:pt idx="1788">
                  <c:v>6.53146</c:v>
                </c:pt>
                <c:pt idx="1789">
                  <c:v>6.53146</c:v>
                </c:pt>
                <c:pt idx="1790">
                  <c:v>6.5298400000000001</c:v>
                </c:pt>
                <c:pt idx="1791">
                  <c:v>6.5243099999999998</c:v>
                </c:pt>
                <c:pt idx="1792">
                  <c:v>6.5209000000000001</c:v>
                </c:pt>
                <c:pt idx="1793">
                  <c:v>6.5209000000000001</c:v>
                </c:pt>
                <c:pt idx="1794">
                  <c:v>6.5171599999999996</c:v>
                </c:pt>
                <c:pt idx="1795">
                  <c:v>6.5153800000000004</c:v>
                </c:pt>
                <c:pt idx="1796">
                  <c:v>6.5153800000000004</c:v>
                </c:pt>
                <c:pt idx="1797">
                  <c:v>6.5153800000000004</c:v>
                </c:pt>
                <c:pt idx="1798">
                  <c:v>6.5104800000000003</c:v>
                </c:pt>
                <c:pt idx="1799">
                  <c:v>6.5104800000000003</c:v>
                </c:pt>
                <c:pt idx="1800">
                  <c:v>6.5104800000000003</c:v>
                </c:pt>
                <c:pt idx="1801">
                  <c:v>6.50962</c:v>
                </c:pt>
                <c:pt idx="1802">
                  <c:v>6.50962</c:v>
                </c:pt>
                <c:pt idx="1803">
                  <c:v>6.50962</c:v>
                </c:pt>
                <c:pt idx="1804">
                  <c:v>6.50962</c:v>
                </c:pt>
                <c:pt idx="1805">
                  <c:v>6.5057099999999997</c:v>
                </c:pt>
                <c:pt idx="1806">
                  <c:v>6.5057099999999997</c:v>
                </c:pt>
                <c:pt idx="1807">
                  <c:v>6.5057099999999997</c:v>
                </c:pt>
                <c:pt idx="1808">
                  <c:v>6.50542</c:v>
                </c:pt>
                <c:pt idx="1809">
                  <c:v>6.5025199999999996</c:v>
                </c:pt>
                <c:pt idx="1810">
                  <c:v>6.5013300000000003</c:v>
                </c:pt>
                <c:pt idx="1811">
                  <c:v>6.5013300000000003</c:v>
                </c:pt>
                <c:pt idx="1812">
                  <c:v>6.5013300000000003</c:v>
                </c:pt>
                <c:pt idx="1813">
                  <c:v>6.5013300000000003</c:v>
                </c:pt>
                <c:pt idx="1814">
                  <c:v>6.5013300000000003</c:v>
                </c:pt>
                <c:pt idx="1815">
                  <c:v>6.5013300000000003</c:v>
                </c:pt>
                <c:pt idx="1816">
                  <c:v>6.5013300000000003</c:v>
                </c:pt>
                <c:pt idx="1817">
                  <c:v>6.5013300000000003</c:v>
                </c:pt>
                <c:pt idx="1818">
                  <c:v>6.5013300000000003</c:v>
                </c:pt>
                <c:pt idx="1819">
                  <c:v>6.5013300000000003</c:v>
                </c:pt>
                <c:pt idx="1820">
                  <c:v>6.5013300000000003</c:v>
                </c:pt>
                <c:pt idx="1821">
                  <c:v>6.5013300000000003</c:v>
                </c:pt>
                <c:pt idx="1822">
                  <c:v>6.5013300000000003</c:v>
                </c:pt>
                <c:pt idx="1823">
                  <c:v>6.4998699999999996</c:v>
                </c:pt>
                <c:pt idx="1824">
                  <c:v>6.4965900000000003</c:v>
                </c:pt>
                <c:pt idx="1825">
                  <c:v>6.49369</c:v>
                </c:pt>
                <c:pt idx="1826">
                  <c:v>6.49369</c:v>
                </c:pt>
                <c:pt idx="1827">
                  <c:v>6.4870900000000002</c:v>
                </c:pt>
                <c:pt idx="1828">
                  <c:v>6.4858599999999997</c:v>
                </c:pt>
                <c:pt idx="1829">
                  <c:v>6.4858599999999997</c:v>
                </c:pt>
                <c:pt idx="1830">
                  <c:v>6.4841199999999999</c:v>
                </c:pt>
                <c:pt idx="1831">
                  <c:v>6.47722</c:v>
                </c:pt>
                <c:pt idx="1832">
                  <c:v>6.47539</c:v>
                </c:pt>
                <c:pt idx="1833">
                  <c:v>6.47539</c:v>
                </c:pt>
                <c:pt idx="1834">
                  <c:v>6.47539</c:v>
                </c:pt>
                <c:pt idx="1835">
                  <c:v>6.4750500000000004</c:v>
                </c:pt>
                <c:pt idx="1836">
                  <c:v>6.4750500000000004</c:v>
                </c:pt>
                <c:pt idx="1837">
                  <c:v>6.4750500000000004</c:v>
                </c:pt>
                <c:pt idx="1838">
                  <c:v>6.4741799999999996</c:v>
                </c:pt>
                <c:pt idx="1839">
                  <c:v>6.4741799999999996</c:v>
                </c:pt>
                <c:pt idx="1840">
                  <c:v>6.4741799999999996</c:v>
                </c:pt>
                <c:pt idx="1841">
                  <c:v>6.4741799999999996</c:v>
                </c:pt>
                <c:pt idx="1842">
                  <c:v>6.4741799999999996</c:v>
                </c:pt>
                <c:pt idx="1843">
                  <c:v>6.4741799999999996</c:v>
                </c:pt>
                <c:pt idx="1844">
                  <c:v>6.4741799999999996</c:v>
                </c:pt>
                <c:pt idx="1845">
                  <c:v>6.4734800000000003</c:v>
                </c:pt>
                <c:pt idx="1846">
                  <c:v>6.4733499999999999</c:v>
                </c:pt>
                <c:pt idx="1847">
                  <c:v>6.4714700000000001</c:v>
                </c:pt>
                <c:pt idx="1848">
                  <c:v>6.4714700000000001</c:v>
                </c:pt>
                <c:pt idx="1849">
                  <c:v>6.4682399999999998</c:v>
                </c:pt>
                <c:pt idx="1850">
                  <c:v>6.4642099999999996</c:v>
                </c:pt>
                <c:pt idx="1851">
                  <c:v>6.4642099999999996</c:v>
                </c:pt>
                <c:pt idx="1852">
                  <c:v>6.4642099999999996</c:v>
                </c:pt>
                <c:pt idx="1853">
                  <c:v>6.4607900000000003</c:v>
                </c:pt>
                <c:pt idx="1854">
                  <c:v>6.4575800000000001</c:v>
                </c:pt>
                <c:pt idx="1855">
                  <c:v>6.4575800000000001</c:v>
                </c:pt>
                <c:pt idx="1856">
                  <c:v>6.4575199999999997</c:v>
                </c:pt>
                <c:pt idx="1857">
                  <c:v>6.4544199999999998</c:v>
                </c:pt>
                <c:pt idx="1858">
                  <c:v>6.4520999999999997</c:v>
                </c:pt>
                <c:pt idx="1859">
                  <c:v>6.4520999999999997</c:v>
                </c:pt>
                <c:pt idx="1860">
                  <c:v>6.4508599999999996</c:v>
                </c:pt>
                <c:pt idx="1861">
                  <c:v>6.4508599999999996</c:v>
                </c:pt>
                <c:pt idx="1862">
                  <c:v>6.4508599999999996</c:v>
                </c:pt>
                <c:pt idx="1863">
                  <c:v>6.4508599999999996</c:v>
                </c:pt>
                <c:pt idx="1864">
                  <c:v>6.44618</c:v>
                </c:pt>
                <c:pt idx="1865">
                  <c:v>6.44618</c:v>
                </c:pt>
                <c:pt idx="1866">
                  <c:v>6.44618</c:v>
                </c:pt>
                <c:pt idx="1867">
                  <c:v>6.4437499999999996</c:v>
                </c:pt>
                <c:pt idx="1868">
                  <c:v>6.4434399999999998</c:v>
                </c:pt>
                <c:pt idx="1869">
                  <c:v>6.4434399999999998</c:v>
                </c:pt>
                <c:pt idx="1870">
                  <c:v>6.4433100000000003</c:v>
                </c:pt>
                <c:pt idx="1871">
                  <c:v>6.4365300000000003</c:v>
                </c:pt>
                <c:pt idx="1872">
                  <c:v>6.4365300000000003</c:v>
                </c:pt>
                <c:pt idx="1873">
                  <c:v>6.4365300000000003</c:v>
                </c:pt>
                <c:pt idx="1874">
                  <c:v>6.4332599999999998</c:v>
                </c:pt>
                <c:pt idx="1875">
                  <c:v>6.4320000000000004</c:v>
                </c:pt>
                <c:pt idx="1876">
                  <c:v>6.4313099999999999</c:v>
                </c:pt>
                <c:pt idx="1877">
                  <c:v>6.4306400000000004</c:v>
                </c:pt>
                <c:pt idx="1878">
                  <c:v>6.4285399999999999</c:v>
                </c:pt>
                <c:pt idx="1879">
                  <c:v>6.4285399999999999</c:v>
                </c:pt>
                <c:pt idx="1880">
                  <c:v>6.4285399999999999</c:v>
                </c:pt>
                <c:pt idx="1881">
                  <c:v>6.4285399999999999</c:v>
                </c:pt>
                <c:pt idx="1882">
                  <c:v>6.4285399999999999</c:v>
                </c:pt>
                <c:pt idx="1883">
                  <c:v>6.4285399999999999</c:v>
                </c:pt>
                <c:pt idx="1884">
                  <c:v>6.4285399999999999</c:v>
                </c:pt>
                <c:pt idx="1885">
                  <c:v>6.4285399999999999</c:v>
                </c:pt>
                <c:pt idx="1886">
                  <c:v>6.4285399999999999</c:v>
                </c:pt>
                <c:pt idx="1887">
                  <c:v>6.4285399999999999</c:v>
                </c:pt>
                <c:pt idx="1888">
                  <c:v>6.4285399999999999</c:v>
                </c:pt>
                <c:pt idx="1889">
                  <c:v>6.4285399999999999</c:v>
                </c:pt>
                <c:pt idx="1890">
                  <c:v>6.4285399999999999</c:v>
                </c:pt>
                <c:pt idx="1891">
                  <c:v>6.4285399999999999</c:v>
                </c:pt>
                <c:pt idx="1892">
                  <c:v>6.4285399999999999</c:v>
                </c:pt>
                <c:pt idx="1893">
                  <c:v>6.4276600000000004</c:v>
                </c:pt>
                <c:pt idx="1894">
                  <c:v>6.42692</c:v>
                </c:pt>
                <c:pt idx="1895">
                  <c:v>6.42692</c:v>
                </c:pt>
                <c:pt idx="1896">
                  <c:v>6.42692</c:v>
                </c:pt>
                <c:pt idx="1897">
                  <c:v>6.4262199999999998</c:v>
                </c:pt>
                <c:pt idx="1898">
                  <c:v>6.4249299999999998</c:v>
                </c:pt>
                <c:pt idx="1899">
                  <c:v>6.4249299999999998</c:v>
                </c:pt>
                <c:pt idx="1900">
                  <c:v>6.4248900000000004</c:v>
                </c:pt>
                <c:pt idx="1901">
                  <c:v>6.4248900000000004</c:v>
                </c:pt>
                <c:pt idx="1902">
                  <c:v>6.4207900000000002</c:v>
                </c:pt>
                <c:pt idx="1903">
                  <c:v>6.4207900000000002</c:v>
                </c:pt>
                <c:pt idx="1904">
                  <c:v>6.4207900000000002</c:v>
                </c:pt>
                <c:pt idx="1905">
                  <c:v>6.4205399999999999</c:v>
                </c:pt>
                <c:pt idx="1906">
                  <c:v>6.4205399999999999</c:v>
                </c:pt>
                <c:pt idx="1907">
                  <c:v>6.4203099999999997</c:v>
                </c:pt>
                <c:pt idx="1908">
                  <c:v>6.4203099999999997</c:v>
                </c:pt>
                <c:pt idx="1909">
                  <c:v>6.41859</c:v>
                </c:pt>
                <c:pt idx="1910">
                  <c:v>6.41859</c:v>
                </c:pt>
                <c:pt idx="1911">
                  <c:v>6.4173299999999998</c:v>
                </c:pt>
                <c:pt idx="1912">
                  <c:v>6.4162600000000003</c:v>
                </c:pt>
                <c:pt idx="1913">
                  <c:v>6.4076599999999999</c:v>
                </c:pt>
                <c:pt idx="1914">
                  <c:v>6.4076599999999999</c:v>
                </c:pt>
                <c:pt idx="1915">
                  <c:v>6.40686</c:v>
                </c:pt>
                <c:pt idx="1916">
                  <c:v>6.3981000000000003</c:v>
                </c:pt>
                <c:pt idx="1917">
                  <c:v>6.3981000000000003</c:v>
                </c:pt>
                <c:pt idx="1918">
                  <c:v>6.3970200000000004</c:v>
                </c:pt>
                <c:pt idx="1919">
                  <c:v>6.3929999999999998</c:v>
                </c:pt>
                <c:pt idx="1920">
                  <c:v>6.3854800000000003</c:v>
                </c:pt>
                <c:pt idx="1921">
                  <c:v>6.3854800000000003</c:v>
                </c:pt>
                <c:pt idx="1922">
                  <c:v>6.3854800000000003</c:v>
                </c:pt>
                <c:pt idx="1923">
                  <c:v>6.3840899999999996</c:v>
                </c:pt>
                <c:pt idx="1924">
                  <c:v>6.3799299999999999</c:v>
                </c:pt>
                <c:pt idx="1925">
                  <c:v>6.3799299999999999</c:v>
                </c:pt>
                <c:pt idx="1926">
                  <c:v>6.3799299999999999</c:v>
                </c:pt>
                <c:pt idx="1927">
                  <c:v>6.3799299999999999</c:v>
                </c:pt>
                <c:pt idx="1928">
                  <c:v>6.3799299999999999</c:v>
                </c:pt>
                <c:pt idx="1929">
                  <c:v>6.3799299999999999</c:v>
                </c:pt>
                <c:pt idx="1930">
                  <c:v>6.3799299999999999</c:v>
                </c:pt>
                <c:pt idx="1931">
                  <c:v>6.3783700000000003</c:v>
                </c:pt>
                <c:pt idx="1932">
                  <c:v>6.3783700000000003</c:v>
                </c:pt>
                <c:pt idx="1933">
                  <c:v>6.3783700000000003</c:v>
                </c:pt>
                <c:pt idx="1934">
                  <c:v>6.3783700000000003</c:v>
                </c:pt>
                <c:pt idx="1935">
                  <c:v>6.3758499999999998</c:v>
                </c:pt>
                <c:pt idx="1936">
                  <c:v>6.3758499999999998</c:v>
                </c:pt>
                <c:pt idx="1937">
                  <c:v>6.3728999999999996</c:v>
                </c:pt>
                <c:pt idx="1938">
                  <c:v>6.3704700000000001</c:v>
                </c:pt>
                <c:pt idx="1939">
                  <c:v>6.3696200000000003</c:v>
                </c:pt>
                <c:pt idx="1940">
                  <c:v>6.3683100000000001</c:v>
                </c:pt>
                <c:pt idx="1941">
                  <c:v>6.36503</c:v>
                </c:pt>
                <c:pt idx="1942">
                  <c:v>6.3584500000000004</c:v>
                </c:pt>
                <c:pt idx="1943">
                  <c:v>6.3584500000000004</c:v>
                </c:pt>
                <c:pt idx="1944">
                  <c:v>6.3562799999999999</c:v>
                </c:pt>
                <c:pt idx="1945">
                  <c:v>6.3506099999999996</c:v>
                </c:pt>
                <c:pt idx="1946">
                  <c:v>6.3448099999999998</c:v>
                </c:pt>
                <c:pt idx="1947">
                  <c:v>6.3448099999999998</c:v>
                </c:pt>
                <c:pt idx="1948">
                  <c:v>6.3396999999999997</c:v>
                </c:pt>
                <c:pt idx="1949">
                  <c:v>6.33568</c:v>
                </c:pt>
                <c:pt idx="1950">
                  <c:v>6.3319999999999999</c:v>
                </c:pt>
                <c:pt idx="1951">
                  <c:v>6.3278499999999998</c:v>
                </c:pt>
                <c:pt idx="1952">
                  <c:v>6.3255999999999997</c:v>
                </c:pt>
                <c:pt idx="1953">
                  <c:v>6.3197000000000001</c:v>
                </c:pt>
                <c:pt idx="1954">
                  <c:v>6.3197000000000001</c:v>
                </c:pt>
                <c:pt idx="1955">
                  <c:v>6.3150199999999996</c:v>
                </c:pt>
                <c:pt idx="1956">
                  <c:v>6.3116599999999998</c:v>
                </c:pt>
                <c:pt idx="1957">
                  <c:v>6.3044700000000002</c:v>
                </c:pt>
                <c:pt idx="1958">
                  <c:v>6.3034299999999996</c:v>
                </c:pt>
                <c:pt idx="1959">
                  <c:v>6.29948</c:v>
                </c:pt>
                <c:pt idx="1960">
                  <c:v>6.2938299999999998</c:v>
                </c:pt>
                <c:pt idx="1961">
                  <c:v>6.2881400000000003</c:v>
                </c:pt>
                <c:pt idx="1962">
                  <c:v>6.2808099999999998</c:v>
                </c:pt>
                <c:pt idx="1963">
                  <c:v>6.2808099999999998</c:v>
                </c:pt>
                <c:pt idx="1964">
                  <c:v>6.2723300000000002</c:v>
                </c:pt>
                <c:pt idx="1965">
                  <c:v>6.2701399999999996</c:v>
                </c:pt>
                <c:pt idx="1966">
                  <c:v>6.2698299999999998</c:v>
                </c:pt>
                <c:pt idx="1967">
                  <c:v>6.26816</c:v>
                </c:pt>
                <c:pt idx="1968">
                  <c:v>6.2575000000000003</c:v>
                </c:pt>
                <c:pt idx="1969">
                  <c:v>6.2575000000000003</c:v>
                </c:pt>
                <c:pt idx="1970">
                  <c:v>6.2575000000000003</c:v>
                </c:pt>
                <c:pt idx="1971">
                  <c:v>6.25603</c:v>
                </c:pt>
                <c:pt idx="1972">
                  <c:v>6.2534200000000002</c:v>
                </c:pt>
                <c:pt idx="1973">
                  <c:v>6.2534200000000002</c:v>
                </c:pt>
                <c:pt idx="1974">
                  <c:v>6.2534200000000002</c:v>
                </c:pt>
                <c:pt idx="1975">
                  <c:v>6.2442900000000003</c:v>
                </c:pt>
                <c:pt idx="1976">
                  <c:v>6.2442900000000003</c:v>
                </c:pt>
                <c:pt idx="1977">
                  <c:v>6.2442900000000003</c:v>
                </c:pt>
                <c:pt idx="1978">
                  <c:v>6.24099</c:v>
                </c:pt>
                <c:pt idx="1979">
                  <c:v>6.2361500000000003</c:v>
                </c:pt>
                <c:pt idx="1980">
                  <c:v>6.2361500000000003</c:v>
                </c:pt>
                <c:pt idx="1981">
                  <c:v>6.2353199999999998</c:v>
                </c:pt>
                <c:pt idx="1982">
                  <c:v>6.2267000000000001</c:v>
                </c:pt>
                <c:pt idx="1983">
                  <c:v>6.2267000000000001</c:v>
                </c:pt>
                <c:pt idx="1984">
                  <c:v>6.2261699999999998</c:v>
                </c:pt>
                <c:pt idx="1985">
                  <c:v>6.2218799999999996</c:v>
                </c:pt>
                <c:pt idx="1986">
                  <c:v>6.2176099999999996</c:v>
                </c:pt>
                <c:pt idx="1987">
                  <c:v>6.2176099999999996</c:v>
                </c:pt>
                <c:pt idx="1988">
                  <c:v>6.2141099999999998</c:v>
                </c:pt>
                <c:pt idx="1989">
                  <c:v>6.2141099999999998</c:v>
                </c:pt>
                <c:pt idx="1990">
                  <c:v>6.2112100000000003</c:v>
                </c:pt>
                <c:pt idx="1991">
                  <c:v>6.2107099999999997</c:v>
                </c:pt>
                <c:pt idx="1992">
                  <c:v>6.2107099999999997</c:v>
                </c:pt>
                <c:pt idx="1993">
                  <c:v>6.21028</c:v>
                </c:pt>
                <c:pt idx="1994">
                  <c:v>6.2085999999999997</c:v>
                </c:pt>
                <c:pt idx="1995">
                  <c:v>6.2069700000000001</c:v>
                </c:pt>
                <c:pt idx="1996">
                  <c:v>6.2069700000000001</c:v>
                </c:pt>
                <c:pt idx="1997">
                  <c:v>6.20045</c:v>
                </c:pt>
                <c:pt idx="1998">
                  <c:v>6.20045</c:v>
                </c:pt>
                <c:pt idx="1999">
                  <c:v>6.20045</c:v>
                </c:pt>
                <c:pt idx="2000">
                  <c:v>6.1955</c:v>
                </c:pt>
                <c:pt idx="2001">
                  <c:v>6.1904599999999999</c:v>
                </c:pt>
                <c:pt idx="2002">
                  <c:v>6.1904599999999999</c:v>
                </c:pt>
                <c:pt idx="2003">
                  <c:v>6.1875299999999998</c:v>
                </c:pt>
                <c:pt idx="2004">
                  <c:v>6.1797399999999998</c:v>
                </c:pt>
                <c:pt idx="2005">
                  <c:v>6.1797399999999998</c:v>
                </c:pt>
                <c:pt idx="2006">
                  <c:v>6.1761600000000003</c:v>
                </c:pt>
                <c:pt idx="2007">
                  <c:v>6.1725099999999999</c:v>
                </c:pt>
                <c:pt idx="2008">
                  <c:v>6.1653700000000002</c:v>
                </c:pt>
                <c:pt idx="2009">
                  <c:v>6.1653700000000002</c:v>
                </c:pt>
                <c:pt idx="2010">
                  <c:v>6.1653700000000002</c:v>
                </c:pt>
                <c:pt idx="2011">
                  <c:v>6.1625500000000004</c:v>
                </c:pt>
                <c:pt idx="2012">
                  <c:v>6.1587399999999999</c:v>
                </c:pt>
                <c:pt idx="2013">
                  <c:v>6.1587399999999999</c:v>
                </c:pt>
                <c:pt idx="2014">
                  <c:v>6.1587399999999999</c:v>
                </c:pt>
                <c:pt idx="2015">
                  <c:v>6.1575499999999996</c:v>
                </c:pt>
                <c:pt idx="2016">
                  <c:v>6.1575499999999996</c:v>
                </c:pt>
                <c:pt idx="2017">
                  <c:v>6.1575499999999996</c:v>
                </c:pt>
                <c:pt idx="2018">
                  <c:v>6.1575499999999996</c:v>
                </c:pt>
                <c:pt idx="2019">
                  <c:v>6.1537499999999996</c:v>
                </c:pt>
                <c:pt idx="2020">
                  <c:v>6.1537499999999996</c:v>
                </c:pt>
                <c:pt idx="2021">
                  <c:v>6.1537499999999996</c:v>
                </c:pt>
                <c:pt idx="2022">
                  <c:v>6.1523000000000003</c:v>
                </c:pt>
                <c:pt idx="2023">
                  <c:v>6.1515700000000004</c:v>
                </c:pt>
                <c:pt idx="2024">
                  <c:v>6.1515700000000004</c:v>
                </c:pt>
                <c:pt idx="2025">
                  <c:v>6.14886</c:v>
                </c:pt>
                <c:pt idx="2026">
                  <c:v>6.1421200000000002</c:v>
                </c:pt>
                <c:pt idx="2027">
                  <c:v>6.1421200000000002</c:v>
                </c:pt>
                <c:pt idx="2028">
                  <c:v>6.1404699999999997</c:v>
                </c:pt>
                <c:pt idx="2029">
                  <c:v>6.1374899999999997</c:v>
                </c:pt>
                <c:pt idx="2030">
                  <c:v>6.1308699999999998</c:v>
                </c:pt>
                <c:pt idx="2031">
                  <c:v>6.1308699999999998</c:v>
                </c:pt>
                <c:pt idx="2032">
                  <c:v>6.1303799999999997</c:v>
                </c:pt>
                <c:pt idx="2033">
                  <c:v>6.1255300000000004</c:v>
                </c:pt>
                <c:pt idx="2034">
                  <c:v>6.1222300000000001</c:v>
                </c:pt>
                <c:pt idx="2035">
                  <c:v>6.1222300000000001</c:v>
                </c:pt>
                <c:pt idx="2036">
                  <c:v>6.1222300000000001</c:v>
                </c:pt>
                <c:pt idx="2037">
                  <c:v>6.1165099999999999</c:v>
                </c:pt>
                <c:pt idx="2038">
                  <c:v>6.1165099999999999</c:v>
                </c:pt>
                <c:pt idx="2039">
                  <c:v>6.1165099999999999</c:v>
                </c:pt>
                <c:pt idx="2040">
                  <c:v>6.1165099999999999</c:v>
                </c:pt>
                <c:pt idx="2041">
                  <c:v>6.1125499999999997</c:v>
                </c:pt>
                <c:pt idx="2042">
                  <c:v>6.1125499999999997</c:v>
                </c:pt>
                <c:pt idx="2043">
                  <c:v>6.1125499999999997</c:v>
                </c:pt>
                <c:pt idx="2044">
                  <c:v>6.10907</c:v>
                </c:pt>
                <c:pt idx="2045">
                  <c:v>6.10907</c:v>
                </c:pt>
                <c:pt idx="2046">
                  <c:v>6.10907</c:v>
                </c:pt>
                <c:pt idx="2047">
                  <c:v>6.1081500000000002</c:v>
                </c:pt>
                <c:pt idx="2048">
                  <c:v>6.1015899999999998</c:v>
                </c:pt>
                <c:pt idx="2049">
                  <c:v>6.1015899999999998</c:v>
                </c:pt>
                <c:pt idx="2050">
                  <c:v>6.0981100000000001</c:v>
                </c:pt>
                <c:pt idx="2051">
                  <c:v>6.0950100000000003</c:v>
                </c:pt>
                <c:pt idx="2052">
                  <c:v>6.0922099999999997</c:v>
                </c:pt>
                <c:pt idx="2053">
                  <c:v>6.0907499999999999</c:v>
                </c:pt>
                <c:pt idx="2054">
                  <c:v>6.0878100000000002</c:v>
                </c:pt>
                <c:pt idx="2055">
                  <c:v>6.0848699999999996</c:v>
                </c:pt>
                <c:pt idx="2056">
                  <c:v>6.0834599999999996</c:v>
                </c:pt>
                <c:pt idx="2057">
                  <c:v>6.0811000000000002</c:v>
                </c:pt>
                <c:pt idx="2058">
                  <c:v>6.08026</c:v>
                </c:pt>
                <c:pt idx="2059">
                  <c:v>6.0792999999999999</c:v>
                </c:pt>
                <c:pt idx="2060">
                  <c:v>6.0792999999999999</c:v>
                </c:pt>
                <c:pt idx="2061">
                  <c:v>6.0765200000000004</c:v>
                </c:pt>
                <c:pt idx="2062">
                  <c:v>6.0765200000000004</c:v>
                </c:pt>
                <c:pt idx="2063">
                  <c:v>6.0701099999999997</c:v>
                </c:pt>
                <c:pt idx="2064">
                  <c:v>6.0701099999999997</c:v>
                </c:pt>
                <c:pt idx="2065">
                  <c:v>6.0701099999999997</c:v>
                </c:pt>
                <c:pt idx="2066">
                  <c:v>6.0643000000000002</c:v>
                </c:pt>
                <c:pt idx="2067">
                  <c:v>6.0642399999999999</c:v>
                </c:pt>
                <c:pt idx="2068">
                  <c:v>6.06243</c:v>
                </c:pt>
                <c:pt idx="2069">
                  <c:v>6.0576499999999998</c:v>
                </c:pt>
                <c:pt idx="2070">
                  <c:v>6.0502599999999997</c:v>
                </c:pt>
                <c:pt idx="2071">
                  <c:v>6.0502599999999997</c:v>
                </c:pt>
                <c:pt idx="2072">
                  <c:v>6.0461499999999999</c:v>
                </c:pt>
                <c:pt idx="2073">
                  <c:v>6.0413800000000002</c:v>
                </c:pt>
                <c:pt idx="2074">
                  <c:v>6.0359999999999996</c:v>
                </c:pt>
                <c:pt idx="2075">
                  <c:v>6.0359999999999996</c:v>
                </c:pt>
                <c:pt idx="2076">
                  <c:v>6.0305999999999997</c:v>
                </c:pt>
                <c:pt idx="2077">
                  <c:v>6.0254300000000001</c:v>
                </c:pt>
                <c:pt idx="2078">
                  <c:v>6.0197000000000003</c:v>
                </c:pt>
                <c:pt idx="2079">
                  <c:v>6.0172499999999998</c:v>
                </c:pt>
                <c:pt idx="2080">
                  <c:v>6.01356</c:v>
                </c:pt>
                <c:pt idx="2081">
                  <c:v>6.0091599999999996</c:v>
                </c:pt>
                <c:pt idx="2082">
                  <c:v>6.00305</c:v>
                </c:pt>
                <c:pt idx="2083">
                  <c:v>5.9982199999999999</c:v>
                </c:pt>
                <c:pt idx="2084">
                  <c:v>5.9949500000000002</c:v>
                </c:pt>
                <c:pt idx="2085">
                  <c:v>5.9859200000000001</c:v>
                </c:pt>
                <c:pt idx="2086">
                  <c:v>5.9851099999999997</c:v>
                </c:pt>
                <c:pt idx="2087">
                  <c:v>5.9798799999999996</c:v>
                </c:pt>
                <c:pt idx="2088">
                  <c:v>5.9706599999999996</c:v>
                </c:pt>
                <c:pt idx="2089">
                  <c:v>5.96488</c:v>
                </c:pt>
                <c:pt idx="2090">
                  <c:v>5.9595000000000002</c:v>
                </c:pt>
                <c:pt idx="2091">
                  <c:v>5.9556199999999997</c:v>
                </c:pt>
                <c:pt idx="2092">
                  <c:v>5.9440600000000003</c:v>
                </c:pt>
                <c:pt idx="2093">
                  <c:v>5.9420799999999998</c:v>
                </c:pt>
                <c:pt idx="2094">
                  <c:v>5.9375900000000001</c:v>
                </c:pt>
                <c:pt idx="2095">
                  <c:v>5.9310600000000004</c:v>
                </c:pt>
                <c:pt idx="2096">
                  <c:v>5.9239300000000004</c:v>
                </c:pt>
                <c:pt idx="2097">
                  <c:v>5.92265</c:v>
                </c:pt>
                <c:pt idx="2098">
                  <c:v>5.9161000000000001</c:v>
                </c:pt>
                <c:pt idx="2099">
                  <c:v>5.9125100000000002</c:v>
                </c:pt>
                <c:pt idx="2100">
                  <c:v>5.9056899999999999</c:v>
                </c:pt>
                <c:pt idx="2101">
                  <c:v>5.9044400000000001</c:v>
                </c:pt>
                <c:pt idx="2102">
                  <c:v>5.9032099999999996</c:v>
                </c:pt>
                <c:pt idx="2103">
                  <c:v>5.8937499999999998</c:v>
                </c:pt>
                <c:pt idx="2104">
                  <c:v>5.8930199999999999</c:v>
                </c:pt>
                <c:pt idx="2105">
                  <c:v>5.89262</c:v>
                </c:pt>
                <c:pt idx="2106">
                  <c:v>5.88591</c:v>
                </c:pt>
                <c:pt idx="2107">
                  <c:v>5.8774699999999998</c:v>
                </c:pt>
                <c:pt idx="2108">
                  <c:v>5.8774699999999998</c:v>
                </c:pt>
                <c:pt idx="2109">
                  <c:v>5.8770499999999997</c:v>
                </c:pt>
                <c:pt idx="2110">
                  <c:v>5.8663800000000004</c:v>
                </c:pt>
                <c:pt idx="2111">
                  <c:v>5.86538</c:v>
                </c:pt>
                <c:pt idx="2112">
                  <c:v>5.8624400000000003</c:v>
                </c:pt>
                <c:pt idx="2113">
                  <c:v>5.8586</c:v>
                </c:pt>
                <c:pt idx="2114">
                  <c:v>5.85175</c:v>
                </c:pt>
                <c:pt idx="2115">
                  <c:v>5.8483000000000001</c:v>
                </c:pt>
                <c:pt idx="2116">
                  <c:v>5.8446800000000003</c:v>
                </c:pt>
                <c:pt idx="2117">
                  <c:v>5.8392299999999997</c:v>
                </c:pt>
                <c:pt idx="2118">
                  <c:v>5.8321800000000001</c:v>
                </c:pt>
                <c:pt idx="2119">
                  <c:v>5.8315000000000001</c:v>
                </c:pt>
                <c:pt idx="2120">
                  <c:v>5.82883</c:v>
                </c:pt>
                <c:pt idx="2121">
                  <c:v>5.8248199999999999</c:v>
                </c:pt>
                <c:pt idx="2122">
                  <c:v>5.8211399999999998</c:v>
                </c:pt>
                <c:pt idx="2123">
                  <c:v>5.8198600000000003</c:v>
                </c:pt>
                <c:pt idx="2124">
                  <c:v>5.8183999999999996</c:v>
                </c:pt>
                <c:pt idx="2125">
                  <c:v>5.8108599999999999</c:v>
                </c:pt>
                <c:pt idx="2126">
                  <c:v>5.8098400000000003</c:v>
                </c:pt>
                <c:pt idx="2127">
                  <c:v>5.8047500000000003</c:v>
                </c:pt>
                <c:pt idx="2128">
                  <c:v>5.8044000000000002</c:v>
                </c:pt>
                <c:pt idx="2129">
                  <c:v>5.7966699999999998</c:v>
                </c:pt>
                <c:pt idx="2130">
                  <c:v>5.7966699999999998</c:v>
                </c:pt>
                <c:pt idx="2131">
                  <c:v>5.7923499999999999</c:v>
                </c:pt>
                <c:pt idx="2132">
                  <c:v>5.7837100000000001</c:v>
                </c:pt>
                <c:pt idx="2133">
                  <c:v>5.7787300000000004</c:v>
                </c:pt>
                <c:pt idx="2134">
                  <c:v>5.7752600000000003</c:v>
                </c:pt>
                <c:pt idx="2135">
                  <c:v>5.7706999999999997</c:v>
                </c:pt>
                <c:pt idx="2136">
                  <c:v>5.7601899999999997</c:v>
                </c:pt>
                <c:pt idx="2137">
                  <c:v>5.7578399999999998</c:v>
                </c:pt>
                <c:pt idx="2138">
                  <c:v>5.7530599999999996</c:v>
                </c:pt>
                <c:pt idx="2139">
                  <c:v>5.7490899999999998</c:v>
                </c:pt>
                <c:pt idx="2140">
                  <c:v>5.7435900000000002</c:v>
                </c:pt>
                <c:pt idx="2141">
                  <c:v>5.7415399999999996</c:v>
                </c:pt>
                <c:pt idx="2142">
                  <c:v>5.7394400000000001</c:v>
                </c:pt>
                <c:pt idx="2143">
                  <c:v>5.7357100000000001</c:v>
                </c:pt>
                <c:pt idx="2144">
                  <c:v>5.7306999999999997</c:v>
                </c:pt>
                <c:pt idx="2145">
                  <c:v>5.7306100000000004</c:v>
                </c:pt>
                <c:pt idx="2146">
                  <c:v>5.7306100000000004</c:v>
                </c:pt>
                <c:pt idx="2147">
                  <c:v>5.7236900000000004</c:v>
                </c:pt>
                <c:pt idx="2148">
                  <c:v>5.7236900000000004</c:v>
                </c:pt>
                <c:pt idx="2149">
                  <c:v>5.7236900000000004</c:v>
                </c:pt>
                <c:pt idx="2150">
                  <c:v>5.7211699999999999</c:v>
                </c:pt>
                <c:pt idx="2151">
                  <c:v>5.7172000000000001</c:v>
                </c:pt>
                <c:pt idx="2152">
                  <c:v>5.7172000000000001</c:v>
                </c:pt>
                <c:pt idx="2153">
                  <c:v>5.7172000000000001</c:v>
                </c:pt>
                <c:pt idx="2154">
                  <c:v>5.70777</c:v>
                </c:pt>
                <c:pt idx="2155">
                  <c:v>5.70777</c:v>
                </c:pt>
                <c:pt idx="2156">
                  <c:v>5.70777</c:v>
                </c:pt>
                <c:pt idx="2157">
                  <c:v>5.7040499999999996</c:v>
                </c:pt>
                <c:pt idx="2158">
                  <c:v>5.69658</c:v>
                </c:pt>
                <c:pt idx="2159">
                  <c:v>5.69658</c:v>
                </c:pt>
                <c:pt idx="2160">
                  <c:v>5.6962099999999998</c:v>
                </c:pt>
                <c:pt idx="2161">
                  <c:v>5.6914400000000001</c:v>
                </c:pt>
                <c:pt idx="2162">
                  <c:v>5.6878500000000001</c:v>
                </c:pt>
                <c:pt idx="2163">
                  <c:v>5.68743</c:v>
                </c:pt>
                <c:pt idx="2164">
                  <c:v>5.6826600000000003</c:v>
                </c:pt>
                <c:pt idx="2165">
                  <c:v>5.6790900000000004</c:v>
                </c:pt>
                <c:pt idx="2166">
                  <c:v>5.6766100000000002</c:v>
                </c:pt>
                <c:pt idx="2167">
                  <c:v>5.6729799999999999</c:v>
                </c:pt>
                <c:pt idx="2168">
                  <c:v>5.6723400000000002</c:v>
                </c:pt>
                <c:pt idx="2169">
                  <c:v>5.6634000000000002</c:v>
                </c:pt>
                <c:pt idx="2170">
                  <c:v>5.6620499999999998</c:v>
                </c:pt>
                <c:pt idx="2171">
                  <c:v>5.6596099999999998</c:v>
                </c:pt>
                <c:pt idx="2172">
                  <c:v>5.6540400000000002</c:v>
                </c:pt>
                <c:pt idx="2173">
                  <c:v>5.6440700000000001</c:v>
                </c:pt>
                <c:pt idx="2174">
                  <c:v>5.6440700000000001</c:v>
                </c:pt>
                <c:pt idx="2175">
                  <c:v>5.6381100000000002</c:v>
                </c:pt>
                <c:pt idx="2176">
                  <c:v>5.6258400000000002</c:v>
                </c:pt>
                <c:pt idx="2177">
                  <c:v>5.6246999999999998</c:v>
                </c:pt>
                <c:pt idx="2178">
                  <c:v>5.6162299999999998</c:v>
                </c:pt>
                <c:pt idx="2179">
                  <c:v>5.6121400000000001</c:v>
                </c:pt>
                <c:pt idx="2180">
                  <c:v>5.6030199999999999</c:v>
                </c:pt>
                <c:pt idx="2181">
                  <c:v>5.5976699999999999</c:v>
                </c:pt>
                <c:pt idx="2182">
                  <c:v>5.5881600000000002</c:v>
                </c:pt>
                <c:pt idx="2183">
                  <c:v>5.58507</c:v>
                </c:pt>
                <c:pt idx="2184">
                  <c:v>5.5789200000000001</c:v>
                </c:pt>
                <c:pt idx="2185">
                  <c:v>5.5725699999999998</c:v>
                </c:pt>
                <c:pt idx="2186">
                  <c:v>5.5704900000000004</c:v>
                </c:pt>
                <c:pt idx="2187">
                  <c:v>5.5633600000000003</c:v>
                </c:pt>
                <c:pt idx="2188">
                  <c:v>5.5596500000000004</c:v>
                </c:pt>
                <c:pt idx="2189">
                  <c:v>5.55396</c:v>
                </c:pt>
                <c:pt idx="2190">
                  <c:v>5.5531100000000002</c:v>
                </c:pt>
                <c:pt idx="2191">
                  <c:v>5.5443499999999997</c:v>
                </c:pt>
                <c:pt idx="2192">
                  <c:v>5.54331</c:v>
                </c:pt>
                <c:pt idx="2193">
                  <c:v>5.5388200000000003</c:v>
                </c:pt>
                <c:pt idx="2194">
                  <c:v>5.5319500000000001</c:v>
                </c:pt>
                <c:pt idx="2195">
                  <c:v>5.5228799999999998</c:v>
                </c:pt>
                <c:pt idx="2196">
                  <c:v>5.5220700000000003</c:v>
                </c:pt>
                <c:pt idx="2197">
                  <c:v>5.5163799999999998</c:v>
                </c:pt>
                <c:pt idx="2198">
                  <c:v>5.5012999999999996</c:v>
                </c:pt>
                <c:pt idx="2199">
                  <c:v>5.5012999999999996</c:v>
                </c:pt>
                <c:pt idx="2200">
                  <c:v>5.49336</c:v>
                </c:pt>
                <c:pt idx="2201">
                  <c:v>5.4878600000000004</c:v>
                </c:pt>
                <c:pt idx="2202">
                  <c:v>5.4775499999999999</c:v>
                </c:pt>
                <c:pt idx="2203">
                  <c:v>5.4735100000000001</c:v>
                </c:pt>
                <c:pt idx="2204">
                  <c:v>5.46563</c:v>
                </c:pt>
                <c:pt idx="2205">
                  <c:v>5.4600400000000002</c:v>
                </c:pt>
                <c:pt idx="2206">
                  <c:v>5.4571300000000003</c:v>
                </c:pt>
                <c:pt idx="2207">
                  <c:v>5.44815</c:v>
                </c:pt>
                <c:pt idx="2208">
                  <c:v>5.4448400000000001</c:v>
                </c:pt>
                <c:pt idx="2209">
                  <c:v>5.4410600000000002</c:v>
                </c:pt>
                <c:pt idx="2210">
                  <c:v>5.4386400000000004</c:v>
                </c:pt>
                <c:pt idx="2211">
                  <c:v>5.4324300000000001</c:v>
                </c:pt>
                <c:pt idx="2212">
                  <c:v>5.4324300000000001</c:v>
                </c:pt>
                <c:pt idx="2213">
                  <c:v>5.4272299999999998</c:v>
                </c:pt>
                <c:pt idx="2214">
                  <c:v>5.4247699999999996</c:v>
                </c:pt>
                <c:pt idx="2215">
                  <c:v>5.4222299999999999</c:v>
                </c:pt>
                <c:pt idx="2216">
                  <c:v>5.4185100000000004</c:v>
                </c:pt>
                <c:pt idx="2217">
                  <c:v>5.4094800000000003</c:v>
                </c:pt>
                <c:pt idx="2218">
                  <c:v>5.4073900000000004</c:v>
                </c:pt>
                <c:pt idx="2219">
                  <c:v>5.4054599999999997</c:v>
                </c:pt>
                <c:pt idx="2220">
                  <c:v>5.3924500000000002</c:v>
                </c:pt>
                <c:pt idx="2221">
                  <c:v>5.3899900000000001</c:v>
                </c:pt>
                <c:pt idx="2222">
                  <c:v>5.3831800000000003</c:v>
                </c:pt>
                <c:pt idx="2223">
                  <c:v>5.3805699999999996</c:v>
                </c:pt>
                <c:pt idx="2224">
                  <c:v>5.3665000000000003</c:v>
                </c:pt>
                <c:pt idx="2225">
                  <c:v>5.3665000000000003</c:v>
                </c:pt>
                <c:pt idx="2226">
                  <c:v>5.3636600000000003</c:v>
                </c:pt>
                <c:pt idx="2227">
                  <c:v>5.3511300000000004</c:v>
                </c:pt>
                <c:pt idx="2228">
                  <c:v>5.3476499999999998</c:v>
                </c:pt>
                <c:pt idx="2229">
                  <c:v>5.3426600000000004</c:v>
                </c:pt>
                <c:pt idx="2230">
                  <c:v>5.3339299999999996</c:v>
                </c:pt>
                <c:pt idx="2231">
                  <c:v>5.3269000000000002</c:v>
                </c:pt>
                <c:pt idx="2232">
                  <c:v>5.3269000000000002</c:v>
                </c:pt>
                <c:pt idx="2233">
                  <c:v>5.3152699999999999</c:v>
                </c:pt>
                <c:pt idx="2234">
                  <c:v>5.3152699999999999</c:v>
                </c:pt>
                <c:pt idx="2235">
                  <c:v>5.3090799999999998</c:v>
                </c:pt>
                <c:pt idx="2236">
                  <c:v>5.3009199999999996</c:v>
                </c:pt>
                <c:pt idx="2237">
                  <c:v>5.2946200000000001</c:v>
                </c:pt>
                <c:pt idx="2238">
                  <c:v>5.2904600000000004</c:v>
                </c:pt>
                <c:pt idx="2239">
                  <c:v>5.2802699999999998</c:v>
                </c:pt>
                <c:pt idx="2240">
                  <c:v>5.27196</c:v>
                </c:pt>
                <c:pt idx="2241">
                  <c:v>5.2707499999999996</c:v>
                </c:pt>
                <c:pt idx="2242">
                  <c:v>5.2582199999999997</c:v>
                </c:pt>
                <c:pt idx="2243">
                  <c:v>5.2523600000000004</c:v>
                </c:pt>
                <c:pt idx="2244">
                  <c:v>5.2405900000000001</c:v>
                </c:pt>
                <c:pt idx="2245">
                  <c:v>5.2390299999999996</c:v>
                </c:pt>
                <c:pt idx="2246">
                  <c:v>5.2255099999999999</c:v>
                </c:pt>
                <c:pt idx="2247">
                  <c:v>5.2200899999999999</c:v>
                </c:pt>
                <c:pt idx="2248">
                  <c:v>5.2135999999999996</c:v>
                </c:pt>
                <c:pt idx="2249">
                  <c:v>5.2067600000000001</c:v>
                </c:pt>
                <c:pt idx="2250">
                  <c:v>5.1985400000000004</c:v>
                </c:pt>
                <c:pt idx="2251">
                  <c:v>5.1929499999999997</c:v>
                </c:pt>
                <c:pt idx="2252">
                  <c:v>5.1887299999999996</c:v>
                </c:pt>
                <c:pt idx="2253">
                  <c:v>5.1817599999999997</c:v>
                </c:pt>
                <c:pt idx="2254">
                  <c:v>5.1790000000000003</c:v>
                </c:pt>
                <c:pt idx="2255">
                  <c:v>5.1722400000000004</c:v>
                </c:pt>
                <c:pt idx="2256">
                  <c:v>5.1696600000000004</c:v>
                </c:pt>
                <c:pt idx="2257">
                  <c:v>5.1612299999999998</c:v>
                </c:pt>
                <c:pt idx="2258">
                  <c:v>5.1612299999999998</c:v>
                </c:pt>
                <c:pt idx="2259">
                  <c:v>5.1570799999999997</c:v>
                </c:pt>
                <c:pt idx="2260">
                  <c:v>5.1527900000000004</c:v>
                </c:pt>
                <c:pt idx="2261">
                  <c:v>5.1481599999999998</c:v>
                </c:pt>
                <c:pt idx="2262">
                  <c:v>5.1441299999999996</c:v>
                </c:pt>
                <c:pt idx="2263">
                  <c:v>5.1441299999999996</c:v>
                </c:pt>
                <c:pt idx="2264">
                  <c:v>5.1341200000000002</c:v>
                </c:pt>
                <c:pt idx="2265">
                  <c:v>5.1314799999999998</c:v>
                </c:pt>
                <c:pt idx="2266">
                  <c:v>5.1257000000000001</c:v>
                </c:pt>
                <c:pt idx="2267">
                  <c:v>5.1257000000000001</c:v>
                </c:pt>
                <c:pt idx="2268">
                  <c:v>5.1161799999999999</c:v>
                </c:pt>
                <c:pt idx="2269">
                  <c:v>5.1161799999999999</c:v>
                </c:pt>
                <c:pt idx="2270">
                  <c:v>5.1161799999999999</c:v>
                </c:pt>
                <c:pt idx="2271">
                  <c:v>5.1132900000000001</c:v>
                </c:pt>
                <c:pt idx="2272">
                  <c:v>5.11144</c:v>
                </c:pt>
                <c:pt idx="2273">
                  <c:v>5.10846</c:v>
                </c:pt>
                <c:pt idx="2274">
                  <c:v>5.10846</c:v>
                </c:pt>
                <c:pt idx="2275">
                  <c:v>5.10846</c:v>
                </c:pt>
                <c:pt idx="2276">
                  <c:v>5.1054700000000004</c:v>
                </c:pt>
                <c:pt idx="2277">
                  <c:v>5.1028900000000004</c:v>
                </c:pt>
                <c:pt idx="2278">
                  <c:v>5.1028900000000004</c:v>
                </c:pt>
                <c:pt idx="2279">
                  <c:v>5.0942499999999997</c:v>
                </c:pt>
                <c:pt idx="2280">
                  <c:v>5.0942499999999997</c:v>
                </c:pt>
                <c:pt idx="2281">
                  <c:v>5.0916100000000002</c:v>
                </c:pt>
                <c:pt idx="2282">
                  <c:v>5.0847800000000003</c:v>
                </c:pt>
                <c:pt idx="2283">
                  <c:v>5.0774499999999998</c:v>
                </c:pt>
                <c:pt idx="2284">
                  <c:v>5.0741399999999999</c:v>
                </c:pt>
                <c:pt idx="2285">
                  <c:v>5.07219</c:v>
                </c:pt>
                <c:pt idx="2286">
                  <c:v>5.0598999999999998</c:v>
                </c:pt>
                <c:pt idx="2287">
                  <c:v>5.0566899999999997</c:v>
                </c:pt>
                <c:pt idx="2288">
                  <c:v>5.05152</c:v>
                </c:pt>
                <c:pt idx="2289">
                  <c:v>5.0514000000000001</c:v>
                </c:pt>
                <c:pt idx="2290">
                  <c:v>5.0403200000000004</c:v>
                </c:pt>
                <c:pt idx="2291">
                  <c:v>5.0393299999999996</c:v>
                </c:pt>
                <c:pt idx="2292">
                  <c:v>5.0374100000000004</c:v>
                </c:pt>
                <c:pt idx="2293">
                  <c:v>5.0343999999999998</c:v>
                </c:pt>
                <c:pt idx="2294">
                  <c:v>5.0276500000000004</c:v>
                </c:pt>
                <c:pt idx="2295">
                  <c:v>5.0276500000000004</c:v>
                </c:pt>
                <c:pt idx="2296">
                  <c:v>5.0276500000000004</c:v>
                </c:pt>
                <c:pt idx="2297">
                  <c:v>5.0233600000000003</c:v>
                </c:pt>
                <c:pt idx="2298">
                  <c:v>5.0233600000000003</c:v>
                </c:pt>
                <c:pt idx="2299">
                  <c:v>5.0233600000000003</c:v>
                </c:pt>
                <c:pt idx="2300">
                  <c:v>5.02189</c:v>
                </c:pt>
                <c:pt idx="2301">
                  <c:v>5.0174099999999999</c:v>
                </c:pt>
                <c:pt idx="2302">
                  <c:v>5.0174099999999999</c:v>
                </c:pt>
                <c:pt idx="2303">
                  <c:v>5.0168200000000001</c:v>
                </c:pt>
                <c:pt idx="2304">
                  <c:v>5.0137200000000002</c:v>
                </c:pt>
                <c:pt idx="2305">
                  <c:v>5.0102799999999998</c:v>
                </c:pt>
                <c:pt idx="2306">
                  <c:v>5.0100499999999997</c:v>
                </c:pt>
                <c:pt idx="2307">
                  <c:v>5.0100499999999997</c:v>
                </c:pt>
                <c:pt idx="2308">
                  <c:v>4.9997699999999998</c:v>
                </c:pt>
                <c:pt idx="2309">
                  <c:v>4.9997699999999998</c:v>
                </c:pt>
                <c:pt idx="2310">
                  <c:v>4.9997299999999996</c:v>
                </c:pt>
                <c:pt idx="2311">
                  <c:v>4.9976099999999999</c:v>
                </c:pt>
                <c:pt idx="2312">
                  <c:v>4.9895500000000004</c:v>
                </c:pt>
                <c:pt idx="2313">
                  <c:v>4.9892099999999999</c:v>
                </c:pt>
                <c:pt idx="2314">
                  <c:v>4.9877599999999997</c:v>
                </c:pt>
                <c:pt idx="2315">
                  <c:v>4.9824599999999997</c:v>
                </c:pt>
                <c:pt idx="2316">
                  <c:v>4.97933</c:v>
                </c:pt>
                <c:pt idx="2317">
                  <c:v>4.9769899999999998</c:v>
                </c:pt>
                <c:pt idx="2318">
                  <c:v>4.9769899999999998</c:v>
                </c:pt>
                <c:pt idx="2319">
                  <c:v>4.9740700000000002</c:v>
                </c:pt>
                <c:pt idx="2320">
                  <c:v>4.9714400000000003</c:v>
                </c:pt>
                <c:pt idx="2321">
                  <c:v>4.9714400000000003</c:v>
                </c:pt>
                <c:pt idx="2322">
                  <c:v>4.9704899999999999</c:v>
                </c:pt>
                <c:pt idx="2323">
                  <c:v>4.96434</c:v>
                </c:pt>
                <c:pt idx="2324">
                  <c:v>4.9628899999999998</c:v>
                </c:pt>
                <c:pt idx="2325">
                  <c:v>4.9613300000000002</c:v>
                </c:pt>
                <c:pt idx="2326">
                  <c:v>4.95404</c:v>
                </c:pt>
                <c:pt idx="2327">
                  <c:v>4.9480599999999999</c:v>
                </c:pt>
                <c:pt idx="2328">
                  <c:v>4.9457399999999998</c:v>
                </c:pt>
                <c:pt idx="2329">
                  <c:v>4.9426399999999999</c:v>
                </c:pt>
                <c:pt idx="2330">
                  <c:v>4.9298599999999997</c:v>
                </c:pt>
                <c:pt idx="2331">
                  <c:v>4.92638</c:v>
                </c:pt>
                <c:pt idx="2332">
                  <c:v>4.9164099999999999</c:v>
                </c:pt>
                <c:pt idx="2333">
                  <c:v>4.91153</c:v>
                </c:pt>
                <c:pt idx="2334">
                  <c:v>4.90367</c:v>
                </c:pt>
                <c:pt idx="2335">
                  <c:v>4.8959999999999999</c:v>
                </c:pt>
                <c:pt idx="2336">
                  <c:v>4.8894000000000002</c:v>
                </c:pt>
                <c:pt idx="2337">
                  <c:v>4.8805800000000001</c:v>
                </c:pt>
                <c:pt idx="2338">
                  <c:v>4.87141</c:v>
                </c:pt>
                <c:pt idx="2339">
                  <c:v>4.8599199999999998</c:v>
                </c:pt>
                <c:pt idx="2340">
                  <c:v>4.8550500000000003</c:v>
                </c:pt>
                <c:pt idx="2341">
                  <c:v>4.8485800000000001</c:v>
                </c:pt>
                <c:pt idx="2342">
                  <c:v>4.8339699999999999</c:v>
                </c:pt>
                <c:pt idx="2343">
                  <c:v>4.8203899999999997</c:v>
                </c:pt>
                <c:pt idx="2344">
                  <c:v>4.8186200000000001</c:v>
                </c:pt>
                <c:pt idx="2345">
                  <c:v>4.8060600000000004</c:v>
                </c:pt>
                <c:pt idx="2346">
                  <c:v>4.7945700000000002</c:v>
                </c:pt>
                <c:pt idx="2347">
                  <c:v>4.7850200000000003</c:v>
                </c:pt>
                <c:pt idx="2348">
                  <c:v>4.7744200000000001</c:v>
                </c:pt>
                <c:pt idx="2349">
                  <c:v>4.7589399999999999</c:v>
                </c:pt>
                <c:pt idx="2350">
                  <c:v>4.7498199999999997</c:v>
                </c:pt>
                <c:pt idx="2351">
                  <c:v>4.7408299999999999</c:v>
                </c:pt>
                <c:pt idx="2352">
                  <c:v>4.7257100000000003</c:v>
                </c:pt>
                <c:pt idx="2353">
                  <c:v>4.7149700000000001</c:v>
                </c:pt>
                <c:pt idx="2354">
                  <c:v>4.7004200000000003</c:v>
                </c:pt>
                <c:pt idx="2355">
                  <c:v>4.6939599999999997</c:v>
                </c:pt>
                <c:pt idx="2356">
                  <c:v>4.6823300000000003</c:v>
                </c:pt>
                <c:pt idx="2357">
                  <c:v>4.6704100000000004</c:v>
                </c:pt>
                <c:pt idx="2358">
                  <c:v>4.6626200000000004</c:v>
                </c:pt>
                <c:pt idx="2359">
                  <c:v>4.65381</c:v>
                </c:pt>
                <c:pt idx="2360">
                  <c:v>4.6399699999999999</c:v>
                </c:pt>
                <c:pt idx="2361">
                  <c:v>4.62791</c:v>
                </c:pt>
                <c:pt idx="2362">
                  <c:v>4.6218300000000001</c:v>
                </c:pt>
                <c:pt idx="2363">
                  <c:v>4.6119700000000003</c:v>
                </c:pt>
                <c:pt idx="2364">
                  <c:v>4.5991999999999997</c:v>
                </c:pt>
                <c:pt idx="2365">
                  <c:v>4.5859699999999997</c:v>
                </c:pt>
                <c:pt idx="2366">
                  <c:v>4.5781900000000002</c:v>
                </c:pt>
                <c:pt idx="2367">
                  <c:v>4.5690200000000001</c:v>
                </c:pt>
                <c:pt idx="2368">
                  <c:v>4.5573600000000001</c:v>
                </c:pt>
                <c:pt idx="2369">
                  <c:v>4.54603</c:v>
                </c:pt>
                <c:pt idx="2370">
                  <c:v>4.5369700000000002</c:v>
                </c:pt>
                <c:pt idx="2371">
                  <c:v>4.5256299999999996</c:v>
                </c:pt>
                <c:pt idx="2372">
                  <c:v>4.5124899999999997</c:v>
                </c:pt>
                <c:pt idx="2373">
                  <c:v>4.5080299999999998</c:v>
                </c:pt>
                <c:pt idx="2374">
                  <c:v>4.4937699999999996</c:v>
                </c:pt>
                <c:pt idx="2375">
                  <c:v>4.4847299999999999</c:v>
                </c:pt>
                <c:pt idx="2376">
                  <c:v>4.4745799999999996</c:v>
                </c:pt>
                <c:pt idx="2377">
                  <c:v>4.46753</c:v>
                </c:pt>
                <c:pt idx="2378">
                  <c:v>4.4558200000000001</c:v>
                </c:pt>
                <c:pt idx="2379">
                  <c:v>4.4485000000000001</c:v>
                </c:pt>
                <c:pt idx="2380">
                  <c:v>4.4427099999999999</c:v>
                </c:pt>
                <c:pt idx="2381">
                  <c:v>4.4348799999999997</c:v>
                </c:pt>
                <c:pt idx="2382">
                  <c:v>4.42964</c:v>
                </c:pt>
                <c:pt idx="2383">
                  <c:v>4.4193699999999998</c:v>
                </c:pt>
                <c:pt idx="2384">
                  <c:v>4.4193699999999998</c:v>
                </c:pt>
                <c:pt idx="2385">
                  <c:v>4.4144399999999999</c:v>
                </c:pt>
                <c:pt idx="2386">
                  <c:v>4.4095800000000001</c:v>
                </c:pt>
                <c:pt idx="2387">
                  <c:v>4.4045300000000003</c:v>
                </c:pt>
                <c:pt idx="2388">
                  <c:v>4.4030800000000001</c:v>
                </c:pt>
                <c:pt idx="2389">
                  <c:v>4.3963900000000002</c:v>
                </c:pt>
                <c:pt idx="2390">
                  <c:v>4.3938499999999996</c:v>
                </c:pt>
                <c:pt idx="2391">
                  <c:v>4.38917</c:v>
                </c:pt>
                <c:pt idx="2392">
                  <c:v>4.38748</c:v>
                </c:pt>
                <c:pt idx="2393">
                  <c:v>4.3813599999999999</c:v>
                </c:pt>
                <c:pt idx="2394">
                  <c:v>4.3750900000000001</c:v>
                </c:pt>
                <c:pt idx="2395">
                  <c:v>4.3750900000000001</c:v>
                </c:pt>
                <c:pt idx="2396">
                  <c:v>4.3671100000000003</c:v>
                </c:pt>
                <c:pt idx="2397">
                  <c:v>4.3624000000000001</c:v>
                </c:pt>
                <c:pt idx="2398">
                  <c:v>4.3599300000000003</c:v>
                </c:pt>
                <c:pt idx="2399">
                  <c:v>4.3589599999999997</c:v>
                </c:pt>
                <c:pt idx="2400">
                  <c:v>4.3498099999999997</c:v>
                </c:pt>
                <c:pt idx="2401">
                  <c:v>4.3471299999999999</c:v>
                </c:pt>
                <c:pt idx="2402">
                  <c:v>4.3471299999999999</c:v>
                </c:pt>
                <c:pt idx="2403">
                  <c:v>4.34192</c:v>
                </c:pt>
                <c:pt idx="2404">
                  <c:v>4.3409000000000004</c:v>
                </c:pt>
                <c:pt idx="2405">
                  <c:v>4.3377100000000004</c:v>
                </c:pt>
                <c:pt idx="2406">
                  <c:v>4.3377100000000004</c:v>
                </c:pt>
                <c:pt idx="2407">
                  <c:v>4.3318700000000003</c:v>
                </c:pt>
                <c:pt idx="2408">
                  <c:v>4.3292900000000003</c:v>
                </c:pt>
                <c:pt idx="2409">
                  <c:v>4.3256699999999997</c:v>
                </c:pt>
                <c:pt idx="2410">
                  <c:v>4.3210800000000003</c:v>
                </c:pt>
                <c:pt idx="2411">
                  <c:v>4.3182400000000003</c:v>
                </c:pt>
                <c:pt idx="2412">
                  <c:v>4.3166599999999997</c:v>
                </c:pt>
                <c:pt idx="2413">
                  <c:v>4.3063900000000004</c:v>
                </c:pt>
                <c:pt idx="2414">
                  <c:v>4.3011600000000003</c:v>
                </c:pt>
                <c:pt idx="2415">
                  <c:v>4.2974399999999999</c:v>
                </c:pt>
                <c:pt idx="2416">
                  <c:v>4.2904600000000004</c:v>
                </c:pt>
                <c:pt idx="2417">
                  <c:v>4.2846399999999996</c:v>
                </c:pt>
                <c:pt idx="2418">
                  <c:v>4.2719500000000004</c:v>
                </c:pt>
                <c:pt idx="2419">
                  <c:v>4.2661100000000003</c:v>
                </c:pt>
                <c:pt idx="2420">
                  <c:v>4.2572000000000001</c:v>
                </c:pt>
                <c:pt idx="2421">
                  <c:v>4.2520800000000003</c:v>
                </c:pt>
                <c:pt idx="2422">
                  <c:v>4.2459199999999999</c:v>
                </c:pt>
                <c:pt idx="2423">
                  <c:v>4.2353899999999998</c:v>
                </c:pt>
                <c:pt idx="2424">
                  <c:v>4.2300399999999998</c:v>
                </c:pt>
                <c:pt idx="2425">
                  <c:v>4.2256099999999996</c:v>
                </c:pt>
                <c:pt idx="2426">
                  <c:v>4.2173600000000002</c:v>
                </c:pt>
                <c:pt idx="2427">
                  <c:v>4.2072799999999999</c:v>
                </c:pt>
                <c:pt idx="2428">
                  <c:v>4.2072799999999999</c:v>
                </c:pt>
                <c:pt idx="2429">
                  <c:v>4.2032499999999997</c:v>
                </c:pt>
                <c:pt idx="2430">
                  <c:v>4.1933100000000003</c:v>
                </c:pt>
                <c:pt idx="2431">
                  <c:v>4.1851399999999996</c:v>
                </c:pt>
                <c:pt idx="2432">
                  <c:v>4.18513</c:v>
                </c:pt>
                <c:pt idx="2433">
                  <c:v>4.1782399999999997</c:v>
                </c:pt>
                <c:pt idx="2434">
                  <c:v>4.1694500000000003</c:v>
                </c:pt>
                <c:pt idx="2435">
                  <c:v>4.1628499999999997</c:v>
                </c:pt>
                <c:pt idx="2436">
                  <c:v>4.1565000000000003</c:v>
                </c:pt>
                <c:pt idx="2437">
                  <c:v>4.1470799999999999</c:v>
                </c:pt>
                <c:pt idx="2438">
                  <c:v>4.1409599999999998</c:v>
                </c:pt>
                <c:pt idx="2439">
                  <c:v>4.1384299999999996</c:v>
                </c:pt>
                <c:pt idx="2440">
                  <c:v>4.12378</c:v>
                </c:pt>
                <c:pt idx="2441">
                  <c:v>4.1169200000000004</c:v>
                </c:pt>
                <c:pt idx="2442">
                  <c:v>4.1116599999999996</c:v>
                </c:pt>
                <c:pt idx="2443">
                  <c:v>4.1044700000000001</c:v>
                </c:pt>
                <c:pt idx="2444">
                  <c:v>4.0933000000000002</c:v>
                </c:pt>
                <c:pt idx="2445">
                  <c:v>4.0862600000000002</c:v>
                </c:pt>
                <c:pt idx="2446">
                  <c:v>4.0829300000000002</c:v>
                </c:pt>
                <c:pt idx="2447">
                  <c:v>4.0725800000000003</c:v>
                </c:pt>
                <c:pt idx="2448">
                  <c:v>4.0670799999999998</c:v>
                </c:pt>
                <c:pt idx="2449">
                  <c:v>4.0575700000000001</c:v>
                </c:pt>
                <c:pt idx="2450">
                  <c:v>4.0553999999999997</c:v>
                </c:pt>
                <c:pt idx="2451">
                  <c:v>4.0457000000000001</c:v>
                </c:pt>
                <c:pt idx="2452">
                  <c:v>4.0375699999999997</c:v>
                </c:pt>
                <c:pt idx="2453">
                  <c:v>4.0268899999999999</c:v>
                </c:pt>
                <c:pt idx="2454">
                  <c:v>4.0222699999999998</c:v>
                </c:pt>
                <c:pt idx="2455">
                  <c:v>4.0156099999999997</c:v>
                </c:pt>
                <c:pt idx="2456">
                  <c:v>4.0061</c:v>
                </c:pt>
                <c:pt idx="2457">
                  <c:v>3.996</c:v>
                </c:pt>
                <c:pt idx="2458">
                  <c:v>3.98645</c:v>
                </c:pt>
                <c:pt idx="2459">
                  <c:v>3.97885</c:v>
                </c:pt>
                <c:pt idx="2460">
                  <c:v>3.9672900000000002</c:v>
                </c:pt>
                <c:pt idx="2461">
                  <c:v>3.9621300000000002</c:v>
                </c:pt>
                <c:pt idx="2462">
                  <c:v>3.9480300000000002</c:v>
                </c:pt>
                <c:pt idx="2463">
                  <c:v>3.9401799999999998</c:v>
                </c:pt>
                <c:pt idx="2464">
                  <c:v>3.92815</c:v>
                </c:pt>
                <c:pt idx="2465">
                  <c:v>3.9247999999999998</c:v>
                </c:pt>
                <c:pt idx="2466">
                  <c:v>3.9152200000000001</c:v>
                </c:pt>
                <c:pt idx="2467">
                  <c:v>3.90442</c:v>
                </c:pt>
                <c:pt idx="2468">
                  <c:v>3.90273</c:v>
                </c:pt>
                <c:pt idx="2469">
                  <c:v>3.89649</c:v>
                </c:pt>
                <c:pt idx="2470">
                  <c:v>3.8881999999999999</c:v>
                </c:pt>
                <c:pt idx="2471">
                  <c:v>3.8815</c:v>
                </c:pt>
                <c:pt idx="2472">
                  <c:v>3.8815</c:v>
                </c:pt>
                <c:pt idx="2473">
                  <c:v>3.8738100000000002</c:v>
                </c:pt>
                <c:pt idx="2474">
                  <c:v>3.8686199999999999</c:v>
                </c:pt>
                <c:pt idx="2475">
                  <c:v>3.8622000000000001</c:v>
                </c:pt>
                <c:pt idx="2476">
                  <c:v>3.8620100000000002</c:v>
                </c:pt>
                <c:pt idx="2477">
                  <c:v>3.8544700000000001</c:v>
                </c:pt>
                <c:pt idx="2478">
                  <c:v>3.8513199999999999</c:v>
                </c:pt>
                <c:pt idx="2479">
                  <c:v>3.8481100000000001</c:v>
                </c:pt>
                <c:pt idx="2480">
                  <c:v>3.8412700000000002</c:v>
                </c:pt>
                <c:pt idx="2481">
                  <c:v>3.8363900000000002</c:v>
                </c:pt>
                <c:pt idx="2482">
                  <c:v>3.8323299999999998</c:v>
                </c:pt>
                <c:pt idx="2483">
                  <c:v>3.8305799999999999</c:v>
                </c:pt>
                <c:pt idx="2484">
                  <c:v>3.8222100000000001</c:v>
                </c:pt>
                <c:pt idx="2485">
                  <c:v>3.8199299999999998</c:v>
                </c:pt>
                <c:pt idx="2486">
                  <c:v>3.8135400000000002</c:v>
                </c:pt>
                <c:pt idx="2487">
                  <c:v>3.8121299999999998</c:v>
                </c:pt>
                <c:pt idx="2488">
                  <c:v>3.8040699999999998</c:v>
                </c:pt>
                <c:pt idx="2489">
                  <c:v>3.7987500000000001</c:v>
                </c:pt>
                <c:pt idx="2490">
                  <c:v>3.7987500000000001</c:v>
                </c:pt>
                <c:pt idx="2491">
                  <c:v>3.7944800000000001</c:v>
                </c:pt>
                <c:pt idx="2492">
                  <c:v>3.7879800000000001</c:v>
                </c:pt>
                <c:pt idx="2493">
                  <c:v>3.7848799999999998</c:v>
                </c:pt>
                <c:pt idx="2494">
                  <c:v>3.7848799999999998</c:v>
                </c:pt>
                <c:pt idx="2495">
                  <c:v>3.7774999999999999</c:v>
                </c:pt>
                <c:pt idx="2496">
                  <c:v>3.7738499999999999</c:v>
                </c:pt>
                <c:pt idx="2497">
                  <c:v>3.7729699999999999</c:v>
                </c:pt>
                <c:pt idx="2498">
                  <c:v>3.7683</c:v>
                </c:pt>
                <c:pt idx="2499">
                  <c:v>3.7627799999999998</c:v>
                </c:pt>
                <c:pt idx="2500">
                  <c:v>3.7572800000000002</c:v>
                </c:pt>
                <c:pt idx="2501">
                  <c:v>3.7549399999999999</c:v>
                </c:pt>
                <c:pt idx="2502">
                  <c:v>3.7486700000000002</c:v>
                </c:pt>
                <c:pt idx="2503">
                  <c:v>3.7413400000000001</c:v>
                </c:pt>
                <c:pt idx="2504">
                  <c:v>3.7315299999999998</c:v>
                </c:pt>
                <c:pt idx="2505">
                  <c:v>3.7315299999999998</c:v>
                </c:pt>
                <c:pt idx="2506">
                  <c:v>3.7221799999999998</c:v>
                </c:pt>
                <c:pt idx="2507">
                  <c:v>3.7127699999999999</c:v>
                </c:pt>
                <c:pt idx="2508">
                  <c:v>3.7064400000000002</c:v>
                </c:pt>
                <c:pt idx="2509">
                  <c:v>3.7015099999999999</c:v>
                </c:pt>
                <c:pt idx="2510">
                  <c:v>3.6926999999999999</c:v>
                </c:pt>
                <c:pt idx="2511">
                  <c:v>3.6823999999999999</c:v>
                </c:pt>
                <c:pt idx="2512">
                  <c:v>3.67564</c:v>
                </c:pt>
                <c:pt idx="2513">
                  <c:v>3.6688200000000002</c:v>
                </c:pt>
                <c:pt idx="2514">
                  <c:v>3.6619199999999998</c:v>
                </c:pt>
                <c:pt idx="2515">
                  <c:v>3.6514600000000002</c:v>
                </c:pt>
                <c:pt idx="2516">
                  <c:v>3.65089</c:v>
                </c:pt>
                <c:pt idx="2517">
                  <c:v>3.6404100000000001</c:v>
                </c:pt>
                <c:pt idx="2518">
                  <c:v>3.6347499999999999</c:v>
                </c:pt>
                <c:pt idx="2519">
                  <c:v>3.6280000000000001</c:v>
                </c:pt>
                <c:pt idx="2520">
                  <c:v>3.6255600000000001</c:v>
                </c:pt>
                <c:pt idx="2521">
                  <c:v>3.6149</c:v>
                </c:pt>
                <c:pt idx="2522">
                  <c:v>3.6107300000000002</c:v>
                </c:pt>
                <c:pt idx="2523">
                  <c:v>3.6078100000000002</c:v>
                </c:pt>
                <c:pt idx="2524">
                  <c:v>3.5978400000000001</c:v>
                </c:pt>
                <c:pt idx="2525">
                  <c:v>3.5903800000000001</c:v>
                </c:pt>
                <c:pt idx="2526">
                  <c:v>3.5809700000000002</c:v>
                </c:pt>
                <c:pt idx="2527">
                  <c:v>3.5809700000000002</c:v>
                </c:pt>
                <c:pt idx="2528">
                  <c:v>3.5683199999999999</c:v>
                </c:pt>
                <c:pt idx="2529">
                  <c:v>3.5615000000000001</c:v>
                </c:pt>
                <c:pt idx="2530">
                  <c:v>3.5538799999999999</c:v>
                </c:pt>
                <c:pt idx="2531">
                  <c:v>3.5504099999999998</c:v>
                </c:pt>
                <c:pt idx="2532">
                  <c:v>3.5450599999999999</c:v>
                </c:pt>
                <c:pt idx="2533">
                  <c:v>3.5349300000000001</c:v>
                </c:pt>
                <c:pt idx="2534">
                  <c:v>3.5349300000000001</c:v>
                </c:pt>
                <c:pt idx="2535">
                  <c:v>3.5280900000000002</c:v>
                </c:pt>
                <c:pt idx="2536">
                  <c:v>3.5240399999999998</c:v>
                </c:pt>
                <c:pt idx="2537">
                  <c:v>3.51647</c:v>
                </c:pt>
                <c:pt idx="2538">
                  <c:v>3.51647</c:v>
                </c:pt>
                <c:pt idx="2539">
                  <c:v>3.5095700000000001</c:v>
                </c:pt>
                <c:pt idx="2540">
                  <c:v>3.5045999999999999</c:v>
                </c:pt>
                <c:pt idx="2541">
                  <c:v>3.5006599999999999</c:v>
                </c:pt>
                <c:pt idx="2542">
                  <c:v>3.5001600000000002</c:v>
                </c:pt>
                <c:pt idx="2543">
                  <c:v>3.4938199999999999</c:v>
                </c:pt>
                <c:pt idx="2544">
                  <c:v>3.4866299999999999</c:v>
                </c:pt>
                <c:pt idx="2545">
                  <c:v>3.4865599999999999</c:v>
                </c:pt>
                <c:pt idx="2546">
                  <c:v>3.4800800000000001</c:v>
                </c:pt>
                <c:pt idx="2547">
                  <c:v>3.4709599999999998</c:v>
                </c:pt>
                <c:pt idx="2548">
                  <c:v>3.4673400000000001</c:v>
                </c:pt>
                <c:pt idx="2549">
                  <c:v>3.4673400000000001</c:v>
                </c:pt>
                <c:pt idx="2550">
                  <c:v>3.4532699999999998</c:v>
                </c:pt>
                <c:pt idx="2551">
                  <c:v>3.4485800000000002</c:v>
                </c:pt>
                <c:pt idx="2552">
                  <c:v>3.4461200000000001</c:v>
                </c:pt>
                <c:pt idx="2553">
                  <c:v>3.4399600000000001</c:v>
                </c:pt>
                <c:pt idx="2554">
                  <c:v>3.4335300000000002</c:v>
                </c:pt>
                <c:pt idx="2555">
                  <c:v>3.4266299999999998</c:v>
                </c:pt>
                <c:pt idx="2556">
                  <c:v>3.4251499999999999</c:v>
                </c:pt>
                <c:pt idx="2557">
                  <c:v>3.4169900000000002</c:v>
                </c:pt>
                <c:pt idx="2558">
                  <c:v>3.41229</c:v>
                </c:pt>
                <c:pt idx="2559">
                  <c:v>3.4085200000000002</c:v>
                </c:pt>
                <c:pt idx="2560">
                  <c:v>3.4085200000000002</c:v>
                </c:pt>
                <c:pt idx="2561">
                  <c:v>3.3982999999999999</c:v>
                </c:pt>
                <c:pt idx="2562">
                  <c:v>3.3951899999999999</c:v>
                </c:pt>
                <c:pt idx="2563">
                  <c:v>3.3885100000000001</c:v>
                </c:pt>
                <c:pt idx="2564">
                  <c:v>3.3858100000000002</c:v>
                </c:pt>
                <c:pt idx="2565">
                  <c:v>3.3809100000000001</c:v>
                </c:pt>
                <c:pt idx="2566">
                  <c:v>3.3708499999999999</c:v>
                </c:pt>
                <c:pt idx="2567">
                  <c:v>3.36754</c:v>
                </c:pt>
                <c:pt idx="2568">
                  <c:v>3.3593199999999999</c:v>
                </c:pt>
                <c:pt idx="2569">
                  <c:v>3.3520300000000001</c:v>
                </c:pt>
                <c:pt idx="2570">
                  <c:v>3.3410899999999999</c:v>
                </c:pt>
                <c:pt idx="2571">
                  <c:v>3.3410899999999999</c:v>
                </c:pt>
                <c:pt idx="2572">
                  <c:v>3.33114</c:v>
                </c:pt>
                <c:pt idx="2573">
                  <c:v>3.3220800000000001</c:v>
                </c:pt>
                <c:pt idx="2574">
                  <c:v>3.3134700000000001</c:v>
                </c:pt>
                <c:pt idx="2575">
                  <c:v>3.3107000000000002</c:v>
                </c:pt>
                <c:pt idx="2576">
                  <c:v>3.3011900000000001</c:v>
                </c:pt>
                <c:pt idx="2577">
                  <c:v>3.2896299999999998</c:v>
                </c:pt>
                <c:pt idx="2578">
                  <c:v>3.2865899999999999</c:v>
                </c:pt>
                <c:pt idx="2579">
                  <c:v>3.2747799999999998</c:v>
                </c:pt>
                <c:pt idx="2580">
                  <c:v>3.2680799999999999</c:v>
                </c:pt>
                <c:pt idx="2581">
                  <c:v>3.2599300000000002</c:v>
                </c:pt>
                <c:pt idx="2582">
                  <c:v>3.2573300000000001</c:v>
                </c:pt>
                <c:pt idx="2583">
                  <c:v>3.2488100000000002</c:v>
                </c:pt>
                <c:pt idx="2584">
                  <c:v>3.2394699999999998</c:v>
                </c:pt>
                <c:pt idx="2585">
                  <c:v>3.2306599999999999</c:v>
                </c:pt>
                <c:pt idx="2586">
                  <c:v>3.2306599999999999</c:v>
                </c:pt>
                <c:pt idx="2587">
                  <c:v>3.2198600000000002</c:v>
                </c:pt>
                <c:pt idx="2588">
                  <c:v>3.2082799999999998</c:v>
                </c:pt>
                <c:pt idx="2589">
                  <c:v>3.2082799999999998</c:v>
                </c:pt>
                <c:pt idx="2590">
                  <c:v>3.19509</c:v>
                </c:pt>
                <c:pt idx="2591">
                  <c:v>3.1875800000000001</c:v>
                </c:pt>
                <c:pt idx="2592">
                  <c:v>3.1756000000000002</c:v>
                </c:pt>
                <c:pt idx="2593">
                  <c:v>3.1743800000000002</c:v>
                </c:pt>
                <c:pt idx="2594">
                  <c:v>3.1624400000000001</c:v>
                </c:pt>
                <c:pt idx="2595">
                  <c:v>3.15252</c:v>
                </c:pt>
                <c:pt idx="2596">
                  <c:v>3.1423700000000001</c:v>
                </c:pt>
                <c:pt idx="2597">
                  <c:v>3.13428</c:v>
                </c:pt>
                <c:pt idx="2598">
                  <c:v>3.1261999999999999</c:v>
                </c:pt>
                <c:pt idx="2599">
                  <c:v>3.11463</c:v>
                </c:pt>
                <c:pt idx="2600">
                  <c:v>3.1113499999999998</c:v>
                </c:pt>
                <c:pt idx="2601">
                  <c:v>3.0983499999999999</c:v>
                </c:pt>
                <c:pt idx="2602">
                  <c:v>3.0909599999999999</c:v>
                </c:pt>
                <c:pt idx="2603">
                  <c:v>3.08263</c:v>
                </c:pt>
                <c:pt idx="2604">
                  <c:v>3.0775100000000002</c:v>
                </c:pt>
                <c:pt idx="2605">
                  <c:v>3.0661800000000001</c:v>
                </c:pt>
                <c:pt idx="2606">
                  <c:v>3.0601799999999999</c:v>
                </c:pt>
                <c:pt idx="2607">
                  <c:v>3.0510999999999999</c:v>
                </c:pt>
                <c:pt idx="2608">
                  <c:v>3.0423399999999998</c:v>
                </c:pt>
                <c:pt idx="2609">
                  <c:v>3.03382</c:v>
                </c:pt>
                <c:pt idx="2610">
                  <c:v>3.0250699999999999</c:v>
                </c:pt>
                <c:pt idx="2611">
                  <c:v>3.0197500000000002</c:v>
                </c:pt>
                <c:pt idx="2612">
                  <c:v>3.0083099999999998</c:v>
                </c:pt>
                <c:pt idx="2613">
                  <c:v>3.0008400000000002</c:v>
                </c:pt>
                <c:pt idx="2614">
                  <c:v>2.9884900000000001</c:v>
                </c:pt>
                <c:pt idx="2615">
                  <c:v>2.9858500000000001</c:v>
                </c:pt>
                <c:pt idx="2616">
                  <c:v>2.9739399999999998</c:v>
                </c:pt>
                <c:pt idx="2617">
                  <c:v>2.9641999999999999</c:v>
                </c:pt>
                <c:pt idx="2618">
                  <c:v>2.95506</c:v>
                </c:pt>
                <c:pt idx="2619">
                  <c:v>2.9443100000000002</c:v>
                </c:pt>
                <c:pt idx="2620">
                  <c:v>2.9378799999999998</c:v>
                </c:pt>
                <c:pt idx="2621">
                  <c:v>2.9245000000000001</c:v>
                </c:pt>
                <c:pt idx="2622">
                  <c:v>2.9200300000000001</c:v>
                </c:pt>
                <c:pt idx="2623">
                  <c:v>2.9067799999999999</c:v>
                </c:pt>
                <c:pt idx="2624">
                  <c:v>2.90103</c:v>
                </c:pt>
                <c:pt idx="2625">
                  <c:v>2.8904700000000001</c:v>
                </c:pt>
                <c:pt idx="2626">
                  <c:v>2.8839000000000001</c:v>
                </c:pt>
                <c:pt idx="2627">
                  <c:v>2.8733</c:v>
                </c:pt>
                <c:pt idx="2628">
                  <c:v>2.8659599999999998</c:v>
                </c:pt>
                <c:pt idx="2629">
                  <c:v>2.8595000000000002</c:v>
                </c:pt>
                <c:pt idx="2630">
                  <c:v>2.8518599999999998</c:v>
                </c:pt>
                <c:pt idx="2631">
                  <c:v>2.8430499999999999</c:v>
                </c:pt>
                <c:pt idx="2632">
                  <c:v>2.83691</c:v>
                </c:pt>
                <c:pt idx="2633">
                  <c:v>2.8323399999999999</c:v>
                </c:pt>
                <c:pt idx="2634">
                  <c:v>2.82314</c:v>
                </c:pt>
                <c:pt idx="2635">
                  <c:v>2.8154400000000002</c:v>
                </c:pt>
                <c:pt idx="2636">
                  <c:v>2.8068399999999998</c:v>
                </c:pt>
                <c:pt idx="2637">
                  <c:v>2.8043499999999999</c:v>
                </c:pt>
                <c:pt idx="2638">
                  <c:v>2.7919</c:v>
                </c:pt>
                <c:pt idx="2639">
                  <c:v>2.7812600000000001</c:v>
                </c:pt>
                <c:pt idx="2640">
                  <c:v>2.77732</c:v>
                </c:pt>
                <c:pt idx="2641">
                  <c:v>2.7693400000000001</c:v>
                </c:pt>
                <c:pt idx="2642">
                  <c:v>2.7620499999999999</c:v>
                </c:pt>
                <c:pt idx="2643">
                  <c:v>2.7532399999999999</c:v>
                </c:pt>
                <c:pt idx="2644">
                  <c:v>2.7494900000000002</c:v>
                </c:pt>
                <c:pt idx="2645">
                  <c:v>2.7410700000000001</c:v>
                </c:pt>
                <c:pt idx="2646">
                  <c:v>2.7346300000000001</c:v>
                </c:pt>
                <c:pt idx="2647">
                  <c:v>2.7293400000000001</c:v>
                </c:pt>
                <c:pt idx="2648">
                  <c:v>2.7205300000000001</c:v>
                </c:pt>
                <c:pt idx="2649">
                  <c:v>2.7121900000000001</c:v>
                </c:pt>
                <c:pt idx="2650">
                  <c:v>2.7059299999999999</c:v>
                </c:pt>
                <c:pt idx="2651">
                  <c:v>2.6984499999999998</c:v>
                </c:pt>
                <c:pt idx="2652">
                  <c:v>2.6882899999999998</c:v>
                </c:pt>
                <c:pt idx="2653">
                  <c:v>2.6823999999999999</c:v>
                </c:pt>
                <c:pt idx="2654">
                  <c:v>2.6736399999999998</c:v>
                </c:pt>
                <c:pt idx="2655">
                  <c:v>2.6694399999999998</c:v>
                </c:pt>
                <c:pt idx="2656">
                  <c:v>2.6606299999999998</c:v>
                </c:pt>
                <c:pt idx="2657">
                  <c:v>2.6539600000000001</c:v>
                </c:pt>
                <c:pt idx="2658">
                  <c:v>2.6463999999999999</c:v>
                </c:pt>
                <c:pt idx="2659">
                  <c:v>2.6417799999999998</c:v>
                </c:pt>
                <c:pt idx="2660">
                  <c:v>2.6337100000000002</c:v>
                </c:pt>
                <c:pt idx="2661">
                  <c:v>2.6245699999999998</c:v>
                </c:pt>
                <c:pt idx="2662">
                  <c:v>2.6199400000000002</c:v>
                </c:pt>
                <c:pt idx="2663">
                  <c:v>2.6137199999999998</c:v>
                </c:pt>
                <c:pt idx="2664">
                  <c:v>2.6093099999999998</c:v>
                </c:pt>
                <c:pt idx="2665">
                  <c:v>2.5997499999999998</c:v>
                </c:pt>
                <c:pt idx="2666">
                  <c:v>2.59903</c:v>
                </c:pt>
                <c:pt idx="2667">
                  <c:v>2.5947800000000001</c:v>
                </c:pt>
                <c:pt idx="2668">
                  <c:v>2.5893999999999999</c:v>
                </c:pt>
                <c:pt idx="2669">
                  <c:v>2.58569</c:v>
                </c:pt>
                <c:pt idx="2670">
                  <c:v>2.5849500000000001</c:v>
                </c:pt>
                <c:pt idx="2671">
                  <c:v>2.5819399999999999</c:v>
                </c:pt>
                <c:pt idx="2672">
                  <c:v>2.5772599999999999</c:v>
                </c:pt>
                <c:pt idx="2673">
                  <c:v>2.5772599999999999</c:v>
                </c:pt>
                <c:pt idx="2674">
                  <c:v>2.5767199999999999</c:v>
                </c:pt>
                <c:pt idx="2675">
                  <c:v>2.57403</c:v>
                </c:pt>
                <c:pt idx="2676">
                  <c:v>2.5679799999999999</c:v>
                </c:pt>
                <c:pt idx="2677">
                  <c:v>2.5679799999999999</c:v>
                </c:pt>
                <c:pt idx="2678">
                  <c:v>2.5679799999999999</c:v>
                </c:pt>
                <c:pt idx="2679">
                  <c:v>2.56379</c:v>
                </c:pt>
                <c:pt idx="2680">
                  <c:v>2.56379</c:v>
                </c:pt>
                <c:pt idx="2681">
                  <c:v>2.56379</c:v>
                </c:pt>
                <c:pt idx="2682">
                  <c:v>2.56149</c:v>
                </c:pt>
                <c:pt idx="2683">
                  <c:v>2.5559500000000002</c:v>
                </c:pt>
                <c:pt idx="2684">
                  <c:v>2.5559500000000002</c:v>
                </c:pt>
                <c:pt idx="2685">
                  <c:v>2.5559500000000002</c:v>
                </c:pt>
                <c:pt idx="2686">
                  <c:v>2.5539399999999999</c:v>
                </c:pt>
                <c:pt idx="2687">
                  <c:v>2.55179</c:v>
                </c:pt>
                <c:pt idx="2688">
                  <c:v>2.55179</c:v>
                </c:pt>
                <c:pt idx="2689">
                  <c:v>2.5505</c:v>
                </c:pt>
                <c:pt idx="2690">
                  <c:v>2.5471699999999999</c:v>
                </c:pt>
                <c:pt idx="2691">
                  <c:v>2.5471699999999999</c:v>
                </c:pt>
                <c:pt idx="2692">
                  <c:v>2.5471699999999999</c:v>
                </c:pt>
                <c:pt idx="2693">
                  <c:v>2.5436700000000001</c:v>
                </c:pt>
                <c:pt idx="2694">
                  <c:v>2.5407700000000002</c:v>
                </c:pt>
                <c:pt idx="2695">
                  <c:v>2.5407700000000002</c:v>
                </c:pt>
                <c:pt idx="2696">
                  <c:v>2.5407700000000002</c:v>
                </c:pt>
                <c:pt idx="2697">
                  <c:v>2.5388299999999999</c:v>
                </c:pt>
                <c:pt idx="2698">
                  <c:v>2.5308099999999998</c:v>
                </c:pt>
                <c:pt idx="2699">
                  <c:v>2.5308099999999998</c:v>
                </c:pt>
                <c:pt idx="2700">
                  <c:v>2.5303200000000001</c:v>
                </c:pt>
                <c:pt idx="2701">
                  <c:v>2.5260699999999998</c:v>
                </c:pt>
                <c:pt idx="2702">
                  <c:v>2.5226899999999999</c:v>
                </c:pt>
                <c:pt idx="2703">
                  <c:v>2.5217200000000002</c:v>
                </c:pt>
                <c:pt idx="2704">
                  <c:v>2.51892</c:v>
                </c:pt>
                <c:pt idx="2705">
                  <c:v>2.5114700000000001</c:v>
                </c:pt>
                <c:pt idx="2706">
                  <c:v>2.5088499999999998</c:v>
                </c:pt>
                <c:pt idx="2707">
                  <c:v>2.5068800000000002</c:v>
                </c:pt>
                <c:pt idx="2708">
                  <c:v>2.5035599999999998</c:v>
                </c:pt>
                <c:pt idx="2709">
                  <c:v>2.4962</c:v>
                </c:pt>
                <c:pt idx="2710">
                  <c:v>2.4962</c:v>
                </c:pt>
                <c:pt idx="2711">
                  <c:v>2.4920399999999998</c:v>
                </c:pt>
                <c:pt idx="2712">
                  <c:v>2.4860099999999998</c:v>
                </c:pt>
                <c:pt idx="2713">
                  <c:v>2.48387</c:v>
                </c:pt>
                <c:pt idx="2714">
                  <c:v>2.4803700000000002</c:v>
                </c:pt>
                <c:pt idx="2715">
                  <c:v>2.4772400000000001</c:v>
                </c:pt>
                <c:pt idx="2716">
                  <c:v>2.4712800000000001</c:v>
                </c:pt>
                <c:pt idx="2717">
                  <c:v>2.4700299999999999</c:v>
                </c:pt>
                <c:pt idx="2718">
                  <c:v>2.4636999999999998</c:v>
                </c:pt>
                <c:pt idx="2719">
                  <c:v>2.4559600000000001</c:v>
                </c:pt>
                <c:pt idx="2720">
                  <c:v>2.44869</c:v>
                </c:pt>
                <c:pt idx="2721">
                  <c:v>2.4479299999999999</c:v>
                </c:pt>
                <c:pt idx="2722">
                  <c:v>2.4373800000000001</c:v>
                </c:pt>
                <c:pt idx="2723">
                  <c:v>2.4282499999999998</c:v>
                </c:pt>
                <c:pt idx="2724">
                  <c:v>2.42041</c:v>
                </c:pt>
                <c:pt idx="2725">
                  <c:v>2.4143300000000001</c:v>
                </c:pt>
                <c:pt idx="2726">
                  <c:v>2.40856</c:v>
                </c:pt>
                <c:pt idx="2727">
                  <c:v>2.3983099999999999</c:v>
                </c:pt>
                <c:pt idx="2728">
                  <c:v>2.3912</c:v>
                </c:pt>
                <c:pt idx="2729">
                  <c:v>2.3838599999999999</c:v>
                </c:pt>
                <c:pt idx="2730">
                  <c:v>2.3785400000000001</c:v>
                </c:pt>
                <c:pt idx="2731">
                  <c:v>2.3707199999999999</c:v>
                </c:pt>
                <c:pt idx="2732">
                  <c:v>2.3652799999999998</c:v>
                </c:pt>
                <c:pt idx="2733">
                  <c:v>2.3583500000000002</c:v>
                </c:pt>
                <c:pt idx="2734">
                  <c:v>2.35398</c:v>
                </c:pt>
                <c:pt idx="2735">
                  <c:v>2.3469600000000002</c:v>
                </c:pt>
                <c:pt idx="2736">
                  <c:v>2.34239</c:v>
                </c:pt>
                <c:pt idx="2737">
                  <c:v>2.3359399999999999</c:v>
                </c:pt>
                <c:pt idx="2738">
                  <c:v>2.33108</c:v>
                </c:pt>
                <c:pt idx="2739">
                  <c:v>2.3271099999999998</c:v>
                </c:pt>
                <c:pt idx="2740">
                  <c:v>2.3200400000000001</c:v>
                </c:pt>
                <c:pt idx="2741">
                  <c:v>2.3120599999999998</c:v>
                </c:pt>
                <c:pt idx="2742">
                  <c:v>2.3031799999999998</c:v>
                </c:pt>
                <c:pt idx="2743">
                  <c:v>2.2995000000000001</c:v>
                </c:pt>
                <c:pt idx="2744">
                  <c:v>2.2879200000000002</c:v>
                </c:pt>
                <c:pt idx="2745">
                  <c:v>2.2779400000000001</c:v>
                </c:pt>
                <c:pt idx="2746">
                  <c:v>2.2677299999999998</c:v>
                </c:pt>
                <c:pt idx="2747">
                  <c:v>2.26119</c:v>
                </c:pt>
                <c:pt idx="2748">
                  <c:v>2.2512400000000001</c:v>
                </c:pt>
                <c:pt idx="2749">
                  <c:v>2.2372800000000002</c:v>
                </c:pt>
                <c:pt idx="2750">
                  <c:v>2.22993</c:v>
                </c:pt>
                <c:pt idx="2751">
                  <c:v>2.2199300000000002</c:v>
                </c:pt>
                <c:pt idx="2752">
                  <c:v>2.2106300000000001</c:v>
                </c:pt>
                <c:pt idx="2753">
                  <c:v>2.2007500000000002</c:v>
                </c:pt>
                <c:pt idx="2754">
                  <c:v>2.1947899999999998</c:v>
                </c:pt>
                <c:pt idx="2755">
                  <c:v>2.1832099999999999</c:v>
                </c:pt>
                <c:pt idx="2756">
                  <c:v>2.1780300000000001</c:v>
                </c:pt>
                <c:pt idx="2757">
                  <c:v>2.1707999999999998</c:v>
                </c:pt>
                <c:pt idx="2758">
                  <c:v>2.16079</c:v>
                </c:pt>
                <c:pt idx="2759">
                  <c:v>2.1559400000000002</c:v>
                </c:pt>
                <c:pt idx="2760">
                  <c:v>2.15036</c:v>
                </c:pt>
                <c:pt idx="2761">
                  <c:v>2.14438</c:v>
                </c:pt>
                <c:pt idx="2762">
                  <c:v>2.1318899999999998</c:v>
                </c:pt>
                <c:pt idx="2763">
                  <c:v>2.1283799999999999</c:v>
                </c:pt>
                <c:pt idx="2764">
                  <c:v>2.1175600000000001</c:v>
                </c:pt>
                <c:pt idx="2765">
                  <c:v>2.1146500000000001</c:v>
                </c:pt>
                <c:pt idx="2766">
                  <c:v>2.1000700000000001</c:v>
                </c:pt>
                <c:pt idx="2767">
                  <c:v>2.0945499999999999</c:v>
                </c:pt>
                <c:pt idx="2768">
                  <c:v>2.0840200000000002</c:v>
                </c:pt>
                <c:pt idx="2769">
                  <c:v>2.0755400000000002</c:v>
                </c:pt>
                <c:pt idx="2770">
                  <c:v>2.0672700000000002</c:v>
                </c:pt>
                <c:pt idx="2771">
                  <c:v>2.0558700000000001</c:v>
                </c:pt>
                <c:pt idx="2772">
                  <c:v>2.0468700000000002</c:v>
                </c:pt>
                <c:pt idx="2773">
                  <c:v>2.03925</c:v>
                </c:pt>
                <c:pt idx="2774">
                  <c:v>2.0349499999999998</c:v>
                </c:pt>
                <c:pt idx="2775">
                  <c:v>2.0217900000000002</c:v>
                </c:pt>
                <c:pt idx="2776">
                  <c:v>2.0165899999999999</c:v>
                </c:pt>
                <c:pt idx="2777">
                  <c:v>2.00664</c:v>
                </c:pt>
                <c:pt idx="2778">
                  <c:v>2.00421</c:v>
                </c:pt>
                <c:pt idx="2779">
                  <c:v>1.9952399999999999</c:v>
                </c:pt>
                <c:pt idx="2780">
                  <c:v>1.9885999999999999</c:v>
                </c:pt>
                <c:pt idx="2781">
                  <c:v>1.9821200000000001</c:v>
                </c:pt>
                <c:pt idx="2782">
                  <c:v>1.97847</c:v>
                </c:pt>
                <c:pt idx="2783">
                  <c:v>1.9708399999999999</c:v>
                </c:pt>
                <c:pt idx="2784">
                  <c:v>1.96208</c:v>
                </c:pt>
                <c:pt idx="2785">
                  <c:v>1.95645</c:v>
                </c:pt>
                <c:pt idx="2786">
                  <c:v>1.9475199999999999</c:v>
                </c:pt>
                <c:pt idx="2787">
                  <c:v>1.94407</c:v>
                </c:pt>
                <c:pt idx="2788">
                  <c:v>1.9321699999999999</c:v>
                </c:pt>
                <c:pt idx="2789">
                  <c:v>1.92153</c:v>
                </c:pt>
                <c:pt idx="2790">
                  <c:v>1.91255</c:v>
                </c:pt>
                <c:pt idx="2791">
                  <c:v>1.9065399999999999</c:v>
                </c:pt>
                <c:pt idx="2792">
                  <c:v>1.8938200000000001</c:v>
                </c:pt>
                <c:pt idx="2793">
                  <c:v>1.8826099999999999</c:v>
                </c:pt>
                <c:pt idx="2794">
                  <c:v>1.8754500000000001</c:v>
                </c:pt>
                <c:pt idx="2795">
                  <c:v>1.86206</c:v>
                </c:pt>
                <c:pt idx="2796">
                  <c:v>1.8588899999999999</c:v>
                </c:pt>
                <c:pt idx="2797">
                  <c:v>1.8480700000000001</c:v>
                </c:pt>
                <c:pt idx="2798">
                  <c:v>1.8385499999999999</c:v>
                </c:pt>
                <c:pt idx="2799">
                  <c:v>1.8272999999999999</c:v>
                </c:pt>
                <c:pt idx="2800">
                  <c:v>1.8223199999999999</c:v>
                </c:pt>
                <c:pt idx="2801">
                  <c:v>1.81158</c:v>
                </c:pt>
                <c:pt idx="2802">
                  <c:v>1.7994600000000001</c:v>
                </c:pt>
                <c:pt idx="2803">
                  <c:v>1.79467</c:v>
                </c:pt>
                <c:pt idx="2804">
                  <c:v>1.78596</c:v>
                </c:pt>
                <c:pt idx="2805">
                  <c:v>1.77366</c:v>
                </c:pt>
                <c:pt idx="2806">
                  <c:v>1.76431</c:v>
                </c:pt>
                <c:pt idx="2807">
                  <c:v>1.7578800000000001</c:v>
                </c:pt>
                <c:pt idx="2808">
                  <c:v>1.74376</c:v>
                </c:pt>
                <c:pt idx="2809">
                  <c:v>1.73502</c:v>
                </c:pt>
                <c:pt idx="2810">
                  <c:v>1.71991</c:v>
                </c:pt>
                <c:pt idx="2811">
                  <c:v>1.70936</c:v>
                </c:pt>
                <c:pt idx="2812">
                  <c:v>1.69478</c:v>
                </c:pt>
                <c:pt idx="2813">
                  <c:v>1.6872</c:v>
                </c:pt>
                <c:pt idx="2814">
                  <c:v>1.67781</c:v>
                </c:pt>
                <c:pt idx="2815">
                  <c:v>1.6637</c:v>
                </c:pt>
                <c:pt idx="2816">
                  <c:v>1.6585399999999999</c:v>
                </c:pt>
                <c:pt idx="2817">
                  <c:v>1.6449199999999999</c:v>
                </c:pt>
                <c:pt idx="2818">
                  <c:v>1.6404099999999999</c:v>
                </c:pt>
                <c:pt idx="2819">
                  <c:v>1.63028</c:v>
                </c:pt>
                <c:pt idx="2820">
                  <c:v>1.6262799999999999</c:v>
                </c:pt>
                <c:pt idx="2821">
                  <c:v>1.6142399999999999</c:v>
                </c:pt>
                <c:pt idx="2822">
                  <c:v>1.6110100000000001</c:v>
                </c:pt>
                <c:pt idx="2823">
                  <c:v>1.60511</c:v>
                </c:pt>
                <c:pt idx="2824">
                  <c:v>1.5962700000000001</c:v>
                </c:pt>
                <c:pt idx="2825">
                  <c:v>1.59368</c:v>
                </c:pt>
                <c:pt idx="2826">
                  <c:v>1.5887</c:v>
                </c:pt>
                <c:pt idx="2827">
                  <c:v>1.5820399999999999</c:v>
                </c:pt>
                <c:pt idx="2828">
                  <c:v>1.5726100000000001</c:v>
                </c:pt>
                <c:pt idx="2829">
                  <c:v>1.5714600000000001</c:v>
                </c:pt>
                <c:pt idx="2830">
                  <c:v>1.5607599999999999</c:v>
                </c:pt>
                <c:pt idx="2831">
                  <c:v>1.5554399999999999</c:v>
                </c:pt>
                <c:pt idx="2832">
                  <c:v>1.5489900000000001</c:v>
                </c:pt>
                <c:pt idx="2833">
                  <c:v>1.5410200000000001</c:v>
                </c:pt>
                <c:pt idx="2834">
                  <c:v>1.53017</c:v>
                </c:pt>
                <c:pt idx="2835">
                  <c:v>1.52224</c:v>
                </c:pt>
                <c:pt idx="2836">
                  <c:v>1.52224</c:v>
                </c:pt>
                <c:pt idx="2837">
                  <c:v>1.50868</c:v>
                </c:pt>
                <c:pt idx="2838">
                  <c:v>1.50339</c:v>
                </c:pt>
                <c:pt idx="2839">
                  <c:v>1.49915</c:v>
                </c:pt>
                <c:pt idx="2840">
                  <c:v>1.4962599999999999</c:v>
                </c:pt>
                <c:pt idx="2841">
                  <c:v>1.4825299999999999</c:v>
                </c:pt>
                <c:pt idx="2842">
                  <c:v>1.47851</c:v>
                </c:pt>
                <c:pt idx="2843">
                  <c:v>1.4757199999999999</c:v>
                </c:pt>
                <c:pt idx="2844">
                  <c:v>1.4697199999999999</c:v>
                </c:pt>
                <c:pt idx="2845">
                  <c:v>1.46027</c:v>
                </c:pt>
                <c:pt idx="2846">
                  <c:v>1.4544900000000001</c:v>
                </c:pt>
                <c:pt idx="2847">
                  <c:v>1.4491499999999999</c:v>
                </c:pt>
                <c:pt idx="2848">
                  <c:v>1.4446699999999999</c:v>
                </c:pt>
                <c:pt idx="2849">
                  <c:v>1.43933</c:v>
                </c:pt>
                <c:pt idx="2850">
                  <c:v>1.4293899999999999</c:v>
                </c:pt>
                <c:pt idx="2851">
                  <c:v>1.4252499999999999</c:v>
                </c:pt>
                <c:pt idx="2852">
                  <c:v>1.4171800000000001</c:v>
                </c:pt>
                <c:pt idx="2853">
                  <c:v>1.4141900000000001</c:v>
                </c:pt>
                <c:pt idx="2854">
                  <c:v>1.40184</c:v>
                </c:pt>
                <c:pt idx="2855">
                  <c:v>1.39622</c:v>
                </c:pt>
                <c:pt idx="2856">
                  <c:v>1.3903399999999999</c:v>
                </c:pt>
                <c:pt idx="2857">
                  <c:v>1.3868799999999999</c:v>
                </c:pt>
                <c:pt idx="2858">
                  <c:v>1.38201</c:v>
                </c:pt>
                <c:pt idx="2859">
                  <c:v>1.37571</c:v>
                </c:pt>
                <c:pt idx="2860">
                  <c:v>1.3729</c:v>
                </c:pt>
                <c:pt idx="2861">
                  <c:v>1.3655299999999999</c:v>
                </c:pt>
                <c:pt idx="2862">
                  <c:v>1.3655299999999999</c:v>
                </c:pt>
                <c:pt idx="2863">
                  <c:v>1.35829</c:v>
                </c:pt>
                <c:pt idx="2864">
                  <c:v>1.3528199999999999</c:v>
                </c:pt>
                <c:pt idx="2865">
                  <c:v>1.3525199999999999</c:v>
                </c:pt>
                <c:pt idx="2866">
                  <c:v>1.3493900000000001</c:v>
                </c:pt>
                <c:pt idx="2867">
                  <c:v>1.33738</c:v>
                </c:pt>
                <c:pt idx="2868">
                  <c:v>1.33307</c:v>
                </c:pt>
                <c:pt idx="2869">
                  <c:v>1.33267</c:v>
                </c:pt>
                <c:pt idx="2870">
                  <c:v>1.3265499999999999</c:v>
                </c:pt>
                <c:pt idx="2871">
                  <c:v>1.3195600000000001</c:v>
                </c:pt>
                <c:pt idx="2872">
                  <c:v>1.31518</c:v>
                </c:pt>
                <c:pt idx="2873">
                  <c:v>1.3119700000000001</c:v>
                </c:pt>
                <c:pt idx="2874">
                  <c:v>1.30098</c:v>
                </c:pt>
                <c:pt idx="2875">
                  <c:v>1.2988900000000001</c:v>
                </c:pt>
                <c:pt idx="2876">
                  <c:v>1.29406</c:v>
                </c:pt>
                <c:pt idx="2877">
                  <c:v>1.2830900000000001</c:v>
                </c:pt>
                <c:pt idx="2878">
                  <c:v>1.27885</c:v>
                </c:pt>
                <c:pt idx="2879">
                  <c:v>1.27715</c:v>
                </c:pt>
                <c:pt idx="2880">
                  <c:v>1.27094</c:v>
                </c:pt>
                <c:pt idx="2881">
                  <c:v>1.2581800000000001</c:v>
                </c:pt>
                <c:pt idx="2882">
                  <c:v>1.2581800000000001</c:v>
                </c:pt>
                <c:pt idx="2883">
                  <c:v>1.2549300000000001</c:v>
                </c:pt>
                <c:pt idx="2884">
                  <c:v>1.24963</c:v>
                </c:pt>
                <c:pt idx="2885">
                  <c:v>1.2397899999999999</c:v>
                </c:pt>
                <c:pt idx="2886">
                  <c:v>1.2371099999999999</c:v>
                </c:pt>
                <c:pt idx="2887">
                  <c:v>1.2332099999999999</c:v>
                </c:pt>
                <c:pt idx="2888">
                  <c:v>1.22499</c:v>
                </c:pt>
                <c:pt idx="2889">
                  <c:v>1.2185699999999999</c:v>
                </c:pt>
                <c:pt idx="2890">
                  <c:v>1.2128099999999999</c:v>
                </c:pt>
                <c:pt idx="2891">
                  <c:v>1.2078899999999999</c:v>
                </c:pt>
                <c:pt idx="2892">
                  <c:v>1.2002699999999999</c:v>
                </c:pt>
                <c:pt idx="2893">
                  <c:v>1.1936899999999999</c:v>
                </c:pt>
                <c:pt idx="2894">
                  <c:v>1.1835100000000001</c:v>
                </c:pt>
                <c:pt idx="2895">
                  <c:v>1.1777599999999999</c:v>
                </c:pt>
                <c:pt idx="2896">
                  <c:v>1.1673</c:v>
                </c:pt>
                <c:pt idx="2897">
                  <c:v>1.1583699999999999</c:v>
                </c:pt>
                <c:pt idx="2898">
                  <c:v>1.1521999999999999</c:v>
                </c:pt>
                <c:pt idx="2899">
                  <c:v>1.1419699999999999</c:v>
                </c:pt>
                <c:pt idx="2900">
                  <c:v>1.1352599999999999</c:v>
                </c:pt>
                <c:pt idx="2901">
                  <c:v>1.1269899999999999</c:v>
                </c:pt>
                <c:pt idx="2902">
                  <c:v>1.12155</c:v>
                </c:pt>
                <c:pt idx="2903">
                  <c:v>1.1092599999999999</c:v>
                </c:pt>
                <c:pt idx="2904">
                  <c:v>1.1045199999999999</c:v>
                </c:pt>
                <c:pt idx="2905">
                  <c:v>1.0944199999999999</c:v>
                </c:pt>
                <c:pt idx="2906">
                  <c:v>1.0915999999999999</c:v>
                </c:pt>
                <c:pt idx="2907">
                  <c:v>1.0777699999999999</c:v>
                </c:pt>
                <c:pt idx="2908">
                  <c:v>1.0714699999999999</c:v>
                </c:pt>
                <c:pt idx="2909">
                  <c:v>1.0666500000000001</c:v>
                </c:pt>
                <c:pt idx="2910">
                  <c:v>1.0565199999999999</c:v>
                </c:pt>
                <c:pt idx="2911">
                  <c:v>1.04921</c:v>
                </c:pt>
                <c:pt idx="2912">
                  <c:v>1.03904</c:v>
                </c:pt>
                <c:pt idx="2913">
                  <c:v>1.03556</c:v>
                </c:pt>
                <c:pt idx="2914">
                  <c:v>1.02268</c:v>
                </c:pt>
                <c:pt idx="2915">
                  <c:v>1.0156799999999999</c:v>
                </c:pt>
                <c:pt idx="2916">
                  <c:v>1.0041100000000001</c:v>
                </c:pt>
                <c:pt idx="2917">
                  <c:v>0.99239999999999995</c:v>
                </c:pt>
                <c:pt idx="2918">
                  <c:v>0.98057000000000005</c:v>
                </c:pt>
                <c:pt idx="2919">
                  <c:v>0.96192999999999995</c:v>
                </c:pt>
                <c:pt idx="2920">
                  <c:v>0.93752000000000002</c:v>
                </c:pt>
                <c:pt idx="2921">
                  <c:v>0.88366999999999996</c:v>
                </c:pt>
                <c:pt idx="2922">
                  <c:v>0.86612999999999996</c:v>
                </c:pt>
                <c:pt idx="2923">
                  <c:v>0.86214000000000002</c:v>
                </c:pt>
                <c:pt idx="2924">
                  <c:v>0.84109999999999996</c:v>
                </c:pt>
                <c:pt idx="2925">
                  <c:v>0.83491000000000004</c:v>
                </c:pt>
                <c:pt idx="2926">
                  <c:v>0.83235000000000003</c:v>
                </c:pt>
                <c:pt idx="2927">
                  <c:v>0.80549999999999999</c:v>
                </c:pt>
                <c:pt idx="2928">
                  <c:v>0.80362</c:v>
                </c:pt>
                <c:pt idx="2929">
                  <c:v>0.80362</c:v>
                </c:pt>
                <c:pt idx="2930">
                  <c:v>0.79010000000000002</c:v>
                </c:pt>
                <c:pt idx="2931">
                  <c:v>0.76795999999999998</c:v>
                </c:pt>
                <c:pt idx="2932">
                  <c:v>0.76795999999999998</c:v>
                </c:pt>
                <c:pt idx="2933">
                  <c:v>0.76795999999999998</c:v>
                </c:pt>
                <c:pt idx="2934">
                  <c:v>0.74604000000000004</c:v>
                </c:pt>
                <c:pt idx="2935">
                  <c:v>0.74036000000000002</c:v>
                </c:pt>
                <c:pt idx="2936">
                  <c:v>0.74036000000000002</c:v>
                </c:pt>
                <c:pt idx="2937">
                  <c:v>0.73087000000000002</c:v>
                </c:pt>
                <c:pt idx="2938">
                  <c:v>0.71043000000000001</c:v>
                </c:pt>
                <c:pt idx="2939">
                  <c:v>0.71043000000000001</c:v>
                </c:pt>
                <c:pt idx="2940">
                  <c:v>0.69723000000000002</c:v>
                </c:pt>
                <c:pt idx="2941">
                  <c:v>0.68459000000000003</c:v>
                </c:pt>
                <c:pt idx="2942">
                  <c:v>0.68459000000000003</c:v>
                </c:pt>
                <c:pt idx="2943">
                  <c:v>0.67691999999999997</c:v>
                </c:pt>
                <c:pt idx="2944">
                  <c:v>0.65488000000000002</c:v>
                </c:pt>
                <c:pt idx="2945">
                  <c:v>0.65068999999999999</c:v>
                </c:pt>
                <c:pt idx="2946">
                  <c:v>0.65068999999999999</c:v>
                </c:pt>
                <c:pt idx="2947">
                  <c:v>0.63515999999999995</c:v>
                </c:pt>
                <c:pt idx="2948">
                  <c:v>0.62000999999999995</c:v>
                </c:pt>
                <c:pt idx="2949">
                  <c:v>0.62000999999999995</c:v>
                </c:pt>
                <c:pt idx="2950">
                  <c:v>0.62000999999999995</c:v>
                </c:pt>
                <c:pt idx="2951">
                  <c:v>0.60350999999999999</c:v>
                </c:pt>
                <c:pt idx="2952">
                  <c:v>0.59597</c:v>
                </c:pt>
                <c:pt idx="2953">
                  <c:v>0.59367999999999999</c:v>
                </c:pt>
                <c:pt idx="2954">
                  <c:v>0.58492999999999995</c:v>
                </c:pt>
                <c:pt idx="2955">
                  <c:v>0.57723999999999998</c:v>
                </c:pt>
                <c:pt idx="2956">
                  <c:v>0.56579999999999997</c:v>
                </c:pt>
                <c:pt idx="2957">
                  <c:v>0.55598999999999998</c:v>
                </c:pt>
                <c:pt idx="2958">
                  <c:v>0.54947999999999997</c:v>
                </c:pt>
                <c:pt idx="2959">
                  <c:v>0.54423999999999995</c:v>
                </c:pt>
                <c:pt idx="2960">
                  <c:v>0.52466999999999997</c:v>
                </c:pt>
                <c:pt idx="2961">
                  <c:v>0.51919999999999999</c:v>
                </c:pt>
                <c:pt idx="2962">
                  <c:v>0.51780000000000004</c:v>
                </c:pt>
                <c:pt idx="2963">
                  <c:v>0.50873000000000002</c:v>
                </c:pt>
                <c:pt idx="2964">
                  <c:v>0.49241000000000001</c:v>
                </c:pt>
                <c:pt idx="2965">
                  <c:v>0.48646</c:v>
                </c:pt>
                <c:pt idx="2966">
                  <c:v>0.48646</c:v>
                </c:pt>
                <c:pt idx="2967">
                  <c:v>0.47159000000000001</c:v>
                </c:pt>
                <c:pt idx="2968">
                  <c:v>0.46816000000000002</c:v>
                </c:pt>
                <c:pt idx="2969">
                  <c:v>0.45960000000000001</c:v>
                </c:pt>
                <c:pt idx="2970">
                  <c:v>0.45311000000000001</c:v>
                </c:pt>
                <c:pt idx="2971">
                  <c:v>0.44302999999999998</c:v>
                </c:pt>
                <c:pt idx="2972">
                  <c:v>0.44063999999999998</c:v>
                </c:pt>
                <c:pt idx="2973">
                  <c:v>0.43160999999999999</c:v>
                </c:pt>
                <c:pt idx="2974">
                  <c:v>0.41932000000000003</c:v>
                </c:pt>
                <c:pt idx="2975">
                  <c:v>0.41774</c:v>
                </c:pt>
                <c:pt idx="2976">
                  <c:v>0.41277999999999998</c:v>
                </c:pt>
                <c:pt idx="2977">
                  <c:v>0.40416000000000002</c:v>
                </c:pt>
                <c:pt idx="2978">
                  <c:v>0.39139000000000002</c:v>
                </c:pt>
                <c:pt idx="2979">
                  <c:v>0.39139000000000002</c:v>
                </c:pt>
                <c:pt idx="2980">
                  <c:v>0.38109999999999999</c:v>
                </c:pt>
                <c:pt idx="2981">
                  <c:v>0.37542999999999999</c:v>
                </c:pt>
                <c:pt idx="2982">
                  <c:v>0.36220000000000002</c:v>
                </c:pt>
                <c:pt idx="2983">
                  <c:v>0.36165000000000003</c:v>
                </c:pt>
                <c:pt idx="2984">
                  <c:v>0.34769</c:v>
                </c:pt>
                <c:pt idx="2985">
                  <c:v>0.33964</c:v>
                </c:pt>
                <c:pt idx="2986">
                  <c:v>0.33662999999999998</c:v>
                </c:pt>
                <c:pt idx="2987">
                  <c:v>0.32512999999999997</c:v>
                </c:pt>
                <c:pt idx="2988">
                  <c:v>0.31780000000000003</c:v>
                </c:pt>
                <c:pt idx="2989">
                  <c:v>0.30953000000000003</c:v>
                </c:pt>
                <c:pt idx="2990">
                  <c:v>0.30765999999999999</c:v>
                </c:pt>
                <c:pt idx="2991">
                  <c:v>0.29363</c:v>
                </c:pt>
                <c:pt idx="2992">
                  <c:v>0.29314000000000001</c:v>
                </c:pt>
                <c:pt idx="2993">
                  <c:v>0.28197</c:v>
                </c:pt>
                <c:pt idx="2994">
                  <c:v>0.27749000000000001</c:v>
                </c:pt>
                <c:pt idx="2995">
                  <c:v>0.27038000000000001</c:v>
                </c:pt>
                <c:pt idx="2996">
                  <c:v>0.25877</c:v>
                </c:pt>
                <c:pt idx="2997">
                  <c:v>0.25739000000000001</c:v>
                </c:pt>
                <c:pt idx="2998">
                  <c:v>0.24904000000000001</c:v>
                </c:pt>
                <c:pt idx="2999">
                  <c:v>0.24384</c:v>
                </c:pt>
                <c:pt idx="3000">
                  <c:v>0.22850999999999999</c:v>
                </c:pt>
                <c:pt idx="3001">
                  <c:v>0.22850999999999999</c:v>
                </c:pt>
                <c:pt idx="3002">
                  <c:v>0.21998999999999999</c:v>
                </c:pt>
                <c:pt idx="3003">
                  <c:v>0.20780000000000001</c:v>
                </c:pt>
                <c:pt idx="3004">
                  <c:v>0.19936000000000001</c:v>
                </c:pt>
                <c:pt idx="3005">
                  <c:v>0.19636999999999999</c:v>
                </c:pt>
                <c:pt idx="3006">
                  <c:v>0.18570999999999999</c:v>
                </c:pt>
                <c:pt idx="3007">
                  <c:v>0.17563000000000001</c:v>
                </c:pt>
                <c:pt idx="3008">
                  <c:v>0.17563000000000001</c:v>
                </c:pt>
                <c:pt idx="3009">
                  <c:v>0.15645000000000001</c:v>
                </c:pt>
                <c:pt idx="3010">
                  <c:v>0.15232000000000001</c:v>
                </c:pt>
                <c:pt idx="3011">
                  <c:v>0.14344000000000001</c:v>
                </c:pt>
                <c:pt idx="3012">
                  <c:v>0.14085</c:v>
                </c:pt>
                <c:pt idx="3013">
                  <c:v>0.12612000000000001</c:v>
                </c:pt>
                <c:pt idx="3014">
                  <c:v>0.12399</c:v>
                </c:pt>
                <c:pt idx="3015">
                  <c:v>0.11526</c:v>
                </c:pt>
                <c:pt idx="3016">
                  <c:v>0.10888</c:v>
                </c:pt>
                <c:pt idx="3017">
                  <c:v>0.1075</c:v>
                </c:pt>
                <c:pt idx="3018">
                  <c:v>9.7930000000000003E-2</c:v>
                </c:pt>
                <c:pt idx="3019">
                  <c:v>9.3119999999999994E-2</c:v>
                </c:pt>
                <c:pt idx="3020">
                  <c:v>8.412E-2</c:v>
                </c:pt>
                <c:pt idx="3021">
                  <c:v>8.2400000000000001E-2</c:v>
                </c:pt>
                <c:pt idx="3022">
                  <c:v>7.1179999999999993E-2</c:v>
                </c:pt>
                <c:pt idx="3023">
                  <c:v>6.6299999999999998E-2</c:v>
                </c:pt>
                <c:pt idx="3024">
                  <c:v>6.0290000000000003E-2</c:v>
                </c:pt>
                <c:pt idx="3025">
                  <c:v>5.6099999999999997E-2</c:v>
                </c:pt>
                <c:pt idx="3026">
                  <c:v>4.4519999999999997E-2</c:v>
                </c:pt>
                <c:pt idx="3027">
                  <c:v>3.959E-2</c:v>
                </c:pt>
                <c:pt idx="3028">
                  <c:v>3.771E-2</c:v>
                </c:pt>
                <c:pt idx="3029">
                  <c:v>2.393E-2</c:v>
                </c:pt>
                <c:pt idx="3030">
                  <c:v>2.1069999999999998E-2</c:v>
                </c:pt>
                <c:pt idx="3031">
                  <c:v>1.3339999999999999E-2</c:v>
                </c:pt>
                <c:pt idx="3032">
                  <c:v>1.3339999999999999E-2</c:v>
                </c:pt>
                <c:pt idx="3033">
                  <c:v>0</c:v>
                </c:pt>
                <c:pt idx="3034">
                  <c:v>-3.3E-4</c:v>
                </c:pt>
                <c:pt idx="3035">
                  <c:v>-4.4299999999999999E-3</c:v>
                </c:pt>
                <c:pt idx="3036">
                  <c:v>-1.191E-2</c:v>
                </c:pt>
                <c:pt idx="3037">
                  <c:v>-1.6119999999999999E-2</c:v>
                </c:pt>
                <c:pt idx="3038">
                  <c:v>-2.4049999999999998E-2</c:v>
                </c:pt>
                <c:pt idx="3039">
                  <c:v>-2.5049999999999999E-2</c:v>
                </c:pt>
                <c:pt idx="3040">
                  <c:v>-3.7159999999999999E-2</c:v>
                </c:pt>
                <c:pt idx="3041">
                  <c:v>-3.7159999999999999E-2</c:v>
                </c:pt>
                <c:pt idx="3042">
                  <c:v>-4.8280000000000003E-2</c:v>
                </c:pt>
                <c:pt idx="3043">
                  <c:v>-4.8489999999999998E-2</c:v>
                </c:pt>
                <c:pt idx="3044">
                  <c:v>-5.9020000000000003E-2</c:v>
                </c:pt>
                <c:pt idx="3045">
                  <c:v>-6.166E-2</c:v>
                </c:pt>
                <c:pt idx="3046">
                  <c:v>-6.9980000000000001E-2</c:v>
                </c:pt>
                <c:pt idx="3047">
                  <c:v>-7.3550000000000004E-2</c:v>
                </c:pt>
                <c:pt idx="3048">
                  <c:v>-7.3550000000000004E-2</c:v>
                </c:pt>
                <c:pt idx="3049">
                  <c:v>-7.6679999999999998E-2</c:v>
                </c:pt>
                <c:pt idx="3050">
                  <c:v>-7.7640000000000001E-2</c:v>
                </c:pt>
                <c:pt idx="3051">
                  <c:v>-8.1449999999999995E-2</c:v>
                </c:pt>
                <c:pt idx="3052">
                  <c:v>-8.1449999999999995E-2</c:v>
                </c:pt>
                <c:pt idx="3053">
                  <c:v>-8.1449999999999995E-2</c:v>
                </c:pt>
                <c:pt idx="3054">
                  <c:v>-8.1989999999999993E-2</c:v>
                </c:pt>
                <c:pt idx="3055">
                  <c:v>-8.1989999999999993E-2</c:v>
                </c:pt>
                <c:pt idx="3056">
                  <c:v>-8.1989999999999993E-2</c:v>
                </c:pt>
                <c:pt idx="3057">
                  <c:v>-8.1989999999999993E-2</c:v>
                </c:pt>
                <c:pt idx="3058">
                  <c:v>-8.1989999999999993E-2</c:v>
                </c:pt>
                <c:pt idx="3059">
                  <c:v>-8.1989999999999993E-2</c:v>
                </c:pt>
                <c:pt idx="3060">
                  <c:v>-8.4390000000000007E-2</c:v>
                </c:pt>
                <c:pt idx="3061">
                  <c:v>-8.4390000000000007E-2</c:v>
                </c:pt>
                <c:pt idx="3062">
                  <c:v>-8.4390000000000007E-2</c:v>
                </c:pt>
                <c:pt idx="3063">
                  <c:v>-8.6410000000000001E-2</c:v>
                </c:pt>
                <c:pt idx="3064">
                  <c:v>-9.0579999999999994E-2</c:v>
                </c:pt>
                <c:pt idx="3065">
                  <c:v>-9.3850000000000003E-2</c:v>
                </c:pt>
                <c:pt idx="3066">
                  <c:v>-9.8470000000000002E-2</c:v>
                </c:pt>
                <c:pt idx="3067">
                  <c:v>-9.9970000000000003E-2</c:v>
                </c:pt>
                <c:pt idx="3068">
                  <c:v>-0.10706</c:v>
                </c:pt>
                <c:pt idx="3069">
                  <c:v>-0.11833</c:v>
                </c:pt>
                <c:pt idx="3070">
                  <c:v>-0.12192</c:v>
                </c:pt>
                <c:pt idx="3071">
                  <c:v>-0.12192</c:v>
                </c:pt>
                <c:pt idx="3072">
                  <c:v>-0.13472000000000001</c:v>
                </c:pt>
                <c:pt idx="3073">
                  <c:v>-0.14771999999999999</c:v>
                </c:pt>
                <c:pt idx="3074">
                  <c:v>-0.14771999999999999</c:v>
                </c:pt>
                <c:pt idx="3075">
                  <c:v>-0.15645999999999999</c:v>
                </c:pt>
                <c:pt idx="3076">
                  <c:v>-0.1663</c:v>
                </c:pt>
                <c:pt idx="3077">
                  <c:v>-0.17662</c:v>
                </c:pt>
                <c:pt idx="3078">
                  <c:v>-0.18018000000000001</c:v>
                </c:pt>
                <c:pt idx="3079">
                  <c:v>-0.18919</c:v>
                </c:pt>
                <c:pt idx="3080">
                  <c:v>-0.19838</c:v>
                </c:pt>
                <c:pt idx="3081">
                  <c:v>-0.20304</c:v>
                </c:pt>
                <c:pt idx="3082">
                  <c:v>-0.21110000000000001</c:v>
                </c:pt>
                <c:pt idx="3083">
                  <c:v>-0.21920000000000001</c:v>
                </c:pt>
                <c:pt idx="3084">
                  <c:v>-0.22314000000000001</c:v>
                </c:pt>
                <c:pt idx="3085">
                  <c:v>-0.22841</c:v>
                </c:pt>
                <c:pt idx="3086">
                  <c:v>-0.24138000000000001</c:v>
                </c:pt>
                <c:pt idx="3087">
                  <c:v>-0.24754999999999999</c:v>
                </c:pt>
                <c:pt idx="3088">
                  <c:v>-0.25386999999999998</c:v>
                </c:pt>
                <c:pt idx="3089">
                  <c:v>-0.26374999999999998</c:v>
                </c:pt>
                <c:pt idx="3090">
                  <c:v>-0.27514</c:v>
                </c:pt>
                <c:pt idx="3091">
                  <c:v>-0.28290999999999999</c:v>
                </c:pt>
                <c:pt idx="3092">
                  <c:v>-0.29120000000000001</c:v>
                </c:pt>
                <c:pt idx="3093">
                  <c:v>-0.30125999999999997</c:v>
                </c:pt>
                <c:pt idx="3094">
                  <c:v>-0.31275999999999998</c:v>
                </c:pt>
                <c:pt idx="3095">
                  <c:v>-0.32218999999999998</c:v>
                </c:pt>
                <c:pt idx="3096">
                  <c:v>-0.32613999999999999</c:v>
                </c:pt>
                <c:pt idx="3097">
                  <c:v>-0.33671000000000001</c:v>
                </c:pt>
                <c:pt idx="3098">
                  <c:v>-0.34649999999999997</c:v>
                </c:pt>
                <c:pt idx="3099">
                  <c:v>-0.35516999999999999</c:v>
                </c:pt>
                <c:pt idx="3100">
                  <c:v>-0.35804999999999998</c:v>
                </c:pt>
                <c:pt idx="3101">
                  <c:v>-0.36675000000000002</c:v>
                </c:pt>
                <c:pt idx="3102">
                  <c:v>-0.37417</c:v>
                </c:pt>
                <c:pt idx="3103">
                  <c:v>-0.38028000000000001</c:v>
                </c:pt>
                <c:pt idx="3104">
                  <c:v>-0.38712999999999997</c:v>
                </c:pt>
                <c:pt idx="3105">
                  <c:v>-0.39484999999999998</c:v>
                </c:pt>
                <c:pt idx="3106">
                  <c:v>-0.40117999999999998</c:v>
                </c:pt>
                <c:pt idx="3107">
                  <c:v>-0.40637000000000001</c:v>
                </c:pt>
                <c:pt idx="3108">
                  <c:v>-0.41417999999999999</c:v>
                </c:pt>
                <c:pt idx="3109">
                  <c:v>-0.42081000000000002</c:v>
                </c:pt>
                <c:pt idx="3110">
                  <c:v>-0.42692000000000002</c:v>
                </c:pt>
                <c:pt idx="3111">
                  <c:v>-0.43245</c:v>
                </c:pt>
                <c:pt idx="3112">
                  <c:v>-0.44116</c:v>
                </c:pt>
                <c:pt idx="3113">
                  <c:v>-0.44679999999999997</c:v>
                </c:pt>
                <c:pt idx="3114">
                  <c:v>-0.45615</c:v>
                </c:pt>
                <c:pt idx="3115">
                  <c:v>-0.46226</c:v>
                </c:pt>
                <c:pt idx="3116">
                  <c:v>-0.47225</c:v>
                </c:pt>
                <c:pt idx="3117">
                  <c:v>-0.48031000000000001</c:v>
                </c:pt>
                <c:pt idx="3118">
                  <c:v>-0.48424</c:v>
                </c:pt>
                <c:pt idx="3119">
                  <c:v>-0.49080000000000001</c:v>
                </c:pt>
                <c:pt idx="3120">
                  <c:v>-0.50119999999999998</c:v>
                </c:pt>
                <c:pt idx="3121">
                  <c:v>-0.50656999999999996</c:v>
                </c:pt>
                <c:pt idx="3122">
                  <c:v>-0.50827999999999995</c:v>
                </c:pt>
                <c:pt idx="3123">
                  <c:v>-0.51785999999999999</c:v>
                </c:pt>
                <c:pt idx="3124">
                  <c:v>-0.52510000000000001</c:v>
                </c:pt>
                <c:pt idx="3125">
                  <c:v>-0.52898999999999996</c:v>
                </c:pt>
                <c:pt idx="3126">
                  <c:v>-0.53576999999999997</c:v>
                </c:pt>
                <c:pt idx="3127">
                  <c:v>-0.54056999999999999</c:v>
                </c:pt>
                <c:pt idx="3128">
                  <c:v>-0.54635</c:v>
                </c:pt>
                <c:pt idx="3129">
                  <c:v>-0.55245</c:v>
                </c:pt>
                <c:pt idx="3130">
                  <c:v>-0.55813999999999997</c:v>
                </c:pt>
                <c:pt idx="3131">
                  <c:v>-0.56447000000000003</c:v>
                </c:pt>
                <c:pt idx="3132">
                  <c:v>-0.56742000000000004</c:v>
                </c:pt>
                <c:pt idx="3133">
                  <c:v>-0.57559000000000005</c:v>
                </c:pt>
                <c:pt idx="3134">
                  <c:v>-0.58596000000000004</c:v>
                </c:pt>
                <c:pt idx="3135">
                  <c:v>-0.59074000000000004</c:v>
                </c:pt>
                <c:pt idx="3136">
                  <c:v>-0.59560999999999997</c:v>
                </c:pt>
                <c:pt idx="3137">
                  <c:v>-0.60599999999999998</c:v>
                </c:pt>
                <c:pt idx="3138">
                  <c:v>-0.61292999999999997</c:v>
                </c:pt>
                <c:pt idx="3139">
                  <c:v>-0.61773</c:v>
                </c:pt>
                <c:pt idx="3140">
                  <c:v>-0.62261999999999995</c:v>
                </c:pt>
                <c:pt idx="3141">
                  <c:v>-0.63626000000000005</c:v>
                </c:pt>
                <c:pt idx="3142">
                  <c:v>-0.64144999999999996</c:v>
                </c:pt>
                <c:pt idx="3143">
                  <c:v>-0.64664999999999995</c:v>
                </c:pt>
                <c:pt idx="3144">
                  <c:v>-0.65444000000000002</c:v>
                </c:pt>
                <c:pt idx="3145">
                  <c:v>-0.66561999999999999</c:v>
                </c:pt>
                <c:pt idx="3146">
                  <c:v>-0.67042000000000002</c:v>
                </c:pt>
                <c:pt idx="3147">
                  <c:v>-0.67818000000000001</c:v>
                </c:pt>
                <c:pt idx="3148">
                  <c:v>-0.68799999999999994</c:v>
                </c:pt>
                <c:pt idx="3149">
                  <c:v>-0.69247000000000003</c:v>
                </c:pt>
                <c:pt idx="3150">
                  <c:v>-0.69916</c:v>
                </c:pt>
                <c:pt idx="3151">
                  <c:v>-0.70916000000000001</c:v>
                </c:pt>
                <c:pt idx="3152">
                  <c:v>-0.71913000000000005</c:v>
                </c:pt>
                <c:pt idx="3153">
                  <c:v>-0.72116000000000002</c:v>
                </c:pt>
                <c:pt idx="3154">
                  <c:v>-0.72928000000000004</c:v>
                </c:pt>
                <c:pt idx="3155">
                  <c:v>-0.74112</c:v>
                </c:pt>
                <c:pt idx="3156">
                  <c:v>-0.74892999999999998</c:v>
                </c:pt>
                <c:pt idx="3157">
                  <c:v>-0.75197000000000003</c:v>
                </c:pt>
                <c:pt idx="3158">
                  <c:v>-0.76227</c:v>
                </c:pt>
                <c:pt idx="3159">
                  <c:v>-0.77093</c:v>
                </c:pt>
                <c:pt idx="3160">
                  <c:v>-0.77605000000000002</c:v>
                </c:pt>
                <c:pt idx="3161">
                  <c:v>-0.78276000000000001</c:v>
                </c:pt>
                <c:pt idx="3162">
                  <c:v>-0.78774</c:v>
                </c:pt>
                <c:pt idx="3163">
                  <c:v>-0.79642000000000002</c:v>
                </c:pt>
                <c:pt idx="3164">
                  <c:v>-0.80145999999999995</c:v>
                </c:pt>
                <c:pt idx="3165">
                  <c:v>-0.80867</c:v>
                </c:pt>
                <c:pt idx="3166">
                  <c:v>-0.81479999999999997</c:v>
                </c:pt>
                <c:pt idx="3167">
                  <c:v>-0.82155999999999996</c:v>
                </c:pt>
                <c:pt idx="3168">
                  <c:v>-0.82511999999999996</c:v>
                </c:pt>
                <c:pt idx="3169">
                  <c:v>-0.83306000000000002</c:v>
                </c:pt>
                <c:pt idx="3170">
                  <c:v>-0.83692</c:v>
                </c:pt>
                <c:pt idx="3171">
                  <c:v>-0.83925000000000005</c:v>
                </c:pt>
                <c:pt idx="3172">
                  <c:v>-0.84709999999999996</c:v>
                </c:pt>
                <c:pt idx="3173">
                  <c:v>-0.85126999999999997</c:v>
                </c:pt>
                <c:pt idx="3174">
                  <c:v>-0.85801000000000005</c:v>
                </c:pt>
                <c:pt idx="3175">
                  <c:v>-0.86065000000000003</c:v>
                </c:pt>
                <c:pt idx="3176">
                  <c:v>-0.86677000000000004</c:v>
                </c:pt>
                <c:pt idx="3177">
                  <c:v>-0.87297000000000002</c:v>
                </c:pt>
                <c:pt idx="3178">
                  <c:v>-0.87983999999999996</c:v>
                </c:pt>
                <c:pt idx="3179">
                  <c:v>-0.88554999999999995</c:v>
                </c:pt>
                <c:pt idx="3180">
                  <c:v>-0.89119000000000004</c:v>
                </c:pt>
                <c:pt idx="3181">
                  <c:v>-0.89729000000000003</c:v>
                </c:pt>
                <c:pt idx="3182">
                  <c:v>-0.89983999999999997</c:v>
                </c:pt>
                <c:pt idx="3183">
                  <c:v>-0.90820999999999996</c:v>
                </c:pt>
                <c:pt idx="3184">
                  <c:v>-0.91168000000000005</c:v>
                </c:pt>
                <c:pt idx="3185">
                  <c:v>-0.92103999999999997</c:v>
                </c:pt>
                <c:pt idx="3186">
                  <c:v>-0.92873000000000006</c:v>
                </c:pt>
                <c:pt idx="3187">
                  <c:v>-0.93688000000000005</c:v>
                </c:pt>
                <c:pt idx="3188">
                  <c:v>-0.94144000000000005</c:v>
                </c:pt>
                <c:pt idx="3189">
                  <c:v>-0.95247999999999999</c:v>
                </c:pt>
                <c:pt idx="3190">
                  <c:v>-0.96433000000000002</c:v>
                </c:pt>
                <c:pt idx="3191">
                  <c:v>-0.97231999999999996</c:v>
                </c:pt>
                <c:pt idx="3192">
                  <c:v>-0.98231000000000002</c:v>
                </c:pt>
                <c:pt idx="3193">
                  <c:v>-0.99285999999999996</c:v>
                </c:pt>
                <c:pt idx="3194">
                  <c:v>-1.0028300000000001</c:v>
                </c:pt>
                <c:pt idx="3195">
                  <c:v>-1.0108699999999999</c:v>
                </c:pt>
                <c:pt idx="3196">
                  <c:v>-1.0249900000000001</c:v>
                </c:pt>
                <c:pt idx="3197">
                  <c:v>-1.0301800000000001</c:v>
                </c:pt>
                <c:pt idx="3198">
                  <c:v>-1.0398799999999999</c:v>
                </c:pt>
                <c:pt idx="3199">
                  <c:v>-1.05339</c:v>
                </c:pt>
                <c:pt idx="3200">
                  <c:v>-1.05925</c:v>
                </c:pt>
                <c:pt idx="3201">
                  <c:v>-1.0675300000000001</c:v>
                </c:pt>
                <c:pt idx="3202">
                  <c:v>-1.07728</c:v>
                </c:pt>
                <c:pt idx="3203">
                  <c:v>-1.0875900000000001</c:v>
                </c:pt>
                <c:pt idx="3204">
                  <c:v>-1.09605</c:v>
                </c:pt>
                <c:pt idx="3205">
                  <c:v>-1.10351</c:v>
                </c:pt>
                <c:pt idx="3206">
                  <c:v>-1.1081700000000001</c:v>
                </c:pt>
                <c:pt idx="3207">
                  <c:v>-1.1227100000000001</c:v>
                </c:pt>
                <c:pt idx="3208">
                  <c:v>-1.1298699999999999</c:v>
                </c:pt>
                <c:pt idx="3209">
                  <c:v>-1.1382699999999999</c:v>
                </c:pt>
                <c:pt idx="3210">
                  <c:v>-1.1470899999999999</c:v>
                </c:pt>
                <c:pt idx="3211">
                  <c:v>-1.15496</c:v>
                </c:pt>
                <c:pt idx="3212">
                  <c:v>-1.1632899999999999</c:v>
                </c:pt>
                <c:pt idx="3213">
                  <c:v>-1.1729400000000001</c:v>
                </c:pt>
                <c:pt idx="3214">
                  <c:v>-1.1860599999999999</c:v>
                </c:pt>
                <c:pt idx="3215">
                  <c:v>-1.19302</c:v>
                </c:pt>
                <c:pt idx="3216">
                  <c:v>-1.20139</c:v>
                </c:pt>
                <c:pt idx="3217">
                  <c:v>-1.2122200000000001</c:v>
                </c:pt>
                <c:pt idx="3218">
                  <c:v>-1.2251099999999999</c:v>
                </c:pt>
                <c:pt idx="3219">
                  <c:v>-1.23169</c:v>
                </c:pt>
                <c:pt idx="3220">
                  <c:v>-1.24255</c:v>
                </c:pt>
                <c:pt idx="3221">
                  <c:v>-1.2579100000000001</c:v>
                </c:pt>
                <c:pt idx="3222">
                  <c:v>-1.26745</c:v>
                </c:pt>
                <c:pt idx="3223">
                  <c:v>-1.2748699999999999</c:v>
                </c:pt>
                <c:pt idx="3224">
                  <c:v>-1.2866</c:v>
                </c:pt>
                <c:pt idx="3225">
                  <c:v>-1.3019099999999999</c:v>
                </c:pt>
                <c:pt idx="3226">
                  <c:v>-1.3141499999999999</c:v>
                </c:pt>
                <c:pt idx="3227">
                  <c:v>-1.3245199999999999</c:v>
                </c:pt>
                <c:pt idx="3228">
                  <c:v>-1.3334600000000001</c:v>
                </c:pt>
                <c:pt idx="3229">
                  <c:v>-1.3473900000000001</c:v>
                </c:pt>
                <c:pt idx="3230">
                  <c:v>-1.35893</c:v>
                </c:pt>
                <c:pt idx="3231">
                  <c:v>-1.36982</c:v>
                </c:pt>
                <c:pt idx="3232">
                  <c:v>-1.3785099999999999</c:v>
                </c:pt>
                <c:pt idx="3233">
                  <c:v>-1.38913</c:v>
                </c:pt>
                <c:pt idx="3234">
                  <c:v>-1.3975200000000001</c:v>
                </c:pt>
                <c:pt idx="3235">
                  <c:v>-1.4055800000000001</c:v>
                </c:pt>
                <c:pt idx="3236">
                  <c:v>-1.4198299999999999</c:v>
                </c:pt>
                <c:pt idx="3237">
                  <c:v>-1.42533</c:v>
                </c:pt>
                <c:pt idx="3238">
                  <c:v>-1.4333</c:v>
                </c:pt>
                <c:pt idx="3239">
                  <c:v>-1.44337</c:v>
                </c:pt>
                <c:pt idx="3240">
                  <c:v>-1.45452</c:v>
                </c:pt>
                <c:pt idx="3241">
                  <c:v>-1.4608099999999999</c:v>
                </c:pt>
                <c:pt idx="3242">
                  <c:v>-1.47088</c:v>
                </c:pt>
                <c:pt idx="3243">
                  <c:v>-1.4813400000000001</c:v>
                </c:pt>
                <c:pt idx="3244">
                  <c:v>-1.4916400000000001</c:v>
                </c:pt>
                <c:pt idx="3245">
                  <c:v>-1.4972399999999999</c:v>
                </c:pt>
                <c:pt idx="3246">
                  <c:v>-1.50797</c:v>
                </c:pt>
                <c:pt idx="3247">
                  <c:v>-1.5242</c:v>
                </c:pt>
                <c:pt idx="3248">
                  <c:v>-1.53129</c:v>
                </c:pt>
                <c:pt idx="3249">
                  <c:v>-1.54169</c:v>
                </c:pt>
                <c:pt idx="3250">
                  <c:v>-1.55318</c:v>
                </c:pt>
                <c:pt idx="3251">
                  <c:v>-1.56806</c:v>
                </c:pt>
                <c:pt idx="3252">
                  <c:v>-1.5764400000000001</c:v>
                </c:pt>
                <c:pt idx="3253">
                  <c:v>-1.5899700000000001</c:v>
                </c:pt>
                <c:pt idx="3254">
                  <c:v>-1.5994200000000001</c:v>
                </c:pt>
                <c:pt idx="3255">
                  <c:v>-1.61138</c:v>
                </c:pt>
                <c:pt idx="3256">
                  <c:v>-1.6186700000000001</c:v>
                </c:pt>
                <c:pt idx="3257">
                  <c:v>-1.63002</c:v>
                </c:pt>
                <c:pt idx="3258">
                  <c:v>-1.6400699999999999</c:v>
                </c:pt>
                <c:pt idx="3259">
                  <c:v>-1.64774</c:v>
                </c:pt>
                <c:pt idx="3260">
                  <c:v>-1.6570100000000001</c:v>
                </c:pt>
                <c:pt idx="3261">
                  <c:v>-1.6683600000000001</c:v>
                </c:pt>
                <c:pt idx="3262">
                  <c:v>-1.6800900000000001</c:v>
                </c:pt>
                <c:pt idx="3263">
                  <c:v>-1.68605</c:v>
                </c:pt>
                <c:pt idx="3264">
                  <c:v>-1.6977899999999999</c:v>
                </c:pt>
                <c:pt idx="3265">
                  <c:v>-1.7113400000000001</c:v>
                </c:pt>
                <c:pt idx="3266">
                  <c:v>-1.72235</c:v>
                </c:pt>
                <c:pt idx="3267">
                  <c:v>-1.72855</c:v>
                </c:pt>
                <c:pt idx="3268">
                  <c:v>-1.7402299999999999</c:v>
                </c:pt>
                <c:pt idx="3269">
                  <c:v>-1.7530600000000001</c:v>
                </c:pt>
                <c:pt idx="3270">
                  <c:v>-1.7612300000000001</c:v>
                </c:pt>
                <c:pt idx="3271">
                  <c:v>-1.76972</c:v>
                </c:pt>
                <c:pt idx="3272">
                  <c:v>-1.77948</c:v>
                </c:pt>
                <c:pt idx="3273">
                  <c:v>-1.79094</c:v>
                </c:pt>
                <c:pt idx="3274">
                  <c:v>-1.8005100000000001</c:v>
                </c:pt>
                <c:pt idx="3275">
                  <c:v>-1.80829</c:v>
                </c:pt>
                <c:pt idx="3276">
                  <c:v>-1.8169900000000001</c:v>
                </c:pt>
                <c:pt idx="3277">
                  <c:v>-1.82663</c:v>
                </c:pt>
                <c:pt idx="3278">
                  <c:v>-1.83795</c:v>
                </c:pt>
                <c:pt idx="3279">
                  <c:v>-1.8533299999999999</c:v>
                </c:pt>
                <c:pt idx="3280">
                  <c:v>-1.9297200000000001</c:v>
                </c:pt>
                <c:pt idx="3281">
                  <c:v>-1.98045</c:v>
                </c:pt>
                <c:pt idx="3282">
                  <c:v>-1.98045</c:v>
                </c:pt>
                <c:pt idx="3283">
                  <c:v>-2.0042800000000001</c:v>
                </c:pt>
                <c:pt idx="3284">
                  <c:v>-2.0141800000000001</c:v>
                </c:pt>
                <c:pt idx="3285">
                  <c:v>-2.0141800000000001</c:v>
                </c:pt>
                <c:pt idx="3286">
                  <c:v>-2.0420600000000002</c:v>
                </c:pt>
                <c:pt idx="3287">
                  <c:v>-2.0659700000000001</c:v>
                </c:pt>
                <c:pt idx="3288">
                  <c:v>-2.0659700000000001</c:v>
                </c:pt>
                <c:pt idx="3289">
                  <c:v>-2.0659700000000001</c:v>
                </c:pt>
                <c:pt idx="3290">
                  <c:v>-2.0928800000000001</c:v>
                </c:pt>
                <c:pt idx="3291">
                  <c:v>-2.0954299999999999</c:v>
                </c:pt>
                <c:pt idx="3292">
                  <c:v>-2.0954299999999999</c:v>
                </c:pt>
                <c:pt idx="3293">
                  <c:v>-2.1059199999999998</c:v>
                </c:pt>
                <c:pt idx="3294">
                  <c:v>-2.1213299999999999</c:v>
                </c:pt>
                <c:pt idx="3295">
                  <c:v>-2.1213299999999999</c:v>
                </c:pt>
                <c:pt idx="3296">
                  <c:v>-2.1296599999999999</c:v>
                </c:pt>
                <c:pt idx="3297">
                  <c:v>-2.14432</c:v>
                </c:pt>
                <c:pt idx="3298">
                  <c:v>-2.14432</c:v>
                </c:pt>
                <c:pt idx="3299">
                  <c:v>-2.1509200000000002</c:v>
                </c:pt>
                <c:pt idx="3300">
                  <c:v>-2.1708500000000002</c:v>
                </c:pt>
                <c:pt idx="3301">
                  <c:v>-2.1708500000000002</c:v>
                </c:pt>
                <c:pt idx="3302">
                  <c:v>-2.1708500000000002</c:v>
                </c:pt>
                <c:pt idx="3303">
                  <c:v>-2.1860200000000001</c:v>
                </c:pt>
                <c:pt idx="3304">
                  <c:v>-2.19794</c:v>
                </c:pt>
                <c:pt idx="3305">
                  <c:v>-2.19794</c:v>
                </c:pt>
                <c:pt idx="3306">
                  <c:v>-2.19794</c:v>
                </c:pt>
                <c:pt idx="3307">
                  <c:v>-2.21305</c:v>
                </c:pt>
                <c:pt idx="3308">
                  <c:v>-2.2191100000000001</c:v>
                </c:pt>
                <c:pt idx="3309">
                  <c:v>-2.2191100000000001</c:v>
                </c:pt>
                <c:pt idx="3310">
                  <c:v>-2.2275999999999998</c:v>
                </c:pt>
                <c:pt idx="3311">
                  <c:v>-2.2336200000000002</c:v>
                </c:pt>
                <c:pt idx="3312">
                  <c:v>-2.2393800000000001</c:v>
                </c:pt>
                <c:pt idx="3313">
                  <c:v>-2.2455599999999998</c:v>
                </c:pt>
                <c:pt idx="3314">
                  <c:v>-2.2525300000000001</c:v>
                </c:pt>
                <c:pt idx="3315">
                  <c:v>-2.25651</c:v>
                </c:pt>
                <c:pt idx="3316">
                  <c:v>-2.26058</c:v>
                </c:pt>
                <c:pt idx="3317">
                  <c:v>-2.2722500000000001</c:v>
                </c:pt>
                <c:pt idx="3318">
                  <c:v>-2.2776299999999998</c:v>
                </c:pt>
                <c:pt idx="3319">
                  <c:v>-2.2804700000000002</c:v>
                </c:pt>
                <c:pt idx="3320">
                  <c:v>-2.2899699999999998</c:v>
                </c:pt>
                <c:pt idx="3321">
                  <c:v>-2.2993999999999999</c:v>
                </c:pt>
                <c:pt idx="3322">
                  <c:v>-2.3014999999999999</c:v>
                </c:pt>
                <c:pt idx="3323">
                  <c:v>-2.3075000000000001</c:v>
                </c:pt>
                <c:pt idx="3324">
                  <c:v>-2.31603</c:v>
                </c:pt>
                <c:pt idx="3325">
                  <c:v>-2.32124</c:v>
                </c:pt>
                <c:pt idx="3326">
                  <c:v>-2.3271899999999999</c:v>
                </c:pt>
                <c:pt idx="3327">
                  <c:v>-2.3328199999999999</c:v>
                </c:pt>
                <c:pt idx="3328">
                  <c:v>-2.3393799999999998</c:v>
                </c:pt>
                <c:pt idx="3329">
                  <c:v>-2.3447399999999998</c:v>
                </c:pt>
                <c:pt idx="3330">
                  <c:v>-2.3522099999999999</c:v>
                </c:pt>
                <c:pt idx="3331">
                  <c:v>-2.3570700000000002</c:v>
                </c:pt>
                <c:pt idx="3332">
                  <c:v>-2.3616999999999999</c:v>
                </c:pt>
                <c:pt idx="3333">
                  <c:v>-2.3701500000000002</c:v>
                </c:pt>
                <c:pt idx="3334">
                  <c:v>-2.38293</c:v>
                </c:pt>
                <c:pt idx="3335">
                  <c:v>-2.3849900000000002</c:v>
                </c:pt>
                <c:pt idx="3336">
                  <c:v>-2.3903699999999999</c:v>
                </c:pt>
                <c:pt idx="3337">
                  <c:v>-2.4026000000000001</c:v>
                </c:pt>
                <c:pt idx="3338">
                  <c:v>-2.40943</c:v>
                </c:pt>
                <c:pt idx="3339">
                  <c:v>-2.4139400000000002</c:v>
                </c:pt>
                <c:pt idx="3340">
                  <c:v>-2.4182399999999999</c:v>
                </c:pt>
                <c:pt idx="3341">
                  <c:v>-2.4288699999999999</c:v>
                </c:pt>
                <c:pt idx="3342">
                  <c:v>-2.4299900000000001</c:v>
                </c:pt>
                <c:pt idx="3343">
                  <c:v>-2.4354200000000001</c:v>
                </c:pt>
                <c:pt idx="3344">
                  <c:v>-2.44272</c:v>
                </c:pt>
                <c:pt idx="3345">
                  <c:v>-2.4468800000000002</c:v>
                </c:pt>
                <c:pt idx="3346">
                  <c:v>-2.4522200000000001</c:v>
                </c:pt>
                <c:pt idx="3347">
                  <c:v>-2.4586000000000001</c:v>
                </c:pt>
                <c:pt idx="3348">
                  <c:v>-2.4677500000000001</c:v>
                </c:pt>
                <c:pt idx="3349">
                  <c:v>-2.4716</c:v>
                </c:pt>
                <c:pt idx="3350">
                  <c:v>-2.4778099999999998</c:v>
                </c:pt>
                <c:pt idx="3351">
                  <c:v>-2.4830999999999999</c:v>
                </c:pt>
                <c:pt idx="3352">
                  <c:v>-2.4948000000000001</c:v>
                </c:pt>
                <c:pt idx="3353">
                  <c:v>-2.4992800000000002</c:v>
                </c:pt>
                <c:pt idx="3354">
                  <c:v>-2.5051700000000001</c:v>
                </c:pt>
                <c:pt idx="3355">
                  <c:v>-2.5107599999999999</c:v>
                </c:pt>
                <c:pt idx="3356">
                  <c:v>-2.5208400000000002</c:v>
                </c:pt>
                <c:pt idx="3357">
                  <c:v>-2.5284599999999999</c:v>
                </c:pt>
                <c:pt idx="3358">
                  <c:v>-2.5358499999999999</c:v>
                </c:pt>
                <c:pt idx="3359">
                  <c:v>-2.5440200000000002</c:v>
                </c:pt>
                <c:pt idx="3360">
                  <c:v>-2.5515400000000001</c:v>
                </c:pt>
                <c:pt idx="3361">
                  <c:v>-2.5579900000000002</c:v>
                </c:pt>
                <c:pt idx="3362">
                  <c:v>-2.5667</c:v>
                </c:pt>
                <c:pt idx="3363">
                  <c:v>-2.5728</c:v>
                </c:pt>
                <c:pt idx="3364">
                  <c:v>-2.5768900000000001</c:v>
                </c:pt>
                <c:pt idx="3365">
                  <c:v>-2.58432</c:v>
                </c:pt>
                <c:pt idx="3366">
                  <c:v>-2.59267</c:v>
                </c:pt>
                <c:pt idx="3367">
                  <c:v>-2.5973600000000001</c:v>
                </c:pt>
                <c:pt idx="3368">
                  <c:v>-2.6032799999999998</c:v>
                </c:pt>
                <c:pt idx="3369">
                  <c:v>-2.60703</c:v>
                </c:pt>
                <c:pt idx="3370">
                  <c:v>-2.6168200000000001</c:v>
                </c:pt>
                <c:pt idx="3371">
                  <c:v>-2.6210499999999999</c:v>
                </c:pt>
                <c:pt idx="3372">
                  <c:v>-2.6260500000000002</c:v>
                </c:pt>
                <c:pt idx="3373">
                  <c:v>-2.6309</c:v>
                </c:pt>
                <c:pt idx="3374">
                  <c:v>-2.6397900000000001</c:v>
                </c:pt>
                <c:pt idx="3375">
                  <c:v>-2.6442700000000001</c:v>
                </c:pt>
                <c:pt idx="3376">
                  <c:v>-2.6499000000000001</c:v>
                </c:pt>
                <c:pt idx="3377">
                  <c:v>-2.6581899999999998</c:v>
                </c:pt>
                <c:pt idx="3378">
                  <c:v>-2.6662599999999999</c:v>
                </c:pt>
                <c:pt idx="3379">
                  <c:v>-2.6749100000000001</c:v>
                </c:pt>
                <c:pt idx="3380">
                  <c:v>-2.6785999999999999</c:v>
                </c:pt>
                <c:pt idx="3381">
                  <c:v>-2.6883300000000001</c:v>
                </c:pt>
                <c:pt idx="3382">
                  <c:v>-2.6953499999999999</c:v>
                </c:pt>
                <c:pt idx="3383">
                  <c:v>-2.7030699999999999</c:v>
                </c:pt>
                <c:pt idx="3384">
                  <c:v>-2.7105100000000002</c:v>
                </c:pt>
                <c:pt idx="3385">
                  <c:v>-2.7187299999999999</c:v>
                </c:pt>
                <c:pt idx="3386">
                  <c:v>-2.7263199999999999</c:v>
                </c:pt>
                <c:pt idx="3387">
                  <c:v>-2.7347999999999999</c:v>
                </c:pt>
                <c:pt idx="3388">
                  <c:v>-2.7430400000000001</c:v>
                </c:pt>
                <c:pt idx="3389">
                  <c:v>-2.7508300000000001</c:v>
                </c:pt>
                <c:pt idx="3390">
                  <c:v>-2.76274</c:v>
                </c:pt>
                <c:pt idx="3391">
                  <c:v>-2.7650899999999998</c:v>
                </c:pt>
                <c:pt idx="3392">
                  <c:v>-2.7746599999999999</c:v>
                </c:pt>
                <c:pt idx="3393">
                  <c:v>-2.7823899999999999</c:v>
                </c:pt>
                <c:pt idx="3394">
                  <c:v>-2.7918799999999999</c:v>
                </c:pt>
                <c:pt idx="3395">
                  <c:v>-2.79874</c:v>
                </c:pt>
                <c:pt idx="3396">
                  <c:v>-2.8068599999999999</c:v>
                </c:pt>
                <c:pt idx="3397">
                  <c:v>-2.8171200000000001</c:v>
                </c:pt>
                <c:pt idx="3398">
                  <c:v>-2.82592</c:v>
                </c:pt>
                <c:pt idx="3399">
                  <c:v>-2.8317000000000001</c:v>
                </c:pt>
                <c:pt idx="3400">
                  <c:v>-2.8406799999999999</c:v>
                </c:pt>
                <c:pt idx="3401">
                  <c:v>-2.8546499999999999</c:v>
                </c:pt>
                <c:pt idx="3402">
                  <c:v>-2.8591600000000001</c:v>
                </c:pt>
                <c:pt idx="3403">
                  <c:v>-2.87005</c:v>
                </c:pt>
                <c:pt idx="3404">
                  <c:v>-2.8805399999999999</c:v>
                </c:pt>
                <c:pt idx="3405">
                  <c:v>-2.8886799999999999</c:v>
                </c:pt>
                <c:pt idx="3406">
                  <c:v>-2.89236</c:v>
                </c:pt>
                <c:pt idx="3407">
                  <c:v>-2.90354</c:v>
                </c:pt>
                <c:pt idx="3408">
                  <c:v>-2.91052</c:v>
                </c:pt>
                <c:pt idx="3409">
                  <c:v>-2.91242</c:v>
                </c:pt>
                <c:pt idx="3410">
                  <c:v>-2.91899</c:v>
                </c:pt>
                <c:pt idx="3411">
                  <c:v>-2.92699</c:v>
                </c:pt>
                <c:pt idx="3412">
                  <c:v>-2.93241</c:v>
                </c:pt>
                <c:pt idx="3413">
                  <c:v>-2.93241</c:v>
                </c:pt>
                <c:pt idx="3414">
                  <c:v>-2.9439500000000001</c:v>
                </c:pt>
                <c:pt idx="3415">
                  <c:v>-2.9471500000000002</c:v>
                </c:pt>
                <c:pt idx="3416">
                  <c:v>-2.9514100000000001</c:v>
                </c:pt>
                <c:pt idx="3417">
                  <c:v>-2.9537800000000001</c:v>
                </c:pt>
                <c:pt idx="3418">
                  <c:v>-2.9604900000000001</c:v>
                </c:pt>
                <c:pt idx="3419">
                  <c:v>-2.9652099999999999</c:v>
                </c:pt>
                <c:pt idx="3420">
                  <c:v>-2.9678300000000002</c:v>
                </c:pt>
                <c:pt idx="3421">
                  <c:v>-2.9764900000000001</c:v>
                </c:pt>
                <c:pt idx="3422">
                  <c:v>-2.9783300000000001</c:v>
                </c:pt>
                <c:pt idx="3423">
                  <c:v>-2.9863400000000002</c:v>
                </c:pt>
                <c:pt idx="3424">
                  <c:v>-2.9912299999999998</c:v>
                </c:pt>
                <c:pt idx="3425">
                  <c:v>-2.9974400000000001</c:v>
                </c:pt>
                <c:pt idx="3426">
                  <c:v>-3.0018500000000001</c:v>
                </c:pt>
                <c:pt idx="3427">
                  <c:v>-3.00936</c:v>
                </c:pt>
                <c:pt idx="3428">
                  <c:v>-3.0106799999999998</c:v>
                </c:pt>
                <c:pt idx="3429">
                  <c:v>-3.0160800000000001</c:v>
                </c:pt>
                <c:pt idx="3430">
                  <c:v>-3.0231300000000001</c:v>
                </c:pt>
                <c:pt idx="3431">
                  <c:v>-3.0231300000000001</c:v>
                </c:pt>
                <c:pt idx="3432">
                  <c:v>-3.02719</c:v>
                </c:pt>
                <c:pt idx="3433">
                  <c:v>-3.0340099999999999</c:v>
                </c:pt>
                <c:pt idx="3434">
                  <c:v>-3.0389900000000001</c:v>
                </c:pt>
                <c:pt idx="3435">
                  <c:v>-3.0389900000000001</c:v>
                </c:pt>
                <c:pt idx="3436">
                  <c:v>-3.04589</c:v>
                </c:pt>
                <c:pt idx="3437">
                  <c:v>-3.0483199999999999</c:v>
                </c:pt>
                <c:pt idx="3438">
                  <c:v>-3.0521799999999999</c:v>
                </c:pt>
                <c:pt idx="3439">
                  <c:v>-3.0536400000000001</c:v>
                </c:pt>
                <c:pt idx="3440">
                  <c:v>-3.05836</c:v>
                </c:pt>
                <c:pt idx="3441">
                  <c:v>-3.0652300000000001</c:v>
                </c:pt>
                <c:pt idx="3442">
                  <c:v>-3.06569</c:v>
                </c:pt>
                <c:pt idx="3443">
                  <c:v>-3.0744400000000001</c:v>
                </c:pt>
                <c:pt idx="3444">
                  <c:v>-3.0804299999999998</c:v>
                </c:pt>
                <c:pt idx="3445">
                  <c:v>-3.0814300000000001</c:v>
                </c:pt>
                <c:pt idx="3446">
                  <c:v>-3.0836600000000001</c:v>
                </c:pt>
                <c:pt idx="3447">
                  <c:v>-3.0892200000000001</c:v>
                </c:pt>
                <c:pt idx="3448">
                  <c:v>-3.0918899999999998</c:v>
                </c:pt>
                <c:pt idx="3449">
                  <c:v>-3.0918899999999998</c:v>
                </c:pt>
                <c:pt idx="3450">
                  <c:v>-3.0931999999999999</c:v>
                </c:pt>
                <c:pt idx="3451">
                  <c:v>-3.0962700000000001</c:v>
                </c:pt>
                <c:pt idx="3452">
                  <c:v>-3.0962700000000001</c:v>
                </c:pt>
                <c:pt idx="3453">
                  <c:v>-3.0962700000000001</c:v>
                </c:pt>
                <c:pt idx="3454">
                  <c:v>-3.0962700000000001</c:v>
                </c:pt>
                <c:pt idx="3455">
                  <c:v>-3.0962700000000001</c:v>
                </c:pt>
                <c:pt idx="3456">
                  <c:v>-3.0962700000000001</c:v>
                </c:pt>
                <c:pt idx="3457">
                  <c:v>-3.0962700000000001</c:v>
                </c:pt>
                <c:pt idx="3458">
                  <c:v>-3.09789</c:v>
                </c:pt>
                <c:pt idx="3459">
                  <c:v>-3.09789</c:v>
                </c:pt>
                <c:pt idx="3460">
                  <c:v>-3.1079699999999999</c:v>
                </c:pt>
                <c:pt idx="3461">
                  <c:v>-3.1136400000000002</c:v>
                </c:pt>
                <c:pt idx="3462">
                  <c:v>-3.1147800000000001</c:v>
                </c:pt>
                <c:pt idx="3463">
                  <c:v>-3.1198299999999999</c:v>
                </c:pt>
                <c:pt idx="3464">
                  <c:v>-3.1253799999999998</c:v>
                </c:pt>
                <c:pt idx="3465">
                  <c:v>-3.13151</c:v>
                </c:pt>
                <c:pt idx="3466">
                  <c:v>-3.1361699999999999</c:v>
                </c:pt>
                <c:pt idx="3467">
                  <c:v>-3.14784</c:v>
                </c:pt>
                <c:pt idx="3468">
                  <c:v>-3.15394</c:v>
                </c:pt>
                <c:pt idx="3469">
                  <c:v>-3.15943</c:v>
                </c:pt>
                <c:pt idx="3470">
                  <c:v>-3.1686100000000001</c:v>
                </c:pt>
                <c:pt idx="3471">
                  <c:v>-3.17848</c:v>
                </c:pt>
                <c:pt idx="3472">
                  <c:v>-3.1862699999999999</c:v>
                </c:pt>
                <c:pt idx="3473">
                  <c:v>-3.19232</c:v>
                </c:pt>
                <c:pt idx="3474">
                  <c:v>-3.20044</c:v>
                </c:pt>
                <c:pt idx="3475">
                  <c:v>-3.20479</c:v>
                </c:pt>
                <c:pt idx="3476">
                  <c:v>-3.2146300000000001</c:v>
                </c:pt>
                <c:pt idx="3477">
                  <c:v>-3.2218</c:v>
                </c:pt>
                <c:pt idx="3478">
                  <c:v>-3.2297500000000001</c:v>
                </c:pt>
                <c:pt idx="3479">
                  <c:v>-3.23129</c:v>
                </c:pt>
                <c:pt idx="3480">
                  <c:v>-3.23854</c:v>
                </c:pt>
                <c:pt idx="3481">
                  <c:v>-3.2466200000000001</c:v>
                </c:pt>
                <c:pt idx="3482">
                  <c:v>-3.25</c:v>
                </c:pt>
                <c:pt idx="3483">
                  <c:v>-3.2527200000000001</c:v>
                </c:pt>
                <c:pt idx="3484">
                  <c:v>-3.2631800000000002</c:v>
                </c:pt>
                <c:pt idx="3485">
                  <c:v>-3.2717999999999998</c:v>
                </c:pt>
                <c:pt idx="3486">
                  <c:v>-3.2746200000000001</c:v>
                </c:pt>
                <c:pt idx="3487">
                  <c:v>-3.28241</c:v>
                </c:pt>
                <c:pt idx="3488">
                  <c:v>-3.29</c:v>
                </c:pt>
                <c:pt idx="3489">
                  <c:v>-3.3002500000000001</c:v>
                </c:pt>
                <c:pt idx="3490">
                  <c:v>-3.3060900000000002</c:v>
                </c:pt>
                <c:pt idx="3491">
                  <c:v>-3.3152400000000002</c:v>
                </c:pt>
                <c:pt idx="3492">
                  <c:v>-3.3220100000000001</c:v>
                </c:pt>
                <c:pt idx="3493">
                  <c:v>-3.3296299999999999</c:v>
                </c:pt>
                <c:pt idx="3494">
                  <c:v>-3.33805</c:v>
                </c:pt>
                <c:pt idx="3495">
                  <c:v>-3.3430800000000001</c:v>
                </c:pt>
                <c:pt idx="3496">
                  <c:v>-3.34904</c:v>
                </c:pt>
                <c:pt idx="3497">
                  <c:v>-3.3504999999999998</c:v>
                </c:pt>
                <c:pt idx="3498">
                  <c:v>-3.3605100000000001</c:v>
                </c:pt>
                <c:pt idx="3499">
                  <c:v>-3.36199</c:v>
                </c:pt>
                <c:pt idx="3500">
                  <c:v>-3.3684799999999999</c:v>
                </c:pt>
                <c:pt idx="3501">
                  <c:v>-3.3744299999999998</c:v>
                </c:pt>
                <c:pt idx="3502">
                  <c:v>-3.3773499999999999</c:v>
                </c:pt>
                <c:pt idx="3503">
                  <c:v>-3.3837299999999999</c:v>
                </c:pt>
                <c:pt idx="3504">
                  <c:v>-3.3911799999999999</c:v>
                </c:pt>
                <c:pt idx="3505">
                  <c:v>-3.3962599999999998</c:v>
                </c:pt>
                <c:pt idx="3506">
                  <c:v>-3.4014600000000002</c:v>
                </c:pt>
                <c:pt idx="3507">
                  <c:v>-3.4117099999999998</c:v>
                </c:pt>
                <c:pt idx="3508">
                  <c:v>-3.4206099999999999</c:v>
                </c:pt>
                <c:pt idx="3509">
                  <c:v>-3.4285299999999999</c:v>
                </c:pt>
                <c:pt idx="3510">
                  <c:v>-3.4337800000000001</c:v>
                </c:pt>
                <c:pt idx="3511">
                  <c:v>-3.4483199999999998</c:v>
                </c:pt>
                <c:pt idx="3512">
                  <c:v>-3.4564400000000002</c:v>
                </c:pt>
                <c:pt idx="3513">
                  <c:v>-3.4605000000000001</c:v>
                </c:pt>
                <c:pt idx="3514">
                  <c:v>-3.4715500000000001</c:v>
                </c:pt>
                <c:pt idx="3515">
                  <c:v>-3.4823300000000001</c:v>
                </c:pt>
                <c:pt idx="3516">
                  <c:v>-3.4902099999999998</c:v>
                </c:pt>
                <c:pt idx="3517">
                  <c:v>-3.4919199999999999</c:v>
                </c:pt>
                <c:pt idx="3518">
                  <c:v>-3.5025200000000001</c:v>
                </c:pt>
                <c:pt idx="3519">
                  <c:v>-3.5050400000000002</c:v>
                </c:pt>
                <c:pt idx="3520">
                  <c:v>-3.5139300000000002</c:v>
                </c:pt>
                <c:pt idx="3521">
                  <c:v>-3.5225900000000001</c:v>
                </c:pt>
                <c:pt idx="3522">
                  <c:v>-3.5337999999999998</c:v>
                </c:pt>
                <c:pt idx="3523">
                  <c:v>-3.56697</c:v>
                </c:pt>
                <c:pt idx="3524">
                  <c:v>-3.6244700000000001</c:v>
                </c:pt>
                <c:pt idx="3525">
                  <c:v>-3.6244700000000001</c:v>
                </c:pt>
                <c:pt idx="3526">
                  <c:v>-3.63028</c:v>
                </c:pt>
                <c:pt idx="3527">
                  <c:v>-3.6543600000000001</c:v>
                </c:pt>
                <c:pt idx="3528">
                  <c:v>-3.6543600000000001</c:v>
                </c:pt>
                <c:pt idx="3529">
                  <c:v>-3.6543600000000001</c:v>
                </c:pt>
                <c:pt idx="3530">
                  <c:v>-3.6684999999999999</c:v>
                </c:pt>
                <c:pt idx="3531">
                  <c:v>-3.67686</c:v>
                </c:pt>
                <c:pt idx="3532">
                  <c:v>-3.67686</c:v>
                </c:pt>
                <c:pt idx="3533">
                  <c:v>-3.6846999999999999</c:v>
                </c:pt>
                <c:pt idx="3534">
                  <c:v>-3.6981000000000002</c:v>
                </c:pt>
                <c:pt idx="3535">
                  <c:v>-3.7013099999999999</c:v>
                </c:pt>
                <c:pt idx="3536">
                  <c:v>-3.7058</c:v>
                </c:pt>
                <c:pt idx="3537">
                  <c:v>-3.7162899999999999</c:v>
                </c:pt>
                <c:pt idx="3538">
                  <c:v>-3.7244000000000002</c:v>
                </c:pt>
                <c:pt idx="3539">
                  <c:v>-3.7265100000000002</c:v>
                </c:pt>
                <c:pt idx="3540">
                  <c:v>-3.7434400000000001</c:v>
                </c:pt>
                <c:pt idx="3541">
                  <c:v>-3.7434400000000001</c:v>
                </c:pt>
                <c:pt idx="3542">
                  <c:v>-3.7434400000000001</c:v>
                </c:pt>
                <c:pt idx="3543">
                  <c:v>-3.7515299999999998</c:v>
                </c:pt>
                <c:pt idx="3544">
                  <c:v>-3.7652100000000002</c:v>
                </c:pt>
                <c:pt idx="3545">
                  <c:v>-3.7652100000000002</c:v>
                </c:pt>
                <c:pt idx="3546">
                  <c:v>-3.7652100000000002</c:v>
                </c:pt>
                <c:pt idx="3547">
                  <c:v>-3.78105</c:v>
                </c:pt>
                <c:pt idx="3548">
                  <c:v>-3.78396</c:v>
                </c:pt>
                <c:pt idx="3549">
                  <c:v>-3.7865899999999999</c:v>
                </c:pt>
                <c:pt idx="3550">
                  <c:v>-3.7945799999999998</c:v>
                </c:pt>
                <c:pt idx="3551">
                  <c:v>-3.8115100000000002</c:v>
                </c:pt>
                <c:pt idx="3552">
                  <c:v>-3.8115100000000002</c:v>
                </c:pt>
                <c:pt idx="3553">
                  <c:v>-3.8209300000000002</c:v>
                </c:pt>
                <c:pt idx="3554">
                  <c:v>-3.8346200000000001</c:v>
                </c:pt>
                <c:pt idx="3555">
                  <c:v>-3.84145</c:v>
                </c:pt>
                <c:pt idx="3556">
                  <c:v>-3.84605</c:v>
                </c:pt>
                <c:pt idx="3557">
                  <c:v>-3.8601200000000002</c:v>
                </c:pt>
                <c:pt idx="3558">
                  <c:v>-3.8687100000000001</c:v>
                </c:pt>
                <c:pt idx="3559">
                  <c:v>-3.8710399999999998</c:v>
                </c:pt>
                <c:pt idx="3560">
                  <c:v>-3.8819300000000001</c:v>
                </c:pt>
                <c:pt idx="3561">
                  <c:v>-3.8917199999999998</c:v>
                </c:pt>
                <c:pt idx="3562">
                  <c:v>-3.8992300000000002</c:v>
                </c:pt>
                <c:pt idx="3563">
                  <c:v>-3.8992300000000002</c:v>
                </c:pt>
                <c:pt idx="3564">
                  <c:v>-3.9079899999999999</c:v>
                </c:pt>
                <c:pt idx="3565">
                  <c:v>-3.9183400000000002</c:v>
                </c:pt>
                <c:pt idx="3566">
                  <c:v>-3.9244400000000002</c:v>
                </c:pt>
                <c:pt idx="3567">
                  <c:v>-3.9294699999999998</c:v>
                </c:pt>
                <c:pt idx="3568">
                  <c:v>-3.9329200000000002</c:v>
                </c:pt>
                <c:pt idx="3569">
                  <c:v>-3.9454699999999998</c:v>
                </c:pt>
                <c:pt idx="3570">
                  <c:v>-3.9481700000000002</c:v>
                </c:pt>
                <c:pt idx="3571">
                  <c:v>-3.96007</c:v>
                </c:pt>
                <c:pt idx="3572">
                  <c:v>-3.96217</c:v>
                </c:pt>
                <c:pt idx="3573">
                  <c:v>-3.9718300000000002</c:v>
                </c:pt>
                <c:pt idx="3574">
                  <c:v>-3.9767800000000002</c:v>
                </c:pt>
                <c:pt idx="3575">
                  <c:v>-3.9843799999999998</c:v>
                </c:pt>
                <c:pt idx="3576">
                  <c:v>-3.9893200000000002</c:v>
                </c:pt>
                <c:pt idx="3577">
                  <c:v>-3.99579</c:v>
                </c:pt>
                <c:pt idx="3578">
                  <c:v>-3.9999600000000002</c:v>
                </c:pt>
                <c:pt idx="3579">
                  <c:v>-4.0067000000000004</c:v>
                </c:pt>
                <c:pt idx="3580">
                  <c:v>-4.0147500000000003</c:v>
                </c:pt>
                <c:pt idx="3581">
                  <c:v>-4.0160900000000002</c:v>
                </c:pt>
                <c:pt idx="3582">
                  <c:v>-4.0223899999999997</c:v>
                </c:pt>
                <c:pt idx="3583">
                  <c:v>-4.0266200000000003</c:v>
                </c:pt>
                <c:pt idx="3584">
                  <c:v>-4.0346399999999996</c:v>
                </c:pt>
                <c:pt idx="3585">
                  <c:v>-4.0346399999999996</c:v>
                </c:pt>
                <c:pt idx="3586">
                  <c:v>-4.03735</c:v>
                </c:pt>
                <c:pt idx="3587">
                  <c:v>-4.0440300000000002</c:v>
                </c:pt>
                <c:pt idx="3588">
                  <c:v>-4.0475399999999997</c:v>
                </c:pt>
                <c:pt idx="3589">
                  <c:v>-4.0478899999999998</c:v>
                </c:pt>
                <c:pt idx="3590">
                  <c:v>-4.0499099999999997</c:v>
                </c:pt>
                <c:pt idx="3591">
                  <c:v>-4.0563000000000002</c:v>
                </c:pt>
                <c:pt idx="3592">
                  <c:v>-4.0595400000000001</c:v>
                </c:pt>
                <c:pt idx="3593">
                  <c:v>-4.0637400000000001</c:v>
                </c:pt>
                <c:pt idx="3594">
                  <c:v>-4.0661199999999997</c:v>
                </c:pt>
                <c:pt idx="3595">
                  <c:v>-4.0728</c:v>
                </c:pt>
                <c:pt idx="3596">
                  <c:v>-4.08047</c:v>
                </c:pt>
                <c:pt idx="3597">
                  <c:v>-4.08629</c:v>
                </c:pt>
                <c:pt idx="3598">
                  <c:v>-4.0880900000000002</c:v>
                </c:pt>
                <c:pt idx="3599">
                  <c:v>-4.09246</c:v>
                </c:pt>
                <c:pt idx="3600">
                  <c:v>-4.1046100000000001</c:v>
                </c:pt>
                <c:pt idx="3601">
                  <c:v>-4.1046100000000001</c:v>
                </c:pt>
                <c:pt idx="3602">
                  <c:v>-4.1113499999999998</c:v>
                </c:pt>
                <c:pt idx="3603">
                  <c:v>-4.1120099999999997</c:v>
                </c:pt>
                <c:pt idx="3604">
                  <c:v>-4.1191399999999998</c:v>
                </c:pt>
                <c:pt idx="3605">
                  <c:v>-4.1200099999999997</c:v>
                </c:pt>
                <c:pt idx="3606">
                  <c:v>-4.1266999999999996</c:v>
                </c:pt>
                <c:pt idx="3607">
                  <c:v>-4.1275199999999996</c:v>
                </c:pt>
                <c:pt idx="3608">
                  <c:v>-4.1275199999999996</c:v>
                </c:pt>
                <c:pt idx="3609">
                  <c:v>-4.1304499999999997</c:v>
                </c:pt>
                <c:pt idx="3610">
                  <c:v>-4.1304499999999997</c:v>
                </c:pt>
                <c:pt idx="3611">
                  <c:v>-4.13232</c:v>
                </c:pt>
                <c:pt idx="3612">
                  <c:v>-4.1324899999999998</c:v>
                </c:pt>
                <c:pt idx="3613">
                  <c:v>-4.1349099999999996</c:v>
                </c:pt>
                <c:pt idx="3614">
                  <c:v>-4.1349099999999996</c:v>
                </c:pt>
                <c:pt idx="3615">
                  <c:v>-4.1349099999999996</c:v>
                </c:pt>
                <c:pt idx="3616">
                  <c:v>-4.1413200000000003</c:v>
                </c:pt>
                <c:pt idx="3617">
                  <c:v>-4.1413200000000003</c:v>
                </c:pt>
                <c:pt idx="3618">
                  <c:v>-4.1413200000000003</c:v>
                </c:pt>
                <c:pt idx="3619">
                  <c:v>-4.1415699999999998</c:v>
                </c:pt>
                <c:pt idx="3620">
                  <c:v>-4.14534</c:v>
                </c:pt>
                <c:pt idx="3621">
                  <c:v>-4.14534</c:v>
                </c:pt>
                <c:pt idx="3622">
                  <c:v>-4.1463400000000004</c:v>
                </c:pt>
                <c:pt idx="3623">
                  <c:v>-4.1478599999999997</c:v>
                </c:pt>
                <c:pt idx="3624">
                  <c:v>-4.1498799999999996</c:v>
                </c:pt>
                <c:pt idx="3625">
                  <c:v>-4.1498799999999996</c:v>
                </c:pt>
                <c:pt idx="3626">
                  <c:v>-4.1528600000000004</c:v>
                </c:pt>
                <c:pt idx="3627">
                  <c:v>-4.1533699999999998</c:v>
                </c:pt>
                <c:pt idx="3628">
                  <c:v>-4.1565700000000003</c:v>
                </c:pt>
                <c:pt idx="3629">
                  <c:v>-4.1565700000000003</c:v>
                </c:pt>
                <c:pt idx="3630">
                  <c:v>-4.1565700000000003</c:v>
                </c:pt>
                <c:pt idx="3631">
                  <c:v>-4.1606399999999999</c:v>
                </c:pt>
                <c:pt idx="3632">
                  <c:v>-4.1626200000000004</c:v>
                </c:pt>
                <c:pt idx="3633">
                  <c:v>-4.1631799999999997</c:v>
                </c:pt>
                <c:pt idx="3634">
                  <c:v>-4.1674100000000003</c:v>
                </c:pt>
                <c:pt idx="3635">
                  <c:v>-4.1726200000000002</c:v>
                </c:pt>
                <c:pt idx="3636">
                  <c:v>-4.1732800000000001</c:v>
                </c:pt>
                <c:pt idx="3637">
                  <c:v>-4.1787200000000002</c:v>
                </c:pt>
                <c:pt idx="3638">
                  <c:v>-4.1819499999999996</c:v>
                </c:pt>
                <c:pt idx="3639">
                  <c:v>-4.1877800000000001</c:v>
                </c:pt>
                <c:pt idx="3640">
                  <c:v>-4.1925499999999998</c:v>
                </c:pt>
                <c:pt idx="3641">
                  <c:v>-4.1992700000000003</c:v>
                </c:pt>
                <c:pt idx="3642">
                  <c:v>-4.2036600000000002</c:v>
                </c:pt>
                <c:pt idx="3643">
                  <c:v>-4.2087000000000003</c:v>
                </c:pt>
                <c:pt idx="3644">
                  <c:v>-4.2138499999999999</c:v>
                </c:pt>
                <c:pt idx="3645">
                  <c:v>-4.2195799999999997</c:v>
                </c:pt>
                <c:pt idx="3646">
                  <c:v>-4.2233200000000002</c:v>
                </c:pt>
                <c:pt idx="3647">
                  <c:v>-4.2237200000000001</c:v>
                </c:pt>
                <c:pt idx="3648">
                  <c:v>-4.2297200000000004</c:v>
                </c:pt>
                <c:pt idx="3649">
                  <c:v>-4.2323899999999997</c:v>
                </c:pt>
                <c:pt idx="3650">
                  <c:v>-4.2366099999999998</c:v>
                </c:pt>
                <c:pt idx="3651">
                  <c:v>-4.2378299999999998</c:v>
                </c:pt>
                <c:pt idx="3652">
                  <c:v>-4.2421800000000003</c:v>
                </c:pt>
                <c:pt idx="3653">
                  <c:v>-4.2462099999999996</c:v>
                </c:pt>
                <c:pt idx="3654">
                  <c:v>-4.2496499999999999</c:v>
                </c:pt>
                <c:pt idx="3655">
                  <c:v>-4.2555800000000001</c:v>
                </c:pt>
                <c:pt idx="3656">
                  <c:v>-4.2583799999999998</c:v>
                </c:pt>
                <c:pt idx="3657">
                  <c:v>-4.2642800000000003</c:v>
                </c:pt>
                <c:pt idx="3658">
                  <c:v>-4.2719199999999997</c:v>
                </c:pt>
                <c:pt idx="3659">
                  <c:v>-4.2787600000000001</c:v>
                </c:pt>
                <c:pt idx="3660">
                  <c:v>-4.2827700000000002</c:v>
                </c:pt>
                <c:pt idx="3661">
                  <c:v>-4.2895799999999999</c:v>
                </c:pt>
                <c:pt idx="3662">
                  <c:v>-4.2988999999999997</c:v>
                </c:pt>
                <c:pt idx="3663">
                  <c:v>-4.3039899999999998</c:v>
                </c:pt>
                <c:pt idx="3664">
                  <c:v>-4.3079999999999998</c:v>
                </c:pt>
                <c:pt idx="3665">
                  <c:v>-4.3166700000000002</c:v>
                </c:pt>
                <c:pt idx="3666">
                  <c:v>-4.3247299999999997</c:v>
                </c:pt>
                <c:pt idx="3667">
                  <c:v>-4.3289200000000001</c:v>
                </c:pt>
                <c:pt idx="3668">
                  <c:v>-4.3373400000000002</c:v>
                </c:pt>
                <c:pt idx="3669">
                  <c:v>-4.3415999999999997</c:v>
                </c:pt>
                <c:pt idx="3670">
                  <c:v>-4.3456299999999999</c:v>
                </c:pt>
                <c:pt idx="3671">
                  <c:v>-4.3552099999999996</c:v>
                </c:pt>
                <c:pt idx="3672">
                  <c:v>-4.3609600000000004</c:v>
                </c:pt>
                <c:pt idx="3673">
                  <c:v>-4.3609600000000004</c:v>
                </c:pt>
                <c:pt idx="3674">
                  <c:v>-4.3661700000000003</c:v>
                </c:pt>
                <c:pt idx="3675">
                  <c:v>-4.3719000000000001</c:v>
                </c:pt>
                <c:pt idx="3676">
                  <c:v>-4.3769</c:v>
                </c:pt>
                <c:pt idx="3677">
                  <c:v>-4.3812199999999999</c:v>
                </c:pt>
                <c:pt idx="3678">
                  <c:v>-4.3837400000000004</c:v>
                </c:pt>
                <c:pt idx="3679">
                  <c:v>-4.3907299999999996</c:v>
                </c:pt>
                <c:pt idx="3680">
                  <c:v>-4.3957499999999996</c:v>
                </c:pt>
                <c:pt idx="3681">
                  <c:v>-4.4029199999999999</c:v>
                </c:pt>
                <c:pt idx="3682">
                  <c:v>-4.40855</c:v>
                </c:pt>
                <c:pt idx="3683">
                  <c:v>-4.4137399999999998</c:v>
                </c:pt>
                <c:pt idx="3684">
                  <c:v>-4.4221700000000004</c:v>
                </c:pt>
                <c:pt idx="3685">
                  <c:v>-4.42971</c:v>
                </c:pt>
                <c:pt idx="3686">
                  <c:v>-4.43466</c:v>
                </c:pt>
                <c:pt idx="3687">
                  <c:v>-4.4436600000000004</c:v>
                </c:pt>
                <c:pt idx="3688">
                  <c:v>-4.4520099999999996</c:v>
                </c:pt>
                <c:pt idx="3689">
                  <c:v>-4.4577999999999998</c:v>
                </c:pt>
                <c:pt idx="3690">
                  <c:v>-4.4656099999999999</c:v>
                </c:pt>
                <c:pt idx="3691">
                  <c:v>-4.46983</c:v>
                </c:pt>
                <c:pt idx="3692">
                  <c:v>-4.4805099999999998</c:v>
                </c:pt>
                <c:pt idx="3693">
                  <c:v>-4.4868100000000002</c:v>
                </c:pt>
                <c:pt idx="3694">
                  <c:v>-4.4942500000000001</c:v>
                </c:pt>
                <c:pt idx="3695">
                  <c:v>-4.4988099999999998</c:v>
                </c:pt>
                <c:pt idx="3696">
                  <c:v>-4.5066499999999996</c:v>
                </c:pt>
                <c:pt idx="3697">
                  <c:v>-4.5143800000000001</c:v>
                </c:pt>
                <c:pt idx="3698">
                  <c:v>-4.5232900000000003</c:v>
                </c:pt>
                <c:pt idx="3699">
                  <c:v>-4.5313800000000004</c:v>
                </c:pt>
                <c:pt idx="3700">
                  <c:v>-4.53728</c:v>
                </c:pt>
                <c:pt idx="3701">
                  <c:v>-4.5461999999999998</c:v>
                </c:pt>
                <c:pt idx="3702">
                  <c:v>-4.5548200000000003</c:v>
                </c:pt>
                <c:pt idx="3703">
                  <c:v>-4.5667600000000004</c:v>
                </c:pt>
                <c:pt idx="3704">
                  <c:v>-4.5754000000000001</c:v>
                </c:pt>
                <c:pt idx="3705">
                  <c:v>-4.5811999999999999</c:v>
                </c:pt>
                <c:pt idx="3706">
                  <c:v>-4.5965499999999997</c:v>
                </c:pt>
                <c:pt idx="3707">
                  <c:v>-4.6052200000000001</c:v>
                </c:pt>
                <c:pt idx="3708">
                  <c:v>-4.6216999999999997</c:v>
                </c:pt>
                <c:pt idx="3709">
                  <c:v>-4.6424899999999996</c:v>
                </c:pt>
                <c:pt idx="3710">
                  <c:v>-4.6424899999999996</c:v>
                </c:pt>
                <c:pt idx="3711">
                  <c:v>-4.6439199999999996</c:v>
                </c:pt>
                <c:pt idx="3712">
                  <c:v>-4.6524400000000004</c:v>
                </c:pt>
                <c:pt idx="3713">
                  <c:v>-4.6524400000000004</c:v>
                </c:pt>
                <c:pt idx="3714">
                  <c:v>-4.6580300000000001</c:v>
                </c:pt>
                <c:pt idx="3715">
                  <c:v>-4.6665099999999997</c:v>
                </c:pt>
                <c:pt idx="3716">
                  <c:v>-4.6709899999999998</c:v>
                </c:pt>
                <c:pt idx="3717">
                  <c:v>-4.67713</c:v>
                </c:pt>
                <c:pt idx="3718">
                  <c:v>-4.6829700000000001</c:v>
                </c:pt>
                <c:pt idx="3719">
                  <c:v>-4.6913499999999999</c:v>
                </c:pt>
                <c:pt idx="3720">
                  <c:v>-4.7001200000000001</c:v>
                </c:pt>
                <c:pt idx="3721">
                  <c:v>-4.7052399999999999</c:v>
                </c:pt>
                <c:pt idx="3722">
                  <c:v>-4.7136699999999996</c:v>
                </c:pt>
                <c:pt idx="3723">
                  <c:v>-4.7220599999999999</c:v>
                </c:pt>
                <c:pt idx="3724">
                  <c:v>-4.7272100000000004</c:v>
                </c:pt>
                <c:pt idx="3725">
                  <c:v>-4.7407599999999999</c:v>
                </c:pt>
                <c:pt idx="3726">
                  <c:v>-4.7457399999999996</c:v>
                </c:pt>
                <c:pt idx="3727">
                  <c:v>-4.7521399999999998</c:v>
                </c:pt>
                <c:pt idx="3728">
                  <c:v>-4.7635899999999998</c:v>
                </c:pt>
                <c:pt idx="3729">
                  <c:v>-4.7717499999999999</c:v>
                </c:pt>
                <c:pt idx="3730">
                  <c:v>-4.7778</c:v>
                </c:pt>
                <c:pt idx="3731">
                  <c:v>-4.7836800000000004</c:v>
                </c:pt>
                <c:pt idx="3732">
                  <c:v>-4.7963100000000001</c:v>
                </c:pt>
                <c:pt idx="3733">
                  <c:v>-4.8018200000000002</c:v>
                </c:pt>
                <c:pt idx="3734">
                  <c:v>-4.8097799999999999</c:v>
                </c:pt>
                <c:pt idx="3735">
                  <c:v>-4.8162000000000003</c:v>
                </c:pt>
                <c:pt idx="3736">
                  <c:v>-4.8254900000000003</c:v>
                </c:pt>
                <c:pt idx="3737">
                  <c:v>-4.8318399999999997</c:v>
                </c:pt>
                <c:pt idx="3738">
                  <c:v>-4.8365900000000002</c:v>
                </c:pt>
                <c:pt idx="3739">
                  <c:v>-4.8445600000000004</c:v>
                </c:pt>
                <c:pt idx="3740">
                  <c:v>-4.8474700000000004</c:v>
                </c:pt>
                <c:pt idx="3741">
                  <c:v>-4.8584500000000004</c:v>
                </c:pt>
                <c:pt idx="3742">
                  <c:v>-4.8620000000000001</c:v>
                </c:pt>
                <c:pt idx="3743">
                  <c:v>-4.8713199999999999</c:v>
                </c:pt>
                <c:pt idx="3744">
                  <c:v>-4.8795799999999998</c:v>
                </c:pt>
                <c:pt idx="3745">
                  <c:v>-4.8840599999999998</c:v>
                </c:pt>
                <c:pt idx="3746">
                  <c:v>-4.8968800000000003</c:v>
                </c:pt>
                <c:pt idx="3747">
                  <c:v>-4.9030800000000001</c:v>
                </c:pt>
                <c:pt idx="3748">
                  <c:v>-4.9113600000000002</c:v>
                </c:pt>
                <c:pt idx="3749">
                  <c:v>-4.9224199999999998</c:v>
                </c:pt>
                <c:pt idx="3750">
                  <c:v>-4.93255</c:v>
                </c:pt>
                <c:pt idx="3751">
                  <c:v>-4.9404500000000002</c:v>
                </c:pt>
                <c:pt idx="3752">
                  <c:v>-4.94848</c:v>
                </c:pt>
                <c:pt idx="3753">
                  <c:v>-4.9544699999999997</c:v>
                </c:pt>
                <c:pt idx="3754">
                  <c:v>-4.9618799999999998</c:v>
                </c:pt>
                <c:pt idx="3755">
                  <c:v>-4.9653700000000001</c:v>
                </c:pt>
                <c:pt idx="3756">
                  <c:v>-4.9687200000000002</c:v>
                </c:pt>
                <c:pt idx="3757">
                  <c:v>-4.97316</c:v>
                </c:pt>
                <c:pt idx="3758">
                  <c:v>-4.9788199999999998</c:v>
                </c:pt>
                <c:pt idx="3759">
                  <c:v>-4.9815899999999997</c:v>
                </c:pt>
                <c:pt idx="3760">
                  <c:v>-4.9888199999999996</c:v>
                </c:pt>
                <c:pt idx="3761">
                  <c:v>-4.9949700000000004</c:v>
                </c:pt>
                <c:pt idx="3762">
                  <c:v>-4.9952100000000002</c:v>
                </c:pt>
                <c:pt idx="3763">
                  <c:v>-5.0028699999999997</c:v>
                </c:pt>
                <c:pt idx="3764">
                  <c:v>-5.0055100000000001</c:v>
                </c:pt>
                <c:pt idx="3765">
                  <c:v>-5.0120800000000001</c:v>
                </c:pt>
                <c:pt idx="3766">
                  <c:v>-5.0120800000000001</c:v>
                </c:pt>
                <c:pt idx="3767">
                  <c:v>-5.0196500000000004</c:v>
                </c:pt>
                <c:pt idx="3768">
                  <c:v>-5.02536</c:v>
                </c:pt>
                <c:pt idx="3769">
                  <c:v>-5.0282299999999998</c:v>
                </c:pt>
                <c:pt idx="3770">
                  <c:v>-5.0325800000000003</c:v>
                </c:pt>
                <c:pt idx="3771">
                  <c:v>-5.0384599999999997</c:v>
                </c:pt>
                <c:pt idx="3772">
                  <c:v>-5.0447899999999999</c:v>
                </c:pt>
                <c:pt idx="3773">
                  <c:v>-5.0447899999999999</c:v>
                </c:pt>
                <c:pt idx="3774">
                  <c:v>-5.0509899999999996</c:v>
                </c:pt>
                <c:pt idx="3775">
                  <c:v>-5.0553999999999997</c:v>
                </c:pt>
                <c:pt idx="3776">
                  <c:v>-5.05945</c:v>
                </c:pt>
                <c:pt idx="3777">
                  <c:v>-5.05945</c:v>
                </c:pt>
                <c:pt idx="3778">
                  <c:v>-5.06792</c:v>
                </c:pt>
                <c:pt idx="3779">
                  <c:v>-5.06792</c:v>
                </c:pt>
                <c:pt idx="3780">
                  <c:v>-5.06792</c:v>
                </c:pt>
                <c:pt idx="3781">
                  <c:v>-5.0735200000000003</c:v>
                </c:pt>
                <c:pt idx="3782">
                  <c:v>-5.0751299999999997</c:v>
                </c:pt>
                <c:pt idx="3783">
                  <c:v>-5.0751299999999997</c:v>
                </c:pt>
                <c:pt idx="3784">
                  <c:v>-5.0751600000000003</c:v>
                </c:pt>
                <c:pt idx="3785">
                  <c:v>-5.0830200000000003</c:v>
                </c:pt>
                <c:pt idx="3786">
                  <c:v>-5.0830200000000003</c:v>
                </c:pt>
                <c:pt idx="3787">
                  <c:v>-5.0864500000000001</c:v>
                </c:pt>
                <c:pt idx="3788">
                  <c:v>-5.0873900000000001</c:v>
                </c:pt>
                <c:pt idx="3789">
                  <c:v>-5.0934600000000003</c:v>
                </c:pt>
                <c:pt idx="3790">
                  <c:v>-5.0975999999999999</c:v>
                </c:pt>
                <c:pt idx="3791">
                  <c:v>-5.0982700000000003</c:v>
                </c:pt>
                <c:pt idx="3792">
                  <c:v>-5.1052999999999997</c:v>
                </c:pt>
                <c:pt idx="3793">
                  <c:v>-5.1069399999999998</c:v>
                </c:pt>
                <c:pt idx="3794">
                  <c:v>-5.1131099999999998</c:v>
                </c:pt>
                <c:pt idx="3795">
                  <c:v>-5.1158700000000001</c:v>
                </c:pt>
                <c:pt idx="3796">
                  <c:v>-5.1185200000000002</c:v>
                </c:pt>
                <c:pt idx="3797">
                  <c:v>-5.1244899999999998</c:v>
                </c:pt>
                <c:pt idx="3798">
                  <c:v>-5.1304699999999999</c:v>
                </c:pt>
                <c:pt idx="3799">
                  <c:v>-5.1309300000000002</c:v>
                </c:pt>
                <c:pt idx="3800">
                  <c:v>-5.1383799999999997</c:v>
                </c:pt>
                <c:pt idx="3801">
                  <c:v>-5.1430600000000002</c:v>
                </c:pt>
                <c:pt idx="3802">
                  <c:v>-5.1437200000000001</c:v>
                </c:pt>
                <c:pt idx="3803">
                  <c:v>-5.1501799999999998</c:v>
                </c:pt>
                <c:pt idx="3804">
                  <c:v>-5.1551299999999998</c:v>
                </c:pt>
                <c:pt idx="3805">
                  <c:v>-5.1588900000000004</c:v>
                </c:pt>
                <c:pt idx="3806">
                  <c:v>-5.1588900000000004</c:v>
                </c:pt>
                <c:pt idx="3807">
                  <c:v>-5.1663100000000002</c:v>
                </c:pt>
                <c:pt idx="3808">
                  <c:v>-5.1711499999999999</c:v>
                </c:pt>
                <c:pt idx="3809">
                  <c:v>-5.1756700000000002</c:v>
                </c:pt>
                <c:pt idx="3810">
                  <c:v>-5.1777100000000003</c:v>
                </c:pt>
                <c:pt idx="3811">
                  <c:v>-5.1855099999999998</c:v>
                </c:pt>
                <c:pt idx="3812">
                  <c:v>-5.1879600000000003</c:v>
                </c:pt>
                <c:pt idx="3813">
                  <c:v>-5.1927399999999997</c:v>
                </c:pt>
                <c:pt idx="3814">
                  <c:v>-5.2001499999999998</c:v>
                </c:pt>
                <c:pt idx="3815">
                  <c:v>-5.2023200000000003</c:v>
                </c:pt>
                <c:pt idx="3816">
                  <c:v>-5.2066699999999999</c:v>
                </c:pt>
                <c:pt idx="3817">
                  <c:v>-5.2112299999999996</c:v>
                </c:pt>
                <c:pt idx="3818">
                  <c:v>-5.2164599999999997</c:v>
                </c:pt>
                <c:pt idx="3819">
                  <c:v>-5.2209599999999998</c:v>
                </c:pt>
                <c:pt idx="3820">
                  <c:v>-5.2255500000000001</c:v>
                </c:pt>
                <c:pt idx="3821">
                  <c:v>-5.2293500000000002</c:v>
                </c:pt>
                <c:pt idx="3822">
                  <c:v>-5.2356600000000002</c:v>
                </c:pt>
                <c:pt idx="3823">
                  <c:v>-5.2386799999999996</c:v>
                </c:pt>
                <c:pt idx="3824">
                  <c:v>-5.2436600000000002</c:v>
                </c:pt>
                <c:pt idx="3825">
                  <c:v>-5.2494699999999996</c:v>
                </c:pt>
                <c:pt idx="3826">
                  <c:v>-5.25223</c:v>
                </c:pt>
                <c:pt idx="3827">
                  <c:v>-5.2593399999999999</c:v>
                </c:pt>
                <c:pt idx="3828">
                  <c:v>-5.2601399999999998</c:v>
                </c:pt>
                <c:pt idx="3829">
                  <c:v>-5.2660299999999998</c:v>
                </c:pt>
                <c:pt idx="3830">
                  <c:v>-5.2751200000000003</c:v>
                </c:pt>
                <c:pt idx="3831">
                  <c:v>-5.2783499999999997</c:v>
                </c:pt>
                <c:pt idx="3832">
                  <c:v>-5.2812700000000001</c:v>
                </c:pt>
                <c:pt idx="3833">
                  <c:v>-5.2896999999999998</c:v>
                </c:pt>
                <c:pt idx="3834">
                  <c:v>-5.29732</c:v>
                </c:pt>
                <c:pt idx="3835">
                  <c:v>-5.3014799999999997</c:v>
                </c:pt>
                <c:pt idx="3836">
                  <c:v>-5.3079400000000003</c:v>
                </c:pt>
                <c:pt idx="3837">
                  <c:v>-5.3140099999999997</c:v>
                </c:pt>
                <c:pt idx="3838">
                  <c:v>-5.3235000000000001</c:v>
                </c:pt>
                <c:pt idx="3839">
                  <c:v>-5.32585</c:v>
                </c:pt>
                <c:pt idx="3840">
                  <c:v>-5.3328899999999999</c:v>
                </c:pt>
                <c:pt idx="3841">
                  <c:v>-5.3416899999999998</c:v>
                </c:pt>
                <c:pt idx="3842">
                  <c:v>-5.3488600000000002</c:v>
                </c:pt>
                <c:pt idx="3843">
                  <c:v>-5.3505799999999999</c:v>
                </c:pt>
                <c:pt idx="3844">
                  <c:v>-5.3616000000000001</c:v>
                </c:pt>
                <c:pt idx="3845">
                  <c:v>-5.3668800000000001</c:v>
                </c:pt>
                <c:pt idx="3846">
                  <c:v>-5.3717100000000002</c:v>
                </c:pt>
                <c:pt idx="3847">
                  <c:v>-5.3789800000000003</c:v>
                </c:pt>
                <c:pt idx="3848">
                  <c:v>-5.3877499999999996</c:v>
                </c:pt>
                <c:pt idx="3849">
                  <c:v>-5.3928599999999998</c:v>
                </c:pt>
                <c:pt idx="3850">
                  <c:v>-5.3958599999999999</c:v>
                </c:pt>
                <c:pt idx="3851">
                  <c:v>-5.4044400000000001</c:v>
                </c:pt>
                <c:pt idx="3852">
                  <c:v>-5.4146400000000003</c:v>
                </c:pt>
                <c:pt idx="3853">
                  <c:v>-5.4198700000000004</c:v>
                </c:pt>
                <c:pt idx="3854">
                  <c:v>-5.4255699999999996</c:v>
                </c:pt>
                <c:pt idx="3855">
                  <c:v>-5.4336500000000001</c:v>
                </c:pt>
                <c:pt idx="3856">
                  <c:v>-5.4410800000000004</c:v>
                </c:pt>
                <c:pt idx="3857">
                  <c:v>-5.44442</c:v>
                </c:pt>
                <c:pt idx="3858">
                  <c:v>-5.4519200000000003</c:v>
                </c:pt>
                <c:pt idx="3859">
                  <c:v>-5.4584099999999998</c:v>
                </c:pt>
                <c:pt idx="3860">
                  <c:v>-5.4636500000000003</c:v>
                </c:pt>
                <c:pt idx="3861">
                  <c:v>-5.4697399999999998</c:v>
                </c:pt>
                <c:pt idx="3862">
                  <c:v>-5.4745400000000002</c:v>
                </c:pt>
                <c:pt idx="3863">
                  <c:v>-5.4787100000000004</c:v>
                </c:pt>
                <c:pt idx="3864">
                  <c:v>-5.4872300000000003</c:v>
                </c:pt>
                <c:pt idx="3865">
                  <c:v>-5.4906499999999996</c:v>
                </c:pt>
                <c:pt idx="3866">
                  <c:v>-5.4981299999999997</c:v>
                </c:pt>
                <c:pt idx="3867">
                  <c:v>-5.5012100000000004</c:v>
                </c:pt>
                <c:pt idx="3868">
                  <c:v>-5.5038200000000002</c:v>
                </c:pt>
                <c:pt idx="3869">
                  <c:v>-5.5109300000000001</c:v>
                </c:pt>
                <c:pt idx="3870">
                  <c:v>-5.51797</c:v>
                </c:pt>
                <c:pt idx="3871">
                  <c:v>-5.5241300000000004</c:v>
                </c:pt>
                <c:pt idx="3872">
                  <c:v>-5.5241300000000004</c:v>
                </c:pt>
                <c:pt idx="3873">
                  <c:v>-5.5322399999999998</c:v>
                </c:pt>
                <c:pt idx="3874">
                  <c:v>-5.5394800000000002</c:v>
                </c:pt>
                <c:pt idx="3875">
                  <c:v>-5.5420600000000002</c:v>
                </c:pt>
                <c:pt idx="3876">
                  <c:v>-5.5482500000000003</c:v>
                </c:pt>
                <c:pt idx="3877">
                  <c:v>-5.5536599999999998</c:v>
                </c:pt>
                <c:pt idx="3878">
                  <c:v>-5.5603499999999997</c:v>
                </c:pt>
                <c:pt idx="3879">
                  <c:v>-5.5643500000000001</c:v>
                </c:pt>
                <c:pt idx="3880">
                  <c:v>-5.5713999999999997</c:v>
                </c:pt>
                <c:pt idx="3881">
                  <c:v>-5.57599</c:v>
                </c:pt>
                <c:pt idx="3882">
                  <c:v>-5.5812200000000001</c:v>
                </c:pt>
                <c:pt idx="3883">
                  <c:v>-5.5869400000000002</c:v>
                </c:pt>
                <c:pt idx="3884">
                  <c:v>-5.5933999999999999</c:v>
                </c:pt>
                <c:pt idx="3885">
                  <c:v>-5.5995400000000002</c:v>
                </c:pt>
                <c:pt idx="3886">
                  <c:v>-5.6077500000000002</c:v>
                </c:pt>
                <c:pt idx="3887">
                  <c:v>-5.6154599999999997</c:v>
                </c:pt>
                <c:pt idx="3888">
                  <c:v>-5.62066</c:v>
                </c:pt>
                <c:pt idx="3889">
                  <c:v>-5.6295200000000003</c:v>
                </c:pt>
                <c:pt idx="3890">
                  <c:v>-5.6355399999999998</c:v>
                </c:pt>
                <c:pt idx="3891">
                  <c:v>-5.6444700000000001</c:v>
                </c:pt>
                <c:pt idx="3892">
                  <c:v>-5.6512200000000004</c:v>
                </c:pt>
                <c:pt idx="3893">
                  <c:v>-5.6576700000000004</c:v>
                </c:pt>
                <c:pt idx="3894">
                  <c:v>-5.6608900000000002</c:v>
                </c:pt>
                <c:pt idx="3895">
                  <c:v>-5.6707900000000002</c:v>
                </c:pt>
                <c:pt idx="3896">
                  <c:v>-5.6790900000000004</c:v>
                </c:pt>
                <c:pt idx="3897">
                  <c:v>-5.6866099999999999</c:v>
                </c:pt>
                <c:pt idx="3898">
                  <c:v>-5.6904000000000003</c:v>
                </c:pt>
                <c:pt idx="3899">
                  <c:v>-5.6971299999999996</c:v>
                </c:pt>
                <c:pt idx="3900">
                  <c:v>-5.7070400000000001</c:v>
                </c:pt>
                <c:pt idx="3901">
                  <c:v>-5.71136</c:v>
                </c:pt>
                <c:pt idx="3902">
                  <c:v>-5.7178699999999996</c:v>
                </c:pt>
                <c:pt idx="3903">
                  <c:v>-5.7240099999999998</c:v>
                </c:pt>
                <c:pt idx="3904">
                  <c:v>-5.7293900000000004</c:v>
                </c:pt>
                <c:pt idx="3905">
                  <c:v>-5.7374999999999998</c:v>
                </c:pt>
                <c:pt idx="3906">
                  <c:v>-5.7434099999999999</c:v>
                </c:pt>
                <c:pt idx="3907">
                  <c:v>-5.7472000000000003</c:v>
                </c:pt>
                <c:pt idx="3908">
                  <c:v>-5.7548700000000004</c:v>
                </c:pt>
                <c:pt idx="3909">
                  <c:v>-5.7585199999999999</c:v>
                </c:pt>
                <c:pt idx="3910">
                  <c:v>-5.7652299999999999</c:v>
                </c:pt>
                <c:pt idx="3911">
                  <c:v>-5.7693000000000003</c:v>
                </c:pt>
                <c:pt idx="3912">
                  <c:v>-5.7732900000000003</c:v>
                </c:pt>
                <c:pt idx="3913">
                  <c:v>-5.7800399999999996</c:v>
                </c:pt>
                <c:pt idx="3914">
                  <c:v>-5.78484</c:v>
                </c:pt>
                <c:pt idx="3915">
                  <c:v>-5.7892700000000001</c:v>
                </c:pt>
                <c:pt idx="3916">
                  <c:v>-5.7927799999999996</c:v>
                </c:pt>
                <c:pt idx="3917">
                  <c:v>-5.7977100000000004</c:v>
                </c:pt>
                <c:pt idx="3918">
                  <c:v>-5.8053699999999999</c:v>
                </c:pt>
                <c:pt idx="3919">
                  <c:v>-5.8101000000000003</c:v>
                </c:pt>
                <c:pt idx="3920">
                  <c:v>-5.8127300000000002</c:v>
                </c:pt>
                <c:pt idx="3921">
                  <c:v>-5.8164199999999999</c:v>
                </c:pt>
                <c:pt idx="3922">
                  <c:v>-5.8239099999999997</c:v>
                </c:pt>
                <c:pt idx="3923">
                  <c:v>-5.8265000000000002</c:v>
                </c:pt>
                <c:pt idx="3924">
                  <c:v>-5.8295300000000001</c:v>
                </c:pt>
                <c:pt idx="3925">
                  <c:v>-5.83223</c:v>
                </c:pt>
                <c:pt idx="3926">
                  <c:v>-5.8400800000000004</c:v>
                </c:pt>
                <c:pt idx="3927">
                  <c:v>-5.8427499999999997</c:v>
                </c:pt>
                <c:pt idx="3928">
                  <c:v>-5.84781</c:v>
                </c:pt>
                <c:pt idx="3929">
                  <c:v>-5.8515199999999998</c:v>
                </c:pt>
                <c:pt idx="3930">
                  <c:v>-5.8558000000000003</c:v>
                </c:pt>
                <c:pt idx="3931">
                  <c:v>-5.8585900000000004</c:v>
                </c:pt>
                <c:pt idx="3932">
                  <c:v>-5.86496</c:v>
                </c:pt>
                <c:pt idx="3933">
                  <c:v>-5.8670600000000004</c:v>
                </c:pt>
                <c:pt idx="3934">
                  <c:v>-5.8707599999999998</c:v>
                </c:pt>
                <c:pt idx="3935">
                  <c:v>-5.8751300000000004</c:v>
                </c:pt>
                <c:pt idx="3936">
                  <c:v>-5.8816199999999998</c:v>
                </c:pt>
                <c:pt idx="3937">
                  <c:v>-5.8858100000000002</c:v>
                </c:pt>
                <c:pt idx="3938">
                  <c:v>-5.8858100000000002</c:v>
                </c:pt>
                <c:pt idx="3939">
                  <c:v>-5.8939199999999996</c:v>
                </c:pt>
                <c:pt idx="3940">
                  <c:v>-5.8994400000000002</c:v>
                </c:pt>
                <c:pt idx="3941">
                  <c:v>-5.90116</c:v>
                </c:pt>
                <c:pt idx="3942">
                  <c:v>-5.9063400000000001</c:v>
                </c:pt>
                <c:pt idx="3943">
                  <c:v>-5.9116200000000001</c:v>
                </c:pt>
                <c:pt idx="3944">
                  <c:v>-5.9165999999999999</c:v>
                </c:pt>
                <c:pt idx="3945">
                  <c:v>-5.9211</c:v>
                </c:pt>
                <c:pt idx="3946">
                  <c:v>-5.9260299999999999</c:v>
                </c:pt>
                <c:pt idx="3947">
                  <c:v>-5.9305300000000001</c:v>
                </c:pt>
                <c:pt idx="3948">
                  <c:v>-5.9356099999999996</c:v>
                </c:pt>
                <c:pt idx="3949">
                  <c:v>-5.9402600000000003</c:v>
                </c:pt>
                <c:pt idx="3950">
                  <c:v>-5.9466400000000004</c:v>
                </c:pt>
                <c:pt idx="3951">
                  <c:v>-5.9514800000000001</c:v>
                </c:pt>
                <c:pt idx="3952">
                  <c:v>-5.9568700000000003</c:v>
                </c:pt>
                <c:pt idx="3953">
                  <c:v>-5.9639800000000003</c:v>
                </c:pt>
                <c:pt idx="3954">
                  <c:v>-5.9706700000000001</c:v>
                </c:pt>
                <c:pt idx="3955">
                  <c:v>-5.97614</c:v>
                </c:pt>
                <c:pt idx="3956">
                  <c:v>-5.9791699999999999</c:v>
                </c:pt>
                <c:pt idx="3957">
                  <c:v>-5.9868699999999997</c:v>
                </c:pt>
                <c:pt idx="3958">
                  <c:v>-5.9925300000000004</c:v>
                </c:pt>
                <c:pt idx="3959">
                  <c:v>-5.9975699999999996</c:v>
                </c:pt>
                <c:pt idx="3960">
                  <c:v>-5.9990899999999998</c:v>
                </c:pt>
                <c:pt idx="3961">
                  <c:v>-6.0057600000000004</c:v>
                </c:pt>
                <c:pt idx="3962">
                  <c:v>-6.0148099999999998</c:v>
                </c:pt>
                <c:pt idx="3963">
                  <c:v>-6.0188899999999999</c:v>
                </c:pt>
                <c:pt idx="3964">
                  <c:v>-6.0241400000000001</c:v>
                </c:pt>
                <c:pt idx="3965">
                  <c:v>-6.0279499999999997</c:v>
                </c:pt>
                <c:pt idx="3966">
                  <c:v>-6.0354200000000002</c:v>
                </c:pt>
                <c:pt idx="3967">
                  <c:v>-6.0391700000000004</c:v>
                </c:pt>
                <c:pt idx="3968">
                  <c:v>-6.0451800000000002</c:v>
                </c:pt>
                <c:pt idx="3969">
                  <c:v>-6.0518099999999997</c:v>
                </c:pt>
                <c:pt idx="3970">
                  <c:v>-6.05647</c:v>
                </c:pt>
                <c:pt idx="3971">
                  <c:v>-6.0618800000000004</c:v>
                </c:pt>
                <c:pt idx="3972">
                  <c:v>-6.0691800000000002</c:v>
                </c:pt>
                <c:pt idx="3973">
                  <c:v>-6.0737399999999999</c:v>
                </c:pt>
                <c:pt idx="3974">
                  <c:v>-6.0797499999999998</c:v>
                </c:pt>
                <c:pt idx="3975">
                  <c:v>-6.0864500000000001</c:v>
                </c:pt>
                <c:pt idx="3976">
                  <c:v>-6.0914599999999997</c:v>
                </c:pt>
                <c:pt idx="3977">
                  <c:v>-6.0961800000000004</c:v>
                </c:pt>
                <c:pt idx="3978">
                  <c:v>-6.0986599999999997</c:v>
                </c:pt>
                <c:pt idx="3979">
                  <c:v>-6.1049800000000003</c:v>
                </c:pt>
                <c:pt idx="3980">
                  <c:v>-6.1104700000000003</c:v>
                </c:pt>
                <c:pt idx="3981">
                  <c:v>-6.1155099999999996</c:v>
                </c:pt>
                <c:pt idx="3982">
                  <c:v>-6.1195300000000001</c:v>
                </c:pt>
                <c:pt idx="3983">
                  <c:v>-6.1254099999999996</c:v>
                </c:pt>
                <c:pt idx="3984">
                  <c:v>-6.1306399999999996</c:v>
                </c:pt>
                <c:pt idx="3985">
                  <c:v>-6.13415</c:v>
                </c:pt>
                <c:pt idx="3986">
                  <c:v>-6.14175</c:v>
                </c:pt>
                <c:pt idx="3987">
                  <c:v>-6.1445699999999999</c:v>
                </c:pt>
                <c:pt idx="3988">
                  <c:v>-6.1504399999999997</c:v>
                </c:pt>
                <c:pt idx="3989">
                  <c:v>-6.15482</c:v>
                </c:pt>
                <c:pt idx="3990">
                  <c:v>-6.1601400000000002</c:v>
                </c:pt>
                <c:pt idx="3991">
                  <c:v>-6.1650999999999998</c:v>
                </c:pt>
                <c:pt idx="3992">
                  <c:v>-6.1719400000000002</c:v>
                </c:pt>
                <c:pt idx="3993">
                  <c:v>-6.1775700000000002</c:v>
                </c:pt>
                <c:pt idx="3994">
                  <c:v>-6.1829200000000002</c:v>
                </c:pt>
                <c:pt idx="3995">
                  <c:v>-6.1859599999999997</c:v>
                </c:pt>
                <c:pt idx="3996">
                  <c:v>-6.19435</c:v>
                </c:pt>
                <c:pt idx="3997">
                  <c:v>-6.1991800000000001</c:v>
                </c:pt>
                <c:pt idx="3998">
                  <c:v>-6.2046900000000003</c:v>
                </c:pt>
                <c:pt idx="3999">
                  <c:v>-6.2089299999999996</c:v>
                </c:pt>
                <c:pt idx="4000">
                  <c:v>-6.2127400000000002</c:v>
                </c:pt>
                <c:pt idx="4001">
                  <c:v>-6.2172999999999998</c:v>
                </c:pt>
                <c:pt idx="4002">
                  <c:v>-6.2204300000000003</c:v>
                </c:pt>
                <c:pt idx="4003">
                  <c:v>-6.2248900000000003</c:v>
                </c:pt>
                <c:pt idx="4004">
                  <c:v>-6.2265100000000002</c:v>
                </c:pt>
                <c:pt idx="4005">
                  <c:v>-6.23156</c:v>
                </c:pt>
                <c:pt idx="4006">
                  <c:v>-6.2358399999999996</c:v>
                </c:pt>
                <c:pt idx="4007">
                  <c:v>-6.2383100000000002</c:v>
                </c:pt>
                <c:pt idx="4008">
                  <c:v>-6.2410800000000002</c:v>
                </c:pt>
                <c:pt idx="4009">
                  <c:v>-6.2439400000000003</c:v>
                </c:pt>
                <c:pt idx="4010">
                  <c:v>-6.2472399999999997</c:v>
                </c:pt>
                <c:pt idx="4011">
                  <c:v>-6.24932</c:v>
                </c:pt>
                <c:pt idx="4012">
                  <c:v>-6.2509300000000003</c:v>
                </c:pt>
                <c:pt idx="4013">
                  <c:v>-6.2520699999999998</c:v>
                </c:pt>
                <c:pt idx="4014">
                  <c:v>-6.2566899999999999</c:v>
                </c:pt>
                <c:pt idx="4015">
                  <c:v>-6.2583099999999998</c:v>
                </c:pt>
                <c:pt idx="4016">
                  <c:v>-6.26464</c:v>
                </c:pt>
                <c:pt idx="4017">
                  <c:v>-6.26464</c:v>
                </c:pt>
                <c:pt idx="4018">
                  <c:v>-6.2679200000000002</c:v>
                </c:pt>
                <c:pt idx="4019">
                  <c:v>-6.26959</c:v>
                </c:pt>
                <c:pt idx="4020">
                  <c:v>-6.2735700000000003</c:v>
                </c:pt>
                <c:pt idx="4021">
                  <c:v>-6.2752999999999997</c:v>
                </c:pt>
                <c:pt idx="4022">
                  <c:v>-6.2752999999999997</c:v>
                </c:pt>
                <c:pt idx="4023">
                  <c:v>-6.2783499999999997</c:v>
                </c:pt>
                <c:pt idx="4024">
                  <c:v>-6.2805</c:v>
                </c:pt>
                <c:pt idx="4025">
                  <c:v>-6.2830599999999999</c:v>
                </c:pt>
                <c:pt idx="4026">
                  <c:v>-6.2852499999999996</c:v>
                </c:pt>
                <c:pt idx="4027">
                  <c:v>-6.2874299999999996</c:v>
                </c:pt>
                <c:pt idx="4028">
                  <c:v>-6.29115</c:v>
                </c:pt>
                <c:pt idx="4029">
                  <c:v>-6.2968000000000002</c:v>
                </c:pt>
                <c:pt idx="4030">
                  <c:v>-6.29915</c:v>
                </c:pt>
                <c:pt idx="4031">
                  <c:v>-6.3015699999999999</c:v>
                </c:pt>
                <c:pt idx="4032">
                  <c:v>-6.3082900000000004</c:v>
                </c:pt>
                <c:pt idx="4033">
                  <c:v>-6.3103300000000004</c:v>
                </c:pt>
                <c:pt idx="4034">
                  <c:v>-6.3158399999999997</c:v>
                </c:pt>
                <c:pt idx="4035">
                  <c:v>-6.3181700000000003</c:v>
                </c:pt>
                <c:pt idx="4036">
                  <c:v>-6.3255600000000003</c:v>
                </c:pt>
                <c:pt idx="4037">
                  <c:v>-6.3292400000000004</c:v>
                </c:pt>
                <c:pt idx="4038">
                  <c:v>-6.3336300000000003</c:v>
                </c:pt>
                <c:pt idx="4039">
                  <c:v>-6.3371500000000003</c:v>
                </c:pt>
                <c:pt idx="4040">
                  <c:v>-6.3440500000000002</c:v>
                </c:pt>
                <c:pt idx="4041">
                  <c:v>-6.3456400000000004</c:v>
                </c:pt>
                <c:pt idx="4042">
                  <c:v>-6.3496100000000002</c:v>
                </c:pt>
                <c:pt idx="4043">
                  <c:v>-6.3550800000000001</c:v>
                </c:pt>
                <c:pt idx="4044">
                  <c:v>-6.3563299999999998</c:v>
                </c:pt>
                <c:pt idx="4045">
                  <c:v>-6.3596700000000004</c:v>
                </c:pt>
                <c:pt idx="4046">
                  <c:v>-6.3664199999999997</c:v>
                </c:pt>
                <c:pt idx="4047">
                  <c:v>-6.3703399999999997</c:v>
                </c:pt>
                <c:pt idx="4048">
                  <c:v>-6.3703399999999997</c:v>
                </c:pt>
                <c:pt idx="4049">
                  <c:v>-6.3753900000000003</c:v>
                </c:pt>
                <c:pt idx="4050">
                  <c:v>-6.3819900000000001</c:v>
                </c:pt>
                <c:pt idx="4051">
                  <c:v>-6.3869100000000003</c:v>
                </c:pt>
                <c:pt idx="4052">
                  <c:v>-6.39086</c:v>
                </c:pt>
                <c:pt idx="4053">
                  <c:v>-6.39682</c:v>
                </c:pt>
                <c:pt idx="4054">
                  <c:v>-6.4011500000000003</c:v>
                </c:pt>
                <c:pt idx="4055">
                  <c:v>-6.4064300000000003</c:v>
                </c:pt>
                <c:pt idx="4056">
                  <c:v>-6.4119000000000002</c:v>
                </c:pt>
                <c:pt idx="4057">
                  <c:v>-6.4150799999999997</c:v>
                </c:pt>
                <c:pt idx="4058">
                  <c:v>-6.4229500000000002</c:v>
                </c:pt>
                <c:pt idx="4059">
                  <c:v>-6.4269299999999996</c:v>
                </c:pt>
                <c:pt idx="4060">
                  <c:v>-6.4338300000000004</c:v>
                </c:pt>
                <c:pt idx="4061">
                  <c:v>-6.4369399999999999</c:v>
                </c:pt>
                <c:pt idx="4062">
                  <c:v>-6.44217</c:v>
                </c:pt>
                <c:pt idx="4063">
                  <c:v>-6.4444400000000002</c:v>
                </c:pt>
                <c:pt idx="4064">
                  <c:v>-6.4478200000000001</c:v>
                </c:pt>
                <c:pt idx="4065">
                  <c:v>-6.4508599999999996</c:v>
                </c:pt>
                <c:pt idx="4066">
                  <c:v>-6.4515900000000004</c:v>
                </c:pt>
                <c:pt idx="4067">
                  <c:v>-6.4544800000000002</c:v>
                </c:pt>
                <c:pt idx="4068">
                  <c:v>-6.4586600000000001</c:v>
                </c:pt>
                <c:pt idx="4069">
                  <c:v>-6.4640899999999997</c:v>
                </c:pt>
                <c:pt idx="4070">
                  <c:v>-6.4640899999999997</c:v>
                </c:pt>
                <c:pt idx="4071">
                  <c:v>-6.4648700000000003</c:v>
                </c:pt>
                <c:pt idx="4072">
                  <c:v>-6.4703099999999996</c:v>
                </c:pt>
                <c:pt idx="4073">
                  <c:v>-6.47281</c:v>
                </c:pt>
                <c:pt idx="4074">
                  <c:v>-6.4755799999999999</c:v>
                </c:pt>
                <c:pt idx="4075">
                  <c:v>-6.4798999999999998</c:v>
                </c:pt>
                <c:pt idx="4076">
                  <c:v>-6.4853300000000003</c:v>
                </c:pt>
                <c:pt idx="4077">
                  <c:v>-6.4861800000000001</c:v>
                </c:pt>
                <c:pt idx="4078">
                  <c:v>-6.4918699999999996</c:v>
                </c:pt>
                <c:pt idx="4079">
                  <c:v>-6.4944600000000001</c:v>
                </c:pt>
                <c:pt idx="4080">
                  <c:v>-6.4976500000000001</c:v>
                </c:pt>
                <c:pt idx="4081">
                  <c:v>-6.5014200000000004</c:v>
                </c:pt>
                <c:pt idx="4082">
                  <c:v>-6.5064599999999997</c:v>
                </c:pt>
                <c:pt idx="4083">
                  <c:v>-6.5068299999999999</c:v>
                </c:pt>
                <c:pt idx="4084">
                  <c:v>-6.5101199999999997</c:v>
                </c:pt>
                <c:pt idx="4085">
                  <c:v>-6.5110299999999999</c:v>
                </c:pt>
                <c:pt idx="4086">
                  <c:v>-6.5114400000000003</c:v>
                </c:pt>
                <c:pt idx="4087">
                  <c:v>-6.5144900000000003</c:v>
                </c:pt>
                <c:pt idx="4088">
                  <c:v>-6.5144900000000003</c:v>
                </c:pt>
                <c:pt idx="4089">
                  <c:v>-6.5144900000000003</c:v>
                </c:pt>
                <c:pt idx="4090">
                  <c:v>-6.5148299999999999</c:v>
                </c:pt>
                <c:pt idx="4091">
                  <c:v>-6.5174000000000003</c:v>
                </c:pt>
                <c:pt idx="4092">
                  <c:v>-6.5174000000000003</c:v>
                </c:pt>
                <c:pt idx="4093">
                  <c:v>-6.5174000000000003</c:v>
                </c:pt>
                <c:pt idx="4094">
                  <c:v>-6.5197099999999999</c:v>
                </c:pt>
                <c:pt idx="4095">
                  <c:v>-6.5215399999999999</c:v>
                </c:pt>
                <c:pt idx="4096">
                  <c:v>-6.5215399999999999</c:v>
                </c:pt>
                <c:pt idx="4097">
                  <c:v>-6.5215399999999999</c:v>
                </c:pt>
                <c:pt idx="4098">
                  <c:v>-6.5273099999999999</c:v>
                </c:pt>
                <c:pt idx="4099">
                  <c:v>-6.5273099999999999</c:v>
                </c:pt>
                <c:pt idx="4100">
                  <c:v>-6.5308799999999998</c:v>
                </c:pt>
                <c:pt idx="4101">
                  <c:v>-6.5343099999999996</c:v>
                </c:pt>
                <c:pt idx="4102">
                  <c:v>-6.5364500000000003</c:v>
                </c:pt>
                <c:pt idx="4103">
                  <c:v>-6.5377400000000003</c:v>
                </c:pt>
                <c:pt idx="4104">
                  <c:v>-6.5426500000000001</c:v>
                </c:pt>
                <c:pt idx="4105">
                  <c:v>-6.5445900000000004</c:v>
                </c:pt>
                <c:pt idx="4106">
                  <c:v>-6.5474500000000004</c:v>
                </c:pt>
                <c:pt idx="4107">
                  <c:v>-6.5495999999999999</c:v>
                </c:pt>
                <c:pt idx="4108">
                  <c:v>-6.5513399999999997</c:v>
                </c:pt>
                <c:pt idx="4109">
                  <c:v>-6.5548999999999999</c:v>
                </c:pt>
                <c:pt idx="4110">
                  <c:v>-6.5548999999999999</c:v>
                </c:pt>
                <c:pt idx="4111">
                  <c:v>-6.5573199999999998</c:v>
                </c:pt>
                <c:pt idx="4112">
                  <c:v>-6.5590000000000002</c:v>
                </c:pt>
                <c:pt idx="4113">
                  <c:v>-6.5625</c:v>
                </c:pt>
                <c:pt idx="4114">
                  <c:v>-6.5625</c:v>
                </c:pt>
                <c:pt idx="4115">
                  <c:v>-6.5655099999999997</c:v>
                </c:pt>
                <c:pt idx="4116">
                  <c:v>-6.5683400000000001</c:v>
                </c:pt>
                <c:pt idx="4117">
                  <c:v>-6.5721699999999998</c:v>
                </c:pt>
                <c:pt idx="4118">
                  <c:v>-6.5753599999999999</c:v>
                </c:pt>
                <c:pt idx="4119">
                  <c:v>-6.57681</c:v>
                </c:pt>
                <c:pt idx="4120">
                  <c:v>-6.5842099999999997</c:v>
                </c:pt>
                <c:pt idx="4121">
                  <c:v>-6.5869099999999996</c:v>
                </c:pt>
                <c:pt idx="4122">
                  <c:v>-6.5946999999999996</c:v>
                </c:pt>
                <c:pt idx="4123">
                  <c:v>-6.5971799999999998</c:v>
                </c:pt>
                <c:pt idx="4124">
                  <c:v>-6.6058199999999996</c:v>
                </c:pt>
                <c:pt idx="4125">
                  <c:v>-6.6093099999999998</c:v>
                </c:pt>
                <c:pt idx="4126">
                  <c:v>-6.6162599999999996</c:v>
                </c:pt>
                <c:pt idx="4127">
                  <c:v>-6.6210899999999997</c:v>
                </c:pt>
                <c:pt idx="4128">
                  <c:v>-6.62676</c:v>
                </c:pt>
                <c:pt idx="4129">
                  <c:v>-6.6319100000000004</c:v>
                </c:pt>
                <c:pt idx="4130">
                  <c:v>-6.6347100000000001</c:v>
                </c:pt>
                <c:pt idx="4131">
                  <c:v>-6.6402700000000001</c:v>
                </c:pt>
                <c:pt idx="4132">
                  <c:v>-6.6414600000000004</c:v>
                </c:pt>
                <c:pt idx="4133">
                  <c:v>-6.6501099999999997</c:v>
                </c:pt>
                <c:pt idx="4134">
                  <c:v>-6.6532799999999996</c:v>
                </c:pt>
                <c:pt idx="4135">
                  <c:v>-6.6547799999999997</c:v>
                </c:pt>
                <c:pt idx="4136">
                  <c:v>-6.65876</c:v>
                </c:pt>
                <c:pt idx="4137">
                  <c:v>-6.66282</c:v>
                </c:pt>
                <c:pt idx="4138">
                  <c:v>-6.6664199999999996</c:v>
                </c:pt>
                <c:pt idx="4139">
                  <c:v>-6.6694899999999997</c:v>
                </c:pt>
                <c:pt idx="4140">
                  <c:v>-6.6760200000000003</c:v>
                </c:pt>
                <c:pt idx="4141">
                  <c:v>-6.67746</c:v>
                </c:pt>
                <c:pt idx="4142">
                  <c:v>-6.6834199999999999</c:v>
                </c:pt>
                <c:pt idx="4143">
                  <c:v>-6.6876300000000004</c:v>
                </c:pt>
                <c:pt idx="4144">
                  <c:v>-6.6946000000000003</c:v>
                </c:pt>
                <c:pt idx="4145">
                  <c:v>-6.6961500000000003</c:v>
                </c:pt>
                <c:pt idx="4146">
                  <c:v>-6.7018899999999997</c:v>
                </c:pt>
                <c:pt idx="4147">
                  <c:v>-6.7093100000000003</c:v>
                </c:pt>
                <c:pt idx="4148">
                  <c:v>-6.7099500000000001</c:v>
                </c:pt>
                <c:pt idx="4149">
                  <c:v>-6.7129399999999997</c:v>
                </c:pt>
                <c:pt idx="4150">
                  <c:v>-6.7178599999999999</c:v>
                </c:pt>
                <c:pt idx="4151">
                  <c:v>-6.72072</c:v>
                </c:pt>
                <c:pt idx="4152">
                  <c:v>-6.7208300000000003</c:v>
                </c:pt>
                <c:pt idx="4153">
                  <c:v>-6.7248299999999999</c:v>
                </c:pt>
                <c:pt idx="4154">
                  <c:v>-6.7255500000000001</c:v>
                </c:pt>
                <c:pt idx="4155">
                  <c:v>-6.7287499999999998</c:v>
                </c:pt>
                <c:pt idx="4156">
                  <c:v>-6.7301399999999996</c:v>
                </c:pt>
                <c:pt idx="4157">
                  <c:v>-6.7336600000000004</c:v>
                </c:pt>
                <c:pt idx="4158">
                  <c:v>-6.7336600000000004</c:v>
                </c:pt>
                <c:pt idx="4159">
                  <c:v>-6.7336600000000004</c:v>
                </c:pt>
                <c:pt idx="4160">
                  <c:v>-6.7382799999999996</c:v>
                </c:pt>
                <c:pt idx="4161">
                  <c:v>-6.7418399999999998</c:v>
                </c:pt>
                <c:pt idx="4162">
                  <c:v>-6.7418399999999998</c:v>
                </c:pt>
                <c:pt idx="4163">
                  <c:v>-6.7427200000000003</c:v>
                </c:pt>
                <c:pt idx="4164">
                  <c:v>-6.7503599999999997</c:v>
                </c:pt>
                <c:pt idx="4165">
                  <c:v>-6.7527999999999997</c:v>
                </c:pt>
                <c:pt idx="4166">
                  <c:v>-6.7561400000000003</c:v>
                </c:pt>
                <c:pt idx="4167">
                  <c:v>-6.7586300000000001</c:v>
                </c:pt>
                <c:pt idx="4168">
                  <c:v>-6.7646499999999996</c:v>
                </c:pt>
                <c:pt idx="4169">
                  <c:v>-6.7675999999999998</c:v>
                </c:pt>
                <c:pt idx="4170">
                  <c:v>-6.7730399999999999</c:v>
                </c:pt>
                <c:pt idx="4171">
                  <c:v>-6.7741300000000004</c:v>
                </c:pt>
                <c:pt idx="4172">
                  <c:v>-6.7784899999999997</c:v>
                </c:pt>
                <c:pt idx="4173">
                  <c:v>-6.7811300000000001</c:v>
                </c:pt>
                <c:pt idx="4174">
                  <c:v>-6.7843799999999996</c:v>
                </c:pt>
                <c:pt idx="4175">
                  <c:v>-6.7864500000000003</c:v>
                </c:pt>
                <c:pt idx="4176">
                  <c:v>-6.7889400000000002</c:v>
                </c:pt>
                <c:pt idx="4177">
                  <c:v>-6.7934200000000002</c:v>
                </c:pt>
                <c:pt idx="4178">
                  <c:v>-6.79514</c:v>
                </c:pt>
                <c:pt idx="4179">
                  <c:v>-6.8001199999999997</c:v>
                </c:pt>
                <c:pt idx="4180">
                  <c:v>-6.8019600000000002</c:v>
                </c:pt>
                <c:pt idx="4181">
                  <c:v>-6.80755</c:v>
                </c:pt>
                <c:pt idx="4182">
                  <c:v>-6.8130499999999996</c:v>
                </c:pt>
                <c:pt idx="4183">
                  <c:v>-6.8175800000000004</c:v>
                </c:pt>
                <c:pt idx="4184">
                  <c:v>-6.81989</c:v>
                </c:pt>
                <c:pt idx="4185">
                  <c:v>-6.8260699999999996</c:v>
                </c:pt>
                <c:pt idx="4186">
                  <c:v>-6.8294699999999997</c:v>
                </c:pt>
                <c:pt idx="4187">
                  <c:v>-6.8348199999999997</c:v>
                </c:pt>
                <c:pt idx="4188">
                  <c:v>-6.8393899999999999</c:v>
                </c:pt>
                <c:pt idx="4189">
                  <c:v>-6.8433099999999998</c:v>
                </c:pt>
                <c:pt idx="4190">
                  <c:v>-6.8495299999999997</c:v>
                </c:pt>
                <c:pt idx="4191">
                  <c:v>-6.85351</c:v>
                </c:pt>
                <c:pt idx="4192">
                  <c:v>-6.8592599999999999</c:v>
                </c:pt>
                <c:pt idx="4193">
                  <c:v>-6.8628</c:v>
                </c:pt>
                <c:pt idx="4194">
                  <c:v>-6.8667400000000001</c:v>
                </c:pt>
                <c:pt idx="4195">
                  <c:v>-6.8682699999999999</c:v>
                </c:pt>
                <c:pt idx="4196">
                  <c:v>-6.8759600000000001</c:v>
                </c:pt>
                <c:pt idx="4197">
                  <c:v>-6.8785400000000001</c:v>
                </c:pt>
                <c:pt idx="4198">
                  <c:v>-6.8803999999999998</c:v>
                </c:pt>
                <c:pt idx="4199">
                  <c:v>-6.8823999999999996</c:v>
                </c:pt>
                <c:pt idx="4200">
                  <c:v>-6.8891900000000001</c:v>
                </c:pt>
                <c:pt idx="4201">
                  <c:v>-6.8928900000000004</c:v>
                </c:pt>
                <c:pt idx="4202">
                  <c:v>-6.89405</c:v>
                </c:pt>
                <c:pt idx="4203">
                  <c:v>-6.9000399999999997</c:v>
                </c:pt>
                <c:pt idx="4204">
                  <c:v>-6.9027500000000002</c:v>
                </c:pt>
                <c:pt idx="4205">
                  <c:v>-6.9068699999999996</c:v>
                </c:pt>
                <c:pt idx="4206">
                  <c:v>-6.9083300000000003</c:v>
                </c:pt>
                <c:pt idx="4207">
                  <c:v>-6.9158999999999997</c:v>
                </c:pt>
                <c:pt idx="4208">
                  <c:v>-6.9169700000000001</c:v>
                </c:pt>
                <c:pt idx="4209">
                  <c:v>-6.9203999999999999</c:v>
                </c:pt>
                <c:pt idx="4210">
                  <c:v>-6.9255100000000001</c:v>
                </c:pt>
                <c:pt idx="4211">
                  <c:v>-6.9287099999999997</c:v>
                </c:pt>
                <c:pt idx="4212">
                  <c:v>-6.9312500000000004</c:v>
                </c:pt>
                <c:pt idx="4213">
                  <c:v>-6.9343700000000004</c:v>
                </c:pt>
                <c:pt idx="4214">
                  <c:v>-6.9390400000000003</c:v>
                </c:pt>
                <c:pt idx="4215">
                  <c:v>-6.9391400000000001</c:v>
                </c:pt>
                <c:pt idx="4216">
                  <c:v>-6.9429999999999996</c:v>
                </c:pt>
                <c:pt idx="4217">
                  <c:v>-6.9435399999999996</c:v>
                </c:pt>
                <c:pt idx="4218">
                  <c:v>-6.9479800000000003</c:v>
                </c:pt>
                <c:pt idx="4219">
                  <c:v>-6.9479800000000003</c:v>
                </c:pt>
                <c:pt idx="4220">
                  <c:v>-6.9488300000000001</c:v>
                </c:pt>
                <c:pt idx="4221">
                  <c:v>-6.9503199999999996</c:v>
                </c:pt>
                <c:pt idx="4222">
                  <c:v>-6.9557700000000002</c:v>
                </c:pt>
                <c:pt idx="4223">
                  <c:v>-6.9582499999999996</c:v>
                </c:pt>
                <c:pt idx="4224">
                  <c:v>-6.9582499999999996</c:v>
                </c:pt>
                <c:pt idx="4225">
                  <c:v>-6.9611999999999998</c:v>
                </c:pt>
                <c:pt idx="4226">
                  <c:v>-6.9619099999999996</c:v>
                </c:pt>
                <c:pt idx="4227">
                  <c:v>-6.9664099999999998</c:v>
                </c:pt>
                <c:pt idx="4228">
                  <c:v>-6.9664099999999998</c:v>
                </c:pt>
                <c:pt idx="4229">
                  <c:v>-6.9693199999999997</c:v>
                </c:pt>
                <c:pt idx="4230">
                  <c:v>-6.97255</c:v>
                </c:pt>
                <c:pt idx="4231">
                  <c:v>-6.9743399999999998</c:v>
                </c:pt>
                <c:pt idx="4232">
                  <c:v>-6.9793500000000002</c:v>
                </c:pt>
                <c:pt idx="4233">
                  <c:v>-6.9815199999999997</c:v>
                </c:pt>
                <c:pt idx="4234">
                  <c:v>-6.9828000000000001</c:v>
                </c:pt>
                <c:pt idx="4235">
                  <c:v>-6.9869599999999998</c:v>
                </c:pt>
                <c:pt idx="4236">
                  <c:v>-6.9919700000000002</c:v>
                </c:pt>
                <c:pt idx="4237">
                  <c:v>-6.9921800000000003</c:v>
                </c:pt>
                <c:pt idx="4238">
                  <c:v>-6.9943499999999998</c:v>
                </c:pt>
                <c:pt idx="4239">
                  <c:v>-6.9991500000000002</c:v>
                </c:pt>
                <c:pt idx="4240">
                  <c:v>-6.9997600000000002</c:v>
                </c:pt>
                <c:pt idx="4241">
                  <c:v>-7.0031299999999996</c:v>
                </c:pt>
                <c:pt idx="4242">
                  <c:v>-7.0039300000000004</c:v>
                </c:pt>
                <c:pt idx="4243">
                  <c:v>-7.0070600000000001</c:v>
                </c:pt>
                <c:pt idx="4244">
                  <c:v>-7.0083299999999999</c:v>
                </c:pt>
                <c:pt idx="4245">
                  <c:v>-7.0126099999999996</c:v>
                </c:pt>
                <c:pt idx="4246">
                  <c:v>-7.0126099999999996</c:v>
                </c:pt>
                <c:pt idx="4247">
                  <c:v>-7.0126099999999996</c:v>
                </c:pt>
                <c:pt idx="4248">
                  <c:v>-7.0139899999999997</c:v>
                </c:pt>
                <c:pt idx="4249">
                  <c:v>-7.01797</c:v>
                </c:pt>
                <c:pt idx="4250">
                  <c:v>-7.01797</c:v>
                </c:pt>
                <c:pt idx="4251">
                  <c:v>-7.01797</c:v>
                </c:pt>
                <c:pt idx="4252">
                  <c:v>-7.02515</c:v>
                </c:pt>
                <c:pt idx="4253">
                  <c:v>-7.02515</c:v>
                </c:pt>
                <c:pt idx="4254">
                  <c:v>-7.02515</c:v>
                </c:pt>
                <c:pt idx="4255">
                  <c:v>-7.0266099999999998</c:v>
                </c:pt>
                <c:pt idx="4256">
                  <c:v>-7.0299699999999996</c:v>
                </c:pt>
                <c:pt idx="4257">
                  <c:v>-7.0299699999999996</c:v>
                </c:pt>
                <c:pt idx="4258">
                  <c:v>-7.0299699999999996</c:v>
                </c:pt>
                <c:pt idx="4259">
                  <c:v>-7.0315500000000002</c:v>
                </c:pt>
                <c:pt idx="4260">
                  <c:v>-7.0323799999999999</c:v>
                </c:pt>
                <c:pt idx="4261">
                  <c:v>-7.0323799999999999</c:v>
                </c:pt>
                <c:pt idx="4262">
                  <c:v>-7.0339</c:v>
                </c:pt>
                <c:pt idx="4263">
                  <c:v>-7.03749</c:v>
                </c:pt>
                <c:pt idx="4264">
                  <c:v>-7.03749</c:v>
                </c:pt>
                <c:pt idx="4265">
                  <c:v>-7.0388000000000002</c:v>
                </c:pt>
                <c:pt idx="4266">
                  <c:v>-7.0405300000000004</c:v>
                </c:pt>
                <c:pt idx="4267">
                  <c:v>-7.0412600000000003</c:v>
                </c:pt>
                <c:pt idx="4268">
                  <c:v>-7.0420400000000001</c:v>
                </c:pt>
                <c:pt idx="4269">
                  <c:v>-7.0434799999999997</c:v>
                </c:pt>
                <c:pt idx="4270">
                  <c:v>-7.0450600000000003</c:v>
                </c:pt>
                <c:pt idx="4271">
                  <c:v>-7.0466699999999998</c:v>
                </c:pt>
                <c:pt idx="4272">
                  <c:v>-7.0473999999999997</c:v>
                </c:pt>
                <c:pt idx="4273">
                  <c:v>-7.0476200000000002</c:v>
                </c:pt>
                <c:pt idx="4274">
                  <c:v>-7.0517399999999997</c:v>
                </c:pt>
                <c:pt idx="4275">
                  <c:v>-7.0517399999999997</c:v>
                </c:pt>
                <c:pt idx="4276">
                  <c:v>-7.0517399999999997</c:v>
                </c:pt>
                <c:pt idx="4277">
                  <c:v>-7.0520800000000001</c:v>
                </c:pt>
                <c:pt idx="4278">
                  <c:v>-7.0538699999999999</c:v>
                </c:pt>
                <c:pt idx="4279">
                  <c:v>-7.0538699999999999</c:v>
                </c:pt>
                <c:pt idx="4280">
                  <c:v>-7.0538699999999999</c:v>
                </c:pt>
                <c:pt idx="4281">
                  <c:v>-7.0543399999999998</c:v>
                </c:pt>
                <c:pt idx="4282">
                  <c:v>-7.0570599999999999</c:v>
                </c:pt>
                <c:pt idx="4283">
                  <c:v>-7.0589199999999996</c:v>
                </c:pt>
                <c:pt idx="4284">
                  <c:v>-7.0589199999999996</c:v>
                </c:pt>
                <c:pt idx="4285">
                  <c:v>-7.0622100000000003</c:v>
                </c:pt>
                <c:pt idx="4286">
                  <c:v>-7.0622100000000003</c:v>
                </c:pt>
                <c:pt idx="4287">
                  <c:v>-7.0638399999999999</c:v>
                </c:pt>
                <c:pt idx="4288">
                  <c:v>-7.0667900000000001</c:v>
                </c:pt>
                <c:pt idx="4289">
                  <c:v>-7.0696599999999998</c:v>
                </c:pt>
                <c:pt idx="4290">
                  <c:v>-7.0703800000000001</c:v>
                </c:pt>
                <c:pt idx="4291">
                  <c:v>-7.0714199999999998</c:v>
                </c:pt>
                <c:pt idx="4292">
                  <c:v>-7.07477</c:v>
                </c:pt>
                <c:pt idx="4293">
                  <c:v>-7.0766799999999996</c:v>
                </c:pt>
                <c:pt idx="4294">
                  <c:v>-7.0795399999999997</c:v>
                </c:pt>
                <c:pt idx="4295">
                  <c:v>-7.0816999999999997</c:v>
                </c:pt>
                <c:pt idx="4296">
                  <c:v>-7.0850900000000001</c:v>
                </c:pt>
                <c:pt idx="4297">
                  <c:v>-7.0865799999999997</c:v>
                </c:pt>
                <c:pt idx="4298">
                  <c:v>-7.0868399999999996</c:v>
                </c:pt>
                <c:pt idx="4299">
                  <c:v>-7.0868399999999996</c:v>
                </c:pt>
                <c:pt idx="4300">
                  <c:v>-7.0883799999999999</c:v>
                </c:pt>
                <c:pt idx="4301">
                  <c:v>-7.0897800000000002</c:v>
                </c:pt>
                <c:pt idx="4302">
                  <c:v>-7.0897800000000002</c:v>
                </c:pt>
                <c:pt idx="4303">
                  <c:v>-7.0902900000000004</c:v>
                </c:pt>
                <c:pt idx="4304">
                  <c:v>-7.0902900000000004</c:v>
                </c:pt>
                <c:pt idx="4305">
                  <c:v>-7.0919999999999996</c:v>
                </c:pt>
                <c:pt idx="4306">
                  <c:v>-7.0919999999999996</c:v>
                </c:pt>
                <c:pt idx="4307">
                  <c:v>-7.0919999999999996</c:v>
                </c:pt>
                <c:pt idx="4308">
                  <c:v>-7.0933999999999999</c:v>
                </c:pt>
                <c:pt idx="4309">
                  <c:v>-7.0933999999999999</c:v>
                </c:pt>
                <c:pt idx="4310">
                  <c:v>-7.0933999999999999</c:v>
                </c:pt>
                <c:pt idx="4311">
                  <c:v>-7.0941599999999996</c:v>
                </c:pt>
                <c:pt idx="4312">
                  <c:v>-7.0941599999999996</c:v>
                </c:pt>
                <c:pt idx="4313">
                  <c:v>-7.0941599999999996</c:v>
                </c:pt>
                <c:pt idx="4314">
                  <c:v>-7.0941599999999996</c:v>
                </c:pt>
                <c:pt idx="4315">
                  <c:v>-7.0941599999999996</c:v>
                </c:pt>
                <c:pt idx="4316">
                  <c:v>-7.0945799999999997</c:v>
                </c:pt>
                <c:pt idx="4317">
                  <c:v>-7.0945799999999997</c:v>
                </c:pt>
                <c:pt idx="4318">
                  <c:v>-7.0985899999999997</c:v>
                </c:pt>
                <c:pt idx="4319">
                  <c:v>-7.0985899999999997</c:v>
                </c:pt>
                <c:pt idx="4320">
                  <c:v>-7.0985899999999997</c:v>
                </c:pt>
                <c:pt idx="4321">
                  <c:v>-7.0985899999999997</c:v>
                </c:pt>
                <c:pt idx="4322">
                  <c:v>-7.0995499999999998</c:v>
                </c:pt>
                <c:pt idx="4323">
                  <c:v>-7.0995499999999998</c:v>
                </c:pt>
                <c:pt idx="4324">
                  <c:v>-7.0995499999999998</c:v>
                </c:pt>
                <c:pt idx="4325">
                  <c:v>-7.0995499999999998</c:v>
                </c:pt>
                <c:pt idx="4326">
                  <c:v>-7.0995499999999998</c:v>
                </c:pt>
                <c:pt idx="4327">
                  <c:v>-7.0995499999999998</c:v>
                </c:pt>
                <c:pt idx="4328">
                  <c:v>-7.0995499999999998</c:v>
                </c:pt>
                <c:pt idx="4329">
                  <c:v>-7.0995499999999998</c:v>
                </c:pt>
                <c:pt idx="4330">
                  <c:v>-7.0995499999999998</c:v>
                </c:pt>
                <c:pt idx="4331">
                  <c:v>-7.0995499999999998</c:v>
                </c:pt>
                <c:pt idx="4332">
                  <c:v>-7.0995499999999998</c:v>
                </c:pt>
                <c:pt idx="4333">
                  <c:v>-7.0995499999999998</c:v>
                </c:pt>
                <c:pt idx="4334">
                  <c:v>-7.0995499999999998</c:v>
                </c:pt>
                <c:pt idx="4335">
                  <c:v>-7.0995499999999998</c:v>
                </c:pt>
                <c:pt idx="4336">
                  <c:v>-7.0995499999999998</c:v>
                </c:pt>
                <c:pt idx="4337">
                  <c:v>-7.0995499999999998</c:v>
                </c:pt>
                <c:pt idx="4338">
                  <c:v>-7.1029999999999998</c:v>
                </c:pt>
                <c:pt idx="4339">
                  <c:v>-7.1029999999999998</c:v>
                </c:pt>
                <c:pt idx="4340">
                  <c:v>-7.10379</c:v>
                </c:pt>
                <c:pt idx="4341">
                  <c:v>-7.1061300000000003</c:v>
                </c:pt>
                <c:pt idx="4342">
                  <c:v>-7.1062200000000004</c:v>
                </c:pt>
                <c:pt idx="4343">
                  <c:v>-7.1066900000000004</c:v>
                </c:pt>
                <c:pt idx="4344">
                  <c:v>-7.1085399999999996</c:v>
                </c:pt>
                <c:pt idx="4345">
                  <c:v>-7.1097299999999999</c:v>
                </c:pt>
                <c:pt idx="4346">
                  <c:v>-7.1101900000000002</c:v>
                </c:pt>
                <c:pt idx="4347">
                  <c:v>-7.1135599999999997</c:v>
                </c:pt>
                <c:pt idx="4348">
                  <c:v>-7.1157500000000002</c:v>
                </c:pt>
                <c:pt idx="4349">
                  <c:v>-7.11958</c:v>
                </c:pt>
                <c:pt idx="4350">
                  <c:v>-7.11958</c:v>
                </c:pt>
                <c:pt idx="4351">
                  <c:v>-7.1241300000000001</c:v>
                </c:pt>
                <c:pt idx="4352">
                  <c:v>-7.1261099999999997</c:v>
                </c:pt>
                <c:pt idx="4353">
                  <c:v>-7.1273</c:v>
                </c:pt>
                <c:pt idx="4354">
                  <c:v>-7.1310900000000004</c:v>
                </c:pt>
                <c:pt idx="4355">
                  <c:v>-7.1326599999999996</c:v>
                </c:pt>
                <c:pt idx="4356">
                  <c:v>-7.13584</c:v>
                </c:pt>
                <c:pt idx="4357">
                  <c:v>-7.1368499999999999</c:v>
                </c:pt>
                <c:pt idx="4358">
                  <c:v>-7.1421599999999996</c:v>
                </c:pt>
                <c:pt idx="4359">
                  <c:v>-7.1433299999999997</c:v>
                </c:pt>
                <c:pt idx="4360">
                  <c:v>-7.1482400000000004</c:v>
                </c:pt>
                <c:pt idx="4361">
                  <c:v>-7.1518600000000001</c:v>
                </c:pt>
                <c:pt idx="4362">
                  <c:v>-7.1567299999999996</c:v>
                </c:pt>
                <c:pt idx="4363">
                  <c:v>-7.1573000000000002</c:v>
                </c:pt>
                <c:pt idx="4364">
                  <c:v>-7.1604999999999999</c:v>
                </c:pt>
                <c:pt idx="4365">
                  <c:v>-7.1637599999999999</c:v>
                </c:pt>
                <c:pt idx="4366">
                  <c:v>-7.1642700000000001</c:v>
                </c:pt>
                <c:pt idx="4367">
                  <c:v>-7.1675300000000002</c:v>
                </c:pt>
                <c:pt idx="4368">
                  <c:v>-7.1687700000000003</c:v>
                </c:pt>
                <c:pt idx="4369">
                  <c:v>-7.1714200000000003</c:v>
                </c:pt>
                <c:pt idx="4370">
                  <c:v>-7.1727800000000004</c:v>
                </c:pt>
                <c:pt idx="4371">
                  <c:v>-7.1751199999999997</c:v>
                </c:pt>
                <c:pt idx="4372">
                  <c:v>-7.1755800000000001</c:v>
                </c:pt>
                <c:pt idx="4373">
                  <c:v>-7.17692</c:v>
                </c:pt>
                <c:pt idx="4374">
                  <c:v>-7.1812300000000002</c:v>
                </c:pt>
                <c:pt idx="4375">
                  <c:v>-7.1832399999999996</c:v>
                </c:pt>
                <c:pt idx="4376">
                  <c:v>-7.1832399999999996</c:v>
                </c:pt>
                <c:pt idx="4377">
                  <c:v>-7.1871700000000001</c:v>
                </c:pt>
                <c:pt idx="4378">
                  <c:v>-7.1897099999999998</c:v>
                </c:pt>
                <c:pt idx="4379">
                  <c:v>-7.1897099999999998</c:v>
                </c:pt>
                <c:pt idx="4380">
                  <c:v>-7.1900300000000001</c:v>
                </c:pt>
                <c:pt idx="4381">
                  <c:v>-7.1940999999999997</c:v>
                </c:pt>
                <c:pt idx="4382">
                  <c:v>-7.1940999999999997</c:v>
                </c:pt>
                <c:pt idx="4383">
                  <c:v>-7.1940999999999997</c:v>
                </c:pt>
                <c:pt idx="4384">
                  <c:v>-7.1992700000000003</c:v>
                </c:pt>
                <c:pt idx="4385">
                  <c:v>-7.1992700000000003</c:v>
                </c:pt>
                <c:pt idx="4386">
                  <c:v>-7.1993600000000004</c:v>
                </c:pt>
                <c:pt idx="4387">
                  <c:v>-7.1999399999999998</c:v>
                </c:pt>
                <c:pt idx="4388">
                  <c:v>-7.2029699999999997</c:v>
                </c:pt>
                <c:pt idx="4389">
                  <c:v>-7.20343</c:v>
                </c:pt>
                <c:pt idx="4390">
                  <c:v>-7.20425</c:v>
                </c:pt>
                <c:pt idx="4391">
                  <c:v>-7.2091399999999997</c:v>
                </c:pt>
                <c:pt idx="4392">
                  <c:v>-7.2107299999999999</c:v>
                </c:pt>
                <c:pt idx="4393">
                  <c:v>-7.2117899999999997</c:v>
                </c:pt>
                <c:pt idx="4394">
                  <c:v>-7.2125199999999996</c:v>
                </c:pt>
                <c:pt idx="4395">
                  <c:v>-7.2164999999999999</c:v>
                </c:pt>
                <c:pt idx="4396">
                  <c:v>-7.2184400000000002</c:v>
                </c:pt>
                <c:pt idx="4397">
                  <c:v>-7.2191200000000002</c:v>
                </c:pt>
                <c:pt idx="4398">
                  <c:v>-7.2211299999999996</c:v>
                </c:pt>
                <c:pt idx="4399">
                  <c:v>-7.2258899999999997</c:v>
                </c:pt>
                <c:pt idx="4400">
                  <c:v>-7.2258899999999997</c:v>
                </c:pt>
                <c:pt idx="4401">
                  <c:v>-7.2280800000000003</c:v>
                </c:pt>
                <c:pt idx="4402">
                  <c:v>-7.2313000000000001</c:v>
                </c:pt>
                <c:pt idx="4403">
                  <c:v>-7.2325600000000003</c:v>
                </c:pt>
                <c:pt idx="4404">
                  <c:v>-7.2349600000000001</c:v>
                </c:pt>
                <c:pt idx="4405">
                  <c:v>-7.2365300000000001</c:v>
                </c:pt>
                <c:pt idx="4406">
                  <c:v>-7.2401299999999997</c:v>
                </c:pt>
                <c:pt idx="4407">
                  <c:v>-7.24247</c:v>
                </c:pt>
                <c:pt idx="4408">
                  <c:v>-7.2434500000000002</c:v>
                </c:pt>
                <c:pt idx="4409">
                  <c:v>-7.2439200000000001</c:v>
                </c:pt>
                <c:pt idx="4410">
                  <c:v>-7.2458799999999997</c:v>
                </c:pt>
                <c:pt idx="4411">
                  <c:v>-7.24702</c:v>
                </c:pt>
                <c:pt idx="4412">
                  <c:v>-7.2488900000000003</c:v>
                </c:pt>
                <c:pt idx="4413">
                  <c:v>-7.2500999999999998</c:v>
                </c:pt>
                <c:pt idx="4414">
                  <c:v>-7.2506199999999996</c:v>
                </c:pt>
                <c:pt idx="4415">
                  <c:v>-7.2515000000000001</c:v>
                </c:pt>
                <c:pt idx="4416">
                  <c:v>-7.2515000000000001</c:v>
                </c:pt>
                <c:pt idx="4417">
                  <c:v>-7.2535600000000002</c:v>
                </c:pt>
                <c:pt idx="4418">
                  <c:v>-7.2544399999999998</c:v>
                </c:pt>
                <c:pt idx="4419">
                  <c:v>-7.2545000000000002</c:v>
                </c:pt>
                <c:pt idx="4420">
                  <c:v>-7.2559300000000002</c:v>
                </c:pt>
                <c:pt idx="4421">
                  <c:v>-7.25983</c:v>
                </c:pt>
                <c:pt idx="4422">
                  <c:v>-7.2604600000000001</c:v>
                </c:pt>
                <c:pt idx="4423">
                  <c:v>-7.2612899999999998</c:v>
                </c:pt>
                <c:pt idx="4424">
                  <c:v>-7.2657499999999997</c:v>
                </c:pt>
                <c:pt idx="4425">
                  <c:v>-7.2657499999999997</c:v>
                </c:pt>
                <c:pt idx="4426">
                  <c:v>-7.2707199999999998</c:v>
                </c:pt>
                <c:pt idx="4427">
                  <c:v>-7.27142</c:v>
                </c:pt>
                <c:pt idx="4428">
                  <c:v>-7.2763299999999997</c:v>
                </c:pt>
                <c:pt idx="4429">
                  <c:v>-7.2782</c:v>
                </c:pt>
                <c:pt idx="4430">
                  <c:v>-7.2802899999999999</c:v>
                </c:pt>
                <c:pt idx="4431">
                  <c:v>-7.2834199999999996</c:v>
                </c:pt>
                <c:pt idx="4432">
                  <c:v>-7.2855100000000004</c:v>
                </c:pt>
                <c:pt idx="4433">
                  <c:v>-7.2885900000000001</c:v>
                </c:pt>
                <c:pt idx="4434">
                  <c:v>-7.2909199999999998</c:v>
                </c:pt>
                <c:pt idx="4435">
                  <c:v>-7.2945700000000002</c:v>
                </c:pt>
                <c:pt idx="4436">
                  <c:v>-7.2957599999999996</c:v>
                </c:pt>
                <c:pt idx="4437">
                  <c:v>-7.3007900000000001</c:v>
                </c:pt>
                <c:pt idx="4438">
                  <c:v>-7.3014900000000003</c:v>
                </c:pt>
                <c:pt idx="4439">
                  <c:v>-7.3053800000000004</c:v>
                </c:pt>
                <c:pt idx="4440">
                  <c:v>-7.3076299999999996</c:v>
                </c:pt>
                <c:pt idx="4441">
                  <c:v>-7.3106099999999996</c:v>
                </c:pt>
                <c:pt idx="4442">
                  <c:v>-7.3128299999999999</c:v>
                </c:pt>
                <c:pt idx="4443">
                  <c:v>-7.3151400000000004</c:v>
                </c:pt>
                <c:pt idx="4444">
                  <c:v>-7.3203399999999998</c:v>
                </c:pt>
                <c:pt idx="4445">
                  <c:v>-7.3212200000000003</c:v>
                </c:pt>
                <c:pt idx="4446">
                  <c:v>-7.3245300000000002</c:v>
                </c:pt>
                <c:pt idx="4447">
                  <c:v>-7.3272399999999998</c:v>
                </c:pt>
                <c:pt idx="4448">
                  <c:v>-7.3310599999999999</c:v>
                </c:pt>
                <c:pt idx="4449">
                  <c:v>-7.3310599999999999</c:v>
                </c:pt>
                <c:pt idx="4450">
                  <c:v>-7.3323600000000004</c:v>
                </c:pt>
                <c:pt idx="4451">
                  <c:v>-7.3349299999999999</c:v>
                </c:pt>
                <c:pt idx="4452">
                  <c:v>-7.3349299999999999</c:v>
                </c:pt>
                <c:pt idx="4453">
                  <c:v>-7.3363899999999997</c:v>
                </c:pt>
                <c:pt idx="4454">
                  <c:v>-7.3363899999999997</c:v>
                </c:pt>
                <c:pt idx="4455">
                  <c:v>-7.3366899999999999</c:v>
                </c:pt>
                <c:pt idx="4456">
                  <c:v>-7.3366899999999999</c:v>
                </c:pt>
                <c:pt idx="4457">
                  <c:v>-7.3380000000000001</c:v>
                </c:pt>
                <c:pt idx="4458">
                  <c:v>-7.3380000000000001</c:v>
                </c:pt>
                <c:pt idx="4459">
                  <c:v>-7.3404499999999997</c:v>
                </c:pt>
                <c:pt idx="4460">
                  <c:v>-7.3404499999999997</c:v>
                </c:pt>
                <c:pt idx="4461">
                  <c:v>-7.3404499999999997</c:v>
                </c:pt>
                <c:pt idx="4462">
                  <c:v>-7.3404499999999997</c:v>
                </c:pt>
                <c:pt idx="4463">
                  <c:v>-7.3404499999999997</c:v>
                </c:pt>
                <c:pt idx="4464">
                  <c:v>-7.3404499999999997</c:v>
                </c:pt>
                <c:pt idx="4465">
                  <c:v>-7.3404499999999997</c:v>
                </c:pt>
                <c:pt idx="4466">
                  <c:v>-7.3408199999999999</c:v>
                </c:pt>
                <c:pt idx="4467">
                  <c:v>-7.3408199999999999</c:v>
                </c:pt>
                <c:pt idx="4468">
                  <c:v>-7.3408199999999999</c:v>
                </c:pt>
                <c:pt idx="4469">
                  <c:v>-7.3408199999999999</c:v>
                </c:pt>
                <c:pt idx="4470">
                  <c:v>-7.3420399999999999</c:v>
                </c:pt>
                <c:pt idx="4471">
                  <c:v>-7.3420399999999999</c:v>
                </c:pt>
                <c:pt idx="4472">
                  <c:v>-7.3420399999999999</c:v>
                </c:pt>
                <c:pt idx="4473">
                  <c:v>-7.3428000000000004</c:v>
                </c:pt>
                <c:pt idx="4474">
                  <c:v>-7.3428000000000004</c:v>
                </c:pt>
                <c:pt idx="4475">
                  <c:v>-7.3428000000000004</c:v>
                </c:pt>
                <c:pt idx="4476">
                  <c:v>-7.3428000000000004</c:v>
                </c:pt>
                <c:pt idx="4477">
                  <c:v>-7.3437799999999998</c:v>
                </c:pt>
                <c:pt idx="4478">
                  <c:v>-7.3437799999999998</c:v>
                </c:pt>
                <c:pt idx="4479">
                  <c:v>-7.3437799999999998</c:v>
                </c:pt>
                <c:pt idx="4480">
                  <c:v>-7.34396</c:v>
                </c:pt>
                <c:pt idx="4481">
                  <c:v>-7.3464200000000002</c:v>
                </c:pt>
                <c:pt idx="4482">
                  <c:v>-7.3464200000000002</c:v>
                </c:pt>
                <c:pt idx="4483">
                  <c:v>-7.3464200000000002</c:v>
                </c:pt>
                <c:pt idx="4484">
                  <c:v>-7.3471799999999998</c:v>
                </c:pt>
                <c:pt idx="4485">
                  <c:v>-7.3471799999999998</c:v>
                </c:pt>
                <c:pt idx="4486">
                  <c:v>-7.3471799999999998</c:v>
                </c:pt>
                <c:pt idx="4487">
                  <c:v>-7.3489100000000001</c:v>
                </c:pt>
                <c:pt idx="4488">
                  <c:v>-7.3510299999999997</c:v>
                </c:pt>
                <c:pt idx="4489">
                  <c:v>-7.3510299999999997</c:v>
                </c:pt>
                <c:pt idx="4490">
                  <c:v>-7.3510299999999997</c:v>
                </c:pt>
                <c:pt idx="4491">
                  <c:v>-7.3523199999999997</c:v>
                </c:pt>
                <c:pt idx="4492">
                  <c:v>-7.3540200000000002</c:v>
                </c:pt>
                <c:pt idx="4493">
                  <c:v>-7.3540200000000002</c:v>
                </c:pt>
                <c:pt idx="4494">
                  <c:v>-7.3549800000000003</c:v>
                </c:pt>
                <c:pt idx="4495">
                  <c:v>-7.3549800000000003</c:v>
                </c:pt>
                <c:pt idx="4496">
                  <c:v>-7.3549800000000003</c:v>
                </c:pt>
                <c:pt idx="4497">
                  <c:v>-7.3551200000000003</c:v>
                </c:pt>
                <c:pt idx="4498">
                  <c:v>-7.3551200000000003</c:v>
                </c:pt>
                <c:pt idx="4499">
                  <c:v>-7.35623</c:v>
                </c:pt>
                <c:pt idx="4500">
                  <c:v>-7.35623</c:v>
                </c:pt>
                <c:pt idx="4501">
                  <c:v>-7.35623</c:v>
                </c:pt>
                <c:pt idx="4502">
                  <c:v>-7.35623</c:v>
                </c:pt>
                <c:pt idx="4503">
                  <c:v>-7.3576300000000003</c:v>
                </c:pt>
                <c:pt idx="4504">
                  <c:v>-7.3576300000000003</c:v>
                </c:pt>
                <c:pt idx="4505">
                  <c:v>-7.3576300000000003</c:v>
                </c:pt>
                <c:pt idx="4506">
                  <c:v>-7.3576300000000003</c:v>
                </c:pt>
                <c:pt idx="4507">
                  <c:v>-7.3576300000000003</c:v>
                </c:pt>
                <c:pt idx="4508">
                  <c:v>-7.3576300000000003</c:v>
                </c:pt>
                <c:pt idx="4509">
                  <c:v>-7.3576300000000003</c:v>
                </c:pt>
                <c:pt idx="4510">
                  <c:v>-7.3576300000000003</c:v>
                </c:pt>
                <c:pt idx="4511">
                  <c:v>-7.3576300000000003</c:v>
                </c:pt>
                <c:pt idx="4512">
                  <c:v>-7.3576300000000003</c:v>
                </c:pt>
                <c:pt idx="4513">
                  <c:v>-7.3576300000000003</c:v>
                </c:pt>
                <c:pt idx="4514">
                  <c:v>-7.3576300000000003</c:v>
                </c:pt>
                <c:pt idx="4515">
                  <c:v>-7.3576300000000003</c:v>
                </c:pt>
                <c:pt idx="4516">
                  <c:v>-7.3576300000000003</c:v>
                </c:pt>
                <c:pt idx="4517">
                  <c:v>-7.3577599999999999</c:v>
                </c:pt>
                <c:pt idx="4518">
                  <c:v>-7.3577599999999999</c:v>
                </c:pt>
                <c:pt idx="4519">
                  <c:v>-7.3577599999999999</c:v>
                </c:pt>
                <c:pt idx="4520">
                  <c:v>-7.3577599999999999</c:v>
                </c:pt>
                <c:pt idx="4521">
                  <c:v>-7.3587699999999998</c:v>
                </c:pt>
                <c:pt idx="4522">
                  <c:v>-7.3587699999999998</c:v>
                </c:pt>
                <c:pt idx="4523">
                  <c:v>-7.3587699999999998</c:v>
                </c:pt>
                <c:pt idx="4524">
                  <c:v>-7.3587699999999998</c:v>
                </c:pt>
                <c:pt idx="4525">
                  <c:v>-7.3587699999999998</c:v>
                </c:pt>
                <c:pt idx="4526">
                  <c:v>-7.36029</c:v>
                </c:pt>
                <c:pt idx="4527">
                  <c:v>-7.36029</c:v>
                </c:pt>
                <c:pt idx="4528">
                  <c:v>-7.3604000000000003</c:v>
                </c:pt>
                <c:pt idx="4529">
                  <c:v>-7.3612200000000003</c:v>
                </c:pt>
                <c:pt idx="4530">
                  <c:v>-7.3653300000000002</c:v>
                </c:pt>
                <c:pt idx="4531">
                  <c:v>-7.3653300000000002</c:v>
                </c:pt>
                <c:pt idx="4532">
                  <c:v>-7.3674499999999998</c:v>
                </c:pt>
                <c:pt idx="4533">
                  <c:v>-7.3702899999999998</c:v>
                </c:pt>
                <c:pt idx="4534">
                  <c:v>-7.3715900000000003</c:v>
                </c:pt>
                <c:pt idx="4535">
                  <c:v>-7.3715900000000003</c:v>
                </c:pt>
                <c:pt idx="4536">
                  <c:v>-7.3724999999999996</c:v>
                </c:pt>
                <c:pt idx="4537">
                  <c:v>-7.3742099999999997</c:v>
                </c:pt>
                <c:pt idx="4538">
                  <c:v>-7.3742099999999997</c:v>
                </c:pt>
                <c:pt idx="4539">
                  <c:v>-7.3742099999999997</c:v>
                </c:pt>
                <c:pt idx="4540">
                  <c:v>-7.3742099999999997</c:v>
                </c:pt>
                <c:pt idx="4541">
                  <c:v>-7.3765099999999997</c:v>
                </c:pt>
                <c:pt idx="4542">
                  <c:v>-7.3765099999999997</c:v>
                </c:pt>
                <c:pt idx="4543">
                  <c:v>-7.3765099999999997</c:v>
                </c:pt>
                <c:pt idx="4544">
                  <c:v>-7.3765099999999997</c:v>
                </c:pt>
                <c:pt idx="4545">
                  <c:v>-7.3765099999999997</c:v>
                </c:pt>
                <c:pt idx="4546">
                  <c:v>-7.3765099999999997</c:v>
                </c:pt>
                <c:pt idx="4547">
                  <c:v>-7.3765099999999997</c:v>
                </c:pt>
                <c:pt idx="4548">
                  <c:v>-7.3765099999999997</c:v>
                </c:pt>
                <c:pt idx="4549">
                  <c:v>-7.3765099999999997</c:v>
                </c:pt>
                <c:pt idx="4550">
                  <c:v>-7.3765099999999997</c:v>
                </c:pt>
                <c:pt idx="4551">
                  <c:v>-7.3765099999999997</c:v>
                </c:pt>
                <c:pt idx="4552">
                  <c:v>-7.3765099999999997</c:v>
                </c:pt>
                <c:pt idx="4553">
                  <c:v>-7.3765099999999997</c:v>
                </c:pt>
                <c:pt idx="4554">
                  <c:v>-7.3765099999999997</c:v>
                </c:pt>
                <c:pt idx="4555">
                  <c:v>-7.3765099999999997</c:v>
                </c:pt>
                <c:pt idx="4556">
                  <c:v>-7.3765099999999997</c:v>
                </c:pt>
                <c:pt idx="4557">
                  <c:v>-7.3765099999999997</c:v>
                </c:pt>
                <c:pt idx="4558">
                  <c:v>-7.3765099999999997</c:v>
                </c:pt>
                <c:pt idx="4559">
                  <c:v>-7.37751</c:v>
                </c:pt>
                <c:pt idx="4560">
                  <c:v>-7.37751</c:v>
                </c:pt>
                <c:pt idx="4561">
                  <c:v>-7.3779199999999996</c:v>
                </c:pt>
                <c:pt idx="4562">
                  <c:v>-7.3779199999999996</c:v>
                </c:pt>
                <c:pt idx="4563">
                  <c:v>-7.3791599999999997</c:v>
                </c:pt>
                <c:pt idx="4564">
                  <c:v>-7.3795799999999998</c:v>
                </c:pt>
                <c:pt idx="4565">
                  <c:v>-7.3795799999999998</c:v>
                </c:pt>
                <c:pt idx="4566">
                  <c:v>-7.3818599999999996</c:v>
                </c:pt>
                <c:pt idx="4567">
                  <c:v>-7.3827499999999997</c:v>
                </c:pt>
                <c:pt idx="4568">
                  <c:v>-7.3830600000000004</c:v>
                </c:pt>
                <c:pt idx="4569">
                  <c:v>-7.3832000000000004</c:v>
                </c:pt>
                <c:pt idx="4570">
                  <c:v>-7.3846100000000003</c:v>
                </c:pt>
                <c:pt idx="4571">
                  <c:v>-7.3846600000000002</c:v>
                </c:pt>
                <c:pt idx="4572">
                  <c:v>-7.3873699999999998</c:v>
                </c:pt>
                <c:pt idx="4573">
                  <c:v>-7.3882199999999996</c:v>
                </c:pt>
                <c:pt idx="4574">
                  <c:v>-7.3889100000000001</c:v>
                </c:pt>
                <c:pt idx="4575">
                  <c:v>-7.3910400000000003</c:v>
                </c:pt>
                <c:pt idx="4576">
                  <c:v>-7.3910400000000003</c:v>
                </c:pt>
                <c:pt idx="4577">
                  <c:v>-7.3924399999999997</c:v>
                </c:pt>
                <c:pt idx="4578">
                  <c:v>-7.3948499999999999</c:v>
                </c:pt>
                <c:pt idx="4579">
                  <c:v>-7.3954800000000001</c:v>
                </c:pt>
                <c:pt idx="4580">
                  <c:v>-7.3979200000000001</c:v>
                </c:pt>
                <c:pt idx="4581">
                  <c:v>-7.3996000000000004</c:v>
                </c:pt>
                <c:pt idx="4582">
                  <c:v>-7.4010800000000003</c:v>
                </c:pt>
                <c:pt idx="4583">
                  <c:v>-7.4010800000000003</c:v>
                </c:pt>
                <c:pt idx="4584">
                  <c:v>-7.4013299999999997</c:v>
                </c:pt>
                <c:pt idx="4585">
                  <c:v>-7.4013299999999997</c:v>
                </c:pt>
                <c:pt idx="4586">
                  <c:v>-7.4039299999999999</c:v>
                </c:pt>
                <c:pt idx="4587">
                  <c:v>-7.4039299999999999</c:v>
                </c:pt>
                <c:pt idx="4588">
                  <c:v>-7.4042399999999997</c:v>
                </c:pt>
                <c:pt idx="4589">
                  <c:v>-7.4042399999999997</c:v>
                </c:pt>
                <c:pt idx="4590">
                  <c:v>-7.4042399999999997</c:v>
                </c:pt>
                <c:pt idx="4591">
                  <c:v>-7.4042399999999997</c:v>
                </c:pt>
                <c:pt idx="4592">
                  <c:v>-7.4042399999999997</c:v>
                </c:pt>
                <c:pt idx="4593">
                  <c:v>-7.4042399999999997</c:v>
                </c:pt>
                <c:pt idx="4594">
                  <c:v>-7.4042399999999997</c:v>
                </c:pt>
                <c:pt idx="4595">
                  <c:v>-7.4042399999999997</c:v>
                </c:pt>
                <c:pt idx="4596">
                  <c:v>-7.4042399999999997</c:v>
                </c:pt>
                <c:pt idx="4597">
                  <c:v>-7.4042399999999997</c:v>
                </c:pt>
                <c:pt idx="4598">
                  <c:v>-7.4042399999999997</c:v>
                </c:pt>
                <c:pt idx="4599">
                  <c:v>-7.4042399999999997</c:v>
                </c:pt>
                <c:pt idx="4600">
                  <c:v>-7.4042399999999997</c:v>
                </c:pt>
                <c:pt idx="4601">
                  <c:v>-7.4042399999999997</c:v>
                </c:pt>
                <c:pt idx="4602">
                  <c:v>-7.4042399999999997</c:v>
                </c:pt>
                <c:pt idx="4603">
                  <c:v>-7.4042399999999997</c:v>
                </c:pt>
                <c:pt idx="4604">
                  <c:v>-7.4042399999999997</c:v>
                </c:pt>
                <c:pt idx="4605">
                  <c:v>-7.4042399999999997</c:v>
                </c:pt>
                <c:pt idx="4606">
                  <c:v>-7.4042399999999997</c:v>
                </c:pt>
                <c:pt idx="4607">
                  <c:v>-7.4042399999999997</c:v>
                </c:pt>
                <c:pt idx="4608">
                  <c:v>-7.4042399999999997</c:v>
                </c:pt>
                <c:pt idx="4609">
                  <c:v>-7.4042399999999997</c:v>
                </c:pt>
                <c:pt idx="4610">
                  <c:v>-7.4042399999999997</c:v>
                </c:pt>
                <c:pt idx="4611">
                  <c:v>-7.4042399999999997</c:v>
                </c:pt>
                <c:pt idx="4612">
                  <c:v>-7.4042399999999997</c:v>
                </c:pt>
                <c:pt idx="4613">
                  <c:v>-7.4042399999999997</c:v>
                </c:pt>
                <c:pt idx="4614">
                  <c:v>-7.4042399999999997</c:v>
                </c:pt>
                <c:pt idx="4615">
                  <c:v>-7.4042399999999997</c:v>
                </c:pt>
                <c:pt idx="4616">
                  <c:v>-7.4042399999999997</c:v>
                </c:pt>
                <c:pt idx="4617">
                  <c:v>-7.4042399999999997</c:v>
                </c:pt>
                <c:pt idx="4618">
                  <c:v>-7.4042399999999997</c:v>
                </c:pt>
                <c:pt idx="4619">
                  <c:v>-7.4042399999999997</c:v>
                </c:pt>
                <c:pt idx="4620">
                  <c:v>-7.4042399999999997</c:v>
                </c:pt>
                <c:pt idx="4621">
                  <c:v>-7.4042399999999997</c:v>
                </c:pt>
                <c:pt idx="4622">
                  <c:v>-7.4042399999999997</c:v>
                </c:pt>
                <c:pt idx="4623">
                  <c:v>-7.4042399999999997</c:v>
                </c:pt>
                <c:pt idx="4624">
                  <c:v>-7.4042399999999997</c:v>
                </c:pt>
                <c:pt idx="4625">
                  <c:v>-7.4042399999999997</c:v>
                </c:pt>
                <c:pt idx="4626">
                  <c:v>-7.4042399999999997</c:v>
                </c:pt>
                <c:pt idx="4627">
                  <c:v>-7.4042399999999997</c:v>
                </c:pt>
                <c:pt idx="4628">
                  <c:v>-7.4042399999999997</c:v>
                </c:pt>
                <c:pt idx="4629">
                  <c:v>-7.4042399999999997</c:v>
                </c:pt>
                <c:pt idx="4630">
                  <c:v>-7.4042399999999997</c:v>
                </c:pt>
                <c:pt idx="4631">
                  <c:v>-7.4042399999999997</c:v>
                </c:pt>
                <c:pt idx="4632">
                  <c:v>-7.4042399999999997</c:v>
                </c:pt>
                <c:pt idx="4633">
                  <c:v>-7.4042399999999997</c:v>
                </c:pt>
                <c:pt idx="4634">
                  <c:v>-7.4042399999999997</c:v>
                </c:pt>
                <c:pt idx="4635">
                  <c:v>-7.4042399999999997</c:v>
                </c:pt>
                <c:pt idx="4636">
                  <c:v>-7.4042399999999997</c:v>
                </c:pt>
                <c:pt idx="4637">
                  <c:v>-7.4042399999999997</c:v>
                </c:pt>
                <c:pt idx="4638">
                  <c:v>-7.4042399999999997</c:v>
                </c:pt>
                <c:pt idx="4639">
                  <c:v>-7.4042399999999997</c:v>
                </c:pt>
                <c:pt idx="4640">
                  <c:v>-7.4042399999999997</c:v>
                </c:pt>
                <c:pt idx="4641">
                  <c:v>-7.4042399999999997</c:v>
                </c:pt>
                <c:pt idx="4642">
                  <c:v>-7.4042399999999997</c:v>
                </c:pt>
                <c:pt idx="4643">
                  <c:v>-7.4042399999999997</c:v>
                </c:pt>
                <c:pt idx="4644">
                  <c:v>-7.4042399999999997</c:v>
                </c:pt>
                <c:pt idx="4645">
                  <c:v>-7.4042399999999997</c:v>
                </c:pt>
                <c:pt idx="4646">
                  <c:v>-7.4042399999999997</c:v>
                </c:pt>
                <c:pt idx="4647">
                  <c:v>-7.4042399999999997</c:v>
                </c:pt>
                <c:pt idx="4648">
                  <c:v>-7.4042399999999997</c:v>
                </c:pt>
                <c:pt idx="4649">
                  <c:v>-7.4042399999999997</c:v>
                </c:pt>
                <c:pt idx="4650">
                  <c:v>-7.4042399999999997</c:v>
                </c:pt>
                <c:pt idx="4651">
                  <c:v>-7.4042399999999997</c:v>
                </c:pt>
                <c:pt idx="4652">
                  <c:v>-7.4042399999999997</c:v>
                </c:pt>
                <c:pt idx="4653">
                  <c:v>-7.4042399999999997</c:v>
                </c:pt>
                <c:pt idx="4654">
                  <c:v>-7.4042399999999997</c:v>
                </c:pt>
                <c:pt idx="4655">
                  <c:v>-7.4042399999999997</c:v>
                </c:pt>
                <c:pt idx="4656">
                  <c:v>-7.4019599999999999</c:v>
                </c:pt>
                <c:pt idx="4657">
                  <c:v>-7.4005299999999998</c:v>
                </c:pt>
                <c:pt idx="4658">
                  <c:v>-7.3974000000000002</c:v>
                </c:pt>
                <c:pt idx="4659">
                  <c:v>-7.3954199999999997</c:v>
                </c:pt>
                <c:pt idx="4660">
                  <c:v>-7.3954199999999997</c:v>
                </c:pt>
                <c:pt idx="4661">
                  <c:v>-7.3946100000000001</c:v>
                </c:pt>
                <c:pt idx="4662">
                  <c:v>-7.3929999999999998</c:v>
                </c:pt>
                <c:pt idx="4663">
                  <c:v>-7.3922299999999996</c:v>
                </c:pt>
                <c:pt idx="4664">
                  <c:v>-7.3922299999999996</c:v>
                </c:pt>
                <c:pt idx="4665">
                  <c:v>-7.39133</c:v>
                </c:pt>
                <c:pt idx="4666">
                  <c:v>-7.39133</c:v>
                </c:pt>
                <c:pt idx="4667">
                  <c:v>-7.39133</c:v>
                </c:pt>
                <c:pt idx="4668">
                  <c:v>-7.39133</c:v>
                </c:pt>
                <c:pt idx="4669">
                  <c:v>-7.39133</c:v>
                </c:pt>
                <c:pt idx="4670">
                  <c:v>-7.39133</c:v>
                </c:pt>
                <c:pt idx="4671">
                  <c:v>-7.39133</c:v>
                </c:pt>
                <c:pt idx="4672">
                  <c:v>-7.39133</c:v>
                </c:pt>
                <c:pt idx="4673">
                  <c:v>-7.39133</c:v>
                </c:pt>
                <c:pt idx="4674">
                  <c:v>-7.39133</c:v>
                </c:pt>
                <c:pt idx="4675">
                  <c:v>-7.39133</c:v>
                </c:pt>
                <c:pt idx="4676">
                  <c:v>-7.39133</c:v>
                </c:pt>
                <c:pt idx="4677">
                  <c:v>-7.3910400000000003</c:v>
                </c:pt>
                <c:pt idx="4678">
                  <c:v>-7.3894299999999999</c:v>
                </c:pt>
                <c:pt idx="4679">
                  <c:v>-7.3881199999999998</c:v>
                </c:pt>
                <c:pt idx="4680">
                  <c:v>-7.3871200000000004</c:v>
                </c:pt>
                <c:pt idx="4681">
                  <c:v>-7.3848200000000004</c:v>
                </c:pt>
                <c:pt idx="4682">
                  <c:v>-7.3848200000000004</c:v>
                </c:pt>
                <c:pt idx="4683">
                  <c:v>-7.3840599999999998</c:v>
                </c:pt>
                <c:pt idx="4684">
                  <c:v>-7.3808400000000001</c:v>
                </c:pt>
                <c:pt idx="4685">
                  <c:v>-7.3808400000000001</c:v>
                </c:pt>
                <c:pt idx="4686">
                  <c:v>-7.3802500000000002</c:v>
                </c:pt>
                <c:pt idx="4687">
                  <c:v>-7.3780299999999999</c:v>
                </c:pt>
                <c:pt idx="4688">
                  <c:v>-7.3780299999999999</c:v>
                </c:pt>
                <c:pt idx="4689">
                  <c:v>-7.3775500000000003</c:v>
                </c:pt>
                <c:pt idx="4690">
                  <c:v>-7.3775199999999996</c:v>
                </c:pt>
                <c:pt idx="4691">
                  <c:v>-7.3754299999999997</c:v>
                </c:pt>
                <c:pt idx="4692">
                  <c:v>-7.3750200000000001</c:v>
                </c:pt>
                <c:pt idx="4693">
                  <c:v>-7.3733000000000004</c:v>
                </c:pt>
                <c:pt idx="4694">
                  <c:v>-7.3723799999999997</c:v>
                </c:pt>
                <c:pt idx="4695">
                  <c:v>-7.3706100000000001</c:v>
                </c:pt>
                <c:pt idx="4696">
                  <c:v>-7.3677000000000001</c:v>
                </c:pt>
                <c:pt idx="4697">
                  <c:v>-7.3652699999999998</c:v>
                </c:pt>
                <c:pt idx="4698">
                  <c:v>-7.3641399999999999</c:v>
                </c:pt>
                <c:pt idx="4699">
                  <c:v>-7.36313</c:v>
                </c:pt>
                <c:pt idx="4700">
                  <c:v>-7.3575799999999996</c:v>
                </c:pt>
                <c:pt idx="4701">
                  <c:v>-7.3566399999999996</c:v>
                </c:pt>
                <c:pt idx="4702">
                  <c:v>-7.3529</c:v>
                </c:pt>
                <c:pt idx="4703">
                  <c:v>-7.3513700000000002</c:v>
                </c:pt>
                <c:pt idx="4704">
                  <c:v>-7.3513700000000002</c:v>
                </c:pt>
                <c:pt idx="4705">
                  <c:v>-7.3484499999999997</c:v>
                </c:pt>
                <c:pt idx="4706">
                  <c:v>-7.3471099999999998</c:v>
                </c:pt>
                <c:pt idx="4707">
                  <c:v>-7.34375</c:v>
                </c:pt>
                <c:pt idx="4708">
                  <c:v>-7.34375</c:v>
                </c:pt>
                <c:pt idx="4709">
                  <c:v>-7.34375</c:v>
                </c:pt>
                <c:pt idx="4710">
                  <c:v>-7.3435499999999996</c:v>
                </c:pt>
                <c:pt idx="4711">
                  <c:v>-7.3430999999999997</c:v>
                </c:pt>
                <c:pt idx="4712">
                  <c:v>-7.3430999999999997</c:v>
                </c:pt>
                <c:pt idx="4713">
                  <c:v>-7.3430999999999997</c:v>
                </c:pt>
                <c:pt idx="4714">
                  <c:v>-7.3430999999999997</c:v>
                </c:pt>
                <c:pt idx="4715">
                  <c:v>-7.3430999999999997</c:v>
                </c:pt>
                <c:pt idx="4716">
                  <c:v>-7.3430999999999997</c:v>
                </c:pt>
                <c:pt idx="4717">
                  <c:v>-7.3430999999999997</c:v>
                </c:pt>
                <c:pt idx="4718">
                  <c:v>-7.3430999999999997</c:v>
                </c:pt>
                <c:pt idx="4719">
                  <c:v>-7.3430999999999997</c:v>
                </c:pt>
                <c:pt idx="4720">
                  <c:v>-7.3430999999999997</c:v>
                </c:pt>
                <c:pt idx="4721">
                  <c:v>-7.3430999999999997</c:v>
                </c:pt>
                <c:pt idx="4722">
                  <c:v>-7.3430999999999997</c:v>
                </c:pt>
                <c:pt idx="4723">
                  <c:v>-7.3430999999999997</c:v>
                </c:pt>
                <c:pt idx="4724">
                  <c:v>-7.3430999999999997</c:v>
                </c:pt>
                <c:pt idx="4725">
                  <c:v>-7.3430999999999997</c:v>
                </c:pt>
                <c:pt idx="4726">
                  <c:v>-7.3430999999999997</c:v>
                </c:pt>
                <c:pt idx="4727">
                  <c:v>-7.3430999999999997</c:v>
                </c:pt>
                <c:pt idx="4728">
                  <c:v>-7.3430999999999997</c:v>
                </c:pt>
                <c:pt idx="4729">
                  <c:v>-7.3430999999999997</c:v>
                </c:pt>
                <c:pt idx="4730">
                  <c:v>-7.3430999999999997</c:v>
                </c:pt>
                <c:pt idx="4731">
                  <c:v>-7.3430999999999997</c:v>
                </c:pt>
                <c:pt idx="4732">
                  <c:v>-7.3430999999999997</c:v>
                </c:pt>
                <c:pt idx="4733">
                  <c:v>-7.3430999999999997</c:v>
                </c:pt>
                <c:pt idx="4734">
                  <c:v>-7.3430999999999997</c:v>
                </c:pt>
                <c:pt idx="4735">
                  <c:v>-7.3430999999999997</c:v>
                </c:pt>
                <c:pt idx="4736">
                  <c:v>-7.3430999999999997</c:v>
                </c:pt>
                <c:pt idx="4737">
                  <c:v>-7.3430999999999997</c:v>
                </c:pt>
                <c:pt idx="4738">
                  <c:v>-7.3430999999999997</c:v>
                </c:pt>
                <c:pt idx="4739">
                  <c:v>-7.3430999999999997</c:v>
                </c:pt>
                <c:pt idx="4740">
                  <c:v>-7.3430999999999997</c:v>
                </c:pt>
                <c:pt idx="4741">
                  <c:v>-7.3430999999999997</c:v>
                </c:pt>
                <c:pt idx="4742">
                  <c:v>-7.3430999999999997</c:v>
                </c:pt>
                <c:pt idx="4743">
                  <c:v>-7.3430999999999997</c:v>
                </c:pt>
                <c:pt idx="4744">
                  <c:v>-7.3430999999999997</c:v>
                </c:pt>
                <c:pt idx="4745">
                  <c:v>-7.3425500000000001</c:v>
                </c:pt>
                <c:pt idx="4746">
                  <c:v>-7.3419699999999999</c:v>
                </c:pt>
                <c:pt idx="4747">
                  <c:v>-7.3387500000000001</c:v>
                </c:pt>
                <c:pt idx="4748">
                  <c:v>-7.3386100000000001</c:v>
                </c:pt>
                <c:pt idx="4749">
                  <c:v>-7.33683</c:v>
                </c:pt>
                <c:pt idx="4750">
                  <c:v>-7.33432</c:v>
                </c:pt>
                <c:pt idx="4751">
                  <c:v>-7.33432</c:v>
                </c:pt>
                <c:pt idx="4752">
                  <c:v>-7.33291</c:v>
                </c:pt>
                <c:pt idx="4753">
                  <c:v>-7.3316299999999996</c:v>
                </c:pt>
                <c:pt idx="4754">
                  <c:v>-7.3296900000000003</c:v>
                </c:pt>
                <c:pt idx="4755">
                  <c:v>-7.3296400000000004</c:v>
                </c:pt>
                <c:pt idx="4756">
                  <c:v>-7.3282299999999996</c:v>
                </c:pt>
                <c:pt idx="4757">
                  <c:v>-7.3265599999999997</c:v>
                </c:pt>
                <c:pt idx="4758">
                  <c:v>-7.3254599999999996</c:v>
                </c:pt>
                <c:pt idx="4759">
                  <c:v>-7.3249300000000002</c:v>
                </c:pt>
                <c:pt idx="4760">
                  <c:v>-7.3228299999999997</c:v>
                </c:pt>
                <c:pt idx="4761">
                  <c:v>-7.3216999999999999</c:v>
                </c:pt>
                <c:pt idx="4762">
                  <c:v>-7.3198999999999996</c:v>
                </c:pt>
                <c:pt idx="4763">
                  <c:v>-7.31541</c:v>
                </c:pt>
                <c:pt idx="4764">
                  <c:v>-7.3150500000000003</c:v>
                </c:pt>
                <c:pt idx="4765">
                  <c:v>-7.3113000000000001</c:v>
                </c:pt>
                <c:pt idx="4766">
                  <c:v>-7.30877</c:v>
                </c:pt>
                <c:pt idx="4767">
                  <c:v>-7.3075599999999996</c:v>
                </c:pt>
                <c:pt idx="4768">
                  <c:v>-7.3075599999999996</c:v>
                </c:pt>
                <c:pt idx="4769">
                  <c:v>-7.3019699999999998</c:v>
                </c:pt>
                <c:pt idx="4770">
                  <c:v>-7.3010200000000003</c:v>
                </c:pt>
                <c:pt idx="4771">
                  <c:v>-7.3010200000000003</c:v>
                </c:pt>
                <c:pt idx="4772">
                  <c:v>-7.2995700000000001</c:v>
                </c:pt>
                <c:pt idx="4773">
                  <c:v>-7.2966100000000003</c:v>
                </c:pt>
                <c:pt idx="4774">
                  <c:v>-7.2937200000000004</c:v>
                </c:pt>
                <c:pt idx="4775">
                  <c:v>-7.2937200000000004</c:v>
                </c:pt>
                <c:pt idx="4776">
                  <c:v>-7.2897100000000004</c:v>
                </c:pt>
                <c:pt idx="4777">
                  <c:v>-7.2897100000000004</c:v>
                </c:pt>
                <c:pt idx="4778">
                  <c:v>-7.2897100000000004</c:v>
                </c:pt>
                <c:pt idx="4779">
                  <c:v>-7.2893499999999998</c:v>
                </c:pt>
                <c:pt idx="4780">
                  <c:v>-7.28416</c:v>
                </c:pt>
                <c:pt idx="4781">
                  <c:v>-7.28416</c:v>
                </c:pt>
                <c:pt idx="4782">
                  <c:v>-7.2837300000000003</c:v>
                </c:pt>
                <c:pt idx="4783">
                  <c:v>-7.2802499999999997</c:v>
                </c:pt>
                <c:pt idx="4784">
                  <c:v>-7.2788599999999999</c:v>
                </c:pt>
                <c:pt idx="4785">
                  <c:v>-7.2761899999999997</c:v>
                </c:pt>
                <c:pt idx="4786">
                  <c:v>-7.2734800000000002</c:v>
                </c:pt>
                <c:pt idx="4787">
                  <c:v>-7.2687299999999997</c:v>
                </c:pt>
                <c:pt idx="4788">
                  <c:v>-7.2659700000000003</c:v>
                </c:pt>
                <c:pt idx="4789">
                  <c:v>-7.2636500000000002</c:v>
                </c:pt>
                <c:pt idx="4790">
                  <c:v>-7.2632700000000003</c:v>
                </c:pt>
                <c:pt idx="4791">
                  <c:v>-7.2573600000000003</c:v>
                </c:pt>
                <c:pt idx="4792">
                  <c:v>-7.2562699999999998</c:v>
                </c:pt>
                <c:pt idx="4793">
                  <c:v>-7.2546299999999997</c:v>
                </c:pt>
                <c:pt idx="4794">
                  <c:v>-7.2506500000000003</c:v>
                </c:pt>
                <c:pt idx="4795">
                  <c:v>-7.2484500000000001</c:v>
                </c:pt>
                <c:pt idx="4796">
                  <c:v>-7.2452399999999999</c:v>
                </c:pt>
                <c:pt idx="4797">
                  <c:v>-7.2452399999999999</c:v>
                </c:pt>
                <c:pt idx="4798">
                  <c:v>-7.2435600000000004</c:v>
                </c:pt>
                <c:pt idx="4799">
                  <c:v>-7.2435600000000004</c:v>
                </c:pt>
                <c:pt idx="4800">
                  <c:v>-7.2413800000000004</c:v>
                </c:pt>
                <c:pt idx="4801">
                  <c:v>-7.2406699999999997</c:v>
                </c:pt>
                <c:pt idx="4802">
                  <c:v>-7.24003</c:v>
                </c:pt>
                <c:pt idx="4803">
                  <c:v>-7.2396099999999999</c:v>
                </c:pt>
                <c:pt idx="4804">
                  <c:v>-7.2347099999999998</c:v>
                </c:pt>
                <c:pt idx="4805">
                  <c:v>-7.2337199999999999</c:v>
                </c:pt>
                <c:pt idx="4806">
                  <c:v>-7.2327599999999999</c:v>
                </c:pt>
                <c:pt idx="4807">
                  <c:v>-7.2264799999999996</c:v>
                </c:pt>
                <c:pt idx="4808">
                  <c:v>-7.2251700000000003</c:v>
                </c:pt>
                <c:pt idx="4809">
                  <c:v>-7.2251700000000003</c:v>
                </c:pt>
                <c:pt idx="4810">
                  <c:v>-7.2223800000000002</c:v>
                </c:pt>
                <c:pt idx="4811">
                  <c:v>-7.2174100000000001</c:v>
                </c:pt>
                <c:pt idx="4812">
                  <c:v>-7.2153700000000001</c:v>
                </c:pt>
                <c:pt idx="4813">
                  <c:v>-7.2152900000000004</c:v>
                </c:pt>
                <c:pt idx="4814">
                  <c:v>-7.2087399999999997</c:v>
                </c:pt>
                <c:pt idx="4815">
                  <c:v>-7.2087399999999997</c:v>
                </c:pt>
                <c:pt idx="4816">
                  <c:v>-7.2071100000000001</c:v>
                </c:pt>
                <c:pt idx="4817">
                  <c:v>-7.2039400000000002</c:v>
                </c:pt>
                <c:pt idx="4818">
                  <c:v>-7.2025100000000002</c:v>
                </c:pt>
                <c:pt idx="4819">
                  <c:v>-7.2024900000000001</c:v>
                </c:pt>
                <c:pt idx="4820">
                  <c:v>-7.2004900000000003</c:v>
                </c:pt>
                <c:pt idx="4821">
                  <c:v>-7.1982400000000002</c:v>
                </c:pt>
                <c:pt idx="4822">
                  <c:v>-7.1982400000000002</c:v>
                </c:pt>
                <c:pt idx="4823">
                  <c:v>-7.1982400000000002</c:v>
                </c:pt>
                <c:pt idx="4824">
                  <c:v>-7.1982400000000002</c:v>
                </c:pt>
                <c:pt idx="4825">
                  <c:v>-7.19658</c:v>
                </c:pt>
                <c:pt idx="4826">
                  <c:v>-7.19658</c:v>
                </c:pt>
                <c:pt idx="4827">
                  <c:v>-7.1946500000000002</c:v>
                </c:pt>
                <c:pt idx="4828">
                  <c:v>-7.1927899999999996</c:v>
                </c:pt>
                <c:pt idx="4829">
                  <c:v>-7.1905400000000004</c:v>
                </c:pt>
                <c:pt idx="4830">
                  <c:v>-7.18926</c:v>
                </c:pt>
                <c:pt idx="4831">
                  <c:v>-7.1870399999999997</c:v>
                </c:pt>
                <c:pt idx="4832">
                  <c:v>-7.1865800000000002</c:v>
                </c:pt>
                <c:pt idx="4833">
                  <c:v>-7.1833400000000003</c:v>
                </c:pt>
                <c:pt idx="4834">
                  <c:v>-7.1816399999999998</c:v>
                </c:pt>
                <c:pt idx="4835">
                  <c:v>-7.1799799999999996</c:v>
                </c:pt>
                <c:pt idx="4836">
                  <c:v>-7.1795400000000003</c:v>
                </c:pt>
                <c:pt idx="4837">
                  <c:v>-7.1789300000000003</c:v>
                </c:pt>
                <c:pt idx="4838">
                  <c:v>-7.1766100000000002</c:v>
                </c:pt>
                <c:pt idx="4839">
                  <c:v>-7.1766100000000002</c:v>
                </c:pt>
                <c:pt idx="4840">
                  <c:v>-7.1757</c:v>
                </c:pt>
                <c:pt idx="4841">
                  <c:v>-7.1757</c:v>
                </c:pt>
                <c:pt idx="4842">
                  <c:v>-7.1757</c:v>
                </c:pt>
                <c:pt idx="4843">
                  <c:v>-7.1757</c:v>
                </c:pt>
                <c:pt idx="4844">
                  <c:v>-7.1757</c:v>
                </c:pt>
                <c:pt idx="4845">
                  <c:v>-7.1757</c:v>
                </c:pt>
                <c:pt idx="4846">
                  <c:v>-7.1757</c:v>
                </c:pt>
                <c:pt idx="4847">
                  <c:v>-7.1757</c:v>
                </c:pt>
                <c:pt idx="4848">
                  <c:v>-7.1757</c:v>
                </c:pt>
                <c:pt idx="4849">
                  <c:v>-7.1757</c:v>
                </c:pt>
                <c:pt idx="4850">
                  <c:v>-7.1740000000000004</c:v>
                </c:pt>
                <c:pt idx="4851">
                  <c:v>-7.1717399999999998</c:v>
                </c:pt>
                <c:pt idx="4852">
                  <c:v>-7.1700799999999996</c:v>
                </c:pt>
                <c:pt idx="4853">
                  <c:v>-7.1684299999999999</c:v>
                </c:pt>
                <c:pt idx="4854">
                  <c:v>-7.1650299999999998</c:v>
                </c:pt>
                <c:pt idx="4855">
                  <c:v>-7.1605400000000001</c:v>
                </c:pt>
                <c:pt idx="4856">
                  <c:v>-7.1581299999999999</c:v>
                </c:pt>
                <c:pt idx="4857">
                  <c:v>-7.1555799999999996</c:v>
                </c:pt>
                <c:pt idx="4858">
                  <c:v>-7.1492599999999999</c:v>
                </c:pt>
                <c:pt idx="4859">
                  <c:v>-7.1492599999999999</c:v>
                </c:pt>
                <c:pt idx="4860">
                  <c:v>-7.1442600000000001</c:v>
                </c:pt>
                <c:pt idx="4861">
                  <c:v>-7.1410499999999999</c:v>
                </c:pt>
                <c:pt idx="4862">
                  <c:v>-7.1410499999999999</c:v>
                </c:pt>
                <c:pt idx="4863">
                  <c:v>-7.1390599999999997</c:v>
                </c:pt>
                <c:pt idx="4864">
                  <c:v>-7.1360799999999998</c:v>
                </c:pt>
                <c:pt idx="4865">
                  <c:v>-7.1344799999999999</c:v>
                </c:pt>
                <c:pt idx="4866">
                  <c:v>-7.1336500000000003</c:v>
                </c:pt>
                <c:pt idx="4867">
                  <c:v>-7.1336500000000003</c:v>
                </c:pt>
                <c:pt idx="4868">
                  <c:v>-7.1324899999999998</c:v>
                </c:pt>
                <c:pt idx="4869">
                  <c:v>-7.1303299999999998</c:v>
                </c:pt>
                <c:pt idx="4870">
                  <c:v>-7.1292400000000002</c:v>
                </c:pt>
                <c:pt idx="4871">
                  <c:v>-7.1271699999999996</c:v>
                </c:pt>
                <c:pt idx="4872">
                  <c:v>-7.1257200000000003</c:v>
                </c:pt>
                <c:pt idx="4873">
                  <c:v>-7.1203599999999998</c:v>
                </c:pt>
                <c:pt idx="4874">
                  <c:v>-7.1184900000000004</c:v>
                </c:pt>
                <c:pt idx="4875">
                  <c:v>-7.1184900000000004</c:v>
                </c:pt>
                <c:pt idx="4876">
                  <c:v>-7.1178999999999997</c:v>
                </c:pt>
                <c:pt idx="4877">
                  <c:v>-7.1124400000000003</c:v>
                </c:pt>
                <c:pt idx="4878">
                  <c:v>-7.1124400000000003</c:v>
                </c:pt>
                <c:pt idx="4879">
                  <c:v>-7.11212</c:v>
                </c:pt>
                <c:pt idx="4880">
                  <c:v>-7.10893</c:v>
                </c:pt>
                <c:pt idx="4881">
                  <c:v>-7.10893</c:v>
                </c:pt>
                <c:pt idx="4882">
                  <c:v>-7.10893</c:v>
                </c:pt>
                <c:pt idx="4883">
                  <c:v>-7.10473</c:v>
                </c:pt>
                <c:pt idx="4884">
                  <c:v>-7.1031199999999997</c:v>
                </c:pt>
                <c:pt idx="4885">
                  <c:v>-7.1031199999999997</c:v>
                </c:pt>
                <c:pt idx="4886">
                  <c:v>-7.1031199999999997</c:v>
                </c:pt>
                <c:pt idx="4887">
                  <c:v>-7.1031199999999997</c:v>
                </c:pt>
                <c:pt idx="4888">
                  <c:v>-7.1031199999999997</c:v>
                </c:pt>
                <c:pt idx="4889">
                  <c:v>-7.1031199999999997</c:v>
                </c:pt>
                <c:pt idx="4890">
                  <c:v>-7.1014799999999996</c:v>
                </c:pt>
                <c:pt idx="4891">
                  <c:v>-7.1014799999999996</c:v>
                </c:pt>
                <c:pt idx="4892">
                  <c:v>-7.1014799999999996</c:v>
                </c:pt>
                <c:pt idx="4893">
                  <c:v>-7.09823</c:v>
                </c:pt>
                <c:pt idx="4894">
                  <c:v>-7.09748</c:v>
                </c:pt>
                <c:pt idx="4895">
                  <c:v>-7.09748</c:v>
                </c:pt>
                <c:pt idx="4896">
                  <c:v>-7.09748</c:v>
                </c:pt>
                <c:pt idx="4897">
                  <c:v>-7.0900299999999996</c:v>
                </c:pt>
                <c:pt idx="4898">
                  <c:v>-7.0900299999999996</c:v>
                </c:pt>
                <c:pt idx="4899">
                  <c:v>-7.0879300000000001</c:v>
                </c:pt>
                <c:pt idx="4900">
                  <c:v>-7.0852300000000001</c:v>
                </c:pt>
                <c:pt idx="4901">
                  <c:v>-7.0826700000000002</c:v>
                </c:pt>
                <c:pt idx="4902">
                  <c:v>-7.0826700000000002</c:v>
                </c:pt>
                <c:pt idx="4903">
                  <c:v>-7.0779199999999998</c:v>
                </c:pt>
                <c:pt idx="4904">
                  <c:v>-7.0767600000000002</c:v>
                </c:pt>
                <c:pt idx="4905">
                  <c:v>-7.0767600000000002</c:v>
                </c:pt>
                <c:pt idx="4906">
                  <c:v>-7.0725100000000003</c:v>
                </c:pt>
                <c:pt idx="4907">
                  <c:v>-7.0725100000000003</c:v>
                </c:pt>
                <c:pt idx="4908">
                  <c:v>-7.0709</c:v>
                </c:pt>
                <c:pt idx="4909">
                  <c:v>-7.0709</c:v>
                </c:pt>
                <c:pt idx="4910">
                  <c:v>-7.0666500000000001</c:v>
                </c:pt>
                <c:pt idx="4911">
                  <c:v>-7.0663999999999998</c:v>
                </c:pt>
                <c:pt idx="4912">
                  <c:v>-7.0654599999999999</c:v>
                </c:pt>
                <c:pt idx="4913">
                  <c:v>-7.0606499999999999</c:v>
                </c:pt>
                <c:pt idx="4914">
                  <c:v>-7.0603199999999999</c:v>
                </c:pt>
                <c:pt idx="4915">
                  <c:v>-7.0541499999999999</c:v>
                </c:pt>
                <c:pt idx="4916">
                  <c:v>-7.0501899999999997</c:v>
                </c:pt>
                <c:pt idx="4917">
                  <c:v>-7.0453700000000001</c:v>
                </c:pt>
                <c:pt idx="4918">
                  <c:v>-7.0453700000000001</c:v>
                </c:pt>
                <c:pt idx="4919">
                  <c:v>-7.0393999999999997</c:v>
                </c:pt>
                <c:pt idx="4920">
                  <c:v>-7.0350200000000003</c:v>
                </c:pt>
                <c:pt idx="4921">
                  <c:v>-7.02949</c:v>
                </c:pt>
                <c:pt idx="4922">
                  <c:v>-7.02949</c:v>
                </c:pt>
                <c:pt idx="4923">
                  <c:v>-7.0241199999999999</c:v>
                </c:pt>
                <c:pt idx="4924">
                  <c:v>-7.0185399999999998</c:v>
                </c:pt>
                <c:pt idx="4925">
                  <c:v>-7.0185399999999998</c:v>
                </c:pt>
                <c:pt idx="4926">
                  <c:v>-7.0176100000000003</c:v>
                </c:pt>
                <c:pt idx="4927">
                  <c:v>-7.0149800000000004</c:v>
                </c:pt>
                <c:pt idx="4928">
                  <c:v>-7.0125299999999999</c:v>
                </c:pt>
                <c:pt idx="4929">
                  <c:v>-7.0125299999999999</c:v>
                </c:pt>
                <c:pt idx="4930">
                  <c:v>-7.00922</c:v>
                </c:pt>
                <c:pt idx="4931">
                  <c:v>-7.00922</c:v>
                </c:pt>
                <c:pt idx="4932">
                  <c:v>-7.0091599999999996</c:v>
                </c:pt>
                <c:pt idx="4933">
                  <c:v>-7.0065</c:v>
                </c:pt>
                <c:pt idx="4934">
                  <c:v>-7.0024100000000002</c:v>
                </c:pt>
                <c:pt idx="4935">
                  <c:v>-7.00101</c:v>
                </c:pt>
                <c:pt idx="4936">
                  <c:v>-6.9996400000000003</c:v>
                </c:pt>
                <c:pt idx="4937">
                  <c:v>-6.9942500000000001</c:v>
                </c:pt>
                <c:pt idx="4938">
                  <c:v>-6.9942500000000001</c:v>
                </c:pt>
                <c:pt idx="4939">
                  <c:v>-6.9892099999999999</c:v>
                </c:pt>
                <c:pt idx="4940">
                  <c:v>-6.9889000000000001</c:v>
                </c:pt>
                <c:pt idx="4941">
                  <c:v>-6.9835000000000003</c:v>
                </c:pt>
                <c:pt idx="4942">
                  <c:v>-6.9835000000000003</c:v>
                </c:pt>
                <c:pt idx="4943">
                  <c:v>-6.9794799999999997</c:v>
                </c:pt>
                <c:pt idx="4944">
                  <c:v>-6.9779799999999996</c:v>
                </c:pt>
                <c:pt idx="4945">
                  <c:v>-6.9773800000000001</c:v>
                </c:pt>
                <c:pt idx="4946">
                  <c:v>-6.9722200000000001</c:v>
                </c:pt>
                <c:pt idx="4947">
                  <c:v>-6.9722200000000001</c:v>
                </c:pt>
                <c:pt idx="4948">
                  <c:v>-6.9722200000000001</c:v>
                </c:pt>
                <c:pt idx="4949">
                  <c:v>-6.9722200000000001</c:v>
                </c:pt>
                <c:pt idx="4950">
                  <c:v>-6.9684999999999997</c:v>
                </c:pt>
                <c:pt idx="4951">
                  <c:v>-6.9684999999999997</c:v>
                </c:pt>
                <c:pt idx="4952">
                  <c:v>-6.9684999999999997</c:v>
                </c:pt>
                <c:pt idx="4953">
                  <c:v>-6.9684699999999999</c:v>
                </c:pt>
                <c:pt idx="4954">
                  <c:v>-6.9661900000000001</c:v>
                </c:pt>
                <c:pt idx="4955">
                  <c:v>-6.9648599999999998</c:v>
                </c:pt>
                <c:pt idx="4956">
                  <c:v>-6.9635800000000003</c:v>
                </c:pt>
                <c:pt idx="4957">
                  <c:v>-6.9568500000000002</c:v>
                </c:pt>
                <c:pt idx="4958">
                  <c:v>-6.9568500000000002</c:v>
                </c:pt>
                <c:pt idx="4959">
                  <c:v>-6.9538500000000001</c:v>
                </c:pt>
                <c:pt idx="4960">
                  <c:v>-6.9484599999999999</c:v>
                </c:pt>
                <c:pt idx="4961">
                  <c:v>-6.9453300000000002</c:v>
                </c:pt>
                <c:pt idx="4962">
                  <c:v>-6.9434199999999997</c:v>
                </c:pt>
                <c:pt idx="4963">
                  <c:v>-6.9402900000000001</c:v>
                </c:pt>
                <c:pt idx="4964">
                  <c:v>-6.9338100000000003</c:v>
                </c:pt>
                <c:pt idx="4965">
                  <c:v>-6.93126</c:v>
                </c:pt>
                <c:pt idx="4966">
                  <c:v>-6.92882</c:v>
                </c:pt>
                <c:pt idx="4967">
                  <c:v>-6.9237799999999998</c:v>
                </c:pt>
                <c:pt idx="4968">
                  <c:v>-6.9173299999999998</c:v>
                </c:pt>
                <c:pt idx="4969">
                  <c:v>-6.9173299999999998</c:v>
                </c:pt>
                <c:pt idx="4970">
                  <c:v>-6.9173299999999998</c:v>
                </c:pt>
                <c:pt idx="4971">
                  <c:v>-6.9139299999999997</c:v>
                </c:pt>
                <c:pt idx="4972">
                  <c:v>-6.9132600000000002</c:v>
                </c:pt>
                <c:pt idx="4973">
                  <c:v>-6.90977</c:v>
                </c:pt>
                <c:pt idx="4974">
                  <c:v>-6.90977</c:v>
                </c:pt>
                <c:pt idx="4975">
                  <c:v>-6.9038700000000004</c:v>
                </c:pt>
                <c:pt idx="4976">
                  <c:v>-6.9038700000000004</c:v>
                </c:pt>
                <c:pt idx="4977">
                  <c:v>-6.8997400000000004</c:v>
                </c:pt>
                <c:pt idx="4978">
                  <c:v>-6.8997400000000004</c:v>
                </c:pt>
                <c:pt idx="4979">
                  <c:v>-6.8926499999999997</c:v>
                </c:pt>
                <c:pt idx="4980">
                  <c:v>-6.8926499999999997</c:v>
                </c:pt>
                <c:pt idx="4981">
                  <c:v>-6.89039</c:v>
                </c:pt>
                <c:pt idx="4982">
                  <c:v>-6.8865699999999999</c:v>
                </c:pt>
                <c:pt idx="4983">
                  <c:v>-6.8847199999999997</c:v>
                </c:pt>
                <c:pt idx="4984">
                  <c:v>-6.8758400000000002</c:v>
                </c:pt>
                <c:pt idx="4985">
                  <c:v>-6.8758400000000002</c:v>
                </c:pt>
                <c:pt idx="4986">
                  <c:v>-6.8693299999999997</c:v>
                </c:pt>
                <c:pt idx="4987">
                  <c:v>-6.8645300000000002</c:v>
                </c:pt>
                <c:pt idx="4988">
                  <c:v>-6.8429099999999998</c:v>
                </c:pt>
                <c:pt idx="4989">
                  <c:v>-6.8008600000000001</c:v>
                </c:pt>
                <c:pt idx="4990">
                  <c:v>-6.7870600000000003</c:v>
                </c:pt>
                <c:pt idx="4991">
                  <c:v>-6.7870600000000003</c:v>
                </c:pt>
                <c:pt idx="4992">
                  <c:v>-6.7927400000000002</c:v>
                </c:pt>
                <c:pt idx="4993">
                  <c:v>-6.7900700000000001</c:v>
                </c:pt>
                <c:pt idx="4994">
                  <c:v>-6.7817999999999996</c:v>
                </c:pt>
                <c:pt idx="4995">
                  <c:v>-6.7817999999999996</c:v>
                </c:pt>
                <c:pt idx="4996">
                  <c:v>-6.7817999999999996</c:v>
                </c:pt>
                <c:pt idx="4997">
                  <c:v>-6.7817999999999996</c:v>
                </c:pt>
                <c:pt idx="4998">
                  <c:v>-6.7817999999999996</c:v>
                </c:pt>
                <c:pt idx="4999">
                  <c:v>-6.7704599999999999</c:v>
                </c:pt>
                <c:pt idx="5000">
                  <c:v>-6.7704599999999999</c:v>
                </c:pt>
                <c:pt idx="5001">
                  <c:v>-6.7704599999999999</c:v>
                </c:pt>
                <c:pt idx="5002">
                  <c:v>-6.7704599999999999</c:v>
                </c:pt>
                <c:pt idx="5003">
                  <c:v>-6.7554699999999999</c:v>
                </c:pt>
                <c:pt idx="5004">
                  <c:v>-6.7554699999999999</c:v>
                </c:pt>
                <c:pt idx="5005">
                  <c:v>-6.7554699999999999</c:v>
                </c:pt>
                <c:pt idx="5006">
                  <c:v>-6.7554699999999999</c:v>
                </c:pt>
                <c:pt idx="5007">
                  <c:v>-6.7554699999999999</c:v>
                </c:pt>
                <c:pt idx="5008">
                  <c:v>-6.7554699999999999</c:v>
                </c:pt>
                <c:pt idx="5009">
                  <c:v>-6.7554699999999999</c:v>
                </c:pt>
                <c:pt idx="5010">
                  <c:v>-6.7554699999999999</c:v>
                </c:pt>
                <c:pt idx="5011">
                  <c:v>-6.7524499999999996</c:v>
                </c:pt>
                <c:pt idx="5012">
                  <c:v>-6.7514900000000004</c:v>
                </c:pt>
                <c:pt idx="5013">
                  <c:v>-6.7453799999999999</c:v>
                </c:pt>
                <c:pt idx="5014">
                  <c:v>-6.7453799999999999</c:v>
                </c:pt>
                <c:pt idx="5015">
                  <c:v>-6.7453799999999999</c:v>
                </c:pt>
                <c:pt idx="5016">
                  <c:v>-6.7333699999999999</c:v>
                </c:pt>
                <c:pt idx="5017">
                  <c:v>-6.7330800000000002</c:v>
                </c:pt>
                <c:pt idx="5018">
                  <c:v>-6.7330800000000002</c:v>
                </c:pt>
                <c:pt idx="5019">
                  <c:v>-6.7330800000000002</c:v>
                </c:pt>
                <c:pt idx="5020">
                  <c:v>-6.7218799999999996</c:v>
                </c:pt>
                <c:pt idx="5021">
                  <c:v>-6.7218799999999996</c:v>
                </c:pt>
                <c:pt idx="5022">
                  <c:v>-6.7218799999999996</c:v>
                </c:pt>
                <c:pt idx="5023">
                  <c:v>-6.7200699999999998</c:v>
                </c:pt>
                <c:pt idx="5024">
                  <c:v>-6.71279</c:v>
                </c:pt>
                <c:pt idx="5025">
                  <c:v>-6.71279</c:v>
                </c:pt>
                <c:pt idx="5026">
                  <c:v>-6.7095799999999999</c:v>
                </c:pt>
                <c:pt idx="5027">
                  <c:v>-6.7095799999999999</c:v>
                </c:pt>
                <c:pt idx="5028">
                  <c:v>-6.70533</c:v>
                </c:pt>
                <c:pt idx="5029">
                  <c:v>-6.6972699999999996</c:v>
                </c:pt>
                <c:pt idx="5030">
                  <c:v>-6.6972699999999996</c:v>
                </c:pt>
                <c:pt idx="5031">
                  <c:v>-6.6972699999999996</c:v>
                </c:pt>
                <c:pt idx="5032">
                  <c:v>-6.6957800000000001</c:v>
                </c:pt>
                <c:pt idx="5033">
                  <c:v>-6.6811299999999996</c:v>
                </c:pt>
                <c:pt idx="5034">
                  <c:v>-6.6811299999999996</c:v>
                </c:pt>
                <c:pt idx="5035">
                  <c:v>-6.6811299999999996</c:v>
                </c:pt>
                <c:pt idx="5036">
                  <c:v>-6.6811299999999996</c:v>
                </c:pt>
                <c:pt idx="5037">
                  <c:v>-6.6768799999999997</c:v>
                </c:pt>
                <c:pt idx="5038">
                  <c:v>-6.6768799999999997</c:v>
                </c:pt>
                <c:pt idx="5039">
                  <c:v>-6.6768799999999997</c:v>
                </c:pt>
                <c:pt idx="5040">
                  <c:v>-6.6768799999999997</c:v>
                </c:pt>
                <c:pt idx="5041">
                  <c:v>-6.6768799999999997</c:v>
                </c:pt>
                <c:pt idx="5042">
                  <c:v>-6.6728300000000003</c:v>
                </c:pt>
                <c:pt idx="5043">
                  <c:v>-6.6703000000000001</c:v>
                </c:pt>
                <c:pt idx="5044">
                  <c:v>-6.6686399999999999</c:v>
                </c:pt>
                <c:pt idx="5045">
                  <c:v>-6.6686399999999999</c:v>
                </c:pt>
                <c:pt idx="5046">
                  <c:v>-6.6601499999999998</c:v>
                </c:pt>
                <c:pt idx="5047">
                  <c:v>-6.6601499999999998</c:v>
                </c:pt>
                <c:pt idx="5048">
                  <c:v>-6.6601499999999998</c:v>
                </c:pt>
                <c:pt idx="5049">
                  <c:v>-6.6601499999999998</c:v>
                </c:pt>
                <c:pt idx="5050">
                  <c:v>-6.6544999999999996</c:v>
                </c:pt>
                <c:pt idx="5051">
                  <c:v>-6.6544999999999996</c:v>
                </c:pt>
                <c:pt idx="5052">
                  <c:v>-6.6544999999999996</c:v>
                </c:pt>
                <c:pt idx="5053">
                  <c:v>-6.6532299999999998</c:v>
                </c:pt>
                <c:pt idx="5054">
                  <c:v>-6.6509</c:v>
                </c:pt>
                <c:pt idx="5055">
                  <c:v>-6.6509</c:v>
                </c:pt>
                <c:pt idx="5056">
                  <c:v>-6.65022</c:v>
                </c:pt>
                <c:pt idx="5057">
                  <c:v>-6.6493200000000003</c:v>
                </c:pt>
                <c:pt idx="5058">
                  <c:v>-6.6493200000000003</c:v>
                </c:pt>
                <c:pt idx="5059">
                  <c:v>-6.6410900000000002</c:v>
                </c:pt>
                <c:pt idx="5060">
                  <c:v>-6.6410900000000002</c:v>
                </c:pt>
                <c:pt idx="5061">
                  <c:v>-6.6410900000000002</c:v>
                </c:pt>
                <c:pt idx="5062">
                  <c:v>-6.6410900000000002</c:v>
                </c:pt>
                <c:pt idx="5063">
                  <c:v>-6.6341599999999996</c:v>
                </c:pt>
                <c:pt idx="5064">
                  <c:v>-6.6341599999999996</c:v>
                </c:pt>
                <c:pt idx="5065">
                  <c:v>-6.6341599999999996</c:v>
                </c:pt>
                <c:pt idx="5066">
                  <c:v>-6.6306000000000003</c:v>
                </c:pt>
                <c:pt idx="5067">
                  <c:v>-6.6273400000000002</c:v>
                </c:pt>
                <c:pt idx="5068">
                  <c:v>-6.6269900000000002</c:v>
                </c:pt>
                <c:pt idx="5069">
                  <c:v>-6.6258900000000001</c:v>
                </c:pt>
                <c:pt idx="5070">
                  <c:v>-6.6208999999999998</c:v>
                </c:pt>
                <c:pt idx="5071">
                  <c:v>-6.6201699999999999</c:v>
                </c:pt>
                <c:pt idx="5072">
                  <c:v>-6.6152499999999996</c:v>
                </c:pt>
                <c:pt idx="5073">
                  <c:v>-6.6103800000000001</c:v>
                </c:pt>
                <c:pt idx="5074">
                  <c:v>-6.6103800000000001</c:v>
                </c:pt>
                <c:pt idx="5075">
                  <c:v>-6.6089200000000003</c:v>
                </c:pt>
                <c:pt idx="5076">
                  <c:v>-6.6024799999999999</c:v>
                </c:pt>
                <c:pt idx="5077">
                  <c:v>-6.5971599999999997</c:v>
                </c:pt>
                <c:pt idx="5078">
                  <c:v>-6.5971599999999997</c:v>
                </c:pt>
                <c:pt idx="5079">
                  <c:v>-6.5960999999999999</c:v>
                </c:pt>
                <c:pt idx="5080">
                  <c:v>-6.5898300000000001</c:v>
                </c:pt>
                <c:pt idx="5081">
                  <c:v>-6.5859399999999999</c:v>
                </c:pt>
                <c:pt idx="5082">
                  <c:v>-6.5859399999999999</c:v>
                </c:pt>
                <c:pt idx="5083">
                  <c:v>-6.5839600000000003</c:v>
                </c:pt>
                <c:pt idx="5084">
                  <c:v>-6.5798500000000004</c:v>
                </c:pt>
                <c:pt idx="5085">
                  <c:v>-6.5763100000000003</c:v>
                </c:pt>
                <c:pt idx="5086">
                  <c:v>-6.5754200000000003</c:v>
                </c:pt>
                <c:pt idx="5087">
                  <c:v>-6.57341</c:v>
                </c:pt>
                <c:pt idx="5088">
                  <c:v>-6.5685200000000004</c:v>
                </c:pt>
                <c:pt idx="5089">
                  <c:v>-6.5665699999999996</c:v>
                </c:pt>
                <c:pt idx="5090">
                  <c:v>-6.5616099999999999</c:v>
                </c:pt>
                <c:pt idx="5091">
                  <c:v>-6.5595100000000004</c:v>
                </c:pt>
                <c:pt idx="5092">
                  <c:v>-6.5549799999999996</c:v>
                </c:pt>
                <c:pt idx="5093">
                  <c:v>-6.5492400000000002</c:v>
                </c:pt>
                <c:pt idx="5094">
                  <c:v>-6.5454400000000001</c:v>
                </c:pt>
                <c:pt idx="5095">
                  <c:v>-6.5414000000000003</c:v>
                </c:pt>
                <c:pt idx="5096">
                  <c:v>-6.5343099999999996</c:v>
                </c:pt>
                <c:pt idx="5097">
                  <c:v>-6.5294100000000004</c:v>
                </c:pt>
                <c:pt idx="5098">
                  <c:v>-6.5253199999999998</c:v>
                </c:pt>
                <c:pt idx="5099">
                  <c:v>-6.5207899999999999</c:v>
                </c:pt>
                <c:pt idx="5100">
                  <c:v>-6.5167099999999998</c:v>
                </c:pt>
                <c:pt idx="5101">
                  <c:v>-6.5141499999999999</c:v>
                </c:pt>
                <c:pt idx="5102">
                  <c:v>-6.5093899999999998</c:v>
                </c:pt>
                <c:pt idx="5103">
                  <c:v>-6.5020199999999999</c:v>
                </c:pt>
                <c:pt idx="5104">
                  <c:v>-6.5019999999999998</c:v>
                </c:pt>
                <c:pt idx="5105">
                  <c:v>-6.4976799999999999</c:v>
                </c:pt>
                <c:pt idx="5106">
                  <c:v>-6.4918699999999996</c:v>
                </c:pt>
                <c:pt idx="5107">
                  <c:v>-6.4859999999999998</c:v>
                </c:pt>
                <c:pt idx="5108">
                  <c:v>-6.4840299999999997</c:v>
                </c:pt>
                <c:pt idx="5109">
                  <c:v>-6.4784100000000002</c:v>
                </c:pt>
                <c:pt idx="5110">
                  <c:v>-6.47037</c:v>
                </c:pt>
                <c:pt idx="5111">
                  <c:v>-6.4681300000000004</c:v>
                </c:pt>
                <c:pt idx="5112">
                  <c:v>-6.4651699999999996</c:v>
                </c:pt>
                <c:pt idx="5113">
                  <c:v>-6.4611400000000003</c:v>
                </c:pt>
                <c:pt idx="5114">
                  <c:v>-6.4550000000000001</c:v>
                </c:pt>
                <c:pt idx="5115">
                  <c:v>-6.4536199999999999</c:v>
                </c:pt>
                <c:pt idx="5116">
                  <c:v>-6.4482400000000002</c:v>
                </c:pt>
                <c:pt idx="5117">
                  <c:v>-6.4458099999999998</c:v>
                </c:pt>
                <c:pt idx="5118">
                  <c:v>-6.44137</c:v>
                </c:pt>
                <c:pt idx="5119">
                  <c:v>-6.4385500000000002</c:v>
                </c:pt>
                <c:pt idx="5120">
                  <c:v>-6.4356900000000001</c:v>
                </c:pt>
                <c:pt idx="5121">
                  <c:v>-6.4329799999999997</c:v>
                </c:pt>
                <c:pt idx="5122">
                  <c:v>-6.4289100000000001</c:v>
                </c:pt>
                <c:pt idx="5123">
                  <c:v>-6.42699</c:v>
                </c:pt>
                <c:pt idx="5124">
                  <c:v>-6.42218</c:v>
                </c:pt>
                <c:pt idx="5125">
                  <c:v>-6.41838</c:v>
                </c:pt>
                <c:pt idx="5126">
                  <c:v>-6.4174499999999997</c:v>
                </c:pt>
                <c:pt idx="5127">
                  <c:v>-6.4081000000000001</c:v>
                </c:pt>
                <c:pt idx="5128">
                  <c:v>-6.4071100000000003</c:v>
                </c:pt>
                <c:pt idx="5129">
                  <c:v>-6.4011699999999996</c:v>
                </c:pt>
                <c:pt idx="5130">
                  <c:v>-6.4007199999999997</c:v>
                </c:pt>
                <c:pt idx="5131">
                  <c:v>-6.3940099999999997</c:v>
                </c:pt>
                <c:pt idx="5132">
                  <c:v>-6.3912399999999998</c:v>
                </c:pt>
                <c:pt idx="5133">
                  <c:v>-6.3860999999999999</c:v>
                </c:pt>
                <c:pt idx="5134">
                  <c:v>-6.3816899999999999</c:v>
                </c:pt>
                <c:pt idx="5135">
                  <c:v>-6.3794000000000004</c:v>
                </c:pt>
                <c:pt idx="5136">
                  <c:v>-6.3745700000000003</c:v>
                </c:pt>
                <c:pt idx="5137">
                  <c:v>-6.3724999999999996</c:v>
                </c:pt>
                <c:pt idx="5138">
                  <c:v>-6.367</c:v>
                </c:pt>
                <c:pt idx="5139">
                  <c:v>-6.3666600000000004</c:v>
                </c:pt>
                <c:pt idx="5140">
                  <c:v>-6.3592899999999997</c:v>
                </c:pt>
                <c:pt idx="5141">
                  <c:v>-6.3566900000000004</c:v>
                </c:pt>
                <c:pt idx="5142">
                  <c:v>-6.3539399999999997</c:v>
                </c:pt>
                <c:pt idx="5143">
                  <c:v>-6.3514900000000001</c:v>
                </c:pt>
                <c:pt idx="5144">
                  <c:v>-6.3445099999999996</c:v>
                </c:pt>
                <c:pt idx="5145">
                  <c:v>-6.3423499999999997</c:v>
                </c:pt>
                <c:pt idx="5146">
                  <c:v>-6.3414700000000002</c:v>
                </c:pt>
                <c:pt idx="5147">
                  <c:v>-6.3359300000000003</c:v>
                </c:pt>
                <c:pt idx="5148">
                  <c:v>-6.3316400000000002</c:v>
                </c:pt>
                <c:pt idx="5149">
                  <c:v>-6.3256300000000003</c:v>
                </c:pt>
                <c:pt idx="5150">
                  <c:v>-6.3236400000000001</c:v>
                </c:pt>
                <c:pt idx="5151">
                  <c:v>-6.3159900000000002</c:v>
                </c:pt>
                <c:pt idx="5152">
                  <c:v>-6.3158099999999999</c:v>
                </c:pt>
                <c:pt idx="5153">
                  <c:v>-6.3072600000000003</c:v>
                </c:pt>
                <c:pt idx="5154">
                  <c:v>-6.3023899999999999</c:v>
                </c:pt>
                <c:pt idx="5155">
                  <c:v>-6.29854</c:v>
                </c:pt>
                <c:pt idx="5156">
                  <c:v>-6.2916400000000001</c:v>
                </c:pt>
                <c:pt idx="5157">
                  <c:v>-6.2872599999999998</c:v>
                </c:pt>
                <c:pt idx="5158">
                  <c:v>-6.2812400000000004</c:v>
                </c:pt>
                <c:pt idx="5159">
                  <c:v>-6.2759499999999999</c:v>
                </c:pt>
                <c:pt idx="5160">
                  <c:v>-6.2702499999999999</c:v>
                </c:pt>
                <c:pt idx="5161">
                  <c:v>-6.26668</c:v>
                </c:pt>
                <c:pt idx="5162">
                  <c:v>-6.2592499999999998</c:v>
                </c:pt>
                <c:pt idx="5163">
                  <c:v>-6.2581899999999999</c:v>
                </c:pt>
                <c:pt idx="5164">
                  <c:v>-6.2539400000000001</c:v>
                </c:pt>
                <c:pt idx="5165">
                  <c:v>-6.2531699999999999</c:v>
                </c:pt>
                <c:pt idx="5166">
                  <c:v>-6.2447900000000001</c:v>
                </c:pt>
                <c:pt idx="5167">
                  <c:v>-6.2418300000000002</c:v>
                </c:pt>
                <c:pt idx="5168">
                  <c:v>-6.2416200000000002</c:v>
                </c:pt>
                <c:pt idx="5169">
                  <c:v>-6.2357899999999997</c:v>
                </c:pt>
                <c:pt idx="5170">
                  <c:v>-6.23325</c:v>
                </c:pt>
                <c:pt idx="5171">
                  <c:v>-6.22776</c:v>
                </c:pt>
                <c:pt idx="5172">
                  <c:v>-6.2276300000000004</c:v>
                </c:pt>
                <c:pt idx="5173">
                  <c:v>-6.2196999999999996</c:v>
                </c:pt>
                <c:pt idx="5174">
                  <c:v>-6.2182300000000001</c:v>
                </c:pt>
                <c:pt idx="5175">
                  <c:v>-6.2119999999999997</c:v>
                </c:pt>
                <c:pt idx="5176">
                  <c:v>-6.2100400000000002</c:v>
                </c:pt>
                <c:pt idx="5177">
                  <c:v>-6.2052199999999997</c:v>
                </c:pt>
                <c:pt idx="5178">
                  <c:v>-6.2001499999999998</c:v>
                </c:pt>
                <c:pt idx="5179">
                  <c:v>-6.1992099999999999</c:v>
                </c:pt>
                <c:pt idx="5180">
                  <c:v>-6.1933999999999996</c:v>
                </c:pt>
                <c:pt idx="5181">
                  <c:v>-6.1899699999999998</c:v>
                </c:pt>
                <c:pt idx="5182">
                  <c:v>-6.1840700000000002</c:v>
                </c:pt>
                <c:pt idx="5183">
                  <c:v>-6.1817299999999999</c:v>
                </c:pt>
                <c:pt idx="5184">
                  <c:v>-6.1748900000000004</c:v>
                </c:pt>
                <c:pt idx="5185">
                  <c:v>-6.1738799999999996</c:v>
                </c:pt>
                <c:pt idx="5186">
                  <c:v>-6.1693199999999999</c:v>
                </c:pt>
                <c:pt idx="5187">
                  <c:v>-6.1670699999999998</c:v>
                </c:pt>
                <c:pt idx="5188">
                  <c:v>-6.1598899999999999</c:v>
                </c:pt>
                <c:pt idx="5189">
                  <c:v>-6.1578200000000001</c:v>
                </c:pt>
                <c:pt idx="5190">
                  <c:v>-6.1570299999999998</c:v>
                </c:pt>
                <c:pt idx="5191">
                  <c:v>-6.1525299999999996</c:v>
                </c:pt>
                <c:pt idx="5192">
                  <c:v>-6.1504099999999999</c:v>
                </c:pt>
                <c:pt idx="5193">
                  <c:v>-6.1446100000000001</c:v>
                </c:pt>
                <c:pt idx="5194">
                  <c:v>-6.1446100000000001</c:v>
                </c:pt>
                <c:pt idx="5195">
                  <c:v>-6.1374599999999999</c:v>
                </c:pt>
                <c:pt idx="5196">
                  <c:v>-6.13612</c:v>
                </c:pt>
                <c:pt idx="5197">
                  <c:v>-6.1313500000000003</c:v>
                </c:pt>
                <c:pt idx="5198">
                  <c:v>-6.1307099999999997</c:v>
                </c:pt>
                <c:pt idx="5199">
                  <c:v>-6.1273099999999996</c:v>
                </c:pt>
                <c:pt idx="5200">
                  <c:v>-6.1213699999999998</c:v>
                </c:pt>
                <c:pt idx="5201">
                  <c:v>-6.1213699999999998</c:v>
                </c:pt>
                <c:pt idx="5202">
                  <c:v>-6.1166400000000003</c:v>
                </c:pt>
                <c:pt idx="5203">
                  <c:v>-6.1162900000000002</c:v>
                </c:pt>
                <c:pt idx="5204">
                  <c:v>-6.1127099999999999</c:v>
                </c:pt>
                <c:pt idx="5205">
                  <c:v>-6.1115899999999996</c:v>
                </c:pt>
                <c:pt idx="5206">
                  <c:v>-6.10684</c:v>
                </c:pt>
                <c:pt idx="5207">
                  <c:v>-6.1058399999999997</c:v>
                </c:pt>
                <c:pt idx="5208">
                  <c:v>-6.1028799999999999</c:v>
                </c:pt>
                <c:pt idx="5209">
                  <c:v>-6.1021200000000002</c:v>
                </c:pt>
                <c:pt idx="5210">
                  <c:v>-6.0986599999999997</c:v>
                </c:pt>
                <c:pt idx="5211">
                  <c:v>-6.0984800000000003</c:v>
                </c:pt>
                <c:pt idx="5212">
                  <c:v>-6.0984800000000003</c:v>
                </c:pt>
                <c:pt idx="5213">
                  <c:v>-6.0930600000000004</c:v>
                </c:pt>
                <c:pt idx="5214">
                  <c:v>-6.0927300000000004</c:v>
                </c:pt>
                <c:pt idx="5215">
                  <c:v>-6.0884099999999997</c:v>
                </c:pt>
                <c:pt idx="5216">
                  <c:v>-6.0882300000000003</c:v>
                </c:pt>
                <c:pt idx="5217">
                  <c:v>-6.0824299999999996</c:v>
                </c:pt>
                <c:pt idx="5218">
                  <c:v>-6.0801100000000003</c:v>
                </c:pt>
                <c:pt idx="5219">
                  <c:v>-6.0757300000000001</c:v>
                </c:pt>
                <c:pt idx="5220">
                  <c:v>-6.0716900000000003</c:v>
                </c:pt>
                <c:pt idx="5221">
                  <c:v>-6.0691499999999996</c:v>
                </c:pt>
                <c:pt idx="5222">
                  <c:v>-6.0636999999999999</c:v>
                </c:pt>
                <c:pt idx="5223">
                  <c:v>-6.0602099999999997</c:v>
                </c:pt>
                <c:pt idx="5224">
                  <c:v>-6.0526</c:v>
                </c:pt>
                <c:pt idx="5225">
                  <c:v>-6.0507099999999996</c:v>
                </c:pt>
                <c:pt idx="5226">
                  <c:v>-6.0434599999999996</c:v>
                </c:pt>
                <c:pt idx="5227">
                  <c:v>-6.0398300000000003</c:v>
                </c:pt>
                <c:pt idx="5228">
                  <c:v>-6.0346099999999998</c:v>
                </c:pt>
                <c:pt idx="5229">
                  <c:v>-6.0333600000000001</c:v>
                </c:pt>
                <c:pt idx="5230">
                  <c:v>-6.0287600000000001</c:v>
                </c:pt>
                <c:pt idx="5231">
                  <c:v>-6.0257300000000003</c:v>
                </c:pt>
                <c:pt idx="5232">
                  <c:v>-6.0232400000000004</c:v>
                </c:pt>
                <c:pt idx="5233">
                  <c:v>-6.0217200000000002</c:v>
                </c:pt>
                <c:pt idx="5234">
                  <c:v>-6.0217200000000002</c:v>
                </c:pt>
                <c:pt idx="5235">
                  <c:v>-6.0152900000000002</c:v>
                </c:pt>
                <c:pt idx="5236">
                  <c:v>-6.0152900000000002</c:v>
                </c:pt>
                <c:pt idx="5237">
                  <c:v>-6.0126200000000001</c:v>
                </c:pt>
                <c:pt idx="5238">
                  <c:v>-6.0126200000000001</c:v>
                </c:pt>
                <c:pt idx="5239">
                  <c:v>-6.0079500000000001</c:v>
                </c:pt>
                <c:pt idx="5240">
                  <c:v>-6.00739</c:v>
                </c:pt>
                <c:pt idx="5241">
                  <c:v>-6.0063899999999997</c:v>
                </c:pt>
                <c:pt idx="5242">
                  <c:v>-6.0002800000000001</c:v>
                </c:pt>
                <c:pt idx="5243">
                  <c:v>-5.99979</c:v>
                </c:pt>
                <c:pt idx="5244">
                  <c:v>-5.9940800000000003</c:v>
                </c:pt>
                <c:pt idx="5245">
                  <c:v>-5.9933800000000002</c:v>
                </c:pt>
                <c:pt idx="5246">
                  <c:v>-5.9865899999999996</c:v>
                </c:pt>
                <c:pt idx="5247">
                  <c:v>-5.9851000000000001</c:v>
                </c:pt>
                <c:pt idx="5248">
                  <c:v>-5.9796100000000001</c:v>
                </c:pt>
                <c:pt idx="5249">
                  <c:v>-5.97607</c:v>
                </c:pt>
                <c:pt idx="5250">
                  <c:v>-5.9757499999999997</c:v>
                </c:pt>
                <c:pt idx="5251">
                  <c:v>-5.97112</c:v>
                </c:pt>
                <c:pt idx="5252">
                  <c:v>-5.9701199999999996</c:v>
                </c:pt>
                <c:pt idx="5253">
                  <c:v>-5.9662899999999999</c:v>
                </c:pt>
                <c:pt idx="5254">
                  <c:v>-5.9662899999999999</c:v>
                </c:pt>
                <c:pt idx="5255">
                  <c:v>-5.95784</c:v>
                </c:pt>
                <c:pt idx="5256">
                  <c:v>-5.95784</c:v>
                </c:pt>
                <c:pt idx="5257">
                  <c:v>-5.95784</c:v>
                </c:pt>
                <c:pt idx="5258">
                  <c:v>-5.9515099999999999</c:v>
                </c:pt>
                <c:pt idx="5259">
                  <c:v>-5.9476599999999999</c:v>
                </c:pt>
                <c:pt idx="5260">
                  <c:v>-5.9476599999999999</c:v>
                </c:pt>
                <c:pt idx="5261">
                  <c:v>-5.9451000000000001</c:v>
                </c:pt>
                <c:pt idx="5262">
                  <c:v>-5.93628</c:v>
                </c:pt>
                <c:pt idx="5263">
                  <c:v>-5.93628</c:v>
                </c:pt>
                <c:pt idx="5264">
                  <c:v>-5.93628</c:v>
                </c:pt>
                <c:pt idx="5265">
                  <c:v>-5.92598</c:v>
                </c:pt>
                <c:pt idx="5266">
                  <c:v>-5.9252399999999996</c:v>
                </c:pt>
                <c:pt idx="5267">
                  <c:v>-5.9252399999999996</c:v>
                </c:pt>
                <c:pt idx="5268">
                  <c:v>-5.9158400000000002</c:v>
                </c:pt>
                <c:pt idx="5269">
                  <c:v>-5.9094300000000004</c:v>
                </c:pt>
                <c:pt idx="5270">
                  <c:v>-5.9094300000000004</c:v>
                </c:pt>
                <c:pt idx="5271">
                  <c:v>-5.9060800000000002</c:v>
                </c:pt>
                <c:pt idx="5272">
                  <c:v>-5.89642</c:v>
                </c:pt>
                <c:pt idx="5273">
                  <c:v>-5.89642</c:v>
                </c:pt>
                <c:pt idx="5274">
                  <c:v>-5.89642</c:v>
                </c:pt>
                <c:pt idx="5275">
                  <c:v>-5.8872600000000004</c:v>
                </c:pt>
                <c:pt idx="5276">
                  <c:v>-5.8819699999999999</c:v>
                </c:pt>
                <c:pt idx="5277">
                  <c:v>-5.8819699999999999</c:v>
                </c:pt>
                <c:pt idx="5278">
                  <c:v>-5.8784200000000002</c:v>
                </c:pt>
                <c:pt idx="5279">
                  <c:v>-5.8700700000000001</c:v>
                </c:pt>
                <c:pt idx="5280">
                  <c:v>-5.8693099999999996</c:v>
                </c:pt>
                <c:pt idx="5281">
                  <c:v>-5.8649800000000001</c:v>
                </c:pt>
                <c:pt idx="5282">
                  <c:v>-5.8587499999999997</c:v>
                </c:pt>
                <c:pt idx="5283">
                  <c:v>-5.8570200000000003</c:v>
                </c:pt>
                <c:pt idx="5284">
                  <c:v>-5.8563499999999999</c:v>
                </c:pt>
                <c:pt idx="5285">
                  <c:v>-5.8485699999999996</c:v>
                </c:pt>
                <c:pt idx="5286">
                  <c:v>-5.8445200000000002</c:v>
                </c:pt>
                <c:pt idx="5287">
                  <c:v>-5.8422999999999998</c:v>
                </c:pt>
                <c:pt idx="5288">
                  <c:v>-5.83561</c:v>
                </c:pt>
                <c:pt idx="5289">
                  <c:v>-5.8327200000000001</c:v>
                </c:pt>
                <c:pt idx="5290">
                  <c:v>-5.8276399999999997</c:v>
                </c:pt>
                <c:pt idx="5291">
                  <c:v>-5.8215700000000004</c:v>
                </c:pt>
                <c:pt idx="5292">
                  <c:v>-5.8176800000000002</c:v>
                </c:pt>
                <c:pt idx="5293">
                  <c:v>-5.8136400000000004</c:v>
                </c:pt>
                <c:pt idx="5294">
                  <c:v>-5.8109599999999997</c:v>
                </c:pt>
                <c:pt idx="5295">
                  <c:v>-5.8037200000000002</c:v>
                </c:pt>
                <c:pt idx="5296">
                  <c:v>-5.8034999999999997</c:v>
                </c:pt>
                <c:pt idx="5297">
                  <c:v>-5.8021099999999999</c:v>
                </c:pt>
                <c:pt idx="5298">
                  <c:v>-5.7938000000000001</c:v>
                </c:pt>
                <c:pt idx="5299">
                  <c:v>-5.7914599999999998</c:v>
                </c:pt>
                <c:pt idx="5300">
                  <c:v>-5.7914599999999998</c:v>
                </c:pt>
                <c:pt idx="5301">
                  <c:v>-5.7834700000000003</c:v>
                </c:pt>
                <c:pt idx="5302">
                  <c:v>-5.77949</c:v>
                </c:pt>
                <c:pt idx="5303">
                  <c:v>-5.7767299999999997</c:v>
                </c:pt>
                <c:pt idx="5304">
                  <c:v>-5.7754799999999999</c:v>
                </c:pt>
                <c:pt idx="5305">
                  <c:v>-5.7637999999999998</c:v>
                </c:pt>
                <c:pt idx="5306">
                  <c:v>-5.7637999999999998</c:v>
                </c:pt>
                <c:pt idx="5307">
                  <c:v>-5.7607699999999999</c:v>
                </c:pt>
                <c:pt idx="5308">
                  <c:v>-5.7552599999999998</c:v>
                </c:pt>
                <c:pt idx="5309">
                  <c:v>-5.7499399999999996</c:v>
                </c:pt>
                <c:pt idx="5310">
                  <c:v>-5.7461399999999996</c:v>
                </c:pt>
                <c:pt idx="5311">
                  <c:v>-5.7458</c:v>
                </c:pt>
                <c:pt idx="5312">
                  <c:v>-5.7340400000000002</c:v>
                </c:pt>
                <c:pt idx="5313">
                  <c:v>-5.7340400000000002</c:v>
                </c:pt>
                <c:pt idx="5314">
                  <c:v>-5.7275299999999998</c:v>
                </c:pt>
                <c:pt idx="5315">
                  <c:v>-5.7275299999999998</c:v>
                </c:pt>
                <c:pt idx="5316">
                  <c:v>-5.7263700000000002</c:v>
                </c:pt>
                <c:pt idx="5317">
                  <c:v>-5.7232200000000004</c:v>
                </c:pt>
                <c:pt idx="5318">
                  <c:v>-5.7158800000000003</c:v>
                </c:pt>
                <c:pt idx="5319">
                  <c:v>-5.7158800000000003</c:v>
                </c:pt>
                <c:pt idx="5320">
                  <c:v>-5.7124199999999998</c:v>
                </c:pt>
                <c:pt idx="5321">
                  <c:v>-5.70519</c:v>
                </c:pt>
                <c:pt idx="5322">
                  <c:v>-5.70519</c:v>
                </c:pt>
                <c:pt idx="5323">
                  <c:v>-5.6998300000000004</c:v>
                </c:pt>
                <c:pt idx="5324">
                  <c:v>-5.6980300000000002</c:v>
                </c:pt>
                <c:pt idx="5325">
                  <c:v>-5.6890599999999996</c:v>
                </c:pt>
                <c:pt idx="5326">
                  <c:v>-5.6890599999999996</c:v>
                </c:pt>
                <c:pt idx="5327">
                  <c:v>-5.6854300000000002</c:v>
                </c:pt>
                <c:pt idx="5328">
                  <c:v>-5.67971</c:v>
                </c:pt>
                <c:pt idx="5329">
                  <c:v>-5.6790399999999996</c:v>
                </c:pt>
                <c:pt idx="5330">
                  <c:v>-5.6782399999999997</c:v>
                </c:pt>
                <c:pt idx="5331">
                  <c:v>-5.6723400000000002</c:v>
                </c:pt>
                <c:pt idx="5332">
                  <c:v>-5.6649900000000004</c:v>
                </c:pt>
                <c:pt idx="5333">
                  <c:v>-5.6649900000000004</c:v>
                </c:pt>
                <c:pt idx="5334">
                  <c:v>-5.65998</c:v>
                </c:pt>
                <c:pt idx="5335">
                  <c:v>-5.6560800000000002</c:v>
                </c:pt>
                <c:pt idx="5336">
                  <c:v>-5.6508900000000004</c:v>
                </c:pt>
                <c:pt idx="5337">
                  <c:v>-5.6508900000000004</c:v>
                </c:pt>
                <c:pt idx="5338">
                  <c:v>-5.6423699999999997</c:v>
                </c:pt>
                <c:pt idx="5339">
                  <c:v>-5.63748</c:v>
                </c:pt>
                <c:pt idx="5340">
                  <c:v>-5.6364999999999998</c:v>
                </c:pt>
                <c:pt idx="5341">
                  <c:v>-5.63218</c:v>
                </c:pt>
                <c:pt idx="5342">
                  <c:v>-5.6267399999999999</c:v>
                </c:pt>
                <c:pt idx="5343">
                  <c:v>-5.6199700000000004</c:v>
                </c:pt>
                <c:pt idx="5344">
                  <c:v>-5.6199700000000004</c:v>
                </c:pt>
                <c:pt idx="5345">
                  <c:v>-5.61409</c:v>
                </c:pt>
                <c:pt idx="5346">
                  <c:v>-5.6098600000000003</c:v>
                </c:pt>
                <c:pt idx="5347">
                  <c:v>-5.6047900000000004</c:v>
                </c:pt>
                <c:pt idx="5348">
                  <c:v>-5.6047900000000004</c:v>
                </c:pt>
                <c:pt idx="5349">
                  <c:v>-5.5973499999999996</c:v>
                </c:pt>
                <c:pt idx="5350">
                  <c:v>-5.5938800000000004</c:v>
                </c:pt>
                <c:pt idx="5351">
                  <c:v>-5.5915600000000003</c:v>
                </c:pt>
                <c:pt idx="5352">
                  <c:v>-5.5835800000000004</c:v>
                </c:pt>
                <c:pt idx="5353">
                  <c:v>-5.5809300000000004</c:v>
                </c:pt>
                <c:pt idx="5354">
                  <c:v>-5.5743200000000002</c:v>
                </c:pt>
                <c:pt idx="5355">
                  <c:v>-5.5743200000000002</c:v>
                </c:pt>
                <c:pt idx="5356">
                  <c:v>-5.5641100000000003</c:v>
                </c:pt>
                <c:pt idx="5357">
                  <c:v>-5.5619199999999998</c:v>
                </c:pt>
                <c:pt idx="5358">
                  <c:v>-5.5537099999999997</c:v>
                </c:pt>
                <c:pt idx="5359">
                  <c:v>-5.5525799999999998</c:v>
                </c:pt>
                <c:pt idx="5360">
                  <c:v>-5.5486599999999999</c:v>
                </c:pt>
                <c:pt idx="5361">
                  <c:v>-5.5426799999999998</c:v>
                </c:pt>
                <c:pt idx="5362">
                  <c:v>-5.5385799999999996</c:v>
                </c:pt>
                <c:pt idx="5363">
                  <c:v>-5.5357399999999997</c:v>
                </c:pt>
                <c:pt idx="5364">
                  <c:v>-5.5325800000000003</c:v>
                </c:pt>
                <c:pt idx="5365">
                  <c:v>-5.5249300000000003</c:v>
                </c:pt>
                <c:pt idx="5366">
                  <c:v>-5.5249300000000003</c:v>
                </c:pt>
                <c:pt idx="5367">
                  <c:v>-5.5181699999999996</c:v>
                </c:pt>
                <c:pt idx="5368">
                  <c:v>-5.5145200000000001</c:v>
                </c:pt>
                <c:pt idx="5369">
                  <c:v>-5.5061900000000001</c:v>
                </c:pt>
                <c:pt idx="5370">
                  <c:v>-5.5061900000000001</c:v>
                </c:pt>
                <c:pt idx="5371">
                  <c:v>-5.5003900000000003</c:v>
                </c:pt>
                <c:pt idx="5372">
                  <c:v>-5.49594</c:v>
                </c:pt>
                <c:pt idx="5373">
                  <c:v>-5.4938099999999999</c:v>
                </c:pt>
                <c:pt idx="5374">
                  <c:v>-5.48536</c:v>
                </c:pt>
                <c:pt idx="5375">
                  <c:v>-5.4836</c:v>
                </c:pt>
                <c:pt idx="5376">
                  <c:v>-5.47668</c:v>
                </c:pt>
                <c:pt idx="5377">
                  <c:v>-5.47668</c:v>
                </c:pt>
                <c:pt idx="5378">
                  <c:v>-5.4669699999999999</c:v>
                </c:pt>
                <c:pt idx="5379">
                  <c:v>-5.4654600000000002</c:v>
                </c:pt>
                <c:pt idx="5380">
                  <c:v>-5.4590300000000003</c:v>
                </c:pt>
                <c:pt idx="5381">
                  <c:v>-5.4563699999999997</c:v>
                </c:pt>
                <c:pt idx="5382">
                  <c:v>-5.4533800000000001</c:v>
                </c:pt>
                <c:pt idx="5383">
                  <c:v>-5.4477200000000003</c:v>
                </c:pt>
                <c:pt idx="5384">
                  <c:v>-5.4446500000000002</c:v>
                </c:pt>
                <c:pt idx="5385">
                  <c:v>-5.4401599999999997</c:v>
                </c:pt>
                <c:pt idx="5386">
                  <c:v>-5.4375200000000001</c:v>
                </c:pt>
                <c:pt idx="5387">
                  <c:v>-5.4304800000000002</c:v>
                </c:pt>
                <c:pt idx="5388">
                  <c:v>-5.4304800000000002</c:v>
                </c:pt>
                <c:pt idx="5389">
                  <c:v>-5.4232899999999997</c:v>
                </c:pt>
                <c:pt idx="5390">
                  <c:v>-5.4207900000000002</c:v>
                </c:pt>
                <c:pt idx="5391">
                  <c:v>-5.4166800000000004</c:v>
                </c:pt>
                <c:pt idx="5392">
                  <c:v>-5.41425</c:v>
                </c:pt>
                <c:pt idx="5393">
                  <c:v>-5.4087899999999998</c:v>
                </c:pt>
                <c:pt idx="5394">
                  <c:v>-5.4056199999999999</c:v>
                </c:pt>
                <c:pt idx="5395">
                  <c:v>-5.4035299999999999</c:v>
                </c:pt>
                <c:pt idx="5396">
                  <c:v>-5.3972199999999999</c:v>
                </c:pt>
                <c:pt idx="5397">
                  <c:v>-5.3941600000000003</c:v>
                </c:pt>
                <c:pt idx="5398">
                  <c:v>-5.3886900000000004</c:v>
                </c:pt>
                <c:pt idx="5399">
                  <c:v>-5.3868</c:v>
                </c:pt>
                <c:pt idx="5400">
                  <c:v>-5.3831300000000004</c:v>
                </c:pt>
                <c:pt idx="5401">
                  <c:v>-5.3784400000000003</c:v>
                </c:pt>
                <c:pt idx="5402">
                  <c:v>-5.3753599999999997</c:v>
                </c:pt>
                <c:pt idx="5403">
                  <c:v>-5.3696599999999997</c:v>
                </c:pt>
                <c:pt idx="5404">
                  <c:v>-5.36944</c:v>
                </c:pt>
                <c:pt idx="5405">
                  <c:v>-5.36111</c:v>
                </c:pt>
                <c:pt idx="5406">
                  <c:v>-5.3605</c:v>
                </c:pt>
                <c:pt idx="5407">
                  <c:v>-5.3576699999999997</c:v>
                </c:pt>
                <c:pt idx="5408">
                  <c:v>-5.3516300000000001</c:v>
                </c:pt>
                <c:pt idx="5409">
                  <c:v>-5.34701</c:v>
                </c:pt>
                <c:pt idx="5410">
                  <c:v>-5.34572</c:v>
                </c:pt>
                <c:pt idx="5411">
                  <c:v>-5.3421900000000004</c:v>
                </c:pt>
                <c:pt idx="5412">
                  <c:v>-5.3356599999999998</c:v>
                </c:pt>
                <c:pt idx="5413">
                  <c:v>-5.3356599999999998</c:v>
                </c:pt>
                <c:pt idx="5414">
                  <c:v>-5.3328100000000003</c:v>
                </c:pt>
                <c:pt idx="5415">
                  <c:v>-5.3283399999999999</c:v>
                </c:pt>
                <c:pt idx="5416">
                  <c:v>-5.3251200000000001</c:v>
                </c:pt>
                <c:pt idx="5417">
                  <c:v>-5.3251200000000001</c:v>
                </c:pt>
                <c:pt idx="5418">
                  <c:v>-5.3193700000000002</c:v>
                </c:pt>
                <c:pt idx="5419">
                  <c:v>-5.3121299999999998</c:v>
                </c:pt>
                <c:pt idx="5420">
                  <c:v>-5.3121299999999998</c:v>
                </c:pt>
                <c:pt idx="5421">
                  <c:v>-5.3079999999999998</c:v>
                </c:pt>
                <c:pt idx="5422">
                  <c:v>-5.30504</c:v>
                </c:pt>
                <c:pt idx="5423">
                  <c:v>-5.3002200000000004</c:v>
                </c:pt>
                <c:pt idx="5424">
                  <c:v>-5.3002200000000004</c:v>
                </c:pt>
                <c:pt idx="5425">
                  <c:v>-5.2937599999999998</c:v>
                </c:pt>
                <c:pt idx="5426">
                  <c:v>-5.2920600000000002</c:v>
                </c:pt>
                <c:pt idx="5427">
                  <c:v>-5.2886800000000003</c:v>
                </c:pt>
                <c:pt idx="5428">
                  <c:v>-5.2856500000000004</c:v>
                </c:pt>
                <c:pt idx="5429">
                  <c:v>-5.2848300000000004</c:v>
                </c:pt>
                <c:pt idx="5430">
                  <c:v>-5.2786200000000001</c:v>
                </c:pt>
                <c:pt idx="5431">
                  <c:v>-5.2786200000000001</c:v>
                </c:pt>
                <c:pt idx="5432">
                  <c:v>-5.2741899999999999</c:v>
                </c:pt>
                <c:pt idx="5433">
                  <c:v>-5.2729400000000002</c:v>
                </c:pt>
                <c:pt idx="5434">
                  <c:v>-5.2665899999999999</c:v>
                </c:pt>
                <c:pt idx="5435">
                  <c:v>-5.2661699999999998</c:v>
                </c:pt>
                <c:pt idx="5436">
                  <c:v>-5.2602000000000002</c:v>
                </c:pt>
                <c:pt idx="5437">
                  <c:v>-5.2572900000000002</c:v>
                </c:pt>
                <c:pt idx="5438">
                  <c:v>-5.2505600000000001</c:v>
                </c:pt>
                <c:pt idx="5439">
                  <c:v>-5.2502599999999999</c:v>
                </c:pt>
                <c:pt idx="5440">
                  <c:v>-5.2425100000000002</c:v>
                </c:pt>
                <c:pt idx="5441">
                  <c:v>-5.2366000000000001</c:v>
                </c:pt>
                <c:pt idx="5442">
                  <c:v>-5.2349300000000003</c:v>
                </c:pt>
                <c:pt idx="5443">
                  <c:v>-5.2310699999999999</c:v>
                </c:pt>
                <c:pt idx="5444">
                  <c:v>-5.2254699999999996</c:v>
                </c:pt>
                <c:pt idx="5445">
                  <c:v>-5.2222</c:v>
                </c:pt>
                <c:pt idx="5446">
                  <c:v>-5.2201899999999997</c:v>
                </c:pt>
                <c:pt idx="5447">
                  <c:v>-5.2162899999999999</c:v>
                </c:pt>
                <c:pt idx="5448">
                  <c:v>-5.21204</c:v>
                </c:pt>
                <c:pt idx="5449">
                  <c:v>-5.2081200000000001</c:v>
                </c:pt>
                <c:pt idx="5450">
                  <c:v>-5.2034599999999998</c:v>
                </c:pt>
                <c:pt idx="5451">
                  <c:v>-5.2012999999999998</c:v>
                </c:pt>
                <c:pt idx="5452">
                  <c:v>-5.19475</c:v>
                </c:pt>
                <c:pt idx="5453">
                  <c:v>-5.1892100000000001</c:v>
                </c:pt>
                <c:pt idx="5454">
                  <c:v>-5.1874099999999999</c:v>
                </c:pt>
                <c:pt idx="5455">
                  <c:v>-5.1838800000000003</c:v>
                </c:pt>
                <c:pt idx="5456">
                  <c:v>-5.1764799999999997</c:v>
                </c:pt>
                <c:pt idx="5457">
                  <c:v>-5.1741000000000001</c:v>
                </c:pt>
                <c:pt idx="5458">
                  <c:v>-5.1698399999999998</c:v>
                </c:pt>
                <c:pt idx="5459">
                  <c:v>-5.1667199999999998</c:v>
                </c:pt>
                <c:pt idx="5460">
                  <c:v>-5.16005</c:v>
                </c:pt>
                <c:pt idx="5461">
                  <c:v>-5.1583100000000002</c:v>
                </c:pt>
                <c:pt idx="5462">
                  <c:v>-5.1540699999999999</c:v>
                </c:pt>
                <c:pt idx="5463">
                  <c:v>-5.1471099999999996</c:v>
                </c:pt>
                <c:pt idx="5464">
                  <c:v>-5.1463999999999999</c:v>
                </c:pt>
                <c:pt idx="5465">
                  <c:v>-5.1402999999999999</c:v>
                </c:pt>
                <c:pt idx="5466">
                  <c:v>-5.1380800000000004</c:v>
                </c:pt>
                <c:pt idx="5467">
                  <c:v>-5.1292799999999996</c:v>
                </c:pt>
                <c:pt idx="5468">
                  <c:v>-5.1292799999999996</c:v>
                </c:pt>
                <c:pt idx="5469">
                  <c:v>-5.1265400000000003</c:v>
                </c:pt>
                <c:pt idx="5470">
                  <c:v>-5.1224699999999999</c:v>
                </c:pt>
                <c:pt idx="5471">
                  <c:v>-5.1167499999999997</c:v>
                </c:pt>
                <c:pt idx="5472">
                  <c:v>-5.1146000000000003</c:v>
                </c:pt>
                <c:pt idx="5473">
                  <c:v>-5.1125400000000001</c:v>
                </c:pt>
                <c:pt idx="5474">
                  <c:v>-5.1066900000000004</c:v>
                </c:pt>
                <c:pt idx="5475">
                  <c:v>-5.1037400000000002</c:v>
                </c:pt>
                <c:pt idx="5476">
                  <c:v>-5.1018699999999999</c:v>
                </c:pt>
                <c:pt idx="5477">
                  <c:v>-5.0994200000000003</c:v>
                </c:pt>
                <c:pt idx="5478">
                  <c:v>-5.0910900000000003</c:v>
                </c:pt>
                <c:pt idx="5479">
                  <c:v>-5.0889300000000004</c:v>
                </c:pt>
                <c:pt idx="5480">
                  <c:v>-5.0877499999999998</c:v>
                </c:pt>
                <c:pt idx="5481">
                  <c:v>-5.0801499999999997</c:v>
                </c:pt>
                <c:pt idx="5482">
                  <c:v>-5.0756300000000003</c:v>
                </c:pt>
                <c:pt idx="5483">
                  <c:v>-5.0750500000000001</c:v>
                </c:pt>
                <c:pt idx="5484">
                  <c:v>-5.0692399999999997</c:v>
                </c:pt>
                <c:pt idx="5485">
                  <c:v>-5.0588600000000001</c:v>
                </c:pt>
                <c:pt idx="5486">
                  <c:v>-5.0588600000000001</c:v>
                </c:pt>
                <c:pt idx="5487">
                  <c:v>-5.05741</c:v>
                </c:pt>
                <c:pt idx="5488">
                  <c:v>-5.0514200000000002</c:v>
                </c:pt>
                <c:pt idx="5489">
                  <c:v>-5.0435999999999996</c:v>
                </c:pt>
                <c:pt idx="5490">
                  <c:v>-5.0433700000000004</c:v>
                </c:pt>
                <c:pt idx="5491">
                  <c:v>-5.0377700000000001</c:v>
                </c:pt>
                <c:pt idx="5492">
                  <c:v>-5.0301400000000003</c:v>
                </c:pt>
                <c:pt idx="5493">
                  <c:v>-5.0268199999999998</c:v>
                </c:pt>
                <c:pt idx="5494">
                  <c:v>-5.02203</c:v>
                </c:pt>
                <c:pt idx="5495">
                  <c:v>-5.0176999999999996</c:v>
                </c:pt>
                <c:pt idx="5496">
                  <c:v>-5.0117500000000001</c:v>
                </c:pt>
                <c:pt idx="5497">
                  <c:v>-5.0069800000000004</c:v>
                </c:pt>
                <c:pt idx="5498">
                  <c:v>-5.0041500000000001</c:v>
                </c:pt>
                <c:pt idx="5499">
                  <c:v>-4.9993100000000004</c:v>
                </c:pt>
                <c:pt idx="5500">
                  <c:v>-4.9902100000000003</c:v>
                </c:pt>
                <c:pt idx="5501">
                  <c:v>-4.9896799999999999</c:v>
                </c:pt>
                <c:pt idx="5502">
                  <c:v>-4.9838300000000002</c:v>
                </c:pt>
                <c:pt idx="5503">
                  <c:v>-4.9790900000000002</c:v>
                </c:pt>
                <c:pt idx="5504">
                  <c:v>-4.9733799999999997</c:v>
                </c:pt>
                <c:pt idx="5505">
                  <c:v>-4.9715800000000003</c:v>
                </c:pt>
                <c:pt idx="5506">
                  <c:v>-4.96577</c:v>
                </c:pt>
                <c:pt idx="5507">
                  <c:v>-4.9602199999999996</c:v>
                </c:pt>
                <c:pt idx="5508">
                  <c:v>-4.9578600000000002</c:v>
                </c:pt>
                <c:pt idx="5509">
                  <c:v>-4.95634</c:v>
                </c:pt>
                <c:pt idx="5510">
                  <c:v>-4.9524299999999997</c:v>
                </c:pt>
                <c:pt idx="5511">
                  <c:v>-4.9457599999999999</c:v>
                </c:pt>
                <c:pt idx="5512">
                  <c:v>-4.9457599999999999</c:v>
                </c:pt>
                <c:pt idx="5513">
                  <c:v>-4.94285</c:v>
                </c:pt>
                <c:pt idx="5514">
                  <c:v>-4.9389500000000002</c:v>
                </c:pt>
                <c:pt idx="5515">
                  <c:v>-4.9363200000000003</c:v>
                </c:pt>
                <c:pt idx="5516">
                  <c:v>-4.9345299999999996</c:v>
                </c:pt>
                <c:pt idx="5517">
                  <c:v>-4.9307800000000004</c:v>
                </c:pt>
                <c:pt idx="5518">
                  <c:v>-4.9268900000000002</c:v>
                </c:pt>
                <c:pt idx="5519">
                  <c:v>-4.9247100000000001</c:v>
                </c:pt>
                <c:pt idx="5520">
                  <c:v>-4.9240700000000004</c:v>
                </c:pt>
                <c:pt idx="5521">
                  <c:v>-4.9207799999999997</c:v>
                </c:pt>
                <c:pt idx="5522">
                  <c:v>-4.9156700000000004</c:v>
                </c:pt>
                <c:pt idx="5523">
                  <c:v>-4.9145500000000002</c:v>
                </c:pt>
                <c:pt idx="5524">
                  <c:v>-4.9108999999999998</c:v>
                </c:pt>
                <c:pt idx="5525">
                  <c:v>-4.9066799999999997</c:v>
                </c:pt>
                <c:pt idx="5526">
                  <c:v>-4.9033600000000002</c:v>
                </c:pt>
                <c:pt idx="5527">
                  <c:v>-4.90123</c:v>
                </c:pt>
                <c:pt idx="5528">
                  <c:v>-4.8975799999999996</c:v>
                </c:pt>
                <c:pt idx="5529">
                  <c:v>-4.8928700000000003</c:v>
                </c:pt>
                <c:pt idx="5530">
                  <c:v>-4.89046</c:v>
                </c:pt>
                <c:pt idx="5531">
                  <c:v>-4.88652</c:v>
                </c:pt>
                <c:pt idx="5532">
                  <c:v>-4.8838100000000004</c:v>
                </c:pt>
                <c:pt idx="5533">
                  <c:v>-4.8798500000000002</c:v>
                </c:pt>
                <c:pt idx="5534">
                  <c:v>-4.8773</c:v>
                </c:pt>
                <c:pt idx="5535">
                  <c:v>-4.8712200000000001</c:v>
                </c:pt>
                <c:pt idx="5536">
                  <c:v>-4.8678400000000002</c:v>
                </c:pt>
                <c:pt idx="5537">
                  <c:v>-4.8614699999999997</c:v>
                </c:pt>
                <c:pt idx="5538">
                  <c:v>-4.8572100000000002</c:v>
                </c:pt>
                <c:pt idx="5539">
                  <c:v>-4.8562700000000003</c:v>
                </c:pt>
                <c:pt idx="5540">
                  <c:v>-4.8488800000000003</c:v>
                </c:pt>
                <c:pt idx="5541">
                  <c:v>-4.8450100000000003</c:v>
                </c:pt>
                <c:pt idx="5542">
                  <c:v>-4.84328</c:v>
                </c:pt>
                <c:pt idx="5543">
                  <c:v>-4.8404299999999996</c:v>
                </c:pt>
                <c:pt idx="5544">
                  <c:v>-4.8345599999999997</c:v>
                </c:pt>
                <c:pt idx="5545">
                  <c:v>-4.8332699999999997</c:v>
                </c:pt>
                <c:pt idx="5546">
                  <c:v>-4.8275100000000002</c:v>
                </c:pt>
                <c:pt idx="5547">
                  <c:v>-4.8245800000000001</c:v>
                </c:pt>
                <c:pt idx="5548">
                  <c:v>-4.8182900000000002</c:v>
                </c:pt>
                <c:pt idx="5549">
                  <c:v>-4.8172800000000002</c:v>
                </c:pt>
                <c:pt idx="5550">
                  <c:v>-4.8104699999999996</c:v>
                </c:pt>
                <c:pt idx="5551">
                  <c:v>-4.8049499999999998</c:v>
                </c:pt>
                <c:pt idx="5552">
                  <c:v>-4.8024699999999996</c:v>
                </c:pt>
                <c:pt idx="5553">
                  <c:v>-4.7952199999999996</c:v>
                </c:pt>
                <c:pt idx="5554">
                  <c:v>-4.7914199999999996</c:v>
                </c:pt>
                <c:pt idx="5555">
                  <c:v>-4.7855800000000004</c:v>
                </c:pt>
                <c:pt idx="5556">
                  <c:v>-4.7824499999999999</c:v>
                </c:pt>
                <c:pt idx="5557">
                  <c:v>-4.7739200000000004</c:v>
                </c:pt>
                <c:pt idx="5558">
                  <c:v>-4.7709200000000003</c:v>
                </c:pt>
                <c:pt idx="5559">
                  <c:v>-4.7622</c:v>
                </c:pt>
                <c:pt idx="5560">
                  <c:v>-4.7583399999999996</c:v>
                </c:pt>
                <c:pt idx="5561">
                  <c:v>-4.7544700000000004</c:v>
                </c:pt>
                <c:pt idx="5562">
                  <c:v>-4.7480500000000001</c:v>
                </c:pt>
                <c:pt idx="5563">
                  <c:v>-4.7428900000000001</c:v>
                </c:pt>
                <c:pt idx="5564">
                  <c:v>-4.7354599999999998</c:v>
                </c:pt>
                <c:pt idx="5565">
                  <c:v>-4.7339099999999998</c:v>
                </c:pt>
                <c:pt idx="5566">
                  <c:v>-4.7268699999999999</c:v>
                </c:pt>
                <c:pt idx="5567">
                  <c:v>-4.7220700000000004</c:v>
                </c:pt>
                <c:pt idx="5568">
                  <c:v>-4.7162800000000002</c:v>
                </c:pt>
                <c:pt idx="5569">
                  <c:v>-4.7119400000000002</c:v>
                </c:pt>
                <c:pt idx="5570">
                  <c:v>-4.7041199999999996</c:v>
                </c:pt>
                <c:pt idx="5571">
                  <c:v>-4.7005999999999997</c:v>
                </c:pt>
                <c:pt idx="5572">
                  <c:v>-4.6968300000000003</c:v>
                </c:pt>
                <c:pt idx="5573">
                  <c:v>-4.6893700000000003</c:v>
                </c:pt>
                <c:pt idx="5574">
                  <c:v>-4.6858599999999999</c:v>
                </c:pt>
                <c:pt idx="5575">
                  <c:v>-4.6794000000000002</c:v>
                </c:pt>
                <c:pt idx="5576">
                  <c:v>-4.6770899999999997</c:v>
                </c:pt>
                <c:pt idx="5577">
                  <c:v>-4.6696400000000002</c:v>
                </c:pt>
                <c:pt idx="5578">
                  <c:v>-4.6669099999999997</c:v>
                </c:pt>
                <c:pt idx="5579">
                  <c:v>-4.66153</c:v>
                </c:pt>
                <c:pt idx="5580">
                  <c:v>-4.6569000000000003</c:v>
                </c:pt>
                <c:pt idx="5581">
                  <c:v>-4.6472100000000003</c:v>
                </c:pt>
                <c:pt idx="5582">
                  <c:v>-4.6451500000000001</c:v>
                </c:pt>
                <c:pt idx="5583">
                  <c:v>-4.6426999999999996</c:v>
                </c:pt>
                <c:pt idx="5584">
                  <c:v>-4.6335199999999999</c:v>
                </c:pt>
                <c:pt idx="5585">
                  <c:v>-4.62765</c:v>
                </c:pt>
                <c:pt idx="5586">
                  <c:v>-4.6228899999999999</c:v>
                </c:pt>
                <c:pt idx="5587">
                  <c:v>-4.6203099999999999</c:v>
                </c:pt>
                <c:pt idx="5588">
                  <c:v>-4.6111500000000003</c:v>
                </c:pt>
                <c:pt idx="5589">
                  <c:v>-4.6079600000000003</c:v>
                </c:pt>
                <c:pt idx="5590">
                  <c:v>-4.6027800000000001</c:v>
                </c:pt>
                <c:pt idx="5591">
                  <c:v>-4.5979299999999999</c:v>
                </c:pt>
                <c:pt idx="5592">
                  <c:v>-4.5909000000000004</c:v>
                </c:pt>
                <c:pt idx="5593">
                  <c:v>-4.5882199999999997</c:v>
                </c:pt>
                <c:pt idx="5594">
                  <c:v>-4.58087</c:v>
                </c:pt>
                <c:pt idx="5595">
                  <c:v>-4.5755999999999997</c:v>
                </c:pt>
                <c:pt idx="5596">
                  <c:v>-4.5729600000000001</c:v>
                </c:pt>
                <c:pt idx="5597">
                  <c:v>-4.56731</c:v>
                </c:pt>
                <c:pt idx="5598">
                  <c:v>-4.5648200000000001</c:v>
                </c:pt>
                <c:pt idx="5599">
                  <c:v>-4.5574899999999996</c:v>
                </c:pt>
                <c:pt idx="5600">
                  <c:v>-4.5552299999999999</c:v>
                </c:pt>
                <c:pt idx="5601">
                  <c:v>-4.5505800000000001</c:v>
                </c:pt>
                <c:pt idx="5602">
                  <c:v>-4.5473699999999999</c:v>
                </c:pt>
                <c:pt idx="5603">
                  <c:v>-4.5415000000000001</c:v>
                </c:pt>
                <c:pt idx="5604">
                  <c:v>-4.5391300000000001</c:v>
                </c:pt>
                <c:pt idx="5605">
                  <c:v>-4.5369900000000003</c:v>
                </c:pt>
                <c:pt idx="5606">
                  <c:v>-4.5347499999999998</c:v>
                </c:pt>
                <c:pt idx="5607">
                  <c:v>-4.5308000000000002</c:v>
                </c:pt>
                <c:pt idx="5608">
                  <c:v>-4.5249300000000003</c:v>
                </c:pt>
                <c:pt idx="5609">
                  <c:v>-4.5249300000000003</c:v>
                </c:pt>
                <c:pt idx="5610">
                  <c:v>-4.5180300000000004</c:v>
                </c:pt>
                <c:pt idx="5611">
                  <c:v>-4.5180300000000004</c:v>
                </c:pt>
                <c:pt idx="5612">
                  <c:v>-4.5144900000000003</c:v>
                </c:pt>
                <c:pt idx="5613">
                  <c:v>-4.5117000000000003</c:v>
                </c:pt>
                <c:pt idx="5614">
                  <c:v>-4.5071700000000003</c:v>
                </c:pt>
                <c:pt idx="5615">
                  <c:v>-4.5042200000000001</c:v>
                </c:pt>
                <c:pt idx="5616">
                  <c:v>-4.5026700000000002</c:v>
                </c:pt>
                <c:pt idx="5617">
                  <c:v>-4.4960199999999997</c:v>
                </c:pt>
                <c:pt idx="5618">
                  <c:v>-4.4941199999999997</c:v>
                </c:pt>
                <c:pt idx="5619">
                  <c:v>-4.4903199999999996</c:v>
                </c:pt>
                <c:pt idx="5620">
                  <c:v>-4.4886799999999996</c:v>
                </c:pt>
                <c:pt idx="5621">
                  <c:v>-4.4795600000000002</c:v>
                </c:pt>
                <c:pt idx="5622">
                  <c:v>-4.4794700000000001</c:v>
                </c:pt>
                <c:pt idx="5623">
                  <c:v>-4.4749100000000004</c:v>
                </c:pt>
                <c:pt idx="5624">
                  <c:v>-4.4712300000000003</c:v>
                </c:pt>
                <c:pt idx="5625">
                  <c:v>-4.4660700000000002</c:v>
                </c:pt>
                <c:pt idx="5626">
                  <c:v>-4.46455</c:v>
                </c:pt>
                <c:pt idx="5627">
                  <c:v>-4.4621500000000003</c:v>
                </c:pt>
                <c:pt idx="5628">
                  <c:v>-4.4564500000000002</c:v>
                </c:pt>
                <c:pt idx="5629">
                  <c:v>-4.4537300000000002</c:v>
                </c:pt>
                <c:pt idx="5630">
                  <c:v>-4.4497400000000003</c:v>
                </c:pt>
                <c:pt idx="5631">
                  <c:v>-4.4497400000000003</c:v>
                </c:pt>
                <c:pt idx="5632">
                  <c:v>-4.4426600000000001</c:v>
                </c:pt>
                <c:pt idx="5633">
                  <c:v>-4.4412200000000004</c:v>
                </c:pt>
                <c:pt idx="5634">
                  <c:v>-4.4354100000000001</c:v>
                </c:pt>
                <c:pt idx="5635">
                  <c:v>-4.4325700000000001</c:v>
                </c:pt>
                <c:pt idx="5636">
                  <c:v>-4.4268999999999998</c:v>
                </c:pt>
                <c:pt idx="5637">
                  <c:v>-4.4243800000000002</c:v>
                </c:pt>
                <c:pt idx="5638">
                  <c:v>-4.42354</c:v>
                </c:pt>
                <c:pt idx="5639">
                  <c:v>-4.4163800000000002</c:v>
                </c:pt>
                <c:pt idx="5640">
                  <c:v>-4.4147800000000004</c:v>
                </c:pt>
                <c:pt idx="5641">
                  <c:v>-4.4107099999999999</c:v>
                </c:pt>
                <c:pt idx="5642">
                  <c:v>-4.4107099999999999</c:v>
                </c:pt>
                <c:pt idx="5643">
                  <c:v>-4.4021499999999998</c:v>
                </c:pt>
                <c:pt idx="5644">
                  <c:v>-4.4012799999999999</c:v>
                </c:pt>
                <c:pt idx="5645">
                  <c:v>-4.3960400000000002</c:v>
                </c:pt>
                <c:pt idx="5646">
                  <c:v>-4.3915199999999999</c:v>
                </c:pt>
                <c:pt idx="5647">
                  <c:v>-4.3868</c:v>
                </c:pt>
                <c:pt idx="5648">
                  <c:v>-4.3838499999999998</c:v>
                </c:pt>
                <c:pt idx="5649">
                  <c:v>-4.3824500000000004</c:v>
                </c:pt>
                <c:pt idx="5650">
                  <c:v>-4.37392</c:v>
                </c:pt>
                <c:pt idx="5651">
                  <c:v>-4.3701499999999998</c:v>
                </c:pt>
                <c:pt idx="5652">
                  <c:v>-4.3671699999999998</c:v>
                </c:pt>
                <c:pt idx="5653">
                  <c:v>-4.3641500000000004</c:v>
                </c:pt>
                <c:pt idx="5654">
                  <c:v>-4.3555400000000004</c:v>
                </c:pt>
                <c:pt idx="5655">
                  <c:v>-4.3534899999999999</c:v>
                </c:pt>
                <c:pt idx="5656">
                  <c:v>-4.34788</c:v>
                </c:pt>
                <c:pt idx="5657">
                  <c:v>-4.3412899999999999</c:v>
                </c:pt>
                <c:pt idx="5658">
                  <c:v>-4.3374499999999996</c:v>
                </c:pt>
                <c:pt idx="5659">
                  <c:v>-4.3325100000000001</c:v>
                </c:pt>
                <c:pt idx="5660">
                  <c:v>-4.3274499999999998</c:v>
                </c:pt>
                <c:pt idx="5661">
                  <c:v>-4.31874</c:v>
                </c:pt>
                <c:pt idx="5662">
                  <c:v>-4.3176699999999997</c:v>
                </c:pt>
                <c:pt idx="5663">
                  <c:v>-4.3111600000000001</c:v>
                </c:pt>
                <c:pt idx="5664">
                  <c:v>-4.30715</c:v>
                </c:pt>
                <c:pt idx="5665">
                  <c:v>-4.3004600000000002</c:v>
                </c:pt>
                <c:pt idx="5666">
                  <c:v>-4.29636</c:v>
                </c:pt>
                <c:pt idx="5667">
                  <c:v>-4.2903599999999997</c:v>
                </c:pt>
                <c:pt idx="5668">
                  <c:v>-4.2831900000000003</c:v>
                </c:pt>
                <c:pt idx="5669">
                  <c:v>-4.2788399999999998</c:v>
                </c:pt>
                <c:pt idx="5670">
                  <c:v>-4.2739700000000003</c:v>
                </c:pt>
                <c:pt idx="5671">
                  <c:v>-4.2739700000000003</c:v>
                </c:pt>
                <c:pt idx="5672">
                  <c:v>-4.2655900000000004</c:v>
                </c:pt>
                <c:pt idx="5673">
                  <c:v>-4.2614000000000001</c:v>
                </c:pt>
                <c:pt idx="5674">
                  <c:v>-4.25969</c:v>
                </c:pt>
                <c:pt idx="5675">
                  <c:v>-4.2575599999999998</c:v>
                </c:pt>
                <c:pt idx="5676">
                  <c:v>-4.2509399999999999</c:v>
                </c:pt>
                <c:pt idx="5677">
                  <c:v>-4.2461900000000004</c:v>
                </c:pt>
                <c:pt idx="5678">
                  <c:v>-4.2434000000000003</c:v>
                </c:pt>
                <c:pt idx="5679">
                  <c:v>-4.23794</c:v>
                </c:pt>
                <c:pt idx="5680">
                  <c:v>-4.23339</c:v>
                </c:pt>
                <c:pt idx="5681">
                  <c:v>-4.2287400000000002</c:v>
                </c:pt>
                <c:pt idx="5682">
                  <c:v>-4.2270599999999998</c:v>
                </c:pt>
                <c:pt idx="5683">
                  <c:v>-4.2172700000000001</c:v>
                </c:pt>
                <c:pt idx="5684">
                  <c:v>-4.2157900000000001</c:v>
                </c:pt>
                <c:pt idx="5685">
                  <c:v>-4.2099700000000002</c:v>
                </c:pt>
                <c:pt idx="5686">
                  <c:v>-4.2054099999999996</c:v>
                </c:pt>
                <c:pt idx="5687">
                  <c:v>-4.1982999999999997</c:v>
                </c:pt>
                <c:pt idx="5688">
                  <c:v>-4.1935900000000004</c:v>
                </c:pt>
                <c:pt idx="5689">
                  <c:v>-4.1900899999999996</c:v>
                </c:pt>
                <c:pt idx="5690">
                  <c:v>-4.18133</c:v>
                </c:pt>
                <c:pt idx="5691">
                  <c:v>-4.18133</c:v>
                </c:pt>
                <c:pt idx="5692">
                  <c:v>-4.1788100000000004</c:v>
                </c:pt>
                <c:pt idx="5693">
                  <c:v>-4.1704800000000004</c:v>
                </c:pt>
                <c:pt idx="5694">
                  <c:v>-4.1692</c:v>
                </c:pt>
                <c:pt idx="5695">
                  <c:v>-4.1650799999999997</c:v>
                </c:pt>
                <c:pt idx="5696">
                  <c:v>-4.1576300000000002</c:v>
                </c:pt>
                <c:pt idx="5697">
                  <c:v>-4.1559900000000001</c:v>
                </c:pt>
                <c:pt idx="5698">
                  <c:v>-4.1517499999999998</c:v>
                </c:pt>
                <c:pt idx="5699">
                  <c:v>-4.14114</c:v>
                </c:pt>
                <c:pt idx="5700">
                  <c:v>-4.1377499999999996</c:v>
                </c:pt>
                <c:pt idx="5701">
                  <c:v>-4.1377499999999996</c:v>
                </c:pt>
                <c:pt idx="5702">
                  <c:v>-4.1292299999999997</c:v>
                </c:pt>
                <c:pt idx="5703">
                  <c:v>-4.1225399999999999</c:v>
                </c:pt>
                <c:pt idx="5704">
                  <c:v>-4.1225399999999999</c:v>
                </c:pt>
                <c:pt idx="5705">
                  <c:v>-4.1170400000000003</c:v>
                </c:pt>
                <c:pt idx="5706">
                  <c:v>-4.1105200000000002</c:v>
                </c:pt>
                <c:pt idx="5707">
                  <c:v>-4.1078200000000002</c:v>
                </c:pt>
                <c:pt idx="5708">
                  <c:v>-4.1078200000000002</c:v>
                </c:pt>
                <c:pt idx="5709">
                  <c:v>-4.09924</c:v>
                </c:pt>
                <c:pt idx="5710">
                  <c:v>-4.0924800000000001</c:v>
                </c:pt>
                <c:pt idx="5711">
                  <c:v>-4.0924800000000001</c:v>
                </c:pt>
                <c:pt idx="5712">
                  <c:v>-4.0859399999999999</c:v>
                </c:pt>
                <c:pt idx="5713">
                  <c:v>-4.0816400000000002</c:v>
                </c:pt>
                <c:pt idx="5714">
                  <c:v>-4.0776599999999998</c:v>
                </c:pt>
                <c:pt idx="5715">
                  <c:v>-4.0755699999999999</c:v>
                </c:pt>
                <c:pt idx="5716">
                  <c:v>-4.06562</c:v>
                </c:pt>
                <c:pt idx="5717">
                  <c:v>-4.0605799999999999</c:v>
                </c:pt>
                <c:pt idx="5718">
                  <c:v>-4.0568400000000002</c:v>
                </c:pt>
                <c:pt idx="5719">
                  <c:v>-4.0519999999999996</c:v>
                </c:pt>
                <c:pt idx="5720">
                  <c:v>-4.0395899999999996</c:v>
                </c:pt>
                <c:pt idx="5721">
                  <c:v>-4.0344199999999999</c:v>
                </c:pt>
                <c:pt idx="5722">
                  <c:v>-4.0328999999999997</c:v>
                </c:pt>
                <c:pt idx="5723">
                  <c:v>-4.0198600000000004</c:v>
                </c:pt>
                <c:pt idx="5724">
                  <c:v>-4.0148799999999998</c:v>
                </c:pt>
                <c:pt idx="5725">
                  <c:v>-4.0089600000000001</c:v>
                </c:pt>
                <c:pt idx="5726">
                  <c:v>-4.0023600000000004</c:v>
                </c:pt>
                <c:pt idx="5727">
                  <c:v>-3.9912800000000002</c:v>
                </c:pt>
                <c:pt idx="5728">
                  <c:v>-3.9873099999999999</c:v>
                </c:pt>
                <c:pt idx="5729">
                  <c:v>-3.9811100000000001</c:v>
                </c:pt>
                <c:pt idx="5730">
                  <c:v>-3.9778099999999998</c:v>
                </c:pt>
                <c:pt idx="5731">
                  <c:v>-3.9659399999999998</c:v>
                </c:pt>
                <c:pt idx="5732">
                  <c:v>-3.9616699999999998</c:v>
                </c:pt>
                <c:pt idx="5733">
                  <c:v>-3.95566</c:v>
                </c:pt>
                <c:pt idx="5734">
                  <c:v>-3.95194</c:v>
                </c:pt>
                <c:pt idx="5735">
                  <c:v>-3.9474499999999999</c:v>
                </c:pt>
                <c:pt idx="5736">
                  <c:v>-3.94197</c:v>
                </c:pt>
                <c:pt idx="5737">
                  <c:v>-3.9381699999999999</c:v>
                </c:pt>
                <c:pt idx="5738">
                  <c:v>-3.93127</c:v>
                </c:pt>
                <c:pt idx="5739">
                  <c:v>-3.9295599999999999</c:v>
                </c:pt>
                <c:pt idx="5740">
                  <c:v>-3.92361</c:v>
                </c:pt>
                <c:pt idx="5741">
                  <c:v>-3.9217499999999998</c:v>
                </c:pt>
                <c:pt idx="5742">
                  <c:v>-3.9130699999999998</c:v>
                </c:pt>
                <c:pt idx="5743">
                  <c:v>-3.9130699999999998</c:v>
                </c:pt>
                <c:pt idx="5744">
                  <c:v>-3.8999299999999999</c:v>
                </c:pt>
                <c:pt idx="5745">
                  <c:v>-3.8999299999999999</c:v>
                </c:pt>
                <c:pt idx="5746">
                  <c:v>-3.895</c:v>
                </c:pt>
                <c:pt idx="5747">
                  <c:v>-3.8896999999999999</c:v>
                </c:pt>
                <c:pt idx="5748">
                  <c:v>-3.8820399999999999</c:v>
                </c:pt>
                <c:pt idx="5749">
                  <c:v>-3.8802300000000001</c:v>
                </c:pt>
                <c:pt idx="5750">
                  <c:v>-3.8759999999999999</c:v>
                </c:pt>
                <c:pt idx="5751">
                  <c:v>-3.8678499999999998</c:v>
                </c:pt>
                <c:pt idx="5752">
                  <c:v>-3.8678499999999998</c:v>
                </c:pt>
                <c:pt idx="5753">
                  <c:v>-3.8605</c:v>
                </c:pt>
                <c:pt idx="5754">
                  <c:v>-3.8605</c:v>
                </c:pt>
                <c:pt idx="5755">
                  <c:v>-3.8485999999999998</c:v>
                </c:pt>
                <c:pt idx="5756">
                  <c:v>-3.8485999999999998</c:v>
                </c:pt>
                <c:pt idx="5757">
                  <c:v>-3.8458600000000001</c:v>
                </c:pt>
                <c:pt idx="5758">
                  <c:v>-3.8440799999999999</c:v>
                </c:pt>
                <c:pt idx="5759">
                  <c:v>-3.8425799999999999</c:v>
                </c:pt>
                <c:pt idx="5760">
                  <c:v>-3.8398699999999999</c:v>
                </c:pt>
                <c:pt idx="5761">
                  <c:v>-3.8330299999999999</c:v>
                </c:pt>
                <c:pt idx="5762">
                  <c:v>-3.8292600000000001</c:v>
                </c:pt>
                <c:pt idx="5763">
                  <c:v>-3.8292600000000001</c:v>
                </c:pt>
                <c:pt idx="5764">
                  <c:v>-3.8240599999999998</c:v>
                </c:pt>
                <c:pt idx="5765">
                  <c:v>-3.8240599999999998</c:v>
                </c:pt>
                <c:pt idx="5766">
                  <c:v>-3.8200599999999998</c:v>
                </c:pt>
                <c:pt idx="5767">
                  <c:v>-3.8200599999999998</c:v>
                </c:pt>
                <c:pt idx="5768">
                  <c:v>-3.8139099999999999</c:v>
                </c:pt>
                <c:pt idx="5769">
                  <c:v>-3.8139099999999999</c:v>
                </c:pt>
                <c:pt idx="5770">
                  <c:v>-3.81094</c:v>
                </c:pt>
                <c:pt idx="5771">
                  <c:v>-3.80653</c:v>
                </c:pt>
                <c:pt idx="5772">
                  <c:v>-3.80579</c:v>
                </c:pt>
                <c:pt idx="5773">
                  <c:v>-3.8021799999999999</c:v>
                </c:pt>
                <c:pt idx="5774">
                  <c:v>-3.8013599999999999</c:v>
                </c:pt>
                <c:pt idx="5775">
                  <c:v>-3.79217</c:v>
                </c:pt>
                <c:pt idx="5776">
                  <c:v>-3.79217</c:v>
                </c:pt>
                <c:pt idx="5777">
                  <c:v>-3.7875000000000001</c:v>
                </c:pt>
                <c:pt idx="5778">
                  <c:v>-3.7875000000000001</c:v>
                </c:pt>
                <c:pt idx="5779">
                  <c:v>-3.7867299999999999</c:v>
                </c:pt>
                <c:pt idx="5780">
                  <c:v>-3.7852199999999998</c:v>
                </c:pt>
                <c:pt idx="5781">
                  <c:v>-3.7813599999999998</c:v>
                </c:pt>
                <c:pt idx="5782">
                  <c:v>-3.7782300000000002</c:v>
                </c:pt>
                <c:pt idx="5783">
                  <c:v>-3.7766799999999998</c:v>
                </c:pt>
                <c:pt idx="5784">
                  <c:v>-3.7685499999999998</c:v>
                </c:pt>
                <c:pt idx="5785">
                  <c:v>-3.7685499999999998</c:v>
                </c:pt>
                <c:pt idx="5786">
                  <c:v>-3.7631700000000001</c:v>
                </c:pt>
                <c:pt idx="5787">
                  <c:v>-3.7623600000000001</c:v>
                </c:pt>
                <c:pt idx="5788">
                  <c:v>-3.75332</c:v>
                </c:pt>
                <c:pt idx="5789">
                  <c:v>-3.75332</c:v>
                </c:pt>
                <c:pt idx="5790">
                  <c:v>-3.74769</c:v>
                </c:pt>
                <c:pt idx="5791">
                  <c:v>-3.7425799999999998</c:v>
                </c:pt>
                <c:pt idx="5792">
                  <c:v>-3.7425799999999998</c:v>
                </c:pt>
                <c:pt idx="5793">
                  <c:v>-3.7339899999999999</c:v>
                </c:pt>
                <c:pt idx="5794">
                  <c:v>-3.7339899999999999</c:v>
                </c:pt>
                <c:pt idx="5795">
                  <c:v>-3.7256900000000002</c:v>
                </c:pt>
                <c:pt idx="5796">
                  <c:v>-3.7256900000000002</c:v>
                </c:pt>
                <c:pt idx="5797">
                  <c:v>-3.7199399999999998</c:v>
                </c:pt>
                <c:pt idx="5798">
                  <c:v>-3.7199399999999998</c:v>
                </c:pt>
                <c:pt idx="5799">
                  <c:v>-3.7138300000000002</c:v>
                </c:pt>
                <c:pt idx="5800">
                  <c:v>-3.7130399999999999</c:v>
                </c:pt>
                <c:pt idx="5801">
                  <c:v>-3.7096399999999998</c:v>
                </c:pt>
                <c:pt idx="5802">
                  <c:v>-3.7068400000000001</c:v>
                </c:pt>
                <c:pt idx="5803">
                  <c:v>-3.7067399999999999</c:v>
                </c:pt>
                <c:pt idx="5804">
                  <c:v>-3.69902</c:v>
                </c:pt>
                <c:pt idx="5805">
                  <c:v>-3.69902</c:v>
                </c:pt>
                <c:pt idx="5806">
                  <c:v>-3.6941000000000002</c:v>
                </c:pt>
                <c:pt idx="5807">
                  <c:v>-3.6941000000000002</c:v>
                </c:pt>
                <c:pt idx="5808">
                  <c:v>-3.68649</c:v>
                </c:pt>
                <c:pt idx="5809">
                  <c:v>-3.6857099999999998</c:v>
                </c:pt>
                <c:pt idx="5810">
                  <c:v>-3.68214</c:v>
                </c:pt>
                <c:pt idx="5811">
                  <c:v>-3.68005</c:v>
                </c:pt>
                <c:pt idx="5812">
                  <c:v>-3.6736900000000001</c:v>
                </c:pt>
                <c:pt idx="5813">
                  <c:v>-3.6675</c:v>
                </c:pt>
                <c:pt idx="5814">
                  <c:v>-3.6675</c:v>
                </c:pt>
                <c:pt idx="5815">
                  <c:v>-3.6569199999999999</c:v>
                </c:pt>
                <c:pt idx="5816">
                  <c:v>-3.6566399999999999</c:v>
                </c:pt>
                <c:pt idx="5817">
                  <c:v>-3.64785</c:v>
                </c:pt>
                <c:pt idx="5818">
                  <c:v>-3.64757</c:v>
                </c:pt>
                <c:pt idx="5819">
                  <c:v>-3.6398899999999998</c:v>
                </c:pt>
                <c:pt idx="5820">
                  <c:v>-3.6360899999999998</c:v>
                </c:pt>
                <c:pt idx="5821">
                  <c:v>-3.6344400000000001</c:v>
                </c:pt>
                <c:pt idx="5822">
                  <c:v>-3.6292800000000001</c:v>
                </c:pt>
                <c:pt idx="5823">
                  <c:v>-3.6269399999999998</c:v>
                </c:pt>
                <c:pt idx="5824">
                  <c:v>-3.6224599999999998</c:v>
                </c:pt>
                <c:pt idx="5825">
                  <c:v>-3.6224599999999998</c:v>
                </c:pt>
                <c:pt idx="5826">
                  <c:v>-3.6167799999999999</c:v>
                </c:pt>
                <c:pt idx="5827">
                  <c:v>-3.6156299999999999</c:v>
                </c:pt>
                <c:pt idx="5828">
                  <c:v>-3.6117300000000001</c:v>
                </c:pt>
                <c:pt idx="5829">
                  <c:v>-3.6113599999999999</c:v>
                </c:pt>
                <c:pt idx="5830">
                  <c:v>-3.60385</c:v>
                </c:pt>
                <c:pt idx="5831">
                  <c:v>-3.6006</c:v>
                </c:pt>
                <c:pt idx="5832">
                  <c:v>-3.6006</c:v>
                </c:pt>
                <c:pt idx="5833">
                  <c:v>-3.5939999999999999</c:v>
                </c:pt>
                <c:pt idx="5834">
                  <c:v>-3.5891999999999999</c:v>
                </c:pt>
                <c:pt idx="5835">
                  <c:v>-3.58291</c:v>
                </c:pt>
                <c:pt idx="5836">
                  <c:v>-3.58291</c:v>
                </c:pt>
                <c:pt idx="5837">
                  <c:v>-3.5737299999999999</c:v>
                </c:pt>
                <c:pt idx="5838">
                  <c:v>-3.5733700000000002</c:v>
                </c:pt>
                <c:pt idx="5839">
                  <c:v>-3.5668199999999999</c:v>
                </c:pt>
                <c:pt idx="5840">
                  <c:v>-3.5639400000000001</c:v>
                </c:pt>
                <c:pt idx="5841">
                  <c:v>-3.5594700000000001</c:v>
                </c:pt>
                <c:pt idx="5842">
                  <c:v>-3.55376</c:v>
                </c:pt>
                <c:pt idx="5843">
                  <c:v>-3.55376</c:v>
                </c:pt>
                <c:pt idx="5844">
                  <c:v>-3.5479699999999998</c:v>
                </c:pt>
                <c:pt idx="5845">
                  <c:v>-3.5456099999999999</c:v>
                </c:pt>
                <c:pt idx="5846">
                  <c:v>-3.5409799999999998</c:v>
                </c:pt>
                <c:pt idx="5847">
                  <c:v>-3.5397099999999999</c:v>
                </c:pt>
                <c:pt idx="5848">
                  <c:v>-3.5333800000000002</c:v>
                </c:pt>
                <c:pt idx="5849">
                  <c:v>-3.5281500000000001</c:v>
                </c:pt>
                <c:pt idx="5850">
                  <c:v>-3.5249999999999999</c:v>
                </c:pt>
                <c:pt idx="5851">
                  <c:v>-3.5235400000000001</c:v>
                </c:pt>
                <c:pt idx="5852">
                  <c:v>-3.5166599999999999</c:v>
                </c:pt>
                <c:pt idx="5853">
                  <c:v>-3.5118</c:v>
                </c:pt>
                <c:pt idx="5854">
                  <c:v>-3.5118</c:v>
                </c:pt>
                <c:pt idx="5855">
                  <c:v>-3.5034700000000001</c:v>
                </c:pt>
                <c:pt idx="5856">
                  <c:v>-3.5007000000000001</c:v>
                </c:pt>
                <c:pt idx="5857">
                  <c:v>-3.4961000000000002</c:v>
                </c:pt>
                <c:pt idx="5858">
                  <c:v>-3.4946100000000002</c:v>
                </c:pt>
                <c:pt idx="5859">
                  <c:v>-3.4843099999999998</c:v>
                </c:pt>
                <c:pt idx="5860">
                  <c:v>-3.4819399999999998</c:v>
                </c:pt>
                <c:pt idx="5861">
                  <c:v>-3.4779900000000001</c:v>
                </c:pt>
                <c:pt idx="5862">
                  <c:v>-3.47105</c:v>
                </c:pt>
                <c:pt idx="5863">
                  <c:v>-3.4678300000000002</c:v>
                </c:pt>
                <c:pt idx="5864">
                  <c:v>-3.4621499999999998</c:v>
                </c:pt>
                <c:pt idx="5865">
                  <c:v>-3.46062</c:v>
                </c:pt>
                <c:pt idx="5866">
                  <c:v>-3.4507099999999999</c:v>
                </c:pt>
                <c:pt idx="5867">
                  <c:v>-3.4507099999999999</c:v>
                </c:pt>
                <c:pt idx="5868">
                  <c:v>-3.4449000000000001</c:v>
                </c:pt>
                <c:pt idx="5869">
                  <c:v>-3.4432399999999999</c:v>
                </c:pt>
                <c:pt idx="5870">
                  <c:v>-3.4383499999999998</c:v>
                </c:pt>
                <c:pt idx="5871">
                  <c:v>-3.4346299999999998</c:v>
                </c:pt>
                <c:pt idx="5872">
                  <c:v>-3.4315600000000002</c:v>
                </c:pt>
                <c:pt idx="5873">
                  <c:v>-3.4286400000000001</c:v>
                </c:pt>
                <c:pt idx="5874">
                  <c:v>-3.4232</c:v>
                </c:pt>
                <c:pt idx="5875">
                  <c:v>-3.4149699999999998</c:v>
                </c:pt>
                <c:pt idx="5876">
                  <c:v>-3.4149699999999998</c:v>
                </c:pt>
                <c:pt idx="5877">
                  <c:v>-3.4068999999999998</c:v>
                </c:pt>
                <c:pt idx="5878">
                  <c:v>-3.4024000000000001</c:v>
                </c:pt>
                <c:pt idx="5879">
                  <c:v>-3.3950200000000001</c:v>
                </c:pt>
                <c:pt idx="5880">
                  <c:v>-3.39486</c:v>
                </c:pt>
                <c:pt idx="5881">
                  <c:v>-3.3845900000000002</c:v>
                </c:pt>
                <c:pt idx="5882">
                  <c:v>-3.3781699999999999</c:v>
                </c:pt>
                <c:pt idx="5883">
                  <c:v>-3.3734899999999999</c:v>
                </c:pt>
                <c:pt idx="5884">
                  <c:v>-3.3721199999999998</c:v>
                </c:pt>
                <c:pt idx="5885">
                  <c:v>-3.3629099999999998</c:v>
                </c:pt>
                <c:pt idx="5886">
                  <c:v>-3.35751</c:v>
                </c:pt>
                <c:pt idx="5887">
                  <c:v>-3.35751</c:v>
                </c:pt>
                <c:pt idx="5888">
                  <c:v>-3.3490799999999998</c:v>
                </c:pt>
                <c:pt idx="5889">
                  <c:v>-3.3490199999999999</c:v>
                </c:pt>
                <c:pt idx="5890">
                  <c:v>-3.3415699999999999</c:v>
                </c:pt>
                <c:pt idx="5891">
                  <c:v>-3.34083</c:v>
                </c:pt>
                <c:pt idx="5892">
                  <c:v>-3.33317</c:v>
                </c:pt>
                <c:pt idx="5893">
                  <c:v>-3.3303799999999999</c:v>
                </c:pt>
                <c:pt idx="5894">
                  <c:v>-3.3226800000000001</c:v>
                </c:pt>
                <c:pt idx="5895">
                  <c:v>-3.3212000000000002</c:v>
                </c:pt>
                <c:pt idx="5896">
                  <c:v>-3.31481</c:v>
                </c:pt>
                <c:pt idx="5897">
                  <c:v>-3.3054899999999998</c:v>
                </c:pt>
                <c:pt idx="5898">
                  <c:v>-3.30226</c:v>
                </c:pt>
                <c:pt idx="5899">
                  <c:v>-3.2938000000000001</c:v>
                </c:pt>
                <c:pt idx="5900">
                  <c:v>-3.2898200000000002</c:v>
                </c:pt>
                <c:pt idx="5901">
                  <c:v>-3.2737699999999998</c:v>
                </c:pt>
                <c:pt idx="5902">
                  <c:v>-3.2717999999999998</c:v>
                </c:pt>
                <c:pt idx="5903">
                  <c:v>-3.2599</c:v>
                </c:pt>
                <c:pt idx="5904">
                  <c:v>-3.2460800000000001</c:v>
                </c:pt>
                <c:pt idx="5905">
                  <c:v>-3.23482</c:v>
                </c:pt>
                <c:pt idx="5906">
                  <c:v>-3.2303899999999999</c:v>
                </c:pt>
                <c:pt idx="5907">
                  <c:v>-3.2185600000000001</c:v>
                </c:pt>
                <c:pt idx="5908">
                  <c:v>-3.1986400000000001</c:v>
                </c:pt>
                <c:pt idx="5909">
                  <c:v>-3.1986400000000001</c:v>
                </c:pt>
                <c:pt idx="5910">
                  <c:v>-3.1895899999999999</c:v>
                </c:pt>
                <c:pt idx="5911">
                  <c:v>-3.1753499999999999</c:v>
                </c:pt>
                <c:pt idx="5912">
                  <c:v>-3.1630699999999998</c:v>
                </c:pt>
                <c:pt idx="5913">
                  <c:v>-3.1630699999999998</c:v>
                </c:pt>
                <c:pt idx="5914">
                  <c:v>-3.1532900000000001</c:v>
                </c:pt>
                <c:pt idx="5915">
                  <c:v>-3.1364899999999998</c:v>
                </c:pt>
                <c:pt idx="5916">
                  <c:v>-3.1349399999999998</c:v>
                </c:pt>
                <c:pt idx="5917">
                  <c:v>-3.13428</c:v>
                </c:pt>
                <c:pt idx="5918">
                  <c:v>-3.12026</c:v>
                </c:pt>
                <c:pt idx="5919">
                  <c:v>-3.1141299999999998</c:v>
                </c:pt>
                <c:pt idx="5920">
                  <c:v>-3.1141299999999998</c:v>
                </c:pt>
                <c:pt idx="5921">
                  <c:v>-3.1035200000000001</c:v>
                </c:pt>
                <c:pt idx="5922">
                  <c:v>-3.0973000000000002</c:v>
                </c:pt>
                <c:pt idx="5923">
                  <c:v>-3.0964200000000002</c:v>
                </c:pt>
                <c:pt idx="5924">
                  <c:v>-3.0955499999999998</c:v>
                </c:pt>
                <c:pt idx="5925">
                  <c:v>-3.0813799999999998</c:v>
                </c:pt>
                <c:pt idx="5926">
                  <c:v>-3.0799400000000001</c:v>
                </c:pt>
                <c:pt idx="5927">
                  <c:v>-3.0783999999999998</c:v>
                </c:pt>
                <c:pt idx="5928">
                  <c:v>-3.0707100000000001</c:v>
                </c:pt>
                <c:pt idx="5929">
                  <c:v>-3.0684200000000001</c:v>
                </c:pt>
                <c:pt idx="5930">
                  <c:v>-3.0645699999999998</c:v>
                </c:pt>
                <c:pt idx="5931">
                  <c:v>-3.0600700000000001</c:v>
                </c:pt>
                <c:pt idx="5932">
                  <c:v>-3.0536699999999999</c:v>
                </c:pt>
                <c:pt idx="5933">
                  <c:v>-3.0536699999999999</c:v>
                </c:pt>
                <c:pt idx="5934">
                  <c:v>-3.0447799999999998</c:v>
                </c:pt>
                <c:pt idx="5935">
                  <c:v>-3.0426099999999998</c:v>
                </c:pt>
                <c:pt idx="5936">
                  <c:v>-3.0414500000000002</c:v>
                </c:pt>
                <c:pt idx="5937">
                  <c:v>-3.0351400000000002</c:v>
                </c:pt>
                <c:pt idx="5938">
                  <c:v>-3.02826</c:v>
                </c:pt>
                <c:pt idx="5939">
                  <c:v>-3.02826</c:v>
                </c:pt>
                <c:pt idx="5940">
                  <c:v>-3.0249199999999998</c:v>
                </c:pt>
                <c:pt idx="5941">
                  <c:v>-3.0137200000000002</c:v>
                </c:pt>
                <c:pt idx="5942">
                  <c:v>-3.0137200000000002</c:v>
                </c:pt>
                <c:pt idx="5943">
                  <c:v>-3.00881</c:v>
                </c:pt>
                <c:pt idx="5944">
                  <c:v>-2.99905</c:v>
                </c:pt>
                <c:pt idx="5945">
                  <c:v>-2.9916800000000001</c:v>
                </c:pt>
                <c:pt idx="5946">
                  <c:v>-2.9916800000000001</c:v>
                </c:pt>
                <c:pt idx="5947">
                  <c:v>-2.9811700000000001</c:v>
                </c:pt>
                <c:pt idx="5948">
                  <c:v>-2.9717500000000001</c:v>
                </c:pt>
                <c:pt idx="5949">
                  <c:v>-2.9717500000000001</c:v>
                </c:pt>
                <c:pt idx="5950">
                  <c:v>-2.96515</c:v>
                </c:pt>
                <c:pt idx="5951">
                  <c:v>-2.9561799999999998</c:v>
                </c:pt>
                <c:pt idx="5952">
                  <c:v>-2.9519199999999999</c:v>
                </c:pt>
                <c:pt idx="5953">
                  <c:v>-2.9519199999999999</c:v>
                </c:pt>
                <c:pt idx="5954">
                  <c:v>-2.94442</c:v>
                </c:pt>
                <c:pt idx="5955">
                  <c:v>-2.9417599999999999</c:v>
                </c:pt>
                <c:pt idx="5956">
                  <c:v>-2.9382700000000002</c:v>
                </c:pt>
                <c:pt idx="5957">
                  <c:v>-2.9337399999999998</c:v>
                </c:pt>
                <c:pt idx="5958">
                  <c:v>-2.9267500000000002</c:v>
                </c:pt>
                <c:pt idx="5959">
                  <c:v>-2.9252899999999999</c:v>
                </c:pt>
                <c:pt idx="5960">
                  <c:v>-2.9195099999999998</c:v>
                </c:pt>
                <c:pt idx="5961">
                  <c:v>-2.9130699999999998</c:v>
                </c:pt>
                <c:pt idx="5962">
                  <c:v>-2.91039</c:v>
                </c:pt>
                <c:pt idx="5963">
                  <c:v>-2.9054600000000002</c:v>
                </c:pt>
                <c:pt idx="5964">
                  <c:v>-2.9010899999999999</c:v>
                </c:pt>
                <c:pt idx="5965">
                  <c:v>-2.8932199999999999</c:v>
                </c:pt>
                <c:pt idx="5966">
                  <c:v>-2.8932199999999999</c:v>
                </c:pt>
                <c:pt idx="5967">
                  <c:v>-2.8838200000000001</c:v>
                </c:pt>
                <c:pt idx="5968">
                  <c:v>-2.8834499999999998</c:v>
                </c:pt>
                <c:pt idx="5969">
                  <c:v>-2.8770899999999999</c:v>
                </c:pt>
                <c:pt idx="5970">
                  <c:v>-2.8756900000000001</c:v>
                </c:pt>
                <c:pt idx="5971">
                  <c:v>-2.86999</c:v>
                </c:pt>
                <c:pt idx="5972">
                  <c:v>-2.86727</c:v>
                </c:pt>
                <c:pt idx="5973">
                  <c:v>-2.8655400000000002</c:v>
                </c:pt>
                <c:pt idx="5974">
                  <c:v>-2.8587099999999999</c:v>
                </c:pt>
                <c:pt idx="5975">
                  <c:v>-2.8587099999999999</c:v>
                </c:pt>
                <c:pt idx="5976">
                  <c:v>-2.8541699999999999</c:v>
                </c:pt>
                <c:pt idx="5977">
                  <c:v>-2.8530099999999998</c:v>
                </c:pt>
                <c:pt idx="5978">
                  <c:v>-2.8443200000000002</c:v>
                </c:pt>
                <c:pt idx="5979">
                  <c:v>-2.8443200000000002</c:v>
                </c:pt>
                <c:pt idx="5980">
                  <c:v>-2.83873</c:v>
                </c:pt>
                <c:pt idx="5981">
                  <c:v>-2.8336199999999998</c:v>
                </c:pt>
                <c:pt idx="5982">
                  <c:v>-2.82897</c:v>
                </c:pt>
                <c:pt idx="5983">
                  <c:v>-2.8260100000000001</c:v>
                </c:pt>
                <c:pt idx="5984">
                  <c:v>-2.8208899999999999</c:v>
                </c:pt>
                <c:pt idx="5985">
                  <c:v>-2.8136999999999999</c:v>
                </c:pt>
                <c:pt idx="5986">
                  <c:v>-2.8134600000000001</c:v>
                </c:pt>
                <c:pt idx="5987">
                  <c:v>-2.8030599999999999</c:v>
                </c:pt>
                <c:pt idx="5988">
                  <c:v>-2.79982</c:v>
                </c:pt>
                <c:pt idx="5989">
                  <c:v>-2.7923300000000002</c:v>
                </c:pt>
                <c:pt idx="5990">
                  <c:v>-2.78999</c:v>
                </c:pt>
                <c:pt idx="5991">
                  <c:v>-2.7802600000000002</c:v>
                </c:pt>
                <c:pt idx="5992">
                  <c:v>-2.77549</c:v>
                </c:pt>
                <c:pt idx="5993">
                  <c:v>-2.7718699999999998</c:v>
                </c:pt>
                <c:pt idx="5994">
                  <c:v>-2.7652100000000002</c:v>
                </c:pt>
                <c:pt idx="5995">
                  <c:v>-2.7633000000000001</c:v>
                </c:pt>
                <c:pt idx="5996">
                  <c:v>-2.7540300000000002</c:v>
                </c:pt>
                <c:pt idx="5997">
                  <c:v>-2.7536200000000002</c:v>
                </c:pt>
                <c:pt idx="5998">
                  <c:v>-2.7434500000000002</c:v>
                </c:pt>
                <c:pt idx="5999">
                  <c:v>-2.7434500000000002</c:v>
                </c:pt>
                <c:pt idx="6000">
                  <c:v>-2.7355299999999998</c:v>
                </c:pt>
                <c:pt idx="6001">
                  <c:v>-2.7328000000000001</c:v>
                </c:pt>
                <c:pt idx="6002">
                  <c:v>-2.7286700000000002</c:v>
                </c:pt>
                <c:pt idx="6003">
                  <c:v>-2.7224400000000002</c:v>
                </c:pt>
                <c:pt idx="6004">
                  <c:v>-2.7175199999999999</c:v>
                </c:pt>
                <c:pt idx="6005">
                  <c:v>-2.7153800000000001</c:v>
                </c:pt>
                <c:pt idx="6006">
                  <c:v>-2.71034</c:v>
                </c:pt>
                <c:pt idx="6007">
                  <c:v>-2.70031</c:v>
                </c:pt>
                <c:pt idx="6008">
                  <c:v>-2.70031</c:v>
                </c:pt>
                <c:pt idx="6009">
                  <c:v>-2.6918099999999998</c:v>
                </c:pt>
                <c:pt idx="6010">
                  <c:v>-2.6870500000000002</c:v>
                </c:pt>
                <c:pt idx="6011">
                  <c:v>-2.6783199999999998</c:v>
                </c:pt>
                <c:pt idx="6012">
                  <c:v>-2.6783199999999998</c:v>
                </c:pt>
                <c:pt idx="6013">
                  <c:v>-2.6696</c:v>
                </c:pt>
                <c:pt idx="6014">
                  <c:v>-2.6637</c:v>
                </c:pt>
                <c:pt idx="6015">
                  <c:v>-2.6617899999999999</c:v>
                </c:pt>
                <c:pt idx="6016">
                  <c:v>-2.65612</c:v>
                </c:pt>
                <c:pt idx="6017">
                  <c:v>-2.6549700000000001</c:v>
                </c:pt>
                <c:pt idx="6018">
                  <c:v>-2.6477400000000002</c:v>
                </c:pt>
                <c:pt idx="6019">
                  <c:v>-2.6477400000000002</c:v>
                </c:pt>
                <c:pt idx="6020">
                  <c:v>-2.6371600000000002</c:v>
                </c:pt>
                <c:pt idx="6021">
                  <c:v>-2.6371600000000002</c:v>
                </c:pt>
                <c:pt idx="6022">
                  <c:v>-2.6314099999999998</c:v>
                </c:pt>
                <c:pt idx="6023">
                  <c:v>-2.62791</c:v>
                </c:pt>
                <c:pt idx="6024">
                  <c:v>-2.6242299999999998</c:v>
                </c:pt>
                <c:pt idx="6025">
                  <c:v>-2.6154500000000001</c:v>
                </c:pt>
                <c:pt idx="6026">
                  <c:v>-2.6111800000000001</c:v>
                </c:pt>
                <c:pt idx="6027">
                  <c:v>-2.60419</c:v>
                </c:pt>
                <c:pt idx="6028">
                  <c:v>-2.6019100000000002</c:v>
                </c:pt>
                <c:pt idx="6029">
                  <c:v>-2.5929099999999998</c:v>
                </c:pt>
                <c:pt idx="6030">
                  <c:v>-2.59179</c:v>
                </c:pt>
                <c:pt idx="6031">
                  <c:v>-2.5827399999999998</c:v>
                </c:pt>
                <c:pt idx="6032">
                  <c:v>-2.5806900000000002</c:v>
                </c:pt>
                <c:pt idx="6033">
                  <c:v>-2.5725500000000001</c:v>
                </c:pt>
                <c:pt idx="6034">
                  <c:v>-2.5716399999999999</c:v>
                </c:pt>
                <c:pt idx="6035">
                  <c:v>-2.56602</c:v>
                </c:pt>
                <c:pt idx="6036">
                  <c:v>-2.5584799999999999</c:v>
                </c:pt>
                <c:pt idx="6037">
                  <c:v>-2.5584799999999999</c:v>
                </c:pt>
                <c:pt idx="6038">
                  <c:v>-2.55464</c:v>
                </c:pt>
                <c:pt idx="6039">
                  <c:v>-2.5516999999999999</c:v>
                </c:pt>
                <c:pt idx="6040">
                  <c:v>-2.5443699999999998</c:v>
                </c:pt>
                <c:pt idx="6041">
                  <c:v>-2.5443699999999998</c:v>
                </c:pt>
                <c:pt idx="6042">
                  <c:v>-2.5375000000000001</c:v>
                </c:pt>
                <c:pt idx="6043">
                  <c:v>-2.5350199999999998</c:v>
                </c:pt>
                <c:pt idx="6044">
                  <c:v>-2.5303800000000001</c:v>
                </c:pt>
                <c:pt idx="6045">
                  <c:v>-2.5269200000000001</c:v>
                </c:pt>
                <c:pt idx="6046">
                  <c:v>-2.5251199999999998</c:v>
                </c:pt>
                <c:pt idx="6047">
                  <c:v>-2.51952</c:v>
                </c:pt>
                <c:pt idx="6048">
                  <c:v>-2.5173100000000002</c:v>
                </c:pt>
                <c:pt idx="6049">
                  <c:v>-2.5120499999999999</c:v>
                </c:pt>
                <c:pt idx="6050">
                  <c:v>-2.5110800000000002</c:v>
                </c:pt>
                <c:pt idx="6051">
                  <c:v>-2.50474</c:v>
                </c:pt>
                <c:pt idx="6052">
                  <c:v>-2.5028899999999998</c:v>
                </c:pt>
                <c:pt idx="6053">
                  <c:v>-2.49797</c:v>
                </c:pt>
                <c:pt idx="6054">
                  <c:v>-2.4929600000000001</c:v>
                </c:pt>
                <c:pt idx="6055">
                  <c:v>-2.4876299999999998</c:v>
                </c:pt>
                <c:pt idx="6056">
                  <c:v>-2.4858899999999999</c:v>
                </c:pt>
                <c:pt idx="6057">
                  <c:v>-2.4818199999999999</c:v>
                </c:pt>
                <c:pt idx="6058">
                  <c:v>-2.4773200000000002</c:v>
                </c:pt>
                <c:pt idx="6059">
                  <c:v>-2.4773200000000002</c:v>
                </c:pt>
                <c:pt idx="6060">
                  <c:v>-2.47119</c:v>
                </c:pt>
                <c:pt idx="6061">
                  <c:v>-2.47119</c:v>
                </c:pt>
                <c:pt idx="6062">
                  <c:v>-2.4649399999999999</c:v>
                </c:pt>
                <c:pt idx="6063">
                  <c:v>-2.4630999999999998</c:v>
                </c:pt>
                <c:pt idx="6064">
                  <c:v>-2.4575399999999998</c:v>
                </c:pt>
                <c:pt idx="6065">
                  <c:v>-2.4539200000000001</c:v>
                </c:pt>
                <c:pt idx="6066">
                  <c:v>-2.4494500000000001</c:v>
                </c:pt>
                <c:pt idx="6067">
                  <c:v>-2.4462600000000001</c:v>
                </c:pt>
                <c:pt idx="6068">
                  <c:v>-2.4446699999999999</c:v>
                </c:pt>
                <c:pt idx="6069">
                  <c:v>-2.43607</c:v>
                </c:pt>
                <c:pt idx="6070">
                  <c:v>-2.4319099999999998</c:v>
                </c:pt>
                <c:pt idx="6071">
                  <c:v>-2.4257300000000002</c:v>
                </c:pt>
                <c:pt idx="6072">
                  <c:v>-2.4228999999999998</c:v>
                </c:pt>
                <c:pt idx="6073">
                  <c:v>-2.4129200000000002</c:v>
                </c:pt>
                <c:pt idx="6074">
                  <c:v>-2.4090699999999998</c:v>
                </c:pt>
                <c:pt idx="6075">
                  <c:v>-2.3997999999999999</c:v>
                </c:pt>
                <c:pt idx="6076">
                  <c:v>-2.3931100000000001</c:v>
                </c:pt>
                <c:pt idx="6077">
                  <c:v>-2.3842599999999998</c:v>
                </c:pt>
                <c:pt idx="6078">
                  <c:v>-2.3793700000000002</c:v>
                </c:pt>
                <c:pt idx="6079">
                  <c:v>-2.3742899999999998</c:v>
                </c:pt>
                <c:pt idx="6080">
                  <c:v>-2.3637000000000001</c:v>
                </c:pt>
                <c:pt idx="6081">
                  <c:v>-2.36131</c:v>
                </c:pt>
                <c:pt idx="6082">
                  <c:v>-2.35304</c:v>
                </c:pt>
                <c:pt idx="6083">
                  <c:v>-2.3513099999999998</c:v>
                </c:pt>
                <c:pt idx="6084">
                  <c:v>-2.3413599999999999</c:v>
                </c:pt>
                <c:pt idx="6085">
                  <c:v>-2.34036</c:v>
                </c:pt>
                <c:pt idx="6086">
                  <c:v>-2.33331</c:v>
                </c:pt>
                <c:pt idx="6087">
                  <c:v>-2.3300399999999999</c:v>
                </c:pt>
                <c:pt idx="6088">
                  <c:v>-2.3250999999999999</c:v>
                </c:pt>
                <c:pt idx="6089">
                  <c:v>-2.3214399999999999</c:v>
                </c:pt>
                <c:pt idx="6090">
                  <c:v>-2.3204400000000001</c:v>
                </c:pt>
                <c:pt idx="6091">
                  <c:v>-2.3117999999999999</c:v>
                </c:pt>
                <c:pt idx="6092">
                  <c:v>-2.3081999999999998</c:v>
                </c:pt>
                <c:pt idx="6093">
                  <c:v>-2.3016899999999998</c:v>
                </c:pt>
                <c:pt idx="6094">
                  <c:v>-2.3003800000000001</c:v>
                </c:pt>
                <c:pt idx="6095">
                  <c:v>-2.28898</c:v>
                </c:pt>
                <c:pt idx="6096">
                  <c:v>-2.2874500000000002</c:v>
                </c:pt>
                <c:pt idx="6097">
                  <c:v>-2.2817599999999998</c:v>
                </c:pt>
                <c:pt idx="6098">
                  <c:v>-2.27474</c:v>
                </c:pt>
                <c:pt idx="6099">
                  <c:v>-2.2665899999999999</c:v>
                </c:pt>
                <c:pt idx="6100">
                  <c:v>-2.2629899999999998</c:v>
                </c:pt>
                <c:pt idx="6101">
                  <c:v>-2.2598699999999998</c:v>
                </c:pt>
                <c:pt idx="6102">
                  <c:v>-2.2518799999999999</c:v>
                </c:pt>
                <c:pt idx="6103">
                  <c:v>-2.2494299999999998</c:v>
                </c:pt>
                <c:pt idx="6104">
                  <c:v>-2.2447900000000001</c:v>
                </c:pt>
                <c:pt idx="6105">
                  <c:v>-2.2443200000000001</c:v>
                </c:pt>
                <c:pt idx="6106">
                  <c:v>-2.2359800000000001</c:v>
                </c:pt>
                <c:pt idx="6107">
                  <c:v>-2.2357900000000002</c:v>
                </c:pt>
                <c:pt idx="6108">
                  <c:v>-2.2314799999999999</c:v>
                </c:pt>
                <c:pt idx="6109">
                  <c:v>-2.22905</c:v>
                </c:pt>
                <c:pt idx="6110">
                  <c:v>-2.22465</c:v>
                </c:pt>
                <c:pt idx="6111">
                  <c:v>-2.2229999999999999</c:v>
                </c:pt>
                <c:pt idx="6112">
                  <c:v>-2.2229999999999999</c:v>
                </c:pt>
                <c:pt idx="6113">
                  <c:v>-2.2192599999999998</c:v>
                </c:pt>
                <c:pt idx="6114">
                  <c:v>-2.2170200000000002</c:v>
                </c:pt>
                <c:pt idx="6115">
                  <c:v>-2.21536</c:v>
                </c:pt>
                <c:pt idx="6116">
                  <c:v>-2.214</c:v>
                </c:pt>
                <c:pt idx="6117">
                  <c:v>-2.2075</c:v>
                </c:pt>
                <c:pt idx="6118">
                  <c:v>-2.2075</c:v>
                </c:pt>
                <c:pt idx="6119">
                  <c:v>-2.2027800000000002</c:v>
                </c:pt>
                <c:pt idx="6120">
                  <c:v>-2.19868</c:v>
                </c:pt>
                <c:pt idx="6121">
                  <c:v>-2.1983799999999998</c:v>
                </c:pt>
                <c:pt idx="6122">
                  <c:v>-2.1952699999999998</c:v>
                </c:pt>
                <c:pt idx="6123">
                  <c:v>-2.1933600000000002</c:v>
                </c:pt>
                <c:pt idx="6124">
                  <c:v>-2.18886</c:v>
                </c:pt>
                <c:pt idx="6125">
                  <c:v>-2.18886</c:v>
                </c:pt>
                <c:pt idx="6126">
                  <c:v>-2.18587</c:v>
                </c:pt>
                <c:pt idx="6127">
                  <c:v>-2.1850900000000002</c:v>
                </c:pt>
                <c:pt idx="6128">
                  <c:v>-2.1816599999999999</c:v>
                </c:pt>
                <c:pt idx="6129">
                  <c:v>-2.1808299999999998</c:v>
                </c:pt>
                <c:pt idx="6130">
                  <c:v>-2.1779700000000002</c:v>
                </c:pt>
                <c:pt idx="6131">
                  <c:v>-2.17719</c:v>
                </c:pt>
                <c:pt idx="6132">
                  <c:v>-2.1761400000000002</c:v>
                </c:pt>
                <c:pt idx="6133">
                  <c:v>-2.17469</c:v>
                </c:pt>
                <c:pt idx="6134">
                  <c:v>-2.17469</c:v>
                </c:pt>
                <c:pt idx="6135">
                  <c:v>-2.1728399999999999</c:v>
                </c:pt>
                <c:pt idx="6136">
                  <c:v>-2.1711900000000002</c:v>
                </c:pt>
                <c:pt idx="6137">
                  <c:v>-2.1689400000000001</c:v>
                </c:pt>
                <c:pt idx="6138">
                  <c:v>-2.1677499999999998</c:v>
                </c:pt>
                <c:pt idx="6139">
                  <c:v>-2.1601499999999998</c:v>
                </c:pt>
                <c:pt idx="6140">
                  <c:v>-2.1595399999999998</c:v>
                </c:pt>
                <c:pt idx="6141">
                  <c:v>-2.1556799999999998</c:v>
                </c:pt>
                <c:pt idx="6142">
                  <c:v>-2.15347</c:v>
                </c:pt>
                <c:pt idx="6143">
                  <c:v>-2.1473800000000001</c:v>
                </c:pt>
                <c:pt idx="6144">
                  <c:v>-2.1454800000000001</c:v>
                </c:pt>
                <c:pt idx="6145">
                  <c:v>-2.1450100000000001</c:v>
                </c:pt>
                <c:pt idx="6146">
                  <c:v>-2.1358700000000002</c:v>
                </c:pt>
                <c:pt idx="6147">
                  <c:v>-2.13401</c:v>
                </c:pt>
                <c:pt idx="6148">
                  <c:v>-2.1272199999999999</c:v>
                </c:pt>
                <c:pt idx="6149">
                  <c:v>-2.1261700000000001</c:v>
                </c:pt>
                <c:pt idx="6150">
                  <c:v>-2.11896</c:v>
                </c:pt>
                <c:pt idx="6151">
                  <c:v>-2.11896</c:v>
                </c:pt>
                <c:pt idx="6152">
                  <c:v>-2.1128399999999998</c:v>
                </c:pt>
                <c:pt idx="6153">
                  <c:v>-2.1108500000000001</c:v>
                </c:pt>
                <c:pt idx="6154">
                  <c:v>-2.1058500000000002</c:v>
                </c:pt>
                <c:pt idx="6155">
                  <c:v>-2.1046299999999998</c:v>
                </c:pt>
                <c:pt idx="6156">
                  <c:v>-2.1027800000000001</c:v>
                </c:pt>
                <c:pt idx="6157">
                  <c:v>-2.0947800000000001</c:v>
                </c:pt>
                <c:pt idx="6158">
                  <c:v>-2.0895600000000001</c:v>
                </c:pt>
                <c:pt idx="6159">
                  <c:v>-2.08202</c:v>
                </c:pt>
                <c:pt idx="6160">
                  <c:v>-2.0792199999999998</c:v>
                </c:pt>
                <c:pt idx="6161">
                  <c:v>-2.0672700000000002</c:v>
                </c:pt>
                <c:pt idx="6162">
                  <c:v>-2.0634999999999999</c:v>
                </c:pt>
                <c:pt idx="6163">
                  <c:v>-2.0548700000000002</c:v>
                </c:pt>
                <c:pt idx="6164">
                  <c:v>-2.0477300000000001</c:v>
                </c:pt>
                <c:pt idx="6165">
                  <c:v>-2.0385200000000001</c:v>
                </c:pt>
                <c:pt idx="6166">
                  <c:v>-2.0302500000000001</c:v>
                </c:pt>
                <c:pt idx="6167">
                  <c:v>-2.0259200000000002</c:v>
                </c:pt>
                <c:pt idx="6168">
                  <c:v>-2.0127899999999999</c:v>
                </c:pt>
                <c:pt idx="6169">
                  <c:v>-2.0104099999999998</c:v>
                </c:pt>
                <c:pt idx="6170">
                  <c:v>-2.0030299999999999</c:v>
                </c:pt>
                <c:pt idx="6171">
                  <c:v>-1.99674</c:v>
                </c:pt>
                <c:pt idx="6172">
                  <c:v>-1.98498</c:v>
                </c:pt>
                <c:pt idx="6173">
                  <c:v>-1.9813000000000001</c:v>
                </c:pt>
                <c:pt idx="6174">
                  <c:v>-1.97618</c:v>
                </c:pt>
                <c:pt idx="6175">
                  <c:v>-1.9663900000000001</c:v>
                </c:pt>
                <c:pt idx="6176">
                  <c:v>-1.9604699999999999</c:v>
                </c:pt>
                <c:pt idx="6177">
                  <c:v>-1.9526300000000001</c:v>
                </c:pt>
                <c:pt idx="6178">
                  <c:v>-1.9526300000000001</c:v>
                </c:pt>
                <c:pt idx="6179">
                  <c:v>-1.9379999999999999</c:v>
                </c:pt>
                <c:pt idx="6180">
                  <c:v>-1.93116</c:v>
                </c:pt>
                <c:pt idx="6181">
                  <c:v>-1.9249799999999999</c:v>
                </c:pt>
                <c:pt idx="6182">
                  <c:v>-1.9211499999999999</c:v>
                </c:pt>
                <c:pt idx="6183">
                  <c:v>-1.9084399999999999</c:v>
                </c:pt>
                <c:pt idx="6184">
                  <c:v>-1.9014800000000001</c:v>
                </c:pt>
                <c:pt idx="6185">
                  <c:v>-1.8997599999999999</c:v>
                </c:pt>
                <c:pt idx="6186">
                  <c:v>-1.88707</c:v>
                </c:pt>
                <c:pt idx="6187">
                  <c:v>-1.8787100000000001</c:v>
                </c:pt>
                <c:pt idx="6188">
                  <c:v>-1.8713599999999999</c:v>
                </c:pt>
                <c:pt idx="6189">
                  <c:v>-1.8713599999999999</c:v>
                </c:pt>
                <c:pt idx="6190">
                  <c:v>-1.8573900000000001</c:v>
                </c:pt>
                <c:pt idx="6191">
                  <c:v>-1.85449</c:v>
                </c:pt>
                <c:pt idx="6192">
                  <c:v>-1.8466</c:v>
                </c:pt>
                <c:pt idx="6193">
                  <c:v>-1.84141</c:v>
                </c:pt>
                <c:pt idx="6194">
                  <c:v>-1.83538</c:v>
                </c:pt>
                <c:pt idx="6195">
                  <c:v>-1.83029</c:v>
                </c:pt>
                <c:pt idx="6196">
                  <c:v>-1.8252900000000001</c:v>
                </c:pt>
                <c:pt idx="6197">
                  <c:v>-1.8165100000000001</c:v>
                </c:pt>
                <c:pt idx="6198">
                  <c:v>-1.8161799999999999</c:v>
                </c:pt>
                <c:pt idx="6199">
                  <c:v>-1.80663</c:v>
                </c:pt>
                <c:pt idx="6200">
                  <c:v>-1.80288</c:v>
                </c:pt>
                <c:pt idx="6201">
                  <c:v>-1.79617</c:v>
                </c:pt>
                <c:pt idx="6202">
                  <c:v>-1.79409</c:v>
                </c:pt>
                <c:pt idx="6203">
                  <c:v>-1.78586</c:v>
                </c:pt>
                <c:pt idx="6204">
                  <c:v>-1.7809699999999999</c:v>
                </c:pt>
                <c:pt idx="6205">
                  <c:v>-1.77549</c:v>
                </c:pt>
                <c:pt idx="6206">
                  <c:v>-1.7703500000000001</c:v>
                </c:pt>
                <c:pt idx="6207">
                  <c:v>-1.76807</c:v>
                </c:pt>
                <c:pt idx="6208">
                  <c:v>-1.7603599999999999</c:v>
                </c:pt>
                <c:pt idx="6209">
                  <c:v>-1.7566999999999999</c:v>
                </c:pt>
                <c:pt idx="6210">
                  <c:v>-1.7498100000000001</c:v>
                </c:pt>
                <c:pt idx="6211">
                  <c:v>-1.74898</c:v>
                </c:pt>
                <c:pt idx="6212">
                  <c:v>-1.7396799999999999</c:v>
                </c:pt>
                <c:pt idx="6213">
                  <c:v>-1.7374000000000001</c:v>
                </c:pt>
                <c:pt idx="6214">
                  <c:v>-1.7328600000000001</c:v>
                </c:pt>
                <c:pt idx="6215">
                  <c:v>-1.73248</c:v>
                </c:pt>
                <c:pt idx="6216">
                  <c:v>-1.72827</c:v>
                </c:pt>
                <c:pt idx="6217">
                  <c:v>-1.7240899999999999</c:v>
                </c:pt>
                <c:pt idx="6218">
                  <c:v>-1.7233799999999999</c:v>
                </c:pt>
                <c:pt idx="6219">
                  <c:v>-1.71566</c:v>
                </c:pt>
                <c:pt idx="6220">
                  <c:v>-1.71566</c:v>
                </c:pt>
                <c:pt idx="6221">
                  <c:v>-1.71058</c:v>
                </c:pt>
                <c:pt idx="6222">
                  <c:v>-1.71028</c:v>
                </c:pt>
                <c:pt idx="6223">
                  <c:v>-1.7069399999999999</c:v>
                </c:pt>
                <c:pt idx="6224">
                  <c:v>-1.70292</c:v>
                </c:pt>
                <c:pt idx="6225">
                  <c:v>-1.6995199999999999</c:v>
                </c:pt>
                <c:pt idx="6226">
                  <c:v>-1.6978500000000001</c:v>
                </c:pt>
                <c:pt idx="6227">
                  <c:v>-1.6949799999999999</c:v>
                </c:pt>
                <c:pt idx="6228">
                  <c:v>-1.6911799999999999</c:v>
                </c:pt>
                <c:pt idx="6229">
                  <c:v>-1.68903</c:v>
                </c:pt>
                <c:pt idx="6230">
                  <c:v>-1.6832400000000001</c:v>
                </c:pt>
                <c:pt idx="6231">
                  <c:v>-1.6832400000000001</c:v>
                </c:pt>
                <c:pt idx="6232">
                  <c:v>-1.67747</c:v>
                </c:pt>
                <c:pt idx="6233">
                  <c:v>-1.67702</c:v>
                </c:pt>
                <c:pt idx="6234">
                  <c:v>-1.6711199999999999</c:v>
                </c:pt>
                <c:pt idx="6235">
                  <c:v>-1.6696800000000001</c:v>
                </c:pt>
                <c:pt idx="6236">
                  <c:v>-1.6671</c:v>
                </c:pt>
                <c:pt idx="6237">
                  <c:v>-1.6647099999999999</c:v>
                </c:pt>
                <c:pt idx="6238">
                  <c:v>-1.66431</c:v>
                </c:pt>
                <c:pt idx="6239">
                  <c:v>-1.6549799999999999</c:v>
                </c:pt>
                <c:pt idx="6240">
                  <c:v>-1.65473</c:v>
                </c:pt>
                <c:pt idx="6241">
                  <c:v>-1.65029</c:v>
                </c:pt>
                <c:pt idx="6242">
                  <c:v>-1.6467700000000001</c:v>
                </c:pt>
                <c:pt idx="6243">
                  <c:v>-1.63679</c:v>
                </c:pt>
                <c:pt idx="6244">
                  <c:v>-1.63269</c:v>
                </c:pt>
                <c:pt idx="6245">
                  <c:v>-1.6294</c:v>
                </c:pt>
                <c:pt idx="6246">
                  <c:v>-1.6192299999999999</c:v>
                </c:pt>
                <c:pt idx="6247">
                  <c:v>-1.61405</c:v>
                </c:pt>
                <c:pt idx="6248">
                  <c:v>-1.6129199999999999</c:v>
                </c:pt>
                <c:pt idx="6249">
                  <c:v>-1.6061399999999999</c:v>
                </c:pt>
                <c:pt idx="6250">
                  <c:v>-1.5965400000000001</c:v>
                </c:pt>
                <c:pt idx="6251">
                  <c:v>-1.5965400000000001</c:v>
                </c:pt>
                <c:pt idx="6252">
                  <c:v>-1.5862099999999999</c:v>
                </c:pt>
                <c:pt idx="6253">
                  <c:v>-1.5797600000000001</c:v>
                </c:pt>
                <c:pt idx="6254">
                  <c:v>-1.57335</c:v>
                </c:pt>
                <c:pt idx="6255">
                  <c:v>-1.5723400000000001</c:v>
                </c:pt>
                <c:pt idx="6256">
                  <c:v>-1.5595600000000001</c:v>
                </c:pt>
                <c:pt idx="6257">
                  <c:v>-1.5537300000000001</c:v>
                </c:pt>
                <c:pt idx="6258">
                  <c:v>-1.5506599999999999</c:v>
                </c:pt>
                <c:pt idx="6259">
                  <c:v>-1.54369</c:v>
                </c:pt>
                <c:pt idx="6260">
                  <c:v>-1.5387999999999999</c:v>
                </c:pt>
                <c:pt idx="6261">
                  <c:v>-1.52664</c:v>
                </c:pt>
                <c:pt idx="6262">
                  <c:v>-1.5236000000000001</c:v>
                </c:pt>
                <c:pt idx="6263">
                  <c:v>-1.5170999999999999</c:v>
                </c:pt>
                <c:pt idx="6264">
                  <c:v>-1.50996</c:v>
                </c:pt>
                <c:pt idx="6265">
                  <c:v>-1.5016499999999999</c:v>
                </c:pt>
                <c:pt idx="6266">
                  <c:v>-1.5007299999999999</c:v>
                </c:pt>
                <c:pt idx="6267">
                  <c:v>-1.4968999999999999</c:v>
                </c:pt>
                <c:pt idx="6268">
                  <c:v>-1.48577</c:v>
                </c:pt>
                <c:pt idx="6269">
                  <c:v>-1.4813700000000001</c:v>
                </c:pt>
                <c:pt idx="6270">
                  <c:v>-1.4785699999999999</c:v>
                </c:pt>
                <c:pt idx="6271">
                  <c:v>-1.4738899999999999</c:v>
                </c:pt>
                <c:pt idx="6272">
                  <c:v>-1.4616100000000001</c:v>
                </c:pt>
                <c:pt idx="6273">
                  <c:v>-1.4598100000000001</c:v>
                </c:pt>
                <c:pt idx="6274">
                  <c:v>-1.45356</c:v>
                </c:pt>
                <c:pt idx="6275">
                  <c:v>-1.4462200000000001</c:v>
                </c:pt>
                <c:pt idx="6276">
                  <c:v>-1.4386000000000001</c:v>
                </c:pt>
                <c:pt idx="6277">
                  <c:v>-1.4361699999999999</c:v>
                </c:pt>
                <c:pt idx="6278">
                  <c:v>-1.4314199999999999</c:v>
                </c:pt>
                <c:pt idx="6279">
                  <c:v>-1.42065</c:v>
                </c:pt>
                <c:pt idx="6280">
                  <c:v>-1.4200200000000001</c:v>
                </c:pt>
                <c:pt idx="6281">
                  <c:v>-1.4125099999999999</c:v>
                </c:pt>
                <c:pt idx="6282">
                  <c:v>-1.41022</c:v>
                </c:pt>
                <c:pt idx="6283">
                  <c:v>-1.4021699999999999</c:v>
                </c:pt>
                <c:pt idx="6284">
                  <c:v>-1.3996500000000001</c:v>
                </c:pt>
                <c:pt idx="6285">
                  <c:v>-1.3954899999999999</c:v>
                </c:pt>
                <c:pt idx="6286">
                  <c:v>-1.38645</c:v>
                </c:pt>
                <c:pt idx="6287">
                  <c:v>-1.3839900000000001</c:v>
                </c:pt>
                <c:pt idx="6288">
                  <c:v>-1.3760600000000001</c:v>
                </c:pt>
                <c:pt idx="6289">
                  <c:v>-1.3748</c:v>
                </c:pt>
                <c:pt idx="6290">
                  <c:v>-1.3631</c:v>
                </c:pt>
                <c:pt idx="6291">
                  <c:v>-1.3582000000000001</c:v>
                </c:pt>
                <c:pt idx="6292">
                  <c:v>-1.35317</c:v>
                </c:pt>
                <c:pt idx="6293">
                  <c:v>-1.35022</c:v>
                </c:pt>
                <c:pt idx="6294">
                  <c:v>-1.33897</c:v>
                </c:pt>
                <c:pt idx="6295">
                  <c:v>-1.33778</c:v>
                </c:pt>
                <c:pt idx="6296">
                  <c:v>-1.3349500000000001</c:v>
                </c:pt>
                <c:pt idx="6297">
                  <c:v>-1.32307</c:v>
                </c:pt>
                <c:pt idx="6298">
                  <c:v>-1.32073</c:v>
                </c:pt>
                <c:pt idx="6299">
                  <c:v>-1.31586</c:v>
                </c:pt>
                <c:pt idx="6300">
                  <c:v>-1.31403</c:v>
                </c:pt>
                <c:pt idx="6301">
                  <c:v>-1.3018700000000001</c:v>
                </c:pt>
                <c:pt idx="6302">
                  <c:v>-1.3018700000000001</c:v>
                </c:pt>
                <c:pt idx="6303">
                  <c:v>-1.2964599999999999</c:v>
                </c:pt>
                <c:pt idx="6304">
                  <c:v>-1.2926</c:v>
                </c:pt>
                <c:pt idx="6305">
                  <c:v>-1.28718</c:v>
                </c:pt>
                <c:pt idx="6306">
                  <c:v>-1.28603</c:v>
                </c:pt>
                <c:pt idx="6307">
                  <c:v>-1.2785599999999999</c:v>
                </c:pt>
                <c:pt idx="6308">
                  <c:v>-1.27308</c:v>
                </c:pt>
                <c:pt idx="6309">
                  <c:v>-1.27308</c:v>
                </c:pt>
                <c:pt idx="6310">
                  <c:v>-1.26579</c:v>
                </c:pt>
                <c:pt idx="6311">
                  <c:v>-1.26566</c:v>
                </c:pt>
                <c:pt idx="6312">
                  <c:v>-1.25705</c:v>
                </c:pt>
                <c:pt idx="6313">
                  <c:v>-1.2557199999999999</c:v>
                </c:pt>
                <c:pt idx="6314">
                  <c:v>-1.24986</c:v>
                </c:pt>
                <c:pt idx="6315">
                  <c:v>-1.2486900000000001</c:v>
                </c:pt>
                <c:pt idx="6316">
                  <c:v>-1.24072</c:v>
                </c:pt>
                <c:pt idx="6317">
                  <c:v>-1.23668</c:v>
                </c:pt>
                <c:pt idx="6318">
                  <c:v>-1.23329</c:v>
                </c:pt>
                <c:pt idx="6319">
                  <c:v>-1.2259599999999999</c:v>
                </c:pt>
                <c:pt idx="6320">
                  <c:v>-1.22376</c:v>
                </c:pt>
                <c:pt idx="6321">
                  <c:v>-1.21462</c:v>
                </c:pt>
                <c:pt idx="6322">
                  <c:v>-1.21462</c:v>
                </c:pt>
                <c:pt idx="6323">
                  <c:v>-1.2029700000000001</c:v>
                </c:pt>
                <c:pt idx="6324">
                  <c:v>-1.2029700000000001</c:v>
                </c:pt>
                <c:pt idx="6325">
                  <c:v>-1.19598</c:v>
                </c:pt>
                <c:pt idx="6326">
                  <c:v>-1.19323</c:v>
                </c:pt>
                <c:pt idx="6327">
                  <c:v>-1.18296</c:v>
                </c:pt>
                <c:pt idx="6328">
                  <c:v>-1.18032</c:v>
                </c:pt>
                <c:pt idx="6329">
                  <c:v>-1.17889</c:v>
                </c:pt>
                <c:pt idx="6330">
                  <c:v>-1.16917</c:v>
                </c:pt>
                <c:pt idx="6331">
                  <c:v>-1.1678500000000001</c:v>
                </c:pt>
                <c:pt idx="6332">
                  <c:v>-1.1615</c:v>
                </c:pt>
                <c:pt idx="6333">
                  <c:v>-1.1595299999999999</c:v>
                </c:pt>
                <c:pt idx="6334">
                  <c:v>-1.14886</c:v>
                </c:pt>
                <c:pt idx="6335">
                  <c:v>-1.14879</c:v>
                </c:pt>
                <c:pt idx="6336">
                  <c:v>-1.1432899999999999</c:v>
                </c:pt>
                <c:pt idx="6337">
                  <c:v>-1.1388799999999999</c:v>
                </c:pt>
                <c:pt idx="6338">
                  <c:v>-1.1306</c:v>
                </c:pt>
                <c:pt idx="6339">
                  <c:v>-1.1259600000000001</c:v>
                </c:pt>
                <c:pt idx="6340">
                  <c:v>-1.12507</c:v>
                </c:pt>
                <c:pt idx="6341">
                  <c:v>-1.11328</c:v>
                </c:pt>
                <c:pt idx="6342">
                  <c:v>-1.11145</c:v>
                </c:pt>
                <c:pt idx="6343">
                  <c:v>-1.1024</c:v>
                </c:pt>
                <c:pt idx="6344">
                  <c:v>-1.1019600000000001</c:v>
                </c:pt>
                <c:pt idx="6345">
                  <c:v>-1.0907800000000001</c:v>
                </c:pt>
                <c:pt idx="6346">
                  <c:v>-1.08938</c:v>
                </c:pt>
                <c:pt idx="6347">
                  <c:v>-1.0841499999999999</c:v>
                </c:pt>
                <c:pt idx="6348">
                  <c:v>-1.07819</c:v>
                </c:pt>
                <c:pt idx="6349">
                  <c:v>-1.07324</c:v>
                </c:pt>
                <c:pt idx="6350">
                  <c:v>-1.0658399999999999</c:v>
                </c:pt>
                <c:pt idx="6351">
                  <c:v>-1.0658399999999999</c:v>
                </c:pt>
                <c:pt idx="6352">
                  <c:v>-1.05776</c:v>
                </c:pt>
                <c:pt idx="6353">
                  <c:v>-1.0538700000000001</c:v>
                </c:pt>
                <c:pt idx="6354">
                  <c:v>-1.0502800000000001</c:v>
                </c:pt>
                <c:pt idx="6355">
                  <c:v>-1.0466</c:v>
                </c:pt>
                <c:pt idx="6356">
                  <c:v>-1.0333399999999999</c:v>
                </c:pt>
                <c:pt idx="6357">
                  <c:v>-1.0333399999999999</c:v>
                </c:pt>
                <c:pt idx="6358">
                  <c:v>-1.0333399999999999</c:v>
                </c:pt>
                <c:pt idx="6359">
                  <c:v>-1.0333399999999999</c:v>
                </c:pt>
                <c:pt idx="6360">
                  <c:v>-1.03071</c:v>
                </c:pt>
                <c:pt idx="6361">
                  <c:v>-1.03071</c:v>
                </c:pt>
                <c:pt idx="6362">
                  <c:v>-1.02274</c:v>
                </c:pt>
                <c:pt idx="6363">
                  <c:v>-1.0149900000000001</c:v>
                </c:pt>
                <c:pt idx="6364">
                  <c:v>-1.0148999999999999</c:v>
                </c:pt>
                <c:pt idx="6365">
                  <c:v>-1.0031000000000001</c:v>
                </c:pt>
                <c:pt idx="6366">
                  <c:v>-0.99968999999999997</c:v>
                </c:pt>
                <c:pt idx="6367">
                  <c:v>-0.99929999999999997</c:v>
                </c:pt>
                <c:pt idx="6368">
                  <c:v>-0.99453000000000003</c:v>
                </c:pt>
                <c:pt idx="6369">
                  <c:v>-0.97919999999999996</c:v>
                </c:pt>
                <c:pt idx="6370">
                  <c:v>-0.97919999999999996</c:v>
                </c:pt>
                <c:pt idx="6371">
                  <c:v>-0.97919999999999996</c:v>
                </c:pt>
                <c:pt idx="6372">
                  <c:v>-0.96723000000000003</c:v>
                </c:pt>
                <c:pt idx="6373">
                  <c:v>-0.96445000000000003</c:v>
                </c:pt>
                <c:pt idx="6374">
                  <c:v>-0.96445000000000003</c:v>
                </c:pt>
                <c:pt idx="6375">
                  <c:v>-0.95855999999999997</c:v>
                </c:pt>
                <c:pt idx="6376">
                  <c:v>-0.94520999999999999</c:v>
                </c:pt>
                <c:pt idx="6377">
                  <c:v>-0.94520999999999999</c:v>
                </c:pt>
                <c:pt idx="6378">
                  <c:v>-0.93657999999999997</c:v>
                </c:pt>
                <c:pt idx="6379">
                  <c:v>-0.93215999999999999</c:v>
                </c:pt>
                <c:pt idx="6380">
                  <c:v>-0.9274</c:v>
                </c:pt>
                <c:pt idx="6381">
                  <c:v>-0.92157999999999995</c:v>
                </c:pt>
                <c:pt idx="6382">
                  <c:v>-0.90827000000000002</c:v>
                </c:pt>
                <c:pt idx="6383">
                  <c:v>-0.90498999999999996</c:v>
                </c:pt>
                <c:pt idx="6384">
                  <c:v>-0.90490000000000004</c:v>
                </c:pt>
                <c:pt idx="6385">
                  <c:v>-0.89043000000000005</c:v>
                </c:pt>
                <c:pt idx="6386">
                  <c:v>-0.88612999999999997</c:v>
                </c:pt>
                <c:pt idx="6387">
                  <c:v>-0.88119999999999998</c:v>
                </c:pt>
                <c:pt idx="6388">
                  <c:v>-0.87790000000000001</c:v>
                </c:pt>
                <c:pt idx="6389">
                  <c:v>-0.86175999999999997</c:v>
                </c:pt>
                <c:pt idx="6390">
                  <c:v>-0.86175999999999997</c:v>
                </c:pt>
                <c:pt idx="6391">
                  <c:v>-0.85536999999999996</c:v>
                </c:pt>
                <c:pt idx="6392">
                  <c:v>-0.85002</c:v>
                </c:pt>
                <c:pt idx="6393">
                  <c:v>-0.84147000000000005</c:v>
                </c:pt>
                <c:pt idx="6394">
                  <c:v>-0.83603000000000005</c:v>
                </c:pt>
                <c:pt idx="6395">
                  <c:v>-0.83001000000000003</c:v>
                </c:pt>
                <c:pt idx="6396">
                  <c:v>-0.82194999999999996</c:v>
                </c:pt>
                <c:pt idx="6397">
                  <c:v>-0.82111000000000001</c:v>
                </c:pt>
                <c:pt idx="6398">
                  <c:v>-0.80669999999999997</c:v>
                </c:pt>
                <c:pt idx="6399">
                  <c:v>-0.80598999999999998</c:v>
                </c:pt>
                <c:pt idx="6400">
                  <c:v>-0.79583000000000004</c:v>
                </c:pt>
                <c:pt idx="6401">
                  <c:v>-0.79481000000000002</c:v>
                </c:pt>
                <c:pt idx="6402">
                  <c:v>-0.77966000000000002</c:v>
                </c:pt>
                <c:pt idx="6403">
                  <c:v>-0.77932999999999997</c:v>
                </c:pt>
                <c:pt idx="6404">
                  <c:v>-0.77051999999999998</c:v>
                </c:pt>
                <c:pt idx="6405">
                  <c:v>-0.76021000000000005</c:v>
                </c:pt>
                <c:pt idx="6406">
                  <c:v>-0.75658999999999998</c:v>
                </c:pt>
                <c:pt idx="6407">
                  <c:v>-0.74827999999999995</c:v>
                </c:pt>
                <c:pt idx="6408">
                  <c:v>-0.74334</c:v>
                </c:pt>
                <c:pt idx="6409">
                  <c:v>-0.73153999999999997</c:v>
                </c:pt>
                <c:pt idx="6410">
                  <c:v>-0.73153999999999997</c:v>
                </c:pt>
                <c:pt idx="6411">
                  <c:v>-0.71721999999999997</c:v>
                </c:pt>
                <c:pt idx="6412">
                  <c:v>-0.71721999999999997</c:v>
                </c:pt>
                <c:pt idx="6413">
                  <c:v>-0.71086000000000005</c:v>
                </c:pt>
                <c:pt idx="6414">
                  <c:v>-0.71055000000000001</c:v>
                </c:pt>
                <c:pt idx="6415">
                  <c:v>-0.69799</c:v>
                </c:pt>
                <c:pt idx="6416">
                  <c:v>-0.69516999999999995</c:v>
                </c:pt>
                <c:pt idx="6417">
                  <c:v>-0.69516999999999995</c:v>
                </c:pt>
                <c:pt idx="6418">
                  <c:v>-0.68364000000000003</c:v>
                </c:pt>
                <c:pt idx="6419">
                  <c:v>-0.68167</c:v>
                </c:pt>
                <c:pt idx="6420">
                  <c:v>-0.67151000000000005</c:v>
                </c:pt>
                <c:pt idx="6421">
                  <c:v>-0.67151000000000005</c:v>
                </c:pt>
                <c:pt idx="6422">
                  <c:v>-0.65910999999999997</c:v>
                </c:pt>
                <c:pt idx="6423">
                  <c:v>-0.65910999999999997</c:v>
                </c:pt>
                <c:pt idx="6424">
                  <c:v>-0.65066999999999997</c:v>
                </c:pt>
                <c:pt idx="6425">
                  <c:v>-0.64644000000000001</c:v>
                </c:pt>
                <c:pt idx="6426">
                  <c:v>-0.64022999999999997</c:v>
                </c:pt>
                <c:pt idx="6427">
                  <c:v>-0.63302999999999998</c:v>
                </c:pt>
                <c:pt idx="6428">
                  <c:v>-0.62824999999999998</c:v>
                </c:pt>
                <c:pt idx="6429">
                  <c:v>-0.61870000000000003</c:v>
                </c:pt>
                <c:pt idx="6430">
                  <c:v>-0.61870000000000003</c:v>
                </c:pt>
                <c:pt idx="6431">
                  <c:v>-0.60699999999999998</c:v>
                </c:pt>
                <c:pt idx="6432">
                  <c:v>-0.60699999999999998</c:v>
                </c:pt>
                <c:pt idx="6433">
                  <c:v>-0.59843000000000002</c:v>
                </c:pt>
                <c:pt idx="6434">
                  <c:v>-0.59843000000000002</c:v>
                </c:pt>
                <c:pt idx="6435">
                  <c:v>-0.59257000000000004</c:v>
                </c:pt>
                <c:pt idx="6436">
                  <c:v>-0.59184000000000003</c:v>
                </c:pt>
                <c:pt idx="6437">
                  <c:v>-0.58423999999999998</c:v>
                </c:pt>
                <c:pt idx="6438">
                  <c:v>-0.58160999999999996</c:v>
                </c:pt>
                <c:pt idx="6439">
                  <c:v>-0.58160999999999996</c:v>
                </c:pt>
                <c:pt idx="6440">
                  <c:v>-0.57064999999999999</c:v>
                </c:pt>
                <c:pt idx="6441">
                  <c:v>-0.57064999999999999</c:v>
                </c:pt>
                <c:pt idx="6442">
                  <c:v>-0.56428</c:v>
                </c:pt>
                <c:pt idx="6443">
                  <c:v>-0.56428</c:v>
                </c:pt>
                <c:pt idx="6444">
                  <c:v>-0.55279999999999996</c:v>
                </c:pt>
                <c:pt idx="6445">
                  <c:v>-0.55279999999999996</c:v>
                </c:pt>
                <c:pt idx="6446">
                  <c:v>-0.54774999999999996</c:v>
                </c:pt>
                <c:pt idx="6447">
                  <c:v>-0.54261000000000004</c:v>
                </c:pt>
                <c:pt idx="6448">
                  <c:v>-0.53852999999999995</c:v>
                </c:pt>
                <c:pt idx="6449">
                  <c:v>-0.53220000000000001</c:v>
                </c:pt>
                <c:pt idx="6450">
                  <c:v>-0.53054000000000001</c:v>
                </c:pt>
                <c:pt idx="6451">
                  <c:v>-0.52239000000000002</c:v>
                </c:pt>
                <c:pt idx="6452">
                  <c:v>-0.52076999999999996</c:v>
                </c:pt>
                <c:pt idx="6453">
                  <c:v>-0.51083000000000001</c:v>
                </c:pt>
                <c:pt idx="6454">
                  <c:v>-0.51083000000000001</c:v>
                </c:pt>
                <c:pt idx="6455">
                  <c:v>-0.50446000000000002</c:v>
                </c:pt>
                <c:pt idx="6456">
                  <c:v>-0.50348000000000004</c:v>
                </c:pt>
                <c:pt idx="6457">
                  <c:v>-0.49712000000000001</c:v>
                </c:pt>
                <c:pt idx="6458">
                  <c:v>-0.49636999999999998</c:v>
                </c:pt>
                <c:pt idx="6459">
                  <c:v>-0.49308999999999997</c:v>
                </c:pt>
                <c:pt idx="6460">
                  <c:v>-0.48676000000000003</c:v>
                </c:pt>
                <c:pt idx="6461">
                  <c:v>-0.48630000000000001</c:v>
                </c:pt>
                <c:pt idx="6462">
                  <c:v>-0.47927999999999998</c:v>
                </c:pt>
                <c:pt idx="6463">
                  <c:v>-0.47927999999999998</c:v>
                </c:pt>
                <c:pt idx="6464">
                  <c:v>-0.46997</c:v>
                </c:pt>
                <c:pt idx="6465">
                  <c:v>-0.46997</c:v>
                </c:pt>
                <c:pt idx="6466">
                  <c:v>-0.46228999999999998</c:v>
                </c:pt>
                <c:pt idx="6467">
                  <c:v>-0.46198</c:v>
                </c:pt>
                <c:pt idx="6468">
                  <c:v>-0.45577000000000001</c:v>
                </c:pt>
                <c:pt idx="6469">
                  <c:v>-0.45301000000000002</c:v>
                </c:pt>
                <c:pt idx="6470">
                  <c:v>-0.44751000000000002</c:v>
                </c:pt>
                <c:pt idx="6471">
                  <c:v>-0.43791999999999998</c:v>
                </c:pt>
                <c:pt idx="6472">
                  <c:v>-0.43791999999999998</c:v>
                </c:pt>
                <c:pt idx="6473">
                  <c:v>-0.42884</c:v>
                </c:pt>
                <c:pt idx="6474">
                  <c:v>-0.42566999999999999</c:v>
                </c:pt>
                <c:pt idx="6475">
                  <c:v>-0.41499999999999998</c:v>
                </c:pt>
                <c:pt idx="6476">
                  <c:v>-0.41499999999999998</c:v>
                </c:pt>
                <c:pt idx="6477">
                  <c:v>-0.40443000000000001</c:v>
                </c:pt>
                <c:pt idx="6478">
                  <c:v>-0.40368999999999999</c:v>
                </c:pt>
                <c:pt idx="6479">
                  <c:v>-0.39590999999999998</c:v>
                </c:pt>
                <c:pt idx="6480">
                  <c:v>-0.39245000000000002</c:v>
                </c:pt>
                <c:pt idx="6481">
                  <c:v>-0.38708999999999999</c:v>
                </c:pt>
                <c:pt idx="6482">
                  <c:v>-0.38116</c:v>
                </c:pt>
                <c:pt idx="6483">
                  <c:v>-0.38116</c:v>
                </c:pt>
                <c:pt idx="6484">
                  <c:v>-0.37052000000000002</c:v>
                </c:pt>
                <c:pt idx="6485">
                  <c:v>-0.37052000000000002</c:v>
                </c:pt>
                <c:pt idx="6486">
                  <c:v>-0.36052000000000001</c:v>
                </c:pt>
                <c:pt idx="6487">
                  <c:v>-0.36052000000000001</c:v>
                </c:pt>
                <c:pt idx="6488">
                  <c:v>-0.34884999999999999</c:v>
                </c:pt>
                <c:pt idx="6489">
                  <c:v>-0.34884999999999999</c:v>
                </c:pt>
                <c:pt idx="6490">
                  <c:v>-0.34004000000000001</c:v>
                </c:pt>
                <c:pt idx="6491">
                  <c:v>-0.33423000000000003</c:v>
                </c:pt>
                <c:pt idx="6492">
                  <c:v>-0.32765</c:v>
                </c:pt>
                <c:pt idx="6493">
                  <c:v>-0.32019999999999998</c:v>
                </c:pt>
                <c:pt idx="6494">
                  <c:v>-0.31670999999999999</c:v>
                </c:pt>
                <c:pt idx="6495">
                  <c:v>-0.30884</c:v>
                </c:pt>
                <c:pt idx="6496">
                  <c:v>-0.30801000000000001</c:v>
                </c:pt>
                <c:pt idx="6497">
                  <c:v>-0.2979</c:v>
                </c:pt>
                <c:pt idx="6498">
                  <c:v>-0.2979</c:v>
                </c:pt>
                <c:pt idx="6499">
                  <c:v>-0.29081000000000001</c:v>
                </c:pt>
                <c:pt idx="6500">
                  <c:v>-0.29077999999999998</c:v>
                </c:pt>
                <c:pt idx="6501">
                  <c:v>-0.28489999999999999</c:v>
                </c:pt>
                <c:pt idx="6502">
                  <c:v>-0.28266000000000002</c:v>
                </c:pt>
                <c:pt idx="6503">
                  <c:v>-0.27723999999999999</c:v>
                </c:pt>
                <c:pt idx="6504">
                  <c:v>-0.27146999999999999</c:v>
                </c:pt>
                <c:pt idx="6505">
                  <c:v>-0.26993</c:v>
                </c:pt>
                <c:pt idx="6506">
                  <c:v>-0.26091999999999999</c:v>
                </c:pt>
                <c:pt idx="6507">
                  <c:v>-0.26029000000000002</c:v>
                </c:pt>
                <c:pt idx="6508">
                  <c:v>-0.25013000000000002</c:v>
                </c:pt>
                <c:pt idx="6509">
                  <c:v>-0.24757000000000001</c:v>
                </c:pt>
                <c:pt idx="6510">
                  <c:v>-0.23682</c:v>
                </c:pt>
                <c:pt idx="6511">
                  <c:v>-0.23355000000000001</c:v>
                </c:pt>
                <c:pt idx="6512">
                  <c:v>-0.22402</c:v>
                </c:pt>
                <c:pt idx="6513">
                  <c:v>-0.21784000000000001</c:v>
                </c:pt>
                <c:pt idx="6514">
                  <c:v>-0.21260999999999999</c:v>
                </c:pt>
                <c:pt idx="6515">
                  <c:v>-0.20149</c:v>
                </c:pt>
                <c:pt idx="6516">
                  <c:v>-0.1996</c:v>
                </c:pt>
                <c:pt idx="6517">
                  <c:v>-0.19064999999999999</c:v>
                </c:pt>
                <c:pt idx="6518">
                  <c:v>-0.18937999999999999</c:v>
                </c:pt>
                <c:pt idx="6519">
                  <c:v>-0.17926</c:v>
                </c:pt>
                <c:pt idx="6520">
                  <c:v>-0.17926</c:v>
                </c:pt>
                <c:pt idx="6521">
                  <c:v>-0.17199</c:v>
                </c:pt>
                <c:pt idx="6522">
                  <c:v>-0.16882</c:v>
                </c:pt>
                <c:pt idx="6523">
                  <c:v>-0.16439000000000001</c:v>
                </c:pt>
                <c:pt idx="6524">
                  <c:v>-0.16114000000000001</c:v>
                </c:pt>
                <c:pt idx="6525">
                  <c:v>-0.15823999999999999</c:v>
                </c:pt>
                <c:pt idx="6526">
                  <c:v>-0.15201000000000001</c:v>
                </c:pt>
                <c:pt idx="6527">
                  <c:v>-0.15201000000000001</c:v>
                </c:pt>
                <c:pt idx="6528">
                  <c:v>-0.14230999999999999</c:v>
                </c:pt>
                <c:pt idx="6529">
                  <c:v>-0.14230999999999999</c:v>
                </c:pt>
                <c:pt idx="6530">
                  <c:v>-0.13200999999999999</c:v>
                </c:pt>
                <c:pt idx="6531">
                  <c:v>-0.13200999999999999</c:v>
                </c:pt>
                <c:pt idx="6532">
                  <c:v>-0.12363</c:v>
                </c:pt>
                <c:pt idx="6533">
                  <c:v>-0.11971999999999999</c:v>
                </c:pt>
                <c:pt idx="6534">
                  <c:v>-0.11168</c:v>
                </c:pt>
                <c:pt idx="6535">
                  <c:v>-0.10628</c:v>
                </c:pt>
                <c:pt idx="6536">
                  <c:v>-0.10198</c:v>
                </c:pt>
                <c:pt idx="6537">
                  <c:v>-9.2799999999999994E-2</c:v>
                </c:pt>
                <c:pt idx="6538">
                  <c:v>-9.0389999999999998E-2</c:v>
                </c:pt>
                <c:pt idx="6539">
                  <c:v>-8.2460000000000006E-2</c:v>
                </c:pt>
                <c:pt idx="6540">
                  <c:v>-8.1629999999999994E-2</c:v>
                </c:pt>
                <c:pt idx="6541">
                  <c:v>-7.2080000000000005E-2</c:v>
                </c:pt>
                <c:pt idx="6542">
                  <c:v>-7.2080000000000005E-2</c:v>
                </c:pt>
                <c:pt idx="6543">
                  <c:v>-6.5619999999999998E-2</c:v>
                </c:pt>
                <c:pt idx="6544">
                  <c:v>-6.3670000000000004E-2</c:v>
                </c:pt>
                <c:pt idx="6545">
                  <c:v>-6.053E-2</c:v>
                </c:pt>
                <c:pt idx="6546">
                  <c:v>-5.8700000000000002E-2</c:v>
                </c:pt>
                <c:pt idx="6547">
                  <c:v>-5.5969999999999999E-2</c:v>
                </c:pt>
                <c:pt idx="6548">
                  <c:v>-5.008E-2</c:v>
                </c:pt>
                <c:pt idx="6549">
                  <c:v>-5.008E-2</c:v>
                </c:pt>
                <c:pt idx="6550">
                  <c:v>-4.333E-2</c:v>
                </c:pt>
                <c:pt idx="6551">
                  <c:v>-4.333E-2</c:v>
                </c:pt>
                <c:pt idx="6552">
                  <c:v>-3.4750000000000003E-2</c:v>
                </c:pt>
                <c:pt idx="6553">
                  <c:v>-3.4329999999999999E-2</c:v>
                </c:pt>
                <c:pt idx="6554">
                  <c:v>-2.5559999999999999E-2</c:v>
                </c:pt>
                <c:pt idx="6555">
                  <c:v>-2.256E-2</c:v>
                </c:pt>
                <c:pt idx="6556">
                  <c:v>-1.788E-2</c:v>
                </c:pt>
                <c:pt idx="6557">
                  <c:v>-1.068E-2</c:v>
                </c:pt>
                <c:pt idx="6558">
                  <c:v>-5.9800000000000001E-3</c:v>
                </c:pt>
                <c:pt idx="6559">
                  <c:v>2E-3</c:v>
                </c:pt>
              </c:numCache>
            </c:numRef>
          </c:val>
          <c:smooth val="0"/>
          <c:extLst>
            <c:ext xmlns:c16="http://schemas.microsoft.com/office/drawing/2014/chart" uri="{C3380CC4-5D6E-409C-BE32-E72D297353CC}">
              <c16:uniqueId val="{00000000-01F8-4F32-A0AB-4B689C263BE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641955680"/>
        <c:axId val="1641956928"/>
      </c:lineChart>
      <c:catAx>
        <c:axId val="1641955680"/>
        <c:scaling>
          <c:orientation val="minMax"/>
        </c:scaling>
        <c:delete val="0"/>
        <c:axPos val="b"/>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641956928"/>
        <c:crosses val="autoZero"/>
        <c:auto val="1"/>
        <c:lblAlgn val="ctr"/>
        <c:lblOffset val="100"/>
        <c:noMultiLvlLbl val="0"/>
      </c:catAx>
      <c:valAx>
        <c:axId val="16419569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641955680"/>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'Fine and coarse calculation'!$J$29:$J$6028</cx:f>
        <cx:lvl ptCount="6000" formatCode="General">
          <cx:pt idx="0">0.0037783303849952161</cx:pt>
          <cx:pt idx="1">0.011334987011540293</cx:pt>
          <cx:pt idx="2">0.018891631208514337</cx:pt>
          <cx:pt idx="3">0.026448254687496557</cx:pt>
          <cx:pt idx="4">0.034004849163891362</cx:pt>
          <cx:pt idx="5">0.041561406348512936</cx:pt>
          <cx:pt idx="6">0.049117917956765608</cx:pt>
          <cx:pt idx="7">0.056674375700993776</cx:pt>
          <cx:pt idx="8">0.064230771294306557</cx:pt>
          <cx:pt idx="9">0.071787096452108429</cx:pt>
          <cx:pt idx="10">0.079343342885213608</cx:pt>
          <cx:pt idx="11">0.086899502309026433</cx:pt>
          <cx:pt idx="12">0.094455566437421229</cx:pt>
          <cx:pt idx="13">0.10201152698274227</cx:pt>
          <cx:pt idx="14">0.109567375660394</cx:pt>
          <cx:pt idx="15">0.11712310418425059</cx:pt>
          <cx:pt idx="16">0.1246787042681866</cx:pt>
          <cx:pt idx="17">0.13223416762607629</cx:pt>
          <cx:pt idx="18">0.13978948597332364</cx:pt>
          <cx:pt idx="19">0.14734465102456876</cx:pt>
          <cx:pt idx="20">0.1548996544944504</cx:pt>
          <cx:pt idx="21">0.16245448809684318</cx:pt>
          <cx:pt idx="22">0.17000914354868135</cx:pt>
          <cx:pt idx="23">0.17756361256460457</cx:pt>
          <cx:pt idx="24">0.18511788686001712</cx:pt>
          <cx:pt idx="25">0.19267195815185353</cx:pt>
          <cx:pt idx="26">0.2002258181539881</cx:pt>
          <cx:pt idx="27">0.20777945858488489</cx:pt>
          <cx:pt idx="28">0.21533287115994881</cx:pt>
          <cx:pt idx="29">0.22288604759534972</cx:pt>
          <cx:pt idx="30">0.23043897961031645</cx:pt>
          <cx:pt idx="31">0.23799165891948867</cx:pt>
          <cx:pt idx="32">0.2455440772420957</cx:pt>
          <cx:pt idx="33">0.25309622629507222</cx:pt>
          <cx:pt idx="34">0.26064809779764836</cx:pt>
          <cx:pt idx="35">0.26819968346752243</cx:pt>
          <cx:pt idx="36">0.27575097502316098</cx:pt>
          <cx:pt idx="37">0.283301964184556</cx:pt>
          <cx:pt idx="38">0.29085264266940841</cx:pt>
          <cx:pt idx="39">0.29840300220077315</cx:pt>
          <cx:pt idx="40">0.30595303449482036</cx:pt>
          <cx:pt idx="41">0.31350273127460249</cx:pt>
          <cx:pt idx="42">0.32105208426011578</cx:pt>
          <cx:pt idx="43">0.3286010851728855</cx:pt>
          <cx:pt idx="44">0.33614972573366936</cx:pt>
          <cx:pt idx="45">0.34369799766552567</cx:pt>
          <cx:pt idx="46">0.35124589268997369</cx:pt>
          <cx:pt idx="47">0.35879340253160324</cx:pt>
          <cx:pt idx="48">0.36634051891040798</cx:pt>
          <cx:pt idx="49">0.37388723355249892</cx:pt>
          <cx:pt idx="50">0.38143353818246761</cx:pt>
          <cx:pt idx="51">0.38897942452183065</cx:pt>
          <cx:pt idx="52">0.39652488429977217</cx:pt>
          <cx:pt idx="53">0.40406990923780883</cx:pt>
          <cx:pt idx="54">0.4116144910643556</cx:pt>
          <cx:pt idx="55">0.41915862150552524</cx:pt>
          <cx:pt idx="56">0.42670229228666978</cx:pt>
          <cx:pt idx="57">0.43424549513772709</cx:pt>
          <cx:pt idx="58">0.4417882217848117</cx:pt>
          <cx:pt idx="59">0.4493304639571008</cx:pt>
          <cx:pt idx="60">0.45687221338376832</cx:pt>
          <cx:pt idx="61">0.46441346179246007</cx:pt>
          <cx:pt idx="62">0.4719542009169409</cx:pt>
          <cx:pt idx="63">0.47949442248409091</cx:pt>
          <cx:pt idx="64">0.48703411822767317</cx:pt>
          <cx:pt idx="65">0.49457327987839483</cx:pt>
          <cx:pt idx="66">0.50211189916926169</cx:pt>
          <cx:pt idx="67">0.50964996783249683</cx:pt>
          <cx:pt idx="68">0.51718747760187211</cx:pt>
          <cx:pt idx="69">0.52472442021269028</cx:pt>
          <cx:pt idx="70">0.53226078739717131</cx:pt>
          <cx:pt idx="71">0.53979657089444688</cx:pt>
          <cx:pt idx="72">0.54733176243675352</cx:pt>
          <cx:pt idx="73">0.55486635376396509</cx:pt>
          <cx:pt idx="74">0.56240033661138444</cx:pt>
          <cx:pt idx="75">0.56993370271890553</cx:pt>
          <cx:pt idx="76">0.57746644382333578</cx:pt>
          <cx:pt idx="77">0.58499855166457593</cx:pt>
          <cx:pt idx="78">0.59253001798403437</cx:pt>
          <cx:pt idx="79">0.60006083452236392</cx:pt>
          <cx:pt idx="80">0.60759099301868613</cx:pt>
          <cx:pt idx="81">0.6151204852174722</cx:pt>
          <cx:pt idx="82">0.62264930286243803</cx:pt>
          <cx:pt idx="83">0.63017743769499868</cx:pt>
          <cx:pt idx="84">0.637704881461157</cx:pt>
          <cx:pt idx="85">0.64523162590462524</cx:pt>
          <cx:pt idx="86">0.65275766277446923</cx:pt>
          <cx:pt idx="87">0.6602829838136387</cx:pt>
          <cx:pt idx="88">0.66780758077272417</cx:pt>
          <cx:pt idx="89">0.67533144539850076</cx:pt>
          <cx:pt idx="90">0.68285456944079648</cx:pt>
          <cx:pt idx="91">0.69037694464944599</cx:pt>
          <cx:pt idx="92">0.69789856277426709</cx:pt>
          <cx:pt idx="93">0.70541941556818111</cx:pt>
          <cx:pt idx="94">0.71293949478404151</cx:pt>
          <cx:pt idx="95">0.72045879217323827</cx:pt>
          <cx:pt idx="96">0.72797729949094914</cx:pt>
          <cx:pt idx="97">0.73549500849311766</cx:pt>
          <cx:pt idx="98">0.74301191093494201</cx:pt>
          <cx:pt idx="99">0.75052799857236552</cx:pt>
          <cx:pt idx="100">0.75804326316363591</cx:pt>
          <cx:pt idx="101">0.76555769646853178</cx:pt>
          <cx:pt idx="102">0.77307129024454191</cx:pt>
          <cx:pt idx="103">0.78058403625372186</cx:pt>
          <cx:pt idx="104">0.78809592625661617</cx:pt>
          <cx:pt idx="105">0.79560695201531462</cx:pt>
          <cx:pt idx="106">0.80311710529417002</cx:pt>
          <cx:pt idx="107">0.81062637785677616</cx:pt>
          <cx:pt idx="108">0.81813476146751984</cx:pt>
          <cx:pt idx="109">0.82564224789304441</cx:pt>
          <cx:pt idx="110">0.8331488289007859</cx:pt>
          <cx:pt idx="111">0.84065449625893918</cx:pt>
          <cx:pt idx="112">0.84815924173645152</cx:pt>
          <cx:pt idx="113">0.85566305710306301</cx:pt>
          <cx:pt idx="114">0.86316593412999743</cx:pt>
          <cx:pt idx="115">0.87066786459083034</cx:pt>
          <cx:pt idx="116">0.87816884025603348</cx:pt>
          <cx:pt idx="117">0.88566885290221797</cx:pt>
          <cx:pt idx="118">0.8931678943036977</cx:pt>
          <cx:pt idx="119">0.90066595623783618</cx:pt>
          <cx:pt idx="120">0.90816303047971958</cx:pt>
          <cx:pt idx="121">0.9156591088113194</cx:pt>
          <cx:pt idx="122">0.92315418300921936</cx:pt>
          <cx:pt idx="123">0.93064824485540432</cx:pt>
          <cx:pt idx="124">0.93814128613259073</cx:pt>
          <cx:pt idx="125">0.94563329862197054</cx:pt>
          <cx:pt idx="126">0.95312427410858458</cx:pt>
          <cx:pt idx="127">0.96061420437821887</cx:pt>
          <cx:pt idx="128">0.96810308121586697</cx:pt>
          <cx:pt idx="129">0.97559089640963914</cx:pt>
          <cx:pt idx="130">0.98307764174915035</cx:pt>
          <cx:pt idx="131">0.99056330902323586</cx:pt>
          <cx:pt idx="132">0.99804789002304894</cx:pt>
          <cx:pt idx="133">1.0055313765412603</cx:pt>
          <cx:pt idx="134">1.0130137603705136</cx:pt>
          <cx:pt idx="135">1.020495033305838</cx:pt>
          <cx:pt idx="136">1.0279751871436855</cx:pt>
          <cx:pt idx="137">1.0354542136813214</cx:pt>
          <cx:pt idx="138">1.0429321047152789</cx:pt>
          <cx:pt idx="139">1.0504088520465906</cx:pt>
          <cx:pt idx="140">1.0578844474763982</cx:pt>
          <cx:pt idx="141">1.0653588828057745</cx:pt>
          <cx:pt idx="142">1.0728321498388427</cx:pt>
          <cx:pt idx="143">1.0803042403790208</cx:pt>
          <cx:pt idx="144">1.0877751462342666</cx:pt>
          <cx:pt idx="145">1.0952448592102484</cx:pt>
          <cx:pt idx="146">1.1027133711157504</cx:pt>
          <cx:pt idx="147">1.1101806737609672</cx:pt>
          <cx:pt idx="148">1.1176467589570147</cx:pt>
          <cx:pt idx="149">1.1251116185156187</cx:pt>
          <cx:pt idx="150">1.1325752442532344</cx:pt>
          <cx:pt idx="151">1.1400376279808289</cx:pt>
          <cx:pt idx="152">1.1474987615194518</cx:pt>
          <cx:pt idx="153">1.1549586366838922</cx:pt>
          <cx:pt idx="154">1.1624172452951993</cx:pt>
          <cx:pt idx="155">1.16987457917277</cx:pt>
          <cx:pt idx="156">1.17733063013989</cx:pt>
          <cx:pt idx="157">1.1847853900191003</cx:pt>
          <cx:pt idx="158">1.1922388506366819</cx:pt>
          <cx:pt idx="159">1.1996910038175064</cx:pt>
          <cx:pt idx="160">1.2071418413901318</cx:pt>
          <cx:pt idx="161">1.2145913551839971</cx:pt>
          <cx:pt idx="162">1.2220395370300317</cx:pt>
          <cx:pt idx="163">1.2294863787583792</cx:pt>
          <cx:pt idx="164">1.2369318722060818</cx:pt>
          <cx:pt idx="165">1.2443760092040825</cx:pt>
          <cx:pt idx="166">1.2518187815932178</cx:pt>
          <cx:pt idx="167">1.2592601812082798</cx:pt>
          <cx:pt idx="168">1.2667001998908911</cx:pt>
          <cx:pt idx="169">1.274138829481902</cx:pt>
          <cx:pt idx="170">1.2815760618214305</cx:pt>
          <cx:pt idx="171">1.2890118887580113</cx:pt>
          <cx:pt idx="172">1.2964463021332531</cx:pt>
          <cx:pt idx="173">1.303879293797249</cx:pt>
          <cx:pt idx="174">1.3113108555977069</cx:pt>
          <cx:pt idx="175">1.3187409793839333</cx:pt>
          <cx:pt idx="176">1.3261696570098158</cx:pt>
          <cx:pt idx="177">1.3335968803284564</cx:pt>
          <cx:pt idx="178">1.3410226411944879</cx:pt>
          <cx:pt idx="179">1.3484469314633294</cx:pt>
          <cx:pt idx="180">1.3558697429964848</cx:pt>
          <cx:pt idx="181">1.3632910676516912</cx:pt>
          <cx:pt idx="182">1.3707108972912248</cx:pt>
          <cx:pt idx="183">1.3781292237773621</cx:pt>
          <cx:pt idx="184">1.3855460389770153</cx:pt>
          <cx:pt idx="185">1.3929613347539784</cx:pt>
          <cx:pt idx="186">1.4003751029804761</cx:pt>
          <cx:pt idx="187">1.4077873355219017</cx:pt>
          <cx:pt idx="188">1.4151980242520246</cx:pt>
          <cx:pt idx="189">1.4226071610453186</cx:pt>
          <cx:pt idx="190">1.4300147377740622</cx:pt>
          <cx:pt idx="191">1.4374207463174185</cx:pt>
          <cx:pt idx="192">1.4448251785513522</cx:pt>
          <cx:pt idx="193">1.4522280263588752</cx:pt>
          <cx:pt idx="194">1.4596292816191236</cx:pt>
          <cx:pt idx="195">1.4670289362172779</cx:pt>
          <cx:pt idx="196">1.474426982038654</cx:pt>
          <cx:pt idx="197">1.4818234109699773</cx:pt>
          <cx:pt idx="198">1.4892182148995721</cx:pt>
          <cx:pt idx="199">1.4966113857195311</cx:pt>
          <cx:pt idx="200">1.5040029153212686</cx:pt>
          <cx:pt idx="201">1.5113927955999127</cx:pt>
          <cx:pt idx="202">1.5187810184499677</cx:pt>
          <cx:pt idx="203">1.5261675757711428</cx:pt>
          <cx:pt idx="204">1.5335524594624685</cx:pt>
          <cx:pt idx="205">1.5409356614260123</cx:pt>
          <cx:pt idx="206">1.5483171735631358</cx:pt>
          <cx:pt idx="207">1.5556969877819777</cx:pt>
          <cx:pt idx="208">1.5630750959884538</cx:pt>
          <cx:pt idx="209">1.5704514900899706</cx:pt>
          <cx:pt idx="210">1.5778261620001146</cx:pt>
          <cx:pt idx="211">1.5851991036301141</cx:pt>
          <cx:pt idx="212">1.5925703068950465</cx:pt>
          <cx:pt idx="213">1.5999397637115611</cx:pt>
          <cx:pt idx="214">1.607307465996985</cx:pt>
          <cx:pt idx="215">1.6146734056733072</cx:pt>
          <cx:pt idx="216">1.62203757466249</cx:pt>
          <cx:pt idx="217">1.6293999648887716</cx:pt>
          <cx:pt idx="218">1.6367605682772044</cx:pt>
          <cx:pt idx="219">1.644119376758153</cx:pt>
          <cx:pt idx="220">1.651476382259732</cx:pt>
          <cx:pt idx="221">1.6588315767153416</cx:pt>
          <cx:pt idx="222">1.6661849520584096</cx:pt>
          <cx:pt idx="223">1.6735365002262663</cx:pt>
          <cx:pt idx="224">1.6808862131553748</cx:pt>
          <cx:pt idx="225">1.6882340827868063</cx:pt>
          <cx:pt idx="226">1.6955801010624449</cx:pt>
          <cx:pt idx="227">1.7029242599272107</cx:pt>
          <cx:pt idx="228">1.7102665513267283</cx:pt>
          <cx:pt idx="229">1.717606967207544</cx:pt>
          <cx:pt idx="230">1.724945499524444</cx:pt>
          <cx:pt idx="231">1.7322821402246251</cx:pt>
          <cx:pt idx="232">1.7396168812668578</cx:pt>
          <cx:pt idx="233">1.7469497146043562</cx:pt>
          <cx:pt idx="234">1.7542806321982221</cx:pt>
          <cx:pt idx="235">1.7616096260086085</cx:pt>
          <cx:pt idx="236">1.7689366879972406</cx:pt>
          <cx:pt idx="237">1.7762618101305325</cx:pt>
          <cx:pt idx="238">1.7835849843747087</cx:pt>
          <cx:pt idx="239">1.7909062026993006</cx:pt>
          <cx:pt idx="240">1.7982254570751135</cx:pt>
          <cx:pt idx="241">1.8055427394769914</cx:pt>
          <cx:pt idx="242">1.8128580418796156</cx:pt>
          <cx:pt idx="243">1.8201713562608386</cx:pt>
          <cx:pt idx="244">1.8274826746007626</cx:pt>
          <cx:pt idx="245">1.8347919888833393</cx:pt>
          <cx:pt idx="246">1.8420992910901341</cx:pt>
          <cx:pt idx="247">1.849404573209761</cx:pt>
          <cx:pt idx="248">1.8567078272299111</cx:pt>
          <cx:pt idx="249">1.8640090451429656</cx:pt>
          <cx:pt idx="250">1.8713082189412782</cx:pt>
          <cx:pt idx="251">1.8786053406210246</cx:pt>
          <cx:pt idx="252">1.8859004021790582</cx:pt>
          <cx:pt idx="253">1.8931933956162976</cx:pt>
          <cx:pt idx="254">1.9004843129349089</cx:pt>
          <cx:pt idx="255">1.9077731461402563</cx:pt>
          <cx:pt idx="256">1.9150598872369993</cx:pt>
          <cx:pt idx="257">1.9223445282358147</cx:pt>
          <cx:pt idx="258">1.9296270611497104</cx:pt>
          <cx:pt idx="259">1.9369074779900679</cx:pt>
          <cx:pt idx="260">1.9441857707731478</cx:pt>
          <cx:pt idx="261">1.9514619315193844</cx:pt>
          <cx:pt idx="262">1.9587359522473153</cx:pt>
          <cx:pt idx="263">1.9660078249820914</cx:pt>
          <cx:pt idx="264">1.973277541747454</cx:pt>
          <cx:pt idx="265">1.9805450945716983</cx:pt>
          <cx:pt idx="266">1.9878104754869683</cx:pt>
          <cx:pt idx="267">1.9950736765230228</cx:pt>
          <cx:pt idx="268">2.0023346897159633</cx:pt>
          <cx:pt idx="269">2.0095935071047641</cx:pt>
          <cx:pt idx="270">2.0168501207267191</cx:pt>
          <cx:pt idx="271">2.0241045226257364</cx:pt>
          <cx:pt idx="272">2.0313567048459396</cx:pt>
          <cx:pt idx="273">2.0386066594341643</cx:pt>
          <cx:pt idx="274">2.0458543784407692</cx:pt>
          <cx:pt idx="275">2.0530998539163838</cx:pt>
          <cx:pt idx="276">2.0603430779166794</cx:pt>
          <cx:pt idx="277">2.0675840424984111</cx:pt>
          <cx:pt idx="278">2.0748227397204486</cx:pt>
          <cx:pt idx="279">2.0820591616455104</cx:pt>
          <cx:pt idx="280">2.0892933003363154</cx:pt>
          <cx:pt idx="281">2.0965251478617621</cx:pt>
          <cx:pt idx="282">2.1037546962906402</cx:pt>
          <cx:pt idx="283">2.1109819376933658</cx:pt>
          <cx:pt idx="284">2.1182068641456682</cx:pt>
          <cx:pt idx="285">2.1254294677256076</cx:pt>
          <cx:pt idx="286">2.1326497405111353</cx:pt>
          <cx:pt idx="287">2.1398676745842686</cx:pt>
          <cx:pt idx="288">2.1470832620297902</cx:pt>
          <cx:pt idx="289">2.1542964949363839</cx:pt>
          <cx:pt idx="290">2.1615073653914894</cx:pt>
          <cx:pt idx="291">2.1687158654897538</cx:pt>
          <cx:pt idx="292">2.1759219873253386</cx:pt>
          <cx:pt idx="293">2.1831257229939758</cx:pt>
          <cx:pt idx="294">2.1903270645995834</cx:pt>
          <cx:pt idx="295">2.1975260042423934</cx:pt>
          <cx:pt idx="296">2.2047225340272458</cx:pt>
          <cx:pt idx="297">2.2119166460651059</cx:pt>
          <cx:pt idx="298">2.2191083324653129</cx:pt>
          <cx:pt idx="299">2.2262975853395375</cx:pt>
          <cx:pt idx="300">2.2334843968064968</cx:pt>
          <cx:pt idx="301">2.2406687589838246</cx:pt>
          <cx:pt idx="302">2.2478506639932734</cx:pt>
          <cx:pt idx="303">2.2550301039587661</cx:pt>
          <cx:pt idx="304">2.2622070710072051</cx:pt>
          <cx:pt idx="305">2.2693815572680958</cx:pt>
          <cx:pt idx="306">2.276553554874305</cx:pt>
          <cx:pt idx="307">2.2837230559598374</cx:pt>
          <cx:pt idx="308">2.2908900526631975</cx:pt>
          <cx:pt idx="309">2.2980545371250574</cx:pt>
          <cx:pt idx="310">2.3052165014877164</cx:pt>
          <cx:pt idx="311">2.3123759378990032</cx:pt>
          <cx:pt idx="312">2.3195328385054985</cx:pt>
          <cx:pt idx="313">2.3266871954597477</cx:pt>
          <cx:pt idx="314">2.3338390009168433</cx:pt>
          <cx:pt idx="315">2.3409882470329619</cx:pt>
          <cx:pt idx="316">2.348134925968671</cx:pt>
          <cx:pt idx="317">2.3552790298862196</cx:pt>
          <cx:pt idx="318">2.3624205509524088</cx:pt>
          <cx:pt idx="319">2.3695594813332277</cx:pt>
          <cx:pt idx="320">2.376695813203014</cx:pt>
          <cx:pt idx="321">2.3838295387332851</cx:pt>
          <cx:pt idx="322">2.3909606501029321</cx:pt>
          <cx:pt idx="323">2.3980891394910087</cx:pt>
          <cx:pt idx="324">2.4052149990804708</cx:pt>
          <cx:pt idx="325">2.4123382210562272</cx:pt>
          <cx:pt idx="326">2.4194587976075224</cx:pt>
          <cx:pt idx="327">2.4265767209253362</cx:pt>
          <cx:pt idx="328">2.4336919832048762</cx:pt>
          <cx:pt idx="329">2.4408045766428694</cx:pt>
          <cx:pt idx="330">2.4479144934380463</cx:pt>
          <cx:pt idx="331">2.4550217257962408</cx:pt>
          <cx:pt idx="332">2.4621262659218219</cx:pt>
          <cx:pt idx="333">2.4692281060242016</cx:pt>
          <cx:pt idx="334">2.4763272383140369</cx:pt>
          <cx:pt idx="335">2.4834236550091418</cx:pt>
          <cx:pt idx="336">2.4905173483238063</cx:pt>
          <cx:pt idx="337">2.4976083104829456</cx:pt>
          <cx:pt idx="338">2.5046965337069209</cx:pt>
          <cx:pt idx="339">2.5117820102243882</cx:pt>
          <cx:pt idx="340">2.5188647322649791</cx:pt>
          <cx:pt idx="341">2.5259446920611435</cx:pt>
          <cx:pt idx="342">2.533021881849344</cx:pt>
          <cx:pt idx="343">2.540096293869023</cx:pt>
          <cx:pt idx="344">2.5471679203619564</cx:pt>
          <cx:pt idx="345">2.5542367535713812</cx:pt>
          <cx:pt idx="346">2.5613027857489929</cx:pt>
          <cx:pt idx="347">2.5683660091419327</cx:pt>
          <cx:pt idx="348">2.5754264160087805</cx:pt>
          <cx:pt idx="349">2.5824839986035077</cx:pt>
          <cx:pt idx="350">2.5895387491884887</cx:pt>
          <cx:pt idx="351">2.5965906600254476</cx:pt>
          <cx:pt idx="352">2.6036397233836435</cx:pt>
          <cx:pt idx="353">2.6106859315315218</cx:pt>
          <cx:pt idx="354">2.6177292767423537</cx:pt>
          <cx:pt idx="355">2.6247697512913608</cx:pt>
          <cx:pt idx="356">2.6318073474587527</cx:pt>
          <cx:pt idx="357">2.6388420575273952</cx:pt>
          <cx:pt idx="358">2.645873873781293</cx:pt>
          <cx:pt idx="359">2.6529027885094911</cx:pt>
          <cx:pt idx="360">2.6599287940066194</cx:pt>
          <cx:pt idx="361">2.6669518825633496</cx:pt>
          <cx:pt idx="362">2.6739720464826053</cx:pt>
          <cx:pt idx="363">2.6809892780612925</cx:pt>
          <cx:pt idx="364">2.6880035696091658</cx:pt>
          <cx:pt idx="365">2.6950149134284977</cx:pt>
          <cx:pt idx="366">2.7020233018359812</cx:pt>
          <cx:pt idx="367">2.7090287271429965</cx:pt>
          <cx:pt idx="368">2.7160311816669953</cx:pt>
          <cx:pt idx="369">2.7230306577307428</cx:pt>
          <cx:pt idx="370">2.7300271476573275</cx:pt>
          <cx:pt idx="371">2.7370206437739601</cx:pt>
          <cx:pt idx="372">2.7440111384119694</cx:pt>
          <cx:pt idx="373">2.7509986239064803</cx:pt>
          <cx:pt idx="374">2.757983092591858</cx:pt>
          <cx:pt idx="375">2.7649645368121174</cx:pt>
          <cx:pt idx="376">2.7719429489087792</cx:pt>
          <cx:pt idx="377">2.7789183212305204</cx:pt>
          <cx:pt idx="378">2.7858906461269939</cx:pt>
          <cx:pt idx="379">2.7928599159539238</cx:pt>
          <cx:pt idx="380">2.7998261230671426</cx:pt>
          <cx:pt idx="381">2.8067892598275783</cx:pt>
          <cx:pt idx="382">2.8137493185988705</cx:pt>
          <cx:pt idx="383">2.8207062917501866</cx:pt>
          <cx:pt idx="384">2.8276601716499363</cx:pt>
          <cx:pt idx="385">2.834610950674878</cx:pt>
          <cx:pt idx="386">2.8415586212000332</cx:pt>
          <cx:pt idx="387">2.848503175608883</cx:pt>
          <cx:pt idx="388">2.8554446062843644</cx:pt>
          <cx:pt idx="389">2.8623829056146191</cx:pt>
          <cx:pt idx="390">2.8693180659911501</cx:pt>
          <cx:pt idx="391">2.8762500798080626</cx:pt>
          <cx:pt idx="392">2.8831789394655325</cx:pt>
          <cx:pt idx="393">2.8901046373627608</cx:pt>
          <cx:pt idx="394">2.897027165905345</cx:pt>
          <cx:pt idx="395">2.9039465175038699</cx:pt>
          <cx:pt idx="396">2.9108626845671854</cx:pt>
          <cx:pt idx="397">2.9177756595144415</cx:pt>
          <cx:pt idx="398">2.9246854347622944</cx:pt>
          <cx:pt idx="399">2.9315920027335811</cx:pt>
          <cx:pt idx="400">2.9384953558553653</cx:pt>
          <cx:pt idx="401">2.9453954865556882</cx:pt>
          <cx:pt idx="402">2.9522923872706128</cx:pt>
          <cx:pt idx="403">2.9591860504321912</cx:pt>
          <cx:pt idx="404">2.9660764684864622</cx:pt>
          <cx:pt idx="405">2.9729636338720904</cx:pt>
          <cx:pt idx="406">2.9798475390392349</cx:pt>
          <cx:pt idx="407">2.9867281764388123</cx:pt>
          <cx:pt idx="408">2.9936055385236915</cx:pt>
          <cx:pt idx="409">3.0004796177535717</cx:pt>
          <cx:pt idx="410">3.0073504065889107</cx:pt>
          <cx:pt idx="411">3.014217897497431</cx:pt>
          <cx:pt idx="412">3.0210820829455538</cx:pt>
          <cx:pt idx="413">3.0279429554060968</cx:pt>
          <cx:pt idx="414">3.0348005073566489</cx:pt>
          <cx:pt idx="415">3.0416547312759907</cx:pt>
          <cx:pt idx="416">3.0485056196489753</cx:pt>
          <cx:pt idx="417">3.0553531649601302</cx:pt>
          <cx:pt idx="418">3.0621973597036316</cx:pt>
          <cx:pt idx="419">3.0690381963705122</cx:pt>
          <cx:pt idx="420">3.0758756674626473</cx:pt>
          <cx:pt idx="421">3.0827097654782247</cx:pt>
          <cx:pt idx="422">3.0895404829258406</cx:pt>
          <cx:pt idx="423">3.0963678123120326</cx:pt>
          <cx:pt idx="424">3.1031917461530951</cx:pt>
          <cx:pt idx="425">3.1100122769633702</cx:pt>
          <cx:pt idx="426">3.1168293972627312</cx:pt>
          <cx:pt idx="427">3.1236430995778806</cx:pt>
          <cx:pt idx="428">3.1304533764341116</cx:pt>
          <cx:pt idx="429">3.1372602203647406</cx:pt>
          <cx:pt idx="430">3.1440636239062285</cx:pt>
          <cx:pt idx="431">3.1508635795953617</cx:pt>
          <cx:pt idx="432">3.157660079975539</cx:pt>
          <cx:pt idx="433">3.1644531175957979</cx:pt>
          <cx:pt idx="434">3.1712426850043087</cx:pt>
          <cx:pt idx="435">3.178028774756831</cx:pt>
          <cx:pt idx="436">3.1848113794097745</cx:pt>
          <cx:pt idx="437">3.1915904915285482</cx:pt>
          <cx:pt idx="438">3.1983661036759585</cx:pt>
          <cx:pt idx="439">3.2051382084229445</cx:pt>
          <cx:pt idx="440">3.2119067983425036</cx:pt>
          <cx:pt idx="441">3.2186718660135978</cx:pt>
          <cx:pt idx="442">3.2254334040149715</cx:pt>
          <cx:pt idx="443">3.2321914049337175</cx:pt>
          <cx:pt idx="444">3.2389458613583382</cx:pt>
          <cx:pt idx="445">3.2456967658826481</cx:pt>
          <cx:pt idx="446">3.2524441111000297</cx:pt>
          <cx:pt idx="447">3.2591878896166566</cx:pt>
          <cx:pt idx="448">3.2659280940314401</cx:pt>
          <cx:pt idx="449">3.272664716957169</cx:pt>
          <cx:pt idx="450">3.2793977510050047</cx:pt>
          <cx:pt idx="451">3.2861271887895791</cx:pt>
          <cx:pt idx="452">3.2928530229347404</cx:pt>
          <cx:pt idx="453">3.2995752460605399</cx:pt>
          <cx:pt idx="454">3.30629385080015</cx:pt>
          <cx:pt idx="455">3.3130088297812126</cx:pt>
          <cx:pt idx="456">3.3197201756421033</cx:pt>
          <cx:pt idx="457">3.3264278810235828</cx:pt>
          <cx:pt idx="458">3.333131938568906</cx:pt>
          <cx:pt idx="459">3.3398323409257729</cx:pt>
          <cx:pt idx="460">3.3465290807473038</cx:pt>
          <cx:pt idx="461">3.353222150690089</cx:pt>
          <cx:pt idx="462">3.3599115434118034</cx:pt>
          <cx:pt idx="463">3.3665972515798792</cx:pt>
          <cx:pt idx="464">3.3732792678618568</cx:pt>
          <cx:pt idx="465">3.3799575849282042</cx:pt>
          <cx:pt idx="466">3.3866321954571963</cx:pt>
          <cx:pt idx="467">3.393303092128733</cx:pt>
          <cx:pt idx="468">3.3999702676273773</cx:pt>
          <cx:pt idx="469">3.4066337146419206</cx:pt>
          <cx:pt idx="470">3.4132934258647309</cx:pt>
          <cx:pt idx="471">3.419949393991756</cx:pt>
          <cx:pt idx="472">3.4266016117277247</cx:pt>
          <cx:pt idx="473">3.4332500717718357</cx:pt>
          <cx:pt idx="474">3.4398947668380337</cx:pt>
          <cx:pt idx="475">3.4465356896375532</cx:pt>
          <cx:pt idx="476">3.4531728328874829</cx:pt>
          <cx:pt idx="477">3.4598061893113079</cx:pt>
          <cx:pt idx="478">3.4664357516321891</cx:pt>
          <cx:pt idx="479">3.4730615125813094</cx:pt>
          <cx:pt idx="480">3.4796834648933217</cx:pt>
          <cx:pt idx="481">3.4863016013054811</cx:pt>
          <cx:pt idx="482">3.4929159145608968</cx:pt>
          <cx:pt idx="483">3.4995263974051722</cx:pt>
          <cx:pt idx="484">3.5061330425892234</cx:pt>
          <cx:pt idx="485">3.5127358428691706</cx:pt>
          <cx:pt idx="486">3.5193347910036272</cx:pt>
          <cx:pt idx="487">3.5259298797557603</cx:pt>
          <cx:pt idx="488">3.5325211018931824</cx:pt>
          <cx:pt idx="489">3.5391084501890364</cx:pt>
          <cx:pt idx="490">3.5456919174177641</cx:pt>
          <cx:pt idx="491">3.5522714963604232</cx:pt>
          <cx:pt idx="492">3.5588471798027319</cx:pt>
          <cx:pt idx="493">3.5654189605318187</cx:pt>
          <cx:pt idx="494">3.5719868313425098</cx:pt>
          <cx:pt idx="495">3.5785507850307146</cx:pt>
          <cx:pt idx="496">3.585110814400259</cx:pt>
          <cx:pt idx="497">3.5916669122560512</cx:pt>
          <cx:pt idx="498">3.598219071408856</cx:pt>
          <cx:pt idx="499">3.604767284672147</cx:pt>
          <cx:pt idx="500">3.6113115448667714</cx:pt>
          <cx:pt idx="501">3.617851844816395</cx:pt>
          <cx:pt idx="502">3.624388177346201</cx:pt>
          <cx:pt idx="503">3.630920535291132</cx:pt>
          <cx:pt idx="504">3.6374489114869957</cx:pt>
          <cx:pt idx="505">3.643973298772746</cx:pt>
          <cx:pt idx="506">3.650493689996118</cx:pt>
          <cx:pt idx="507">3.657010078004304</cx:pt>
          <cx:pt idx="508">3.663522455653605</cx:pt>
          <cx:pt idx="509">3.6700308158005379</cx:pt>
          <cx:pt idx="510">3.6765351513102931</cx:pt>
          <cx:pt idx="511">3.6830354550463271</cx:pt>
          <cx:pt idx="512">3.6895317198840223</cx:pt>
          <cx:pt idx="513">3.6960239386972429</cx:pt>
          <cx:pt idx="514">3.7025121043677678</cx:pt>
          <cx:pt idx="515">3.7089962097777014</cx:pt>
          <cx:pt idx="516">3.7154762478209657</cx:pt>
          <cx:pt idx="517">3.7219522113875798</cx:pt>
          <cx:pt idx="518">3.7284240933775377</cx:pt>
          <cx:pt idx="519">3.7348918866936516</cx:pt>
          <cx:pt idx="520">3.7413555842419863</cx:pt>
          <cx:pt idx="521">3.747815178936631</cx:pt>
          <cx:pt idx="522">3.7542706636905891</cx:pt>
          <cx:pt idx="523">3.760722031427707</cx:pt>
          <cx:pt idx="524">3.7671692750729147</cx:pt>
          <cx:pt idx="525">3.7736123875528778</cx:pt>
          <cx:pt idx="526">3.7800513618055365</cx:pt>
          <cx:pt idx="527">3.7864861907675307</cx:pt>
          <cx:pt idx="528">3.7929168673839566</cx:pt>
          <cx:pt idx="529">3.7993433846022961</cx:pt>
          <cx:pt idx="530">3.8057657353743681</cx:pt>
          <cx:pt idx="531">3.8121839126565442</cx:pt>
          <cx:pt idx="532">3.8185979094136537</cx:pt>
          <cx:pt idx="533">3.8250077186085738</cx:pt>
          <cx:pt idx="534">3.8314133332139395</cx:pt>
          <cx:pt idx="535">3.8378147462049887</cx:pt>
          <cx:pt idx="536">3.8442119505602106</cx:pt>
          <cx:pt idx="537">3.8506049392680701</cx:pt>
          <cx:pt idx="538">3.8569937053139958</cx:pt>
          <cx:pt idx="539">3.8633782416942588</cx:pt>
          <cx:pt idx="540">3.8697585414051301</cx:pt>
          <cx:pt idx="541">3.8761345974530714</cx:pt>
          <cx:pt idx="542">3.8825064028419431</cx:pt>
          <cx:pt idx="543">3.8888739505894829</cx:pt>
          <cx:pt idx="544">3.8952372337075754</cx:pt>
          <cx:pt idx="545">3.9015962452208961</cx:pt>
          <cx:pt idx="546">3.9079509781567245</cx:pt>
          <cx:pt idx="547">3.9143014255434236</cx:pt>
          <cx:pt idx="548">3.9206475804195486</cx:pt>
          <cx:pt idx="549">3.9269894358253885</cx:pt>
          <cx:pt idx="550">3.9333269848044852</cx:pt>
          <cx:pt idx="551">3.9396602204094888</cx:pt>
          <cx:pt idx="552">3.9459891356941319</cx:pt>
          <cx:pt idx="553">3.9523137237167019</cx:pt>
          <cx:pt idx="554">3.9586339775432924</cx:pt>
          <cx:pt idx="555">3.9649498902419484</cx:pt>
          <cx:pt idx="556">3.9712614548878706</cx:pt>
          <cx:pt idx="557">3.9775686645579946</cx:pt>
          <cx:pt idx="558">3.983871512336628</cx:pt>
          <cx:pt idx="559">3.9901699913115483</cx:pt>
          <cx:pt idx="560">3.9964640945759546</cx:pt>
          <cx:pt idx="561">4.0027538152267308</cx:pt>
          <cx:pt idx="562">4.0090391463692194</cx:pt>
          <cx:pt idx="563">4.0153200811057257</cx:pt>
          <cx:pt idx="564">4.021596612554168</cx:pt>
          <cx:pt idx="565">4.0278687338274768</cx:pt>
          <cx:pt idx="566">4.0341364380487752</cx:pt>
          <cx:pt idx="567">4.0403997183448714</cx:pt>
          <cx:pt idx="568">4.0466585678482128</cx:pt>
          <cx:pt idx="569">4.0529129796934136</cx:pt>
          <cx:pt idx="570">4.0591629470224619</cx:pt>
          <cx:pt idx="571">4.0654084629829832</cx:pt>
          <cx:pt idx="572">4.0716495207223851</cx:pt>
          <cx:pt idx="573">4.0778861134008713</cx:pt>
          <cx:pt idx="574">4.0841182341762581</cx:pt>
          <cx:pt idx="575">4.0903458762161193</cx:pt>
          <cx:pt idx="576">4.0965690326888984</cx:pt>
          <cx:pt idx="577">4.1027876967725776</cx:pt>
          <cx:pt idx="578">4.1090018616457904</cx:pt>
          <cx:pt idx="579">4.115211520495194</cx:pt>
          <cx:pt idx="580">4.121416666509397</cx:pt>
          <cx:pt idx="581">4.1276172928869821</cx:pt>
          <cx:pt idx="582">4.1338133928237131</cx:pt>
          <cx:pt idx="583">4.1400049595290147</cx:pt>
          <cx:pt idx="584">4.1461919862110106</cx:pt>
          <cx:pt idx="585">4.1523744660851989</cx:pt>
          <cx:pt idx="586">4.15855239237011</cx:pt>
          <cx:pt idx="587">4.1647257582940345</cx:pt>
          <cx:pt idx="588">4.1708945570846128</cx:pt>
          <cx:pt idx="589">4.1770587819796745</cx:pt>
          <cx:pt idx="590">4.1832184262155341</cx:pt>
          <cx:pt idx="591">4.1893734830402138</cx:pt>
          <cx:pt idx="592">4.1955239457032532</cx:pt>
          <cx:pt idx="593">4.201669807460048</cx:pt>
          <cx:pt idx="594">4.2078110615705482</cx:pt>
          <cx:pt idx="595">4.2139477013007722</cx:pt>
          <cx:pt idx="596">4.2200797199195597</cx:pt>
          <cx:pt idx="597">4.2262071107046406</cx:pt>
          <cx:pt idx="598">4.2323298669343954</cx:pt>
          <cx:pt idx="599">4.2384479818965284</cx:pt>
          <cx:pt idx="600">4.2445614488798284</cx:pt>
          <cx:pt idx="601">4.25067026118219</cx:pt>
          <cx:pt idx="602">4.2567744121028115</cx:pt>
          <cx:pt idx="603">4.2628738949482621</cx:pt>
          <cx:pt idx="604">4.2689687030292305</cx:pt>
          <cx:pt idx="605">4.2750588296644292</cx:pt>
          <cx:pt idx="606">4.2811442681717038</cx:pt>
          <cx:pt idx="607">4.2872250118790918</cx:pt>
          <cx:pt idx="608">4.2933010541211338</cx:pt>
          <cx:pt idx="609">4.2993723882293367</cx:pt>
          <cx:pt idx="610">4.305439007550385</cx:pt>
          <cx:pt idx="611">4.3115009054287956</cx:pt>
          <cx:pt idx="612">4.317558075217975</cx:pt>
          <cx:pt idx="613">4.3236105102756675</cx:pt>
          <cx:pt idx="614">4.3296582039635201</cx:pt>
          <cx:pt idx="615">4.3357011496514186</cx:pt>
          <cx:pt idx="616">4.3417393407105527</cx:pt>
          <cx:pt idx="617">4.3477727705201321</cx:pt>
          <cx:pt idx="618">4.3538014324645724</cx:pt>
          <cx:pt idx="619">4.3598253199313239</cx:pt>
          <cx:pt idx="620">4.3658444263139105</cx:pt>
          <cx:pt idx="621">4.3718587450158282</cx:pt>
          <cx:pt idx="622">4.3778682694366706</cx:pt>
          <cx:pt idx="623">4.3838729929870919</cx:pt>
          <cx:pt idx="624">4.3898729090853346</cx:pt>
          <cx:pt idx="625">4.3958680111481216</cx:pt>
          <cx:pt idx="626">4.4018582926034533</cx:pt>
          <cx:pt idx="627">4.4078437468819329</cx:pt>
          <cx:pt idx="628">4.4138243674184983</cx:pt>
          <cx:pt idx="629">4.4198001476561126</cx:pt>
          <cx:pt idx="630">4.4257710810394721</cx:pt>
          <cx:pt idx="631">4.4317371610238991</cx:pt>
          <cx:pt idx="632">4.4376983810638473</cx:pt>
          <cx:pt idx="633">4.4436547346243982</cx:pt>
          <cx:pt idx="634">4.4496062151725813</cx:pt>
          <cx:pt idx="635">4.4555528161819344</cx:pt>
          <cx:pt idx="636">4.4614945311305476</cx:pt>
          <cx:pt idx="637">4.4674313535041001</cx:pt>
          <cx:pt idx="638">4.4733632767910914</cx:pt>
          <cx:pt idx="639">4.4792902944871749</cx:pt>
          <cx:pt idx="640">4.4852124000923421</cx:pt>
          <cx:pt idx="641">4.4911295871115708</cx:pt>
          <cx:pt idx="642">4.4970418490563464</cx:pt>
          <cx:pt idx="643">4.5029491794440055</cx:pt>
          <cx:pt idx="644">4.5088515717955735</cx:pt>
          <cx:pt idx="645">4.5147490196392317</cx:pt>
          <cx:pt idx="646">4.5206415165064113</cx:pt>
          <cx:pt idx="647">4.5265290559350513</cx:pt>
          <cx:pt idx="648">4.5324116314700289</cx:pt>
          <cx:pt idx="649">4.538289236661643</cx:pt>
          <cx:pt idx="650">4.5441618650612741</cx:pt>
          <cx:pt idx="651">4.5500295102294128</cx:pt>
          <cx:pt idx="652">4.5558921657326206</cx:pt>
          <cx:pt idx="653">4.5617498251430968</cx:pt>
          <cx:pt idx="654">4.5676024820352072</cx:pt>
          <cx:pt idx="655">4.5734501299891752</cx:pt>
          <cx:pt idx="656">4.5792927625960651</cx:pt>
          <cx:pt idx="657">4.5851303734452049</cx:pt>
          <cx:pt idx="658">4.5909629561402365</cx:pt>
          <cx:pt idx="659">4.5967905042780792</cx:pt>
          <cx:pt idx="660">4.6026130114725641</cx:pt>
          <cx:pt idx="661">4.6084304713370914</cx:pt>
          <cx:pt idx="662">4.6142428774950321</cx:pt>
          <cx:pt idx="663">4.6200502235665093</cx:pt>
          <cx:pt idx="664">4.62585250318834</cx:pt>
          <cx:pt idx="665">4.6316497099960392</cx:pt>
          <cx:pt idx="666">4.6374418376303286</cx:pt>
          <cx:pt idx="667">4.6432288797419039</cx:pt>
          <cx:pt idx="668">4.6490108299842774</cx:pt>
          <cx:pt idx="669">4.6547876820148684</cx:pt>
          <cx:pt idx="670">4.6605594295012853</cx:pt>
          <cx:pt idx="671">4.6663260661135206</cx:pt>
          <cx:pt idx="672">4.6720875855250403</cx:pt>
          <cx:pt idx="673">4.6778439814203647</cx:pt>
          <cx:pt idx="674">4.683595247487486</cx:pt>
          <cx:pt idx="675">4.689341377416131</cx:pt>
          <cx:pt idx="676">4.6950823649081697</cx:pt>
          <cx:pt idx="677">4.7008182036676391</cx:pt>
          <cx:pt idx="678">4.7065488874020476</cx:pt>
          <cx:pt idx="679">4.712274409828443</cx:pt>
          <cx:pt idx="680">4.7179947646688607</cx:pt>
          <cx:pt idx="681">4.7237099456496745</cx:pt>
          <cx:pt idx="682">4.7294199465033273</cx:pt>
          <cx:pt idx="683">4.7351247609670342</cx:pt>
          <cx:pt idx="684">4.7408243827873342</cx:pt>
          <cx:pt idx="685">4.7465188057125003</cx:pt>
          <cx:pt idx="686">4.7522080234957933</cx:pt>
          <cx:pt idx="687">4.7578920299028331</cx:pt>
          <cx:pt idx="688">4.7635708186955554</cx:pt>
          <cx:pt idx="689">4.7692443836506397</cx:pt>
          <cx:pt idx="690">4.7749127185436802</cx:pt>
          <cx:pt idx="691">4.780575817160031</cx:pt>
          <cx:pt idx="692">4.7862336732878639</cx:pt>
          <cx:pt idx="693">4.7918862807242411</cx:pt>
          <cx:pt idx="694">4.7975336332694782</cx:pt>
          <cx:pt idx="695">4.8031757247314797</cx:pt>
          <cx:pt idx="696">4.8088125489224867</cx:pt>
          <cx:pt idx="697">4.8144440996599442</cx:pt>
          <cx:pt idx="698">4.8200703707693222</cx:pt>
          <cx:pt idx="699">4.82569135608151</cx:pt>
          <cx:pt idx="700">4.8313070494308654</cx:pt>
          <cx:pt idx="701">4.8369174446591217</cx:pt>
          <cx:pt idx="702">4.8425225356147319</cx:pt>
          <cx:pt idx="703">4.8481223161509197</cx:pt>
          <cx:pt idx="704">4.8537167801269812</cx:pt>
          <cx:pt idx="705">4.8593059214054657</cx:pt>
          <cx:pt idx="706">4.8648897338614967</cx:pt>
          <cx:pt idx="707">4.8704682113680322</cx:pt>
          <cx:pt idx="708">4.876041347809954</cx:pt>
          <cx:pt idx="709">4.8816091370745305</cx:pt>
          <cx:pt idx="710">4.8871715730551024</cx:pt>
          <cx:pt idx="711">4.8927286496536819</cx:pt>
          <cx:pt idx="712">4.8982803607755354</cx:pt>
          <cx:pt idx="713">4.9038267003317841</cx:pt>
          <cx:pt idx="714">4.9093676622417872</cx:pt>
          <cx:pt idx="715">4.9149032404272912</cx:pt>
          <cx:pt idx="716">4.9204334288193659</cx:pt>
          <cx:pt idx="717">4.9259582213519</cx:pt>
          <cx:pt idx="718">4.9314776119674564</cx:pt>
          <cx:pt idx="719">4.9369915946144518</cx:pt>
          <cx:pt idx="720">4.9425001632445555</cx:pt>
          <cx:pt idx="721">4.948003311816378</cx:pt>
          <cx:pt idx="722">4.9535010342958987</cx:pt>
          <cx:pt idx="723">4.9589933246538695</cx:pt>
          <cx:pt idx="724">4.9644801768695004</cx:pt>
          <cx:pt idx="725">4.9699615849219985</cx:pt>
          <cx:pt idx="726">4.9754375428033661</cx:pt>
          <cx:pt idx="727">4.9809080445049547</cx:pt>
          <cx:pt idx="728">4.9863730840354634</cx:pt>
          <cx:pt idx="729">4.991832655391014</cx:pt>
          <cx:pt idx="730">4.9972867525933156</cx:pt>
          <cx:pt idx="731">5.0027353696554044</cx:pt>
          <cx:pt idx="732">5.0081785006074462</cx:pt>
          <cx:pt idx="733">5.0136161394759204</cx:pt>
          <cx:pt idx="734">5.0190482803003178</cx:pt>
          <cx:pt idx="735">5.0244749171231629</cx:pt>
          <cx:pt idx="736">5.0298960439913198</cx:pt>
          <cx:pt idx="737">5.0353116549653114</cx:pt>
          <cx:pt idx="738">5.0407217440993737</cx:pt>
          <cx:pt idx="739">5.0461263054650889</cx:pt>
          <cx:pt idx="740">5.0515253331349061</cx:pt>
          <cx:pt idx="741">5.0569188211873479</cx:pt>
          <cx:pt idx="742">5.0623067637091745</cx:pt>
          <cx:pt idx="743">5.0676891547880158</cx:pt>
          <cx:pt idx="744">5.0730659885292813</cx:pt>
          <cx:pt idx="745">5.0784372590275373</cx:pt>
          <cx:pt idx="746">5.083802960399904</cx:pt>
          <cx:pt idx="747">5.08916308675526</cx:pt>
          <cx:pt idx="748">5.0945176322215664</cx:pt>
          <cx:pt idx="749">5.0998665909259175</cx:pt>
          <cx:pt idx="750">5.1052099569988751</cx:pt>
          <cx:pt idx="751">5.1105477245840145</cx:pt>
          <cx:pt idx="752">5.1158798878257752</cx:pt>
          <cx:pt idx="753">5.1212064408803073</cx:pt>
          <cx:pt idx="754">5.126527377902895</cx:pt>
          <cx:pt idx="755">5.1318426930596628</cx:pt>
          <cx:pt idx="756">5.1371523805197707</cx:pt>
          <cx:pt idx="757">5.1424564344662578</cx:pt>
          <cx:pt idx="758">5.1477548490769589</cx:pt>
          <cx:pt idx="759">5.1530476185418506</cx:pt>
          <cx:pt idx="760">5.1583347370604518</cx:pt>
          <cx:pt idx="761">5.1636161988318463</cx:pt>
          <cx:pt idx="762">5.1688919980637928</cx:pt>
          <cx:pt idx="763">5.1741621289740252</cx:pt>
          <cx:pt idx="764">5.1794265857781072</cx:pt>
          <cx:pt idx="765">5.1846853627089509</cx:pt>
          <cx:pt idx="766">5.1899384539946976</cx:pt>
          <cx:pt idx="767">5.1951858538778</cx:pt>
          <cx:pt idx="768">5.2004275566007108</cx:pt>
          <cx:pt idx="769">5.2056635564188927</cx:pt>
          <cx:pt idx="770">5.2108938475899782</cx:pt>
          <cx:pt idx="771">5.2161184243737679</cx:pt>
          <cx:pt idx="772">5.2213372810461056</cx:pt>
          <cx:pt idx="773">5.2265504118815391</cx:pt>
          <cx:pt idx="774">5.2317578111632859</cx:pt>
          <cx:pt idx="775">5.2369594731819378</cx:pt>
          <cx:pt idx="776">5.242155392232422</cx:pt>
          <cx:pt idx="777">5.247345562615739</cx:pt>
          <cx:pt idx="778">5.252529978641129</cx:pt>
          <cx:pt idx="779">5.2577086346247697</cx:pt>
          <cx:pt idx="780">5.2628815248863088</cx:pt>
          <cx:pt idx="781">5.2680486437505989</cx:pt>
          <cx:pt idx="782">5.273209985555936</cx:pt>
          <cx:pt idx="783">5.2783655446393167</cx:pt>
          <cx:pt idx="784">5.2835153153481427</cx:pt>
          <cx:pt idx="785">5.2886592920332873</cx:pt>
          <cx:pt idx="786">5.2937974690560328</cx:pt>
          <cx:pt idx="787">5.2989298407815628</cx:pt>
          <cx:pt idx="788">5.3040564015789657</cx:pt>
          <cx:pt idx="789">5.3091771458290378</cx:pt>
          <cx:pt idx="790">5.3142920679164796</cx:pt>
          <cx:pt idx="791">5.3194011622294601</cx:pt>
          <cx:pt idx="792">5.3245044231669914</cx:pt>
          <cx:pt idx="793">5.3296018451328555</cx:pt>
          <cx:pt idx="794">5.3346934225377733</cx:pt>
          <cx:pt idx="795">5.3397791497963691</cx:pt>
          <cx:pt idx="796">5.3448590213332414</cx:pt>
          <cx:pt idx="797">5.3499330315742899</cx:pt>
          <cx:pt idx="798">5.3550011749623279</cx:pt>
          <cx:pt idx="799">5.3600634459306278</cx:pt>
          <cx:pt idx="800">5.3651198389332784</cx:pt>
          <cx:pt idx="801">5.3701703484269716</cx:pt>
          <cx:pt idx="802">5.3752149688662296</cx:pt>
          <cx:pt idx="803">5.380253694726826</cx:pt>
          <cx:pt idx="804">5.3852865204767273</cx:pt>
          <cx:pt idx="805">5.3903134406021147</cx:pt>
          <cx:pt idx="806">5.3953344495857003</cx:pt>
          <cx:pt idx="807">5.4003495419245073</cx:pt>
          <cx:pt idx="808">5.4053587121194635</cx:pt>
          <cx:pt idx="809">5.4103619546723607</cx:pt>
          <cx:pt idx="810">5.41535926410321</cx:pt>
          <cx:pt idx="811">5.4203506349272468</cx:pt>
          <cx:pt idx="812">5.4253360616718549</cx:pt>
          <cx:pt idx="813">5.4303155388722191</cx:pt>
          <cx:pt idx="814">5.4352890610626616</cx:pt>
          <cx:pt idx="815">5.4402566227952818</cx:pt>
          <cx:pt idx="816">5.445218218617411</cx:pt>
          <cx:pt idx="817">5.4501738430911235</cx:pt>
          <cx:pt idx="818">5.4551234907789308</cx:pt>
          <cx:pt idx="819">5.4600671562589529</cx:pt>
          <cx:pt idx="820">5.4650048341032402</cx:pt>
          <cx:pt idx="821">5.4699365188994564</cx:pt>
          <cx:pt idx="822">5.4748622052400338</cx:pt>
          <cx:pt idx="823">5.4797818877239113</cx:pt>
          <cx:pt idx="824">5.4846955609539307</cx:pt>
          <cx:pt idx="825">5.4896032195433406</cx:pt>
          <cx:pt idx="826">5.4945048581088622</cx:pt>
          <cx:pt idx="827">5.4994004712771893</cx:pt>
          <cx:pt idx="828">5.5042900536771828</cx:pt>
          <cx:pt idx="829">5.5091735999515841</cx:pt>
          <cx:pt idx="830">5.5140511047370619</cx:pt>
          <cx:pt idx="831">5.5189225626919685</cx:pt>
          <cx:pt idx="832">5.5237879684711872</cx:pt>
          <cx:pt idx="833">5.528647316740444</cx:pt>
          <cx:pt idx="834">5.5335006021698003</cx:pt>
          <cx:pt idx="835">5.5383478194345228</cx:pt>
          <cx:pt idx="836">5.5431889632272249</cx:pt>
          <cx:pt idx="837">5.5480240282279425</cx:pt>
          <cx:pt idx="838">5.5528530091436021</cx:pt>
          <cx:pt idx="839">5.5576759006741892</cx:pt>
          <cx:pt idx="840">5.5624926975313995</cx:pt>
          <cx:pt idx="841">5.5673033944338668</cx:pt>
          <cx:pt idx="842">5.5721079861045624</cx:pt>
          <cx:pt idx="843">5.5769064672759985</cx:pt>
          <cx:pt idx="844">5.5816988326858921</cx:pt>
          <cx:pt idx="845">5.5864850770810657</cx:pt>
          <cx:pt idx="846">5.5912651952057422</cx:pt>
          <cx:pt idx="847">5.5960391818245245</cx:pt>
          <cx:pt idx="848">5.6008070317024528</cx:pt>
          <cx:pt idx="849">5.6055687396062979</cx:pt>
          <cx:pt idx="850">5.61032430031758</cx:pt>
          <cx:pt idx="851">5.6150737086195504</cx:pt>
          <cx:pt idx="852">5.6198169593041358</cx:pt>
          <cx:pt idx="853">5.6245540471741053</cx:pt>
          <cx:pt idx="854">5.6292849670265888</cx:pt>
          <cx:pt idx="855">5.6340097136808351</cx:pt>
          <cx:pt idx="856">5.6387282819482865</cx:pt>
          <cx:pt idx="857">5.6434406666655379</cx:pt>
          <cx:pt idx="858">5.6481468626531397</cx:pt>
          <cx:pt idx="859">5.652846864757227</cx:pt>
          <cx:pt idx="860">5.6575406678200348</cx:pt>
          <cx:pt idx="861">5.6622282666972392</cx:pt>
          <cx:pt idx="862">5.6669096562479879</cx:pt>
          <cx:pt idx="863">5.6715848313340294</cx:pt>
          <cx:pt idx="864">5.6762537868344616</cx:pt>
          <cx:pt idx="865">5.6809165176262102</cx:pt>
          <cx:pt idx="866">5.685573018595746</cx:pt>
          <cx:pt idx="867">5.6902232846390772</cx:pt>
          <cx:pt idx="868">5.6948673106509142</cx:pt>
          <cx:pt idx="869">5.6995050915485157</cx:pt>
          <cx:pt idx="870">5.7041366222352652</cx:pt>
          <cx:pt idx="871">5.7087618976392651</cx:pt>
          <cx:pt idx="872">5.7133809126825446</cx:pt>
          <cx:pt idx="873">5.7179936623075189</cx:pt>
          <cx:pt idx="874">5.7226001414492282</cx:pt>
          <cx:pt idx="875">5.7272003450574598</cx:pt>
          <cx:pt idx="876">5.7317942680902396</cx:pt>
          <cx:pt idx="877">5.7363819055055929</cx:pt>
          <cx:pt idx="878">5.7409632522762921</cx:pt>
          <cx:pt idx="879">5.7455383033777094</cx:pt>
          <cx:pt idx="880">5.7501070537895567</cx:pt>
          <cx:pt idx="881">5.7546694985041205</cx:pt>
          <cx:pt idx="882">5.7592256325206259</cx:pt>
          <cx:pt idx="883">5.7637754508391668</cx:pt>
          <cx:pt idx="884">5.768318948469811</cx:pt>
          <cx:pt idx="885">5.7728561204317339</cx:pt>
          <cx:pt idx="886">5.7773869617497482</cx:pt>
          <cx:pt idx="887">5.7819114674551724</cx:pt>
          <cx:pt idx="888">5.7864296325853966</cx:pt>
          <cx:pt idx="889">5.7909414521838816</cx:pt>
          <cx:pt idx="890">5.7954469213088338</cx:pt>
          <cx:pt idx="891">5.7999460350132566</cx:pt>
          <cx:pt idx="892">5.8044387883644628</cx:pt>
          <cx:pt idx="893">5.8089251764388736</cx:pt>
          <cx:pt idx="894">5.8134051943155125</cx:pt>
          <cx:pt idx="895">5.8178788370794736</cx:pt>
          <cx:pt idx="896">5.8223460998249603</cx:pt>
          <cx:pt idx="897">5.8268069776548463</cx:pt>
          <cx:pt idx="898">5.8312614656763451</cx:pt>
          <cx:pt idx="899">5.8357095590049095</cx:pt>
          <cx:pt idx="900">5.8401512527633637</cx:pt>
          <cx:pt idx="901">5.8445865420780025</cx:pt>
          <cx:pt idx="902">5.84901542208683</cx:pt>
          <cx:pt idx="903">5.8534378879356552</cx:pt>
          <cx:pt idx="904">5.8578539347694214</cx:pt>
          <cx:pt idx="905">5.862263557749551</cx:pt>
          <cx:pt idx="906">5.8666667520378999</cx:pt>
          <cx:pt idx="907">5.8710635128076012</cx:pt>
          <cx:pt idx="908">5.8754538352365566</cx:pt>
          <cx:pt idx="909">5.8798377145109075</cx:pt>
          <cx:pt idx="910">5.8842151458185326</cx:pt>
          <cx:pt idx="911">5.8885861243659559</cx:pt>
          <cx:pt idx="912">5.8929506453566685</cx:pt>
          <cx:pt idx="913">5.8973087040032661</cx:pt>
          <cx:pt idx="914">5.901660295528754</cx:pt>
          <cx:pt idx="915">5.9060054151591732</cx:pt>
          <cx:pt idx="916">5.9103440581301063</cx:pt>
          <cx:pt idx="917">5.9146762196875429</cx:pt>
          <cx:pt idx="918">5.9190018950714025</cx:pt>
          <cx:pt idx="919">5.9233210795489253</cx:pt>
          <cx:pt idx="920">5.9276337683769436</cx:pt>
          <cx:pt idx="921">5.9319399568287698</cx:pt>
          <cx:pt idx="922">5.9362396401781492</cx:pt>
          <cx:pt idx="923">5.9405328137170432</cx:pt>
          <cx:pt idx="924">5.9448194727296055</cx:pt>
          <cx:pt idx="925">5.94909961251994</cx:pt>
          <cx:pt idx="926">5.9533732283960532</cx:pt>
          <cx:pt idx="927">5.9576403156624824</cx:pt>
          <cx:pt idx="928">5.9619008696515197</cx:pt>
          <cx:pt idx="929">5.9661548856824487</cx:pt>
          <cx:pt idx="930">5.9704023590931996</cx:pt>
          <cx:pt idx="931">5.9746432852256053</cx:pt>
          <cx:pt idx="932">5.9788776594297408</cx:pt>
          <cx:pt idx="933">5.9831054770621837</cx:pt>
          <cx:pt idx="934">5.9873267334851521</cx:pt>
          <cx:pt idx="935">5.9915414240686689</cx:pt>
          <cx:pt idx="936">5.9957495441944655</cx:pt>
          <cx:pt idx="937">5.9999510892447088</cx:pt>
          <cx:pt idx="938">6.0041460546145755</cx:pt>
          <cx:pt idx="939">6.0083344356996751</cx:pt>
          <cx:pt idx="940">6.0125162279107967</cx:pt>
          <cx:pt idx="941">6.0166914266608984</cx:pt>
          <cx:pt idx="942">6.0208600273698769</cx:pt>
          <cx:pt idx="943">6.0250220254676012</cx:pt>
          <cx:pt idx="944">6.0291774163921845</cx:pt>
          <cx:pt idx="945">6.0333261955821706</cx:pt>
          <cx:pt idx="946">6.0374683584912825</cx:pt>
          <cx:pt idx="947">6.0416039005762796</cx:pt>
          <cx:pt idx="948">6.0457328173008609</cx:pt>
          <cx:pt idx="949">6.0498551041395645</cx:pt>
          <cx:pt idx="950">6.0539707565686678</cx:pt>
          <cx:pt idx="951">6.0580797700778879</cx:pt>
          <cx:pt idx="952">6.0621821401586793</cx:pt>
          <cx:pt idx="953">6.0662778623146378</cx:pt>
          <cx:pt idx="954">6.0703669320523979</cx:pt>
          <cx:pt idx="955">6.0744493448898655</cx:pt>
          <cx:pt idx="956">6.0785250963449506</cx:pt>
          <cx:pt idx="957">6.0825941819568108</cx:pt>
          <cx:pt idx="958">6.086656597255498</cx:pt>
          <cx:pt idx="959">6.090712337791012</cx:pt>
          <cx:pt idx="960">6.0947613991103182</cx:pt>
          <cx:pt idx="961">6.0988037767807644</cx:pt>
          <cx:pt idx="962">6.102839466362326</cx:pt>
          <cx:pt idx="963">6.1068684634318915</cx:pt>
          <cx:pt idx="964">6.1108907635728551</cx:pt>
          <cx:pt idx="965">6.1149063623712125</cx:pt>
          <cx:pt idx="966">6.1189152554272725</cx:pt>
          <cx:pt idx="967">6.1229174383409068</cx:pt>
          <cx:pt idx="968">6.1269129067228336</cx:pt>
          <cx:pt idx="969">6.1309016561980796</cx:pt>
          <cx:pt idx="970">6.1348836823860342</cx:pt>
          <cx:pt idx="971">6.1388589809195304</cx:pt>
          <cx:pt idx="972">6.1428275474439786</cx:pt>
          <cx:pt idx="973">6.146789377604791</cx:pt>
          <cx:pt idx="974">6.1507444670569171</cx:pt>
          <cx:pt idx="975">6.1546928114652832</cx:pt>
          <cx:pt idx="976">6.1586344064935155</cx:pt>
          <cx:pt idx="977">6.1625692478273555</cx:pt>
          <cx:pt idx="978">6.1664973311499445</cx:pt>
          <cx:pt idx="979">6.1704186521487587</cx:pt>
          <cx:pt idx="980">6.174333206529492</cx:pt>
          <cx:pt idx="981">6.1782409899939319</cx:pt>
          <cx:pt idx="982">6.1821419982651182</cx:pt>
          <cx:pt idx="983">6.1860362270535134</cx:pt>
          <cx:pt idx="984">6.1899236720964685</cx:pt>
          <cx:pt idx="985">6.1938043291317673</cx:pt>
          <cx:pt idx="986">6.1976781938984962</cx:pt>
          <cx:pt idx="987">6.2015452621522194</cx:pt>
          <cx:pt idx="988">6.2054055296515385</cx:pt>
          <cx:pt idx="989">6.2092589921615602</cx:pt>
          <cx:pt idx="990">6.2131056454595335</cx:pt>
          <cx:pt idx="991">6.2169454853227073</cx:pt>
          <cx:pt idx="992">6.2207785075452451</cx:pt>
          <cx:pt idx="993">6.2246047079191413</cx:pt>
          <cx:pt idx="994">6.2284240822546053</cx:pt>
          <cx:pt idx="995">6.2322366263570759</cx:pt>
          <cx:pt idx="996">6.2360423360467365</cx:pt>
          <cx:pt idx="997">6.239841207153745</cx:pt>
          <cx:pt idx="998">6.2436332355073931</cx:pt>
          <cx:pt idx="999">6.2474184169543197</cx:pt>
          <cx:pt idx="1000">6.251196747339427</cx:pt>
          <cx:pt idx="1001">6.2549682225197625</cx:pt>
          <cx:pt idx="1002">6.2587328383619143</cx:pt>
          <cx:pt idx="1003">6.2624905907368058</cx:pt>
          <cx:pt idx="1004">6.2662414755223006</cx:pt>
          <cx:pt idx="1005">6.2699854886040693</cx:pt>
          <cx:pt idx="1006">6.2737226258786221</cx:pt>
          <cx:pt idx="1007">6.2774528832502776</cx:pt>
          <cx:pt idx="1008">6.2811762566224862</cx:pt>
          <cx:pt idx="1009">6.2848927419130103</cx:pt>
          <cx:pt idx="1010">6.2886023350521878</cx:pt>
          <cx:pt idx="1011">6.292305031964287</cx:pt>
          <cx:pt idx="1012">6.2960008285935229</cx:pt>
          <cx:pt idx="1013">6.2996897208888836</cx:pt>
          <cx:pt idx="1014">6.3033717047945856</cx:pt>
          <cx:pt idx="1015">6.3070467762891065</cx:pt>
          <cx:pt idx="1016">6.3107149313292377</cx:pt>
          <cx:pt idx="1017">6.3143761658956272</cx:pt>
          <cx:pt idx="1018">6.3180304759758581</cx:pt>
          <cx:pt idx="1019">6.3216778575601182</cx:pt>
          <cx:pt idx="1020">6.325318306651603</cx:pt>
          <cx:pt idx="1021">6.3289518192552467</cx:pt>
          <cx:pt idx="1022">6.3325783913855194</cx:pt>
          <cx:pt idx="1023">6.3361980190686058</cx:pt>
          <cx:pt idx="1024">6.3398106983328546</cx:pt>
          <cx:pt idx="1025">6.3434164252191945</cx:pt>
          <cx:pt idx="1026">6.3470151957698526</cx:pt>
          <cx:pt idx="1027">6.3506070060396356</cx:pt>
          <cx:pt idx="1028">6.3541918520915868</cx:pt>
          <cx:pt idx="1029">6.3577697299913547</cx:pt>
          <cx:pt idx="1030">6.3613406358206319</cx:pt>
          <cx:pt idx="1031">6.3649045656546077</cx:pt>
          <cx:pt idx="1032">6.3684615155953566</cx:pt>
          <cx:pt idx="1033">6.3720114817354157</cx:pt>
          <cx:pt idx="1034">6.3755544601842331</cx:pt>
          <cx:pt idx="1035">6.3790904470525582</cx:pt>
          <cx:pt idx="1036">6.3826194384693569</cx:pt>
          <cx:pt idx="1037">6.3861414305618585</cx:pt>
          <cx:pt idx="1038">6.389656419463364</cx:pt>
          <cx:pt idx="1039">6.3931644013279918</cx:pt>
          <cx:pt idx="1040">6.3966653723007516</cx:pt>
          <cx:pt idx="1041">6.4001593285474732</cx:pt>
          <cx:pt idx="1042">6.4036462662339817</cx:pt>
          <cx:pt idx="1043">6.4071261815360803</cx:pt>
          <cx:pt idx="1044">6.4105990706386784</cx:pt>
          <cx:pt idx="1045">6.4140649297353587</cx:pt>
          <cx:pt idx="1046">6.4175237550253419</cx:pt>
          <cx:pt idx="1047">6.420975542706115</cx:pt>
          <cx:pt idx="1048">6.4244202890076894</cx:pt>
          <cx:pt idx="1049">6.4278579901418631</cx:pt>
          <cx:pt idx="1050">6.4312886423408164</cx:pt>
          <cx:pt idx="1051">6.4347122418436689</cx:pt>
          <cx:pt idx="1052">6.438128784895178</cx:pt>
          <cx:pt idx="1053">6.4415382677513771</cx:pt>
          <cx:pt idx="1054">6.4449406866695993</cx:pt>
          <cx:pt idx="1055">6.4483360379175885</cx:pt>
          <cx:pt idx="1056">6.4517243177769634</cx:pt>
          <cx:pt idx="1057">6.4551055225297791</cx:pt>
          <cx:pt idx="1058">6.4584796484689306</cx:pt>
          <cx:pt idx="1059">6.4618466918912185</cx:pt>
          <cx:pt idx="1060">6.4652066491064506</cx:pt>
          <cx:pt idx="1061">6.4685595164313758</cx:pt>
          <cx:pt idx="1062">6.4719052901849112</cx:pt>
          <cx:pt idx="1063">6.4752439667050545</cx:pt>
          <cx:pt idx="1064">6.4785755423215665</cx:pt>
          <cx:pt idx="1065">6.4819000133889242</cx:pt>
          <cx:pt idx="1066">6.4852173762559691</cx:pt>
          <cx:pt idx="1067">6.4885276272906234</cx:pt>
          <cx:pt idx="1068">6.4918307628543044</cx:pt>
          <cx:pt idx="1069">6.4951267793335843</cx:pt>
          <cx:pt idx="1070">6.4984156731076599</cx:pt>
          <cx:pt idx="1071">6.5016974405726451</cx:pt>
          <cx:pt idx="1072">6.5049720781285538</cx:pt>
          <cx:pt idx="1073">6.5082395821862429</cx:pt>
          <cx:pt idx="1074">6.5114999491635084</cx:pt>
          <cx:pt idx="1075">6.5147531754768462</cx:pt>
          <cx:pt idx="1076">6.5179992575683379</cx:pt>
          <cx:pt idx="1077">6.5212381918739943</cx:pt>
          <cx:pt idx="1078">6.5244699748437034</cx:pt>
          <cx:pt idx="1079">6.527694602929957</cx:pt>
          <cx:pt idx="1080">6.5309120725991212</cx:pt>
          <cx:pt idx="1081">6.534122380321902</cx:pt>
          <cx:pt idx="1082">6.5373255225828837</cx:pt>
          <cx:pt idx="1083">6.5405214958579734</cx:pt>
          <cx:pt idx="1084">6.5437102966534395</cx:pt>
          <cx:pt idx="1085">6.5468919214651393</cx:pt>
          <cx:pt idx="1086">6.5500663668114845</cx:pt>
          <cx:pt idx="1087">6.5532336292048115</cx:pt>
          <cx:pt idx="1088">6.5563937051730736</cx:pt>
          <cx:pt idx="1089">6.559546591252893</cx:pt>
          <cx:pt idx="1090">6.5626922839861006</cx:pt>
          <cx:pt idx="1091">6.5658307799205948</cx:pt>
          <cx:pt idx="1092">6.5689620756198899</cx:pt>
          <cx:pt idx="1093">6.5720861676440281</cx:pt>
          <cx:pt idx="1094">6.575203052568666</cx:pt>
          <cx:pt idx="1095">6.5783127269807355</cx:pt>
          <cx:pt idx="1096">6.5814151874645646</cx:pt>
          <cx:pt idx="1097">6.5845104306174944</cx:pt>
          <cx:pt idx="1098">6.5875984530516103</cx:pt>
          <cx:pt idx="1099">6.5906792513746595</cx:pt>
          <cx:pt idx="1100">6.5937528222074011</cx:pt>
          <cx:pt idx="1101">6.596819162185338</cx:pt>
          <cx:pt idx="1102">6.599878267938772</cx:pt>
          <cx:pt idx="1103">6.602930136119685</cx:pt>
          <cx:pt idx="1104">6.6059747633757242</cx:pt>
          <cx:pt idx="1105">6.609012146372752</cx:pt>
          <cx:pt idx="1106">6.6120422817748938</cx:pt>
          <cx:pt idx="1107">6.6150651662644915</cx:pt>
          <cx:pt idx="1108">6.6180807965230199</cx:pt>
          <cx:pt idx="1109">6.6210891692440947</cx:pt>
          <cx:pt idx="1110">6.6240902811274056</cx:pt>
          <cx:pt idx="1111">6.6270841288873852</cx:pt>
          <cx:pt idx="1112">6.6300707092349986</cx:pt>
          <cx:pt idx="1113">6.6330500188985582</cx:pt>
          <cx:pt idx="1114">6.6360220546063733</cx:pt>
          <cx:pt idx="1115">6.6389868131049719</cx:pt>
          <cx:pt idx="1116">6.6419442911400122</cx:pt>
          <cx:pt idx="1117">6.6448944854701626</cx:pt>
          <cx:pt idx="1118">6.6478373928549601</cx:pt>
          <cx:pt idx="1119">6.6507730100747589</cx:pt>
          <cx:pt idx="1120">6.6537013339047073</cx:pt>
          <cx:pt idx="1121">6.6566223611338318</cx:pt>
          <cx:pt idx="1122">6.6595360885624357</cx:pt>
          <cx:pt idx="1123">6.6624425129934233</cx:pt>
          <cx:pt idx="1124">6.6653416312392393</cx:pt>
          <cx:pt idx="1125">6.6682334401201375</cx:pt>
          <cx:pt idx="1126">6.6711179364641744</cx:pt>
          <cx:pt idx="1127">6.6739951171115512</cx:pt>
          <cx:pt idx="1128">6.6768649789059404</cx:pt>
          <cx:pt idx="1129">6.67972751869448</cx:pt>
          <cx:pt idx="1130">6.6825827333477292</cx:pt>
          <cx:pt idx="1131">6.6854306197284412</cx:pt>
          <cx:pt idx="1132">6.6882711747123791</cx:pt>
          <cx:pt idx="1133">6.6911043951900506</cx:pt>
          <cx:pt idx="1134">6.693930278050229</cx:pt>
          <cx:pt idx="1135">6.69674882019123</cx:pt>
          <cx:pt idx="1136">6.6995600185330506</cx:pt>
          <cx:pt idx="1137">6.7023638699792096</cx:pt>
          <cx:pt idx="1138">6.7051603714687875</cx:pt>
          <cx:pt idx="1139">6.7079495199209163</cx:pt>
          <cx:pt idx="1140">6.7107313122885532</cx:pt>
          <cx:pt idx="1141">6.7135057455142491</cx:pt>
          <cx:pt idx="1142">6.7162728165587673</cx:pt>
          <cx:pt idx="1143">6.7190325223872094</cx:pt>
          <cx:pt idx="1144">6.7217848599698815</cx:pt>
          <cx:pt idx="1145">6.7245298262927005</cx:pt>
          <cx:pt idx="1146">6.7272674183476573</cx:pt>
          <cx:pt idx="1147">6.7299976331206688</cx:pt>
          <cx:pt idx="1148">6.7327204676358168</cx:pt>
          <cx:pt idx="1149">6.7354359188911621</cx:pt>
          <cx:pt idx="1150">6.7381439839177268</cx:pt>
          <cx:pt idx="1151">6.7408446597430611</cx:pt>
          <cx:pt idx="1152">6.7435379434016562</cx:pt>
          <cx:pt idx="1153">6.7462238319514203</cx:pt>
          <cx:pt idx="1154">6.7489023224346498</cx:pt>
          <cx:pt idx="1155">6.7515734119196615</cx:pt>
          <cx:pt idx="1156">6.754237097478244</cx:pt>
          <cx:pt idx="1157">6.7568933761856522</cx:pt>
          <cx:pt idx="1158">6.759542245131887</cx:pt>
          <cx:pt idx="1159">6.7621837014112884</cx:pt>
          <cx:pt idx="1160">6.7648177421268665</cx:pt>
          <cx:pt idx="1161">6.7674443643894397</cx:pt>
          <cx:pt idx="1162">6.7700635653228369</cx:pt>
          <cx:pt idx="1163">6.7726753420491521</cx:pt>
          <cx:pt idx="1164">6.7752796917034885</cx:pt>
          <cx:pt idx="1165">6.7778766114382982</cx:pt>
          <cx:pt idx="1166">6.780466098399093</cx:pt>
          <cx:pt idx="1167">6.7830481497443973</cx:pt>
          <cx:pt idx="1168">6.7856227626509478</cx:pt>
          <cx:pt idx="1169">6.7881899342842056</cx:pt>
          <cx:pt idx="1170">6.7907496618391239</cx:pt>
          <cx:pt idx="1171">6.7933019425028478</cx:pt>
          <cx:pt idx="1172">6.7958467734755352</cx:pt>
          <cx:pt idx="1173">6.7983841519738197</cx:pt>
          <cx:pt idx="1174">6.8009140752091355</cx:pt>
          <cx:pt idx="1175">6.803436540405924</cx:pt>
          <cx:pt idx="1176">6.8059515448025065</cx:pt>
          <cx:pt idx="1177">6.8084590856372014</cx:pt>
          <cx:pt idx="1178">6.8109591601648107</cx:pt>
          <cx:pt idx="1179">6.8134517656357962</cx:pt>
          <cx:pt idx="1180">6.8159368993240408</cx:pt>
          <cx:pt idx="1181">6.818414558505161</cx:pt>
          <cx:pt idx="1182">6.8208847404521711</cx:pt>
          <cx:pt idx="1183">6.8233474424675773</cx:pt>
          <cx:pt idx="1184">6.8258026618426078</cx:pt>
          <cx:pt idx="1185">6.8282503958893086</cx:pt>
          <cx:pt idx="1186">6.8306906419240629</cx:pt>
          <cx:pt idx="1187">6.8331233972667231</cx:pt>
          <cx:pt idx="1188">6.8355486592536208</cx:pt>
          <cx:pt idx="1189">6.8379664252210883</cx:pt>
          <cx:pt idx="1190">6.840376692520203</cx:pt>
          <cx:pt idx="1191">6.8427794585115826</cx:pt>
          <cx:pt idx="1192">6.845174720552377</cx:pt>
          <cx:pt idx="1193">6.8475624760188163</cx:pt>
          <cx:pt idx="1194">6.8499427222975386</cx:pt>
          <cx:pt idx="1195">6.8523154567708477</cx:pt>
          <cx:pt idx="1196">6.8546806768418627</cx:pt>
          <cx:pt idx="1197">6.8570383799119661</cx:pt>
          <cx:pt idx="1198">6.8593885634016249</cx:pt>
          <cx:pt idx="1199">6.8617312247330409</cx:pt>
          <cx:pt idx="1200">6.8640663613301482</cx:pt>
          <cx:pt idx="1201">6.8663939706385682</cx:pt>
          <cx:pt idx="1202">6.868714050103919</cx:pt>
          <cx:pt idx="1203">6.8710265971830973</cx:pt>
          <cx:pt idx="1204">6.8733316093390684</cx:pt>
          <cx:pt idx="1205">6.8756290840426075</cx:pt>
          <cx:pt idx="1206">6.877919018779231</cx:pt>
          <cx:pt idx="1207">6.8802014110301224</cx:pt>
          <cx:pt idx="1208">6.8824762582972783</cx:pt>
          <cx:pt idx="1209">6.8847435580870338</cx:pt>
          <cx:pt idx="1210">6.887003307910061</cx:pt>
          <cx:pt idx="1211">6.8892555052926445</cx:pt>
          <cx:pt idx="1212">6.8915001477584674</cx:pt>
          <cx:pt idx="1213">6.8937372328502917</cx:pt>
          <cx:pt idx="1214">6.8959667581134854</cx:pt>
          <cx:pt idx="1215">6.8981887211038222</cx:pt>
          <cx:pt idx="1216">6.9004031193866178</cx:pt>
          <cx:pt idx="1217">6.9026099505297909</cx:pt>
          <cx:pt idx="1218">6.9048092121142686</cx:pt>
          <cx:pt idx="1219">6.907000901728785</cx:pt>
          <cx:pt idx="1220">6.9091850169698823</cx:pt>
          <cx:pt idx="1221">6.9113615554445076</cx:pt>
          <cx:pt idx="1222">6.9135305147587438</cx:pt>
          <cx:pt idx="1223">6.9156918925446922</cx:pt>
          <cx:pt idx="1224">6.9178456864249158</cx:pt>
          <cx:pt idx="1225">6.9199918940375875</cx:pt>
          <cx:pt idx="1226">6.9221305130330242</cx:pt>
          <cx:pt idx="1227">6.9242615410606767</cx:pt>
          <cx:pt idx="1228">6.9263849757882081</cx:pt>
          <cx:pt idx="1229">6.9285008148867524</cx:pt>
          <cx:pt idx="1230">6.9306090560335152</cx:pt>
          <cx:pt idx="1231">6.9327096969161106</cx:pt>
          <cx:pt idx="1232">6.9348027352342942</cx:pt>
          <cx:pt idx="1233">6.9368881686904249</cx:pt>
          <cx:pt idx="1234">6.9389659949981377</cx:pt>
          <cx:pt idx="1235">6.9410362118771385</cx:pt>
          <cx:pt idx="1236">6.9430988170618786</cx:pt>
          <cx:pt idx="1237">6.9451538082876754</cx:pt>
          <cx:pt idx="1238">6.9472011832993896</cx:pt>
          <cx:pt idx="1239">6.9492409398505544</cx:pt>
          <cx:pt idx="1240">6.9512730757111809</cx:pt>
          <cx:pt idx="1241">6.9532975886452135</cx:pt>
          <cx:pt idx="1242">6.955314476442612</cx:pt>
          <cx:pt idx="1243">6.9573237368751251</cx:pt>
          <cx:pt idx="1244">6.9593253677543991</cx:pt>
          <cx:pt idx="1245">6.9613193668834059</cx:pt>
          <cx:pt idx="1246">6.9633057320642529</cx:pt>
          <cx:pt idx="1247">6.9652844611320024</cx:pt>
          <cx:pt idx="1248">6.9672555519095791</cx:pt>
          <cx:pt idx="1249">6.9692190022389857</cx:pt>
          <cx:pt idx="1250">6.9711748099630935</cx:pt>
          <cx:pt idx="1251">6.9731229729395192</cx:pt>
          <cx:pt idx="1252">6.9750634890328183</cx:pt>
          <cx:pt idx="1253">6.9769963561136166</cx:pt>
          <cx:pt idx="1254">6.9789215720612168</cx:pt>
          <cx:pt idx="1255">6.9808391347679288</cx:pt>
          <cx:pt idx="1256">6.9827490421269305</cx:pt>
          <cx:pt idx="1257">6.9846512920444113</cx:pt>
          <cx:pt idx="1258">6.9865458824369675</cx:pt>
          <cx:pt idx="1259">6.9884328112264011</cx:pt>
          <cx:pt idx="1260">6.9903120763362487</cx:pt>
          <cx:pt idx="1261">6.9921836757212699</cx:pt>
          <cx:pt idx="1262">6.9940476073119404</cx:pt>
          <cx:pt idx="1263">6.9959038690786333</cx:pt>
          <cx:pt idx="1264">6.9977524589700382</cx:pt>
          <cx:pt idx="1265">6.9995933749764792</cx:pt>
          <cx:pt idx="1266">7.0014266150648581</cx:pt>
          <cx:pt idx="1267">7.0032521772341729</cx:pt>
          <cx:pt idx="1268">7.0050700594773492</cx:pt>
          <cx:pt idx="1269">7.0068802598003206</cx:pt>
          <cx:pt idx="1270">7.0086827762246351</cx:pt>
          <cx:pt idx="1271">7.0104776067640362</cx:pt>
          <cx:pt idx="1272">7.0122647494556825</cx:pt>
          <cx:pt idx="1273">7.0140442023445413</cx:pt>
          <cx:pt idx="1274">7.0158159634669053</cx:pt>
          <cx:pt idx="1275">7.0175800308928951</cx:pt>
          <cx:pt idx="1276">7.0193364026787526</cx:pt>
          <cx:pt idx="1277">7.0210850768989346</cx:pt>
          <cx:pt idx="1278">7.0228260516452465</cx:pt>
          <cx:pt idx="1279">7.0245593249964804</cx:pt>
          <cx:pt idx="1280">7.0262848950609218</cx:pt>
          <cx:pt idx="1281">7.0280027599390476</cx:pt>
          <cx:pt idx="1282">7.0297129177521525</cx:pt>
          <cx:pt idx="1283">7.0314153666215313</cx:pt>
          <cx:pt idx="1284">7.0331101046832227</cx:pt>
          <cx:pt idx="1285">7.0347971300767362</cx:pt>
          <cx:pt idx="1286">7.0364764409528577</cx:pt>
          <cx:pt idx="1287">7.0381480354710435</cx:pt>
          <cx:pt idx="1288">7.0398119117959581</cx:pt>
          <cx:pt idx="1289">7.0414680681009365</cx:pt>
          <cx:pt idx="1290">7.0431165025783979</cx:pt>
          <cx:pt idx="1291">7.0447572134129528</cx:pt>
          <cx:pt idx="1292">7.0463901988056934</cx:pt>
          <cx:pt idx="1293">7.0480154569698552</cx:pt>
          <cx:pt idx="1294">7.0496329861195406</cx:pt>
          <cx:pt idx="1295">7.051242784481861</cx:pt>
          <cx:pt idx="1296">7.0528448502934697</cx:pt>
          <cx:pt idx="1297">7.0544391817927572</cx:pt>
          <cx:pt idx="1298">7.0560257772389265</cx:pt>
          <cx:pt idx="1299">7.0576046348868466</cx:pt>
          <cx:pt idx="1300">7.0591757530026609</cx:pt>
          <cx:pt idx="1301">7.0607391298698614</cx:pt>
          <cx:pt idx="1302">7.0622947637684685</cx:pt>
          <cx:pt idx="1303">7.0638426529993223</cx:pt>
          <cx:pt idx="1304">7.0653827958554531</cx:pt>
          <cx:pt idx="1305">7.0669151906550471</cx:pt>
          <cx:pt idx="1306">7.0684398357188929</cx:pt>
          <cx:pt idx="1307">7.0699567293660417</cx:pt>
          <cx:pt idx="1308">7.0714658699424362</cx:pt>
          <cx:pt idx="1309">7.0729672557888135</cx:pt>
          <cx:pt idx="1310">7.0744608852554496</cx:pt>
          <cx:pt idx="1311">7.0759467567151759</cx:pt>
          <cx:pt idx="1312">7.0774248685269434</cx:pt>
          <cx:pt idx="1313">7.0788952190774594</cx:pt>
          <cx:pt idx="1314">7.0803578067473589</cx:pt>
          <cx:pt idx="1315">7.0818126299432986</cx:pt>
          <cx:pt idx="1316">7.0832596870580575</cx:pt>
          <cx:pt idx="1317">7.0846989765121702</cx:pt>
          <cx:pt idx="1318">7.0861304967235679</cx:pt>
          <cx:pt idx="1319">7.0875542461266638</cx:pt>
          <cx:pt idx="1320">7.0889702231550018</cx:pt>
          <cx:pt idx="1321">7.0903784262586065</cx:pt>
          <cx:pt idx="1322">7.0917788538927065</cx:pt>
          <cx:pt idx="1323">7.0931715045238066</cx:pt>
          <cx:pt idx="1324">7.0945563766218811</cx:pt>
          <cx:pt idx="1325">7.0959334686690472</cx:pt>
          <cx:pt idx="1326">7.0973027791534911</cx:pt>
          <cx:pt idx="1327">7.0986643065755475</cx:pt>
          <cx:pt idx="1328">7.1000180494442189</cx:pt>
          <cx:pt idx="1329">7.1013640062711145</cx:pt>
          <cx:pt idx="1330">7.102702175580851</cx:pt>
          <cx:pt idx="1331">7.1040325559075868</cx:pt>
          <cx:pt idx="1332">7.1053551457924202</cx:pt>
          <cx:pt idx="1333">7.106669943781653</cx:pt>
          <cx:pt idx="1334">7.1079769484389335</cx:pt>
          <cx:pt idx="1335">7.1092761583244419</cx:pt>
          <cx:pt idx="1336">7.1105675720200407</cx:pt>
          <cx:pt idx="1337">7.1118511881075941</cx:pt>
          <cx:pt idx="1338">7.1131270051733031</cx:pt>
          <cx:pt idx="1339">7.1143950218267857</cx:pt>
          <cx:pt idx="1340">7.1156552366724579</cx:pt>
          <cx:pt idx="1341">7.1169076483320808</cx:pt>
          <cx:pt idx="1342">7.118152255428285</cx:pt>
          <cx:pt idx="1343">7.1193890565975773</cx:pt>
          <cx:pt idx="1344">7.1206180504825367</cx:pt>
          <cx:pt idx="1345">7.1218392357387525</cx:pt>
          <cx:pt idx="1346">7.1230526110244163</cx:pt>
          <cx:pt idx="1347">7.1242581750081273</cx:pt>
          <cx:pt idx="1348">7.1254559263723634</cx:pt>
          <cx:pt idx="1349">7.1266458637978678</cx:pt>
          <cx:pt idx="1350">7.1278279859827292</cx:pt>
          <cx:pt idx="1351">7.1290022916328448</cx:pt>
          <cx:pt idx="1352">7.1301687794532445</cx:pt>
          <cx:pt idx="1353">7.1313274481715068</cx:pt>
          <cx:pt idx="1354">7.1324782965178146</cx:pt>
          <cx:pt idx="1355">7.1336213232240864</cx:pt>
          <cx:pt idx="1356">7.134756527038717</cx:pt>
          <cx:pt idx="1357">7.1358839067205135</cx:pt>
          <cx:pt idx="1358">7.1370034610291482</cx:pt>
          <cx:pt idx="1359">7.1381151887407732</cx:pt>
          <cx:pt idx="1360">7.1392190886315419</cx:pt>
          <cx:pt idx="1361">7.1403151594932188</cx:pt>
          <cx:pt idx="1362">7.1414034001236404</cx:pt>
          <cx:pt idx="1363">7.142483809332786</cx:pt>
          <cx:pt idx="1364">7.1435563859289024</cx:pt>
          <cx:pt idx="1365">7.1446211287419166</cx:pt>
          <cx:pt idx="1366">7.145678036598289</cx:pt>
          <cx:pt idx="1367">7.1467271083496335</cx:pt>
          <cx:pt idx="1368">7.1477683428328165</cx:pt>
          <cx:pt idx="1369">7.1488017389098601</cx:pt>
          <cx:pt idx="1370">7.149827295455796</cx:pt>
          <cx:pt idx="1371">7.1508450113352477</cx:pt>
          <cx:pt idx="1372">7.1518548854319217</cx:pt>
          <cx:pt idx="1373">7.1528569166538079</cx:pt>
          <cx:pt idx="1374">7.1538511038837447</cx:pt>
          <cx:pt idx="1375">7.1548374460410002</cx:pt>
          <cx:pt idx="1376">7.155815942039637</cx:pt>
          <cx:pt idx="1377">7.1567865908101975</cx:pt>
          <cx:pt idx="1378">7.1577493912875632</cx:pt>
          <cx:pt idx="1379">7.158704342413551</cx:pt>
          <cx:pt idx="1380">7.159651443142991</cx:pt>
          <cx:pt idx="1381">7.1605906924385181</cx:pt>
          <cx:pt idx="1382">7.1615220892645022</cx:pt>
          <cx:pt idx="1383">7.1624456326078656</cx:pt>
          <cx:pt idx="1384">7.1633613214477228</cx:pt>
          <cx:pt idx="1385">7.1642691547848729</cx:pt>
          <cx:pt idx="1386">7.165169131620984</cx:pt>
          <cx:pt idx="1387">7.1660612509750683</cx:pt>
          <cx:pt idx="1388">7.1669455118644061</cx:pt>
          <cx:pt idx="1389">7.1678219133097452</cx:pt>
          <cx:pt idx="1390">7.1686904543691305</cx:pt>
          <cx:pt idx="1391">7.1695511340789251</cx:pt>
          <cx:pt idx="1392">7.1704039514954365</cx:pt>
          <cx:pt idx="1393">7.1712489056827842</cx:pt>
          <cx:pt idx="1394">7.1720859957206953</cx:pt>
          <cx:pt idx="1395">7.1729152206845628</cx:pt>
          <cx:pt idx="1396">7.1737365796662598</cx:pt>
          <cx:pt idx="1397">7.1745500717671984</cx:pt>
          <cx:pt idx="1398">7.1753556960965987</cx:pt>
          <cx:pt idx="1399">7.1761534517662815</cx:pt>
          <cx:pt idx="1400">7.1769433379036824</cx:pt>
          <cx:pt idx="1401">7.1777253536440409</cx:pt>
          <cx:pt idx="1402">7.1784994981251984</cx:pt>
          <cx:pt idx="1403">7.179265770508418</cx:pt>
          <cx:pt idx="1404">7.1800241699376128</cx:pt>
          <cx:pt idx="1405">7.1807746955983296</cx:pt>
          <cx:pt idx="1406">7.1815173466561673</cx:pt>
          <cx:pt idx="1407">7.182252122294071</cx:pt>
          <cx:pt idx="1408">7.182979021720139</cx:pt>
          <cx:pt idx="1409">7.1836980441268574</cx:pt>
          <cx:pt idx="1410">7.1844091887223254</cx:pt>
          <cx:pt idx="1411">7.1851124547380598</cx:pt>
          <cx:pt idx="1412">7.1858078413960387</cx:pt>
          <cx:pt idx="1413">7.1864953479347164</cx:pt>
          <cx:pt idx="1414">7.1871749735968882</cx:pt>
          <cx:pt idx="1415">7.1878467176444278</cx:pt>
          <cx:pt idx="1416">7.1885105793366089</cx:pt>
          <cx:pt idx="1417">7.1891665579431123</cx:pt>
          <cx:pt idx="1418">7.1898146527492326</cx:pt>
          <cx:pt idx="1419">7.1904548630411309</cx:pt>
          <cx:pt idx="1420">7.1910871881153762</cx:pt>
          <cx:pt idx="1421">7.1917116272850192</cx:pt>
          <cx:pt idx="1422">7.1923281798561698</cx:pt>
          <cx:pt idx="1423">7.192936845162694</cx:pt>
          <cx:pt idx="1424">7.1935376225289174</cx:pt>
          <cx:pt idx="1425">7.1941305113008491</cx:pt>
          <cx:pt idx="1426">7.1947155108253655</cx:pt>
          <cx:pt idx="1427">7.1952926204614869</cx:pt>
          <cx:pt idx="1428">7.1958618395803757</cx:pt>
          <cx:pt idx="1429">7.1964231675497246</cx:pt>
          <cx:pt idx="1430">7.1969766037632485</cx:pt>
          <cx:pt idx="1431">7.1975221476051203</cx:pt>
          <cx:pt idx="1432">7.1980597984864021</cx:pt>
          <cx:pt idx="1433">7.1985895558094803</cx:pt>
          <cx:pt idx="1434">7.1991114189949581</cx:pt>
          <cx:pt idx="1435">7.1996253874755807</cx:pt>
          <cx:pt idx="1436">7.2001314606823588</cx:pt>
          <cx:pt idx="1437">7.2006296380584462</cx:pt>
          <cx:pt idx="1438">7.2011199190721502</cx:pt>
          <cx:pt idx="1439">7.2016023031622884</cx:pt>
          <cx:pt idx="1440">7.2020767898214526</cx:pt>
          <cx:pt idx="1441">7.2025433785188193</cx:pt>
          <cx:pt idx="1442">7.2030020687383072</cx:pt>
          <cx:pt idx="1443">7.2034528599898557</cx:pt>
          <cx:pt idx="1444">7.2038957517703981</cx:pt>
          <cx:pt idx="1445">7.2043307435924744</cx:pt>
          <cx:pt idx="1446">7.2047578349851076</cx:pt>
          <cx:pt idx="1447">7.2051770254790561</cx:pt>
          <cx:pt idx="1448">7.2055883146120161</cx:pt>
          <cx:pt idx="1449">7.2059917019312234</cx:pt>
          <cx:pt idx="1450">7.2063871870003959</cx:pt>
          <cx:pt idx="1451">7.2067747693797815</cx:pt>
          <cx:pt idx="1452">7.2071544486487085</cx:pt>
          <cx:pt idx="1453">7.2075262243891105</cx:pt>
          <cx:pt idx="1454">7.2078900961915906</cx:pt>
          <cx:pt idx="1455">7.2082460636580317</cx:pt>
          <cx:pt idx="1456">7.2085941264059263</cx:pt>
          <cx:pt idx="1457">7.2089342840397572</cx:pt>
          <cx:pt idx="1458">7.2092665361952326</cx:pt>
          <cx:pt idx="1459">7.209590882502857</cx:pt>
          <cx:pt idx="1460">7.2099073226156856</cx:pt>
          <cx:pt idx="1461">7.2102158561780998</cx:pt>
          <cx:pt idx="1462">7.2105164828500934</cx:pt>
          <cx:pt idx="1463">7.2108092023159474</cx:pt>
          <cx:pt idx="1464">7.211094014241727</cx:pt>
          <cx:pt idx="1465">7.211370918317785</cx:pt>
          <cx:pt idx="1466">7.2116399142405436</cx:pt>
          <cx:pt idx="1467">7.2119010017185694</cx:pt>
          <cx:pt idx="1468">7.2121541804621643</cx:pt>
          <cx:pt idx="1469">7.2123994501911701</cx:pt>
          <cx:pt idx="1470">7.2126368106410421</cx:pt>
          <cx:pt idx="1471">7.2128662615567745</cx:pt>
          <cx:pt idx="1472">7.2130878026729555</cx:pt>
          <cx:pt idx="1473">7.2133014337527959</cx:pt>
          <cx:pt idx="1474">7.2135071545725156</cx:pt>
          <cx:pt idx="1475">7.213704964888386</cx:pt>
          <cx:pt idx="1476">7.2138948644931071</cx:pt>
          <cx:pt idx="1477">7.214076853182851</cx:pt>
          <cx:pt idx="1478">7.214250930749448</cx:pt>
          <cx:pt idx="1479">7.2144170970020811</cx:pt>
          <cx:pt idx="1480">7.2145753517664089</cx:pt>
          <cx:pt idx="1481">7.2147256948646223</cx:pt>
          <cx:pt idx="1482">7.2148681261293213</cx:pt>
          <cx:pt idx="1483">7.2150026454061154</cx:pt>
          <cx:pt idx="1484">7.2151292525501551</cx:pt>
          <cx:pt idx="1485">7.2152479474191926</cx:pt>
          <cx:pt idx="1486">7.2153587298831239</cx:pt>
          <cx:pt idx="1487">7.2154615998187843</cx:pt>
          <cx:pt idx="1488">7.2155565571246916</cx:pt>
          <cx:pt idx="1489">7.2156436016846195</cx:pt>
          <cx:pt idx="1490">7.2157227334005567</cx:pt>
          <cx:pt idx="1491">7.2157939521987764</cx:pt>
          <cx:pt idx="1492">7.2158572579934104</cx:pt>
          <cx:pt idx="1493">7.2159126507133351</cx:pt>
          <cx:pt idx="1494">7.2159601302978356</cx:pt>
          <cx:pt idx="1495">7.2159996967026752</cx:pt>
          <cx:pt idx="1496">7.2160313498775484</cx:pt>
          <cx:pt idx="1497">7.2160550897886271</cx:pt>
          <cx:pt idx="1498">7.2160709164107582</cx:pt>
          <cx:pt idx="1499">7.2160788297274614</cx:pt>
          <cx:pt idx="1500">7.2160788297257268</cx:pt>
          <cx:pt idx="1501">7.2160709164124928</cx:pt>
          <cx:pt idx="1502">7.2160550897920963</cx:pt>
          <cx:pt idx="1503">7.2160313498801507</cx:pt>
          <cx:pt idx="1504">7.2159996967044098</cx:pt>
          <cx:pt idx="1505">7.2159601303030394</cx:pt>
          <cx:pt idx="1506">7.2159126507176721</cx:pt>
          <cx:pt idx="1507">7.2158572579960127</cx:pt>
          <cx:pt idx="1508">7.2157939522057148</cx:pt>
          <cx:pt idx="1509">7.2157227334100975</cx:pt>
          <cx:pt idx="1510">7.2156436016872219</cx:pt>
          <cx:pt idx="1511">7.2155565571333655</cx:pt>
          <cx:pt idx="1512">7.2154615998265905</cx:pt>
          <cx:pt idx="1513">7.2153587298935324</cx:pt>
          <cx:pt idx="1514">7.2152479474287334</cx:pt>
          <cx:pt idx="1515">7.2151292525596959</cx:pt>
          <cx:pt idx="1516">7.2150026454191263</cx:pt>
          <cx:pt idx="1517">7.2148681261414644</cx:pt>
          <cx:pt idx="1518">7.2147256948767655</cx:pt>
          <cx:pt idx="1519">7.2145753517811535</cx:pt>
          <cx:pt idx="1520">7.2144170970168258</cx:pt>
          <cx:pt idx="1521">7.2142509307633258</cx:pt>
          <cx:pt idx="1522">7.2140768531949933</cx:pt>
          <cx:pt idx="1523">7.2138948645121896</cx:pt>
          <cx:pt idx="1524">7.213704964905733</cx:pt>
          <cx:pt idx="1525">7.2135071545855256</cx:pt>
          <cx:pt idx="1526">7.2133014337744799</cx:pt>
          <cx:pt idx="1527">7.2130878026911702</cx:pt>
          <cx:pt idx="1528">7.2128662615741215</cx:pt>
          <cx:pt idx="1529">7.2126368106609915</cx:pt>
          <cx:pt idx="1530">7.2123994502137219</cx:pt>
          <cx:pt idx="1531">7.2121541804838483</cx:pt>
          <cx:pt idx="1532">7.211901001737651</cx:pt>
          <cx:pt idx="1533">7.2116399142656968</cx:pt>
          <cx:pt idx="1534">7.2113709183420704</cx:pt>
          <cx:pt idx="1535">7.2110940142625441</cx:pt>
          <cx:pt idx="1536">7.2108092023419683</cx:pt>
          <cx:pt idx="1537">7.2105164828787167</cx:pt>
          <cx:pt idx="1538">7.210215856203253</cx:pt>
          <cx:pt idx="1539">7.2099073226399719</cx:pt>
          <cx:pt idx="1540">7.2095908825332149</cx:pt>
          <cx:pt idx="1541">7.2092665362238559</cx:pt>
          <cx:pt idx="1542">7.2089342840657782</cx:pt>
          <cx:pt idx="1543">7.2085941264336819</cx:pt>
          <cx:pt idx="1544">7.2082460636918588</cx:pt>
          <cx:pt idx="1545">7.2078900962228163</cx:pt>
          <cx:pt idx="1546">7.2075262244168661</cx:pt>
          <cx:pt idx="1547">7.2071544486825356</cx:pt>
          <cx:pt idx="1548">7.2067747694153432</cx:pt>
          <cx:pt idx="1549">7.2063871870307539</cx:pt>
          <cx:pt idx="1550">7.2059917019667852</cx:pt>
          <cx:pt idx="1551">7.2055883146467101</cx:pt>
          <cx:pt idx="1552">7.2051770255137511</cx:pt>
          <cx:pt idx="1553">7.2047578350224049</cx:pt>
          <cx:pt idx="1554">7.2043307436297708</cx:pt>
          <cx:pt idx="1555">7.2038957518068267</cx:pt>
          <cx:pt idx="1556">7.203452860027153</cx:pt>
          <cx:pt idx="1557">7.2030020687808074</cx:pt>
          <cx:pt idx="1558">7.2025433785561157</cx:pt>
          <cx:pt idx="1559">7.2020767898613514</cx:pt>
          <cx:pt idx="1560">7.2016023032056564</cx:pt>
          <cx:pt idx="1561">7.201119919112049</cx:pt>
          <cx:pt idx="1562">7.2006296381009474</cx:pt>
          <cx:pt idx="1563">7.2001314607274614</cx:pt>
          <cx:pt idx="1564">7.1996253875163463</cx:pt>
          <cx:pt idx="1565">7.1991114190409284</cx:pt>
          <cx:pt idx="1566">7.1985895558554507</cx:pt>
          <cx:pt idx="1567">7.1980597985289023</cx:pt>
          <cx:pt idx="1568">7.197522147653693</cx:pt>
          <cx:pt idx="1569">7.1969766038109535</cx:pt>
          <cx:pt idx="1570">7.1964231675948271</cx:pt>
          <cx:pt idx="1571">7.1958618396280798</cx:pt>
          <cx:pt idx="1572">7.1952926205126611</cx:pt>
          <cx:pt idx="1573">7.1947155108756728</cx:pt>
          <cx:pt idx="1574">7.1941305113511556</cx:pt>
          <cx:pt idx="1575">7.1935376225809584</cx:pt>
          <cx:pt idx="1576">7.1929368452156028</cx:pt>
          <cx:pt idx="1577">7.1923281799082108</cx:pt>
          <cx:pt idx="1578">7.1917116273387958</cx:pt>
          <cx:pt idx="1579">7.1910871881691527</cx:pt>
          <cx:pt idx="1580">7.1904548630931719</cx:pt>
          <cx:pt idx="1581">7.1898146528064784</cx:pt>
          <cx:pt idx="1582">7.1891665579994903</cx:pt>
          <cx:pt idx="1583">7.1885105793929869</cx:pt>
          <cx:pt idx="1584">7.1878467177008059</cx:pt>
          <cx:pt idx="1585">7.1871749736567363</cx:pt>
          <cx:pt idx="1586">7.1864953479945646</cx:pt>
          <cx:pt idx="1587">7.1858078414515498</cx:pt>
          <cx:pt idx="1588">7.1851124547979079</cx:pt>
          <cx:pt idx="1589">7.1844091887856427</cx:pt>
          <cx:pt idx="1590">7.1836980441858378</cx:pt>
          <cx:pt idx="1591">7.1829790217799863</cx:pt>
          <cx:pt idx="1592">7.1822521223608575</cx:pt>
          <cx:pt idx="1593">7.18151734671775</cx:pt>
          <cx:pt idx="1594">7.1807746956599123</cx:pt>
          <cx:pt idx="1595">7.1800241700026648</cx:pt>
          <cx:pt idx="1596">7.1792657705743377</cx:pt>
          <cx:pt idx="1597">7.1784994981937205</cx:pt>
          <cx:pt idx="1598">7.1777253537082251</cx:pt>
          <cx:pt idx="1599">7.1769433379739382</cx:pt>
          <cx:pt idx="1600">7.1761534518339358</cx:pt>
          <cx:pt idx="1601">7.1753556961633853</cx:pt>
          <cx:pt idx="1602">7.1745500718391888</cx:pt>
          <cx:pt idx="1603">7.1737365797373833</cx:pt>
          <cx:pt idx="1604">7.1729152207522171</cx:pt>
          <cx:pt idx="1605">7.1720859957900842</cx:pt>
          <cx:pt idx="1606">7.1712489057582447</cx:pt>
          <cx:pt idx="1607">7.1704039515665601</cx:pt>
          <cx:pt idx="1608">7.1695511341517832</cx:pt>
          <cx:pt idx="1609">7.1686904544437242</cx:pt>
          <cx:pt idx="1610">7.1678219133895427</cx:pt>
          <cx:pt idx="1611">7.1669455119355296</cx:pt>
          <cx:pt idx="1612">7.1660612510461918</cx:pt>
          <cx:pt idx="1613">7.1651691317025161</cx:pt>
          <cx:pt idx="1614">7.1642691548646704</cx:pt>
          <cx:pt idx="1615">7.1633613215240501</cx:pt>
          <cx:pt idx="1616">7.1624456326859276</cx:pt>
          <cx:pt idx="1617">7.1615220893469012</cx:pt>
          <cx:pt idx="1618">7.1605906925174478</cx:pt>
          <cx:pt idx="1619">7.1596514432219207</cx:pt>
          <cx:pt idx="1620">7.1587043424950831</cx:pt>
          <cx:pt idx="1621">7.1577493913699621</cx:pt>
          <cx:pt idx="1622">7.1567865908917296</cx:pt>
          <cx:pt idx="1623">7.1558159421255052</cx:pt>
          <cx:pt idx="1624">7.1548374461251338</cx:pt>
          <cx:pt idx="1625">7.153851103968746</cx:pt>
          <cx:pt idx="1626">7.1528569167370746</cx:pt>
          <cx:pt idx="1627">7.1518548855229946</cx:pt>
          <cx:pt idx="1628">7.1508450114219846</cx:pt>
          <cx:pt idx="1629">7.1498272955407973</cx:pt>
          <cx:pt idx="1630">7.1488017390000653</cx:pt>
          <cx:pt idx="1631">7.1477683429230225</cx:pt>
          <cx:pt idx="1632">7.1467271084355026</cx:pt>
          <cx:pt idx="1633">7.1456780366910975</cx:pt>
          <cx:pt idx="1634">7.1446211288329895</cx:pt>
          <cx:pt idx="1635">7.1435563860199753</cx:pt>
          <cx:pt idx="1636">7.1424838094247267</cx:pt>
          <cx:pt idx="1637">7.1414034002147133</cx:pt>
          <cx:pt idx="1638">7.1403151595868932</cx:pt>
          <cx:pt idx="1639">7.1392190887278186</cx:pt>
          <cx:pt idx="1640">7.1381151888344485</cx:pt>
          <cx:pt idx="1641">7.1370034611245581</cx:pt>
          <cx:pt idx="1642">7.1358839068176581</cx:pt>
          <cx:pt idx="1643">7.1347565271349946</cx:pt>
          <cx:pt idx="1644">7.1336213233238324</cx:pt>
          <cx:pt idx="1645">7.1324782966123577</cx:pt>
          <cx:pt idx="1646">7.1313274482738551</cx:pt>
          <cx:pt idx="1647">7.1301687795521236</cx:pt>
          <cx:pt idx="1648">7.1290022917325917</cx:pt>
          <cx:pt idx="1649">7.127827986086813</cx:pt>
          <cx:pt idx="1650">7.1266458638984815</cx:pt>
          <cx:pt idx="1651">7.1254559264738448</cx:pt>
          <cx:pt idx="1652">7.1242581751139458</cx:pt>
          <cx:pt idx="1653">7.1230526111267647</cx:pt>
          <cx:pt idx="1654">7.1218392358393672</cx:pt>
          <cx:pt idx="1655">7.1206180505909575</cx:pt>
          <cx:pt idx="1656">7.1193890567033957</cx:pt>
          <cx:pt idx="1657">7.1181522555315011</cx:pt>
          <cx:pt idx="1658">7.116907648438767</cx:pt>
          <cx:pt idx="1659">7.1156552367834802</cx:pt>
          <cx:pt idx="1660">7.1143950219343388</cx:pt>
          <cx:pt idx="1661">7.1131270052843254</cx:pt>
          <cx:pt idx="1662">7.1118511882125448</cx:pt>
          <cx:pt idx="1663">7.1105675721327977</cx:pt>
          <cx:pt idx="1664">7.1092761584363311</cx:pt>
          <cx:pt idx="1665">7.1079769485508235</cx:pt>
          <cx:pt idx="1666">7.106669943893543</cx:pt>
          <cx:pt idx="1667">7.1053551459060449</cx:pt>
          <cx:pt idx="1668">7.1040325560212114</cx:pt>
          <cx:pt idx="1669">7.1027021756962103</cx:pt>
          <cx:pt idx="1670">7.1013640063847392</cx:pt>
          <cx:pt idx="1671">7.1000180495578435</cx:pt>
          <cx:pt idx="1672">7.0986643066935082</cx:pt>
          <cx:pt idx="1673">7.0973027792714527</cx:pt>
          <cx:pt idx="1674">7.0959334687852733</cx:pt>
          <cx:pt idx="1675">7.094556376738975</cx:pt>
          <cx:pt idx="1676">7.0931715046452375</cx:pt>
          <cx:pt idx="1677">7.091778854011535</cx:pt>
          <cx:pt idx="1678">7.0903784263800365</cx:pt>
          <cx:pt idx="1679">7.0889702232755649</cx:pt>
          <cx:pt idx="1680">7.0875542462489616</cx:pt>
          <cx:pt idx="1681">7.0861304968458665</cx:pt>
          <cx:pt idx="1682">7.0846989766344679</cx:pt>
          <cx:pt idx="1683">7.0832596871829576</cx:pt>
          <cx:pt idx="1684">7.0818126300647295</cx:pt>
          <cx:pt idx="1685">7.0803578068757282</cx:pt>
          <cx:pt idx="1686">7.0788952192032264</cx:pt>
          <cx:pt idx="1687">7.0774248686501089</cx:pt>
          <cx:pt idx="1688">7.0759467568452807</cx:pt>
          <cx:pt idx="1689">7.074460885382952</cx:pt>
          <cx:pt idx="1690">7.072967255916315</cx:pt>
          <cx:pt idx="1691">7.071465870072541</cx:pt>
          <cx:pt idx="1692">7.0699567294944119</cx:pt>
          <cx:pt idx="1693">7.0684398358489968</cx:pt>
          <cx:pt idx="1694">7.0669151907877534</cx:pt>
          <cx:pt idx="1695">7.0653827959846902</cx:pt>
          <cx:pt idx="1696">7.0638426531311609</cx:pt>
          <cx:pt idx="1697">7.0622947639029103</cx:pt>
          <cx:pt idx="1698">7.0607391300034354</cx:pt>
          <cx:pt idx="1699">7.0591757531379695</cx:pt>
          <cx:pt idx="1700">7.0576046350204198</cx:pt>
          <cx:pt idx="1701">7.0560257773768367</cx:pt>
          <cx:pt idx="1702">7.0544391819298005</cx:pt>
          <cx:pt idx="1703">7.0528448504313808</cx:pt>
          <cx:pt idx="1704">7.0512427846197712</cx:pt>
          <cx:pt idx="1705">7.0496329862539815</cx:pt>
          <cx:pt idx="1706">7.0480154571103686</cx:pt>
          <cx:pt idx="1707">7.0463901989462059</cx:pt>
          <cx:pt idx="1708">7.0447572135534653</cx:pt>
          <cx:pt idx="1709">7.0431165027189104</cx:pt>
          <cx:pt idx="1710">7.0414680682449191</cx:pt>
          <cx:pt idx="1711">7.039811911939073</cx:pt>
          <cx:pt idx="1712">7.0381480356106891</cx:pt>
          <cx:pt idx="1713">7.0364764410951048</cx:pt>
          <cx:pt idx="1714">7.0347971302224535</cx:pt>
          <cx:pt idx="1715">7.0331101048280722</cx:pt>
          <cx:pt idx="1716">7.0314153667681154</cx:pt>
          <cx:pt idx="1717">7.0297129178987365</cx:pt>
          <cx:pt idx="1718">7.0280027600847648</cx:pt>
          <cx:pt idx="1719">7.0262848952083736</cx:pt>
          <cx:pt idx="1720">7.0245593251448</cx:pt>
          <cx:pt idx="1721">7.0228260517918306</cx:pt>
          <cx:pt idx="1722">7.021085077052458</cx:pt>
          <cx:pt idx="1723">7.0193364028262035</cx:pt>
          <cx:pt idx="1724">7.0175800310455507</cx:pt>
          <cx:pt idx="1725">7.0158159636204278</cx:pt>
          <cx:pt idx="1726">7.0140442024937268</cx:pt>
          <cx:pt idx="1727">7.0122647496118073</cx:pt>
          <cx:pt idx="1728">7.0104776069192933</cx:pt>
          <cx:pt idx="1729">7.0086827763746893</cx:pt>
          <cx:pt idx="1730">7.0068802599555777</cx:pt>
          <cx:pt idx="1731">7.0050700596326063</cx:pt>
          <cx:pt idx="1732">7.0032521773920333</cx:pt>
          <cx:pt idx="1733">7.0014266152218507</cx:pt>
          <cx:pt idx="1734">6.999593375132604</cx:pt>
          <cx:pt idx="1735">6.9977524591313678</cx:pt>
          <cx:pt idx="1736">6.9959038692338913</cx:pt>
          <cx:pt idx="1737">6.9940476074697999</cx:pt>
          <cx:pt idx="1738">6.992183675880864</cx:pt>
          <cx:pt idx="1739">6.9903120765019144</cx:pt>
          <cx:pt idx="1740">6.9884328113833938</cx:pt>
          <cx:pt idx="1741">6.9865458826017663</cx:pt>
          <cx:pt idx="1742">6.9846512922074746</cx:pt>
          <cx:pt idx="1743">6.9827490422908616</cx:pt>
          <cx:pt idx="1744">6.9808391349301253</cx:pt>
          <cx:pt idx="1745">6.978921572224281</cx:pt>
          <cx:pt idx="1746">6.9769963562792832</cx:pt>
          <cx:pt idx="1747">6.9750634891976162</cx:pt>
          <cx:pt idx="1748">6.9731229731095219</cx:pt>
          <cx:pt idx="1749">6.9711748101296269</cx:pt>
          <cx:pt idx="1750">6.9692190024072538</cx:pt>
          <cx:pt idx="1751">6.9672555520795818</cx:pt>
          <cx:pt idx="1752">6.9652844613011382</cx:pt>
          <cx:pt idx="1753">6.9633057322351224</cx:pt>
          <cx:pt idx="1754">6.9613193670499394</cx:pt>
          <cx:pt idx="1755">6.959325367927871</cx:pt>
          <cx:pt idx="1756">6.9573237370494647</cx:pt>
          <cx:pt idx="1757">6.9553144766108801</cx:pt>
          <cx:pt idx="1758">6.95329758882042</cx:pt>
          <cx:pt idx="1759">6.9512730758863883</cx:pt>
          <cx:pt idx="1760">6.9492409400257609</cx:pt>
          <cx:pt idx="1761">6.947201183474597</cx:pt>
          <cx:pt idx="1762">6.9451538084585458</cx:pt>
          <cx:pt idx="1763">6.9430988172396875</cx:pt>
          <cx:pt idx="1764">6.9410362120575497</cx:pt>
          <cx:pt idx="1765">6.938965995174212</cx:pt>
          <cx:pt idx="1766">6.9368881688691015</cx:pt>
          <cx:pt idx="1767">6.9348027354147055</cx:pt>
          <cx:pt idx="1768">6.9327096970956541</cx:pt>
          <cx:pt idx="1769">6.9306090562139264</cx:pt>
          <cx:pt idx="1770">6.9285008150662968</cx:pt>
          <cx:pt idx="1771">6.9263849759720886</cx:pt>
          <cx:pt idx="1772">6.9242615412419548</cx:pt>
          <cx:pt idx="1773">6.9221305132160378</cx:pt>
          <cx:pt idx="1774">6.9199918942223357</cx:pt>
          <cx:pt idx="1775">6.9178456866079294</cx:pt>
          <cx:pt idx="1776">6.9156918927303082</cx:pt>
          <cx:pt idx="1777">6.9135305149486959</cx:pt>
          <cx:pt idx="1778">6.9113615556275212</cx:pt>
          <cx:pt idx="1779">6.9091850171554974</cx:pt>
          <cx:pt idx="1780">6.9070009019178702</cx:pt>
          <cx:pt idx="1781">6.9048092123033538</cx:pt>
          <cx:pt idx="1782">6.9026099507145391</cx:pt>
          <cx:pt idx="1783">6.9004031195783053</cx:pt>
          <cx:pt idx="1784">6.8981887212955089</cx:pt>
          <cx:pt idx="1785">6.8959667583034374</cx:pt>
          <cx:pt idx="1786">6.8937372330411115</cx:pt>
          <cx:pt idx="1787">6.8915001479492863</cx:pt>
          <cx:pt idx="1788">6.8892555054860667</cx:pt>
          <cx:pt idx="1789">6.88700330810435</cx:pt>
          <cx:pt idx="1790">6.8847435582813228</cx:pt>
          <cx:pt idx="1791">6.8824762584941688</cx:pt>
          <cx:pt idx="1792">6.8802014112252783</cx:pt>
          <cx:pt idx="1793">6.8779190189726531</cx:pt>
          <cx:pt idx="1794">6.8756290842394989</cx:pt>
          <cx:pt idx="1795">6.8733316095359598</cx:pt>
          <cx:pt idx="1796">6.8710265973773863</cx:pt>
          <cx:pt idx="1797">6.8687140503051474</cx:pt>
          <cx:pt idx="1798">6.8663939708397956</cx:pt>
          <cx:pt idx="1799">6.8640663615296411</cx:pt>
          <cx:pt idx="1800">6.8617312249316669</cx:pt>
          <cx:pt idx="1801">6.8593885636045879</cx:pt>
          <cx:pt idx="1802">6.8570383801157959</cx:pt>
          <cx:pt idx="1803">6.8546806770430901</cx:pt>
          <cx:pt idx="1804">6.852315456972943</cx:pt>
          <cx:pt idx="1805">6.8499427225005016</cx:pt>
          <cx:pt idx="1806">6.8475624762243807</cx:pt>
          <cx:pt idx="1807">6.8451747207588092</cx:pt>
          <cx:pt idx="1808">6.8427794587162802</cx:pt>
          <cx:pt idx="1809">6.8403766927266352</cx:pt>
          <cx:pt idx="1810">6.8379664254301229</cx:pt>
          <cx:pt idx="1811">6.8355486594617876</cx:pt>
          <cx:pt idx="1812">6.833123397470553</cx:pt>
          <cx:pt idx="1813">6.8306906421348321</cx:pt>
          <cx:pt idx="1814">6.8282503960983423</cx:pt>
          <cx:pt idx="1815">6.825802662053376</cx:pt>
          <cx:pt idx="1816">6.8233474426800802</cx:pt>
          <cx:pt idx="1817">6.8208847406620725</cx:pt>
          <cx:pt idx="1818">6.8184145587159293</cx:pt>
          <cx:pt idx="1819">6.8159368995391461</cx:pt>
          <cx:pt idx="1820">6.8134517658465645</cx:pt>
          <cx:pt idx="1821">6.8109591603773136</cx:pt>
          <cx:pt idx="1822">6.808459085854909</cx:pt>
          <cx:pt idx="1823">6.8059515450150094</cx:pt>
          <cx:pt idx="1824">6.8034365406244994</cx:pt>
          <cx:pt idx="1825">6.8009140754242416</cx:pt>
          <cx:pt idx="1826">6.7983841521915274</cx:pt>
          <cx:pt idx="1827">6.7958467736967121</cx:pt>
          <cx:pt idx="1828">6.7933019427222909</cx:pt>
          <cx:pt idx="1829">6.7907496620576993</cx:pt>
          <cx:pt idx="1830">6.7881899345010464</cx:pt>
          <cx:pt idx="1831">6.7856227628712578</cx:pt>
          <cx:pt idx="1832">6.7830481499681765</cx:pt>
          <cx:pt idx="1833">6.7804660986176684</cx:pt>
          <cx:pt idx="1834">6.7778766116629443</cx:pt>
          <cx:pt idx="1835">6.7752796919281346</cx:pt>
          <cx:pt idx="1836">6.7726753422720636</cx:pt>
          <cx:pt idx="1837">6.7700635655431469</cx:pt>
          <cx:pt idx="1838">6.7674443646158213</cx:pt>
          <cx:pt idx="1839">6.7648177423523803</cx:pt>
          <cx:pt idx="1840">6.7621837016376691</cx:pt>
          <cx:pt idx="1841">6.7595422453582685</cx:pt>
          <cx:pt idx="1842">6.7568933764146353</cx:pt>
          <cx:pt idx="1843">6.7542370977054924</cx:pt>
          <cx:pt idx="1844">6.7515734121469109</cx:pt>
          <cx:pt idx="1845">6.7489023226636329</cx:pt>
          <cx:pt idx="1846">6.7462238321821379</cx:pt>
          <cx:pt idx="1847">6.743537943635844</cx:pt>
          <cx:pt idx="1848">6.7408446599720451</cx:pt>
          <cx:pt idx="1849">6.73814398415018</cx:pt>
          <cx:pt idx="1850">6.735435919124483</cx:pt>
          <cx:pt idx="1851">6.7327204678647998</cx:pt>
          <cx:pt idx="1852">6.7299976333583258</cx:pt>
          <cx:pt idx="1853">6.7272674185818451</cx:pt>
          <cx:pt idx="1854">6.7245298265260214</cx:pt>
          <cx:pt idx="1855">6.7217848602075385</cx:pt>
          <cx:pt idx="1856">6.7190325226222649</cx:pt>
          <cx:pt idx="1857">6.7162728167955574</cx:pt>
          <cx:pt idx="1858">6.7135057457527738</cx:pt>
          <cx:pt idx="1859">6.7107313125262111</cx:pt>
          <cx:pt idx="1860">6.7079495201620434</cx:pt>
          <cx:pt idx="1861">6.7051603717064454</cx:pt>
          <cx:pt idx="1862">6.7023638702159989</cx:pt>
          <cx:pt idx="1863">6.6995600187750446</cx:pt>
          <cx:pt idx="1864">6.6967488204366932</cx:pt>
          <cx:pt idx="1865">6.6939302782887538</cx:pt>
          <cx:pt idx="1866">6.6911043954329124</cx:pt>
          <cx:pt idx="1867">6.6882711749569754</cx:pt>
          <cx:pt idx="1868">6.6854306199695674</cx:pt>
          <cx:pt idx="1869">6.6825827335931924</cx:pt>
          <cx:pt idx="1870">6.6797275189399432</cx:pt>
          <cx:pt idx="1871">6.676864979149669</cx:pt>
          <cx:pt idx="1872">6.67399511735875</cx:pt>
          <cx:pt idx="1873">6.67111793671224</cx:pt>
          <cx:pt idx="1874">6.6682334403673353</cx:pt>
          <cx:pt idx="1875">6.665341631486438</cx:pt>
          <cx:pt idx="1876">6.6624425132440903</cx:pt>
          <cx:pt idx="1877">6.6595360888148383</cx:pt>
          <cx:pt idx="1878">6.6566223613836319</cx:pt>
          <cx:pt idx="1879">6.6537013341545075</cx:pt>
          <cx:pt idx="1880">6.650773010324559</cx:pt>
          <cx:pt idx="1881">6.6478373931082304</cx:pt>
          <cx:pt idx="1882">6.6448944857216974</cx:pt>
          <cx:pt idx="1883">6.6419442913932816</cx:pt>
          <cx:pt idx="1884">6.6389868133599759</cx:pt>
          <cx:pt idx="1885">6.6360220548622451</cx:pt>
          <cx:pt idx="1886">6.6330500191526944</cx:pt>
          <cx:pt idx="1887">6.6300707094874012</cx:pt>
          <cx:pt idx="1888">6.6270841291449916</cx:pt>
          <cx:pt idx="1889">6.624090281385012</cx:pt>
          <cx:pt idx="1890">6.6210891695017011</cx:pt>
          <cx:pt idx="1891">6.6180807967823609</cx:pt>
          <cx:pt idx="1892">6.6150651665229656</cx:pt>
          <cx:pt idx="1893">6.6120422820351017</cx:pt>
          <cx:pt idx="1894">6.609012146632093</cx:pt>
          <cx:pt idx="1895">6.6059747636359329</cx:pt>
          <cx:pt idx="1896">6.6029301363807607</cx:pt>
          <cx:pt idx="1897">6.5998782682024499</cx:pt>
          <cx:pt idx="1898">6.5968191624472814</cx:pt>
          <cx:pt idx="1899">6.5937528224719459</cx:pt>
          <cx:pt idx="1900">6.5906792516366028</cx:pt>
          <cx:pt idx="1901">6.5875984533170229</cx:pt>
          <cx:pt idx="1902">6.5845104308837747</cx:pt>
          <cx:pt idx="1903">6.5814151877299771</cx:pt>
          <cx:pt idx="1904">6.5783127272435458</cx:pt>
          <cx:pt idx="1905">6.5752030528401502</cx:pt>
          <cx:pt idx="1906">6.5720861679111762</cx:pt>
          <cx:pt idx="1907">6.5689620758861702</cx:pt>
          <cx:pt idx="1908">6.5658307801894775</cx:pt>
          <cx:pt idx="1909">6.5626922842558502</cx:pt>
          <cx:pt idx="1910">6.5595465915235103</cx:pt>
          <cx:pt idx="1911">6.5563937054462924</cx:pt>
          <cx:pt idx="1912">6.5532336294693572</cx:pt>
          <cx:pt idx="1913">6.5500663670847032</cx:pt>
          <cx:pt idx="1914">6.5468919217409605</cx:pt>
          <cx:pt idx="1915">6.5437102969249237</cx:pt>
          <cx:pt idx="1916">6.5405214961337945</cx:pt>
          <cx:pt idx="1917">6.5373255228526332</cx:pt>
          <cx:pt idx="1918">6.5341223805977231</cx:pt>
          <cx:pt idx="1919">6.530912072876677</cx:pt>
          <cx:pt idx="1920">6.5276946032075127</cx:pt>
          <cx:pt idx="1921">6.5244699751151884</cx:pt>
          <cx:pt idx="1922">6.5212381921524178</cx:pt>
          <cx:pt idx="1923">6.5179992578493637</cx:pt>
          <cx:pt idx="1924">6.5147531757570043</cx:pt>
          <cx:pt idx="1925">6.5114999494419319</cx:pt>
          <cx:pt idx="1926">6.5082395824672679</cx:pt>
          <cx:pt idx="1927">6.504972078406543</cx:pt>
          <cx:pt idx="1928">6.5016974408541035</cx:pt>
          <cx:pt idx="1929">6.498415673392155</cx:pt>
          <cx:pt idx="1930">6.4951267796150427</cx:pt>
          <cx:pt idx="1931">6.4918307631361971</cx:pt>
          <cx:pt idx="1932">6.4885276275725161</cx:pt>
          <cx:pt idx="1933">6.4852173765426322</cx:pt>
          <cx:pt idx="1934">6.4819000136721181</cx:pt>
          <cx:pt idx="1935">6.478575542610832</cx:pt>
          <cx:pt idx="1936">6.4752439669895496</cx:pt>
          <cx:pt idx="1937">6.4719052904685377</cx:pt>
          <cx:pt idx="1938">6.4685595167184724</cx:pt>
          <cx:pt idx="1939">6.465206649394414</cx:pt>
          <cx:pt idx="1940">6.4618466921809166</cx:pt>
          <cx:pt idx="1941">6.458479648759063</cx:pt>
          <cx:pt idx="1942">6.4551055228151411</cx:pt>
          <cx:pt idx="1943">6.4517243180701316</cx:pt>
          <cx:pt idx="1944">6.4483360382103232</cx:pt>
          <cx:pt idx="1945">6.4449406869584305</cx:pt>
          <cx:pt idx="1946">6.4415382680423763</cx:pt>
          <cx:pt idx="1947">6.4381287851883462</cx:pt>
          <cx:pt idx="1948">6.434712242134669</cx:pt>
          <cx:pt idx="1949">6.4312886426370204</cx:pt>
          <cx:pt idx="1950">6.4278579904371993</cx:pt>
          <cx:pt idx="1951">6.4244202893030264</cx:pt>
          <cx:pt idx="1952">6.420975543002319</cx:pt>
          <cx:pt idx="1953">6.4175237553202455</cx:pt>
          <cx:pt idx="1954">6.4140649300315626</cx:pt>
          <cx:pt idx="1955">6.4105990709387859</cx:pt>
          <cx:pt idx="1956">6.4071261818340188</cx:pt>
          <cx:pt idx="1957">6.4036462665319203</cx:pt>
          <cx:pt idx="1958">6.4001593288454117</cx:pt>
          <cx:pt idx="1959">6.3966653726012925</cx:pt>
          <cx:pt idx="1960">6.3931644016280984</cx:pt>
          <cx:pt idx="1961">6.3896564197665064</cx:pt>
          <cx:pt idx="1962">6.3861414308606648</cx:pt>
          <cx:pt idx="1963">6.3826194387703321</cx:pt>
          <cx:pt idx="1964">6.3790904473604719</cx:pt>
          <cx:pt idx="1965">6.3755544604873755</cx:pt>
          <cx:pt idx="1966">6.3720114820368243</cx:pt>
          <cx:pt idx="1967">6.368461515899801</cx:pt>
          <cx:pt idx="1968">6.3649045659620871</cx:pt>
          <cx:pt idx="1969">6.3613406361233418</cx:pt>
          <cx:pt idx="1970">6.3577697302988341</cx:pt>
          <cx:pt idx="1971">6.3541918524003673</cx:pt>
          <cx:pt idx="1972">6.3506070063484161</cx:pt>
          <cx:pt idx="1973">6.3470151960738628</cx:pt>
          <cx:pt idx="1974">6.3434164255284085</cx:pt>
          <cx:pt idx="1975">6.3398106986446709</cx:pt>
          <cx:pt idx="1976">6.3361980193795544</cx:pt>
          <cx:pt idx="1977">6.3325783916969023</cx:pt>
          <cx:pt idx="1978">6.3289518195657619</cx:pt>
          <cx:pt idx="1979">6.3253183069621191</cx:pt>
          <cx:pt idx="1980">6.3216778578741026</cx:pt>
          <cx:pt idx="1981">6.3180304762898434</cx:pt>
          <cx:pt idx="1982">6.3143761662096125</cx:pt>
          <cx:pt idx="1983">6.3107149316406206</cx:pt>
          <cx:pt idx="1984">6.3070467766039586</cx:pt>
          <cx:pt idx="1985">6.3033717051137748</cx:pt>
          <cx:pt idx="1986">6.2996897212033023</cx:pt>
          <cx:pt idx="1987">6.2960008289057736</cx:pt>
          <cx:pt idx="1988">6.292305032282175</cx:pt>
          <cx:pt idx="1989">6.2886023353692089</cx:pt>
          <cx:pt idx="1990">6.2848927422348018</cx:pt>
          <cx:pt idx="1991">6.2811762569399407</cx:pt>
          <cx:pt idx="1992">6.2774528835699002</cx:pt>
          <cx:pt idx="1993">6.2737226261995458</cx:pt>
          <cx:pt idx="1994">6.2699854889245596</cx:pt>
          <cx:pt idx="1995">6.2662414758423575</cx:pt>
          <cx:pt idx="1996">6.2624905910590307</cx:pt>
          <cx:pt idx="1997">6.2587328386841392</cx:pt>
          <cx:pt idx="1998">6.2549682228428551</cx:pt>
          <cx:pt idx="1999">6.2511967476638199</cx:pt>
          <cx:pt idx="2000">6.2474184172774114</cx:pt>
          <cx:pt idx="2001">6.2436332358365574</cx:pt>
          <cx:pt idx="2002">6.2398412074785723</cx:pt>
          <cx:pt idx="2003">6.2360423363719972</cx:pt>
          <cx:pt idx="2004">6.2322366266801685</cx:pt>
          <cx:pt idx="2005">6.2284240825820349</cx:pt>
          <cx:pt idx="2006">6.2246047082513414</cx:pt>
          <cx:pt idx="2007">6.2207785078705058</cx:pt>
          <cx:pt idx="2008">6.2169454856549065</cx:pt>
          <cx:pt idx="2009">6.2131056457886968</cx:pt>
          <cx:pt idx="2010">6.2092589924889889</cx:pt>
          <cx:pt idx="2011">6.2054055299815696</cx:pt>
          <cx:pt idx="2012">6.2015452624835516</cx:pt>
          <cx:pt idx="2013">6.1976781942311296</cx:pt>
          <cx:pt idx="2014">6.1938043294639673</cx:pt>
          <cx:pt idx="2015">6.1899236724304032</cx:pt>
          <cx:pt idx="2016">6.1860362273891827</cx:pt>
          <cx:pt idx="2017">6.1821419985990529</cx:pt>
          <cx:pt idx="2018">6.1782409903274331</cx:pt>
          <cx:pt idx="2019">6.1743332068642935</cx:pt>
          <cx:pt idx="2020">6.1704186524839946</cx:pt>
          <cx:pt idx="2021">6.1664973314886486</cx:pt>
          <cx:pt idx="2022">6.1625692481630248</cx:pt>
          <cx:pt idx="2023">6.1586344068317871</cx:pt>
          <cx:pt idx="2024">6.1546928118039883</cx:pt>
          <cx:pt idx="2025">6.1507444673921521</cx:pt>
          <cx:pt idx="2026">6.1467893779452307</cx:pt>
          <cx:pt idx="2027">6.142827547789623</cx:pt>
          <cx:pt idx="2028">6.1388589812586689</cx:pt>
          <cx:pt idx="2029">6.1348836827238715</cx:pt>
          <cx:pt idx="2030">6.1309016565393861</cx:pt>
          <cx:pt idx="2031">6.1269129070663091</cx:pt>
          <cx:pt idx="2032">6.1229174386865513</cx:pt>
          <cx:pt idx="2033">6.1189152557681457</cx:pt>
          <cx:pt idx="2034">6.1149063627172904</cx:pt>
          <cx:pt idx="2035">6.1108907639158963</cx:pt>
          <cx:pt idx="2036">6.1068684637771016</cx:pt>
          <cx:pt idx="2037">6.1028394667053671</cx:pt>
          <cx:pt idx="2038">6.098803777127709</cx:pt>
          <cx:pt idx="2039">6.0947613994572629</cx:pt>
          <cx:pt idx="2040">6.0907123381366555</cx:pt>
          <cx:pt idx="2041">6.0866565976050442</cx:pt>
          <cx:pt idx="2042">6.0825941823050567</cx:pt>
          <cx:pt idx="2043">6.0785250966966657</cx:pt>
          <cx:pt idx="2044">6.0744493452415806</cx:pt>
          <cx:pt idx="2045">6.0703669323980414</cx:pt>
          <cx:pt idx="2046">6.0662778626659195</cx:pt>
          <cx:pt idx="2047">6.0621821405138636</cx:pt>
          <cx:pt idx="2048">6.058079770429603</cx:pt>
          <cx:pt idx="2049">6.0539707569199495</cx:pt>
          <cx:pt idx="2050">6.0498551044917139</cx:pt>
          <cx:pt idx="2051">6.0457328176551774</cx:pt>
          <cx:pt idx="2052">6.0416039009327651</cx:pt>
          <cx:pt idx="2053">6.0374683588451656</cx:pt>
          <cx:pt idx="2054">6.033326195937355</cx:pt>
          <cx:pt idx="2055">6.0291774167473697</cx:pt>
          <cx:pt idx="2056">6.0250220258236533</cx:pt>
          <cx:pt idx="2057">6.0208600277302651</cx:pt>
          <cx:pt idx="2058">6.0166914270173848</cx:pt>
          <cx:pt idx="2059">6.0125162282681499</cx:pt>
          <cx:pt idx="2060">6.0083344360604976</cx:pt>
          <cx:pt idx="2061">6.0041460549740968</cx:pt>
          <cx:pt idx="2062">5.9999510896007608</cx:pt>
          <cx:pt idx="2063">5.995749544553119</cx:pt>
          <cx:pt idx="2064">5.9915414244316594</cx:pt>
          <cx:pt idx="2065">5.9873267338472758</cx:pt>
          <cx:pt idx="2066">5.9831054774247407</cx:pt>
          <cx:pt idx="2067">5.9788776597922979</cx:pt>
          <cx:pt idx="2068">5.9746432855903304</cx:pt>
          <cx:pt idx="2069">5.9704023594592259</cx:pt>
          <cx:pt idx="2070">5.9661548860428377</cx:pt>
          <cx:pt idx="2071">5.9619008700179803</cx:pt>
          <cx:pt idx="2072">5.9576403160319789</cx:pt>
          <cx:pt idx="2073">5.9533732287564423</cx:pt>
          <cx:pt idx="2074">5.949099612889003</cx:pt>
          <cx:pt idx="2075">5.9448194730960662</cx:pt>
          <cx:pt idx="2076">5.9405328140839373</cx:pt>
          <cx:pt idx="2077">5.9362396405467779</cx:pt>
          <cx:pt idx="2078">5.9319399572013012</cx:pt>
          <cx:pt idx="2079">5.9276337687434042</cx:pt>
          <cx:pt idx="2080">5.923321079917554</cx:pt>
          <cx:pt idx="2081">5.9190018954456693</cx:pt>
          <cx:pt idx="2082">5.9146762200566059</cx:pt>
          <cx:pt idx="2083">5.9103440585035054</cx:pt>
          <cx:pt idx="2084">5.9060054155325723</cx:pt>
          <cx:pt idx="2085">5.9016602959004185</cx:pt>
          <cx:pt idx="2086">5.8973087043757975</cx:pt>
          <cx:pt idx="2087">5.8929506457309353</cx:pt>
          <cx:pt idx="2088">5.8885861247380547</cx:pt>
          <cx:pt idx="2089">5.8842151461954009</cx:pt>
          <cx:pt idx="2090">5.8798377148856078</cx:pt>
          <cx:pt idx="2091">5.8754538356121238</cx:pt>
          <cx:pt idx="2092">5.8710635131870719</cx:pt>
          <cx:pt idx="2093">5.8666667524173715</cx:pt>
          <cx:pt idx="2094">5.8622635581255524</cx:pt>
          <cx:pt idx="2095">5.8578539351445551</cx:pt>
          <cx:pt idx="2096">5.8534378883142582</cx:pt>
          <cx:pt idx="2097">5.8490154224676019</cx:pt>
          <cx:pt idx="2098">5.844586542458341</cx:pt>
          <cx:pt idx="2099">5.8401512531454367</cx:pt>
          <cx:pt idx="2100">5.8357095593861157</cx:pt>
          <cx:pt idx="2101">5.8312614660566835</cx:pt>
          <cx:pt idx="2102">5.8268069780369194</cx:pt>
          <cx:pt idx="2103">5.8223461002100683</cx:pt>
          <cx:pt idx="2104">5.8178788374628478</cx:pt>
          <cx:pt idx="2105">5.8134051946975855</cx:pt>
          <cx:pt idx="2106">5.8089251768235481</cx:pt>
          <cx:pt idx="2107">5.8044387887500051</cx:pt>
          <cx:pt idx="2108">5.7999460353983654</cx:pt>
          <cx:pt idx="2109">5.7954469216969784</cx:pt>
          <cx:pt idx="2110">5.7909414525724596</cx:pt>
          <cx:pt idx="2111">5.7864296329687708</cx:pt>
          <cx:pt idx="2112">5.7819114678402812</cx:pt>
          <cx:pt idx="2113">5.7773869621396274</cx:pt>
          <cx:pt idx="2114">5.7728561208211797</cx:pt>
          <cx:pt idx="2115">5.7683189488566544</cx:pt>
          <cx:pt idx="2116">5.7637754512299129</cx:pt>
          <cx:pt idx="2117">5.7592256329109386</cx:pt>
          <cx:pt idx="2118">5.7546694988974689</cx:pt>
          <cx:pt idx="2119">5.7501070541803037</cx:pt>
          <cx:pt idx="2120">5.7455383037675887</cx:pt>
          <cx:pt idx="2121">5.7409632526692072</cx:pt>
          <cx:pt idx="2122">5.7363819059002426</cx:pt>
          <cx:pt idx="2123">5.7317942684827203</cx:pt>
          <cx:pt idx="2124">5.7272003454542784</cx:pt>
          <cx:pt idx="2125">5.7226001418421433</cx:pt>
          <cx:pt idx="2126">5.7179936627013008</cx:pt>
          <cx:pt idx="2127">5.7133809130815312</cx:pt>
          <cx:pt idx="2128">5.7087618980343482</cx:pt>
          <cx:pt idx="2129">5.7041366226320829</cx:pt>
          <cx:pt idx="2130">5.6995050919435988</cx:pt>
          <cx:pt idx="2131">5.6948673110516355</cx:pt>
          <cx:pt idx="2132">5.6902232850354615</cx:pt>
          <cx:pt idx="2133">5.6855730189951661</cx:pt>
          <cx:pt idx="2134">5.6809165180273649</cx:pt>
          <cx:pt idx="2135">5.6762537872356162</cx:pt>
          <cx:pt idx="2136">5.6715848317321491</cx:pt>
          <cx:pt idx="2137">5.6669096566482748</cx:pt>
          <cx:pt idx="2138">5.6622282670996951</cx:pt>
          <cx:pt idx="2139">5.6575406682246587</cx:pt>
          <cx:pt idx="2140">5.6528468651579482</cx:pt>
          <cx:pt idx="2141">5.6481468630586313</cx:pt>
          <cx:pt idx="2142">5.6434406670684281</cx:pt>
          <cx:pt idx="2143">5.6387282823533447</cx:pt>
          <cx:pt idx="2144">5.6340097140863268</cx:pt>
          <cx:pt idx="2145">5.629284967431647</cx:pt>
          <cx:pt idx="2146">5.6245540475761278</cx:pt>
          <cx:pt idx="2147">5.6198169597117955</cx:pt>
          <cx:pt idx="2148">5.61507370902721</cx:pt>
          <cx:pt idx="2149">5.6103243007282755</cx:pt>
          <cx:pt idx="2150">5.6055687400104883</cx:pt>
          <cx:pt idx="2151">5.6008070321109802</cx:pt>
          <cx:pt idx="2152">5.5960391822356543</cx:pt>
          <cx:pt idx="2153">5.591265195614703</cx:pt>
          <cx:pt idx="2154">5.5864850774869907</cx:pt>
          <cx:pt idx="2155">5.5816988330983222</cx:pt>
          <cx:pt idx="2156">5.5769064676875617</cx:pt>
          <cx:pt idx="2157">5.5721079865178602</cx:pt>
          <cx:pt idx="2158">5.56730339484543</cx:pt>
          <cx:pt idx="2159">5.5624926979455651</cx:pt>
          <cx:pt idx="2160">5.5576759010848855</cx:pt>
          <cx:pt idx="2161">5.5528530095577677</cx:pt>
          <cx:pt idx="2162">5.5480240286447104</cx:pt>
          <cx:pt idx="2163">5.5431889636383538</cx:pt>
          <cx:pt idx="2164">5.5383478198556269</cx:pt>
          <cx:pt idx="2165">5.5335006025839659</cx:pt>
          <cx:pt idx="2166">5.5286473171559098</cx:pt>
          <cx:pt idx="2167">5.5237879688883886</cx:pt>
          <cx:pt idx="2168">5.5189225631104701</cx:pt>
          <cx:pt idx="2169">5.5140511051564314</cx:pt>
          <cx:pt idx="2170">5.5091736003657497</cx:pt>
          <cx:pt idx="2171">5.5042900540952511</cx:pt>
          <cx:pt idx="2172">5.4994004716982934</cx:pt>
          <cx:pt idx="2173">5.4945048585299663</cx:pt>
          <cx:pt idx="2174">5.4896032199644456</cx:pt>
          <cx:pt idx="2175">5.4846955613759016</cx:pt>
          <cx:pt idx="2176">5.4797818881454488</cx:pt>
          <cx:pt idx="2177">5.4748622056594032</cx:pt>
          <cx:pt idx="2178">5.4699365193231628</cx:pt>
          <cx:pt idx="2179">5.4650048345247786</cx:pt>
          <cx:pt idx="2180">5.4600671566817915</cx:pt>
          <cx:pt idx="2181">5.4551234912048052</cx:pt>
          <cx:pt idx="2182">5.4501738435148299</cx:pt>
          <cx:pt idx="2183">5.4452182190432854</cx:pt>
          <cx:pt idx="2184">5.440256623219855</cx:pt>
          <cx:pt idx="2185">5.4352890614898373</cx:pt>
          <cx:pt idx="2186">5.4303155393002625</cx:pt>
          <cx:pt idx="2187">5.4253360620998974</cx:pt>
          <cx:pt idx="2188">5.4203506353531221</cx:pt>
          <cx:pt idx="2189">5.4153592645312525</cx:pt>
          <cx:pt idx="2190">5.4103619551038733</cx:pt>
          <cx:pt idx="2191">5.405358712547506</cx:pt>
          <cx:pt idx="2192">5.4003495423542853</cx:pt>
          <cx:pt idx="2193">5.3953344500180798</cx:pt>
          <cx:pt idx="2194">5.3903134410310249</cx:pt>
          <cx:pt idx="2195">5.385286520906071</cx:pt>
          <cx:pt idx="2196">5.3802536951579052</cx:pt>
          <cx:pt idx="2197">5.3752149693012115</cx:pt>
          <cx:pt idx="2198">5.3701703488576165</cx:pt>
          <cx:pt idx="2199">5.3651198393695614</cx:pt>
          <cx:pt idx="2200">5.3600634463656096</cx:pt>
          <cx:pt idx="2201">5.3550011753934061</cx:pt>
          <cx:pt idx="2202">5.3499330320110063</cx:pt>
          <cx:pt idx="2203">5.3448590217677889</cx:pt>
          <cx:pt idx="2204">5.3397791502304841</cx:pt>
          <cx:pt idx="2205">5.3346934229744907</cx:pt>
          <cx:pt idx="2206">5.3296018455682717</cx:pt>
          <cx:pt idx="2207">5.3245044236063102</cx:pt>
          <cx:pt idx="2208">5.3194011626674778</cx:pt>
          <cx:pt idx="2209">5.314292068353196</cx:pt>
          <cx:pt idx="2210">5.3091771462700912</cx:pt>
          <cx:pt idx="2211">5.3040564020178511</cx:pt>
          <cx:pt idx="2212">5.2989298412204482</cx:pt>
          <cx:pt idx="2213">5.2937974694966528</cx:pt>
          <cx:pt idx="2214">5.2886592924739073</cx:pt>
          <cx:pt idx="2215">5.2835153157900629</cx:pt>
          <cx:pt idx="2216">5.2783655450829716</cx:pt>
          <cx:pt idx="2217">5.2732099859991584</cx:pt>
          <cx:pt idx="2218">5.2680486441920857</cx:pt>
          <cx:pt idx="2219">5.2628815253290968</cx:pt>
          <cx:pt idx="2220">5.2577086350671234</cx:pt>
          <cx:pt idx="2221">5.2525299790856517</cx:pt>
          <cx:pt idx="2222">5.247345563060696</cx:pt>
          <cx:pt idx="2223">5.24215539267521</cx:pt>
          <cx:pt idx="2224">5.2369594736294962</cx:pt>
          <cx:pt idx="2225">5.2317578116099774</cx:pt>
          <cx:pt idx="2226">5.2265504123290976</cx:pt>
          <cx:pt idx="2227">5.2213372814923638</cx:pt>
          <cx:pt idx="2228">5.2161184248243622</cx:pt>
          <cx:pt idx="2229">5.2108938480340674</cx:pt>
          <cx:pt idx="2230">5.2056635568668854</cx:pt>
          <cx:pt idx="2231">5.2004275570508716</cx:pt>
          <cx:pt idx="2232">5.1951858543279608</cx:pt>
          <cx:pt idx="2233">5.1899384544452918</cx:pt>
          <cx:pt idx="2234">5.1846853631586782</cx:pt>
          <cx:pt idx="2235">5.179426586232605</cx:pt>
          <cx:pt idx="2236">5.1741621294228848</cx:pt>
          <cx:pt idx="2237">5.168891998516556</cx:pt>
          <cx:pt idx="2238">5.1636161992867775</cx:pt>
          <cx:pt idx="2239">5.1583347375119128</cx:pt>
          <cx:pt idx="2240">5.1530476189946137</cx:pt>
          <cx:pt idx="2241">5.1477548495340582</cx:pt>
          <cx:pt idx="2242">5.1424564349207555</cx:pt>
          <cx:pt idx="2243">5.1371523809747019</cx:pt>
          <cx:pt idx="2244">5.1318426935158952</cx:pt>
          <cx:pt idx="2245">5.1265273783556582</cx:pt>
          <cx:pt idx="2246">5.1212064413365397</cx:pt>
          <cx:pt idx="2247">5.1158798882837422</cx:pt>
          <cx:pt idx="2248">5.1105477250415472</cx:pt>
          <cx:pt idx="2249">5.1052099574559753</cx:pt>
          <cx:pt idx="2250">5.0998665913834511</cx:pt>
          <cx:pt idx="2251">5.0945176326821358</cx:pt>
          <cx:pt idx="2252">5.0891630872171305</cx:pt>
          <cx:pt idx="2253">5.0838029608552686</cx:pt>
          <cx:pt idx="2254">5.0784372594859377</cx:pt>
          <cx:pt idx="2255">5.0730659889915843</cx:pt>
          <cx:pt idx="2256">5.0676891552511876</cx:pt>
          <cx:pt idx="2257">5.0623067641697439</cx:pt>
          <cx:pt idx="2258">5.0569188216505188</cx:pt>
          <cx:pt idx="2259">5.0515253335967767</cx:pt>
          <cx:pt idx="2260">5.0461263059291275</cx:pt>
          <cx:pt idx="2261">5.0407217445647134</cx:pt>
          <cx:pt idx="2262">5.0353116554276154</cx:pt>
          <cx:pt idx="2263">5.0298960444575265</cx:pt>
          <cx:pt idx="2264">5.0244749175854668</cx:pt>
          <cx:pt idx="2265">5.0190482807667411</cx:pt>
          <cx:pt idx="2266">5.0136161399445127</cx:pt>
          <cx:pt idx="2267">5.0081785010740871</cx:pt>
          <cx:pt idx="2268">5.0027353701229131</cx:pt>
          <cx:pt idx="2269">4.9972867530601732</cx:pt>
          <cx:pt idx="2270">4.9918326558550525</cx:pt>
          <cx:pt idx="2271">4.9863730845044891</cx:pt>
          <cx:pt idx="2272">4.9809080449759318</cx:pt>
          <cx:pt idx="2273">4.9754375432715241</cx:pt>
          <cx:pt idx="2274">4.9699615853934089</cx:pt>
          <cx:pt idx="2275">4.9644801773367915</cx:pt>
          <cx:pt idx="2276">4.9589933251263654</cx:pt>
          <cx:pt idx="2277">4.9535010347694781</cx:pt>
          <cx:pt idx="2278">4.948003312287355</cx:pt>
          <cx:pt idx="2279">4.9425001637116299</cx:pt>
          <cx:pt idx="2280">4.9369915950895491</cx:pt>
          <cx:pt idx="2281">4.9314776124423361</cx:pt>
          <cx:pt idx="2282">4.9259582218224436</cx:pt>
          <cx:pt idx="2283">4.9204334292944631</cx:pt>
          <cx:pt idx="2284">4.9149032409039064</cx:pt>
          <cx:pt idx="2285">4.9093676627153666</cx:pt>
          <cx:pt idx="2286">4.9038267008073149</cx:pt>
          <cx:pt idx="2287">4.8982803612512837</cx:pt>
          <cx:pt idx="2288">4.8927286501292135</cx:pt>
          <cx:pt idx="2289">4.8871715735334522</cx:pt>
          <cx:pt idx="2290">4.8816091375494111</cx:pt>
          <cx:pt idx="2291">4.8760413482867859</cx:pt>
          <cx:pt idx="2292">4.870468211850068</cx:pt>
          <cx:pt idx="2293">4.8648897343402799</cx:pt>
          <cx:pt idx="2294">4.8593059218844656</cx:pt>
          <cx:pt idx="2295">4.8537167806027295</cx:pt>
          <cx:pt idx="2296">4.848122316632522</cx:pt>
          <cx:pt idx="2297">4.8425225360939486</cx:pt>
          <cx:pt idx="2298">4.8369174451418084</cx:pt>
          <cx:pt idx="2299">4.831307049910083</cx:pt>
          <cx:pt idx="2300">4.8256913565639801</cx:pt>
          <cx:pt idx="2301">4.8200703712513588</cx:pt>
          <cx:pt idx="2302">4.814444100142631</cx:pt>
          <cx:pt idx="2303">4.8088125494064746</cx:pt>
          <cx:pt idx="2304">4.8031757252115641</cx:pt>
          <cx:pt idx="2305">4.7975336337543331</cx:pt>
          <cx:pt idx="2306">4.7918862812086624</cx:pt>
          <cx:pt idx="2307">4.7862336737744542</cx:pt>
          <cx:pt idx="2308">4.7805758176446691</cx:pt>
          <cx:pt idx="2309">4.7749127190313541</cx:pt>
          <cx:pt idx="2310">4.7692443841361456</cx:pt>
          <cx:pt idx="2311">4.7635708191814956</cx:pt>
          <cx:pt idx="2312">4.7578920303915915</cx:pt>
          <cx:pt idx="2313">4.7522080239836839</cx:pt>
          <cx:pt idx="2314">4.7465188062010419</cx:pt>
          <cx:pt idx="2315">4.740824383276526</cx:pt>
          <cx:pt idx="2316">4.7351247614551424</cx:pt>
          <cx:pt idx="2317">4.7294199469923024</cx:pt>
          <cx:pt idx="2318">4.7237099461399508</cx:pt>
          <cx:pt idx="2319">4.7179947651587035</cx:pt>
          <cx:pt idx="2320">4.7122744103161169</cx:pt>
          <cx:pt idx="2321">4.7065488878970942</cx:pt>
          <cx:pt idx="2322">4.7008182041570477</cx:pt>
          <cx:pt idx="2323">4.6950823653999638</cx:pt>
          <cx:pt idx="2324">4.6893413779107442</cx:pt>
          <cx:pt idx="2325">4.6835952479812315</cx:pt>
          <cx:pt idx="2326">4.6778439819119413</cx:pt>
          <cx:pt idx="2327">4.6720875860207371</cx:pt>
          <cx:pt idx="2328">4.6663260666081339</cx:pt>
          <cx:pt idx="2329">4.660559429991995</cx:pt>
          <cx:pt idx="2330">4.6547876825109995</cx:pt>
          <cx:pt idx="2331">4.6490108304795417</cx:pt>
          <cx:pt idx="2332">4.6432288802380342</cx:pt>
          <cx:pt idx="2333">4.6374418381286278</cx:pt>
          <cx:pt idx="2334">4.6316497104900014</cx:pt>
          <cx:pt idx="2335">4.6258525036868559</cx:pt>
          <cx:pt idx="2336">4.6200502240648085</cx:pt>
          <cx:pt idx="2337">4.6142428779937656</cx:pt>
          <cx:pt idx="2338">4.6084304718366917</cx:pt>
          <cx:pt idx="2339">4.6026130119721644</cx:pt>
          <cx:pt idx="2340">4.5967905047770294</cx:pt>
          <cx:pt idx="2341">4.5909629566385366</cx:pt>
          <cx:pt idx="2342">4.585130373945673</cx:pt>
          <cx:pt idx="2343">4.5792927630978335</cx:pt>
          <cx:pt idx="2344">4.5734501304909445</cx:pt>
          <cx:pt idx="2345">4.567602482533073</cx:pt>
          <cx:pt idx="2346">4.5617498256461664</cx:pt>
          <cx:pt idx="2347">4.5558921662348233</cx:pt>
          <cx:pt idx="2348">4.5500295107348681</cx:pt>
          <cx:pt idx="2349">4.544161865564778</cx:pt>
          <cx:pt idx="2350">4.5382892371638448</cx:pt>
          <cx:pt idx="2351">4.532411631974834</cx:pt>
          <cx:pt idx="2352">4.5265290564387719</cx:pt>
          <cx:pt idx="2353">4.5206415170123</cx:pt>
          <cx:pt idx="2354">4.5147490201433857</cx:pt>
          <cx:pt idx="2355">4.5088515722990774</cx:pt>
          <cx:pt idx="2356">4.5029491799516288</cx:pt>
          <cx:pt idx="2357">4.4970418495663553</cx:pt>
          <cx:pt idx="2358">4.4911295876172428</cx:pt>
          <cx:pt idx="2359">4.4852124005990976</cx:pt>
          <cx:pt idx="2360">4.479290294996316</cx:pt>
          <cx:pt idx="2361">4.4733632772984979</cx:pt>
          <cx:pt idx="2362">4.4674313540125912</cx:pt>
          <cx:pt idx="2363">4.461494531643809</cx:pt>
          <cx:pt idx="2364">4.4555528166886909</cx:pt>
          <cx:pt idx="2365">4.4496062156819391</cx:pt>
          <cx:pt idx="2366">4.443654735137442</cx:pt>
          <cx:pt idx="2367">4.4376983815742896</cx:pt>
          <cx:pt idx="2368">4.4317371615341248</cx:pt>
          <cx:pt idx="2369">4.4257710815551192</cx:pt>
          <cx:pt idx="2370">4.4198001481633025</cx:pt>
          <cx:pt idx="2371">4.413824367931543</cx:pt>
          <cx:pt idx="2372">4.4078437473962779</cx:pt>
          <cx:pt idx="2373">4.401858293116498</cx:pt>
          <cx:pt idx="2374">4.3958680116633344</cx:pt>
          <cx:pt idx="2375">4.3898729095975115</cx:pt>
          <cx:pt idx="2376">4.3838729935040401</cx:pt>
          <cx:pt idx="2377">4.3778682699523177</cx:pt>
          <cx:pt idx="2378">4.3718587455290887</cx:pt>
          <cx:pt idx="2379">4.3658444268297734</cx:pt>
          <cx:pt idx="2380">4.35982532044632</cx:pt>
          <cx:pt idx="2381">4.3538014329810864</cx:pt>
          <cx:pt idx="2382">4.347772771038164</cx:pt>
          <cx:pt idx="2383">4.3417393412285845</cx:pt>
          <cx:pt idx="2384">4.3357011501703182</cx:pt>
          <cx:pt idx="2385">4.3296582044813352</cx:pt>
          <cx:pt idx="2386">4.3236105107934826</cx:pt>
          <cx:pt idx="2387">4.3175580757368746</cx:pt>
          <cx:pt idx="2388">4.3115009059502967</cx:pt>
          <cx:pt idx="2389">4.305439008069067</cx:pt>
          <cx:pt idx="2390">4.2993723887527899</cx:pt>
          <cx:pt idx="2391">4.2933010546385155</cx:pt>
          <cx:pt idx="2392">4.2872250124014606</cx:pt>
          <cx:pt idx="2393">4.2811442686942893</cx:pt>
          <cx:pt idx="2394">4.2750588301852801</cx:pt>
          <cx:pt idx="2395">4.2689687035496471</cx:pt>
          <cx:pt idx="2396">4.262873895471281</cx:pt>
          <cx:pt idx="2397">4.2567744126271316</cx:pt>
          <cx:pt idx="2398">4.2506702617062935</cx:pt>
          <cx:pt idx="2399">4.2445614494030641</cx:pt>
          <cx:pt idx="2400">4.2384479824221497</cx:pt>
          <cx:pt idx="2401">4.2323298674595833</cx:pt>
          <cx:pt idx="2402">4.2262071112304787</cx:pt>
          <cx:pt idx="2403">4.2200797204430121</cx:pt>
          <cx:pt idx="2404">4.2139477018244413</cx:pt>
          <cx:pt idx="2405">4.2078110620985543</cx:pt>
          <cx:pt idx="2406">4.201669807987404</cx:pt>
          <cx:pt idx="2407">4.195523946232127</cx:pt>
          <cx:pt idx="2408">4.1893734835669187</cx:pt>
          <cx:pt idx="2409">4.1832184267433234</cx:pt>
          <cx:pt idx="2410">4.1770587825076806</cx:pt>
          <cx:pt idx="2411">4.1708945576132699</cx:pt>
          <cx:pt idx="2412">4.164725758823776</cx:pt>
          <cx:pt idx="2413">4.1585523929011519</cx:pt>
          <cx:pt idx="2414">4.1523744666142894</cx:pt>
          <cx:pt idx="2415">4.1461919867424868</cx:pt>
          <cx:pt idx="2416">4.1400049600581053</cx:pt>
          <cx:pt idx="2417">4.1338133933560561</cx:pt>
          <cx:pt idx="2418">4.1276172934191084</cx:pt>
          <cx:pt idx="2419">4.1214166670387051</cx:pt>
          <cx:pt idx="2420">4.1152115210288382</cx:pt>
          <cx:pt idx="2421">4.1090018621757487</cx:pt>
          <cx:pt idx="2422">4.1027876973055708</cx:pt>
          <cx:pt idx="2423">4.0965690332253608</cx:pt>
          <cx:pt idx="2424">4.0903458767491134</cx:pt>
          <cx:pt idx="2425">4.0841182347099023</cx:pt>
          <cx:pt idx="2426">4.0778861139373346</cx:pt>
          <cx:pt idx="2427">4.0716495212558126</cx:pt>
          <cx:pt idx="2428">4.0654084635174943</cx:pt>
          <cx:pt idx="2429">4.0591629475571906</cx:pt>
          <cx:pt idx="2430">4.052912980230527</cx:pt>
          <cx:pt idx="2431">4.0466585683827248</cx:pt>
          <cx:pt idx="2432">4.0403997188815515</cx:pt>
          <cx:pt idx="2433">4.03413643858784</cx:pt>
          <cx:pt idx="2434">4.027868734367626</cx:pt>
          <cx:pt idx="2435">4.0215966130886791</cx:pt>
          <cx:pt idx="2436">4.015320081646526</cx:pt>
          <cx:pt idx="2437">4.0090391469072006</cx:pt>
          <cx:pt idx="2438">4.0027538157662299</cx:pt>
          <cx:pt idx="2439">3.9964640951156705</cx:pt>
          <cx:pt idx="2440">3.9901699918510474</cx:pt>
          <cx:pt idx="2441">3.9838715128782951</cx:pt>
          <cx:pt idx="2442">3.9775686650981439</cx:pt>
          <cx:pt idx="2443">3.9712614554304055</cx:pt>
          <cx:pt idx="2444">3.9649498907810137</cx:pt>
          <cx:pt idx="2445">3.9586339780836588</cx:pt>
          <cx:pt idx="2446">3.9523137242598869</cx:pt>
          <cx:pt idx="2447">3.9459891362364496</cx:pt>
          <cx:pt idx="2448">3.9396602209505054</cx:pt>
          <cx:pt idx="2449">3.9333269853513571</cx:pt>
          <cx:pt idx="2450">3.9269894363692242</cx:pt>
          <cx:pt idx="2451">3.9206475809620835</cx:pt>
          <cx:pt idx="2452">3.9143014260879099</cx:pt>
          <cx:pt idx="2453">3.9079509787012108</cx:pt>
          <cx:pt idx="2454">3.9015962457651652</cx:pt>
          <cx:pt idx="2455">3.8952372342550974</cx:pt>
          <cx:pt idx="2456">3.8888739511324517</cx:pt>
          <cx:pt idx="2457">3.882506403388164</cx:pt>
          <cx:pt idx="2458">3.8761345980010269</cx:pt>
          <cx:pt idx="2459">3.8697585419533027</cx:pt>
          <cx:pt idx="2460">3.8633782422411307</cx:pt>
          <cx:pt idx="2461">3.8569937058606509</cx:pt>
          <cx:pt idx="2462">3.8506049398149416</cx:pt>
          <cx:pt idx="2463">3.8442119511088171</cx:pt>
          <cx:pt idx="2464">3.8378147467540287</cx:pt>
          <cx:pt idx="2465">3.8314133337640639</cx:pt>
          <cx:pt idx="2466">3.8250077191593483</cx:pt>
          <cx:pt idx="2467">3.8185979099637777</cx:pt>
          <cx:pt idx="2468">3.8121839132064519</cx:pt>
          <cx:pt idx="2469">3.8057657359234081</cx:pt>
          <cx:pt idx="2470">3.7993433851524205</cx:pt>
          <cx:pt idx="2471">3.7929168679347312</cx:pt>
          <cx:pt idx="2472">3.786486191320257</cx:pt>
          <cx:pt idx="2473">3.7800513623571783</cx:pt>
          <cx:pt idx="2474">3.7736123881058208</cx:pt>
          <cx:pt idx="2475">3.7671692756247737</cx:pt>
          <cx:pt idx="2476">3.760722031979566</cx:pt>
          <cx:pt idx="2477">3.7542706642461345</cx:pt>
          <cx:pt idx="2478">3.7478151794900079</cx:pt>
          <cx:pt idx="2479">3.7413555847957971</cx:pt>
          <cx:pt idx="2480">3.7348918872463779</cx:pt>
          <cx:pt idx="2481">3.7284240939332998</cx:pt>
          <cx:pt idx="2482">3.7219522119429085</cx:pt>
          <cx:pt idx="2483">3.7154762483754267</cx:pt>
          <cx:pt idx="2484">3.7089962103328129</cx:pt>
          <cx:pt idx="2485">3.7025121049256979</cx:pt>
          <cx:pt idx="2486">3.6960239392525711</cx:pt>
          <cx:pt idx="2487">3.6895317204431457</cx:pt>
          <cx:pt idx="2488">3.6830354556028482</cx:pt>
          <cx:pt idx="2489">3.6765351518665974</cx:pt>
          <cx:pt idx="2490">3.6700308163589019</cx:pt>
          <cx:pt idx="2491">3.6635224562146798</cx:pt>
          <cx:pt idx="2492">3.6570100785636441</cx:pt>
          <cx:pt idx="2493">3.6504936905528558</cx:pt>
          <cx:pt idx="2494">3.6439732993328451</cx:pt>
          <cx:pt idx="2495">3.6374489120437339</cx:pt>
          <cx:pt idx="2496">3.6309205358516645</cx:pt>
          <cx:pt idx="2497">3.6243881779054328</cx:pt>
          <cx:pt idx="2498">3.6178518453781199</cx:pt>
          <cx:pt idx="2499">3.6113115454271956</cx:pt>
          <cx:pt idx="2500">3.6047672852344141</cx:pt>
          <cx:pt idx="2501">3.5982190719711231</cx:pt>
          <cx:pt idx="2502">3.5916669128190777</cx:pt>
          <cx:pt idx="2503">3.5851108149617672</cx:pt>
          <cx:pt idx="2504">3.5785507855913554</cx:pt>
          <cx:pt idx="2505">3.5719868319052104</cx:pt>
          <cx:pt idx="2506">3.5654189610954958</cx:pt>
          <cx:pt idx="2507">3.558847180368252</cx:pt>
          <cx:pt idx="2508">3.5522714969225824</cx:pt>
          <cx:pt idx="2509">3.5456919179818747</cx:pt>
          <cx:pt idx="2510">3.5391084507539055</cx:pt>
          <cx:pt idx="2511">3.5325211024585941</cx:pt>
          <cx:pt idx="2512">3.5259298803227979</cx:pt>
          <cx:pt idx="2513">3.5193347915699058</cx:pt>
          <cx:pt idx="2514">3.5127358434337146</cx:pt>
          <cx:pt idx="2515">3.5061330431549602</cx:pt>
          <cx:pt idx="2516">3.4995263979726436</cx:pt>
          <cx:pt idx="2517">3.4929159151275009</cx:pt>
          <cx:pt idx="2518">3.4863016018741448</cx:pt>
          <cx:pt idx="2519">3.4796834654602509</cx:pt>
          <cx:pt idx="2520">3.4730615131491058</cx:pt>
          <cx:pt idx="2521">3.4664357521987932</cx:pt>
          <cx:pt idx="2522">3.4598061898795383</cx:pt>
          <cx:pt idx="2523">3.4531728334598331</cx:pt>
          <cx:pt idx="2524">3.4465356902029649</cx:pt>
          <cx:pt idx="2525">3.4398947674086493</cx:pt>
          <cx:pt idx="2526">3.4332500723436437</cx:pt>
          <cx:pt idx="2527">3.4266016122989909</cx:pt>
          <cx:pt idx="2528">3.4199493945622632</cx:pt>
          <cx:pt idx="2529">3.413293426433178</cx:pt>
          <cx:pt idx="2530">3.4066337152149213</cx:pt>
          <cx:pt idx="2531">3.3999702681985351</cx:pt>
          <cx:pt idx="2532">3.3933030926976135</cx:pt>
          <cx:pt idx="2533">3.386632196030956</cx:pt>
          <cx:pt idx="2534">3.3799575855017472</cx:pt>
          <cx:pt idx="2535">3.3732792684339903</cx:pt>
          <cx:pt idx="2536">3.3665972521534222</cx:pt>
          <cx:pt idx="2537">3.3599115439875149</cx:pt>
          <cx:pt idx="2538">3.3532221512602711</cx:pt>
          <cx:pt idx="2539">3.3465290813217141</cx:pt>
          <cx:pt idx="2540">3.3398323415010505</cx:pt>
          <cx:pt idx="2541">3.3331319391430996</cx:pt>
          <cx:pt idx="2542">3.3264278815996198</cx:pt>
          <cx:pt idx="2543">3.3197201762171642</cx:pt>
          <cx:pt idx="2544">3.3130088303578997</cx:pt>
          <cx:pt idx="2545">3.3062938513735847</cx:pt>
          <cx:pt idx="2546">3.2995752466367936</cx:pt>
          <cx:pt idx="2547">3.2928530235131621</cx:pt>
          <cx:pt idx="2548">3.2861271893665918</cx:pt>
          <cx:pt idx="2549">3.2793977515800652</cx:pt>
          <cx:pt idx="2550">3.2726647175348318</cx:pt>
          <cx:pt idx="2551">3.2659280946104041</cx:pt>
          <cx:pt idx="2552">3.25918789019497</cx:pt>
          <cx:pt idx="2553">3.2524441116784515</cx:pt>
          <cx:pt idx="2554">3.245696766459444</cx:pt>
          <cx:pt idx="2555">3.2389458619365428</cx:pt>
          <cx:pt idx="2556">3.2321914055135488</cx:pt>
          <cx:pt idx="2557">3.2254334045959956</cx:pt>
          <cx:pt idx="2558">3.2186718665946219</cx:pt>
          <cx:pt idx="2559">3.2119067989201664</cx:pt>
          <cx:pt idx="2560">3.2051382090041853</cx:pt>
          <cx:pt idx="2561">3.1983661042574161</cx:pt>
          <cx:pt idx="2562">3.1915904921114153</cx:pt>
          <cx:pt idx="2563">3.1848113799907987</cx:pt>
          <cx:pt idx="2564">3.1780287753392642</cx:pt>
          <cx:pt idx="2565">3.171242685586634</cx:pt>
          <cx:pt idx="2566">3.1644531181766049</cx:pt>
          <cx:pt idx="2567">3.1576600805580806</cx:pt>
          <cx:pt idx="2568">3.1508635801799634</cx:pt>
          <cx:pt idx="2569">3.1440636244876865</cx:pt>
          <cx:pt idx="2570">3.1372602209474993</cx:pt>
          <cx:pt idx="2571">3.1304533770187133</cx:pt>
          <cx:pt idx="2572">3.1236431001623739</cx:pt>
          <cx:pt idx="2573">3.1168293978464656</cx:pt>
          <cx:pt idx="2574">3.1100122775493815</cx:pt>
          <cx:pt idx="2575">3.1031917467373713</cx:pt>
          <cx:pt idx="2576">3.0963678128957675</cx:pt>
          <cx:pt idx="2577">3.0895404835133702</cx:pt>
          <cx:pt idx="2578">3.0827097660651033</cx:pt>
          <cx:pt idx="2579">3.0758756680449721</cx:pt>
          <cx:pt idx="2580">3.0690381969591258</cx:pt>
          <cx:pt idx="2581">3.0621973602894261</cx:pt>
          <cx:pt idx="2582">3.0553531655472255</cx:pt>
          <cx:pt idx="2583">3.0485056202369383</cx:pt>
          <cx:pt idx="2584">3.0416547318647122</cx:pt>
          <cx:pt idx="2585">3.0348005079436358</cx:pt>
          <cx:pt idx="2586">3.0279429559937343</cx:pt>
          <cx:pt idx="2587">3.0210820835350343</cx:pt>
          <cx:pt idx="2588">3.0142178980858274</cx:pt>
          <cx:pt idx="2589">3.0073504071782828</cx:pt>
          <cx:pt idx="2590">3.0004796183428355</cx:pt>
          <cx:pt idx="2591">2.9936055391133891</cx:pt>
          <cx:pt idx="2592">2.9867281770290521</cx:pt>
          <cx:pt idx="2593">2.9798475396289326</cx:pt>
          <cx:pt idx="2594">2.972963634464282</cx:pt>
          <cx:pt idx="2595">2.9660764690724735</cx:pt>
          <cx:pt idx="2596">2.9591860510255752</cx:pt>
          <cx:pt idx="2597">2.952292387860961</cx:pt>
          <cx:pt idx="2598">2.9453954871472288</cx:pt>
          <cx:pt idx="2599">2.9384953564477732</cx:pt>
          <cx:pt idx="2600">2.931592003325989</cx:pt>
          <cx:pt idx="2601">2.9246854353522087</cx:pt>
          <cx:pt idx="2602">2.9177756601089095</cx:pt>
          <cx:pt idx="2603">2.9108626851612196</cx:pt>
          <cx:pt idx="2604">2.9039465180950854</cx:pt>
          <cx:pt idx="2605">2.8970271664981868</cx:pt>
          <cx:pt idx="2606">2.8901046379582045</cx:pt>
          <cx:pt idx="2607">2.8831789400593499</cx:pt>
          <cx:pt idx="2608">2.8762500804014461</cx:pt>
          <cx:pt idx="2609">2.869318066586052</cx:pt>
          <cx:pt idx="2610">2.862382906209521</cx:pt>
          <cx:pt idx="2611">2.8554446068786152</cx:pt>
          <cx:pt idx="2612">2.8485031762035677</cx:pt>
          <cx:pt idx="2613">2.8415586217980793</cx:pt>
          <cx:pt idx="2614">2.8346109512689122</cx:pt>
          <cx:pt idx="2615">2.8276601722488497</cx:pt>
          <cx:pt idx="2616">2.8207062923463893</cx:pt>
          <cx:pt idx="2617">2.8137493191960488</cx:pt>
          <cx:pt idx="2618">2.8067892604236726</cx:pt>
          <cx:pt idx="2619">2.7998261236637791</cx:pt>
          <cx:pt idx="2620">2.7928599165508854</cx:pt>
          <cx:pt idx="2621">2.7858906467247149</cx:pt>
          <cx:pt idx="2622">2.7789183218284581</cx:pt>
          <cx:pt idx="2623">2.771942949507042</cx:pt>
          <cx:pt idx="2624">2.7649645374123315</cx:pt>
          <cx:pt idx="2625">2.7579830931892535</cx:pt>
          <cx:pt idx="2626">2.7509986245052853</cx:pt>
          <cx:pt idx="2627">2.7440111390122923</cx:pt>
          <cx:pt idx="2628">2.737020644372548</cx:pt>
          <cx:pt idx="2629">2.7300271482569998</cx:pt>
          <cx:pt idx="2630">2.7230306583296562</cx:pt>
          <cx:pt idx="2631">2.7160311822684022</cx:pt>
          <cx:pt idx="2632">2.7090287277441867</cx:pt>
          <cx:pt idx="2633">2.7020233024348945</cx:pt>
          <cx:pt idx="2634">2.6950149140322899</cx:pt>
          <cx:pt idx="2635">2.6880035702090548</cx:pt>
          <cx:pt idx="2636">2.6809892786621576</cx:pt>
          <cx:pt idx="2637">2.6739720470850963</cx:pt>
          <cx:pt idx="2638">2.6669518831644314</cx:pt>
          <cx:pt idx="2639">2.659928794611008</cx:pt>
          <cx:pt idx="2640">2.6529027891131207</cx:pt>
          <cx:pt idx="2641">2.6458738743833505</cx:pt>
          <cx:pt idx="2642">2.6388420581290735</cx:pt>
          <cx:pt idx="2643">2.6318073480628703</cx:pt>
          <cx:pt idx="2644">2.6247697518938518</cx:pt>
          <cx:pt idx="2645">2.6177292773450072</cx:pt>
          <cx:pt idx="2646">2.6106859321358562</cx:pt>
          <cx:pt idx="2647">2.6036397239876523</cx:pt>
          <cx:pt idx="2648">2.5965906606320588</cx:pt>
          <cx:pt idx="2649">2.5895387497920641</cx:pt>
          <cx:pt idx="2650">2.5824839992097393</cx:pt>
          <cx:pt idx="2651">2.5754264166132774</cx:pt>
          <cx:pt idx="2652">2.5683660097482184</cx:pt>
          <cx:pt idx="2653">2.5613027863548994</cx:pt>
          <cx:pt idx="2654">2.5542367541753901</cx:pt>
          <cx:pt idx="2655">2.5471679209691094</cx:pt>
          <cx:pt idx="2656">2.5400962944763932</cx:pt>
          <cx:pt idx="2657">2.5330218824566595</cx:pt>
          <cx:pt idx="2658">2.5259446926675921</cx:pt>
          <cx:pt idx="2659">2.518864732873813</cx:pt>
          <cx:pt idx="2660">2.5117820108295357</cx:pt>
          <cx:pt idx="2661">2.5046965343149958</cx:pt>
          <cx:pt idx="2662">2.4976083110913456</cx:pt>
          <cx:pt idx="2663">2.4905173489318813</cx:pt>
          <cx:pt idx="2664">2.483423655616837</cx:pt>
          <cx:pt idx="2665">2.4763272389229791</cx:pt>
          <cx:pt idx="2666">2.4692281066322765</cx:pt>
          <cx:pt idx="2667">2.4621262665319028</cx:pt>
          <cx:pt idx="2668">2.4550217264055623</cx:pt>
          <cx:pt idx="2669">2.4479144940473678</cx:pt>
          <cx:pt idx="2670">2.4408045772531666</cx:pt>
          <cx:pt idx="2671">2.4336919838136017</cx:pt>
          <cx:pt idx="2672">2.4265767215366636</cx:pt>
          <cx:pt idx="2673">2.4194587982164646</cx:pt>
          <cx:pt idx="2674">2.4123382216679339</cx:pt>
          <cx:pt idx="2675">2.4052149996921237</cx:pt>
          <cx:pt idx="2676">2.3980891401022273</cx:pt>
          <cx:pt idx="2677">2.3909606507131755</cx:pt>
          <cx:pt idx="2678">2.3838295393451006</cx:pt>
          <cx:pt idx="2679">2.3766958138146665</cx:pt>
          <cx:pt idx="2680">2.3695594819454771</cx:pt>
          <cx:pt idx="2681">2.3624205515628689</cx:pt>
          <cx:pt idx="2682">2.3552790304991191</cx:pt>
          <cx:pt idx="2683">2.3481349265812996</cx:pt>
          <cx:pt idx="2684">2.3409882476468913</cx:pt>
          <cx:pt idx="2685">2.3338390015299053</cx:pt>
          <cx:pt idx="2686">2.3266871960730269</cx:pt>
          <cx:pt idx="2687">2.3195328391206749</cx:pt>
          <cx:pt idx="2688">2.3123759385120652</cx:pt>
          <cx:pt idx="2689">2.3052165021002908</cx:pt>
          <cx:pt idx="2690">2.2980545377419141</cx:pt>
          <cx:pt idx="2691">2.2908900532761511</cx:pt>
          <cx:pt idx="2692">2.2837230565751767</cx:pt>
          <cx:pt idx="2693">2.276553555488614</cx:pt>
          <cx:pt idx="2694">2.2693815578817</cx:pt>
          <cx:pt idx="2695">2.2622070716231404</cx:pt>
          <cx:pt idx="2696">2.2550301045747014</cx:pt>
          <cx:pt idx="2697">2.2478506646085581</cx:pt>
          <cx:pt idx="2698">2.2406687596003563</cx:pt>
          <cx:pt idx="2699">2.2334843974222696</cx:pt>
          <cx:pt idx="2700">2.2262975859568823</cx:pt>
          <cx:pt idx="2701">2.2191083330815737</cx:pt>
          <cx:pt idx="2702">2.2119166466806615</cx:pt>
          <cx:pt idx="2703">2.2047225346454038</cx:pt>
          <cx:pt idx="2704">2.1975260048583829</cx:pt>
          <cx:pt idx="2705">2.1903270652177955</cx:pt>
          <cx:pt idx="2706">2.183125723611429</cx:pt>
          <cx:pt idx="2707">2.1759219879426834</cx:pt>
          <cx:pt idx="2708">2.1687158661080201</cx:pt>
          <cx:pt idx="2709">2.1615073660091051</cx:pt>
          <cx:pt idx="2710">2.1542964955545418</cx:pt>
          <cx:pt idx="2711">2.1470832626494656</cx:pt>
          <cx:pt idx="2712">2.1398676752024808</cx:pt>
          <cx:pt idx="2713">2.1326497411308654</cx:pt>
          <cx:pt idx="2714">2.1254294683449579</cx:pt>
          <cx:pt idx="2715">2.118206864763772</cx:pt>
          <cx:pt idx="2716">2.110981938314993</cx:pt>
          <cx:pt idx="2717">2.1037546969089602</cx:pt>
          <cx:pt idx="2718">2.096525148483769</cx:pt>
          <cx:pt idx="2719">2.0892933009566961</cx:pt>
          <cx:pt idx="2720">2.0820591622641023</cx:pt>
          <cx:pt idx="2721">2.0748227403406121</cx:pt>
          <cx:pt idx="2722">2.0675840431173818</cx:pt>
          <cx:pt idx="2723">2.0603430785411798</cx:pt>
          <cx:pt idx="2724">2.0530998545362222</cx:pt>
          <cx:pt idx="2725">2.0458543790614208</cx:pt>
          <cx:pt idx="2726">2.0386066600583397</cx:pt>
          <cx:pt idx="2727">2.0313567054668082</cx:pt>
          <cx:pt idx="2728">2.0241045232474719</cx:pt>
          <cx:pt idx="2729">2.0168501213488343</cx:pt>
          <cx:pt idx="2730">2.0095935077246025</cx:pt>
          <cx:pt idx="2731">2.0023346903406263</cx:pt>
          <cx:pt idx="2732">1.9950736771454092</cx:pt>
          <cx:pt idx="2733">1.9878104761082704</cx:pt>
          <cx:pt idx="2734">1.9805450951967951</cx:pt>
          <cx:pt idx="2735">1.9732775423698945</cx:pt>
          <cx:pt idx="2736">1.966007825605562</cx:pt>
          <cx:pt idx="2737">1.9587359528713821</cx:pt>
          <cx:pt idx="2738">1.951461932143614</cx:pt>
          <cx:pt idx="2739">1.9441857713967807</cx:pt>
          <cx:pt idx="2740">1.9369074786158151</cx:pt>
          <cx:pt idx="2741">1.9296270617717715</cx:pt>
          <cx:pt idx="2742">1.9223445288599899</cx:pt>
          <cx:pt idx="2743">1.9150598878636682</cx:pt>
          <cx:pt idx="2744">1.9077731467660035</cx:pt>
          <cx:pt idx="2745">1.9004843135571325</cx:pt>
          <cx:pt idx="2746">1.893193396241069</cx:pt>
          <cx:pt idx="2747">1.885900402806215</cx:pt>
          <cx:pt idx="2748">1.878605341244441</cx:pt>
          <cx:pt idx="2749">1.871308219568435</cx:pt>
          <cx:pt idx="2750">1.8640090457683334</cx:pt>
          <cx:pt idx="2751">1.8567078278568239</cx:pt>
          <cx:pt idx="2752">1.8494045738361859</cx:pt>
          <cx:pt idx="2753">1.8420992917156376</cx:pt>
          <cx:pt idx="2754">1.8347919895096014</cx:pt>
          <cx:pt idx="2755">1.8274826752290307</cx:pt>
          <cx:pt idx="2756">1.8201713568883475</cx:pt>
          <cx:pt idx="2757">1.812858042507179</cx:pt>
          <cx:pt idx="2758">1.8055427401034163</cx:pt>
          <cx:pt idx="2759">1.7982254577018908</cx:pt>
          <cx:pt idx="2760">1.7909062033274332</cx:pt>
          <cx:pt idx="2761">1.7835849850031393</cx:pt>
          <cx:pt idx="2762">1.7762618107573096</cx:pt>
          <cx:pt idx="2763">1.7689366886269182</cx:pt>
          <cx:pt idx="2764">1.7616096266350607</cx:pt>
          <cx:pt idx="2765">1.7542806328273848</cx:pt>
          <cx:pt idx="2766">1.7469497152339253</cx:pt>
          <cx:pt idx="2767">1.7396168818968605</cx:pt>
          <cx:pt idx="2768">1.7322821408514293</cx:pt>
          <cx:pt idx="2769">1.7249455001536877</cx:pt>
          <cx:pt idx="2770">1.7176069678371402</cx:pt>
          <cx:pt idx="2771">1.7102665519561078</cx:pt>
          <cx:pt idx="2772">1.7029242605562378</cx:pt>
          <cx:pt idx="2773">1.6955801016918515</cx:pt>
          <cx:pt idx="2774">1.6882340834190046</cx:pt>
          <cx:pt idx="2775">1.6808862137850795</cx:pt>
          <cx:pt idx="2776">1.6735365008565402</cx:pt>
          <cx:pt idx="2777">1.6661849526894423</cx:pt>
          <cx:pt idx="2778">1.6588315773450462</cx:pt>
          <cx:pt idx="2779">1.651476382889816</cx:pt>
          <cx:pt idx="2780">1.6441193773902159</cx:pt>
          <cx:pt idx="2781">1.6367605689075053</cx:pt>
          <cx:pt idx="2782">1.6293999655202924</cx:pt>
          <cx:pt idx="2783">1.6220375752933058</cx:pt>
          <cx:pt idx="2784">1.6146734063051533</cx:pt>
          <cx:pt idx="2785">1.6073074666292375</cx:pt>
          <cx:pt idx="2786">1.599939764344166</cx:pt>
          <cx:pt idx="2787">1.5925703075268109</cx:pt>
          <cx:pt idx="2788">1.5851991042627189</cx:pt>
          <cx:pt idx="2789">1.5778261626322316</cx:pt>
          <cx:pt idx="2790">1.5704514907208948</cx:pt>
          <cx:pt idx="2791">1.5630750966211941</cx:pt>
          <cx:pt idx="2792">1.5556969884169409</cx:pt>
          <cx:pt idx="2793">1.5483171741954154</cx:pt>
          <cx:pt idx="2794">1.5409356620577768</cx:pt>
          <cx:pt idx="2795">1.53355246009651</cx:pt>
          <cx:pt idx="2796">1.5261675764023652</cx:pt>
          <cx:pt idx="2797">1.5187810190851747</cx:pt>
          <cx:pt idx="2798">1.5113927962322193</cx:pt>
          <cx:pt idx="2799">1.5040029159568009</cx:pt>
          <cx:pt idx="2800">1.4966113863514041</cx:pt>
          <cx:pt idx="2801">1.4892182155345353</cx:pt>
          <cx:pt idx="2802">1.4818234116038831</cx:pt>
          <cx:pt idx="2803">1.4744269826727496</cx:pt>
          <cx:pt idx="2804">1.4670289368527016</cx:pt>
          <cx:pt idx="2805">1.4596292822535717</cx:pt>
          <cx:pt idx="2806">1.4522280269938652</cx:pt>
          <cx:pt idx="2807">1.4448251791868842</cx:pt>
          <cx:pt idx="2808">1.4374207469511346</cx:pt>
          <cx:pt idx="2809">1.4300147384085915</cx:pt>
          <cx:pt idx="2810">1.4226071616812304</cx:pt>
          <cx:pt idx="2811">1.415198024885822</cx:pt>
          <cx:pt idx="2812">1.4077873361599547</cx:pt>
          <cx:pt idx="2813">1.400375103615195</cx:pt>
          <cx:pt idx="2814">1.3929613353908659</cx:pt>
          <cx:pt idx="2815">1.385546039612412</cx:pt>
          <cx:pt idx="2816">1.3781292244122167</cx:pt>
          <cx:pt idx="2817">1.3707108979278682</cx:pt>
          <cx:pt idx="2818">1.3632910682865456</cx:pt>
          <cx:pt idx="2819">1.3558697436345106</cx:pt>
          <cx:pt idx="2820">1.348446932098943</cx:pt>
          <cx:pt idx="2821">1.3410226418313076</cx:pt>
          <cx:pt idx="2822">1.3335968809639887</cx:pt>
          <cx:pt idx="2823">1.3261696576484516</cx:pt>
          <cx:pt idx="2824">1.3187409800222842</cx:pt>
          <cx:pt idx="2825">1.311310856233483</cx:pt>
          <cx:pt idx="2826">1.3038792944335131</cx:pt>
          <cx:pt idx="2827">1.2964463027721056</cx:pt>
          <cx:pt idx="2828">1.289011889395522</cx:pt>
          <cx:pt idx="2829">1.2815760624569628</cx:pt>
          <cx:pt idx="2830">1.2741388301200363</cx:pt>
          <cx:pt idx="2831">1.2667002005292693</cx:pt>
          <cx:pt idx="2832">1.2592601818465359</cx:pt>
          <cx:pt idx="2833">1.2518187822319753</cx:pt>
          <cx:pt idx="2834">1.2443760098422574</cx:pt>
          <cx:pt idx="2835">1.23693187284446</cx:pt>
          <cx:pt idx="2836">1.2294863793969879</cx:pt>
          <cx:pt idx="2837">1.2220395376686537</cx:pt>
          <cx:pt idx="2838">1.2145913558213317</cx:pt>
          <cx:pt idx="2839">1.2071418420290385</cx:pt>
          <cx:pt idx="2840">1.1996910044571178</cx:pt>
          <cx:pt idx="2841">1.1922388512761173</cx:pt>
          <cx:pt idx="2842">1.1847853906583188</cx:pt>
          <cx:pt idx="2843">1.1773306307794744</cx:pt>
          <cx:pt idx="2844">1.1698745798118666</cx:pt>
          <cx:pt idx="2845">1.162417245934716</cx:pt>
          <cx:pt idx="2846">1.1549586373237748</cx:pt>
          <cx:pt idx="2847">1.1474987621599986</cx:pt>
          <cx:pt idx="2848">1.1400376286191394</cx:pt>
          <cx:pt idx="2849">1.1325752448925615</cx:pt>
          <cx:pt idx="2850">1.1251116191577508</cx:pt>
          <cx:pt idx="2851">1.1176467595956641</cx:pt>
          <cx:pt idx="2852">1.1101806744028693</cx:pt>
          <cx:pt idx="2853">1.1027133717568527</cx:pt>
          <cx:pt idx="2854">1.0952448598489788</cx:pt>
          <cx:pt idx="2855">1.0877751468740815</cx:pt>
          <cx:pt idx="2856">1.0803042410183206</cx:pt>
          <cx:pt idx="2857">1.0728321504799991</cx:pt>
          <cx:pt idx="2858">1.0653588834470122</cx:pt>
          <cx:pt idx="2859">1.0578844481193976</cx:pt>
          <cx:pt idx="2860">1.0504088526850501</cx:pt>
          <cx:pt idx="2861">1.0429321053561509</cx:pt>
          <cx:pt idx="2862">1.0354542143240635</cx:pt>
          <cx:pt idx="2863">1.0279751877853571</cx:pt>
          <cx:pt idx="2864">1.0204950339470082</cx:pt>
          <cx:pt idx="2865">1.013013761012524</cx:pt>
          <cx:pt idx="2866">1.0055313771819425</cx:pt>
          <cx:pt idx="2867">0.99804789066570976</cx:pt>
          <cx:pt idx="2868">0.99056330966386386</cx:pt>
          <cx:pt idx="2869">0.98307764239205508</cx:pt>
          <cx:pt idx="2870">0.97559089705205604</cx:pt>
          <cx:pt idx="2871">0.96810308185778238</cx:pt>
          <cx:pt idx="2872">0.96061420501968031</cx:pt>
          <cx:pt idx="2873">0.9531242747516655</cx:pt>
          <cx:pt idx="2874">0.94563329926418416</cx:pt>
          <cx:pt idx="2875">0.93814128677462139</cx:pt>
          <cx:pt idx="2876">0.93064824549862757</cx:pt>
          <cx:pt idx="2877">0.92315418365185309</cx:pt>
          <cx:pt idx="2878">0.91565910945341777</cx:pt>
          <cx:pt idx="2879">0.90816303112244146</cx:pt>
          <cx:pt idx="2880">0.90066595687977868</cx:pt>
          <cx:pt idx="2881">0.89316789494801874</cx:pt>
          <cx:pt idx="2882">0.88566885354454672</cx:pt>
          <cx:pt idx="2883">0.87816884090062552</cx:pt>
          <cx:pt idx="2884">0.87066786523364026</cx:pt>
          <cx:pt idx="2885">0.86316593477138437</cx:pt>
          <cx:pt idx="2886">0.85566305774859019</cx:pt>
          <cx:pt idx="2887">0.84815924237917339</cx:pt>
          <cx:pt idx="2888">0.84065449690307048</cx:pt>
          <cx:pt idx="2889">0.83314882954460545</cx:pt>
          <cx:pt idx="2890">0.82564224853677592</cx:pt>
          <cx:pt idx="2891">0.81813476210911007</cx:pt>
          <cx:pt idx="2892">0.81062637850327912</cx:pt>
          <cx:pt idx="2893">0.80311710593666819</cx:pt>
          <cx:pt idx="2894">0.79560695265962211</cx:pt>
          <cx:pt idx="2895">0.78809592689993435</cx:pt>
          <cx:pt idx="2896">0.78058403689927613</cx:pt>
          <cx:pt idx="2897">0.77307129088891036</cx:pt>
          <cx:pt idx="2898">0.76555769711224297</cx:pt>
          <cx:pt idx="2899">0.7580432638092105</cx:pt>
          <cx:pt idx="2900">0.75052799921454527</cx:pt>
          <cx:pt idx="2901">0.74301191158032687</cx:pt>
          <cx:pt idx="2902">0.73549500913781818</cx:pt>
          <cx:pt idx="2903">0.72797730013562933</cx:pt>
          <cx:pt idx="2904">0.72045879281716629</cx:pt>
          <cx:pt idx="2905">0.71293949542930446</cx:pt>
          <cx:pt idx="2906">0.70541941621198034</cx:pt>
          <cx:pt idx="2907">0.69789856342074297</cx:pt>
          <cx:pt idx="2908">0.69037694529379412</cx:pt>
          <cx:pt idx="2909">0.6828545700849481</cx:pt>
          <cx:pt idx="2910">0.67533144604454975</cx:pt>
          <cx:pt idx="2911">0.66780758141773977</cx:pt>
          <cx:pt idx="2912">0.66028298446006717</cx:pt>
          <cx:pt idx="2913">0.65275766341840735</cx:pt>
          <cx:pt idx="2914">0.64523162655004407</cx:pt>
          <cx:pt idx="2915">0.63770488210879162</cx:pt>
          <cx:pt idx="2916">0.63017743833805595</cx:pt>
          <cx:pt idx="2917">0.62264930350726388</cx:pt>
          <cx:pt idx="2918">0.61512048586502555</cx:pt>
          <cx:pt idx="2919">0.60759099366515523</cx:pt>
          <cx:pt idx="2920">0.60006083516493669</cx:pt>
          <cx:pt idx="2921">0.59253001863206201</cx:pt>
          <cx:pt idx="2922">0.58499855230993714</cx:pt>
          <cx:pt idx="2923">0.57746644446972362</cx:pt>
          <cx:pt idx="2924">0.56993370336350102</cx:pt>
          <cx:pt idx="2925">0.56240033725896144</cx:pt>
          <cx:pt idx="2926">0.55486635440818444</cx:pt>
          <cx:pt idx="2927">0.54733176308406628</cx:pt>
          <cx:pt idx="2928">0.53979657154042127</cx:pt>
          <cx:pt idx="2929">0.53226078804320676</cx:pt>
          <cx:pt idx="2930">0.52472442085838011</cx:pt>
          <cx:pt idx="2931">0.51718747824842926</cx:pt>
          <cx:pt idx="2932">0.50964996847931154</cx:pt>
          <cx:pt idx="2933">0.50211189981524962</cx:pt>
          <cx:pt idx="2934">0.49457328052567029</cx:pt>
          <cx:pt idx="2935">0.48703411887306147</cx:pt>
          <cx:pt idx="2936">0.47949442313205415</cx:pt>
          <cx:pt idx="2937">0.47195420156166679</cx:pt>
          <cx:pt idx="2938">0.46441346243999981</cx:pt>
          <cx:pt idx="2939">0.45687221402954115</cx:pt>
          <cx:pt idx="2940">0.44933046460492176</cx:pt>
          <cx:pt idx="2941">0.44178822243036431</cx:pt>
          <cx:pt idx="2942">0.43424549578570393</cx:pt>
          <cx:pt idx="2943">0.42670229293342854</cx:pt>
          <cx:pt idx="2944">0.41915862215163857</cx:pt>
          <cx:pt idx="2945">0.41161449171323028</cx:pt>
          <cx:pt idx="2946">0.40406990988416103</cx:pt>
          <cx:pt idx="2947">0.39652488494426597</cx:pt>
          <cx:pt idx="2948">0.3889794251699108</cx:pt>
          <cx:pt idx="2949">0.38143353883052233</cx:pt>
          <cx:pt idx="2950">0.37388723419899683</cx:pt>
          <cx:pt idx="2951">0.36634051955690417</cx:pt>
          <cx:pt idx="2952">0.35879340317714059</cx:pt>
          <cx:pt idx="2953">0.35124589333954126</cx:pt>
          <cx:pt idx="2954">0.34369799831353298</cx:pt>
          <cx:pt idx="2955">0.33614972638068563</cx:pt>
          <cx:pt idx="2956">0.32860108581909964</cx:pt>
          <cx:pt idx="2957">0.32105208490687542</cx:pt>
          <cx:pt idx="2958">0.31350273192211342</cx:pt>
          <cx:pt idx="2959">0.30595303514464878</cx:pt>
          <cx:pt idx="2960">0.29840300284564303</cx:pt>
          <cx:pt idx="2961">0.29085264331707439</cx:pt>
          <cx:pt idx="2962">0.28330196483183911</cx:pt>
          <cx:pt idx="2963">0.27575097567150708</cx:pt>
          <cx:pt idx="2964">0.26819968411417872</cx:pt>
          <cx:pt idx="2965">0.26064809844489334</cx:pt>
          <cx:pt idx="2966">0.2530962269434861</cx:pt>
          <cx:pt idx="2967">0.24554407789152688</cx:pt>
          <cx:pt idx="2968">0.23799165956538137</cx:pt>
          <cx:pt idx="2969">0.23043898025876253</cx:pt>
          <cx:pt idx="2970">0.22288604824283187</cx:pt>
          <cx:pt idx="2971">0.21533287180783289</cx:pt>
          <cx:pt idx="2972">0.20777945923186603</cx:pt>
          <cx:pt idx="2973">0.20022581880170531</cx:pt>
          <cx:pt idx="2974">0.19267195879892063</cx:pt>
          <cx:pt idx="2975">0.18511788750855129</cx:pt>
          <cx:pt idx="2976">0.17756361321216718</cx:pt>
          <cx:pt idx="2977">0.17000914419654234</cx:pt>
          <cx:pt idx="2978">0.16245448874498136</cx:pt>
          <cx:pt idx="2979">0.15489965514252357</cx:pt>
          <cx:pt idx="2980">0.14734465167247357</cx:pt>
          <cx:pt idx="2981">0.13978948661987067</cx:pt>
          <cx:pt idx="2982">0.13223416827495837</cx:pt>
          <cx:pt idx="2983">0.1246787049158371</cx:pt>
          <cx:pt idx="2984">0.11712310483101562</cx:pt>
          <cx:pt idx="2985">0.10956737630900271</cx:pt>
          <cx:pt idx="2986">0.10201152763136823</cx:pt>
          <cx:pt idx="2987">0.094455567084886227</cx:pt>
          <cx:pt idx="2988">0.086899502958065478</cx:pt>
          <cx:pt idx="2989">0.079343343532475852</cx:pt>
          <cx:pt idx="2990">0.071787097098360841</cx:pt>
          <cx:pt idx="2991">0.064230771944229215</cx:pt>
          <cx:pt idx="2992">0.056674376348181399</cx:pt>
          <cx:pt idx="2993">0.049117918605665056</cx:pt>
          <cx:pt idx="2994">0.041561406996515338</cx:pt>
          <cx:pt idx="2995">0.034004849810975735</cx:pt>
          <cx:pt idx="2996">0.026448255334085569</cx:pt>
          <cx:pt idx="2997">0.018891631857823055</cx:pt>
          <cx:pt idx="2998">0.01133498766028862</cx:pt>
          <cx:pt idx="2999">0.0037783310317257568</cx:pt>
          <cx:pt idx="3000">-0.0037783297376220437</cx:pt>
          <cx:pt idx="3001">-0.01133498636271546</cx:pt>
          <cx:pt idx="3002">-0.018891630560249895</cx:pt>
          <cx:pt idx="3003">-0.026448254039981856</cx:pt>
          <cx:pt idx="3004">-0.034004848515137298</cx:pt>
          <cx:pt idx="3005">-0.041561405702411625</cx:pt>
          <cx:pt idx="3006">-0.049117917306357173</cx:pt>
          <cx:pt idx="3007">-0.056674375055812409</cx:pt>
          <cx:pt idx="3008">-0.064230770646656055</cx:pt>
          <cx:pt idx="3009">-0.071787095802522405</cx:pt>
          <cx:pt idx="3010">-0.079343342236637415</cx:pt>
          <cx:pt idx="3011">-0.086899501662227041</cx:pt>
          <cx:pt idx="3012">-0.094455565789047791</cx:pt>
          <cx:pt idx="3013">-0.10201152633552979</cx:pt>
          <cx:pt idx="3014">-0.10956737501316427</cx:pt>
          <cx:pt idx="3015">-0.11712310353517719</cx:pt>
          <cx:pt idx="3016">-0.12467870361999867</cx:pt>
          <cx:pt idx="3017">-0.13223416697911994</cx:pt>
          <cx:pt idx="3018">-0.13978948532576696</cx:pt>
          <cx:pt idx="3019">-0.14734465037490041</cx:pt>
          <cx:pt idx="3020">-0.15489965384841986</cx:pt>
          <cx:pt idx="3021">-0.16245448744914293</cx:pt>
          <cx:pt idx="3022">-0.1700091429007039</cx:pt>
          <cx:pt idx="3023">-0.17756361191632875</cx:pt>
          <cx:pt idx="3024">-0.18511788621271286</cx:pt>
          <cx:pt idx="3025">-0.19267195750308219</cx:pt>
          <cx:pt idx="3026">-0.2002258175076016</cx:pt>
          <cx:pt idx="3027">-0.20777945793776231</cx:pt>
          <cx:pt idx="3028">-0.21533287051025973</cx:pt>
          <cx:pt idx="3029">-0.22288604694872816</cx:pt>
          <cx:pt idx="3030">-0.23043897896292409</cx:pt>
          <cx:pt idx="3031">-0.23799165827127766</cx:pt>
          <cx:pt idx="3032">-0.24554407659568844</cx:pt>
          <cx:pt idx="3033">-0.25309622564764767</cx:pt>
          <cx:pt idx="3034">-0.2606480971490549</cx:pt>
          <cx:pt idx="3035">-0.268199682820075</cx:pt>
          <cx:pt idx="3036">-0.27575097437566864</cx:pt>
          <cx:pt idx="3037">-0.28330196353600068</cx:pt>
          <cx:pt idx="3038">-0.29085264202297068</cx:pt>
          <cx:pt idx="3039">-0.29840300155327404</cx:pt>
          <cx:pt idx="3040">-0.30595303384707562</cx:pt>
          <cx:pt idx="3041">-0.31350273062800971</cx:pt>
          <cx:pt idx="3042">-0.32105208361103699</cx:pt>
          <cx:pt idx="3043">-0.32860108452846537</cx:pt>
          <cx:pt idx="3044">-0.33614972508658192</cx:pt>
          <cx:pt idx="3045">-0.34369799701595982</cx:pt>
          <cx:pt idx="3046">-0.35124589204370282</cx:pt>
          <cx:pt idx="3047">-0.3587934018847716</cx:pt>
          <cx:pt idx="3048">-0.36634051826280045</cx:pt>
          <cx:pt idx="3049">-0.37388723290489312</cx:pt>
          <cx:pt idx="3050">-0.38143353753641862</cx:pt>
          <cx:pt idx="3051">-0.38897942387407236</cx:pt>
          <cx:pt idx="3052">-0.3965248836536317</cx:pt>
          <cx:pt idx="3053">-0.40406990859179204</cx:pt>
          <cx:pt idx="3054">-0.41161449041565712</cx:pt>
          <cx:pt idx="3055">-0.41915862085926958</cx:pt>
          <cx:pt idx="3056">-0.42670229163932483</cx:pt>
          <cx:pt idx="3057">-0.43424549448986549</cx:pt>
          <cx:pt idx="3058">-0.44178822113973004</cx:pt>
          <cx:pt idx="3059">-0.44933046331081805</cx:pt>
          <cx:pt idx="3060">-0.45687221273543743</cx:pt>
          <cx:pt idx="3061">-0.46441346114763082</cx:pt>
          <cx:pt idx="3062">-0.4719542002692978</cx:pt>
          <cx:pt idx="3063">-0.47949442183795044</cx:pt>
          <cx:pt idx="3064">-0.48703411758069248</cx:pt>
          <cx:pt idx="3065">-0.4945732792333013</cx:pt>
          <cx:pt idx="3066">-0.50211189852114591</cx:pt>
          <cx:pt idx="3067">-0.50964996718867728</cx:pt>
          <cx:pt idx="3068">-0.51718747695432554</cx:pt>
          <cx:pt idx="3069">-0.52472441956601112</cx:pt>
          <cx:pt idx="3070">-0.53226078675083777</cx:pt>
          <cx:pt idx="3071">-0.53979657024805228</cx:pt>
          <cx:pt idx="3072">-0.54733176178996257</cx:pt>
          <cx:pt idx="3073">-0.55486635311928489</cx:pt>
          <cx:pt idx="3074">-0.56240033596485772</cx:pt>
          <cx:pt idx="3075">-0.56993370207286675</cx:pt>
          <cx:pt idx="3076">-0.57746644317735463</cx:pt>
          <cx:pt idx="3077">-0.58499855101930287</cx:pt>
          <cx:pt idx="3078">-0.59253001733795829</cx:pt>
          <cx:pt idx="3079">-0.60006083387603715</cx:pt>
          <cx:pt idx="3080">-0.60759099237452097</cx:pt>
          <cx:pt idx="3081">-0.61512048457092183</cx:pt>
          <cx:pt idx="3082">-0.62264930221662962</cx:pt>
          <cx:pt idx="3083">-0.63017743704915641</cx:pt>
          <cx:pt idx="3084">-0.63770488081642263</cx:pt>
          <cx:pt idx="3085">-0.6452316252594098</cx:pt>
          <cx:pt idx="3086">-0.65275766212950781</cx:pt>
          <cx:pt idx="3087">-0.6602829831694329</cx:pt>
          <cx:pt idx="3088">-0.6678075801271055</cx:pt>
          <cx:pt idx="3089">-0.67533144475391549</cx:pt>
          <cx:pt idx="3090">-0.68285456879431383</cx:pt>
          <cx:pt idx="3091">-0.69037694400489458</cx:pt>
          <cx:pt idx="3092">-0.69789856212837398</cx:pt>
          <cx:pt idx="3093">-0.7054194149230808</cx:pt>
          <cx:pt idx="3094">-0.71293949413867019</cx:pt>
          <cx:pt idx="3095">-0.72045879153000147</cx:pt>
          <cx:pt idx="3096">-0.72797729884672979</cx:pt>
          <cx:pt idx="3097">-0.73549500784891864</cx:pt>
          <cx:pt idx="3098">-0.7430119102896926</cx:pt>
          <cx:pt idx="3099">-0.75052799792738045</cx:pt>
          <cx:pt idx="3100">-0.75804326251857623</cx:pt>
          <cx:pt idx="3101">-0.76555769582507815</cx:pt>
          <cx:pt idx="3102">-0.77307128960174554</cx:pt>
          <cx:pt idx="3103">-0.78058403560864187</cx:pt>
          <cx:pt idx="3104">-0.78809592561276953</cx:pt>
          <cx:pt idx="3105">-0.79560695137072257</cx:pt>
          <cx:pt idx="3106">-0.80311710465123809</cx:pt>
          <cx:pt idx="3107">-0.81062637721091013</cx:pt>
          <cx:pt idx="3108">-0.8181347608254147</cx:pt>
          <cx:pt idx="3109">-0.82564224724961111</cx:pt>
          <cx:pt idx="3110">-0.83314882825570591</cx:pt>
          <cx:pt idx="3111">-0.84065449561590566</cx:pt>
          <cx:pt idx="3112">-0.8481592410937433</cx:pt>
          <cx:pt idx="3113">-0.85566305645969065</cx:pt>
          <cx:pt idx="3114">-0.86316593348595427</cx:pt>
          <cx:pt idx="3115">-0.87066786394821016</cx:pt>
          <cx:pt idx="3116">-0.87816883961346071</cx:pt>
          <cx:pt idx="3117">-0.88566885225911662</cx:pt>
          <cx:pt idx="3118">-0.89316789365911919</cx:pt>
          <cx:pt idx="3119">-0.90066595559608331</cx:pt>
          <cx:pt idx="3120">-0.90816302983527664</cx:pt>
          <cx:pt idx="3121">-0.9156591081697224</cx:pt>
          <cx:pt idx="3122">-0.92315418236642299</cx:pt>
          <cx:pt idx="3123">-0.93064824421319747</cx:pt>
          <cx:pt idx="3124">-0.93814128548919129</cx:pt>
          <cx:pt idx="3125">-0.94563329797875406</cx:pt>
          <cx:pt idx="3126">-0.95312427346797013</cx:pt>
          <cx:pt idx="3127">-0.96061420373598494</cx:pt>
          <cx:pt idx="3128">-0.968103080574087</cx:pt>
          <cx:pt idx="3129">-0.97559089576662594</cx:pt>
          <cx:pt idx="3130">-0.98307764110835971</cx:pt>
          <cx:pt idx="3131">-0.99056330838016848</cx:pt>
          <cx:pt idx="3132">-0.99804788938201439</cx:pt>
          <cx:pt idx="3133">-1.0055313758999818</cx:pt>
          <cx:pt idx="3134">-1.0130137597270938</cx:pt>
          <cx:pt idx="3135">-1.0204950326650475</cx:pt>
          <cx:pt idx="3136">-1.0279751865033964</cx:pt>
          <cx:pt idx="3137">-1.0354542130403681</cx:pt>
          <cx:pt idx="3138">-1.0429321040741901</cx:pt>
          <cx:pt idx="3139">-1.050408851406559</cx:pt>
          <cx:pt idx="3140">-1.0578844468357023</cx:pt>
          <cx:pt idx="3141">-1.0653588821633169</cx:pt>
          <cx:pt idx="3142">-1.0728321491980386</cx:pt>
          <cx:pt idx="3143">-1.0803042397398293</cx:pt>
          <cx:pt idx="3144">-1.0877751455921207</cx:pt>
          <cx:pt idx="3145">-1.0952448585687531</cx:pt>
          <cx:pt idx="3146">-1.1027133704766268</cx:pt>
          <cx:pt idx="3147">-1.1101806731191739</cx:pt>
          <cx:pt idx="3148">-1.1176467583189076</cx:pt>
          <cx:pt idx="3149">-1.1251116178740554</cx:pt>
          <cx:pt idx="3150">-1.1325752436140701</cx:pt>
          <cx:pt idx="3151">-1.1400376273423829</cx:pt>
          <cx:pt idx="3152">-1.1474987608763032</cx:pt>
          <cx:pt idx="3153">-1.1549586360470183</cx:pt>
          <cx:pt idx="3154">-1.1624172446527554</cx:pt>
          <cx:pt idx="3155">-1.1698745785351101</cx:pt>
          <cx:pt idx="3156">-1.1773306295009833</cx:pt>
          <cx:pt idx="3157">-1.1847853893798277</cx:pt>
          <cx:pt idx="3158">-1.1922388499976262</cx:pt>
          <cx:pt idx="3159">-1.1996910031803614</cx:pt>
          <cx:pt idx="3160">-1.2071418407488128</cx:pt>
          <cx:pt idx="3161">-1.2145913545463101</cx:pt>
          <cx:pt idx="3162">-1.2220395363918972</cx:pt>
          <cx:pt idx="3163">-1.2294863781202314</cx:pt>
          <cx:pt idx="3164">-1.2369318715677036</cx:pt>
          <cx:pt idx="3165">-1.2443760085672357</cx:pt>
          <cx:pt idx="3166">-1.2518187809534842</cx:pt>
          <cx:pt idx="3167">-1.2592601805715142</cx:pt>
          <cx:pt idx="3168">-1.2667001992507783</cx:pt>
          <cx:pt idx="3169">-1.2741388288450146</cx:pt>
          <cx:pt idx="3170">-1.2815760611836757</cx:pt>
          <cx:pt idx="3171">-1.2890118881205004</cx:pt>
          <cx:pt idx="3172">-1.2964463014953491</cx:pt>
          <cx:pt idx="3173">-1.3038792931602261</cx:pt>
          <cx:pt idx="3174">-1.3113108549601959</cx:pt>
          <cx:pt idx="3175">-1.3187409787455278</cx:pt>
          <cx:pt idx="3176">-1.3261696563751646</cx:pt>
          <cx:pt idx="3177">-1.3335968796907016</cx:pt>
          <cx:pt idx="3178">-1.3410226405562859</cx:pt>
          <cx:pt idx="3179">-1.3484469308273905</cx:pt>
          <cx:pt idx="3180">-1.3558697423629584</cx:pt>
          <cx:pt idx="3181">-1.3632910670149934</cx:pt>
          <cx:pt idx="3182">-1.3707108966545811</cx:pt>
          <cx:pt idx="3183">-1.3781292231389297</cx:pt>
          <cx:pt idx="3184">-1.3855460383425944</cx:pt>
          <cx:pt idx="3185">-1.3929613341193137</cx:pt>
          <cx:pt idx="3186">-1.4003751023436428</cx:pt>
          <cx:pt idx="3187">-1.4077873348866676</cx:pt>
          <cx:pt idx="3188">-1.4151980236160044</cx:pt>
          <cx:pt idx="3189">-1.4226071604114128</cx:pt>
          <cx:pt idx="3190">-1.4300147371387739</cx:pt>
          <cx:pt idx="3191">-1.4374207456813171</cx:pt>
          <cx:pt idx="3192">-1.4448251779170667</cx:pt>
          <cx:pt idx="3193">-1.4522280257240476</cx:pt>
          <cx:pt idx="3194">-1.4596292809854887</cx:pt>
          <cx:pt idx="3195">-1.4670289355828841</cx:pt>
          <cx:pt idx="3196">-1.4744269814064015</cx:pt>
          <cx:pt idx="3197">-1.4818234103305961</cx:pt>
          <cx:pt idx="3198">-1.4892182142681869</cx:pt>
          <cx:pt idx="3199">-1.4966113850867906</cx:pt>
          <cx:pt idx="3200">-1.5040029146869833</cx:pt>
          <cx:pt idx="3201">-1.5113927949658712</cx:pt>
          <cx:pt idx="3202">-1.5187810178153571</cx:pt>
          <cx:pt idx="3203">-1.5261675751394865</cx:pt>
          <cx:pt idx="3204">-1.5335524588284271</cx:pt>
          <cx:pt idx="3205">-1.5409356607948981</cx:pt>
          <cx:pt idx="3206">-1.5483171729290675</cx:pt>
          <cx:pt idx="3207">-1.5556969871505926</cx:pt>
          <cx:pt idx="3208">-1.5630750953531114</cx:pt>
          <cx:pt idx="3209">-1.570451489459751</cx:pt>
          <cx:pt idx="3210">-1.5778261613676181</cx:pt>
          <cx:pt idx="3211">-1.5851991029963708</cx:pt>
          <cx:pt idx="3212">-1.5925703062639323</cx:pt>
          <cx:pt idx="3213">-1.5999397630795524</cx:pt>
          <cx:pt idx="3214">-1.6073074653646242</cx:pt>
          <cx:pt idx="3215">-1.6146734050422746</cx:pt>
          <cx:pt idx="3216">-1.6220375740304271</cx:pt>
          <cx:pt idx="3217">-1.6293999642574137</cx:pt>
          <cx:pt idx="3218">-1.6367605676463615</cx:pt>
          <cx:pt idx="3219">-1.6441193761273372</cx:pt>
          <cx:pt idx="3220">-1.6514763816304068</cx:pt>
          <cx:pt idx="3221">-1.6588315760839023</cx:pt>
          <cx:pt idx="3222">-1.6661849514265636</cx:pt>
          <cx:pt idx="3223">-1.6735364995988655</cx:pt>
          <cx:pt idx="3224">-1.6808862125239354</cx:pt>
          <cx:pt idx="3225">-1.6882340821561259</cx:pt>
          <cx:pt idx="3226">-1.6955801004341771</cx:pt>
          <cx:pt idx="3227">-1.7029242592968286</cx:pt>
          <cx:pt idx="3228">-1.7102665506966985</cx:pt>
          <cx:pt idx="3229">-1.7176069665794658</cx:pt>
          <cx:pt idx="3230">-1.7249454988925439</cx:pt>
          <cx:pt idx="3231">-1.7322821395972243</cx:pt>
          <cx:pt idx="3232">-1.7396168806391858</cx:pt>
          <cx:pt idx="3233">-1.746949713974516</cx:pt>
          <cx:pt idx="3234">-1.754280631571445</cx:pt>
          <cx:pt idx="3235">-1.7616096253791209</cx:pt>
          <cx:pt idx="3236">-1.7689366873675088</cx:pt>
          <cx:pt idx="3237">-1.7762618095048395</cx:pt>
          <cx:pt idx="3238">-1.7835849837471995</cx:pt>
          <cx:pt idx="3239">-1.7909062020697586</cx:pt>
          <cx:pt idx="3240">-1.7982254564494204</cx:pt>
          <cx:pt idx="3241">-1.8055427388474765</cx:pt>
          <cx:pt idx="3242">-1.8128580412529738</cx:pt>
          <cx:pt idx="3243">-1.8201713556341426</cx:pt>
          <cx:pt idx="3244">-1.8274826739748256</cx:pt>
          <cx:pt idx="3245">-1.8347919882553965</cx:pt>
          <cx:pt idx="3246">-1.8420992904649021</cx:pt>
          <cx:pt idx="3247">-1.8494045725819808</cx:pt>
          <cx:pt idx="3248">-1.8567078266043535</cx:pt>
          <cx:pt idx="3249">-1.8640090445175979</cx:pt>
          <cx:pt idx="3250">-1.8713082183124952</cx:pt>
          <cx:pt idx="3251">-1.8786053399971747</cx:pt>
          <cx:pt idx="3252">-1.8859004015520098</cx:pt>
          <cx:pt idx="3253">-1.8931933949938029</cx:pt>
          <cx:pt idx="3254">-1.9004843123081316</cx:pt>
          <cx:pt idx="3255">-1.9077731455170026</cx:pt>
          <cx:pt idx="3256">-1.915059886609463</cx:pt>
          <cx:pt idx="3257">-1.9223445276144586</cx:pt>
          <cx:pt idx="3258">-1.9296270605245054</cx:pt>
          <cx:pt idx="3259">-1.9369074773650796</cx:pt>
          <cx:pt idx="3260">-1.9441857701495147</cx:pt>
          <cx:pt idx="3261">-1.9514619308946131</cx:pt>
          <cx:pt idx="3262">-1.9587359516258507</cx:pt>
          <cx:pt idx="3263">-1.9660078243582957</cx:pt>
          <cx:pt idx="3264">-1.973277541124363</cx:pt>
          <cx:pt idx="3265">-1.9805450939477942</cx:pt>
          <cx:pt idx="3266">-1.987810474862739</cx:pt>
          <cx:pt idx="3267">-1.9950736759016126</cx:pt>
          <cx:pt idx="3268">-2.0023346890933604</cx:pt>
          <cx:pt idx="3269">-2.0095935064842751</cx:pt>
          <cx:pt idx="3270">-2.0168501201015681</cx:pt>
          <cx:pt idx="3271">-2.0241045220054099</cx:pt>
          <cx:pt idx="3272">-2.0313567042230112</cx:pt>
          <cx:pt idx="3273">-2.0386066588145431</cx:pt>
          <cx:pt idx="3274">-2.0458543778176241</cx:pt>
          <cx:pt idx="3275">-2.0530998532941602</cx:pt>
          <cx:pt idx="3276">-2.0603430772973832</cx:pt>
          <cx:pt idx="3277">-2.0675840418753202</cx:pt>
          <cx:pt idx="3278">-2.0748227391020198</cx:pt>
          <cx:pt idx="3279">-2.0820591610255095</cx:pt>
          <cx:pt idx="3280">-2.0892932997163687</cx:pt>
          <cx:pt idx="3281">-2.0965251472417066</cx:pt>
          <cx:pt idx="3282">-2.1037546956721025</cx:pt>
          <cx:pt idx="3283">-2.1109819370711964</cx:pt>
          <cx:pt idx="3284">-2.1182068635286488</cx:pt>
          <cx:pt idx="3285">-2.1254294671063656</cx:pt>
          <cx:pt idx="3286">-2.132649739890538</cx:pt>
          <cx:pt idx="3287">-2.1398676739656231</cx:pt>
          <cx:pt idx="3288">-2.1470832614126079</cx:pt>
          <cx:pt idx="3289">-2.1542964943159495</cx:pt>
          <cx:pt idx="3290">-2.161507364773982</cx:pt>
          <cx:pt idx="3291">-2.1687158648711624</cx:pt>
          <cx:pt idx="3292">-2.1759219867092949</cx:pt>
          <cx:pt idx="3293">-2.1831257223763059</cx:pt>
          <cx:pt idx="3294">-2.1903270639826724</cx:pt>
          <cx:pt idx="3295">-2.1975260036232598</cx:pt>
          <cx:pt idx="3296">-2.2047225334120153</cx:pt>
          <cx:pt idx="3297">-2.2119166454472734</cx:pt>
          <cx:pt idx="3298">-2.2191083318481852</cx:pt>
          <cx:pt idx="3299">-2.2262975847234938</cx:pt>
          <cx:pt idx="3300">-2.2334843961906161</cx:pt>
          <cx:pt idx="3301">-2.2406687583669678</cx:pt>
          <cx:pt idx="3302">-2.2478506633786393</cx:pt>
          <cx:pt idx="3303">-2.2550301033430475</cx:pt>
          <cx:pt idx="3304">-2.2622070703914865</cx:pt>
          <cx:pt idx="3305">-2.2693815566535158</cx:pt>
          <cx:pt idx="3306">-2.2765535542586952</cx:pt>
          <cx:pt idx="3307">-2.2837230553452574</cx:pt>
          <cx:pt idx="3308">-2.2908900520497015</cx:pt>
          <cx:pt idx="3309">-2.2980545365085261</cx:pt>
          <cx:pt idx="3310">-2.3052165008755758</cx:pt>
          <cx:pt idx="3311">-2.312375937283881</cx:pt>
          <cx:pt idx="3312">-2.3195328378942253</cx:pt>
          <cx:pt idx="3313">-2.3266871948465773</cx:pt>
          <cx:pt idx="3314">-2.3338390003034561</cx:pt>
          <cx:pt idx="3315">-2.3409882464204417</cx:pt>
          <cx:pt idx="3316">-2.34813492535485</cx:pt>
          <cx:pt idx="3317">-2.3552790292726695</cx:pt>
          <cx:pt idx="3318">-2.3624205503398885</cx:pt>
          <cx:pt idx="3319">-2.3695594807242317</cx:pt>
          <cx:pt idx="3320">-2.3766958125882169</cx:pt>
          <cx:pt idx="3321">-2.3838295381238552</cx:pt>
          <cx:pt idx="3322">-2.3909606494901952</cx:pt>
          <cx:pt idx="3323">-2.398089138880982</cx:pt>
          <cx:pt idx="3324">-2.4052149984674087</cx:pt>
          <cx:pt idx="3325">-2.4123382204449539</cx:pt>
          <cx:pt idx="3326">-2.4194587969986885</cx:pt>
          <cx:pt idx="3327">-2.4265767203154183</cx:pt>
          <cx:pt idx="3328">-2.4336919825958256</cx:pt>
          <cx:pt idx="3329">-2.4408045760301866</cx:pt>
          <cx:pt idx="3330">-2.4479144928313268</cx:pt>
          <cx:pt idx="3331">-2.4550217251877866</cx:pt>
          <cx:pt idx="3332">-2.4621262653123921</cx:pt>
          <cx:pt idx="3333">-2.4692281054127658</cx:pt>
          <cx:pt idx="3334">-2.4763272377069381</cx:pt>
          <cx:pt idx="3335">-2.4834236544007959</cx:pt>
          <cx:pt idx="3336">-2.4905173477158398</cx:pt>
          <cx:pt idx="3337">-2.4976083098753046</cx:pt>
          <cx:pt idx="3338">-2.5046965330972197</cx:pt>
          <cx:pt idx="3339">-2.5117820096204335</cx:pt>
          <cx:pt idx="3340">-2.5188647316560369</cx:pt>
          <cx:pt idx="3341">-2.5259446914550203</cx:pt>
          <cx:pt idx="3342">-2.5330218812406184</cx:pt>
          <cx:pt idx="3343">-2.5400962932620867</cx:pt>
          <cx:pt idx="3344">-2.5471679197565376</cx:pt>
          <cx:pt idx="3345">-2.5542367529645533</cx:pt>
          <cx:pt idx="3346">-2.5613027851440622</cx:pt>
          <cx:pt idx="3347">-2.5683660085391162</cx:pt>
          <cx:pt idx="3348">-2.5754264154024402</cx:pt>
          <cx:pt idx="3349">-2.5824839979954328</cx:pt>
          <cx:pt idx="3350">-2.589538748582962</cx:pt>
          <cx:pt idx="3351">-2.5965906594229566</cx:pt>
          <cx:pt idx="3352">-2.6036397227802848</cx:pt>
          <cx:pt idx="3353">-2.6106859309284887</cx:pt>
          <cx:pt idx="3354">-2.617729276135905</cx:pt>
          <cx:pt idx="3355">-2.6247697506899534</cx:pt>
          <cx:pt idx="3356">-2.6318073468537677</cx:pt>
          <cx:pt idx="3357">-2.6388420569251752</cx:pt>
          <cx:pt idx="3358">-2.6458738731777176</cx:pt>
          <cx:pt idx="3359">-2.6529027879057532</cx:pt>
          <cx:pt idx="3360">-2.659928793405375</cx:pt>
          <cx:pt idx="3361">-2.6669518819622677</cx:pt>
          <cx:pt idx="3362">-2.6739720458794638</cx:pt>
          <cx:pt idx="3363">-2.680989277461729</cx:pt>
          <cx:pt idx="3364">-2.6880035690068915</cx:pt>
          <cx:pt idx="3365">-2.695014912828392</cx:pt>
          <cx:pt idx="3366">-2.7020233012344659</cx:pt>
          <cx:pt idx="3367">-2.709028726542023</cx:pt>
          <cx:pt idx="3368">-2.7160311810645044</cx:pt>
          <cx:pt idx="3369">-2.7230306571344314</cx:pt>
          <cx:pt idx="3370">-2.7300271470548365</cx:pt>
          <cx:pt idx="3371">-2.737020643175589</cx:pt>
          <cx:pt idx="3372">-2.7440111378135983</cx:pt>
          <cx:pt idx="3373">-2.7509986233083259</cx:pt>
          <cx:pt idx="3374">-2.7579830919905595</cx:pt>
          <cx:pt idx="3375">-2.7649645362119029</cx:pt>
          <cx:pt idx="3376">-2.7719429483135523</cx:pt>
          <cx:pt idx="3377">-2.7789183206314987</cx:pt>
          <cx:pt idx="3378">-2.7858906455312251</cx:pt>
          <cx:pt idx="3379">-2.7928599153539264</cx:pt>
          <cx:pt idx="3380">-2.799826122472024</cx:pt>
          <cx:pt idx="3381">-2.8067892592284482</cx:pt>
          <cx:pt idx="3382">-2.8137493180042936</cx:pt>
          <cx:pt idx="3383">-2.8207062911546341</cx:pt>
          <cx:pt idx="3384">-2.8276601710536253</cx:pt>
          <cx:pt idx="3385">-2.834610950077157</cx:pt>
          <cx:pt idx="3386">-2.8415586206063241</cx:pt>
          <cx:pt idx="3387">-2.848503175011813</cx:pt>
          <cx:pt idx="3388">-2.8554446056903298</cx:pt>
          <cx:pt idx="3389">-2.8623829050195004</cx:pt>
          <cx:pt idx="3390">-2.8693180653960315</cx:pt>
          <cx:pt idx="3391">-2.8762500792114261</cx:pt>
          <cx:pt idx="3392">-2.8831789388762683</cx:pt>
          <cx:pt idx="3393">-2.8901046367664494</cx:pt>
          <cx:pt idx="3394">-2.8970271653133706</cx:pt>
          <cx:pt idx="3395">-2.9039465169085341</cx:pt>
          <cx:pt idx="3396">-2.9108626839764034</cx:pt>
          <cx:pt idx="3397">-2.9177756589206236</cx:pt>
          <cx:pt idx="3398">-2.9246854341725967</cx:pt>
          <cx:pt idx="3399">-2.9315920021377035</cx:pt>
          <cx:pt idx="3400">-2.9384953552629574</cx:pt>
          <cx:pt idx="3401">-2.9453954859676168</cx:pt>
          <cx:pt idx="3402">-2.9522923866761448</cx:pt>
          <cx:pt idx="3403">-2.9591860498442286</cx:pt>
          <cx:pt idx="3404">-2.9660764678928615</cx:pt>
          <cx:pt idx="3405">-2.972963633282935</cx:pt>
          <cx:pt idx="3406">-2.9798475384493206</cx:pt>
          <cx:pt idx="3407">-2.9867281758494402</cx:pt>
          <cx:pt idx="3408">-2.9936055379320425</cx:pt>
          <cx:pt idx="3409">-3.0004796171666932</cx:pt>
          <cx:pt idx="3410">-3.0073504059986709</cx:pt>
          <cx:pt idx="3411">-3.0142178969079501</cx:pt>
          <cx:pt idx="3412">-3.0210820823571574</cx:pt>
          <cx:pt idx="3413">-3.0279429548193266</cx:pt>
          <cx:pt idx="3414">-3.0348005067674935</cx:pt>
          <cx:pt idx="3415">-3.0416547306903046</cx:pt>
          <cx:pt idx="3416">-3.0485056190590609</cx:pt>
          <cx:pt idx="3417">-3.055353164376287</cx:pt>
          <cx:pt idx="3418">-3.062197359115018</cx:pt>
          <cx:pt idx="3419">-3.0690381957864528</cx:pt>
          <cx:pt idx="3420">-3.0758756668740341</cx:pt>
          <cx:pt idx="3421">-3.0827097648958994</cx:pt>
          <cx:pt idx="3422">-3.0895404823372274</cx:pt>
          <cx:pt idx="3423">-3.0963678117300333</cx:pt>
          <cx:pt idx="3424">-3.1031917455664333</cx:pt>
          <cx:pt idx="3425">-3.1100122763767084</cx:pt>
          <cx:pt idx="3426">-3.1168293966807314</cx:pt>
          <cx:pt idx="3427">-3.1236430989897008</cx:pt>
          <cx:pt idx="3428">-3.1304533758529791</cx:pt>
          <cx:pt idx="3429">-3.1372602197800301</cx:pt>
          <cx:pt idx="3430">-3.1440636233236869</cx:pt>
          <cx:pt idx="3431">-3.1508635790124946</cx:pt>
          <cx:pt idx="3432">-3.1576600793940814</cx:pt>
          <cx:pt idx="3433">-3.1644531170108707</cx:pt>
          <cx:pt idx="3434">-3.1712426844261037</cx:pt>
          <cx:pt idx="3435">-3.1780287741717954</cx:pt>
          <cx:pt idx="3436">-3.1848113788285337</cx:pt>
          <cx:pt idx="3437">-3.1915904909491504</cx:pt>
          <cx:pt idx="3438">-3.1983661030951516</cx:pt>
          <cx:pt idx="3439">-3.2051382078401858</cx:pt>
          <cx:pt idx="3440">-3.2119067977665754</cx:pt>
          <cx:pt idx="3441">-3.2186718654306223</cx:pt>
          <cx:pt idx="3442">-3.2254334034337306</cx:pt>
          <cx:pt idx="3443">-3.2321914043564881</cx:pt>
          <cx:pt idx="3444">-3.2389458607777479</cx:pt>
          <cx:pt idx="3445">-3.245696765304118</cx:pt>
          <cx:pt idx="3446">-3.25244411052486</cx:pt>
          <cx:pt idx="3447">-3.2591878890344401</cx:pt>
          <cx:pt idx="3448">-3.2659280934568131</cx:pt>
          <cx:pt idx="3449">-3.2726647163795057</cx:pt>
          <cx:pt idx="3450">-3.2793977504247396</cx:pt>
          <cx:pt idx="3451">-3.28612718821647</cx:pt>
          <cx:pt idx="3452">-3.2928530223561014</cx:pt>
          <cx:pt idx="3453">-3.2995752454832021</cx:pt>
          <cx:pt idx="3454">-3.3062938502251975</cx:pt>
          <cx:pt idx="3455">-3.3130088292060433</cx:pt>
          <cx:pt idx="3456">-3.3197201750653078</cx:pt>
          <cx:pt idx="3457">-3.3264278804512326</cx:pt>
          <cx:pt idx="3458">-3.3331319379912432</cx:pt>
          <cx:pt idx="3459">-3.3398323403526637</cx:pt>
          <cx:pt idx="3460">-3.346529080173327</cx:pt>
          <cx:pt idx="3461">-3.3532221501153536</cx:pt>
          <cx:pt idx="3462">-3.3599115428408628</cx:pt>
          <cx:pt idx="3463">-3.366597251005035</cx:pt>
          <cx:pt idx="3464">-3.3732792672908074</cx:pt>
          <cx:pt idx="3465">-3.3799575843568297</cx:pt>
          <cx:pt idx="3466">-3.3866321948808342</cx:pt>
          <cx:pt idx="3467">-3.3933030915596349</cx:pt>
          <cx:pt idx="3468">-3.3999702670536176</cx:pt>
          <cx:pt idx="3469">-3.406633714073473</cx:pt>
          <cx:pt idx="3470">-3.4132934252934648</cx:pt>
          <cx:pt idx="3471">-3.41994939342255</cx:pt>
          <cx:pt idx="3472">-3.4266016111540729</cx:pt>
          <cx:pt idx="3473">-3.4332500712039304</cx:pt>
          <cx:pt idx="3474">-3.4398947662672015</cx:pt>
          <cx:pt idx="3475">-3.4465356890667209</cx:pt>
          <cx:pt idx="3476">-3.4531728323235895</cx:pt>
          <cx:pt idx="3477">-3.4598061887380904</cx:pt>
          <cx:pt idx="3478">-3.4664357510642843</cx:pt>
          <cx:pt idx="3479">-3.4730615120145969</cx:pt>
          <cx:pt idx="3480">-3.4796834643257419</cx:pt>
          <cx:pt idx="3481">-3.4863016007361662</cx:pt>
          <cx:pt idx="3482">-3.4929159139981958</cx:pt>
          <cx:pt idx="3483">-3.499526396834665</cx:pt>
          <cx:pt idx="3484">-3.5061330420221859</cx:pt>
          <cx:pt idx="3485">-3.5127358423044095</cx:pt>
          <cx:pt idx="3486">-3.5193347904371315</cx:pt>
          <cx:pt idx="3487">-3.5259298791934928</cx:pt>
          <cx:pt idx="3488">-3.5325211013275544</cx:pt>
          <cx:pt idx="3489">-3.5391084496228657</cx:pt>
          <cx:pt idx="3490">-3.5456919168543042</cx:pt>
          <cx:pt idx="3491">-3.5522714957950119</cx:pt>
          <cx:pt idx="3492">-3.5588471792406819</cx:pt>
          <cx:pt idx="3493">-3.5654189599679253</cx:pt>
          <cx:pt idx="3494">-3.5719868307811096</cx:pt>
          <cx:pt idx="3495">-3.57855078446552</cx:pt>
          <cx:pt idx="3496">-3.5851108138411361</cx:pt>
          <cx:pt idx="3497">-3.5916669116915072</cx:pt>
          <cx:pt idx="3498">-3.5982190708487574</cx:pt>
          <cx:pt idx="3499">-3.6047672841085787</cx:pt>
          <cx:pt idx="3500">-3.6113115443030948</cx:pt>
          <cx:pt idx="3501">-3.6178518442592233</cx:pt>
          <cx:pt idx="3502">-3.6243881767848012</cx:pt>
          <cx:pt idx="3503">-3.6309205347310329</cx:pt>
          <cx:pt idx="3504">-3.6374489109300412</cx:pt>
          <cx:pt idx="3505">-3.6439732982139486</cx:pt>
          <cx:pt idx="3506">-3.6504936894322242</cx:pt>
          <cx:pt idx="3507">-3.6570100774499514</cx:pt>
          <cx:pt idx="3508">-3.6635224550923136</cx:pt>
          <cx:pt idx="3509">-3.6700308152434746</cx:pt>
          <cx:pt idx="3510">-3.6765351507529047</cx:pt>
          <cx:pt idx="3511">-3.6830354544908905</cx:pt>
          <cx:pt idx="3512">-3.6895317193259833</cx:pt>
          <cx:pt idx="3513">-3.6960239381423481</cx:pt>
          <cx:pt idx="3514">-3.7025121038102711</cx:pt>
          <cx:pt idx="3515">-3.7089962092208548</cx:pt>
          <cx:pt idx="3516">-3.7154762472652036</cx:pt>
          <cx:pt idx="3517">-3.7219522108344201</cx:pt>
          <cx:pt idx="3518">-3.7284240928230767</cx:pt>
          <cx:pt idx="3519">-3.7348918861396241</cx:pt>
          <cx:pt idx="3520">-3.7413555836855741</cx:pt>
          <cx:pt idx="3521">-3.7478151783849887</cx:pt>
          <cx:pt idx="3522">-3.7542706631376461</cx:pt>
          <cx:pt idx="3523">-3.7607220308745468</cx:pt>
          <cx:pt idx="3524">-3.7671692745197549</cx:pt>
          <cx:pt idx="3525">-3.7736123869973328</cx:pt>
          <cx:pt idx="3526">-3.7800513612556292</cx:pt>
          <cx:pt idx="3527">-3.7864861902169729</cx:pt>
          <cx:pt idx="3528">-3.7929168668331821</cx:pt>
          <cx:pt idx="3529">-3.799343384050871</cx:pt>
          <cx:pt idx="3530">-3.8057657348253282</cx:pt>
          <cx:pt idx="3531">-3.8121839121031673</cx:pt>
          <cx:pt idx="3532">-3.8185979088656978</cx:pt>
          <cx:pt idx="3533">-3.8250077180577993</cx:pt>
          <cx:pt idx="3534">-3.8314133326659841</cx:pt>
          <cx:pt idx="3535">-3.8378147456559484</cx:pt>
          <cx:pt idx="3536">-3.8442119500142065</cx:pt>
          <cx:pt idx="3537">-3.8506049387168617</cx:pt>
          <cx:pt idx="3538">-3.8569937047695095</cx:pt>
          <cx:pt idx="3539">-3.8633782411447855</cx:pt>
          <cx:pt idx="3540">-3.8697585408586921</cx:pt>
          <cx:pt idx="3541">-3.8761345969046817</cx:pt>
          <cx:pt idx="3542">-3.8825064023004923</cx:pt>
          <cx:pt idx="3543">-3.8888739500413108</cx:pt>
          <cx:pt idx="3544">-3.8952372331622214</cx:pt>
          <cx:pt idx="3545">-3.9015962446740242</cx:pt>
          <cx:pt idx="3546">-3.907950977613539</cx:pt>
          <cx:pt idx="3547">-3.9143014249985035</cx:pt>
          <cx:pt idx="3548">-3.920647579877881</cx:pt>
          <cx:pt idx="3549">-3.9269894352798178</cx:pt>
          <cx:pt idx="3550">-3.933326984258481</cx:pt>
          <cx:pt idx="3551">-3.939660219869773</cx:pt>
          <cx:pt idx="3552">-3.945989135150513</cx:pt>
          <cx:pt idx="3553">-3.9523137231739502</cx:pt>
          <cx:pt idx="3554">-3.9586339769994567</cx:pt>
          <cx:pt idx="3555">-3.9649498897054851</cx:pt>
          <cx:pt idx="3556">-3.9712614543427338</cx:pt>
          <cx:pt idx="3557">-3.9775686640226153</cx:pt>
          <cx:pt idx="3558">-3.983871511794093</cx:pt>
          <cx:pt idx="3559">-3.9901699907685799</cx:pt>
          <cx:pt idx="3560">-3.9964640940384073</cx:pt>
          <cx:pt idx="3561">-4.0027538146889672</cx:pt>
          <cx:pt idx="3562">-4.0090391458282024</cx:pt>
          <cx:pt idx="3563">-4.015320080570997</cx:pt>
          <cx:pt idx="3564">-4.0215966120148856</cx:pt>
          <cx:pt idx="3565">-4.0278687332868932</cx:pt>
          <cx:pt idx="3566">-4.0341364375140465</cx:pt>
          <cx:pt idx="3567">-4.0403997178112272</cx:pt>
          <cx:pt idx="3568">-4.0466585673054611</cx:pt>
          <cx:pt idx="3569">-4.0529129791636729</cx:pt>
          <cx:pt idx="3570">-4.0591629464816616</cx:pt>
          <cx:pt idx="3571">-4.0654084624489055</cx:pt>
          <cx:pt idx="3572">-4.0716495201889575</cx:pt>
          <cx:pt idx="3573">-4.0778861128652757</cx:pt>
          <cx:pt idx="3574">-4.0841182336395772</cx:pt>
          <cx:pt idx="3575">-4.0903458756822584</cx:pt>
          <cx:pt idx="3576">-4.0965690321585067</cx:pt>
          <cx:pt idx="3577">-4.1027876962369811</cx:pt>
          <cx:pt idx="3578">-4.1090018611158321</cx:pt>
          <cx:pt idx="3579">-4.1152115199602495</cx:pt>
          <cx:pt idx="3580">-4.1214166659822578</cx:pt>
          <cx:pt idx="3581">-4.1276172923505188</cx:pt>
          <cx:pt idx="3582">-4.1338133922961404</cx:pt>
          <cx:pt idx="3583">-4.140004958996454</cx:pt>
          <cx:pt idx="3584">-4.146191985679101</cx:pt>
          <cx:pt idx="3585">-4.1523744655561075</cx:pt>
          <cx:pt idx="3586">-4.1585523918412362</cx:pt>
          <cx:pt idx="3587">-4.1647257577655941</cx:pt>
          <cx:pt idx="3588">-4.1708945565550879</cx:pt>
          <cx:pt idx="3589">-4.1770587814512341</cx:pt>
          <cx:pt idx="3590">-4.1832184256886116</cx:pt>
          <cx:pt idx="3591">-4.1893734825122069</cx:pt>
          <cx:pt idx="3592">-4.1955239451774151</cx:pt>
          <cx:pt idx="3593">-4.2016698069292229</cx:pt>
          <cx:pt idx="3594">-4.2078110610473116</cx:pt>
          <cx:pt idx="3595">-4.2139477007731987</cx:pt>
          <cx:pt idx="3596">-4.2200797193952395</cx:pt>
          <cx:pt idx="3597">-4.2262071101809715</cx:pt>
          <cx:pt idx="3598">-4.2323298664100752</cx:pt>
          <cx:pt idx="3599">-4.2384479813674378</cx:pt>
          <cx:pt idx="3600">-4.2445614483570262</cx:pt>
          <cx:pt idx="3601">-4.2506702606602556</cx:pt>
          <cx:pt idx="3602">-4.2567744115793591</cx:pt>
          <cx:pt idx="3603">-4.2628738944269777</cx:pt>
          <cx:pt idx="3604">-4.2689687025018745</cx:pt>
          <cx:pt idx="3605">-4.275058829144446</cx:pt>
          <cx:pt idx="3606">-4.281144267649986</cx:pt>
          <cx:pt idx="3607">-4.2872250113606265</cx:pt>
          <cx:pt idx="3608">-4.2933010535994161</cx:pt>
          <cx:pt idx="3609">-4.2993723876842003</cx:pt>
          <cx:pt idx="3610">-4.305439007031703</cx:pt>
          <cx:pt idx="3611">-4.3115009049059934</cx:pt>
          <cx:pt idx="3612">-4.3175580747029789</cx:pt>
          <cx:pt idx="3613">-4.3236105097543831</cx:pt>
          <cx:pt idx="3614">-4.3296582034439703</cx:pt>
          <cx:pt idx="3615">-4.335701149134688</cx:pt>
          <cx:pt idx="3616">-4.3417393401929543</cx:pt>
          <cx:pt idx="3617">-4.3477727700025337</cx:pt>
          <cx:pt idx="3618">-4.3538014319506599</cx:pt>
          <cx:pt idx="3619">-4.3598253194124243</cx:pt>
          <cx:pt idx="3620">-4.3658444257976132</cx:pt>
          <cx:pt idx="3621">-4.3718587445021324</cx:pt>
          <cx:pt idx="3622">-4.3778682689184221</cx:pt>
          <cx:pt idx="3623">-4.3838729924753492</cx:pt>
          <cx:pt idx="3624">-4.3898729085688206</cx:pt>
          <cx:pt idx="3625">-4.3958680106363781</cx:pt>
          <cx:pt idx="3626">-4.4018582920895417</cx:pt>
          <cx:pt idx="3627">-4.4078437463693216</cx:pt>
          <cx:pt idx="3628">-4.4138243669045867</cx:pt>
          <cx:pt idx="3629">-4.4198001471207338</cx:pt>
          <cx:pt idx="3630">-4.4257710805246928</cx:pt>
          <cx:pt idx="3631">-4.4317371605106377</cx:pt>
          <cx:pt idx="3632">-4.4376983805560073</cx:pt>
          <cx:pt idx="3633">-4.4436547341139558</cx:pt>
          <cx:pt idx="3634">-4.4496062146636568</cx:pt>
          <cx:pt idx="3635">-4.455552815668673</cx:pt>
          <cx:pt idx="3636">-4.4614945306237912</cx:pt>
          <cx:pt idx="3637">-4.4674313529925733</cx:pt>
          <cx:pt idx="3638">-4.4733632762854194</cx:pt>
          <cx:pt idx="3639">-4.4792902939797683</cx:pt>
          <cx:pt idx="3640">-4.4852123995842845</cx:pt>
          <cx:pt idx="3641">-4.4911295866006951</cx:pt>
          <cx:pt idx="3642">-4.4970418485532768</cx:pt>
          <cx:pt idx="3643">-4.5029491789368157</cx:pt>
          <cx:pt idx="3644">-4.5088515712894681</cx:pt>
          <cx:pt idx="3645">-4.5147490191355111</cx:pt>
          <cx:pt idx="3646">-4.5206415160009561</cx:pt>
          <cx:pt idx="3647">-4.5265290554291626</cx:pt>
          <cx:pt idx="3648">-4.5324116309686939</cx:pt>
          <cx:pt idx="3649">-4.5382892361334193</cx:pt>
          <cx:pt idx="3650">-4.5441618645534341</cx:pt>
          <cx:pt idx="3651">-4.5500295097252588</cx:pt>
          <cx:pt idx="3652">-4.555892165233888</cx:pt>
          <cx:pt idx="3653">-4.5617498246365571</cx:pt>
          <cx:pt idx="3654">-4.5676024815356069</cx:pt>
          <cx:pt idx="3655">-4.5734501294865391</cx:pt>
          <cx:pt idx="3656">-4.5792927620968982</cx:pt>
          <cx:pt idx="3657">-4.5851303729464723</cx:pt>
          <cx:pt idx="3658">-4.5909629556410705</cx:pt>
          <cx:pt idx="3659">-4.5967905037760932</cx:pt>
          <cx:pt idx="3660">-4.6026130109694945</cx:pt>
          <cx:pt idx="3661">-4.6084304708444295</cx:pt>
          <cx:pt idx="3662">-4.6142428769910957</cx:pt>
          <cx:pt idx="3663">-4.6200502230742817</cx:pt>
          <cx:pt idx="3664">-4.6258525026876551</cx:pt>
          <cx:pt idx="3665">-4.6316497094994746</cx:pt>
          <cx:pt idx="3666">-4.6374418371328971</cx:pt>
          <cx:pt idx="3667">-4.643228879249242</cx:pt>
          <cx:pt idx="3668">-4.6490108294872794</cx:pt>
          <cx:pt idx="3669">-4.6547876814944518</cx:pt>
          <cx:pt idx="3670">-4.6605594290049375</cx:pt>
          <cx:pt idx="3671">-4.6663260656176071</cx:pt>
          <cx:pt idx="3672">-4.6720875850302104</cx:pt>
          <cx:pt idx="3673">-4.6778439809300885</cx:pt>
          <cx:pt idx="3674">-4.6835952469924393</cx:pt>
          <cx:pt idx="3675">-4.6893413769254213</cx:pt>
          <cx:pt idx="3676">-4.6950823644163755</cx:pt>
          <cx:pt idx="3677">-4.7008182031751939</cx:pt>
          <cx:pt idx="3678">-4.7065488869100367</cx:pt>
          <cx:pt idx="3679">-4.712274409339468</cx:pt>
          <cx:pt idx="3680">-4.7179947641768498</cx:pt>
          <cx:pt idx="3681">-4.7237099451633018</cx:pt>
          <cx:pt idx="3682">-4.7294199460104487</cx:pt>
          <cx:pt idx="3683">-4.7351247604784934</cx:pt>
          <cx:pt idx="3684">-4.7408243822981424</cx:pt>
          <cx:pt idx="3685">-4.7465188052261267</cx:pt>
          <cx:pt idx="3686">-4.7522080230053003</cx:pt>
          <cx:pt idx="3687">-4.7578920294201463</cx:pt>
          <cx:pt idx="3688">-4.7635708182048457</cx:pt>
          <cx:pt idx="3689">-4.7692443831404141</cx:pt>
          <cx:pt idx="3690">-4.7749127180547051</cx:pt>
          <cx:pt idx="3691">-4.7805758166714893</cx:pt>
          <cx:pt idx="3692">-4.7862336728082129</cx:pt>
          <cx:pt idx="3693">-4.7918862802372173</cx:pt>
          <cx:pt idx="3694">-4.7975336327880926</cx:pt>
          <cx:pt idx="3695">-4.8031757242435882</cx:pt>
          <cx:pt idx="3696">-4.8088125484419679</cx:pt>
          <cx:pt idx="3697">-4.814444099174656</cx:pt>
          <cx:pt idx="3698">-4.8200703702903223</cx:pt>
          <cx:pt idx="3699">-4.8256913555977388</cx:pt>
          <cx:pt idx="3700">-4.8313070489490464</cx:pt>
          <cx:pt idx="3701">-4.8369174441773026</cx:pt>
          <cx:pt idx="3702">-4.8425225351363812</cx:pt>
          <cx:pt idx="3703">-4.8481223156697508</cx:pt>
          <cx:pt idx="3704">-4.8537167796451621</cx:pt>
          <cx:pt idx="3705">-4.8593059209303675</cx:pt>
          <cx:pt idx="3706">-4.8648897333827126</cx:pt>
          <cx:pt idx="3707">-4.8704682108890314</cx:pt>
          <cx:pt idx="3708">-4.8760413473344224</cx:pt>
          <cx:pt idx="3709">-4.8816091365675582</cx:pt>
          <cx:pt idx="3710">-4.887171572579355</cx:pt>
          <cx:pt idx="3711">-4.8927286491751154</cx:pt>
          <cx:pt idx="3712">-4.8982803603041249</cx:pt>
          <cx:pt idx="3713">-4.9038266998497475</cx:pt>
          <cx:pt idx="3714">-4.9093676617682078</cx:pt>
          <cx:pt idx="3715">-4.9149032399532775</cx:pt>
          <cx:pt idx="3716">-4.9204334283473035</cx:pt>
          <cx:pt idx="3717">-4.9259582208770194</cx:pt>
          <cx:pt idx="3718">-4.9314776114986465</cx:pt>
          <cx:pt idx="3719">-4.9369915941371856</cx:pt>
          <cx:pt idx="3720">-4.9425001627714096</cx:pt>
          <cx:pt idx="3721">-4.9480033113454001</cx:pt>
          <cx:pt idx="3722">-4.9535010338205847</cx:pt>
          <cx:pt idx="3723">-4.9589933241896142</cx:pt>
          <cx:pt idx="3724">-4.9644801763931019</cx:pt>
          <cx:pt idx="3725">-4.9699615844549241</cx:pt>
          <cx:pt idx="3726">-4.9754375423330384</cx:pt>
          <cx:pt idx="3727">-4.9809080440409161</cx:pt>
          <cx:pt idx="3728">-4.9863730835607996</cx:pt>
          <cx:pt idx="3729">-4.9918326548992198</cx:pt>
          <cx:pt idx="3730">-4.997286752123423</cx:pt>
          <cx:pt idx="3731">-5.0027353691913659</cx:pt>
          <cx:pt idx="3732">-5.0081785001356014</cx:pt>
          <cx:pt idx="3733">-5.0136161390129663</cx:pt>
          <cx:pt idx="3734">-5.0190482798334601</cx:pt>
          <cx:pt idx="3735">-5.024474916655655</cx:pt>
          <cx:pt idx="3736">-5.0298960435294502</cx:pt>
          <cx:pt idx="3737">-5.0353116544978036</cx:pt>
          <cx:pt idx="3738">-5.0407217436366363</cx:pt>
          <cx:pt idx="3739">-5.0461263050027849</cx:pt>
          <cx:pt idx="3740">-5.0515253326669649</cx:pt>
          <cx:pt idx="3741">-5.0569188207293809</cx:pt>
          <cx:pt idx="3742">-5.0623067632468715</cx:pt>
          <cx:pt idx="3743">-5.0676891543300489</cx:pt>
          <cx:pt idx="3744">-5.0730659880669773</cx:pt>
          <cx:pt idx="3745">-5.0784372585682691</cx:pt>
          <cx:pt idx="3746">-5.0838029599341308</cx:pt>
          <cx:pt idx="3747">-5.0891630863011965</cx:pt>
          <cx:pt idx="3748">-5.094517631760997</cx:pt>
          <cx:pt idx="3749">-5.0998665904414962</cx:pt>
          <cx:pt idx="3750">-5.1052099565348366</cx:pt>
          <cx:pt idx="3751">-5.1105477241290833</cx:pt>
          <cx:pt idx="3752">-5.1158798873695428</cx:pt>
          <cx:pt idx="3753">-5.1212064404206057</cx:pt>
          <cx:pt idx="3754">-5.1265273774501328</cx:pt>
          <cx:pt idx="3755">-5.1318426925999612</cx:pt>
          <cx:pt idx="3756">-5.1371523800657073</cx:pt>
          <cx:pt idx="3757">-5.1424564340134955</cx:pt>
          <cx:pt idx="3758">-5.1477548486233289</cx:pt>
          <cx:pt idx="3759">-5.1530476180890874</cx:pt>
          <cx:pt idx="3760">-5.1583347366029182</cx:pt>
          <cx:pt idx="3761">-5.1636161983795166</cx:pt>
          <cx:pt idx="3762">-5.1688919976110306</cx:pt>
          <cx:pt idx="3763">-5.1741621285242987</cx:pt>
          <cx:pt idx="3764">-5.1794265853253449</cx:pt>
          <cx:pt idx="3765">-5.1846853622600912</cx:pt>
          <cx:pt idx="3766">-5.1899384535432356</cx:pt>
          <cx:pt idx="3767">-5.1951858534276392</cx:pt>
          <cx:pt idx="3768">-5.2004275561522846</cx:pt>
          <cx:pt idx="3769">-5.2056635559422775</cx:pt>
          <cx:pt idx="3770">-5.2108938471389505</cx:pt>
          <cx:pt idx="3771">-5.2161184239275098</cx:pt>
          <cx:pt idx="3772">-5.2213372805989806</cx:pt>
          <cx:pt idx="3773">-5.2265504114305115</cx:pt>
          <cx:pt idx="3774">-5.2317578107183298</cx:pt>
          <cx:pt idx="3775">-5.2369594727343785</cx:pt>
          <cx:pt idx="3776">-5.2421553917905008</cx:pt>
          <cx:pt idx="3777">-5.2473455621673128</cx:pt>
          <cx:pt idx="3778">-5.2525299781992079</cx:pt>
          <cx:pt idx="3779">-5.257708634178945</cx:pt>
          <cx:pt idx="3780">-5.262881524442653</cx:pt>
          <cx:pt idx="3781">-5.2680486433073774</cx:pt>
          <cx:pt idx="3782">-5.2732099851109799</cx:pt>
          <cx:pt idx="3783">-5.2783655441982633</cx:pt>
          <cx:pt idx="3784">-5.2835153149070893</cx:pt>
          <cx:pt idx="3785">-5.2886592915944028</cx:pt>
          <cx:pt idx="3786">-5.2937974686154128</cx:pt>
          <cx:pt idx="3787">-5.2989298403409437</cx:pt>
          <cx:pt idx="3788">-5.3040564011366111</cx:pt>
          <cx:pt idx="3789">-5.3091771453628311</cx:pt>
          <cx:pt idx="3790">-5.3142920674788954</cx:pt>
          <cx:pt idx="3791">-5.3194011617914425</cx:pt>
          <cx:pt idx="3792">-5.3245044227268057</cx:pt>
          <cx:pt idx="3793">-5.3296018446974402</cx:pt>
          <cx:pt idx="3794">-5.3346934221036593</cx:pt>
          <cx:pt idx="3795">-5.3397791493579181</cx:pt>
          <cx:pt idx="3796">-5.344859020898693</cx:pt>
          <cx:pt idx="3797">-5.3499330311384403</cx:pt>
          <cx:pt idx="3798">-5.3550011745243093</cx:pt>
          <cx:pt idx="3799">-5.3600634455017175</cx:pt>
          <cx:pt idx="3800">-5.3651198384952608</cx:pt>
          <cx:pt idx="3801">-5.370170347995459</cx:pt>
          <cx:pt idx="3802">-5.3752149684321155</cx:pt>
          <cx:pt idx="3803">-5.380253694299217</cx:pt>
          <cx:pt idx="3804">-5.3852865200439135</cx:pt>
          <cx:pt idx="3805">-5.3903134401723367</cx:pt>
          <cx:pt idx="3806">-5.3953344491507185</cx:pt>
          <cx:pt idx="3807">-5.4003495414990663</cx:pt>
          <cx:pt idx="3808">-5.4053587116853485</cx:pt>
          <cx:pt idx="3809">-5.4103619542174295</cx:pt>
          <cx:pt idx="3810">-5.4153592636725643</cx:pt>
          <cx:pt idx="3811">-5.4203506344996377</cx:pt>
          <cx:pt idx="3812">-5.4253360612446784</cx:pt>
          <cx:pt idx="3813">-5.4303155384398396</cx:pt>
          <cx:pt idx="3814">-5.4352890606432922</cx:pt>
          <cx:pt idx="3815">-5.4402566223629014</cx:pt>
          <cx:pt idx="3816">-5.4452182181950057</cx:pt>
          <cx:pt idx="3817">-5.450173842663081</cx:pt>
          <cx:pt idx="3818">-5.4551234903599948</cx:pt>
          <cx:pt idx="3819">-5.4600671558317773</cx:pt>
          <cx:pt idx="3820">-5.4650048336817028</cx:pt>
          <cx:pt idx="3821">-5.4699365184748832</cx:pt>
          <cx:pt idx="3822">-5.4748622048163273</cx:pt>
          <cx:pt idx="3823">-5.4797818873041084</cx:pt>
          <cx:pt idx="3824">-5.4846955605293566</cx:pt>
          <cx:pt idx="3825">-5.4896032191283082</cx:pt>
          <cx:pt idx="3826">-5.4945048576851558</cx:pt>
          <cx:pt idx="3827">-5.4994004708604214</cx:pt>
          <cx:pt idx="3828">-5.50429005325738</cx:pt>
          <cx:pt idx="3829">-5.5091735995001221</cx:pt>
          <cx:pt idx="3830">-5.5140511043168248</cx:pt>
          <cx:pt idx="3831">-5.5189225622795384</cx:pt>
          <cx:pt idx="3832">-5.5237879680522521</cx:pt>
          <cx:pt idx="3833">-5.528647316321508</cx:pt>
          <cx:pt idx="3834">-5.5335006017565025</cx:pt>
          <cx:pt idx="3835">-5.5383478190177557</cx:pt>
          <cx:pt idx="3836">-5.5431889628126259</cx:pt>
          <cx:pt idx="3837">-5.5480240278085731</cx:pt>
          <cx:pt idx="3838">-5.5528530087337744</cx:pt>
          <cx:pt idx="3839">-5.5576759002608913</cx:pt>
          <cx:pt idx="3840">-5.5624926971163671</cx:pt>
          <cx:pt idx="3841">-5.5673033940266405</cx:pt>
          <cx:pt idx="3842">-5.5721079856851929</cx:pt>
          <cx:pt idx="3843">-5.5769064668687722</cx:pt>
          <cx:pt idx="3844">-5.5816988322725942</cx:pt>
          <cx:pt idx="3845">-5.5864850766716714</cx:pt>
          <cx:pt idx="3846">-5.5912651947941789</cx:pt>
          <cx:pt idx="3847">-5.5960391814203341</cx:pt>
          <cx:pt idx="3848">-5.6008070312904561</cx:pt>
          <cx:pt idx="3849">-5.6055687391674134</cx:pt>
          <cx:pt idx="3850">-5.6103242999077514</cx:pt>
          <cx:pt idx="3851">-5.6150737082153599</cx:pt>
          <cx:pt idx="3852">-5.6198169588964761</cx:pt>
          <cx:pt idx="3853">-5.6245540467660113</cx:pt>
          <cx:pt idx="3854">-5.6292849666215314</cx:pt>
          <cx:pt idx="3855">-5.6340097132744766</cx:pt>
          <cx:pt idx="3856">-5.638728281548433</cx:pt>
          <cx:pt idx="3857">-5.6434406662583116</cx:pt>
          <cx:pt idx="3858">-5.6481468622485149</cx:pt>
          <cx:pt idx="3859">-5.6528468643582404</cx:pt>
          <cx:pt idx="3860">-5.6575406674093385</cx:pt>
          <cx:pt idx="3861">-5.6622282662982526</cx:pt>
          <cx:pt idx="3862">-5.6669096558433631</cx:pt>
          <cx:pt idx="3863">-5.6715848309376451</cx:pt>
          <cx:pt idx="3864">-5.6762537864324392</cx:pt>
          <cx:pt idx="3865">-5.6809165172276579</cx:pt>
          <cx:pt idx="3866">-5.6855730181954582</cx:pt>
          <cx:pt idx="3867">-5.690223284242693</cx:pt>
          <cx:pt idx="3868">-5.6948673102536622</cx:pt>
          <cx:pt idx="3869">-5.6995050911178708</cx:pt>
          <cx:pt idx="3870">-5.7041366218358451</cx:pt>
          <cx:pt idx="3871">-5.7087618972450489</cx:pt>
          <cx:pt idx="3872">-5.713380912287028</cx:pt>
          <cx:pt idx="3873">-5.7179936619033285</cx:pt>
          <cx:pt idx="3874">-5.7226001410580487</cx:pt>
          <cx:pt idx="3875">-5.7272003446649791</cx:pt>
          <cx:pt idx="3876">-5.7317942676951557</cx:pt>
          <cx:pt idx="3877">-5.7363819051161471</cx:pt>
          <cx:pt idx="3878">-5.7409632518799079</cx:pt>
          <cx:pt idx="3879">-5.7455383029834941</cx:pt>
          <cx:pt idx="3880">-5.7501070534014129</cx:pt>
          <cx:pt idx="3881">-5.7546694981116389</cx:pt>
          <cx:pt idx="3882">-5.759225632126844</cx:pt>
          <cx:pt idx="3883">-5.7637754504527567</cx:pt>
          <cx:pt idx="3884">-5.7683189480777637</cx:pt>
          <cx:pt idx="3885">-5.7728561200422881</cx:pt>
          <cx:pt idx="3886">-5.7773869613642059</cx:pt>
          <cx:pt idx="3887">-5.7819114670631251</cx:pt>
          <cx:pt idx="3888">-5.7864296322020223</cx:pt>
          <cx:pt idx="3889">-5.7909414517623432</cx:pt>
          <cx:pt idx="3890">-5.7954469209232915</cx:pt>
          <cx:pt idx="3891">-5.7999460346298823</cx:pt>
          <cx:pt idx="3892">-5.8044387879780528</cx:pt>
          <cx:pt idx="3893">-5.8089251760533314</cx:pt>
          <cx:pt idx="3894">-5.8134051939343063</cx:pt>
          <cx:pt idx="3895">-5.8178788366926302</cx:pt>
          <cx:pt idx="3896">-5.8223460994450553</cx:pt>
          <cx:pt idx="3897">-5.8268069772667017</cx:pt>
          <cx:pt idx="3898">-5.8312614652951398</cx:pt>
          <cx:pt idx="3899">-5.835709558624572</cx:pt>
          <cx:pt idx="3900">-5.8401512523786892</cx:pt>
          <cx:pt idx="3901">-5.8445865417002665</cx:pt>
          <cx:pt idx="3902">-5.8490154217077928</cx:pt>
          <cx:pt idx="3903">-5.8534378875561845</cx:pt>
          <cx:pt idx="3904">-5.8578539343916853</cx:pt>
          <cx:pt idx="3905">-5.8622635573726818</cx:pt>
          <cx:pt idx="3906">-5.866666751659297</cx:pt>
          <cx:pt idx="3907">-5.8710635124342021</cx:pt>
          <cx:pt idx="3908">-5.8754538348523146</cx:pt>
          <cx:pt idx="3909">-5.8798377141084517</cx:pt>
          <cx:pt idx="3910">-5.8842151454355927</cx:pt>
          <cx:pt idx="3911">-5.8885861240007973</cx:pt>
          <cx:pt idx="3912">-5.8929506449745954</cx:pt>
          <cx:pt idx="3913">-5.8973087036316016</cx:pt>
          <cx:pt idx="3914">-5.9016602951527526</cx:pt>
          <cx:pt idx="3915">-5.9060054147901111</cx:pt>
          <cx:pt idx="3916">-5.9103440577575741</cx:pt>
          <cx:pt idx="3917">-5.9146762193158784</cx:pt>
          <cx:pt idx="3918">-5.9190018947014726</cx:pt>
          <cx:pt idx="3919">-5.9233210791768274</cx:pt>
          <cx:pt idx="3920">-5.9276337680096161</cx:pt>
          <cx:pt idx="3921">-5.9319399564571054</cx:pt>
          <cx:pt idx="3922">-5.9362396398077859</cx:pt>
          <cx:pt idx="3923">-5.9405328133518847</cx:pt>
          <cx:pt idx="3924">-5.9448194723605434</cx:pt>
          <cx:pt idx="3925">-5.9490996121569495</cx:pt>
          <cx:pt idx="3926">-5.9533732280243887</cx:pt>
          <cx:pt idx="3927">-5.9576403153016599</cx:pt>
          <cx:pt idx="3928">-5.9619008692841922</cx:pt>
          <cx:pt idx="3929">-5.9661548852847632</cx:pt>
          <cx:pt idx="3930">-5.9704023587271724</cx:pt>
          <cx:pt idx="3931">-5.9746432848652162</cx:pt>
          <cx:pt idx="3932">-5.9788776590654482</cx:pt>
          <cx:pt idx="3933">-5.9831054766909535</cx:pt>
          <cx:pt idx="3934">-5.9873267331273654</cx:pt>
          <cx:pt idx="3935">-5.9915414237065452</cx:pt>
          <cx:pt idx="3936">-5.9957495438349442</cx:pt>
          <cx:pt idx="3937">-5.9999510888825851</cx:pt>
          <cx:pt idx="3938">-6.0041460542593903</cx:pt>
          <cx:pt idx="3939">-6.008334435337118</cx:pt>
          <cx:pt idx="3940">-6.0125162275551789</cx:pt>
          <cx:pt idx="3941">-6.0166914263009437</cx:pt>
          <cx:pt idx="3942">-6.0208600270103556</cx:pt>
          <cx:pt idx="3943">-6.0250220251141515</cx:pt>
          <cx:pt idx="3944">-6.0291774160326632</cx:pt>
          <cx:pt idx="3945">-6.0333261952261186</cx:pt>
          <cx:pt idx="3946">-6.037468358139134</cx:pt>
          <cx:pt idx="3947">-6.0416039002180595</cx:pt>
          <cx:pt idx="3948">-6.045732816952615</cx:pt>
          <cx:pt idx="3949">-6.0498551037457826</cx:pt>
          <cx:pt idx="3950">-6.0539707562208553</cx:pt>
          <cx:pt idx="3951">-6.0580797697218358</cx:pt>
          <cx:pt idx="3952">-6.0621821398113003</cx:pt>
          <cx:pt idx="3953">-6.0662778619598869</cx:pt>
          <cx:pt idx="3954">-6.0703669317058866</cx:pt>
          <cx:pt idx="3955">-6.0744493445303442</cx:pt>
          <cx:pt idx="3956">-6.0785250960062456</cx:pt>
          <cx:pt idx="3957">-6.0825941816007587</cx:pt>
          <cx:pt idx="3958">-6.0866565969111548</cx:pt>
          <cx:pt idx="3959">-6.0907123374392969</cx:pt>
          <cx:pt idx="3960">-6.0947613987668428</cx:pt>
          <cx:pt idx="3961">-6.0988037764303504</cx:pt>
          <cx:pt idx="3962">-6.1028394660149479</cx:pt>
          <cx:pt idx="3963">-6.1068684630901506</cx:pt>
          <cx:pt idx="3964">-6.110890763225477</cx:pt>
          <cx:pt idx="3965">-6.1149063620303394</cx:pt>
          <cx:pt idx="3966">-6.1189152550742563</cx:pt>
          <cx:pt idx="3967">-6.1229174380082743</cx:pt>
          <cx:pt idx="3968">-6.1269129063724197</cx:pt>
          <cx:pt idx="3969">-6.1309016558281497</cx:pt>
          <cx:pt idx="3970">-6.1348836820369206</cx:pt>
          <cx:pt idx="3971">-6.1388589805821265</cx:pt>
          <cx:pt idx="3972">-6.1428275471026721</cx:pt>
          <cx:pt idx="3973">-6.1467893772634845</cx:pt>
          <cx:pt idx="3974">-6.1507444667208144</cx:pt>
          <cx:pt idx="3975">-6.1546928111222421</cx:pt>
          <cx:pt idx="3976">-6.1586344061587139</cx:pt>
          <cx:pt idx="3977">-6.1625692474951563</cx:pt>
          <cx:pt idx="3978">-6.166497330808637</cx:pt>
          <cx:pt idx="3979">-6.1704186518109214</cx:pt>
          <cx:pt idx="3980">-6.1743332061981597</cx:pt>
          <cx:pt idx="3981">-6.1782409896578292</cx:pt>
          <cx:pt idx="3982">-6.1821419979277152</cx:pt>
          <cx:pt idx="3983">-6.1860362267213143</cx:pt>
          <cx:pt idx="3984">-6.1899236717625348</cx:pt>
          <cx:pt idx="3985">-6.1938043287960989</cx:pt>
          <cx:pt idx="3986">-6.1976781935701997</cx:pt>
          <cx:pt idx="3987">-6.2015452618191524</cx:pt>
          <cx:pt idx="3988">-6.2054055293223751</cx:pt>
          <cx:pt idx="3989">-6.2092589917933649</cx:pt>
          <cx:pt idx="3990">-6.213105645131237</cx:pt>
          <cx:pt idx="3991">-6.2169454849922428</cx:pt>
          <cx:pt idx="3992">-6.2207785072199844</cx:pt>
          <cx:pt idx="3993">-6.2246047075852076</cx:pt>
          <cx:pt idx="3994">-6.2284240819297789</cx:pt>
          <cx:pt idx="3995">-6.2322366260279125</cx:pt>
          <cx:pt idx="3996">-6.2360423357232104</cx:pt>
          <cx:pt idx="3997">-6.2398412068263163</cx:pt>
          <cx:pt idx="3998">-6.2436332351843014</cx:pt>
          <cx:pt idx="3999">-6.2474184166286246</cx:pt>
          <cx:pt idx="4000">-6.2511967470167686</cx:pt>
          <cx:pt idx="4001">-6.254968222195803</cx:pt>
          <cx:pt idx="4002">-6.258732838037087</cx:pt>
          <cx:pt idx="4003">-6.2624905904171833</cx:pt>
          <cx:pt idx="4004">-6.2662414751987754</cx:pt>
          <cx:pt idx="4005">-6.2699854882809767</cx:pt>
          <cx:pt idx="4006">-6.2737226255611676</cx:pt>
          <cx:pt idx="4007">-6.2774528829280527</cx:pt>
          <cx:pt idx="4008">-6.2811762563015625</cx:pt>
          <cx:pt idx="4009">-6.284892741559994</cx:pt>
          <cx:pt idx="4010">-6.2886023347308306</cx:pt>
          <cx:pt idx="4011">-6.2923050316507361</cx:pt>
          <cx:pt idx="4012">-6.2960008282743338</cx:pt>
          <cx:pt idx="4013">-6.299689720573598</cx:pt>
          <cx:pt idx="4014">-6.3033717044806012</cx:pt>
          <cx:pt idx="4015">-6.3070467759707842</cx:pt>
          <cx:pt idx="4016">-6.3107149310230595</cx:pt>
          <cx:pt idx="4017">-6.3143761655729689</cx:pt>
          <cx:pt idx="4018">-6.3180304756670775</cx:pt>
          <cx:pt idx="4019">-6.3216778572478676</cx:pt>
          <cx:pt idx="4020">-6.3253183063410878</cx:pt>
          <cx:pt idx="4021">-6.3289518189360567</cx:pt>
          <cx:pt idx="4022">-6.3325783910776066</cx:pt>
          <cx:pt idx="4023">-6.3361980187567895</cx:pt>
          <cx:pt idx="4024">-6.3398106980253752</cx:pt>
          <cx:pt idx="4025">-6.343416424912582</cx:pt>
          <cx:pt idx="4026">-6.3470151954528315</cx:pt>
          <cx:pt idx="4027">-6.3506070057360589</cx:pt>
          <cx:pt idx="4028">-6.3541918517810716</cx:pt>
          <cx:pt idx="4029">-6.3577697296569866</cx:pt>
          <cx:pt idx="4030">-6.3613406355057798</cx:pt>
          <cx:pt idx="4031">-6.364904565353199</cx:pt>
          <cx:pt idx="4032">-6.3684615152891784</cx:pt>
          <cx:pt idx="4033">-6.3720114814279363</cx:pt>
          <cx:pt idx="4034">-6.3755544598819576</cx:pt>
          <cx:pt idx="4035">-6.3790904467481147</cx:pt>
          <cx:pt idx="4036">-6.3826194381718517</cx:pt>
          <cx:pt idx="4037">-6.3861414302552459</cx:pt>
          <cx:pt idx="4038">-6.3896564191662923</cx:pt>
          <cx:pt idx="4039">-6.3931644010261497</cx:pt>
          <cx:pt idx="4040">-6.396665372002813</cx:pt>
          <cx:pt idx="4041">-6.4001593282451976</cx:pt>
          <cx:pt idx="4042">-6.4036462659317062</cx:pt>
          <cx:pt idx="4043">-6.4071261812424787</cx:pt>
          <cx:pt idx="4044">-6.4105990703333671</cx:pt>
          <cx:pt idx="4045">-6.4140649294434917</cx:pt>
          <cx:pt idx="4046">-6.4175237547235007</cx:pt>
          <cx:pt idx="4047">-6.4209755424159827</cx:pt>
          <cx:pt idx="4048">-6.4244202887080162</cx:pt>
          <cx:pt idx="4049">-6.4278579898144343</cx:pt>
          <cx:pt idx="4050">-6.4312886420437447</cx:pt>
          <cx:pt idx="4051">-6.4347122415518019</cx:pt>
          <cx:pt idx="4052">-6.4381287846072137</cx:pt>
          <cx:pt idx="4053">-6.4415382674508361</cx:pt>
          <cx:pt idx="4054">-6.4449406863790335</cx:pt>
          <cx:pt idx="4055">-6.4483360376257206</cx:pt>
          <cx:pt idx="4056">-6.4517243174907337</cx:pt>
          <cx:pt idx="4057">-6.455105522232274</cx:pt>
          <cx:pt idx="4058">-6.4584796481883391</cx:pt>
          <cx:pt idx="4059">-6.4618466915945802</cx:pt>
          <cx:pt idx="4060">-6.4652066488202209</cx:pt>
          <cx:pt idx="4061">-6.4685595161477485</cx:pt>
          <cx:pt idx="4062">-6.4719052898978138</cx:pt>
          <cx:pt idx="4063">-6.475243966413621</cx:pt>
          <cx:pt idx="4064">-6.4785755420401072</cx:pt>
          <cx:pt idx="4065">-6.4819000131031288</cx:pt>
          <cx:pt idx="4066">-6.4852173759701728</cx:pt>
          <cx:pt idx="4067">-6.488527627006996</cx:pt>
          <cx:pt idx="4068">-6.491830762570677</cx:pt>
          <cx:pt idx="4069">-6.4951267790148286</cx:pt>
          <cx:pt idx="4070">-6.4984156728231657</cx:pt>
          <cx:pt idx="4071">-6.5016974402955228</cx:pt>
          <cx:pt idx="4072">-6.5049720778462277</cx:pt>
          <cx:pt idx="4073">-6.5082395819034824</cx:pt>
          <cx:pt idx="4074">-6.5114999488868204</cx:pt>
          <cx:pt idx="4075">-6.5147531751949543</cx:pt>
          <cx:pt idx="4076">-6.5179992572942522</cx:pt>
          <cx:pt idx="4077">-6.5212381915938362</cx:pt>
          <cx:pt idx="4078">-6.5244699745704846</cx:pt>
          <cx:pt idx="4079">-6.5276946026506657</cx:pt>
          <cx:pt idx="4080">-6.5309120723267693</cx:pt>
          <cx:pt idx="4081">-6.534122380040877</cx:pt>
          <cx:pt idx="4082">-6.5373255223027256</cx:pt>
          <cx:pt idx="4083">-6.5405214955873561</cx:pt>
          <cx:pt idx="4084">-6.5437102963784852</cx:pt>
          <cx:pt idx="4085">-6.5468919211979921</cx:pt>
          <cx:pt idx="4086">-6.5500663665365302</cx:pt>
          <cx:pt idx="4087">-6.5532336289350628</cx:pt>
          <cx:pt idx="4088">-6.5563937049015895</cx:pt>
          <cx:pt idx="4089">-6.5595465909475816</cx:pt>
          <cx:pt idx="4090">-6.5626922837128818</cx:pt>
          <cx:pt idx="4091">-6.5658307796551822</cx:pt>
          <cx:pt idx="4092">-6.5689620753484057</cx:pt>
          <cx:pt idx="4093">-6.5720861673734117</cx:pt>
          <cx:pt idx="4094">-6.5752030523041212</cx:pt>
          <cx:pt idx="4095">-6.5783127267127206</cx:pt>
          <cx:pt idx="4096">-6.5814151871956827</cx:pt>
          <cx:pt idx="4097">-6.5845104303564188</cx:pt>
          <cx:pt idx="4098">-6.5875984527844631</cx:pt>
          <cx:pt idx="4099">-6.5906792511127161</cx:pt>
          <cx:pt idx="4100">-6.5937528219428554</cx:pt>
          <cx:pt idx="4101">-6.5968191619251302</cx:pt>
          <cx:pt idx="4102">-6.5998782676698902</cx:pt>
          <cx:pt idx="4103">-6.6029301358655479</cx:pt>
          <cx:pt idx="4104">-6.6059747631068424</cx:pt>
          <cx:pt idx="4105">-6.6090121461168803</cx:pt>
          <cx:pt idx="4106">-6.6120422815129505</cx:pt>
          <cx:pt idx="4107">-6.6150651660077529</cx:pt>
          <cx:pt idx="4108">-6.6180807962619435</cx:pt>
          <cx:pt idx="4109">-6.6210891689500588</cx:pt>
          <cx:pt idx="4110">-6.6240902808697992</cx:pt>
          <cx:pt idx="4111">-6.6270841286349826</cx:pt>
          <cx:pt idx="4112">-6.6300707089756576</cx:pt>
          <cx:pt idx="4113">-6.6330500186409509</cx:pt>
          <cx:pt idx="4114">-6.6360220543557062</cx:pt>
          <cx:pt idx="4115">-6.6389868128464977</cx:pt>
          <cx:pt idx="4116">-6.641944290890212</cx:pt>
          <cx:pt idx="4117">-6.6448944852099538</cx:pt>
          <cx:pt idx="4118">-6.6478373926051599</cx:pt>
          <cx:pt idx="4119">-6.6507730098197548</cx:pt>
          <cx:pt idx="4120">-6.6537013336566417</cx:pt>
          <cx:pt idx="4121">-6.656622360882297</cx:pt>
          <cx:pt idx="4122">-6.6595360883169725</cx:pt>
          <cx:pt idx="4123">-6.6624425127410207</cx:pt>
          <cx:pt idx="4124">-6.6653416309937761</cx:pt>
          <cx:pt idx="4125">-6.6682334398712042</cx:pt>
          <cx:pt idx="4126">-6.6711179362143742</cx:pt>
          <cx:pt idx="4127">-6.6739951168695573</cx:pt>
          <cx:pt idx="4128">-6.6768649786552725</cx:pt>
          <cx:pt idx="4129">-6.6797275184160565</cx:pt>
          <cx:pt idx="4130">-6.6825827330987959</cx:pt>
          <cx:pt idx="4131">-6.685430619487315</cx:pt>
          <cx:pt idx="4132">-6.6882711744660481</cx:pt>
          <cx:pt idx="4133">-6.6911043949454543</cx:pt>
          <cx:pt idx="4134">-6.6939302778099705</cx:pt>
          <cx:pt idx="4135">-6.696748819949236</cx:pt>
          <cx:pt idx="4136">-6.6995600182875865</cx:pt>
          <cx:pt idx="4137">-6.7023638697441541</cx:pt>
          <cx:pt idx="4138">-6.7051603712311305</cx:pt>
          <cx:pt idx="4139">-6.70794951967979</cx:pt>
          <cx:pt idx="4140">-6.7107313120543663</cx:pt>
          <cx:pt idx="4141">-6.7135057452687859</cx:pt>
          <cx:pt idx="4142">-6.7162728163185079</cx:pt>
          <cx:pt idx="4143">-6.7190325221538894</cx:pt>
          <cx:pt idx="4144">-6.7217848597322245</cx:pt>
          <cx:pt idx="4145">-6.724529826061115</cx:pt>
          <cx:pt idx="4146">-6.7272674181082657</cx:pt>
          <cx:pt idx="4147">-6.7299976328934195</cx:pt>
          <cx:pt idx="4148">-6.7327204673981598</cx:pt>
          <cx:pt idx="4149">-6.7354359186214126</cx:pt>
          <cx:pt idx="4150">-6.7381439836852746</cx:pt>
          <cx:pt idx="4151">-6.7408446595140781</cx:pt>
          <cx:pt idx="4152">-6.7435379431709377</cx:pt>
          <cx:pt idx="4153">-6.7462238317154979</cx:pt>
          <cx:pt idx="4154">-6.7489023222039313</cx:pt>
          <cx:pt idx="4155">-6.7515734116958823</cx:pt>
          <cx:pt idx="4156">-6.7542370972440562</cx:pt>
          <cx:pt idx="4157">-6.7568933759566683</cx:pt>
          <cx:pt idx="4158">-6.7595422449072409</cx:pt>
          <cx:pt idx="4159">-6.7621837011831722</cx:pt>
          <cx:pt idx="4160">-6.7648177419048219</cx:pt>
          <cx:pt idx="4161">-6.7674443641682629</cx:pt>
          <cx:pt idx="4162">-6.7700635650903838</cx:pt>
          <cx:pt idx="4163">-6.7726753418279744</cx:pt>
          <cx:pt idx="4164">-6.7752796914805762</cx:pt>
          <cx:pt idx="4165">-6.7778766112188551</cx:pt>
          <cx:pt idx="4166">-6.7804660981718445</cx:pt>
          <cx:pt idx="4167">-6.7830481495292911</cx:pt>
          <cx:pt idx="4168">-6.7856227623855343</cx:pt>
          <cx:pt idx="4169">-6.7881899340673648</cx:pt>
          <cx:pt idx="4170">-6.7907496616170793</cx:pt>
          <cx:pt idx="4171">-6.7933019422868748</cx:pt>
          <cx:pt idx="4172">-6.7958467732508883</cx:pt>
          <cx:pt idx="4173">-6.7983841517613168</cx:pt>
          <cx:pt idx="4174">-6.8009140749940302</cx:pt>
          <cx:pt idx="4175">-6.8034365401873496</cx:pt>
          <cx:pt idx="4176">-6.8059515445917373</cx:pt>
          <cx:pt idx="4177">-6.8084590854142899</cx:pt>
          <cx:pt idx="4178">-6.8109591599523069</cx:pt>
          <cx:pt idx="4179">-6.8134517654215578</cx:pt>
          <cx:pt idx="4180">-6.8159368991141385</cx:pt>
          <cx:pt idx="4181">-6.818414558289188</cx:pt>
          <cx:pt idx="4182">-6.8208847402388004</cx:pt>
          <cx:pt idx="4183">-6.8233474422568081</cx:pt>
          <cx:pt idx="4184">-6.825802661630104</cx:pt>
          <cx:pt idx="4185">-6.8282503956854788</cx:pt>
          <cx:pt idx="4186">-6.8306906417115592</cx:pt>
          <cx:pt idx="4187">-6.8331233970628933</cx:pt>
          <cx:pt idx="4188">-6.835548659002086</cx:pt>
          <cx:pt idx="4189">-6.8379664250172585</cx:pt>
          <cx:pt idx="4190">-6.8403766923137708</cx:pt>
          <cx:pt idx="4191">-6.8427794583068859</cx:pt>
          <cx:pt idx="4192">-6.8451747203442102</cx:pt>
          <cx:pt idx="4193">-6.8475624758080471</cx:pt>
          <cx:pt idx="4194">-6.849942722101515</cx:pt>
          <cx:pt idx="4195">-6.8523154565600795</cx:pt>
          <cx:pt idx="4196">-6.8546806766406343</cx:pt>
          <cx:pt idx="4197">-6.8570383797150747</cx:pt>
          <cx:pt idx="4198">-6.859388563198662</cx:pt>
          <cx:pt idx="4199">-6.8617312245292101</cx:pt>
          <cx:pt idx="4200">-6.8640663611341246</cx:pt>
          <cx:pt idx="4201">-6.8663939704356052</cx:pt>
          <cx:pt idx="4202">-6.8687140499026906</cx:pt>
          <cx:pt idx="4203">-6.8710265969905429</cx:pt>
          <cx:pt idx="4204">-6.8733316091317693</cx:pt>
          <cx:pt idx="4205">-6.8756290838543901</cx:pt>
          <cx:pt idx="4206">-6.8779190185806058</cx:pt>
          <cx:pt idx="4207">-6.8802014108314964</cx:pt>
          <cx:pt idx="4208">-6.8824762580587535</cx:pt>
          <cx:pt idx="4209">-6.8847435578979486</cx:pt>
          <cx:pt idx="4210">-6.8870033077209767</cx:pt>
          <cx:pt idx="4211">-6.889255505095754</cx:pt>
          <cx:pt idx="4212">-6.8915001475693822</cx:pt>
          <cx:pt idx="4213">-6.8937372326560027</cx:pt>
          <cx:pt idx="4214">-6.8959667579200632</cx:pt>
          <cx:pt idx="4215">-6.898188720919074</cx:pt>
          <cx:pt idx="4216">-6.9004031191949311</cx:pt>
          <cx:pt idx="4217">-6.9026099503363696</cx:pt>
          <cx:pt idx="4218">-6.9048092119286526</cx:pt>
          <cx:pt idx="4219">-6.9070009015397007</cx:pt>
          <cx:pt idx="4220">-6.9091850167807971</cx:pt>
          <cx:pt idx="4221">-6.9113615552580248</cx:pt>
          <cx:pt idx="4222">-6.913530514572261</cx:pt>
          <cx:pt idx="4223">-6.9156918923642809</cx:pt>
          <cx:pt idx="4224">-6.917845686238433</cx:pt>
          <cx:pt idx="4225">-6.9199918938563085</cx:pt>
          <cx:pt idx="4226">-6.9221305128465414</cx:pt>
          <cx:pt idx="4227">-6.9242615408828669</cx:pt>
          <cx:pt idx="4228">-6.9263849755626943</cx:pt>
          <cx:pt idx="4229">-6.9285008147072089</cx:pt>
          <cx:pt idx="4230">-6.9306090558513693</cx:pt>
          <cx:pt idx="4231">-6.9327096967383008</cx:pt>
          <cx:pt idx="4232">-6.9348027350469437</cx:pt>
          <cx:pt idx="4233">-6.9368881685152175</cx:pt>
          <cx:pt idx="4234">-6.9389659948185942</cx:pt>
          <cx:pt idx="4235">-6.9410362116984619</cx:pt>
          <cx:pt idx="4236">-6.9430988168892736</cx:pt>
          <cx:pt idx="4237">-6.9451538081081319</cx:pt>
          <cx:pt idx="4238">-6.9472011831259177</cx:pt>
          <cx:pt idx="4239">-6.949240939675347</cx:pt>
          <cx:pt idx="4240">-6.9512730755394436</cx:pt>
          <cx:pt idx="4241">-6.9532975884717407</cx:pt>
          <cx:pt idx="4242">-6.95531447626567</cx:pt>
          <cx:pt idx="4243">-6.9573237367007854</cx:pt>
          <cx:pt idx="4244">-6.9593253675878657</cx:pt>
          <cx:pt idx="4245">-6.9613193667064639</cx:pt>
          <cx:pt idx="4246">-6.9633057318985863</cx:pt>
          <cx:pt idx="4247">-6.9652844609663367</cx:pt>
          <cx:pt idx="4248">-6.9672555516979431</cx:pt>
          <cx:pt idx="4249">-6.9692190020724523</cx:pt>
          <cx:pt idx="4250">-6.9711748097948254</cx:pt>
          <cx:pt idx="4251">-6.9731229727712503</cx:pt>
          <cx:pt idx="4252">-6.975063488869754</cx:pt>
          <cx:pt idx="4253">-6.9769963559410115</cx:pt>
          <cx:pt idx="4254">-6.9789215718998872</cx:pt>
          <cx:pt idx="4255">-6.980839134598793</cx:pt>
          <cx:pt idx="4256">-6.9827490419664686</cx:pt>
          <cx:pt idx="4257">-6.9846512918796124</cx:pt>
          <cx:pt idx="4258">-6.986545882279108</cx:pt>
          <cx:pt idx="4259">-6.9884328110607354</cx:pt>
          <cx:pt idx="4260">-6.9903120761809907</cx:pt>
          <cx:pt idx="4261">-6.9921836755582056</cx:pt>
          <cx:pt idx="4262">-6.9940476071506108</cx:pt>
          <cx:pt idx="4263">-6.9959038689216406</cx:pt>
          <cx:pt idx="4264">-6.9977524588035047</cx:pt>
          <cx:pt idx="4265">-6.9995933748203534</cx:pt>
          <cx:pt idx="4266">-7.0014266149130702</cx:pt>
          <cx:pt idx="4267">-7.0032521770745788</cx:pt>
          <cx:pt idx="4268">-7.0050700592821924</cx:pt>
          <cx:pt idx="4269">-7.0068802596450626</cx:pt>
          <cx:pt idx="4270">-7.0086827760728472</cx:pt>
          <cx:pt idx="4271">-7.0104776066087782</cx:pt>
          <cx:pt idx="4272">-7.0122647493030268</cx:pt>
          <cx:pt idx="4273">-7.0140442021866809</cx:pt>
          <cx:pt idx="4274">-7.015815963325525</cx:pt>
          <cx:pt idx="4275">-7.0175800307333001</cx:pt>
          <cx:pt idx="4276">-7.0193364025382401</cx:pt>
          <cx:pt idx="4277">-7.0210850767367381</cx:pt>
          <cx:pt idx="4278">-7.0228260515038663</cx:pt>
          <cx:pt idx="4279">-7.0245593248412233</cx:pt>
          <cx:pt idx="4280">-7.0262848949204093</cx:pt>
          <cx:pt idx="4281">-7.0280027597829227</cx:pt>
          <cx:pt idx="4282">-7.0297129176090376</cx:pt>
          <cx:pt idx="4283">-7.0314153664784165</cx:pt>
          <cx:pt idx="4284">-7.0331101045366387</cx:pt>
          <cx:pt idx="4285">-7.0347971299292853</cx:pt>
          <cx:pt idx="4286">-7.0364764408140799</cx:pt>
          <cx:pt idx="4287">-7.038148035326194</cx:pt>
          <cx:pt idx="4288">-7.0398119116129445</cx:pt>
          <cx:pt idx="4289">-7.041468067960424</cx:pt>
          <cx:pt idx="4290">-7.0431165024344153</cx:pt>
          <cx:pt idx="4291">-7.0447572132741749</cx:pt>
          <cx:pt idx="4292">-7.0463901986634463</cx:pt>
          <cx:pt idx="4293">-7.0480154568276081</cx:pt>
          <cx:pt idx="4294">-7.0496329859850988</cx:pt>
          <cx:pt idx="4295">-7.0512427843422154</cx:pt>
          <cx:pt idx="4296">-7.0528448501590288</cx:pt>
          <cx:pt idx="4297">-7.0544391816557139</cx:pt>
          <cx:pt idx="4298">-7.0560257771062203</cx:pt>
          <cx:pt idx="4299">-7.0576046347532726</cx:pt>
          <cx:pt idx="4300">-7.0591757528673522</cx:pt>
          <cx:pt idx="4301">-7.0607391297328181</cx:pt>
          <cx:pt idx="4302">-7.0622947636288238</cx:pt>
          <cx:pt idx="4303">-7.0638426528744223</cx:pt>
          <cx:pt idx="4304">-7.0653827957158075</cx:pt>
          <cx:pt idx="4305">-7.066915190534484</cx:pt>
          <cx:pt idx="4306">-7.0684398355783804</cx:pt>
          <cx:pt idx="4307">-7.069956729239407</cx:pt>
          <cx:pt idx="4308">-7.0714658697672297</cx:pt>
          <cx:pt idx="4309">-7.0729672556647802</cx:pt>
          <cx:pt idx="4310">-7.0744608851262134</cx:pt>
          <cx:pt idx="4311">-7.0759467565920104</cx:pt>
          <cx:pt idx="4312">-7.0774248683985741</cx:pt>
          <cx:pt idx="4313">-7.0788952189551608</cx:pt>
          <cx:pt idx="4314">-7.0803578066207242</cx:pt>
          <cx:pt idx="4315">-7.0818126298149293</cx:pt>
          <cx:pt idx="4316">-7.0832596869331574</cx:pt>
          <cx:pt idx="4317">-7.0846989763898724</cx:pt>
          <cx:pt idx="4318">-7.0861304965995355</cx:pt>
          <cx:pt idx="4319">-7.0875542460078353</cx:pt>
          <cx:pt idx="4320">-7.0889702230309686</cx:pt>
          <cx:pt idx="4321">-7.0903784261423795</cx:pt>
          <cx:pt idx="4322">-7.0917788537721433</cx:pt>
          <cx:pt idx="4323">-7.0931715044075805</cx:pt>
          <cx:pt idx="4324">-7.094556376501318</cx:pt>
          <cx:pt idx="4325">-7.0959334685476163</cx:pt>
          <cx:pt idx="4326">-7.0973027790389995</cx:pt>
          <cx:pt idx="4327">-7.0986643064575858</cx:pt>
          <cx:pt idx="4328">-7.1000180492889617</cx:pt>
          <cx:pt idx="4329">-7.1013640061540206</cx:pt>
          <cx:pt idx="4330">-7.1027021754706956</cx:pt>
          <cx:pt idx="4331">-7.1040325557904929</cx:pt>
          <cx:pt idx="4332">-7.1053551456753263</cx:pt>
          <cx:pt idx="4333">-7.106669943673233</cx:pt>
          <cx:pt idx="4334">-7.1079769483253088</cx:pt>
          <cx:pt idx="4335">-7.1092761582125519</cx:pt>
          <cx:pt idx="4336">-7.1105675719124877</cx:pt>
          <cx:pt idx="4337">-7.1118511879887656</cx:pt>
          <cx:pt idx="4338">-7.113127005074424</cx:pt>
          <cx:pt idx="4339">-7.1143950217105596</cx:pt>
          <cx:pt idx="4340">-7.1156552365753134</cx:pt>
          <cx:pt idx="4341">-7.1169076482167224</cx:pt>
          <cx:pt idx="4342">-7.1181522553233343</cx:pt>
          <cx:pt idx="4343">-7.1193890564882896</cx:pt>
          <cx:pt idx="4344">-7.1206180503810561</cx:pt>
          <cx:pt idx="4345">-7.1218392356311995</cx:pt>
          <cx:pt idx="4346">-7.1230526109203325</cx:pt>
          <cx:pt idx="4347">-7.1242581749075136</cx:pt>
          <cx:pt idx="4348">-7.125455926230984</cx:pt>
          <cx:pt idx="4349">-7.1266458636937839</cx:pt>
          <cx:pt idx="4350">-7.1278279858803808</cx:pt>
          <cx:pt idx="4351">-7.1290022915348334</cx:pt>
          <cx:pt idx="4352">-7.1301687793526298</cx:pt>
          <cx:pt idx="4353">-7.131327448070893</cx:pt>
          <cx:pt idx="4354">-7.1324782964215379</cx:pt>
          <cx:pt idx="4355">-7.1336213231226049</cx:pt>
          <cx:pt idx="4356">-7.134756526938971</cx:pt>
          <cx:pt idx="4357">-7.1358839066285737</cx:pt>
          <cx:pt idx="4358">-7.137003460938943</cx:pt>
          <cx:pt idx="4359">-7.1381151886401595</cx:pt>
          <cx:pt idx="4360">-7.1392190885404689</cx:pt>
          <cx:pt idx="4361">-7.1403151593978089</cx:pt>
          <cx:pt idx="4362">-7.1414034000221589</cx:pt>
          <cx:pt idx="4363">-7.1424838092512548</cx:pt>
          <cx:pt idx="4364">-7.1435563858291555</cx:pt>
          <cx:pt idx="4365">-7.1446211286525783</cx:pt>
          <cx:pt idx="4366">-7.1456780365072161</cx:pt>
          <cx:pt idx="4367">-7.1467271082620298</cx:pt>
          <cx:pt idx="4368">-7.1477683426975078</cx:pt>
          <cx:pt idx="4369">-7.148801738828328</cx:pt>
          <cx:pt idx="4370">-7.1498272953638562</cx:pt>
          <cx:pt idx="4371">-7.150845011251981</cx:pt>
          <cx:pt idx="4372">-7.1518548853469195</cx:pt>
          <cx:pt idx="4373">-7.1528569165688065</cx:pt>
          <cx:pt idx="4374">-7.1538511037970087</cx:pt>
          <cx:pt idx="4375">-7.1548374459533965</cx:pt>
          <cx:pt idx="4376">-7.1558159419546357</cx:pt>
          <cx:pt idx="4377">-7.1567865907312678</cx:pt>
          <cx:pt idx="4378">-7.1577493912016941</cx:pt>
          <cx:pt idx="4379">-7.1587043423294165</cx:pt>
          <cx:pt idx="4380">-7.1596514430657958</cx:pt>
          <cx:pt idx="4381">-7.1605906923552514</cx:pt>
          <cx:pt idx="4382">-7.1615220891890417</cx:pt>
          <cx:pt idx="4383">-7.1624456325324051</cx:pt>
          <cx:pt idx="4384">-7.1633613213661906</cx:pt>
          <cx:pt idx="4385">-7.1642691547059432</cx:pt>
          <cx:pt idx="4386">-7.1651691315507273</cx:pt>
          <cx:pt idx="4387">-7.1660612508944039</cx:pt>
          <cx:pt idx="4388">-7.1669455117473122</cx:pt>
          <cx:pt idx="4389">-7.1678219132351524</cx:pt>
          <cx:pt idx="4390">-7.1686904542997425</cx:pt>
          <cx:pt idx="4391">-7.1695511340017299</cx:pt>
          <cx:pt idx="4392">-7.170403951419976</cx:pt>
          <cx:pt idx="4393">-7.1712489056159967</cx:pt>
          <cx:pt idx="4394">-7.172085995644367</cx:pt>
          <cx:pt idx="4395">-7.1729152206108369</cx:pt>
          <cx:pt idx="4396">-7.1737365796003401</cx:pt>
          <cx:pt idx="4397">-7.1745500716908701</cx:pt>
          <cx:pt idx="4398">-7.1753556960367506</cx:pt>
          <cx:pt idx="4399">-7.1761534516899541</cx:pt>
          <cx:pt idx="4400">-7.1769433378447021</cx:pt>
          <cx:pt idx="4401">-7.1777253535694472</cx:pt>
          <cx:pt idx="4402">-7.1784994980575441</cx:pt>
          <cx:pt idx="4403">-7.1792657704459684</cx:pt>
          <cx:pt idx="4404">-7.1800241698725609</cx:pt>
          <cx:pt idx="4405">-7.18077469553588</cx:pt>
          <cx:pt idx="4406">-7.1815173465893807</cx:pt>
          <cx:pt idx="4407">-7.1822521222368252</cx:pt>
          <cx:pt idx="4408">-7.1829790216117182</cx:pt>
          <cx:pt idx="4409">-7.1836980440678762</cx:pt>
          <cx:pt idx="4410">-7.1844091886607426</cx:pt>
          <cx:pt idx="4411">-7.1851124546825487</cx:pt>
          <cx:pt idx="4412">-7.1858078413335882</cx:pt>
          <cx:pt idx="4413">-7.1864953478740015</cx:pt>
          <cx:pt idx="4414">-7.1871749735431116</cx:pt>
          <cx:pt idx="4415">-7.1878467175854475</cx:pt>
          <cx:pt idx="4416">-7.1885105792767607</cx:pt>
          <cx:pt idx="4417">-7.1891665578902035</cx:pt>
          <cx:pt idx="4418">-7.1898146526919868</cx:pt>
          <cx:pt idx="4419">-7.1904548629882212</cx:pt>
          <cx:pt idx="4420">-7.1910871880615996</cx:pt>
          <cx:pt idx="4421">-7.1917116272338451</cx:pt>
          <cx:pt idx="4422">-7.1923281797971885</cx:pt>
          <cx:pt idx="4423">-7.1929368451201929</cx:pt>
          <cx:pt idx="4424">-7.1935376224638654</cx:pt>
          <cx:pt idx="4425">-7.194130511258348</cx:pt>
          <cx:pt idx="4426">-7.1947155107681198</cx:pt>
          <cx:pt idx="4427">-7.1952926204233227</cx:pt>
          <cx:pt idx="4428">-7.1958618394780265</cx:pt>
          <cx:pt idx="4429">-7.1964231675124282</cx:pt>
          <cx:pt idx="4430">-7.1969766037129412</cx:pt>
          <cx:pt idx="4431">-7.1975221475643547</cx:pt>
          <cx:pt idx="4432">-7.1980597984360948</cx:pt>
          <cx:pt idx="4433">-7.1985895557669792</cx:pt>
          <cx:pt idx="4434">-7.1991114189446508</cx:pt>
          <cx:pt idx="4435">-7.1996253874348142</cx:pt>
          <cx:pt idx="4436">-7.2001314606363884</cx:pt>
          <cx:pt idx="4437">-7.200629638015946</cx:pt>
          <cx:pt idx="4438">-7.2011199190313846</cx:pt>
          <cx:pt idx="4439">-7.2016023031215219</cx:pt>
          <cx:pt idx="4440">-7.2020767897789524</cx:pt>
          <cx:pt idx="4441">-7.2025433784806552</cx:pt>
          <cx:pt idx="4442">-7.2030020686984084</cx:pt>
          <cx:pt idx="4443">-7.2034528599551617</cx:pt>
          <cx:pt idx="4444">-7.2038957517348363</cx:pt>
          <cx:pt idx="4445">-7.204330743555178</cx:pt>
          <cx:pt idx="4446">-7.2047578349460766</cx:pt>
          <cx:pt idx="4447">-7.2051770254478313</cx:pt>
          <cx:pt idx="4448">-7.2055883145365556</cx:pt>
          <cx:pt idx="4449">-7.2059917018947939</cx:pt>
          <cx:pt idx="4450">-7.2063871869630995</cx:pt>
          <cx:pt idx="4451">-7.2067747693511581</cx:pt>
          <cx:pt idx="4452">-7.2071544486148813</cx:pt>
          <cx:pt idx="4453">-7.2075262243535487</cx:pt>
          <cx:pt idx="4454">-7.2078900961655705</cx:pt>
          <cx:pt idx="4455">-7.2082460636276737</cx:pt>
          <cx:pt idx="4456">-7.2085941263720992</cx:pt>
          <cx:pt idx="4457">-7.2089342840067978</cx:pt>
          <cx:pt idx="4458">-7.2092665361692116</cx:pt>
          <cx:pt idx="4459">-7.2095908824759691</cx:pt>
          <cx:pt idx="4460">-7.2099073225983386</cx:pt>
          <cx:pt idx="4461">-7.210215856142538</cx:pt>
          <cx:pt idx="4462">-7.210516482825807</cx:pt>
          <cx:pt idx="4463">-7.2108092022890595</cx:pt>
          <cx:pt idx="4464">-7.2110940142209108</cx:pt>
          <cx:pt idx="4465">-7.2113709182908963</cx:pt>
          <cx:pt idx="4466">-7.2116399142223289</cx:pt>
          <cx:pt idx="4467">-7.21190100169862</cx:pt>
          <cx:pt idx="4468">-7.21215418039451</cx:pt>
          <cx:pt idx="4469">-7.2123994501703539</cx:pt>
          <cx:pt idx="4470">-7.2126368106271643</cx:pt>
          <cx:pt idx="4471">-7.2128662615385597</cx:pt>
          <cx:pt idx="4472">-7.2130878026512715</cx:pt>
          <cx:pt idx="4473">-7.2133014337354489</cx:pt>
          <cx:pt idx="4474">-7.2135071545551686</cx:pt>
          <cx:pt idx="4475">-7.2137049648693035</cx:pt>
          <cx:pt idx="4476">-7.2138948644774947</cx:pt>
          <cx:pt idx="4477">-7.21407685316984</cx:pt>
          <cx:pt idx="4478">-7.2142509307312332</cx:pt>
          <cx:pt idx="4479">-7.2144170969873356</cx:pt>
          <cx:pt idx="4480">-7.2145753517586027</cx:pt>
          <cx:pt idx="4481">-7.2147256948472753</cx:pt>
          <cx:pt idx="4482">-7.2148681261154435</cx:pt>
          <cx:pt idx="4483">-7.2150026454069831</cx:pt>
          <cx:pt idx="4484">-7.2151292525241342</cx:pt>
          <cx:pt idx="4485">-7.2152479474183258</cx:pt>
          <cx:pt idx="4486">-7.2153587298657769</cx:pt>
          <cx:pt idx="4487">-7.2154615998239882</cx:pt>
          <cx:pt idx="4488">-7.2155565570639766</cx:pt>
          <cx:pt idx="4489">-7.2156436016863541</cx:pt>
          <cx:pt idx="4490">-7.2157227333866789</cx:pt>
          <cx:pt idx="4491">-7.2157939522022456</cx:pt>
          <cx:pt idx="4492">-7.215857257977798</cx:pt>
          <cx:pt idx="4493">-7.2159126507176721</cx:pt>
          <cx:pt idx="4494">-7.2159601302882947</cx:pt>
          <cx:pt idx="4495">-7.2159996967044098</cx:pt>
          <cx:pt idx="4496">-7.2160313498732114</cx:pt>
          <cx:pt idx="4497">-7.2160550897834224</cx:pt>
          <cx:pt idx="4498">-7.2160709164150942</cx:pt>
          <cx:pt idx="4499">-7.2160788297231244</cx:pt>
          <cx:pt idx="4500">-7.216078829724859</cx:pt>
          <cx:pt idx="4501">-7.216070916415962</cx:pt>
          <cx:pt idx="4502">-7.2160550897903617</cx:pt>
          <cx:pt idx="4503">-7.2160313498862223</cx:pt>
          <cx:pt idx="4504">-7.2159996967061453</cx:pt>
          <cx:pt idx="4505">-7.2159601303125802</cx:pt>
          <cx:pt idx="4506">-7.2159126507176721</cx:pt>
          <cx:pt idx="4507">-7.2158572580064213</cx:pt>
          <cx:pt idx="4508">-7.2157939521649492</cx:pt>
          <cx:pt idx="4509">-7.2157227334196383</cx:pt>
          <cx:pt idx="4510">-7.2156436016941603</cx:pt>
          <cx:pt idx="4511">-7.2155565571429063</cx:pt>
          <cx:pt idx="4512">-7.2154615998369991</cx:pt>
          <cx:pt idx="4513">-7.2153587298987372</cx:pt>
          <cx:pt idx="4514">-7.2152479474426112</cx:pt>
          <cx:pt idx="4515">-7.2151292525622983</cx:pt>
          <cx:pt idx="4516">-7.2150026454330041</cx:pt>
          <cx:pt idx="4517">-7.2148681261510053</cx:pt>
          <cx:pt idx="4518">-7.2147256948932457</cx:pt>
          <cx:pt idx="4519">-7.2145753517906943</cx:pt>
          <cx:pt idx="4520">-7.2144170970359074</cx:pt>
          <cx:pt idx="4521">-7.2142509307685305</cx:pt>
          <cx:pt idx="4522">-7.2140768532158104</cx:pt>
          <cx:pt idx="4523">-7.2138948645251997</cx:pt>
          <cx:pt idx="4524">-7.2137049649248146</cx:pt>
          <cx:pt idx="4525">-7.2135071546020058</cx:pt>
          <cx:pt idx="4526">-7.2133014337892254</cx:pt>
          <cx:pt idx="4527">-7.213087802713722</cx:pt>
          <cx:pt idx="4528">-7.2128662615472336</cx:pt>
          <cx:pt idx="4529">-7.2126368106878793</cx:pt>
          <cx:pt idx="4530">-7.2123994502319366</cx:pt>
          <cx:pt idx="4531">-7.2121541805072669</cx:pt>
          <cx:pt idx="4532">-7.2119010017654066</cx:pt>
          <cx:pt idx="4533">-7.2116399142847785</cx:pt>
          <cx:pt idx="4534">-7.2113709183620198</cx:pt>
          <cx:pt idx="4535">-7.2110940142929012</cx:pt>
          <cx:pt idx="4536">-7.2108092023636523</cx:pt>
          <cx:pt idx="4537">-7.2105164829021353</cx:pt>
          <cx:pt idx="4538">-7.2102158562336109</cx:pt>
          <cx:pt idx="4539">-7.2099073226659929</cx:pt>
          <cx:pt idx="4540">-7.2095908825575012</cx:pt>
          <cx:pt idx="4541">-7.2092665362542139</cx:pt>
          <cx:pt idx="4542">-7.2089342840944006</cx:pt>
          <cx:pt idx="4543">-7.2085941264666413</cx:pt>
          <cx:pt idx="4544">-7.2082460637126751</cx:pt>
          <cx:pt idx="4545">-7.2078900962635819</cx:pt>
          <cx:pt idx="4546">-7.2075262244437539</cx:pt>
          <cx:pt idx="4547">-7.2071544487233021</cx:pt>
          <cx:pt idx="4548">-7.2067747693936592</cx:pt>
          <cx:pt idx="4549">-7.2063871870767233</cx:pt>
          <cx:pt idx="4550">-7.2059917019928061</cx:pt>
          <cx:pt idx="4551">-7.2055883146909459</cx:pt>
          <cx:pt idx="4552">-7.2051770255406389</cx:pt>
          <cx:pt idx="4553">-7.2047578350631705</cx:pt>
          <cx:pt idx="4554">-7.2043307436644648</cx:pt>
          <cx:pt idx="4555">-7.2038957518484601</cx:pt>
          <cx:pt idx="4556">-7.2034528600635817</cx:pt>
          <cx:pt idx="4557">-7.2030020688163692</cx:pt>
          <cx:pt idx="4558">-7.2025433786003514</cx:pt>
          <cx:pt idx="4559">-7.2020767898986477</cx:pt>
          <cx:pt idx="4560">-7.2016023032446874</cx:pt>
          <cx:pt idx="4561">-7.2011199191571524</cx:pt>
          <cx:pt idx="4562">-7.2006296381443153</cx:pt>
          <cx:pt idx="4563">-7.2001314607656255</cx:pt>
          <cx:pt idx="4564">-7.1996253875666536</cx:pt>
          <cx:pt idx="4565">-7.1991114190825618</cx:pt>
          <cx:pt idx="4566">-7.1985895559031547</cx:pt>
          <cx:pt idx="4567">-7.1980597985740049</cx:pt>
          <cx:pt idx="4568">-7.1975221476606315</cx:pt>
          <cx:pt idx="4569">-7.1969766038543215</cx:pt>
          <cx:pt idx="4570">-7.1964231676503383</cx:pt>
          <cx:pt idx="4571">-7.1958618396801217</cx:pt>
          <cx:pt idx="4572">-7.1952926205586314</cx:pt>
          <cx:pt idx="4573">-7.19471551092251</cx:pt>
          <cx:pt idx="4574">-7.1941305114057998</cx:pt>
          <cx:pt idx="4575">-7.1935376226234595</cx:pt>
          <cx:pt idx="4576">-7.1929368452693794</cx:pt>
          <cx:pt idx="4577">-7.1923281799611205</cx:pt>
          <cx:pt idx="4578">-7.1917116273951738</cx:pt>
          <cx:pt idx="4579">-7.1910871882211946</cx:pt>
          <cx:pt idx="4580">-7.1904548631538878</cx:pt>
          <cx:pt idx="4581">-7.1898146528507141</cx:pt>
          <cx:pt idx="4582">-7.1891665580645432</cx:pt>
          <cx:pt idx="4583">-7.1885105794415596</cx:pt>
          <cx:pt idx="4584">-7.1878467177571848</cx:pt>
          <cx:pt idx="4585">-7.187174973718319</cx:pt>
          <cx:pt idx="4586">-7.1864953480483411</cx:pt>
          <cx:pt idx="4587">-7.1858078415131326</cx:pt>
          <cx:pt idx="4588">-7.1851124548195919</cx:pt>
          <cx:pt idx="4589">-7.1844091888498269</cx:pt>
          <cx:pt idx="4590">-7.1836980442448182</cx:pt>
          <cx:pt idx="4591">-7.1829790218467737</cx:pt>
          <cx:pt idx="4592">-7.1822521224207057</cx:pt>
          <cx:pt idx="4593">-7.1815173467845366</cx:pt>
          <cx:pt idx="4594">-7.1807746957232297</cx:pt>
          <cx:pt idx="4595">-7.1800241700729215</cx:pt>
          <cx:pt idx="4596">-7.1792657706350527</cx:pt>
          <cx:pt idx="4597">-7.1784994982579047</cx:pt>
          <cx:pt idx="4598">-7.1777253537802164</cx:pt>
          <cx:pt idx="4599">-7.1769433380372565</cx:pt>
          <cx:pt idx="4600">-7.1761534518998555</cx:pt>
          <cx:pt idx="4601">-7.1753556962362435</cx:pt>
          <cx:pt idx="4602">-7.1745500719051085</cx:pt>
          <cx:pt idx="4603">-7.1737365798059045</cx:pt>
          <cx:pt idx="4604">-7.1729152208224729</cx:pt>
          <cx:pt idx="4605">-7.1720859958733509</cx:pt>
          <cx:pt idx="4606">-7.1712489058198265</cx:pt>
          <cx:pt idx="4607">-7.1704039516498268</cx:pt>
          <cx:pt idx="4608">-7.1695511341743341</cx:pt>
          <cx:pt idx="4609">-7.1686904545278578</cx:pt>
          <cx:pt idx="4610">-7.1678219134554615</cx:pt>
          <cx:pt idx="4611">-7.1669455120222656</cx:pt>
          <cx:pt idx="4612">-7.1660612511121116</cx:pt>
          <cx:pt idx="4613">-7.1651691317875175</cx:pt>
          <cx:pt idx="4614">-7.1642691549323247</cx:pt>
          <cx:pt idx="4615">-7.1633613216081846</cx:pt>
          <cx:pt idx="4616">-7.1624456327683275</cx:pt>
          <cx:pt idx="4617">-7.1615220894223617</cx:pt>
          <cx:pt idx="4618">-7.1605906926015814</cx:pt>
          <cx:pt idx="4619">-7.1596514433025851</cx:pt>
          <cx:pt idx="4620">-7.1587043425748798</cx:pt>
          <cx:pt idx="4621">-7.1577493914558312</cx:pt>
          <cx:pt idx="4622">-7.1567865909749964</cx:pt>
          <cx:pt idx="4623">-7.1558159422044358</cx:pt>
          <cx:pt idx="4624">-7.1548374462127375</cx:pt>
          <cx:pt idx="4625">-7.1538511040520127</cx:pt>
          <cx:pt idx="4626">-7.1528569168212082</cx:pt>
          <cx:pt idx="4627">-7.151854885612333</cx:pt>
          <cx:pt idx="4628">-7.1508450114644848</cx:pt>
          <cx:pt idx="4629">-7.1498272956336058</cx:pt>
          <cx:pt idx="4630">-7.1488017390859344</cx:pt>
          <cx:pt idx="4631">-7.1477683430140955</cx:pt>
          <cx:pt idx="4632">-7.1467271085309116</cx:pt>
          <cx:pt idx="4633">-7.1456780367787003</cx:pt>
          <cx:pt idx="4634">-7.1446211289266648</cx:pt>
          <cx:pt idx="4635">-7.1435563860989051</cx:pt>
          <cx:pt idx="4636">-7.1424838095270751</cx:pt>
          <cx:pt idx="4637">-7.141403400302317</cx:pt>
          <cx:pt idx="4638">-7.1403151596909771</cx:pt>
          <cx:pt idx="4639">-7.1392190888119531</cx:pt>
          <cx:pt idx="4640">-7.138115188940267</cx:pt>
          <cx:pt idx="4641">-7.1370034612121618</cx:pt>
          <cx:pt idx="4642">-7.1358839069182718</cx:pt>
          <cx:pt idx="4643">-7.1347565272312714</cx:pt>
          <cx:pt idx="4644">-7.1336213234166408</cx:pt>
          <cx:pt idx="4645">-7.1324782967173084</cx:pt>
          <cx:pt idx="4646">-7.131327448369265</cx:pt>
          <cx:pt idx="4647">-7.1301687796510027</cx:pt>
          <cx:pt idx="4648">-7.1290022917941744</cx:pt>
          <cx:pt idx="4649">-7.1278279861900291</cx:pt>
          <cx:pt idx="4650">-7.1266458639990953</cx:pt>
          <cx:pt idx="4651">-7.1254559265744586</cx:pt>
          <cx:pt idx="4652">-7.1242581752188965</cx:pt>
          <cx:pt idx="4653">-7.1230526112299808</cx:pt>
          <cx:pt idx="4654">-7.1218392359512563</cx:pt>
          <cx:pt idx="4655">-7.1206180506915713</cx:pt>
          <cx:pt idx="4656">-7.1193890568118157</cx:pt>
          <cx:pt idx="4657">-7.1181522556381864</cx:pt>
          <cx:pt idx="4658">-7.1169076485506562</cx:pt>
          <cx:pt idx="4659">-7.1156552368866963</cx:pt>
          <cx:pt idx="4660">-7.1143950220427588</cx:pt>
          <cx:pt idx="4661">-7.1131270053962155</cx:pt>
          <cx:pt idx="4662">-7.1118511883235671</cx:pt>
          <cx:pt idx="4663">-7.110567572239483</cx:pt>
          <cx:pt idx="4664">-7.1092761585456188</cx:pt>
          <cx:pt idx="4665">-7.1079769486661819</cx:pt>
          <cx:pt idx="4666">-7.1066699440054322</cx:pt>
          <cx:pt idx="4667">-7.1053551460214042</cx:pt>
          <cx:pt idx="4668">-7.1040325560914681</cx:pt>
          <cx:pt idx="4669">-7.1027021758141711</cx:pt>
          <cx:pt idx="4670">-7.101364006498363</cx:pt>
          <cx:pt idx="4671">-7.1000180496792744</cx:pt>
          <cx:pt idx="4672">-7.0986643068019291</cx:pt>
          <cx:pt idx="4673">-7.0973027793980874</cx:pt>
          <cx:pt idx="4674">-7.0959334688962956</cx:pt>
          <cx:pt idx="4675">-7.0945563768560689</cx:pt>
          <cx:pt idx="4676">-7.0931715047666684</cx:pt>
          <cx:pt idx="4677">-7.0917788541364351</cx:pt>
          <cx:pt idx="4678">-7.0903784264979981</cx:pt>
          <cx:pt idx="4679">-7.0889702234013319</cx:pt>
          <cx:pt idx="4680">-7.0875542463677901</cx:pt>
          <cx:pt idx="4681">-7.0861304969655619</cx:pt>
          <cx:pt idx="4682">-7.0846989767628372</cx:pt>
          <cx:pt idx="4683">-7.0832596873035207</cx:pt>
          <cx:pt idx="4684">-7.0818126301887618</cx:pt>
          <cx:pt idx="4685">-7.0803578070040976</cx:pt>
          <cx:pt idx="4686">-7.0788952193272596</cx:pt>
          <cx:pt idx="4687">-7.0774248687784782</cx:pt>
          <cx:pt idx="4688">-7.0759467569311489</cx:pt>
          <cx:pt idx="4689">-7.0744608855165261</cx:pt>
          <cx:pt idx="4690">-7.0729672560429506</cx:pt>
          <cx:pt idx="4691">-7.0714658701991757</cx:pt>
          <cx:pt idx="4692">-7.0699567296297197</cx:pt>
          <cx:pt idx="4693">-7.0684398359817031</cx:pt>
          <cx:pt idx="4694">-7.0669151909161236</cx:pt>
          <cx:pt idx="4695">-7.0653827961113249</cx:pt>
          <cx:pt idx="4696">-7.0638426532725411</cx:pt>
          <cx:pt idx="4697">-7.0622947640286773</cx:pt>
          <cx:pt idx="4698">-7.0607391301465494</cx:pt>
          <cx:pt idx="4699">-7.0591757532646042</cx:pt>
          <cx:pt idx="4700">-7.0576046351609332</cx:pt>
          <cx:pt idx="4701">-7.0560257775078083</cx:pt>
          <cx:pt idx="4702">-7.0544391820720476</cx:pt>
          <cx:pt idx="4703">-7.0528448505649539</cx:pt>
          <cx:pt idx="4704">-7.0512427847559467</cx:pt>
          <cx:pt idx="4705">-7.0496329864005656</cx:pt>
          <cx:pt idx="4706">-7.0480154572448095</cx:pt>
          <cx:pt idx="4707">-7.0463901990841169</cx:pt>
          <cx:pt idx="4708">-7.0447572136549468</cx:pt>
          <cx:pt idx="4709">-7.0431165028646268</cx:pt>
          <cx:pt idx="4710">-7.0414680683845638</cx:pt>
          <cx:pt idx="4711">-7.0398119120778508</cx:pt>
          <cx:pt idx="4712">-7.0381480357607424</cx:pt>
          <cx:pt idx="4713">-7.0364764412399543</cx:pt>
          <cx:pt idx="4714">-7.0347971303638328</cx:pt>
          <cx:pt idx="4715">-7.0331101049772577</cx:pt>
          <cx:pt idx="4716">-7.031415366917301</cx:pt>
          <cx:pt idx="4717">-7.0297129180427191</cx:pt>
          <cx:pt idx="4718">-7.0280027602365527</cx:pt>
          <cx:pt idx="4719">-7.0262848953523553</cx:pt>
          <cx:pt idx="4720">-7.0245593252931187</cx:pt>
          <cx:pt idx="4721">-7.0228260519462209</cx:pt>
          <cx:pt idx="4722">-7.0210850771990421</cx:pt>
          <cx:pt idx="4723">-7.0193364029771246</cx:pt>
          <cx:pt idx="4724">-7.0175800311912671</cx:pt>
          <cx:pt idx="4725">-7.0158159637765536</cx:pt>
          <cx:pt idx="4726">-7.0140442026455156</cx:pt>
          <cx:pt idx="4727">-7.0122647497679322</cx:pt>
          <cx:pt idx="4728">-7.010477607028581</cx:pt>
          <cx:pt idx="4729">-7.0086827765351511</cx:pt>
          <cx:pt idx="4730">-7.006880260109968</cx:pt>
          <cx:pt idx="4731">-7.0050700597922013</cx:pt>
          <cx:pt idx="4732">-7.0032521775377496</cx:pt>
          <cx:pt idx="4733">-7.0014266153901188</cx:pt>
          <cx:pt idx="4734">-6.9995933752826573</cx:pt>
          <cx:pt idx="4735">-6.9977524592866258</cx:pt>
          <cx:pt idx="4736">-6.9959038693986901</cx:pt>
          <cx:pt idx="4737">-6.9940476076302618</cx:pt>
          <cx:pt idx="4738">-6.992183676044796</cx:pt>
          <cx:pt idx="4739">-6.9903120766589071</cx:pt>
          <cx:pt idx="4740">-6.9884328115525296</cx:pt>
          <cx:pt idx="4741">-6.9865458827596258</cx:pt>
          <cx:pt idx="4742">-6.9846512923748758</cx:pt>
          <cx:pt idx="4743">-6.9827490424504566</cx:pt>
          <cx:pt idx="4744">-6.9808391350940564</cx:pt>
          <cx:pt idx="4745">-6.9789215723960183</cx:pt>
          <cx:pt idx="4746">-6.9769963564423474</cx:pt>
          <cx:pt idx="4747">-6.9750634893632828</cx:pt>
          <cx:pt idx="4748">-6.9731229732370243</cx:pt>
          <cx:pt idx="4749">-6.971174810302232</cx:pt>
          <cx:pt idx="4750">-6.9692190025720526</cx:pt>
          <cx:pt idx="4751">-6.967255552246983</cx:pt>
          <cx:pt idx="4752">-6.965284461474611</cx:pt>
          <cx:pt idx="4753">-6.9633057324033913</cx:pt>
          <cx:pt idx="4754">-6.9613193672268814</cx:pt>
          <cx:pt idx="4755">-6.9593253680900675</cx:pt>
          <cx:pt idx="4756">-6.9573237372307428</cx:pt>
          <cx:pt idx="4757">-6.9553144767774135</cx:pt>
          <cx:pt idx="4758">-6.9532975890034336</cx:pt>
          <cx:pt idx="4759">-6.9512730760459824</cx:pt>
          <cx:pt idx="4760">-6.9492409402113768</cx:pt>
          <cx:pt idx="4761">-6.9472011836472021</cx:pt>
          <cx:pt idx="4762">-6.9451538086424263</cx:pt>
          <cx:pt idx="4763">-6.9430988174140271</cx:pt>
          <cx:pt idx="4764">-6.9410362122318894</cx:pt>
          <cx:pt idx="4765">-6.9389659953520217</cx:pt>
          <cx:pt idx="4766">-6.9368881690512474</cx:pt>
          <cx:pt idx="4767">-6.9348027355916466</cx:pt>
          <cx:pt idx="4768">-6.932709697238769</cx:pt>
          <cx:pt idx="4769">-6.9306090563908684</cx:pt>
          <cx:pt idx="4770">-6.9285008152527787</cx:pt>
          <cx:pt idx="4771">-6.9263849761516321</cx:pt>
          <cx:pt idx="4772">-6.9242615414249684</cx:pt>
          <cx:pt idx="4773">-6.9221305134025206</cx:pt>
          <cx:pt idx="4774">-6.9199918944036138</cx:pt>
          <cx:pt idx="4775">-6.9178456867918099</cx:pt>
          <cx:pt idx="4776">-6.9156918929193925</cx:pt>
          <cx:pt idx="4777">-6.9135305151369133</cx:pt>
          <cx:pt idx="4778">-6.9113615558131363</cx:pt>
          <cx:pt idx="4779">-6.9091850173489195</cx:pt>
          <cx:pt idx="4780">-6.9070009021026184</cx:pt>
          <cx:pt idx="4781">-6.9048092124889688</cx:pt>
          <cx:pt idx="4782">-6.9026099509105627</cx:pt>
          <cx:pt idx="4783">-6.9004031197639204</cx:pt>
          <cx:pt idx="4784">-6.8981887214776547</cx:pt>
          <cx:pt idx="4785">-6.8959667585064004</cx:pt>
          <cx:pt idx="4786">-6.8937372332319304</cx:pt>
          <cx:pt idx="4787">-6.8915001481470455</cx:pt>
          <cx:pt idx="4788">-6.8892555056343854</cx:pt>
          <cx:pt idx="4789">-6.887003308302976</cx:pt>
          <cx:pt idx="4790">-6.8847435584730095</cx:pt>
          <cx:pt idx="4791">-6.8824762586875909</cx:pt>
          <cx:pt idx="4792">-6.8802014114187005</cx:pt>
          <cx:pt idx="4793">-6.8779190191799522</cx:pt>
          <cx:pt idx="4794">-6.875629084429451</cx:pt>
          <cx:pt idx="4795">-6.8733316097302488</cx:pt>
          <cx:pt idx="4796">-6.8710265975838176</cx:pt>
          <cx:pt idx="4797">-6.8687140505003033</cx:pt>
          <cx:pt idx="4798">-6.866393971036687</cx:pt>
          <cx:pt idx="4799">-6.8640663617343387</cx:pt>
          <cx:pt idx="4800">-6.8617312251311597</cx:pt>
          <cx:pt idx="4801">-6.8593885638092846</cx:pt>
          <cx:pt idx="4802">-6.8570383803213604</cx:pt>
          <cx:pt idx="4803">-6.8546806772451854</cx:pt>
          <cx:pt idx="4804">-6.8523154571750382</cx:pt>
          <cx:pt idx="4805">-6.8499427227095362</cx:pt>
          <cx:pt idx="4806">-6.8475624764273437</cx:pt>
          <cx:pt idx="4807">-6.8451747209600375</cx:pt>
          <cx:pt idx="4808">-6.8427794588862838</cx:pt>
          <cx:pt idx="4809">-6.8403766929382712</cx:pt>
          <cx:pt idx="4810">-6.8379664256339527</cx:pt>
          <cx:pt idx="4811">-6.835548659667352</cx:pt>
          <cx:pt idx="4812">-6.8331233976873937</cx:pt>
          <cx:pt idx="4813">-6.8306906423403966</cx:pt>
          <cx:pt idx="4814">-6.8282503963082437</cx:pt>
          <cx:pt idx="4815">-6.8258026622624106</cx:pt>
          <cx:pt idx="4816">-6.823347442892584</cx:pt>
          <cx:pt idx="4817">-6.8208847408737086</cx:pt>
          <cx:pt idx="4818">-6.8184145589379739</cx:pt>
          <cx:pt idx="4819">-6.8159368997377721</cx:pt>
          <cx:pt idx="4820">-6.8134517660738139</cx:pt>
          <cx:pt idx="4821">-6.8109591605846136</cx:pt>
          <cx:pt idx="4822">-6.8084590860769536</cx:pt>
          <cx:pt idx="4823">-6.8059515452249117</cx:pt>
          <cx:pt idx="4824">-6.8034365408439417</cx:pt>
          <cx:pt idx="4825">-6.8009140756402147</cx:pt>
          <cx:pt idx="4826">-6.7983841524127051</cx:pt>
          <cx:pt idx="4827">-6.7958467739118174</cx:pt>
          <cx:pt idx="4828">-6.7933019429044368</cx:pt>
          <cx:pt idx="4829">-6.7907496622745391</cx:pt>
          <cx:pt idx="4830">-6.7881899347300294</cx:pt>
          <cx:pt idx="4831">-6.7856227630880976</cx:pt>
          <cx:pt idx="4832">-6.7830481501867519</cx:pt>
          <cx:pt idx="4833">-6.7804660988457846</cx:pt>
          <cx:pt idx="4834">-6.7778766118823874</cx:pt>
          <cx:pt idx="4835">-6.7752796921501792</cx:pt>
          <cx:pt idx="4836">-6.772675342499312</cx:pt>
          <cx:pt idx="4837">-6.7700635657686608</cx:pt>
          <cx:pt idx="4838">-6.767444364846539</cx:pt>
          <cx:pt idx="4839">-6.7648177425761595</cx:pt>
          <cx:pt idx="4840">-6.7621837018675208</cx:pt>
          <cx:pt idx="4841">-6.7595422455837824</cx:pt>
          <cx:pt idx="4842">-6.7568933766453538</cx:pt>
          <cx:pt idx="4843">-6.7542370979327417</cx:pt>
          <cx:pt idx="4844">-6.7515734123706901</cx:pt>
          <cx:pt idx="4845">-6.7489023229030245</cx:pt>
          <cx:pt idx="4846">-6.7462238324033157</cx:pt>
          <cx:pt idx="4847">-6.7435379438700318</cx:pt>
          <cx:pt idx="4848">-6.7408446601637317</cx:pt>
          <cx:pt idx="4849">-6.7381439843913062</cx:pt>
          <cx:pt idx="4850">-6.7354359193499969</cx:pt>
          <cx:pt idx="4851">-6.7327204681041923</cx:pt>
          <cx:pt idx="4852">-6.729997633590779</cx:pt>
          <cx:pt idx="4853">-6.7272674188186343</cx:pt>
          <cx:pt idx="4854">-6.7245298267619438</cx:pt>
          <cx:pt idx="4855">-6.7217848604417263</cx:pt>
          <cx:pt idx="4856">-6.7190325228573196</cx:pt>
          <cx:pt idx="4857">-6.7162728170366837</cx:pt>
          <cx:pt idx="4858">-6.7135057459886962</cx:pt>
          <cx:pt idx="4859">-6.7107313127630004</cx:pt>
          <cx:pt idx="4860">-6.7079495204040374</cx:pt>
          <cx:pt idx="4861">-6.7051603719510409</cx:pt>
          <cx:pt idx="4862">-6.7023638704605952</cx:pt>
          <cx:pt idx="4863">-6.6995600190179054</cx:pt>
          <cx:pt idx="4864">-6.6967488206743502</cx:pt>
          <cx:pt idx="4865">-6.6939302785376871</cx:pt>
          <cx:pt idx="4866">-6.6911043956731708</cx:pt>
          <cx:pt idx="4867">-6.6882711751989694</cx:pt>
          <cx:pt idx="4868">-6.6854306201794698</cx:pt>
          <cx:pt idx="4869">-6.6825827338360542</cx:pt>
          <cx:pt idx="4870">-6.6797275191906103</cx:pt>
          <cx:pt idx="4871">-6.6768649793942645</cx:pt>
          <cx:pt idx="4872">-6.6739951176033454</cx:pt>
          <cx:pt idx="4873">-6.6711179369637748</cx:pt>
          <cx:pt idx="4874">-6.6682334406145332</cx:pt>
          <cx:pt idx="4875">-6.6653416317336358</cx:pt>
          <cx:pt idx="4876">-6.6624425134973606</cx:pt>
          <cx:pt idx="4877">-6.6595360890603015</cx:pt>
          <cx:pt idx="4878">-6.6566223616395037</cx:pt>
          <cx:pt idx="4879">-6.6537013343991038</cx:pt>
          <cx:pt idx="4880">-6.6507730105873701</cx:pt>
          <cx:pt idx="4881">-6.6478373933528259</cx:pt>
          <cx:pt idx="4882">-6.6448944859836407</cx:pt>
          <cx:pt idx="4883">-6.6419442916396125</cx:pt>
          <cx:pt idx="4884">-6.6389868136123784</cx:pt>
          <cx:pt idx="4885">-6.6360220551207192</cx:pt>
          <cx:pt idx="4886">-6.6330500194129032</cx:pt>
          <cx:pt idx="4887">-6.6300707097450076</cx:pt>
          <cx:pt idx="4888">-6.6270841293600977</cx:pt>
          <cx:pt idx="4889">-6.6240902816478222</cx:pt>
          <cx:pt idx="4890">-6.6210891697645113</cx:pt>
          <cx:pt idx="4891">-6.618080797037365</cx:pt>
          <cx:pt idx="4892">-6.6150651667814389</cx:pt>
          <cx:pt idx="4893">-6.6120422822979128</cx:pt>
          <cx:pt idx="4894">-6.609012146891434</cx:pt>
          <cx:pt idx="4895">-6.6059747638970086</cx:pt>
          <cx:pt idx="4896">-6.6029301366461732</cx:pt>
          <cx:pt idx="4897">-6.5998782684635255</cx:pt>
          <cx:pt idx="4898">-6.5968191627083579</cx:pt>
          <cx:pt idx="4899">-6.5937528227390931</cx:pt>
          <cx:pt idx="4900">-6.5906792519011477</cx:pt>
          <cx:pt idx="4901">-6.5875984535850378</cx:pt>
          <cx:pt idx="4902">-6.5845104311526566</cx:pt>
          <cx:pt idx="4903">-6.5814151879953906</cx:pt>
          <cx:pt idx="4904">-6.5783127275054891</cx:pt>
          <cx:pt idx="4905">-6.5752030531142367</cx:pt>
          <cx:pt idx="4906">-6.5720861681722518</cx:pt>
          <cx:pt idx="4907">-6.5689620761585212</cx:pt>
          <cx:pt idx="4908">-6.5658307804193283</cx:pt>
          <cx:pt idx="4909">-6.5626922845360074</cx:pt>
          <cx:pt idx="4910">-6.5595465917854536</cx:pt>
          <cx:pt idx="4911">-6.5563937057195112</cx:pt>
          <cx:pt idx="4912">-6.5532336297469129</cx:pt>
          <cx:pt idx="4913">-6.5500663673587898</cx:pt>
          <cx:pt idx="4914">-6.5468919220115769</cx:pt>
          <cx:pt idx="4915">-6.5437102971981425</cx:pt>
          <cx:pt idx="4916">-6.5405214964061456</cx:pt>
          <cx:pt idx="4917">-6.5373255231336582</cx:pt>
          <cx:pt idx="4918">-6.5341223808709419</cx:pt>
          <cx:pt idx="4919">-6.5309120731507626</cx:pt>
          <cx:pt idx="4920">-6.5276946034859353</cx:pt>
          <cx:pt idx="4921">-6.5244699753953457</cx:pt>
          <cx:pt idx="4922">-6.5212381924343106</cx:pt>
          <cx:pt idx="4923">-6.5179992581243171</cx:pt>
          <cx:pt idx="4924">-6.5147531760397639</cx:pt>
          <cx:pt idx="4925">-6.5114999497186199</cx:pt>
          <cx:pt idx="4926">-6.508239582751763</cx:pt>
          <cx:pt idx="4927">-6.5049720786897369</cx:pt>
          <cx:pt idx="4928">-6.5016974411004345</cx:pt>
          <cx:pt idx="4929">-6.4984156736710119</cx:pt>
          <cx:pt idx="4930">-6.4951267799017058</cx:pt>
          <cx:pt idx="4931">-6.4918307634198245</cx:pt>
          <cx:pt idx="4932">-6.4885276278552757</cx:pt>
          <cx:pt idx="4933">-6.4852173768297288</cx:pt>
          <cx:pt idx="4934">-6.4819000139579135</cx:pt>
          <cx:pt idx="4935">-6.4785755428922904</cx:pt>
          <cx:pt idx="4936">-6.4752439672805497</cx:pt>
          <cx:pt idx="4937">-6.4719052907582366</cx:pt>
          <cx:pt idx="4938">-6.4685595170099059</cx:pt>
          <cx:pt idx="4939">-6.4652066496758733</cx:pt>
          <cx:pt idx="4940">-6.4618466924775548</cx:pt>
          <cx:pt idx="4941">-6.4584796490400889</cx:pt>
          <cx:pt idx="4942">-6.4551055231195846</cx:pt>
          <cx:pt idx="4943">-6.4517243183515909</cx:pt>
          <cx:pt idx="4944">-6.4483360384995878</cx:pt>
          <cx:pt idx="4945">-6.4449406872511652</cx:pt>
          <cx:pt idx="4946">-6.4415382683390146</cx:pt>
          <cx:pt idx="4947">-6.4381287854854179</cx:pt>
          <cx:pt idx="4948">-6.4347122423914076</cx:pt>
          <cx:pt idx="4949">-6.4312886429332243</cx:pt>
          <cx:pt idx="4950">-6.4278579907295006</cx:pt>
          <cx:pt idx="4951">-6.4244202896018319</cx:pt>
          <cx:pt idx="4952">-6.4209755432993907</cx:pt>
          <cx:pt idx="4953">-6.4175237556147149</cx:pt>
          <cx:pt idx="4954">-6.4140649303347059</cx:pt>
          <cx:pt idx="4955">-6.4105990712336887</cx:pt>
          <cx:pt idx="4956">-6.4071261821375955</cx:pt>
          <cx:pt idx="4957">-6.4036462668298588</cx:pt>
          <cx:pt idx="4958">-6.4001593291450849</cx:pt>
          <cx:pt idx="4959">-6.3966653729053036</cx:pt>
          <cx:pt idx="4960">-6.3931644019277725</cx:pt>
          <cx:pt idx="4961">-6.3896564200661805</cx:pt>
          <cx:pt idx="4962">-6.3861414311694453</cx:pt>
          <cx:pt idx="4963">-6.3826194390782449</cx:pt>
          <cx:pt idx="4964">-6.3790904476536401</cx:pt>
          <cx:pt idx="4965">-6.3755544607996262</cx:pt>
          <cx:pt idx="4966">-6.3720114823317271</cx:pt>
          <cx:pt idx="4967">-6.3684615162150866</cx:pt>
          <cx:pt idx="4968">-6.3649045662283674</cx:pt>
          <cx:pt idx="4969">-6.3613406364355916</cx:pt>
          <cx:pt idx="4970">-6.3577697305998093</cx:pt>
          <cx:pt idx="4971">-6.3541918527152204</cx:pt>
          <cx:pt idx="4972">-6.3506070066498239</cx:pt>
          <cx:pt idx="4973">-6.3470151963956543</cx:pt>
          <cx:pt idx="4974">-6.343416425835021</cx:pt>
          <cx:pt idx="4975">-6.3398106989577885</cx:pt>
          <cx:pt idx="4976">-6.3361980196826977</cx:pt>
          <cx:pt idx="4977">-6.3325783920108876</cx:pt>
          <cx:pt idx="4978">-6.3289518198767114</cx:pt>
          <cx:pt idx="4979">-6.3253183072752366</cx:pt>
          <cx:pt idx="4980">-6.321677858190256</cx:pt>
          <cx:pt idx="4981">-6.3180304766025275</cx:pt>
          <cx:pt idx="4982">-6.3143761665222957</cx:pt>
          <cx:pt idx="4983">-6.3107149319611109</cx:pt>
          <cx:pt idx="4984">-6.3070467769170762</cx:pt>
          <cx:pt idx="4985">-6.3033717054333982</cx:pt>
          <cx:pt idx="4986">-6.2996897215229257</cx:pt>
          <cx:pt idx="4987">-6.2960008292271308</cx:pt>
          <cx:pt idx="4988">-6.2923050325610319</cx:pt>
          <cx:pt idx="4989">-6.2886023356918672</cx:pt>
          <cx:pt idx="4990">-6.2848927425552921</cx:pt>
          <cx:pt idx="4991">-6.2811762572591299</cx:pt>
          <cx:pt idx="4992">-6.2774528838886559</cx:pt>
          <cx:pt idx="4993">-6.2737226265243731</cx:pt>
          <cx:pt idx="4994">-6.2699854892459168</cx:pt>
          <cx:pt idx="4995">-6.2662414761632812</cx:pt>
          <cx:pt idx="4996">-6.2624905913855926</cx:pt>
          <cx:pt idx="4997">-6.258732839000726</cx:pt>
          <cx:pt idx="4998">-6.2549682231715851</cx:pt>
          <cx:pt idx="4999">-6.2511967479856114</cx:pt>
          <cx:pt idx="5000">-6.2474184176070091</cx:pt>
          <cx:pt idx="5001">-6.2436332361579145</cx:pt>
          <cx:pt idx="5002">-6.2398412078138072</cx:pt>
          <cx:pt idx="5003">-6.236042336688584</cx:pt>
          <cx:pt idx="5004">-6.2322366270141023</cx:pt>
          <cx:pt idx="5005">-6.2284240829081625</cx:pt>
          <cx:pt idx="5006">-6.2246047085805047</cx:pt>
          <cx:pt idx="5007">-6.2207785082018381</cx:pt>
          <cx:pt idx="5008">-6.2169454859489424</cx:pt>
          <cx:pt idx="5009">-6.2131056461169933</cx:pt>
          <cx:pt idx="5010">-6.2092589928272606</cx:pt>
          <cx:pt idx="5011">-6.2054055303120341</cx:pt>
          <cx:pt idx="5012">-6.2015452628196543</cx:pt>
          <cx:pt idx="5013">-6.1976781945620276</cx:pt>
          <cx:pt idx="5014">-6.1938043298005034</cx:pt>
          <cx:pt idx="5015">-6.1899236727634701</cx:pt>
          <cx:pt idx="5016">-6.186036227720515</cx:pt>
          <cx:pt idx="5017">-6.1821419989368902</cx:pt>
          <cx:pt idx="5018">-6.1782409906639693</cx:pt>
          <cx:pt idx="5019">-6.1743332071995294</cx:pt>
          <cx:pt idx="5020">-6.1704186528266023</cx:pt>
          <cx:pt idx="5021">-6.1664973318212821</cx:pt>
          <cx:pt idx="5022">-6.1625692485073671</cx:pt>
          <cx:pt idx="5023">-6.1586344071700578</cx:pt>
          <cx:pt idx="5024">-6.1546928121392241</cx:pt>
          <cx:pt idx="5025">-6.1507444677390968</cx:pt>
          <cx:pt idx="5026">-6.1467893782778633</cx:pt>
          <cx:pt idx="5027">-6.1428275481348322</cx:pt>
          <cx:pt idx="5028">-6.1388589815592098</cx:pt>
          <cx:pt idx="5029">-6.1348836830777547</cx:pt>
          <cx:pt idx="5030">-6.1309016568750554</cx:pt>
          <cx:pt idx="5031">-6.1269129074197588</cx:pt>
          <cx:pt idx="5032">-6.122917439020485</cx:pt>
          <cx:pt idx="5033">-6.11891525612333</cx:pt>
          <cx:pt idx="5034">-6.1149063630542599</cx:pt>
          <cx:pt idx="5035">-6.1108907642667445</cx:pt>
          <cx:pt idx="5036">-6.1068684641218773</cx:pt>
          <cx:pt idx="5037">-6.10283946705795</cx:pt>
          <cx:pt idx="5038">-6.0988037774729191</cx:pt>
          <cx:pt idx="5039">-6.0947613998050754</cx:pt>
          <cx:pt idx="5040">-6.0907123384896718</cx:pt>
          <cx:pt idx="5041">-6.0866565979515554</cx:pt>
          <cx:pt idx="5042">-6.082594182653736</cx:pt>
          <cx:pt idx="5043">-6.078525097049682</cx:pt>
          <cx:pt idx="5044">-6.0744493455880919</cx:pt>
          <cx:pt idx="5045">-6.0703669327523588</cx:pt>
          <cx:pt idx="5046">-6.0662778630215382</cx:pt>
          <cx:pt idx="5047">-6.0621821408668799</cx:pt>
          <cx:pt idx="5048">-6.0580797707453229</cx:pt>
          <cx:pt idx="5049">-6.053970757274266</cx:pt>
          <cx:pt idx="5050">-6.0498551048499341</cx:pt>
          <cx:pt idx="5051">-6.0457328180133985</cx:pt>
          <cx:pt idx="5052">-6.0416039012844802</cx:pt>
          <cx:pt idx="5053">-6.0374683592059881</cx:pt>
          <cx:pt idx="5054">-6.0333261962938405</cx:pt>
          <cx:pt idx="5055">-6.0291774171025541</cx:pt>
          <cx:pt idx="5056">-6.0250220261866447</cx:pt>
          <cx:pt idx="5057">-6.0208600280793787</cx:pt>
          <cx:pt idx="5058">-6.0166914273808088</cx:pt>
          <cx:pt idx="5059">-6.0125162286268043</cx:pt>
          <cx:pt idx="5060">-6.0083344364226212</cx:pt>
          <cx:pt idx="5061">-6.0041460553318835</cx:pt>
          <cx:pt idx="5062">-5.9999510899702564</cx:pt>
          <cx:pt idx="5063">-5.9957495449104723</cx:pt>
          <cx:pt idx="5064">-5.9915414247968188</cx:pt>
          <cx:pt idx="5065">-5.9873267342072305</cx:pt>
          <cx:pt idx="5066">-5.9831054777859976</cx:pt>
          <cx:pt idx="5067">-5.9788776601609266</cx:pt>
          <cx:pt idx="5068">-5.9746432859225305</cx:pt>
          <cx:pt idx="5069">-5.9704023598204818</cx:pt>
          <cx:pt idx="5070">-5.9661548864114664</cx:pt>
          <cx:pt idx="5071">-5.9619008703857421</cx:pt>
          <cx:pt idx="5072">-5.9576403163949694</cx:pt>
          <cx:pt idx="5073">-5.953373229131576</cx:pt>
          <cx:pt idx="5074">-5.9490996132593663</cx:pt>
          <cx:pt idx="5075">-5.944819473463828</cx:pt>
          <cx:pt idx="5076">-5.9405328144516991</cx:pt>
          <cx:pt idx="5077">-5.9362396409206113</cx:pt>
          <cx:pt idx="5078">-5.9319399575655938</cx:pt>
          <cx:pt idx="5079">-5.9276337691159355</cx:pt>
          <cx:pt idx="5080">-5.9233210802944223</cx:pt>
          <cx:pt idx="5081">-5.919001895814298</cx:pt>
          <cx:pt idx="5082">-5.914676220427836</cx:pt>
          <cx:pt idx="5083">-5.9103440588799403</cx:pt>
          <cx:pt idx="5084">-5.9060054158981652</cx:pt>
          <cx:pt idx="5085">-5.9016602962846596</cx:pt>
          <cx:pt idx="5086">-5.8973087047448605</cx:pt>
          <cx:pt idx="5087">-5.8929506461138752</cx:pt>
          <cx:pt idx="5088">-5.8885861250750242</cx:pt>
          <cx:pt idx="5089">-5.8842151465796428</cx:pt>
          <cx:pt idx="5090">-5.8798377152559711</cx:pt>
          <cx:pt idx="5091">-5.8754538359989672</cx:pt>
          <cx:pt idx="5092">-5.8710635135565683</cx:pt>
          <cx:pt idx="5093">-5.8666667528029137</cx:pt>
          <cx:pt idx="5094">-5.8622635584998184</cx:pt>
          <cx:pt idx="5095">-5.8578539355313985</cx:pt>
          <cx:pt idx="5096">-5.853437888692862</cx:pt>
          <cx:pt idx="5097">-5.8490154228462048</cx:pt>
          <cx:pt idx="5098">-5.8445865428425821</cx:pt>
          <cx:pt idx="5099">-5.8401512535240405</cx:pt>
          <cx:pt idx="5100">-5.8357095597677544</cx:pt>
          <cx:pt idx="5101">-5.8312614664448281</cx:pt>
          <cx:pt idx="5102">-5.8268069784194259</cx:pt>
          <cx:pt idx="5103">-5.8223461005908401</cx:pt>
          <cx:pt idx="5104">-5.8178788378496913</cx:pt>
          <cx:pt idx="5105">-5.8134051950826935</cx:pt>
          <cx:pt idx="5106">-5.8089251772138608</cx:pt>
          <cx:pt idx="5107">-5.8044387891351139</cx:pt>
          <cx:pt idx="5108">-5.7999460357544175</cx:pt>
          <cx:pt idx="5109">-5.795446922080786</cx:pt>
          <cx:pt idx="5110">-5.7909414529627723</cx:pt>
          <cx:pt idx="5111">-5.7864296333590834</cx:pt>
          <cx:pt idx="5112">-5.7819114682353643</cx:pt>
          <cx:pt idx="5113">-5.7773869625264709</cx:pt>
          <cx:pt idx="5114">-5.7728561212149616</cx:pt>
          <cx:pt idx="5115">-5.7683189492487017</cx:pt>
          <cx:pt idx="5116">-5.7637754516180575</cx:pt>
          <cx:pt idx="5117">-5.7592256332960474</cx:pt>
          <cx:pt idx="5118">-5.7546694992973224</cx:pt>
          <cx:pt idx="5119">-5.7501070545727844</cx:pt>
          <cx:pt idx="5120">-5.7455383041657075</cx:pt>
          <cx:pt idx="5121">-5.7409632530616879</cx:pt>
          <cx:pt idx="5122">-5.7363819062922898</cx:pt>
          <cx:pt idx="5123">-5.7317942688769365</cx:pt>
          <cx:pt idx="5124">-5.7272003458515295</cx:pt>
          <cx:pt idx="5125">-5.7226001422385275</cx:pt>
          <cx:pt idx="5126">-5.7179936630976851</cx:pt>
          <cx:pt idx="5127">-5.7133809134805178</cx:pt>
          <cx:pt idx="5128">-5.7087618984016757</cx:pt>
          <cx:pt idx="5129">-5.7041366230293349</cx:pt>
          <cx:pt idx="5130">-5.699505092342152</cx:pt>
          <cx:pt idx="5131">-5.694867311453657</cx:pt>
          <cx:pt idx="5132">-5.6902232854361827</cx:pt>
          <cx:pt idx="5133">-5.6855730193937184</cx:pt>
          <cx:pt idx="5134">-5.6809165184298207</cx:pt>
          <cx:pt idx="5135">-5.6762537876398067</cx:pt>
          <cx:pt idx="5136">-5.6715848321359053</cx:pt>
          <cx:pt idx="5137">-5.6669096570546342</cx:pt>
          <cx:pt idx="5138">-5.6622282675008497</cx:pt>
          <cx:pt idx="5139">-5.65754066862538</cx:pt>
          <cx:pt idx="5140">-5.6528468655673434</cx:pt>
          <cx:pt idx="5141">-5.6481468634602194</cx:pt>
          <cx:pt idx="5142">-5.6434406674717508</cx:pt>
          <cx:pt idx="5143">-5.6387282827649079</cx:pt>
          <cx:pt idx="5144">-5.6340097144896504</cx:pt>
          <cx:pt idx="5145">-5.6292849678380064</cx:pt>
          <cx:pt idx="5146">-5.6245540479846552</cx:pt>
          <cx:pt idx="5147">-5.6198169601281291</cx:pt>
          <cx:pt idx="5148">-5.6150737093954053</cx:pt>
          <cx:pt idx="5149">-5.6103243011372363</cx:pt>
          <cx:pt idx="5150">-5.6055687404224859</cx:pt>
          <cx:pt idx="5151">-5.6008070325286141</cx:pt>
          <cx:pt idx="5152">-5.596039182638977</cx:pt>
          <cx:pt idx="5153">-5.5912651960353736</cx:pt>
          <cx:pt idx="5154">-5.5864850778911821</cx:pt>
          <cx:pt idx="5155">-5.5816988335168247</cx:pt>
          <cx:pt idx="5156">-5.5769064680952223</cx:pt>
          <cx:pt idx="5157">-5.5721079869324592</cx:pt>
          <cx:pt idx="5158">-5.5673033952587279</cx:pt>
          <cx:pt idx="5159">-5.5624926983618987</cx:pt>
          <cx:pt idx="5160">-5.5576759015003514</cx:pt>
          <cx:pt idx="5161">-5.5528530099762694</cx:pt>
          <cx:pt idx="5162">-5.5480240290584417</cx:pt>
          <cx:pt idx="5163">-5.5431889640551217</cx:pt>
          <cx:pt idx="5164">-5.5383478202723939</cx:pt>
          <cx:pt idx="5165">-5.533500603000733</cx:pt>
          <cx:pt idx="5166">-5.5286473175735447</cx:pt>
          <cx:pt idx="5167">-5.5237879693112273</cx:pt>
          <cx:pt idx="5168">-5.5189225634990482</cx:pt>
          <cx:pt idx="5169">-5.5140511055740662</cx:pt>
          <cx:pt idx="5170">-5.5091736007877206</cx:pt>
          <cx:pt idx="5171">-5.5042900545206921</cx:pt>
          <cx:pt idx="5172">-5.4994004721167951</cx:pt>
          <cx:pt idx="5173">-5.4945048589541061</cx:pt>
          <cx:pt idx="5174">-5.4896032203846818</cx:pt>
          <cx:pt idx="5175">-5.4846955618004758</cx:pt>
          <cx:pt idx="5176">-5.4797818885674205</cx:pt>
          <cx:pt idx="5177">-5.4748622060800738</cx:pt>
          <cx:pt idx="5178">-5.4699365197551089</cx:pt>
          <cx:pt idx="5179">-5.4650048349445814</cx:pt>
          <cx:pt idx="5180">-5.4600671571150388</cx:pt>
          <cx:pt idx="5181">-5.4551234916250424</cx:pt>
          <cx:pt idx="5182">-5.4501738439450413</cx:pt>
          <cx:pt idx="5183">-5.4452182194687264</cx:pt>
          <cx:pt idx="5184">-5.4402566236504999</cx:pt>
          <cx:pt idx="5185">-5.4352890619165786</cx:pt>
          <cx:pt idx="5186">-5.4303155397252691</cx:pt>
          <cx:pt idx="5187">-5.42533606253141</cx:pt>
          <cx:pt idx="5188">-5.4203506357508067</cx:pt>
          <cx:pt idx="5189">-5.4153592649649331</cx:pt>
          <cx:pt idx="5190">-5.4103619555310489</cx:pt>
          <cx:pt idx="5191">-5.4053587129781508</cx:pt>
          <cx:pt idx="5192">-5.4003495427888337</cx:pt>
          <cx:pt idx="5193">-5.3953344504478578</cx:pt>
          <cx:pt idx="5194">-5.3903134414634044</cx:pt>
          <cx:pt idx="5195">-5.3852865213449563</cx:pt>
          <cx:pt idx="5196">-5.3802536955946216</cx:pt>
          <cx:pt idx="5197">-5.3752149697322906</cx:pt>
          <cx:pt idx="5198">-5.3701703492969353</cx:pt>
          <cx:pt idx="5199">-5.3651198398006406</cx:pt>
          <cx:pt idx="5200">-5.3600634468036272</cx:pt>
          <cx:pt idx="5201">-5.3550011758301226</cx:pt>
          <cx:pt idx="5202">-5.3499330324459882</cx:pt>
          <cx:pt idx="5203">-5.3448590222084089</cx:pt>
          <cx:pt idx="5204">-5.3397791506685017</cx:pt>
          <cx:pt idx="5205">-5.3346934234107728</cx:pt>
          <cx:pt idx="5206">-5.3296018460080239</cx:pt>
          <cx:pt idx="5207">-5.3245044240469301</cx:pt>
          <cx:pt idx="5208">-5.3194011630742706</cx:pt>
          <cx:pt idx="5209">-5.3142920687972852</cx:pt>
          <cx:pt idx="5210">-5.3091771467076754</cx:pt>
          <cx:pt idx="5211">-5.3040564024632415</cx:pt>
          <cx:pt idx="5212">-5.2989298416610682</cx:pt>
          <cx:pt idx="5213">-5.2937974699424766</cx:pt>
          <cx:pt idx="5214">-5.2886592929110581</cx:pt>
          <cx:pt idx="5215">-5.2835153162397903</cx:pt>
          <cx:pt idx="5216">-5.2783655455188212</cx:pt>
          <cx:pt idx="5217">-5.2732099864419464</cx:pt>
          <cx:pt idx="5218">-5.2680486446418131</cx:pt>
          <cx:pt idx="5219">-5.262881525777523</cx:pt>
          <cx:pt idx="5220">-5.2577086355129481</cx:pt>
          <cx:pt idx="5221">-5.2525299795349447</cx:pt>
          <cx:pt idx="5222">-5.2473455635060864</cx:pt>
          <cx:pt idx="5223">-5.2421553931227685</cx:pt>
          <cx:pt idx="5224">-5.2369594740787893</cx:pt>
          <cx:pt idx="5225">-5.2317578120571024</cx:pt>
          <cx:pt idx="5226">-5.2265504127757891</cx:pt>
          <cx:pt idx="5227">-5.2213372819455603</cx:pt>
          <cx:pt idx="5228">-5.2161184252437316</cx:pt>
          <cx:pt idx="5229">-5.2108938484855294</cx:pt>
          <cx:pt idx="5230">-5.2056635573179131</cx:pt>
          <cx:pt idx="5231">-5.200427557504935</cx:pt>
          <cx:pt idx="5232">-5.1951858547776872</cx:pt>
          <cx:pt idx="5233">-5.189938454895886</cx:pt>
          <cx:pt idx="5234">-5.1846853636157775</cx:pt>
          <cx:pt idx="5235">-5.179426586686235</cx:pt>
          <cx:pt idx="5236">-5.1741621298773826</cx:pt>
          <cx:pt idx="5237">-5.1688919989641144</cx:pt>
          <cx:pt idx="5238">-5.1636161997460457</cx:pt>
          <cx:pt idx="5239">-5.1583347379629414</cx:pt>
          <cx:pt idx="5240">-5.1530476194595192</cx:pt>
          <cx:pt idx="5241">-5.1477548499811832</cx:pt>
          <cx:pt idx="5242">-5.1424564353795903</cx:pt>
          <cx:pt idx="5243">-5.1371523814326689</cx:pt>
          <cx:pt idx="5244">-5.1318426939755968</cx:pt>
          <cx:pt idx="5245">-5.1265273788149264</cx:pt>
          <cx:pt idx="5246">-5.1212064417940732</cx:pt>
          <cx:pt idx="5247">-5.1158798887412749</cx:pt>
          <cx:pt idx="5248">-5.1105477254734941</cx:pt>
          <cx:pt idx="5249">-5.1052099579200139</cx:pt>
          <cx:pt idx="5250">-5.0998665918418515</cx:pt>
          <cx:pt idx="5251">-5.0945176331414039</cx:pt>
          <cx:pt idx="5252">-5.0891630876794336</cx:pt>
          <cx:pt idx="5253">-5.0838029613193072</cx:pt>
          <cx:pt idx="5254">-5.0784372599495429</cx:pt>
          <cx:pt idx="5255">-5.0730659894551895</cx:pt>
          <cx:pt idx="5256">-5.0676891557134907</cx:pt>
          <cx:pt idx="5257">-5.0623067646372517</cx:pt>
          <cx:pt idx="5258">-5.0569188221132562</cx:pt>
          <cx:pt idx="5259">-5.0515253340651514</cx:pt>
          <cx:pt idx="5260">-5.0461263063918649</cx:pt>
          <cx:pt idx="5261">-5.0407217450322213</cx:pt>
          <cx:pt idx="5262">-5.0353116558933886</cx:pt>
          <cx:pt idx="5263">-5.0298960449222161</cx:pt>
          <cx:pt idx="5264">-5.0244749180579626</cx:pt>
          <cx:pt idx="5265">-5.0190482812329487</cx:pt>
          <cx:pt idx="5266">-5.0136161404092014</cx:pt>
          <cx:pt idx="5267">-5.0081785015448474</cx:pt>
          <cx:pt idx="5268">-5.0027353705620143</cx:pt>
          <cx:pt idx="5269">-4.997286753532669</cx:pt>
          <cx:pt idx="5270">-4.9918326563281985</cx:pt>
          <cx:pt idx="5271">-4.9863730849756829</cx:pt>
          <cx:pt idx="5272">-4.9809080454406205</cx:pt>
          <cx:pt idx="5273">-4.9754375437513918</cx:pt>
          <cx:pt idx="5274">-4.9699615858580986</cx:pt>
          <cx:pt idx="5275">-4.9644801778190448</cx:pt>
          <cx:pt idx="5276">-4.958993325592572</cx:pt>
          <cx:pt idx="5277">-4.953501035239154</cx:pt>
          <cx:pt idx="5278">-4.9480033127650547</cx:pt>
          <cx:pt idx="5279">-4.9425001641886794</cx:pt>
          <cx:pt idx="5280">-4.9369915955646464</cx:pt>
          <cx:pt idx="5281">-4.9314776129152653</cx:pt>
          <cx:pt idx="5282">-4.9259582223044793</cx:pt>
          <cx:pt idx="5283">-4.9204334297680425</cx:pt>
          <cx:pt idx="5284">-4.9149032413811717</cx:pt>
          <cx:pt idx="5285">-4.9093676631928496</cx:pt>
          <cx:pt idx="5286">-4.9038267012832799</cx:pt>
          <cx:pt idx="5287">-4.8982803617326693</cx:pt>
          <cx:pt idx="5288">-4.8927286505778564</cx:pt>
          <cx:pt idx="5289">-4.8871715740144044</cx:pt>
          <cx:pt idx="5290">-4.8816091380292796</cx:pt>
          <cx:pt idx="5291">-4.8760413487701229</cx:pt>
          <cx:pt idx="5292">-4.870468212326033</cx:pt>
          <cx:pt idx="5293">-4.8648897348199309</cx:pt>
          <cx:pt idx="5294">-4.8593059223693214</cx:pt>
          <cx:pt idx="5295">-4.8537167810864998</cx:pt>
          <cx:pt idx="5296">-4.8481223171156422</cx:pt>
          <cx:pt idx="5297">-4.842522536572516</cx:pt>
          <cx:pt idx="5298">-4.8369174456307835</cx:pt>
          <cx:pt idx="5299">-4.8313070503893005</cx:pt>
          <cx:pt idx="5300">-4.8256913570546898</cx:pt>
          <cx:pt idx="5301">-4.8200703717271063</cx:pt>
          <cx:pt idx="5302">-4.8144441006339918</cx:pt>
          <cx:pt idx="5303">-4.8088125498854746</cx:pt>
          <cx:pt idx="5304">-4.803175725707912</cx:pt>
          <cx:pt idx="5305">-4.7975336342394055</cx:pt>
          <cx:pt idx="5306">-4.791886281694385</cx:pt>
          <cx:pt idx="5307">-4.7862336742586589</cx:pt>
          <cx:pt idx="5308">-4.7805758181078408</cx:pt>
          <cx:pt idx="5309">-4.7749127195205467</cx:pt>
          <cx:pt idx="5310">-4.7692443846238195</cx:pt>
          <cx:pt idx="5311">-4.7635708196709041</cx:pt>
          <cx:pt idx="5312">-4.7578920308820845</cx:pt>
          <cx:pt idx="5313">-4.7522080244728757</cx:pt>
          <cx:pt idx="5314">-4.7465188066887158</cx:pt>
          <cx:pt idx="5315">-4.7408243837696213</cx:pt>
          <cx:pt idx="5316">-4.7351247619469365</cx:pt>
          <cx:pt idx="5317">-4.7294199474827954</cx:pt>
          <cx:pt idx="5318">-4.7237099466341297</cx:pt>
          <cx:pt idx="5319">-4.7179947656511478</cx:pt>
          <cx:pt idx="5320">-4.7122744108155006</cx:pt>
          <cx:pt idx="5321">-4.7065488883895386</cx:pt>
          <cx:pt idx="5322">-4.7008182046514442</cx:pt>
          <cx:pt idx="5323">-4.6950823658937093</cx:pt>
          <cx:pt idx="5324">-4.6893413784068745</cx:pt>
          <cx:pt idx="5325">-4.6835952484736758</cx:pt>
          <cx:pt idx="5326">-4.6778439824048199</cx:pt>
          <cx:pt idx="5327">-4.6720875865218554</cx:pt>
          <cx:pt idx="5328">-4.6663260670715223</cx:pt>
          <cx:pt idx="5329">-4.6605594304996183</cx:pt>
          <cx:pt idx="5330">-4.6547876830032271</cx:pt>
          <cx:pt idx="5331">-4.6490108309841292</cx:pt>
          <cx:pt idx="5332">-4.6432288807317805</cx:pt>
          <cx:pt idx="5333">-4.6374418386288792</cx:pt>
          <cx:pt idx="5334">-4.6316497109904695</cx:pt>
          <cx:pt idx="5335">-4.6258525041881908</cx:pt>
          <cx:pt idx="5336">-4.620050224563542</cx:pt>
          <cx:pt idx="5337">-4.6142428784918481</cx:pt>
          <cx:pt idx="5338">-4.6084304723360745</cx:pt>
          <cx:pt idx="5339">-4.6026130124763185</cx:pt>
          <cx:pt idx="5340">-4.5967905052781477</cx:pt>
          <cx:pt idx="5341">-4.590962957144642</cx:pt>
          <cx:pt idx="5342">-4.5851303744483092</cx:pt>
          <cx:pt idx="5343">-4.5792927636028553</cx:pt>
          <cx:pt idx="5344">-4.5734501309927129</cx:pt>
          <cx:pt idx="5345">-4.5676024830435153</cx:pt>
          <cx:pt idx="5346">-4.5617498261477181</cx:pt>
          <cx:pt idx="5347">-4.5558921667400618</cx:pt>
          <cx:pt idx="5348">-4.5500295112140856</cx:pt>
          <cx:pt idx="5349">-4.544161866072618</cx:pt>
          <cx:pt idx="5350">-4.5382892376699502</cx:pt>
          <cx:pt idx="5351">-4.5324116324798549</cx:pt>
          <cx:pt idx="5352">-4.5265290569502978</cx:pt>
          <cx:pt idx="5353">-4.5206415175171042</cx:pt>
          <cx:pt idx="5354">-4.5147490206514425</cx:pt>
          <cx:pt idx="5355">-4.5088515728127723</cx:pt>
          <cx:pt idx="5356">-4.5029491804588186</cx:pt>
          <cx:pt idx="5357">-4.4970418500713762</cx:pt>
          <cx:pt idx="5358">-4.491129588131372</cx:pt>
          <cx:pt idx="5359">-4.4852124011082388</cx:pt>
          <cx:pt idx="5360">-4.479290295508493</cx:pt>
          <cx:pt idx="5361">-4.4733632778063379</cx:pt>
          <cx:pt idx="5362">-4.4674313545308397</cx:pt>
          <cx:pt idx="5363">-4.4614945321470953</cx:pt>
          <cx:pt idx="5364">-4.4555528172095409</cx:pt>
          <cx:pt idx="5365">-4.4496062161906469</cx:pt>
          <cx:pt idx="5366">-4.4436547356504867</cx:pt>
          <cx:pt idx="5367">-4.4376983820882021</cx:pt>
          <cx:pt idx="5368">-4.4317371620283037</cx:pt>
          <cx:pt idx="5369">-4.425771082061658</cx:pt>
          <cx:pt idx="5370">-4.4198001486852379</cx:pt>
          <cx:pt idx="5371">-4.4138243684452378</cx:pt>
          <cx:pt idx="5372">-4.4078437479130095</cx:pt>
          <cx:pt idx="5373">-4.4018582936325785</cx:pt>
          <cx:pt idx="5374">-4.3958680121776794</cx:pt>
          <cx:pt idx="5375">-4.3898729101181457</cx:pt>
          <cx:pt idx="5376">-4.3838729940192529</cx:pt>
          <cx:pt idx="5377">-4.3778682704677472</cx:pt>
          <cx:pt idx="5378">-4.3718587460510241</cx:pt>
          <cx:pt idx="5379">-4.3658444273482386</cx:pt>
          <cx:pt idx="5380">-4.3598253209693389</cx:pt>
          <cx:pt idx="5381">-4.3538014334997683</cx:pt>
          <cx:pt idx="5382">-4.3477727715598817</cx:pt>
          <cx:pt idx="5383">-4.3417393417472665</cx:pt>
          <cx:pt idx="5384">-4.3357011506918193</cx:pt>
          <cx:pt idx="5385">-4.3296582050024019</cx:pt>
          <cx:pt idx="5386">-4.3236105113106467</cx:pt>
          <cx:pt idx="5387">-4.3175580762655308</cx:pt>
          <cx:pt idx="5388">-4.311500906447729</cx:pt>
          <cx:pt idx="5389">-4.3054390085916525</cx:pt>
          <cx:pt idx="5390">-4.2993723892690863</cx:pt>
          <cx:pt idx="5391">-4.2933010551706419</cx:pt>
          <cx:pt idx="5392">-4.2872250129203593</cx:pt>
          <cx:pt idx="5393">-4.2811442692205617</cx:pt>
          <cx:pt idx="5394">-4.2750588307093835</cx:pt>
          <cx:pt idx="5395">-4.2689687040798221</cx:pt>
          <cx:pt idx="5396">-4.2628738959953845</cx:pt>
          <cx:pt idx="5397">-4.2567744131510183</cx:pt>
          <cx:pt idx="5398">-4.2506702622308303</cx:pt>
          <cx:pt idx="5399">-4.2445614499334559</cx:pt>
          <cx:pt idx="5400">-4.2384479829469042</cx:pt>
          <cx:pt idx="5401">-4.232329867985638</cx:pt>
          <cx:pt idx="5402">-4.226207111760437</cx:pt>
          <cx:pt idx="5403">-4.2200797209723202</cx:pt>
          <cx:pt idx="5404">-4.2139477023578689</cx:pt>
          <cx:pt idx="5405">-4.2078110626287293</cx:pt>
          <cx:pt idx="5406">-4.2016698085156277</cx:pt>
          <cx:pt idx="5407">-4.1955239467590495</cx:pt>
          <cx:pt idx="5408">-4.1893734840760599</cx:pt>
          <cx:pt idx="5409">-4.183218427276751</cx:pt>
          <cx:pt idx="5410">-4.1770587830376389</cx:pt>
          <cx:pt idx="5411">-4.1708945581443118</cx:pt>
          <cx:pt idx="5412">-4.1647257593580704</cx:pt>
          <cx:pt idx="5413">-4.1585523934313269</cx:pt>
          <cx:pt idx="5414">-4.1523744671461991</cx:pt>
          <cx:pt idx="5415">-4.1461919872765645</cx:pt>
          <cx:pt idx="5416">-4.1400049605926172</cx:pt>
          <cx:pt idx="5417">-4.1338133938886159</cx:pt>
          <cx:pt idx="5418">-4.1276172939542706</cx:pt>
          <cx:pt idx="5419">-4.1214166675721327</cx:pt>
          <cx:pt idx="5420">-4.1152115215683374</cx:pt>
          <cx:pt idx="5421">-4.1090018627093929</cx:pt>
          <cx:pt idx="5422">-4.1027876978472388</cx:pt>
          <cx:pt idx="5423">-4.0965690337538012</cx:pt>
          <cx:pt idx="5424">-4.0903458772927319</cx:pt>
          <cx:pt idx="5425">-4.0841182352426788</cx:pt>
          <cx:pt idx="5426">-4.0778861144718466</cx:pt>
          <cx:pt idx="5427">-4.0716495217979141</cx:pt>
          <cx:pt idx="5428">-4.0654084640379118</cx:pt>
          <cx:pt idx="5429">-4.0591629480927862</cx:pt>
          <cx:pt idx="5430">-4.0529129807676414</cx:pt>
          <cx:pt idx="5431">-4.0466585689261265</cx:pt>
          <cx:pt idx="5432">-4.0403997194245198</cx:pt>
          <cx:pt idx="5433">-4.0341364391251711</cx:pt>
          <cx:pt idx="5434">-4.0278687349045228</cx:pt>
          <cx:pt idx="5435">-4.021596613631214</cx:pt>
          <cx:pt idx="5436">-4.0153200821853741</cx:pt>
          <cx:pt idx="5437">-4.0090391474547227</cx:pt>
          <cx:pt idx="5438">-4.0027538163076803</cx:pt>
          <cx:pt idx="5439">-3.9964640956562536</cx:pt>
          <cx:pt idx="5440">-3.9901699923940157</cx:pt>
          <cx:pt idx="5441">-3.9838715134223479</cx:pt>
          <cx:pt idx="5442">-3.9775686656411127</cx:pt>
          <cx:pt idx="5443">-3.9712614559751085</cx:pt>
          <cx:pt idx="5444">-3.9649498913274517</cx:pt>
          <cx:pt idx="5445">-3.9586339786320481</cx:pt>
          <cx:pt idx="5446">-3.9523137247961335</cx:pt>
          <cx:pt idx="5447">-3.9459891367874413</cx:pt>
          <cx:pt idx="5448">-3.9396602214804637</cx:pt>
          <cx:pt idx="5449">-3.9333269858932414</cx:pt>
          <cx:pt idx="5450">-3.926989436907856</cx:pt>
          <cx:pt idx="5451">-3.9206475815158939</cx:pt>
          <cx:pt idx="5452">-3.9143014266343479</cx:pt>
          <cx:pt idx="5453">-3.9079509792545872</cx:pt>
          <cx:pt idx="5454">-3.9015962463103024</cx:pt>
          <cx:pt idx="5455">-3.8952372348039206</cx:pt>
          <cx:pt idx="5456">-3.8888739516788897</cx:pt>
          <cx:pt idx="5457">-3.8825064039372039</cx:pt>
          <cx:pt idx="5458">-3.8761345985541871</cx:pt>
          <cx:pt idx="5459">-3.8697585425014753</cx:pt>
          <cx:pt idx="5460">-3.8633782427903873</cx:pt>
          <cx:pt idx="5461">-3.8569937064112088</cx:pt>
          <cx:pt idx="5462">-3.8506049403659333</cx:pt>
          <cx:pt idx="5463">-3.844211951663278</cx:pt>
          <cx:pt idx="5464">-3.8378147473074051</cx:pt>
          <cx:pt idx="5465">-3.8314133343139711</cx:pt>
          <cx:pt idx="5466">-3.8250077197133758</cx:pt>
          <cx:pt idx="5467">-3.8185979105145527</cx:pt>
          <cx:pt idx="5468">-3.812183913739879</cx:pt>
          <cx:pt idx="5469">-3.8057657364774355</cx:pt>
          <cx:pt idx="5470">-3.7993433857092667</cx:pt>
          <cx:pt idx="5471">-3.7929168684887586</cx:pt>
          <cx:pt idx="5472">-3.7864861918729833</cx:pt>
          <cx:pt idx="5473">-3.7800513629118564</cx:pt>
          <cx:pt idx="5474">-3.7736123886659199</cx:pt>
          <cx:pt idx="5475">-3.7671692761792346</cx:pt>
          <cx:pt idx="5476">-3.7607220325361954</cx:pt>
          <cx:pt idx="5477">-3.7542706647969091</cx:pt>
          <cx:pt idx="5478">-3.7478151800490225</cx:pt>
          <cx:pt idx="5479">-3.7413555853558957</cx:pt>
          <cx:pt idx="5480">-3.7348918878082111</cx:pt>
          <cx:pt idx="5481">-3.7284240944860261</cx:pt>
          <cx:pt idx="5482">-3.7219522125060429</cx:pt>
          <cx:pt idx="5483">-3.7154762489272857</cx:pt>
          <cx:pt idx="5484">-3.7089962108985497</cx:pt>
          <cx:pt idx="5485">-3.7025121054816772</cx:pt>
          <cx:pt idx="5486">-3.6960239398125618</cx:pt>
          <cx:pt idx="5487">-3.6895317210003169</cx:pt>
          <cx:pt idx="5488">-3.683035456147985</cx:pt>
          <cx:pt idx="5489">-3.6765351524271299</cx:pt>
          <cx:pt idx="5490">-3.6700308169191089</cx:pt>
          <cx:pt idx="5491">-3.6635224567720677</cx:pt>
          <cx:pt idx="5492">-3.6570100791273208</cx:pt>
          <cx:pt idx="5493">-3.650493691115448</cx:pt>
          <cx:pt idx="5494">-3.6439732998966301</cx:pt>
          <cx:pt idx="5495">-3.6374489126115304</cx:pt>
          <cx:pt idx="5496">-3.6309205364134978</cx:pt>
          <cx:pt idx="5497">-3.6243881784692178</cx:pt>
          <cx:pt idx="5498">-3.6178518459395197</cx:pt>
          <cx:pt idx="5499">-3.6113115459913057</cx:pt>
          <cx:pt idx="5500">-3.6047672858036206</cx:pt>
          <cx:pt idx="5501">-3.598219072533499</cx:pt>
          <cx:pt idx="5502">-3.5916669133822121</cx:pt>
          <cx:pt idx="5503">-3.5851108155278291</cx:pt>
          <cx:pt idx="5504">-3.5785507861615375</cx:pt>
          <cx:pt idx="5505">-3.5719868324709472</cx:pt>
          <cx:pt idx="5506">-3.5654189616602565</cx:pt>
          <cx:pt idx="5507">-3.5588471809387592</cx:pt>
          <cx:pt idx="5508">-3.5522714974697789</cx:pt>
          <cx:pt idx="5509">-3.5456919185484788</cx:pt>
          <cx:pt idx="5510">-3.5391084513206179</cx:pt>
          <cx:pt idx="5511">-3.5325211030322454</cx:pt>
          <cx:pt idx="5512">-3.5259298808826798</cx:pt>
          <cx:pt idx="5513">-3.5193347921434488</cx:pt>
          <cx:pt idx="5514">-3.5127358440007526</cx:pt>
          <cx:pt idx="5515">-3.5061330437275275</cx:pt>
          <cx:pt idx="5516">-3.4995263985405489</cx:pt>
          <cx:pt idx="5517">-3.4929159157000678</cx:pt>
          <cx:pt idx="5518">-3.4863016024422668</cx:pt>
          <cx:pt idx="5519">-3.4796834660309752</cx:pt>
          <cx:pt idx="5520">-3.4730615137204808</cx:pt>
          <cx:pt idx="5521">-3.4664357527765643</cx:pt>
          <cx:pt idx="5522">-3.4598061904504793</cx:pt>
          <cx:pt idx="5523">-3.4531728340281722</cx:pt>
          <cx:pt idx="5524">-3.4465356907790015</cx:pt>
          <cx:pt idx="5525">-3.4398947679825178</cx:pt>
          <cx:pt idx="5526">-3.4332500729140425</cx:pt>
          <cx:pt idx="5527">-3.4266016128729673</cx:pt>
          <cx:pt idx="5528">-3.4199493951156401</cx:pt>
          <cx:pt idx="5529">-3.4132934270122508</cx:pt>
          <cx:pt idx="5530">-3.4066337157864042</cx:pt>
          <cx:pt idx="5531">-3.399970268775764</cx:pt>
          <cx:pt idx="5532">-3.3933030932754935</cx:pt>
          <cx:pt idx="5533">-3.3866321966062336</cx:pt>
          <cx:pt idx="5534">-3.3799575860758324</cx:pt>
          <cx:pt idx="5535">-3.3732792690101352</cx:pt>
          <cx:pt idx="5536">-3.3665972527282659</cx:pt>
          <cx:pt idx="5537">-3.3599115445623591</cx:pt>
          <cx:pt idx="5538">-3.3532221518445477</cx:pt>
          <cx:pt idx="5539">-3.3465290818955822</cx:pt>
          <cx:pt idx="5540">-3.3398323420794722</cx:pt>
          <cx:pt idx="5541">-3.3331319397179437</cx:pt>
          <cx:pt idx="5542">-3.3264278821819446</cx:pt>
          <cx:pt idx="5543">-3.3197201767958027</cx:pt>
          <cx:pt idx="5544">-3.3130088309378394</cx:pt>
          <cx:pt idx="5545">-3.3062938519516814</cx:pt>
          <cx:pt idx="5546">-3.2995752472156488</cx:pt>
          <cx:pt idx="5547">-3.2928530240931018</cx:pt>
          <cx:pt idx="5548">-3.2861271899324369</cx:pt>
          <cx:pt idx="5549">-3.2793977521587041</cx:pt>
          <cx:pt idx="5550">-3.2726647181146631</cx:pt>
          <cx:pt idx="5551">-3.265928095192729</cx:pt>
          <cx:pt idx="5552">-3.2591878907780538</cx:pt>
          <cx:pt idx="5553">-3.252444112259909</cx:pt>
          <cx:pt idx="5554">-3.2456967670446963</cx:pt>
          <cx:pt idx="5555">-3.2389458624837397</cx:pt>
          <cx:pt idx="5556">-3.2321914060950063</cx:pt>
          <cx:pt idx="5557">-3.2254334051777782</cx:pt>
          <cx:pt idx="5558">-3.2186718671757539</cx:pt>
          <cx:pt idx="5559">-3.2119067995083461</cx:pt>
          <cx:pt idx="5560">-3.2051382095896543</cx:pt>
          <cx:pt idx="5561">-3.198366104840392</cx:pt>
          <cx:pt idx="5562">-3.1915904926959087</cx:pt>
          <cx:pt idx="5563">-3.1848113805757254</cx:pt>
          <cx:pt idx="5564">-3.1780287759227819</cx:pt>
          <cx:pt idx="5565">-3.1712426861709102</cx:pt>
          <cx:pt idx="5566">-3.1644531187686877</cx:pt>
          <cx:pt idx="5567">-3.1576600811437667</cx:pt>
          <cx:pt idx="5568">-3.1508635807643484</cx:pt>
          <cx:pt idx="5569">-3.1440636250743479</cx:pt>
          <cx:pt idx="5570">-3.1372602215353536</cx:pt>
          <cx:pt idx="5571">-3.130453377607652</cx:pt>
          <cx:pt idx="5572">-3.1236431007514209</cx:pt>
          <cx:pt idx="5573">-3.1168293984339948</cx:pt>
          <cx:pt idx="5574">-3.1100122781322486</cx:pt>
          <cx:pt idx="5575">-3.1031917473312975</cx:pt>
          <cx:pt idx="5576">-3.0963678134832966</cx:pt>
          <cx:pt idx="5577">-3.0895404841025256</cx:pt>
          <cx:pt idx="5578">-3.0827097666525241</cx:pt>
          <cx:pt idx="5579">-3.0758756686423676</cx:pt>
          <cx:pt idx="5580">-3.0690381975440526</cx:pt>
          <cx:pt idx="5581">-3.0621973608794488</cx:pt>
          <cx:pt idx="5582">-3.0553531661406095</cx:pt>
          <cx:pt idx="5583">-3.0485056208279366</cx:pt>
          <cx:pt idx="5584">-3.0416547324548437</cx:pt>
          <cx:pt idx="5585">-3.0348005085348513</cx:pt>
          <cx:pt idx="5586">-3.0279429565859255</cx:pt>
          <cx:pt idx="5587">-3.0210820841244068</cx:pt>
          <cx:pt idx="5588">-3.0142178986824639</cx:pt>
          <cx:pt idx="5589">-3.0073504077709079</cx:pt>
          <cx:pt idx="5590">-3.0004796189347016</cx:pt>
          <cx:pt idx="5591">-2.9936055397056887</cx:pt>
          <cx:pt idx="5592">-2.9867281776238452</cx:pt>
          <cx:pt idx="5593">-2.9798475402220994</cx:pt>
          <cx:pt idx="5594">-2.9729636350585329</cx:pt>
          <cx:pt idx="5595">-2.9660764696731214</cx:pt>
          <cx:pt idx="5596">-2.9591860516172241</cx:pt>
          <cx:pt idx="5597">-2.9522923884556458</cx:pt>
          <cx:pt idx="5598">-2.945395487742239</cx:pt>
          <cx:pt idx="5599">-2.9384953570412655</cx:pt>
          <cx:pt idx="5600">-2.9315920039262036</cx:pt>
          <cx:pt idx="5601">-2.9246854359465684</cx:pt>
          <cx:pt idx="5602">-2.9177756607047871</cx:pt>
          <cx:pt idx="5603">-2.9108626857546036</cx:pt>
          <cx:pt idx="5604">-2.9039465186973596</cx:pt>
          <cx:pt idx="5605">-2.8970271670956906</cx:pt>
          <cx:pt idx="5606">-2.8901046385531064</cx:pt>
          <cx:pt idx="5607">-2.8831789406559865</cx:pt>
          <cx:pt idx="5608">-2.8762500810000344</cx:pt>
          <cx:pt idx="5609">-2.8693180671830136</cx:pt>
          <cx:pt idx="5610">-2.8623829068096267</cx:pt>
          <cx:pt idx="5611">-2.855444607479372</cx:pt>
          <cx:pt idx="5612">-2.8485031768022644</cx:pt>
          <cx:pt idx="5613">-2.8415586223974261</cx:pt>
          <cx:pt idx="5614">-2.8346109518691263</cx:pt>
          <cx:pt idx="5615">-2.8276601728455946</cx:pt>
          <cx:pt idx="5616">-2.8207062929453026</cx:pt>
          <cx:pt idx="5617">-2.8137493198005998</cx:pt>
          <cx:pt idx="5618">-2.8067892610242122</cx:pt>
          <cx:pt idx="5619">-2.7998261242644271</cx:pt>
          <cx:pt idx="5620">-2.7928599171512083</cx:pt>
          <cx:pt idx="5621">-2.7858906473265552</cx:pt>
          <cx:pt idx="5622">-2.7789183224315996</cx:pt>
          <cx:pt idx="5623">-2.7719429501106174</cx:pt>
          <cx:pt idx="5624">-2.7649645380095103</cx:pt>
          <cx:pt idx="5625">-2.757983093797491</cx:pt>
          <cx:pt idx="5626">-2.7509986251022469</cx:pt>
          <cx:pt idx="5627">-2.7440111396184697</cx:pt>
          <cx:pt idx="5628">-2.7370206449757983</cx:pt>
          <cx:pt idx="5629">-2.7300271488644783</cx:pt>
          <cx:pt idx="5630">-2.7230306589296536</cx:pt>
          <cx:pt idx="5631">-2.7160311828726282</cx:pt>
          <cx:pt idx="5632">-2.7090287283471115</cx:pt>
          <cx:pt idx="5633">-2.7020233030432403</cx:pt>
          <cx:pt idx="5634">-2.6950149146365159</cx:pt>
          <cx:pt idx="5635">-2.6880035708141481</cx:pt>
          <cx:pt idx="5636">-2.6809892792676844</cx:pt>
          <cx:pt idx="5637">-2.6739720476891056</cx:pt>
          <cx:pt idx="5638">-2.6669518837705546</cx:pt>
          <cx:pt idx="5639">-2.6599287952184865</cx:pt>
          <cx:pt idx="5640">-2.6529027897182682</cx:pt>
          <cx:pt idx="5641">-2.6458738749900159</cx:pt>
          <cx:pt idx="5642">-2.6388420587361723</cx:pt>
          <cx:pt idx="5643">-2.6318073486705655</cx:pt>
          <cx:pt idx="5644">-2.6247697525016553</cx:pt>
          <cx:pt idx="5645">-2.617729277954925</cx:pt>
          <cx:pt idx="5646">-2.6106859327456657</cx:pt>
          <cx:pt idx="5647">-2.6036397245954022</cx:pt>
          <cx:pt idx="5648">-2.5965906612380736</cx:pt>
          <cx:pt idx="5649">-2.5895387503987837</cx:pt>
          <cx:pt idx="5650">-2.582483999818356</cx:pt>
          <cx:pt idx="5651">-2.5754264172221655</cx:pt>
          <cx:pt idx="5652">-2.5683660103613892</cx:pt>
          <cx:pt idx="5653">-2.56130278696086</cx:pt>
          <cx:pt idx="5654">-2.5542367547892653</cx:pt>
          <cx:pt idx="5655">-2.5471679215791356</cx:pt>
          <cx:pt idx="5656">-2.5400962950854438</cx:pt>
          <cx:pt idx="5657">-2.5330218830657647</cx:pt>
          <cx:pt idx="5658">-2.5259446932783232</cx:pt>
          <cx:pt idx="5659">-2.5188647334828635</cx:pt>
          <cx:pt idx="5660">-2.5117820114438989</cx:pt>
          <cx:pt idx="5661">-2.5046965349278953</cx:pt>
          <cx:pt idx="5662">-2.4976083117016428</cx:pt>
          <cx:pt idx="5663">-2.490517349543317</cx:pt>
          <cx:pt idx="5664">-2.4834236562308751</cx:pt>
          <cx:pt idx="5665">-2.4763272395350655</cx:pt>
          <cx:pt idx="5666">-2.4692281072444713</cx:pt>
          <cx:pt idx="5667">-2.4621262671473501</cx:pt>
          <cx:pt idx="5668">-2.4550217270180283</cx:pt>
          <cx:pt idx="5669">-2.4479144946605929</cx:pt>
          <cx:pt idx="5670">-2.4408045778653613</cx:pt>
          <cx:pt idx="5671">-2.4336919844282359</cx:pt>
          <cx:pt idx="5672">-2.4265767221494001</cx:pt>
          <cx:pt idx="5673">-2.4194587988353269</cx:pt>
          <cx:pt idx="5674">-2.4123382222788279</cx:pt>
          <cx:pt idx="5675">-2.4052150003067578</cx:pt>
          <cx:pt idx="5676">-2.3980891407143679</cx:pt>
          <cx:pt idx="5677">-2.3909606513331223</cx:pt>
          <cx:pt idx="5678">-2.3838295399603853</cx:pt>
          <cx:pt idx="5679">-2.3766958144332038</cx:pt>
          <cx:pt idx="5680">-2.3695594825572379</cx:pt>
          <cx:pt idx="5681">-2.362420552181081</cx:pt>
          <cx:pt idx="5682">-2.3552790311148915</cx:pt>
          <cx:pt idx="5683">-2.3481349271973433</cx:pt>
          <cx:pt idx="5684">-2.3409882482638564</cx:pt>
          <cx:pt idx="5685">-2.3338390021485513</cx:pt>
          <cx:pt idx="5686">-2.3266871966899378</cx:pt>
          <cx:pt idx="5687">-2.3195328397356887</cx:pt>
          <cx:pt idx="5688">-2.3123759390021785</cx:pt>
          <cx:pt idx="5689">-2.3052165027194786</cx:pt>
          <cx:pt idx="5690">-2.2980545384875741</cx:pt>
          <cx:pt idx="5691">-2.2908900538933334</cx:pt>
          <cx:pt idx="5692">-2.2837230571946354</cx:pt>
          <cx:pt idx="5693">-2.276553556106772</cx:pt>
          <cx:pt idx="5694">-2.2693815585035986</cx:pt>
          <cx:pt idx="5695">-2.2622070722412979</cx:pt>
          <cx:pt idx="5696">-2.255030105068772</cx:pt>
          <cx:pt idx="5697">-2.2478506653558448</cx:pt>
          <cx:pt idx="5698">-2.2406687602155322</cx:pt>
          <cx:pt idx="5699">-2.2334843979226289</cx:pt>
          <cx:pt idx="5700">-2.2262975866990731</cx:pt>
          <cx:pt idx="5701">-2.2191083337046646</cx:pt>
          <cx:pt idx="5702">-2.2119166471759253</cx:pt>
          <cx:pt idx="5703">-2.2047225352696871</cx:pt>
          <cx:pt idx="5704">-2.1975260056011154</cx:pt>
          <cx:pt idx="5705">-2.1903270658373626</cx:pt>
          <cx:pt idx="5706">-2.183125724234845</cx:pt>
          <cx:pt idx="5707">-2.1759219885632266</cx:pt>
          <cx:pt idx="5708">-2.1687158666097348</cx:pt>
          <cx:pt idx="5709">-2.1615073666323585</cx:pt>
          <cx:pt idx="5710">-2.1542964961765487</cx:pt>
          <cx:pt idx="5711">-2.1470832632745083</cx:pt>
          <cx:pt idx="5712">-2.1398676758258972</cx:pt>
          <cx:pt idx="5713">-2.1326497417490233</cx:pt>
          <cx:pt idx="5714">-2.1254294689710851</cx:pt>
          <cx:pt idx="5715">-2.1182068653926636</cx:pt>
          <cx:pt idx="5716">-2.1109819389327171</cx:pt>
          <cx:pt idx="5717">-2.1037546975353583</cx:pt>
          <cx:pt idx="5718">-2.0965251491057213</cx:pt>
          <cx:pt idx="5719">-2.0892933015825519</cx:pt>
          <cx:pt idx="5720">-2.0820591628909879</cx:pt>
          <cx:pt idx="5721">-2.0748227409659257</cx:pt>
          <cx:pt idx="5722">-2.0675840437438882</cx:pt>
          <cx:pt idx="5723">-2.0603430791606385</cx:pt>
          <cx:pt idx="5724">-2.0530998551641377</cx:pt>
          <cx:pt idx="5725">-2.0458543796870599</cx:pt>
          <cx:pt idx="5726">-2.0386066606849544</cx:pt>
          <cx:pt idx="5727">-2.0313567060907123</cx:pt>
          <cx:pt idx="5728">-2.0241045238757671</cx:pt>
          <cx:pt idx="5729">-2.0168501219760997</cx:pt>
          <cx:pt idx="5730">-2.0095935083532228</cx:pt>
          <cx:pt idx="5731">-2.0023346909652893</cx:pt>
          <cx:pt idx="5732">-1.995073677775439</cx:pt>
          <cx:pt idx="5733">-1.9878104767362403</cx:pt>
          <cx:pt idx="5734">-1.9805450958186934</cx:pt>
          <cx:pt idx="5735">-1.9732775429998159</cx:pt>
          <cx:pt idx="5736">-1.9660078262336944</cx:pt>
          <cx:pt idx="5737">-1.9587359534989184</cx:pt>
          <cx:pt idx="5738">-1.9514619327718006</cx:pt>
          <cx:pt idx="5739">-1.9441857720254554</cx:pt>
          <cx:pt idx="5740">-1.936907479243243</cx:pt>
          <cx:pt idx="5741">-1.9296270624005545</cx:pt>
          <cx:pt idx="5742">-1.9223445294927304</cx:pt>
          <cx:pt idx="5743">-1.9150598884901744</cx:pt>
          <cx:pt idx="5744">-1.9077731473964672</cx:pt>
          <cx:pt idx="5745">-1.9004843141864849</cx:pt>
          <cx:pt idx="5746">-1.8931933968701773</cx:pt>
          <cx:pt idx="5747">-1.8859004034360278</cx:pt>
          <cx:pt idx="5748">-1.8786053418756634</cx:pt>
          <cx:pt idx="5749">-1.8713082201982481</cx:pt>
          <cx:pt idx="5750">-1.8640090464006942</cx:pt>
          <cx:pt idx="5751">-1.8567078284860947</cx:pt>
          <cx:pt idx="5752">-1.8494045744644267</cx:pt>
          <cx:pt idx="5753">-1.8420992923486219</cx:pt>
          <cx:pt idx="5754">-1.8347919901433447</cx:pt>
          <cx:pt idx="5755">-1.8274826758584914</cx:pt>
          <cx:pt idx="5756">-1.8201713575178082</cx:pt>
          <cx:pt idx="5757">-1.8128580431388621</cx:pt>
          <cx:pt idx="5758">-1.8055427407354521</cx:pt>
          <cx:pt idx="5759">-1.7982254583359052</cx:pt>
          <cx:pt idx="5760">-1.7909062039585473</cx:pt>
          <cx:pt idx="5761">-1.7835849856355273</cx:pt>
          <cx:pt idx="5762">-1.7762618113920559</cx:pt>
          <cx:pt idx="5763">-1.7689366892542104</cx:pt>
          <cx:pt idx="5764">-1.7616096272693731</cx:pt>
          <cx:pt idx="5765">-1.7542806334620766</cx:pt>
          <cx:pt idx="5766">-1.7469497158659066</cx:pt>
          <cx:pt idx="5767">-1.7396168825284082</cx:pt>
          <cx:pt idx="5768">-1.7322821414884795</cx:pt>
          <cx:pt idx="5769">-1.7249455007875125</cx:pt>
          <cx:pt idx="5770">-1.7176069684706126</cx:pt>
          <cx:pt idx="5771">-1.7102665525905829</cx:pt>
          <cx:pt idx="5772">-1.7029242611902793</cx:pt>
          <cx:pt idx="5773">-1.6955801023247545</cx:pt>
          <cx:pt idx="5774">-1.6882340840521786</cx:pt>
          <cx:pt idx="5775">-1.6808862144199881</cx:pt>
          <cx:pt idx="5776">-1.6735365014931565</cx:pt>
          <cx:pt idx="5777">-1.6661849533222641</cx:pt>
          <cx:pt idx="5778">-1.6588315779822318</cx:pt>
          <cx:pt idx="5779">-1.6514763835251043</cx:pt>
          <cx:pt idx="5780">-1.6441193780250702</cx:pt>
          <cx:pt idx="5781">-1.6367605695440948</cx:pt>
          <cx:pt idx="5782">-1.6293999661556891</cx:pt>
          <cx:pt idx="5783">-1.6220375759309251</cx:pt>
          <cx:pt idx="5784">-1.6146734069378936</cx:pt>
          <cx:pt idx="5785">-1.6073074672646612</cx:pt>
          <cx:pt idx="5786">-1.5999397649815412</cx:pt>
          <cx:pt idx="5787">-1.5925703081627227</cx:pt>
          <cx:pt idx="5788">-1.5851991048985492</cx:pt>
          <cx:pt idx="5789">-1.5778261632700676</cx:pt>
          <cx:pt idx="5790">-1.5704514913599237</cx:pt>
          <cx:pt idx="5791">-1.5630750972561032</cx:pt>
          <cx:pt idx="5792">-1.555696989051172</cx:pt>
          <cx:pt idx="5793">-1.548317174836179</cx:pt>
          <cx:pt idx="5794">-1.5409356626967514</cx:pt>
          <cx:pt idx="5795">-1.5335524607316628</cx:pt>
          <cx:pt idx="5796">-1.5261675770418548</cx:pt>
          <cx:pt idx="5797">-1.518781019721466</cx:pt>
          <cx:pt idx="5798">-1.5113927968721967</cx:pt>
          <cx:pt idx="5799">-1.5040029165934985</cx:pt>
          <cx:pt idx="5800">-1.4966113869917881</cx:pt>
          <cx:pt idx="5801">-1.4892182161725882</cx:pt>
          <cx:pt idx="5802">-1.4818234122399303</cx:pt>
          <cx:pt idx="5803">-1.4744269833132149</cx:pt>
          <cx:pt idx="5804">-1.4670289374910799</cx:pt>
          <cx:pt idx="5805">-1.4596292828944435</cx:pt>
          <cx:pt idx="5806">-1.4522280276296144</cx:pt>
          <cx:pt idx="5807">-1.4448251798281899</cx:pt>
          <cx:pt idx="5808">-1.4374207475911933</cx:pt>
          <cx:pt idx="5809">-1.4300147390486231</cx:pt>
          <cx:pt idx="5810">-1.4226071623206384</cx:pt>
          <cx:pt idx="5811">-1.4151980255281034</cx:pt>
          <cx:pt idx="5812">-1.4077873367972216</cx:pt>
          <cx:pt idx="5813">-1.400375104254278</cx:pt>
          <cx:pt idx="5814">-1.3929613360300575</cx:pt>
          <cx:pt idx="5815">-1.385546040254612</cx:pt>
          <cx:pt idx="5816">-1.378129225054227</cx:pt>
          <cx:pt idx="5817">-1.3707108985673035</cx:pt>
          <cx:pt idx="5818">-1.36329106892777</cx:pt>
          <cx:pt idx="5819">-1.3558697442756402</cx:pt>
          <cx:pt idx="5820">-1.3484469327401671</cx:pt>
          <cx:pt idx="5821">-1.3410226424728706</cx:pt>
          <cx:pt idx="5822">-1.3335968816068258</cx:pt>
          <cx:pt idx="5823">-1.3261696582859084</cx:pt>
          <cx:pt idx="5824">-1.3187409806646064</cx:pt>
          <cx:pt idx="5825">-1.3113108568760896</cx:pt>
          <cx:pt idx="5826">-1.3038792950756184</cx:pt>
          <cx:pt idx="5827">-1.2964463034124083</cx:pt>
          <cx:pt idx="5828">-1.2890118900394434</cx:pt>
          <cx:pt idx="5829">-1.2815760631013449</cx:pt>
          <cx:pt idx="5830">-1.2741388307610437</cx:pt>
          <cx:pt idx="5831">-1.2667002011692603</cx:pt>
          <cx:pt idx="5832">-1.2592601824912433</cx:pt>
          <cx:pt idx="5833">-1.2518187828746634</cx:pt>
          <cx:pt idx="5834">-1.2443760104839832</cx:pt>
          <cx:pt idx="5835">-1.236931873485996</cx:pt>
          <cx:pt idx="5836">-1.2294863800421154</cx:pt>
          <cx:pt idx="5837">-1.2220395383114637</cx:pt>
          <cx:pt idx="5838">-1.2145913564654427</cx:pt>
          <cx:pt idx="5839">-1.2071418426723364</cx:pt>
          <cx:pt idx="5840">-1.1996910051012288</cx:pt>
          <cx:pt idx="5841">-1.1922388519181275</cx:pt>
          <cx:pt idx="5842">-1.1847853913020638</cx:pt>
          <cx:pt idx="5843">-1.1773306314243985</cx:pt>
          <cx:pt idx="5844">-1.1698745804557336</cx:pt>
          <cx:pt idx="5845">-1.1624172465781628</cx:pt>
          <cx:pt idx="5846">-1.1549586379668693</cx:pt>
          <cx:pt idx="5847">-1.1474987628031879</cx:pt>
          <cx:pt idx="5848">-1.1400376292653238</cx:pt>
          <cx:pt idx="5849">-1.1325752455384883</cx:pt>
          <cx:pt idx="5850">-1.1251116198001272</cx:pt>
          <cx:pt idx="5851">-1.1176467602415097</cx:pt>
          <cx:pt idx="5852">-1.1101806750447032</cx:pt>
          <cx:pt idx="5853">-1.1027133724025358</cx:pt>
          <cx:pt idx="5854">-1.0952448604955294</cx:pt>
          <cx:pt idx="5855">-1.087775147521052</cx:pt>
          <cx:pt idx="5856">-1.0803042416627568</cx:pt>
          <cx:pt idx="5857">-1.0728321511264005</cx:pt>
          <cx:pt idx="5858">-1.0653588840918009</cx:pt>
          <cx:pt idx="5859">-1.0578844487616657</cx:pt>
          <cx:pt idx="5860">-1.0504088533341485</cx:pt>
          <cx:pt idx="5861">-1.0429321060035956</cx:pt>
          <cx:pt idx="5862">-1.0354542149673613</cx:pt>
          <cx:pt idx="5863">-1.0279751884304709</cx:pt>
          <cx:pt idx="5864">-1.0204950345926369</cx:pt>
          <cx:pt idx="5865">-1.0130137616596029</cx:pt>
          <cx:pt idx="5866">-1.0055313778288182</cx:pt>
          <cx:pt idx="5867">-0.99804789131060678</cx:pt>
          <cx:pt idx="5868">-0.9905633103107937</cx:pt>
          <cx:pt idx="5869">-0.98307764303901213</cx:pt>
          <cx:pt idx="5870">-0.97559089769719698</cx:pt>
          <cx:pt idx="5871">-0.96810308250495625</cx:pt>
          <cx:pt idx="5872">-0.96061420566730138</cx:pt>
          <cx:pt idx="5873">-0.95312427539690814</cx:pt>
          <cx:pt idx="5874">-0.94563329991259126</cx:pt>
          <cx:pt idx="5875">-0.93814128742091429</cx:pt>
          <cx:pt idx="5876">-0.93064824614525254</cx:pt>
          <cx:pt idx="5877">-0.92315418429908114</cx:pt>
          <cx:pt idx="5878">-0.91565911010193335</cx:pt>
          <cx:pt idx="5879">-0.9081630317703403</cx:pt>
          <cx:pt idx="5880">-0.90066595752769107</cx:pt>
          <cx:pt idx="5881">-0.89316789559278698</cx:pt>
          <cx:pt idx="5882">-0.88566885419436325</cx:pt>
          <cx:pt idx="5883">-0.87816884154741992</cx:pt>
          <cx:pt idx="5884">-0.87066786588067857</cx:pt>
          <cx:pt idx="5885">-0.86316593542139064</cx:pt>
          <cx:pt idx="5886">-0.8556630583952084</cx:pt>
          <cx:pt idx="5887">-0.84815924302783796</cx:pt>
          <cx:pt idx="5888">-0.84065449750289178</cx:pt>
          <cx:pt idx="5889">-0.83314883019446273</cx:pt>
          <cx:pt idx="5890">-0.82564224923186469</cx:pt>
          <cx:pt idx="5891">-0.81813476275813379</cx:pt>
          <cx:pt idx="5892">-0.81062637914892832</cx:pt>
          <cx:pt idx="5893">-0.8031171065863153</cx:pt>
          <cx:pt idx="5894">-0.79560695330899145</cx:pt>
          <cx:pt idx="5895">-0.78809592754953406</cx:pt>
          <cx:pt idx="5896">-0.78058403750302763</cx:pt>
          <cx:pt idx="5897">-0.77307129158105825</cx:pt>
          <cx:pt idx="5898">-0.76555769775991822</cx:pt>
          <cx:pt idx="5899">-0.75804326441677028</cx:pt>
          <cx:pt idx="5900">-0.75052799990812291</cx:pt>
          <cx:pt idx="5901">-0.74301191222785301</cx:pt>
          <cx:pt idx="5902">-0.73549500974625215</cx:pt>
          <cx:pt idx="5903">-0.72797730078539169</cx:pt>
          <cx:pt idx="5904">-0.72045879350746422</cx:pt>
          <cx:pt idx="5905">-0.71293949607772511</cx:pt>
          <cx:pt idx="5906">-0.70541941686261689</cx:pt>
          <cx:pt idx="5907">-0.69789856403047112</cx:pt>
          <cx:pt idx="5908">-0.69037694594464749</cx:pt>
          <cx:pt idx="5909">-0.68285457073447331</cx:pt>
          <cx:pt idx="5910">-0.67533144669447809</cx:pt>
          <cx:pt idx="5911">-0.66780758206793245</cx:pt>
          <cx:pt idx="5912">-0.6602829851096127</cx:pt>
          <cx:pt idx="5913">-0.65275766406968083</cx:pt>
          <cx:pt idx="5914">-0.64523162720136495</cx:pt>
          <cx:pt idx="5915">-0.637704882757131</cx:pt>
          <cx:pt idx="5916">-0.63017743898944123</cx:pt>
          <cx:pt idx="5917">-0.62264930415841202</cx:pt>
          <cx:pt idx="5918">-0.61512048651497764</cx:pt>
          <cx:pt idx="5919">-0.60759099431466013</cx:pt>
          <cx:pt idx="5920">-0.60006083581833791</cx:pt>
          <cx:pt idx="5921">-0.59253001928077409</cx:pt>
          <cx:pt idx="5922">-0.58499855296208136</cx:pt>
          <cx:pt idx="5923">-0.5774664451200755</cx:pt>
          <cx:pt idx="5924">-0.56993370401487609</cx:pt>
          <cx:pt idx="5925">-0.56240033790889321</cx:pt>
          <cx:pt idx="5926">-0.55486635506146709</cx:pt>
          <cx:pt idx="5927">-0.5473317637334898</cx:pt>
          <cx:pt idx="5928">-0.53979657219118993</cx:pt>
          <cx:pt idx="5929">-0.53226078869467675</cx:pt>
          <cx:pt idx="5930">-0.52472442151095466</cx:pt>
          <cx:pt idx="5931">-0.51718747889938088</cx:pt>
          <cx:pt idx="5932">-0.50964996913000227</cx:pt>
          <cx:pt idx="5933">-0.50211190046676368</cx:pt>
          <cx:pt idx="5934">-0.49457328117590021</cx:pt>
          <cx:pt idx="5935">-0.48703411952594089</cx:pt>
          <cx:pt idx="5936">-0.47949442378312601</cx:pt>
          <cx:pt idx="5937">-0.47195420221444456</cx:pt>
          <cx:pt idx="5938">-0.46441346309072951</cx:pt>
          <cx:pt idx="5939">-0.4568722146820377</cx:pt>
          <cx:pt idx="5940">-0.44933046525537024</cx:pt>
          <cx:pt idx="5941">-0.44178822308308113</cx:pt>
          <cx:pt idx="5942">-0.43424549643599653</cx:pt>
          <cx:pt idx="5943">-0.42670229358646894</cx:pt>
          <cx:pt idx="5944">-0.41915862280379462</cx:pt>
          <cx:pt idx="5945">-0.41161449236339076</cx:pt>
          <cx:pt idx="5946">-0.40406991053607821</cx:pt>
          <cx:pt idx="5947">-0.39652488559956961</cx:pt>
          <cx:pt idx="5948">-0.38897942582163147</cx:pt>
          <cx:pt idx="5949">-0.38143353948073699</cx:pt>
          <cx:pt idx="5950">-0.37388723485153408</cx:pt>
          <cx:pt idx="5951">-0.36634052021020541</cx:pt>
          <cx:pt idx="5952">-0.35879340383063835</cx:pt>
          <cx:pt idx="5953">-0.35124589398900885</cx:pt>
          <cx:pt idx="5954">-0.34369799896532316</cx:pt>
          <cx:pt idx="5955">-0.33614972703347018</cx:pt>
          <cx:pt idx="5956">-0.32860108647191977</cx:pt>
          <cx:pt idx="5957">-0.32105208555991582</cx:pt>
          <cx:pt idx="5958">-0.31350273257440164</cx:pt>
          <cx:pt idx="5959">-0.30595303579461952</cx:pt>
          <cx:pt idx="5960">-0.29840300350057231</cx:pt>
          <cx:pt idx="5961">-0.29085264396997329</cx:pt>
          <cx:pt idx="5962">-0.28330196548359032</cx:pt>
          <cx:pt idx="5963">-0.27575097632372497</cx:pt>
          <cx:pt idx="5964">-0.26819968476732242</cx:pt>
          <cx:pt idx="5965">-0.26064809909744752</cx:pt>
          <cx:pt idx="5966">-0.2530962275956371</cx:pt>
          <cx:pt idx="5967">-0.24554407854189486</cx:pt>
          <cx:pt idx="5968">-0.23799166022005314</cx:pt>
          <cx:pt idx="5969">-0.23043898091011561</cx:pt>
          <cx:pt idx="5970">-0.22288604889591418</cx:pt>
          <cx:pt idx="5971">-0.21533287246051327</cx:pt>
          <cx:pt idx="5972">-0.20777945988544935</cx:pt>
          <cx:pt idx="5973">-0.20022581945455256</cx:pt>
          <cx:pt idx="5974">-0.19267195945165269</cx:pt>
          <cx:pt idx="5975">-0.18511788816058158</cx:pt>
          <cx:pt idx="5976">-0.17756361386593431</cx:pt>
          <cx:pt idx="5977">-0.17000914484924604</cx:pt>
          <cx:pt idx="5978">-0.16245448939740742</cx:pt>
          <cx:pt idx="5979">-0.15489965579425</cx:pt>
          <cx:pt idx="5980">-0.147344652325133</cx:pt>
          <cx:pt idx="5981">-0.1397894872746534</cx:pt>
          <cx:pt idx="5982">-0.13223416892664053</cx:pt>
          <cx:pt idx="5983">-0.12467870556875106</cx:pt>
          <cx:pt idx="5984">-0.11712310548481505</cx:pt>
          <cx:pt idx="5985">-0.10956737696172354</cx:pt>
          <cx:pt idx="5986">-0.10201152828330672</cx:pt>
          <cx:pt idx="5987">-0.094455567737985691</cx:pt>
          <cx:pt idx="5988">-0.086899503610355963</cx:pt>
          <cx:pt idx="5989">-0.079343344186543097</cx:pt>
          <cx:pt idx="5990">-0.07178709775190785</cx:pt>
          <cx:pt idx="5991">-0.064230772596401114</cx:pt>
          <cx:pt idx="5992">-0.056674377001558182</cx:pt>
          <cx:pt idx="5993">-0.049117919257330091</cx:pt>
          <cx:pt idx="5994">-0.041561407649842425</cx:pt>
          <cx:pt idx="5995">-0.034004850464455817</cx:pt>
          <cx:pt idx="5996">-0.026448255988826056</cx:pt>
          <cx:pt idx="5997">-0.018891632509078795</cx:pt>
          <cx:pt idx="5998">-0.011334988312104749</cx:pt>
          <cx:pt idx="5999">-0.0037783316863247126</cx:pt>
        </cx:lvl>
      </cx:numDim>
    </cx:data>
  </cx:chartData>
  <cx:chart>
    <cx:title pos="t" align="ctr" overlay="0">
      <cx:tx>
        <cx:txData>
          <cx:v>BOX plot of step size</cx:v>
        </cx:txData>
      </cx:tx>
      <cx:txPr>
        <a:bodyPr rot="0" spcFirstLastPara="1" vertOverflow="ellipsis" vert="horz" wrap="square" lIns="0" tIns="0" rIns="0" bIns="0" anchor="ctr" anchorCtr="1"/>
        <a:lstStyle/>
        <a:p>
          <a:pPr algn="ctr">
            <a:defRPr/>
          </a:pPr>
          <a:r>
            <a:rPr lang="en-US"/>
            <a:t>BOX plot of step size</a:t>
          </a:r>
        </a:p>
      </cx:txPr>
    </cx:title>
    <cx:plotArea>
      <cx:plotAreaRegion>
        <cx:series layoutId="boxWhisker" uniqueId="{B3682AE7-FB40-43DC-AC17-B4492C923846}">
          <cx:dataId val="0"/>
          <cx:layoutPr>
            <cx:visibility meanLine="1" meanMarker="1" nonoutliers="0" outliers="1"/>
            <cx:statistics quartileMethod="exclusive"/>
          </cx:layoutPr>
        </cx:series>
      </cx:plotAreaRegion>
      <cx:axis id="0">
        <cx:catScaling gapWidth="1.5"/>
        <cx:tickLabels/>
      </cx:axis>
      <cx:axis id="1">
        <cx:valScaling/>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A1_better!$C$14:$C$12647</cx:f>
        <cx:lvl ptCount="12634" formatCode="General">
          <cx:pt idx="0">0</cx:pt>
          <cx:pt idx="1">0.00063000000000101863</cx:pt>
          <cx:pt idx="2">0.0023199999999974352</cx:pt>
          <cx:pt idx="3">0.0021500000000003183</cx:pt>
          <cx:pt idx="4">0.0014599999999802549</cx:pt>
          <cx:pt idx="5">0.0038700000000062573</cx:pt>
          <cx:pt idx="6">0.00068999999999164174</cx:pt>
          <cx:pt idx="7">0.0028900000000078307</cx:pt>
          <cx:pt idx="8">0.00074000000000751243</cx:pt>
          <cx:pt idx="9">0.0044100000000071304</cx:pt>
          <cx:pt idx="10">0.00099000000000160071</cx:pt>
          <cx:pt idx="11">0.0026499999999884949</cx:pt>
          <cx:pt idx="12">0.0029499999999984539</cx:pt>
          <cx:pt idx="13">0.0020600000000001728</cx:pt>
          <cx:pt idx="14">0.0029499999999984539</cx:pt>
          <cx:pt idx="15">0.0010699999999985721</cx:pt>
          <cx:pt idx="16">0.0039000000000157797</cx:pt>
          <cx:pt idx="17">0.00027000000000043656</cx:pt>
          <cx:pt idx="18">0.0030399999999985994</cx:pt>
          <cx:pt idx="19">0.0030999999999892225</cx:pt>
          <cx:pt idx="20">0.0018200000000092587</cx:pt>
          <cx:pt idx="21">0.0015199999999992997</cx:pt>
          <cx:pt idx="22">0.0021999999999877673</cx:pt>
          <cx:pt idx="23">0.0012900000000115597</cx:pt>
          <cx:pt idx="24">0.0029499999999984539</cx:pt>
          <cx:pt idx="25">0.0018100000000060845</cx:pt>
          <cx:pt idx="26">0.0033399999999801366</cx:pt>
          <cx:pt idx="27">0.0024500000000102773</cx:pt>
          <cx:pt idx="28">0.0029499999999984539</cx:pt>
          <cx:pt idx="29">0.0013700000000085311</cx:pt>
          <cx:pt idx="30">0.0041099999999971715</cx:pt>
          <cx:pt idx="31">9.0000000000145519e-05</cx:pt>
          <cx:pt idx="32">0.0035199999999804277</cx:pt>
          <cx:pt idx="33">0.002020000000015898</cx:pt>
          <cx:pt idx="34">0.0011100000000112686</cx:pt>
          <cx:pt idx="35">0.0024099999999975807</cx:pt>
          <cx:pt idx="36">0.0024099999999975807</cx:pt>
          <cx:pt idx="37">0.0025399999999820011</cx:pt>
          <cx:pt idx="38">0.0013700000000085311</cx:pt>
          <cx:pt idx="39">0.0035100000000056752</cx:pt>
          <cx:pt idx="40">0.002659999999991669</cx:pt>
          <cx:pt idx="41">0.0014299999999991542</cx:pt>
          <cx:pt idx="42">0.0017300000000091131</cx:pt>
          <cx:pt idx="43">0.0031199999999955708</cx:pt>
          <cx:pt idx="44">0.0025100000000009004</cx:pt>
          <cx:pt idx="45">0.0018499999999903594</cx:pt>
          <cx:pt idx="46">0.0028599999999983083</cx:pt>
          <cx:pt idx="47">0.0035699999999962984</cx:pt>
          <cx:pt idx="48">0.00030000000000995897</cx:pt>
          <cx:pt idx="49">0.003669999999999618</cx:pt>
          <cx:pt idx="50">0.0032799999999895135</cx:pt>
          <cx:pt idx="51">0</cx:pt>
          <cx:pt idx="52">0.0048200000000235832</cx:pt>
          <cx:pt idx="53">0.00029999999998153726</cx:pt>
          <cx:pt idx="54">0.0029200000000173532</cx:pt>
          <cx:pt idx="55">0.0018199999999808369</cx:pt>
          <cx:pt idx="56">0.0018799999999998818</cx:pt>
          <cx:pt idx="57">0.0019599999999968531</cx:pt>
          <cx:pt idx="58">0.0033700000000180808</cx:pt>
          <cx:pt idx="59">0.00119000000000824</cx:pt>
          <cx:pt idx="60">0.0037299999999902411</cx:pt>
          <cx:pt idx="61">0.0013700000000085311</cx:pt>
          <cx:pt idx="62">0.002709999999979118</cx:pt>
          <cx:pt idx="63">0.0022400000000004638</cx:pt>
          <cx:pt idx="64">0.0019599999999968531</cx:pt>
          <cx:pt idx="65">0.0044700000000261753</cx:pt>
          <cx:pt idx="66">0.00044999999997230589</cx:pt>
          <cx:pt idx="67">0.0022700000000099863</cx:pt>
          <cx:pt idx="68">0.0024999999999977263</cx:pt>
          <cx:pt idx="69">0.0029800000000079763</cx:pt>
          <cx:pt idx="70">0.0016699999999900683</cx:pt>
          <cx:pt idx="71">0.0033099999999990359</cx:pt>
          <cx:pt idx="72">0.00056000000000722139</cx:pt>
          <cx:pt idx="73">0.0030700000000081218</cx:pt>
          <cx:pt idx="74">0.0032199999999988904</cx:pt>
          <cx:pt idx="75">0.0015199999999992997</cx:pt>
          <cx:pt idx="76">0.0045599999999978991</cx:pt>
          <cx:pt idx="77">0.00057000000001039552</cx:pt>
          <cx:pt idx="78">0.0037799999999776901</cx:pt>
          <cx:pt idx="79">0.0015500000000088221</cx:pt>
          <cx:pt idx="80">0.0014600000000086766</cx:pt>
          <cx:pt idx="81">0.0035499999999899501</cx:pt>
          <cx:pt idx="82">0.0014600000000086766</cx:pt>
          <cx:pt idx="83">0.0022099999999909414</cx:pt>
          <cx:pt idx="84">0.0033899999999960073</cx:pt>
          <cx:pt idx="85">0.0014000000000180535</cx:pt>
          <cx:pt idx="86">0.0030399999999985994</cx:pt>
          <cx:pt idx="87">0.0014899999999897773</cx:pt>
          <cx:pt idx="88">0.003369999999989659</cx:pt>
          <cx:pt idx="89">0.0034300000000087039</cx:pt>
          <cx:pt idx="90">0.0021999999999877673</cx:pt>
          <cx:pt idx="91">0.0025100000000009004</cx:pt>
          <cx:pt idx="92">0.002500000000026148</cx:pt>
          <cx:pt idx="93">0.0026499999999884949</cx:pt>
          <cx:pt idx="94">0.0031299999999987449</cx:pt>
          <cx:pt idx="95">0.0015500000000088221</cx:pt>
          <cx:pt idx="96">0.0020600000000001728</cx:pt>
          <cx:pt idx="97">0.0046499999999980446</cx:pt>
          <cx:pt idx="98">0</cx:pt>
          <cx:pt idx="99">0.0036000000000058208</cx:pt>
          <cx:pt idx="100">0.002179999999981419</cx:pt>
          <cx:pt idx="101">0.0021100000000160435</cx:pt>
          <cx:pt idx="102">0.0038199999999903866</cx:pt>
          <cx:pt idx="103">0.0020900000000096952</cx:pt>
          <cx:pt idx="104">0.0017799999999965621</cx:pt>
          <cx:pt idx="105">0.002780000000001337</cx:pt>
          <cx:pt idx="106">0.0023199999999974352</cx:pt>
          <cx:pt idx="107">0.0033399999999801366</cx:pt>
          <cx:pt idx="108">0.0017600000000186355</cx:pt>
          <cx:pt idx="109">0.0022899999999879128</cx:pt>
          <cx:pt idx="110">0.0032800000000179352</cx:pt>
          <cx:pt idx="111">0.0018199999999808369</cx:pt>
          <cx:pt idx="112">0.00238000000001648</cx:pt>
          <cx:pt idx="113">0.003009999999989077</cx:pt>
          <cx:pt idx="114">0.0018499999999903594</cx:pt>
          <cx:pt idx="115">0.0021700000000066666</cx:pt>
          <cx:pt idx="116">0.003669999999999618</cx:pt>
          <cx:pt idx="117">0.0024700000000166256</cx:pt>
          <cx:pt idx="118">0.0028399999999919601</cx:pt>
          <cx:pt idx="119">0.0019299999999873307</cx:pt>
          <cx:pt idx="120">0.0024800000000197997</cx:pt>
          <cx:pt idx="121">0.0051199999999766987</cx:pt>
          <cx:pt idx="122">0.0024200000000007549</cx:pt>
          <cx:pt idx="123">0.0038100000000156342</cx:pt>
          <cx:pt idx="124">0.0037299999999902411</cx:pt>
          <cx:pt idx="125">0.0015500000000088221</cx:pt>
          <cx:pt idx="126">0.003899999999987358</cx:pt>
          <cx:pt idx="127">0.0050999999999987722</cx:pt>
          <cx:pt idx="128">0.010400000000004184</cx:pt>
          <cx:pt idx="129">0.01219000000000392</cx:pt>
          <cx:pt idx="130">0.0043500000000165073</cx:pt>
          <cx:pt idx="131">0.0028299999999887859</cx:pt>
          <cx:pt idx="132">0.003719999999987067</cx:pt>
          <cx:pt idx="133">0.0027500000000202363</cx:pt>
          <cx:pt idx="134">0.0062800000000038381</cx:pt>
          <cx:pt idx="135">0.0053699999999992087</cx:pt>
          <cx:pt idx="136">0.0057799999999872398</cx:pt>
          <cx:pt idx="137">0.0019100000000094042</cx:pt>
          <cx:pt idx="138">0.0044099999999787087</cx:pt>
          <cx:pt idx="139">0.0040800000000160708</cx:pt>
          <cx:pt idx="140">0.0024699999999882039</cx:pt>
          <cx:pt idx="141">0.0044200000000103046</cx:pt>
          <cx:pt idx="142">0.0033300000000053842</cx:pt>
          <cx:pt idx="143">0.0039999999999906777</cx:pt>
          <cx:pt idx="144">0.0020499999999969987</cx:pt>
          <cx:pt idx="145">0.0040300000000002001</cx:pt>
          <cx:pt idx="146">0.0037800000000061118</cx:pt>
          <cx:pt idx="147">0.0020000000000095497</cx:pt>
          <cx:pt idx="148">0.0029499999999984539</cx:pt>
          <cx:pt idx="149">0.0016099999999994452</cx:pt>
          <cx:pt idx="150">0.005210000000005266</cx:pt>
          <cx:pt idx="151">0.0035799999999994725</cx:pt>
          <cx:pt idx="152">0.0033999999999991815</cx:pt>
          <cx:pt idx="153">0.00091999999997938176</cx:pt>
          <cx:pt idx="154">0.0043200000000069849</cx:pt>
          <cx:pt idx="155">0.0025899999999978718</cx:pt>
          <cx:pt idx="156">0.0010499999999922238</cx:pt>
          <cx:pt idx="157">0.0043500000000165073</cx:pt>
          <cx:pt idx="158">0.0017899999999997362</cx:pt>
          <cx:pt idx="159">0.0030700000000081218</cx:pt>
          <cx:pt idx="160">0.0027399999999886404</cx:pt>
          <cx:pt idx="161">0.0057500000000061391</cx:pt>
          <cx:pt idx="162">0.00014999999999076863</cx:pt>
          <cx:pt idx="163">0.0036399999999900956</cx:pt>
          <cx:pt idx="164">0.0048200000000235832</cx:pt>
          <cx:pt idx="165">0.0019700000000000273</cx:pt>
          <cx:pt idx="166">0.003899999999987358</cx:pt>
          <cx:pt idx="167">0.0017899999999997362</cx:pt>
          <cx:pt idx="168">0.0041699999999877946</cx:pt>
          <cx:pt idx="169">0.0030400000000270211</cx:pt>
          <cx:pt idx="170">0.0023899999999912325</cx:pt>
          <cx:pt idx="171">0.0025599999999883494</cx:pt>
          <cx:pt idx="172">0.0037000000000091404</cx:pt>
          <cx:pt idx="173">0.0024999999999977263</cx:pt>
          <cx:pt idx="174">0.003899999999987358</cx:pt>
          <cx:pt idx="175">0.0032199999999988904</cx:pt>
          <cx:pt idx="176">0.004150000000009868</cx:pt>
          <cx:pt idx="177">0.001720000000005939</cx:pt>
          <cx:pt idx="178">0.0050699999999892498</cx:pt>
          <cx:pt idx="179">0.0025899999999978718</cx:pt>
          <cx:pt idx="180">0.0017899999999997362</cx:pt>
          <cx:pt idx="181">0.0044100000000071304</cx:pt>
          <cx:pt idx="182">0.0020299999999906504</cx:pt>
          <cx:pt idx="183">0.0036600000000248656</cx:pt>
          <cx:pt idx="184">0.0025699999999915235</cx:pt>
          <cx:pt idx="185">0.005089999999995598</cx:pt>
          <cx:pt idx="186">0</cx:pt>
          <cx:pt idx="187">0.0055199999999899774</cx:pt>
          <cx:pt idx="188">0.0019599999999968531</cx:pt>
          <cx:pt idx="189">0.0025100000000009004</cx:pt>
          <cx:pt idx="190">0.0038700000000062573</cx:pt>
          <cx:pt idx="191">0.0037000000000091404</cx:pt>
          <cx:pt idx="192">0.0020499999999969987</cx:pt>
          <cx:pt idx="193">0.0028700000000014825</cx:pt>
          <cx:pt idx="194">0.005390000000005557</cx:pt>
          <cx:pt idx="195">0.0029199999999889314</cx:pt>
          <cx:pt idx="196">0.00238000000001648</cx:pt>
          <cx:pt idx="197">0.0019399999999905049</cx:pt>
          <cx:pt idx="198">0.0055700000000058481</cx:pt>
          <cx:pt idx="199">0.00063000000000101863</cx:pt>
          <cx:pt idx="200">0.0046799999999791453</cx:pt>
          <cx:pt idx="201">0.0034300000000087039</cx:pt>
          <cx:pt idx="202">0.0030700000000081218</cx:pt>
          <cx:pt idx="203">0.0025599999999883494</cx:pt>
          <cx:pt idx="204">0.0047100000000170894</cx:pt>
          <cx:pt idx="205">0.0031299999999987449</cx:pt>
          <cx:pt idx="206">0</cx:pt>
          <cx:pt idx="207">0.0040499999999781267</cx:pt>
          <cx:pt idx="208">0.0053600000000244563</cx:pt>
          <cx:pt idx="209">0.0032799999999895135</cx:pt>
          <cx:pt idx="210">0</cx:pt>
          <cx:pt idx="211">0.0082600000000070395</cx:pt>
          <cx:pt idx="212">0</cx:pt>
          <cx:pt idx="213">0.0021999999999877673</cx:pt>
          <cx:pt idx="214">0.0071000000000083219</cx:pt>
          <cx:pt idx="215">0.0010399999999890497</cx:pt>
          <cx:pt idx="216">0.0018500000000187811</cx:pt>
          <cx:pt idx="217">0.0049999999999954525</cx:pt>
          <cx:pt idx="218">0.0026299999999821466</cx:pt>
          <cx:pt idx="219">0.0012800000000083855</cx:pt>
          <cx:pt idx="220">0.0066999999999950433</cx:pt>
          <cx:pt idx="221">0.001490000000018199</cx:pt>
          <cx:pt idx="222">0.00059999999999149622</cx:pt>
          <cx:pt idx="223">0.0051599999999893953</cx:pt>
          <cx:pt idx="224">0.0045300000000167984</cx:pt>
          <cx:pt idx="225">0.0017199999999775173</cx:pt>
          <cx:pt idx="226">0.0017300000000091131</cx:pt>
          <cx:pt idx="227">0.0054300000000182536</cx:pt>
          <cx:pt idx="228">0.004019999999997026</cx:pt>
          <cx:pt idx="229">0.00032999999999105967</cx:pt>
          <cx:pt idx="230">0.0045299999999883767</cx:pt>
          <cx:pt idx="231">0.0036000000000058208</cx:pt>
          <cx:pt idx="232">0.0015799999999899228</cx:pt>
          <cx:pt idx="233">0.0019100000000094042</cx:pt>
          <cx:pt idx="234">0.0044400000000166528</cx:pt>
          <cx:pt idx="235">0.0040499999999781267</cx:pt>
          <cx:pt idx="236">0</cx:pt>
          <cx:pt idx="237">0.0028700000000014825</cx:pt>
          <cx:pt idx="238">0.0039000000000157797</cx:pt>
          <cx:pt idx="239">0.003899999999987358</cx:pt>
          <cx:pt idx="240">0.0018500000000187811</cx:pt>
          <cx:pt idx="241">0.0058399999999778629</cx:pt>
          <cx:pt idx="242">0.001140000000020791</cx:pt>
          <cx:pt idx="243">0.0034799999999961528</cx:pt>
          <cx:pt idx="244">0.0022099999999909414</cx:pt>
          <cx:pt idx="245">0.0045599999999978991</cx:pt>
          <cx:pt idx="246">0.0036000000000058208</cx:pt>
          <cx:pt idx="247">0.0010499999999922238</cx:pt>
          <cx:pt idx="248">0.0032400000000052387</cx:pt>
          <cx:pt idx="249">0.0041799999999909687</cx:pt>
          <cx:pt idx="250">0.0023500000000069576</cx:pt>
          <cx:pt idx="251">0.0025300000000072487</cx:pt>
          <cx:pt idx="252">0.0034299999999802822</cx:pt>
          <cx:pt idx="253">0.0040300000000002001</cx:pt>
          <cx:pt idx="254">0.0016000000000246928</cx:pt>
          <cx:pt idx="255">0.0035499999999899501</cx:pt>
          <cx:pt idx="256">0.0047099999999886677</cx:pt>
          <cx:pt idx="257">0.0015500000000088221</cx:pt>
          <cx:pt idx="258">0.003669999999999618</cx:pt>
          <cx:pt idx="259">0.0040500000000065484</cx:pt>
          <cx:pt idx="260">0.0022600000000068121</cx:pt>
          <cx:pt idx="261">0.0030399999999985994</cx:pt>
          <cx:pt idx="262">0.0047099999999886677</cx:pt>
          <cx:pt idx="263">0.0025400000000104228</cx:pt>
          <cx:pt idx="264">0.0024699999999882039</cx:pt>
          <cx:pt idx="265">0.004379999999997608</cx:pt>
          <cx:pt idx="266">0.0021500000000003183</cx:pt>
          <cx:pt idx="267">0.0056000000000153705</cx:pt>
          <cx:pt idx="268">0.00038999999998168278</cx:pt>
          <cx:pt idx="269">0.0024700000000166256</cx:pt>
          <cx:pt idx="270">0.0035199999999804277</cx:pt>
          <cx:pt idx="271">0.0039600000000064028</cx:pt>
          <cx:pt idx="272">0.0039900000000159253</cx:pt>
          <cx:pt idx="273">0.0010800000000017462</cx:pt>
          <cx:pt idx="274">0.0061899999999752708</cx:pt>
          <cx:pt idx="275">0.0010500000000206455</cx:pt>
          <cx:pt idx="276">0.0032199999999988904</cx:pt>
          <cx:pt idx="277">0.0042299999999784177</cx:pt>
          <cx:pt idx="278">0.0028300000000172076</cx:pt>
          <cx:pt idx="279">0.0039899999999875035</cx:pt>
          <cx:pt idx="280">0.0028900000000078307</cx:pt>
          <cx:pt idx="281">0.0031600000000082673</cx:pt>
          <cx:pt idx="282">0.0038499999999999091</cx:pt>
          <cx:pt idx="283">0.0020800000000065211</cx:pt>
          <cx:pt idx="284">0.0057599999999808915</cx:pt>
          <cx:pt idx="285">6.0000000019044819e-05</cx:pt>
          <cx:pt idx="286">0.0059599999999875308</cx:pt>
          <cx:pt idx="287">0.0021399999999971442</cx:pt>
          <cx:pt idx="288">0.0042300000000068394</cx:pt>
          <cx:pt idx="289">0.0032199999999988904</cx:pt>
          <cx:pt idx="290">0.0020299999999906504</cx:pt>
          <cx:pt idx="291">0.0054200000000150794</cx:pt>
          <cx:pt idx="292">0.0021199999999907959</cx:pt>
          <cx:pt idx="293">0.0044699999999977535</cx:pt>
          <cx:pt idx="294">0.0025599999999883494</cx:pt>
          <cx:pt idx="295">0.0037900000000092859</cx:pt>
          <cx:pt idx="296">0.0017599999999902138</cx:pt>
          <cx:pt idx="297">0.0042000000000257387</cx:pt>
          <cx:pt idx="298">0.0032199999999988904</cx:pt>
          <cx:pt idx="299">0.0035099999999772535</cx:pt>
          <cx:pt idx="300">0.0039100000000189539</cx:pt>
          <cx:pt idx="301">0.0036000000000058208</cx:pt>
          <cx:pt idx="302">0.0020899999999812735</cx:pt>
          <cx:pt idx="303">0.0058400000000062846</cx:pt>
          <cx:pt idx="304">0.0041400000000066939</cx:pt>
          <cx:pt idx="305">0.0027999999999792635</cx:pt>
          <cx:pt idx="306">0.0031000000000176442</cx:pt>
          <cx:pt idx="307">0.0050400000000081491</cx:pt>
          <cx:pt idx="308">0.00091999999997938176</cx:pt>
          <cx:pt idx="309">0.0059300000000064301</cx:pt>
          <cx:pt idx="310">0.0019100000000094042</cx:pt>
          <cx:pt idx="311">0.0039699999999811553</cx:pt>
          <cx:pt idx="312">0.0032400000000052387</cx:pt>
          <cx:pt idx="313">0.0041800000000193904</cx:pt>
          <cx:pt idx="314">0.0025599999999883494</cx:pt>
          <cx:pt idx="315">0.0044100000000071304</cx:pt>
          <cx:pt idx="316">0.002889999999979409</cx:pt>
          <cx:pt idx="317">0.0033400000000085583</cx:pt>
          <cx:pt idx="318">0.0037200000000154887</cx:pt>
          <cx:pt idx="319">0.0044399999999882311</cx:pt>
          <cx:pt idx="320">0.0014400000000023283</cx:pt>
          <cx:pt idx="321">0.0038700000000062573</cx:pt>
          <cx:pt idx="322">0.0028599999999983083</cx:pt>
          <cx:pt idx="323">0.0043499999999880856</cx:pt>
          <cx:pt idx="324">0.0018499999999903594</cx:pt>
          <cx:pt idx="325">0.0042600000000163618</cx:pt>
          <cx:pt idx="326">0.0019700000000000273</cx:pt>
          <cx:pt idx="327">0.0030999999999892225</cx:pt>
          <cx:pt idx="328">0.0024400000000071032</cx:pt>
          <cx:pt idx="329">0.0046499999999980446</cx:pt>
          <cx:pt idx="330">0.0017300000000091131</cx:pt>
          <cx:pt idx="331">0.0033999999999991815</cx:pt>
          <cx:pt idx="332">0.0032199999999988904</cx:pt>
          <cx:pt idx="333">0.0057799999999872398</cx:pt>
          <cx:pt idx="334">0.00015000000001919034</cx:pt>
          <cx:pt idx="335">0.0046999999999854936</cx:pt>
          <cx:pt idx="336">0.0032800000000179352</cx:pt>
          <cx:pt idx="337">0.0032499999999799911</cx:pt>
          <cx:pt idx="338">0.0047100000000170894</cx:pt>
          <cx:pt idx="339">0.0023199999999974352</cx:pt>
          <cx:pt idx="340">0.0035799999999994725</cx:pt>
          <cx:pt idx="341">0.003369999999989659</cx:pt>
          <cx:pt idx="342">0.0036000000000058208</cx:pt>
          <cx:pt idx="343">0.0034599999999898046</cx:pt>
          <cx:pt idx="344">0.0024500000000102773</cx:pt>
          <cx:pt idx="345">0.0046999999999854936</cx:pt>
          <cx:pt idx="346">0.0022400000000004638</cx:pt>
          <cx:pt idx="347">0.0031600000000082673</cx:pt>
          <cx:pt idx="348">0.0047700000000077125</cx:pt>
          <cx:pt idx="349">0.0032500000000084128</cx:pt>
          <cx:pt idx="350">0.0026499999999884949</cx:pt>
          <cx:pt idx="351">0.0036900000000059663</cx:pt>
          <cx:pt idx="352">0.0051599999999893953</cx:pt>
          <cx:pt idx="353">0.0014600000000086766</cx:pt>
          <cx:pt idx="354">0.004680000000007567</cx:pt>
          <cx:pt idx="355">0.0045599999999978991</cx:pt>
          <cx:pt idx="356">0.0026199999999789725</cx:pt>
          <cx:pt idx="357">0.0043500000000165073</cx:pt>
          <cx:pt idx="358">0.0038199999999903866</cx:pt>
          <cx:pt idx="359">0.00238000000001648</cx:pt>
          <cx:pt idx="360">0.0047399999999981901</cx:pt>
          <cx:pt idx="361">0.0034299999999802822</cx:pt>
          <cx:pt idx="362">0.0051500000000146429</cx:pt>
          <cx:pt idx="363">0.0042899999999974625</cx:pt>
          <cx:pt idx="364">0.0021500000000003183</cx:pt>
          <cx:pt idx="365">0.0073600000000055843</cx:pt>
          <cx:pt idx="366">0.00050999999999135071</cx:pt>
          <cx:pt idx="367">0.0057199999999966167</cx:pt>
          <cx:pt idx="368">0.0037800000000061118</cx:pt>
          <cx:pt idx="369">0.003669999999999618</cx:pt>
          <cx:pt idx="370">0.003489999999999327</cx:pt>
          <cx:pt idx="371">0.0036599999999964439</cx:pt>
          <cx:pt idx="372">0.0038499999999999091</cx:pt>
          <cx:pt idx="373">0.004379999999997608</cx:pt>
          <cx:pt idx="374">0.0044699999999977535</cx:pt>
          <cx:pt idx="375">0.0033700000000180808</cx:pt>
          <cx:pt idx="376">0.0035999999999773991</cx:pt>
          <cx:pt idx="377">0.004500000000007276</cx:pt>
          <cx:pt idx="378">0.0037299999999902411</cx:pt>
          <cx:pt idx="379">0.0037500000000250111</cx:pt>
          <cx:pt idx="380">0.0032799999999895135</cx:pt>
          <cx:pt idx="381">0.0055099999999868032</cx:pt>
          <cx:pt idx="382">0.0032800000000179352</cx:pt>
          <cx:pt idx="383">0.0035499999999899501</cx:pt>
          <cx:pt idx="384">0.003489999999999327</cx:pt>
          <cx:pt idx="385">0.004199999999997317</cx:pt>
          <cx:pt idx="386">0.0020800000000065211</cx:pt>
          <cx:pt idx="387">0.0069799999999986539</cx:pt>
          <cx:pt idx="388">0.0018799999999998818</cx:pt>
          <cx:pt idx="389">0.004199999999997317</cx:pt>
          <cx:pt idx="390">0.0033400000000085583</cx:pt>
          <cx:pt idx="391">0.0045599999999978991</cx:pt>
          <cx:pt idx="392">0.0047899999999856391</cx:pt>
          <cx:pt idx="393">0.00099000000000160071</cx:pt>
          <cx:pt idx="394">0.0064600000000041291</cx:pt>
          <cx:pt idx="395">0.0028399999999919601</cx:pt>
          <cx:pt idx="396">0.0035700000000247201</cx:pt>
          <cx:pt idx="397">0.0055199999999899774</cx:pt>
          <cx:pt idx="398">0.0039600000000064028</cx:pt>
          <cx:pt idx="399">0.0030399999999985994</cx:pt>
          <cx:pt idx="400">0.004019999999997026</cx:pt>
          <cx:pt idx="401">0.0057500000000061391</cx:pt>
          <cx:pt idx="402">0.0017899999999997362</cx:pt>
          <cx:pt idx="403">0.0059299999999780084</cx:pt>
          <cx:pt idx="404">0.0031000000000176442</cx:pt>
          <cx:pt idx="405">0.0028900000000078307</cx:pt>
          <cx:pt idx="406">0.0046499999999980446</cx:pt>
          <cx:pt idx="407">0.005489999999980455</cx:pt>
          <cx:pt idx="408">0.00068000000001688932</cx:pt>
          <cx:pt idx="409">0.0046499999999980446</cx:pt>
          <cx:pt idx="410">0.0049799999999891043</cx:pt>
          <cx:pt idx="411">0.0048800000000142063</cx:pt>
          <cx:pt idx="412">0.0024499999999818556</cx:pt>
          <cx:pt idx="413">0.0044400000000166528</cx:pt>
          <cx:pt idx="414">0.0050399999999797274</cx:pt>
          <cx:pt idx="415">0.0033000000000242835</cx:pt>
          <cx:pt idx="416">0.0027199999999822921</cx:pt>
          <cx:pt idx="417">0.005870000000015807</cx:pt>
          <cx:pt idx="418">0.0033299999999769625</cx:pt>
          <cx:pt idx="419">0.0033400000000085583</cx:pt>
          <cx:pt idx="420">0.003970000000009577</cx:pt>
          <cx:pt idx="421">0.0036599999999964439</cx:pt>
          <cx:pt idx="422">0.0050999999999987722</cx:pt>
          <cx:pt idx="423">0.0049500000000080036</cx:pt>
          <cx:pt idx="424">0.0030899999999860484</cx:pt>
          <cx:pt idx="425">0.0037000000000091404</cx:pt>
          <cx:pt idx="426">0.0039299999999968804</cx:pt>
          <cx:pt idx="427">0.0063499999999976353</cx:pt>
          <cx:pt idx="428">0.0028599999999983083</cx:pt>
          <cx:pt idx="429">0.0045300000000167984</cx:pt>
          <cx:pt idx="430">0.0054599999999993543</cx:pt>
          <cx:pt idx="431">0.0018399999999871852</cx:pt>
          <cx:pt idx="432">0.005969999999990705</cx:pt>
          <cx:pt idx="433">0.0034500000000150521</cx:pt>
          <cx:pt idx="434">0.0038499999999999091</cx:pt>
          <cx:pt idx="435">0.0045900000000074215</cx:pt>
          <cx:pt idx="436">0.0055099999999868032</cx:pt>
          <cx:pt idx="437">0.0049500000000080036</cx:pt>
          <cx:pt idx="438">0.0020499999999969987</cx:pt>
          <cx:pt idx="439">0.0049199999999984811</cx:pt>
          <cx:pt idx="440">0.0046499999999980446</cx:pt>
          <cx:pt idx="441">0.0030700000000081218</cx:pt>
          <cx:pt idx="442">0.0047099999999886677</cx:pt>
          <cx:pt idx="443">0.0051200000000051205</cx:pt>
          <cx:pt idx="444">0.0013799999999832835</cx:pt>
          <cx:pt idx="445">0.0057200000000250384</cx:pt>
          <cx:pt idx="446">0.0036899999999775446</cx:pt>
          <cx:pt idx="447">0.0053100000000085856</cx:pt>
          <cx:pt idx="448">0.003369999999989659</cx:pt>
          <cx:pt idx="449">0.0045600000000263208</cx:pt>
          <cx:pt idx="450">0.0041099999999971715</cx:pt>
          <cx:pt idx="451">0.0036299999999869215</cx:pt>
          <cx:pt idx="452">0.0025699999999915235</cx:pt>
          <cx:pt idx="453">0.0059300000000064301</cx:pt>
          <cx:pt idx="454">0.0021700000000066666</cx:pt>
          <cx:pt idx="455">0.0037000000000091404</cx:pt>
          <cx:pt idx="456">0.0041099999999971715</cx:pt>
          <cx:pt idx="457">0.0066499999999791726</cx:pt>
          <cx:pt idx="458">0.00086000000001718035</cx:pt>
          <cx:pt idx="459">0.0051599999999893953</cx:pt>
          <cx:pt idx="460">0.0048800000000142063</cx:pt>
          <cx:pt idx="461">0.0043299999999817373</cx:pt>
          <cx:pt idx="462">0.004500000000007276</cx:pt>
          <cx:pt idx="463">0.0040500000000065484</cx:pt>
          <cx:pt idx="464">0.0041699999999877946</cx:pt>
          <cx:pt idx="465">0.003669999999999618</cx:pt>
          <cx:pt idx="466">0.0024999999999977263</cx:pt>
          <cx:pt idx="467">0.0062300000000163891</cx:pt>
          <cx:pt idx="468">0.0036099999999805732</cx:pt>
          <cx:pt idx="469">0.0032400000000052387</cx:pt>
          <cx:pt idx="470">0.0054900000000088767</cx:pt>
          <cx:pt idx="471">0.0013999999999896318</cx:pt>
          <cx:pt idx="472">0.0081900000000132422</cx:pt>
          <cx:pt idx="473">0.0020900000000096952</cx:pt>
          <cx:pt idx="474">0.0056599999999775719</cx:pt>
          <cx:pt idx="475">0.0040300000000002001</cx:pt>
          <cx:pt idx="476">0.005089999999995598</cx:pt>
          <cx:pt idx="477">0.0055200000000183991</cx:pt>
          <cx:pt idx="478">0.0032400000000052387</cx:pt>
          <cx:pt idx="479">0.0053399999999896863</cx:pt>
          <cx:pt idx="480">0.0042899999999974625</cx:pt>
          <cx:pt idx="481">0.0049500000000080036</cx:pt>
          <cx:pt idx="482">0.0028000000000076852</cx:pt>
          <cx:pt idx="483">0.0066999999999950433</cx:pt>
          <cx:pt idx="484">0.0041200000000003456</cx:pt>
          <cx:pt idx="485">0.0041699999999877946</cx:pt>
          <cx:pt idx="486">0.0048900000000173804</cx:pt>
          <cx:pt idx="487">0.0060499999999876763</cx:pt>
          <cx:pt idx="488">0.00092000000000780346</cx:pt>
          <cx:pt idx="489">0.0057199999999966167</cx:pt>
          <cx:pt idx="490">0.0053399999999896863</cx:pt>
          <cx:pt idx="491">0.0052699999999958891</cx:pt>
          <cx:pt idx="492">0.0035200000000088494</cx:pt>
          <cx:pt idx="493">0.0059599999999875308</cx:pt>
          <cx:pt idx="494">0.0015500000000088221</cx:pt>
          <cx:pt idx="495">0.0072100000000148157</cx:pt>
          <cx:pt idx="496">0.0027699999999981628</cx:pt>
          <cx:pt idx="497">0.0070699999999987995</cx:pt>
          <cx:pt idx="498">0.0015499999999804004</cx:pt>
          <cx:pt idx="499">0.0043500000000165073</cx:pt>
          <cx:pt idx="500">0.0055099999999868032</cx:pt>
          <cx:pt idx="501">0.0041400000000066939</cx:pt>
          <cx:pt idx="502">0.0059300000000064301</cx:pt>
          <cx:pt idx="503">0.0039999999999906777</cx:pt>
          <cx:pt idx="504">0.004199999999997317</cx:pt>
          <cx:pt idx="505">0.0043500000000165073</cx:pt>
          <cx:pt idx="506">0.0053299999999865122</cx:pt>
          <cx:pt idx="507">0.0057299999999997908</cx:pt>
          <cx:pt idx="508">0.002020000000015898</cx:pt>
          <cx:pt idx="509">0.0067099999999982174</cx:pt>
          <cx:pt idx="510">0.0046199999999885222</cx:pt>
          <cx:pt idx="511">0.0025300000000072487</cx:pt>
          <cx:pt idx="512">0.004379999999997608</cx:pt>
          <cx:pt idx="513">0.0056600000000059936</cx:pt>
          <cx:pt idx="514">0.0029299999999921056</cx:pt>
          <cx:pt idx="515">0.0044100000000071304</cx:pt>
          <cx:pt idx="516">0.005089999999995598</cx:pt>
          <cx:pt idx="517">0.0052499999999895408</cx:pt>
          <cx:pt idx="518">0.0021700000000066666</cx:pt>
          <cx:pt idx="519">0.0052499999999895408</cx:pt>
          <cx:pt idx="520">0.0051800000000241653</cx:pt>
          <cx:pt idx="521">0.0054599999999993543</cx:pt>
          <cx:pt idx="522">0.0034299999999802822</cx:pt>
          <cx:pt idx="523">0.0063399999999944612</cx:pt>
          <cx:pt idx="524">0.0038499999999999091</cx:pt>
          <cx:pt idx="525">0.0034200000000055297</cx:pt>
          <cx:pt idx="526">0.0068600000000174077</cx:pt>
          <cx:pt idx="527">0.0057499999999777174</cx:pt>
          <cx:pt idx="528">0.0017600000000186355</cx:pt>
          <cx:pt idx="529">0.0059599999999875308</cx:pt>
          <cx:pt idx="530">0.0052200000000084401</cx:pt>
          <cx:pt idx="531">0.0055999999999869488</cx:pt>
          <cx:pt idx="532">0.0018500000000187811</cx:pt>
          <cx:pt idx="533">0.0099500000000034561</cx:pt>
          <cx:pt idx="534">0.00018000000000029104</cx:pt>
          <cx:pt idx="535">0.0058699999999873853</cx:pt>
          <cx:pt idx="536">0.0050699999999892498</cx:pt>
          <cx:pt idx="537">0.006700000000023465</cx:pt>
          <cx:pt idx="538">0.0020899999999812735</cx:pt>
          <cx:pt idx="539">0.0047100000000170894</cx:pt>
          <cx:pt idx="540">0.0061099999999782995</cx:pt>
          <cx:pt idx="541">0.0048800000000142063</cx:pt>
          <cx:pt idx="542">0.0041200000000003456</cx:pt>
          <cx:pt idx="543">0.004680000000007567</cx:pt>
          <cx:pt idx="544">0.0055999999999869488</cx:pt>
          <cx:pt idx="545">0.0025300000000072487</cx:pt>
          <cx:pt idx="546">0.0067699999999888405</cx:pt>
          <cx:pt idx="547">0.0041099999999971715</cx:pt>
          <cx:pt idx="548">0.00238000000001648</cx:pt>
          <cx:pt idx="549">0.0043000000000006366</cx:pt>
          <cx:pt idx="550">0.0054499999999961801</cx:pt>
          <cx:pt idx="551">0.0031299999999987449</cx:pt>
          <cx:pt idx="552">0.0039299999999968804</cx:pt>
          <cx:pt idx="553">0.0067400000000077398</cx:pt>
          <cx:pt idx="554">0.0015499999999804004</cx:pt>
          <cx:pt idx="555">0.0060800000000256205</cx:pt>
          <cx:pt idx="556">0.0037499999999965894</cx:pt>
          <cx:pt idx="557">0.0083499999999787633</cx:pt>
          <cx:pt idx="558">0.0018699999999967076</cx:pt>
          <cx:pt idx="559">0.0038499999999999091</cx:pt>
          <cx:pt idx="560">0.0073300000000244836</cx:pt>
          <cx:pt idx="561">0.001999999999981128</cx:pt>
          <cx:pt idx="562">0.0054200000000150794</cx:pt>
          <cx:pt idx="563">0.0047999999999888132</cx:pt>
          <cx:pt idx="564">0.0043200000000069849</cx:pt>
          <cx:pt idx="565">0.0027100000000075397</cx:pt>
          <cx:pt idx="566">0.0066199999999980719</cx:pt>
          <cx:pt idx="567">0.0046799999999791453</cx:pt>
          <cx:pt idx="568">0.0023500000000069576</cx:pt>
          <cx:pt idx="569">0.0075999999999964984</cx:pt>
          <cx:pt idx="570">0.0040800000000160708</cx:pt>
          <cx:pt idx="571">0.004500000000007276</cx:pt>
          <cx:pt idx="572">0.0034599999999898046</cx:pt>
          <cx:pt idx="573">0.0055999999999869488</cx:pt>
          <cx:pt idx="574">0.0028400000000203818</cx:pt>
          <cx:pt idx="575">0.0061899999999752708</cx:pt>
          <cx:pt idx="576">0.0034300000000087039</cx:pt>
          <cx:pt idx="577">0.0075700000000153977</cx:pt>
          <cx:pt idx="578">0.0019099999999809825</cx:pt>
          <cx:pt idx="579">0.0045599999999978991</cx:pt>
          <cx:pt idx="580">0.0062300000000163891</cx:pt>
          <cx:pt idx="581">0.0036000000000058208</cx:pt>
          <cx:pt idx="582">0.0059299999999780084</cx:pt>
          <cx:pt idx="583">0.0036400000000185173</cx:pt>
          <cx:pt idx="584">0.0053000000000054115</cx:pt>
          <cx:pt idx="585">0.0036099999999805732</cx:pt>
          <cx:pt idx="586">0.0080800000000067485</cx:pt>
          <cx:pt idx="587">0.0033599999999864849</cx:pt>
          <cx:pt idx="588">0.0044200000000103046</cx:pt>
          <cx:pt idx="589">0.0042300000000068394</cx:pt>
          <cx:pt idx="590">0.0070599999999956253</cx:pt>
          <cx:pt idx="591">0.0015199999999992997</cx:pt>
          <cx:pt idx="592">0.0071499999999957708</cx:pt>
          <cx:pt idx="593">0.0049199999999984811</cx:pt>
          <cx:pt idx="594">0.0040500000000065484</cx:pt>
          <cx:pt idx="595">0.0056700000000091677</cx:pt>
          <cx:pt idx="596">0.0051499999999862212</cx:pt>
          <cx:pt idx="597">0.0072700000000054388</cx:pt>
          <cx:pt idx="598">0.00068999999999164174</cx:pt>
          <cx:pt idx="599">0.0072700000000054388</cx:pt>
          <cx:pt idx="600">0.0067099999999982174</cx:pt>
          <cx:pt idx="601">0.0032400000000052387</cx:pt>
          <cx:pt idx="602">0.0059400000000096043</cx:pt>
          <cx:pt idx="603">0.0065499999999758529</cx:pt>
          <cx:pt idx="604">0.0033700000000180808</cx:pt>
          <cx:pt idx="605">0.0045599999999978991</cx:pt>
          <cx:pt idx="606">0.0072999999999865395</cx:pt>
          <cx:pt idx="607">0.0044100000000071304</cx:pt>
          <cx:pt idx="608">0.0020900000000096952</cx:pt>
          <cx:pt idx="609">0.0063499999999976353</cx:pt>
          <cx:pt idx="610">0.005390000000005557</cx:pt>
          <cx:pt idx="611">0.0038399999999967349</cx:pt>
          <cx:pt idx="612">0.0061399999999878219</cx:pt>
          <cx:pt idx="613">0.003970000000009577</cx:pt>
          <cx:pt idx="614">0.0039299999999968804</cx:pt>
          <cx:pt idx="615">0.0071499999999957708</cx:pt>
          <cx:pt idx="616">0.0068899999999985084</cx:pt>
          <cx:pt idx="617">0.0042300000000068394</cx:pt>
          <cx:pt idx="618">0.0018799999999998818</cx:pt>
          <cx:pt idx="619">0.0083099999999944885</cx:pt>
          <cx:pt idx="620">0.0049199999999984811</cx:pt>
          <cx:pt idx="621">0.004019999999997026</cx:pt>
          <cx:pt idx="622">0.0058400000000062846</cx:pt>
          <cx:pt idx="623">0.0054000000000087311</cx:pt>
          <cx:pt idx="624">0.0035199999999804277</cx:pt>
          <cx:pt idx="625">0.005390000000005557</cx:pt>
          <cx:pt idx="626">0.0070000000000050022</cx:pt>
          <cx:pt idx="627">0.0009599999999920783</cx:pt>
          <cx:pt idx="628">0.0062300000000163891</cx:pt>
          <cx:pt idx="629">0.0070000000000050022</cx:pt>
          <cx:pt idx="630">0.002709999999979118</cx:pt>
          <cx:pt idx="631">0.0047700000000077125</cx:pt>
          <cx:pt idx="632">0.0074199999999962074</cx:pt>
          <cx:pt idx="633">0.003489999999999327</cx:pt>
          <cx:pt idx="634">0.0057800000000156615</cx:pt>
          <cx:pt idx="635">0.0075399999999774536</cx:pt>
          <cx:pt idx="636">0.0037800000000061118</cx:pt>
          <cx:pt idx="637">0.0052200000000084401</cx:pt>
          <cx:pt idx="638">0.0051799999999957436</cx:pt>
          <cx:pt idx="639">0.0063499999999976353</cx:pt>
          <cx:pt idx="640">0.0039400000000000546</cx:pt>
          <cx:pt idx="641">0.0075400000000058753</cx:pt>
          <cx:pt idx="642">0.0049999999999954525</cx:pt>
          <cx:pt idx="643">0.0044100000000071304</cx:pt>
          <cx:pt idx="644">0.0056399999999996453</cx:pt>
          <cx:pt idx="645">0.0074500000000057298</cx:pt>
          <cx:pt idx="646">0.0039599999999779811</cx:pt>
          <cx:pt idx="647">0.0048900000000173804</cx:pt>
          <cx:pt idx="648">0.0064999999999884039</cx:pt>
          <cx:pt idx="649">0.0074500000000057298</cx:pt>
          <cx:pt idx="650">0.0016600000000153159</cx:pt>
          <cx:pt idx="651">0.0087699999999983902</cx:pt>
          <cx:pt idx="652">0.0043499999999880856</cx:pt>
          <cx:pt idx="653">0.0068200000000047112</cx:pt>
          <cx:pt idx="654">0.0050699999999892498</cx:pt>
          <cx:pt idx="655">0.005210000000005266</cx:pt>
          <cx:pt idx="656">0.0045599999999978991</cx:pt>
          <cx:pt idx="657">0.004150000000009868</cx:pt>
          <cx:pt idx="658">0.0070900000000051477</cx:pt>
          <cx:pt idx="659">0.0047699999999792908</cx:pt>
          <cx:pt idx="660">0.0062300000000163891</cx:pt>
          <cx:pt idx="661">0.0025899999999978718</cx:pt>
          <cx:pt idx="662">0.0081999999999879947</cx:pt>
          <cx:pt idx="663">0.0031500000000050932</cx:pt>
          <cx:pt idx="664">0.0061100000000067212</cx:pt>
          <cx:pt idx="665">0.0082600000000070395</cx:pt>
          <cx:pt idx="666">0.0029499999999984539</cx:pt>
          <cx:pt idx="667">0.0044399999999882311</cx:pt>
          <cx:pt idx="668">0.0069699999999954798</cx:pt>
          <cx:pt idx="669">0.0041200000000003456</cx:pt>
          <cx:pt idx="670">0.0057500000000061391</cx:pt>
          <cx:pt idx="671">0.0066999999999950433</cx:pt>
          <cx:pt idx="672">0.004500000000007276</cx:pt>
          <cx:pt idx="673">0.0045900000000074215</cx:pt>
          <cx:pt idx="674">0.0062899999999785905</cx:pt>
          <cx:pt idx="675">0.0040300000000002001</cx:pt>
          <cx:pt idx="676">0.0064900000000136515</cx:pt>
          <cx:pt idx="677">0.0034300000000087039</cx:pt>
          <cx:pt idx="678">0.0073599999999771626</cx:pt>
          <cx:pt idx="679">0.0050999999999987722</cx:pt>
          <cx:pt idx="680">0.0045600000000263208</cx:pt>
          <cx:pt idx="681">0.0053599999999960346</cx:pt>
          <cx:pt idx="682">0.0084599999999852571</cx:pt>
          <cx:pt idx="683">0.0019700000000000273</cx:pt>
          <cx:pt idx="684">0.0070900000000051477</cx:pt>
          <cx:pt idx="685">0.0051599999999893953</cx:pt>
          <cx:pt idx="686">0.0050400000000081491</cx:pt>
          <cx:pt idx="687">0.0033899999999960073</cx:pt>
          <cx:pt idx="688">0.0066500000000075943</cx:pt>
          <cx:pt idx="689">0.0072999999999865395</cx:pt>
          <cx:pt idx="690">0.0024200000000007549</cx:pt>
          <cx:pt idx="691">0.0086100000000044474</cx:pt>
          <cx:pt idx="692">0.004860000000007858</cx:pt>
          <cx:pt idx="693">0.0051799999999957436</cx:pt>
          <cx:pt idx="694">0.0051599999999893953</cx:pt>
          <cx:pt idx="695">0.0068200000000047112</cx:pt>
          <cx:pt idx="696">0.0050400000000081491</cx:pt>
          <cx:pt idx="697">0.0047700000000077125</cx:pt>
          <cx:pt idx="698">0.0069399999999859574</cx:pt>
          <cx:pt idx="699">0.0067700000000172622</cx:pt>
          <cx:pt idx="700">0.0057199999999966167</cx:pt>
          <cx:pt idx="701">0.0045299999999883767</cx:pt>
          <cx:pt idx="702">0.0075700000000153977</cx:pt>
          <cx:pt idx="703">0.0032499999999799911</cx:pt>
          <cx:pt idx="704">0.0086700000000234922</cx:pt>
          <cx:pt idx="705">0.003719999999987067</cx:pt>
          <cx:pt idx="706">0.0057899999999904139</cx:pt>
          <cx:pt idx="707">0.0045300000000167984</cx:pt>
          <cx:pt idx="708">0.0086699999999950705</cx:pt>
          <cx:pt idx="709">0.005210000000005266</cx:pt>
          <cx:pt idx="710">0.0054299999999898318</cx:pt>
          <cx:pt idx="711">0.0064700000000073032</cx:pt>
          <cx:pt idx="712">0.0052699999999958891</cx:pt>
          <cx:pt idx="713">0.0052200000000084401</cx:pt>
          <cx:pt idx="714">0.0068199999999762895</cx:pt>
          <cx:pt idx="715">0.0068600000000174077</cx:pt>
          <cx:pt idx="716">0.0038700000000062573</cx:pt>
          <cx:pt idx="717">0.0048299999999983356</cx:pt>
          <cx:pt idx="718">0.0065799999999853753</cx:pt>
          <cx:pt idx="719">0.0051300000000082946</cx:pt>
          <cx:pt idx="720">0.0052200000000084401</cx:pt>
          <cx:pt idx="721">0.0047899999999856391</cx:pt>
          <cx:pt idx="722">0.0063200000000165346</cx:pt>
          <cx:pt idx="723">0.004199999999997317</cx:pt>
          <cx:pt idx="724">0.0090299999999956526</cx:pt>
          <cx:pt idx="725">0.0016399999999805459</cx:pt>
          <cx:pt idx="726">0.0064100000000166801</cx:pt>
          <cx:pt idx="727">0.0065899999999885495</cx:pt>
          <cx:pt idx="728">0.0056000000000153705</cx:pt>
          <cx:pt idx="729">0.0059899999999970532</cx:pt>
          <cx:pt idx="730">0.0039299999999968804</cx:pt>
          <cx:pt idx="731">0.0047099999999886677</cx:pt>
          <cx:pt idx="732">0.0061400000000162436</cx:pt>
          <cx:pt idx="733">0.0053099999999801639</cx:pt>
          <cx:pt idx="734">0.0062800000000038381</cx:pt>
          <cx:pt idx="735">0.0055499999999994998</cx:pt>
          <cx:pt idx="736">0.0050300000000049749</cx:pt>
          <cx:pt idx="737">0.0052500000000179625</cx:pt>
          <cx:pt idx="738">0.0054199999999866577</cx:pt>
          <cx:pt idx="739">0.0062599999999974898</cx:pt>
          <cx:pt idx="740">0.0066800000000171167</cx:pt>
          <cx:pt idx="741">0.0050299999999765532</cx:pt>
          <cx:pt idx="742">0.0060200000000065756</cx:pt>
          <cx:pt idx="743">0.0043300000000101591</cx:pt>
          <cx:pt idx="744">0.0089399999999955071</cx:pt>
          <cx:pt idx="745">0.0027100000000075397</cx:pt>
          <cx:pt idx="746">0.0078099999999778902</cx:pt>
          <cx:pt idx="747">0.00238000000001648</cx:pt>
          <cx:pt idx="748">0.0097800000000063392</cx:pt>
          <cx:pt idx="749">0.00079999999999813554</cx:pt>
          <cx:pt idx="750">0.0082599999999786178</cx:pt>
          <cx:pt idx="751">0.0050300000000049749</cx:pt>
          <cx:pt idx="752">0.0061699999999973443</cx:pt>
          <cx:pt idx="753">0.0041700000000162163</cx:pt>
          <cx:pt idx="754">0.008049999999997226</cx:pt>
          <cx:pt idx="755">0.0049500000000080036</cx:pt>
          <cx:pt idx="756">0.0045299999999883767</cx:pt>
          <cx:pt idx="757">0.0077200000000061664</cx:pt>
          <cx:pt idx="758">0.0055999999999869488</cx:pt>
          <cx:pt idx="759">0.0052400000000147884</cx:pt>
          <cx:pt idx="760">0.0067099999999982174</cx:pt>
          <cx:pt idx="761">0.0072999999999865395</cx:pt>
          <cx:pt idx="762">0.0038800000000094315</cx:pt>
          <cx:pt idx="763">0.0065199999999947522</cx:pt>
          <cx:pt idx="764">0.0064700000000073032</cx:pt>
          <cx:pt idx="765">0.004500000000007276</cx:pt>
          <cx:pt idx="766">0.0070299999999861029</cx:pt>
          <cx:pt idx="767">0.0068899999999985084</cx:pt>
          <cx:pt idx="768">0.0046499999999980446</cx:pt>
          <cx:pt idx="769">0.0071800000000052933</cx:pt>
          <cx:pt idx="770">0.0046199999999885222</cx:pt>
          <cx:pt idx="771">0.0069400000000143791</cx:pt>
          <cx:pt idx="772">0.0055800000000090222</cx:pt>
          <cx:pt idx="773">0.006729999999976144</cx:pt>
          <cx:pt idx="774">0.0065300000000263481</cx:pt>
          <cx:pt idx="775">0.0053299999999865122</cx:pt>
          <cx:pt idx="776">0.0063199999999881129</cx:pt>
          <cx:pt idx="777">0.0059900000000254749</cx:pt>
          <cx:pt idx="778">0.0068299999999794636</cx:pt>
          <cx:pt idx="779">0.0060799999999971988</cx:pt>
          <cx:pt idx="780">0.0055100000000152249</cx:pt>
          <cx:pt idx="781">0.0066999999999950433</cx:pt>
          <cx:pt idx="782">0.0049500000000080036</cx:pt>
          <cx:pt idx="783">0.0081099999999878492</cx:pt>
          <cx:pt idx="784">0.0054499999999961801</cx:pt>
          <cx:pt idx="785">0.0073900000000151067</cx:pt>
          <cx:pt idx="786">0.0041099999999971715</cx:pt>
          <cx:pt idx="787">0.0067999999999983629</cx:pt>
          <cx:pt idx="788">0.0075400000000058753</cx:pt>
          <cx:pt idx="789">0.0053299999999865122</cx:pt>
          <cx:pt idx="790">0.0081100000000162709</cx:pt>
          <cx:pt idx="791">0.0056899999999870943</cx:pt>
          <cx:pt idx="792">0.0066199999999980719</cx:pt>
          <cx:pt idx="793">0.0083400000000040109</cx:pt>
          <cx:pt idx="794">0.0045299999999883767</cx:pt>
          <cx:pt idx="795">0.0065900000000169712</cx:pt>
          <cx:pt idx="796">0.0058699999999873853</cx:pt>
          <cx:pt idx="797">0.0069200000000080308</cx:pt>
          <cx:pt idx="798">0.0069100000000048567</cx:pt>
          <cx:pt idx="799">0.0070000000000050022</cx:pt>
          <cx:pt idx="800">0.0061399999999878219</cx:pt>
          <cx:pt idx="801">0.0069499999999891315</cx:pt>
          <cx:pt idx="802">0.0067300000000045657</cx:pt>
          <cx:pt idx="803">0.0077200000000061664</cx:pt>
          <cx:pt idx="804">0.0047999999999888132</cx:pt>
          <cx:pt idx="805">0.0080400000000224736</cx:pt>
          <cx:pt idx="806">0.0066499999999791726</cx:pt>
          <cx:pt idx="807">0.0083199999999976626</cx:pt>
          <cx:pt idx="808">0.0055100000000152249</cx:pt>
          <cx:pt idx="809">0.0080199999999877036</cx:pt>
          <cx:pt idx="810">0.0055700000000058481</cx:pt>
          <cx:pt idx="811">0.0084300000000041564</cx:pt>
          <cx:pt idx="812">0.004379999999997608</cx:pt>
          <cx:pt idx="813">0.010170000000016444</cx:pt>
          <cx:pt idx="814">0.0048499999999762622</cx:pt>
          <cx:pt idx="815">0.0083800000000167074</cx:pt>
          <cx:pt idx="816">0.0045299999999883767</cx:pt>
          <cx:pt idx="817">0.009180000000014843</cx:pt>
          <cx:pt idx="818">0.006909999999976435</cx:pt>
          <cx:pt idx="819">0.0058100000000251839</cx:pt>
          <cx:pt idx="820">0.0075099999999963529</cx:pt>
          <cx:pt idx="821">0.0069799999999986539</cx:pt>
          <cx:pt idx="822">0.0046499999999980446</cx:pt>
          <cx:pt idx="823">0.0092099999999959437</cx:pt>
          <cx:pt idx="824">0.0036000000000058208</cx:pt>
          <cx:pt idx="825">0.0066499999999791726</cx:pt>
          <cx:pt idx="826">0.0069700000000239015</cx:pt>
          <cx:pt idx="827">0.0067099999999982174</cx:pt>
          <cx:pt idx="828">0.0063700000000039836</cx:pt>
          <cx:pt idx="829">0.0074599999999804822</cx:pt>
          <cx:pt idx="830">0.0031800000000146156</cx:pt>
          <cx:pt idx="831">0.0096000000000060481</cx:pt>
          <cx:pt idx="832">0.0050099999999986267</cx:pt>
          <cx:pt idx="833">0.0096799999999745978</cx:pt>
          <cx:pt idx="834">0.0034900000000277487</cx:pt>
          <cx:pt idx="835">0.0073599999999771626</cx:pt>
          <cx:pt idx="836">0.0060200000000065756</cx:pt>
          <cx:pt idx="837">0.0076600000000155433</cx:pt>
          <cx:pt idx="838">0.0069999999999765805</cx:pt>
          <cx:pt idx="839">0.0079300000000159798</cx:pt>
          <cx:pt idx="840">0.003669999999999618</cx:pt>
          <cx:pt idx="841">0.0074199999999962074</cx:pt>
          <cx:pt idx="842">0.0048899999999889587</cx:pt>
          <cx:pt idx="843">0.0093500000000119599</cx:pt>
          <cx:pt idx="844">0.0042899999999974625</cx:pt>
          <cx:pt idx="845">0.0059400000000096043</cx:pt>
          <cx:pt idx="846">0.0078299999999842385</cx:pt>
          <cx:pt idx="847">0.0054300000000182536</cx:pt>
          <cx:pt idx="848">0.0068799999999953343</cx:pt>
          <cx:pt idx="849">0.0069199999999796091</cx:pt>
          <cx:pt idx="850">0.0073300000000244836</cx:pt>
          <cx:pt idx="851">0.006909999999976435</cx:pt>
          <cx:pt idx="852">0.0058400000000062846</cx:pt>
          <cx:pt idx="853">0.0087900000000047385</cx:pt>
          <cx:pt idx="854">0.0067699999999888405</cx:pt>
          <cx:pt idx="855">0.0062300000000163891</cx:pt>
          <cx:pt idx="856">0.0066099999999948977</cx:pt>
          <cx:pt idx="857">0.0059899999999970532</cx:pt>
          <cx:pt idx="858">0.0076300000000060209</cx:pt>
          <cx:pt idx="859">0.0065299999999979264</cx:pt>
          <cx:pt idx="860">0.0062900000000070122</cx:pt>
          <cx:pt idx="861">0.0083699999999851116</cx:pt>
          <cx:pt idx="862">0.0050400000000081491</cx:pt>
          <cx:pt idx="863">0.0084899999999947795</cx:pt>
          <cx:pt idx="864">0.0060799999999971988</cx:pt>
          <cx:pt idx="865">0.0058099999999967622</cx:pt>
          <cx:pt idx="866">0.0089499999999986812</cx:pt>
          <cx:pt idx="867">0.0060800000000256205</cx:pt>
          <cx:pt idx="868">0.0090799999999831016</cx:pt>
          <cx:pt idx="869">0.0057899999999904139</cx:pt>
          <cx:pt idx="870">0.0079500000000223281</cx:pt>
          <cx:pt idx="871">0.0041499999999814463</cx:pt>
          <cx:pt idx="872">0.0073900000000151067</cx:pt>
          <cx:pt idx="873">0.0056600000000059936</cx:pt>
          <cx:pt idx="874">0.0065299999999979264</cx:pt>
          <cx:pt idx="875">0.0051799999999957436</cx:pt>
          <cx:pt idx="876">0.0058699999999873853</cx:pt>
          <cx:pt idx="877">0.005870000000015807</cx:pt>
          <cx:pt idx="878">0.007389999999986685</cx:pt>
          <cx:pt idx="879">0.0071000000000083219</cx:pt>
          <cx:pt idx="880">0.0050300000000049749</cx:pt>
          <cx:pt idx="881">0.0067099999999982174</cx:pt>
          <cx:pt idx="882">0.0064399999999977808</cx:pt>
          <cx:pt idx="883">0.0066099999999948977</cx:pt>
          <cx:pt idx="884">0.0074500000000057298</cx:pt>
          <cx:pt idx="885">0.0054000000000087311</cx:pt>
          <cx:pt idx="886">0.0067899999999951888</cx:pt>
          <cx:pt idx="887">0.0058999999999969077</cx:pt>
          <cx:pt idx="888">0.0074500000000057298</cx:pt>
          <cx:pt idx="889">0.007569999999986976</cx:pt>
          <cx:pt idx="890">0.0059100000000000819</cx:pt>
          <cx:pt idx="891">0.0070900000000051477</cx:pt>
          <cx:pt idx="892">0.0073600000000055843</cx:pt>
          <cx:pt idx="893">0.0062899999999785905</cx:pt>
          <cx:pt idx="894">0.0079500000000223281</cx:pt>
          <cx:pt idx="895">0.0043900000000007822</cx:pt>
          <cx:pt idx="896">0.0083699999999851116</cx:pt>
          <cx:pt idx="897">0.0062300000000163891</cx:pt>
          <cx:pt idx="898">0.0073299999999960619</cx:pt>
          <cx:pt idx="899">0.0063499999999976353</cx:pt>
          <cx:pt idx="900">0.0085499999999854026</cx:pt>
          <cx:pt idx="901">0.0062599999999974898</cx:pt>
          <cx:pt idx="902">0.0074200000000246291</cx:pt>
          <cx:pt idx="903">0.0077499999999872671</cx:pt>
          <cx:pt idx="904">0.0066500000000075943</cx:pt>
          <cx:pt idx="905">0.0070900000000051477</cx:pt>
          <cx:pt idx="906">0.0066099999999948977</cx:pt>
          <cx:pt idx="907">0.0074799999999868305</cx:pt>
          <cx:pt idx="908">0.0070100000000081764</cx:pt>
          <cx:pt idx="909">0.0076300000000060209</cx:pt>
          <cx:pt idx="910">0.0077499999999872671</cx:pt>
          <cx:pt idx="911">0.0073600000000055843</cx:pt>
          <cx:pt idx="912">0.0071199999999862484</cx:pt>
          <cx:pt idx="913">0.010340000000013561</cx:pt>
          <cx:pt idx="914">0.0069200000000080308</cx:pt>
          <cx:pt idx="915">0.010369999999994661</cx:pt>
          <cx:pt idx="916">0.0053000000000054115</cx:pt>
          <cx:pt idx="917">0.010019999999997253</cx:pt>
          <cx:pt idx="918">0.0078000000000031378</cx:pt>
          <cx:pt idx="919">0.0087099999999793454</cx:pt>
          <cx:pt idx="920">0.0075700000000153977</cx:pt>
          <cx:pt idx="921">0.0082199999999943429</cx:pt>
          <cx:pt idx="922">0.0089999999999861302</cx:pt>
          <cx:pt idx="923">0.0084700000000168529</cx:pt>
          <cx:pt idx="924">0.0062499999999943157</cx:pt>
          <cx:pt idx="925">0.011660000000006221</cx:pt>
          <cx:pt idx="926">0.0068799999999953343</cx:pt>
          <cx:pt idx="927">0.0084600000000136788</cx:pt>
          <cx:pt idx="928">0.0083799999999882857</cx:pt>
          <cx:pt idx="929">0.012550000000004502</cx:pt>
          <cx:pt idx="930">0.005089999999995598</cx:pt>
          <cx:pt idx="931">0.0093599999999867123</cx:pt>
          <cx:pt idx="932">0.0094800000000248019</cx:pt>
          <cx:pt idx="933">0.0049999999999954525</cx:pt>
          <cx:pt idx="934">0.0067699999999888405</cx:pt>
          <cx:pt idx="935">0.0079300000000159798</cx:pt>
          <cx:pt idx="936">0.0082199999999943429</cx:pt>
          <cx:pt idx="937">0.0053999999999803094</cx:pt>
          <cx:pt idx="938">0.006880000000023756</cx:pt>
          <cx:pt idx="939">0.0082599999999786178</cx:pt>
          <cx:pt idx="940">0.006220000000013215</cx:pt>
          <cx:pt idx="941">0.0064399999999977808</cx:pt>
          <cx:pt idx="942">0.0084099999999978081</cx:pt>
          <cx:pt idx="943">0.0088200000000142609</cx:pt>
          <cx:pt idx="944">0.0049999999999954525</cx:pt>
          <cx:pt idx="945">0.0084999999999979536</cx:pt>
          <cx:pt idx="946">0.0070000000000050022</cx:pt>
          <cx:pt idx="947">0.0055399999999963256</cx:pt>
          <cx:pt idx="948">0.0077799999999967895</cx:pt>
          <cx:pt idx="949">0.0060200000000065756</cx:pt>
          <cx:pt idx="950">0.0095399999999870033</cx:pt>
          <cx:pt idx="951">0.0033999999999991815</cx:pt>
          <cx:pt idx="952">0.01018999999999437</cx:pt>
          <cx:pt idx="953">0.0044699999999977535</cx:pt>
          <cx:pt idx="954">0.0087600000000236378</cx:pt>
          <cx:pt idx="955">0.0052199999999800184</cx:pt>
          <cx:pt idx="956">0.0083400000000040109</cx:pt>
          <cx:pt idx="957">0.0062599999999974898</cx:pt>
          <cx:pt idx="958">0.0055399999999963256</cx:pt>
          <cx:pt idx="959">0.0091199999999957981</cx:pt>
          <cx:pt idx="960">0.0068600000000174077</cx:pt>
          <cx:pt idx="961">0.0080099999999845295</cx:pt>
          <cx:pt idx="962">0.0066800000000171167</cx:pt>
          <cx:pt idx="963">0.0070900000000051477</cx:pt>
          <cx:pt idx="964">0.0092699999999865668</cx:pt>
          <cx:pt idx="965">0.0044399999999882311</cx:pt>
          <cx:pt idx="966">0.009660000000025093</cx:pt>
          <cx:pt idx="967">0.0065299999999979264</cx:pt>
          <cx:pt idx="968">0.0066400000000044201</cx:pt>
          <cx:pt idx="969">0.0081099999999878492</cx:pt>
          <cx:pt idx="970">0.0082799999999849661</cx:pt>
          <cx:pt idx="971">0.005870000000015807</cx:pt>
          <cx:pt idx="972">0.0082600000000070395</cx:pt>
          <cx:pt idx="973">0.0071199999999862484</cx:pt>
          <cx:pt idx="974">0.0066500000000075943</cx:pt>
          <cx:pt idx="975">0.0097999999999842657</cx:pt>
          <cx:pt idx="976">0.0042300000000068394</cx:pt>
          <cx:pt idx="977">0.010700000000014143</cx:pt>
          <cx:pt idx="978">0.0041499999999814463</cx:pt>
          <cx:pt idx="979">0.0096500000000219188</cx:pt>
          <cx:pt idx="980">0.0072999999999865395</cx:pt>
          <cx:pt idx="981">0.0055199999999899774</cx:pt>
          <cx:pt idx="982">0.0079200000000128057</cx:pt>
          <cx:pt idx="983">0.0058999999999969077</cx:pt>
          <cx:pt idx="984">0.0087399999999888678</cx:pt>
          <cx:pt idx="985">0.0059900000000254749</cx:pt>
          <cx:pt idx="986">0.0081899999999848205</cx:pt>
          <cx:pt idx="987">0.0053100000000085856</cx:pt>
          <cx:pt idx="988">0.0060799999999971988</cx:pt>
          <cx:pt idx="989">0.0064899999999852298</cx:pt>
          <cx:pt idx="990">0.0072499999999990905</cx:pt>
          <cx:pt idx="991">0.0084000000000230557</cx:pt>
          <cx:pt idx="992">0.006909999999976435</cx:pt>
          <cx:pt idx="993">0.0074000000000182808</cx:pt>
          <cx:pt idx="994">0.0065799999999853753</cx:pt>
          <cx:pt idx="995">0.0064100000000166801</cx:pt>
          <cx:pt idx="996">0.0092099999999959437</cx:pt>
          <cx:pt idx="997">0.0051200000000051205</cx:pt>
          <cx:pt idx="998">0.010109999999997399</cx:pt>
          <cx:pt idx="999">0.0020800000000065211</cx:pt>
          <cx:pt idx="1000">0.0096599999999966712</cx:pt>
          <cx:pt idx="1001">0.0054800000000057025</cx:pt>
          <cx:pt idx="1002">0.0081399999999973716</cx:pt>
          <cx:pt idx="1003">0.0066499999999791726</cx:pt>
          <cx:pt idx="1004">0.0065200000000231739</cx:pt>
          <cx:pt idx="1005">0.0075099999999963529</cx:pt>
          <cx:pt idx="1006">0.0064699999999788815</cx:pt>
          <cx:pt idx="1007">0.0076000000000249202</cx:pt>
          <cx:pt idx="1008">0.0061399999999878219</cx:pt>
          <cx:pt idx="1009">0.0079000000000064574</cx:pt>
          <cx:pt idx="1010">0.0046700000000043929</cx:pt>
          <cx:pt idx="1011">0.010259999999988167</cx:pt>
          <cx:pt idx="1012">0.0054499999999961801</cx:pt>
          <cx:pt idx="1013">0.0063800000000071577</cx:pt>
          <cx:pt idx="1014">0.0077799999999967895</cx:pt>
          <cx:pt idx="1015">0.0085200000000043019</cx:pt>
          <cx:pt idx="1016">0.0052499999999895408</cx:pt>
          <cx:pt idx="1017">0.0077400000000125146</cx:pt>
          <cx:pt idx="1018">0.0068299999999794636</cx:pt>
          <cx:pt idx="1019">0.0073900000000151067</cx:pt>
          <cx:pt idx="1020">0.0076300000000060209</cx:pt>
          <cx:pt idx="1021">0.0074199999999962074</cx:pt>
          <cx:pt idx="1022">0.008399999999994634</cx:pt>
          <cx:pt idx="1023">0.0077200000000061664</cx:pt>
          <cx:pt idx="1024">0.0062900000000070122</cx:pt>
          <cx:pt idx="1025">0.0083199999999976626</cx:pt>
          <cx:pt idx="1026">0.0072699999999770171</cx:pt>
          <cx:pt idx="1027">0.0087000000000045929</cx:pt>
          <cx:pt idx="1028">0.0066500000000075943</cx:pt>
          <cx:pt idx="1029">0.0068200000000047112</cx:pt>
          <cx:pt idx="1030">0.008350000000007185</cx:pt>
          <cx:pt idx="1031">0.0069999999999765805</cx:pt>
          <cx:pt idx="1032">0.0093000000000245109</cx:pt>
          <cx:pt idx="1033">0.0059899999999970532</cx:pt>
          <cx:pt idx="1034">0.009410000000002583</cx:pt>
          <cx:pt idx="1035">0.0074899999999900047</cx:pt>
          <cx:pt idx="1036">0.0081899999999848205</cx:pt>
          <cx:pt idx="1037">0.0089400000000239288</cx:pt>
          <cx:pt idx="1038">0.0064999999999884039</cx:pt>
          <cx:pt idx="1039">0.010400000000004184</cx:pt>
          <cx:pt idx="1040">0.0050400000000081491</cx:pt>
          <cx:pt idx="1041">0.010869999999982838</cx:pt>
          <cx:pt idx="1042">0.0052799999999990632</cx:pt>
          <cx:pt idx="1043">0.009770000000003165</cx:pt>
          <cx:pt idx="1044">0.0058500000000094587</cx:pt>
          <cx:pt idx="1045">0.0078599999999937609</cx:pt>
          <cx:pt idx="1046">0.0081999999999879947</cx:pt>
          <cx:pt idx="1047">0.0064700000000073032</cx:pt>
          <cx:pt idx="1048">0.0093500000000119599</cx:pt>
          <cx:pt idx="1049">0.0052799999999990632</cx:pt>
          <cx:pt idx="1050">0.0071499999999957708</cx:pt>
          <cx:pt idx="1051">0.0075999999999964984</cx:pt>
          <cx:pt idx="1052">0.0087300000000141154</cx:pt>
          <cx:pt idx="1053">0.0061699999999973443</cx:pt>
          <cx:pt idx="1054">0.0074499999999773081</cx:pt>
          <cx:pt idx="1055">0.0081400000000257933</cx:pt>
          <cx:pt idx="1056">0.007389999999986685</cx:pt>
          <cx:pt idx="1057">0.0082800000000133878</cx:pt>
          <cx:pt idx="1058">0.0067999999999983629</cx:pt>
          <cx:pt idx="1059">0.0077799999999967895</cx:pt>
          <cx:pt idx="1060">0.0054800000000057025</cx:pt>
          <cx:pt idx="1061">0.0097799999999779175</cx:pt>
          <cx:pt idx="1062">0.0053300000000149339</cx:pt>
          <cx:pt idx="1063">0.0083199999999976626</cx:pt>
          <cx:pt idx="1064">0.0071499999999957708</cx:pt>
          <cx:pt idx="1065">0.0069400000000143791</cx:pt>
          <cx:pt idx="1066">0.0079899999999781812</cx:pt>
          <cx:pt idx="1067">0.0064100000000166801</cx:pt>
          <cx:pt idx="1068">0.0085200000000043019</cx:pt>
          <cx:pt idx="1069">0.0057799999999872398</cx:pt>
          <cx:pt idx="1070">0.0082899999999881402</cx:pt>
          <cx:pt idx="1071">0.0054800000000057025</cx:pt>
          <cx:pt idx="1072">0.0099800000000129785</cx:pt>
          <cx:pt idx="1073">0.006859999999988986</cx:pt>
          <cx:pt idx="1074">0.0081100000000162709</cx:pt>
          <cx:pt idx="1075">0.0074799999999868305</cx:pt>
          <cx:pt idx="1076">0.0067899999999951888</cx:pt>
          <cx:pt idx="1077">0.0066500000000075943</cx:pt>
          <cx:pt idx="1078">0.0082799999999849661</cx:pt>
          <cx:pt idx="1079">0.0073600000000055843</cx:pt>
          <cx:pt idx="1080">0.008350000000007185</cx:pt>
          <cx:pt idx="1081">0.0064399999999977808</cx:pt>
          <cx:pt idx="1082">0.0095599999999933516</cx:pt>
          <cx:pt idx="1083">0.0069500000000175532</cx:pt>
          <cx:pt idx="1084">0.0093200000000024374</cx:pt>
          <cx:pt idx="1085">0.0050999999999987722</cx:pt>
          <cx:pt idx="1086">0.0098899999999844113</cx:pt>
          <cx:pt idx="1087">0.0074500000000057298</cx:pt>
          <cx:pt idx="1088">0.006859999999988986</cx:pt>
          <cx:pt idx="1089">0.0093000000000245109</cx:pt>
          <cx:pt idx="1090">0.006199999999978445</cx:pt>
          <cx:pt idx="1091">0.0080100000000129512</cx:pt>
          <cx:pt idx="1092">0.0071299999999894226</cx:pt>
          <cx:pt idx="1093">0.0090299999999956526</cx:pt>
          <cx:pt idx="1094">0.0059300000000064301</cx:pt>
          <cx:pt idx="1095">0.0092400000000054661</cx:pt>
          <cx:pt idx="1096">0.0061100000000067212</cx:pt>
          <cx:pt idx="1097">0.007919999999984384</cx:pt>
          <cx:pt idx="1098">0.0052500000000179625</cx:pt>
          <cx:pt idx="1099">0.010459999999994807</cx:pt>
          <cx:pt idx="1100">0.0067599999999856664</cx:pt>
          <cx:pt idx="1101">0.0065600000000074488</cx:pt>
          <cx:pt idx="1102">0.0065600000000074488</cx:pt>
          <cx:pt idx="1103">0.0086399999999855481</cx:pt>
          <cx:pt idx="1104">0.0082800000000133878</cx:pt>
          <cx:pt idx="1105">0.0068300000000078853</cx:pt>
          <cx:pt idx="1106">0.0089099999999859847</cx:pt>
          <cx:pt idx="1107">0.0084899999999947795</cx:pt>
          <cx:pt idx="1108">0.0041800000000193904</cx:pt>
          <cx:pt idx="1109">0.010009999999994079</cx:pt>
          <cx:pt idx="1110">0.0064999999999884039</cx:pt>
          <cx:pt idx="1111">0.0065199999999947522</cx:pt>
          <cx:pt idx="1112">0.0079900000000066029</cx:pt>
          <cx:pt idx="1113">0.0065000000000168257</cx:pt>
          <cx:pt idx="1114">0.0070599999999956253</cx:pt>
          <cx:pt idx="1115">0.008880000000004884</cx:pt>
          <cx:pt idx="1116">0.007089999999976726</cx:pt>
          <cx:pt idx="1117">0.0076300000000060209</cx:pt>
          <cx:pt idx="1118">0.0079000000000064574</cx:pt>
          <cx:pt idx="1119">0.008350000000007185</cx:pt>
          <cx:pt idx="1120">0.0046999999999854936</cx:pt>
          <cx:pt idx="1121">0.0084700000000168529</cx:pt>
          <cx:pt idx="1122">0.0084899999999947795</cx:pt>
          <cx:pt idx="1123">0.007209999999986394</cx:pt>
          <cx:pt idx="1124">0.0043300000000101591</cx:pt>
          <cx:pt idx="1125">0.007389999999986685</cx:pt>
          <cx:pt idx="1126">0.0010400000000174714</cx:pt>
          <cx:pt idx="1127">0</cx:pt>
          <cx:pt idx="1128">0.0024399999999786814</cx:pt>
          <cx:pt idx="1129">0</cx:pt>
          <cx:pt idx="1130">0</cx:pt>
          <cx:pt idx="1131">0.00051000000001977241</cx:pt>
          <cx:pt idx="1132">0.00065999999998211933</cx:pt>
          <cx:pt idx="1133">0.001010000000007949</cx:pt>
          <cx:pt idx="1134">0</cx:pt>
          <cx:pt idx="1135">0.00059999999999149622</cx:pt>
          <cx:pt idx="1136">0</cx:pt>
          <cx:pt idx="1137">0.00029000000000678483</cx:pt>
          <cx:pt idx="1138">0.0012499999999988631</cx:pt>
          <cx:pt idx="1139">0</cx:pt>
          <cx:pt idx="1140">0</cx:pt>
          <cx:pt idx="1141">0.00063000000000101863</cx:pt>
          <cx:pt idx="1142">3.000000000952241e-05</cx:pt>
          <cx:pt idx="1143">0.00050999999999135071</cx:pt>
          <cx:pt idx="1144">0.0011599999999987176</cx:pt>
          <cx:pt idx="1145">0.0017300000000091131</cx:pt>
          <cx:pt idx="1146">0.0078100000000063119</cx:pt>
          <cx:pt idx="1147">0.0027999999999792635</cx:pt>
          <cx:pt idx="1148">0.0048299999999983356</cx:pt>
          <cx:pt idx="1149">0.0016600000000153159</cx:pt>
          <cx:pt idx="1150">0.0022700000000099863</cx:pt>
          <cx:pt idx="1151">0.0053299999999865122</cx:pt>
          <cx:pt idx="1152">0.0066500000000075943</cx:pt>
          <cx:pt idx="1153">0.0062000000000068667</cx:pt>
          <cx:pt idx="1154">0.0081299999999941974</cx:pt>
          <cx:pt idx="1155">0.0081699999999784723</cx:pt>
          <cx:pt idx="1156">0.0070300000000145246</cx:pt>
          <cx:pt idx="1157">0.0065299999999979264</cx:pt>
          <cx:pt idx="1158">0.0089100000000144064</cx:pt>
          <cx:pt idx="1159">0.0061099999999782995</cx:pt>
          <cx:pt idx="1160">0.0062300000000163891</cx:pt>
          <cx:pt idx="1161">0.010310000000004038</cx:pt>
          <cx:pt idx="1162">0.0053699999999992087</cx:pt>
          <cx:pt idx="1163">0.0059899999999970532</cx:pt>
          <cx:pt idx="1164">0.0065500000000042746</cx:pt>
          <cx:pt idx="1165">0.0085899999999980992</cx:pt>
          <cx:pt idx="1166">0.0054199999999866577</cx:pt>
          <cx:pt idx="1167">0.0086100000000044474</cx:pt>
          <cx:pt idx="1168">0.0069200000000080308</cx:pt>
          <cx:pt idx="1169">0.0052699999999958891</cx:pt>
          <cx:pt idx="1170">0.0063499999999976353</cx:pt>
          <cx:pt idx="1171">0.0087299999999856936</cx:pt>
          <cx:pt idx="1172">0.0076300000000060209</cx:pt>
          <cx:pt idx="1173">0.0077200000000061664</cx:pt>
          <cx:pt idx="1174">0.0062299999999879674</cx:pt>
          <cx:pt idx="1175">0.0078100000000063119</cx:pt>
          <cx:pt idx="1176">0.0045300000000167984</cx:pt>
          <cx:pt idx="1177">0.0084899999999947795</cx:pt>
          <cx:pt idx="1178">0.0083499999999787633</cx:pt>
          <cx:pt idx="1179">0.0040800000000160708</cx:pt>
          <cx:pt idx="1180">0.0042599999999879401</cx:pt>
          <cx:pt idx="1181">0.0071499999999957708</cx:pt>
          <cx:pt idx="1182">0.0068000000000267846</cx:pt>
          <cx:pt idx="1183">0.0075099999999963529</cx:pt>
          <cx:pt idx="1184">0.0077499999999872671</cx:pt>
          <cx:pt idx="1185">0.0044100000000071304</cx:pt>
          <cx:pt idx="1186">0.0070299999999861029</cx:pt>
          <cx:pt idx="1187">0.0084600000000136788</cx:pt>
          <cx:pt idx="1188">0.0088900000000080581</cx:pt>
          <cx:pt idx="1189">0.0056599999999775719</cx:pt>
          <cx:pt idx="1190">0.0076600000000155433</cx:pt>
          <cx:pt idx="1191">0.0058400000000062846</cx:pt>
          <cx:pt idx="1192">0.0092399999999770444</cx:pt>
          <cx:pt idx="1193">0.0040200000000254477</cx:pt>
          <cx:pt idx="1194">0.011119999999976926</cx:pt>
          <cx:pt idx="1195">0.0050900000000240198</cx:pt>
          <cx:pt idx="1196">0.0068299999999794636</cx:pt>
          <cx:pt idx="1197">0.0099500000000034561</cx:pt>
          <cx:pt idx="1198">0.0076600000000155433</cx:pt>
          <cx:pt idx="1199">0.0068799999999953343</cx:pt>
          <cx:pt idx="1200">0.0075099999999963529</cx:pt>
          <cx:pt idx="1201">0.0081999999999879947</cx:pt>
          <cx:pt idx="1202">0.0075099999999963529</cx:pt>
          <cx:pt idx="1203">0.0072100000000148157</cx:pt>
          <cx:pt idx="1204">0.010140000000006921</cx:pt>
          <cx:pt idx="1205">0.0050599999999860756</cx:pt>
          <cx:pt idx="1206">0.0080800000000067485</cx:pt>
          <cx:pt idx="1207">0.0083699999999851116</cx:pt>
          <cx:pt idx="1208">0.0044699999999977535</cx:pt>
          <cx:pt idx="1209">0.0072800000000086129</cx:pt>
          <cx:pt idx="1210">0.0083099999999944885</cx:pt>
          <cx:pt idx="1211">0.0076000000000249202</cx:pt>
          <cx:pt idx="1212">0.0074499999999773081</cx:pt>
          <cx:pt idx="1213">0.0071200000000146701</cx:pt>
          <cx:pt idx="1214">0.0075099999999963529</cx:pt>
          <cx:pt idx="1215">0.0092699999999865668</cx:pt>
          <cx:pt idx="1216">0.0074800000000152522</cx:pt>
          <cx:pt idx="1217">0.008350000000007185</cx:pt>
          <cx:pt idx="1218">0.0079499999999939064</cx:pt>
          <cx:pt idx="1219">0.0072199999999895681</cx:pt>
          <cx:pt idx="1220">0.0089700000000050295</cx:pt>
          <cx:pt idx="1221">0.0084899999999947795</cx:pt>
          <cx:pt idx="1222">0.0062900000000070122</cx:pt>
          <cx:pt idx="1223">0.0090299999999956526</cx:pt>
          <cx:pt idx="1224">0.0060500000000160981</cx:pt>
          <cx:pt idx="1225">0.0075999999999964984</cx:pt>
          <cx:pt idx="1226">0.0080099999999845295</cx:pt>
          <cx:pt idx="1227">0.0071300000000178443</cx:pt>
          <cx:pt idx="1228">0.0079299999999875581</cx:pt>
          <cx:pt idx="1229">0.005210000000005266</cx:pt>
          <cx:pt idx="1230">0.0096599999999966712</cx:pt>
          <cx:pt idx="1231">0.0072999999999865395</cx:pt>
          <cx:pt idx="1232">0.01135000000002151</cx:pt>
          <cx:pt idx="1233">0.0063499999999976353</cx:pt>
          <cx:pt idx="1234">0.010580000000004475</cx:pt>
          <cx:pt idx="1235">0.0072399999999959164</cx:pt>
          <cx:pt idx="1236">0.0090299999999956526</cx:pt>
          <cx:pt idx="1237">0.0083199999999976626</cx:pt>
          <cx:pt idx="1238">0.0088499999999953616</cx:pt>
          <cx:pt idx="1239">0.0069699999999954798</cx:pt>
          <cx:pt idx="1240">0.0072100000000148157</cx:pt>
          <cx:pt idx="1241">0.008049999999997226</cx:pt>
          <cx:pt idx="1242">0.0091500000000053205</cx:pt>
          <cx:pt idx="1243">0.0068799999999953343</cx:pt>
          <cx:pt idx="1244">0.0060499999999876763</cx:pt>
          <cx:pt idx="1245">0.008650000000017144</cx:pt>
          <cx:pt idx="1246">0.0074499999999773081</cx:pt>
          <cx:pt idx="1247">0.0084600000000136788</cx:pt>
          <cx:pt idx="1248">0.0092699999999865668</cx:pt>
          <cx:pt idx="1249">0.0069700000000239015</cx:pt>
          <cx:pt idx="1250">0.007869999999996935</cx:pt>
          <cx:pt idx="1251">0.0080799999999783267</cx:pt>
          <cx:pt idx="1252">0.0084900000000232012</cx:pt>
          <cx:pt idx="1253">0.0088499999999953616</cx:pt>
          <cx:pt idx="1254">0.008049999999997226</cx:pt>
          <cx:pt idx="1255">0.0084599999999852571</cx:pt>
          <cx:pt idx="1256">0.0047700000000077125</cx:pt>
          <cx:pt idx="1257">0.010130000000003747</cx:pt>
          <cx:pt idx="1258">0.0055499999999994998</cx:pt>
          <cx:pt idx="1259">0.008579999999994925</cx:pt>
          <cx:pt idx="1260">0.0073900000000151067</cx:pt>
          <cx:pt idx="1261">0.0085299999999790543</cx:pt>
          <cx:pt idx="1262">0.0080700000000035743</cx:pt>
          <cx:pt idx="1263">0.0078100000000063119</cx:pt>
          <cx:pt idx="1264">0.0085200000000043019</cx:pt>
          <cx:pt idx="1265">0.0082899999999881402</cx:pt>
          <cx:pt idx="1266">0.0073000000000149612</cx:pt>
          <cx:pt idx="1267">0.0098600000000033106</cx:pt>
          <cx:pt idx="1268">0.0090399999999988268</cx:pt>
          <cx:pt idx="1269">0.005390000000005557</cx:pt>
          <cx:pt idx="1270">0.01099999999999568</cx:pt>
          <cx:pt idx="1271">0.0056600000000059936</cx:pt>
          <cx:pt idx="1272">0.012959999999992533</cx:pt>
          <cx:pt idx="1273">0.0029799999999795546</cx:pt>
          <cx:pt idx="1274">0.011120000000005348</cx:pt>
          <cx:pt idx="1275">0.0050999999999987722</cx:pt>
          <cx:pt idx="1276">0.0092000000000211912</cx:pt>
          <cx:pt idx="1277">0.0084999999999979536</cx:pt>
          <cx:pt idx="1278">0.007569999999986976</cx:pt>
          <cx:pt idx="1279">0.0074800000000152522</cx:pt>
          <cx:pt idx="1280">0.0098599999999748889</cx:pt>
          <cx:pt idx="1281">0.0086800000000266664</cx:pt>
          <cx:pt idx="1282">0.0082199999999943429</cx:pt>
          <cx:pt idx="1283">0.0091199999999957981</cx:pt>
          <cx:pt idx="1284">0.0086399999999855481</cx:pt>
          <cx:pt idx="1285">0.0063200000000165346</cx:pt>
          <cx:pt idx="1286">0.008880000000004884</cx:pt>
          <cx:pt idx="1287">0.0084699999999884312</cx:pt>
          <cx:pt idx="1288">0.005210000000005266</cx:pt>
          <cx:pt idx="1289">0.0090299999999956526</cx:pt>
          <cx:pt idx="1290">0.0060499999999876763</cx:pt>
          <cx:pt idx="1291">0.009360000000015134</cx:pt>
          <cx:pt idx="1292">0.0078399999999874126</cx:pt>
          <cx:pt idx="1293">0.0094700000000216278</cx:pt>
          <cx:pt idx="1294">0.006379999999978736</cx:pt>
          <cx:pt idx="1295">0.0096000000000060481</cx:pt>
          <cx:pt idx="1296">0.0070599999999956253</cx:pt>
          <cx:pt idx="1297">0.01115000000001487</cx:pt>
          <cx:pt idx="1298">0.0058699999999873853</cx:pt>
          <cx:pt idx="1299">0.0092099999999959437</cx:pt>
          <cx:pt idx="1300">0.0066100000000233194</cx:pt>
          <cx:pt idx="1301">0.0095999999999776264</cx:pt>
          <cx:pt idx="1302">0.0082299999999975171</cx:pt>
          <cx:pt idx="1303">0.0076800000000218915</cx:pt>
          <cx:pt idx="1304">0.0069799999999986539</cx:pt>
          <cx:pt idx="1305">0.0079599999999970805</cx:pt>
          <cx:pt idx="1306">0.0081600000000037198</cx:pt>
          <cx:pt idx="1307">0.0086399999999855481</cx:pt>
          <cx:pt idx="1308">0.0062599999999974898</cx:pt>
          <cx:pt idx="1309">0.0079300000000159798</cx:pt>
          <cx:pt idx="1310">0.0099199999999939337</cx:pt>
          <cx:pt idx="1311">0.0062000000000068667</cx:pt>
          <cx:pt idx="1312">0.0097199999999872944</cx:pt>
          <cx:pt idx="1313">0.009060000000005175</cx:pt>
          <cx:pt idx="1314">0.0071199999999862484</cx:pt>
          <cx:pt idx="1315">0.0083800000000167074</cx:pt>
          <cx:pt idx="1316">0.0078299999999842385</cx:pt>
          <cx:pt idx="1317">0.008170000000006894</cx:pt>
          <cx:pt idx="1318">0.0057500000000061391</cx:pt>
          <cx:pt idx="1319">0.0075999999999964984</cx:pt>
          <cx:pt idx="1320">0.0072700000000054388</cx:pt>
          <cx:pt idx="1321">0.0084699999999884312</cx:pt>
          <cx:pt idx="1322">0.0069699999999954798</cx:pt>
          <cx:pt idx="1323">0.0074500000000057298</cx:pt>
          <cx:pt idx="1324">0.0075099999999963529</cx:pt>
          <cx:pt idx="1325">0.0087300000000141154</cx:pt>
          <cx:pt idx="1326">0.0099899999999877309</cx:pt>
          <cx:pt idx="1327">0.0091500000000053205</cx:pt>
          <cx:pt idx="1328">0.0046499999999980446</cx:pt>
          <cx:pt idx="1329">0.010580000000004475</cx:pt>
          <cx:pt idx="1330">0.0074199999999962074</cx:pt>
          <cx:pt idx="1331">0.0097100000000125419</cx:pt>
          <cx:pt idx="1332">0.008049999999997226</cx:pt>
          <cx:pt idx="1333">0.0088499999999953616</cx:pt>
          <cx:pt idx="1334">0.0059899999999970532</cx:pt>
          <cx:pt idx="1335">0.0097200000000157161</cx:pt>
          <cx:pt idx="1336">0.0069999999999765805</cx:pt>
          <cx:pt idx="1337">0.0086100000000044474</cx:pt>
          <cx:pt idx="1338">0.0064399999999977808</cx:pt>
          <cx:pt idx="1339">0.0076300000000060209</cx:pt>
          <cx:pt idx="1340">0.007569999999986976</cx:pt>
          <cx:pt idx="1341">0.0098600000000033106</cx:pt>
          <cx:pt idx="1342">0.0086200000000076216</cx:pt>
          <cx:pt idx="1343">0.0086699999999950705</cx:pt>
          <cx:pt idx="1344">0.0070000000000050022</cx:pt>
          <cx:pt idx="1345">0.0077799999999967895</cx:pt>
          <cx:pt idx="1346">0.010250000000013415</cx:pt>
          <cx:pt idx="1347">0.0071199999999862484</cx:pt>
          <cx:pt idx="1348">0.0099600000000066302</cx:pt>
          <cx:pt idx="1349">0.0057199999999966167</cx:pt>
          <cx:pt idx="1350">0.0086100000000044474</cx:pt>
          <cx:pt idx="1351">0.006679999999988695</cx:pt>
          <cx:pt idx="1352">0.0098600000000033106</cx:pt>
          <cx:pt idx="1353">0.0065299999999979264</cx:pt>
          <cx:pt idx="1354">0.008170000000006894</cx:pt>
          <cx:pt idx="1355">0.0084300000000041564</cx:pt>
          <cx:pt idx="1356">0.0067699999999888405</cx:pt>
          <cx:pt idx="1357">0.010100000000022646</cx:pt>
          <cx:pt idx="1358">0.0077199999999777447</cx:pt>
          <cx:pt idx="1359">0.0083700000000135333</cx:pt>
          <cx:pt idx="1360">0.0097499999999968168</cx:pt>
          <cx:pt idx="1361">0.0086399999999855481</cx:pt>
          <cx:pt idx="1362">0.0082600000000070395</cx:pt>
          <cx:pt idx="1363">0.0097399999999936426</cx:pt>
          <cx:pt idx="1364">0.0073900000000151067</cx:pt>
          <cx:pt idx="1365">0.0071800000000052933</cx:pt>
          <cx:pt idx="1366">0.0080799999999783267</cx:pt>
          <cx:pt idx="1367">0.0082000000000164164</cx:pt>
          <cx:pt idx="1368">0.0072999999999865395</cx:pt>
          <cx:pt idx="1369">0.0073300000000244836</cx:pt>
          <cx:pt idx="1370">0.0052999999999769898</cx:pt>
          <cx:pt idx="1371">0.010760000000004766</cx:pt>
          <cx:pt idx="1372">0.0053100000000085856</cx:pt>
          <cx:pt idx="1373">0.010879999999986012</cx:pt>
          <cx:pt idx="1374">0.0061900000000036925</cx:pt>
          <cx:pt idx="1375">0.008350000000007185</cx:pt>
          <cx:pt idx="1376">0.0070000000000050022</cx:pt>
          <cx:pt idx="1377">0.0098399999999969623</cx:pt>
          <cx:pt idx="1378">0.0060200000000065756</cx:pt>
          <cx:pt idx="1379">0.0078599999999937609</cx:pt>
          <cx:pt idx="1380">0.010079999999987876</cx:pt>
          <cx:pt idx="1381">0.0072399999999959164</cx:pt>
          <cx:pt idx="1382">0.008170000000006894</cx:pt>
          <cx:pt idx="1383">0.0072700000000054388</cx:pt>
          <cx:pt idx="1384">0.007689999999996644</cx:pt>
          <cx:pt idx="1385">0.0080399999999940519</cx:pt>
          <cx:pt idx="1386">0.0090299999999956526</cx:pt>
          <cx:pt idx="1387">0.0070100000000081764</cx:pt>
          <cx:pt idx="1388">0.0073000000000149612</cx:pt>
          <cx:pt idx="1389">0.0075999999999964984</cx:pt>
          <cx:pt idx="1390">0.010400000000004184</cx:pt>
          <cx:pt idx="1391">0.0077499999999872671</cx:pt>
          <cx:pt idx="1392">0.010340000000013561</cx:pt>
          <cx:pt idx="1393">0.0079899999999781812</cx:pt>
          <cx:pt idx="1394">0.0091200000000242198</cx:pt>
          <cx:pt idx="1395">0.0079499999999939064</cx:pt>
          <cx:pt idx="1396">0.0081099999999878492</cx:pt>
          <cx:pt idx="1397">0.009770000000003165</cx:pt>
          <cx:pt idx="1398">0.0057600000000093132</cx:pt>
          <cx:pt idx="1399">0.0083400000000040109</cx:pt>
          <cx:pt idx="1400">0.0092099999999959437</cx:pt>
          <cx:pt idx="1401">0.0065299999999979264</cx:pt>
          <cx:pt idx="1402">0.010339999999985139</cx:pt>
          <cx:pt idx="1403">0.0078400000000158343</cx:pt>
          <cx:pt idx="1404">0.0082500000000038654</cx:pt>
          <cx:pt idx="1405">0.0085499999999854026</cx:pt>
          <cx:pt idx="1406">0.009540000000015425</cx:pt>
          <cx:pt idx="1407">0.0092699999999865668</cx:pt>
          <cx:pt idx="1408">0.0077799999999967895</cx:pt>
          <cx:pt idx="1409">0.0089700000000050295</cx:pt>
          <cx:pt idx="1410">0.0084300000000041564</cx:pt>
          <cx:pt idx="1411">0.008170000000006894</cx:pt>
          <cx:pt idx="1412">0.0080399999999940519</cx:pt>
          <cx:pt idx="1413">0.007460000000008904</cx:pt>
          <cx:pt idx="1414">0.0081299999999941974</cx:pt>
          <cx:pt idx="1415">0.0098399999999969623</cx:pt>
          <cx:pt idx="1416">0.0064600000000041291</cx:pt>
          <cx:pt idx="1417">0.0082899999999881402</cx:pt>
          <cx:pt idx="1418">0.008049999999997226</cx:pt>
          <cx:pt idx="1419">0.0098299999999937882</cx:pt>
          <cx:pt idx="1420">0.0080200000000161253</cx:pt>
          <cx:pt idx="1421">0.0075999999999964984</cx:pt>
          <cx:pt idx="1422">0.0087599999999952161</cx:pt>
          <cx:pt idx="1423">0.008579999999994925</cx:pt>
          <cx:pt idx="1424">0.0090000000000145519</cx:pt>
          <cx:pt idx="1425">0.0068899999999985084</cx:pt>
          <cx:pt idx="1426">0.0087000000000045929</cx:pt>
          <cx:pt idx="1427">0.0090899999999862757</cx:pt>
          <cx:pt idx="1428">0.0089399999999955071</cx:pt>
          <cx:pt idx="1429">0.0065299999999979264</cx:pt>
          <cx:pt idx="1430">0.0090000000000145519</cx:pt>
          <cx:pt idx="1431">0.0054199999999866577</cx:pt>
          <cx:pt idx="1432">0.0097200000000157161</cx:pt>
          <cx:pt idx="1433">0.0058400000000062846</cx:pt>
          <cx:pt idx="1434">0.01051999999998543</cx:pt>
          <cx:pt idx="1435">0.0071800000000052933</cx:pt>
          <cx:pt idx="1436">0.0097099999999841202</cx:pt>
          <cx:pt idx="1437">0.0070400000000176988</cx:pt>
          <cx:pt idx="1438">0.0094499999999868578</cx:pt>
          <cx:pt idx="1439">0.0070900000000051477</cx:pt>
          <cx:pt idx="1440">0.010340000000013561</cx:pt>
          <cx:pt idx="1441">0.0091499999999768988</cx:pt>
          <cx:pt idx="1442">0.0086100000000044474</cx:pt>
          <cx:pt idx="1443">0.0071800000000052933</cx:pt>
          <cx:pt idx="1444">0.0080200000000161253</cx:pt>
          <cx:pt idx="1445">0.0078999999999780357</cx:pt>
          <cx:pt idx="1446">0.0087300000000141154</cx:pt>
          <cx:pt idx="1447">0.0070299999999861029</cx:pt>
          <cx:pt idx="1448">0.0065900000000169712</cx:pt>
          <cx:pt idx="1449">0.010220000000003893</cx:pt>
          <cx:pt idx="1450">0.0062299999999879674</cx:pt>
          <cx:pt idx="1451">0.010099999999994225</cx:pt>
          <cx:pt idx="1452">0.0078100000000063119</cx:pt>
          <cx:pt idx="1453">0.0090900000000146974</cx:pt>
          <cx:pt idx="1454">0.0071499999999957708</cx:pt>
          <cx:pt idx="1455">0.0083499999999787633</cx:pt>
          <cx:pt idx="1456">0.0092100000000243654</cx:pt>
          <cx:pt idx="1457">0.0080399999999940519</cx:pt>
          <cx:pt idx="1458">0.0088599999999985357</cx:pt>
          <cx:pt idx="1459">0.0044100000000071304</cx:pt>
          <cx:pt idx="1460">0.012129999999984875</cx:pt>
          <cx:pt idx="1461">0.0050600000000144973</cx:pt>
          <cx:pt idx="1462">0.0095699999999965257</cx:pt>
          <cx:pt idx="1463">0.0068200000000047112</cx:pt>
          <cx:pt idx="1464">0.0077199999999777447</cx:pt>
          <cx:pt idx="1465">0.0068899999999985084</cx:pt>
          <cx:pt idx="1466">0.0097100000000125419</cx:pt>
          <cx:pt idx="1467">0.007389999999986685</cx:pt>
          <cx:pt idx="1468">0.0079000000000064574</cx:pt>
          <cx:pt idx="1469">0.0083199999999976626</cx:pt>
          <cx:pt idx="1470">0.010340000000013561</cx:pt>
          <cx:pt idx="1471">0.0056600000000059936</cx:pt>
          <cx:pt idx="1472">0.0098899999999844113</cx:pt>
          <cx:pt idx="1473">0.0082600000000070395</cx:pt>
          <cx:pt idx="1474">0.008880000000004884</cx:pt>
          <cx:pt idx="1475">0.0069399999999859574</cx:pt>
          <cx:pt idx="1476">0.0069200000000080308</cx:pt>
          <cx:pt idx="1477">0.0068799999999953343</cx:pt>
          <cx:pt idx="1478">0.0084999999999979536</cx:pt>
          <cx:pt idx="1479">0.0068799999999953343</cx:pt>
          <cx:pt idx="1480">0.0087300000000141154</cx:pt>
          <cx:pt idx="1481">0.0072499999999990905</cx:pt>
          <cx:pt idx="1482">0.008099999999984675</cx:pt>
          <cx:pt idx="1483">0.0053100000000085856</cx:pt>
          <cx:pt idx="1484">0.0099800000000129785</cx:pt>
          <cx:pt idx="1485">0.0072699999999770171</cx:pt>
          <cx:pt idx="1486">0.0070400000000176988</cx:pt>
          <cx:pt idx="1487">0.0087000000000045929</cx:pt>
          <cx:pt idx="1488">0.0068499999999858119</cx:pt>
          <cx:pt idx="1489">0.0096900000000061937</cx:pt>
          <cx:pt idx="1490">0.0060200000000065756</cx:pt>
          <cx:pt idx="1491">0.011049999999983129</cx:pt>
          <cx:pt idx="1492">0.0063499999999976353</cx:pt>
          <cx:pt idx="1493">0.0065900000000169712</cx:pt>
          <cx:pt idx="1494">0.0083699999999851116</cx:pt>
          <cx:pt idx="1495">0.0090900000000146974</cx:pt>
          <cx:pt idx="1496">0.0055499999999994998</cx:pt>
          <cx:pt idx="1497">0.0094699999999932061</cx:pt>
          <cx:pt idx="1498">0.0057799999999872398</cx:pt>
          <cx:pt idx="1499">0.0096900000000061937</cx:pt>
          <cx:pt idx="1500">0.0095699999999965257</cx:pt>
          <cx:pt idx="1501">0.0090900000000146974</cx:pt>
          <cx:pt idx="1502">0.0072999999999865395</cx:pt>
          <cx:pt idx="1503">0.011620000000021946</cx:pt>
          <cx:pt idx="1504">0.0072999999999865395</cx:pt>
          <cx:pt idx="1505">0.0073000000000149612</cx:pt>
          <cx:pt idx="1506">0.010969999999986157</cx:pt>
          <cx:pt idx="1507">0.0044100000000071304</cx:pt>
          <cx:pt idx="1508">0.010079999999987876</cx:pt>
          <cx:pt idx="1509">0.0061599999999941701</cx:pt>
          <cx:pt idx="1510">0.0098700000000064847</cx:pt>
          <cx:pt idx="1511">0.0061400000000162436</cx:pt>
          <cx:pt idx="1512">0.010459999999994807</cx:pt>
          <cx:pt idx="1513">0.0080199999999877036</cx:pt>
          <cx:pt idx="1514">0.0098600000000033106</cx:pt>
          <cx:pt idx="1515">0.0067400000000077398</cx:pt>
          <cx:pt idx="1516">0.0091500000000053205</cx:pt>
          <cx:pt idx="1517">0.0086399999999855481</cx:pt>
          <cx:pt idx="1518">0.0083099999999944885</cx:pt>
          <cx:pt idx="1519">0.0096599999999966712</cx:pt>
          <cx:pt idx="1520">0.0073600000000055843</cx:pt>
          <cx:pt idx="1521">0.0083099999999944885</cx:pt>
          <cx:pt idx="1522">0.0069200000000080308</cx:pt>
          <cx:pt idx="1523">0.0083400000000040109</cx:pt>
          <cx:pt idx="1524">0.007689999999996644</cx:pt>
          <cx:pt idx="1525">0.0083199999999976626</cx:pt>
          <cx:pt idx="1526">0.0074199999999962074</cx:pt>
          <cx:pt idx="1527">0.0079000000000064574</cx:pt>
          <cx:pt idx="1528">0.0072100000000148157</cx:pt>
          <cx:pt idx="1529">0.0090899999999862757</cx:pt>
          <cx:pt idx="1530">0.0072700000000054388</cx:pt>
          <cx:pt idx="1531">0.0099500000000034561</cx:pt>
          <cx:pt idx="1532">0.0072499999999990905</cx:pt>
          <cx:pt idx="1533">0.009410000000002583</cx:pt>
          <cx:pt idx="1534">0.0064699999999788815</cx:pt>
          <cx:pt idx="1535">0.009180000000014843</cx:pt>
          <cx:pt idx="1536">0.0071199999999862484</cx:pt>
          <cx:pt idx="1537">0.0073300000000244836</cx:pt>
          <cx:pt idx="1538">0.0072499999999990905</cx:pt>
          <cx:pt idx="1539">0.0079499999999939064</cx:pt>
          <cx:pt idx="1540">0.0061699999999973443</cx:pt>
          <cx:pt idx="1541">0.0081399999999973716</cx:pt>
          <cx:pt idx="1542">0.008399999999994634</cx:pt>
          <cx:pt idx="1543">0.0083800000000167074</cx:pt>
          <cx:pt idx="1544">0.0072399999999959164</cx:pt>
          <cx:pt idx="1545">0.0091199999999957981</cx:pt>
          <cx:pt idx="1546">0.0073299999999960619</cx:pt>
          <cx:pt idx="1547">0.010009999999994079</cx:pt>
          <cx:pt idx="1548">0.0073900000000151067</cx:pt>
          <cx:pt idx="1549">0.007339999999999236</cx:pt>
          <cx:pt idx="1550">0.010490000000004329</cx:pt>
          <cx:pt idx="1551">0.0058999999999969077</cx:pt>
          <cx:pt idx="1552">0.010279999999994516</cx:pt>
          <cx:pt idx="1553">0.0076300000000060209</cx:pt>
          <cx:pt idx="1554">0.0079800000000034288</cx:pt>
          <cx:pt idx="1555">0.0070399999999892771</cx:pt>
          <cx:pt idx="1556">0.0075999999999964984</cx:pt>
          <cx:pt idx="1557">0.0060799999999971988</cx:pt>
          <cx:pt idx="1558">0.0089399999999955071</cx:pt>
          <cx:pt idx="1559">0.007689999999996644</cx:pt>
          <cx:pt idx="1560">0.0073000000000149612</cx:pt>
          <cx:pt idx="1561">0.0089700000000050295</cx:pt>
          <cx:pt idx="1562">0.0080199999999877036</cx:pt>
          <cx:pt idx="1563">0.0088499999999953616</cx:pt>
          <cx:pt idx="1564">0.0065500000000042746</cx:pt>
          <cx:pt idx="1565">0.012130000000013297</cx:pt>
          <cx:pt idx="1566">0.0027199999999822921</cx:pt>
          <cx:pt idx="1567">0.012480000000010705</cx:pt>
          <cx:pt idx="1568">0.0031600000000082673</cx:pt>
          <cx:pt idx="1569">0.011179999999995971</cx:pt>
          <cx:pt idx="1570">0.0067899999999951888</cx:pt>
          <cx:pt idx="1571">0.0084400000000073305</cx:pt>
          <cx:pt idx="1572">0.0066400000000044201</cx:pt>
          <cx:pt idx="1573">0.0081699999999784723</cx:pt>
          <cx:pt idx="1574">0.0074199999999962074</cx:pt>
          <cx:pt idx="1575">0.0086100000000044474</cx:pt>
          <cx:pt idx="1576">0.0072700000000054388</cx:pt>
          <cx:pt idx="1577">0.0082299999999975171</cx:pt>
          <cx:pt idx="1578">0.008579999999994925</cx:pt>
          <cx:pt idx="1579">0.0076600000000155433</cx:pt>
          <cx:pt idx="1580">0.0078399999999874126</cx:pt>
          <cx:pt idx="1581">0.010760000000004766</cx:pt>
          <cx:pt idx="1582">0.0055700000000058481</cx:pt>
          <cx:pt idx="1583">0.0097800000000063392</cx:pt>
          <cx:pt idx="1584">0.0080700000000035743</cx:pt>
          <cx:pt idx="1585">0.0070099999999797546</cx:pt>
          <cx:pt idx="1586">0.0068799999999953343</cx:pt>
          <cx:pt idx="1587">0.0081399999999973716</cx:pt>
          <cx:pt idx="1588">0.0080400000000224736</cx:pt>
          <cx:pt idx="1589">0.0066199999999980719</cx:pt>
          <cx:pt idx="1590">0.0089099999999859847</cx:pt>
          <cx:pt idx="1591">0.0061400000000162436</cx:pt>
          <cx:pt idx="1592">0.0083099999999944885</cx:pt>
          <cx:pt idx="1593">0.0074500000000057298</cx:pt>
          <cx:pt idx="1594">0.009869999999978063</cx:pt>
          <cx:pt idx="1595">0.0067300000000045657</cx:pt>
          <cx:pt idx="1596">0.008350000000007185</cx:pt>
          <cx:pt idx="1597">0.0079599999999970805</cx:pt>
          <cx:pt idx="1598">0.0090000000000145519</cx:pt>
          <cx:pt idx="1599">0.0078000000000031378</cx:pt>
          <cx:pt idx="1600">0.0072799999999801912</cx:pt>
          <cx:pt idx="1601">0.0098000000000126875</cx:pt>
          <cx:pt idx="1602">0.0072700000000054388</cx:pt>
          <cx:pt idx="1603">0.0060799999999971988</cx:pt>
          <cx:pt idx="1604">0.0078999999999780357</cx:pt>
          <cx:pt idx="1605">0.0077200000000061664</cx:pt>
          <cx:pt idx="1606">0.0065000000000168257</cx:pt>
          <cx:pt idx="1607">0.0099500000000034561</cx:pt>
          <cx:pt idx="1608">0.0094199999999773354</cx:pt>
          <cx:pt idx="1609">0.0079300000000159798</cx:pt>
          <cx:pt idx="1610">0.009770000000003165</cx:pt>
          <cx:pt idx="1611">0.012789999999995416</cx:pt>
          <cx:pt idx="1612">0.0088199999999858392</cx:pt>
          <cx:pt idx="1613">0.015640000000018972</cx:pt>
          <cx:pt idx="1614">0.0072199999999895681</cx:pt>
          <cx:pt idx="1615">0.014270000000010441</cx:pt>
          <cx:pt idx="1616">0.0086399999999855481</cx:pt>
          <cx:pt idx="1617">0.010230000000007067</cx:pt>
          <cx:pt idx="1618">0.014270000000010441</cx:pt>
          <cx:pt idx="1619">0.0083499999999787633</cx:pt>
          <cx:pt idx="1620">0.010040000000003602</cx:pt>
          <cx:pt idx="1621">0.011060000000014725</cx:pt>
          <cx:pt idx="1622">0.0098600000000033106</cx:pt>
          <cx:pt idx="1623">0.014189999999985048</cx:pt>
          <cx:pt idx="1624">0.010009999999994079</cx:pt>
          <cx:pt idx="1625">0.0096300000000155705</cx:pt>
          <cx:pt idx="1626">0.0098600000000033106</cx:pt>
          <cx:pt idx="1627">0.011179999999995971</cx:pt>
          <cx:pt idx="1628">0.013440000000002783</cx:pt>
          <cx:pt idx="1629">0.004909999999995307</cx:pt>
          <cx:pt idx="1630">0.01677999999998292</cx:pt>
          <cx:pt idx="1631">0.0039400000000000546</cx:pt>
          <cx:pt idx="1632">0.015790000000009741</cx:pt>
          <cx:pt idx="1633">0.0043499999999880856</cx:pt>
          <cx:pt idx="1634">0.012010000000003629</cx:pt>
          <cx:pt idx="1635">0.0063200000000165346</cx:pt>
          <cx:pt idx="1636">0.0099600000000066302</cx:pt>
          <cx:pt idx="1637">0.0077099999999745705</cx:pt>
          <cx:pt idx="1638">0.0093000000000245109</cx:pt>
          <cx:pt idx="1639">0.011209999999977072</cx:pt>
          <cx:pt idx="1640">0.0082500000000038654</cx:pt>
          <cx:pt idx="1641">0.0088599999999985357</cx:pt>
          <cx:pt idx="1642">0.011050000000011551</cx:pt>
          <cx:pt idx="1643">0.0077799999999967895</cx:pt>
          <cx:pt idx="1644">0.010400000000004184</cx:pt>
          <cx:pt idx="1645">0.0080800000000067485</cx:pt>
          <cx:pt idx="1646">0.0062599999999974898</cx:pt>
          <cx:pt idx="1647">0.0089399999999955071</cx:pt>
          <cx:pt idx="1648">0.0063399999999944612</cx:pt>
          <cx:pt idx="1649">0.0094799999999963802</cx:pt>
          <cx:pt idx="1650">0.0079599999999970805</cx:pt>
          <cx:pt idx="1651">0.0091500000000053205</cx:pt>
          <cx:pt idx="1652">0.0085200000000043019</cx:pt>
          <cx:pt idx="1653">0.0091500000000053205</cx:pt>
          <cx:pt idx="1654">0.0081999999999879947</cx:pt>
          <cx:pt idx="1655">0.01016000000001327</cx:pt>
          <cx:pt idx="1656">0.0071499999999957708</cx:pt>
          <cx:pt idx="1657">0.0080199999999877036</cx:pt>
          <cx:pt idx="1658">0.0090299999999956526</cx:pt>
          <cx:pt idx="1659">0.0096000000000060481</cx:pt>
          <cx:pt idx="1660">0.008579999999994925</cx:pt>
          <cx:pt idx="1661">0.0079300000000159798</cx:pt>
          <cx:pt idx="1662">0.0085499999999854026</cx:pt>
          <cx:pt idx="1663">0.0083700000000135333</cx:pt>
          <cx:pt idx="1664">0.0074799999999868305</cx:pt>
          <cx:pt idx="1665">0.0082900000000165619</cx:pt>
          <cx:pt idx="1666">0.0081600000000037198</cx:pt>
          <cx:pt idx="1667">0.006859999999988986</cx:pt>
          <cx:pt idx="1668">0.0092099999999959437</cx:pt>
          <cx:pt idx="1669">0.0050099999999986267</cx:pt>
          <cx:pt idx="1670">0.0098600000000033106</cx:pt>
          <cx:pt idx="1671">0.0099500000000034561</cx:pt>
          <cx:pt idx="1672">0.0075400000000058753</cx:pt>
          <cx:pt idx="1673">0.0081999999999879947</cx:pt>
          <cx:pt idx="1674">0.0089700000000050295</cx:pt>
          <cx:pt idx="1675">0.0060799999999971988</cx:pt>
          <cx:pt idx="1676">0.0087000000000045929</cx:pt>
          <cx:pt idx="1677">0.006679999999988695</cx:pt>
          <cx:pt idx="1678">0.0092099999999959437</cx:pt>
          <cx:pt idx="1679">0.0066400000000044201</cx:pt>
          <cx:pt idx="1680">0.0071000000000083219</cx:pt>
          <cx:pt idx="1681">0.0090000000000145519</cx:pt>
          <cx:pt idx="1682">0.0053299999999865122</cx:pt>
          <cx:pt idx="1683">0.0077200000000061664</cx:pt>
          <cx:pt idx="1684">0.0074199999999962074</cx:pt>
          <cx:pt idx="1685">0.0075999999999964984</cx:pt>
          <cx:pt idx="1686">0.0081999999999879947</cx:pt>
          <cx:pt idx="1687">0.0068200000000047112</cx:pt>
          <cx:pt idx="1688">0.008399999999994634</cx:pt>
          <cx:pt idx="1689">0.0084100000000262298</cx:pt>
          <cx:pt idx="1690">0.0061699999999973443</cx:pt>
          <cx:pt idx="1691">0.0083699999999851116</cx:pt>
          <cx:pt idx="1692">0.0072700000000054388</cx:pt>
          <cx:pt idx="1693">0.0091199999999957981</cx:pt>
          <cx:pt idx="1694">0.0058099999999967622</cx:pt>
          <cx:pt idx="1695">0.0067700000000172622</cx:pt>
          <cx:pt idx="1696">0.006679999999988695</cx:pt>
          <cx:pt idx="1697">0.0054200000000150794</cx:pt>
          <cx:pt idx="1698">0.0075399999999774536</cx:pt>
          <cx:pt idx="1699">0.0066800000000171167</cx:pt>
          <cx:pt idx="1700">0.0071199999999862484</cx:pt>
          <cx:pt idx="1701">0.0054499999999961801</cx:pt>
          <cx:pt idx="1702">0.0083800000000167074</cx:pt>
          <cx:pt idx="1703">0.0061099999999782995</cx:pt>
          <cx:pt idx="1704">0.0067300000000045657</cx:pt>
          <cx:pt idx="1705">0.008170000000006894</cx:pt>
          <cx:pt idx="1706">0.0079499999999939064</cx:pt>
          <cx:pt idx="1707">0.0031000000000176442</cx:pt>
          <cx:pt idx="1708">0.0092099999999959437</cx:pt>
          <cx:pt idx="1709">0.0050699999999892498</cx:pt>
          <cx:pt idx="1710">0.0090000000000145519</cx:pt>
          <cx:pt idx="1711">0.003899999999987358</cx:pt>
          <cx:pt idx="1712">0.0092400000000054661</cx:pt>
          <cx:pt idx="1713">0.0035200000000088494</cx:pt>
          <cx:pt idx="1714">0.0097999999999842657</cx:pt>
          <cx:pt idx="1715">0.0050400000000081491</cx:pt>
          <cx:pt idx="1716">0.0047399999999981901</cx:pt>
          <cx:pt idx="1717">0.0077799999999967895</cx:pt>
          <cx:pt idx="1718">0.0072700000000054388</cx:pt>
          <cx:pt idx="1719">0.0063199999999881129</cx:pt>
          <cx:pt idx="1720">0.005870000000015807</cx:pt>
          <cx:pt idx="1721">0.0085200000000043019</cx:pt>
          <cx:pt idx="1722">0.006859999999988986</cx:pt>
          <cx:pt idx="1723">0.0059599999999875308</cx:pt>
          <cx:pt idx="1724">0.0061400000000162436</cx:pt>
          <cx:pt idx="1725">0.0063700000000039836</cx:pt>
          <cx:pt idx="1726">0.0042699999999911142</cx:pt>
          <cx:pt idx="1727">0.0067300000000045657</cx:pt>
          <cx:pt idx="1728">0.0055099999999868032</cx:pt>
          <cx:pt idx="1729">0.0074800000000152522</cx:pt>
          <cx:pt idx="1730">0.0036399999999900956</cx:pt>
          <cx:pt idx="1731">0.007869999999996935</cx:pt>
          <cx:pt idx="1732">0.005870000000015807</cx:pt>
          <cx:pt idx="1733">0.0081099999999878492</cx:pt>
          <cx:pt idx="1734">0.0082500000000038654</cx:pt>
          <cx:pt idx="1735">0.0083199999999976626</cx:pt>
          <cx:pt idx="1736">0.0045800000000042473</cx:pt>
          <cx:pt idx="1737">0.0077499999999872671</cx:pt>
          <cx:pt idx="1738">0.0056399999999996453</cx:pt>
          <cx:pt idx="1739">0.0083700000000135333</cx:pt>
          <cx:pt idx="1740">0.0053100000000085856</cx:pt>
          <cx:pt idx="1741">0.007089999999976726</cx:pt>
          <cx:pt idx="1742">0.0052400000000147884</cx:pt>
          <cx:pt idx="1743">0.0061699999999973443</cx:pt>
          <cx:pt idx="1744">0.0071000000000083219</cx:pt>
          <cx:pt idx="1745">0.0056599999999775719</cx:pt>
          <cx:pt idx="1746">0.0056000000000153705</cx:pt>
          <cx:pt idx="1747">0.0060499999999876763</cx:pt>
          <cx:pt idx="1748">0.0076600000000155433</cx:pt>
          <cx:pt idx="1749">0.0036399999999900956</cx:pt>
          <cx:pt idx="1750">0.011110000000002174</cx:pt>
          <cx:pt idx="1751">0.003970000000009577</cx:pt>
          <cx:pt idx="1752">0.0071800000000052933</cx:pt>
          <cx:pt idx="1753">0.0045299999999883767</cx:pt>
          <cx:pt idx="1754">0.0090899999999862757</cx:pt>
          <cx:pt idx="1755">0.0030700000000081218</cx:pt>
          <cx:pt idx="1756">0.0076600000000155433</cx:pt>
          <cx:pt idx="1757">0.003899999999987358</cx:pt>
          <cx:pt idx="1758">0.0072700000000054388</cx:pt>
          <cx:pt idx="1759">0.0049199999999984811</cx:pt>
          <cx:pt idx="1760">0.0053000000000054115</cx:pt>
          <cx:pt idx="1761">0.0070399999999892771</cx:pt>
          <cx:pt idx="1762">0.0044699999999977535</cx:pt>
          <cx:pt idx="1763">0.0070300000000145246</cx:pt>
          <cx:pt idx="1764">0.0059599999999875308</cx:pt>
          <cx:pt idx="1765">0.0062000000000068667</cx:pt>
          <cx:pt idx="1766">0.0059599999999875308</cx:pt>
          <cx:pt idx="1767">0.0063499999999976353</cx:pt>
          <cx:pt idx="1768">0.005160000000017817</cx:pt>
          <cx:pt idx="1769">0.0068200000000047112</cx:pt>
          <cx:pt idx="1770">0.0062299999999879674</cx:pt>
          <cx:pt idx="1771">0.0040500000000065484</cx:pt>
          <cx:pt idx="1772">0.0070699999999987995</cx:pt>
          <cx:pt idx="1773">0.0065500000000042746</cx:pt>
          <cx:pt idx="1774">0.0055199999999899774</cx:pt>
          <cx:pt idx="1775">0.0055700000000058481</cx:pt>
          <cx:pt idx="1776">0.0058999999999969077</cx:pt>
          <cx:pt idx="1777">0.0055399999999963256</cx:pt>
          <cx:pt idx="1778">0.0061400000000162436</cx:pt>
          <cx:pt idx="1779">0.0047099999999886677</cx:pt>
          <cx:pt idx="1780">0.0066500000000075943</cx:pt>
          <cx:pt idx="1781">0.0065199999999947522</cx:pt>
          <cx:pt idx="1782">0.0052499999999895408</cx:pt>
          <cx:pt idx="1783">0.0059899999999970532</cx:pt>
          <cx:pt idx="1784">0.0061400000000162436</cx:pt>
          <cx:pt idx="1785">0.0047999999999888132</cx:pt>
          <cx:pt idx="1786">0.0069699999999954798</cx:pt>
          <cx:pt idx="1787">0.0027699999999981628</cx:pt>
          <cx:pt idx="1788">0.0074800000000152522</cx:pt>
          <cx:pt idx="1789">0.0061100000000067212</cx:pt>
          <cx:pt idx="1790">0.0058999999999969077</cx:pt>
          <cx:pt idx="1791">0.0045299999999883767</cx:pt>
          <cx:pt idx="1792">0.0068899999999985084</cx:pt>
          <cx:pt idx="1793">0.0055700000000058481</cx:pt>
          <cx:pt idx="1794">0.0069100000000048567</cx:pt>
          <cx:pt idx="1795">0.007159999999998945</cx:pt>
          <cx:pt idx="1796">0.0085499999999854026</cx:pt>
          <cx:pt idx="1797">0.0057199999999966167</cx:pt>
          <cx:pt idx="1798">0.008880000000004884</cx:pt>
          <cx:pt idx="1799">0.0097200000000157161</cx:pt>
          <cx:pt idx="1800">0.0053000000000054115</cx:pt>
          <cx:pt idx="1801">0.0091499999999768988</cx:pt>
          <cx:pt idx="1802">0.0055499999999994998</cx:pt>
          <cx:pt idx="1803">0.0069100000000048567</cx:pt>
          <cx:pt idx="1804">0.0066999999999950433</cx:pt>
          <cx:pt idx="1805">0.0084400000000073305</cx:pt>
          <cx:pt idx="1806">0.0045599999999978991</cx:pt>
          <cx:pt idx="1807">0.0079300000000159798</cx:pt>
          <cx:pt idx="1808">0.0064599999999757074</cx:pt>
          <cx:pt idx="1809">0.0075100000000247746</cx:pt>
          <cx:pt idx="1810">0.0057599999999808915</cx:pt>
          <cx:pt idx="1811">0.007590000000021746</cx:pt>
          <cx:pt idx="1812">0.006679999999988695</cx:pt>
          <cx:pt idx="1813">0.0061399999999878219</cx:pt>
          <cx:pt idx="1814">0.0073299999999960619</cx:pt>
          <cx:pt idx="1815">0.0059600000000159525</cx:pt>
          <cx:pt idx="1816">0.0077799999999967895</cx:pt>
          <cx:pt idx="1817">0.0068500000000142336</cx:pt>
          <cx:pt idx="1818">0.0073099999999897136</cx:pt>
          <cx:pt idx="1819">0.0058400000000062846</cx:pt>
          <cx:pt idx="1820">0.0069999999999765805</cx:pt>
          <cx:pt idx="1821">0.0062600000000259115</cx:pt>
          <cx:pt idx="1822">0.0068499999999858119</cx:pt>
          <cx:pt idx="1823">0.0058999999999969077</cx:pt>
          <cx:pt idx="1824">0.0068600000000174077</cx:pt>
          <cx:pt idx="1825">0.0060199999999781539</cx:pt>
          <cx:pt idx="1826">0.0079599999999970805</cx:pt>
          <cx:pt idx="1827">0.006880000000023756</cx:pt>
          <cx:pt idx="1828">0.0086099999999760257</cx:pt>
          <cx:pt idx="1829">0.0054599999999993543</cx:pt>
          <cx:pt idx="1830">0.0077800000000252112</cx:pt>
          <cx:pt idx="1831">0.0074799999999868305</cx:pt>
          <cx:pt idx="1832">0.0067899999999951888</cx:pt>
          <cx:pt idx="1833">0.0061699999999973443</cx:pt>
          <cx:pt idx="1834">0.0069400000000143791</cx:pt>
          <cx:pt idx="1835">0.0059899999999970532</cx:pt>
          <cx:pt idx="1836">0.0079000000000064574</cx:pt>
          <cx:pt idx="1837">0.0064099999999882584</cx:pt>
          <cx:pt idx="1838">0.0074800000000152522</cx:pt>
          <cx:pt idx="1839">0.0054199999999866577</cx:pt>
          <cx:pt idx="1840">0.0055499999999994998</cx:pt>
          <cx:pt idx="1841">0.0070000000000050022</cx:pt>
          <cx:pt idx="1842">0.0056899999999870943</cx:pt>
          <cx:pt idx="1843">0.0082600000000070395</cx:pt>
          <cx:pt idx="1844">0.0062300000000163891</cx:pt>
          <cx:pt idx="1845">0.0078099999999778902</cx:pt>
          <cx:pt idx="1846">0.0068799999999953343</cx:pt>
          <cx:pt idx="1847">0.0078700000000253567</cx:pt>
          <cx:pt idx="1848">0.0063199999999881129</cx:pt>
          <cx:pt idx="1849">0.0078300000000126602</cx:pt>
          <cx:pt idx="1850">0.0063499999999976353</cx:pt>
          <cx:pt idx="1851">0.0057499999999777174</cx:pt>
          <cx:pt idx="1852">0.0069200000000080308</cx:pt>
          <cx:pt idx="1853">0.005690000000015516</cx:pt>
          <cx:pt idx="1854">0.0081099999999878492</cx:pt>
          <cx:pt idx="1855">0.0040799999999876491</cx:pt>
          <cx:pt idx="1856">0.0079900000000066029</cx:pt>
          <cx:pt idx="1857">0.006220000000013215</cx:pt>
          <cx:pt idx="1858">0.0059399999999811826</cx:pt>
          <cx:pt idx="1859">0.0059900000000254749</cx:pt>
          <cx:pt idx="1860">0.0091199999999957981</cx:pt>
          <cx:pt idx="1861">0.0027699999999981628</cx:pt>
          <cx:pt idx="1862">0.0098299999999937882</cx:pt>
          <cx:pt idx="1863">0.003009999999989077</cx:pt>
          <cx:pt idx="1864">0.008049999999997226</cx:pt>
          <cx:pt idx="1865">0.0067900000000236105</cx:pt>
          <cx:pt idx="1866">0.0056999999999902684</cx:pt>
          <cx:pt idx="1867">0.0054199999999866577</cx:pt>
          <cx:pt idx="1868">0.0055100000000152249</cx:pt>
          <cx:pt idx="1869">0.0056399999999996453</cx:pt>
          <cx:pt idx="1870">0.0068799999999953343</cx:pt>
          <cx:pt idx="1871">0.0058400000000062846</cx:pt>
          <cx:pt idx="1872">0.0051599999999893953</cx:pt>
          <cx:pt idx="1873">0.0072100000000148157</cx:pt>
          <cx:pt idx="1874">0.0068200000000047112</cx:pt>
          <cx:pt idx="1875">0.0063499999999976353</cx:pt>
          <cx:pt idx="1876">0.0065299999999979264</cx:pt>
          <cx:pt idx="1877">0.0069699999999954798</cx:pt>
          <cx:pt idx="1878">0.0077799999999967895</cx:pt>
          <cx:pt idx="1879">0.0059599999999875308</cx:pt>
          <cx:pt idx="1880">0.0044400000000166528</cx:pt>
          <cx:pt idx="1881">0.007209999999986394</cx:pt>
          <cx:pt idx="1882">0.0082900000000165619</cx:pt>
          <cx:pt idx="1883">0.0046499999999980446</cx:pt>
          <cx:pt idx="1884">0.0065500000000042746</cx:pt>
          <cx:pt idx="1885">0.0069799999999986539</cx:pt>
          <cx:pt idx="1886">0.0052999999999769898</cx:pt>
          <cx:pt idx="1887">0.0059000000000253294</cx:pt>
          <cx:pt idx="1888">0.0057899999999904139</cx:pt>
          <cx:pt idx="1889">0.0078000000000031378</cx:pt>
          <cx:pt idx="1890">0.0058199999999999363</cx:pt>
          <cx:pt idx="1891">0.0065799999999853753</cx:pt>
          <cx:pt idx="1892">0.0065299999999979264</cx:pt>
          <cx:pt idx="1893">0.0070900000000051477</cx:pt>
          <cx:pt idx="1894">0.0067999999999983629</cx:pt>
          <cx:pt idx="1895">0.0068200000000047112</cx:pt>
          <cx:pt idx="1896">0.0048299999999983356</cx:pt>
          <cx:pt idx="1897">0.0075099999999963529</cx:pt>
          <cx:pt idx="1898">0.0052699999999958891</cx:pt>
          <cx:pt idx="1899">0.0062300000000163891</cx:pt>
          <cx:pt idx="1900">0.0054000000000087311</cx:pt>
          <cx:pt idx="1901">0.0079799999999750071</cx:pt>
          <cx:pt idx="1902">0.0049500000000080036</cx:pt>
          <cx:pt idx="1903">0.0037900000000092859</cx:pt>
          <cx:pt idx="1904">0.0084599999999852571</cx:pt>
          <cx:pt idx="1905">0.0045900000000074215</cx:pt>
          <cx:pt idx="1906">0.0098600000000033106</cx:pt>
          <cx:pt idx="1907">0.004379999999997608</cx:pt>
          <cx:pt idx="1908">0.0091500000000053205</cx:pt>
          <cx:pt idx="1909">0.0043599999999912598</cx:pt>
          <cx:pt idx="1910">0.0085500000000138243</cx:pt>
          <cx:pt idx="1911">0.0056299999999964712</cx:pt>
          <cx:pt idx="1912">0.0067400000000077398</cx:pt>
          <cx:pt idx="1913">0.0068199999999762895</cx:pt>
          <cx:pt idx="1914">0.0064700000000073032</cx:pt>
          <cx:pt idx="1915">0.0069100000000048567</cx:pt>
          <cx:pt idx="1916">0.0048899999999889587</cx:pt>
          <cx:pt idx="1917">0.0077200000000061664</cx:pt>
          <cx:pt idx="1918">0.0065600000000074488</cx:pt>
          <cx:pt idx="1919">0.0069399999999859574</cx:pt>
          <cx:pt idx="1920">0.0049199999999984811</cx:pt>
          <cx:pt idx="1921">0.0073900000000151067</cx:pt>
          <cx:pt idx="1922">0.0058099999999967622</cx:pt>
          <cx:pt idx="1923">0.0079599999999970805</cx:pt>
          <cx:pt idx="1924">0.0051799999999957436</cx:pt>
          <cx:pt idx="1925">0.0096599999999966712</cx:pt>
          <cx:pt idx="1926">0.0069400000000143791</cx:pt>
          <cx:pt idx="1927">0.0067999999999983629</cx:pt>
          <cx:pt idx="1928">0.005390000000005557</cx:pt>
          <cx:pt idx="1929">0.0061699999999973443</cx:pt>
          <cx:pt idx="1930">0.0077499999999872671</cx:pt>
          <cx:pt idx="1931">0.005390000000005557</cx:pt>
          <cx:pt idx="1932">0.0058999999999969077</cx:pt>
          <cx:pt idx="1933">0.0057899999999904139</cx:pt>
          <cx:pt idx="1934">0.0057200000000250384</cx:pt>
          <cx:pt idx="1935">0.0052699999999958891</cx:pt>
          <cx:pt idx="1936">0.007569999999986976</cx:pt>
          <cx:pt idx="1937">0.0065900000000169712</cx:pt>
          <cx:pt idx="1938">0.0054499999999961801</cx:pt>
          <cx:pt idx="1939">0.006679999999988695</cx:pt>
          <cx:pt idx="1940">0.0089399999999955071</cx:pt>
          <cx:pt idx="1941">0.0039600000000064028</cx:pt>
          <cx:pt idx="1942">0.0074500000000057298</cx:pt>
          <cx:pt idx="1943">0.0058099999999967622</cx:pt>
          <cx:pt idx="1944">0.0065600000000074488</cx:pt>
          <cx:pt idx="1945">0.0080799999999783267</cx:pt>
          <cx:pt idx="1946">0.0043800000000260297</cx:pt>
          <cx:pt idx="1947">0.0055399999999963256</cx:pt>
          <cx:pt idx="1948">0.0086699999999950705</cx:pt>
          <cx:pt idx="1949">0.0039400000000000546</cx:pt>
          <cx:pt idx="1950">0.0064099999999882584</cx:pt>
          <cx:pt idx="1951">0.0053599999999960346</cx:pt>
          <cx:pt idx="1952">0.0068200000000047112</cx:pt>
          <cx:pt idx="1953">0.0069500000000175532</cx:pt>
          <cx:pt idx="1954">0.0074199999999962074</cx:pt>
          <cx:pt idx="1955">0.0069399999999859574</cx:pt>
          <cx:pt idx="1956">0.0042400000000100135</cx:pt>
          <cx:pt idx="1957">0.0071499999999957708</cx:pt>
          <cx:pt idx="1958">0.0064099999999882584</cx:pt>
          <cx:pt idx="1959">0.0078600000000221826</cx:pt>
          <cx:pt idx="1960">0.0050399999999797274</cx:pt>
          <cx:pt idx="1961">0.0060500000000160981</cx:pt>
          <cx:pt idx="1962">0.0054199999999866577</cx:pt>
          <cx:pt idx="1963">0.0052799999999990632</cx:pt>
          <cx:pt idx="1964">0.0064399999999977808</cx:pt>
          <cx:pt idx="1965">0.0068200000000047112</cx:pt>
          <cx:pt idx="1966">0.0053100000000085856</cx:pt>
          <cx:pt idx="1967">0.0079499999999939064</cx:pt>
          <cx:pt idx="1968">0.004860000000007858</cx:pt>
          <cx:pt idx="1969">0.0076599999999871216</cx:pt>
          <cx:pt idx="1970">0.0042600000000163618</cx:pt>
          <cx:pt idx="1971">0.0081399999999973716</cx:pt>
          <cx:pt idx="1972">0.0060200000000065756</cx:pt>
          <cx:pt idx="1973">0.0049699999999859301</cx:pt>
          <cx:pt idx="1974">0.0070100000000081764</cx:pt>
          <cx:pt idx="1975">0.0058099999999967622</cx:pt>
          <cx:pt idx="1976">0.0050699999999892498</cx:pt>
          <cx:pt idx="1977">0.0063400000000228829</cx:pt>
          <cx:pt idx="1978">0.0047099999999886677</cx:pt>
          <cx:pt idx="1979">0.0054299999999898318</cx:pt>
          <cx:pt idx="1980">0.0054800000000057025</cx:pt>
          <cx:pt idx="1981">0.0044699999999977535</cx:pt>
          <cx:pt idx="1982">0.0086400000000139698</cx:pt>
          <cx:pt idx="1983">0.0032799999999895135</cx:pt>
          <cx:pt idx="1984">0.008579999999994925</cx:pt>
          <cx:pt idx="1985">0.0045300000000167984</cx:pt>
          <cx:pt idx="1986">0.0066499999999791726</cx:pt>
          <cx:pt idx="1987">0.005870000000015807</cx:pt>
          <cx:pt idx="1988">0.0074799999999868305</cx:pt>
          <cx:pt idx="1989">0.0084400000000073305</cx:pt>
          <cx:pt idx="1990">0.0018699999999967076</cx:pt>
          <cx:pt idx="1991">0.0074199999999962074</cx:pt>
          <cx:pt idx="1992">0.0059100000000000819</cx:pt>
          <cx:pt idx="1993">0.0063700000000039836</cx:pt>
          <cx:pt idx="1994">0.0052799999999990632</cx:pt>
          <cx:pt idx="1995">0.0053300000000149339</cx:pt>
          <cx:pt idx="1996">0.0055799999999806005</cx:pt>
          <cx:pt idx="1997">0.0064900000000136515</cx:pt>
          <cx:pt idx="1998">0.0040300000000002001</cx:pt>
          <cx:pt idx="1999">0.0095599999999933516</cx:pt>
          <cx:pt idx="2000">0.0041699999999877946</cx:pt>
          <cx:pt idx="2001">0.0085600000000169985</cx:pt>
          <cx:pt idx="2002">0.0079000000000064574</cx:pt>
          <cx:pt idx="2003">0.010779999999982692</cx:pt>
          <cx:pt idx="2004">0.0019400000000189266</cx:pt>
          <cx:pt idx="2005">0.013979999999975234</cx:pt>
          <cx:pt idx="2006">0.012370000000004211</cx:pt>
          <cx:pt idx="2007">0.023150000000015325</cx:pt>
          <cx:pt idx="2008">0.021399999999999864</cx:pt>
          <cx:pt idx="2009">0.017939999999981637</cx:pt>
          <cx:pt idx="2010">0.007060000000024047</cx:pt>
          <cx:pt idx="2011">0.0084999999999979536</cx:pt>
          <cx:pt idx="2012">0.0055699999999774263</cx:pt>
          <cx:pt idx="2013">0.0074800000000152522</cx:pt>
          <cx:pt idx="2014">0.01067000000000462</cx:pt>
          <cx:pt idx="2015">0.0084699999999884312</cx:pt>
          <cx:pt idx="2016">0.0080700000000035743</cx:pt>
          <cx:pt idx="2017">0.0094200000000057571</cx:pt>
          <cx:pt idx="2018">0.0084599999999852571</cx:pt>
          <cx:pt idx="2019">0.0066199999999980719</cx:pt>
          <cx:pt idx="2020">0.0065299999999979264</cx:pt>
          <cx:pt idx="2021">0.0057500000000061391</cx:pt>
          <cx:pt idx="2022">0.0064299999999946067</cx:pt>
          <cx:pt idx="2023">0.0068300000000078853</cx:pt>
          <cx:pt idx="2024">0.0070599999999956253</cx:pt>
          <cx:pt idx="2025">0.0053699999999992087</cx:pt>
          <cx:pt idx="2026">0.0064900000000136515</cx:pt>
          <cx:pt idx="2027">0.0045299999999883767</cx:pt>
          <cx:pt idx="2028">0.0067099999999982174</cx:pt>
          <cx:pt idx="2029">0.0052700000000243108</cx:pt>
          <cx:pt idx="2030">0.0078099999999778902</cx:pt>
          <cx:pt idx="2031">0.0024800000000197997</cx:pt>
          <cx:pt idx="2032">0.0054799999999772808</cx:pt>
          <cx:pt idx="2033">0.0060799999999971988</cx:pt>
          <cx:pt idx="2034">0.0059900000000254749</cx:pt>
          <cx:pt idx="2035">0.0038399999999967349</cx:pt>
          <cx:pt idx="2036">0.0072199999999895681</cx:pt>
          <cx:pt idx="2037">0.0045299999999883767</cx:pt>
          <cx:pt idx="2038">0.0051500000000146429</cx:pt>
          <cx:pt idx="2039">0.0062000000000068667</cx:pt>
          <cx:pt idx="2040">0.0040499999999781267</cx:pt>
          <cx:pt idx="2041">0.0059600000000159525</cx:pt>
          <cx:pt idx="2042">0.0034300000000087039</cx:pt>
          <cx:pt idx="2043">0.0061099999999782995</cx:pt>
          <cx:pt idx="2044">0.0048299999999983356</cx:pt>
          <cx:pt idx="2045">0.0062300000000163891</cx:pt>
          <cx:pt idx="2046">0.0039600000000064028</cx:pt>
          <cx:pt idx="2047">0.0060799999999971988</cx:pt>
          <cx:pt idx="2048">0.0050699999999892498</cx:pt>
          <cx:pt idx="2049">0.0025899999999978718</cx:pt>
          <cx:pt idx="2050">0.0079900000000066029</cx:pt>
          <cx:pt idx="2051">0.0011299999999891952</cx:pt>
          <cx:pt idx="2052">0.0073600000000055843</cx:pt>
          <cx:pt idx="2053">0.0035200000000088494</cx:pt>
          <cx:pt idx="2054">0.0049999999999954525</cx:pt>
          <cx:pt idx="2055">0.0045599999999978991</cx:pt>
          <cx:pt idx="2056">0.0048899999999889587</cx:pt>
          <cx:pt idx="2057">0.0058400000000062846</cx:pt>
          <cx:pt idx="2058">0.0030399999999985994</cx:pt>
          <cx:pt idx="2059">0.0065000000000168257</cx:pt>
          <cx:pt idx="2060">0.0051299999999798729</cx:pt>
          <cx:pt idx="2061">0.0038700000000062573</cx:pt>
          <cx:pt idx="2062">0.0046499999999980446</cx:pt>
          <cx:pt idx="2063">0.0053300000000149339</cx:pt>
          <cx:pt idx="2064">0.0040300000000002001</cx:pt>
          <cx:pt idx="2065">0.0060199999999781539</cx:pt>
          <cx:pt idx="2066">0.0039000000000157797</cx:pt>
          <cx:pt idx="2067">0.0041400000000066939</cx:pt>
          <cx:pt idx="2068">0.0057599999999808915</cx:pt>
          <cx:pt idx="2069">0.0028900000000078307</cx:pt>
          <cx:pt idx="2070">0.0056299999999964712</cx:pt>
          <cx:pt idx="2071">0.005160000000017817</cx:pt>
          <cx:pt idx="2072">0.0053899999999771353</cx:pt>
          <cx:pt idx="2073">0.0027400000000170621</cx:pt>
          <cx:pt idx="2074">0.0076300000000060209</cx:pt>
          <cx:pt idx="2075">0.0027999999999792635</cx:pt>
          <cx:pt idx="2076">0.0057500000000061391</cx:pt>
          <cx:pt idx="2077">0.0049799999999891043</cx:pt>
          <cx:pt idx="2078">0.0034000000000276032</cx:pt>
          <cx:pt idx="2079">0.0061399999999878219</cx:pt>
          <cx:pt idx="2080">0.0035399999999867759</cx:pt>
          <cx:pt idx="2081">0.0047100000000170894</cx:pt>
          <cx:pt idx="2082">0.0035499999999899501</cx:pt>
          <cx:pt idx="2083">0.0049500000000080036</cx:pt>
          <cx:pt idx="2084">0.0045599999999978991</cx:pt>
          <cx:pt idx="2085">0.004199999999997317</cx:pt>
          <cx:pt idx="2086">0.0045599999999978991</cx:pt>
          <cx:pt idx="2087">0.0052699999999958891</cx:pt>
          <cx:pt idx="2088">0.0030100000000174987</cx:pt>
          <cx:pt idx="2089">0.0046499999999980446</cx:pt>
          <cx:pt idx="2090">0.004199999999997317</cx:pt>
          <cx:pt idx="2091">0.0054299999999898318</cx:pt>
          <cx:pt idx="2092">0.0033700000000180808</cx:pt>
          <cx:pt idx="2093">0.0047899999999856391</cx:pt>
          <cx:pt idx="2094">0.0054599999999993543</cx:pt>
          <cx:pt idx="2095">0.0029499999999984539</cx:pt>
          <cx:pt idx="2096">0.0052699999999958891</cx:pt>
          <cx:pt idx="2097">0.0035799999999994725</cx:pt>
          <cx:pt idx="2098">0.0036400000000185173</cx:pt>
          <cx:pt idx="2099">0.0049999999999954525</cx:pt>
          <cx:pt idx="2100">0.0045900000000074215</cx:pt>
          <cx:pt idx="2101">0.0033099999999990359</cx:pt>
          <cx:pt idx="2102">0.0044699999999977535</cx:pt>
          <cx:pt idx="2103">0.0042299999999784177</cx:pt>
          <cx:pt idx="2104">0.0047700000000077125</cx:pt>
          <cx:pt idx="2105">0.0039900000000159253</cx:pt>
          <cx:pt idx="2106">0.0054599999999993543</cx:pt>
          <cx:pt idx="2107">0.0031299999999987449</cx:pt>
          <cx:pt idx="2108">0.0047699999999792908</cx:pt>
          <cx:pt idx="2109">0.0047300000000234377</cx:pt>
          <cx:pt idx="2110">0.0028099999999824377</cx:pt>
          <cx:pt idx="2111">0.0051200000000051205</cx:pt>
          <cx:pt idx="2112">0.0019100000000094042</cx:pt>
          <cx:pt idx="2113">0.007569999999986976</cx:pt>
          <cx:pt idx="2114">0.0019399999999905049</cx:pt>
          <cx:pt idx="2115">0.0067900000000236105</cx:pt>
          <cx:pt idx="2116">0.0014599999999802549</cx:pt>
          <cx:pt idx="2117">0.0052500000000179625</cx:pt>
          <cx:pt idx="2118">0.0029499999999984539</cx:pt>
          <cx:pt idx="2119">0.006199999999978445</cx:pt>
          <cx:pt idx="2120">0.0034500000000150521</cx:pt>
          <cx:pt idx="2121">0.0047999999999888132</cx:pt>
          <cx:pt idx="2122">0.0028599999999983083</cx:pt>
          <cx:pt idx="2123">0.0046200000000169439</cx:pt>
          <cx:pt idx="2124">0.0047099999999886677</cx:pt>
          <cx:pt idx="2125">0.004199999999997317</cx:pt>
          <cx:pt idx="2126">0.004980000000017526</cx:pt>
          <cx:pt idx="2127">0.0044999999999788542</cx:pt>
          <cx:pt idx="2128">0.0026500000000169166</cx:pt>
          <cx:pt idx="2129">0.0050999999999987722</cx:pt>
          <cx:pt idx="2130">0.0052699999999958891</cx:pt>
          <cx:pt idx="2131">0.0042699999999911142</cx:pt>
          <cx:pt idx="2132">0.0037800000000061118</cx:pt>
          <cx:pt idx="2133">0.0037000000000091404</cx:pt>
          <cx:pt idx="2134">0.0048500000000046839</cx:pt>
          <cx:pt idx="2135">0.0059599999999875308</cx:pt>
          <cx:pt idx="2136">0.0022700000000099863</cx:pt>
          <cx:pt idx="2137">0.0058400000000062846</cx:pt>
          <cx:pt idx="2138">0.0027399999999886404</cx:pt>
          <cx:pt idx="2139">0.0039999999999906777</cx:pt>
          <cx:pt idx="2140">0.0048800000000142063</cx:pt>
          <cx:pt idx="2141">0.0035499999999899501</cx:pt>
          <cx:pt idx="2142">0.0044399999999882311</cx:pt>
          <cx:pt idx="2143">0.0035200000000088494</cx:pt>
          <cx:pt idx="2144">0.0036900000000059663</cx:pt>
          <cx:pt idx="2145">0.0028599999999983083</cx:pt>
          <cx:pt idx="2146">0.0072700000000054388</cx:pt>
          <cx:pt idx="2147">0.0019399999999905049</cx:pt>
          <cx:pt idx="2148">0.0054300000000182536</cx:pt>
          <cx:pt idx="2149">0.0025599999999883494</cx:pt>
          <cx:pt idx="2150">0.0035799999999994725</cx:pt>
          <cx:pt idx="2151">0.0057500000000061391</cx:pt>
          <cx:pt idx="2152">0.0036000000000058208</cx:pt>
          <cx:pt idx="2153">0.0019399999999905049</cx:pt>
          <cx:pt idx="2154">0.0056899999999870943</cx:pt>
          <cx:pt idx="2155">0.003669999999999618</cx:pt>
          <cx:pt idx="2156">0.0051200000000051205</cx:pt>
          <cx:pt idx="2157">0.00041999999999120519</cx:pt>
          <cx:pt idx="2158">0.0043200000000069849</cx:pt>
          <cx:pt idx="2159">0.0037900000000092859</cx:pt>
          <cx:pt idx="2160">0.0051499999999862212</cx:pt>
          <cx:pt idx="2161">0.0041800000000193904</cx:pt>
          <cx:pt idx="2162">0.0036299999999869215</cx:pt>
          <cx:pt idx="2163">0.0021500000000003183</cx:pt>
          <cx:pt idx="2164">0.0032500000000084128</cx:pt>
          <cx:pt idx="2165">0.0049999999999954525</cx:pt>
          <cx:pt idx="2166">0.0049799999999891043</cx:pt>
          <cx:pt idx="2167">0.0032199999999988904</cx:pt>
          <cx:pt idx="2168">0.0028000000000076852</cx:pt>
          <cx:pt idx="2169">0.0053300000000149339</cx:pt>
          <cx:pt idx="2170">0.0031599999999798456</cx:pt>
          <cx:pt idx="2171">0.0039100000000189539</cx:pt>
          <cx:pt idx="2172">0.0039299999999968804</cx:pt>
          <cx:pt idx="2173">0.0029499999999984539</cx:pt>
          <cx:pt idx="2174">0.0040300000000002001</cx:pt>
          <cx:pt idx="2175">0.0054499999999961801</cx:pt>
          <cx:pt idx="2176">0.0023799999999880583</cx:pt>
          <cx:pt idx="2177">0.0056100000000185446</cx:pt>
          <cx:pt idx="2178">0.0006199999999978445</cx:pt>
          <cx:pt idx="2179">0.0042599999999879401</cx:pt>
          <cx:pt idx="2180">0.0069799999999986539</cx:pt>
          <cx:pt idx="2181">0.0015500000000088221</cx:pt>
          <cx:pt idx="2182">0.0034200000000055297</cx:pt>
          <cx:pt idx="2183">0.0029299999999921056</cx:pt>
          <cx:pt idx="2184">0.0048800000000142063</cx:pt>
          <cx:pt idx="2185">0.0030699999999797001</cx:pt>
          <cx:pt idx="2186">0.004199999999997317</cx:pt>
          <cx:pt idx="2187">0.0042100000000004911</cx:pt>
          <cx:pt idx="2188">0.004500000000007276</cx:pt>
          <cx:pt idx="2189">0.0017300000000091131</cx:pt>
          <cx:pt idx="2190">0.0041400000000066939</cx:pt>
          <cx:pt idx="2191">0.0025599999999883494</cx:pt>
          <cx:pt idx="2192">0.0038800000000094315</cx:pt>
          <cx:pt idx="2193">0.0036299999999869215</cx:pt>
          <cx:pt idx="2194">0.0021199999999907959</cx:pt>
          <cx:pt idx="2195">0.0044699999999977535</cx:pt>
          <cx:pt idx="2196">0.0010400000000174714</cx:pt>
          <cx:pt idx="2197">0.0057199999999966167</cx:pt>
          <cx:pt idx="2198">0.0022400000000004638</cx:pt>
          <cx:pt idx="2199">0.0049699999999859301</cx:pt>
          <cx:pt idx="2200">0.0037000000000091404</cx:pt>
          <cx:pt idx="2201">0.0015500000000088221</cx:pt>
          <cx:pt idx="2202">0.0041699999999877946</cx:pt>
          <cx:pt idx="2203">0.0032800000000179352</cx:pt>
          <cx:pt idx="2204">0.0038699999999778356</cx:pt>
          <cx:pt idx="2205">0.0023300000000006094</cx:pt>
          <cx:pt idx="2206">0.0031600000000082673</cx:pt>
          <cx:pt idx="2207">0.0039900000000159253</cx:pt>
          <cx:pt idx="2208">0.00083999999998241037</cx:pt>
          <cx:pt idx="2209">0.0059600000000159525</cx:pt>
          <cx:pt idx="2210">0.00079999999999813554</cx:pt>
          <cx:pt idx="2211">0.0030999999999892225</cx:pt>
          <cx:pt idx="2212">0.004680000000007567</cx:pt>
          <cx:pt idx="2213">0.0015499999999804004</cx:pt>
          <cx:pt idx="2214">0.0024700000000166256</cx:pt>
          <cx:pt idx="2215">0.004379999999997608</cx:pt>
          <cx:pt idx="2216">0.0033099999999990359</cx:pt>
          <cx:pt idx="2217">0.0012499999999988631</cx:pt>
          <cx:pt idx="2218">0.0052499999999895408</cx:pt>
          <cx:pt idx="2219">0.0012200000000177624</cx:pt>
          <cx:pt idx="2220">0.0050399999999797274</cx:pt>
          <cx:pt idx="2221">0.0014600000000086766</cx:pt>
          <cx:pt idx="2222">0.0036300000000153432</cx:pt>
          <cx:pt idx="2223">0.0033399999999801366</cx:pt>
          <cx:pt idx="2224">0.0016099999999994452</cx:pt>
          <cx:pt idx="2225">0.004199999999997317</cx:pt>
          <cx:pt idx="2226">0.0021500000000003183</cx:pt>
          <cx:pt idx="2227">0.0036000000000058208</cx:pt>
          <cx:pt idx="2228">0.0036400000000185173</cx:pt>
          <cx:pt idx="2229">0.0016099999999994452</cx:pt>
          <cx:pt idx="2230">0.0047699999999792908</cx:pt>
          <cx:pt idx="2231">0.0026799999999980173</cx:pt>
          <cx:pt idx="2232">0.0027699999999981628</cx:pt>
          <cx:pt idx="2233">0.0039400000000000546</cx:pt>
          <cx:pt idx="2234">0.0030400000000270211</cx:pt>
          <cx:pt idx="2235">0.0025899999999978718</cx:pt>
          <cx:pt idx="2236">0.0043499999999880856</cx:pt>
          <cx:pt idx="2237">0.00075000000001068656</cx:pt>
          <cx:pt idx="2238">0.004909999999995307</cx:pt>
          <cx:pt idx="2239">0.0018499999999903594</cx:pt>
          <cx:pt idx="2240">0.0023500000000069576</cx:pt>
          <cx:pt idx="2241">0.0042400000000100135</cx:pt>
          <cx:pt idx="2242">0.0023199999999974352</cx:pt>
          <cx:pt idx="2243">0.0022099999999909414</cx:pt>
          <cx:pt idx="2244">0.0048799999999857846</cx:pt>
          <cx:pt idx="2245">0.00039000000001010449</cx:pt>
          <cx:pt idx="2246">0.0045599999999978991</cx:pt>
          <cx:pt idx="2247">0.0026500000000169166</cx:pt>
          <cx:pt idx="2248">0.0022099999999909414</cx:pt>
          <cx:pt idx="2249">0.0036599999999964439</cx:pt>
          <cx:pt idx="2250">0.0019100000000094042</cx:pt>
          <cx:pt idx="2251">0.0037899999999808642</cx:pt>
          <cx:pt idx="2252">0.00238000000001648</cx:pt>
          <cx:pt idx="2253">0.0026200000000073942</cx:pt>
          <cx:pt idx="2254">0.0041200000000003456</cx:pt>
          <cx:pt idx="2255">0.00034999999999740794</cx:pt>
          <cx:pt idx="2256">0.003369999999989659</cx:pt>
          <cx:pt idx="2257">0.0025300000000072487</cx:pt>
          <cx:pt idx="2258">0.00099000000000160071</cx:pt>
          <cx:pt idx="2259">0.0064999999999884039</cx:pt>
          <cx:pt idx="2260">0</cx:pt>
          <cx:pt idx="2261">0.0028299999999887859</cx:pt>
          <cx:pt idx="2262">0.0022600000000068121</cx:pt>
          <cx:pt idx="2263">0.0042899999999974625</cx:pt>
          <cx:pt idx="2264">0.0013700000000085311</cx:pt>
          <cx:pt idx="2265">0.0038199999999903866</cx:pt>
          <cx:pt idx="2266">0.00024000000001933586</cx:pt>
          <cx:pt idx="2267">0.0030699999999797001</cx:pt>
          <cx:pt idx="2268">0.0021399999999971442</cx:pt>
          <cx:pt idx="2269">0.0024500000000102773</cx:pt>
          <cx:pt idx="2270">0.0029200000000173532</cx:pt>
          <cx:pt idx="2271">0.0014299999999991542</cx:pt>
          <cx:pt idx="2272">0.0039299999999968804</cx:pt>
          <cx:pt idx="2273">0.0016699999999900683</cx:pt>
          <cx:pt idx="2274">0.0025599999999883494</cx:pt>
          <cx:pt idx="2275">0.0032800000000179352</cx:pt>
          <cx:pt idx="2276">0.0016699999999900683</cx:pt>
          <cx:pt idx="2277">0.0012499999999988631</cx:pt>
          <cx:pt idx="2278">0.0041400000000066939</cx:pt>
          <cx:pt idx="2279">0.00099000000000160071</cx:pt>
          <cx:pt idx="2280">0.0046199999999885222</cx:pt>
          <cx:pt idx="2281">0</cx:pt>
          <cx:pt idx="2282">0.0042300000000068394</cx:pt>
          <cx:pt idx="2283">0.00083000000000765795</cx:pt>
          <cx:pt idx="2284">0.0036099999999805732</cx:pt>
          <cx:pt idx="2285">0.0016999999999995907</cx:pt>
          <cx:pt idx="2286">0.0026200000000073942</cx:pt>
          <cx:pt idx="2287">0.0017600000000186355</cx:pt>
          <cx:pt idx="2288">0.0019700000000000273</cx:pt>
          <cx:pt idx="2289">0.0031299999999987449</cx:pt>
          <cx:pt idx="2290">0.0015499999999804004</cx:pt>
          <cx:pt idx="2291">0.0031800000000146156</cx:pt>
          <cx:pt idx="2292">0.0014599999999802549</cx:pt>
          <cx:pt idx="2293">0.0024800000000197997</cx:pt>
          <cx:pt idx="2294">0.0035699999999962984</cx:pt>
          <cx:pt idx="2295">0.0029000000000110049</cx:pt>
          <cx:pt idx="2296">0.0011599999999987176</cx:pt>
          <cx:pt idx="2297">0.0031299999999987449</cx:pt>
          <cx:pt idx="2298">0.0021399999999971442</cx:pt>
          <cx:pt idx="2299">0.001999999999981128</cx:pt>
          <cx:pt idx="2300">0.0022900000000163345</cx:pt>
          <cx:pt idx="2301">0.0043000000000006366</cx:pt>
          <cx:pt idx="2302">0.00011000000000649379</cx:pt>
          <cx:pt idx="2303">0.0028099999999824377</cx:pt>
          <cx:pt idx="2304">0.00095000000001732587</cx:pt>
          <cx:pt idx="2305">0.0018799999999998818</cx:pt>
          <cx:pt idx="2306">0.0021999999999877673</cx:pt>
          <cx:pt idx="2307">0.0023300000000006094</cx:pt>
          <cx:pt idx="2308">0.0030999999999892225</cx:pt>
          <cx:pt idx="2309">0.00043999999999755346</cx:pt>
          <cx:pt idx="2310">0.0034600000000182263</cx:pt>
          <cx:pt idx="2311">0.0028000000000076852</cx:pt>
          <cx:pt idx="2312">0.0025699999999915235</cx:pt>
          <cx:pt idx="2313">0.00092000000000780346</cx:pt>
          <cx:pt idx="2314">0.0021500000000003183</cx:pt>
          <cx:pt idx="2315">0.0021699999999782449</cx:pt>
          <cx:pt idx="2316">0.0017600000000186355</cx:pt>
          <cx:pt idx="2317">0.0030399999999985994</cx:pt>
          <cx:pt idx="2318">0.0011599999999987176</cx:pt>
          <cx:pt idx="2319">0.0026499999999884949</cx:pt>
          <cx:pt idx="2320">0.0020600000000001728</cx:pt>
          <cx:pt idx="2321">0.0011000000000080945</cx:pt>
          <cx:pt idx="2322">0.0032799999999895135</cx:pt>
          <cx:pt idx="2323">0.00078000000002020897</cx:pt>
          <cx:pt idx="2324">0.0035099999999772535</cx:pt>
          <cx:pt idx="2325">0.0010800000000017462</cx:pt>
          <cx:pt idx="2326">0.0030600000000049477</cx:pt>
          <cx:pt idx="2327">0.00030000000000995897</cx:pt>
          <cx:pt idx="2328">0.0027199999999822921</cx:pt>
          <cx:pt idx="2329">0.0022900000000163345</cx:pt>
          <cx:pt idx="2330">0.00083000000000765795</cx:pt>
          <cx:pt idx="2331">0.0028099999999824377</cx:pt>
          <cx:pt idx="2332">0.0021100000000160435</cx:pt>
          <cx:pt idx="2333">0.0020899999999812735</cx:pt>
          <cx:pt idx="2334">0.0019100000000094042</cx:pt>
          <cx:pt idx="2335">0.0019299999999873307</cx:pt>
          <cx:pt idx="2336">0.0020900000000096952</cx:pt>
          <cx:pt idx="2337">0.00030000000000995897</cx:pt>
          <cx:pt idx="2338">0.0038099999999872125</cx:pt>
          <cx:pt idx="2339">0.0014899999999897773</cx:pt>
          <cx:pt idx="2340">0.0020900000000096952</cx:pt>
          <cx:pt idx="2341">0.0023199999999974352</cx:pt>
          <cx:pt idx="2342">0.0015500000000088221</cx:pt>
          <cx:pt idx="2343">0.0032500000000084128</cx:pt>
          <cx:pt idx="2344">5.999999999062311e-05</cx:pt>
          <cx:pt idx="2345">0.0023199999999974352</cx:pt>
          <cx:pt idx="2346">0</cx:pt>
          <cx:pt idx="2347">0.0026000000000010459</cx:pt>
          <cx:pt idx="2348">0.0010699999999985721</cx:pt>
          <cx:pt idx="2349">0.0015500000000088221</cx:pt>
          <cx:pt idx="2350">0.0029199999999889314</cx:pt>
          <cx:pt idx="2351">0.0011599999999987176</cx:pt>
          <cx:pt idx="2352">0.0013700000000085311</cx:pt>
          <cx:pt idx="2353">0.0019700000000000273</cx:pt>
          <cx:pt idx="2354">0.0033999999999991815</cx:pt>
          <cx:pt idx="2355">0.0016099999999994452</cx:pt>
          <cx:pt idx="2356">0.00040999999998803105</cx:pt>
          <cx:pt idx="2357">0.0025400000000104228</cx:pt>
          <cx:pt idx="2358">0.00043999999999755346</cx:pt>
          <cx:pt idx="2359">0.0018200000000092587</cx:pt>
          <cx:pt idx="2360">0.002179999999981419</cx:pt>
          <cx:pt idx="2361">0.0012499999999988631</cx:pt>
          <cx:pt idx="2362">0.0012800000000083855</cx:pt>
          <cx:pt idx="2363">0.0014299999999991542</cx:pt>
          <cx:pt idx="2364">0.0025899999999978718</cx:pt>
          <cx:pt idx="2365">0.0019100000000094042</cx:pt>
          <cx:pt idx="2366">0</cx:pt>
          <cx:pt idx="2367">0.00099000000000160071</cx:pt>
          <cx:pt idx="2368">0.0026499999999884949</cx:pt>
          <cx:pt idx="2369">0.0010699999999985721</cx:pt>
          <cx:pt idx="2370">0.0012800000000083855</cx:pt>
          <cx:pt idx="2371">0.0021199999999907959</cx:pt>
          <cx:pt idx="2372">0.001310000000017908</cx:pt>
          <cx:pt idx="2373">0.0017599999999902138</cx:pt>
          <cx:pt idx="2374">0.00067999999998846761</cx:pt>
          <cx:pt idx="2375">0.0014000000000180535</cx:pt>
          <cx:pt idx="2376">0.0023300000000006094</cx:pt>
          <cx:pt idx="2377">0.00067999999998846761</cx:pt>
          <cx:pt idx="2378">0.0016099999999994452</cx:pt>
          <cx:pt idx="2379">0.00086999999999193278</cx:pt>
          <cx:pt idx="2380">0.0018200000000092587</cx:pt>
          <cx:pt idx="2381">0.0015800000000183445</cx:pt>
          <cx:pt idx="2382">0.00046999999997865416</cx:pt>
          <cx:pt idx="2383">0.0012800000000083855</cx:pt>
          <cx:pt idx="2384">0.0021199999999907959</cx:pt>
          <cx:pt idx="2385">0.00095000000001732587</cx:pt>
          <cx:pt idx="2386">0.0037899999999808642</cx:pt>
          <cx:pt idx="2387">0</cx:pt>
          <cx:pt idx="2388">0.00030000000000995897</cx:pt>
          <cx:pt idx="2389">0.0011599999999987176</cx:pt>
          <cx:pt idx="2390">0.00097999999999842657</cx:pt>
          <cx:pt idx="2391">0.00030000000000995897</cx:pt>
          <cx:pt idx="2392">0.0028599999999983083</cx:pt>
          <cx:pt idx="2393">0.00023999999999091415</cx:pt>
          <cx:pt idx="2394">0.0020600000000001728</cx:pt>
          <cx:pt idx="2395">0</cx:pt>
          <cx:pt idx="2396">0.0020800000000065211</cx:pt>
          <cx:pt idx="2397">0.0010499999999922238</cx:pt>
          <cx:pt idx="2398">7.9999999996971383e-05</cx:pt>
          <cx:pt idx="2399">0.0026000000000010459</cx:pt>
          <cx:pt idx="2400">0</cx:pt>
          <cx:pt idx="2401">0.0012800000000083855</cx:pt>
          <cx:pt idx="2402">0.00085999999998875865</cx:pt>
          <cx:pt idx="2403">0.0015800000000183445</cx:pt>
          <cx:pt idx="2404">0.0013099999999894862</cx:pt>
          <cx:pt idx="2405">0.0011700000000018917</cx:pt>
          <cx:pt idx="2406">0.00076999999998861313</cx:pt>
          <cx:pt idx="2407">0.0031299999999987449</cx:pt>
          <cx:pt idx="2408">0.00011999999998124622</cx:pt>
          <cx:pt idx="2409">0.0010999999999796728</cx:pt>
          <cx:pt idx="2410">0.00057000000001039552</cx:pt>
          <cx:pt idx="2411">0.00059999999999149622</cx:pt>
          <cx:pt idx="2412">0.0012499999999988631</cx:pt>
          <cx:pt idx="2413">3.000000000952241e-05</cx:pt>
          <cx:pt idx="2414">0.00032999999999105967</cx:pt>
          <cx:pt idx="2415">0.0018700000000251293</cx:pt>
          <cx:pt idx="2416">0</cx:pt>
          <cx:pt idx="2417">0.00072000000000116415</cx:pt>
          <cx:pt idx="2418">0.00088999999999828106</cx:pt>
          <cx:pt idx="2419">0.00092999999998255589</cx:pt>
          <cx:pt idx="2420">0.001310000000017908</cx:pt>
          <cx:pt idx="2421">0.0006199999999978445</cx:pt>
          <cx:pt idx="2422">0.0014299999999991542</cx:pt>
          <cx:pt idx="2423">0</cx:pt>
          <cx:pt idx="2424">0.00029999999998153726</cx:pt>
          <cx:pt idx="2425">0.00054000000000087311</cx:pt>
          <cx:pt idx="2426">0.001310000000017908</cx:pt>
          <cx:pt idx="2427">0</cx:pt>
          <cx:pt idx="2428">0.0039299999999968804</cx:pt>
          <cx:pt idx="2429">0</cx:pt>
          <cx:pt idx="2430">0.00038999999998168278</cx:pt>
          <cx:pt idx="2431">0</cx:pt>
          <cx:pt idx="2432">0</cx:pt>
          <cx:pt idx="2433">0</cx:pt>
          <cx:pt idx="2434">0.00063000000000101863</cx:pt>
          <cx:pt idx="2435">0.0014000000000180535</cx:pt>
          <cx:pt idx="2436">0.00020999999998139174</cx:pt>
          <cx:pt idx="2437">0.00023000000001616172</cx:pt>
          <cx:pt idx="2438">0.00074999999998226485</cx:pt>
          <cx:pt idx="2439">0.0020300000000190721</cx:pt>
          <cx:pt idx="2440">0</cx:pt>
          <cx:pt idx="2441">0</cx:pt>
          <cx:pt idx="2442">0.0010699999999985721</cx:pt>
          <cx:pt idx="2443">0.00067999999998846761</cx:pt>
          <cx:pt idx="2444">0</cx:pt>
          <cx:pt idx="2445">0.00057000000001039552</cx:pt>
          <cx:pt idx="2446">0</cx:pt>
          <cx:pt idx="2447">0.00027000000000043656</cx:pt>
          <cx:pt idx="2448">0.00041999999999120519</cx:pt>
          <cx:pt idx="2449">0</cx:pt>
          <cx:pt idx="2450">0.0023199999999974352</cx:pt>
          <cx:pt idx="2451">0</cx:pt>
          <cx:pt idx="2452">0.00021000000000981345</cx:pt>
          <cx:pt idx="2453">0</cx:pt>
          <cx:pt idx="2454">0.00074000000000751243</cx:pt>
          <cx:pt idx="2455">0</cx:pt>
          <cx:pt idx="2456">0</cx:pt>
          <cx:pt idx="2457">0.0011399999999923693</cx:pt>
          <cx:pt idx="2458">0</cx:pt>
          <cx:pt idx="2459">0</cx:pt>
          <cx:pt idx="2460">0</cx:pt>
          <cx:pt idx="2461">0</cx:pt>
          <cx:pt idx="2462">0</cx:pt>
          <cx:pt idx="2463">0</cx:pt>
          <cx:pt idx="2464">0</cx:pt>
          <cx:pt idx="2465">0.0018399999999871852</cx:pt>
          <cx:pt idx="2466">0</cx:pt>
          <cx:pt idx="2467">0</cx:pt>
          <cx:pt idx="2468">0</cx:pt>
          <cx:pt idx="2469">0</cx:pt>
          <cx:pt idx="2470">0</cx:pt>
          <cx:pt idx="2471">0</cx:pt>
          <cx:pt idx="2472">0</cx:pt>
          <cx:pt idx="2473">0</cx:pt>
          <cx:pt idx="2474">0</cx:pt>
          <cx:pt idx="2475">0</cx:pt>
          <cx:pt idx="2476">0</cx:pt>
          <cx:pt idx="2477">0</cx:pt>
          <cx:pt idx="2478">0</cx:pt>
          <cx:pt idx="2479">0</cx:pt>
          <cx:pt idx="2480">0</cx:pt>
          <cx:pt idx="2481">0</cx:pt>
          <cx:pt idx="2482">0</cx:pt>
          <cx:pt idx="2483">0</cx:pt>
          <cx:pt idx="2484">0</cx:pt>
          <cx:pt idx="2485">0</cx:pt>
          <cx:pt idx="2486">0</cx:pt>
          <cx:pt idx="2487">0</cx:pt>
          <cx:pt idx="2488">0</cx:pt>
          <cx:pt idx="2489">0</cx:pt>
          <cx:pt idx="2490">0.00034999999999740794</cx:pt>
          <cx:pt idx="2491">0</cx:pt>
          <cx:pt idx="2492">0</cx:pt>
          <cx:pt idx="2493">0.0018499999999903594</cx:pt>
          <cx:pt idx="2494">0</cx:pt>
          <cx:pt idx="2495">0</cx:pt>
          <cx:pt idx="2496">9.0000000000145519e-05</cx:pt>
          <cx:pt idx="2497">0</cx:pt>
          <cx:pt idx="2498">0.00085999999998875865</cx:pt>
          <cx:pt idx="2499">0.0017899999999997362</cx:pt>
          <cx:pt idx="2500">0</cx:pt>
          <cx:pt idx="2501">0</cx:pt>
          <cx:pt idx="2502">0.0013399999999990087</cx:pt>
          <cx:pt idx="2503">0</cx:pt>
          <cx:pt idx="2504">0</cx:pt>
          <cx:pt idx="2505">0.00015000000001919034</cx:pt>
          <cx:pt idx="2506">0</cx:pt>
          <cx:pt idx="2507">0.00081000000000130967</cx:pt>
          <cx:pt idx="2508">0</cx:pt>
          <cx:pt idx="2509">0</cx:pt>
          <cx:pt idx="2510">0.0022299999999972897</cx:pt>
          <cx:pt idx="2511">0</cx:pt>
          <cx:pt idx="2512">0.00023999999999091415</cx:pt>
          <cx:pt idx="2513">0</cx:pt>
          <cx:pt idx="2514">0.0011599999999987176</cx:pt>
          <cx:pt idx="2515">3.000000000952241e-05</cx:pt>
          <cx:pt idx="2516">0.00036000000000058208</cx:pt>
          <cx:pt idx="2517">0.00077999999999178726</cx:pt>
          <cx:pt idx="2518">0.0018400000000156069</cx:pt>
          <cx:pt idx="2519">0</cx:pt>
          <cx:pt idx="2520">0.0015499999999804004</cx:pt>
          <cx:pt idx="2521">0</cx:pt>
          <cx:pt idx="2522">0</cx:pt>
          <cx:pt idx="2523">0.00027000000000043656</cx:pt>
          <cx:pt idx="2524">0</cx:pt>
          <cx:pt idx="2525">0.00078000000002020897</cx:pt>
          <cx:pt idx="2526">9.0000000000145519e-05</cx:pt>
          <cx:pt idx="2527">0</cx:pt>
          <cx:pt idx="2528">0.0023499999999785359</cx:pt>
          <cx:pt idx="2529">0</cx:pt>
          <cx:pt idx="2530">0.00086000000001718035</cx:pt>
          <cx:pt idx="2531">0</cx:pt>
          <cx:pt idx="2532">0.0021199999999907959</cx:pt>
          <cx:pt idx="2533">0</cx:pt>
          <cx:pt idx="2534">0.0011299999999891952</cx:pt>
          <cx:pt idx="2535">0</cx:pt>
          <cx:pt idx="2536">0.0012200000000177624</cx:pt>
          <cx:pt idx="2537">0.00081000000000130967</cx:pt>
          <cx:pt idx="2538">0</cx:pt>
          <cx:pt idx="2539">0.0010399999999890497</cx:pt>
          <cx:pt idx="2540">0.00086999999999193278</cx:pt>
          <cx:pt idx="2541">0.00018000000000029104</cx:pt>
          <cx:pt idx="2542">0.00052999999999769898</cx:pt>
          <cx:pt idx="2543">0.0013700000000085311</cx:pt>
          <cx:pt idx="2544">0.0022700000000099863</cx:pt>
          <cx:pt idx="2545">0.00021000000000981345</cx:pt>
          <cx:pt idx="2546">0.0011899999999798183</cx:pt>
          <cx:pt idx="2547">0</cx:pt>
          <cx:pt idx="2548">0.0010699999999985721</cx:pt>
          <cx:pt idx="2549">0.0020600000000001728</cx:pt>
          <cx:pt idx="2550">0.0017300000000091131</cx:pt>
          <cx:pt idx="2551">0</cx:pt>
          <cx:pt idx="2552">0.0024699999999882039</cx:pt>
          <cx:pt idx="2553">0</cx:pt>
          <cx:pt idx="2554">0.0021500000000003183</cx:pt>
          <cx:pt idx="2555">0.0014600000000086766</cx:pt>
          <cx:pt idx="2556">0</cx:pt>
          <cx:pt idx="2557">0.00088999999999828106</cx:pt>
          <cx:pt idx="2558">0.0028299999999887859</cx:pt>
          <cx:pt idx="2559">0</cx:pt>
          <cx:pt idx="2560">0.00069000000002006345</cx:pt>
          <cx:pt idx="2561">0.0016099999999994452</cx:pt>
          <cx:pt idx="2562">0.0013999999999896318</cx:pt>
          <cx:pt idx="2563">0.0023199999999974352</cx:pt>
          <cx:pt idx="2564">0</cx:pt>
          <cx:pt idx="2565">0.0011599999999987176</cx:pt>
          <cx:pt idx="2566">0.0015500000000088221</cx:pt>
          <cx:pt idx="2567">0</cx:pt>
          <cx:pt idx="2568">0.0026000000000010459</cx:pt>
          <cx:pt idx="2569">0.00092000000000780346</cx:pt>
          <cx:pt idx="2570">0.0023499999999785359</cx:pt>
          <cx:pt idx="2571">0.0014299999999991542</cx:pt>
          <cx:pt idx="2572">0</cx:pt>
          <cx:pt idx="2573">0.0012600000000020373</cx:pt>
          <cx:pt idx="2574">0.0039900000000159253</cx:pt>
          <cx:pt idx="2575">0</cx:pt>
          <cx:pt idx="2576">0.0024699999999882039</cx:pt>
          <cx:pt idx="2577">6.0000000019044819e-05</cx:pt>
          <cx:pt idx="2578">0.0033399999999801366</cx:pt>
          <cx:pt idx="2579">0</cx:pt>
          <cx:pt idx="2580">0.0011300000000176169</cx:pt>
          <cx:pt idx="2581">0.0024499999999818556</cx:pt>
          <cx:pt idx="2582">0.00086000000001718035</cx:pt>
          <cx:pt idx="2583">0</cx:pt>
          <cx:pt idx="2584">0.0033099999999990359</cx:pt>
          <cx:pt idx="2585">0.0004799999999818283</cx:pt>
          <cx:pt idx="2586">0.0010400000000174714</cx:pt>
          <cx:pt idx="2587">0.0020899999999812735</cx:pt>
          <cx:pt idx="2588">0.001720000000005939</cx:pt>
          <cx:pt idx="2589">0.00021000000000981345</cx:pt>
          <cx:pt idx="2590">0.0033999999999991815</cx:pt>
          <cx:pt idx="2591">0.0004500000000007276</cx:pt>
          <cx:pt idx="2592">0.0025899999999978718</cx:pt>
          <cx:pt idx="2593">0</cx:pt>
          <cx:pt idx="2594">0.0016400000000089676</cx:pt>
          <cx:pt idx="2595">0.0015799999999899228</cx:pt>
          <cx:pt idx="2596">0.0019399999999905049</cx:pt>
          <cx:pt idx="2597">0.0033600000000149066</cx:pt>
          <cx:pt idx="2598">0.00029999999998153726</cx:pt>
          <cx:pt idx="2599">0</cx:pt>
          <cx:pt idx="2600">0.0038499999999999091</cx:pt>
          <cx:pt idx="2601">0</cx:pt>
          <cx:pt idx="2602">0.0023500000000069576</cx:pt>
          <cx:pt idx="2603">0.0021500000000003183</cx:pt>
          <cx:pt idx="2604">0</cx:pt>
          <cx:pt idx="2605">0.002020000000015898</cx:pt>
          <cx:pt idx="2606">0.0015199999999992997</cx:pt>
          <cx:pt idx="2607">0.0010800000000017462</cx:pt>
          <cx:pt idx="2608">0.0012799999999799638</cx:pt>
          <cx:pt idx="2609">0.0019900000000063756</cx:pt>
          <cx:pt idx="2610">0.0037599999999997635</cx:pt>
          <cx:pt idx="2611">0.0015500000000088221</cx:pt>
          <cx:pt idx="2612">0</cx:pt>
          <cx:pt idx="2613">0.0022299999999972897</cx:pt>
          <cx:pt idx="2614">0.002299999999991087</cx:pt>
          <cx:pt idx="2615">0.0006199999999978445</cx:pt>
          <cx:pt idx="2616">0.0033400000000085583</cx:pt>
          <cx:pt idx="2617">0.0033099999999990359</cx:pt>
          <cx:pt idx="2618">0</cx:pt>
          <cx:pt idx="2619">0.0037299999999902411</cx:pt>
          <cx:pt idx="2620">0</cx:pt>
          <cx:pt idx="2621">0.0014299999999991542</cx:pt>
          <cx:pt idx="2622">0.0029200000000173532</cx:pt>
          <cx:pt idx="2623">0.00020999999998139174</cx:pt>
          <cx:pt idx="2624">0.003390000000024429</cx:pt>
          <cx:pt idx="2625">0.00077999999999178726</cx:pt>
          <cx:pt idx="2626">0.0018499999999903594</cx:pt>
          <cx:pt idx="2627">0.0034200000000055297</cx:pt>
          <cx:pt idx="2628">0.0019399999999905049</cx:pt>
          <cx:pt idx="2629">0.00119000000000824</cx:pt>
          <cx:pt idx="2630">0.0024500000000102773</cx:pt>
          <cx:pt idx="2631">0.00070999999999799002</cx:pt>
          <cx:pt idx="2632">0.0038799999999810098</cx:pt>
          <cx:pt idx="2633">0</cx:pt>
          <cx:pt idx="2634">0.0035700000000247201</cx:pt>
          <cx:pt idx="2635">0.0010999999999796728</cx:pt>
          <cx:pt idx="2636">0.0010200000000111231</cx:pt>
          <cx:pt idx="2637">0.0028299999999887859</cx:pt>
          <cx:pt idx="2638">0.0031000000000176442</cx:pt>
          <cx:pt idx="2639">0.0014899999999897773</cx:pt>
          <cx:pt idx="2640">0</cx:pt>
          <cx:pt idx="2641">0.005210000000005266</cx:pt>
          <cx:pt idx="2642">0</cx:pt>
          <cx:pt idx="2643">0.0044399999999882311</cx:pt>
          <cx:pt idx="2644">0.00051000000001977241</cx:pt>
          <cx:pt idx="2645">0.0017899999999997362</cx:pt>
          <cx:pt idx="2646">0.0030999999999892225</cx:pt>
          <cx:pt idx="2647">0.00097999999999842657</cx:pt>
          <cx:pt idx="2648">0.0021199999999907959</cx:pt>
          <cx:pt idx="2649">0.0023500000000069576</cx:pt>
          <cx:pt idx="2650">0.0022099999999909414</cx:pt>
          <cx:pt idx="2651">0.0033700000000180808</cx:pt>
          <cx:pt idx="2652">0.0011599999999987176</cx:pt>
          <cx:pt idx="2653">0.0013699999999801094</cx:pt>
          <cx:pt idx="2654">0.0045600000000263208</cx:pt>
          <cx:pt idx="2655">0.00023999999999091415</cx:pt>
          <cx:pt idx="2656">0.0034200000000055297</cx:pt>
          <cx:pt idx="2657">0.002659999999991669</cx:pt>
          <cx:pt idx="2658">0.00094999999998890416</cx:pt>
          <cx:pt idx="2659">0.00238000000001648</cx:pt>
          <cx:pt idx="2660">0.0028099999999824377</cx:pt>
          <cx:pt idx="2661">0.0023500000000069576</cx:pt>
          <cx:pt idx="2662">0.0023500000000069576</cx:pt>
          <cx:pt idx="2663">0.0016699999999900683</cx:pt>
          <cx:pt idx="2664">0.0028300000000172076</cx:pt>
          <cx:pt idx="2665">0.0031299999999987449</cx:pt>
          <cx:pt idx="2666">0.0011099999999828469</cx:pt>
          <cx:pt idx="2667">0.0039600000000064028</cx:pt>
          <cx:pt idx="2668">0.0012199999999893407</cx:pt>
          <cx:pt idx="2669">0.0023900000000196542</cx:pt>
          <cx:pt idx="2670">0.0033599999999864849</cx:pt>
          <cx:pt idx="2671">0.00012000000000966793</cx:pt>
          <cx:pt idx="2672">0.0058999999999969077</cx:pt>
          <cx:pt idx="2673">5.999999999062311e-05</cx:pt>
          <cx:pt idx="2674">0.0038499999999999091</cx:pt>
          <cx:pt idx="2675">0.0021100000000160435</cx:pt>
          <cx:pt idx="2676">0.0032799999999895135</cx:pt>
          <cx:pt idx="2677">0</cx:pt>
          <cx:pt idx="2678">0.0045599999999978991</cx:pt>
          <cx:pt idx="2679">0.0010499999999922238</cx:pt>
          <cx:pt idx="2680">0.0034200000000055297</cx:pt>
          <cx:pt idx="2681">0.0014000000000180535</cx:pt>
          <cx:pt idx="2682">0.0037899999999808642</cx:pt>
          <cx:pt idx="2683">0.0022299999999972897</cx:pt>
          <cx:pt idx="2684">0.0031000000000176442</cx:pt>
          <cx:pt idx="2685">0.0009599999999920783</cx:pt>
          <cx:pt idx="2686">0.004680000000007567</cx:pt>
          <cx:pt idx="2687">0.0014299999999991542</cx:pt>
          <cx:pt idx="2688">0.0037499999999965894</cx:pt>
          <cx:pt idx="2689">0.0020000000000095497</cx:pt>
          <cx:pt idx="2690">0.0025899999999978718</cx:pt>
          <cx:pt idx="2691">0.0004500000000007276</cx:pt>
          <cx:pt idx="2692">0.0047399999999981901</cx:pt>
          <cx:pt idx="2693">0.0018399999999871852</cx:pt>
          <cx:pt idx="2694">0.003970000000009577</cx:pt>
          <cx:pt idx="2695">0.00088999999999828106</cx:pt>
          <cx:pt idx="2696">0.0036100000000089949</cx:pt>
          <cx:pt idx="2697">0.0015199999999992997</cx:pt>
          <cx:pt idx="2698">0.0014599999999802549</cx:pt>
          <cx:pt idx="2699">0.0041400000000066939</cx:pt>
          <cx:pt idx="2700">0.0020000000000095497</cx:pt>
          <cx:pt idx="2701">0.002889999999979409</cx:pt>
          <cx:pt idx="2702">0.0020800000000065211</cx:pt>
          <cx:pt idx="2703">0.0027500000000202363</cx:pt>
          <cx:pt idx="2704">0.0043499999999880856</cx:pt>
          <cx:pt idx="2705">0.0011299999999891952</cx:pt>
          <cx:pt idx="2706">0.0021500000000003183</cx:pt>
          <cx:pt idx="2707">0.0029200000000173532</cx:pt>
          <cx:pt idx="2708">0.0034799999999961528</cx:pt>
          <cx:pt idx="2709">0.0019700000000000273</cx:pt>
          <cx:pt idx="2710">0.0045900000000074215</cx:pt>
          <cx:pt idx="2711">0</cx:pt>
          <cx:pt idx="2712">0.0042599999999879401</cx:pt>
          <cx:pt idx="2713">0.001010000000007949</cx:pt>
          <cx:pt idx="2714">0.0031299999999987449</cx:pt>
          <cx:pt idx="2715">0.0039999999999906777</cx:pt>
          <cx:pt idx="2716">0.0018499999999903594</cx:pt>
          <cx:pt idx="2717">0.0043200000000069849</cx:pt>
          <cx:pt idx="2718">0.0038100000000156342</cx:pt>
          <cx:pt idx="2719">0.0024699999999882039</cx:pt>
          <cx:pt idx="2720">0.0031299999999987449</cx:pt>
          <cx:pt idx="2721">0.0028900000000078307</cx:pt>
          <cx:pt idx="2722">0.0018799999999998818</cx:pt>
          <cx:pt idx="2723">0.0058699999999873853</cx:pt>
          <cx:pt idx="2724">0</cx:pt>
          <cx:pt idx="2725">0.0054300000000182536</cx:pt>
          <cx:pt idx="2726">0.0022899999999879128</cx:pt>
          <cx:pt idx="2727">0.0025100000000009004</cx:pt>
          <cx:pt idx="2728">0.0034799999999961528</cx:pt>
          <cx:pt idx="2729">0.0030399999999985994</cx:pt>
          <cx:pt idx="2730">0.0031299999999987449</cx:pt>
          <cx:pt idx="2731">0.0037000000000091404</cx:pt>
          <cx:pt idx="2732">0.0024699999999882039</cx:pt>
          <cx:pt idx="2733">0.0045599999999978991</cx:pt>
          <cx:pt idx="2734">0.0022700000000099863</cx:pt>
          <cx:pt idx="2735">0.0024099999999975807</cx:pt>
          <cx:pt idx="2736">0.0044400000000166528</cx:pt>
          <cx:pt idx="2737">0.0029199999999889314</cx:pt>
          <cx:pt idx="2738">0.0050400000000081491</cx:pt>
          <cx:pt idx="2739">0.0022299999999972897</cx:pt>
          <cx:pt idx="2740">0.0026499999999884949</cx:pt>
          <cx:pt idx="2741">0.0054300000000182536</cx:pt>
          <cx:pt idx="2742">0.0011899999999798183</cx:pt>
          <cx:pt idx="2743">0.0033999999999991815</cx:pt>
          <cx:pt idx="2744">0.004860000000007858</cx:pt>
          <cx:pt idx="2745">0.003009999999989077</cx:pt>
          <cx:pt idx="2746">0.0021700000000066666</cx:pt>
          <cx:pt idx="2747">0.0051300000000082946</cx:pt>
          <cx:pt idx="2748">0.0027399999999886404</cx:pt>
          <cx:pt idx="2749">0.0040800000000160708</cx:pt>
          <cx:pt idx="2750">0.0039699999999811553</cx:pt>
          <cx:pt idx="2751">0.00097999999999842657</cx:pt>
          <cx:pt idx="2752">0.0059300000000064301</cx:pt>
          <cx:pt idx="2753">0.0030700000000081218</cx:pt>
          <cx:pt idx="2754">0.0032199999999988904</cx:pt>
          <cx:pt idx="2755">0.0033400000000085583</cx:pt>
          <cx:pt idx="2756">0.0017199999999775173</cx:pt>
          <cx:pt idx="2757">0.0051300000000082946</cx:pt>
          <cx:pt idx="2758">0.004379999999997608</cx:pt>
          <cx:pt idx="2759">0.0024500000000102773</cx:pt>
          <cx:pt idx="2760">0.0064299999999946067</cx:pt>
          <cx:pt idx="2761">0.0015500000000088221</cx:pt>
          <cx:pt idx="2762">0.0040899999999908232</cx:pt>
          <cx:pt idx="2763">0.0044699999999977535</cx:pt>
          <cx:pt idx="2764">0.00097999999999842657</cx:pt>
          <cx:pt idx="2765">0.0059300000000064301</cx:pt>
          <cx:pt idx="2766">0.0037000000000091404</cx:pt>
          <cx:pt idx="2767">0.0024399999999786814</cx:pt>
          <cx:pt idx="2768">0.0055400000000247474</cx:pt>
          <cx:pt idx="2769">0.0030999999999892225</cx:pt>
          <cx:pt idx="2770">0.0040600000000097225</cx:pt>
          <cx:pt idx="2771">0.0047899999999856391</cx:pt>
          <cx:pt idx="2772">0.0022400000000004638</cx:pt>
          <cx:pt idx="2773">0.0056299999999964712</cx:pt>
          <cx:pt idx="2774">0.0031299999999987449</cx:pt>
          <cx:pt idx="2775">0.0044699999999977535</cx:pt>
          <cx:pt idx="2776">0.0036400000000185173</cx:pt>
          <cx:pt idx="2777">0.0041699999999877946</cx:pt>
          <cx:pt idx="2778">0.0037499999999965894</cx:pt>
          <cx:pt idx="2779">0.005340000000018108</cx:pt>
          <cx:pt idx="2780">0.0024999999999977263</cx:pt>
          <cx:pt idx="2781">0.0040799999999876491</cx:pt>
          <cx:pt idx="2782">0.0049500000000080036</cx:pt>
          <cx:pt idx="2783">0.0030399999999985994</cx:pt>
          <cx:pt idx="2784">0.0059899999999970532</cx:pt>
          <cx:pt idx="2785">0.0017899999999997362</cx:pt>
          <cx:pt idx="2786">0.0058099999999967622</cx:pt>
          <cx:pt idx="2787">0.0011599999999987176</cx:pt>
          <cx:pt idx="2788">0.006859999999988986</cx:pt>
          <cx:pt idx="2789">0.0029500000000268756</cx:pt>
          <cx:pt idx="2790">0.0052399999999863667</cx:pt>
          <cx:pt idx="2791">0.0028399999999919601</cx:pt>
          <cx:pt idx="2792">0.0056000000000153705</cx:pt>
          <cx:pt idx="2793">0.0033399999999801366</cx:pt>
          <cx:pt idx="2794">0.0048500000000046839</cx:pt>
          <cx:pt idx="2795">0.0044400000000166528</cx:pt>
          <cx:pt idx="2796">0.0047099999999886677</cx:pt>
          <cx:pt idx="2797">0.0040300000000002001</cx:pt>
          <cx:pt idx="2798">0.0044400000000166528</cx:pt>
          <cx:pt idx="2799">0.0023499999999785359</cx:pt>
          <cx:pt idx="2800">0.0055399999999963256</cx:pt>
          <cx:pt idx="2801">0.0051300000000082946</cx:pt>
          <cx:pt idx="2802">0.0026500000000169166</cx:pt>
          <cx:pt idx="2803">0.0045899999999789998</cx:pt>
          <cx:pt idx="2804">0.0045900000000074215</cx:pt>
          <cx:pt idx="2805">0.004680000000007567</cx:pt>
          <cx:pt idx="2806">0.0046799999999791453</cx:pt>
          <cx:pt idx="2807">0.0012499999999988631</cx:pt>
          <cx:pt idx="2808">0.0084700000000168529</cx:pt>
          <cx:pt idx="2809">0.0026799999999980173</cx:pt>
          <cx:pt idx="2810">0.0040799999999876491</cx:pt>
          <cx:pt idx="2811">0.0046200000000169439</cx:pt>
          <cx:pt idx="2812">0.0032799999999895135</cx:pt>
          <cx:pt idx="2813">0.0065299999999979264</cx:pt>
          <cx:pt idx="2814">0.0028900000000078307</cx:pt>
          <cx:pt idx="2815">0.0042599999999879401</cx:pt>
          <cx:pt idx="2816">0.004500000000007276</cx:pt>
          <cx:pt idx="2817">0.0016699999999900683</cx:pt>
          <cx:pt idx="2818">0.0050900000000240198</cx:pt>
          <cx:pt idx="2819">0.0053699999999992087</cx:pt>
          <cx:pt idx="2820">0.003419999999977108</cx:pt>
          <cx:pt idx="2821">0.0039100000000189539</cx:pt>
          <cx:pt idx="2822">0.0028299999999887859</cx:pt>
          <cx:pt idx="2823">0.0067899999999951888</cx:pt>
          <cx:pt idx="2824">0.0031900000000177897</cx:pt>
          <cx:pt idx="2825">0.0035199999999804277</cx:pt>
          <cx:pt idx="2826">0.0050099999999986267</cx:pt>
          <cx:pt idx="2827">0.0036000000000058208</cx:pt>
          <cx:pt idx="2828">0.0067099999999982174</cx:pt>
          <cx:pt idx="2829">0.0040500000000065484</cx:pt>
          <cx:pt idx="2830">0.004860000000007858</cx:pt>
          <cx:pt idx="2831">0.0032199999999988904</cx:pt>
          <cx:pt idx="2832">0.0047099999999886677</cx:pt>
          <cx:pt idx="2833">0.0026200000000073942</cx:pt>
          <cx:pt idx="2834">0.0059899999999970532</cx:pt>
          <cx:pt idx="2835">0.0058999999999969077</cx:pt>
          <cx:pt idx="2836">0.0027699999999981628</cx:pt>
          <cx:pt idx="2837">0.0064100000000166801</cx:pt>
          <cx:pt idx="2838">0.0047099999999886677</cx:pt>
          <cx:pt idx="2839">0.0052400000000147884</cx:pt>
          <cx:pt idx="2840">0.0042699999999911142</cx:pt>
          <cx:pt idx="2841">0.0037499999999965894</cx:pt>
          <cx:pt idx="2842">0.0057799999999872398</cx:pt>
          <cx:pt idx="2843">0.0045600000000263208</cx:pt>
          <cx:pt idx="2844">0.0043499999999880856</cx:pt>
          <cx:pt idx="2845">0.0056999999999902684</cx:pt>
          <cx:pt idx="2846">0.0036000000000058208</cx:pt>
          <cx:pt idx="2847">0.0045599999999978991</cx:pt>
          <cx:pt idx="2848">0.0079300000000159798</cx:pt>
          <cx:pt idx="2849">0.002709999999979118</cx:pt>
          <cx:pt idx="2850">0.0040800000000160708</cx:pt>
          <cx:pt idx="2851">0.0046199999999885222</cx:pt>
          <cx:pt idx="2852">0.0033099999999990359</cx:pt>
          <cx:pt idx="2853">0.0061400000000162436</cx:pt>
          <cx:pt idx="2854">0.0059899999999970532</cx:pt>
          <cx:pt idx="2855">0.0024400000000071032</cx:pt>
          <cx:pt idx="2856">0.0059099999999716601</cx:pt>
          <cx:pt idx="2857">0.0064300000000230284</cx:pt>
          <cx:pt idx="2858">0.0025699999999915235</cx:pt>
          <cx:pt idx="2859">0.0065199999999947522</cx:pt>
          <cx:pt idx="2860">0.0027699999999981628</cx:pt>
          <cx:pt idx="2861">0.0060200000000065756</cx:pt>
          <cx:pt idx="2862">0.0042400000000100135</cx:pt>
          <cx:pt idx="2863">0.0052699999999958891</cx:pt>
          <cx:pt idx="2864">0.0035199999999804277</cx:pt>
          <cx:pt idx="2865">0.0048000000000172349</cx:pt>
          <cx:pt idx="2866">0.0063700000000039836</cx:pt>
          <cx:pt idx="2867">0.0021199999999907959</cx:pt>
          <cx:pt idx="2868">0.0062900000000070122</cx:pt>
          <cx:pt idx="2869">0.0037499999999965894</cx:pt>
          <cx:pt idx="2870">0.0064999999999884039</cx:pt>
          <cx:pt idx="2871">0.00036000000000058208</cx:pt>
          <cx:pt idx="2872">0.0086699999999950705</cx:pt>
          <cx:pt idx="2873">0.0042300000000068394</cx:pt>
          <cx:pt idx="2874">0.0031600000000082673</cx:pt>
          <cx:pt idx="2875">0.0061100000000067212</cx:pt>
          <cx:pt idx="2876">0.0062299999999879674</cx:pt>
          <cx:pt idx="2877">0.0020900000000096952</cx:pt>
          <cx:pt idx="2878">0.0057199999999966167</cx:pt>
          <cx:pt idx="2879">0.0042899999999974625</cx:pt>
          <cx:pt idx="2880">0.0054800000000057025</cx:pt>
          <cx:pt idx="2881">0.0051300000000082946</cx:pt>
          <cx:pt idx="2882">0.0039899999999875035</cx:pt>
          <cx:pt idx="2883">0.0057199999999966167</cx:pt>
          <cx:pt idx="2884">0.0050400000000081491</cx:pt>
          <cx:pt idx="2885">0.004680000000007567</cx:pt>
          <cx:pt idx="2886">0.0062299999999879674</cx:pt>
          <cx:pt idx="2887">0.003489999999999327</cx:pt>
          <cx:pt idx="2888">0.006400000000013506</cx:pt>
          <cx:pt idx="2889">0.005489999999980455</cx:pt>
          <cx:pt idx="2890">0.0045900000000074215</cx:pt>
          <cx:pt idx="2891">0.0057199999999966167</cx:pt>
          <cx:pt idx="2892">0.0078100000000063119</cx:pt>
          <cx:pt idx="2893">0.0025599999999883494</cx:pt>
          <cx:pt idx="2894">0.0061699999999973443</cx:pt>
          <cx:pt idx="2895">0.0057800000000156615</cx:pt>
          <cx:pt idx="2896">0.0034299999999802822</cx:pt>
          <cx:pt idx="2897">0.0075400000000058753</cx:pt>
          <cx:pt idx="2898">0.0048000000000172349</cx:pt>
          <cx:pt idx="2899">0.0052399999999863667</cx:pt>
          <cx:pt idx="2900">0.0052200000000084401</cx:pt>
          <cx:pt idx="2901">0.0061599999999941701</cx:pt>
          <cx:pt idx="2902">0.0062299999999879674</cx:pt>
          <cx:pt idx="2903">0.0042400000000100135</cx:pt>
          <cx:pt idx="2904">0.0064299999999946067</cx:pt>
          <cx:pt idx="2905">0.0049199999999984811</cx:pt>
          <cx:pt idx="2906">0.0064700000000073032</cx:pt>
          <cx:pt idx="2907">0.0058999999999969077</cx:pt>
          <cx:pt idx="2908">0.0057500000000061391</cx:pt>
          <cx:pt idx="2909">0.004019999999997026</cx:pt>
          <cx:pt idx="2910">0.0063499999999976353</cx:pt>
          <cx:pt idx="2911">0.0022400000000004638</cx:pt>
          <cx:pt idx="2912">0.0082199999999943429</cx:pt>
          <cx:pt idx="2913">0.005870000000015807</cx:pt>
          <cx:pt idx="2914">0.0047399999999981901</cx:pt>
          <cx:pt idx="2915">0.0037599999999997635</cx:pt>
          <cx:pt idx="2916">0.0078599999999937609</cx:pt>
          <cx:pt idx="2917">0.0044699999999977535</cx:pt>
          <cx:pt idx="2918">0.0060799999999971988</cx:pt>
          <cx:pt idx="2919">0.0053699999999992087</cx:pt>
          <cx:pt idx="2920">0.0044400000000166528</cx:pt>
          <cx:pt idx="2921">0.0065899999999885495</cx:pt>
          <cx:pt idx="2922">0.0041400000000066939</cx:pt>
          <cx:pt idx="2923">0.0069399999999859574</cx:pt>
          <cx:pt idx="2924">0.0051300000000082946</cx:pt>
          <cx:pt idx="2925">0.0036599999999964439</cx:pt>
          <cx:pt idx="2926">0.0071000000000083219</cx:pt>
          <cx:pt idx="2927">0.0043200000000069849</cx:pt>
          <cx:pt idx="2928">0.0047099999999886677</cx:pt>
          <cx:pt idx="2929">0.0067300000000045657</cx:pt>
          <cx:pt idx="2930">0.0059300000000064301</cx:pt>
          <cx:pt idx="2931">0.0055799999999806005</cx:pt>
          <cx:pt idx="2932">0.0046200000000169439</cx:pt>
          <cx:pt idx="2933">0.0060499999999876763</cx:pt>
          <cx:pt idx="2934">0.0058099999999967622</cx:pt>
          <cx:pt idx="2935">0.005870000000015807</cx:pt>
          <cx:pt idx="2936">0.0054800000000057025</cx:pt>
          <cx:pt idx="2937">0.0064699999999788815</cx:pt>
          <cx:pt idx="2938">0.0054800000000057025</cx:pt>
          <cx:pt idx="2939">0.0055800000000090222</cx:pt>
          <cx:pt idx="2940">0.0066400000000044201</cx:pt>
          <cx:pt idx="2941">0.0057799999999872398</cx:pt>
          <cx:pt idx="2942">0.0063200000000165346</cx:pt>
          <cx:pt idx="2943">0.0050399999999797274</cx:pt>
          <cx:pt idx="2944">0.0057199999999966167</cx:pt>
          <cx:pt idx="2945">0.0058099999999967622</cx:pt>
          <cx:pt idx="2946">0.0065600000000074488</cx:pt>
          <cx:pt idx="2947">0.0053000000000054115</cx:pt>
          <cx:pt idx="2948">0.0072700000000054388</cx:pt>
          <cx:pt idx="2949">0.0048299999999983356</cx:pt>
          <cx:pt idx="2950">0.0062000000000068667</cx:pt>
          <cx:pt idx="2951">0.004379999999997608</cx:pt>
          <cx:pt idx="2952">0.0068299999999794636</cx:pt>
          <cx:pt idx="2953">0.0057800000000156615</cx:pt>
          <cx:pt idx="2954">0.0046199999999885222</cx:pt>
          <cx:pt idx="2955">0.009060000000005175</cx:pt>
          <cx:pt idx="2956">0.0049999999999954525</cx:pt>
          <cx:pt idx="2957">0.0056100000000185446</cx:pt>
          <cx:pt idx="2958">0.006909999999976435</cx:pt>
          <cx:pt idx="2959">0.0040200000000254477</cx:pt>
          <cx:pt idx="2960">0.0061099999999782995</cx:pt>
          <cx:pt idx="2961">0.0056700000000091677</cx:pt>
          <cx:pt idx="2962">0.0047600000000045384</cx:pt>
          <cx:pt idx="2963">0.0062000000000068667</cx:pt>
          <cx:pt idx="2964">0.0058199999999999363</cx:pt>
          <cx:pt idx="2965">0.0046399999999948704</cx:pt>
          <cx:pt idx="2966">0.0064399999999977808</cx:pt>
          <cx:pt idx="2967">0.0066500000000075943</cx:pt>
          <cx:pt idx="2968">0.0057199999999966167</cx:pt>
          <cx:pt idx="2969">0.0066199999999980719</cx:pt>
          <cx:pt idx="2970">0.0038399999999967349</cx:pt>
          <cx:pt idx="2971">0.007209999999986394</cx:pt>
          <cx:pt idx="2972">0.0046200000000169439</cx:pt>
          <cx:pt idx="2973">0.0060799999999971988</cx:pt>
          <cx:pt idx="2974">0.0063499999999976353</cx:pt>
          <cx:pt idx="2975">0.0064099999999882584</cx:pt>
          <cx:pt idx="2976">0.006700000000023465</cx:pt>
          <cx:pt idx="2977">0.0061099999999782995</cx:pt>
          <cx:pt idx="2978">0.004500000000007276</cx:pt>
          <cx:pt idx="2979">0.008049999999997226</cx:pt>
          <cx:pt idx="2980">0.0055100000000152249</cx:pt>
          <cx:pt idx="2981">0.0057199999999966167</cx:pt>
          <cx:pt idx="2982">0.0069199999999796091</cx:pt>
          <cx:pt idx="2983">0.004680000000007567</cx:pt>
          <cx:pt idx="2984">0.0066099999999948977</cx:pt>
          <cx:pt idx="2985">0.0061699999999973443</cx:pt>
          <cx:pt idx="2986">0.0067400000000077398</cx:pt>
          <cx:pt idx="2987">0.0060200000000065756</cx:pt>
          <cx:pt idx="2988">0.0076599999999871216</cx:pt>
          <cx:pt idx="2989">0.0037500000000250111</cx:pt>
          <cx:pt idx="2990">0.008049999999997226</cx:pt>
          <cx:pt idx="2991">0.0044099999999787087</cx:pt>
          <cx:pt idx="2992">0.0075400000000058753</cx:pt>
          <cx:pt idx="2993">0.0068500000000142336</cx:pt>
          <cx:pt idx="2994">0.0046799999999791453</cx:pt>
          <cx:pt idx="2995">0.0071300000000178443</cx:pt>
          <cx:pt idx="2996">0.0088499999999953616</cx:pt>
          <cx:pt idx="2997">0.0045599999999978991</cx:pt>
          <cx:pt idx="2998">0.0085500000000138243</cx:pt>
          <cx:pt idx="2999">0.0052699999999958891</cx:pt>
          <cx:pt idx="3000">0.0067099999999982174</cx:pt>
          <cx:pt idx="3001">0.0090899999999862757</cx:pt>
          <cx:pt idx="3002">0.0042899999999974625</cx:pt>
          <cx:pt idx="3003">0.0079300000000159798</cx:pt>
          <cx:pt idx="3004">0.0050099999999986267</cx:pt>
          <cx:pt idx="3005">0.0070900000000051477</cx:pt>
          <cx:pt idx="3006">0.0076299999999775991</cx:pt>
          <cx:pt idx="3007">0.0065200000000231739</cx:pt>
          <cx:pt idx="3008">0.0053099999999801639</cx:pt>
          <cx:pt idx="3009">0.0063499999999976353</cx:pt>
          <cx:pt idx="3010">0.005210000000005266</cx:pt>
          <cx:pt idx="3011">0.008350000000007185</cx:pt>
          <cx:pt idx="3012">0.0071499999999957708</cx:pt>
          <cx:pt idx="3013">0.0064099999999882584</cx:pt>
          <cx:pt idx="3014">0.0065500000000042746</cx:pt>
          <cx:pt idx="3015">0.0065000000000168257</cx:pt>
          <cx:pt idx="3016">0.0058699999999873853</cx:pt>
          <cx:pt idx="3017">0.0075999999999964984</cx:pt>
          <cx:pt idx="3018">0.0048299999999983356</cx:pt>
          <cx:pt idx="3019">0.0057199999999966167</cx:pt>
          <cx:pt idx="3020">0.006170000000025766</cx:pt>
          <cx:pt idx="3021">0.0054499999999961801</cx:pt>
          <cx:pt idx="3022">0.0096299999999871488</cx:pt>
          <cx:pt idx="3023">0.003669999999999618</cx:pt>
          <cx:pt idx="3024">0.005210000000005266</cx:pt>
          <cx:pt idx="3025">0.0084699999999884312</cx:pt>
          <cx:pt idx="3026">0.0068200000000047112</cx:pt>
          <cx:pt idx="3027">0.0064399999999977808</cx:pt>
          <cx:pt idx="3028">0.0075400000000058753</cx:pt>
          <cx:pt idx="3029">0.0055700000000058481</cx:pt>
          <cx:pt idx="3030">0.0075400000000058753</cx:pt>
          <cx:pt idx="3031">0.004379999999997608</cx:pt>
          <cx:pt idx="3032">0.0082899999999881402</cx:pt>
          <cx:pt idx="3033">0.0073900000000151067</cx:pt>
          <cx:pt idx="3034">0.0053299999999865122</cx:pt>
          <cx:pt idx="3035">0.0050700000000176715</cx:pt>
          <cx:pt idx="3036">0.0084299999999757347</cx:pt>
          <cx:pt idx="3037">0.0039100000000189539</cx:pt>
          <cx:pt idx="3038">0.0083099999999944885</cx:pt>
          <cx:pt idx="3039">0.004379999999997608</cx:pt>
          <cx:pt idx="3040">0.0063199999999881129</cx:pt>
          <cx:pt idx="3041">0.0087000000000045929</cx:pt>
          <cx:pt idx="3042">0.004379999999997608</cx:pt>
          <cx:pt idx="3043">0.0072499999999990905</cx:pt>
          <cx:pt idx="3044">0.0066400000000044201</cx:pt>
          <cx:pt idx="3045">0.0080800000000067485</cx:pt>
          <cx:pt idx="3046">0.0055099999999868032</cx:pt>
          <cx:pt idx="3047">0.0076300000000060209</cx:pt>
          <cx:pt idx="3048">0.0055100000000152249</cx:pt>
          <cx:pt idx="3049">0.0080199999999877036</cx:pt>
          <cx:pt idx="3050">0.0065299999999979264</cx:pt>
          <cx:pt idx="3051">0.0078400000000158343</cx:pt>
          <cx:pt idx="3052">0.0059299999999780084</cx:pt>
          <cx:pt idx="3053">0.0070300000000145246</cx:pt>
          <cx:pt idx="3054">0.0075099999999963529</cx:pt>
          <cx:pt idx="3055">0.0056600000000059936</cx:pt>
          <cx:pt idx="3056">0.0079000000000064574</cx:pt>
          <cx:pt idx="3057">0.0071499999999957708</cx:pt>
          <cx:pt idx="3058">0.0055799999999806005</cx:pt>
          <cx:pt idx="3059">0.0081900000000132422</cx:pt>
          <cx:pt idx="3060">0.0084699999999884312</cx:pt>
          <cx:pt idx="3061">0.0058999999999969077</cx:pt>
          <cx:pt idx="3062">0.0059900000000254749</cx:pt>
          <cx:pt idx="3063">0.0094099999999741613</cx:pt>
          <cx:pt idx="3064">0.0047400000000266118</cx:pt>
          <cx:pt idx="3065">0.0079899999999781812</cx:pt>
          <cx:pt idx="3066">0.0060799999999971988</cx:pt>
          <cx:pt idx="3067">0.0062000000000068667</cx:pt>
          <cx:pt idx="3068">0.0086699999999950705</cx:pt>
          <cx:pt idx="3069">0.0037300000000186628</cx:pt>
          <cx:pt idx="3070">0.0071199999999862484</cx:pt>
          <cx:pt idx="3071">0.0058999999999969077</cx:pt>
          <cx:pt idx="3072">0.0067899999999951888</cx:pt>
          <cx:pt idx="3073">0.0075400000000058753</cx:pt>
          <cx:pt idx="3074">0.0063499999999976353</cx:pt>
          <cx:pt idx="3075">0.0047399999999981901</cx:pt>
          <cx:pt idx="3076">0.010220000000003893</cx:pt>
          <cx:pt idx="3077">0.0053699999999992087</cx:pt>
          <cx:pt idx="3078">0.0057800000000156615</cx:pt>
          <cx:pt idx="3079">0.0081699999999784723</cx:pt>
          <cx:pt idx="3080">0.0076800000000218915</cx:pt>
          <cx:pt idx="3081">0.0048599999999794363</cx:pt>
          <cx:pt idx="3082">0.0093900000000246564</cx:pt>
          <cx:pt idx="3083">0.0042599999999879401</cx:pt>
          <cx:pt idx="3084">0.008579999999994925</cx:pt>
          <cx:pt idx="3085">0.0060200000000065756</cx:pt>
          <cx:pt idx="3086">0.0056399999999996453</cx:pt>
          <cx:pt idx="3087">0.008579999999994925</cx:pt>
          <cx:pt idx="3088">0.004680000000007567</cx:pt>
          <cx:pt idx="3089">0.0087000000000045929</cx:pt>
          <cx:pt idx="3090">0.0065599999999790271</cx:pt>
          <cx:pt idx="3091">0.0069400000000143791</cx:pt>
          <cx:pt idx="3092">0.0064999999999884039</cx:pt>
          <cx:pt idx="3093">0.0069100000000048567</cx:pt>
          <cx:pt idx="3094">0.0060799999999971988</cx:pt>
          <cx:pt idx="3095">0.0086200000000076216</cx:pt>
          <cx:pt idx="3096">0.0056600000000059936</cx:pt>
          <cx:pt idx="3097">0.0073299999999960619</cx:pt>
          <cx:pt idx="3098">0.007389999999986685</cx:pt>
          <cx:pt idx="3099">0.007060000000024047</cx:pt>
          <cx:pt idx="3100">0.0082299999999975171</cx:pt>
          <cx:pt idx="3101">0.0054799999999772808</cx:pt>
          <cx:pt idx="3102">0.0070100000000081764</cx:pt>
          <cx:pt idx="3103">0.0057199999999966167</cx:pt>
          <cx:pt idx="3104">0.0086400000000139698</cx:pt>
          <cx:pt idx="3105">0.0050399999999797274</cx:pt>
          <cx:pt idx="3106">0.0096500000000219188</cx:pt>
          <cx:pt idx="3107">0.006379999999978736</cx:pt>
          <cx:pt idx="3108">0.007060000000024047</cx:pt>
          <cx:pt idx="3109">0.0057599999999808915</cx:pt>
          <cx:pt idx="3110">0.0098000000000126875</cx:pt>
          <cx:pt idx="3111">0.009060000000005175</cx:pt>
          <cx:pt idx="3112">0.0050099999999986267</cx:pt>
          <cx:pt idx="3113">0.0067899999999951888</cx:pt>
          <cx:pt idx="3114">0.007869999999996935</cx:pt>
          <cx:pt idx="3115">0.0062000000000068667</cx:pt>
          <cx:pt idx="3116">0.0087599999999952161</cx:pt>
          <cx:pt idx="3117">0.0080199999999877036</cx:pt>
          <cx:pt idx="3118">0.0062599999999974898</cx:pt>
          <cx:pt idx="3119">0.0078600000000221826</cx:pt>
          <cx:pt idx="3120">0.006859999999988986</cx:pt>
          <cx:pt idx="3121">0.0077200000000061664</cx:pt>
          <cx:pt idx="3122">0.008099999999984675</cx:pt>
          <cx:pt idx="3123">0.0061699999999973443</cx:pt>
          <cx:pt idx="3124">0.010550000000023374</cx:pt>
          <cx:pt idx="3125">0.0040599999999813008</cx:pt>
          <cx:pt idx="3126">0.0083700000000135333</cx:pt>
          <cx:pt idx="3127">0.0085499999999854026</cx:pt>
          <cx:pt idx="3128">0.0059300000000064301</cx:pt>
          <cx:pt idx="3129">0.0085899999999980992</cx:pt>
          <cx:pt idx="3130">0.0062599999999974898</cx:pt>
          <cx:pt idx="3131">0.0085500000000138243</cx:pt>
          <cx:pt idx="3132">0.0067899999999951888</cx:pt>
          <cx:pt idx="3133">0.0075999999999964984</cx:pt>
          <cx:pt idx="3134">0.0060799999999971988</cx:pt>
          <cx:pt idx="3135">0.0082900000000165619</cx:pt>
          <cx:pt idx="3136">0.0065899999999885495</cx:pt>
          <cx:pt idx="3137">0.0089399999999955071</cx:pt>
          <cx:pt idx="3138">0.0060200000000065756</cx:pt>
          <cx:pt idx="3139">0.0087000000000045929</cx:pt>
          <cx:pt idx="3140">0.0080399999999940519</cx:pt>
          <cx:pt idx="3141">0.0065600000000074488</cx:pt>
          <cx:pt idx="3142">0.0092699999999865668</cx:pt>
          <cx:pt idx="3143">0.0063800000000071577</cx:pt>
          <cx:pt idx="3144">0.0075999999999964984</cx:pt>
          <cx:pt idx="3145">0.0090900000000146974</cx:pt>
          <cx:pt idx="3146">0.0061399999999878219</cx:pt>
          <cx:pt idx="3147">0.0061900000000036925</cx:pt>
          <cx:pt idx="3148">0.0092400000000054661</cx:pt>
          <cx:pt idx="3149">0.0047099999999886677</cx:pt>
          <cx:pt idx="3150">0.007869999999996935</cx:pt>
          <cx:pt idx="3151">0.0064399999999977808</cx:pt>
          <cx:pt idx="3152">0.0074800000000152522</cx:pt>
          <cx:pt idx="3153">0.0068799999999953343</cx:pt>
          <cx:pt idx="3154">0.010369999999994661</cx:pt>
          <cx:pt idx="3155">0.0057899999999904139</cx:pt>
          <cx:pt idx="3156">0.0077400000000125146</cx:pt>
          <cx:pt idx="3157">0.0071900000000084674</cx:pt>
          <cx:pt idx="3158">0.0090899999999862757</cx:pt>
          <cx:pt idx="3159">0.0052400000000147884</cx:pt>
          <cx:pt idx="3160">0.0081699999999784723</cx:pt>
          <cx:pt idx="3161">0.0085500000000138243</cx:pt>
          <cx:pt idx="3162">0.0069699999999954798</cx:pt>
          <cx:pt idx="3163">0.0064700000000073032</cx:pt>
          <cx:pt idx="3164">0.010490000000004329</cx:pt>
          <cx:pt idx="3165">0.006379999999978736</cx:pt>
          <cx:pt idx="3166">0.0055399999999963256</cx:pt>
          <cx:pt idx="3167">0.011030000000005202</cx:pt>
          <cx:pt idx="3168">0.0060500000000160981</cx:pt>
          <cx:pt idx="3169">0.0096000000000060481</cx:pt>
          <cx:pt idx="3170">0.0068499999999858119</cx:pt>
          <cx:pt idx="3171">0.008880000000004884</cx:pt>
          <cx:pt idx="3172">0.0092099999999959437</cx:pt>
          <cx:pt idx="3173">0.007869999999996935</cx:pt>
          <cx:pt idx="3174">0.0075099999999963529</cx:pt>
          <cx:pt idx="3175">0.0096200000000123964</cx:pt>
          <cx:pt idx="3176">0.0057599999999808915</cx:pt>
          <cx:pt idx="3177">0.009770000000003165</cx:pt>
          <cx:pt idx="3178">0.0068300000000078853</cx:pt>
          <cx:pt idx="3179">0.0070900000000051477</cx:pt>
          <cx:pt idx="3180">0.010459999999994807</cx:pt>
          <cx:pt idx="3181">0.0040500000000065484</cx:pt>
          <cx:pt idx="3182">0.0096299999999871488</cx:pt>
          <cx:pt idx="3183">0.0075700000000153977</cx:pt>
          <cx:pt idx="3184">0.008880000000004884</cx:pt>
          <cx:pt idx="3185">0.0051299999999798729</cx:pt>
          <cx:pt idx="3186">0.010520000000013852</cx:pt>
          <cx:pt idx="3187">0.0060499999999876763</cx:pt>
          <cx:pt idx="3188">0.010040000000003602</cx:pt>
          <cx:pt idx="3189">0.0076300000000060209</cx:pt>
          <cx:pt idx="3190">0.0086100000000044474</cx:pt>
          <cx:pt idx="3191">0.0081999999999879947</cx:pt>
          <cx:pt idx="3192">0.0065500000000042746</cx:pt>
          <cx:pt idx="3193">0.0076599999999871216</cx:pt>
          <cx:pt idx="3194">0.009180000000014843</cx:pt>
          <cx:pt idx="3195">0.0068300000000078853</cx:pt>
          <cx:pt idx="3196">0.0082199999999943429</cx:pt>
          <cx:pt idx="3197">0.007869999999996935</cx:pt>
          <cx:pt idx="3198">0.0072399999999959164</cx:pt>
          <cx:pt idx="3199">0.0088200000000142609</cx:pt>
          <cx:pt idx="3200">0.0078099999999778902</cx:pt>
          <cx:pt idx="3201">0.0074500000000057298</cx:pt>
          <cx:pt idx="3202">0.0084400000000073305</cx:pt>
          <cx:pt idx="3203">0.0055999999999869488</cx:pt>
          <cx:pt idx="3204">0.0095100000000059026</cx:pt>
          <cx:pt idx="3205">0.0065500000000042746</cx:pt>
          <cx:pt idx="3206">0.0072700000000054388</cx:pt>
          <cx:pt idx="3207">0.0081399999999973716</cx:pt>
          <cx:pt idx="3208">0.0078100000000063119</cx:pt>
          <cx:pt idx="3209">0.0077799999999967895</cx:pt>
          <cx:pt idx="3210">0.0064899999999852298</cx:pt>
          <cx:pt idx="3211">0.010970000000014579</cx:pt>
          <cx:pt idx="3212">0.0048899999999889587</cx:pt>
          <cx:pt idx="3213">0.0087900000000047385</cx:pt>
          <cx:pt idx="3214">0.0059300000000064301</cx:pt>
          <cx:pt idx="3215">0.010580000000004475</cx:pt>
          <cx:pt idx="3216">0.0068799999999953343</cx:pt>
          <cx:pt idx="3217">0.0090899999999862757</cx:pt>
          <cx:pt idx="3218">0.0078100000000063119</cx:pt>
          <cx:pt idx="3219">0.0073900000000151067</cx:pt>
          <cx:pt idx="3220">0.0082899999999881402</cx:pt>
          <cx:pt idx="3221">0.0084599999999852571</cx:pt>
          <cx:pt idx="3222">0.0087600000000236378</cx:pt>
          <cx:pt idx="3223">0.0053699999999992087</cx:pt>
          <cx:pt idx="3224">0.0096599999999966712</cx:pt>
          <cx:pt idx="3225">0.0066400000000044201</cx:pt>
          <cx:pt idx="3226">0.0097499999999968168</cx:pt>
          <cx:pt idx="3227">0.0070900000000051477</cx:pt>
          <cx:pt idx="3228">0.011949999999984584</cx:pt>
          <cx:pt idx="3229">0.0023500000000069576</cx:pt>
          <cx:pt idx="3230">0.014849999999995589</cx:pt>
          <cx:pt idx="3231">0.0049700000000143518</cx:pt>
          <cx:pt idx="3232">0.0080799999999783267</cx:pt>
          <cx:pt idx="3233">0.0077799999999967895</cx:pt>
          <cx:pt idx="3234">0.0073300000000244836</cx:pt>
          <cx:pt idx="3235">0.0078099999999778902</cx:pt>
          <cx:pt idx="3236">0.0072700000000054388</cx:pt>
          <cx:pt idx="3237">0.0073900000000151067</cx:pt>
          <cx:pt idx="3238">0.0075399999999774536</cx:pt>
          <cx:pt idx="3239">0.0076600000000155433</cx:pt>
          <cx:pt idx="3240">0.0055099999999868032</cx:pt>
          <cx:pt idx="3241">0.0092400000000054661</cx:pt>
          <cx:pt idx="3242">0.0060500000000160981</cx:pt>
          <cx:pt idx="3243">0.0079599999999970805</cx:pt>
          <cx:pt idx="3244">0.0079899999999781812</cx:pt>
          <cx:pt idx="3245">0.0080400000000224736</cx:pt>
          <cx:pt idx="3246">0.0072399999999959164</cx:pt>
          <cx:pt idx="3247">0.0082600000000070395</cx:pt>
          <cx:pt idx="3248">0.0074199999999962074</cx:pt>
          <cx:pt idx="3249">0.007869999999996935</cx:pt>
          <cx:pt idx="3250">0.007209999999986394</cx:pt>
          <cx:pt idx="3251">0.007689999999996644</cx:pt>
          <cx:pt idx="3252">0.0083700000000135333</cx:pt>
          <cx:pt idx="3253">0.0067400000000077398</cx:pt>
          <cx:pt idx="3254">0.0081099999999878492</cx:pt>
          <cx:pt idx="3255">0.0098299999999937882</cx:pt>
          <cx:pt idx="3256">0.005870000000015807</cx:pt>
          <cx:pt idx="3257">0.0090299999999956526</cx:pt>
          <cx:pt idx="3258">0.0049500000000080036</cx:pt>
          <cx:pt idx="3259">0.0095599999999933516</cx:pt>
          <cx:pt idx="3260">0.007869999999996935</cx:pt>
          <cx:pt idx="3261">0.0060200000000065756</cx:pt>
          <cx:pt idx="3262">0.0099899999999877309</cx:pt>
          <cx:pt idx="3263">0.005870000000015807</cx:pt>
          <cx:pt idx="3264">0.0096499999999934971</cx:pt>
          <cx:pt idx="3265">0.0088499999999953616</cx:pt>
          <cx:pt idx="3266">0.0078100000000063119</cx:pt>
          <cx:pt idx="3267">0.0058999999999969077</cx:pt>
          <cx:pt idx="3268">0.012159999999994398</cx:pt>
          <cx:pt idx="3269">0.004680000000007567</cx:pt>
          <cx:pt idx="3270">0.0085899999999980992</cx:pt>
          <cx:pt idx="3271">0.010249999999984993</cx:pt>
          <cx:pt idx="3272">0.006400000000013506</cx:pt>
          <cx:pt idx="3273">0.0082299999999975171</cx:pt>
          <cx:pt idx="3274">0.010070000000013124</cx:pt>
          <cx:pt idx="3275">0.0075399999999774536</cx:pt>
          <cx:pt idx="3276">0.009540000000015425</cx:pt>
          <cx:pt idx="3277">0.0082299999999975171</cx:pt>
          <cx:pt idx="3278">0.0067300000000045657</cx:pt>
          <cx:pt idx="3279">0.010159999999984848</cx:pt>
          <cx:pt idx="3280">0.007869999999996935</cx:pt>
          <cx:pt idx="3281">0.010610000000013997</cx:pt>
          <cx:pt idx="3282">0.0069399999999859574</cx:pt>
          <cx:pt idx="3283">0.0087699999999983902</cx:pt>
          <cx:pt idx="3284">0.009890000000012833</cx:pt>
          <cx:pt idx="3285">0.0070900000000051477</cx:pt>
          <cx:pt idx="3286">0.0073099999999897136</cx:pt>
          <cx:pt idx="3287">0.010250000000013415</cx:pt>
          <cx:pt idx="3288">0.0070599999999956253</cx:pt>
          <cx:pt idx="3289">0.0073600000000055843</cx:pt>
          <cx:pt idx="3290">0.0091499999999768988</cx:pt>
          <cx:pt idx="3291">0.0065900000000169712</cx:pt>
          <cx:pt idx="3292">0.0080399999999940519</cx:pt>
          <cx:pt idx="3293">0.0089399999999955071</cx:pt>
          <cx:pt idx="3294">0.0092400000000054661</cx:pt>
          <cx:pt idx="3295">0.007389999999986685</cx:pt>
          <cx:pt idx="3296">0.0077200000000061664</cx:pt>
          <cx:pt idx="3297">0.0089399999999955071</cx:pt>
          <cx:pt idx="3298">0.0093300000000056116</cx:pt>
          <cx:pt idx="3299">0.0076600000000155433</cx:pt>
          <cx:pt idx="3300">0.0090899999999862757</cx:pt>
          <cx:pt idx="3301">0.0077799999999967895</cx:pt>
          <cx:pt idx="3302">0.0067600000000140881</cx:pt>
          <cx:pt idx="3303">0.0097800000000063392</cx:pt>
          <cx:pt idx="3304">0.007209999999986394</cx:pt>
          <cx:pt idx="3305">0.0078100000000063119</cx:pt>
          <cx:pt idx="3306">0.0094499999999868578</cx:pt>
          <cx:pt idx="3307">0.0061400000000162436</cx:pt>
          <cx:pt idx="3308">0.010549999999994952</cx:pt>
          <cx:pt idx="3309">0.0059300000000064301</cx:pt>
          <cx:pt idx="3310">0.010040000000003602</cx:pt>
          <cx:pt idx="3311">0.0076299999999775991</cx:pt>
          <cx:pt idx="3312">0.0074500000000057298</cx:pt>
          <cx:pt idx="3313">0.0089399999999955071</cx:pt>
          <cx:pt idx="3314">0.0093300000000056116</cx:pt>
          <cx:pt idx="3315">0.0069100000000048567</cx:pt>
          <cx:pt idx="3316">0.010349999999988313</cx:pt>
          <cx:pt idx="3317">0.0053300000000149339</cx:pt>
          <cx:pt idx="3318">0.0097999999999842657</cx:pt>
          <cx:pt idx="3319">0.0076300000000060209</cx:pt>
          <cx:pt idx="3320">0.008350000000007185</cx:pt>
          <cx:pt idx="3321">0.0082500000000038654</cx:pt>
          <cx:pt idx="3322">0.0089399999999955071</cx:pt>
          <cx:pt idx="3323">0.008170000000006894</cx:pt>
          <cx:pt idx="3324">0.0085499999999854026</cx:pt>
          <cx:pt idx="3325">0.0090299999999956526</cx:pt>
          <cx:pt idx="3326">0.0063499999999976353</cx:pt>
          <cx:pt idx="3327">0.011920000000003483</cx:pt>
          <cx:pt idx="3328">0.0070100000000081764</cx:pt>
          <cx:pt idx="3329">0.010729999999995243</cx:pt>
          <cx:pt idx="3330">0.0078300000000126602</cx:pt>
          <cx:pt idx="3331">0.0090899999999862757</cx:pt>
          <cx:pt idx="3332">0.009060000000005175</cx:pt>
          <cx:pt idx="3333">0.010639999999995098</cx:pt>
          <cx:pt idx="3334">0.0034600000000182263</cx:pt>
          <cx:pt idx="3335">0.014299999999991542</cx:pt>
          <cx:pt idx="3336">0.0057299999999997908</cx:pt>
          <cx:pt idx="3337">0.0099799999999845568</cx:pt>
          <cx:pt idx="3338">0.0088200000000142609</cx:pt>
          <cx:pt idx="3339">0.007689999999996644</cx:pt>
          <cx:pt idx="3340">0.010459999999994807</cx:pt>
          <cx:pt idx="3341">0.0090299999999956526</cx:pt>
          <cx:pt idx="3342">0.0088200000000142609</cx:pt>
          <cx:pt idx="3343">0.0086200000000076216</cx:pt>
          <cx:pt idx="3344">0.0085199999999758802</cx:pt>
          <cx:pt idx="3345">0.0079900000000066029</cx:pt>
          <cx:pt idx="3346">0.0098000000000126875</cx:pt>
          <cx:pt idx="3347">0.0080199999999877036</cx:pt>
          <cx:pt idx="3348">0.008880000000004884</cx:pt>
          <cx:pt idx="3349">0.0079000000000064574</cx:pt>
          <cx:pt idx="3350">0.0070000000000050022</cx:pt>
          <cx:pt idx="3351">0.010429999999985284</cx:pt>
          <cx:pt idx="3352">0.0085200000000043019</cx:pt>
          <cx:pt idx="3353">0.0067999999999983629</cx:pt>
          <cx:pt idx="3354">0.010520000000013852</cx:pt>
          <cx:pt idx="3355">0.0061699999999973443</cx:pt>
          <cx:pt idx="3356">0.010279999999994516</cx:pt>
          <cx:pt idx="3357">0.008170000000006894</cx:pt>
          <cx:pt idx="3358">0.0085499999999854026</cx:pt>
          <cx:pt idx="3359">0.0094500000000152795</cx:pt>
          <cx:pt idx="3360">0.007389999999986685</cx:pt>
          <cx:pt idx="3361">0.0090299999999956526</cx:pt>
          <cx:pt idx="3362">0.0087000000000045929</cx:pt>
          <cx:pt idx="3363">0.0079599999999970805</cx:pt>
          <cx:pt idx="3364">0.0083700000000135333</cx:pt>
          <cx:pt idx="3365">0.0088499999999953616</cx:pt>
          <cx:pt idx="3366">0.0066500000000075943</cx:pt>
          <cx:pt idx="3367">0.011589999999984002</cx:pt>
          <cx:pt idx="3368">0.0041200000000003456</cx:pt>
          <cx:pt idx="3369">0.011079999999992651</cx:pt>
          <cx:pt idx="3370">0.008049999999997226</cx:pt>
          <cx:pt idx="3371">0.0079300000000159798</cx:pt>
          <cx:pt idx="3372">0.0069699999999954798</cx:pt>
          <cx:pt idx="3373">0.011950000000013006</cx:pt>
          <cx:pt idx="3374">0.0048899999999889587</cx:pt>
          <cx:pt idx="3375">0.012339999999994689</cx:pt>
          <cx:pt idx="3376">0.0057199999999966167</cx:pt>
          <cx:pt idx="3377">0.011110000000002174</cx:pt>
          <cx:pt idx="3378">0.0079300000000159798</cx:pt>
          <cx:pt idx="3379">0.0083199999999976626</cx:pt>
          <cx:pt idx="3380">0.009060000000005175</cx:pt>
          <cx:pt idx="3381">0.0091499999999768988</cx:pt>
          <cx:pt idx="3382">0.0085500000000138243</cx:pt>
          <cx:pt idx="3383">0.0092400000000054661</cx:pt>
          <cx:pt idx="3384">0.0089099999999859847</cx:pt>
          <cx:pt idx="3385">0.0079000000000064574</cx:pt>
          <cx:pt idx="3386">0.011410000000012133</cx:pt>
          <cx:pt idx="3387">0.007389999999986685</cx:pt>
          <cx:pt idx="3388">0.010639999999995098</cx:pt>
          <cx:pt idx="3389">0.008880000000004884</cx:pt>
          <cx:pt idx="3390">0.0089099999999859847</cx:pt>
          <cx:pt idx="3391">0.0093300000000056116</cx:pt>
          <cx:pt idx="3392">0.010430000000013706</cx:pt>
          <cx:pt idx="3393">0.0086399999999855481</cx:pt>
          <cx:pt idx="3394">0.0098399999999969623</cx:pt>
          <cx:pt idx="3395">0.0089400000000239288</cx:pt>
          <cx:pt idx="3396">0.0084299999999757347</cx:pt>
          <cx:pt idx="3397">0.009180000000014843</cx:pt>
          <cx:pt idx="3398">0.0078399999999874126</cx:pt>
          <cx:pt idx="3399">0.011179999999995971</cx:pt>
          <cx:pt idx="3400">0.006170000000025766</cx:pt>
          <cx:pt idx="3401">0.0091199999999957981</cx:pt>
          <cx:pt idx="3402">0.010099999999994225</cx:pt>
          <cx:pt idx="3403">0.0077799999999967895</cx:pt>
          <cx:pt idx="3404">0.0082500000000038654</cx:pt>
          <cx:pt idx="3405">0.0095399999999870033</cx:pt>
          <cx:pt idx="3406">0.008049999999997226</cx:pt>
          <cx:pt idx="3407">0.0092900000000213367</cx:pt>
          <cx:pt idx="3408">0.0089099999999859847</cx:pt>
          <cx:pt idx="3409">0.0092700000000149885</cx:pt>
          <cx:pt idx="3410">0.0079299999999875581</cx:pt>
          <cx:pt idx="3411">0.0079900000000066029</cx:pt>
          <cx:pt idx="3412">0.010310000000004038</cx:pt>
          <cx:pt idx="3413">0.0097099999999841202</cx:pt>
          <cx:pt idx="3414">0.0069200000000080308</cx:pt>
          <cx:pt idx="3415">0.010310000000004038</cx:pt>
          <cx:pt idx="3416">0.0063800000000071577</cx:pt>
          <cx:pt idx="3417">0.0098299999999937882</cx:pt>
          <cx:pt idx="3418">0.0050999999999987722</cx:pt>
          <cx:pt idx="3419">0.011859999999984439</cx:pt>
          <cx:pt idx="3420">0.0056000000000153705</cx:pt>
          <cx:pt idx="3421">0.011840000000006512</cx:pt>
          <cx:pt idx="3422">0.0076499999999839474</cx:pt>
          <cx:pt idx="3423">0.0068899999999985084</cx:pt>
          <cx:pt idx="3424">0.011410000000012133</cx:pt>
          <cx:pt idx="3425">0.0066199999999980719</cx:pt>
          <cx:pt idx="3426">0.010639999999995098</cx:pt>
          <cx:pt idx="3427">0.0063499999999976353</cx:pt>
          <cx:pt idx="3428">0.0072399999999959164</cx:pt>
          <cx:pt idx="3429">0.010040000000003602</cx:pt>
          <cx:pt idx="3430">0.0077799999999967895</cx:pt>
          <cx:pt idx="3431">0.0086100000000044474</cx:pt>
          <cx:pt idx="3432">0.01067000000000462</cx:pt>
          <cx:pt idx="3433">0.0073299999999960619</cx:pt>
          <cx:pt idx="3434">0.0088499999999953616</cx:pt>
          <cx:pt idx="3435">0.0075199999999995271</cx:pt>
          <cx:pt idx="3436">0.0098000000000126875</cx:pt>
          <cx:pt idx="3437">0.0099500000000034561</cx:pt>
          <cx:pt idx="3438">0.0071899999999800457</cx:pt>
          <cx:pt idx="3439">0.010370000000023083</cx:pt>
          <cx:pt idx="3440">0.0064299999999946067</cx:pt>
          <cx:pt idx="3441">0.012489999999985457</cx:pt>
          <cx:pt idx="3442">0.005340000000018108</cx:pt>
          <cx:pt idx="3443">0.012479999999982283</cx:pt>
          <cx:pt idx="3444">0.0050400000000081491</cx:pt>
          <cx:pt idx="3445">0.010880000000014434</cx:pt>
          <cx:pt idx="3446">0.0074199999999962074</cx:pt>
          <cx:pt idx="3447">0.010369999999994661</cx:pt>
          <cx:pt idx="3448">0.0096000000000060481</cx:pt>
          <cx:pt idx="3449">0.0079800000000034288</cx:pt>
          <cx:pt idx="3450">0.0084699999999884312</cx:pt>
          <cx:pt idx="3451">0.010699999999985721</cx:pt>
          <cx:pt idx="3452">0.0084600000000136788</cx:pt>
          <cx:pt idx="3453">0.010699999999985721</cx:pt>
          <cx:pt idx="3454">0.0082500000000038654</cx:pt>
          <cx:pt idx="3455">0.0095100000000059026</cx:pt>
          <cx:pt idx="3456">0.009180000000014843</cx:pt>
          <cx:pt idx="3457">0.0064099999999882584</cx:pt>
          <cx:pt idx="3458">0.010580000000004475</cx:pt>
          <cx:pt idx="3459">0.0094499999999868578</cx:pt>
          <cx:pt idx="3460">0.0055700000000058481</cx:pt>
          <cx:pt idx="3461">0.013290000000012014</cx:pt>
          <cx:pt idx="3462">0.0037899999999808642</cx:pt>
          <cx:pt idx="3463">0.011530000000021801</cx:pt>
          <cx:pt idx="3464">0.0092399999999770444</cx:pt>
          <cx:pt idx="3465">0.0071800000000052933</cx:pt>
          <cx:pt idx="3466">0.010400000000004184</cx:pt>
          <cx:pt idx="3467">0.0082600000000070395</cx:pt>
          <cx:pt idx="3468">0.0073299999999960619</cx:pt>
          <cx:pt idx="3469">0.0099799999999845568</cx:pt>
          <cx:pt idx="3470">0.0096000000000060481</cx:pt>
          <cx:pt idx="3471">0.0075700000000153977</cx:pt>
          <cx:pt idx="3472">0.010490000000004329</cx:pt>
          <cx:pt idx="3473">0.0057499999999777174</cx:pt>
          <cx:pt idx="3474">0.0096300000000155705</cx:pt>
          <cx:pt idx="3475">0.0085200000000043019</cx:pt>
          <cx:pt idx="3476">0.0074499999999773081</cx:pt>
          <cx:pt idx="3477">0.009060000000005175</cx:pt>
          <cx:pt idx="3478">0.0074199999999962074</cx:pt>
          <cx:pt idx="3479">0.0086100000000044474</cx:pt>
          <cx:pt idx="3480">0.009540000000015425</cx:pt>
          <cx:pt idx="3481">0.0090899999999862757</cx:pt>
          <cx:pt idx="3482">0.0050099999999986267</cx:pt>
          <cx:pt idx="3483">0.010810000000020636</cx:pt>
          <cx:pt idx="3484">0.0068899999999985084</cx:pt>
          <cx:pt idx="3485">0.01155999999997448</cx:pt>
          <cx:pt idx="3486">0.006350000000026057</cx:pt>
          <cx:pt idx="3487">0.010339999999985139</cx:pt>
          <cx:pt idx="3488">0.0086699999999950705</cx:pt>
          <cx:pt idx="3489">0.0069200000000080308</cx:pt>
          <cx:pt idx="3490">0.009770000000003165</cx:pt>
          <cx:pt idx="3491">0.0097800000000063392</cx:pt>
          <cx:pt idx="3492">0.0075099999999963529</cx:pt>
          <cx:pt idx="3493">0.0084599999999852571</cx:pt>
          <cx:pt idx="3494">0.0082900000000165619</cx:pt>
          <cx:pt idx="3495">0.0090299999999956526</cx:pt>
          <cx:pt idx="3496">0.0092400000000054661</cx:pt>
          <cx:pt idx="3497">0.0080700000000035743</cx:pt>
          <cx:pt idx="3498">0.011179999999995971</cx:pt>
          <cx:pt idx="3499">0.0069399999999859574</cx:pt>
          <cx:pt idx="3500">0.0086799999999982447</cx:pt>
          <cx:pt idx="3501">0.011290000000002465</cx:pt>
          <cx:pt idx="3502">0.0082900000000165619</cx:pt>
          <cx:pt idx="3503">0.0084299999999757347</cx:pt>
          <cx:pt idx="3504">0.011470000000002756</cx:pt>
          <cx:pt idx="3505">0.0056700000000091677</cx:pt>
          <cx:pt idx="3506">0.011619999999993524</cx:pt>
          <cx:pt idx="3507">0.0086400000000139698</cx:pt>
          <cx:pt idx="3508">0.0083199999999976626</cx:pt>
          <cx:pt idx="3509">0.0098600000000033106</cx:pt>
          <cx:pt idx="3510">0.0081999999999879947</cx:pt>
          <cx:pt idx="3511">0.0081299999999941974</cx:pt>
          <cx:pt idx="3512">0.010280000000022937</cx:pt>
          <cx:pt idx="3513">0.0065299999999979264</cx:pt>
          <cx:pt idx="3514">0.011179999999995971</cx:pt>
          <cx:pt idx="3515">0.0062299999999879674</cx:pt>
          <cx:pt idx="3516">0.0087900000000047385</cx:pt>
          <cx:pt idx="3517">0.009410000000002583</cx:pt>
          <cx:pt idx="3518">0.0060200000000065756</cx:pt>
          <cx:pt idx="3519">0.010499999999979082</cx:pt>
          <cx:pt idx="3520">0.0065500000000042746</cx:pt>
          <cx:pt idx="3521">0.010099999999994225</cx:pt>
          <cx:pt idx="3522">0.006350000000026057</cx:pt>
          <cx:pt idx="3523">0.0090299999999956526</cx:pt>
          <cx:pt idx="3524">0.0083199999999976626</cx:pt>
          <cx:pt idx="3525">0.010789999999985866</cx:pt>
          <cx:pt idx="3526">0.0036000000000058208</cx:pt>
          <cx:pt idx="3527">0.0096900000000061937</cx:pt>
          <cx:pt idx="3528">0.0092999999999960892</cx:pt>
          <cx:pt idx="3529">0.0056899999999870943</cx:pt>
          <cx:pt idx="3530">0.011440000000021655</cx:pt>
          <cx:pt idx="3531">0.0086499999999887223</cx:pt>
          <cx:pt idx="3532">0.0071800000000052933</cx:pt>
          <cx:pt idx="3533">0.0098899999999844113</cx:pt>
          <cx:pt idx="3534">0.0073300000000244836</cx:pt>
          <cx:pt idx="3535">0.010169999999988022</cx:pt>
          <cx:pt idx="3536">0.0069699999999954798</cx:pt>
          <cx:pt idx="3537">0.0087000000000045929</cx:pt>
          <cx:pt idx="3538">0.010459999999994807</cx:pt>
          <cx:pt idx="3539">0.0060799999999971988</cx:pt>
          <cx:pt idx="3540">0.010369999999994661</cx:pt>
          <cx:pt idx="3541">0.008880000000004884</cx:pt>
          <cx:pt idx="3542">0.0095100000000059026</cx:pt>
          <cx:pt idx="3543">0.0086699999999950705</cx:pt>
          <cx:pt idx="3544">0.0098700000000064847</cx:pt>
          <cx:pt idx="3545">0.0082199999999943429</cx:pt>
          <cx:pt idx="3546">0.011840000000006512</cx:pt>
          <cx:pt idx="3547">0.0069699999999954798</cx:pt>
          <cx:pt idx="3548">0.010909999999995534</cx:pt>
          <cx:pt idx="3549">0.010900000000020782</cx:pt>
          <cx:pt idx="3550">0.0079899999999781812</cx:pt>
          <cx:pt idx="3551">0.010730000000023665</cx:pt>
          <cx:pt idx="3552">0.010459999999994807</cx:pt>
          <cx:pt idx="3553">0.0091199999999957981</cx:pt>
          <cx:pt idx="3554">0.010490000000004329</cx:pt>
          <cx:pt idx="3555">0.0083499999999787633</cx:pt>
          <cx:pt idx="3556">0.010810000000020636</cx:pt>
          <cx:pt idx="3557">0.0089999999999861302</cx:pt>
          <cx:pt idx="3558">0.0088000000000079126</cx:pt>
          <cx:pt idx="3559">0.013080000000002201</cx:pt>
          <cx:pt idx="3560">0.004860000000007858</cx:pt>
          <cx:pt idx="3561">0.012249999999994543</cx:pt>
          <cx:pt idx="3562">0.008880000000004884</cx:pt>
          <cx:pt idx="3563">0.0092699999999865668</cx:pt>
          <cx:pt idx="3564">0.0083400000000040109</cx:pt>
          <cx:pt idx="3565">0.0093899999999962347</cx:pt>
          <cx:pt idx="3566">0.0071200000000146701</cx:pt>
          <cx:pt idx="3567">0.012099999999975353</cx:pt>
          <cx:pt idx="3568">0.0049199999999984811</cx:pt>
          <cx:pt idx="3569">0.010340000000013561</cx:pt>
          <cx:pt idx="3570">0.0095399999999870033</cx:pt>
          <cx:pt idx="3571">0.0079500000000223281</cx:pt>
          <cx:pt idx="3572">0.0098999999999875854</cx:pt>
          <cx:pt idx="3573">0.0094400000000121054</cx:pt>
          <cx:pt idx="3574">0.0070999999999799002</cx:pt>
          <cx:pt idx="3575">0.01138000000000261</cx:pt>
          <cx:pt idx="3576">0.008170000000006894</cx:pt>
          <cx:pt idx="3577">0.010549999999994952</cx:pt>
          <cx:pt idx="3578">0.0082199999999943429</cx:pt>
          <cx:pt idx="3579">0.0086200000000076216</cx:pt>
          <cx:pt idx="3580">0.0054800000000057025</cx:pt>
          <cx:pt idx="3581">0.0035799999999994725</cx:pt>
          <cx:pt idx="3582">0.010069999999984702</cx:pt>
          <cx:pt idx="3583">0.0079600000000255022</cx:pt>
          <cx:pt idx="3584">0.007689999999996644</cx:pt>
          <cx:pt idx="3585">0.01089999999999236</cx:pt>
          <cx:pt idx="3586">0.0074799999999868305</cx:pt>
          <cx:pt idx="3587">0.0082600000000070395</cx:pt>
          <cx:pt idx="3588">0.0081299999999941974</cx:pt>
          <cx:pt idx="3589">0.0090900000000146974</cx:pt>
          <cx:pt idx="3590">0.007689999999996644</cx:pt>
          <cx:pt idx="3591">0.0095100000000059026</cx:pt>
          <cx:pt idx="3592">0.0098399999999969623</cx:pt>
          <cx:pt idx="3593">0.0078599999999937609</cx:pt>
          <cx:pt idx="3594">0.0095699999999965257</cx:pt>
          <cx:pt idx="3595">0.0098600000000033106</cx:pt>
          <cx:pt idx="3596">0.0083199999999976626</cx:pt>
          <cx:pt idx="3597">0.0099500000000034561</cx:pt>
          <cx:pt idx="3598">0.0075400000000058753</cx:pt>
          <cx:pt idx="3599">0.0091799999999864212</cx:pt>
          <cx:pt idx="3600">0.011090000000024247</cx:pt>
          <cx:pt idx="3601">0.0055399999999963256</cx:pt>
          <cx:pt idx="3602">0.011539999999996553</cx:pt>
          <cx:pt idx="3603">0.0061299999999846477</cx:pt>
          <cx:pt idx="3604">0.010850000000004911</cx:pt>
          <cx:pt idx="3605">0.008530000000007476</cx:pt>
          <cx:pt idx="3606">0.0071199999999862484</cx:pt>
          <cx:pt idx="3607">0.011410000000012133</cx:pt>
          <cx:pt idx="3608">0.0076300000000060209</cx:pt>
          <cx:pt idx="3609">0.0052799999999990632</cx:pt>
          <cx:pt idx="3610">0.0026799999999980173</cx:pt>
          <cx:pt idx="3611">0.00050999999999135071</cx:pt>
          <cx:pt idx="3612">0.00095000000001732587</cx:pt>
          <cx:pt idx="3613">0.00071999999997274244</cx:pt>
          <cx:pt idx="3614">0</cx:pt>
          <cx:pt idx="3615">0</cx:pt>
          <cx:pt idx="3616">0.00119000000000824</cx:pt>
          <cx:pt idx="3617">0.00012000000000966793</cx:pt>
          <cx:pt idx="3618">0.00047000000000707587</cx:pt>
          <cx:pt idx="3619">0.00023999999999091415</cx:pt>
          <cx:pt idx="3620">0.003489999999999327</cx:pt>
          <cx:pt idx="3621">0.0062599999999974898</cx:pt>
          <cx:pt idx="3622">0.0057799999999872398</cx:pt>
          <cx:pt idx="3623">0.0099200000000223554</cx:pt>
          <cx:pt idx="3624">0.0090899999999862757</cx:pt>
          <cx:pt idx="3625">0.0073000000000149612</cx:pt>
          <cx:pt idx="3626">0.0088899999999796364</cx:pt>
          <cx:pt idx="3627">0.0092600000000118143</cx:pt>
          <cx:pt idx="3628">0.0083199999999976626</cx:pt>
          <cx:pt idx="3629">0.010970000000014579</cx:pt>
          <cx:pt idx="3630">0.005089999999995598</cx:pt>
          <cx:pt idx="3631">0.013350000000002638</cx:pt>
          <cx:pt idx="3632">0.0076599999999871216</cx:pt>
          <cx:pt idx="3633">0.0088499999999953616</cx:pt>
          <cx:pt idx="3634">0.0095100000000059026</cx:pt>
          <cx:pt idx="3635">0.0079000000000064574</cx:pt>
          <cx:pt idx="3636">0.0081899999999848205</cx:pt>
          <cx:pt idx="3637">0.0090299999999956526</cx:pt>
          <cx:pt idx="3638">0.009840000000025384</cx:pt>
          <cx:pt idx="3639">0.0082199999999943429</cx:pt>
          <cx:pt idx="3640">0.0078100000000063119</cx:pt>
          <cx:pt idx="3641">0.007569999999986976</cx:pt>
          <cx:pt idx="3642">0.010879999999986012</cx:pt>
          <cx:pt idx="3643">0.0058100000000251839</cx:pt>
          <cx:pt idx="3644">0.011359999999996262</cx:pt>
          <cx:pt idx="3645">0.0068799999999953343</cx:pt>
          <cx:pt idx="3646">0.011589999999984002</cx:pt>
          <cx:pt idx="3647">0.0070699999999987995</cx:pt>
          <cx:pt idx="3648">0.012070000000022674</cx:pt>
          <cx:pt idx="3649">0.0063499999999976353</cx:pt>
          <cx:pt idx="3650">0.01170999999999367</cx:pt>
          <cx:pt idx="3651">0.0058699999999873853</cx:pt>
          <cx:pt idx="3652">0.013080000000002201</cx:pt>
          <cx:pt idx="3653">0.0076300000000060209</cx:pt>
          <cx:pt idx="3654">0.0082600000000070395</cx:pt>
          <cx:pt idx="3655">0.0087000000000045929</cx:pt>
          <cx:pt idx="3656">0.0092699999999865668</cx:pt>
          <cx:pt idx="3657">0.0070599999999956253</cx:pt>
          <cx:pt idx="3658">0.010520000000013852</cx:pt>
          <cx:pt idx="3659">0.0085200000000043019</cx:pt>
          <cx:pt idx="3660">0.0089999999999861302</cx:pt>
          <cx:pt idx="3661">0.008350000000007185</cx:pt>
          <cx:pt idx="3662">0.010699999999985721</cx:pt>
          <cx:pt idx="3663">0.0086100000000044474</cx:pt>
          <cx:pt idx="3664">0.0066800000000171167</cx:pt>
          <cx:pt idx="3665">0.012010000000003629</cx:pt>
          <cx:pt idx="3666">0.0064599999999757074</cx:pt>
          <cx:pt idx="3667">0.011600000000015598</cx:pt>
          <cx:pt idx="3668">0.0060200000000065756</cx:pt>
          <cx:pt idx="3669">0.011679999999984148</cx:pt>
          <cx:pt idx="3670">0.0054499999999961801</cx:pt>
          <cx:pt idx="3671">0.010430000000013706</cx:pt>
          <cx:pt idx="3672">0.0050400000000081491</cx:pt>
          <cx:pt idx="3673">0.011769999999984293</cx:pt>
          <cx:pt idx="3674">0.0082900000000165619</cx:pt>
          <cx:pt idx="3675">0.006909999999976435</cx:pt>
          <cx:pt idx="3676">0.0098700000000064847</cx:pt>
          <cx:pt idx="3677">0.0081900000000132422</cx:pt>
          <cx:pt idx="3678">0.0082299999999975171</cx:pt>
          <cx:pt idx="3679">0.0094200000000057571</cx:pt>
          <cx:pt idx="3680">0.0083399999999755892</cx:pt>
          <cx:pt idx="3681">0.0073300000000244836</cx:pt>
          <cx:pt idx="3682">0.0049799999999891043</cx:pt>
          <cx:pt idx="3683">0.004199999999997317</cx:pt>
          <cx:pt idx="3684">0.008579999999994925</cx:pt>
          <cx:pt idx="3685">0.0057800000000156615</cx:pt>
          <cx:pt idx="3686">0.0093899999999962347</cx:pt>
          <cx:pt idx="3687">0.0075999999999964984</cx:pt>
          <cx:pt idx="3688">0.0099899999999877309</cx:pt>
          <cx:pt idx="3689">0.0070900000000051477</cx:pt>
          <cx:pt idx="3690">0.0081100000000162709</cx:pt>
          <cx:pt idx="3691">0.0069999999999765805</cx:pt>
          <cx:pt idx="3692">0.012460000000004356</cx:pt>
          <cx:pt idx="3693">0.0028000000000076852</cx:pt>
          <cx:pt idx="3694">0.012660000000010996</cx:pt>
          <cx:pt idx="3695">0.010339999999985139</cx:pt>
          <cx:pt idx="3696">0.0071900000000084674</cx:pt>
          <cx:pt idx="3697">0.011259999999992942</cx:pt>
          <cx:pt idx="3698">0.0090900000000146974</cx:pt>
          <cx:pt idx="3699">0.0091799999999864212</cx:pt>
          <cx:pt idx="3700">0.0092400000000054661</cx:pt>
          <cx:pt idx="3701">0.0068499999999858119</cx:pt>
          <cx:pt idx="3702">0.0083800000000167074</cx:pt>
          <cx:pt idx="3703">0.010009999999994079</cx:pt>
          <cx:pt idx="3704">0.0064700000000073032</cx:pt>
          <cx:pt idx="3705">0.0092999999999960892</cx:pt>
          <cx:pt idx="3706">0.0070000000000050022</cx:pt>
          <cx:pt idx="3707">0.0080199999999877036</cx:pt>
          <cx:pt idx="3708">0.0089399999999955071</cx:pt>
          <cx:pt idx="3709">0.010070000000013124</cx:pt>
          <cx:pt idx="3710">0.0079599999999970805</cx:pt>
          <cx:pt idx="3711">0.0097499999999968168</cx:pt>
          <cx:pt idx="3712">0.0065500000000042746</cx:pt>
          <cx:pt idx="3713">0.012879999999995562</cx:pt>
          <cx:pt idx="3714">0.0021099999999876218</cx:pt>
          <cx:pt idx="3715">0.013120000000014898</cx:pt>
          <cx:pt idx="3716">0.0082500000000038654</cx:pt>
          <cx:pt idx="3717">0.0071800000000052933</cx:pt>
          <cx:pt idx="3718">0.0089099999999859847</cx:pt>
          <cx:pt idx="3719">0.0091199999999957981</cx:pt>
          <cx:pt idx="3720">0.0079300000000159798</cx:pt>
          <cx:pt idx="3721">0.0091500000000053205</cx:pt>
          <cx:pt idx="3722">0.0076299999999775991</cx:pt>
          <cx:pt idx="3723">0.010220000000003893</cx:pt>
          <cx:pt idx="3724">0.0073299999999960619</cx:pt>
          <cx:pt idx="3725">0.0082000000000164164</cx:pt>
          <cx:pt idx="3726">0.009590000000002874</cx:pt>
          <cx:pt idx="3727">0.0080799999999783267</cx:pt>
          <cx:pt idx="3728">0.0086400000000139698</cx:pt>
          <cx:pt idx="3729">0.011449999999996407</cx:pt>
          <cx:pt idx="3730">0.0083400000000040109</cx:pt>
          <cx:pt idx="3731">0.0084400000000073305</cx:pt>
          <cx:pt idx="3732">0.0089399999999955071</cx:pt>
          <cx:pt idx="3733">0.0071800000000052933</cx:pt>
          <cx:pt idx="3734">0.012369999999975789</cx:pt>
          <cx:pt idx="3735">0.00119000000000824</cx:pt>
          <cx:pt idx="3736">0.015080000000011751</cx:pt>
          <cx:pt idx="3737">0.0066199999999980719</cx:pt>
          <cx:pt idx="3738">0.009060000000005175</cx:pt>
          <cx:pt idx="3739">0.010489999999975907</cx:pt>
          <cx:pt idx="3740">0.010550000000023374</cx:pt>
          <cx:pt idx="3741">0.0080700000000035743</cx:pt>
          <cx:pt idx="3742">0.010579999999976053</cx:pt>
          <cx:pt idx="3743">0.0089400000000239288</cx:pt>
          <cx:pt idx="3744">0.010639999999995098</cx:pt>
          <cx:pt idx="3745">0.010879999999986012</cx:pt>
          <cx:pt idx="3746">0.0058400000000062846</cx:pt>
          <cx:pt idx="3747">0.011419999999986885</cx:pt>
          <cx:pt idx="3748">0.0076900000000250657</cx:pt>
          <cx:pt idx="3749">0.010099999999994225</cx:pt>
          <cx:pt idx="3750">0.011200000000002319</cx:pt>
          <cx:pt idx="3751">0.008880000000004884</cx:pt>
          <cx:pt idx="3752">0.0089799999999797819</cx:pt>
          <cx:pt idx="3753">0.0087900000000047385</cx:pt>
          <cx:pt idx="3754">0.0079499999999939064</cx:pt>
          <cx:pt idx="3755">0.013800000000003365</cx:pt>
          <cx:pt idx="3756">0.0034600000000182263</cx:pt>
          <cx:pt idx="3757">0.014099999999984902</cx:pt>
          <cx:pt idx="3758">0.0083400000000040109</cx:pt>
          <cx:pt idx="3759">0.0099799999999845568</cx:pt>
          <cx:pt idx="3760">0.010170000000016444</cx:pt>
          <cx:pt idx="3761">0.01322999999999297</cx:pt>
          <cx:pt idx="3762">0.0064399999999977808</cx:pt>
          <cx:pt idx="3763">0.011889999999993961</cx:pt>
          <cx:pt idx="3764">0.0069700000000239015</cx:pt>
          <cx:pt idx="3765">0.010759999999976344</cx:pt>
          <cx:pt idx="3766">0.0082900000000165619</cx:pt>
          <cx:pt idx="3767">0.005210000000005266</cx:pt>
          <cx:pt idx="3768">0.014399999999994861</cx:pt>
          <cx:pt idx="3769">0.0048799999999857846</cx:pt>
          <cx:pt idx="3770">0.01115000000001487</cx:pt>
          <cx:pt idx="3771">0.0086399999999855481</cx:pt>
          <cx:pt idx="3772">0.014309999999994716</cx:pt>
          <cx:pt idx="3773">0.0045300000000167984</cx:pt>
          <cx:pt idx="3774">0.014150000000000773</cx:pt>
          <cx:pt idx="3775">0.004860000000007858</cx:pt>
          <cx:pt idx="3776">0.01406999999997538</cx:pt>
          <cx:pt idx="3777">0.0069700000000239015</cx:pt>
          <cx:pt idx="3778">0.0084599999999852571</cx:pt>
          <cx:pt idx="3779">0.010880000000014434</cx:pt>
          <cx:pt idx="3780">0.0083499999999787633</cx:pt>
          <cx:pt idx="3781">0.0091200000000242198</cx:pt>
          <cx:pt idx="3782">0.011259999999992942</cx:pt>
          <cx:pt idx="3783">0.0067699999999888405</cx:pt>
          <cx:pt idx="3784">0.010729999999995243</cx:pt>
          <cx:pt idx="3785">0.01016000000001327</cx:pt>
          <cx:pt idx="3786">0.0073299999999960619</cx:pt>
          <cx:pt idx="3787">0.011439999999993233</cx:pt>
          <cx:pt idx="3788">0.0063200000000165346</cx:pt>
          <cx:pt idx="3789">0.011979999999994106</cx:pt>
          <cx:pt idx="3790">0.0081999999999879947</cx:pt>
          <cx:pt idx="3791">0.010580000000004475</cx:pt>
          <cx:pt idx="3792">0.0098000000000126875</cx:pt>
          <cx:pt idx="3793">0.010819999999995389</cx:pt>
          <cx:pt idx="3794">0.0052200000000084401</cx:pt>
          <cx:pt idx="3795">0.010069999999984702</cx:pt>
          <cx:pt idx="3796">0.0047399999999981901</cx:pt>
          <cx:pt idx="3797">0.011169999999992797</cx:pt>
          <cx:pt idx="3798">0.0062900000000070122</cx:pt>
          <cx:pt idx="3799">0.0092099999999959437</cx:pt>
          <cx:pt idx="3800">0.0055200000000183991</cx:pt>
          <cx:pt idx="3801">0.01203999999998473</cx:pt>
          <cx:pt idx="3802">0.0055700000000058481</cx:pt>
          <cx:pt idx="3803">0.010220000000003893</cx:pt>
          <cx:pt idx="3804">0.0095699999999965257</cx:pt>
          <cx:pt idx="3805">0.0090899999999862757</cx:pt>
          <cx:pt idx="3806">0.0073300000000244836</cx:pt>
          <cx:pt idx="3807">0.008399999999994634</cx:pt>
          <cx:pt idx="3808">0.0093899999999962347</cx:pt>
          <cx:pt idx="3809">0.0089700000000050295</cx:pt>
          <cx:pt idx="3810">0.0082299999999975171</cx:pt>
          <cx:pt idx="3811">0.0076300000000060209</cx:pt>
          <cx:pt idx="3812">0.0095000000000027285</cx:pt>
          <cx:pt idx="3813">0.0084999999999979536</cx:pt>
          <cx:pt idx="3814">0.007689999999996644</cx:pt>
          <cx:pt idx="3815">0.0076200000000028467</cx:pt>
          <cx:pt idx="3816">0.0089699999999766078</cx:pt>
          <cx:pt idx="3817">0.0094200000000057571</cx:pt>
          <cx:pt idx="3818">0.008049999999997226</cx:pt>
          <cx:pt idx="3819">0.012280000000004065</cx:pt>
          <cx:pt idx="3820">0.0067600000000140881</cx:pt>
          <cx:pt idx="3821">0.010279999999994516</cx:pt>
          <cx:pt idx="3822">0.0097800000000063392</cx:pt>
          <cx:pt idx="3823">0.0086999999999761712</cx:pt>
          <cx:pt idx="3824">0.0096300000000155705</cx:pt>
          <cx:pt idx="3825">0.0074799999999868305</cx:pt>
          <cx:pt idx="3826">0.0092100000000243654</cx:pt>
          <cx:pt idx="3827">0.0097099999999841202</cx:pt>
          <cx:pt idx="3828">0.0060200000000065756</cx:pt>
          <cx:pt idx="3829">0.010050000000006776</cx:pt>
          <cx:pt idx="3830">0.0081599999999752981</cx:pt>
          <cx:pt idx="3831">0.0099300000000255295</cx:pt>
          <cx:pt idx="3832">0.0064599999999757074</cx:pt>
          <cx:pt idx="3833">0.013090000000005375</cx:pt>
          <cx:pt idx="3834">0.0042899999999974625</cx:pt>
          <cx:pt idx="3835">0.014450000000010732</cx:pt>
          <cx:pt idx="3836">0.0051899999999989177</cx:pt>
          <cx:pt idx="3837">0.011529999999993379</cx:pt>
          <cx:pt idx="3838">0.0090000000000145519</cx:pt>
          <cx:pt idx="3839">0.0087299999999856936</cx:pt>
          <cx:pt idx="3840">0.0096000000000060481</cx:pt>
          <cx:pt idx="3841">0.0075099999999963529</cx:pt>
          <cx:pt idx="3842">0.010130000000003747</cx:pt>
          <cx:pt idx="3843">0.0095399999999870033</cx:pt>
          <cx:pt idx="3844">0.0087600000000236378</cx:pt>
          <cx:pt idx="3845">0.0065599999999790271</cx:pt>
          <cx:pt idx="3846">0.01186000000001286</cx:pt>
          <cx:pt idx="3847">0.0086100000000044474</cx:pt>
          <cx:pt idx="3848">0.0098999999999875854</cx:pt>
          <cx:pt idx="3849">0.010400000000004184</cx:pt>
          <cx:pt idx="3850">0.0077799999999967895</cx:pt>
          <cx:pt idx="3851">0.010310000000004038</cx:pt>
          <cx:pt idx="3852">0.01251999999999498</cx:pt>
          <cx:pt idx="3853">0.0077699999999936153</cx:pt>
          <cx:pt idx="3854">0.01186000000001286</cx:pt>
          <cx:pt idx="3855">0.0063199999999881129</cx:pt>
          <cx:pt idx="3856">0.013090000000005375</cx:pt>
          <cx:pt idx="3857">0.018650000000008049</cx:pt>
          <cx:pt idx="3858">0.091170000000005302</cx:pt>
          <cx:pt idx="3859">0.0055399999999963256</cx:pt>
          <cx:pt idx="3860">0.0046499999999980446</cx:pt>
          <cx:pt idx="3861">0.0018499999999903594</cx:pt>
          <cx:pt idx="3862">0.0084600000000136788</cx:pt>
          <cx:pt idx="3863">0.0011599999999987176</cx:pt>
          <cx:pt idx="3864">0.00088999999999828106</cx:pt>
          <cx:pt idx="3865">0</cx:pt>
          <cx:pt idx="3866">0</cx:pt>
          <cx:pt idx="3867">0</cx:pt>
          <cx:pt idx="3868">0</cx:pt>
          <cx:pt idx="3869">0</cx:pt>
          <cx:pt idx="3870">0</cx:pt>
          <cx:pt idx="3871">0.0064299999999946067</cx:pt>
          <cx:pt idx="3872">0.0048299999999983356</cx:pt>
          <cx:pt idx="3873">0.0086699999999950705</cx:pt>
          <cx:pt idx="3874">0.0052200000000084401</cx:pt>
          <cx:pt idx="3875">0.01018999999999437</cx:pt>
          <cx:pt idx="3876">0.0057799999999872398</cx:pt>
          <cx:pt idx="3877">0.01067000000000462</cx:pt>
          <cx:pt idx="3878">0.005870000000015807</cx:pt>
          <cx:pt idx="3879">0.0075400000000058753</cx:pt>
          <cx:pt idx="3880">0.0097799999999779175</cx:pt>
          <cx:pt idx="3881">0.0084000000000230557</cx:pt>
          <cx:pt idx="3882">0.0095099999999774809</cx:pt>
          <cx:pt idx="3883">0.0082800000000133878</cx:pt>
          <cx:pt idx="3884">0.0096299999999871488</cx:pt>
          <cx:pt idx="3885">0.0063499999999976353</cx:pt>
          <cx:pt idx="3886">0.01067000000000462</cx:pt>
          <cx:pt idx="3887">0.004860000000007858</cx:pt>
          <cx:pt idx="3888">0.0090800000000115233</cx:pt>
          <cx:pt idx="3889">0.0089199999999891588</cx:pt>
          <cx:pt idx="3890">0.0067899999999951888</cx:pt>
          <cx:pt idx="3891">0.0092700000000149885</cx:pt>
          <cx:pt idx="3892">0.0084299999999757347</cx:pt>
          <cx:pt idx="3893">0.0059600000000159525</cx:pt>
          <cx:pt idx="3894">0.0090299999999956526</cx:pt>
          <cx:pt idx="3895">0.0064999999999884039</cx:pt>
          <cx:pt idx="3896">0.0093000000000245109</cx:pt>
          <cx:pt idx="3897">0.0081399999999973716</cx:pt>
          <cx:pt idx="3898">0.0075399999999774536</cx:pt>
          <cx:pt idx="3899">0.0096800000000030195</cx:pt>
          <cx:pt idx="3900">0.0096300000000155705</cx:pt>
          <cx:pt idx="3901">0.0072399999999959164</cx:pt>
          <cx:pt idx="3902">0.010069999999984702</cx:pt>
          <cx:pt idx="3903">0.0077800000000252112</cx:pt>
          <cx:pt idx="3904">0.0086999999999761712</cx:pt>
          <cx:pt idx="3905">0.0067999999999983629</cx:pt>
          <cx:pt idx="3906">0.0064400000000262025</cx:pt>
          <cx:pt idx="3907">0.0098299999999937882</cx:pt>
          <cx:pt idx="3908">0.0043499999999880856</cx:pt>
          <cx:pt idx="3909">0.01115000000001487</cx:pt>
          <cx:pt idx="3910">0.007209999999986394</cx:pt>
          <cx:pt idx="3911">0.009180000000014843</cx:pt>
          <cx:pt idx="3912">0.0058999999999969077</cx:pt>
          <cx:pt idx="3913">0.010940000000005057</cx:pt>
          <cx:pt idx="3914">0.0053299999999865122</cx:pt>
          <cx:pt idx="3915">0.010639999999995098</cx:pt>
          <cx:pt idx="3916">0.0057199999999966167</cx:pt>
          <cx:pt idx="3917">0.010310000000004038</cx:pt>
          <cx:pt idx="3918">0.0074500000000057298</cx:pt>
          <cx:pt idx="3919">0.007869999999996935</cx:pt>
          <cx:pt idx="3920">0.007159999999998945</cx:pt>
          <cx:pt idx="3921">0.0086699999999950705</cx:pt>
          <cx:pt idx="3922">0.0055700000000058481</cx:pt>
          <cx:pt idx="3923">0.010340000000013561</cx:pt>
          <cx:pt idx="3924">0.0067999999999983629</cx:pt>
          <cx:pt idx="3925">0.0092999999999960892</cx:pt>
          <cx:pt idx="3926">0.0044100000000071304</cx:pt>
          <cx:pt idx="3927">0.011019999999973606</cx:pt>
          <cx:pt idx="3928">0.0066800000000171167</cx:pt>
          <cx:pt idx="3929">0.0086399999999855481</cx:pt>
          <cx:pt idx="3930">0.007689999999996644</cx:pt>
          <cx:pt idx="3931">0.0086100000000044474</cx:pt>
          <cx:pt idx="3932">0.0099000000000160071</cx:pt>
          <cx:pt idx="3933">0.0062900000000070122</cx:pt>
          <cx:pt idx="3934">0.0084599999999852571</cx:pt>
          <cx:pt idx="3935">0.0058699999999873853</cx:pt>
          <cx:pt idx="3936">0.0080200000000161253</cx:pt>
          <cx:pt idx="3937">0.007389999999986685</cx:pt>
          <cx:pt idx="3938">0.0078400000000158343</cx:pt>
          <cx:pt idx="3939">0.0066099999999948977</cx:pt>
          <cx:pt idx="3940">0.007159999999998945</cx:pt>
          <cx:pt idx="3941">0.0069100000000048567</cx:pt>
          <cx:pt idx="3942">0.0088499999999953616</cx:pt>
          <cx:pt idx="3943">0.0070900000000051477</cx:pt>
          <cx:pt idx="3944">0.0094200000000057571</cx:pt>
          <cx:pt idx="3945">0.0063199999999881129</cx:pt>
          <cx:pt idx="3946">0.0081100000000162709</cx:pt>
          <cx:pt idx="3947">0.0087599999999952161</cx:pt>
          <cx:pt idx="3948">0.0055699999999774263</cx:pt>
          <cx:pt idx="3949">0.0098700000000064847</cx:pt>
          <cx:pt idx="3950">0.0064299999999946067</cx:pt>
          <cx:pt idx="3951">0.0076000000000249202</cx:pt>
          <cx:pt idx="3952">0.0070699999999987995</cx:pt>
          <cx:pt idx="3953">0.010579999999976053</cx:pt>
          <cx:pt idx="3954">0.0033300000000053842</cx:pt>
          <cx:pt idx="3955">0.010340000000013561</cx:pt>
          <cx:pt idx="3956">0.0034299999999802822</cx:pt>
          <cx:pt idx="3957">0.011270000000024538</cx:pt>
          <cx:pt idx="3958">0.0075999999999964984</cx:pt>
          <cx:pt idx="3959">0.0067300000000045657</cx:pt>
          <cx:pt idx="3960">0.0074799999999868305</cx:pt>
          <cx:pt idx="3961">0.0086200000000076216</cx:pt>
          <cx:pt idx="3962">0.0070299999999861029</cx:pt>
          <cx:pt idx="3963">0.010279999999994516</cx:pt>
          <cx:pt idx="3964">0.0062000000000068667</cx:pt>
          <cx:pt idx="3965">0.0058400000000062846</cx:pt>
          <cx:pt idx="3966">0.010130000000003747</cx:pt>
          <cx:pt idx="3967">0.0035499999999899501</cx:pt>
          <cx:pt idx="3968">0.0096900000000061937</cx:pt>
          <cx:pt idx="3969">0.0065199999999947522</cx:pt>
          <cx:pt idx="3970">0.0072700000000054388</cx:pt>
          <cx:pt idx="3971">0.0059300000000064301</cx:pt>
          <cx:pt idx="3972">0.0083199999999976626</cx:pt>
          <cx:pt idx="3973">0.0067599999999856664</cx:pt>
          <cx:pt idx="3974">0.010199999999997544</cx:pt>
          <cx:pt idx="3975">0.0044100000000071304</cx:pt>
          <cx:pt idx="3976">0.010040000000003602</cx:pt>
          <cx:pt idx="3977">0.0053399999999896863</cx:pt>
          <cx:pt idx="3978">0.0093500000000119599</cx:pt>
          <cx:pt idx="3979">0.008880000000004884</cx:pt>
          <cx:pt idx="3980">0.0063499999999976353</cx:pt>
          <cx:pt idx="3981">0.0076599999999871216</cx:pt>
          <cx:pt idx="3982">0.0071499999999957708</cx:pt>
          <cx:pt idx="3983">0.0080500000000256478</cx:pt>
          <cx:pt idx="3984">0.0075099999999963529</cx:pt>
          <cx:pt idx="3985">0.0064099999999882584</cx:pt>
          <cx:pt idx="3986">0.0062900000000070122</cx:pt>
          <cx:pt idx="3987">0.0063700000000039836</cx:pt>
          <cx:pt idx="3988">0.0060799999999971988</cx:pt>
          <cx:pt idx="3989">0.0081399999999973716</cx:pt>
          <cx:pt idx="3990">0.0084300000000041564</cx:pt>
          <cx:pt idx="3991">0.0061100000000067212</cx:pt>
          <cx:pt idx="3992">0.007689999999996644</cx:pt>
          <cx:pt idx="3993">0.0088199999999858392</cx:pt>
          <cx:pt idx="3994">0.0057900000000188356</cx:pt>
          <cx:pt idx="3995">0.0077399999999840929</cx:pt>
          <cx:pt idx="3996">0.0046499999999980446</cx:pt>
          <cx:pt idx="3997">0.0065600000000074488</cx:pt>
          <cx:pt idx="3998">0.0088199999999858392</cx:pt>
          <cx:pt idx="3999">0.0055200000000183991</cx:pt>
          <cx:pt idx="4000">0.0070000000000050022</cx:pt>
          <cx:pt idx="4001">0.0065299999999979264</cx:pt>
          <cx:pt idx="4002">0.0048499999999762622</cx:pt>
          <cx:pt idx="4003">0.010760000000004766</cx:pt>
          <cx:pt idx="4004">0.0058400000000062846</cx:pt>
          <cx:pt idx="4005">0.0067400000000077398</cx:pt>
          <cx:pt idx="4006">0.0078100000000063119</cx:pt>
          <cx:pt idx="4007">0.0069699999999954798</cx:pt>
          <cx:pt idx="4008">0.0090299999999956526</cx:pt>
          <cx:pt idx="4009">0.0060499999999876763</cx:pt>
          <cx:pt idx="4010">0.0077200000000061664</cx:pt>
          <cx:pt idx="4011">0.0079599999999970805</cx:pt>
          <cx:pt idx="4012">0.0073299999999960619</cx:pt>
          <cx:pt idx="4013">0.0070900000000051477</cx:pt>
          <cx:pt idx="4014">0.0075700000000153977</cx:pt>
          <cx:pt idx="4015">0.0038199999999903866</cx:pt>
          <cx:pt idx="4016">0.0084599999999852571</cx:pt>
          <cx:pt idx="4017">0.0070000000000050022</cx:pt>
          <cx:pt idx="4018">0.0062000000000068667</cx:pt>
          <cx:pt idx="4019">0.0076300000000060209</cx:pt>
          <cx:pt idx="4020">0.0067099999999982174</cx:pt>
          <cx:pt idx="4021">0.0063999999999850843</cx:pt>
          <cx:pt idx="4022">0.008530000000007476</cx:pt>
          <cx:pt idx="4023">0.0067600000000140881</cx:pt>
          <cx:pt idx="4024">0.0067099999999982174</cx:pt>
          <cx:pt idx="4025">0.0073600000000055843</cx:pt>
          <cx:pt idx="4026">0.0061399999999878219</cx:pt>
          <cx:pt idx="4027">0.0068499999999858119</cx:pt>
          <cx:pt idx="4028">0.0071000000000083219</cx:pt>
          <cx:pt idx="4029">0.0066700000000139426</cx:pt>
          <cx:pt idx="4030">0.0086699999999950705</cx:pt>
          <cx:pt idx="4031">0.0054900000000088767</cx:pt>
          <cx:pt idx="4032">0.0064899999999852298</cx:pt>
          <cx:pt idx="4033">0.0069799999999986539</cx:pt>
          <cx:pt idx="4034">0.0052699999999958891</cx:pt>
          <cx:pt idx="4035">0.0074199999999962074</cx:pt>
          <cx:pt idx="4036">0.0087100000000077671</cx:pt>
          <cx:pt idx="4037">0.0057800000000156615</cx:pt>
          <cx:pt idx="4038">0.0094199999999773354</cx:pt>
          <cx:pt idx="4039">0.0065500000000042746</cx:pt>
          <cx:pt idx="4040">0.0065600000000074488</cx:pt>
          <cx:pt idx="4041">0.010760000000004766</cx:pt>
          <cx:pt idx="4042">0.0053000000000054115</cx:pt>
          <cx:pt idx="4043">0.0083199999999976626</cx:pt>
          <cx:pt idx="4044">0.0047699999999792908</cx:pt>
          <cx:pt idx="4045">0.0085500000000138243</cx:pt>
          <cx:pt idx="4046">0.0072700000000054388</cx:pt>
          <cx:pt idx="4047">0.0059599999999875308</cx:pt>
          <cx:pt idx="4048">0.0059899999999970532</cx:pt>
          <cx:pt idx="4049">0.0075999999999964984</cx:pt>
          <cx:pt idx="4050">0.0073000000000149612</cx:pt>
          <cx:pt idx="4051">0.0065899999999885495</cx:pt>
          <cx:pt idx="4052">0.010490000000004329</cx:pt>
          <cx:pt idx="4053">0.0021100000000160435</cx:pt>
          <cx:pt idx="4054">0.011239999999986594</cx:pt>
          <cx:pt idx="4055">0.0055099999999868032</cx:pt>
          <cx:pt idx="4056">0.0089700000000050295</cx:pt>
          <cx:pt idx="4057">0.0074800000000152522</cx:pt>
          <cx:pt idx="4058">0.0063499999999976353</cx:pt>
          <cx:pt idx="4059">0.0056399999999996453</cx:pt>
          <cx:pt idx="4060">0.0083699999999851116</cx:pt>
          <cx:pt idx="4061">0.004860000000007858</cx:pt>
          <cx:pt idx="4062">0.0078400000000158343</cx:pt>
          <cx:pt idx="4063">0.004909999999995307</cx:pt>
          <cx:pt idx="4064">0.0056399999999996453</cx:pt>
          <cx:pt idx="4065">0.0085499999999854026</cx:pt>
          <cx:pt idx="4066">0.0024999999999977263</cx:pt>
          <cx:pt idx="4067">0.011210000000005493</cx:pt>
          <cx:pt idx="4068">0.005870000000015807</cx:pt>
          <cx:pt idx="4069">0.0064999999999884039</cx:pt>
          <cx:pt idx="4070">0.0071499999999957708</cx:pt>
          <cx:pt idx="4071">0.0081299999999941974</cx:pt>
          <cx:pt idx="4072">0.0064100000000166801</cx:pt>
          <cx:pt idx="4073">0.0053699999999992087</cx:pt>
          <cx:pt idx="4074">0.0077200000000061664</cx:pt>
          <cx:pt idx="4075">0.0062499999999943157</cx:pt>
          <cx:pt idx="4076">0.0092999999999960892</cx:pt>
          <cx:pt idx="4077">0.0047999999999888132</cx:pt>
          <cx:pt idx="4078">0.0064100000000166801</cx:pt>
          <cx:pt idx="4079">0.0067300000000045657</cx:pt>
          <cx:pt idx="4080">0.0047399999999981901</cx:pt>
          <cx:pt idx="4081">0.0084099999999978081</cx:pt>
          <cx:pt idx="4082">0.0056599999999775719</cx:pt>
          <cx:pt idx="4083">0.0067900000000236105</cx:pt>
          <cx:pt idx="4084">0.0062599999999974898</cx:pt>
          <cx:pt idx="4085">0.0061699999999973443</cx:pt>
          <cx:pt idx="4086">0.0080800000000067485</cx:pt>
          <cx:pt idx="4087">0.0046199999999885222</cx:pt>
          <cx:pt idx="4088">0.0067899999999951888</cx:pt>
          <cx:pt idx="4089">0.0093899999999962347</cx:pt>
          <cx:pt idx="4090">0.0069100000000048567</cx:pt>
          <cx:pt idx="4091">0.0042400000000100135</cx:pt>
          <cx:pt idx="4092">0.0078599999999937609</cx:pt>
          <cx:pt idx="4093">0.0053399999999896863</cx:pt>
          <cx:pt idx="4094">0.004500000000007276</cx:pt>
          <cx:pt idx="4095">0.0084600000000136788</cx:pt>
          <cx:pt idx="4096">0.0039999999999906777</cx:pt>
          <cx:pt idx="4097">0.0078300000000126602</cx:pt>
          <cx:pt idx="4098">0.0065299999999979264</cx:pt>
          <cx:pt idx="4099">0.0057199999999966167</cx:pt>
          <cx:pt idx="4100">0.006199999999978445</cx:pt>
          <cx:pt idx="4101">0.0077200000000061664</cx:pt>
          <cx:pt idx="4102">0.0053599999999960346</cx:pt>
          <cx:pt idx="4103">0.009060000000005175</cx:pt>
          <cx:pt idx="4104">0.0031000000000176442</cx:pt>
          <cx:pt idx="4105">0.0073299999999960619</cx:pt>
          <cx:pt idx="4106">0.0078999999999780357</cx:pt>
          <cx:pt idx="4107">0.0057200000000250384</cx:pt>
          <cx:pt idx="4108">0.0045899999999789998</cx:pt>
          <cx:pt idx="4109">0.0082299999999975171</cx:pt>
          <cx:pt idx="4110">0.0031600000000082673</cx:pt>
          <cx:pt idx="4111">0.009590000000002874</cx:pt>
          <cx:pt idx="4112">0.0025100000000009004</cx:pt>
          <cx:pt idx="4113">0.0088200000000142609</cx:pt>
          <cx:pt idx="4114">0.004019999999997026</cx:pt>
          <cx:pt idx="4115">0.0063499999999976353</cx:pt>
          <cx:pt idx="4116">0.004379999999997608</cx:pt>
          <cx:pt idx="4117">0.0094200000000057571</cx:pt>
          <cx:pt idx="4118">0.0041099999999971715</cx:pt>
          <cx:pt idx="4119">0.0089700000000050295</cx:pt>
          <cx:pt idx="4120">0.0042599999999879401</cx:pt>
          <cx:pt idx="4121">0.0074799999999868305</cx:pt>
          <cx:pt idx="4122">0.0054000000000087311</cx:pt>
          <cx:pt idx="4123">0.0050699999999892498</cx:pt>
          <cx:pt idx="4124">0.006580000000013797</cx:pt>
          <cx:pt idx="4125">0.0054599999999993543</cx:pt>
          <cx:pt idx="4126">0.0052399999999863667</cx:pt>
          <cx:pt idx="4127">0.0074800000000152522</cx:pt>
          <cx:pt idx="4128">0.0054499999999961801</cx:pt>
          <cx:pt idx="4129">0.0050699999999892498</cx:pt>
          <cx:pt idx="4130">0.006350000000026057</cx:pt>
          <cx:pt idx="4131">0.0056899999999870943</cx:pt>
          <cx:pt idx="4132">0.0059599999999875308</cx:pt>
          <cx:pt idx="4133">0.0078700000000253567</cx:pt>
          <cx:pt idx="4134">0.0032799999999895135</cx:pt>
          <cx:pt idx="4135">0.0093599999999867123</cx:pt>
          <cx:pt idx="4136">0.0044699999999977535</cx:pt>
          <cx:pt idx="4137">0.006580000000013797</cx:pt>
          <cx:pt idx="4138">0.0065600000000074488</cx:pt>
          <cx:pt idx="4139">0.0048599999999794363</cx:pt>
          <cx:pt idx="4140">0.0063400000000228829</cx:pt>
          <cx:pt idx="4141">0.0051299999999798729</cx:pt>
          <cx:pt idx="4142">0.0035500000000183718</cx:pt>
          <cx:pt idx="4143">0.0081899999999848205</cx:pt>
          <cx:pt idx="4144">0.0042600000000163618</cx:pt>
          <cx:pt idx="4145">0.0071299999999894226</cx:pt>
          <cx:pt idx="4146">0.0083099999999944885</cx:pt>
          <cx:pt idx="4147">0.0082600000000070395</cx:pt>
          <cx:pt idx="4148">0.0043200000000069849</cx:pt>
          <cx:pt idx="4149">0.0094200000000057571</cx:pt>
          <cx:pt idx="4150">0.0043499999999880856</cx:pt>
          <cx:pt idx="4151">0.0084300000000041564</cx:pt>
          <cx:pt idx="4152">0.0053399999999896863</cx:pt>
          <cx:pt idx="4153">0.005210000000005266</cx:pt>
          <cx:pt idx="4154">0.0077200000000061664</cx:pt>
          <cx:pt idx="4155">0.0048599999999794363</cx:pt>
          <cx:pt idx="4156">0.0075400000000058753</cx:pt>
          <cx:pt idx="4157">0.0054499999999961801</cx:pt>
          <cx:pt idx="4158">0.005870000000015807</cx:pt>
          <cx:pt idx="4159">0.0064099999999882584</cx:pt>
          <cx:pt idx="4160">0.0047100000000170894</cx:pt>
          <cx:pt idx="4161">0.0059899999999970532</cx:pt>
          <cx:pt idx="4162">0.0074799999999868305</cx:pt>
          <cx:pt idx="4163">0.0027699999999981628</cx:pt>
          <cx:pt idx="4164">0.0082600000000070395</cx:pt>
          <cx:pt idx="4165">0.0066099999999948977</cx:pt>
          <cx:pt idx="4166">0.0058999999999969077</cx:pt>
          <cx:pt idx="4167">0.007339999999999236</cx:pt>
          <cx:pt idx="4168">0.0071500000000241926</cx:pt>
          <cx:pt idx="4169">0.0045599999999978991</cx:pt>
          <cx:pt idx="4170">0.0064899999999852298</cx:pt>
          <cx:pt idx="4171">0.003669999999999618</cx:pt>
          <cx:pt idx="4172">0.0079000000000064574</cx:pt>
          <cx:pt idx="4173">0.0069699999999954798</cx:pt>
          <cx:pt idx="4174">0.0029199999999889314</cx:pt>
          <cx:pt idx="4175">0.0078400000000158343</cx:pt>
          <cx:pt idx="4176">0.006679999999988695</cx:pt>
          <cx:pt idx="4177">0.0050300000000049749</cx:pt>
          <cx:pt idx="4178">0.010790000000014288</cx:pt>
          <cx:pt idx="4179">0.0035499999999899501</cx:pt>
          <cx:pt idx="4180">0.0075999999999964984</cx:pt>
          <cx:pt idx="4181">0.0051500000000146429</cx:pt>
          <cx:pt idx="4182">0.0081099999999878492</cx:pt>
          <cx:pt idx="4183">0.0059899999999970532</cx:pt>
          <cx:pt idx="4184">0.0067300000000045657</cx:pt>
          <cx:pt idx="4185">0.0060200000000065756</cx:pt>
          <cx:pt idx="4186">0.0058799999999905594</cx:pt>
          <cx:pt idx="4187">0.0071499999999957708</cx:pt>
          <cx:pt idx="4188">0.004500000000007276</cx:pt>
          <cx:pt idx="4189">0.0077799999999967895</cx:pt>
          <cx:pt idx="4190">0.0044100000000071304</cx:pt>
          <cx:pt idx="4191">0.0067599999999856664</cx:pt>
          <cx:pt idx="4192">0.0042300000000068394</cx:pt>
          <cx:pt idx="4193">0.0069499999999891315</cx:pt>
          <cx:pt idx="4194">0.0086700000000234922</cx:pt>
          <cx:pt idx="4195">0.0041099999999971715</cx:pt>
          <cx:pt idx="4196">0.0073099999999897136</cx:pt>
          <cx:pt idx="4197">0.0076200000000028467</cx:pt>
          <cx:pt idx="4198">0.0040600000000097225</cx:pt>
          <cx:pt idx="4199">0.0086399999999855481</cx:pt>
          <cx:pt idx="4200">0.0061100000000067212</cx:pt>
          <cx:pt idx="4201">0.0032799999999895135</cx:pt>
          <cx:pt idx="4202">0.0095599999999933516</cx:pt>
          <cx:pt idx="4203">0.0025700000000199452</cx:pt>
          <cx:pt idx="4204">0.0083099999999944885</cx:pt>
          <cx:pt idx="4205">0.0059899999999970532</cx:pt>
          <cx:pt idx="4206">0.0059899999999970532</cx:pt>
          <cx:pt idx="4207">0.0060200000000065756</cx:pt>
          <cx:pt idx="4208">0.0077200000000061664</cx:pt>
          <cx:pt idx="4209">0.0028599999999983083</cx:pt>
          <cx:pt idx="4210">0.0093899999999962347</cx:pt>
          <cx:pt idx="4211">0.004199999999997317</cx:pt>
          <cx:pt idx="4212">0.0089700000000050295</cx:pt>
          <cx:pt idx="4213">0.007159999999998945</cx:pt>
          <cx:pt idx="4214">0.005089999999995598</cx:pt>
          <cx:pt idx="4215">0.0063199999999881129</cx:pt>
          <cx:pt idx="4216">0.0079900000000066029</cx:pt>
          <cx:pt idx="4217">0.0041400000000066939</cx:pt>
          <cx:pt idx="4218">0.0094200000000057571</cx:pt>
          <cx:pt idx="4219">0.0038099999999872125</cx:pt>
          <cx:pt idx="4220">0.0068300000000078853</cx:pt>
          <cx:pt idx="4221">0.0062900000000070122</cx:pt>
          <cx:pt idx="4222">0.0058999999999969077</cx:pt>
          <cx:pt idx="4223">0.0056600000000059936</cx:pt>
          <cx:pt idx="4224">0.0074799999999868305</cx:pt>
          <cx:pt idx="4225">0.0044699999999977535</cx:pt>
          <cx:pt idx="4226">0.0079000000000064574</cx:pt>
          <cx:pt idx="4227">0.0071199999999862484</cx:pt>
          <cx:pt idx="4228">0.0062600000000259115</cx:pt>
          <cx:pt idx="4229">0.0089999999999861302</cx:pt>
          <cx:pt idx="4230">0.0034599999999898046</cx:pt>
          <cx:pt idx="4231">0.0073600000000055843</cx:pt>
          <cx:pt idx="4232">0.0079800000000034288</cx:pt>
          <cx:pt idx="4233">0.0050400000000081491</cx:pt>
          <cx:pt idx="4234">0.0069100000000048567</cx:pt>
          <cx:pt idx="4235">0.0052499999999895408</cx:pt>
          <cx:pt idx="4236">0.0047999999999888132</cx:pt>
          <cx:pt idx="4237">0.0080400000000224736</cx:pt>
          <cx:pt idx="4238">0.0051299999999798729</cx:pt>
          <cx:pt idx="4239">0.0065900000000169712</cx:pt>
          <cx:pt idx="4240">0.0053299999999865122</cx:pt>
          <cx:pt idx="4241">0.0054800000000057025</cx:pt>
          <cx:pt idx="4242">0.0087100000000077671</cx:pt>
          <cx:pt idx="4243">0.0042299999999784177</cx:pt>
          <cx:pt idx="4244">0.0087600000000236378</cx:pt>
          <cx:pt idx="4245">0.0062299999999879674</cx:pt>
          <cx:pt idx="4246">0.007209999999986394</cx:pt>
          <cx:pt idx="4247">0.0050700000000176715</cx:pt>
          <cx:pt idx="4248">0.0077499999999872671</cx:pt>
          <cx:pt idx="4249">0.0041099999999971715</cx:pt>
          <cx:pt idx="4250">0.0072100000000148157</cx:pt>
          <cx:pt idx="4251">0.0039999999999906777</cx:pt>
          <cx:pt idx="4252">0.0068200000000047112</cx:pt>
          <cx:pt idx="4253">0.0065600000000074488</cx:pt>
          <cx:pt idx="4254">0.0045599999999978991</cx:pt>
          <cx:pt idx="4255">0.0065199999999947522</cx:pt>
          <cx:pt idx="4256">0.0060499999999876763</cx:pt>
          <cx:pt idx="4257">0.0050400000000081491</cx:pt>
          <cx:pt idx="4258">0.0090000000000145519</cx:pt>
          <cx:pt idx="4259">0.0044999999999788542</cx:pt>
          <cx:pt idx="4260">0.0065000000000168257</cx:pt>
          <cx:pt idx="4261">0.010310000000004038</cx:pt>
          <cx:pt idx="4262">0.00036000000000058208</cx:pt>
          <cx:pt idx="4263">0.0096499999999934971</cx:pt>
          <cx:pt idx="4264">0.0047999999999888132</cx:pt>
          <cx:pt idx="4265">0.0056600000000059936</cx:pt>
          <cx:pt idx="4266">0.0070399999999892771</cx:pt>
          <cx:pt idx="4267">0.0061400000000162436</cx:pt>
          <cx:pt idx="4268">0.0054800000000057025</cx:pt>
          <cx:pt idx="4269">0.0064399999999977808</cx:pt>
          <cx:pt idx="4270">0.0044100000000071304</cx:pt>
          <cx:pt idx="4271">0.0068799999999953343</cx:pt>
          <cx:pt idx="4272">0.0064999999999884039</cx:pt>
          <cx:pt idx="4273">0.005690000000015516</cx:pt>
          <cx:pt idx="4274">0.0065299999999979264</cx:pt>
          <cx:pt idx="4275">0.0054799999999772808</cx:pt>
          <cx:pt idx="4276">0.0056600000000059936</cx:pt>
          <cx:pt idx="4277">0.0084700000000168529</cx:pt>
          <cx:pt idx="4278">0.0047399999999981901</cx:pt>
          <cx:pt idx="4279">0.0061599999999941701</cx:pt>
          <cx:pt idx="4280">0.0044499999999914053</cx:pt>
          <cx:pt idx="4281">0.0044100000000071304</cx:pt>
          <cx:pt idx="4282">0.0059599999999875308</cx:pt>
          <cx:pt idx="4283">0.0076600000000155433</cx:pt>
          <cx:pt idx="4284">0.0032999999999958618</cx:pt>
          <cx:pt idx="4285">0.0083799999999882857</cx:pt>
          <cx:pt idx="4286">0.0036000000000058208</cx:pt>
          <cx:pt idx="4287">0.007689999999996644</cx:pt>
          <cx:pt idx="4288">0.0071900000000084674</cx:pt>
          <cx:pt idx="4289">0.005210000000005266</cx:pt>
          <cx:pt idx="4290">0.0074500000000057298</cx:pt>
          <cx:pt idx="4291">0.0057199999999966167</cx:pt>
          <cx:pt idx="4292">0.005669999999980746</cx:pt>
          <cx:pt idx="4293">0.0087300000000141154</cx:pt>
          <cx:pt idx="4294">0.004379999999997608</cx:pt>
          <cx:pt idx="4295">0.0051499999999862212</cx:pt>
          <cx:pt idx="4296">0.0065600000000074488</cx:pt>
          <cx:pt idx="4297">0.0059300000000064301</cx:pt>
          <cx:pt idx="4298">0.0049500000000080036</cx:pt>
          <cx:pt idx="4299">0.0081099999999878492</cx:pt>
          <cx:pt idx="4300">0.0037499999999965894</cx:pt>
          <cx:pt idx="4301">0.0069699999999954798</cx:pt>
          <cx:pt idx="4302">0.0033999999999991815</cx:pt>
          <cx:pt idx="4303">0.0079900000000066029</cx:pt>
          <cx:pt idx="4304">0.0057500000000061391</cx:pt>
          <cx:pt idx="4305">0.0074799999999868305</cx:pt>
          <cx:pt idx="4306">0.0038200000000188084</cx:pt>
          <cx:pt idx="4307">0.010429999999985284</cx:pt>
          <cx:pt idx="4308">0.0029800000000079763</cx:pt>
          <cx:pt idx="4309">0.0070300000000145246</cx:pt>
          <cx:pt idx="4310">0.0045899999999789998</cx:pt>
          <cx:pt idx="4311">0.0056299999999964712</cx:pt>
          <cx:pt idx="4312">0.0070100000000081764</cx:pt>
          <cx:pt idx="4313">0.0028599999999983083</cx:pt>
          <cx:pt idx="4314">0.0060200000000065756</cx:pt>
          <cx:pt idx="4315">0.0074199999999962074</cx:pt>
          <cx:pt idx="4316">0.0042599999999879401</cx:pt>
          <cx:pt idx="4317">0.0075700000000153977</cx:pt>
          <cx:pt idx="4318">0.0041400000000066939</cx:pt>
          <cx:pt idx="4319">0.0074799999999868305</cx:pt>
          <cx:pt idx="4320">0.0054000000000087311</cx:pt>
          <cx:pt idx="4321">0.0048199999999951615</cx:pt>
          <cx:pt idx="4322">0.0087399999999888678</cx:pt>
          <cx:pt idx="4323">0.0040800000000160708</cx:pt>
          <cx:pt idx="4324">0.0050699999999892498</cx:pt>
          <cx:pt idx="4325">0.008399999999994634</cx:pt>
          <cx:pt idx="4326">0.0063200000000165346</cx:pt>
          <cx:pt idx="4327">0.0060200000000065756</cx:pt>
          <cx:pt idx="4328">0.0062299999999879674</cx:pt>
          <cx:pt idx="4329">0.0028900000000078307</cx:pt>
          <cx:pt idx="4330">0.0069100000000048567</cx:pt>
          <cx:pt idx="4331">0.0065299999999979264</cx:pt>
          <cx:pt idx="4332">0.0043499999999880856</cx:pt>
          <cx:pt idx="4333">0.0065600000000074488</cx:pt>
          <cx:pt idx="4334">0.0048500000000046839</cx:pt>
          <cx:pt idx="4335">0.0057599999999808915</cx:pt>
          <cx:pt idx="4336">0.0083100000000229102</cx:pt>
          <cx:pt idx="4337">0.0046799999999791453</cx:pt>
          <cx:pt idx="4338">0.0061100000000067212</cx:pt>
          <cx:pt idx="4339">0.0070900000000051477</cx:pt>
          <cx:pt idx="4340">0.003369999999989659</cx:pt>
          <cx:pt idx="4341">0.0087900000000047385</cx:pt>
          <cx:pt idx="4342">0.0049500000000080036</cx:pt>
          <cx:pt idx="4343">0.0057799999999872398</cx:pt>
          <cx:pt idx="4344">0.0051899999999989177</cx:pt>
          <cx:pt idx="4345">0.0064900000000136515</cx:pt>
          <cx:pt idx="4346">0.0042899999999974625</cx:pt>
          <cx:pt idx="4347">0.0082600000000070395</cx:pt>
          <cx:pt idx="4348">0.0035799999999994725</cx:pt>
          <cx:pt idx="4349">0.008099999999984675</cx:pt>
          <cx:pt idx="4350">0.0020299999999906504</cx:pt>
          <cx:pt idx="4351">0.0084600000000136788</cx:pt>
          <cx:pt idx="4352">0.0063800000000071577</cx:pt>
          <cx:pt idx="4353">0.0056899999999870943</cx:pt>
          <cx:pt idx="4354">0.0052500000000179625</cx:pt>
          <cx:pt idx="4355">0.0089399999999955071</cx:pt>
          <cx:pt idx="4356">0.0030699999999797001</cx:pt>
          <cx:pt idx="4357">0.0070000000000050022</cx:pt>
          <cx:pt idx="4358">0.0062599999999974898</cx:pt>
          <cx:pt idx="4359">0.0038399999999967349</cx:pt>
          <cx:pt idx="4360">0.0073100000000181353</cx:pt>
          <cx:pt idx="4361">0.0035399999999867759</cx:pt>
          <cx:pt idx="4362">0.0084099999999978081</cx:pt>
          <cx:pt idx="4363">0.0028900000000078307</cx:pt>
          <cx:pt idx="4364">0.0041099999999971715</cx:pt>
          <cx:pt idx="4365">0.0087000000000045929</cx:pt>
          <cx:pt idx="4366">0.0048899999999889587</cx:pt>
          <cx:pt idx="4367">0.0053600000000244563</cx:pt>
          <cx:pt idx="4368">0.0054599999999993543</cx:pt>
          <cx:pt idx="4369">0.0057199999999966167</cx:pt>
          <cx:pt idx="4370">0.0051899999999989177</cx:pt>
          <cx:pt idx="4371">0.0078900000000032833</cx:pt>
          <cx:pt idx="4372">0.0056099999999901229</cx:pt>
          <cx:pt idx="4373">0.0038099999999872125</cx:pt>
          <cx:pt idx="4374">0.006170000000025766</cx:pt>
          <cx:pt idx="4375">0.0054499999999961801</cx:pt>
          <cx:pt idx="4376">0.0057599999999808915</cx:pt>
          <cx:pt idx="4377">0.004500000000007276</cx:pt>
          <cx:pt idx="4378">0.0063399999999944612</cx:pt>
          <cx:pt idx="4379">0.0041200000000003456</cx:pt>
          <cx:pt idx="4380">0.0036599999999964439</cx:pt>
          <cx:pt idx="4381">0.0085600000000169985</cx:pt>
          <cx:pt idx="4382">0.004379999999997608</cx:pt>
          <cx:pt idx="4383">0.0045599999999978991</cx:pt>
          <cx:pt idx="4384">0.0071800000000052933</cx:pt>
          <cx:pt idx="4385">0.0055700000000058481</cx:pt>
          <cx:pt idx="4386">0.0035499999999899501</cx:pt>
          <cx:pt idx="4387">0.0094799999999963802</cx:pt>
          <cx:pt idx="4388">0.0017799999999965621</cx:pt>
          <cx:pt idx="4389">0.0077500000000156888</cx:pt>
          <cx:pt idx="4390">0.0054299999999898318</cx:pt>
          <cx:pt idx="4391">0.005089999999995598</cx:pt>
          <cx:pt idx="4392">0.0048900000000173804</cx:pt>
          <cx:pt idx="4393">0.0030699999999797001</cx:pt>
          <cx:pt idx="4394">0.0066199999999980719</cx:pt>
          <cx:pt idx="4395">0.006580000000013797</cx:pt>
          <cx:pt idx="4396">0.0041400000000066939</cx:pt>
          <cx:pt idx="4397">0.0061099999999782995</cx:pt>
          <cx:pt idx="4398">0.0068600000000174077</cx:pt>
          <cx:pt idx="4399">0.0044099999999787087</cx:pt>
          <cx:pt idx="4400">0.0077200000000061664</cx:pt>
          <cx:pt idx="4401">0.0058400000000062846</cx:pt>
          <cx:pt idx="4402">0.0050999999999987722</cx:pt>
          <cx:pt idx="4403">0.006100000000003547</cx:pt>
          <cx:pt idx="4404">0.0075400000000058753</cx:pt>
          <cx:pt idx="4405">0.0050099999999986267</cx:pt>
          <cx:pt idx="4406">0.0062599999999974898</cx:pt>
          <cx:pt idx="4407">0.0054499999999961801</cx:pt>
          <cx:pt idx="4408">0.0064399999999977808</cx:pt>
          <cx:pt idx="4409">0.0042300000000068394</cx:pt>
          <cx:pt idx="4410">0.0054599999999993543</cx:pt>
          <cx:pt idx="4411">0.0085200000000043019</cx:pt>
          <cx:pt idx="4412">0.0019099999999809825</cx:pt>
          <cx:pt idx="4413">0.0062000000000068667</cx:pt>
          <cx:pt idx="4414">0.0092099999999959437</cx:pt>
          <cx:pt idx="4415">0.0020800000000065211</cx:pt>
          <cx:pt idx="4416">0.0055199999999899774</cx:pt>
          <cx:pt idx="4417">0.0048800000000142063</cx:pt>
          <cx:pt idx="4418">0.006859999999988986</cx:pt>
          <cx:pt idx="4419">0.0044699999999977535</cx:pt>
          <cx:pt idx="4420">0.0050300000000049749</cx:pt>
          <cx:pt idx="4421">0.0072800000000086129</cx:pt>
          <cx:pt idx="4422">0.0026200000000073942</cx:pt>
          <cx:pt idx="4423">0.0047399999999981901</cx:pt>
          <cx:pt idx="4424">0.0067599999999856664</cx:pt>
          <cx:pt idx="4425">0.0048900000000173804</cx:pt>
          <cx:pt idx="4426">0.0052699999999958891</cx:pt>
          <cx:pt idx="4427">0.0062000000000068667</cx:pt>
          <cx:pt idx="4428">0.003009999999989077</cx:pt>
          <cx:pt idx="4429">0.0074500000000057298</cx:pt>
          <cx:pt idx="4430">0.0051899999999989177</cx:pt>
          <cx:pt idx="4431">0.0067699999999888405</cx:pt>
          <cx:pt idx="4432">0.0041099999999971715</cx:pt>
          <cx:pt idx="4433">0.004860000000007858</cx:pt>
          <cx:pt idx="4434">0.0060200000000065756</cx:pt>
          <cx:pt idx="4435">0.007919999999984384</cx:pt>
          <cx:pt idx="4436">0.0015800000000183445</cx:pt>
          <cx:pt idx="4437">0.0064099999999882584</cx:pt>
          <cx:pt idx="4438">0.0056899999999870943</cx:pt>
          <cx:pt idx="4439">0.001490000000018199</cx:pt>
          <cx:pt idx="4440">0.0070699999999987995</cx:pt>
          <cx:pt idx="4441">0.0036900000000059663</cx:pt>
          <cx:pt idx="4442">0.0036399999999900956</cx:pt>
          <cx:pt idx="4443">0.0061100000000067212</cx:pt>
          <cx:pt idx="4444">0.0070599999999956253</cx:pt>
          <cx:pt idx="4445">0.0034599999999898046</cx:pt>
          <cx:pt idx="4446">0.0071200000000146701</cx:pt>
          <cx:pt idx="4447">0.0049500000000080036</cx:pt>
          <cx:pt idx="4448">0.0055099999999868032</cx:pt>
          <cx:pt idx="4449">0.0053599999999960346</cx:pt>
          <cx:pt idx="4450">0.0052200000000084401</cx:pt>
          <cx:pt idx="4451">0.0067099999999982174</cx:pt>
          <cx:pt idx="4452">0.0023199999999974352</cx:pt>
          <cx:pt idx="4453">0.0075400000000058753</cx:pt>
          <cx:pt idx="4454">0.0057199999999966167</cx:pt>
          <cx:pt idx="4455">0.0017899999999997362</cx:pt>
          <cx:pt idx="4456">0.0074199999999962074</cx:pt>
          <cx:pt idx="4457">0.0039600000000064028</cx:pt>
          <cx:pt idx="4458">0.003489999999999327</cx:pt>
          <cx:pt idx="4459">0.008049999999997226</cx:pt>
          <cx:pt idx="4460">0.0029800000000079763</cx:pt>
          <cx:pt idx="4461">0.0049799999999891043</cx:pt>
          <cx:pt idx="4462">0.005210000000005266</cx:pt>
          <cx:pt idx="4463">0.0057500000000061391</cx:pt>
          <cx:pt idx="4464">0.0061099999999782995</cx:pt>
          <cx:pt idx="4465">0.0058400000000062846</cx:pt>
          <cx:pt idx="4466">0.0037900000000092859</cx:pt>
          <cx:pt idx="4467">0.0070299999999861029</cx:pt>
          <cx:pt idx="4468">0.0024200000000007549</cx:pt>
          <cx:pt idx="4469">0.0052699999999958891</cx:pt>
          <cx:pt idx="4470">0.0065300000000263481</cx:pt>
          <cx:pt idx="4471">0.003369999999989659</cx:pt>
          <cx:pt idx="4472">0.0079800000000034288</cx:pt>
          <cx:pt idx="4473">0.003189999999989368</cx:pt>
          <cx:pt idx="4474">0.004980000000017526</cx:pt>
          <cx:pt idx="4475">0.0036599999999964439</cx:pt>
          <cx:pt idx="4476">0.0057299999999997908</cx:pt>
          <cx:pt idx="4477">0.0044999999999788542</cx:pt>
          <cx:pt idx="4478">0.0056000000000153705</cx:pt>
          <cx:pt idx="4479">0.0040799999999876491</cx:pt>
          <cx:pt idx="4480">0.0070100000000081764</cx:pt>
          <cx:pt idx="4481">0.0048799999999857846</cx:pt>
          <cx:pt idx="4482">0.0034000000000276032</cx:pt>
          <cx:pt idx="4483">0.0074199999999962074</cx:pt>
          <cx:pt idx="4484">0.0053699999999992087</cx:pt>
          <cx:pt idx="4485">0.0023799999999880583</cx:pt>
          <cx:pt idx="4486">0.0080800000000067485</cx:pt>
          <cx:pt idx="4487">0.0038099999999872125</cx:pt>
          <cx:pt idx="4488">0.0049500000000080036</cx:pt>
          <cx:pt idx="4489">0.0042599999999879401</cx:pt>
          <cx:pt idx="4490">0.005390000000005557</cx:pt>
          <cx:pt idx="4491">0.0044400000000166528</cx:pt>
          <cx:pt idx="4492">0.0060199999999781539</cx:pt>
          <cx:pt idx="4493">0.0041800000000193904</cx:pt>
          <cx:pt idx="4494">0.0081299999999941974</cx:pt>
          <cx:pt idx="4495">0.0019100000000094042</cx:pt>
          <cx:pt idx="4496">0.0071499999999957708</cx:pt>
          <cx:pt idx="4497">0.0045599999999978991</cx:pt>
          <cx:pt idx="4498">0.0032799999999895135</cx:pt>
          <cx:pt idx="4499">0.0057500000000061391</cx:pt>
          <cx:pt idx="4500">0.0042899999999974625</cx:pt>
          <cx:pt idx="4501">0.0040600000000097225</cx:pt>
          <cx:pt idx="4502">0.0049999999999954525</cx:pt>
          <cx:pt idx="4503">0.0066199999999980719</cx:pt>
          <cx:pt idx="4504">0.0023199999999974352</cx:pt>
          <cx:pt idx="4505">0.007159999999998945</cx:pt>
          <cx:pt idx="4506">0.0049999999999954525</cx:pt>
          <cx:pt idx="4507">0.0054900000000088767</cx:pt>
          <cx:pt idx="4508">0.0045900000000074215</cx:pt>
          <cx:pt idx="4509">0.0065799999999853753</cx:pt>
          <cx:pt idx="4510">0.0061100000000067212</cx:pt>
          <cx:pt idx="4511">0.0039099999999905322</cx:pt>
          <cx:pt idx="4512">0.0063499999999976353</cx:pt>
          <cx:pt idx="4513">0.0063700000000039836</cx:pt>
          <cx:pt idx="4514">0.0017899999999997362</cx:pt>
          <cx:pt idx="4515">0.0083199999999976626</cx:pt>
          <cx:pt idx="4516">0.0053000000000054115</cx:pt>
          <cx:pt idx="4517">0.0012800000000083855</cx:pt>
          <cx:pt idx="4518">0.008170000000006894</cx:pt>
          <cx:pt idx="4519">0.0031299999999987449</cx:pt>
          <cx:pt idx="4520">0.0047699999999792908</cx:pt>
          <cx:pt idx="4521">0.0056000000000153705</cx:pt>
          <cx:pt idx="4522">0.0037800000000061118</cx:pt>
          <cx:pt idx="4523">0.0065599999999790271</cx:pt>
          <cx:pt idx="4524">0.0036400000000185173</cx:pt>
          <cx:pt idx="4525">0.0055399999999963256</cx:pt>
          <cx:pt idx="4526">0.0064700000000073032</cx:pt>
          <cx:pt idx="4527">0.0041399999999782722</cx:pt>
          <cx:pt idx="4528">0.0039900000000159253</cx:pt>
          <cx:pt idx="4529">0.0056899999999870943</cx:pt>
          <cx:pt idx="4530">0.0039400000000000546</cx:pt>
          <cx:pt idx="4531">0.004500000000007276</cx:pt>
          <cx:pt idx="4532">0.0061399999999878219</cx:pt>
          <cx:pt idx="4533">0.0029800000000079763</cx:pt>
          <cx:pt idx="4534">0.0045300000000167984</cx:pt>
          <cx:pt idx="4535">0.0034799999999961528</cx:pt>
          <cx:pt idx="4536">0.0059899999999970532</cx:pt>
          <cx:pt idx="4537">0.0038499999999999091</cx:pt>
          <cx:pt idx="4538">0.0040500000000065484</cx:pt>
          <cx:pt idx="4539">0.0044399999999882311</cx:pt>
          <cx:pt idx="4540">0.0060799999999971988</cx:pt>
          <cx:pt idx="4541">0.003489999999999327</cx:pt>
          <cx:pt idx="4542">0.0051300000000082946</cx:pt>
          <cx:pt idx="4543">0.0061299999999846477</cx:pt>
          <cx:pt idx="4544">0.0033999999999991815</cx:pt>
          <cx:pt idx="4545">0.0060500000000160981</cx:pt>
          <cx:pt idx="4546">0.0029499999999984539</cx:pt>
          <cx:pt idx="4547">0.0066500000000075943</cx:pt>
          <cx:pt idx="4548">0.0037499999999965894</cx:pt>
          <cx:pt idx="4549">0.0044099999999787087</cx:pt>
          <cx:pt idx="4550">0.0033700000000180808</cx:pt>
          <cx:pt idx="4551">0.0039400000000000546</cx:pt>
          <cx:pt idx="4552">0.0034200000000055297</cx:pt>
          <cx:pt idx="4553">0.006199999999978445</cx:pt>
          <cx:pt idx="4554">0.0042600000000163618</cx:pt>
          <cx:pt idx="4555">0.0051899999999989177</cx:pt>
          <cx:pt idx="4556">0.0019700000000000273</cx:pt>
          <cx:pt idx="4557">0.0047600000000045384</cx:pt>
          <cx:pt idx="4558">0.0043000000000006366</cx:pt>
          <cx:pt idx="4559">0.004729999999995016</cx:pt>
          <cx:pt idx="4560">0.0038800000000094315</cx:pt>
          <cx:pt idx="4561">0.0053599999999960346</cx:pt>
          <cx:pt idx="4562">0.0047099999999886677</cx:pt>
          <cx:pt idx="4563">0.0034599999999898046</cx:pt>
          <cx:pt idx="4564">0.0050400000000081491</cx:pt>
          <cx:pt idx="4565">0.0036599999999964439</cx:pt>
          <cx:pt idx="4566">0.003489999999999327</cx:pt>
          <cx:pt idx="4567">0.0045300000000167984</cx:pt>
          <cx:pt idx="4568">0.0035199999999804277</cx:pt>
          <cx:pt idx="4569">0.0049400000000048294</cx:pt>
          <cx:pt idx="4570">0.0059300000000064301</cx:pt>
          <cx:pt idx="4571">0.002479999999991378</cx:pt>
          <cx:pt idx="4572">0.0053000000000054115</cx:pt>
          <cx:pt idx="4573">0.0048899999999889587</cx:pt>
          <cx:pt idx="4574">0.0038700000000062573</cx:pt>
          <cx:pt idx="4575">0.0050400000000081491</cx:pt>
          <cx:pt idx="4576">0.0028900000000078307</cx:pt>
          <cx:pt idx="4577">0.0064099999999882584</cx:pt>
          <cx:pt idx="4578">0.0027100000000075397</cx:pt>
          <cx:pt idx="4579">0.0056600000000059936</cx:pt>
          <cx:pt idx="4580">0.0042899999999974625</cx:pt>
          <cx:pt idx="4581">0.0054599999999993543</cx:pt>
          <cx:pt idx="4582">0.0016399999999805459</cx:pt>
          <cx:pt idx="4583">0.0048500000000046839</cx:pt>
          <cx:pt idx="4584">0.0030700000000081218</cx:pt>
          <cx:pt idx="4585">0.0053399999999896863</cx:pt>
          <cx:pt idx="4586">0.004019999999997026</cx:pt>
          <cx:pt idx="4587">0.0037000000000091404</cx:pt>
          <cx:pt idx="4588">0.0048900000000173804</cx:pt>
          <cx:pt idx="4589">0.0065499999999758529</cx:pt>
          <cx:pt idx="4590">0.0027100000000075397</cx:pt>
          <cx:pt idx="4591">0.0061699999999973443</cx:pt>
          <cx:pt idx="4592">0.0017300000000091131</cx:pt>
          <cx:pt idx="4593">0.0051599999999893953</cx:pt>
          <cx:pt idx="4594">0.0056600000000059936</cx:pt>
          <cx:pt idx="4595">0.0013700000000085311</cx:pt>
          <cx:pt idx="4596">0.0048599999999794363</cx:pt>
          <cx:pt idx="4597">0.0036900000000059663</cx:pt>
          <cx:pt idx="4598">0.0021500000000003183</cx:pt>
          <cx:pt idx="4599">0.0081100000000162709</cx:pt>
          <cx:pt idx="4600">0.0015199999999992997</cx:pt>
          <cx:pt idx="4601">0.0043199999999785632</cx:pt>
          <cx:pt idx="4602">0.004860000000007858</cx:pt>
          <cx:pt idx="4603">0.0028300000000172076</cx:pt>
          <cx:pt idx="4604">0.0074499999999773081</cx:pt>
          <cx:pt idx="4605">0.0037499999999965894</cx:pt>
          <cx:pt idx="4606">0.00286000000002673</cx:pt>
          <cx:pt idx="4607">0.0052499999999895408</cx:pt>
          <cx:pt idx="4608">0.0036599999999964439</cx:pt>
          <cx:pt idx="4609">0.0035799999999994725</cx:pt>
          <cx:pt idx="4610">0.0052799999999990632</cx:pt>
          <cx:pt idx="4611">0.0020499999999969987</cx:pt>
          <cx:pt idx="4612">0.0052500000000179625</cx:pt>
          <cx:pt idx="4613">0.0033299999999769625</cx:pt>
          <cx:pt idx="4614">0.0038200000000188084</cx:pt>
          <cx:pt idx="4615">0.0039899999999875035</cx:pt>
          <cx:pt idx="4616">0.003970000000009577</cx:pt>
          <cx:pt idx="4617">0.0042599999999879401</cx:pt>
          <cx:pt idx="4618">0.0036000000000058208</cx:pt>
          <cx:pt idx="4619">0.0046199999999885222</cx:pt>
          <cx:pt idx="4620">0.0033400000000085583</cx:pt>
          <cx:pt idx="4621">0.0070400000000176988</cx:pt>
          <cx:pt idx="4622">0.0001699999999971169</cx:pt>
          <cx:pt idx="4623">0.0086799999999982447</cx:pt>
          <cx:pt idx="4624">0.0021999999999877673</cx:pt>
          <cx:pt idx="4625">0.0047700000000077125</cx:pt>
          <cx:pt idx="4626">0.0043499999999880856</cx:pt>
          <cx:pt idx="4627">0.0013700000000085311</cx:pt>
          <cx:pt idx="4628">0.0047700000000077125</cx:pt>
          <cx:pt idx="4629">0.0045899999999789998</cx:pt>
          <cx:pt idx="4630">0.0029800000000079763</cx:pt>
          <cx:pt idx="4631">0.0053599999999960346</cx:pt>
          <cx:pt idx="4632">0.0020600000000001728</cx:pt>
          <cx:pt idx="4633">0.0044699999999977535</cx:pt>
          <cx:pt idx="4634">0.0042899999999974625</cx:pt>
          <cx:pt idx="4635">0.0020600000000001728</cx:pt>
          <cx:pt idx="4636">0.0059900000000254749</cx:pt>
          <cx:pt idx="4637">0.0027699999999981628</cx:pt>
          <cx:pt idx="4638">0.0043199999999785632</cx:pt>
          <cx:pt idx="4639">0.0030100000000174987</cx:pt>
          <cx:pt idx="4640">0.0056399999999996453</cx:pt>
          <cx:pt idx="4641">0.0012499999999988631</cx:pt>
          <cx:pt idx="4642">0.0073600000000055843</cx:pt>
          <cx:pt idx="4643">0.0012799999999799638</cx:pt>
          <cx:pt idx="4644">0.0050099999999986267</cx:pt>
          <cx:pt idx="4645">0.0039600000000064028</cx:pt>
          <cx:pt idx="4646">0.0028900000000078307</cx:pt>
          <cx:pt idx="4647">0.0044399999999882311</cx:pt>
          <cx:pt idx="4648">0.0025899999999978718</cx:pt>
          <cx:pt idx="4649">0.0033099999999990359</cx:pt>
          <cx:pt idx="4650">0.0058400000000062846</cx:pt>
          <cx:pt idx="4651">0.0010200000000111231</cx:pt>
          <cx:pt idx="4652">0.0058099999999967622</cx:pt>
          <cx:pt idx="4653">0.0034599999999898046</cx:pt>
          <cx:pt idx="4654">0.0042899999999974625</cx:pt>
          <cx:pt idx="4655">0.0024700000000166256</cx:pt>
          <cx:pt idx="4656">0.0041099999999971715</cx:pt>
          <cx:pt idx="4657">0.0028299999999887859</cx:pt>
          <cx:pt idx="4658">0.003970000000009577</cx:pt>
          <cx:pt idx="4659">0.0025300000000072487</cx:pt>
          <cx:pt idx="4660">0.0052199999999800184</cx:pt>
          <cx:pt idx="4661">0.0019900000000063756</cx:pt>
          <cx:pt idx="4662">0.004860000000007858</cx:pt>
          <cx:pt idx="4663">0.0031299999999987449</cx:pt>
          <cx:pt idx="4664">0.0037599999999997635</cx:pt>
          <cx:pt idx="4665">0.0020499999999969987</cx:pt>
          <cx:pt idx="4666">0.0050699999999892498</cx:pt>
          <cx:pt idx="4667">0.0030700000000081218</cx:pt>
          <cx:pt idx="4668">0.0024099999999975807</cx:pt>
          <cx:pt idx="4669">0.005340000000018108</cx:pt>
          <cx:pt idx="4670">0.0031299999999987449</cx:pt>
          <cx:pt idx="4671">0.003899999999987358</cx:pt>
          <cx:pt idx="4672">0.0024400000000071032</cx:pt>
          <cx:pt idx="4673">0.0041499999999814463</cx:pt>
          <cx:pt idx="4674">0.0045600000000263208</cx:pt>
          <cx:pt idx="4675">0.00094999999998890416</cx:pt>
          <cx:pt idx="4676">0.0064999999999884039</cx:pt>
          <cx:pt idx="4677">0.00052999999999769898</cx:pt>
          <cx:pt idx="4678">0.0035500000000183718</cx:pt>
          <cx:pt idx="4679">0.0033999999999991815</cx:pt>
          <cx:pt idx="4680">0.0045299999999883767</cx:pt>
          <cx:pt idx="4681">0.0039000000000157797</cx:pt>
          <cx:pt idx="4682">0.0044999999999788542</cx:pt>
          <cx:pt idx="4683">0.0032199999999988904</cx:pt>
          <cx:pt idx="4684">0.0033999999999991815</cx:pt>
          <cx:pt idx="4685">0.0051500000000146429</cx:pt>
          <cx:pt idx="4686">0.0024500000000102773</cx:pt>
          <cx:pt idx="4687">0.0048799999999857846</cx:pt>
          <cx:pt idx="4688">0</cx:pt>
          <cx:pt idx="4689">0.0052200000000084401</cx:pt>
          <cx:pt idx="4690">0.0055700000000058481</cx:pt>
          <cx:pt idx="4691">0.00086999999999193278</cx:pt>
          <cx:pt idx="4692">0.0048299999999983356</cx:pt>
          <cx:pt idx="4693">0.0030600000000049477</cx:pt>
          <cx:pt idx="4694">0.0036099999999805732</cx:pt>
          <cx:pt idx="4695">0.0040500000000065484</cx:pt>
          <cx:pt idx="4696">0.0015500000000088221</cx:pt>
          <cx:pt idx="4697">0.0066500000000075943</cx:pt>
          <cx:pt idx="4698">0.0022899999999879128</cx:pt>
          <cx:pt idx="4699">0.0018499999999903594</cx:pt>
          <cx:pt idx="4700">0.004199999999997317</cx:pt>
          <cx:pt idx="4701">0.0056100000000185446</cx:pt>
          <cx:pt idx="4702">0.00014999999999076863</cx:pt>
          <cx:pt idx="4703">0.0066400000000044201</cx:pt>
          <cx:pt idx="4704">0.00072000000000116415</cx:pt>
          <cx:pt idx="4705">0.0065799999999853753</cx:pt>
          <cx:pt idx="4706">0.0021800000000098407</cx:pt>
          <cx:pt idx="4707">0.0035799999999994725</cx:pt>
          <cx:pt idx="4708">0.0024999999999977263</cx:pt>
          <cx:pt idx="4709">0.002200000000016189</cx:pt>
          <cx:pt idx="4710">0.0033399999999801366</cx:pt>
          <cx:pt idx="4711">0.0056299999999964712</cx:pt>
          <cx:pt idx="4712">0.00099000000000160071</cx:pt>
          <cx:pt idx="4713">0.004019999999997026</cx:pt>
          <cx:pt idx="4714">0.0041700000000162163</cx:pt>
          <cx:pt idx="4715">0.0035200000000088494</cx:pt>
          <cx:pt idx="4716">0.003009999999989077</cx:pt>
          <cx:pt idx="4717">0.0037299999999902411</cx:pt>
          <cx:pt idx="4718">0.0026799999999980173</cx:pt>
          <cx:pt idx="4719">0.0027699999999981628</cx:pt>
          <cx:pt idx="4720">0.0037000000000091404</cx:pt>
          <cx:pt idx="4721">0.0027699999999981628</cx:pt>
          <cx:pt idx="4722">0.0039900000000159253</cx:pt>
          <cx:pt idx="4723">0.0026799999999980173</cx:pt>
          <cx:pt idx="4724">0.0031299999999987449</cx:pt>
          <cx:pt idx="4725">0.0058999999999969077</cx:pt>
          <cx:pt idx="4726">0.00050999999999135071</cx:pt>
          <cx:pt idx="4727">0.0064700000000073032</cx:pt>
          <cx:pt idx="4728">0.00097999999999842657</cx:pt>
          <cx:pt idx="4729">0.0024099999999975807</cx:pt>
          <cx:pt idx="4730">0.0057899999999904139</cx:pt>
          <cx:pt idx="4731">0.0014000000000180535</cx:pt>
          <cx:pt idx="4732">0.0051200000000051205</cx:pt>
          <cx:pt idx="4733">0.0024499999999818556</cx:pt>
          <cx:pt idx="4734">0.0031600000000082673</cx:pt>
          <cx:pt idx="4735">0.0049699999999859301</cx:pt>
          <cx:pt idx="4736">0.0014299999999991542</cx:pt>
          <cx:pt idx="4737">0.0043800000000260297</cx:pt>
          <cx:pt idx="4738">0</cx:pt>
          <cx:pt idx="4739">0.0038799999999810098</cx:pt>
          <cx:pt idx="4740">0.0032199999999988904</cx:pt>
          <cx:pt idx="4741">0.0039900000000159253</cx:pt>
          <cx:pt idx="4742">0.00063000000000101863</cx:pt>
          <cx:pt idx="4743">0.0054199999999866577</cx:pt>
          <cx:pt idx="4744">0.0013700000000085311</cx:pt>
          <cx:pt idx="4745">0.0032799999999895135</cx:pt>
          <cx:pt idx="4746">0.0064100000000166801</cx:pt>
          <cx:pt idx="4747">0</cx:pt>
          <cx:pt idx="4748">0.003899999999987358</cx:pt>
          <cx:pt idx="4749">0.0020299999999906504</cx:pt>
          <cx:pt idx="4750">0.0021399999999971442</cx:pt>
          <cx:pt idx="4751">0.0053100000000085856</cx:pt>
          <cx:pt idx="4752">0.0018500000000187811</cx:pt>
          <cx:pt idx="4753">0.0021399999999971442</cx:pt>
          <cx:pt idx="4754">0.002709999999979118</cx:pt>
          <cx:pt idx="4755">0.0022400000000004638</cx:pt>
          <cx:pt idx="4756">0.0042899999999974625</cx:pt>
          <cx:pt idx="4757">0.003669999999999618</cx:pt>
          <cx:pt idx="4758">0</cx:pt>
          <cx:pt idx="4759">0.0049700000000143518</cx:pt>
          <cx:pt idx="4760">0.0019100000000094042</cx:pt>
          <cx:pt idx="4761">0.0034599999999898046</cx:pt>
          <cx:pt idx="4762">0.0023500000000069576</cx:pt>
          <cx:pt idx="4763">0.0024999999999977263</cx:pt>
          <cx:pt idx="4764">0.0032500000000084128</cx:pt>
          <cx:pt idx="4765">0.0021499999999718966</cx:pt>
          <cx:pt idx="4766">0.0058400000000062846</cx:pt>
          <cx:pt idx="4767">0</cx:pt>
          <cx:pt idx="4768">0.0043200000000069849</cx:pt>
          <cx:pt idx="4769">0</cx:pt>
          <cx:pt idx="4770">0.0054000000000087311</cx:pt>
          <cx:pt idx="4771">0</cx:pt>
          <cx:pt idx="4772">0.0059599999999875308</cx:pt>
          <cx:pt idx="4773">0.00074000000000751243</cx:pt>
          <cx:pt idx="4774">0.0025899999999978718</cx:pt>
          <cx:pt idx="4775">0.0040899999999908232</cx:pt>
          <cx:pt idx="4776">0.00065000000000736691</cx:pt>
          <cx:pt idx="4777">0.0036399999999900956</cx:pt>
          <cx:pt idx="4778">0.0020300000000190721</cx:pt>
          <cx:pt idx="4779">0.002709999999979118</cx:pt>
          <cx:pt idx="4780">0.0041100000000255932</cx:pt>
          <cx:pt idx="4781">0.003669999999999618</cx:pt>
          <cx:pt idx="4782">0.0019299999999873307</cx:pt>
          <cx:pt idx="4783">0.0028900000000078307</cx:pt>
          <cx:pt idx="4784">0.002479999999991378</cx:pt>
          <cx:pt idx="4785">0.0032199999999988904</cx:pt>
          <cx:pt idx="4786">0.0032099999999957163</cx:pt>
          <cx:pt idx="4787">0</cx:pt>
          <cx:pt idx="4788">0.0057900000000188356</cx:pt>
          <cx:pt idx="4789">0</cx:pt>
          <cx:pt idx="4790">0.0034499999999866304</cx:pt>
          <cx:pt idx="4791">0.004150000000009868</cx:pt>
          <cx:pt idx="4792">0.0020499999999969987</cx:pt>
          <cx:pt idx="4793">0.0028599999999983083</cx:pt>
          <cx:pt idx="4794">0.0028900000000078307</cx:pt>
          <cx:pt idx="4795">0.0028599999999983083</cx:pt>
          <cx:pt idx="4796">0.0035799999999994725</cx:pt>
          <cx:pt idx="4797">0.0011899999999798183</cx:pt>
          <cx:pt idx="4798">0.0025700000000199452</cx:pt>
          <cx:pt idx="4799">0.0026799999999980173</cx:pt>
          <cx:pt idx="4800">0.0028299999999887859</cx:pt>
          <cx:pt idx="4801">0.0025300000000072487</cx:pt>
          <cx:pt idx="4802">0.0023600000000101318</cx:pt>
          <cx:pt idx="4803">0.0017599999999902138</cx:pt>
          <cx:pt idx="4804">0.0044699999999977535</cx:pt>
          <cx:pt idx="4805">0.0026499999999884949</cx:pt>
          <cx:pt idx="4806">0.0018799999999998818</cx:pt>
          <cx:pt idx="4807">0.0029200000000173532</cx:pt>
          <cx:pt idx="4808">0.0012799999999799638</cx:pt>
          <cx:pt idx="4809">0.0022600000000068121</cx:pt>
          <cx:pt idx="4810">0.0042100000000004911</cx:pt>
          <cx:pt idx="4811">0.0013399999999990087</cx:pt>
          <cx:pt idx="4812">0.0039000000000157797</cx:pt>
          <cx:pt idx="4813">0.0013999999999896318</cx:pt>
          <cx:pt idx="4814">0.0018200000000092587</cx:pt>
          <cx:pt idx="4815">0.0020600000000001728</cx:pt>
          <cx:pt idx="4816">0.0043499999999880856</cx:pt>
          <cx:pt idx="4817">0.0015199999999992997</cx:pt>
          <cx:pt idx="4818">0.001010000000007949</cx:pt>
          <cx:pt idx="4819">0.0042899999999974625</cx:pt>
          <cx:pt idx="4820">0.00021000000000981345</cx:pt>
          <cx:pt idx="4821">0.0052499999999895408</cx:pt>
          <cx:pt idx="4822">0.0016899999999964166</cx:pt>
          <cx:pt idx="4823">0.0016699999999900683</cx:pt>
          <cx:pt idx="4824">0.0028300000000172076</cx:pt>
          <cx:pt idx="4825">0.0019100000000094042</cx:pt>
          <cx:pt idx="4826">0.0024699999999882039</cx:pt>
          <cx:pt idx="4827">0.0029000000000110049</cx:pt>
          <cx:pt idx="4828">0.0022599999999783904</cx:pt>
          <cx:pt idx="4829">0.00119000000000824</cx:pt>
          <cx:pt idx="4830">0.0040899999999908232</cx:pt>
          <cx:pt idx="4831">0</cx:pt>
          <cx:pt idx="4832">0.0047000000000139153</cx:pt>
          <cx:pt idx="4833">0.0010199999999827014</cx:pt>
          <cx:pt idx="4834">0.0013399999999990087</cx:pt>
          <cx:pt idx="4835">0.0035800000000278942</cx:pt>
          <cx:pt idx="4836">0.0015399999999772263</cx:pt>
          <cx:pt idx="4837">0.0030700000000081218</cx:pt>
          <cx:pt idx="4838">0.0032500000000084128</cx:pt>
          <cx:pt idx="4839">0.0011700000000018917</cx:pt>
          <cx:pt idx="4840">0.0039599999999779811</cx:pt>
          <cx:pt idx="4841">0.0015199999999992997</cx:pt>
          <cx:pt idx="4842">0.0040200000000254477</cx:pt>
          <cx:pt idx="4843">0.0027999999999792635</cx:pt>
          <cx:pt idx="4844">0.0010200000000111231</cx:pt>
          <cx:pt idx="4845">0.0022899999999879128</cx:pt>
          <cx:pt idx="4846">0.0023300000000006094</cx:pt>
          <cx:pt idx="4847">0.0022600000000068121</cx:pt>
          <cx:pt idx="4848">0.0030700000000081218</cx:pt>
          <cx:pt idx="4849">0.00083999999998241037</cx:pt>
          <cx:pt idx="4850">0.0020800000000065211</cx:pt>
          <cx:pt idx="4851">0.0071200000000146701</cx:pt>
          <cx:pt idx="4852">0</cx:pt>
          <cx:pt idx="4853">0.0023599999999817101</cx:pt>
          <cx:pt idx="4854">0.0004200000000196269</cx:pt>
          <cx:pt idx="4855">0.0024699999999882039</cx:pt>
          <cx:pt idx="4856">0.0010399999999890497</cx:pt>
          <cx:pt idx="4857">0.005160000000017817</cx:pt>
          <cx:pt idx="4858">0.0010699999999985721</cx:pt>
          <cx:pt idx="4859">0.0018499999999903594</cx:pt>
          <cx:pt idx="4860">0.0039600000000064028</cx:pt>
          <cx:pt idx="4861">0.0021199999999907959</cx:pt>
          <cx:pt idx="4862">0.0024099999999975807</cx:pt>
          <cx:pt idx="4863">0.001140000000020791</cx:pt>
          <cx:pt idx="4864">0.0031799999999861939</cx:pt>
          <cx:pt idx="4865">0.00066000000001054104</cx:pt>
          <cx:pt idx="4866">0.0014299999999991542</cx:pt>
          <cx:pt idx="4867">0.0050699999999892498</cx:pt>
          <cx:pt idx="4868">0.00074000000000751243</cx:pt>
          <cx:pt idx="4869">0.0023300000000006094</cx:pt>
          <cx:pt idx="4870">0.0024699999999882039</cx:pt>
          <cx:pt idx="4871">0.0026500000000169166</cx:pt>
          <cx:pt idx="4872">0.0013699999999801094</cx:pt>
          <cx:pt idx="4873">0.0043500000000165073</cx:pt>
          <cx:pt idx="4874">0.00014999999999076863</cx:pt>
          <cx:pt idx="4875">0.0037900000000092859</cx:pt>
          <cx:pt idx="4876">0.0015199999999992997</cx:pt>
          <cx:pt idx="4877">0.0026799999999980173</cx:pt>
          <cx:pt idx="4878">0.0018799999999998818</cx:pt>
          <cx:pt idx="4879">0.001010000000007949</cx:pt>
          <cx:pt idx="4880">0.0051599999999893953</cx:pt>
          <cx:pt idx="4881">0.00034999999999740794</cx:pt>
          <cx:pt idx="4882">0.0017599999999902138</cx:pt>
          <cx:pt idx="4883">0.0035200000000088494</cx:pt>
          <cx:pt idx="4884">0.0016099999999994452</cx:pt>
          <cx:pt idx="4885">0.00083000000000765795</cx:pt>
          <cx:pt idx="4886">0.0023899999999912325</cx:pt>
          <cx:pt idx="4887">0.0019300000000157524</cx:pt>
          <cx:pt idx="4888">0.0016399999999805459</cx:pt>
          <cx:pt idx="4889">0.0029200000000173532</cx:pt>
          <cx:pt idx="4890">0.0023599999999817101</cx:pt>
          <cx:pt idx="4891">0.0031299999999987449</cx:pt>
          <cx:pt idx="4892">0.0021399999999971442</cx:pt>
          <cx:pt idx="4893">0.0016400000000089676</cx:pt>
          <cx:pt idx="4894">0.002659999999991669</cx:pt>
          <cx:pt idx="4895">0</cx:pt>
          <cx:pt idx="4896">0.0036300000000153432</cx:pt>
          <cx:pt idx="4897">0.0014600000000086766</cx:pt>
          <cx:pt idx="4898">0.0026799999999980173</cx:pt>
          <cx:pt idx="4899">0.0015799999999899228</cx:pt>
          <cx:pt idx="4900">0.0013700000000085311</cx:pt>
          <cx:pt idx="4901">0.0050099999999986267</cx:pt>
          <cx:pt idx="4902">0.00038999999998168278</cx:pt>
          <cx:pt idx="4903">0.0027699999999981628</cx:pt>
          <cx:pt idx="4904">0.0038700000000062573</cx:pt>
          <cx:pt idx="4905">0.00051000000001977241</cx:pt>
          <cx:pt idx="4906">0.0020600000000001728</cx:pt>
          <cx:pt idx="4907">0.0020499999999969987</cx:pt>
          <cx:pt idx="4908">0.0013699999999801094</cx:pt>
          <cx:pt idx="4909">0.0029800000000079763</cx:pt>
          <cx:pt idx="4910">0.00081000000000130967</cx:pt>
          <cx:pt idx="4911">0.0021199999999907959</cx:pt>
          <cx:pt idx="4912">0.0018400000000156069</cx:pt>
          <cx:pt idx="4913">0.0013999999999896318</cx:pt>
          <cx:pt idx="4914">0.0037599999999997635</cx:pt>
          <cx:pt idx="4915">0.00059999999999149622</cx:pt>
          <cx:pt idx="4916">0</cx:pt>
          <cx:pt idx="4917">0.0028000000000076852</cx:pt>
          <cx:pt idx="4918">0.0028900000000078307</cx:pt>
          <cx:pt idx="4919">0.00070999999999799002</cx:pt>
          <cx:pt idx="4920">0.0024200000000007549</cx:pt>
          <cx:pt idx="4921">0.0020199999999874763</cx:pt>
          <cx:pt idx="4922">0.0032199999999988904</cx:pt>
          <cx:pt idx="4923">0.00021000000000981345</cx:pt>
          <cx:pt idx="4924">0.0029200000000173532</cx:pt>
          <cx:pt idx="4925">0.0029199999999889314</cx:pt>
          <cx:pt idx="4926">0</cx:pt>
          <cx:pt idx="4927">0.0024200000000007549</cx:pt>
          <cx:pt idx="4928">0.00070999999999799002</cx:pt>
          <cx:pt idx="4929">0.0020299999999906504</cx:pt>
          <cx:pt idx="4930">0.002200000000016189</cx:pt>
          <cx:pt idx="4931">0.0014599999999802549</cx:pt>
          <cx:pt idx="4932">0.0013399999999990087</cx:pt>
          <cx:pt idx="4933">0.0012000000000114142</cx:pt>
          <cx:pt idx="4934">0.0035400000000151977</cx:pt>
          <cx:pt idx="4935">0.0022399999999720421</cx:pt>
          <cx:pt idx="4936">0</cx:pt>
          <cx:pt idx="4937">0.0019400000000189266</cx:pt>
          <cx:pt idx="4938">0.0024099999999975807</cx:pt>
          <cx:pt idx="4939">0.00057000000001039552</cx:pt>
          <cx:pt idx="4940">0.0026799999999980173</cx:pt>
          <cx:pt idx="4941">0.0011899999999798183</cx:pt>
          <cx:pt idx="4942">0.00079999999999813554</cx:pt>
          <cx:pt idx="4943">0.0029499999999984539</cx:pt>
          <cx:pt idx="4944">0.0013500000000021828</cx:pt>
          <cx:pt idx="4945">0.0034799999999961528</cx:pt>
          <cx:pt idx="4946">0.00087000000002035449</cx:pt>
          <cx:pt idx="4947">0.0016699999999900683</cx:pt>
          <cx:pt idx="4948">0.0013999999999896318</cx:pt>
          <cx:pt idx="4949">0.001310000000017908</cx:pt>
          <cx:pt idx="4950">0.0018499999999903594</cx:pt>
          <cx:pt idx="4951">0.0035699999999962984</cx:pt>
          <cx:pt idx="4952">0.00087000000002035449</cx:pt>
          <cx:pt idx="4953">0.0010999999999796728</cx:pt>
          <cx:pt idx="4954">0.0028599999999983083</cx:pt>
          <cx:pt idx="4955">0.00119000000000824</cx:pt>
          <cx:pt idx="4956">0.0025400000000104228</cx:pt>
          <cx:pt idx="4957">0</cx:pt>
          <cx:pt idx="4958">0.0010399999999890497</cx:pt>
          <cx:pt idx="4959">0.0012199999999893407</cx:pt>
          <cx:pt idx="4960">0.0014300000000275759</cx:pt>
          <cx:pt idx="4961">0.002889999999979409</cx:pt>
          <cx:pt idx="4962">0.00081000000000130967</cx:pt>
          <cx:pt idx="4963">0.001310000000017908</cx:pt>
          <cx:pt idx="4964">0.0024099999999975807</cx:pt>
          <cx:pt idx="4965">0.0023300000000006094</cx:pt>
          <cx:pt idx="4966">0.0020499999999969987</cx:pt>
          <cx:pt idx="4967">5.999999999062311e-05</cx:pt>
          <cx:pt idx="4968">0.0015799999999899228</cx:pt>
          <cx:pt idx="4969">0.0014600000000086766</cx:pt>
          <cx:pt idx="4970">0.0024200000000007549</cx:pt>
          <cx:pt idx="4971">0.00068000000001688932</cx:pt>
          <cx:pt idx="4972">0.0032499999999799911</cx:pt>
          <cx:pt idx="4973">0.00086000000001718035</cx:pt>
          <cx:pt idx="4974">0.00065999999998211933</cx:pt>
          <cx:pt idx="4975">0.0028599999999983083</cx:pt>
          <cx:pt idx="4976">0</cx:pt>
          <cx:pt idx="4977">0.0045599999999978991</cx:pt>
          <cx:pt idx="4978">0</cx:pt>
          <cx:pt idx="4979">0.00063000000000101863</cx:pt>
          <cx:pt idx="4980">0.00068000000001688932</cx:pt>
          <cx:pt idx="4981">0.0028599999999983083</cx:pt>
          <cx:pt idx="4982">0.0012499999999988631</cx:pt>
          <cx:pt idx="4983">0.002479999999991378</cx:pt>
          <cx:pt idx="4984">0.00092000000000780346</cx:pt>
          <cx:pt idx="4985">0.0012499999999988631</cx:pt>
          <cx:pt idx="4986">0.0019399999999905049</cx:pt>
          <cx:pt idx="4987">0.0018799999999998818</cx:pt>
          <cx:pt idx="4988">0.0004500000000007276</cx:pt>
          <cx:pt idx="4989">0.00092000000000780346</cx:pt>
          <cx:pt idx="4990">0.0020000000000095497</cx:pt>
          <cx:pt idx="4991">0.0021699999999782449</cx:pt>
          <cx:pt idx="4992">0</cx:pt>
          <cx:pt idx="4993">0.0031900000000177897</cx:pt>
          <cx:pt idx="4994">0</cx:pt>
          <cx:pt idx="4995">0.0023300000000006094</cx:pt>
          <cx:pt idx="4996">0.0013699999999801094</cx:pt>
          <cx:pt idx="4997">0.00023000000001616172</cx:pt>
          <cx:pt idx="4998">0.0039099999999905322</cx:pt>
          <cx:pt idx="4999">0</cx:pt>
          <cx:pt idx="5000">0.0006199999999978445</cx:pt>
          <cx:pt idx="5001">0.0019700000000000273</cx:pt>
          <cx:pt idx="5002">0.00167000000001849</cx:pt>
          <cx:pt idx="5003">0.00032999999999105967</cx:pt>
          <cx:pt idx="5004">0.0017300000000091131</cx:pt>
          <cx:pt idx="5005">0.002709999999979118</cx:pt>
          <cx:pt idx="5006">0.00012000000000966793</cx:pt>
          <cx:pt idx="5007">0.0016400000000089676</cx:pt>
          <cx:pt idx="5008">0.0016699999999900683</cx:pt>
          <cx:pt idx="5009">0.00079999999999813554</cx:pt>
          <cx:pt idx="5010">0.00092000000000780346</cx:pt>
          <cx:pt idx="5011">0.0012299999999925149</cx:pt>
          <cx:pt idx="5012">0.0026200000000073942</cx:pt>
          <cx:pt idx="5013">0</cx:pt>
          <cx:pt idx="5014">0.0023199999999974352</cx:pt>
          <cx:pt idx="5015">0</cx:pt>
          <cx:pt idx="5016">0.0030999999999892225</cx:pt>
          <cx:pt idx="5017">0.00087000000002035449</cx:pt>
          <cx:pt idx="5018">0</cx:pt>
          <cx:pt idx="5019">0.0017599999999902138</cx:pt>
          <cx:pt idx="5020">0</cx:pt>
          <cx:pt idx="5021">0.0022899999999879128</cx:pt>
          <cx:pt idx="5022">0</cx:pt>
          <cx:pt idx="5023">0.0031000000000176442</cx:pt>
          <cx:pt idx="5024">0</cx:pt>
          <cx:pt idx="5025">0.0022599999999783904</cx:pt>
          <cx:pt idx="5026">0.00063000000000101863</cx:pt>
          <cx:pt idx="5027">0</cx:pt>
          <cx:pt idx="5028">0.0021200000000192176</cx:pt>
          <cx:pt idx="5029">0.00076999999998861313</cx:pt>
          <cx:pt idx="5030">0.0014000000000180535</cx:pt>
          <cx:pt idx="5031">0</cx:pt>
          <cx:pt idx="5032">0.00036000000000058208</cx:pt>
          <cx:pt idx="5033">0.0027399999999886404</cx:pt>
          <cx:pt idx="5034">0</cx:pt>
          <cx:pt idx="5035">0.0023600000000101318</cx:pt>
          <cx:pt idx="5036">0</cx:pt>
          <cx:pt idx="5037">0.0021399999999971442</cx:pt>
          <cx:pt idx="5038">0.0004500000000007276</cx:pt>
          <cx:pt idx="5039">0.00082999999997923624</cx:pt>
          <cx:pt idx="5040">0.001490000000018199</cx:pt>
          <cx:pt idx="5041">0</cx:pt>
          <cx:pt idx="5042">0.0018499999999903594</cx:pt>
          <cx:pt idx="5043">0.00086999999999193278</cx:pt>
          <cx:pt idx="5044">0.0022900000000163345</cx:pt>
          <cx:pt idx="5045">0</cx:pt>
          <cx:pt idx="5046">0.0014899999999897773</cx:pt>
          <cx:pt idx="5047">0.00050999999999135071</cx:pt>
          <cx:pt idx="5048">0</cx:pt>
          <cx:pt idx="5049">0.0033000000000242835</cx:pt>
          <cx:pt idx="5050">0</cx:pt>
          <cx:pt idx="5051">0</cx:pt>
          <cx:pt idx="5052">0.00036000000000058208</cx:pt>
          <cx:pt idx="5053">0.00072000000000116415</cx:pt>
          <cx:pt idx="5054">0.0014299999999991542</cx:pt>
          <cx:pt idx="5055">0</cx:pt>
          <cx:pt idx="5056">0.0028299999999887859</cx:pt>
          <cx:pt idx="5057">0</cx:pt>
          <cx:pt idx="5058">0.0016699999999900683</cx:pt>
          <cx:pt idx="5059">0</cx:pt>
          <cx:pt idx="5060">0.00097999999999842657</cx:pt>
          <cx:pt idx="5061">0</cx:pt>
          <cx:pt idx="5062">0</cx:pt>
          <cx:pt idx="5063">0.0014299999999991542</cx:pt>
          <cx:pt idx="5064">0</cx:pt>
          <cx:pt idx="5065">0.0013700000000085311</cx:pt>
          <cx:pt idx="5066">0</cx:pt>
          <cx:pt idx="5067">0.0020900000000096952</cx:pt>
          <cx:pt idx="5068">0</cx:pt>
          <cx:pt idx="5069">2.99999999811007e-05</cx:pt>
          <cx:pt idx="5070">0.0036600000000248656</cx:pt>
          <cx:pt idx="5071">0</cx:pt>
          <cx:pt idx="5072">0</cx:pt>
          <cx:pt idx="5073">0.00074999999998226485</cx:pt>
          <cx:pt idx="5074">0.00083000000000765795</cx:pt>
          <cx:pt idx="5075">0.0009300000000109776</cx:pt>
          <cx:pt idx="5076">0.00058999999998832209</cx:pt>
          <cx:pt idx="5077">0.0021800000000098407</cx:pt>
          <cx:pt idx="5078">0.00018000000000029104</cx:pt>
          <cx:pt idx="5079">0.00018000000000029104</cx:pt>
          <cx:pt idx="5080">0.0015199999999992997</cx:pt>
          <cx:pt idx="5081">0.0012199999999893407</cx:pt>
          <cx:pt idx="5082">0</cx:pt>
          <cx:pt idx="5083">0.0017899999999997362</cx:pt>
          <cx:pt idx="5084">0.00023999999999091415</cx:pt>
          <cx:pt idx="5085">0.00038000000000693035</cx:pt>
          <cx:pt idx="5086">0.0013399999999990087</cx:pt>
          <cx:pt idx="5087">0</cx:pt>
          <cx:pt idx="5088">0.004500000000007276</cx:pt>
          <cx:pt idx="5089">0.0011599999999987176</cx:pt>
          <cx:pt idx="5090">0</cx:pt>
          <cx:pt idx="5091">0.003189999999989368</cx:pt>
          <cx:pt idx="5092">0</cx:pt>
          <cx:pt idx="5093">0</cx:pt>
          <cx:pt idx="5094">0</cx:pt>
          <cx:pt idx="5095">0</cx:pt>
          <cx:pt idx="5096">0</cx:pt>
          <cx:pt idx="5097">3.000000000952241e-05</cx:pt>
          <cx:pt idx="5098">0.0020899999999812735</cx:pt>
          <cx:pt idx="5099">0.0011000000000080945</cx:pt>
          <cx:pt idx="5100">0</cx:pt>
          <cx:pt idx="5101">0.0016099999999994452</cx:pt>
          <cx:pt idx="5102">0</cx:pt>
          <cx:pt idx="5103">0</cx:pt>
          <cx:pt idx="5104">0.0015199999999992997</cx:pt>
          <cx:pt idx="5105">0.00065000000000736691</cx:pt>
          <cx:pt idx="5106">0</cx:pt>
          <cx:pt idx="5107">0.0013500000000021828</cx:pt>
          <cx:pt idx="5108">0.0025899999999978718</cx:pt>
          <cx:pt idx="5109">0</cx:pt>
          <cx:pt idx="5110">0</cx:pt>
          <cx:pt idx="5111">0.0026499999999884949</cx:pt>
          <cx:pt idx="5112">0</cx:pt>
          <cx:pt idx="5113">0</cx:pt>
          <cx:pt idx="5114">3.000000000952241e-05</cx:pt>
          <cx:pt idx="5115">0.0030700000000081218</cx:pt>
          <cx:pt idx="5116">0</cx:pt>
          <cx:pt idx="5117">0</cx:pt>
          <cx:pt idx="5118">0</cx:pt>
          <cx:pt idx="5119">0.0012199999999893407</cx:pt>
          <cx:pt idx="5120">0</cx:pt>
          <cx:pt idx="5121">0.0027100000000075397</cx:pt>
          <cx:pt idx="5122">0</cx:pt>
          <cx:pt idx="5123">0</cx:pt>
          <cx:pt idx="5124">0</cx:pt>
          <cx:pt idx="5125">0.0028099999999824377</cx:pt>
          <cx:pt idx="5126">0</cx:pt>
          <cx:pt idx="5127">0</cx:pt>
          <cx:pt idx="5128">0.0042300000000068394</cx:pt>
          <cx:pt idx="5129">0</cx:pt>
          <cx:pt idx="5130">0</cx:pt>
          <cx:pt idx="5131">0.0019900000000063756</cx:pt>
          <cx:pt idx="5132">0.0011100000000112686</cx:pt>
          <cx:pt idx="5133">0</cx:pt>
          <cx:pt idx="5134">0</cx:pt>
          <cx:pt idx="5135">0.00046999999997865416</cx:pt>
          <cx:pt idx="5136">0.00051000000001977241</cx:pt>
          <cx:pt idx="5137">9.0000000000145519e-05</cx:pt>
          <cx:pt idx="5138">0.0013699999999801094</cx:pt>
          <cx:pt idx="5139">0.0037000000000091404</cx:pt>
          <cx:pt idx="5140">0</cx:pt>
          <cx:pt idx="5141">0</cx:pt>
          <cx:pt idx="5142">0.00097999999999842657</cx:pt>
          <cx:pt idx="5143">0</cx:pt>
          <cx:pt idx="5144">0.00030000000000995897</cx:pt>
          <cx:pt idx="5145">0.002709999999979118</cx:pt>
          <cx:pt idx="5146">0</cx:pt>
          <cx:pt idx="5147">0.00027000000000043656</cx:pt>
          <cx:pt idx="5148">0.0019400000000189266</cx:pt>
          <cx:pt idx="5149">0.0022600000000068121</cx:pt>
          <cx:pt idx="5150">0</cx:pt>
          <cx:pt idx="5151">0.0022699999999815645</cx:pt>
          <cx:pt idx="5152">3.000000000952241e-05</cx:pt>
          <cx:pt idx="5153">0</cx:pt>
          <cx:pt idx="5154">0.00085999999998875865</cx:pt>
          <cx:pt idx="5155">0.0028000000000076852</cx:pt>
          <cx:pt idx="5156">0</cx:pt>
          <cx:pt idx="5157">0.0013099999999894862</cx:pt>
          <cx:pt idx="5158">0</cx:pt>
          <cx:pt idx="5159">0.0023300000000006094</cx:pt>
          <cx:pt idx="5160">0</cx:pt>
          <cx:pt idx="5161">0.00065000000000736691</cx:pt>
          <cx:pt idx="5162">0.0004500000000007276</cx:pt>
          <cx:pt idx="5163">0.00039000000001010449</cx:pt>
          <cx:pt idx="5164">0.00034999999999740794</cx:pt>
          <cx:pt idx="5165">0.0031299999999987449</cx:pt>
          <cx:pt idx="5166">0.00014999999999076863</cx:pt>
          <cx:pt idx="5167">0</cx:pt>
          <cx:pt idx="5168">0.002479999999991378</cx:pt>
          <cx:pt idx="5169">0.00068000000001688932</cx:pt>
          <cx:pt idx="5170">0</cx:pt>
          <cx:pt idx="5171">0.003970000000009577</cx:pt>
          <cx:pt idx="5172">0</cx:pt>
          <cx:pt idx="5173">0</cx:pt>
          <cx:pt idx="5174">0</cx:pt>
          <cx:pt idx="5175">0.00052999999999769898</cx:pt>
          <cx:pt idx="5176">0.0011899999999798183</cx:pt>
          <cx:pt idx="5177">0</cx:pt>
          <cx:pt idx="5178">0.00075000000001068656</cx:pt>
          <cx:pt idx="5179">0.00076999999998861313</cx:pt>
          <cx:pt idx="5180">0.00060000000001991793</cx:pt>
          <cx:pt idx="5181">0.0019700000000000273</cx:pt>
          <cx:pt idx="5182">0.00097999999999842657</cx:pt>
          <cx:pt idx="5183">0</cx:pt>
          <cx:pt idx="5184">0</cx:pt>
          <cx:pt idx="5185">0.0018199999999808369</cx:pt>
          <cx:pt idx="5186">0</cx:pt>
          <cx:pt idx="5187">0.00024000000001933586</cx:pt>
          <cx:pt idx="5188">5.999999999062311e-05</cx:pt>
          <cx:pt idx="5189">0.0015799999999899228</cx:pt>
          <cx:pt idx="5190">0.0010400000000174714</cx:pt>
          <cx:pt idx="5191">0</cx:pt>
          <cx:pt idx="5192">0.0029199999999889314</cx:pt>
          <cx:pt idx="5193">0</cx:pt>
          <cx:pt idx="5194">0</cx:pt>
          <cx:pt idx="5195">0.00057000000001039552</cx:pt>
          <cx:pt idx="5196">0</cx:pt>
          <cx:pt idx="5197">0.00034999999999740794</cx:pt>
          <cx:pt idx="5198">0</cx:pt>
          <cx:pt idx="5199">0.0011399999999923693</cx:pt>
          <cx:pt idx="5200">0</cx:pt>
          <cx:pt idx="5201">0</cx:pt>
          <cx:pt idx="5202">0.0013399999999990087</cx:pt>
          <cx:pt idx="5203">0</cx:pt>
          <cx:pt idx="5204">0</cx:pt>
          <cx:pt idx="5205">0</cx:pt>
          <cx:pt idx="5206">0.00012000000000966793</cx:pt>
          <cx:pt idx="5207">0</cx:pt>
          <cx:pt idx="5208">0.0029499999999984539</cx:pt>
          <cx:pt idx="5209">0</cx:pt>
          <cx:pt idx="5210">0.0014600000000086766</cx:pt>
          <cx:pt idx="5211">0</cx:pt>
          <cx:pt idx="5212">0</cx:pt>
          <cx:pt idx="5213">0</cx:pt>
          <cx:pt idx="5214">0</cx:pt>
          <cx:pt idx="5215">0</cx:pt>
          <cx:pt idx="5216">0.00088999999999828106</cx:pt>
          <cx:pt idx="5217">0</cx:pt>
          <cx:pt idx="5218">0</cx:pt>
          <cx:pt idx="5219">0.00029999999998153726</cx:pt>
          <cx:pt idx="5220">0</cx:pt>
          <cx:pt idx="5221">0.00070999999999799002</cx:pt>
          <cx:pt idx="5222">0.00024000000001933586</cx:pt>
          <cx:pt idx="5223">0</cx:pt>
          <cx:pt idx="5224">0.00029999999998153726</cx:pt>
          <cx:pt idx="5225">0</cx:pt>
          <cx:pt idx="5226">0</cx:pt>
          <cx:pt idx="5227">0</cx:pt>
          <cx:pt idx="5228">0.00060000000001991793</cx:pt>
          <cx:pt idx="5229">0</cx:pt>
          <cx:pt idx="5230">0.002529999999978827</cx:pt>
          <cx:pt idx="5231">0</cx:pt>
          <cx:pt idx="5232">0</cx:pt>
          <cx:pt idx="5233">0</cx:pt>
          <cx:pt idx="5234">0</cx:pt>
          <cx:pt idx="5235">0</cx:pt>
          <cx:pt idx="5236">0</cx:pt>
          <cx:pt idx="5237">0</cx:pt>
          <cx:pt idx="5238">0</cx:pt>
          <cx:pt idx="5239">0</cx:pt>
          <cx:pt idx="5240">0</cx:pt>
          <cx:pt idx="5241">0</cx:pt>
          <cx:pt idx="5242">0</cx:pt>
          <cx:pt idx="5243">0</cx:pt>
          <cx:pt idx="5244">0</cx:pt>
          <cx:pt idx="5245">0</cx:pt>
          <cx:pt idx="5246">0</cx:pt>
          <cx:pt idx="5247">0</cx:pt>
          <cx:pt idx="5248">0</cx:pt>
          <cx:pt idx="5249">0</cx:pt>
          <cx:pt idx="5250">0</cx:pt>
          <cx:pt idx="5251">0</cx:pt>
          <cx:pt idx="5252">0</cx:pt>
          <cx:pt idx="5253">0</cx:pt>
          <cx:pt idx="5254">0</cx:pt>
          <cx:pt idx="5255">0</cx:pt>
          <cx:pt idx="5256">0</cx:pt>
          <cx:pt idx="5257">0</cx:pt>
          <cx:pt idx="5258">0</cx:pt>
          <cx:pt idx="5259">0</cx:pt>
          <cx:pt idx="5260">0</cx:pt>
          <cx:pt idx="5261">0</cx:pt>
          <cx:pt idx="5262">0</cx:pt>
          <cx:pt idx="5263">0</cx:pt>
          <cx:pt idx="5264">0</cx:pt>
          <cx:pt idx="5265">0</cx:pt>
          <cx:pt idx="5266">0</cx:pt>
          <cx:pt idx="5267">0</cx:pt>
          <cx:pt idx="5268">0</cx:pt>
          <cx:pt idx="5269">0</cx:pt>
          <cx:pt idx="5270">0</cx:pt>
          <cx:pt idx="5271">0</cx:pt>
          <cx:pt idx="5272">0</cx:pt>
          <cx:pt idx="5273">0</cx:pt>
          <cx:pt idx="5274">0.00032999999999105967</cx:pt>
          <cx:pt idx="5275">0</cx:pt>
          <cx:pt idx="5276">0</cx:pt>
          <cx:pt idx="5277">0</cx:pt>
          <cx:pt idx="5278">0</cx:pt>
          <cx:pt idx="5279">0.00021000000000981345</cx:pt>
          <cx:pt idx="5280">0</cx:pt>
          <cx:pt idx="5281">0</cx:pt>
          <cx:pt idx="5282">0</cx:pt>
          <cx:pt idx="5283">0</cx:pt>
          <cx:pt idx="5284">0.0014299999999991542</cx:pt>
          <cx:pt idx="5285">0</cx:pt>
          <cx:pt idx="5286">0</cx:pt>
          <cx:pt idx="5287">0</cx:pt>
          <cx:pt idx="5288">0</cx:pt>
          <cx:pt idx="5289">0</cx:pt>
          <cx:pt idx="5290">0</cx:pt>
          <cx:pt idx="5291">0</cx:pt>
          <cx:pt idx="5292">0</cx:pt>
          <cx:pt idx="5293">0</cx:pt>
          <cx:pt idx="5294">0.0013699999999801094</cx:pt>
          <cx:pt idx="5295">0</cx:pt>
          <cx:pt idx="5296">0</cx:pt>
          <cx:pt idx="5297">0</cx:pt>
          <cx:pt idx="5298">0</cx:pt>
          <cx:pt idx="5299">0</cx:pt>
          <cx:pt idx="5300">0</cx:pt>
          <cx:pt idx="5301">0</cx:pt>
          <cx:pt idx="5302">0</cx:pt>
          <cx:pt idx="5303">0</cx:pt>
          <cx:pt idx="5304">0</cx:pt>
          <cx:pt idx="5305">0</cx:pt>
          <cx:pt idx="5306">0</cx:pt>
          <cx:pt idx="5307">0</cx:pt>
          <cx:pt idx="5308">0.00039000000001010449</cx:pt>
          <cx:pt idx="5309">0</cx:pt>
          <cx:pt idx="5310">0</cx:pt>
          <cx:pt idx="5311">0</cx:pt>
          <cx:pt idx="5312">0</cx:pt>
          <cx:pt idx="5313">0</cx:pt>
          <cx:pt idx="5314">0.0029499999999984539</cx:pt>
          <cx:pt idx="5315">0</cx:pt>
          <cx:pt idx="5316">0</cx:pt>
          <cx:pt idx="5317">0</cx:pt>
          <cx:pt idx="5318">0</cx:pt>
          <cx:pt idx="5319">0</cx:pt>
          <cx:pt idx="5320">0</cx:pt>
          <cx:pt idx="5321">0</cx:pt>
          <cx:pt idx="5322">0</cx:pt>
          <cx:pt idx="5323">0.0012199999999893407</cx:pt>
          <cx:pt idx="5324">0</cx:pt>
          <cx:pt idx="5325">0</cx:pt>
          <cx:pt idx="5326">0</cx:pt>
          <cx:pt idx="5327">0</cx:pt>
          <cx:pt idx="5328">0</cx:pt>
          <cx:pt idx="5329">0</cx:pt>
          <cx:pt idx="5330">0</cx:pt>
          <cx:pt idx="5331">0</cx:pt>
          <cx:pt idx="5332">0.00068000000001688932</cx:pt>
          <cx:pt idx="5333">0</cx:pt>
          <cx:pt idx="5334">0</cx:pt>
          <cx:pt idx="5335">0</cx:pt>
          <cx:pt idx="5336">0</cx:pt>
          <cx:pt idx="5337">0</cx:pt>
          <cx:pt idx="5338">0</cx:pt>
          <cx:pt idx="5339">0</cx:pt>
          <cx:pt idx="5340">0.00020999999998139174</cx:pt>
          <cx:pt idx="5341">0</cx:pt>
          <cx:pt idx="5342">0.00030000000000995897</cx:pt>
          <cx:pt idx="5343">0.0016400000000089676</cx:pt>
          <cx:pt idx="5344">0</cx:pt>
          <cx:pt idx="5345">0</cx:pt>
          <cx:pt idx="5346">0.00058999999998832209</cx:pt>
          <cx:pt idx="5347">0</cx:pt>
          <cx:pt idx="5348">0</cx:pt>
          <cx:pt idx="5349">0</cx:pt>
          <cx:pt idx="5350">0</cx:pt>
          <cx:pt idx="5351">0</cx:pt>
          <cx:pt idx="5352">0</cx:pt>
          <cx:pt idx="5353">0</cx:pt>
          <cx:pt idx="5354">0</cx:pt>
          <cx:pt idx="5355">0</cx:pt>
          <cx:pt idx="5356">0.0012000000000114142</cx:pt>
          <cx:pt idx="5357">0</cx:pt>
          <cx:pt idx="5358">0</cx:pt>
          <cx:pt idx="5359">0</cx:pt>
          <cx:pt idx="5360">0.00011999999998124622</cx:pt>
          <cx:pt idx="5361">0</cx:pt>
          <cx:pt idx="5362">0.00050000000001659828</cx:pt>
          <cx:pt idx="5363">0</cx:pt>
          <cx:pt idx="5364">0.0012800000000083855</cx:pt>
          <cx:pt idx="5365">0</cx:pt>
          <cx:pt idx="5366">0</cx:pt>
          <cx:pt idx="5367">0</cx:pt>
          <cx:pt idx="5368">0</cx:pt>
          <cx:pt idx="5369">0</cx:pt>
          <cx:pt idx="5370">0.0009599999999920783</cx:pt>
          <cx:pt idx="5371">0</cx:pt>
          <cx:pt idx="5372">0.0017599999999902138</cx:pt>
          <cx:pt idx="5373">0.00088999999999828106</cx:pt>
          <cx:pt idx="5374">0</cx:pt>
          <cx:pt idx="5375">0.00066000000001054104</cx:pt>
          <cx:pt idx="5376">0</cx:pt>
          <cx:pt idx="5377">0.0021399999999971442</cx:pt>
          <cx:pt idx="5378">0</cx:pt>
          <cx:pt idx="5379">0</cx:pt>
          <cx:pt idx="5380">0</cx:pt>
          <cx:pt idx="5381">0.00050999999999135071</cx:pt>
          <cx:pt idx="5382">0.00048000000001025001</cx:pt>
          <cx:pt idx="5383">0.00094999999998890416</cx:pt>
          <cx:pt idx="5384">0.00070999999999799002</cx:pt>
          <cx:pt idx="5385">0</cx:pt>
          <cx:pt idx="5386">0.0015800000000183445</cx:pt>
          <cx:pt idx="5387">0</cx:pt>
          <cx:pt idx="5388">0</cx:pt>
          <cx:pt idx="5389">0</cx:pt>
          <cx:pt idx="5390">0</cx:pt>
          <cx:pt idx="5391">0.00083999999998241037</cx:pt>
          <cx:pt idx="5392">0</cx:pt>
          <cx:pt idx="5393">0.00092000000000780346</cx:pt>
          <cx:pt idx="5394">5.999999999062311e-05</cx:pt>
          <cx:pt idx="5395">0</cx:pt>
          <cx:pt idx="5396">0.0014600000000086766</cx:pt>
          <cx:pt idx="5397">0.0012199999999893407</cx:pt>
          <cx:pt idx="5398">0</cx:pt>
          <cx:pt idx="5399">0.0020300000000190721</cx:pt>
          <cx:pt idx="5400">0</cx:pt>
          <cx:pt idx="5401">0</cx:pt>
          <cx:pt idx="5402">0</cx:pt>
          <cx:pt idx="5403">0</cx:pt>
          <cx:pt idx="5404">0</cx:pt>
          <cx:pt idx="5405">0.00020999999998139174</cx:pt>
          <cx:pt idx="5406">0.00077000000001703484</cx:pt>
          <cx:pt idx="5407">0.00083999999998241037</cx:pt>
          <cx:pt idx="5408">0</cx:pt>
          <cx:pt idx="5409">0</cx:pt>
          <cx:pt idx="5410">0.00080000000002655725</cx:pt>
          <cx:pt idx="5411">0</cx:pt>
          <cx:pt idx="5412">0.0012499999999988631</cx:pt>
          <cx:pt idx="5413">0</cx:pt>
          <cx:pt idx="5414">0</cx:pt>
          <cx:pt idx="5415">0</cx:pt>
          <cx:pt idx="5416">0</cx:pt>
          <cx:pt idx="5417">0.0019700000000000273</cx:pt>
          <cx:pt idx="5418">0</cx:pt>
          <cx:pt idx="5419">0</cx:pt>
          <cx:pt idx="5420">0</cx:pt>
          <cx:pt idx="5421">0.00023999999999091415</cx:pt>
          <cx:pt idx="5422">0</cx:pt>
          <cx:pt idx="5423">0.00066000000001054104</cx:pt>
          <cx:pt idx="5424">0</cx:pt>
          <cx:pt idx="5425">0</cx:pt>
          <cx:pt idx="5426">0.0011299999999891952</cx:pt>
          <cx:pt idx="5427">0</cx:pt>
          <cx:pt idx="5428">0</cx:pt>
          <cx:pt idx="5429">0</cx:pt>
          <cx:pt idx="5430">0</cx:pt>
          <cx:pt idx="5431">0.0016099999999994452</cx:pt>
          <cx:pt idx="5432">0</cx:pt>
          <cx:pt idx="5433">0.00023999999999091415</cx:pt>
          <cx:pt idx="5434">0.00032000000001630724</cx:pt>
          <cx:pt idx="5435">0</cx:pt>
          <cx:pt idx="5436">0.00023999999999091415</cx:pt>
          <cx:pt idx="5437">0</cx:pt>
          <cx:pt idx="5438">0</cx:pt>
          <cx:pt idx="5439">0</cx:pt>
          <cx:pt idx="5440">0.00041999999999120519</cx:pt>
          <cx:pt idx="5441">0.0015500000000088221</cx:pt>
          <cx:pt idx="5442">0</cx:pt>
          <cx:pt idx="5443">0.00012000000000966793</cx:pt>
          <cx:pt idx="5444">0.0016099999999994452</cx:pt>
          <cx:pt idx="5445">0</cx:pt>
          <cx:pt idx="5446">0.00049999999998817657</cx:pt>
          <cx:pt idx="5447">0</cx:pt>
          <cx:pt idx="5448">0</cx:pt>
          <cx:pt idx="5449">0</cx:pt>
          <cx:pt idx="5450">0.0014099999999928059</cx:pt>
          <cx:pt idx="5451">0</cx:pt>
          <cx:pt idx="5452">0.0006199999999978445</cx:pt>
          <cx:pt idx="5453">6.0000000019044819e-05</cx:pt>
          <cx:pt idx="5454">9.0000000000145519e-05</cx:pt>
          <cx:pt idx="5455">0.001999999999981128</cx:pt>
          <cx:pt idx="5456">0</cx:pt>
          <cx:pt idx="5457">0.00032000000001630724</cx:pt>
          <cx:pt idx="5458">0.0015799999999899228</cx:pt>
          <cx:pt idx="5459">0</cx:pt>
          <cx:pt idx="5460">0.0009599999999920783</cx:pt>
          <cx:pt idx="5461">0</cx:pt>
          <cx:pt idx="5462">0.00047000000000707587</cx:pt>
          <cx:pt idx="5463">0</cx:pt>
          <cx:pt idx="5464">0.0012900000000115597</cx:pt>
          <cx:pt idx="5465">0.00022999999998774001</cx:pt>
          <cx:pt idx="5466">0.0027500000000202363</cx:pt>
          <cx:pt idx="5467">0</cx:pt>
          <cx:pt idx="5468">0</cx:pt>
          <cx:pt idx="5469">0.00082999999997923624</cx:pt>
          <cx:pt idx="5470">0</cx:pt>
          <cx:pt idx="5471">0</cx:pt>
          <cx:pt idx="5472">0</cx:pt>
          <cx:pt idx="5473">0.0013399999999990087</cx:pt>
          <cx:pt idx="5474">0.0012499999999988631</cx:pt>
          <cx:pt idx="5475">0</cx:pt>
          <cx:pt idx="5476">9.0000000000145519e-05</cx:pt>
          <cx:pt idx="5477">0</cx:pt>
          <cx:pt idx="5478">0.0016099999999994452</cx:pt>
          <cx:pt idx="5479">0</cx:pt>
          <cx:pt idx="5480">0.001490000000018199</cx:pt>
          <cx:pt idx="5481">0</cx:pt>
          <cx:pt idx="5482">0.0012499999999988631</cx:pt>
          <cx:pt idx="5483">0</cx:pt>
          <cx:pt idx="5484">0.0018499999999903594</cx:pt>
          <cx:pt idx="5485">0</cx:pt>
          <cx:pt idx="5486">0</cx:pt>
          <cx:pt idx="5487">0.0028000000000076852</cx:pt>
          <cx:pt idx="5488">0</cx:pt>
          <cx:pt idx="5489">0</cx:pt>
          <cx:pt idx="5490">0</cx:pt>
          <cx:pt idx="5491">0</cx:pt>
          <cx:pt idx="5492">0.00081000000000130967</cx:pt>
          <cx:pt idx="5493">0.0012499999999988631</cx:pt>
          <cx:pt idx="5494">0.00059999999999149622</cx:pt>
          <cx:pt idx="5495">0.00086000000001718035</cx:pt>
          <cx:pt idx="5496">0</cx:pt>
          <cx:pt idx="5497">0.0018199999999808369</cx:pt>
          <cx:pt idx="5498">0</cx:pt>
          <cx:pt idx="5499">0.00015000000001919034</cx:pt>
          <cx:pt idx="5500">0.0018399999999871852</cx:pt>
          <cx:pt idx="5501">0.00023999999999091415</cx:pt>
          <cx:pt idx="5502">0</cx:pt>
          <cx:pt idx="5503">0.0020600000000001728</cx:pt>
          <cx:pt idx="5504">0.00063000000000101863</cx:pt>
          <cx:pt idx="5505">0</cx:pt>
          <cx:pt idx="5506">0.0025600000000167711</cx:pt>
          <cx:pt idx="5507">0</cx:pt>
          <cx:pt idx="5508">0</cx:pt>
          <cx:pt idx="5509">0.00079999999999813554</cx:pt>
          <cx:pt idx="5510">0</cx:pt>
          <cx:pt idx="5511">0.0025699999999915235</cx:pt>
          <cx:pt idx="5512">5.999999999062311e-05</cx:pt>
          <cx:pt idx="5513">0.0025899999999978718</cx:pt>
          <cx:pt idx="5514">0</cx:pt>
          <cx:pt idx="5515">0</cx:pt>
          <cx:pt idx="5516">0.0026200000000073942</cx:pt>
          <cx:pt idx="5517">0.00027000000000043656</cx:pt>
          <cx:pt idx="5518">0.0021399999999971442</cx:pt>
          <cx:pt idx="5519">0</cx:pt>
          <cx:pt idx="5520">0.0014700000000118507</cx:pt>
          <cx:pt idx="5521">0</cx:pt>
          <cx:pt idx="5522">0</cx:pt>
          <cx:pt idx="5523">0.0024099999999975807</cx:pt>
          <cx:pt idx="5524">0</cx:pt>
          <cx:pt idx="5525">0.00014999999999076863</cx:pt>
          <cx:pt idx="5526">0.0005900000000167438</cx:pt>
          <cx:pt idx="5527">0.0034599999999898046</cx:pt>
          <cx:pt idx="5528">0</cx:pt>
          <cx:pt idx="5529">0</cx:pt>
          <cx:pt idx="5530">0</cx:pt>
          <cx:pt idx="5531">0</cx:pt>
          <cx:pt idx="5532">0.0016099999999994452</cx:pt>
          <cx:pt idx="5533">0.0025300000000072487</cx:pt>
          <cx:pt idx="5534">0</cx:pt>
          <cx:pt idx="5535">0.00072000000000116415</cx:pt>
          <cx:pt idx="5536">0.00067999999998846761</cx:pt>
          <cx:pt idx="5537">0.0016099999999994452</cx:pt>
          <cx:pt idx="5538">0.0012299999999925149</cx:pt>
          <cx:pt idx="5539">0</cx:pt>
          <cx:pt idx="5540">0.0021700000000066666</cx:pt>
          <cx:pt idx="5541">0</cx:pt>
          <cx:pt idx="5542">0</cx:pt>
          <cx:pt idx="5543">0.0028599999999983083</cx:pt>
          <cx:pt idx="5544">0</cx:pt>
          <cx:pt idx="5545">0.00075000000001068656</cx:pt>
          <cx:pt idx="5546">0.00030000000000995897</cx:pt>
          <cx:pt idx="5547">0.0015999999999962711</cx:pt>
          <cx:pt idx="5548">0.00092999999998255589</cx:pt>
          <cx:pt idx="5549">0.00015000000001919034</cx:pt>
          <cx:pt idx="5550">0.0010399999999890497</cx:pt>
          <cx:pt idx="5551">0.00050999999999135071</cx:pt>
          <cx:pt idx="5552">0.00190000000000623</cx:pt>
          <cx:pt idx="5553">0.0010200000000111231</cx:pt>
          <cx:pt idx="5554">0.0010099999999795273</cx:pt>
          <cx:pt idx="5555">0</cx:pt>
          <cx:pt idx="5556">0.0017300000000091131</cx:pt>
          <cx:pt idx="5557">0.0012199999999893407</cx:pt>
          <cx:pt idx="5558">0.00084000000001083208</cx:pt>
          <cx:pt idx="5559">0</cx:pt>
          <cx:pt idx="5560">0.0011599999999987176</cx:pt>
          <cx:pt idx="5561">0</cx:pt>
          <cx:pt idx="5562">0.0011000000000080945</cx:pt>
          <cx:pt idx="5563">0.0004500000000007276</cx:pt>
          <cx:pt idx="5564">0.0024699999999882039</cx:pt>
          <cx:pt idx="5565">0</cx:pt>
          <cx:pt idx="5566">0.00051000000001977241</cx:pt>
          <cx:pt idx="5567">0.0028299999999887859</cx:pt>
          <cx:pt idx="5568">0</cx:pt>
          <cx:pt idx="5569">0</cx:pt>
          <cx:pt idx="5570">0</cx:pt>
          <cx:pt idx="5571">0</cx:pt>
          <cx:pt idx="5572">0.0014299999999991542</cx:pt>
          <cx:pt idx="5573">0.00054000000000087311</cx:pt>
          <cx:pt idx="5574">0.00043999999999755346</cx:pt>
          <cx:pt idx="5575">0.0012000000000114142</cx:pt>
          <cx:pt idx="5576">0.0015499999999804004</cx:pt>
          <cx:pt idx="5577">0</cx:pt>
          <cx:pt idx="5578">0.0001699999999971169</cx:pt>
          <cx:pt idx="5579">0</cx:pt>
          <cx:pt idx="5580">0.0018500000000187811</cx:pt>
          <cx:pt idx="5581">0</cx:pt>
          <cx:pt idx="5582">0.00011999999998124622</cx:pt>
          <cx:pt idx="5583">0.001010000000007949</cx:pt>
          <cx:pt idx="5584">0</cx:pt>
          <cx:pt idx="5585">0</cx:pt>
          <cx:pt idx="5586">0.0029000000000110049</cx:pt>
          <cx:pt idx="5587">0</cx:pt>
          <cx:pt idx="5588">0.00040999999998803105</cx:pt>
          <cx:pt idx="5589">0</cx:pt>
          <cx:pt idx="5590">3.000000000952241e-05</cx:pt>
          <cx:pt idx="5591">0.00029999999998153726</cx:pt>
          <cx:pt idx="5592">0.00021000000000981345</cx:pt>
          <cx:pt idx="5593">0.0014899999999897773</cx:pt>
          <cx:pt idx="5594">0.0004500000000007276</cx:pt>
          <cx:pt idx="5595">0</cx:pt>
          <cx:pt idx="5596">0.0022900000000163345</cx:pt>
          <cx:pt idx="5597">0</cx:pt>
          <cx:pt idx="5598">0.00068999999999164174</cx:pt>
          <cx:pt idx="5599">0</cx:pt>
          <cx:pt idx="5600">0.00079999999999813554</cx:pt>
          <cx:pt idx="5601">0</cx:pt>
          <cx:pt idx="5602">0.00075000000001068656</cx:pt>
          <cx:pt idx="5603">0.00067999999998846761</cx:pt>
          <cx:pt idx="5604">0.0022100000000193631</cx:pt>
          <cx:pt idx="5605">0.00043999999999755346</cx:pt>
          <cx:pt idx="5606">0.00090000000000145519</cx:pt>
          <cx:pt idx="5607">0.0012199999999893407</cx:pt>
          <cx:pt idx="5608">0.00059999999999149622</cx:pt>
          <cx:pt idx="5609">0</cx:pt>
          <cx:pt idx="5610">0.0030399999999985994</cx:pt>
          <cx:pt idx="5611">0</cx:pt>
          <cx:pt idx="5612">0.00238000000001648</cx:pt>
          <cx:pt idx="5613">0</cx:pt>
          <cx:pt idx="5614">5.999999999062311e-05</cx:pt>
          <cx:pt idx="5615">0.0013999999999896318</cx:pt>
          <cx:pt idx="5616">0.0011300000000176169</cx:pt>
          <cx:pt idx="5617">0.00027000000000043656</cx:pt>
          <cx:pt idx="5618">0.0013099999999894862</cx:pt>
          <cx:pt idx="5619">3.000000000952241e-05</cx:pt>
          <cx:pt idx="5620">0.002299999999991087</cx:pt>
          <cx:pt idx="5621">0.0012200000000177624</cx:pt>
          <cx:pt idx="5622">0.0012799999999799638</cx:pt>
          <cx:pt idx="5623">0.0016099999999994452</cx:pt>
          <cx:pt idx="5624">0</cx:pt>
          <cx:pt idx="5625">0.0014299999999991542</cx:pt>
          <cx:pt idx="5626">0.0020900000000096952</cx:pt>
          <cx:pt idx="5627">0</cx:pt>
          <cx:pt idx="5628">0.00040999999998803105</cx:pt>
          <cx:pt idx="5629">0</cx:pt>
          <cx:pt idx="5630">0.001140000000020791</cx:pt>
          <cx:pt idx="5631">0.0017799999999965621</cx:pt>
          <cx:pt idx="5632">0.0030999999999892225</cx:pt>
          <cx:pt idx="5633">0</cx:pt>
          <cx:pt idx="5634">0.0012000000000114142</cx:pt>
          <cx:pt idx="5635">0</cx:pt>
          <cx:pt idx="5636">0.0022599999999783904</cx:pt>
          <cx:pt idx="5637">0</cx:pt>
          <cx:pt idx="5638">0.00078000000002020897</cx:pt>
          <cx:pt idx="5639">0</cx:pt>
          <cx:pt idx="5640">0.0017799999999965621</cx:pt>
          <cx:pt idx="5641">0.00021000000000981345</cx:pt>
          <cx:pt idx="5642">0.0032499999999799911</cx:pt>
          <cx:pt idx="5643">0.00015000000001919034</cx:pt>
          <cx:pt idx="5644">0.0011299999999891952</cx:pt>
          <cx:pt idx="5645">0.00090000000000145519</cx:pt>
          <cx:pt idx="5646">0.0014600000000086766</cx:pt>
          <cx:pt idx="5647">0</cx:pt>
          <cx:pt idx="5648">0.00073999999997909072</cx:pt>
          <cx:pt idx="5649">0.00057000000001039552</cx:pt>
          <cx:pt idx="5650">0.003189999999989368</cx:pt>
          <cx:pt idx="5651">0</cx:pt>
          <cx:pt idx="5652">0.0010400000000174714</cx:pt>
          <cx:pt idx="5653">0.00020999999998139174</cx:pt>
          <cx:pt idx="5654">0</cx:pt>
          <cx:pt idx="5655">0.0035400000000151977</cx:pt>
          <cx:pt idx="5656">0</cx:pt>
          <cx:pt idx="5657">0.00059999999999149622</cx:pt>
          <cx:pt idx="5658">0.00027000000000043656</cx:pt>
          <cx:pt idx="5659">0.0014600000000086766</cx:pt>
          <cx:pt idx="5660">0.0015799999999899228</cx:pt>
          <cx:pt idx="5661">0.00088999999999828106</cx:pt>
          <cx:pt idx="5662">0</cx:pt>
          <cx:pt idx="5663">0.0013700000000085311</cx:pt>
          <cx:pt idx="5664">0.00021000000000981345</cx:pt>
          <cx:pt idx="5665">0.0014299999999991542</cx:pt>
          <cx:pt idx="5666">0.0030999999999892225</cx:pt>
          <cx:pt idx="5667">0</cx:pt>
          <cx:pt idx="5668">0</cx:pt>
          <cx:pt idx="5669">0</cx:pt>
          <cx:pt idx="5670">0</cx:pt>
          <cx:pt idx="5671">0.0037599999999997635</cx:pt>
          <cx:pt idx="5672">0</cx:pt>
          <cx:pt idx="5673">0.00092000000000780346</cx:pt>
          <cx:pt idx="5674">2.99999999811007e-05</cx:pt>
          <cx:pt idx="5675">0.001010000000007949</cx:pt>
          <cx:pt idx="5676">0.0012900000000115597</cx:pt>
          <cx:pt idx="5677">0.0024399999999786814</cx:pt>
          <cx:pt idx="5678">0</cx:pt>
          <cx:pt idx="5679">0.0016400000000089676</cx:pt>
          <cx:pt idx="5680">0</cx:pt>
          <cx:pt idx="5681">0</cx:pt>
          <cx:pt idx="5682">0.0016099999999994452</cx:pt>
          <cx:pt idx="5683">0</cx:pt>
          <cx:pt idx="5684">0.00065000000000736691</cx:pt>
          <cx:pt idx="5685">0.0019700000000000273</cx:pt>
          <cx:pt idx="5686">0.00119000000000824</cx:pt>
          <cx:pt idx="5687">0.00077999999999178726</cx:pt>
          <cx:pt idx="5688">0.00030000000000995897</cx:pt>
          <cx:pt idx="5689">0</cx:pt>
          <cx:pt idx="5690">0.0016399999999805459</cx:pt>
          <cx:pt idx="5691">0.0006199999999978445</cx:pt>
          <cx:pt idx="5692">0.0013700000000085311</cx:pt>
          <cx:pt idx="5693">0.0028900000000078307</cx:pt>
          <cx:pt idx="5694">0</cx:pt>
          <cx:pt idx="5695">0.0013399999999990087</cx:pt>
          <cx:pt idx="5696">0</cx:pt>
          <cx:pt idx="5697">0.0017299999999806914</cx:pt>
          <cx:pt idx="5698">0</cx:pt>
          <cx:pt idx="5699">0.0017299999999806914</cx:pt>
          <cx:pt idx="5700">0.002179999999981419</cx:pt>
          <cx:pt idx="5701">0</cx:pt>
          <cx:pt idx="5702">0.0015800000000183445</cx:pt>
          <cx:pt idx="5703">0.00058999999998832209</cx:pt>
          <cx:pt idx="5704">0</cx:pt>
          <cx:pt idx="5705">0.0004500000000007276</cx:pt>
          <cx:pt idx="5706">0.0039100000000189539</cx:pt>
          <cx:pt idx="5707">0</cx:pt>
          <cx:pt idx="5708">0</cx:pt>
          <cx:pt idx="5709">0</cx:pt>
          <cx:pt idx="5710">0</cx:pt>
          <cx:pt idx="5711">0.0020799999999780994</cx:pt>
          <cx:pt idx="5712">0</cx:pt>
          <cx:pt idx="5713">0.00081000000000130967</cx:pt>
          <cx:pt idx="5714">0.00088999999999828106</cx:pt>
          <cx:pt idx="5715">0.00039000000001010449</cx:pt>
          <cx:pt idx="5716">0</cx:pt>
          <cx:pt idx="5717">0.0029499999999984539</cx:pt>
          <cx:pt idx="5718">0</cx:pt>
          <cx:pt idx="5719">0.0011299999999891952</cx:pt>
          <cx:pt idx="5720">0.00075000000001068656</cx:pt>
          <cx:pt idx="5721">0</cx:pt>
          <cx:pt idx="5722">0.0033899999999960073</cx:pt>
          <cx:pt idx="5723">0</cx:pt>
          <cx:pt idx="5724">0</cx:pt>
          <cx:pt idx="5725">0.002659999999991669</cx:pt>
          <cx:pt idx="5726">0</cx:pt>
          <cx:pt idx="5727">0.00050000000001659828</cx:pt>
          <cx:pt idx="5728">0.00072000000000116415</cx:pt>
          <cx:pt idx="5729">0</cx:pt>
          <cx:pt idx="5730">0.0016999999999995907</cx:pt>
          <cx:pt idx="5731">0</cx:pt>
          <cx:pt idx="5732">0.0032799999999895135</cx:pt>
          <cx:pt idx="5733">0</cx:pt>
          <cx:pt idx="5734">0</cx:pt>
          <cx:pt idx="5735">0.00074000000000751243</cx:pt>
          <cx:pt idx="5736">0.0015799999999899228</cx:pt>
          <cx:pt idx="5737">0.0016400000000089676</cx:pt>
          <cx:pt idx="5738">0</cx:pt>
          <cx:pt idx="5739">0</cx:pt>
          <cx:pt idx="5740">0.0016400000000089676</cx:pt>
          <cx:pt idx="5741">0.00094999999998890416</cx:pt>
          <cx:pt idx="5742">0.0011000000000080945</cx:pt>
          <cx:pt idx="5743">9.0000000000145519e-05</cx:pt>
          <cx:pt idx="5744">0.00086999999999193278</cx:pt>
          <cx:pt idx="5745">0.0013399999999990087</cx:pt>
          <cx:pt idx="5746">0.0029499999999984539</cx:pt>
          <cx:pt idx="5747">0</cx:pt>
          <cx:pt idx="5748">0</cx:pt>
          <cx:pt idx="5749">0</cx:pt>
          <cx:pt idx="5750">0</cx:pt>
          <cx:pt idx="5751">0.00068000000001688932</cx:pt>
          <cx:pt idx="5752">0.00074999999998226485</cx:pt>
          <cx:pt idx="5753">0</cx:pt>
          <cx:pt idx="5754">0.0012800000000083855</cx:pt>
          <cx:pt idx="5755">0</cx:pt>
          <cx:pt idx="5756">0.0023899999999912325</cx:pt>
          <cx:pt idx="5757">0</cx:pt>
          <cx:pt idx="5758">0.0001400000000160162</cx:pt>
          <cx:pt idx="5759">5.999999999062311e-05</cx:pt>
          <cx:pt idx="5760">0.0020000000000095497</cx:pt>
          <cx:pt idx="5761">0.00023999999999091415</cx:pt>
          <cx:pt idx="5762">0.0025300000000072487</cx:pt>
          <cx:pt idx="5763">0</cx:pt>
          <cx:pt idx="5764">0</cx:pt>
          <cx:pt idx="5765">0.0033099999999990359</cx:pt>
          <cx:pt idx="5766">0.00014999999999076863</cx:pt>
          <cx:pt idx="5767">0.0016099999999994452</cx:pt>
          <cx:pt idx="5768">0.0019700000000000273</cx:pt>
          <cx:pt idx="5769">0.00058999999998832209</cx:pt>
          <cx:pt idx="5770">0.0040900000000192449</cx:pt>
          <cx:pt idx="5771">0</cx:pt>
          <cx:pt idx="5772">0.0034499999999866304</cx:pt>
          <cx:pt idx="5773">0.0004500000000007276</cx:pt>
          <cx:pt idx="5774">0.0031299999999987449</cx:pt>
          <cx:pt idx="5775">0.0030100000000174987</cx:pt>
          <cx:pt idx="5776">0.0020799999999780994</cx:pt>
          <cx:pt idx="5777">0.0032800000000179352</cx:pt>
          <cx:pt idx="5778">0.003669999999999618</cx:pt>
          <cx:pt idx="5779">0</cx:pt>
          <cx:pt idx="5780">0.0046499999999980446</cx:pt>
          <cx:pt idx="5781">0</cx:pt>
          <cx:pt idx="5782">0.00076999999998861313</cx:pt>
          <cx:pt idx="5783">0.0025100000000009004</cx:pt>
          <cx:pt idx="5784">0.00119000000000824</cx:pt>
          <cx:pt idx="5785">0.0021399999999971442</cx:pt>
          <cx:pt idx="5786">0.0040899999999908232</cx:pt>
          <cx:pt idx="5787">0.0012499999999988631</cx:pt>
          <cx:pt idx="5788">0</cx:pt>
          <cx:pt idx="5789">0.0050099999999986267</cx:pt>
          <cx:pt idx="5790">0</cx:pt>
          <cx:pt idx="5791">0.0028300000000172076</cx:pt>
          <cx:pt idx="5792">0</cx:pt>
          <cx:pt idx="5793">0.00040999999998803105</cx:pt>
          <cx:pt idx="5794">0.0018200000000092587</cx:pt>
          <cx:pt idx="5795">0.0013099999999894862</cx:pt>
          <cx:pt idx="5796">0.0026900000000011914</cx:pt>
          <cx:pt idx="5797">0.0035400000000151977</cx:pt>
          <cx:pt idx="5798">0</cx:pt>
          <cx:pt idx="5799">0.0053699999999992087</cx:pt>
          <cx:pt idx="5800">0</cx:pt>
          <cx:pt idx="5801">0.0014299999999991542</cx:pt>
          <cx:pt idx="5802">0.0017499999999870397</cx:pt>
          <cx:pt idx="5803">0.0004200000000196269</cx:pt>
          <cx:pt idx="5804">0.0026799999999980173</cx:pt>
          <cx:pt idx="5805">0.0017299999999806914</cx:pt>
          <cx:pt idx="5806">0.0020000000000095497</cx:pt>
          <cx:pt idx="5807">0.0018799999999998818</cx:pt>
          <cx:pt idx="5808">0.0011599999999987176</cx:pt>
          <cx:pt idx="5809">0.0029499999999984539</cx:pt>
          <cx:pt idx="5810">0.0016099999999994452</cx:pt>
          <cx:pt idx="5811">0.00057000000001039552</cx:pt>
          <cx:pt idx="5812">0.0014599999999802549</cx:pt>
          <cx:pt idx="5813">0</cx:pt>
          <cx:pt idx="5814">0.0026500000000169166</cx:pt>
          <cx:pt idx="5815">0.0015199999999992997</cx:pt>
          <cx:pt idx="5816">0.00079999999999813554</cx:pt>
          <cx:pt idx="5817">0.0011700000000018917</cx:pt>
          <cx:pt idx="5818">0.0024699999999882039</cx:pt>
          <cx:pt idx="5819">0.00077000000001703484</cx:pt>
          <cx:pt idx="5820">0.0015199999999992997</cx:pt>
          <cx:pt idx="5821">0.0015799999999899228</cx:pt>
          <cx:pt idx="5822">0.0011399999999923693</cx:pt>
          <cx:pt idx="5823">0.00086000000001718035</cx:pt>
          <cx:pt idx="5824">0.00059999999999149622</cx:pt>
          <cx:pt idx="5825">0.0030399999999985994</cx:pt>
          <cx:pt idx="5826">0.00190000000000623</cx:pt>
          <cx:pt idx="5827">0.00074999999998226485</cx:pt>
          <cx:pt idx="5828">0.00071000000002641173</cx:pt>
          <cx:pt idx="5829">0.0031599999999798456</cx:pt>
          <cx:pt idx="5830">0</cx:pt>
          <cx:pt idx="5831">0.0034600000000182263</cx:pt>
          <cx:pt idx="5832">0</cx:pt>
          <cx:pt idx="5833">0</cx:pt>
          <cx:pt idx="5834">0.0011599999999987176</cx:pt>
          <cx:pt idx="5835">0</cx:pt>
          <cx:pt idx="5836">0.0017299999999806914</cx:pt>
          <cx:pt idx="5837">0</cx:pt>
          <cx:pt idx="5838">0.00078000000002020897</cx:pt>
          <cx:pt idx="5839">0.0030299999999954252</cx:pt>
          <cx:pt idx="5840">0</cx:pt>
          <cx:pt idx="5841">0.0026900000000011914</cx:pt>
          <cx:pt idx="5842">5.999999999062311e-05</cx:pt>
          <cx:pt idx="5843">0</cx:pt>
          <cx:pt idx="5844">0.00067999999998846761</cx:pt>
          <cx:pt idx="5845">0.0022100000000193631</cx:pt>
          <cx:pt idx="5846">0.0012499999999988631</cx:pt>
          <cx:pt idx="5847">0.0025599999999883494</cx:pt>
          <cx:pt idx="5848">0</cx:pt>
          <cx:pt idx="5849">0.0019100000000094042</cx:pt>
          <cx:pt idx="5850">0.0020000000000095497</cx:pt>
          <cx:pt idx="5851">0</cx:pt>
          <cx:pt idx="5852">0</cx:pt>
          <cx:pt idx="5853">0.00037999999997850864</cx:pt>
          <cx:pt idx="5854">0.0021800000000098407</cx:pt>
          <cx:pt idx="5855">0.00023999999999091415</cx:pt>
          <cx:pt idx="5856">0</cx:pt>
          <cx:pt idx="5857">0.0030100000000174987</cx:pt>
          <cx:pt idx="5858">0.0015199999999992997</cx:pt>
          <cx:pt idx="5859">0</cx:pt>
          <cx:pt idx="5860">0.0027999999999792635</cx:pt>
          <cx:pt idx="5861">0.00083000000000765795</cx:pt>
          <cx:pt idx="5862">0</cx:pt>
          <cx:pt idx="5863">0.0016400000000089676</cx:pt>
          <cx:pt idx="5864">0.0017599999999902138</cx:pt>
          <cx:pt idx="5865">0</cx:pt>
          <cx:pt idx="5866">0.0018799999999998818</cx:pt>
          <cx:pt idx="5867">0</cx:pt>
          <cx:pt idx="5868">0.0020000000000095497</cx:pt>
          <cx:pt idx="5869">0</cx:pt>
          <cx:pt idx="5870">0</cx:pt>
          <cx:pt idx="5871">0.0040799999999876491</cx:pt>
          <cx:pt idx="5872">0</cx:pt>
          <cx:pt idx="5873">0</cx:pt>
          <cx:pt idx="5874">0</cx:pt>
          <cx:pt idx="5875">0.0024099999999975807</cx:pt>
          <cx:pt idx="5876">0</cx:pt>
          <cx:pt idx="5877">0.00066000000001054104</cx:pt>
          <cx:pt idx="5878">0.00119000000000824</cx:pt>
          <cx:pt idx="5879">0.00011999999998124622</cx:pt>
          <cx:pt idx="5880">0.0021200000000192176</cx:pt>
          <cx:pt idx="5881">7.9999999996971383e-05</cx:pt>
          <cx:pt idx="5882">0.00086999999999193278</cx:pt>
          <cx:pt idx="5883">0.0019700000000000273</cx:pt>
          <cx:pt idx="5884">0.00047000000000707587</cx:pt>
          <cx:pt idx="5885">0.00081000000000130967</cx:pt>
          <cx:pt idx="5886">0.0015799999999899228</cx:pt>
          <cx:pt idx="5887">0</cx:pt>
          <cx:pt idx="5888">0.00068000000001688932</cx:pt>
          <cx:pt idx="5889">0.00063000000000101863</cx:pt>
          <cx:pt idx="5890">0.0010699999999985721</cx:pt>
          <cx:pt idx="5891">0.0016399999999805459</cx:pt>
          <cx:pt idx="5892">0</cx:pt>
          <cx:pt idx="5893">0.00075000000001068656</cx:pt>
          <cx:pt idx="5894">0</cx:pt>
          <cx:pt idx="5895">0.0016899999999964166</cx:pt>
          <cx:pt idx="5896">0</cx:pt>
          <cx:pt idx="5897">0.0013199999999926604</cx:pt>
          <cx:pt idx="5898">0</cx:pt>
          <cx:pt idx="5899">0</cx:pt>
          <cx:pt idx="5900">0.0015999999999962711</cx:pt>
          <cx:pt idx="5901">0.00063000000000101863</cx:pt>
          <cx:pt idx="5902">0.00051000000001977241</cx:pt>
          <cx:pt idx="5903">0</cx:pt>
          <cx:pt idx="5904">0.00043999999999755346</cx:pt>
          <cx:pt idx="5905">0</cx:pt>
          <cx:pt idx="5906">0.0016699999999900683</cx:pt>
          <cx:pt idx="5907">0</cx:pt>
          <cx:pt idx="5908">0</cx:pt>
          <cx:pt idx="5909">0.0032799999999895135</cx:pt>
          <cx:pt idx="5910">0</cx:pt>
          <cx:pt idx="5911">0</cx:pt>
          <cx:pt idx="5912">0.00087000000002035449</cx:pt>
          <cx:pt idx="5913">0</cx:pt>
          <cx:pt idx="5914">0.00085999999998875865</cx:pt>
          <cx:pt idx="5915">0.00077000000001703484</cx:pt>
          <cx:pt idx="5916">0</cx:pt>
          <cx:pt idx="5917">0.00083999999998241037</cx:pt>
          <cx:pt idx="5918">0</cx:pt>
          <cx:pt idx="5919">0.0026799999999980173</cx:pt>
          <cx:pt idx="5920">0</cx:pt>
          <cx:pt idx="5921">0</cx:pt>
          <cx:pt idx="5922">0.001010000000007949</cx:pt>
          <cx:pt idx="5923">0</cx:pt>
          <cx:pt idx="5924">0.0015199999999992997</cx:pt>
          <cx:pt idx="5925">0</cx:pt>
          <cx:pt idx="5926">0.0032500000000084128</cx:pt>
          <cx:pt idx="5927">0</cx:pt>
          <cx:pt idx="5928">0</cx:pt>
          <cx:pt idx="5929">0</cx:pt>
          <cx:pt idx="5930">0</cx:pt>
          <cx:pt idx="5931">0.0016699999999900683</cx:pt>
          <cx:pt idx="5932">0.00023999999999091415</cx:pt>
          <cx:pt idx="5933">0.0010400000000174714</cx:pt>
          <cx:pt idx="5934">9.0000000000145519e-05</cx:pt>
          <cx:pt idx="5935">0.002709999999979118</cx:pt>
          <cx:pt idx="5936">0.00021000000000981345</cx:pt>
          <cx:pt idx="5937">0.00099000000000160071</cx:pt>
          <cx:pt idx="5938">0.0013999999999896318</cx:pt>
          <cx:pt idx="5939">0</cx:pt>
          <cx:pt idx="5940">0.0019600000000252749</cx:pt>
          <cx:pt idx="5941">0.0012299999999925149</cx:pt>
          <cx:pt idx="5942">0.0006199999999978445</cx:pt>
          <cx:pt idx="5943">0.0012199999999893407</cx:pt>
          <cx:pt idx="5944">0.00024000000001933586</cx:pt>
          <cx:pt idx="5945">0.0014299999999991542</cx:pt>
          <cx:pt idx="5946">0.0041499999999814463</cx:pt>
          <cx:pt idx="5947">0</cx:pt>
          <cx:pt idx="5948">0.00032000000001630724</cx:pt>
          <cx:pt idx="5949">0</cx:pt>
          <cx:pt idx="5950">0.0021199999999907959</cx:pt>
          <cx:pt idx="5951">0</cx:pt>
          <cx:pt idx="5952">0.00088999999999828106</cx:pt>
          <cx:pt idx="5953">0</cx:pt>
          <cx:pt idx="5954">0.004500000000007276</cx:pt>
          <cx:pt idx="5955">0</cx:pt>
          <cx:pt idx="5956">0.00018000000000029104</cx:pt>
          <cx:pt idx="5957">0.002299999999991087</cx:pt>
          <cx:pt idx="5958">0</cx:pt>
          <cx:pt idx="5959">0.00052999999999769898</cx:pt>
          <cx:pt idx="5960">0.0017899999999997362</cx:pt>
          <cx:pt idx="5961">0</cx:pt>
          <cx:pt idx="5962">0.0028300000000172076</cx:pt>
          <cx:pt idx="5963">0</cx:pt>
          <cx:pt idx="5964">0.0015799999999899228</cx:pt>
          <cx:pt idx="5965">0.0015199999999992997</cx:pt>
          <cx:pt idx="5966">0.0021500000000003183</cx:pt>
          <cx:pt idx="5967">0.00012000000000966793</cx:pt>
          <cx:pt idx="5968">0.0043499999999880856</cx:pt>
          <cx:pt idx="5969">0</cx:pt>
          <cx:pt idx="5970">0.0034300000000087039</cx:pt>
          <cx:pt idx="5971">0</cx:pt>
          <cx:pt idx="5972">0.0006199999999978445</cx:pt>
          <cx:pt idx="5973">0.0018799999999998818</cx:pt>
          <cx:pt idx="5974">0.0025899999999978718</cx:pt>
          <cx:pt idx="5975">0.00027000000000043656</cx:pt>
          <cx:pt idx="5976">0.0034599999999898046</cx:pt>
          <cx:pt idx="5977">0</cx:pt>
          <cx:pt idx="5978">0.00238000000001648</cx:pt>
          <cx:pt idx="5979">0.0013099999999894862</cx:pt>
          <cx:pt idx="5980">0</cx:pt>
          <cx:pt idx="5981">0.0030700000000081218</cx:pt>
          <cx:pt idx="5982">0</cx:pt>
          <cx:pt idx="5983">0.0011899999999798183</cx:pt>
          <cx:pt idx="5984">0.0029000000000110049</cx:pt>
          <cx:pt idx="5985">0</cx:pt>
          <cx:pt idx="5986">0.0027100000000075397</cx:pt>
          <cx:pt idx="5987">0</cx:pt>
          <cx:pt idx="5988">0.0028000000000076852</cx:pt>
          <cx:pt idx="5989">0.0004799999999818283</cx:pt>
          <cx:pt idx="5990">0.0029200000000173532</cx:pt>
          <cx:pt idx="5991">0</cx:pt>
          <cx:pt idx="5992">0.0020199999999874763</cx:pt>
          <cx:pt idx="5993">0</cx:pt>
          <cx:pt idx="5994">0.0022400000000004638</cx:pt>
          <cx:pt idx="5995">0.00027000000000043656</cx:pt>
          <cx:pt idx="5996">0.0027399999999886404</cx:pt>
          <cx:pt idx="5997">0.0012800000000083855</cx:pt>
          <cx:pt idx="5998">0.0025899999999978718</cx:pt>
          <cx:pt idx="5999">0.00027000000000043656</cx:pt>
          <cx:pt idx="6000">0.0018799999999998818</cx:pt>
          <cx:pt idx="6001">0.00095000000001732587</cx:pt>
          <cx:pt idx="6002">0.0017899999999997362</cx:pt>
          <cx:pt idx="6003">0.00059999999999149622</cx:pt>
          <cx:pt idx="6004">0.0035699999999962984</cx:pt>
          <cx:pt idx="6005">0.0012800000000083855</cx:pt>
          <cx:pt idx="6006">0.00054000000000087311</cx:pt>
          <cx:pt idx="6007">0.0016099999999994452</cx:pt>
          <cx:pt idx="6008">0.0022599999999783904</cx:pt>
          <cx:pt idx="6009">0</cx:pt>
          <cx:pt idx="6010">0.0036100000000089949</cx:pt>
          <cx:pt idx="6011">0</cx:pt>
          <cx:pt idx="6012">5.999999999062311e-05</cx:pt>
          <cx:pt idx="6013">0.0043800000000260297</cx:pt>
          <cx:pt idx="6014">0</cx:pt>
          <cx:pt idx="6015">0.0015199999999992997</cx:pt>
          <cx:pt idx="6016">0.0030399999999985994</cx:pt>
          <cx:pt idx="6017">0</cx:pt>
          <cx:pt idx="6018">0.0030699999999797001</cx:pt>
          <cx:pt idx="6019">3.000000000952241e-05</cx:pt>
          <cx:pt idx="6020">0.0018200000000092587</cx:pt>
          <cx:pt idx="6021">0.0021699999999782449</cx:pt>
          <cx:pt idx="6022">0</cx:pt>
          <cx:pt idx="6023">0.0016999999999995907</cx:pt>
          <cx:pt idx="6024">0.0024800000000197997</cx:pt>
          <cx:pt idx="6025">0.00034999999999740794</cx:pt>
          <cx:pt idx="6026">0.0013399999999990087</cx:pt>
          <cx:pt idx="6027">0.0023300000000006094</cx:pt>
          <cx:pt idx="6028">0</cx:pt>
          <cx:pt idx="6029">0.0043200000000069849</cx:pt>
          <cx:pt idx="6030">0</cx:pt>
          <cx:pt idx="6031">0.002299999999991087</cx:pt>
          <cx:pt idx="6032">0.0006199999999978445</cx:pt>
          <cx:pt idx="6033">0.0013099999999894862</cx:pt>
          <cx:pt idx="6034">0.0034600000000182263</cx:pt>
          <cx:pt idx="6035">0.00027000000000043656</cx:pt>
          <cx:pt idx="6036">2.99999999811007e-05</cx:pt>
          <cx:pt idx="6037">0.0030399999999985994</cx:pt>
          <cx:pt idx="6038">0.0011000000000080945</cx:pt>
          <cx:pt idx="6039">0.00023999999999091415</cx:pt>
          <cx:pt idx="6040">0.0039000000000157797</cx:pt>
          <cx:pt idx="6041">0</cx:pt>
          <cx:pt idx="6042">0.0017599999999902138</cx:pt>
          <cx:pt idx="6043">0.0028599999999983083</cx:pt>
          <cx:pt idx="6044">0</cx:pt>
          <cx:pt idx="6045">0.0017300000000091131</cx:pt>
          <cx:pt idx="6046">0</cx:pt>
          <cx:pt idx="6047">0.0032199999999988904</cx:pt>
          <cx:pt idx="6048">0.0021500000000003183</cx:pt>
          <cx:pt idx="6049">0</cx:pt>
          <cx:pt idx="6050">0.0029499999999984539</cx:pt>
          <cx:pt idx="6051">0</cx:pt>
          <cx:pt idx="6052">0.0016600000000153159</cx:pt>
          <cx:pt idx="6053">0.0030399999999985994</cx:pt>
          <cx:pt idx="6054">0</cx:pt>
          <cx:pt idx="6055">0.0021199999999907959</cx:pt>
          <cx:pt idx="6056">0.0023799999999880583</cx:pt>
          <cx:pt idx="6057">0.00051000000001977241</cx:pt>
          <cx:pt idx="6058">0.0015799999999899228</cx:pt>
          <cx:pt idx="6059">0.0014299999999991542</cx:pt>
          <cx:pt idx="6060">0.0014600000000086766</cx:pt>
          <cx:pt idx="6061">0.0021500000000003183</cx:pt>
          <cx:pt idx="6062">0.00097999999999842657</cx:pt>
          <cx:pt idx="6063">0.003369999999989659</cx:pt>
          <cx:pt idx="6064">0.001010000000007949</cx:pt>
          <cx:pt idx="6065">0</cx:pt>
          <cx:pt idx="6066">0.0022400000000004638</cx:pt>
          <cx:pt idx="6067">0.0021999999999877673</cx:pt>
          <cx:pt idx="6068">0.00039000000001010449</cx:pt>
          <cx:pt idx="6069">0.0030399999999985994</cx:pt>
          <cx:pt idx="6070">0.0004500000000007276</cx:pt>
          <cx:pt idx="6071">0.0023799999999880583</cx:pt>
          <cx:pt idx="6072">0.00095000000001732587</cx:pt>
          <cx:pt idx="6073">0.001289999999983138</cx:pt>
          <cx:pt idx="6074">0.0013700000000085311</cx:pt>
          <cx:pt idx="6075">0.0036599999999964439</cx:pt>
          <cx:pt idx="6076">0</cx:pt>
          <cx:pt idx="6077">0.0037599999999997635</cx:pt>
          <cx:pt idx="6078">0</cx:pt>
          <cx:pt idx="6079">0.0015500000000088221</cx:pt>
          <cx:pt idx="6080">0.0014899999999897773</cx:pt>
          <cx:pt idx="6081">9.0000000000145519e-05</cx:pt>
          <cx:pt idx="6082">0.0037800000000061118</cx:pt>
          <cx:pt idx="6083">0.0020000000000095497</cx:pt>
          <cx:pt idx="6084">0.00023999999999091415</cx:pt>
          <cx:pt idx="6085">0.0017300000000091131</cx:pt>
          <cx:pt idx="6086">0.0024999999999977263</cx:pt>
          <cx:pt idx="6087">0.0013399999999990087</cx:pt>
          <cx:pt idx="6088">0.0025899999999978718</cx:pt>
          <cx:pt idx="6089">0.0015500000000088221</cx:pt>
          <cx:pt idx="6090">0</cx:pt>
          <cx:pt idx="6091">0.003189999999989368</cx:pt>
          <cx:pt idx="6092">0</cx:pt>
          <cx:pt idx="6093">0.0054299999999898318</cx:pt>
          <cx:pt idx="6094">0</cx:pt>
          <cx:pt idx="6095">0.0029800000000079763</cx:pt>
          <cx:pt idx="6096">0.0013399999999990087</cx:pt>
          <cx:pt idx="6097">0.00018000000000029104</cx:pt>
          <cx:pt idx="6098">0.0022899999999879128</cx:pt>
          <cx:pt idx="6099">0.0021500000000003183</cx:pt>
          <cx:pt idx="6100">0.00023000000001616172</cx:pt>
          <cx:pt idx="6101">0.0022099999999909414</cx:pt>
          <cx:pt idx="6102">0.0015500000000088221</cx:pt>
          <cx:pt idx="6103">0.0024400000000071032</cx:pt>
          <cx:pt idx="6104">0.00032999999999105967</cx:pt>
          <cx:pt idx="6105">0.0016999999999995907</cx:pt>
          <cx:pt idx="6106">0.0023799999999880583</cx:pt>
          <cx:pt idx="6107">0.0019700000000000273</cx:pt>
          <cx:pt idx="6108">0</cx:pt>
          <cx:pt idx="6109">0.0041099999999971715</cx:pt>
          <cx:pt idx="6110">0</cx:pt>
          <cx:pt idx="6111">0.0017600000000186355</cx:pt>
          <cx:pt idx="6112">0.0027699999999981628</cx:pt>
          <cx:pt idx="6113">0.0011700000000018917</cx:pt>
          <cx:pt idx="6114">0.0013099999999894862</cx:pt>
          <cx:pt idx="6115">0.0020800000000065211</cx:pt>
          <cx:pt idx="6116">0.00030000000000995897</cx:pt>
          <cx:pt idx="6117">0.0044699999999977535</cx:pt>
          <cx:pt idx="6118">0</cx:pt>
          <cx:pt idx="6119">0.0004799999999818283</cx:pt>
          <cx:pt idx="6120">0.0028000000000076852</cx:pt>
          <cx:pt idx="6121">0.00012000000000966793</cx:pt>
          <cx:pt idx="6122">0.0038699999999778356</cx:pt>
          <cx:pt idx="6123">0.0030100000000174987</cx:pt>
          <cx:pt idx="6124">0.00059999999999149622</cx:pt>
          <cx:pt idx="6125">0.0031600000000082673</cx:pt>
          <cx:pt idx="6126">0</cx:pt>
          <cx:pt idx="6127">0.0023799999999880583</cx:pt>
          <cx:pt idx="6128">0.0028900000000078307</cx:pt>
          <cx:pt idx="6129">0.0011700000000018917</cx:pt>
          <cx:pt idx="6130">0.0013399999999990087</cx:pt>
          <cx:pt idx="6131">0.0010699999999985721</cx:pt>
          <cx:pt idx="6132">0.0018499999999903594</cx:pt>
          <cx:pt idx="6133">0.0025300000000072487</cx:pt>
          <cx:pt idx="6134">0.00063000000000101863</cx:pt>
          <cx:pt idx="6135">3.000000000952241e-05</cx:pt>
          <cx:pt idx="6136">0.0053299999999865122</cx:pt>
          <cx:pt idx="6137">0.00033000000001948138</cx:pt>
          <cx:pt idx="6138">0.003189999999989368</cx:pt>
          <cx:pt idx="6139">0.001010000000007949</cx:pt>
          <cx:pt idx="6140">0</cx:pt>
          <cx:pt idx="6141">0.0039400000000000546</cx:pt>
          <cx:pt idx="6142">0.00097999999999842657</cx:pt>
          <cx:pt idx="6143">0.0018499999999903594</cx:pt>
          <cx:pt idx="6144">0.0013999999999896318</cx:pt>
          <cx:pt idx="6145">0.00088999999999828106</cx:pt>
          <cx:pt idx="6146">0.0022100000000193631</cx:pt>
          <cx:pt idx="6147">0.0018100000000060845</cx:pt>
          <cx:pt idx="6148">0.00027000000000043656</cx:pt>
          <cx:pt idx="6149">0.003009999999989077</cx:pt>
          <cx:pt idx="6150">0.00090000000000145519</cx:pt>
          <cx:pt idx="6151">0.0010699999999985721</cx:pt>
          <cx:pt idx="6152">0.0025300000000072487</cx:pt>
          <cx:pt idx="6153">0.00077999999999178726</cx:pt>
          <cx:pt idx="6154">0.0016099999999994452</cx:pt>
          <cx:pt idx="6155">0.0024099999999975807</cx:pt>
          <cx:pt idx="6156">0.0013099999999894862</cx:pt>
          <cx:pt idx="6157">0.00060000000001991793</cx:pt>
          <cx:pt idx="6158">0.0033099999999990359</cx:pt>
          <cx:pt idx="6159">0.00040999999998803105</cx:pt>
          <cx:pt idx="6160">0.0036400000000185173</cx:pt>
          <cx:pt idx="6161">0</cx:pt>
          <cx:pt idx="6162">0.0024399999999786814</cx:pt>
          <cx:pt idx="6163">0.0024200000000007549</cx:pt>
          <cx:pt idx="6164">0.00047000000000707587</cx:pt>
          <cx:pt idx="6165">0.0025400000000104228</cx:pt>
          <cx:pt idx="6166">0.0018999999999778083</cx:pt>
          <cx:pt idx="6167">0</cx:pt>
          <cx:pt idx="6168">0.0042100000000004911</cx:pt>
          <cx:pt idx="6169">0.00029000000000678483</cx:pt>
          <cx:pt idx="6170">0.0013800000000117052</cx:pt>
          <cx:pt idx="6171">0.0019299999999873307</cx:pt>
          <cx:pt idx="6172">0.0011399999999923693</cx:pt>
          <cx:pt idx="6173">0.0036900000000059663</cx:pt>
          <cx:pt idx="6174">0.00021000000000981345</cx:pt>
          <cx:pt idx="6175">0.0025300000000072487</cx:pt>
          <cx:pt idx="6176">0.0028299999999887859</cx:pt>
          <cx:pt idx="6177">0</cx:pt>
          <cx:pt idx="6178">0.0049500000000080036</cx:pt>
          <cx:pt idx="6179">0</cx:pt>
          <cx:pt idx="6180">0.00036000000000058208</cx:pt>
          <cx:pt idx="6181">0.0033399999999801366</cx:pt>
          <cx:pt idx="6182">0</cx:pt>
          <cx:pt idx="6183">0.0031900000000177897</cx:pt>
          <cx:pt idx="6184">0.0017499999999870397</cx:pt>
          <cx:pt idx="6185">0.00018000000000029104</cx:pt>
          <cx:pt idx="6186">0.0023900000000196542</cx:pt>
          <cx:pt idx="6187">0.0026499999999884949</cx:pt>
          <cx:pt idx="6188">0.00094999999998890416</cx:pt>
          <cx:pt idx="6189">0.0035500000000183718</cx:pt>
          <cx:pt idx="6190">0.00059999999999149622</cx:pt>
          <cx:pt idx="6191">0.0022299999999972897</cx:pt>
          <cx:pt idx="6192">0.0013700000000085311</cx:pt>
          <cx:pt idx="6193">0.0013999999999896318</cx:pt>
          <cx:pt idx="6194">0.0034600000000182263</cx:pt>
          <cx:pt idx="6195">0</cx:pt>
          <cx:pt idx="6196">0.0022899999999879128</cx:pt>
          <cx:pt idx="6197">0.0013700000000085311</cx:pt>
          <cx:pt idx="6198">2.99999999811007e-05</cx:pt>
          <cx:pt idx="6199">0.0053100000000085856</cx:pt>
          <cx:pt idx="6200">0</cx:pt>
          <cx:pt idx="6201">0.0015199999999992997</cx:pt>
          <cx:pt idx="6202">0.0024699999999882039</cx:pt>
          <cx:pt idx="6203">0.00012000000000966793</cx:pt>
          <cx:pt idx="6204">0.0033999999999991815</cx:pt>
          <cx:pt idx="6205">0.0020299999999906504</cx:pt>
          <cx:pt idx="6206">0.00062000000002626621</cx:pt>
          <cx:pt idx="6207">0.0029199999999889314</cx:pt>
          <cx:pt idx="6208">0.0026300000000105683</cx:pt>
          <cx:pt idx="6209">0.00022999999998774001</cx:pt>
          <cx:pt idx="6210">0.0043000000000006366</cx:pt>
          <cx:pt idx="6211">0.001010000000007949</cx:pt>
          <cx:pt idx="6212">0.0012499999999988631</cx:pt>
          <cx:pt idx="6213">0.0026199999999789725</cx:pt>
          <cx:pt idx="6214">0.0014600000000086766</cx:pt>
          <cx:pt idx="6215">0.0025699999999915235</cx:pt>
          <cx:pt idx="6216">0.0018400000000156069</cx:pt>
          <cx:pt idx="6217">0.0011399999999923693</cx:pt>
          <cx:pt idx="6218">0.0028599999999983083</cx:pt>
          <cx:pt idx="6219">0.0013700000000085311</cx:pt>
          <cx:pt idx="6220">0.0058999999999969077</cx:pt>
          <cx:pt idx="6221">0</cx:pt>
          <cx:pt idx="6222">0.0023199999999974352</cx:pt>
          <cx:pt idx="6223">0.0011100000000112686</cx:pt>
          <cx:pt idx="6224">0.0011299999999891952</cx:pt>
          <cx:pt idx="6225">0.0035500000000183718</cx:pt>
          <cx:pt idx="6226">0.0019899999999779538</cx:pt>
          <cx:pt idx="6227">0.0017600000000186355</cx:pt>
          <cx:pt idx="6228">0.0027699999999981628</cx:pt>
          <cx:pt idx="6229">0.0019099999999809825</cx:pt>
          <cx:pt idx="6230">0.00057000000001039552</cx:pt>
          <cx:pt idx="6231">0.0037800000000061118</cx:pt>
          <cx:pt idx="6232">0.00059999999999149622</cx:pt>
          <cx:pt idx="6233">0.0022900000000163345</cx:pt>
          <cx:pt idx="6234">0.0039999999999906777</cx:pt>
          <cx:pt idx="6235">0.0017499999999870397</cx:pt>
          <cx:pt idx="6236">0.0016400000000089676</cx:pt>
          <cx:pt idx="6237">0.0038800000000094315</cx:pt>
          <cx:pt idx="6238">0.00043999999999755346</cx:pt>
          <cx:pt idx="6239">0.0029199999999889314</cx:pt>
          <cx:pt idx="6240">0.0011100000000112686</cx:pt>
          <cx:pt idx="6241">0.0039299999999968804</cx:pt>
          <cx:pt idx="6242">0.00014999999999076863</cx:pt>
          <cx:pt idx="6243">0.0024099999999975807</cx:pt>
          <cx:pt idx="6244">0.0029200000000173532</cx:pt>
          <cx:pt idx="6245">0.0019099999999809825</cx:pt>
          <cx:pt idx="6246">0.0021800000000098407</cx:pt>
          <cx:pt idx="6247">0.0027699999999981628</cx:pt>
          <cx:pt idx="6248">0.0017300000000091131</cx:pt>
          <cx:pt idx="6249">0.0030399999999985994</cx:pt>
          <cx:pt idx="6250">0.0027399999999886404</cx:pt>
          <cx:pt idx="6251">0.00014999999999076863</cx:pt>
          <cx:pt idx="6252">0.0046500000000264663</cx:pt>
          <cx:pt idx="6253">0.0014599999999802549</cx:pt>
          <cx:pt idx="6254">0.00092000000000780346</cx:pt>
          <cx:pt idx="6255">0.0041099999999971715</cx:pt>
          <cx:pt idx="6256">0.0010800000000017462</cx:pt>
          <cx:pt idx="6257">0.0019299999999873307</cx:pt>
          <cx:pt idx="6258">0.0026000000000010459</cx:pt>
          <cx:pt idx="6259">0.00047000000000707587</cx:pt>
          <cx:pt idx="6260">0.0040899999999908232</cx:pt>
          <cx:pt idx="6261">0.001490000000018199</cx:pt>
          <cx:pt idx="6262">0.0016999999999995907</cx:pt>
          <cx:pt idx="6263">0.0021999999999877673</cx:pt>
          <cx:pt idx="6264">0.0029499999999984539</cx:pt>
          <cx:pt idx="6265">0.0021800000000098407</cx:pt>
          <cx:pt idx="6266">0.0025300000000072487</cx:pt>
          <cx:pt idx="6267">0.0030999999999892225</cx:pt>
          <cx:pt idx="6268">0.00119000000000824</cx:pt>
          <cx:pt idx="6269">0.0032500000000084128</cx:pt>
          <cx:pt idx="6270">0.0018799999999998818</cx:pt>
          <cx:pt idx="6271">0.0036899999999775446</cx:pt>
          <cx:pt idx="6272">0.00030000000000995897</cx:pt>
          <cx:pt idx="6273">0.0030999999999892225</cx:pt>
          <cx:pt idx="6274">0.001010000000007949</cx:pt>
          <cx:pt idx="6275">0.0015799999999899228</cx:pt>
          <cx:pt idx="6276">0.0036100000000089949</cx:pt>
          <cx:pt idx="6277">0.0015199999999992997</cx:pt>
          <cx:pt idx="6278">0.0021500000000003183</cx:pt>
          <cx:pt idx="6279">0.0024999999999977263</cx:pt>
          <cx:pt idx="6280">0.00039000000001010449</cx:pt>
          <cx:pt idx="6281">0.0046499999999980446</cx:pt>
          <cx:pt idx="6282">0.0024999999999977263</cx:pt>
          <cx:pt idx="6283">0.00048000000001025001</cx:pt>
          <cx:pt idx="6284">0.0023499999999785359</cx:pt>
          <cx:pt idx="6285">0.0025600000000167711</cx:pt>
          <cx:pt idx="6286">0.0017599999999902138</cx:pt>
          <cx:pt idx="6287">0.0028300000000172076</cx:pt>
          <cx:pt idx="6288">0.0028299999999887859</cx:pt>
          <cx:pt idx="6289">0.0011700000000018917</cx:pt>
          <cx:pt idx="6290">0.0017499999999870397</cx:pt>
          <cx:pt idx="6291">0.0024500000000102773</cx:pt>
          <cx:pt idx="6292">0.0033099999999990359</cx:pt>
          <cx:pt idx="6293">0.00119000000000824</cx:pt>
          <cx:pt idx="6294">0.0028599999999983083</cx:pt>
          <cx:pt idx="6295">0.0011899999999798183</cx:pt>
          <cx:pt idx="6296">0.0023300000000006094</cx:pt>
          <cx:pt idx="6297">0.0040200000000254477</cx:pt>
          <cx:pt idx="6298">0.0014299999999991542</cx:pt>
          <cx:pt idx="6299">0.0021199999999907959</cx:pt>
          <cx:pt idx="6300">0.0034499999999866304</cx:pt>
          <cx:pt idx="6301">0</cx:pt>
          <cx:pt idx="6302">0.0036400000000185173</cx:pt>
          <cx:pt idx="6303">0.0020899999999812735</cx:pt>
          <cx:pt idx="6304">0.00088999999999828106</cx:pt>
          <cx:pt idx="6305">0.0032199999999988904</cx:pt>
          <cx:pt idx="6306">0.001010000000007949</cx:pt>
          <cx:pt idx="6307">0.003669999999999618</cx:pt>
          <cx:pt idx="6308">0.0016099999999994452</cx:pt>
          <cx:pt idx="6309">0.0014299999999991542</cx:pt>
          <cx:pt idx="6310">0.0027400000000170621</cx:pt>
          <cx:pt idx="6311">0.0015499999999804004</cx:pt>
          <cx:pt idx="6312">0.0015500000000088221</cx:pt>
          <cx:pt idx="6313">0.0044399999999882311</cx:pt>
          <cx:pt idx="6314">0.00065000000000736691</cx:pt>
          <cx:pt idx="6315">0.0023600000000101318</cx:pt>
          <cx:pt idx="6316">0.0021399999999971442</cx:pt>
          <cx:pt idx="6317">0.0018200000000092587</cx:pt>
          <cx:pt idx="6318">0.0032199999999988904</cx:pt>
          <cx:pt idx="6319">0.0010399999999890497</cx:pt>
          <cx:pt idx="6320">0.0029499999999984539</cx:pt>
          <cx:pt idx="6321">0.0016999999999995907</cx:pt>
          <cx:pt idx="6322">0.0014299999999991542</cx:pt>
          <cx:pt idx="6323">0.0039099999999905322</cx:pt>
          <cx:pt idx="6324">0.0024100000000260025</cx:pt>
          <cx:pt idx="6325">0</cx:pt>
          <cx:pt idx="6326">0.0042299999999784177</cx:pt>
          <cx:pt idx="6327">0</cx:pt>
          <cx:pt idx="6328">0.0042400000000100135</cx:pt>
          <cx:pt idx="6329">0.00043999999999755346</cx:pt>
          <cx:pt idx="6330">0.0020900000000096952</cx:pt>
          <cx:pt idx="6331">0.0029199999999889314</cx:pt>
          <cx:pt idx="6332">0.003489999999999327</cx:pt>
          <cx:pt idx="6333">0.00034999999999740794</cx:pt>
          <cx:pt idx="6334">0.0038800000000094315</cx:pt>
          <cx:pt idx="6335">0.0015799999999899228</cx:pt>
          <cx:pt idx="6336">0.0012800000000083855</cx:pt>
          <cx:pt idx="6337">0.0024699999999882039</cx:pt>
          <cx:pt idx="6338">0.0019400000000189266</cx:pt>
          <cx:pt idx="6339">0.0032499999999799911</cx:pt>
          <cx:pt idx="6340">0.00086000000001718035</cx:pt>
          <cx:pt idx="6341">0.0030999999999892225</cx:pt>
          <cx:pt idx="6342">0.0034600000000182263</cx:pt>
          <cx:pt idx="6343">0.00085999999998875865</cx:pt>
          <cx:pt idx="6344">0.0030399999999985994</cx:pt>
          <cx:pt idx="6345">0.0034300000000087039</cx:pt>
          <cx:pt idx="6346">0</cx:pt>
          <cx:pt idx="6347">0.0062599999999974898</cx:pt>
          <cx:pt idx="6348">0</cx:pt>
          <cx:pt idx="6349">0.0029799999999795546</cx:pt>
          <cx:pt idx="6350">0.0017300000000091131</cx:pt>
          <cx:pt idx="6351">0.0014299999999991542</cx:pt>
          <cx:pt idx="6352">0.0029499999999984539</cx:pt>
          <cx:pt idx="6353">0.0027699999999981628</cx:pt>
          <cx:pt idx="6354">0.0012200000000177624</cx:pt>
          <cx:pt idx="6355">0.0044399999999882311</cx:pt>
          <cx:pt idx="6356">0.0010499999999922238</cx:pt>
          <cx:pt idx="6357">0.0022600000000068121</cx:pt>
          <cx:pt idx="6358">0.0024099999999975807</cx:pt>
          <cx:pt idx="6359">0.0020600000000001728</cx:pt>
          <cx:pt idx="6360">0.0047100000000170894</cx:pt>
          <cx:pt idx="6361">0.00059999999999149622</cx:pt>
          <cx:pt idx="6362">0.0039600000000064028</cx:pt>
          <cx:pt idx="6363">0.0023799999999880583</cx:pt>
          <cx:pt idx="6364">0.0017300000000091131</cx:pt>
          <cx:pt idx="6365">0.003189999999989368</cx:pt>
          <cx:pt idx="6366">0.0020000000000095497</cx:pt>
          <cx:pt idx="6367">0.0011299999999891952</cx:pt>
          <cx:pt idx="6368">0.0031900000000177897</cx:pt>
          <cx:pt idx="6369">0.00085999999998875865</cx:pt>
          <cx:pt idx="6370">0.0045599999999978991</cx:pt>
          <cx:pt idx="6371">0.0012000000000114142</cx:pt>
          <cx:pt idx="6372">0.0022299999999972897</cx:pt>
          <cx:pt idx="6373">0.0037899999999808642</cx:pt>
          <cx:pt idx="6374">0.002200000000016189</cx:pt>
          <cx:pt idx="6375">0.0020000000000095497</cx:pt>
          <cx:pt idx="6376">0.0039299999999968804</cx:pt>
          <cx:pt idx="6377">0.0017599999999902138</cx:pt>
          <cx:pt idx="6378">0.0027100000000075397</cx:pt>
          <cx:pt idx="6379">0.002889999999979409</cx:pt>
          <cx:pt idx="6380">0.0011100000000112686</cx:pt>
          <cx:pt idx="6381">0.004019999999997026</cx:pt>
          <cx:pt idx="6382">0.0021399999999971442</cx:pt>
          <cx:pt idx="6383">0.0022700000000099863</cx:pt>
          <cx:pt idx="6384">0.003899999999987358</cx:pt>
          <cx:pt idx="6385">0</cx:pt>
          <cx:pt idx="6386">0.0028900000000078307</cx:pt>
          <cx:pt idx="6387">0.002479999999991378</cx:pt>
          <cx:pt idx="6388">0.0041700000000162163</cx:pt>
          <cx:pt idx="6389">0.0018799999999998818</cx:pt>
          <cx:pt idx="6390">0.0026499999999884949</cx:pt>
          <cx:pt idx="6391">0.0032500000000084128</cx:pt>
          <cx:pt idx="6392">0.0019399999999905049</cx:pt>
          <cx:pt idx="6393">0.0024700000000166256</cx:pt>
          <cx:pt idx="6394">0.0032499999999799911</cx:pt>
          <cx:pt idx="6395">0.0026200000000073942</cx:pt>
          <cx:pt idx="6396">0.0014600000000086766</cx:pt>
          <cx:pt idx="6397">0.0030699999999797001</cx:pt>
          <cx:pt idx="6398">0.0019400000000189266</cx:pt>
          <cx:pt idx="6399">0.0028599999999983083</cx:pt>
          <cx:pt idx="6400">0.0032799999999895135</cx:pt>
          <cx:pt idx="6401">0.0006199999999978445</cx:pt>
          <cx:pt idx="6402">0.004379999999997608</cx:pt>
          <cx:pt idx="6403">0.0021200000000192176</cx:pt>
          <cx:pt idx="6404">0.0047099999999886677</cx:pt>
          <cx:pt idx="6405">0.0035699999999962984</cx:pt>
          <cx:pt idx="6406">0.007689999999996644</cx:pt>
          <cx:pt idx="6407">0.014040000000022701</cx:pt>
          <cx:pt idx="6408">0.0075099999999963529</cx:pt>
          <cx:pt idx="6409">0.0055399999999963256</cx:pt>
          <cx:pt idx="6410">0.0037599999999997635</cx:pt>
          <cx:pt idx="6411">0.0084599999999852571</cx:pt>
          <cx:pt idx="6412">0.0042899999999974625</cx:pt>
          <cx:pt idx="6413">0.0048900000000173804</cx:pt>
          <cx:pt idx="6414">0.0033999999999991815</cx:pt>
          <cx:pt idx="6415">0.0035499999999899501</cx:pt>
          <cx:pt idx="6416">0.004199999999997317</cx:pt>
          <cx:pt idx="6417">0.0035400000000151977</cx:pt>
          <cx:pt idx="6418">0.0040599999999813008</cx:pt>
          <cx:pt idx="6419">0.002020000000015898</cx:pt>
          <cx:pt idx="6420">0.0034599999999898046</cx:pt>
          <cx:pt idx="6421">0.004019999999997026</cx:pt>
          <cx:pt idx="6422">0.0023600000000101318</cx:pt>
          <cx:pt idx="6423">0.004860000000007858</cx:pt>
          <cx:pt idx="6424">0.0026199999999789725</cx:pt>
          <cx:pt idx="6425">0.0027400000000170621</cx:pt>
          <cx:pt idx="6426">0.0044100000000071304</cx:pt>
          <cx:pt idx="6427">0.0012799999999799638</cx:pt>
          <cx:pt idx="6428">0.0050099999999986267</cx:pt>
          <cx:pt idx="6429">0.0037900000000092859</cx:pt>
          <cx:pt idx="6430">0.0029199999999889314</cx:pt>
          <cx:pt idx="6431">0.0031500000000050932</cx:pt>
          <cx:pt idx="6432">0.0047399999999981901</cx:pt>
          <cx:pt idx="6433">0.00057000000001039552</cx:pt>
          <cx:pt idx="6434">0.004680000000007567</cx:pt>
          <cx:pt idx="6435">0.002529999999978827</cx:pt>
          <cx:pt idx="6436">0.0026799999999980173</cx:pt>
          <cx:pt idx="6437">0.004500000000007276</cx:pt>
          <cx:pt idx="6438">0.0021500000000003183</cx:pt>
          <cx:pt idx="6439">0.0019400000000189266</cx:pt>
          <cx:pt idx="6440">0.0021399999999971442</cx:pt>
          <cx:pt idx="6441">0.0037899999999808642</cx:pt>
          <cx:pt idx="6442">0.0041700000000162163</cx:pt>
          <cx:pt idx="6443">0.0036399999999900956</cx:pt>
          <cx:pt idx="6444">0.00052999999999769898</cx:pt>
          <cx:pt idx="6445">0.0055800000000090222</cx:pt>
          <cx:pt idx="6446">0.0015500000000088221</cx:pt>
          <cx:pt idx="6447">0.0035399999999867759</cx:pt>
          <cx:pt idx="6448">0.0016999999999995907</cx:pt>
          <cx:pt idx="6449">0.0041099999999971715</cx:pt>
          <cx:pt idx="6450">0.004980000000017526</cx:pt>
          <cx:pt idx="6451">0.00085999999998875865</cx:pt>
          <cx:pt idx="6452">0.0057600000000093132</cx:pt>
          <cx:pt idx="6453">0.00049999999998817657</cx:pt>
          <cx:pt idx="6454">0.004500000000007276</cx:pt>
          <cx:pt idx="6455">0.003009999999989077</cx:pt>
          <cx:pt idx="6456">0.0038199999999903866</cx:pt>
          <cx:pt idx="6457">0.0011600000000271393</cx:pt>
          <cx:pt idx="6458">0.0055399999999963256</cx:pt>
          <cx:pt idx="6459">0.0010199999999827014</cx:pt>
          <cx:pt idx="6460">0.0027100000000075397</cx:pt>
          <cx:pt idx="6461">0.0048299999999983356</cx:pt>
          <cx:pt idx="6462">0.0027699999999981628</cx:pt>
          <cx:pt idx="6463">0.0048900000000173804</cx:pt>
          <cx:pt idx="6464">0.0012499999999988631</cx:pt>
          <cx:pt idx="6465">0.0036599999999964439</cx:pt>
          <cx:pt idx="6466">0.004379999999997608</cx:pt>
          <cx:pt idx="6467">0.0022099999999909414</cx:pt>
          <cx:pt idx="6468">0.004500000000007276</cx:pt>
          <cx:pt idx="6469">0.0023799999999880583</cx:pt>
          <cx:pt idx="6470">0.0016099999999994452</cx:pt>
          <cx:pt idx="6471">0.0057800000000156615</cx:pt>
          <cx:pt idx="6472">0.0010499999999922238</cx:pt>
          <cx:pt idx="6473">0.0060499999999876763</cx:pt>
          <cx:pt idx="6474">0.00044000000002597517</cx:pt>
          <cx:pt idx="6475">0.0040899999999908232</cx:pt>
          <cx:pt idx="6476">0.0024999999999977263</cx:pt>
          <cx:pt idx="6477">0.0042300000000068394</cx:pt>
          <cx:pt idx="6478">0.003189999999989368</cx:pt>
          <cx:pt idx="6479">0.0020600000000001728</cx:pt>
          <cx:pt idx="6480">0.0040799999999876491</cx:pt>
          <cx:pt idx="6481">0.0018799999999998818</cx:pt>
          <cx:pt idx="6482">0.0050700000000176715</cx:pt>
          <cx:pt idx="6483">0.0017499999999870397</cx:pt>
          <cx:pt idx="6484">0.0031600000000082673</cx:pt>
          <cx:pt idx="6485">0.0037299999999902411</cx:pt>
          <cx:pt idx="6486">0.0019300000000157524</cx:pt>
          <cx:pt idx="6487">0.0039400000000000546</cx:pt>
          <cx:pt idx="6488">0.0034299999999802822</cx:pt>
          <cx:pt idx="6489">0.0011000000000080945</cx:pt>
          <cx:pt idx="6490">0.0045900000000074215</cx:pt>
          <cx:pt idx="6491">0.0018799999999998818</cx:pt>
          <cx:pt idx="6492">0.0043499999999880856</cx:pt>
          <cx:pt idx="6493">0.0030399999999985994</cx:pt>
          <cx:pt idx="6494">0.0027100000000075397</cx:pt>
          <cx:pt idx="6495">0.0029499999999984539</cx:pt>
          <cx:pt idx="6496">0.0039900000000159253</cx:pt>
          <cx:pt idx="6497">0.0012499999999988631</cx:pt>
          <cx:pt idx="6498">0.0071299999999894226</cx:pt>
          <cx:pt idx="6499">0</cx:pt>
          <cx:pt idx="6500">0.0035400000000151977</cx:pt>
          <cx:pt idx="6501">0.0024200000000007549</cx:pt>
          <cx:pt idx="6502">0.003719999999987067</cx:pt>
          <cx:pt idx="6503">0.0046199999999885222</cx:pt>
          <cx:pt idx="6504">0.001490000000018199</cx:pt>
          <cx:pt idx="6505">0.0034599999999898046</cx:pt>
          <cx:pt idx="6506">0.0053300000000149339</cx:pt>
          <cx:pt idx="6507">0.0004500000000007276</cx:pt>
          <cx:pt idx="6508">0.0061699999999973443</cx:pt>
          <cx:pt idx="6509">0.00020999999998139174</cx:pt>
          <cx:pt idx="6510">0.0048900000000173804</cx:pt>
          <cx:pt idx="6511">0.003009999999989077</cx:pt>
          <cx:pt idx="6512">0.003189999999989368</cx:pt>
          <cx:pt idx="6513">0.0047300000000234377</cx:pt>
          <cx:pt idx="6514">0.0046799999999791453</cx:pt>
          <cx:pt idx="6515">0</cx:pt>
          <cx:pt idx="6516">0.0057500000000061391</cx:pt>
          <cx:pt idx="6517">0.0026300000000105683</cx:pt>
          <cx:pt idx="6518">0.0040799999999876491</cx:pt>
          <cx:pt idx="6519">0.0024700000000166256</cx:pt>
          <cx:pt idx="6520">0.0039400000000000546</cx:pt>
          <cx:pt idx="6521">0.0017299999999806914</cx:pt>
          <cx:pt idx="6522">0.0060799999999971988</cx:pt>
          <cx:pt idx="6523">0.0016099999999994452</cx:pt>
          <cx:pt idx="6524">0.0043200000000069849</cx:pt>
          <cx:pt idx="6525">0.0031299999999987449</cx:pt>
          <cx:pt idx="6526">0.0031500000000050932</cx:pt>
          <cx:pt idx="6527">0.002299999999991087</cx:pt>
          <cx:pt idx="6528">0.004860000000007858</cx:pt>
          <cx:pt idx="6529">0.0019299999999873307</cx:pt>
          <cx:pt idx="6530">0.0030400000000270211</cx:pt>
          <cx:pt idx="6531">0.0025699999999915235</cx:pt>
          <cx:pt idx="6532">0.0042300000000068394</cx:pt>
          <cx:pt idx="6533">0.002709999999979118</cx:pt>
          <cx:pt idx="6534">0.003669999999999618</cx:pt>
          <cx:pt idx="6535">0.0027100000000075397</cx:pt>
          <cx:pt idx="6536">0.0047099999999886677</cx:pt>
          <cx:pt idx="6537">0.00086000000001718035</cx:pt>
          <cx:pt idx="6538">0.0063800000000071577</cx:pt>
          <cx:pt idx="6539">0.0015199999999992997</cx:pt>
          <cx:pt idx="6540">0.0046799999999791453</cx:pt>
          <cx:pt idx="6541">0.00054000000000087311</cx:pt>
          <cx:pt idx="6542">0.0055399999999963256</cx:pt>
          <cx:pt idx="6543">0.0034000000000276032</cx:pt>
          <cx:pt idx="6544">0.0022899999999879128</cx:pt>
          <cx:pt idx="6545">0.0029800000000079763</cx:pt>
          <cx:pt idx="6546">0.0056299999999964712</cx:pt>
          <cx:pt idx="6547">0</cx:pt>
          <cx:pt idx="6548">0.0048299999999983356</cx:pt>
          <cx:pt idx="6549">0.0024499999999818556</cx:pt>
          <cx:pt idx="6550">0.0015500000000088221</cx:pt>
          <cx:pt idx="6551">0.0049700000000143518</cx:pt>
          <cx:pt idx="6552">0.0026199999999789725</cx:pt>
          <cx:pt idx="6553">0.0030700000000081218</cx:pt>
          <cx:pt idx="6554">0.003009999999989077</cx:pt>
          <cx:pt idx="6555">0.0048300000000267573</cx:pt>
          <cx:pt idx="6556">0.0012499999999988631</cx:pt>
          <cx:pt idx="6557">0.0045299999999883767</cx:pt>
          <cx:pt idx="6558">0.0026000000000010459</cx:pt>
          <cx:pt idx="6559">0.0036599999999964439</cx:pt>
          <cx:pt idx="6560">0.0047999999999888132</cx:pt>
          <cx:pt idx="6561">0.00086000000001718035</cx:pt>
          <cx:pt idx="6562">0.0056700000000091677</cx:pt>
          <cx:pt idx="6563">0.0026199999999789725</cx:pt>
          <cx:pt idx="6564">0.0040800000000160708</cx:pt>
          <cx:pt idx="6565">0.002889999999979409</cx:pt>
          <cx:pt idx="6566">0.0032199999999988904</cx:pt>
          <cx:pt idx="6567">0.0037600000000281852</cx:pt>
          <cx:pt idx="6568">0.0042599999999879401</cx:pt>
          <cx:pt idx="6569">0.00085999999998875865</cx:pt>
          <cx:pt idx="6570">0.0047399999999981901</cx:pt>
          <cx:pt idx="6571">0.0033999999999991815</cx:pt>
          <cx:pt idx="6572">0.004680000000007567</cx:pt>
          <cx:pt idx="6573">0.0041099999999971715</cx:pt>
          <cx:pt idx="6574">0.0016099999999994452</cx:pt>
          <cx:pt idx="6575">0.005160000000017817</cx:pt>
          <cx:pt idx="6576">0.0016699999999900683</cx:pt>
          <cx:pt idx="6577">0.0063700000000039836</cx:pt>
          <cx:pt idx="6578">0.0024499999999818556</cx:pt>
          <cx:pt idx="6579">0.0028300000000172076</cx:pt>
          <cx:pt idx="6580">0.0024400000000071032</cx:pt>
          <cx:pt idx="6581">0.0044699999999977535</cx:pt>
          <cx:pt idx="6582">0.002889999999979409</cx:pt>
          <cx:pt idx="6583">0.0039400000000000546</cx:pt>
          <cx:pt idx="6584">0.0030399999999985994</cx:pt>
          <cx:pt idx="6585">0.0033600000000149066</cx:pt>
          <cx:pt idx="6586">0.004150000000009868</cx:pt>
          <cx:pt idx="6587">0.0019899999999779538</cx:pt>
          <cx:pt idx="6588">0.0038800000000094315</cx:pt>
          <cx:pt idx="6589">0.0042300000000068394</cx:pt>
          <cx:pt idx="6590">0.0022899999999879128</cx:pt>
          <cx:pt idx="6591">0.0055499999999994998</cx:pt>
          <cx:pt idx="6592">0.001310000000017908</cx:pt>
          <cx:pt idx="6593">0.0061699999999973443</cx:pt>
          <cx:pt idx="6594">0.00067999999998846761</cx:pt>
          <cx:pt idx="6595">0.0049500000000080036</cx:pt>
          <cx:pt idx="6596">0.0030700000000081218</cx:pt>
          <cx:pt idx="6597">0.0057199999999966167</cx:pt>
          <cx:pt idx="6598">0</cx:pt>
          <cx:pt idx="6599">0.0058699999999873853</cx:pt>
          <cx:pt idx="6600">0.0028900000000078307</cx:pt>
          <cx:pt idx="6601">0.0030700000000081218</cx:pt>
          <cx:pt idx="6602">0.0046799999999791453</cx:pt>
          <cx:pt idx="6603">0.0019100000000094042</cx:pt>
          <cx:pt idx="6604">0.0053599999999960346</cx:pt>
          <cx:pt idx="6605">0.002780000000001337</cx:pt>
          <cx:pt idx="6606">0.0038700000000062573</cx:pt>
          <cx:pt idx="6607">0.004500000000007276</cx:pt>
          <cx:pt idx="6608">0.0032199999999988904</cx:pt>
          <cx:pt idx="6609">0.0038699999999778356</cx:pt>
          <cx:pt idx="6610">0.0033099999999990359</cx:pt>
          <cx:pt idx="6611">0.0031299999999987449</cx:pt>
          <cx:pt idx="6612">0.0034000000000276032</cx:pt>
          <cx:pt idx="6613">0.0058399999999778629</cx:pt>
          <cx:pt idx="6614">0.0026200000000073942</cx:pt>
          <cx:pt idx="6615">0.0043499999999880856</cx:pt>
          <cx:pt idx="6616">0.0043500000000165073</cx:pt>
          <cx:pt idx="6617">0.0041799999999909687</cx:pt>
          <cx:pt idx="6618">0.004379999999997608</cx:pt>
          <cx:pt idx="6619">0.0014600000000086766</cx:pt>
          <cx:pt idx="6620">0.0082500000000038654</cx:pt>
          <cx:pt idx="6621">0.00038999999998168278</cx:pt>
          <cx:pt idx="6622">0.0054000000000087311</cx:pt>
          <cx:pt idx="6623">0.0039600000000064028</cx:pt>
          <cx:pt idx="6624">0.0026499999999884949</cx:pt>
          <cx:pt idx="6625">0.0047399999999981901</cx:pt>
          <cx:pt idx="6626">0.0045900000000074215</cx:pt>
          <cx:pt idx="6627">0.0026799999999980173</cx:pt>
          <cx:pt idx="6628">0.0040800000000160708</cx:pt>
          <cx:pt idx="6629">0.0042399999999815918</cx:pt>
          <cx:pt idx="6630">0.0027400000000170621</cx:pt>
          <cx:pt idx="6631">0.005210000000005266</cx:pt>
          <cx:pt idx="6632">0.0018199999999808369</cx:pt>
          <cx:pt idx="6633">0.0063800000000071577</cx:pt>
          <cx:pt idx="6634">0.0026499999999884949</cx:pt>
          <cx:pt idx="6635">0.0052200000000084401</cx:pt>
          <cx:pt idx="6636">0.003009999999989077</cx:pt>
          <cx:pt idx="6637">0.0057800000000156615</cx:pt>
          <cx:pt idx="6638">0.0026499999999884949</cx:pt>
          <cx:pt idx="6639">0.0038800000000094315</cx:pt>
          <cx:pt idx="6640">0.0060200000000065756</cx:pt>
          <cx:pt idx="6641">0</cx:pt>
          <cx:pt idx="6642">0.0073600000000055843</cx:pt>
          <cx:pt idx="6643">0.0029199999999889314</cx:pt>
          <cx:pt idx="6644">0.0046499999999980446</cx:pt>
          <cx:pt idx="6645">0.0029199999999889314</cx:pt>
          <cx:pt idx="6646">0.0039600000000064028</cx:pt>
          <cx:pt idx="6647">0.0058099999999967622</cx:pt>
          <cx:pt idx="6648">0.0013399999999990087</cx:pt>
          <cx:pt idx="6649">0.0056700000000091677</cx:pt>
          <cx:pt idx="6650">0.0029800000000079763</cx:pt>
          <cx:pt idx="6651">0.0039599999999779811</cx:pt>
          <cx:pt idx="6652">0.0044100000000071304</cx:pt>
          <cx:pt idx="6653">0.0048000000000172349</cx:pt>
          <cx:pt idx="6654">0.0033399999999801366</cx:pt>
          <cx:pt idx="6655">0.0037800000000061118</cx:pt>
          <cx:pt idx="6656">0.0017599999999902138</cx:pt>
          <cx:pt idx="6657">0.0055700000000058481</cx:pt>
          <cx:pt idx="6658">0.0036400000000185173</cx:pt>
          <cx:pt idx="6659">0.002709999999979118</cx:pt>
          <cx:pt idx="6660">0.0039900000000159253</cx:pt>
          <cx:pt idx="6661">0.0018499999999903594</cx:pt>
          <cx:pt idx="6662">0.0042600000000163618</cx:pt>
          <cx:pt idx="6663">0.0057599999999808915</cx:pt>
          <cx:pt idx="6664">0.0014299999999991542</cx:pt>
          <cx:pt idx="6665">0.0055399999999963256</cx:pt>
          <cx:pt idx="6666">0.0031299999999987449</cx:pt>
          <cx:pt idx="6667">0.0038700000000062573</cx:pt>
          <cx:pt idx="6668">0.0042100000000004911</cx:pt>
          <cx:pt idx="6669">0.0049700000000143518</cx:pt>
          <cx:pt idx="6670">0.0016699999999900683</cx:pt>
          <cx:pt idx="6671">0.0053399999999896863</cx:pt>
          <cx:pt idx="6672">0.0015199999999992997</cx:pt>
          <cx:pt idx="6673">0.0063400000000228829</cx:pt>
          <cx:pt idx="6674">0.0010800000000017462</cx:pt>
          <cx:pt idx="6675">0.0063699999999755619</cx:pt>
          <cx:pt idx="6676">0.0029800000000079763</cx:pt>
          <cx:pt idx="6677">0.0048899999999889587</cx:pt>
          <cx:pt idx="6678">0.0037300000000186628</cx:pt>
          <cx:pt idx="6679">0.0056899999999870943</cx:pt>
          <cx:pt idx="6680">0.0037499999999965894</cx:pt>
          <cx:pt idx="6681">0.0033700000000180808</cx:pt>
          <cx:pt idx="6682">0.004680000000007567</cx:pt>
          <cx:pt idx="6683">0.0044999999999788542</cx:pt>
          <cx:pt idx="6684">0.0027100000000075397</cx:pt>
          <cx:pt idx="6685">0.006859999999988986</cx:pt>
          <cx:pt idx="6686">0.00167000000001849</cx:pt>
          <cx:pt idx="6687">0.0066699999999855208</cx:pt>
          <cx:pt idx="6688">0.0015800000000183445</cx:pt>
          <cx:pt idx="6689">0.0056299999999964712</cx:pt>
          <cx:pt idx="6690">0.0048299999999983356</cx:pt>
          <cx:pt idx="6691">0.0011899999999798183</cx:pt>
          <cx:pt idx="6692">0.0058199999999999363</cx:pt>
          <cx:pt idx="6693">0.0050600000000144973</cx:pt>
          <cx:pt idx="6694">0.003669999999999618</cx:pt>
          <cx:pt idx="6695">0.0045900000000074215</cx:pt>
          <cx:pt idx="6696">0.004199999999997317</cx:pt>
          <cx:pt idx="6697">0.003009999999989077</cx:pt>
          <cx:pt idx="6698">0.0054800000000057025</cx:pt>
          <cx:pt idx="6699">0.004860000000007858</cx:pt>
          <cx:pt idx="6700">0.0035199999999804277</cx:pt>
          <cx:pt idx="6701">0.0047700000000077125</cx:pt>
          <cx:pt idx="6702">0.0027100000000075397</cx:pt>
          <cx:pt idx="6703">0.0061399999999878219</cx:pt>
          <cx:pt idx="6704">0.0027699999999981628</cx:pt>
          <cx:pt idx="6705">0.0053600000000244563</cx:pt>
          <cx:pt idx="6706">0.0029499999999984539</cx:pt>
          <cx:pt idx="6707">0.0043000000000006366</cx:pt>
          <cx:pt idx="6708">0.003899999999987358</cx:pt>
          <cx:pt idx="6709">0.0051300000000082946</cx:pt>
          <cx:pt idx="6710">0.0023799999999880583</cx:pt>
          <cx:pt idx="6711">0.0039000000000157797</cx:pt>
          <cx:pt idx="6712">0.0042100000000004911</cx:pt>
          <cx:pt idx="6713">0.0049999999999954525</cx:pt>
          <cx:pt idx="6714">0.0035199999999804277</cx:pt>
          <cx:pt idx="6715">0.0050400000000081491</cx:pt>
          <cx:pt idx="6716">0.0043500000000165073</cx:pt>
          <cx:pt idx="6717">0.0042299999999784177</cx:pt>
          <cx:pt idx="6718">0.0030700000000081218</cx:pt>
          <cx:pt idx="6719">0.0048899999999889587</cx:pt>
          <cx:pt idx="6720">0.0045300000000167984</cx:pt>
          <cx:pt idx="6721">0.004019999999997026</cx:pt>
          <cx:pt idx="6722">0.0038099999999872125</cx:pt>
          <cx:pt idx="6723">0.0039100000000189539</cx:pt>
          <cx:pt idx="6724">0.0064399999999977808</cx:pt>
          <cx:pt idx="6725">0.0016899999999964166</cx:pt>
          <cx:pt idx="6726">0.0050099999999986267</cx:pt>
          <cx:pt idx="6727">0.0052799999999990632</cx:pt>
          <cx:pt idx="6728">0.0024400000000071032</cx:pt>
          <cx:pt idx="6729">0.0067699999999888405</cx:pt>
          <cx:pt idx="6730">0.0031199999999955708</cx:pt>
          <cx:pt idx="6731">0.0023300000000006094</cx:pt>
          <cx:pt idx="6732">0.0060500000000160981</cx:pt>
          <cx:pt idx="6733">0.0045299999999883767</cx:pt>
          <cx:pt idx="6734">0.0047999999999888132</cx:pt>
          <cx:pt idx="6735">0.00286000000002673</cx:pt>
          <cx:pt idx="6736">0.0048899999999889587</cx:pt>
          <cx:pt idx="6737">0.0038700000000062573</cx:pt>
          <cx:pt idx="6738">0.0051599999999893953</cx:pt>
          <cx:pt idx="6739">0.0039600000000064028</cx:pt>
          <cx:pt idx="6740">0.0048299999999983356</cx:pt>
          <cx:pt idx="6741">0.0040799999999876491</cx:pt>
          <cx:pt idx="6742">0.0037900000000092859</cx:pt>
          <cx:pt idx="6743">0.0058999999999969077</cx:pt>
          <cx:pt idx="6744">0.0061400000000162436</cx:pt>
          <cx:pt idx="6745">0.003419999999977108</cx:pt>
          <cx:pt idx="6746">0.0034600000000182263</cx:pt>
          <cx:pt idx="6747">0.0047699999999792908</cx:pt>
          <cx:pt idx="6748">0.0033999999999991815</cx:pt>
          <cx:pt idx="6749">0.0060500000000160981</cx:pt>
          <cx:pt idx="6750">0.0039899999999875035</cx:pt>
          <cx:pt idx="6751">0.0045900000000074215</cx:pt>
          <cx:pt idx="6752">0.0024999999999977263</cx:pt>
          <cx:pt idx="6753">0.005160000000017817</cx:pt>
          <cx:pt idx="6754">0.0045299999999883767</cx:pt>
          <cx:pt idx="6755">0.0035699999999962984</cx:pt>
          <cx:pt idx="6756">0.0060799999999971988</cx:pt>
          <cx:pt idx="6757">0.0040600000000097225</cx:pt>
          <cx:pt idx="6758">0.0030999999999892225</cx:pt>
          <cx:pt idx="6759">0.0061699999999973443</cx:pt>
          <cx:pt idx="6760">0.0040500000000065484</cx:pt>
          <cx:pt idx="6761">0.0047700000000077125</cx:pt>
          <cx:pt idx="6762">0.0022899999999879128</cx:pt>
          <cx:pt idx="6763">0.005870000000015807</cx:pt>
          <cx:pt idx="6764">0.005489999999980455</cx:pt>
          <cx:pt idx="6765">0.0032400000000052387</cx:pt>
          <cx:pt idx="6766">0.002299999999991087</cx:pt>
          <cx:pt idx="6767">0.0096300000000155705</cx:pt>
          <cx:pt idx="6768">0</cx:pt>
          <cx:pt idx="6769">0.0069699999999954798</cx:pt>
          <cx:pt idx="6770">0.003009999999989077</cx:pt>
          <cx:pt idx="6771">0.0044700000000261753</cx:pt>
          <cx:pt idx="6772">0.003489999999999327</cx:pt>
          <cx:pt idx="6773">0.0048499999999762622</cx:pt>
          <cx:pt idx="6774">0.0068300000000078853</cx:pt>
          <cx:pt idx="6775">0.0020600000000001728</cx:pt>
          <cx:pt idx="6776">0.0064299999999946067</cx:pt>
          <cx:pt idx="6777">0.0042899999999974625</cx:pt>
          <cx:pt idx="6778">0.0056399999999996453</cx:pt>
          <cx:pt idx="6779">0.00238000000001648</cx:pt>
          <cx:pt idx="6780">0.0068300000000078853</cx:pt>
          <cx:pt idx="6781">0.0044999999999788542</cx:pt>
          <cx:pt idx="6782">0.0036599999999964439</cx:pt>
          <cx:pt idx="6783">0.0050999999999987722</cx:pt>
          <cx:pt idx="6784">0.0053300000000149339</cx:pt>
          <cx:pt idx="6785">0.0047999999999888132</cx:pt>
          <cx:pt idx="6786">0.0039299999999968804</cx:pt>
          <cx:pt idx="6787">0.0070400000000176988</cx:pt>
          <cx:pt idx="6788">0.0020199999999874763</cx:pt>
          <cx:pt idx="6789">0.0073700000000087584</cx:pt>
          <cx:pt idx="6790">0.0038700000000062573</cx:pt>
          <cx:pt idx="6791">0.0052799999999990632</cx:pt>
          <cx:pt idx="6792">0.004019999999997026</cx:pt>
          <cx:pt idx="6793">0.0065500000000042746</cx:pt>
          <cx:pt idx="6794">0.0044800000000009277</cx:pt>
          <cx:pt idx="6795">0.0041399999999782722</cx:pt>
          <cx:pt idx="6796">0.0042900000000258842</cx:pt>
          <cx:pt idx="6797">0.0058999999999969077</cx:pt>
          <cx:pt idx="6798">0.0041699999999877946</cx:pt>
          <cx:pt idx="6799">0.0070100000000081764</cx:pt>
          <cx:pt idx="6800">0.0031799999999861939</cx:pt>
          <cx:pt idx="6801">0.0045599999999978991</cx:pt>
          <cx:pt idx="6802">0.0051899999999989177</cx:pt>
          <cx:pt idx="6803">0.0041400000000066939</cx:pt>
          <cx:pt idx="6804">0.0057800000000156615</cx:pt>
          <cx:pt idx="6805">0.0033399999999801366</cx:pt>
          <cx:pt idx="6806">0.0052500000000179625</cx:pt>
          <cx:pt idx="6807">0.0063199999999881129</cx:pt>
          <cx:pt idx="6808">0.0015999999999962711</cx:pt>
          <cx:pt idx="6809">0.0079900000000066029</cx:pt>
          <cx:pt idx="6810">0.003009999999989077</cx:pt>
          <cx:pt idx="6811">0.0037000000000091404</cx:pt>
          <cx:pt idx="6812">0.0071800000000052933</cx:pt>
          <cx:pt idx="6813">0.0028299999999887859</cx:pt>
          <cx:pt idx="6814">0.0067400000000077398</cx:pt>
          <cx:pt idx="6815">0.0029499999999984539</cx:pt>
          <cx:pt idx="6816">0.0065500000000042746</cx:pt>
          <cx:pt idx="6817">0.0030700000000081218</cx:pt>
          <cx:pt idx="6818">0.0065299999999979264</cx:pt>
          <cx:pt idx="6819">0.0035499999999899501</cx:pt>
          <cx:pt idx="6820">0.0051200000000051205</cx:pt>
          <cx:pt idx="6821">0.0044699999999977535</cx:pt>
          <cx:pt idx="6822">0.0030999999999892225</cx:pt>
          <cx:pt idx="6823">0.0059600000000159525</cx:pt>
          <cx:pt idx="6824">0.0062000000000068667</cx:pt>
          <cx:pt idx="6825">0.0045299999999883767</cx:pt>
          <cx:pt idx="6826">0.0041400000000066939</cx:pt>
          <cx:pt idx="6827">0.0048899999999889587</cx:pt>
          <cx:pt idx="6828">0.0053699999999992087</cx:pt>
          <cx:pt idx="6829">0.0048500000000046839</cx:pt>
          <cx:pt idx="6830">0.0042400000000100135</cx:pt>
          <cx:pt idx="6831">0.0043499999999880856</cx:pt>
          <cx:pt idx="6832">0.0052699999999958891</cx:pt>
          <cx:pt idx="6833">0.0031299999999987449</cx:pt>
          <cx:pt idx="6834">0.0063499999999976353</cx:pt>
          <cx:pt idx="6835">0.0049199999999984811</cx:pt>
          <cx:pt idx="6836">0.0046499999999980446</cx:pt>
          <cx:pt idx="6837">0.004500000000007276</cx:pt>
          <cx:pt idx="6838">0.005210000000005266</cx:pt>
          <cx:pt idx="6839">0.0058400000000062846</cx:pt>
          <cx:pt idx="6840">0.0054599999999993543</cx:pt>
          <cx:pt idx="6841">0.0050599999999860756</cx:pt>
          <cx:pt idx="6842">0.0051300000000082946</cx:pt>
          <cx:pt idx="6843">0.0041400000000066939</cx:pt>
          <cx:pt idx="6844">0.0061699999999973443</cx:pt>
          <cx:pt idx="6845">0.004379999999997608</cx:pt>
          <cx:pt idx="6846">0.0057500000000061391</cx:pt>
          <cx:pt idx="6847">0.0045299999999883767</cx:pt>
          <cx:pt idx="6848">0.0058400000000062846</cx:pt>
          <cx:pt idx="6849">0.0037299999999902411</cx:pt>
          <cx:pt idx="6850">0.0079000000000064574</cx:pt>
          <cx:pt idx="6851">0.0013999999999896318</cx:pt>
          <cx:pt idx="6852">0.0092400000000054661</cx:pt>
          <cx:pt idx="6853">0.001310000000017908</cx:pt>
          <cx:pt idx="6854">0.008399999999994634</cx:pt>
          <cx:pt idx="6855">0.0022699999999815645</cx:pt>
          <cx:pt idx="6856">0.0054500000000246018</cx:pt>
          <cx:pt idx="6857">0.0062299999999879674</cx:pt>
          <cx:pt idx="6858">0.005210000000005266</cx:pt>
          <cx:pt idx="6859">0.0029799999999795546</cx:pt>
          <cx:pt idx="6860">0.0071000000000083219</cx:pt>
          <cx:pt idx="6861">0.0040800000000160708</cx:pt>
          <cx:pt idx="6862">0.0052199999999800184</cx:pt>
          <cx:pt idx="6863">0.005089999999995598</cx:pt>
          <cx:pt idx="6864">0.0056100000000185446</cx:pt>
          <cx:pt idx="6865">0.0042899999999974625</cx:pt>
          <cx:pt idx="6866">0.0052399999999863667</cx:pt>
          <cx:pt idx="6867">0.005870000000015807</cx:pt>
          <cx:pt idx="6868">0.0058699999999873853</cx:pt>
          <cx:pt idx="6869">0.0040000000000190994</cx:pt>
          <cx:pt idx="6870">0.006199999999978445</cx:pt>
          <cx:pt idx="6871">0.0032700000000147611</cx:pt>
          <cx:pt idx="6872">0.0066199999999980719</cx:pt>
          <cx:pt idx="6873">0.0058400000000062846</cx:pt>
          <cx:pt idx="6874">0.0039099999999905322</cx:pt>
          <cx:pt idx="6875">0.0057199999999966167</cx:pt>
          <cx:pt idx="6876">0.0030399999999985994</cx:pt>
          <cx:pt idx="6877">0.0070900000000051477</cx:pt>
          <cx:pt idx="6878">0.0053699999999992087</cx:pt>
          <cx:pt idx="6879">0.0040799999999876491</cx:pt>
          <cx:pt idx="6880">0.0047400000000266118</cx:pt>
          <cx:pt idx="6881">0.006909999999976435</cx:pt>
          <cx:pt idx="6882">0.0024200000000007549</cx:pt>
          <cx:pt idx="6883">0.0041099999999971715</cx:pt>
          <cx:pt idx="6884">0.0084300000000041564</cx:pt>
          <cx:pt idx="6885">0.0039400000000000546</cx:pt>
          <cx:pt idx="6886">0.0064600000000041291</cx:pt>
          <cx:pt idx="6887">0.0039099999999905322</cx:pt>
          <cx:pt idx="6888">0.0063700000000039836</cx:pt>
          <cx:pt idx="6889">0.0043900000000007822</cx:pt>
          <cx:pt idx="6890">0.0068200000000047112</cx:pt>
          <cx:pt idx="6891">0.0048000000000172349</cx:pt>
          <cx:pt idx="6892">0.0052399999999863667</cx:pt>
          <cx:pt idx="6893">0.0047999999999888132</cx:pt>
          <cx:pt idx="6894">0.005160000000017817</cx:pt>
          <cx:pt idx="6895">0.0047700000000077125</cx:pt>
          <cx:pt idx="6896">0.0050299999999765532</cx:pt>
          <cx:pt idx="6897">0.0068300000000078853</cx:pt>
          <cx:pt idx="6898">0.0063800000000071577</cx:pt>
          <cx:pt idx="6899">0.0033300000000053842</cx:pt>
          <cx:pt idx="6900">0.0080199999999877036</cx:pt>
          <cx:pt idx="6901">0.0063800000000071577</cx:pt>
          <cx:pt idx="6902">0.0040799999999876491</cx:pt>
          <cx:pt idx="6903">0.0054200000000150794</cx:pt>
          <cx:pt idx="6904">0.0070699999999987995</cx:pt>
          <cx:pt idx="6905">0.0060499999999876763</cx:pt>
          <cx:pt idx="6906">0.0034799999999961528</cx:pt>
          <cx:pt idx="6907">0.0047700000000077125</cx:pt>
          <cx:pt idx="6908">0.0072399999999959164</cx:pt>
          <cx:pt idx="6909">0.0016999999999995907</cx:pt>
          <cx:pt idx="6910">0.0075099999999963529</cx:pt>
          <cx:pt idx="6911">0.004500000000007276</cx:pt>
          <cx:pt idx="6912">0.0047999999999888132</cx:pt>
          <cx:pt idx="6913">0.0050400000000081491</cx:pt>
          <cx:pt idx="6914">0.0057199999999966167</cx:pt>
          <cx:pt idx="6915">0.0072100000000148157</cx:pt>
          <cx:pt idx="6916">0.003009999999989077</cx:pt>
          <cx:pt idx="6917">0.0075999999999964984</cx:pt>
          <cx:pt idx="6918">0.0048000000000172349</cx:pt>
          <cx:pt idx="6919">0.0063199999999881129</cx:pt>
          <cx:pt idx="6920">0.0046499999999980446</cx:pt>
          <cx:pt idx="6921">0.0081299999999941974</cx:pt>
          <cx:pt idx="6922">0.0043300000000101591</cx:pt>
          <cx:pt idx="6923">0.0040500000000065484</cx:pt>
          <cx:pt idx="6924">0.0067899999999951888</cx:pt>
          <cx:pt idx="6925">0.0056099999999901229</cx:pt>
          <cx:pt idx="6926">0.0056299999999964712</cx:pt>
          <cx:pt idx="6927">0.0048900000000173804</cx:pt>
          <cx:pt idx="6928">0.0066999999999950433</cx:pt>
          <cx:pt idx="6929">0.0032799999999895135</cx:pt>
          <cx:pt idx="6930">0.0070000000000050022</cx:pt>
          <cx:pt idx="6931">0.0055800000000090222</cx:pt>
          <cx:pt idx="6932">0.0051799999999957436</cx:pt>
          <cx:pt idx="6933">0.0037299999999902411</cx:pt>
          <cx:pt idx="6934">0.0079800000000034288</cx:pt>
          <cx:pt idx="6935">0.0027500000000202363</cx:pt>
          <cx:pt idx="6936">0.0084299999999757347</cx:pt>
          <cx:pt idx="6937">0.0035500000000183718</cx:pt>
          <cx:pt idx="6938">0.005210000000005266</cx:pt>
          <cx:pt idx="6939">0.0051899999999989177</cx:pt>
          <cx:pt idx="6940">0.0054799999999772808</cx:pt>
          <cx:pt idx="6941">0.0063200000000165346</cx:pt>
          <cx:pt idx="6942">0.0035499999999899501</cx:pt>
          <cx:pt idx="6943">0.0047900000000140608</cx:pt>
          <cx:pt idx="6944">0.0050399999999797274</cx:pt>
          <cx:pt idx="6945">0.0072700000000054388</cx:pt>
          <cx:pt idx="6946">0.0052799999999990632</cx:pt>
          <cx:pt idx="6947">0.0046200000000169439</cx:pt>
          <cx:pt idx="6948">0.007389999999986685</cx:pt>
          <cx:pt idx="6949">0.003009999999989077</cx:pt>
          <cx:pt idx="6950">0.006580000000013797</cx:pt>
          <cx:pt idx="6951">0.0076300000000060209</cx:pt>
          <cx:pt idx="6952">0.003669999999999618</cx:pt>
          <cx:pt idx="6953">0.0058999999999969077</cx:pt>
          <cx:pt idx="6954">0.0052499999999895408</cx:pt>
          <cx:pt idx="6955">0.0073299999999960619</cx:pt>
          <cx:pt idx="6956">0.005690000000015516</cx:pt>
          <cx:pt idx="6957">0.0042599999999879401</cx:pt>
          <cx:pt idx="6958">0.0062300000000163891</cx:pt>
          <cx:pt idx="6959">0.0061399999999878219</cx:pt>
          <cx:pt idx="6960">0.0044400000000166528</cx:pt>
          <cx:pt idx="6961">0.0095399999999870033</cx:pt>
          <cx:pt idx="6962">0.0031299999999987449</cx:pt>
          <cx:pt idx="6963">0.0070900000000051477</cx:pt>
          <cx:pt idx="6964">0.0049500000000080036</cx:pt>
          <cx:pt idx="6965">0.007569999999986976</cx:pt>
          <cx:pt idx="6966">0.0063700000000039836</cx:pt>
          <cx:pt idx="6967">0.0042300000000068394</cx:pt>
          <cx:pt idx="6968">0.0056099999999901229</cx:pt>
          <cx:pt idx="6969">0.0068799999999953343</cx:pt>
          <cx:pt idx="6970">0.0026500000000169166</cx:pt>
          <cx:pt idx="6971">0.0083799999999882857</cx:pt>
          <cx:pt idx="6972">0.0035499999999899501</cx:pt>
          <cx:pt idx="6973">0.0057800000000156615</cx:pt>
          <cx:pt idx="6974">0.0061100000000067212</cx:pt>
          <cx:pt idx="6975">0.0076299999999775991</cx:pt>
          <cx:pt idx="6976">0.0037200000000154887</cx:pt>
          <cx:pt idx="6977">0.0081099999999878492</cx:pt>
          <cx:pt idx="6978">0.0029499999999984539</cx:pt>
          <cx:pt idx="6979">0.0092400000000054661</cx:pt>
          <cx:pt idx="6980">0.0029499999999984539</cx:pt>
          <cx:pt idx="6981">0.007689999999996644</cx:pt>
          <cx:pt idx="6982">0.0051200000000051205</cx:pt>
          <cx:pt idx="6983">0.0059600000000159525</cx:pt>
          <cx:pt idx="6984">0.0038799999999810098</cx:pt>
          <cx:pt idx="6985">0.0074800000000152522</cx:pt>
          <cx:pt idx="6986">0.004379999999997608</cx:pt>
          <cx:pt idx="6987">0.0057500000000061391</cx:pt>
          <cx:pt idx="6988">0.0052499999999895408</cx:pt>
          <cx:pt idx="6989">0.0056600000000059936</cx:pt>
          <cx:pt idx="6990">0.0045599999999978991</cx:pt>
          <cx:pt idx="6991">0.0078399999999874126</cx:pt>
          <cx:pt idx="6992">0.0029800000000079763</cx:pt>
          <cx:pt idx="6993">0.008099999999984675</cx:pt>
          <cx:pt idx="6994">0.0043200000000069849</cx:pt>
          <cx:pt idx="6995">0.008049999999997226</cx:pt>
          <cx:pt idx="6996">0.0031900000000177897</cx:pt>
          <cx:pt idx="6997">0.0076299999999775991</cx:pt>
          <cx:pt idx="6998">0.0039300000000253021</cx:pt>
          <cx:pt idx="6999">0.0090899999999862757</cx:pt>
          <cx:pt idx="7000">0.0020000000000095497</cx:pt>
          <cx:pt idx="7001">0.0088499999999953616</cx:pt>
          <cx:pt idx="7002">0.0033999999999991815</cx:pt>
          <cx:pt idx="7003">0.0062299999999879674</cx:pt>
          <cx:pt idx="7004">0.0064900000000136515</cx:pt>
          <cx:pt idx="7005">0.0069799999999986539</cx:pt>
          <cx:pt idx="7006">0.005089999999995598</cx:pt>
          <cx:pt idx="7007">0.0053699999999992087</cx:pt>
          <cx:pt idx="7008">0.0061699999999973443</cx:pt>
          <cx:pt idx="7009">0.0058099999999967622</cx:pt>
          <cx:pt idx="7010">0.0060799999999971988</cx:pt>
          <cx:pt idx="7011">0.0070300000000145246</cx:pt>
          <cx:pt idx="7012">0.0062900000000070122</cx:pt>
          <cx:pt idx="7013">0.0050099999999986267</cx:pt>
          <cx:pt idx="7014">0.0070599999999956253</cx:pt>
          <cx:pt idx="7015">0.0057500000000061391</cx:pt>
          <cx:pt idx="7016">0.0059299999999780084</cx:pt>
          <cx:pt idx="7017">0.0064100000000166801</cx:pt>
          <cx:pt idx="7018">0.0050999999999987722</cx:pt>
          <cx:pt idx="7019">0.0074199999999962074</cx:pt>
          <cx:pt idx="7020">0.0074199999999962074</cx:pt>
          <cx:pt idx="7021">0.0050600000000144973</cx:pt>
          <cx:pt idx="7022">0.0058999999999969077</cx:pt>
          <cx:pt idx="7023">0.0052199999999800184</cx:pt>
          <cx:pt idx="7024">0.005210000000005266</cx:pt>
          <cx:pt idx="7025">0.0084099999999978081</cx:pt>
          <cx:pt idx="7026">0.0044100000000071304</cx:pt>
          <cx:pt idx="7027">0.0070599999999956253</cx:pt>
          <cx:pt idx="7028">0.007159999999998945</cx:pt>
          <cx:pt idx="7029">0.0056600000000059936</cx:pt>
          <cx:pt idx="7030">0.0056299999999964712</cx:pt>
          <cx:pt idx="7031">0.008170000000006894</cx:pt>
          <cx:pt idx="7032">0.0032099999999957163</cx:pt>
          <cx:pt idx="7033">0.0078400000000158343</cx:pt>
          <cx:pt idx="7034">0.0042299999999784177</cx:pt>
          <cx:pt idx="7035">0.007869999999996935</cx:pt>
          <cx:pt idx="7036">0.0040000000000190994</cx:pt>
          <cx:pt idx="7037">0.0085499999999854026</cx:pt>
          <cx:pt idx="7038">0.004980000000017526</cx:pt>
          <cx:pt idx="7039">0.007389999999986685</cx:pt>
          <cx:pt idx="7040">0.0055399999999963256</cx:pt>
          <cx:pt idx="7041">0.0076300000000060209</cx:pt>
          <cx:pt idx="7042">0.0062900000000070122</cx:pt>
          <cx:pt idx="7043">0.0039299999999968804</cx:pt>
          <cx:pt idx="7044">0.007869999999996935</cx:pt>
          <cx:pt idx="7045">0.0061699999999973443</cx:pt>
          <cx:pt idx="7046">0.0063199999999881129</cx:pt>
          <cx:pt idx="7047">0.0059600000000159525</cx:pt>
          <cx:pt idx="7048">0.0053299999999865122</cx:pt>
          <cx:pt idx="7049">0.0070699999999987995</cx:pt>
          <cx:pt idx="7050">0.0056000000000153705</cx:pt>
          <cx:pt idx="7051">0.0081899999999848205</cx:pt>
          <cx:pt idx="7052">0.0054599999999993543</cx:pt>
          <cx:pt idx="7053">0.0049200000000269029</cx:pt>
          <cx:pt idx="7054">0.0081599999999752981</cx:pt>
          <cx:pt idx="7055">0.0052500000000179625</cx:pt>
          <cx:pt idx="7056">0.0081899999999848205</cx:pt>
          <cx:pt idx="7057">0.0054900000000088767</cx:pt>
          <cx:pt idx="7058">0.0071499999999957708</cx:pt>
          <cx:pt idx="7059">0.0059600000000159525</cx:pt>
          <cx:pt idx="7060">0.0090599999999767533</cx:pt>
          <cx:pt idx="7061">0.0036900000000059663</cx:pt>
          <cx:pt idx="7062">0.0087100000000077671</cx:pt>
          <cx:pt idx="7063">0.0048500000000046839</cx:pt>
          <cx:pt idx="7064">0.0057299999999997908</cx:pt>
          <cx:pt idx="7065">0.0091999999999927695</cx:pt>
          <cx:pt idx="7066">0.0044499999999914053</cx:pt>
          <cx:pt idx="7067">0.0083700000000135333</cx:pt>
          <cx:pt idx="7068">0.0050400000000081491</cx:pt>
          <cx:pt idx="7069">0.0072999999999865395</cx:pt>
          <cx:pt idx="7070">0.0069100000000048567</cx:pt>
          <cx:pt idx="7071">0.0074199999999962074</cx:pt>
          <cx:pt idx="7072">0.0053699999999992087</cx:pt>
          <cx:pt idx="7073">0.0073600000000055843</cx:pt>
          <cx:pt idx="7074">0.0050699999999892498</cx:pt>
          <cx:pt idx="7075">0.0094699999999932061</cx:pt>
          <cx:pt idx="7076">0.0031000000000176442</cx:pt>
          <cx:pt idx="7077">0.010040000000003602</cx:pt>
          <cx:pt idx="7078">0.0037299999999902411</cx:pt>
          <cx:pt idx="7079">0.0081399999999973716</cx:pt>
          <cx:pt idx="7080">0.005690000000015516</cx:pt>
          <cx:pt idx="7081">0.006379999999978736</cx:pt>
          <cx:pt idx="7082">0.0077400000000125146</cx:pt>
          <cx:pt idx="7083">0.0029899999999827287</cx:pt>
          <cx:pt idx="7084">0.0090300000000240743</cx:pt>
          <cx:pt idx="7085">0.0059299999999780084</cx:pt>
          <cx:pt idx="7086">0.0087000000000045929</cx:pt>
          <cx:pt idx="7087">0.004860000000007858</cx:pt>
          <cx:pt idx="7088">0.0072999999999865395</cx:pt>
          <cx:pt idx="7089">0.006880000000023756</cx:pt>
          <cx:pt idx="7090">0.0064099999999882584</cx:pt>
          <cx:pt idx="7091">0.0067600000000140881</cx:pt>
          <cx:pt idx="7092">0.0067999999999983629</cx:pt>
          <cx:pt idx="7093">0.0057199999999966167</cx:pt>
          <cx:pt idx="7094">0.0076299999999775991</cx:pt>
          <cx:pt idx="7095">0.0060800000000256205</cx:pt>
          <cx:pt idx="7096">0.0058999999999969077</cx:pt>
          <cx:pt idx="7097">0.0072399999999959164</cx:pt>
          <cx:pt idx="7098">0.0039400000000000546</cx:pt>
          <cx:pt idx="7099">0.0082199999999943429</cx:pt>
          <cx:pt idx="7100">0.0063499999999976353</cx:pt>
          <cx:pt idx="7101">0.0065000000000168257</cx:pt>
          <cx:pt idx="7102">0.0077799999999967895</cx:pt>
          <cx:pt idx="7103">0.004379999999997608</cx:pt>
          <cx:pt idx="7104">0.008399999999994634</cx:pt>
          <cx:pt idx="7105">0.007689999999996644</cx:pt>
          <cx:pt idx="7106">0.0042899999999974625</cx:pt>
          <cx:pt idx="7107">0.0082600000000070395</cx:pt>
          <cx:pt idx="7108">0.0068200000000047112</cx:pt>
          <cx:pt idx="7109">0.0064699999999788815</cx:pt>
          <cx:pt idx="7110">0.0072400000000243381</cx:pt>
          <cx:pt idx="7111">0.006909999999976435</cx:pt>
          <cx:pt idx="7112">0.0038200000000188084</cx:pt>
          <cx:pt idx="7113">0.0095699999999965257</cx:pt>
          <cx:pt idx="7114">0.0054499999999961801</cx:pt>
          <cx:pt idx="7115">0.0083700000000135333</cx:pt>
          <cx:pt idx="7116">0.0050399999999797274</cx:pt>
          <cx:pt idx="7117">0.008579999999994925</cx:pt>
          <cx:pt idx="7118">0.0052200000000084401</cx:pt>
          <cx:pt idx="7119">0.010639999999995098</cx:pt>
          <cx:pt idx="7120">0.0058400000000062846</cx:pt>
          <cx:pt idx="7121">0.0078100000000063119</cx:pt>
          <cx:pt idx="7122">0.0059300000000064301</cx:pt>
          <cx:pt idx="7123">0.0078099999999778902</cx:pt>
          <cx:pt idx="7124">0.0063700000000039836</cx:pt>
          <cx:pt idx="7125">0.0063200000000165346</cx:pt>
          <cx:pt idx="7126">0.0070999999999799002</cx:pt>
          <cx:pt idx="7127">0.0073900000000151067</cx:pt>
          <cx:pt idx="7128">0.0059300000000064301</cx:pt>
          <cx:pt idx="7129">0.0083099999999944885</cx:pt>
          <cx:pt idx="7130">0.004199999999997317</cx:pt>
          <cx:pt idx="7131">0.0071000000000083219</cx:pt>
          <cx:pt idx="7132">0.0065799999999853753</cx:pt>
          <cx:pt idx="7133">0.0052200000000084401</cx:pt>
          <cx:pt idx="7134">0.0087299999999856936</cx:pt>
          <cx:pt idx="7135">0.0067999999999983629</cx:pt>
          <cx:pt idx="7136">0.0063400000000228829</cx:pt>
          <cx:pt idx="7137">0.0077799999999967895</cx:pt>
          <cx:pt idx="7138">0.0062899999999785905</cx:pt>
          <cx:pt idx="7139">0.0090900000000146974</cx:pt>
          <cx:pt idx="7140">0.0072399999999959164</cx:pt>
          <cx:pt idx="7141">0.0068899999999985084</cx:pt>
          <cx:pt idx="7142">0.0057199999999966167</cx:pt>
          <cx:pt idx="7143">0.0079300000000159798</cx:pt>
          <cx:pt idx="7144">0.0051499999999862212</cx:pt>
          <cx:pt idx="7145">0.0099299999999971078</cx:pt>
          <cx:pt idx="7146">0.0035100000000056752</cx:pt>
          <cx:pt idx="7147">0.010610000000013997</cx:pt>
          <cx:pt idx="7148">0.0051599999999893953</cx:pt>
          <cx:pt idx="7149">0.0081000000000130967</cx:pt>
          <cx:pt idx="7150">0.0048899999999889587</cx:pt>
          <cx:pt idx="7151">0.0088499999999953616</cx:pt>
          <cx:pt idx="7152">0.0047099999999886677</cx:pt>
          <cx:pt idx="7153">0.0094200000000057571</cx:pt>
          <cx:pt idx="7154">0.0059600000000159525</cx:pt>
          <cx:pt idx="7155">0.0086100000000044474</cx:pt>
          <cx:pt idx="7156">0.0054299999999898318</cx:pt>
          <cx:pt idx="7157">0.0084300000000041564</cx:pt>
          <cx:pt idx="7158">0.0070000000000050022</cx:pt>
          <cx:pt idx="7159">0.0087699999999983902</cx:pt>
          <cx:pt idx="7160">0.0062299999999879674</cx:pt>
          <cx:pt idx="7161">0.0071800000000052933</cx:pt>
          <cx:pt idx="7162">0.0076300000000060209</cx:pt>
          <cx:pt idx="7163">0.0075099999999963529</cx:pt>
          <cx:pt idx="7164">0.0080700000000035743</cx:pt>
          <cx:pt idx="7165">0.0070699999999987995</cx:pt>
          <cx:pt idx="7166">0.0091799999999864212</cx:pt>
          <cx:pt idx="7167">0.0075700000000153977</cx:pt>
          <cx:pt idx="7168">0.0063099999999849388</cx:pt>
          <cx:pt idx="7169">0.010700000000014143</cx:pt>
          <cx:pt idx="7170">0.0081999999999879947</cx:pt>
          <cx:pt idx="7171">0.0068200000000047112</cx:pt>
          <cx:pt idx="7172">0.0081399999999973716</cx:pt>
          <cx:pt idx="7173">0.0076599999999871216</cx:pt>
          <cx:pt idx="7174">0.0082800000000133878</cx:pt>
          <cx:pt idx="7175">0.0092999999999960892</cx:pt>
          <cx:pt idx="7176">0.0071800000000052933</cx:pt>
          <cx:pt idx="7177">0.010259999999988167</cx:pt>
          <cx:pt idx="7178">0.0074200000000246291</cx:pt>
          <cx:pt idx="7179">0.010159999999984848</cx:pt>
          <cx:pt idx="7180">0.0092999999999960892</cx:pt>
          <cx:pt idx="7181">0.0070000000000050022</cx:pt>
          <cx:pt idx="7182">0.011089999999995825</cx:pt>
          <cx:pt idx="7183">0.0066400000000044201</cx:pt>
          <cx:pt idx="7184">0.010430000000013706</cx:pt>
          <cx:pt idx="7185">0.0086799999999982447</cx:pt>
          <cx:pt idx="7186">0.0090899999999862757</cx:pt>
          <cx:pt idx="7187">0.0032799999999895135</cx:pt>
          <cx:pt idx="7188">0.011890000000022383</cx:pt>
          <cx:pt idx="7189">0.002889999999979409</cx:pt>
          <cx:pt idx="7190">0.0087000000000045929</cx:pt>
          <cx:pt idx="7191">0.0074800000000152522</cx:pt>
          <cx:pt idx="7192">0.0039299999999968804</cx:pt>
          <cx:pt idx="7193">0.010109999999997399</cx:pt>
          <cx:pt idx="7194">0.0046199999999885222</cx:pt>
          <cx:pt idx="7195">0.010549999999994952</cx:pt>
          <cx:pt idx="7196">0.0040500000000065484</cx:pt>
          <cx:pt idx="7197">0.0093300000000056116</cx:pt>
          <cx:pt idx="7198">0.0055999999999869488</cx:pt>
          <cx:pt idx="7199">0.0094800000000248019</cx:pt>
          <cx:pt idx="7200">0.0055399999999963256</cx:pt>
          <cx:pt idx="7201">0.0069100000000048567</cx:pt>
          <cx:pt idx="7202">0.0079299999999875581</cx:pt>
          <cx:pt idx="7203">0.0060200000000065756</cx:pt>
          <cx:pt idx="7204">0.0074199999999962074</cx:pt>
          <cx:pt idx="7205">0.0056399999999996453</cx:pt>
          <cx:pt idx="7206">0.0082199999999943429</cx:pt>
          <cx:pt idx="7207">0.0056600000000059936</cx:pt>
          <cx:pt idx="7208">0.0082600000000070395</cx:pt>
          <cx:pt idx="7209">0.0051199999999766987</cx:pt>
          <cx:pt idx="7210">0.0094800000000248019</cx:pt>
          <cx:pt idx="7211">0.0061699999999973443</cx:pt>
          <cx:pt idx="7212">0.007209999999986394</cx:pt>
          <cx:pt idx="7213">0.0064100000000166801</cx:pt>
          <cx:pt idx="7214">0.008049999999997226</cx:pt>
          <cx:pt idx="7215">0.0070299999999861029</cx:pt>
          <cx:pt idx="7216">0.0065299999999979264</cx:pt>
          <cx:pt idx="7217">0.008399999999994634</cx:pt>
          <cx:pt idx="7218">0.0081100000000162709</cx:pt>
          <cx:pt idx="7219">0.0064299999999946067</cx:pt>
          <cx:pt idx="7220">0.0087399999999888678</cx:pt>
          <cx:pt idx="7221">0.0059900000000254749</cx:pt>
          <cx:pt idx="7222">0.0060799999999971988</cx:pt>
          <cx:pt idx="7223">0.0083699999999851116</cx:pt>
          <cx:pt idx="7224">0.0075400000000058753</cx:pt>
          <cx:pt idx="7225">0.0084400000000073305</cx:pt>
          <cx:pt idx="7226">0.0062800000000038381</cx:pt>
          <cx:pt idx="7227">0.0077499999999872671</cx:pt>
          <cx:pt idx="7228">0.0092699999999865668</cx:pt>
          <cx:pt idx="7229">0.0041100000000255932</cx:pt>
          <cx:pt idx="7230">0.011269999999996116</cx:pt>
          <cx:pt idx="7231">0.003899999999987358</cx:pt>
          <cx:pt idx="7232">0.0082900000000165619</cx:pt>
          <cx:pt idx="7233">0.0083099999999944885</cx:pt>
          <cx:pt idx="7234">0.0058699999999873853</cx:pt>
          <cx:pt idx="7235">0.0095699999999965257</cx:pt>
          <cx:pt idx="7236">0.005870000000015807</cx:pt>
          <cx:pt idx="7237">0.0074500000000057298</cx:pt>
          <cx:pt idx="7238">0.0086099999999760257</cx:pt>
          <cx:pt idx="7239">0.0070699999999987995</cx:pt>
          <cx:pt idx="7240">0.0064400000000262025</cx:pt>
          <cx:pt idx="7241">0.007919999999984384</cx:pt>
          <cx:pt idx="7242">0.005870000000015807</cx:pt>
          <cx:pt idx="7243">0.0076299999999775991</cx:pt>
          <cx:pt idx="7244">0.0073600000000055843</cx:pt>
          <cx:pt idx="7245">0.0077200000000061664</cx:pt>
          <cx:pt idx="7246">0.0079900000000066029</cx:pt>
          <cx:pt idx="7247">0.0072399999999959164</cx:pt>
          <cx:pt idx="7248">0.0050400000000081491</cx:pt>
          <cx:pt idx="7249">0.0075999999999964984</cx:pt>
          <cx:pt idx="7250">0.0081600000000037198</cx:pt>
          <cx:pt idx="7251">0.0046799999999791453</cx:pt>
          <cx:pt idx="7252">0.010639999999995098</cx:pt>
          <cx:pt idx="7253">0.0054000000000087311</cx:pt>
          <cx:pt idx="7254">0.0087900000000047385</cx:pt>
          <cx:pt idx="7255">0.0053299999999865122</cx:pt>
          <cx:pt idx="7256">0.0089700000000050295</cx:pt>
          <cx:pt idx="7257">0.0059899999999970532</cx:pt>
          <cx:pt idx="7258">0.0079900000000066029</cx:pt>
          <cx:pt idx="7259">0.0067999999999983629</cx:pt>
          <cx:pt idx="7260">0.0072100000000148157</cx:pt>
          <cx:pt idx="7261">0.0089099999999859847</cx:pt>
          <cx:pt idx="7262">0.0061100000000067212</cx:pt>
          <cx:pt idx="7263">0.007689999999996644</cx:pt>
          <cx:pt idx="7264">0.0076600000000155433</cx:pt>
          <cx:pt idx="7265">0.006729999999976144</cx:pt>
          <cx:pt idx="7266">0.0074199999999962074</cx:pt>
          <cx:pt idx="7267">0.0069500000000175532</cx:pt>
          <cx:pt idx="7268">0.0068799999999953343</cx:pt>
          <cx:pt idx="7269">0.0082600000000070395</cx:pt>
          <cx:pt idx="7270">0.0064600000000041291</cx:pt>
          <cx:pt idx="7271">0.0075999999999964984</cx:pt>
          <cx:pt idx="7272">0.0097800000000063392</cx:pt>
          <cx:pt idx="7273">0.0037799999999776901</cx:pt>
          <cx:pt idx="7274">0.010199999999997544</cx:pt>
          <cx:pt idx="7275">0.0079200000000128057</cx:pt>
          <cx:pt idx="7276">0.0063199999999881129</cx:pt>
          <cx:pt idx="7277">0.0082299999999975171</cx:pt>
          <cx:pt idx="7278">0.0070000000000050022</cx:pt>
          <cx:pt idx="7279">0.0071499999999957708</cx:pt>
          <cx:pt idx="7280">0.010250000000013415</cx:pt>
          <cx:pt idx="7281">0.0063499999999976353</cx:pt>
          <cx:pt idx="7282">0.0084099999999978081</cx:pt>
          <cx:pt idx="7283">0.0072100000000148157</cx:pt>
          <cx:pt idx="7284">0.0083399999999755892</cx:pt>
          <cx:pt idx="7285">0.0080800000000067485</cx:pt>
          <cx:pt idx="7286">0.0090299999999956526</cx:pt>
          <cx:pt idx="7287">0.0046200000000169439</cx:pt>
          <cx:pt idx="7288">0.010099999999994225</cx:pt>
          <cx:pt idx="7289">0.0061100000000067212</cx:pt>
          <cx:pt idx="7290">0.010940000000005057</cx:pt>
          <cx:pt idx="7291">0.0074199999999962074</cx:pt>
          <cx:pt idx="7292">0.0097799999999779175</cx:pt>
          <cx:pt idx="7293">0.0069700000000239015</cx:pt>
          <cx:pt idx="7294">0.012249999999994543</cx:pt>
          <cx:pt idx="7295">0.0041699999999877946</cx:pt>
          <cx:pt idx="7296">0.012789999999995416</cx:pt>
          <cx:pt idx="7297">0.0053000000000054115</cx:pt>
          <cx:pt idx="7298">0.009540000000015425</cx:pt>
          <cx:pt idx="7299">0.0066999999999950433</cx:pt>
          <cx:pt idx="7300">0.0086399999999855481</cx:pt>
          <cx:pt idx="7301">0.007689999999996644</cx:pt>
          <cx:pt idx="7302">0.0076600000000155433</cx:pt>
          <cx:pt idx="7303">0.0071900000000084674</cx:pt>
          <cx:pt idx="7304">0.0096800000000030195</cx:pt>
          <cx:pt idx="7305">0.0057199999999966167</cx:pt>
          <cx:pt idx="7306">0.0091799999999864212</cx:pt>
          <cx:pt idx="7307">0.0068600000000174077</cx:pt>
          <cx:pt idx="7308">0.007689999999996644</cx:pt>
          <cx:pt idx="7309">0.008579999999994925</cx:pt>
          <cx:pt idx="7310">0.0072999999999865395</cx:pt>
          <cx:pt idx="7311">0.0079000000000064574</cx:pt>
          <cx:pt idx="7312">0.0090000000000145519</cx:pt>
          <cx:pt idx="7313">0.0069399999999859574</cx:pt>
          <cx:pt idx="7314">0.0077799999999967895</cx:pt>
          <cx:pt idx="7315">0.0075099999999963529</cx:pt>
          <cx:pt idx="7316">0.0087900000000047385</cx:pt>
          <cx:pt idx="7317">0.0054900000000088767</cx:pt>
          <cx:pt idx="7318">0.0098899999999844113</cx:pt>
          <cx:pt idx="7319">0.0051300000000082946</cx:pt>
          <cx:pt idx="7320">0.0095000000000027285</cx:pt>
          <cx:pt idx="7321">0.0065899999999885495</cx:pt>
          <cx:pt idx="7322">0.0084900000000232012</cx:pt>
          <cx:pt idx="7323">0.0094799999999963802</cx:pt>
          <cx:pt idx="7324">0.0059899999999970532</cx:pt>
          <cx:pt idx="7325">0.0084599999999852571</cx:pt>
          <cx:pt idx="7326">0.0076300000000060209</cx:pt>
          <cx:pt idx="7327">0.0056399999999996453</cx:pt>
          <cx:pt idx="7328">0.010220000000003893</cx:pt>
          <cx:pt idx="7329">0.0055399999999963256</cx:pt>
          <cx:pt idx="7330">0.010250000000013415</cx:pt>
          <cx:pt idx="7331">0.0053999999999803094</cx:pt>
          <cx:pt idx="7332">0.010100000000022646</cx:pt>
          <cx:pt idx="7333">0.0070099999999797546</cx:pt>
          <cx:pt idx="7334">0.010040000000003602</cx:pt>
          <cx:pt idx="7335">0.004199999999997317</cx:pt>
          <cx:pt idx="7336">0.011439999999993233</cx:pt>
          <cx:pt idx="7337">0.0052200000000084401</cx:pt>
          <cx:pt idx="7338">0.009360000000015134</cx:pt>
          <cx:pt idx="7339">0.0093299999999771899</cx:pt>
          <cx:pt idx="7340">0.0078300000000126602</cx:pt>
          <cx:pt idx="7341">0.008350000000007185</cx:pt>
          <cx:pt idx="7342">0.0092999999999960892</cx:pt>
          <cx:pt idx="7343">0.0062299999999879674</cx:pt>
          <cx:pt idx="7344">0.011260000000021364</cx:pt>
          <cx:pt idx="7345">0.0065899999999885495</cx:pt>
          <cx:pt idx="7346">0.0075099999999963529</cx:pt>
          <cx:pt idx="7347">0.0074500000000057298</cx:pt>
          <cx:pt idx="7348">0.0077799999999967895</cx:pt>
          <cx:pt idx="7349">0.0069399999999859574</cx:pt>
          <cx:pt idx="7350">0.0093000000000245109</cx:pt>
          <cx:pt idx="7351">0.0085199999999758802</cx:pt>
          <cx:pt idx="7352">0.0067700000000172622</cx:pt>
          <cx:pt idx="7353">0.0071800000000052933</cx:pt>
          <cx:pt idx="7354">0.0075099999999963529</cx:pt>
          <cx:pt idx="7355">0.0086399999999855481</cx:pt>
          <cx:pt idx="7356">0.0076600000000155433</cx:pt>
          <cx:pt idx="7357">0.0071800000000052933</cx:pt>
          <cx:pt idx="7358">0.0087999999999794909</cx:pt>
          <cx:pt idx="7359">0.0079499999999939064</cx:pt>
          <cx:pt idx="7360">0.008170000000006894</cx:pt>
          <cx:pt idx="7361">0.0066700000000139426</cx:pt>
          <cx:pt idx="7362">0.0093899999999962347</cx:pt>
          <cx:pt idx="7363">0.008530000000007476</cx:pt>
          <cx:pt idx="7364">0.0058099999999967622</cx:pt>
          <cx:pt idx="7365">0.0089700000000050295</cx:pt>
          <cx:pt idx="7366">0.0081599999999752981</cx:pt>
          <cx:pt idx="7367">0.0064700000000073032</cx:pt>
          <cx:pt idx="7368">0.0082000000000164164</cx:pt>
          <cx:pt idx="7369">0.0081599999999752981</cx:pt>
          <cx:pt idx="7370">0.0073300000000244836</cx:pt>
          <cx:pt idx="7371">0.0060799999999971988</cx:pt>
          <cx:pt idx="7372">0.010019999999997253</cx:pt>
          <cx:pt idx="7373">0.0066400000000044201</cx:pt>
          <cx:pt idx="7374">0.0082899999999881402</cx:pt>
          <cx:pt idx="7375">0.0088200000000142609</cx:pt>
          <cx:pt idx="7376">0.0068499999999858119</cx:pt>
          <cx:pt idx="7377">0.0074199999999962074</cx:pt>
          <cx:pt idx="7378">0.0071300000000178443</cx:pt>
          <cx:pt idx="7379">0.0091799999999864212</cx:pt>
          <cx:pt idx="7380">0.0053599999999960346</cx:pt>
          <cx:pt idx="7381">0.0065299999999979264</cx:pt>
          <cx:pt idx="7382">0.0056299999999964712</cx:pt>
          <cx:pt idx="7383">0.0046200000000169439</cx:pt>
          <cx:pt idx="7384">0.0010699999999985721</cx:pt>
          <cx:pt idx="7385">0.0020000000000095497</cx:pt>
          <cx:pt idx="7386">0.0014599999999802549</cx:pt>
          <cx:pt idx="7387">0.0015199999999992997</cx:pt>
          <cx:pt idx="7388">0</cx:pt>
          <cx:pt idx="7389">0.00092000000000780346</cx:pt>
          <cx:pt idx="7390">0.00036000000000058208</cx:pt>
          <cx:pt idx="7391">0.0014899999999897773</cx:pt>
          <cx:pt idx="7392">0.00078000000002020897</cx:pt>
          <cx:pt idx="7393">0.00091999999997938176</cx:pt>
          <cx:pt idx="7394">0</cx:pt>
          <cx:pt idx="7395">0.00024000000001933586</cx:pt>
          <cx:pt idx="7396">0.00023999999999091415</cx:pt>
          <cx:pt idx="7397">0</cx:pt>
          <cx:pt idx="7398">0.0016999999999995907</cx:pt>
          <cx:pt idx="7399">0</cx:pt>
          <cx:pt idx="7400">0</cx:pt>
          <cx:pt idx="7401">0</cx:pt>
          <cx:pt idx="7402">0.00067999999998846761</cx:pt>
          <cx:pt idx="7403">0.00066000000001054104</cx:pt>
          <cx:pt idx="7404">0.0015799999999899228</cx:pt>
          <cx:pt idx="7405">0.0058099999999967622</cx:pt>
          <cx:pt idx="7406">0.0059900000000254749</cx:pt>
          <cx:pt idx="7407">0.008399999999994634</cx:pt>
          <cx:pt idx="7408">0.0036099999999805732</cx:pt>
          <cx:pt idx="7409">0.002020000000015898</cx:pt>
          <cx:pt idx="7410">0.00050999999999135071</cx:pt>
          <cx:pt idx="7411">0.0049500000000080036</cx:pt>
          <cx:pt idx="7412">0.009060000000005175</cx:pt>
          <cx:pt idx="7413">0.006379999999978736</cx:pt>
          <cx:pt idx="7414">0.0075100000000247746</cx:pt>
          <cx:pt idx="7415">0.0059299999999780084</cx:pt>
          <cx:pt idx="7416">0.0063200000000165346</cx:pt>
          <cx:pt idx="7417">0.0067300000000045657</cx:pt>
          <cx:pt idx="7418">0.0072399999999959164</cx:pt>
          <cx:pt idx="7419">0.0075400000000058753</cx:pt>
          <cx:pt idx="7420">0.0048599999999794363</cx:pt>
          <cx:pt idx="7421">0.008170000000006894</cx:pt>
          <cx:pt idx="7422">0.0082199999999943429</cx:pt>
          <cx:pt idx="7423">0.0065000000000168257</cx:pt>
          <cx:pt idx="7424">0.0085499999999854026</cx:pt>
          <cx:pt idx="7425">0.0073000000000149612</cx:pt>
          <cx:pt idx="7426">0.0053099999999801639</cx:pt>
          <cx:pt idx="7427">0.0082800000000133878</cx:pt>
          <cx:pt idx="7428">0.0054900000000088767</cx:pt>
          <cx:pt idx="7429">0.011079999999992651</cx:pt>
          <cx:pt idx="7430">0.0030700000000081218</cx:pt>
          <cx:pt idx="7431">0.0086799999999982447</cx:pt>
          <cx:pt idx="7432">0.004609999999985348</cx:pt>
          <cx:pt idx="7433">0.0071000000000083219</cx:pt>
          <cx:pt idx="7434">0.0058999999999969077</cx:pt>
          <cx:pt idx="7435">0.008880000000004884</cx:pt>
          <cx:pt idx="7436">0.0040500000000065484</cx:pt>
          <cx:pt idx="7437">0.0066199999999980719</cx:pt>
          <cx:pt idx="7438">0.0075399999999774536</cx:pt>
          <cx:pt idx="7439">0.0094200000000057571</cx:pt>
          <cx:pt idx="7440">0.0071200000000146701</cx:pt>
          <cx:pt idx="7441">0.0043499999999880856</cx:pt>
          <cx:pt idx="7442">0.01186000000001286</cx:pt>
          <cx:pt idx="7443">0.0032799999999895135</cx:pt>
          <cx:pt idx="7444">0.010789999999985866</cx:pt>
          <cx:pt idx="7445">0.0074500000000057298</cx:pt>
          <cx:pt idx="7446">0.0062300000000163891</cx:pt>
          <cx:pt idx="7447">0.0056299999999964712</cx:pt>
          <cx:pt idx="7448">0.0084300000000041564</cx:pt>
          <cx:pt idx="7449">0.0063199999999881129</cx:pt>
          <cx:pt idx="7450">0.0088200000000142609</cx:pt>
          <cx:pt idx="7451">0.0070999999999799002</cx:pt>
          <cx:pt idx="7452">0.006580000000013797</cx:pt>
          <cx:pt idx="7453">0.0072399999999959164</cx:pt>
          <cx:pt idx="7454">0.010639999999995098</cx:pt>
          <cx:pt idx="7455">0.0059400000000096043</cx:pt>
          <cx:pt idx="7456">0.01018999999999437</cx:pt>
          <cx:pt idx="7457">0.0065500000000042746</cx:pt>
          <cx:pt idx="7458">0.0094200000000057571</cx:pt>
          <cx:pt idx="7459">0.0073599999999771626</cx:pt>
          <cx:pt idx="7460">0.0082300000000259388</cx:pt>
          <cx:pt idx="7461">0.0062899999999785905</cx:pt>
          <cx:pt idx="7462">0.0098600000000033106</cx:pt>
          <cx:pt idx="7463">0.0048299999999983356</cx:pt>
          <cx:pt idx="7464">0.0083099999999944885</cx:pt>
          <cx:pt idx="7465">0.0085600000000169985</cx:pt>
          <cx:pt idx="7466">0.0061699999999973443</cx:pt>
          <cx:pt idx="7467">0.0099799999999845568</cx:pt>
          <cx:pt idx="7468">0.0053300000000149339</cx:pt>
          <cx:pt idx="7469">0.010729999999995243</cx:pt>
          <cx:pt idx="7470">0.0074500000000057298</cx:pt>
          <cx:pt idx="7471">0.0084699999999884312</cx:pt>
          <cx:pt idx="7472">0.010100000000022646</cx:pt>
          <cx:pt idx="7473">0.0092399999999770444</cx:pt>
          <cx:pt idx="7474">0.0067600000000140881</cx:pt>
          <cx:pt idx="7475">0.0092400000000054661</cx:pt>
          <cx:pt idx="7476">0.0094799999999963802</cx:pt>
          <cx:pt idx="7477">0.0077200000000061664</cx:pt>
          <cx:pt idx="7478">0.0077199999999777447</cx:pt>
          <cx:pt idx="7479">0.0088499999999953616</cx:pt>
          <cx:pt idx="7480">0.0068200000000047112</cx:pt>
          <cx:pt idx="7481">0.0080800000000067485</cx:pt>
          <cx:pt idx="7482">0.0076300000000060209</cx:pt>
          <cx:pt idx="7483">0.0085499999999854026</cx:pt>
          <cx:pt idx="7484">0.0089100000000144064</cx:pt>
          <cx:pt idx="7485">0.0065600000000074488</cx:pt>
          <cx:pt idx="7486">0.01170999999999367</cx:pt>
          <cx:pt idx="7487">0.0055800000000090222</cx:pt>
          <cx:pt idx="7488">0.013589999999993552</cx:pt>
          <cx:pt idx="7489">0.0074799999999868305</cx:pt>
          <cx:pt idx="7490">0.0093200000000024374</cx:pt>
          <cx:pt idx="7491">0.009180000000014843</cx:pt>
          <cx:pt idx="7492">0.0095399999999870033</cx:pt>
          <cx:pt idx="7493">0.0084300000000041564</cx:pt>
          <cx:pt idx="7494">0.01051999999998543</cx:pt>
          <cx:pt idx="7495">0.0078100000000063119</cx:pt>
          <cx:pt idx="7496">0.0073000000000149612</cx:pt>
          <cx:pt idx="7497">0.0060799999999971988</cx:pt>
          <cx:pt idx="7498">0.0098099999999874399</cx:pt>
          <cx:pt idx="7499">0.0091500000000053205</cx:pt>
          <cx:pt idx="7500">0.0075700000000153977</cx:pt>
          <cx:pt idx="7501">0.0091199999999957981</cx:pt>
          <cx:pt idx="7502">0.0079499999999939064</cx:pt>
          <cx:pt idx="7503">0.0079299999999875581</cx:pt>
          <cx:pt idx="7504">0.011179999999995971</cx:pt>
          <cx:pt idx="7505">0.0079900000000066029</cx:pt>
          <cx:pt idx="7506">0.0074800000000152522</cx:pt>
          <cx:pt idx="7507">0.0087000000000045929</cx:pt>
          <cx:pt idx="7508">0.006199999999978445</cx:pt>
          <cx:pt idx="7509">0.011050000000011551</cx:pt>
          <cx:pt idx="7510">0.0050400000000081491</cx:pt>
          <cx:pt idx="7511">0.0095999999999776264</cx:pt>
          <cx:pt idx="7512">0.0072100000000148157</cx:pt>
          <cx:pt idx="7513">0.0082500000000038654</cx:pt>
          <cx:pt idx="7514">0.0075400000000058753</cx:pt>
          <cx:pt idx="7515">0.009869999999978063</cx:pt>
          <cx:pt idx="7516">0.0082800000000133878</cx:pt>
          <cx:pt idx="7517">0.0081399999999973716</cx:pt>
          <cx:pt idx="7518">0.0059899999999970532</cx:pt>
          <cx:pt idx="7519">0.010369999999994661</cx:pt>
          <cx:pt idx="7520">0.0092700000000149885</cx:pt>
          <cx:pt idx="7521">0.0076599999999871216</cx:pt>
          <cx:pt idx="7522">0.0087599999999952161</cx:pt>
          <cx:pt idx="7523">0.008049999999997226</cx:pt>
          <cx:pt idx="7524">0.0072400000000243381</cx:pt>
          <cx:pt idx="7525">0.01051999999998543</cx:pt>
          <cx:pt idx="7526">0.0061699999999973443</cx:pt>
          <cx:pt idx="7527">0.0073600000000055843</cx:pt>
          <cx:pt idx="7528">0.0069699999999954798</cx:pt>
          <cx:pt idx="7529">0.0065600000000074488</cx:pt>
          <cx:pt idx="7530">0.011120000000005348</cx:pt>
          <cx:pt idx="7531">0.0053899999999771353</cx:pt>
          <cx:pt idx="7532">0.010100000000022646</cx:pt>
          <cx:pt idx="7533">0.0082599999999786178</cx:pt>
          <cx:pt idx="7534">0.009590000000002874</cx:pt>
          <cx:pt idx="7535">0.0070400000000176988</cx:pt>
          <cx:pt idx="7536">0.010009999999994079</cx:pt>
          <cx:pt idx="7537">0.0072700000000054388</cx:pt>
          <cx:pt idx="7538">0.0072199999999895681</cx:pt>
          <cx:pt idx="7539">0.0064900000000136515</cx:pt>
          <cx:pt idx="7540">0.010079999999987876</cx:pt>
          <cx:pt idx="7541">0.0058999999999969077</cx:pt>
          <cx:pt idx="7542">0.0078599999999937609</cx:pt>
          <cx:pt idx="7543">0.0076300000000060209</cx:pt>
          <cx:pt idx="7544">0.0067700000000172622</cx:pt>
          <cx:pt idx="7545">0.007089999999976726</cx:pt>
          <cx:pt idx="7546">0.009180000000014843</cx:pt>
          <cx:pt idx="7547">0.0061699999999973443</cx:pt>
          <cx:pt idx="7548">0.0087900000000047385</cx:pt>
          <cx:pt idx="7549">0.0077200000000061664</cx:pt>
          <cx:pt idx="7550">0.0077199999999777447</cx:pt>
          <cx:pt idx="7551">0.0094200000000057571</cx:pt>
          <cx:pt idx="7552">0.0060799999999971988</cx:pt>
          <cx:pt idx="7553">0.0095599999999933516</cx:pt>
          <cx:pt idx="7554">0.0075100000000247746</cx:pt>
          <cx:pt idx="7555">0.0084099999999978081</cx:pt>
          <cx:pt idx="7556">0.007569999999986976</cx:pt>
          <cx:pt idx="7557">0.0080700000000035743</cx:pt>
          <cx:pt idx="7558">0.0072800000000086129</cx:pt>
          <cx:pt idx="7559">0.0071499999999957708</cx:pt>
          <cx:pt idx="7560">0.0086699999999950705</cx:pt>
          <cx:pt idx="7561">0.0088199999999858392</cx:pt>
          <cx:pt idx="7562">0.0067700000000172622</cx:pt>
          <cx:pt idx="7563">0.0097999999999842657</cx:pt>
          <cx:pt idx="7564">0.0067999999999983629</cx:pt>
          <cx:pt idx="7565">0.0094400000000121054</cx:pt>
          <cx:pt idx="7566">0.0090299999999956526</cx:pt>
          <cx:pt idx="7567">0.0094500000000152795</cx:pt>
          <cx:pt idx="7568">0.0056599999999775719</cx:pt>
          <cx:pt idx="7569">0.010050000000006776</cx:pt>
          <cx:pt idx="7570">0.0080399999999940519</cx:pt>
          <cx:pt idx="7571">0.0072200000000179898</cx:pt>
          <cx:pt idx="7572">0.0093200000000024374</cx:pt>
          <cx:pt idx="7573">0.0057599999999808915</cx:pt>
          <cx:pt idx="7574">0.0089100000000144064</cx:pt>
          <cx:pt idx="7575">0.007869999999996935</cx:pt>
          <cx:pt idx="7576">0.0087599999999952161</cx:pt>
          <cx:pt idx="7577">0.0075999999999964984</cx:pt>
          <cx:pt idx="7578">0.0083700000000135333</cx:pt>
          <cx:pt idx="7579">0.0082299999999975171</cx:pt>
          <cx:pt idx="7580">0.0079499999999939064</cx:pt>
          <cx:pt idx="7581">0.008530000000007476</cx:pt>
          <cx:pt idx="7582">0.0085499999999854026</cx:pt>
          <cx:pt idx="7583">0.0082000000000164164</cx:pt>
          <cx:pt idx="7584">0.0079800000000034288</cx:pt>
          <cx:pt idx="7585">0.0070999999999799002</cx:pt>
          <cx:pt idx="7586">0.0084600000000136788</cx:pt>
          <cx:pt idx="7587">0.010850000000004911</cx:pt>
          <cx:pt idx="7588">0.0046199999999885222</cx:pt>
          <cx:pt idx="7589">0.0095000000000027285</cx:pt>
          <cx:pt idx="7590">0.0055800000000090222</cx:pt>
          <cx:pt idx="7591">0.0081600000000037198</cx:pt>
          <cx:pt idx="7592">0.0083799999999882857</cx:pt>
          <cx:pt idx="7593">0.0089099999999859847</cx:pt>
          <cx:pt idx="7594">0.0074500000000057298</cx:pt>
          <cx:pt idx="7595">0.0082500000000038654</cx:pt>
          <cx:pt idx="7596">0.0075099999999963529</cx:pt>
          <cx:pt idx="7597">0.01028999999999769</cx:pt>
          <cx:pt idx="7598">0.0087900000000047385</cx:pt>
          <cx:pt idx="7599">0.0074800000000152522</cx:pt>
          <cx:pt idx="7600">0.0089399999999955071</cx:pt>
          <cx:pt idx="7601">0.0072999999999865395</cx:pt>
          <cx:pt idx="7602">0.0087300000000141154</cx:pt>
          <cx:pt idx="7603">0.0078399999999874126</cx:pt>
          <cx:pt idx="7604">0.008399999999994634</cx:pt>
          <cx:pt idx="7605">0.0070400000000176988</cx:pt>
          <cx:pt idx="7606">0.0071499999999957708</cx:pt>
          <cx:pt idx="7607">0.0079299999999875581</cx:pt>
          <cx:pt idx="7608">0.0098300000000222099</cx:pt>
          <cx:pt idx="7609">0.0060499999999876763</cx:pt>
          <cx:pt idx="7610">0.0084400000000073305</cx:pt>
          <cx:pt idx="7611">0.0061399999999878219</cx:pt>
          <cx:pt idx="7612">0.010520000000013852</cx:pt>
          <cx:pt idx="7613">0.0077200000000061664</cx:pt>
          <cx:pt idx="7614">0.010249999999984993</cx:pt>
          <cx:pt idx="7615">0.0080100000000129512</cx:pt>
          <cx:pt idx="7616">0.0093299999999771899</cx:pt>
          <cx:pt idx="7617">0.0056600000000059936</cx:pt>
          <cx:pt idx="7618">0.010109999999997399</cx:pt>
          <cx:pt idx="7619">0.0068799999999953343</cx:pt>
          <cx:pt idx="7620">0.0093900000000246564</cx:pt>
          <cx:pt idx="7621">0.0067899999999951888</cx:pt>
          <cx:pt idx="7622">0.0075400000000058753</cx:pt>
          <cx:pt idx="7623">0.007689999999996644</cx:pt>
          <cx:pt idx="7624">0.0074199999999962074</cx:pt>
          <cx:pt idx="7625">0.0089999999999861302</cx:pt>
          <cx:pt idx="7626">0.0074299999999993815</cx:pt>
          <cx:pt idx="7627">0.0072100000000148157</cx:pt>
          <cx:pt idx="7628">0.0087900000000047385</cx:pt>
          <cx:pt idx="7629">0.0081999999999879947</cx:pt>
          <cx:pt idx="7630">0.0070300000000145246</cx:pt>
          <cx:pt idx="7631">0.010669999999976199</cx:pt>
          <cx:pt idx="7632">0.0066700000000139426</cx:pt>
          <cx:pt idx="7633">0.010259999999988167</cx:pt>
          <cx:pt idx="7634">0.0061599999999941701</cx:pt>
          <cx:pt idx="7635">0.0099300000000255295</cx:pt>
          <cx:pt idx="7636">0.006729999999976144</cx:pt>
          <cx:pt idx="7637">0.0099000000000160071</cx:pt>
          <cx:pt idx="7638">0.0068499999999858119</cx:pt>
          <cx:pt idx="7639">0.0085899999999980992</cx:pt>
          <cx:pt idx="7640">0.0071800000000052933</cx:pt>
          <cx:pt idx="7641">0.0069100000000048567</cx:pt>
          <cx:pt idx="7642">0.009360000000015134</cx:pt>
          <cx:pt idx="7643">0.01003999999997518</cx:pt>
          <cx:pt idx="7644">0.0087699999999983902</cx:pt>
          <cx:pt idx="7645">0.0076200000000028467</cx:pt>
          <cx:pt idx="7646">0.0098700000000064847</cx:pt>
          <cx:pt idx="7647">0.008399999999994634</cx:pt>
          <cx:pt idx="7648">0.0090299999999956526</cx:pt>
          <cx:pt idx="7649">0.0067400000000077398</cx:pt>
          <cx:pt idx="7650">0.0086400000000139698</cx:pt>
          <cx:pt idx="7651">0.0076599999999871216</cx:pt>
          <cx:pt idx="7652">0.0093300000000056116</cx:pt>
          <cx:pt idx="7653">0.0066699999999855208</cx:pt>
          <cx:pt idx="7654">0.0099600000000066302</cx:pt>
          <cx:pt idx="7655">0.0055700000000058481</cx:pt>
          <cx:pt idx="7656">0.0094200000000057571</cx:pt>
          <cx:pt idx="7657">0.0078100000000063119</cx:pt>
          <cx:pt idx="7658">0.0099199999999939337</cx:pt>
          <cx:pt idx="7659">0.0089700000000050295</cx:pt>
          <cx:pt idx="7660">0.0091199999999957981</cx:pt>
          <cx:pt idx="7661">0.0069799999999986539</cx:pt>
          <cx:pt idx="7662">0.0087900000000047385</cx:pt>
          <cx:pt idx="7663">0.009590000000002874</cx:pt>
          <cx:pt idx="7664">0.0081399999999973716</cx:pt>
          <cx:pt idx="7665">0.01018999999999437</cx:pt>
          <cx:pt idx="7666">0.0059899999999970532</cx:pt>
          <cx:pt idx="7667">0.0089099999999859847</cx:pt>
          <cx:pt idx="7668">0.0073900000000151067</cx:pt>
          <cx:pt idx="7669">0.0084999999999979536</cx:pt>
          <cx:pt idx="7670">0.008399999999994634</cx:pt>
          <cx:pt idx="7671">0.008350000000007185</cx:pt>
          <cx:pt idx="7672">0.0066400000000044201</cx:pt>
          <cx:pt idx="7673">0.010279999999994516</cx:pt>
          <cx:pt idx="7674">0.0087699999999983902</cx:pt>
          <cx:pt idx="7675">0.0095000000000027285</cx:pt>
          <cx:pt idx="7676">0.0088499999999953616</cx:pt>
          <cx:pt idx="7677">0.0081399999999973716</cx:pt>
          <cx:pt idx="7678">0.007869999999996935</cx:pt>
          <cx:pt idx="7679">0.009890000000012833</cx:pt>
          <cx:pt idx="7680">0.0073299999999960619</cx:pt>
          <cx:pt idx="7681">0.0083799999999882857</cx:pt>
          <cx:pt idx="7682">0.006880000000023756</cx:pt>
          <cx:pt idx="7683">0.0083499999999787633</cx:pt>
          <cx:pt idx="7684">0.007869999999996935</cx:pt>
          <cx:pt idx="7685">0.0082500000000038654</cx:pt>
          <cx:pt idx="7686">0.0066199999999980719</cx:pt>
          <cx:pt idx="7687">0.011110000000002174</cx:pt>
          <cx:pt idx="7688">0.0056700000000091677</cx:pt>
          <cx:pt idx="7689">0.010130000000003747</cx:pt>
          <cx:pt idx="7690">0.0087000000000045929</cx:pt>
          <cx:pt idx="7691">0.007869999999996935</cx:pt>
          <cx:pt idx="7692">0.011889999999993961</cx:pt>
          <cx:pt idx="7693">0.0056899999999870943</cx:pt>
          <cx:pt idx="7694">0.012700000000023692</cx:pt>
          <cx:pt idx="7695">0.0061099999999782995</cx:pt>
          <cx:pt idx="7696">0.010220000000003893</cx:pt>
          <cx:pt idx="7697">0.0092099999999959437</cx:pt>
          <cx:pt idx="7698">0.0080200000000161253</cx:pt>
          <cx:pt idx="7699">0.0078900000000032833</cx:pt>
          <cx:pt idx="7700">0.0089700000000050295</cx:pt>
          <cx:pt idx="7701">0.0064699999999788815</cx:pt>
          <cx:pt idx="7702">0.0096000000000060481</cx:pt>
          <cx:pt idx="7703">0.0085500000000138243</cx:pt>
          <cx:pt idx="7704">0.0089099999999859847</cx:pt>
          <cx:pt idx="7705">0.008350000000007185</cx:pt>
          <cx:pt idx="7706">0.008579999999994925</cx:pt>
          <cx:pt idx="7707">0.0098600000000033106</cx:pt>
          <cx:pt idx="7708">0.0086499999999887223</cx:pt>
          <cx:pt idx="7709">0.0086100000000044474</cx:pt>
          <cx:pt idx="7710">0.008579999999994925</cx:pt>
          <cx:pt idx="7711">0.0091199999999957981</cx:pt>
          <cx:pt idx="7712">0.005690000000015516</cx:pt>
          <cx:pt idx="7713">0.010079999999987876</cx:pt>
          <cx:pt idx="7714">0.0056600000000059936</cx:pt>
          <cx:pt idx="7715">0.011590000000012424</cx:pt>
          <cx:pt idx="7716">0.0045599999999978991</cx:pt>
          <cx:pt idx="7717">0.011149999999986449</cx:pt>
          <cx:pt idx="7718">0.0052699999999958891</cx:pt>
          <cx:pt idx="7719">0.011269999999996116</cx:pt>
          <cx:pt idx="7720">0.0060200000000065756</cx:pt>
          <cx:pt idx="7721">0.0087900000000047385</cx:pt>
          <cx:pt idx="7722">0.0095100000000059026</cx:pt>
          <cx:pt idx="7723">0.009770000000003165</cx:pt>
          <cx:pt idx="7724">0.0096000000000060481</cx:pt>
          <cx:pt idx="7725">0.0075399999999774536</cx:pt>
          <cx:pt idx="7726">0.0093899999999962347</cx:pt>
          <cx:pt idx="7727">0.0088500000000237833</cx:pt>
          <cx:pt idx="7728">0.007569999999986976</cx:pt>
          <cx:pt idx="7729">0.0092400000000054661</cx:pt>
          <cx:pt idx="7730">0.007209999999986394</cx:pt>
          <cx:pt idx="7731">0.0067600000000140881</cx:pt>
          <cx:pt idx="7732">0.0092999999999960892</cx:pt>
          <cx:pt idx="7733">0.0059300000000064301</cx:pt>
          <cx:pt idx="7734">0.0086200000000076216</cx:pt>
          <cx:pt idx="7735">0.0093199999999740157</cx:pt>
          <cx:pt idx="7736">0.0059600000000159525</cx:pt>
          <cx:pt idx="7737">0.0092400000000054661</cx:pt>
          <cx:pt idx="7738">0.0092400000000054661</cx:pt>
          <cx:pt idx="7739">0.0058699999999873853</cx:pt>
          <cx:pt idx="7740">0.011419999999986885</cx:pt>
          <cx:pt idx="7741">0.0071800000000052933</cx:pt>
          <cx:pt idx="7742">0.0092400000000054661</cx:pt>
          <cx:pt idx="7743">0.0066400000000044201</cx:pt>
          <cx:pt idx="7744">0.0094499999999868578</cx:pt>
          <cx:pt idx="7745">0.0092400000000054661</cx:pt>
          <cx:pt idx="7746">0.0065600000000074488</cx:pt>
          <cx:pt idx="7747">0.0089700000000050295</cx:pt>
          <cx:pt idx="7748">0.0080700000000035743</cx:pt>
          <cx:pt idx="7749">0.0064699999999788815</cx:pt>
          <cx:pt idx="7750">0.008579999999994925</cx:pt>
          <cx:pt idx="7751">0.0088500000000237833</cx:pt>
          <cx:pt idx="7752">0.0076299999999775991</cx:pt>
          <cx:pt idx="7753">0.0095700000000249474</cx:pt>
          <cx:pt idx="7754">0.0076299999999775991</cx:pt>
          <cx:pt idx="7755">0.010070000000013124</cx:pt>
          <cx:pt idx="7756">0.011599999999987176</cx:pt>
          <cx:pt idx="7757">0.0057500000000061391</cx:pt>
          <cx:pt idx="7758">0.010989999999992506</cx:pt>
          <cx:pt idx="7759">0.008530000000007476</cx:pt>
          <cx:pt idx="7760">0.0064399999999977808</cx:pt>
          <cx:pt idx="7761">0.01016000000001327</cx:pt>
          <cx:pt idx="7762">0.0068200000000047112</cx:pt>
          <cx:pt idx="7763">0.0092399999999770444</cx:pt>
          <cx:pt idx="7764">0.0094500000000152795</cx:pt>
          <cx:pt idx="7765">0.0059899999999970532</cx:pt>
          <cx:pt idx="7766">0.0090299999999956526</cx:pt>
          <cx:pt idx="7767">0.0089399999999955071</cx:pt>
          <cx:pt idx="7768">0.0090299999999956526</cx:pt>
          <cx:pt idx="7769">0.0087600000000236378</cx:pt>
          <cx:pt idx="7770">0.0093899999999962347</cx:pt>
          <cx:pt idx="7771">0.0046799999999791453</cx:pt>
          <cx:pt idx="7772">0.011030000000005202</cx:pt>
          <cx:pt idx="7773">0.0065500000000042746</cx:pt>
          <cx:pt idx="7774">0.010580000000004475</cx:pt>
          <cx:pt idx="7775">0.0049799999999891043</cx:pt>
          <cx:pt idx="7776">0.010820000000023811</cx:pt>
          <cx:pt idx="7777">0.0060199999999781539</cx:pt>
          <cx:pt idx="7778">0.013200000000011869</cx:pt>
          <cx:pt idx="7779">0.0038399999999967349</cx:pt>
          <cx:pt idx="7780">0.011449999999996407</cx:pt>
          <cx:pt idx="7781">0.005089999999995598</cx:pt>
          <cx:pt idx="7782">0.0090900000000146974</cx:pt>
          <cx:pt idx="7783">0.0087399999999888678</cx:pt>
          <cx:pt idx="7784">0.0084899999999947795</cx:pt>
          <cx:pt idx="7785">0.0093300000000056116</cx:pt>
          <cx:pt idx="7786">0.0075400000000058753</cx:pt>
          <cx:pt idx="7787">0.0076300000000060209</cx:pt>
          <cx:pt idx="7788">0.0096199999999839747</cx:pt>
          <cx:pt idx="7789">0.0060799999999971988</cx:pt>
          <cx:pt idx="7790">0.0099900000000161526</cx:pt>
          <cx:pt idx="7791">0.0052399999999863667</cx:pt>
          <cx:pt idx="7792">0.0064399999999977808</cx:pt>
          <cx:pt idx="7793">0.0088200000000142609</cx:pt>
          <cx:pt idx="7794">0.0074199999999962074</cx:pt>
          <cx:pt idx="7795">0.0094799999999963802</cx:pt>
          <cx:pt idx="7796">0.0079000000000064574</cx:pt>
          <cx:pt idx="7797">0.0066999999999950433</cx:pt>
          <cx:pt idx="7798">0.011089999999995825</cx:pt>
          <cx:pt idx="7799">0.0085500000000138243</cx:pt>
          <cx:pt idx="7800">0.0089999999999861302</cx:pt>
          <cx:pt idx="7801">0.0062300000000163891</cx:pt>
          <cx:pt idx="7802">0.010459999999994807</cx:pt>
          <cx:pt idx="7803">0.0076300000000060209</cx:pt>
          <cx:pt idx="7804">0.0082599999999786178</cx:pt>
          <cx:pt idx="7805">0.0088500000000237833</cx:pt>
          <cx:pt idx="7806">0.0078099999999778902</cx:pt>
          <cx:pt idx="7807">0.0091199999999957981</cx:pt>
          <cx:pt idx="7808">0.0069100000000048567</cx:pt>
          <cx:pt idx="7809">0.008399999999994634</cx:pt>
          <cx:pt idx="7810">0.0065900000000169712</cx:pt>
          <cx:pt idx="7811">0.0079900000000066029</cx:pt>
          <cx:pt idx="7812">0.0091199999999957981</cx:pt>
          <cx:pt idx="7813">0.0054499999999961801</cx:pt>
          <cx:pt idx="7814">0.010220000000003893</cx:pt>
          <cx:pt idx="7815">0.0062000000000068667</cx:pt>
          <cx:pt idx="7816">0.0089099999999859847</cx:pt>
          <cx:pt idx="7817">0.0075099999999963529</cx:pt>
          <cx:pt idx="7818">0.01067000000000462</cx:pt>
          <cx:pt idx="7819">0.0050099999999986267</cx:pt>
          <cx:pt idx="7820">0.010610000000013997</cx:pt>
          <cx:pt idx="7821">0.0052999999999769898</cx:pt>
          <cx:pt idx="7822">0.0082900000000165619</cx:pt>
          <cx:pt idx="7823">0.0091199999999957981</cx:pt>
          <cx:pt idx="7824">0.0046499999999980446</cx:pt>
          <cx:pt idx="7825">0.0090899999999862757</cx:pt>
          <cx:pt idx="7826">0.0056600000000059936</cx:pt>
          <cx:pt idx="7827">0.0080200000000161253</cx:pt>
          <cx:pt idx="7828">0.0073599999999771626</cx:pt>
          <cx:pt idx="7829">0.0082200000000227647</cx:pt>
          <cx:pt idx="7830">0.0069799999999986539</cx:pt>
          <cx:pt idx="7831">0.01051999999998543</cx:pt>
          <cx:pt idx="7832">0.0048500000000046839</cx:pt>
          <cx:pt idx="7833">0.011390000000005784</cx:pt>
          <cx:pt idx="7834">0.0091799999999864212</cx:pt>
          <cx:pt idx="7835">0.0071500000000241926</cx:pt>
          <cx:pt idx="7836">0.0092699999999865668</cx:pt>
          <cx:pt idx="7837">0.0087599999999952161</cx:pt>
          <cx:pt idx="7838">0.0080800000000067485</cx:pt>
          <cx:pt idx="7839">0.0082199999999943429</cx:pt>
          <cx:pt idx="7840">0.0081100000000162709</cx:pt>
          <cx:pt idx="7841">0.0064099999999882584</cx:pt>
          <cx:pt idx="7842">0.009410000000002583</cx:pt>
          <cx:pt idx="7843">0.0058999999999969077</cx:pt>
          <cx:pt idx="7844">0.0081999999999879947</cx:pt>
          <cx:pt idx="7845">0.0098600000000033106</cx:pt>
          <cx:pt idx="7846">0.0057000000000186901</cx:pt>
          <cx:pt idx="7847">0.010369999999994661</cx:pt>
          <cx:pt idx="7848">0.0065199999999947522</cx:pt>
          <cx:pt idx="7849">0.007869999999996935</cx:pt>
          <cx:pt idx="7850">0.009360000000015134</cx:pt>
          <cx:pt idx="7851">0.0064099999999882584</cx:pt>
          <cx:pt idx="7852">0.0087900000000047385</cx:pt>
          <cx:pt idx="7853">0.007869999999996935</cx:pt>
          <cx:pt idx="7854">0.0078100000000063119</cx:pt>
          <cx:pt idx="7855">0.0090299999999956526</cx:pt>
          <cx:pt idx="7856">0.0070299999999861029</cx:pt>
          <cx:pt idx="7857">0.0092400000000054661</cx:pt>
          <cx:pt idx="7858">0.0073600000000055843</cx:pt>
          <cx:pt idx="7859">0.0064099999999882584</cx:pt>
          <cx:pt idx="7860">0.0096500000000219188</cx:pt>
          <cx:pt idx="7861">0.0087899999999763168</cx:pt>
          <cx:pt idx="7862">0.0093300000000056116</cx:pt>
          <cx:pt idx="7863">0.0079300000000159798</cx:pt>
          <cx:pt idx="7864">0.007569999999986976</cx:pt>
          <cx:pt idx="7865">0.014510000000001355</cx:pt>
          <cx:pt idx="7866">0.0096900000000061937</cx:pt>
          <cx:pt idx="7867">0.015439999999983911</cx:pt>
          <cx:pt idx="7868">0.010610000000013997</cx:pt>
          <cx:pt idx="7869">0.011799999999993815</cx:pt>
          <cx:pt idx="7870">0.0093300000000056116</cx:pt>
          <cx:pt idx="7871">0.01322999999999297</cx:pt>
          <cx:pt idx="7872">0.0077799999999967895</cx:pt>
          <cx:pt idx="7873">0.013200000000011869</cx:pt>
          <cx:pt idx="7874">0.0095399999999870033</cx:pt>
          <cx:pt idx="7875">0.010280000000022937</cx:pt>
          <cx:pt idx="7876">0.011949999999984584</cx:pt>
          <cx:pt idx="7877">0.012159999999994398</cx:pt>
          <cx:pt idx="7878">0.0097100000000125419</cx:pt>
          <cx:pt idx="7879">0.012280000000004065</cx:pt>
          <cx:pt idx="7880">0.0099899999999877309</cx:pt>
          <cx:pt idx="7881">0.010989999999992506</cx:pt>
          <cx:pt idx="7882">0.010490000000004329</cx:pt>
          <cx:pt idx="7883">0.011120000000005348</cx:pt>
          <cx:pt idx="7884">0.0091500000000053205</cx:pt>
          <cx:pt idx="7885">0.010940000000005057</cx:pt>
          <cx:pt idx="7886">0.0075999999999964984</cx:pt>
          <cx:pt idx="7887">0.011259999999992942</cx:pt>
          <cx:pt idx="7888">0.0095699999999965257</cx:pt>
          <cx:pt idx="7889">0.010009999999994079</cx:pt>
          <cx:pt idx="7890">0.0097500000000252385</cx:pt>
          <cx:pt idx="7891">0.0075399999999774536</cx:pt>
          <cx:pt idx="7892">0.010279999999994516</cx:pt>
          <cx:pt idx="7893">0.0090000000000145519</cx:pt>
          <cx:pt idx="7894">0.010699999999985721</cx:pt>
          <cx:pt idx="7895">0.010430000000013706</cx:pt>
          <cx:pt idx="7896">0.010099999999994225</cx:pt>
          <cx:pt idx="7897">0.0074199999999962074</cx:pt>
          <cx:pt idx="7898">0.012850000000014461</cx:pt>
          <cx:pt idx="7899">0.005390000000005557</cx:pt>
          <cx:pt idx="7900">0.010609999999985575</cx:pt>
          <cx:pt idx="7901">0.0070300000000145246</cx:pt>
          <cx:pt idx="7902">0.0086799999999982447</cx:pt>
          <cx:pt idx="7903">0.009590000000002874</cx:pt>
          <cx:pt idx="7904">0.0048599999999794363</cx:pt>
          <cx:pt idx="7905">0.013350000000002638</cx:pt>
          <cx:pt idx="7906">0.0076600000000155433</cx:pt>
          <cx:pt idx="7907">0.0077799999999967895</cx:pt>
          <cx:pt idx="7908">0.010879999999986012</cx:pt>
          <cx:pt idx="7909">0.0078400000000158343</cx:pt>
          <cx:pt idx="7910">0.009289999999992915</cx:pt>
          <cx:pt idx="7911">0.0099600000000066302</cx:pt>
          <cx:pt idx="7912">0.0072999999999865395</cx:pt>
          <cx:pt idx="7913">0.009770000000003165</cx:pt>
          <cx:pt idx="7914">0.0074899999999900047</cx:pt>
          <cx:pt idx="7915">0.0094400000000121054</cx:pt>
          <cx:pt idx="7916">0.0075099999999963529</cx:pt>
          <cx:pt idx="7917">0.0087100000000077671</cx:pt>
          <cx:pt idx="7918">0.0083400000000040109</cx:pt>
          <cx:pt idx="7919">0.008399999999994634</cx:pt>
          <cx:pt idx="7920">0.0075099999999963529</cx:pt>
          <cx:pt idx="7921">0.0069200000000080308</cx:pt>
          <cx:pt idx="7922">0.009590000000002874</cx:pt>
          <cx:pt idx="7923">0.0067699999999888405</cx:pt>
          <cx:pt idx="7924">0.010760000000004766</cx:pt>
          <cx:pt idx="7925">0.005210000000005266</cx:pt>
          <cx:pt idx="7926">0.0099599999999782085</cx:pt>
          <cx:pt idx="7927">0.0087300000000141154</cx:pt>
          <cx:pt idx="7928">0.0072999999999865395</cx:pt>
          <cx:pt idx="7929">0.0071800000000052933</cx:pt>
          <cx:pt idx="7930">0.0092400000000054661</cx:pt>
          <cx:pt idx="7931">0.0053100000000085856</cx:pt>
          <cx:pt idx="7932">0.0099799999999845568</cx:pt>
          <cx:pt idx="7933">0.0069200000000080308</cx:pt>
          <cx:pt idx="7934">0.0073299999999960619</cx:pt>
          <cx:pt idx="7935">0.0064299999999946067</cx:pt>
          <cx:pt idx="7936">0.0075999999999964984</cx:pt>
          <cx:pt idx="7937">0.0068900000000269301</cx:pt>
          <cx:pt idx="7938">0.010669999999976199</cx:pt>
          <cx:pt idx="7939">0.0050600000000144973</cx:pt>
          <cx:pt idx="7940">0.0091799999999864212</cx:pt>
          <cx:pt idx="7941">0.0067999999999983629</cx:pt>
          <cx:pt idx="7942">0.0091500000000053205</cx:pt>
          <cx:pt idx="7943">0.0058099999999967622</cx:pt>
          <cx:pt idx="7944">0.0085500000000138243</cx:pt>
          <cx:pt idx="7945">0.0062599999999974898</cx:pt>
          <cx:pt idx="7946">0.0086100000000044474</cx:pt>
          <cx:pt idx="7947">0.0041200000000003456</cx:pt>
          <cx:pt idx="7948">0.0083400000000040109</cx:pt>
          <cx:pt idx="7949">0.0053299999999865122</cx:pt>
          <cx:pt idx="7950">0.0049799999999891043</cx:pt>
          <cx:pt idx="7951">0.0079000000000064574</cx:pt>
          <cx:pt idx="7952">0.005160000000017817</cx:pt>
          <cx:pt idx="7953">0.0069399999999859574</cx:pt>
          <cx:pt idx="7954">0.0068500000000142336</cx:pt>
          <cx:pt idx="7955">0.0073099999999897136</cx:pt>
          <cx:pt idx="7956">0.0073600000000055843</cx:pt>
          <cx:pt idx="7957">0.0078599999999937609</cx:pt>
          <cx:pt idx="7958">0.0060799999999971988</cx:pt>
          <cx:pt idx="7959">0.0097200000000157161</cx:pt>
          <cx:pt idx="7960">0.0045299999999883767</cx:pt>
          <cx:pt idx="7961">0.0084599999999852571</cx:pt>
          <cx:pt idx="7962">0.006170000000025766</cx:pt>
          <cx:pt idx="7963">0.006379999999978736</cx:pt>
          <cx:pt idx="7964">0.0069400000000143791</cx:pt>
          <cx:pt idx="7965">0.0063800000000071577</cx:pt>
          <cx:pt idx="7966">0.0030999999999892225</cx:pt>
          <cx:pt idx="7967">0.013769999999993843</cx:pt>
          <cx:pt idx="7968">0.0026200000000073942</cx:pt>
          <cx:pt idx="7969">0.0070100000000081764</cx:pt>
          <cx:pt idx="7970">0.0074199999999962074</cx:pt>
          <cx:pt idx="7971">0.003719999999987067</cx:pt>
          <cx:pt idx="7972">0.008170000000006894</cx:pt>
          <cx:pt idx="7973">0.0061100000000067212</cx:pt>
          <cx:pt idx="7974">0.0085200000000043019</cx:pt>
          <cx:pt idx="7975">0.0053099999999801639</cx:pt>
          <cx:pt idx="7976">0.0092300000000022919</cx:pt>
          <cx:pt idx="7977">0.0065600000000074488</cx:pt>
          <cx:pt idx="7978">0.0076599999999871216</cx:pt>
          <cx:pt idx="7979">0.0050400000000081491</cx:pt>
          <cx:pt idx="7980">0.0071800000000052933</cx:pt>
          <cx:pt idx="7981">0.0061100000000067212</cx:pt>
          <cx:pt idx="7982">0.0052399999999863667</cx:pt>
          <cx:pt idx="7983">0.0084700000000168529</cx:pt>
          <cx:pt idx="7984">0.0051799999999957436</cx:pt>
          <cx:pt idx="7985">0.0077499999999872671</cx:pt>
          <cx:pt idx="7986">0.0052799999999990632</cx:pt>
          <cx:pt idx="7987">0.0080100000000129512</cx:pt>
          <cx:pt idx="7988">0.007339999999999236</cx:pt>
          <cx:pt idx="7989">0.0077399999999840929</cx:pt>
          <cx:pt idx="7990">0.0044100000000071304</cx:pt>
          <cx:pt idx="7991">0.0081999999999879947</cx:pt>
          <cx:pt idx="7992">0.0058400000000062846</cx:pt>
          <cx:pt idx="7993">0.0064700000000073032</cx:pt>
          <cx:pt idx="7994">0.0060200000000065756</cx:pt>
          <cx:pt idx="7995">0.007209999999986394</cx:pt>
          <cx:pt idx="7996">0.0067400000000077398</cx:pt>
          <cx:pt idx="7997">0.0056899999999870943</cx:pt>
          <cx:pt idx="7998">0.0055100000000152249</cx:pt>
          <cx:pt idx="7999">0.0080800000000067485</cx:pt>
          <cx:pt idx="8000">0.0049499999999795818</cx:pt>
          <cx:pt idx="8001">0.0066400000000044201</cx:pt>
          <cx:pt idx="8002">0.0058099999999967622</cx:pt>
          <cx:pt idx="8003">0.0068600000000174077</cx:pt>
          <cx:pt idx="8004">0.0077200000000061664</cx:pt>
          <cx:pt idx="8005">0.0063399999999944612</cx:pt>
          <cx:pt idx="8006">0.0065899999999885495</cx:pt>
          <cx:pt idx="8007">0.0075999999999964984</cx:pt>
          <cx:pt idx="8008">0.0041400000000066939</cx:pt>
          <cx:pt idx="8009">0.010050000000006776</cx:pt>
          <cx:pt idx="8010">0.0035699999999962984</cx:pt>
          <cx:pt idx="8011">0.0050699999999892498</cx:pt>
          <cx:pt idx="8012">0.0070599999999956253</cx:pt>
          <cx:pt idx="8013">0.0044100000000071304</cx:pt>
          <cx:pt idx="8014">0.008170000000006894</cx:pt>
          <cx:pt idx="8015">0.0045299999999883767</cx:pt>
          <cx:pt idx="8016">0.0059899999999970532</cx:pt>
          <cx:pt idx="8017">0.0066700000000139426</cx:pt>
          <cx:pt idx="8018">0.0071299999999894226</cx:pt>
          <cx:pt idx="8019">0.005390000000005557</cx:pt>
          <cx:pt idx="8020">0.0082600000000070395</cx:pt>
          <cx:pt idx="8021">0.0058699999999873853</cx:pt>
          <cx:pt idx="8022">0.0056000000000153705</cx:pt>
          <cx:pt idx="8023">0.0060200000000065756</cx:pt>
          <cx:pt idx="8024">0.0068799999999953343</cx:pt>
          <cx:pt idx="8025">0.0048299999999983356</cx:pt>
          <cx:pt idx="8026">0.0071800000000052933</cx:pt>
          <cx:pt idx="8027">0.0039699999999811553</cx:pt>
          <cx:pt idx="8028">0.0071499999999957708</cx:pt>
          <cx:pt idx="8029">0.0064700000000073032</cx:pt>
          <cx:pt idx="8030">0.0019399999999905049</cx:pt>
          <cx:pt idx="8031">0.0091100000000210457</cx:pt>
          <cx:pt idx="8032">0.0056099999999901229</cx:pt>
          <cx:pt idx="8033">0.0063499999999976353</cx:pt>
          <cx:pt idx="8034">0.0044400000000166528</cx:pt>
          <cx:pt idx="8035">0.0072699999999770171</cx:pt>
          <cx:pt idx="8036">0.0050600000000144973</cx:pt>
          <cx:pt idx="8037">0.008049999999997226</cx:pt>
          <cx:pt idx="8038">0.0043200000000069849</cx:pt>
          <cx:pt idx="8039">0.0065899999999885495</cx:pt>
          <cx:pt idx="8040">0.0058099999999967622</cx:pt>
          <cx:pt idx="8041">0.0051899999999989177</cx:pt>
          <cx:pt idx="8042">0.0055100000000152249</cx:pt>
          <cx:pt idx="8043">0.0061699999999973443</cx:pt>
          <cx:pt idx="8044">0.0048299999999983356</cx:pt>
          <cx:pt idx="8045">0.0075999999999964984</cx:pt>
          <cx:pt idx="8046">0.0027699999999981628</cx:pt>
          <cx:pt idx="8047">0.008399999999994634</cx:pt>
          <cx:pt idx="8048">0.0078400000000158343</cx:pt>
          <cx:pt idx="8049">0.0065299999999979264</cx:pt>
          <cx:pt idx="8050">0.0082500000000038654</cx:pt>
          <cx:pt idx="8051">0.0055399999999963256</cx:pt>
          <cx:pt idx="8052">0.0096299999999871488</cx:pt>
          <cx:pt idx="8053">0.0061100000000067212</cx:pt>
          <cx:pt idx="8054">0.0086400000000139698</cx:pt>
          <cx:pt idx="8055">0.0072999999999865395</cx:pt>
          <cx:pt idx="8056">0.0091199999999957981</cx:pt>
          <cx:pt idx="8057">0.0040899999999908232</cx:pt>
          <cx:pt idx="8058">0.009060000000005175</cx:pt>
          <cx:pt idx="8059">0.0063200000000165346</cx:pt>
          <cx:pt idx="8060">0.0058099999999967622</cx:pt>
          <cx:pt idx="8061">0.0076599999999871216</cx:pt>
          <cx:pt idx="8062">0.005210000000005266</cx:pt>
          <cx:pt idx="8063">0.0074800000000152522</cx:pt>
          <cx:pt idx="8064">0.006679999999988695</cx:pt>
          <cx:pt idx="8065">0.0066099999999948977</cx:pt>
          <cx:pt idx="8066">0.008170000000006894</cx:pt>
          <cx:pt idx="8067">0.0058099999999967622</cx:pt>
          <cx:pt idx="8068">0.0072700000000054388</cx:pt>
          <cx:pt idx="8069">0.007689999999996644</cx:pt>
          <cx:pt idx="8070">0.0048299999999983356</cx:pt>
          <cx:pt idx="8071">0.0094499999999868578</cx:pt>
          <cx:pt idx="8072">0.0032199999999988904</cx:pt>
          <cx:pt idx="8073">0.01135000000002151</cx:pt>
          <cx:pt idx="8074">0.003369999999989659</cx:pt>
          <cx:pt idx="8075">0.0080399999999940519</cx:pt>
          <cx:pt idx="8076">0.0062900000000070122</cx:pt>
          <cx:pt idx="8077">0.0078100000000063119</cx:pt>
          <cx:pt idx="8078">0.0059899999999970532</cx:pt>
          <cx:pt idx="8079">0.0055700000000058481</cx:pt>
          <cx:pt idx="8080">0.0078100000000063119</cx:pt>
          <cx:pt idx="8081">0.0070699999999987995</cx:pt>
          <cx:pt idx="8082">0.0074499999999773081</cx:pt>
          <cx:pt idx="8083">0.0072700000000054388</cx:pt>
          <cx:pt idx="8084">0.0070900000000051477</cx:pt>
          <cx:pt idx="8085">0.0079900000000066029</cx:pt>
          <cx:pt idx="8086">0.0057500000000061391</cx:pt>
          <cx:pt idx="8087">0.0072699999999770171</cx:pt>
          <cx:pt idx="8088">0.0086400000000139698</cx:pt>
          <cx:pt idx="8089">0.0037900000000092859</cx:pt>
          <cx:pt idx="8090">0.0085199999999758802</cx:pt>
          <cx:pt idx="8091">0.0042300000000068394</cx:pt>
          <cx:pt idx="8092">0.0068300000000078853</cx:pt>
          <cx:pt idx="8093">0.0096299999999871488</cx:pt>
          <cx:pt idx="8094">0.0039000000000157797</cx:pt>
          <cx:pt idx="8095">0.0081699999999784723</cx:pt>
          <cx:pt idx="8096">0.0076200000000028467</cx:pt>
          <cx:pt idx="8097">0.004450000000019827</cx:pt>
          <cx:pt idx="8098">0.009289999999992915</cx:pt>
          <cx:pt idx="8099">0.0058699999999873853</cx:pt>
          <cx:pt idx="8100">0.0075400000000058753</cx:pt>
          <cx:pt idx="8101">0.0062599999999974898</cx:pt>
          <cx:pt idx="8102">0.0077799999999967895</cx:pt>
          <cx:pt idx="8103">0.0058100000000251839</cx:pt>
          <cx:pt idx="8104">0.0072999999999865395</cx:pt>
          <cx:pt idx="8105">0.0053699999999992087</cx:pt>
          <cx:pt idx="8106">0.0076599999999871216</cx:pt>
          <cx:pt idx="8107">0.0049500000000080036</cx:pt>
          <cx:pt idx="8108">0.0076200000000028467</cx:pt>
          <cx:pt idx="8109">0.0054000000000087311</cx:pt>
          <cx:pt idx="8110">0.0047699999999792908</cx:pt>
          <cx:pt idx="8111">0.0076900000000250657</cx:pt>
          <cx:pt idx="8112">0.0055699999999774263</cx:pt>
          <cx:pt idx="8113">0.0077200000000061664</cx:pt>
          <cx:pt idx="8114">0.0080200000000161253</cx:pt>
          <cx:pt idx="8115">0.0049699999999859301</cx:pt>
          <cx:pt idx="8116">0.0071800000000052933</cx:pt>
          <cx:pt idx="8117">0.0076599999999871216</cx:pt>
          <cx:pt idx="8118">0.0043500000000165073</cx:pt>
          <cx:pt idx="8119">0.0064999999999884039</cx:pt>
          <cx:pt idx="8120">0.0047700000000077125</cx:pt>
          <cx:pt idx="8121">0.0061100000000067212</cx:pt>
          <cx:pt idx="8122">0.0065299999999979264</cx:pt>
          <cx:pt idx="8123">0.004379999999997608</cx:pt>
          <cx:pt idx="8124">0.0063700000000039836</cx:pt>
          <cx:pt idx="8125">0.0081399999999973716</cx:pt>
          <cx:pt idx="8126">0.0040500000000065484</cx:pt>
          <cx:pt idx="8127">0.0071899999999800457</cx:pt>
          <cx:pt idx="8128">0.0064900000000136515</cx:pt>
          <cx:pt idx="8129">0.0045599999999978991</cx:pt>
          <cx:pt idx="8130">0.0081099999999878492</cx:pt>
          <cx:pt idx="8131">0.0050999999999987722</cx:pt>
          <cx:pt idx="8132">0.0074800000000152522</cx:pt>
          <cx:pt idx="8133">0.0063999999999850843</cx:pt>
          <cx:pt idx="8134">0.0067999999999983629</cx:pt>
          <cx:pt idx="8135">0.0043200000000069849</cx:pt>
          <cx:pt idx="8136">0.0094200000000057571</cx:pt>
          <cx:pt idx="8137">0.004019999999997026</cx:pt>
          <cx:pt idx="8138">0.0070900000000051477</cx:pt>
          <cx:pt idx="8139">0.0055199999999899774</cx:pt>
          <cx:pt idx="8140">0.0055700000000058481</cx:pt>
          <cx:pt idx="8141">0.0061100000000067212</cx:pt>
          <cx:pt idx="8142">0.0054800000000057025</cx:pt>
          <cx:pt idx="8143">0.0071899999999800457</cx:pt>
          <cx:pt idx="8144">0.0064900000000136515</cx:pt>
          <cx:pt idx="8145">0.0049799999999891043</cx:pt>
          <cx:pt idx="8146">0.0077799999999967895</cx:pt>
          <cx:pt idx="8147">0.006580000000013797</cx:pt>
          <cx:pt idx="8148">0.0043599999999912598</cx:pt>
          <cx:pt idx="8149">0.0082199999999943429</cx:pt>
          <cx:pt idx="8150">0.0039000000000157797</cx:pt>
          <cx:pt idx="8151">0.0074899999999900047</cx:pt>
          <cx:pt idx="8152">0.0056000000000153705</cx:pt>
          <cx:pt idx="8153">0.0049999999999954525</cx:pt>
          <cx:pt idx="8154">0.0077200000000061664</cx:pt>
          <cx:pt idx="8155">0.0027999999999792635</cx:pt>
          <cx:pt idx="8156">0.0088599999999985357</cx:pt>
          <cx:pt idx="8157">0.0038100000000156342</cx:pt>
          <cx:pt idx="8158">0.0084099999999978081</cx:pt>
          <cx:pt idx="8159">0.004379999999997608</cx:pt>
          <cx:pt idx="8160">0.0072700000000054388</cx:pt>
          <cx:pt idx="8161">0.0058999999999969077</cx:pt>
          <cx:pt idx="8162">0.0068200000000047112</cx:pt>
          <cx:pt idx="8163">0.0051899999999989177</cx:pt>
          <cx:pt idx="8164">0.0059899999999970532</cx:pt>
          <cx:pt idx="8165">0.0089700000000050295</cx:pt>
          <cx:pt idx="8166">0.0045299999999883767</cx:pt>
          <cx:pt idx="8167">0.0063800000000071577</cx:pt>
          <cx:pt idx="8168">0.0075400000000058753</cx:pt>
          <cx:pt idx="8169">0.0044399999999882311</cx:pt>
          <cx:pt idx="8170">0.0076300000000060209</cx:pt>
          <cx:pt idx="8171">0.0034799999999961528</cx:pt>
          <cx:pt idx="8172">0.008049999999997226</cx:pt>
          <cx:pt idx="8173">0.0060799999999971988</cx:pt>
          <cx:pt idx="8174">0.0070300000000145246</cx:pt>
          <cx:pt idx="8175">0.0052199999999800184</cx:pt>
          <cx:pt idx="8176">0.010190000000022792</cx:pt>
          <cx:pt idx="8177">0.0033399999999801366</cx:pt>
          <cx:pt idx="8178">0.0094500000000152795</cx:pt>
          <cx:pt idx="8179">0.0032199999999988904</cx:pt>
          <cx:pt idx="8180">0.007919999999984384</cx:pt>
          <cx:pt idx="8181">0.0072700000000054388</cx:pt>
          <cx:pt idx="8182">0.0053100000000085856</cx:pt>
          <cx:pt idx="8183">0.0054499999999961801</cx:pt>
          <cx:pt idx="8184">0.0068899999999985084</cx:pt>
          <cx:pt idx="8185">0.0036900000000059663</cx:pt>
          <cx:pt idx="8186">0.0079900000000066029</cx:pt>
          <cx:pt idx="8187">0.0060199999999781539</cx:pt>
          <cx:pt idx="8188">0.0039600000000064028</cx:pt>
          <cx:pt idx="8189">0.0061399999999878219</cx:pt>
          <cx:pt idx="8190">0.0050400000000081491</cx:pt>
          <cx:pt idx="8191">0.0062900000000070122</cx:pt>
          <cx:pt idx="8192">0.005390000000005557</cx:pt>
          <cx:pt idx="8193">0.0077200000000061664</cx:pt>
          <cx:pt idx="8194">0.0064399999999977808</cx:pt>
          <cx:pt idx="8195">0.0047099999999886677</cx:pt>
          <cx:pt idx="8196">0.0056299999999964712</cx:pt>
          <cx:pt idx="8197">0.0091500000000053205</cx:pt>
          <cx:pt idx="8198">0.0011599999999987176</cx:pt>
          <cx:pt idx="8199">0.0088499999999953616</cx:pt>
          <cx:pt idx="8200">0.003669999999999618</cx:pt>
          <cx:pt idx="8201">0.0055100000000152249</cx:pt>
          <cx:pt idx="8202">0.0071799999999768715</cx:pt>
          <cx:pt idx="8203">0.0039100000000189539</cx:pt>
          <cx:pt idx="8204">0.0065299999999979264</cx:pt>
          <cx:pt idx="8205">0.0057500000000061391</cx:pt>
          <cx:pt idx="8206">0.0056299999999964712</cx:pt>
          <cx:pt idx="8207">0.0057799999999872398</cx:pt>
          <cx:pt idx="8208">0.0069699999999954798</cx:pt>
          <cx:pt idx="8209">0.002960000000001628</cx:pt>
          <cx:pt idx="8210">0.0080700000000035743</cx:pt>
          <cx:pt idx="8211">0.0035500000000183718</cx:pt>
          <cx:pt idx="8212">0.0077799999999967895</cx:pt>
          <cx:pt idx="8213">0.0060199999999781539</cx:pt>
          <cx:pt idx="8214">0.0063100000000133605</cx:pt>
          <cx:pt idx="8215">0.0053100000000085856</cx:pt>
          <cx:pt idx="8216">0.0067599999999856664</cx:pt>
          <cx:pt idx="8217">0.0039999999999906777</cx:pt>
          <cx:pt idx="8218">0.0051500000000146429</cx:pt>
          <cx:pt idx="8219">0.0091799999999864212</cx:pt>
          <cx:pt idx="8220">0.0012800000000083855</cx:pt>
          <cx:pt idx="8221">0.0098100000000158616</cx:pt>
          <cx:pt idx="8222">0.003189999999989368</cx:pt>
          <cx:pt idx="8223">0.008579999999994925</cx:pt>
          <cx:pt idx="8224">0.0045900000000074215</cx:pt>
          <cx:pt idx="8225">0.0058999999999969077</cx:pt>
          <cx:pt idx="8226">0.0079299999999875581</cx:pt>
          <cx:pt idx="8227">0.005870000000015807</cx:pt>
          <cx:pt idx="8228">0.0042899999999974625</cx:pt>
          <cx:pt idx="8229">0.0043499999999880856</cx:pt>
          <cx:pt idx="8230">0.0052200000000084401</cx:pt>
          <cx:pt idx="8231">0.0066099999999948977</cx:pt>
          <cx:pt idx="8232">0.0049500000000080036</cx:pt>
          <cx:pt idx="8233">0.0047399999999981901</cx:pt>
          <cx:pt idx="8234">0.008350000000007185</cx:pt>
          <cx:pt idx="8235">0.0023199999999974352</cx:pt>
          <cx:pt idx="8236">0.0056899999999870943</cx:pt>
          <cx:pt idx="8237">0.0081399999999973716</cx:pt>
          <cx:pt idx="8238">0.0048000000000172349</cx:pt>
          <cx:pt idx="8239">0.0076599999999871216</cx:pt>
          <cx:pt idx="8240">0.0051200000000051205</cx:pt>
          <cx:pt idx="8241">0.0063800000000071577</cx:pt>
          <cx:pt idx="8242">0.0048299999999983356</cx:pt>
          <cx:pt idx="8243">0.0071499999999957708</cx:pt>
          <cx:pt idx="8244">0.0055700000000058481</cx:pt>
          <cx:pt idx="8245">0.0075400000000058753</cx:pt>
          <cx:pt idx="8246">0.0031299999999987449</cx:pt>
          <cx:pt idx="8247">0.0043499999999880856</cx:pt>
          <cx:pt idx="8248">0.008530000000007476</cx:pt>
          <cx:pt idx="8249">0.0024099999999975807</cx:pt>
          <cx:pt idx="8250">0.009060000000005175</cx:pt>
          <cx:pt idx="8251">0.0015799999999899228</cx:pt>
          <cx:pt idx="8252">0.0073600000000055843</cx:pt>
          <cx:pt idx="8253">0.0050400000000081491</cx:pt>
          <cx:pt idx="8254">0.0072399999999959164</cx:pt>
          <cx:pt idx="8255">0.0073299999999960619</cx:pt>
          <cx:pt idx="8256">0.0076599999999871216</cx:pt>
          <cx:pt idx="8257">0.0041700000000162163</cx:pt>
          <cx:pt idx="8258">0.0093300000000056116</cx:pt>
          <cx:pt idx="8259">0.0031599999999798456</cx:pt>
          <cx:pt idx="8260">0.0056299999999964712</cx:pt>
          <cx:pt idx="8261">0.0079600000000255022</cx:pt>
          <cx:pt idx="8262">0.0030699999999797001</cx:pt>
          <cx:pt idx="8263">0.017220000000008895</cx:pt>
          <cx:pt idx="8264">0.021850000000000591</cx:pt>
          <cx:pt idx="8265">0.018180000000000973</cx:pt>
          <cx:pt idx="8266">0.011499999999983856</cx:pt>
          <cx:pt idx="8267">0.01234000000002311</cx:pt>
          <cx:pt idx="8268">0.0058099999999967622</cx:pt>
          <cx:pt idx="8269">0.0099299999999971078</cx:pt>
          <cx:pt idx="8270">0.0078100000000063119</cx:pt>
          <cx:pt idx="8271">0.010989999999992506</cx:pt>
          <cx:pt idx="8272">0.01018999999999437</cx:pt>
          <cx:pt idx="8273">0.0086799999999982447</cx:pt>
          <cx:pt idx="8274">0.0078900000000032833</cx:pt>
          <cx:pt idx="8275">0.007460000000008904</cx:pt>
          <cx:pt idx="8276">0.0063399999999944612</cx:pt>
          <cx:pt idx="8277">0.0084400000000073305</cx:pt>
          <cx:pt idx="8278">0.0038099999999872125</cx:pt>
          <cx:pt idx="8279">0.0069499999999891315</cx:pt>
          <cx:pt idx="8280">0.0058400000000062846</cx:pt>
          <cx:pt idx="8281">0.0059899999999970532</cx:pt>
          <cx:pt idx="8282">0.0073900000000151067</cx:pt>
          <cx:pt idx="8283">0.0037800000000061118</cx:pt>
          <cx:pt idx="8284">0.0061099999999782995</cx:pt>
          <cx:pt idx="8285">0.0066500000000075943</cx:pt>
          <cx:pt idx="8286">0.0049799999999891043</cx:pt>
          <cx:pt idx="8287">0.006700000000023465</cx:pt>
          <cx:pt idx="8288">0.0062899999999785905</cx:pt>
          <cx:pt idx="8289">0.0022300000000257114</cx:pt>
          <cx:pt idx="8290">0.0083799999999882857</cx:pt>
          <cx:pt idx="8291">0.0042300000000068394</cx:pt>
          <cx:pt idx="8292">0.0057199999999966167</cx:pt>
          <cx:pt idx="8293">0.004680000000007567</cx:pt>
          <cx:pt idx="8294">0.0058099999999967622</cx:pt>
          <cx:pt idx="8295">0.0053099999999801639</cx:pt>
          <cx:pt idx="8296">0.0066400000000044201</cx:pt>
          <cx:pt idx="8297">0.0025100000000009004</cx:pt>
          <cx:pt idx="8298">0.0077799999999967895</cx:pt>
          <cx:pt idx="8299">0.0040500000000065484</cx:pt>
          <cx:pt idx="8300">0.0051799999999957436</cx:pt>
          <cx:pt idx="8301">0.0050099999999986267</cx:pt>
          <cx:pt idx="8302">0.0033400000000085583</cx:pt>
          <cx:pt idx="8303">0.0065600000000074488</cx:pt>
          <cx:pt idx="8304">0.0042899999999974625</cx:pt>
          <cx:pt idx="8305">0.0038399999999967349</cx:pt>
          <cx:pt idx="8306">0.0077499999999872671</cx:pt>
          <cx:pt idx="8307">0.0031000000000176442</cx:pt>
          <cx:pt idx="8308">0.005390000000005557</cx:pt>
          <cx:pt idx="8309">0.005489999999980455</cx:pt>
          <cx:pt idx="8310">0.0041400000000066939</cx:pt>
          <cx:pt idx="8311">0.0044699999999977535</cx:pt>
          <cx:pt idx="8312">0.0064700000000073032</cx:pt>
          <cx:pt idx="8313">0.0027699999999981628</cx:pt>
          <cx:pt idx="8314">0.0061100000000067212</cx:pt>
          <cx:pt idx="8315">0.0041699999999877946</cx:pt>
          <cx:pt idx="8316">0.0058400000000062846</cx:pt>
          <cx:pt idx="8317">0.0057799999999872398</cx:pt>
          <cx:pt idx="8318">0.0034600000000182263</cx:pt>
          <cx:pt idx="8319">0.0037899999999808642</cx:pt>
          <cx:pt idx="8320">0.0050300000000049749</cx:pt>
          <cx:pt idx="8321">0.0048299999999983356</cx:pt>
          <cx:pt idx="8322">0.0045599999999978991</cx:pt>
          <cx:pt idx="8323">0.0045900000000074215</cx:pt>
          <cx:pt idx="8324">0.0022099999999909414</cx:pt>
          <cx:pt idx="8325">0.010370000000023083</cx:pt>
          <cx:pt idx="8326">0.00082999999997923624</cx:pt>
          <cx:pt idx="8327">0.0045900000000074215</cx:pt>
          <cx:pt idx="8328">0.0074799999999868305</cx:pt>
          <cx:pt idx="8329">0.00057000000001039552</cx:pt>
          <cx:pt idx="8330">0.0081900000000132422</cx:pt>
          <cx:pt idx="8331">0.0026900000000011914</cx:pt>
          <cx:pt idx="8332">0.0044999999999788542</cx:pt>
          <cx:pt idx="8333">0.0053300000000149339</cx:pt>
          <cx:pt idx="8334">0.0033099999999990359</cx:pt>
          <cx:pt idx="8335">0.0055999999999869488</cx:pt>
          <cx:pt idx="8336">0.0046499999999980446</cx:pt>
          <cx:pt idx="8337">0.0024999999999977263</cx:pt>
          <cx:pt idx="8338">0.0045300000000167984</cx:pt>
          <cx:pt idx="8339">0.0055499999999994998</cx:pt>
          <cx:pt idx="8340">0.0034200000000055297</cx:pt>
          <cx:pt idx="8341">0.0049799999999891043</cx:pt>
          <cx:pt idx="8342">0.003009999999989077</cx:pt>
          <cx:pt idx="8343">0.0052500000000179625</cx:pt>
          <cx:pt idx="8344">0.0053599999999960346</cx:pt>
          <cx:pt idx="8345">0.0032199999999988904</cx:pt>
          <cx:pt idx="8346">0.0049500000000080036</cx:pt>
          <cx:pt idx="8347">0.0043199999999785632</cx:pt>
          <cx:pt idx="8348">0.002680000000026439</cx:pt>
          <cx:pt idx="8349">0.0065599999999790271</cx:pt>
          <cx:pt idx="8350">0.001720000000005939</cx:pt>
          <cx:pt idx="8351">0.004860000000007858</cx:pt>
          <cx:pt idx="8352">0.0051899999999989177</cx:pt>
          <cx:pt idx="8353">0.0038099999999872125</cx:pt>
          <cx:pt idx="8354">0.0038800000000094315</cx:pt>
          <cx:pt idx="8355">0.0060799999999971988</cx:pt>
          <cx:pt idx="8356">0.00038000000000693035</cx:pt>
          <cx:pt idx="8357">0.0060799999999971988</cx:pt>
          <cx:pt idx="8358">0.0044100000000071304</cx:pt>
          <cx:pt idx="8359">0.0037599999999997635</cx:pt>
          <cx:pt idx="8360">0.0044699999999977535</cx:pt>
          <cx:pt idx="8361">0.0046199999999885222</cx:pt>
          <cx:pt idx="8362">0.003489999999999327</cx:pt>
          <cx:pt idx="8363">0.005210000000005266</cx:pt>
          <cx:pt idx="8364">0.0021500000000003183</cx:pt>
          <cx:pt idx="8365">0.0069399999999859574</cx:pt>
          <cx:pt idx="8366">0.0016400000000089676</cx:pt>
          <cx:pt idx="8367">0.0026500000000169166</cx:pt>
          <cx:pt idx="8368">0.0055199999999899774</cx:pt>
          <cx:pt idx="8369">0.0051799999999957436</cx:pt>
          <cx:pt idx="8370">0.0039400000000000546</cx:pt>
          <cx:pt idx="8371">0.003009999999989077</cx:pt>
          <cx:pt idx="8372">0.004379999999997608</cx:pt>
          <cx:pt idx="8373">0.0054500000000246018</cx:pt>
          <cx:pt idx="8374">0.0026499999999884949</cx:pt>
          <cx:pt idx="8375">0.0040600000000097225</cx:pt>
          <cx:pt idx="8376">0.0060199999999781539</cx:pt>
          <cx:pt idx="8377">0.0031000000000176442</cx:pt>
          <cx:pt idx="8378">0.0048500000000046839</cx:pt>
          <cx:pt idx="8379">0.0048599999999794363</cx:pt>
          <cx:pt idx="8380">0.0028599999999983083</cx:pt>
          <cx:pt idx="8381">0.0060200000000065756</cx:pt>
          <cx:pt idx="8382">0.0017899999999997362</cx:pt>
          <cx:pt idx="8383">0.0032199999999988904</cx:pt>
          <cx:pt idx="8384">0.0071499999999957708</cx:pt>
          <cx:pt idx="8385">0.0028000000000076852</cx:pt>
          <cx:pt idx="8386">0.0021199999999907959</cx:pt>
          <cx:pt idx="8387">0.0059000000000253294</cx:pt>
          <cx:pt idx="8388">0.0043199999999785632</cx:pt>
          <cx:pt idx="8389">0.0055700000000058481</cx:pt>
          <cx:pt idx="8390">0.002299999999991087</cx:pt>
          <cx:pt idx="8391">0.0040500000000065484</cx:pt>
          <cx:pt idx="8392">0.0038200000000188084</cx:pt>
          <cx:pt idx="8393">0.0051499999999862212</cx:pt>
          <cx:pt idx="8394">0.0042899999999974625</cx:pt>
          <cx:pt idx="8395">0.0058500000000094587</cx:pt>
          <cx:pt idx="8396">0.00020000000000663931</cx:pt>
          <cx:pt idx="8397">0.0050699999999892498</cx:pt>
          <cx:pt idx="8398">0.0055999999999869488</cx:pt>
          <cx:pt idx="8399">0.0032800000000179352</cx:pt>
          <cx:pt idx="8400">0.0034599999999898046</cx:pt>
          <cx:pt idx="8401">0.0032500000000084128</cx:pt>
          <cx:pt idx="8402">0.0056299999999964712</cx:pt>
          <cx:pt idx="8403">0.0028599999999983083</cx:pt>
          <cx:pt idx="8404">0.0049799999999891043</cx:pt>
          <cx:pt idx="8405">0.0035700000000247201</cx:pt>
          <cx:pt idx="8406">0.0037599999999997635</cx:pt>
          <cx:pt idx="8407">0.0010099999999795273</cx:pt>
          <cx:pt idx="8408">0.0075400000000058753</cx:pt>
          <cx:pt idx="8409">0.0035799999999994725</cx:pt>
          <cx:pt idx="8410">0.0020800000000065211</cx:pt>
          <cx:pt idx="8411">0.0048299999999983356</cx:pt>
          <cx:pt idx="8412">0.0015500000000088221</cx:pt>
          <cx:pt idx="8413">0.0064699999999788815</cx:pt>
          <cx:pt idx="8414">0.0032199999999988904</cx:pt>
          <cx:pt idx="8415">0.0027699999999981628</cx:pt>
          <cx:pt idx="8416">0.0036400000000185173</cx:pt>
          <cx:pt idx="8417">0.0034799999999961528</cx:pt>
          <cx:pt idx="8418">0.002659999999991669</cx:pt>
          <cx:pt idx="8419">0.0054499999999961801</cx:pt>
          <cx:pt idx="8420">0.0021399999999971442</cx:pt>
          <cx:pt idx="8421">0.0046500000000264663</cx:pt>
          <cx:pt idx="8422">0.003489999999999327</cx:pt>
          <cx:pt idx="8423">0.0023599999999817101</cx:pt>
          <cx:pt idx="8424">0.0072100000000148157</cx:pt>
          <cx:pt idx="8425">0.00023999999999091415</cx:pt>
          <cx:pt idx="8426">0.0027699999999981628</cx:pt>
          <cx:pt idx="8427">0.0057799999999872398</cx:pt>
          <cx:pt idx="8428">0.0031000000000176442</cx:pt>
          <cx:pt idx="8429">0.0037800000000061118</cx:pt>
          <cx:pt idx="8430">0.00036000000000058208</cx:pt>
          <cx:pt idx="8431">0.0064399999999977808</cx:pt>
          <cx:pt idx="8432">0.0019700000000000273</cx:pt>
          <cx:pt idx="8433">0.0051799999999957436</cx:pt>
          <cx:pt idx="8434">0.0028000000000076852</cx:pt>
          <cx:pt idx="8435">0.0056599999999775719</cx:pt>
          <cx:pt idx="8436">0.0014400000000023283</cx:pt>
          <cx:pt idx="8437">0.0028599999999983083</cx:pt>
          <cx:pt idx="8438">0.0049700000000143518</cx:pt>
          <cx:pt idx="8439">0.0030999999999892225</cx:pt>
          <cx:pt idx="8440">0.0047399999999981901</cx:pt>
          <cx:pt idx="8441">0.0009300000000109776</cx:pt>
          <cx:pt idx="8442">0.0032999999999958618</cx:pt>
          <cx:pt idx="8443">0.0050099999999986267</cx:pt>
          <cx:pt idx="8444">0.0020900000000096952</cx:pt>
          <cx:pt idx="8445">0.004500000000007276</cx:pt>
          <cx:pt idx="8446">0.0034499999999866304</cx:pt>
          <cx:pt idx="8447">0.0017300000000091131</cx:pt>
          <cx:pt idx="8448">0.0045899999999789998</cx:pt>
          <cx:pt idx="8449">0.001310000000017908</cx:pt>
          <cx:pt idx="8450">0.0029199999999889314</cx:pt>
          <cx:pt idx="8451">0.0050099999999986267</cx:pt>
          <cx:pt idx="8452">0.0016400000000089676</cx:pt>
          <cx:pt idx="8453">0.004680000000007567</cx:pt>
          <cx:pt idx="8454">0.0035699999999962984</cx:pt>
          <cx:pt idx="8455">0.0004500000000007276</cx:pt>
          <cx:pt idx="8456">0.0057500000000061391</cx:pt>
          <cx:pt idx="8457">0.0004799999999818283</cx:pt>
          <cx:pt idx="8458">0.0051899999999989177</cx:pt>
          <cx:pt idx="8459">0.0033300000000053842</cx:pt>
          <cx:pt idx="8460">0.0016099999999994452</cx:pt>
          <cx:pt idx="8461">0.0034300000000087039</cx:pt>
          <cx:pt idx="8462">0.0032199999999988904</cx:pt>
          <cx:pt idx="8463">0.0014599999999802549</cx:pt>
          <cx:pt idx="8464">0.0049500000000080036</cx:pt>
          <cx:pt idx="8465">0.0031299999999987449</cx:pt>
          <cx:pt idx="8466">0.00083000000000765795</cx:pt>
          <cx:pt idx="8467">0.0037299999999902411</cx:pt>
          <cx:pt idx="8468">0.0037499999999965894</cx:pt>
          <cx:pt idx="8469">0.001490000000018199</cx:pt>
          <cx:pt idx="8470">0.0037899999999808642</cx:pt>
          <cx:pt idx="8471">0.0013399999999990087</cx:pt>
          <cx:pt idx="8472">0.0054200000000150794</cx:pt>
          <cx:pt idx="8473">0.0031299999999987449</cx:pt>
          <cx:pt idx="8474">0.00039000000001010449</cx:pt>
          <cx:pt idx="8475">0.0043199999999785632</cx:pt>
          <cx:pt idx="8476">0.0021100000000160435</cx:pt>
          <cx:pt idx="8477">0.0020899999999812735</cx:pt>
          <cx:pt idx="8478">0.0046200000000169439</cx:pt>
          <cx:pt idx="8479">0.0019100000000094042</cx:pt>
          <cx:pt idx="8480">0.0041699999999877946</cx:pt>
          <cx:pt idx="8481">0.0013099999999894862</cx:pt>
          <cx:pt idx="8482">0.0026500000000169166</cx:pt>
          <cx:pt idx="8483">0.0050399999999797274</cx:pt>
          <cx:pt idx="8484">0.0017300000000091131</cx:pt>
          <cx:pt idx="8485">0.0045599999999978991</cx:pt>
          <cx:pt idx="8486">0.0017600000000186355</cx:pt>
          <cx:pt idx="8487">0.0020199999999874763</cx:pt>
          <cx:pt idx="8488">0.0038499999999999091</cx:pt>
          <cx:pt idx="8489">0.0021999999999877673</cx:pt>
          <cx:pt idx="8490">0.0024200000000007549</cx:pt>
          <cx:pt idx="8491">0.004680000000007567</cx:pt>
          <cx:pt idx="8492">0.0012200000000177624</cx:pt>
          <cx:pt idx="8493">0.0022899999999879128</cx:pt>
          <cx:pt idx="8494">0.0047999999999888132</cx:pt>
          <cx:pt idx="8495">0.00060000000001991793</cx:pt>
          <cx:pt idx="8496">0.0021699999999782449</cx:pt>
          <cx:pt idx="8497">0.0043500000000165073</cx:pt>
          <cx:pt idx="8498">0.0004500000000007276</cx:pt>
          <cx:pt idx="8499">0.0044699999999977535</cx:pt>
          <cx:pt idx="8500">0.0023899999999912325</cx:pt>
          <cx:pt idx="8501">0.0012499999999988631</cx:pt>
          <cx:pt idx="8502">0.0038700000000062573</cx:pt>
          <cx:pt idx="8503">0</cx:pt>
          <cx:pt idx="8504">0.004500000000007276</cx:pt>
          <cx:pt idx="8505">0.0037599999999997635</cx:pt>
          <cx:pt idx="8506">0</cx:pt>
          <cx:pt idx="8507">0.0038099999999872125</cx:pt>
          <cx:pt idx="8508">0.0024999999999977263</cx:pt>
          <cx:pt idx="8509">0.0023000000000195087</cx:pt>
          <cx:pt idx="8510">0.0020899999999812735</cx:pt>
          <cx:pt idx="8511">0.00052999999999769898</cx:pt>
          <cx:pt idx="8512">0.0051300000000082946</cx:pt>
          <cx:pt idx="8513">0.0010399999999890497</cx:pt>
          <cx:pt idx="8514">0.0041700000000162163</cx:pt>
          <cx:pt idx="8515">0.0014299999999991542</cx:pt>
          <cx:pt idx="8516">0.0014899999999897773</cx:pt>
          <cx:pt idx="8517">0.0020000000000095497</cx:pt>
          <cx:pt idx="8518">0.0033099999999990359</cx:pt>
          <cx:pt idx="8519">0.0023799999999880583</cx:pt>
          <cx:pt idx="8520">0.0038200000000188084</cx:pt>
          <cx:pt idx="8521">0.00076999999998861313</cx:pt>
          <cx:pt idx="8522">0.0016699999999900683</cx:pt>
          <cx:pt idx="8523">0.003669999999999618</cx:pt>
          <cx:pt idx="8524">0.00041000000001645276</cx:pt>
          <cx:pt idx="8525">0.002659999999991669</cx:pt>
          <cx:pt idx="8526">0.0035400000000151977</cx:pt>
          <cx:pt idx="8527">0</cx:pt>
          <cx:pt idx="8528">0.004379999999997608</cx:pt>
          <cx:pt idx="8529">0</cx:pt>
          <cx:pt idx="8530">0.003189999999989368</cx:pt>
          <cx:pt idx="8531">0.0013399999999990087</cx:pt>
          <cx:pt idx="8532">0.0032199999999988904</cx:pt>
          <cx:pt idx="8533">0.0010800000000017462</cx:pt>
          <cx:pt idx="8534">0.0046399999999948704</cx:pt>
          <cx:pt idx="8535">0</cx:pt>
          <cx:pt idx="8536">0.0037599999999997635</cx:pt>
          <cx:pt idx="8537">0</cx:pt>
          <cx:pt idx="8538">0.0024099999999975807</cx:pt>
          <cx:pt idx="8539">0.0030700000000081218</cx:pt>
          <cx:pt idx="8540">0.0016999999999995907</cx:pt>
          <cx:pt idx="8541">0.0019100000000094042</cx:pt>
          <cx:pt idx="8542">0.003369999999989659</cx:pt>
          <cx:pt idx="8543">0</cx:pt>
          <cx:pt idx="8544">0.0048000000000172349</cx:pt>
          <cx:pt idx="8545">0.00079999999999813554</cx:pt>
          <cx:pt idx="8546">5.999999999062311e-05</cx:pt>
          <cx:pt idx="8547">0.0045299999999883767</cx:pt>
          <cx:pt idx="8548">0.0015199999999992997</cx:pt>
          <cx:pt idx="8549">0.0011000000000080945</cx:pt>
          <cx:pt idx="8550">0.0034599999999898046</cx:pt>
          <cx:pt idx="8551">0</cx:pt>
          <cx:pt idx="8552">0.0028000000000076852</cx:pt>
          <cx:pt idx="8553">0.00086999999999193278</cx:pt>
          <cx:pt idx="8554">0.0023200000000258569</cx:pt>
          <cx:pt idx="8555">0.003489999999999327</cx:pt>
          <cx:pt idx="8556">0</cx:pt>
          <cx:pt idx="8557">0.0010399999999890497</cx:pt>
          <cx:pt idx="8558">0.0016999999999995907</cx:pt>
          <cx:pt idx="8559">0.0018200000000092587</cx:pt>
          <cx:pt idx="8560">0.0025599999999883494</cx:pt>
          <cx:pt idx="8561">0</cx:pt>
          <cx:pt idx="8562">0.0036399999999900956</cx:pt>
          <cx:pt idx="8563">0.0015199999999992997</cx:pt>
          <cx:pt idx="8564">0.00062000000002626621</cx:pt>
          <cx:pt idx="8565">0.0030999999999892225</cx:pt>
          <cx:pt idx="8566">0.0020600000000001728</cx:pt>
          <cx:pt idx="8567">0</cx:pt>
          <cx:pt idx="8568">0.0017899999999997362</cx:pt>
          <cx:pt idx="8569">0.00049999999998817657</cx:pt>
          <cx:pt idx="8570">0.0024800000000197997</cx:pt>
          <cx:pt idx="8571">0.0013999999999896318</cx:pt>
          <cx:pt idx="8572">0.0013999999999896318</cx:pt>
          <cx:pt idx="8573">0.0018400000000156069</cx:pt>
          <cx:pt idx="8574">0.0021500000000003183</cx:pt>
          <cx:pt idx="8575">0</cx:pt>
          <cx:pt idx="8576">0.00027000000000043656</cx:pt>
          <cx:pt idx="8577">0.004860000000007858</cx:pt>
          <cx:pt idx="8578">0</cx:pt>
          <cx:pt idx="8579">0.0026199999999789725</cx:pt>
          <cx:pt idx="8580">0</cx:pt>
          <cx:pt idx="8581">0.00021000000000981345</cx:pt>
          <cx:pt idx="8582">0.0018200000000092587</cx:pt>
          <cx:pt idx="8583">4.9999999987448973e-05</cx:pt>
          <cx:pt idx="8584">0.0029900000000111504</cx:pt>
          <cx:pt idx="8585">0.0010099999999795273</cx:pt>
          <cx:pt idx="8586">0</cx:pt>
          <cx:pt idx="8587">0.00079999999999813554</cx:pt>
          <cx:pt idx="8588">3.000000000952241e-05</cx:pt>
          <cx:pt idx="8589">0.0018499999999903594</cx:pt>
          <cx:pt idx="8590">0.00075000000001068656</cx:pt>
          <cx:pt idx="8591">0</cx:pt>
          <cx:pt idx="8592">0.0041699999999877946</cx:pt>
          <cx:pt idx="8593">0</cx:pt>
          <cx:pt idx="8594">0</cx:pt>
          <cx:pt idx="8595">0.002500000000026148</cx:pt>
          <cx:pt idx="8596">0</cx:pt>
          <cx:pt idx="8597">0</cx:pt>
          <cx:pt idx="8598">0</cx:pt>
          <cx:pt idx="8599">0.00059999999999149622</cx:pt>
          <cx:pt idx="8600">0.0014299999999991542</cx:pt>
          <cx:pt idx="8601">0.00065000000000736691</cx:pt>
          <cx:pt idx="8602">0</cx:pt>
          <cx:pt idx="8603">0.0020600000000001728</cx:pt>
          <cx:pt idx="8604">0</cx:pt>
          <cx:pt idx="8605">0.00014999999999076863</cx:pt>
          <cx:pt idx="8606">0.0013399999999990087</cx:pt>
          <cx:pt idx="8607">0.00059999999999149622</cx:pt>
          <cx:pt idx="8608">0</cx:pt>
          <cx:pt idx="8609">0.0014299999999991542</cx:pt>
          <cx:pt idx="8610">0</cx:pt>
          <cx:pt idx="8611">0.0011599999999987176</cx:pt>
          <cx:pt idx="8612">0.00030000000000995897</cx:pt>
          <cx:pt idx="8613">0</cx:pt>
          <cx:pt idx="8614">0.0018699999999967076</cx:pt>
          <cx:pt idx="8615">0</cx:pt>
          <cx:pt idx="8616">0.00084000000001083208</cx:pt>
          <cx:pt idx="8617">0.00038999999998168278</cx:pt>
          <cx:pt idx="8618">0.00119000000000824</cx:pt>
          <cx:pt idx="8619">0.0012499999999988631</cx:pt>
          <cx:pt idx="8620">0</cx:pt>
          <cx:pt idx="8621">0.0020900000000096952</cx:pt>
          <cx:pt idx="8622">0</cx:pt>
          <cx:pt idx="8623">0.0013999999999896318</cx:pt>
          <cx:pt idx="8624">5.999999999062311e-05</cx:pt>
          <cx:pt idx="8625">0.00238000000001648</cx:pt>
          <cx:pt idx="8626">0</cx:pt>
          <cx:pt idx="8627">0.00086999999999193278</cx:pt>
          <cx:pt idx="8628">0.00050000000001659828</cx:pt>
          <cx:pt idx="8629">0.0020299999999906504</cx:pt>
          <cx:pt idx="8630">0</cx:pt>
          <cx:pt idx="8631">0.00067999999998846761</cx:pt>
          <cx:pt idx="8632">0.0014600000000086766</cx:pt>
          <cx:pt idx="8633">0.00063000000000101863</cx:pt>
          <cx:pt idx="8634">0.0012800000000083855</cx:pt>
          <cx:pt idx="8635">0.0013999999999896318</cx:pt>
          <cx:pt idx="8636">0.0012499999999988631</cx:pt>
          <cx:pt idx="8637">0.0004500000000007276</cx:pt>
          <cx:pt idx="8638">0.0035499999999899501</cx:pt>
          <cx:pt idx="8639">0</cx:pt>
          <cx:pt idx="8640">0.001490000000018199</cx:pt>
          <cx:pt idx="8641">0.00070999999999799002</cx:pt>
          <cx:pt idx="8642">0.0013399999999990087</cx:pt>
          <cx:pt idx="8643">0.0034300000000087039</cx:pt>
          <cx:pt idx="8644">0</cx:pt>
          <cx:pt idx="8645">0.0024699999999882039</cx:pt>
          <cx:pt idx="8646">0.0009300000000109776</cx:pt>
          <cx:pt idx="8647">5.999999999062311e-05</cx:pt>
          <cx:pt idx="8648">0.0023199999999974352</cx:pt>
          <cx:pt idx="8649">0.0017300000000091131</cx:pt>
          <cx:pt idx="8650">0.00027000000000043656</cx:pt>
          <cx:pt idx="8651">0.0020899999999812735</cx:pt>
          <cx:pt idx="8652">0</cx:pt>
          <cx:pt idx="8653">0.0020499999999969987</cx:pt>
          <cx:pt idx="8654">0.0030400000000270211</cx:pt>
          <cx:pt idx="8655">2.99999999811007e-05</cx:pt>
          <cx:pt idx="8656">0.0018500000000187811</cx:pt>
          <cx:pt idx="8657">0.0021199999999907959</cx:pt>
          <cx:pt idx="8658">0.0015999999999962711</cx:pt>
          <cx:pt idx="8659">0.0011700000000018917</cx:pt>
          <cx:pt idx="8660">0.0022899999999879128</cx:pt>
          <cx:pt idx="8661">0</cx:pt>
          <cx:pt idx="8662">0.0031299999999987449</cx:pt>
          <cx:pt idx="8663">0</cx:pt>
          <cx:pt idx="8664">0.00033000000001948138</cx:pt>
          <cx:pt idx="8665">0.0029199999999889314</cx:pt>
          <cx:pt idx="8666">0</cx:pt>
          <cx:pt idx="8667">0.0033099999999990359</cx:pt>
          <cx:pt idx="8668">0</cx:pt>
          <cx:pt idx="8669">0.00021000000000981345</cx:pt>
          <cx:pt idx="8670">0.00020000000000663931</cx:pt>
          <cx:pt idx="8671">0.00018000000000029104</cx:pt>
          <cx:pt idx="8672">0.0020600000000001728</cx:pt>
          <cx:pt idx="8673">0.00062999999997259692</cx:pt>
          <cx:pt idx="8674">0</cx:pt>
          <cx:pt idx="8675">0.0024100000000260025</cx:pt>
          <cx:pt idx="8676">0</cx:pt>
          <cx:pt idx="8677">0.002179999999981419</cx:pt>
          <cx:pt idx="8678">0.00086000000001718035</cx:pt>
          <cx:pt idx="8679">9.0000000000145519e-05</cx:pt>
          <cx:pt idx="8680">0.00091999999997938176</cx:pt>
          <cx:pt idx="8681">0</cx:pt>
          <cx:pt idx="8682">0.0023000000000195087</cx:pt>
          <cx:pt idx="8683">0</cx:pt>
          <cx:pt idx="8684">0.0012499999999988631</cx:pt>
          <cx:pt idx="8685">0</cx:pt>
          <cx:pt idx="8686">0.00032999999999105967</cx:pt>
          <cx:pt idx="8687">0</cx:pt>
          <cx:pt idx="8688">0.0010699999999985721</cx:pt>
          <cx:pt idx="8689">0.00012000000000966793</cx:pt>
          <cx:pt idx="8690">0</cx:pt>
          <cx:pt idx="8691">0</cx:pt>
          <cx:pt idx="8692">0.00011999999998124622</cx:pt>
          <cx:pt idx="8693">0</cx:pt>
          <cx:pt idx="8694">0.0015500000000088221</cx:pt>
          <cx:pt idx="8695">0</cx:pt>
          <cx:pt idx="8696">0</cx:pt>
          <cx:pt idx="8697">0.00074000000000751243</cx:pt>
          <cx:pt idx="8698">0</cx:pt>
          <cx:pt idx="8699">0.0004799999999818283</cx:pt>
          <cx:pt idx="8700">0</cx:pt>
          <cx:pt idx="8701">0</cx:pt>
          <cx:pt idx="8702">0.0011599999999987176</cx:pt>
          <cx:pt idx="8703">0</cx:pt>
          <cx:pt idx="8704">0.0012500000000272848</cx:pt>
          <cx:pt idx="8705">0</cx:pt>
          <cx:pt idx="8706">0</cx:pt>
          <cx:pt idx="8707">0</cx:pt>
          <cx:pt idx="8708">0</cx:pt>
          <cx:pt idx="8709">0</cx:pt>
          <cx:pt idx="8710">0</cx:pt>
          <cx:pt idx="8711">0</cx:pt>
          <cx:pt idx="8712">0</cx:pt>
          <cx:pt idx="8713">0</cx:pt>
          <cx:pt idx="8714">0</cx:pt>
          <cx:pt idx="8715">0</cx:pt>
          <cx:pt idx="8716">0</cx:pt>
          <cx:pt idx="8717">0</cx:pt>
          <cx:pt idx="8718">0</cx:pt>
          <cx:pt idx="8719">0</cx:pt>
          <cx:pt idx="8720">0</cx:pt>
          <cx:pt idx="8721">0</cx:pt>
          <cx:pt idx="8722">0</cx:pt>
          <cx:pt idx="8723">0</cx:pt>
          <cx:pt idx="8724">0</cx:pt>
          <cx:pt idx="8725">0</cx:pt>
          <cx:pt idx="8726">0</cx:pt>
          <cx:pt idx="8727">0</cx:pt>
          <cx:pt idx="8728">0</cx:pt>
          <cx:pt idx="8729">0</cx:pt>
          <cx:pt idx="8730">0</cx:pt>
          <cx:pt idx="8731">0</cx:pt>
          <cx:pt idx="8732">0</cx:pt>
          <cx:pt idx="8733">0</cx:pt>
          <cx:pt idx="8734">0</cx:pt>
          <cx:pt idx="8735">0</cx:pt>
          <cx:pt idx="8736">0</cx:pt>
          <cx:pt idx="8737">0</cx:pt>
          <cx:pt idx="8738">0</cx:pt>
          <cx:pt idx="8739">0</cx:pt>
          <cx:pt idx="8740">0</cx:pt>
          <cx:pt idx="8741">0.00089000000002670276</cx:pt>
          <cx:pt idx="8742">0</cx:pt>
          <cx:pt idx="8743">0</cx:pt>
          <cx:pt idx="8744">5.999999999062311e-05</cx:pt>
          <cx:pt idx="8745">0.0020000000000095497</cx:pt>
          <cx:pt idx="8746">0</cx:pt>
          <cx:pt idx="8747">0</cx:pt>
          <cx:pt idx="8748">0</cx:pt>
          <cx:pt idx="8749">0.0023799999999880583</cx:pt>
          <cx:pt idx="8750">0</cx:pt>
          <cx:pt idx="8751">3.000000000952241e-05</cx:pt>
          <cx:pt idx="8752">9.0000000000145519e-05</cx:pt>
          <cx:pt idx="8753">0.00011999999998124622</cx:pt>
          <cx:pt idx="8754">0.0018200000000092587</cx:pt>
          <cx:pt idx="8755">0.0011599999999987176</cx:pt>
          <cx:pt idx="8756">0</cx:pt>
          <cx:pt idx="8757">0.0011299999999891952</cx:pt>
          <cx:pt idx="8758">0</cx:pt>
          <cx:pt idx="8759">0.00099000000000160071</cx:pt>
          <cx:pt idx="8760">0</cx:pt>
          <cx:pt idx="8761">0.00038000000000693035</cx:pt>
          <cx:pt idx="8762">0.00077999999999178726</cx:pt>
          <cx:pt idx="8763">0.0025300000000072487</cx:pt>
          <cx:pt idx="8764">0</cx:pt>
          <cx:pt idx="8765">0.0018499999999903594</cx:pt>
          <cx:pt idx="8766">0</cx:pt>
          <cx:pt idx="8767">0.0011000000000080945</cx:pt>
          <cx:pt idx="8768">0</cx:pt>
          <cx:pt idx="8769">0.0010400000000174714</cx:pt>
          <cx:pt idx="8770">0.00011999999998124622</cx:pt>
          <cx:pt idx="8771">0.00024000000001933586</cx:pt>
          <cx:pt idx="8772">0.0004799999999818283</cx:pt>
          <cx:pt idx="8773">0.0014600000000086766</cx:pt>
          <cx:pt idx="8774">0</cx:pt>
          <cx:pt idx="8775">0.0027699999999981628</cx:pt>
          <cx:pt idx="8776">0</cx:pt>
          <cx:pt idx="8777">0</cx:pt>
          <cx:pt idx="8778">0.0014600000000086766</cx:pt>
          <cx:pt idx="8779">0.00032999999999105967</cx:pt>
          <cx:pt idx="8780">0.0006199999999978445</cx:pt>
          <cx:pt idx="8781">0.0012299999999925149</cx:pt>
          <cx:pt idx="8782">0.00083000000000765795</cx:pt>
          <cx:pt idx="8783">0.0013099999999894862</cx:pt>
          <cx:pt idx="8784">0.00027000000000043656</cx:pt>
          <cx:pt idx="8785">0.0011000000000080945</cx:pt>
          <cx:pt idx="8786">0.0016099999999994452</cx:pt>
          <cx:pt idx="8787">0</cx:pt>
          <cx:pt idx="8788">0.003189999999989368</cx:pt>
          <cx:pt idx="8789">0</cx:pt>
          <cx:pt idx="8790">0</cx:pt>
          <cx:pt idx="8791">0.0020900000000096952</cx:pt>
          <cx:pt idx="8792">0</cx:pt>
          <cx:pt idx="8793">0.0027100000000075397</cx:pt>
          <cx:pt idx="8794">0</cx:pt>
          <cx:pt idx="8795">0.00063000000000101863</cx:pt>
          <cx:pt idx="8796">0.0030399999999985994</cx:pt>
          <cx:pt idx="8797">0</cx:pt>
          <cx:pt idx="8798">0</cx:pt>
          <cx:pt idx="8799">0.0027399999999886404</cx:pt>
          <cx:pt idx="8800">0</cx:pt>
          <cx:pt idx="8801">0.0024099999999975807</cx:pt>
          <cx:pt idx="8802">0.0011300000000176169</cx:pt>
          <cx:pt idx="8803">0.0009599999999920783</cx:pt>
          <cx:pt idx="8804">0.0018699999999967076</cx:pt>
          <cx:pt idx="8805">0.00012000000000966793</cx:pt>
          <cx:pt idx="8806">0.0014299999999991542</cx:pt>
          <cx:pt idx="8807">0.0016400000000089676</cx:pt>
          <cx:pt idx="8808">0.0012299999999925149</cx:pt>
          <cx:pt idx="8809">0</cx:pt>
          <cx:pt idx="8810">0.0038399999999967349</cx:pt>
          <cx:pt idx="8811">0</cx:pt>
          <cx:pt idx="8812">0.0016999999999995907</cx:pt>
          <cx:pt idx="8813">3.000000000952241e-05</cx:pt>
          <cx:pt idx="8814">0.00091999999997938176</cx:pt>
          <cx:pt idx="8815">0.0033700000000180808</cx:pt>
          <cx:pt idx="8816">0</cx:pt>
          <cx:pt idx="8817">0.0013399999999990087</cx:pt>
          <cx:pt idx="8818">0.00090000000000145519</cx:pt>
          <cx:pt idx="8819">0.0015999999999962711</cx:pt>
          <cx:pt idx="8820">0.0011700000000018917</cx:pt>
          <cx:pt idx="8821">0.0018099999999776628</cx:pt>
          <cx:pt idx="8822">0.00012000000000966793</cx:pt>
          <cx:pt idx="8823">0.0041200000000003456</cx:pt>
          <cx:pt idx="8824">0</cx:pt>
          <cx:pt idx="8825">0.0018699999999967076</cx:pt>
          <cx:pt idx="8826">0</cx:pt>
          <cx:pt idx="8827">0</cx:pt>
          <cx:pt idx="8828">0.0028900000000078307</cx:pt>
          <cx:pt idx="8829">0.002479999999991378</cx:pt>
          <cx:pt idx="8830">0.0005900000000167438</cx:pt>
          <cx:pt idx="8831">0.0013500000000021828</cx:pt>
          <cx:pt idx="8832">0.00067999999998846761</cx:pt>
          <cx:pt idx="8833">0.0035799999999994725</cx:pt>
          <cx:pt idx="8834">0.0014600000000086766</cx:pt>
          <cx:pt idx="8835">0</cx:pt>
          <cx:pt idx="8836">0.0035699999999962984</cx:pt>
          <cx:pt idx="8837">0</cx:pt>
          <cx:pt idx="8838">0.0018799999999998818</cx:pt>
          <cx:pt idx="8839">0.0014600000000086766</cx:pt>
          <cx:pt idx="8840">2.99999999811007e-05</cx:pt>
          <cx:pt idx="8841">0.0027699999999981628</cx:pt>
          <cx:pt idx="8842">0.00069000000002006345</cx:pt>
          <cx:pt idx="8843">0.0019099999999809825</cx:pt>
          <cx:pt idx="8844">0.0025300000000072487</cx:pt>
          <cx:pt idx="8845">0</cx:pt>
          <cx:pt idx="8846">0.0033999999999991815</cx:pt>
          <cx:pt idx="8847">5.999999999062311e-05</cx:pt>
          <cx:pt idx="8848">0.00038000000000693035</cx:pt>
          <cx:pt idx="8849">0.0039400000000000546</cx:pt>
          <cx:pt idx="8850">0.0012800000000083855</cx:pt>
          <cx:pt idx="8851">0.0020299999999906504</cx:pt>
          <cx:pt idx="8852">0.001490000000018199</cx:pt>
          <cx:pt idx="8853">0.0001699999999971169</cx:pt>
          <cx:pt idx="8854">0.0025100000000009004</cx:pt>
          <cx:pt idx="8855">0.0019700000000000273</cx:pt>
          <cx:pt idx="8856">0</cx:pt>
          <cx:pt idx="8857">0.0037499999999965894</cx:pt>
          <cx:pt idx="8858">2.99999999811007e-05</cx:pt>
          <cx:pt idx="8859">0.0014000000000180535</cx:pt>
          <cx:pt idx="8860">0.0027399999999886404</cx:pt>
          <cx:pt idx="8861">0.0015500000000088221</cx:pt>
          <cx:pt idx="8862">0.0026799999999980173</cx:pt>
          <cx:pt idx="8863">0.0011999999999829924</cx:pt>
          <cx:pt idx="8864">0.00098000000002684828</cx:pt>
          <cx:pt idx="8865">0.003489999999999327</cx:pt>
          <cx:pt idx="8866">9.0000000000145519e-05</cx:pt>
          <cx:pt idx="8867">0.0013999999999896318</cx:pt>
          <cx:pt idx="8868">0.0026499999999884949</cx:pt>
          <cx:pt idx="8869">3.000000000952241e-05</cx:pt>
          <cx:pt idx="8870">0.0037499999999965894</cx:pt>
          <cx:pt idx="8871">0.0030399999999985994</cx:pt>
          <cx:pt idx="8872">0.00039000000001010449</cx:pt>
          <cx:pt idx="8873">0.0028900000000078307</cx:pt>
          <cx:pt idx="8874">0.0011099999999828469</cx:pt>
          <cx:pt idx="8875">0.0022900000000163345</cx:pt>
          <cx:pt idx="8876">0.0027699999999981628</cx:pt>
          <cx:pt idx="8877">0.00036000000000058208</cx:pt>
          <cx:pt idx="8878">0.0031599999999798456</cx:pt>
          <cx:pt idx="8879">0.0024700000000166256</cx:pt>
          <cx:pt idx="8880">0.0012799999999799638</cx:pt>
          <cx:pt idx="8881">0.0033999999999991815</cx:pt>
          <cx:pt idx="8882">0.0011600000000271393</cx:pt>
          <cx:pt idx="8883">0.0028299999999887859</cx:pt>
          <cx:pt idx="8884">0.0031299999999987449</cx:pt>
          <cx:pt idx="8885">0.0011399999999923693</cx:pt>
          <cx:pt idx="8886">0.0024999999999977263</cx:pt>
          <cx:pt idx="8887">0.0017899999999997362</cx:pt>
          <cx:pt idx="8888">0.00077000000001703484</cx:pt>
          <cx:pt idx="8889">0.0032199999999988904</cx:pt>
          <cx:pt idx="8890">0.0021500000000003183</cx:pt>
          <cx:pt idx="8891">0.0022899999999879128</cx:pt>
          <cx:pt idx="8892">0.0032500000000084128</cx:pt>
          <cx:pt idx="8893">0</cx:pt>
          <cx:pt idx="8894">0.0035499999999899501</cx:pt>
          <cx:pt idx="8895">0.0016099999999994452</cx:pt>
          <cx:pt idx="8896">0.0019300000000157524</cx:pt>
          <cx:pt idx="8897">0.0029199999999889314</cx:pt>
          <cx:pt idx="8898">0</cx:pt>
          <cx:pt idx="8899">0.0037000000000091404</cx:pt>
          <cx:pt idx="8900">0.0035199999999804277</cx:pt>
          <cx:pt idx="8901">0</cx:pt>
          <cx:pt idx="8902">0.0036300000000153432</cx:pt>
          <cx:pt idx="8903">0.0016699999999900683</cx:pt>
          <cx:pt idx="8904">0.0015800000000183445</cx:pt>
          <cx:pt idx="8905">0.0045899999999789998</cx:pt>
          <cx:pt idx="8906">0.00015000000001919034</cx:pt>
          <cx:pt idx="8907">0.0022599999999783904</cx:pt>
          <cx:pt idx="8908">0.002780000000001337</cx:pt>
          <cx:pt idx="8909">0.0014000000000180535</cx:pt>
          <cx:pt idx="8910">0.0036000000000058208</cx:pt>
          <cx:pt idx="8911">0.0020899999999812735</cx:pt>
          <cx:pt idx="8912">0.002200000000016189</cx:pt>
          <cx:pt idx="8913">0.0026299999999821466</cx:pt>
          <cx:pt idx="8914">0.0013700000000085311</cx:pt>
          <cx:pt idx="8915">0.0038099999999872125</cx:pt>
          <cx:pt idx="8916">0.00119000000000824</cx:pt>
          <cx:pt idx="8917">0.002659999999991669</cx:pt>
          <cx:pt idx="8918">0.0030700000000081218</cx:pt>
          <cx:pt idx="8919">0.0012499999999988631</cx:pt>
          <cx:pt idx="8920">0.0024999999999977263</cx:pt>
          <cx:pt idx="8921">0.0032199999999988904</cx:pt>
          <cx:pt idx="8922">0.0021500000000003183</cx:pt>
          <cx:pt idx="8923">0.0034799999999961528</cx:pt>
          <cx:pt idx="8924">0.0022700000000099863</cx:pt>
          <cx:pt idx="8925">0.0014899999999897773</cx:pt>
          <cx:pt idx="8926">0.0036000000000058208</cx:pt>
          <cx:pt idx="8927">0.0018500000000187811</cx:pt>
          <cx:pt idx="8928">0.0026799999999980173</cx:pt>
          <cx:pt idx="8929">0.0014899999999897773</cx:pt>
          <cx:pt idx="8930">0.0023600000000101318</cx:pt>
          <cx:pt idx="8931">0.0026499999999884949</cx:pt>
          <cx:pt idx="8932">0.0042899999999974625</cx:pt>
          <cx:pt idx="8933">0.00014999999999076863</cx:pt>
          <cx:pt idx="8934">0.0046500000000264663</cx:pt>
          <cx:pt idx="8935">0</cx:pt>
          <cx:pt idx="8936">0.0049199999999984811</cx:pt>
          <cx:pt idx="8937">0.00043999999999755346</cx:pt>
          <cx:pt idx="8938">0.0039699999999811553</cx:pt>
          <cx:pt idx="8939">0.0034799999999961528</cx:pt>
          <cx:pt idx="8940">0.00033000000001948138</cx:pt>
          <cx:pt idx="8941">0.0027399999999886404</cx:pt>
          <cx:pt idx="8942">0.0051899999999989177</cx:pt>
          <cx:pt idx="8943">0.00027000000000043656</cx:pt>
          <cx:pt idx="8944">0.0045900000000074215</cx:pt>
          <cx:pt idx="8945">0.00097999999999842657</cx:pt>
          <cx:pt idx="8946">0.0026499999999884949</cx:pt>
          <cx:pt idx="8947">0.003970000000009577</cx:pt>
          <cx:pt idx="8948">0.0029499999999984539</cx:pt>
          <cx:pt idx="8949">0.0011000000000080945</cx:pt>
          <cx:pt idx="8950">0.0032500000000084128</cx:pt>
          <cx:pt idx="8951">0.0014899999999897773</cx:pt>
          <cx:pt idx="8952">0.0038700000000062573</cx:pt>
          <cx:pt idx="8953">0.0025399999999820011</cx:pt>
          <cx:pt idx="8954">0.001310000000017908</cx:pt>
          <cx:pt idx="8955">0.0055999999999869488</cx:pt>
          <cx:pt idx="8956">0.00063000000000101863</cx:pt>
          <cx:pt idx="8957">0.0034200000000055297</cx:pt>
          <cx:pt idx="8958">0.0032199999999988904</cx:pt>
          <cx:pt idx="8959">0.0010800000000017462</cx:pt>
          <cx:pt idx="8960">0.0034200000000055297</cx:pt>
          <cx:pt idx="8961">0.0037599999999997635</cx:pt>
          <cx:pt idx="8962">0.00082999999997923624</cx:pt>
          <cx:pt idx="8963">0.0047100000000170894</cx:pt>
          <cx:pt idx="8964">0.0025599999999883494</cx:pt>
          <cx:pt idx="8965">0.0012299999999925149</cx:pt>
          <cx:pt idx="8966">0.0058400000000062846</cx:pt>
          <cx:pt idx="8967">0</cx:pt>
          <cx:pt idx="8968">0.0035400000000151977</cx:pt>
          <cx:pt idx="8969">0.0014299999999991542</cx:pt>
          <cx:pt idx="8970">0.0028399999999919601</cx:pt>
          <cx:pt idx="8971">0.0055100000000152249</cx:pt>
          <cx:pt idx="8972">0.0029199999999889314</cx:pt>
          <cx:pt idx="8973">0.0030700000000081218</cx:pt>
          <cx:pt idx="8974">0.0025899999999978718</cx:pt>
          <cx:pt idx="8975">0.001999999999981128</cx:pt>
          <cx:pt idx="8976">0.0043500000000165073</cx:pt>
          <cx:pt idx="8977">0.0037299999999902411</cx:pt>
          <cx:pt idx="8978">0</cx:pt>
          <cx:pt idx="8979">0.0076500000000123691</cx:pt>
          <cx:pt idx="8980">0.00029999999998153726</cx:pt>
          <cx:pt idx="8981">0.0030700000000081218</cx:pt>
          <cx:pt idx="8982">0.0061399999999878219</cx:pt>
          <cx:pt idx="8983">0.00081000000000130967</cx:pt>
          <cx:pt idx="8984">0.0044400000000166528</cx:pt>
          <cx:pt idx="8985">0.0032999999999958618</cx:pt>
          <cx:pt idx="8986">0.0018499999999903594</cx:pt>
          <cx:pt idx="8987">0.0063499999999976353</cx:pt>
          <cx:pt idx="8988">0.00051000000001977241</cx:pt>
          <cx:pt idx="8989">0.0043199999999785632</cx:pt>
          <cx:pt idx="8990">0.0034600000000182263</cx:pt>
          <cx:pt idx="8991">0.0029499999999984539</cx:pt>
          <cx:pt idx="8992">0.0054800000000057025</cx:pt>
          <cx:pt idx="8993">0.0025599999999883494</cx:pt>
          <cx:pt idx="8994">0.0032799999999895135</cx:pt>
          <cx:pt idx="8995">0.0037599999999997635</cx:pt>
          <cx:pt idx="8996">0.0016900000000248383</cx:pt>
          <cx:pt idx="8997">0.0041499999999814463</cx:pt>
          <cx:pt idx="8998">0.0052699999999958891</cx:pt>
          <cx:pt idx="8999">0</cx:pt>
          <cx:pt idx="9000">0.0067099999999982174</cx:pt>
          <cx:pt idx="9001">0.0014299999999991542</cx:pt>
          <cx:pt idx="9002">0.0034000000000276032</cx:pt>
          <cx:pt idx="9003">0.0055399999999963256</cx:pt>
          <cx:pt idx="9004">0.0006499999999789452</cx:pt>
          <cx:pt idx="9005">0.0059899999999970532</cx:pt>
          <cx:pt idx="9006">0.0032500000000084128</cx:pt>
          <cx:pt idx="9007">0.0021500000000003183</cx:pt>
          <cx:pt idx="9008">0.0052400000000147884</cx:pt>
          <cx:pt idx="9009">0.00063000000000101863</cx:pt>
          <cx:pt idx="9010">0.0040799999999876491</cx:pt>
          <cx:pt idx="9011">0.0049199999999984811</cx:pt>
          <cx:pt idx="9012">0.003009999999989077</cx:pt>
          <cx:pt idx="9013">0.0055700000000058481</cx:pt>
          <cx:pt idx="9014">0.00024000000001933586</cx:pt>
          <cx:pt idx="9015">0.0044699999999977535</cx:pt>
          <cx:pt idx="9016">0.004379999999997608</cx:pt>
          <cx:pt idx="9017">0.0017599999999902138</cx:pt>
          <cx:pt idx="9018">0.0050999999999987722</cx:pt>
          <cx:pt idx="9019">0.0065199999999947522</cx:pt>
          <cx:pt idx="9020">0</cx:pt>
          <cx:pt idx="9021">0.0064100000000166801</cx:pt>
          <cx:pt idx="9022">0.0028599999999983083</cx:pt>
          <cx:pt idx="9023">0.0025699999999915235</cx:pt>
          <cx:pt idx="9024">0.0053599999999960346</cx:pt>
          <cx:pt idx="9025">0.0018200000000092587</cx:pt>
          <cx:pt idx="9026">0.0064099999999882584</cx:pt>
          <cx:pt idx="9027">0.0039600000000064028</cx:pt>
          <cx:pt idx="9028">0.0022900000000163345</cx:pt>
          <cx:pt idx="9029">0.0053999999999803094</cx:pt>
          <cx:pt idx="9030">0.0024999999999977263</cx:pt>
          <cx:pt idx="9031">0.0042600000000163618</cx:pt>
          <cx:pt idx="9032">0.0045599999999978991</cx:pt>
          <cx:pt idx="9033">0.0044699999999977535</cx:pt>
          <cx:pt idx="9034">0.0032199999999988904</cx:pt>
          <cx:pt idx="9035">0.0059899999999970532</cx:pt>
          <cx:pt idx="9036">0.0015500000000088221</cx:pt>
          <cx:pt idx="9037">0.0058099999999967622</cx:pt>
          <cx:pt idx="9038">0.0026299999999821466</cx:pt>
          <cx:pt idx="9039">0.0027700000000265845</cx:pt>
          <cx:pt idx="9040">0.0083099999999944885</cx:pt>
          <cx:pt idx="9041">0</cx:pt>
          <cx:pt idx="9042">0.0069199999999796091</cx:pt>
          <cx:pt idx="9043">0.0024100000000260025</cx:pt>
          <cx:pt idx="9044">0.0054499999999961801</cx:pt>
          <cx:pt idx="9045">0.002659999999991669</cx:pt>
          <cx:pt idx="9046">0.0058999999999969077</cx:pt>
          <cx:pt idx="9047">0.0026200000000073942</cx:pt>
          <cx:pt idx="9048">0.0058699999999873853</cx:pt>
          <cx:pt idx="9049">0.0032800000000179352</cx:pt>
          <cx:pt idx="9050">0.0035799999999994725</cx:pt>
          <cx:pt idx="9051">0.0052399999999863667</cx:pt>
          <cx:pt idx="9052">0.003970000000009577</cx:pt>
          <cx:pt idx="9053">0.0048199999999951615</cx:pt>
          <cx:pt idx="9054">0.0038499999999999091</cx:pt>
          <cx:pt idx="9055">0.0035399999999867759</cx:pt>
          <cx:pt idx="9056">0.0045900000000074215</cx:pt>
          <cx:pt idx="9057">0.0047700000000077125</cx:pt>
          <cx:pt idx="9058">0.0028900000000078307</cx:pt>
          <cx:pt idx="9059">0.0069499999999891315</cx:pt>
          <cx:pt idx="9060">0.0024999999999977263</cx:pt>
          <cx:pt idx="9061">0.0052200000000084401</cx:pt>
          <cx:pt idx="9062">0.004729999999995016</cx:pt>
          <cx:pt idx="9063">0.0032199999999988904</cx:pt>
          <cx:pt idx="9064">0.0050400000000081491</cx:pt>
          <cx:pt idx="9065">0.0056899999999870943</cx:pt>
          <cx:pt idx="9066">0.0038499999999999091</cx:pt>
          <cx:pt idx="9067">0.0056600000000059936</cx:pt>
          <cx:pt idx="9068">0.0033099999999990359</cx:pt>
          <cx:pt idx="9069">0.0058999999999969077</cx:pt>
          <cx:pt idx="9070">0.0033400000000085583</cx:pt>
          <cx:pt idx="9071">0.0020800000000065211</cx:pt>
          <cx:pt idx="9072">0.0056899999999870943</cx:pt>
          <cx:pt idx="9073">0.0047999999999888132</cx:pt>
          <cx:pt idx="9074">0.004680000000007567</cx:pt>
          <cx:pt idx="9075">0.0047399999999981901</cx:pt>
          <cx:pt idx="9076">0.0035799999999994725</cx:pt>
          <cx:pt idx="9077">0.0054200000000150794</cx:pt>
          <cx:pt idx="9078">0.0036099999999805732</cx:pt>
          <cx:pt idx="9079">0.0033600000000149066</cx:pt>
          <cx:pt idx="9080">0.0061100000000067212</cx:pt>
          <cx:pt idx="9081">0.0047999999999888132</cx:pt>
          <cx:pt idx="9082">0.0022700000000099863</cx:pt>
          <cx:pt idx="9083">0.0084899999999947795</cx:pt>
          <cx:pt idx="9084">0.0020299999999906504</cx:pt>
          <cx:pt idx="9085">0.0053300000000149339</cx:pt>
          <cx:pt idx="9086">0.0043499999999880856</cx:pt>
          <cx:pt idx="9087">0.0047700000000077125</cx:pt>
          <cx:pt idx="9088">0.0063199999999881129</cx:pt>
          <cx:pt idx="9089">0.0023199999999974352</cx:pt>
          <cx:pt idx="9090">0.0043200000000069849</cx:pt>
          <cx:pt idx="9091">0.0070699999999987995</cx:pt>
          <cx:pt idx="9092">0.00190000000000623</cx:pt>
          <cx:pt idx="9093">0.007159999999998945</cx:pt>
          <cx:pt idx="9094">0.0056600000000059936</cx:pt>
          <cx:pt idx="9095">0.0039599999999779811</cx:pt>
          <cx:pt idx="9096">0.0057900000000188356</cx:pt>
          <cx:pt idx="9097">0.0026499999999884949</cx:pt>
          <cx:pt idx="9098">0.0082800000000133878</cx:pt>
          <cx:pt idx="9099">0.0033399999999801366</cx:pt>
          <cx:pt idx="9100">0.0026200000000073942</cx:pt>
          <cx:pt idx="9101">0.008049999999997226</cx:pt>
          <cx:pt idx="9102">0.0020000000000095497</cx:pt>
          <cx:pt idx="9103">0.005089999999995598</cx:pt>
          <cx:pt idx="9104">0.008170000000006894</cx:pt>
          <cx:pt idx="9105">0</cx:pt>
          <cx:pt idx="9106">0.0062599999999974898</cx:pt>
          <cx:pt idx="9107">0.005210000000005266</cx:pt>
          <cx:pt idx="9108">0.0022400000000004638</cx:pt>
          <cx:pt idx="9109">0.0083099999999944885</cx:pt>
          <cx:pt idx="9110">0.0014600000000086766</cx:pt>
          <cx:pt idx="9111">0.005669999999980746</cx:pt>
          <cx:pt idx="9112">0.0061600000000225918</cx:pt>
          <cx:pt idx="9113">0.0042399999999815918</cx:pt>
          <cx:pt idx="9114">0.0061400000000162436</cx:pt>
          <cx:pt idx="9115">0.0058999999999969077</cx:pt>
          <cx:pt idx="9116">0.0018099999999776628</cx:pt>
          <cx:pt idx="9117">0.0076300000000060209</cx:pt>
          <cx:pt idx="9118">0.0038499999999999091</cx:pt>
          <cx:pt idx="9119">0.0034300000000087039</cx:pt>
          <cx:pt idx="9120">0.0075099999999963529</cx:pt>
          <cx:pt idx="9121">0.0022299999999972897</cx:pt>
          <cx:pt idx="9122">0.0050099999999986267</cx:pt>
          <cx:pt idx="9123">0.009060000000005175</cx:pt>
          <cx:pt idx="9124">0.0013099999999894862</cx:pt>
          <cx:pt idx="9125">0.0055400000000247474</cx:pt>
          <cx:pt idx="9126">0.0051899999999989177</cx:pt>
          <cx:pt idx="9127">0.0035999999999773991</cx:pt>
          <cx:pt idx="9128">0.0070699999999987995</cx:pt>
          <cx:pt idx="9129">0.0017300000000091131</cx:pt>
          <cx:pt idx="9130">0.0084600000000136788</cx:pt>
          <cx:pt idx="9131">0.0026799999999980173</cx:pt>
          <cx:pt idx="9132">0.0043199999999785632</cx:pt>
          <cx:pt idx="9133">0.0065900000000169712</cx:pt>
          <cx:pt idx="9134">0.0066999999999950433</cx:pt>
          <cx:pt idx="9135">0.003189999999989368</cx:pt>
          <cx:pt idx="9136">0.0071000000000083219</cx:pt>
          <cx:pt idx="9137">0.0025600000000167711</cx:pt>
          <cx:pt idx="9138">0.0047999999999888132</cx:pt>
          <cx:pt idx="9139">0.0072999999999865395</cx:pt>
          <cx:pt idx="9140">0.00119000000000824</cx:pt>
          <cx:pt idx="9141">0.0093899999999962347</cx:pt>
          <cx:pt idx="9142">0.0047399999999981901</cx:pt>
          <cx:pt idx="9143">0.0047100000000170894</cx:pt>
          <cx:pt idx="9144">0.0054499999999961801</cx:pt>
          <cx:pt idx="9145">0.0054499999999961801</cx:pt>
          <cx:pt idx="9146">0.0048899999999889587</cx:pt>
          <cx:pt idx="9147">0.0065299999999979264</cx:pt>
          <cx:pt idx="9148">0.0025600000000167711</cx:pt>
          <cx:pt idx="9149">0.0082600000000070395</cx:pt>
          <cx:pt idx="9150">0.003899999999987358</cx:pt>
          <cx:pt idx="9151">0.0048299999999983356</cx:pt>
          <cx:pt idx="9152">0.0070000000000050022</cx:pt>
          <cx:pt idx="9153">0.0043499999999880856</cx:pt>
          <cx:pt idx="9154">0.0054900000000088767</cx:pt>
          <cx:pt idx="9155">0.0062000000000068667</cx:pt>
          <cx:pt idx="9156">0.0040799999999876491</cx:pt>
          <cx:pt idx="9157">0.0069100000000048567</cx:pt>
          <cx:pt idx="9158">0.0059599999999875308</cx:pt>
          <cx:pt idx="9159">0.0036400000000185173</cx:pt>
          <cx:pt idx="9160">0.0070299999999861029</cx:pt>
          <cx:pt idx="9161">0.0037000000000091404</cx:pt>
          <cx:pt idx="9162">0.0047999999999888132</cx:pt>
          <cx:pt idx="9163">0.0066400000000044201</cx:pt>
          <cx:pt idx="9164">0.0029800000000079763</cx:pt>
          <cx:pt idx="9165">0.0077499999999872671</cx:pt>
          <cx:pt idx="9166">0.0027100000000075397</cx:pt>
          <cx:pt idx="9167">0.0052500000000179625</cx:pt>
          <cx:pt idx="9168">0.0066099999999948977</cx:pt>
          <cx:pt idx="9169">0.0035499999999899501</cx:pt>
          <cx:pt idx="9170">0.0066199999999980719</cx:pt>
          <cx:pt idx="9171">0.0037499999999965894</cx:pt>
          <cx:pt idx="9172">0.0057500000000061391</cx:pt>
          <cx:pt idx="9173">0.004500000000007276</cx:pt>
          <cx:pt idx="9174">0.007569999999986976</cx:pt>
          <cx:pt idx="9175">0.0023600000000101318</cx:pt>
          <cx:pt idx="9176">0.0065799999999853753</cx:pt>
          <cx:pt idx="9177">0.0038499999999999091</cx:pt>
          <cx:pt idx="9178">0.0063800000000071577</cx:pt>
          <cx:pt idx="9179">0.0057500000000061391</cx:pt>
          <cx:pt idx="9180">0.0023500000000069576</cx:pt>
          <cx:pt idx="9181">0.006379999999978736</cx:pt>
          <cx:pt idx="9182">0.0039000000000157797</cx:pt>
          <cx:pt idx="9183">0.0064700000000073032</cx:pt>
          <cx:pt idx="9184">0.0043199999999785632</cx:pt>
          <cx:pt idx="9185">0.0048000000000172349</cx:pt>
          <cx:pt idx="9186">0.0051599999999893953</cx:pt>
          <cx:pt idx="9187">0.0070900000000051477</cx:pt>
          <cx:pt idx="9188">0.00085999999998875865</cx:pt>
          <cx:pt idx="9189">0.011240000000015016</cx:pt>
          <cx:pt idx="9190">0.001999999999981128</cx:pt>
          <cx:pt idx="9191">0.0064900000000136515</cx:pt>
          <cx:pt idx="9192">0.0061100000000067212</cx:pt>
          <cx:pt idx="9193">0.0042399999999815918</cx:pt>
          <cx:pt idx="9194">0.0051500000000146429</cx:pt>
          <cx:pt idx="9195">0.0071199999999862484</cx:pt>
          <cx:pt idx="9196">0.0031600000000082673</cx:pt>
          <cx:pt idx="9197">0.0070699999999987995</cx:pt>
          <cx:pt idx="9198">0.0055399999999963256</cx:pt>
          <cx:pt idx="9199">0.0050700000000176715</cx:pt>
          <cx:pt idx="9200">0.0072699999999770171</cx:pt>
          <cx:pt idx="9201">0.0025600000000167711</cx:pt>
          <cx:pt idx="9202">0.0069100000000048567</cx:pt>
          <cx:pt idx="9203">0.0068899999999985084</cx:pt>
          <cx:pt idx="9204">0.0042899999999974625</cx:pt>
          <cx:pt idx="9205">0.0063199999999881129</cx:pt>
          <cx:pt idx="9206">0.0044699999999977535</cx:pt>
          <cx:pt idx="9207">0.0058400000000062846</cx:pt>
          <cx:pt idx="9208">0.0071499999999957708</cx:pt>
          <cx:pt idx="9209">0.0056100000000185446</cx:pt>
          <cx:pt idx="9210">0.0015699999999867487</cx:pt>
          <cx:pt idx="9211">0.0092400000000054661</cx:pt>
          <cx:pt idx="9212">0.0034300000000087039</cx:pt>
          <cx:pt idx="9213">0.0079599999999970805</cx:pt>
          <cx:pt idx="9214">0.0052999999999769898</cx:pt>
          <cx:pt idx="9215">0.0041200000000003456</cx:pt>
          <cx:pt idx="9216">0.0077400000000125146</cx:pt>
          <cx:pt idx="9217">0.0037000000000091404</cx:pt>
          <cx:pt idx="9218">0.0051899999999989177</cx:pt>
          <cx:pt idx="9219">0.0074500000000057298</cx:pt>
          <cx:pt idx="9220">0.004019999999997026</cx:pt>
          <cx:pt idx="9221">0.0043499999999880856</cx:pt>
          <cx:pt idx="9222">0.0087300000000141154</cx:pt>
          <cx:pt idx="9223">0.0029499999999984539</cx:pt>
          <cx:pt idx="9224">0.0089999999999861302</cx:pt>
          <cx:pt idx="9225">0.0043200000000069849</cx:pt>
          <cx:pt idx="9226">0.0051599999999893953</cx:pt>
          <cx:pt idx="9227">0.007689999999996644</cx:pt>
          <cx:pt idx="9228">0.0012200000000177624</cx:pt>
          <cx:pt idx="9229">0.0097499999999968168</cx:pt>
          <cx:pt idx="9230">0.0040799999999876491</cx:pt>
          <cx:pt idx="9231">0.0059600000000159525</cx:pt>
          <cx:pt idx="9232">0.0056600000000059936</cx:pt>
          <cx:pt idx="9233">0.008049999999997226</cx:pt>
          <cx:pt idx="9234">0.0028599999999983083</cx:pt>
          <cx:pt idx="9235">0.0087299999999856936</cx:pt>
          <cx:pt idx="9236">0.0040300000000002001</cx:pt>
          <cx:pt idx="9237">0.0077400000000125146</cx:pt>
          <cx:pt idx="9238">0.0062599999999974898</cx:pt>
          <cx:pt idx="9239">0.0030999999999892225</cx:pt>
          <cx:pt idx="9240">0.0095100000000059026</cx:pt>
          <cx:pt idx="9241">0.0028299999999887859</cx:pt>
          <cx:pt idx="9242">0.0063800000000071577</cx:pt>
          <cx:pt idx="9243">0.0073000000000149612</cx:pt>
          <cx:pt idx="9244">0.0059599999999875308</cx:pt>
          <cx:pt idx="9245">0.0064399999999977808</cx:pt>
          <cx:pt idx="9246">0.0066700000000139426</cx:pt>
          <cx:pt idx="9247">0.0038199999999903866</cx:pt>
          <cx:pt idx="9248">0.0083099999999944885</cx:pt>
          <cx:pt idx="9249">0.0054900000000088767</cx:pt>
          <cx:pt idx="9250">0.0047899999999856391</cx:pt>
          <cx:pt idx="9251">0.0083199999999976626</cx:pt>
          <cx:pt idx="9252">0.0046499999999980446</cx:pt>
          <cx:pt idx="9253">0.0084300000000041564</cx:pt>
          <cx:pt idx="9254">0.0061400000000162436</cx:pt>
          <cx:pt idx="9255">0.0058999999999969077</cx:pt>
          <cx:pt idx="9256">0.0070699999999987995</cx:pt>
          <cx:pt idx="9257">0.0055399999999963256</cx:pt>
          <cx:pt idx="9258">0.0050099999999986267</cx:pt>
          <cx:pt idx="9259">0.0095000000000027285</cx:pt>
          <cx:pt idx="9260">0.0035799999999994725</cx:pt>
          <cx:pt idx="9261">0.0066400000000044201</cx:pt>
          <cx:pt idx="9262">0.0086499999999887223</cx:pt>
          <cx:pt idx="9263">0.0041400000000066939</cx:pt>
          <cx:pt idx="9264">0.007689999999996644</cx:pt>
          <cx:pt idx="9265">0.0062599999999974898</cx:pt>
          <cx:pt idx="9266">0.0043500000000165073</cx:pt>
          <cx:pt idx="9267">0.01018999999999437</cx:pt>
          <cx:pt idx="9268">0.004860000000007858</cx:pt>
          <cx:pt idx="9269">0.0071199999999862484</cx:pt>
          <cx:pt idx="9270">0.0073000000000149612</cx:pt>
          <cx:pt idx="9271">0.0038499999999999091</cx:pt>
          <cx:pt idx="9272">0.01051999999998543</cx:pt>
          <cx:pt idx="9273">0.0041099999999971715</cx:pt>
          <cx:pt idx="9274">0.0060799999999971988</cx:pt>
          <cx:pt idx="9275">0.0079599999999970805</cx:pt>
          <cx:pt idx="9276">0.004019999999997026</cx:pt>
          <cx:pt idx="9277">0.0080500000000256478</cx:pt>
          <cx:pt idx="9278">0.0065199999999947522</cx:pt>
          <cx:pt idx="9279">0.0056399999999996453</cx:pt>
          <cx:pt idx="9280">0.0074199999999962074</cx:pt>
          <cx:pt idx="9281">0.0079499999999939064</cx:pt>
          <cx:pt idx="9282">0.0063800000000071577</cx:pt>
          <cx:pt idx="9283">0.0050400000000081491</cx:pt>
          <cx:pt idx="9284">0.0077199999999777447</cx:pt>
          <cx:pt idx="9285">0.005390000000005557</cx:pt>
          <cx:pt idx="9286">0.009060000000005175</cx:pt>
          <cx:pt idx="9287">0.0032799999999895135</cx:pt>
          <cx:pt idx="9288">0.010190000000022792</cx:pt>
          <cx:pt idx="9289">0.0057799999999872398</cx:pt>
          <cx:pt idx="9290">0.0049799999999891043</cx:pt>
          <cx:pt idx="9291">0.0082000000000164164</cx:pt>
          <cx:pt idx="9292">0.0068499999999858119</cx:pt>
          <cx:pt idx="9293">0.0057500000000061391</cx:pt>
          <cx:pt idx="9294">0.0064099999999882584</cx:pt>
          <cx:pt idx="9295">0.0069700000000239015</cx:pt>
          <cx:pt idx="9296">0.0062299999999879674</cx:pt>
          <cx:pt idx="9297">0.0097800000000063392</cx:pt>
          <cx:pt idx="9298">0.003369999999989659</cx:pt>
          <cx:pt idx="9299">0.0076600000000155433</cx:pt>
          <cx:pt idx="9300">0.0080399999999940519</cx:pt>
          <cx:pt idx="9301">0.0068300000000078853</cx:pt>
          <cx:pt idx="9302">0.0077199999999777447</cx:pt>
          <cx:pt idx="9303">0.0062800000000038381</cx:pt>
          <cx:pt idx="9304">0.0051899999999989177</cx:pt>
          <cx:pt idx="9305">0.0096800000000030195</cx:pt>
          <cx:pt idx="9306">0.0042100000000004911</cx:pt>
          <cx:pt idx="9307">0.01067000000000462</cx:pt>
          <cx:pt idx="9308">0.0040500000000065484</cx:pt>
          <cx:pt idx="9309">0.0062599999999974898</cx:pt>
          <cx:pt idx="9310">0.0080700000000035743</cx:pt>
          <cx:pt idx="9311">0.0072799999999801912</cx:pt>
          <cx:pt idx="9312">0.0059900000000254749</cx:pt>
          <cx:pt idx="9313">0.0074499999999773081</cx:pt>
          <cx:pt idx="9314">0.0062599999999974898</cx:pt>
          <cx:pt idx="9315">0.0087600000000236378</cx:pt>
          <cx:pt idx="9316">0.0048299999999983356</cx:pt>
          <cx:pt idx="9317">0.0076200000000028467</cx:pt>
          <cx:pt idx="9318">0.0078099999999778902</cx:pt>
          <cx:pt idx="9319">0.0054900000000088767</cx:pt>
          <cx:pt idx="9320">0.0059300000000064301</cx:pt>
          <cx:pt idx="9321">0.0081899999999848205</cx:pt>
          <cx:pt idx="9322">0.0048299999999983356</cx:pt>
          <cx:pt idx="9323">0.0079000000000064574</cx:pt>
          <cx:pt idx="9324">0.0069100000000048567</cx:pt>
          <cx:pt idx="9325">0.0037000000000091404</cx:pt>
          <cx:pt idx="9326">0.0096199999999839747</cx:pt>
          <cx:pt idx="9327">0.0051300000000082946</cx:pt>
          <cx:pt idx="9328">0.0068200000000047112</cx:pt>
          <cx:pt idx="9329">0.0084699999999884312</cx:pt>
          <cx:pt idx="9330">0.0060500000000160981</cx:pt>
          <cx:pt idx="9331">0.0074499999999773081</cx:pt>
          <cx:pt idx="9332">0.0079599999999970805</cx:pt>
          <cx:pt idx="9333">0.0047900000000140608</cx:pt>
          <cx:pt idx="9334">0.0098399999999969623</cx:pt>
          <cx:pt idx="9335">0.0040500000000065484</cx:pt>
          <cx:pt idx="9336">0.0091199999999957981</cx:pt>
          <cx:pt idx="9337">0.0070900000000051477</cx:pt>
          <cx:pt idx="9338">0.0045599999999978991</cx:pt>
          <cx:pt idx="9339">0.0075099999999963529</cx:pt>
          <cx:pt idx="9340">0.0070100000000081764</cx:pt>
          <cx:pt idx="9341">0.0064099999999882584</cx:pt>
          <cx:pt idx="9342">0.0069400000000143791</cx:pt>
          <cx:pt idx="9343">0.0057199999999966167</cx:pt>
          <cx:pt idx="9344">0.0060799999999971988</cx:pt>
          <cx:pt idx="9345">0.0087299999999856936</cx:pt>
          <cx:pt idx="9346">0.0067099999999982174</cx:pt>
          <cx:pt idx="9347">0.0079300000000159798</cx:pt>
          <cx:pt idx="9348">0.005210000000005266</cx:pt>
          <cx:pt idx="9349">0.006379999999978736</cx:pt>
          <cx:pt idx="9350">0.009180000000014843</cx:pt>
          <cx:pt idx="9351">0.0051799999999957436</cx:pt>
          <cx:pt idx="9352">0.006859999999988986</cx:pt>
          <cx:pt idx="9353">0.0082500000000038654</cx:pt>
          <cx:pt idx="9354">0.0034600000000182263</cx:pt>
          <cx:pt idx="9355">0.0084099999999978081</cx:pt>
          <cx:pt idx="9356">0.0099199999999939337</cx:pt>
          <cx:pt idx="9357">0.0016400000000089676</cx:pt>
          <cx:pt idx="9358">0.0095999999999776264</cx:pt>
          <cx:pt idx="9359">0.0054800000000057025</cx:pt>
          <cx:pt idx="9360">0.0073299999999960619</cx:pt>
          <cx:pt idx="9361">0.0072700000000054388</cx:pt>
          <cx:pt idx="9362">0.0069500000000175532</cx:pt>
          <cx:pt idx="9363">0.0075999999999964984</cx:pt>
          <cx:pt idx="9364">0.0077100000000029922</cx:pt>
          <cx:pt idx="9365">0.0051299999999798729</cx:pt>
          <cx:pt idx="9366">0.010610000000013997</cx:pt>
          <cx:pt idx="9367">0.0052200000000084401</cx:pt>
          <cx:pt idx="9368">0.007089999999976726</cx:pt>
          <cx:pt idx="9369">0.0075400000000058753</cx:pt>
          <cx:pt idx="9370">0.0063200000000165346</cx:pt>
          <cx:pt idx="9371">0.0069699999999954798</cx:pt>
          <cx:pt idx="9372">0.0087900000000047385</cx:pt>
          <cx:pt idx="9373">0.005489999999980455</cx:pt>
          <cx:pt idx="9374">0.0081900000000132422</cx:pt>
          <cx:pt idx="9375">0.0059899999999970532</cx:pt>
          <cx:pt idx="9376">0.0083199999999976626</cx:pt>
          <cx:pt idx="9377">0.008399999999994634</cx:pt>
          <cx:pt idx="9378">0.0065299999999979264</cx:pt>
          <cx:pt idx="9379">0.0066400000000044201</cx:pt>
          <cx:pt idx="9380">0.0093300000000056116</cx:pt>
          <cx:pt idx="9381">0.0052200000000084401</cx:pt>
          <cx:pt idx="9382">0.0075399999999774536</cx:pt>
          <cx:pt idx="9383">0.0085800000000233467</cx:pt>
          <cx:pt idx="9384">0.0054799999999772808</cx:pt>
          <cx:pt idx="9385">0.010310000000004038</cx:pt>
          <cx:pt idx="9386">0.0053100000000085856</cx:pt>
          <cx:pt idx="9387">0.008399999999994634</cx:pt>
          <cx:pt idx="9388">0.0072499999999990905</cx:pt>
          <cx:pt idx="9389">0.0065199999999947522</cx:pt>
          <cx:pt idx="9390">0.0078400000000158343</cx:pt>
          <cx:pt idx="9391">0.0061699999999973443</cx:pt>
          <cx:pt idx="9392">0.0067599999999856664</cx:pt>
          <cx:pt idx="9393">0.0091199999999957981</cx:pt>
          <cx:pt idx="9394">0.0072800000000086129</cx:pt>
          <cx:pt idx="9395">0.0080399999999940519</cx:pt>
          <cx:pt idx="9396">0.009360000000015134</cx:pt>
          <cx:pt idx="9397">0.0042599999999879401</cx:pt>
          <cx:pt idx="9398">0.009060000000005175</cx:pt>
          <cx:pt idx="9399">0.0062599999999974898</cx:pt>
          <cx:pt idx="9400">0.0086400000000139698</cx:pt>
          <cx:pt idx="9401">0.0061099999999782995</cx:pt>
          <cx:pt idx="9402">0.0090300000000240743</cx:pt>
          <cx:pt idx="9403">0.0038499999999999091</cx:pt>
          <cx:pt idx="9404">0.0092399999999770444</cx:pt>
          <cx:pt idx="9405">0.0045300000000167984</cx:pt>
          <cx:pt idx="9406">0.010130000000003747</cx:pt>
          <cx:pt idx="9407">0.0067899999999951888</cx:pt>
          <cx:pt idx="9408">0.0046499999999980446</cx:pt>
          <cx:pt idx="9409">0.010549999999994952</cx:pt>
          <cx:pt idx="9410">0.0076600000000155433</cx:pt>
          <cx:pt idx="9411">0.0060799999999971988</cx:pt>
          <cx:pt idx="9412">0.0092699999999865668</cx:pt>
          <cx:pt idx="9413">0.0049500000000080036</cx:pt>
          <cx:pt idx="9414">0.0095299999999838292</cx:pt>
          <cx:pt idx="9415">0.0063800000000071577</cx:pt>
          <cx:pt idx="9416">0.0060799999999971988</cx:pt>
          <cx:pt idx="9417">0.010080000000016298</cx:pt>
          <cx:pt idx="9418">0.0063099999999849388</cx:pt>
          <cx:pt idx="9419">0.0049500000000080036</cx:pt>
          <cx:pt idx="9420">0.014450000000010732</cx:pt>
          <cx:pt idx="9421">0.0014599999999802549</cx:pt>
          <cx:pt idx="9422">0.011030000000005202</cx:pt>
          <cx:pt idx="9423">0.0071200000000146701</cx:pt>
          <cx:pt idx="9424">0.0071299999999894226</cx:pt>
          <cx:pt idx="9425">0.0096200000000123964</cx:pt>
          <cx:pt idx="9426">0.0058399999999778629</cx:pt>
          <cx:pt idx="9427">0.0087699999999983902</cx:pt>
          <cx:pt idx="9428">0.0083400000000040109</cx:pt>
          <cx:pt idx="9429">0.0075099999999963529</cx:pt>
          <cx:pt idx="9430">0.0072399999999959164</cx:pt>
          <cx:pt idx="9431">0.009060000000005175</cx:pt>
          <cx:pt idx="9432">0.0067400000000077398</cx:pt>
          <cx:pt idx="9433">0.0089700000000050295</cx:pt>
          <cx:pt idx="9434">0.0068799999999953343</cx:pt>
          <cx:pt idx="9435">0.008350000000007185</cx:pt>
          <cx:pt idx="9436">0.0068799999999953343</cx:pt>
          <cx:pt idx="9437">0.0064399999999977808</cx:pt>
          <cx:pt idx="9438">0.0096599999999966712</cx:pt>
          <cx:pt idx="9439">0.0066700000000139426</cx:pt>
          <cx:pt idx="9440">0.0084699999999884312</cx:pt>
          <cx:pt idx="9441">0.0079499999999939064</cx:pt>
          <cx:pt idx="9442">0.0077799999999967895</cx:pt>
          <cx:pt idx="9443">0.0074500000000057298</cx:pt>
          <cx:pt idx="9444">0.010970000000014579</cx:pt>
          <cx:pt idx="9445">0.0056299999999964712</cx:pt>
          <cx:pt idx="9446">0.010909999999995534</cx:pt>
          <cx:pt idx="9447">0.0053599999999960346</cx:pt>
          <cx:pt idx="9448">0.0081999999999879947</cx:pt>
          <cx:pt idx="9449">0.0070900000000051477</cx:pt>
          <cx:pt idx="9450">0.010050000000006776</cx:pt>
          <cx:pt idx="9451">0.005089999999995598</cx:pt>
          <cx:pt idx="9452">0.0098399999999969623</cx:pt>
          <cx:pt idx="9453">0.0054200000000150794</cx:pt>
          <cx:pt idx="9454">0.010099999999994225</cx:pt>
          <cx:pt idx="9455">0.008170000000006894</cx:pt>
          <cx:pt idx="9456">0.0068200000000047112</cx:pt>
          <cx:pt idx="9457">0.0092099999999959437</cx:pt>
          <cx:pt idx="9458">0.0049799999999891043</cx:pt>
          <cx:pt idx="9459">0.0083099999999944885</cx:pt>
          <cx:pt idx="9460">0.008530000000007476</cx:pt>
          <cx:pt idx="9461">0.0059300000000064301</cx:pt>
          <cx:pt idx="9462">0.0083699999999851116</cx:pt>
          <cx:pt idx="9463">0.0087699999999983902</cx:pt>
          <cx:pt idx="9464">0.0052400000000147884</cx:pt>
          <cx:pt idx="9465">0.010969999999986157</cx:pt>
          <cx:pt idx="9466">0.0060500000000160981</cx:pt>
          <cx:pt idx="9467">0.0089700000000050295</cx:pt>
          <cx:pt idx="9468">0.0077799999999967895</cx:pt>
          <cx:pt idx="9469">0.0056899999999870943</cx:pt>
          <cx:pt idx="9470">0.0090000000000145519</cx:pt>
          <cx:pt idx="9471">0.0088199999999858392</cx:pt>
          <cx:pt idx="9472">0.0067700000000172622</cx:pt>
          <cx:pt idx="9473">0.0090899999999862757</cx:pt>
          <cx:pt idx="9474">0.0071200000000146701</cx:pt>
          <cx:pt idx="9475">0.0099499999999750344</cx:pt>
          <cx:pt idx="9476">0.0089400000000239288</cx:pt>
          <cx:pt idx="9477">0.0053399999999896863</cx:pt>
          <cx:pt idx="9478">0.0093799999999930606</cx:pt>
          <cx:pt idx="9479">0.0069500000000175532</cx:pt>
          <cx:pt idx="9480">0.0076599999999871216</cx:pt>
          <cx:pt idx="9481">0.0092400000000054661</cx:pt>
          <cx:pt idx="9482">0.0075400000000058753</cx:pt>
          <cx:pt idx="9483">0.0093499999999835381</cx:pt>
          <cx:pt idx="9484">0.0067099999999982174</cx:pt>
          <cx:pt idx="9485">0.0087300000000141154</cx:pt>
          <cx:pt idx="9486">0.0090299999999956526</cx:pt>
          <cx:pt idx="9487">0.007689999999996644</cx:pt>
          <cx:pt idx="9488">0.0047999999999888132</cx:pt>
          <cx:pt idx="9489">0.011060000000014725</cx:pt>
          <cx:pt idx="9490">0.0080099999999845295</cx:pt>
          <cx:pt idx="9491">0.0066500000000075943</cx:pt>
          <cx:pt idx="9492">0.007689999999996644</cx:pt>
          <cx:pt idx="9493">0.0063200000000165346</cx:pt>
          <cx:pt idx="9494">0.0090299999999956526</cx:pt>
          <cx:pt idx="9495">0.0082199999999943429</cx:pt>
          <cx:pt idx="9496">0.0044699999999977535</cx:pt>
          <cx:pt idx="9497">0.011650000000003047</cx:pt>
          <cx:pt idx="9498">0.0056999999999902684</cx:pt>
          <cx:pt idx="9499">0.0074200000000246291</cx:pt>
          <cx:pt idx="9500">0.010309999999975616</cx:pt>
          <cx:pt idx="9501">0.0059300000000064301</cx:pt>
          <cx:pt idx="9502">0.0096599999999966712</cx:pt>
          <cx:pt idx="9503">0.0075099999999963529</cx:pt>
          <cx:pt idx="9504">0.0069700000000239015</cx:pt>
          <cx:pt idx="9505">0.010489999999975907</cx:pt>
          <cx:pt idx="9506">0.0059600000000159525</cx:pt>
          <cx:pt idx="9507">0.0077799999999967895</cx:pt>
          <cx:pt idx="9508">0.0085499999999854026</cx:pt>
          <cx:pt idx="9509">0.0073000000000149612</cx:pt>
          <cx:pt idx="9510">0.0087399999999888678</cx:pt>
          <cx:pt idx="9511">0.009590000000002874</cx:pt>
          <cx:pt idx="9512">0.0045599999999978991</cx:pt>
          <cx:pt idx="9513">0.010130000000003747</cx:pt>
          <cx:pt idx="9514">0.0063499999999976353</cx:pt>
          <cx:pt idx="9515">0.0092400000000054661</cx:pt>
          <cx:pt idx="9516">0.0091500000000053205</cx:pt>
          <cx:pt idx="9517">0.0059599999999875308</cx:pt>
          <cx:pt idx="9518">0.0096900000000061937</cx:pt>
          <cx:pt idx="9519">0.0075099999999963529</cx:pt>
          <cx:pt idx="9520">0.0097100000000125419</cx:pt>
          <cx:pt idx="9521">0.0071299999999894226</cx:pt>
          <cx:pt idx="9522">0.0096200000000123964</cx:pt>
          <cx:pt idx="9523">0.0070399999999892771</cx:pt>
          <cx:pt idx="9524">0.011830000000003338</cx:pt>
          <cx:pt idx="9525">0</cx:pt>
          <cx:pt idx="9526">0.016750000000001819</cx:pt>
          <cx:pt idx="9527">0.0062499999999943157</cx:pt>
          <cx:pt idx="9528">0.0066800000000171167</cx:pt>
          <cx:pt idx="9529">0.010219999999975471</cx:pt>
          <cx:pt idx="9530">0.0090000000000145519</cx:pt>
          <cx:pt idx="9531">0.0094799999999963802</cx:pt>
          <cx:pt idx="9532">0.008399999999994634</cx:pt>
          <cx:pt idx="9533">0.0073900000000151067</cx:pt>
          <cx:pt idx="9534">0.009869999999978063</cx:pt>
          <cx:pt idx="9535">0.009660000000025093</cx:pt>
          <cx:pt idx="9536">0.0064599999999757074</cx:pt>
          <cx:pt idx="9537">0.010910000000023956</cx:pt>
          <cx:pt idx="9538">0.0075399999999774536</cx:pt>
          <cx:pt idx="9539">0.0084900000000232012</cx:pt>
          <cx:pt idx="9540">0.010109999999997399</cx:pt>
          <cx:pt idx="9541">0.0061099999999782995</cx:pt>
          <cx:pt idx="9542">0.0099800000000129785</cx:pt>
          <cx:pt idx="9543">0.0086399999999855481</cx:pt>
          <cx:pt idx="9544">0.0071500000000241926</cx:pt>
          <cx:pt idx="9545">0.0086199999999791999</cx:pt>
          <cx:pt idx="9546">0.0072100000000148157</cx:pt>
          <cx:pt idx="9547">0.0071199999999862484</cx:pt>
          <cx:pt idx="9548">0.010700000000014143</cx:pt>
          <cx:pt idx="9549">0.0069799999999986539</cx:pt>
          <cx:pt idx="9550">0.0096800000000030195</cx:pt>
          <cx:pt idx="9551">0.0090899999999862757</cx:pt>
          <cx:pt idx="9552">0.0061400000000162436</cx:pt>
          <cx:pt idx="9553">0.01132999999998674</cx:pt>
          <cx:pt idx="9554">0.0072700000000054388</cx:pt>
          <cx:pt idx="9555">0.0079800000000034288</cx:pt>
          <cx:pt idx="9556">0.0098999999999875854</cx:pt>
          <cx:pt idx="9557">0.0066099999999948977</cx:pt>
          <cx:pt idx="9558">0.0087100000000077671</cx:pt>
          <cx:pt idx="9559">0.0083099999999944885</cx:pt>
          <cx:pt idx="9560">0.0091500000000053205</cx:pt>
          <cx:pt idx="9561">0.007869999999996935</cx:pt>
          <cx:pt idx="9562">0.0071200000000146701</cx:pt>
          <cx:pt idx="9563">0.0077200000000061664</cx:pt>
          <cx:pt idx="9564">0.012069999999994252</cx:pt>
          <cx:pt idx="9565">0.0036399999999900956</cx:pt>
          <cx:pt idx="9566">0.011560000000002901</cx:pt>
          <cx:pt idx="9567">0.0083099999999944885</cx:pt>
          <cx:pt idx="9568">0.0074299999999993815</cx:pt>
          <cx:pt idx="9569">0.0095599999999933516</cx:pt>
          <cx:pt idx="9570">0.0099900000000161526</cx:pt>
          <cx:pt idx="9571">0.0048799999999857846</cx:pt>
          <cx:pt idx="9572">0.011030000000005202</cx:pt>
          <cx:pt idx="9573">0.0052500000000179625</cx:pt>
          <cx:pt idx="9574">0.010989999999992506</cx:pt>
          <cx:pt idx="9575">0.0084699999999884312</cx:pt>
          <cx:pt idx="9576">0.0069100000000048567</cx:pt>
          <cx:pt idx="9577">0.01067000000000462</cx:pt>
          <cx:pt idx="9578">0.0072700000000054388</cx:pt>
          <cx:pt idx="9579">0.008049999999997226</cx:pt>
          <cx:pt idx="9580">0.011290000000002465</cx:pt>
          <cx:pt idx="9581">0.0079299999999875581</cx:pt>
          <cx:pt idx="9582">0.0087300000000141154</cx:pt>
          <cx:pt idx="9583">0.010579999999976053</cx:pt>
          <cx:pt idx="9584">0.0062300000000163891</cx:pt>
          <cx:pt idx="9585">0.012159999999994398</cx:pt>
          <cx:pt idx="9586">0.0066500000000075943</cx:pt>
          <cx:pt idx="9587">0.009770000000003165</cx:pt>
          <cx:pt idx="9588">0.0093300000000056116</cx:pt>
          <cx:pt idx="9589">0.0086099999999760257</cx:pt>
          <cx:pt idx="9590">0.0086400000000139698</cx:pt>
          <cx:pt idx="9591">0.0086799999999982447</cx:pt>
          <cx:pt idx="9592">0.0074199999999962074</cx:pt>
          <cx:pt idx="9593">0.010400000000004184</cx:pt>
          <cx:pt idx="9594">0.0081399999999973716</cx:pt>
          <cx:pt idx="9595">0.0079800000000034288</cx:pt>
          <cx:pt idx="9596">0.010369999999994661</cx:pt>
          <cx:pt idx="9597">0.0061400000000162436</cx:pt>
          <cx:pt idx="9598">0.0088499999999953616</cx:pt>
          <cx:pt idx="9599">0.010079999999987876</cx:pt>
          <cx:pt idx="9600">0.0064299999999946067</cx:pt>
          <cx:pt idx="9601">0.0077200000000061664</cx:pt>
          <cx:pt idx="9602">0.0090299999999956526</cx:pt>
          <cx:pt idx="9603">0.0062599999999974898</cx:pt>
          <cx:pt idx="9604">0.010729999999995243</cx:pt>
          <cx:pt idx="9605">0.0078700000000253567</cx:pt>
          <cx:pt idx="9606">0.0089699999999766078</cx:pt>
          <cx:pt idx="9607">0.0086400000000139698</cx:pt>
          <cx:pt idx="9608">0.0060200000000065756</cx:pt>
          <cx:pt idx="9609">0.013059999999995853</cx:pt>
          <cx:pt idx="9610">0.0072399999999959164</cx:pt>
          <cx:pt idx="9611">0.0076300000000060209</cx:pt>
          <cx:pt idx="9612">0.010279999999994516</cx:pt>
          <cx:pt idx="9613">0.0069399999999859574</cx:pt>
          <cx:pt idx="9614">0.010110000000025821</cx:pt>
          <cx:pt idx="9615">0.0095599999999933516</cx:pt>
          <cx:pt idx="9616">0.0070900000000051477</cx:pt>
          <cx:pt idx="9617">0.0088899999999796364</cx:pt>
          <cx:pt idx="9618">0.0074199999999962074</cx:pt>
          <cx:pt idx="9619">0.0083400000000040109</cx:pt>
          <cx:pt idx="9620">0.0091500000000053205</cx:pt>
          <cx:pt idx="9621">0.0071200000000146701</cx:pt>
          <cx:pt idx="9622">0.0090299999999956526</cx:pt>
          <cx:pt idx="9623">0.010109999999997399</cx:pt>
          <cx:pt idx="9624">0.0060799999999971988</cx:pt>
          <cx:pt idx="9625">0.010780000000011114</cx:pt>
          <cx:pt idx="9626">0.0064099999999882584</cx:pt>
          <cx:pt idx="9627">0.0087299999999856936</cx:pt>
          <cx:pt idx="9628">0.0088600000000269574</cx:pt>
          <cx:pt idx="9629">0.010929999999973461</cx:pt>
          <cx:pt idx="9630">0.003489999999999327</cx:pt>
          <cx:pt idx="9631">0.014390000000020109</cx:pt>
          <cx:pt idx="9632">0.0043900000000007822</cx:pt>
          <cx:pt idx="9633">0.011290000000002465</cx:pt>
          <cx:pt idx="9634">0.0069999999999765805</cx:pt>
          <cx:pt idx="9635">0.0081100000000162709</cx:pt>
          <cx:pt idx="9636">0.011059999999986303</cx:pt>
          <cx:pt idx="9637">0.0052700000000243108</cx:pt>
          <cx:pt idx="9638">0.0093299999999771899</cx:pt>
          <cx:pt idx="9639">0.010010000000022501</cx:pt>
          <cx:pt idx="9640">0.0070399999999892771</cx:pt>
          <cx:pt idx="9641">0.010400000000004184</cx:pt>
          <cx:pt idx="9642">0.0089999999999861302</cx:pt>
          <cx:pt idx="9643">0.007689999999996644</cx:pt>
          <cx:pt idx="9644">0.011770000000012715</cx:pt>
          <cx:pt idx="9645">0.0070900000000051477</cx:pt>
          <cx:pt idx="9646">0.0089999999999861302</cx:pt>
          <cx:pt idx="9647">0.01016000000001327</cx:pt>
          <cx:pt idx="9648">0.0078399999999874126</cx:pt>
          <cx:pt idx="9649">0.010790000000014288</cx:pt>
          <cx:pt idx="9650">0.0072999999999865395</cx:pt>
          <cx:pt idx="9651">0.0073299999999960619</cx:pt>
          <cx:pt idx="9652">0.0096900000000061937</cx:pt>
          <cx:pt idx="9653">0.0075999999999964984</cx:pt>
          <cx:pt idx="9654">0.0070000000000050022</cx:pt>
          <cx:pt idx="9655">0.011570000000006075</cx:pt>
          <cx:pt idx="9656">0.0049999999999954525</cx:pt>
          <cx:pt idx="9657">0.0083799999999882857</cx:pt>
          <cx:pt idx="9658">0.011680000000012569</cx:pt>
          <cx:pt idx="9659">0.0059899999999970532</cx:pt>
          <cx:pt idx="9660">0.011680000000012569</cx:pt>
          <cx:pt idx="9661">0.0080199999999877036</cx:pt>
          <cx:pt idx="9662">0.0079900000000066029</cx:pt>
          <cx:pt idx="9663">0.010760000000004766</cx:pt>
          <cx:pt idx="9664">0.0074199999999962074</cx:pt>
          <cx:pt idx="9665">0.011020000000002028</cx:pt>
          <cx:pt idx="9666">0.0078100000000063119</cx:pt>
          <cx:pt idx="9667">0.0078399999999874126</cx:pt>
          <cx:pt idx="9668">0.0099500000000034561</cx:pt>
          <cx:pt idx="9669">0.010699999999985721</cx:pt>
          <cx:pt idx="9670">0.0056399999999996453</cx:pt>
          <cx:pt idx="9671">0.01257000000001085</cx:pt>
          <cx:pt idx="9672">0.0050699999999892498</cx:pt>
          <cx:pt idx="9673">0.01234000000002311</cx:pt>
          <cx:pt idx="9674">0.0065799999999853753</cx:pt>
          <cx:pt idx="9675">0.0077200000000061664</cx:pt>
          <cx:pt idx="9676">0.010009999999994079</cx:pt>
          <cx:pt idx="9677">0.0080800000000067485</cx:pt>
          <cx:pt idx="9678">0.007869999999996935</cx:pt>
          <cx:pt idx="9679">0.0094200000000057571</cx:pt>
          <cx:pt idx="9680">0.0093799999999930606</cx:pt>
          <cx:pt idx="9681">0.0071900000000084674</cx:pt>
          <cx:pt idx="9682">0.011470000000002756</cx:pt>
          <cx:pt idx="9683">0.0036099999999805732</cx:pt>
          <cx:pt idx="9684">0.012130000000013297</cx:pt>
          <cx:pt idx="9685">0.0062499999999943157</cx:pt>
          <cx:pt idx="9686">0.0073999999999898591</cx:pt>
          <cx:pt idx="9687">0.012300000000010414</cx:pt>
          <cx:pt idx="9688">0.008049999999997226</cx:pt>
          <cx:pt idx="9689">0.008399999999994634</cx:pt>
          <cx:pt idx="9690">0.010410000000007358</cx:pt>
          <cx:pt idx="9691">0.0068799999999953343</cx:pt>
          <cx:pt idx="9692">0.010430000000013706</cx:pt>
          <cx:pt idx="9693">0.0082899999999881402</cx:pt>
          <cx:pt idx="9694">0.0074800000000152522</cx:pt>
          <cx:pt idx="9695">0.012009999999975207</cx:pt>
          <cx:pt idx="9696">0.0059600000000159525</cx:pt>
          <cx:pt idx="9697">0.0084899999999947795</cx:pt>
          <cx:pt idx="9698">0.010520000000013852</cx:pt>
          <cx:pt idx="9699">0.0078399999999874126</cx:pt>
          <cx:pt idx="9700">0.010099999999994225</cx:pt>
          <cx:pt idx="9701">0.0089100000000144064</cx:pt>
          <cx:pt idx="9702">0.0070999999999799002</cx:pt>
          <cx:pt idx="9703">0.010960000000011405</cx:pt>
          <cx:pt idx="9704">0.0084999999999979536</cx:pt>
          <cx:pt idx="9705">0.0090900000000146974</cx:pt>
          <cx:pt idx="9706">0.0093799999999930606</cx:pt>
          <cx:pt idx="9707">0.008170000000006894</cx:pt>
          <cx:pt idx="9708">0.01322999999999297</cx:pt>
          <cx:pt idx="9709">0.006679999999988695</cx:pt>
          <cx:pt idx="9710">0.0088200000000142609</cx:pt>
          <cx:pt idx="9711">0.010459999999994807</cx:pt>
          <cx:pt idx="9712">0.0065600000000074488</cx:pt>
          <cx:pt idx="9713">0.0098899999999844113</cx:pt>
          <cx:pt idx="9714">0.0097499999999968168</cx:pt>
          <cx:pt idx="9715">0.0082800000000133878</cx:pt>
          <cx:pt idx="9716">0.0077799999999967895</cx:pt>
          <cx:pt idx="9717">0.010819999999995389</cx:pt>
          <cx:pt idx="9718">0.0067300000000045657</cx:pt>
          <cx:pt idx="9719">0.010369999999994661</cx:pt>
          <cx:pt idx="9720">0.009540000000015425</cx:pt>
          <cx:pt idx="9721">0.0076599999999871216</cx:pt>
          <cx:pt idx="9722">0.011059999999986303</cx:pt>
          <cx:pt idx="9723">0.006700000000023465</cx:pt>
          <cx:pt idx="9724">0.011889999999993961</cx:pt>
          <cx:pt idx="9725">0.0074199999999962074</cx:pt>
          <cx:pt idx="9726">0.0091799999999864212</cx:pt>
          <cx:pt idx="9727">0.0099300000000255295</cx:pt>
          <cx:pt idx="9728">0.0095099999999774809</cx:pt>
          <cx:pt idx="9729">0.0068200000000047112</cx:pt>
          <cx:pt idx="9730">0.011269999999996116</cx:pt>
          <cx:pt idx="9731">0.006580000000013797</cx:pt>
          <cx:pt idx="9732">0.0098700000000064847</cx:pt>
          <cx:pt idx="9733">0.0087899999999763168</cx:pt>
          <cx:pt idx="9734">0.0064600000000041291</cx:pt>
          <cx:pt idx="9735">0.012700000000023692</cx:pt>
          <cx:pt idx="9736">0.0052499999999895408</cx:pt>
          <cx:pt idx="9737">0.010809999999992215</cx:pt>
          <cx:pt idx="9738">0.010790000000014288</cx:pt>
          <cx:pt idx="9739">0.0061099999999782995</cx:pt>
          <cx:pt idx="9740">0.010430000000013706</cx:pt>
          <cx:pt idx="9741">0.0089099999999859847</cx:pt>
          <cx:pt idx="9742">0.008350000000007185</cx:pt>
          <cx:pt idx="9743">0.011650000000003047</cx:pt>
          <cx:pt idx="9744">0.0060499999999876763</cx:pt>
          <cx:pt idx="9745">0.0080200000000161253</cx:pt>
          <cx:pt idx="9746">0.01051999999998543</cx:pt>
          <cx:pt idx="9747">0.0086100000000044474</cx:pt>
          <cx:pt idx="9748">0.01018999999999437</cx:pt>
          <cx:pt idx="9749">0.0098100000000158616</cx:pt>
          <cx:pt idx="9750">0.0069399999999859574</cx:pt>
          <cx:pt idx="9751">0.010110000000025821</cx:pt>
          <cx:pt idx="9752">0.0088499999999953616</cx:pt>
          <cx:pt idx="9753">0.0095000000000027285</cx:pt>
          <cx:pt idx="9754">0.0098399999999969623</cx:pt>
          <cx:pt idx="9755">0.0071799999999768715</cx:pt>
          <cx:pt idx="9756">0.010250000000013415</cx:pt>
          <cx:pt idx="9757">0.0092400000000054661</cx:pt>
          <cx:pt idx="9758">0.0087000000000045929</cx:pt>
          <cx:pt idx="9759">0.0077799999999967895</cx:pt>
          <cx:pt idx="9760">0.011030000000005202</cx:pt>
          <cx:pt idx="9761">0.007089999999976726</cx:pt>
          <cx:pt idx="9762">0.010580000000004475</cx:pt>
          <cx:pt idx="9763">0.0067700000000172622</cx:pt>
          <cx:pt idx="9764">0.010310000000004038</cx:pt>
          <cx:pt idx="9765">0.0086399999999855481</cx:pt>
          <cx:pt idx="9766">0.0067099999999982174</cx:pt>
          <cx:pt idx="9767">0.010780000000011114</cx:pt>
          <cx:pt idx="9768">0.009060000000005175</cx:pt>
          <cx:pt idx="9769">0.0066499999999791726</cx:pt>
          <cx:pt idx="9770">0.010970000000014579</cx:pt>
          <cx:pt idx="9771">0.0051200000000051205</cx:pt>
          <cx:pt idx="9772">0.011389999999977363</cx:pt>
          <cx:pt idx="9773">0.0064700000000073032</cx:pt>
          <cx:pt idx="9774">0.0070300000000145246</cx:pt>
          <cx:pt idx="9775">0.01051999999998543</cx:pt>
          <cx:pt idx="9776">0.0064399999999977808</cx:pt>
          <cx:pt idx="9777">0.0078599999999937609</cx:pt>
          <cx:pt idx="9778">0.011270000000024538</cx:pt>
          <cx:pt idx="9779">0.0045299999999883767</cx:pt>
          <cx:pt idx="9780">0.0094499999999868578</cx:pt>
          <cx:pt idx="9781">0.010370000000023083</cx:pt>
          <cx:pt idx="9782">0.0044099999999787087</cx:pt>
          <cx:pt idx="9783">0.012310000000013588</cx:pt>
          <cx:pt idx="9784">0.007389999999986685</cx:pt>
          <cx:pt idx="9785">0.0063800000000071577</cx:pt>
          <cx:pt idx="9786">0.012239999999991369</cx:pt>
          <cx:pt idx="9787">0.007339999999999236</cx:pt>
          <cx:pt idx="9788">0.0077400000000125146</cx:pt>
          <cx:pt idx="9789">0.010699999999985721</cx:pt>
          <cx:pt idx="9790">0.0059600000000159525</cx:pt>
          <cx:pt idx="9791">0.0096900000000061937</cx:pt>
          <cx:pt idx="9792">0.0084300000000041564</cx:pt>
          <cx:pt idx="9793">0.0071899999999800457</cx:pt>
          <cx:pt idx="9794">0.010580000000004475</cx:pt>
          <cx:pt idx="9795">0.006580000000013797</cx:pt>
          <cx:pt idx="9796">0.01018999999999437</cx:pt>
          <cx:pt idx="9797">0.0083199999999976626</cx:pt>
          <cx:pt idx="9798">0.010879999999986012</cx:pt>
          <cx:pt idx="9799">0.0071200000000146701</cx:pt>
          <cx:pt idx="9800">0.012460000000004356</cx:pt>
          <cx:pt idx="9801">0.0056899999999870943</cx:pt>
          <cx:pt idx="9802">0.012040000000013151</cx:pt>
          <cx:pt idx="9803">0.0086399999999855481</cx:pt>
          <cx:pt idx="9804">0.008650000000017144</cx:pt>
          <cx:pt idx="9805">0.011200000000002319</cx:pt>
          <cx:pt idx="9806">0.0064999999999884039</cx:pt>
          <cx:pt idx="9807">0.010429999999985284</cx:pt>
          <cx:pt idx="9808">0.010430000000013706</cx:pt>
          <cx:pt idx="9809">0.0071800000000052933</cx:pt>
          <cx:pt idx="9810">0.010729999999995243</cx:pt>
          <cx:pt idx="9811">0.007869999999996935</cx:pt>
          <cx:pt idx="9812">0.009770000000003165</cx:pt>
          <cx:pt idx="9813">0.0098999999999875854</cx:pt>
          <cx:pt idx="9814">0.0076600000000155433</cx:pt>
          <cx:pt idx="9815">0.011079999999992651</cx:pt>
          <cx:pt idx="9816">0.0089700000000050295</cx:pt>
          <cx:pt idx="9817">0.0073700000000087584</cx:pt>
          <cx:pt idx="9818">0.0094399999999836837</cx:pt>
          <cx:pt idx="9819">0.010050000000006776</cx:pt>
          <cx:pt idx="9820">0.0083400000000040109</cx:pt>
          <cx:pt idx="9821">0.0088199999999858392</cx:pt>
          <cx:pt idx="9822">0.0080800000000067485</cx:pt>
          <cx:pt idx="9823">0.0092400000000054661</cx:pt>
          <cx:pt idx="9824">0.0094399999999836837</cx:pt>
          <cx:pt idx="9825">0.0071000000000083219</cx:pt>
          <cx:pt idx="9826">0.0096499999999934971</cx:pt>
          <cx:pt idx="9827">0.010490000000004329</cx:pt>
          <cx:pt idx="9828">0.0059300000000064301</cx:pt>
          <cx:pt idx="9829">0.01148000000000593</cx:pt>
          <cx:pt idx="9830">0.0070900000000051477</cx:pt>
          <cx:pt idx="9831">0.011029999999976781</cx:pt>
          <cx:pt idx="9832">0.0091500000000053205</cx:pt>
          <cx:pt idx="9833">0.0073299999999960619</cx:pt>
          <cx:pt idx="9834">0.01016000000001327</cx:pt>
          <cx:pt idx="9835">0.0075999999999964984</cx:pt>
          <cx:pt idx="9836">0.010310000000004038</cx:pt>
          <cx:pt idx="9837">0.0086799999999982447</cx:pt>
          <cx:pt idx="9838">0.0082199999999943429</cx:pt>
          <cx:pt idx="9839">0.0074199999999962074</cx:pt>
          <cx:pt idx="9840">0.012100000000003774</cx:pt>
          <cx:pt idx="9841">0.0036100000000089949</cx:pt>
          <cx:pt idx="9842">0.013559999999984029</cx:pt>
          <cx:pt idx="9843">0.005870000000015807</cx:pt>
          <cx:pt idx="9844">0.0083099999999944885</cx:pt>
          <cx:pt idx="9845">0.010549999999994952</cx:pt>
          <cx:pt idx="9846">0.0073299999999960619</cx:pt>
          <cx:pt idx="9847">0.011060000000014725</cx:pt>
          <cx:pt idx="9848">0.010130000000003747</cx:pt>
          <cx:pt idx="9849">0.0053699999999992087</cx:pt>
          <cx:pt idx="9850">0.012550000000004502</cx:pt>
          <cx:pt idx="9851">0.007919999999984384</cx:pt>
          <cx:pt idx="9852">0.0076300000000060209</cx:pt>
          <cx:pt idx="9853">0.012759999999985894</cx:pt>
          <cx:pt idx="9854">0.0042300000000068394</cx:pt>
          <cx:pt idx="9855">0.010880000000014434</cx:pt>
          <cx:pt idx="9856">0.0098600000000033106</cx:pt>
          <cx:pt idx="9857">0.0082599999999786178</cx:pt>
          <cx:pt idx="9858">0.0094700000000216278</cx:pt>
          <cx:pt idx="9859">0.0095399999999870033</cx:pt>
          <cx:pt idx="9860">0.0074799999999868305</cx:pt>
          <cx:pt idx="9861">0.01219000000000392</cx:pt>
          <cx:pt idx="9862">0.0047399999999981901</cx:pt>
          <cx:pt idx="9863">0.015050000000002228</cx:pt>
          <cx:pt idx="9864">0.0040500000000065484</cx:pt>
          <cx:pt idx="9865">0.010430000000013706</cx:pt>
          <cx:pt idx="9866">0.007389999999986685</cx:pt>
          <cx:pt idx="9867">0.010050000000006776</cx:pt>
          <cx:pt idx="9868">0.0070599999999956253</cx:pt>
          <cx:pt idx="9869">0.0091199999999957981</cx:pt>
          <cx:pt idx="9870">0.003489999999999327</cx:pt>
          <cx:pt idx="9871">0.0038399999999967349</cx:pt>
          <cx:pt idx="9872">0.00090000000000145519</cx:pt>
          <cx:pt idx="9873">0</cx:pt>
          <cx:pt idx="9874">0.0022299999999972897</cx:pt>
          <cx:pt idx="9875">9.0000000000145519e-05</cx:pt>
          <cx:pt idx="9876">0</cx:pt>
          <cx:pt idx="9877">0.0027400000000170621</cx:pt>
          <cx:pt idx="9878">0</cx:pt>
          <cx:pt idx="9879">0</cx:pt>
          <cx:pt idx="9880">0</cx:pt>
          <cx:pt idx="9881">0</cx:pt>
          <cx:pt idx="9882">0.0085599999999885767</cx:pt>
          <cx:pt idx="9883">0.010430000000013706</cx:pt>
          <cx:pt idx="9884">0.0060499999999876763</cx:pt>
          <cx:pt idx="9885">0.0095300000000122509</cx:pt>
          <cx:pt idx="9886">0.0087299999999856936</cx:pt>
          <cx:pt idx="9887">0.0071000000000083219</cx:pt>
          <cx:pt idx="9888">0.011290000000002465</cx:pt>
          <cx:pt idx="9889">0.0051599999999893953</cx:pt>
          <cx:pt idx="9890">0.011470000000002756</cx:pt>
          <cx:pt idx="9891">0.0064700000000073032</cx:pt>
          <cx:pt idx="9892">0.0074500000000057298</cx:pt>
          <cx:pt idx="9893">0.011149999999986449</cx:pt>
          <cx:pt idx="9894">0.0072399999999959164</cx:pt>
          <cx:pt idx="9895">0.0070599999999956253</cx:pt>
          <cx:pt idx="9896">0.010250000000013415</cx:pt>
          <cx:pt idx="9897">0.006859999999988986</cx:pt>
          <cx:pt idx="9898">0.010279999999994516</cx:pt>
          <cx:pt idx="9899">0.0092100000000243654</cx:pt>
          <cx:pt idx="9900">0.0083699999999851116</cx:pt>
          <cx:pt idx="9901">0.010459999999994807</cx:pt>
          <cx:pt idx="9902">0.0081399999999973716</cx:pt>
          <cx:pt idx="9903">0.0081399999999973716</cx:pt>
          <cx:pt idx="9904">0.013200000000011869</cx:pt>
          <cx:pt idx="9905">0.0059599999999875308</cx:pt>
          <cx:pt idx="9906">0.010880000000014434</cx:pt>
          <cx:pt idx="9907">0.0081600000000037198</cx:pt>
          <cx:pt idx="9908">0.0076300000000060209</cx:pt>
          <cx:pt idx="9909">0.010669999999976199</cx:pt>
          <cx:pt idx="9910">0.0070000000000050022</cx:pt>
          <cx:pt idx="9911">0.0088900000000080581</cx:pt>
          <cx:pt idx="9912">0.011770000000012715</cx:pt>
          <cx:pt idx="9913">0.0054199999999866577</cx:pt>
          <cx:pt idx="9914">0.011539999999996553</cx:pt>
          <cx:pt idx="9915">0.0086100000000044474</cx:pt>
          <cx:pt idx="9916">0.010369999999994661</cx:pt>
          <cx:pt idx="9917">0.0086699999999950705</cx:pt>
          <cx:pt idx="9918">0.010970000000014579</cx:pt>
          <cx:pt idx="9919">0.004860000000007858</cx:pt>
          <cx:pt idx="9920">0.012279999999975644</cx:pt>
          <cx:pt idx="9921">0.0053000000000054115</cx:pt>
          <cx:pt idx="9922">0.011500000000012278</cx:pt>
          <cx:pt idx="9923">0.0084699999999884312</cx:pt>
          <cx:pt idx="9924">0.0053599999999960346</cx:pt>
          <cx:pt idx="9925">0.011390000000005784</cx:pt>
          <cx:pt idx="9926">0.0053599999999960346</cx:pt>
          <cx:pt idx="9927">0.0085200000000043019</cx:pt>
          <cx:pt idx="9928">0.01028999999999769</cx:pt>
          <cx:pt idx="9929">0.0072100000000148157</cx:pt>
          <cx:pt idx="9930">0.0066699999999855208</cx:pt>
          <cx:pt idx="9931">0.011089999999995825</cx:pt>
          <cx:pt idx="9932">0.005390000000005557</cx:pt>
          <cx:pt idx="9933">0.011449999999996407</cx:pt>
          <cx:pt idx="9934">0.0077799999999967895</cx:pt>
          <cx:pt idx="9935">0.0031299999999987449</cx:pt>
          <cx:pt idx="9936">0.0096200000000123964</cx:pt>
          <cx:pt idx="9937">0.0038499999999999091</cx:pt>
          <cx:pt idx="9938">0.0070000000000050022</cx:pt>
          <cx:pt idx="9939">0.0098399999999969623</cx:pt>
          <cx:pt idx="9940">0.0030899999999860484</cx:pt>
          <cx:pt idx="9941">0.012700000000023692</cx:pt>
          <cx:pt idx="9942">0.0044699999999977535</cx:pt>
          <cx:pt idx="9943">0.008579999999994925</cx:pt>
          <cx:pt idx="9944">0.010320000000007212</cx:pt>
          <cx:pt idx="9945">0.0083699999999851116</cx:pt>
          <cx:pt idx="9946">0.009540000000015425</cx:pt>
          <cx:pt idx="9947">0.010279999999994516</cx:pt>
          <cx:pt idx="9948">0.0061699999999973443</cx:pt>
          <cx:pt idx="9949">0.011650000000003047</cx:pt>
          <cx:pt idx="9950">0.0086100000000044474</cx:pt>
          <cx:pt idx="9951">0.0053099999999801639</cx:pt>
          <cx:pt idx="9952">0.011200000000002319</cx:pt>
          <cx:pt idx="9953">0.0065299999999979264</cx:pt>
          <cx:pt idx="9954">0.010580000000004475</cx:pt>
          <cx:pt idx="9955">0.009360000000015134</cx:pt>
          <cx:pt idx="9956">0.0069399999999859574</cx:pt>
          <cx:pt idx="9957">0.0094500000000152795</cx:pt>
          <cx:pt idx="9958">0.007389999999986685</cx:pt>
          <cx:pt idx="9959">0.006679999999988695</cx:pt>
          <cx:pt idx="9960">0.011530000000021801</cx:pt>
          <cx:pt idx="9961">0.0060799999999971988</cx:pt>
          <cx:pt idx="9962">0.0083400000000040109</cx:pt>
          <cx:pt idx="9963">0.010349999999988313</cx:pt>
          <cx:pt idx="9964">0.0070599999999956253</cx:pt>
          <cx:pt idx="9965">0.012370000000004211</cx:pt>
          <cx:pt idx="9966">0.0068500000000142336</cx:pt>
          <cx:pt idx="9967">0.0083499999999787633</cx:pt>
          <cx:pt idx="9968">0.012010000000003629</cx:pt>
          <cx:pt idx="9969">0.0045599999999978991</cx:pt>
          <cx:pt idx="9970">0.0093500000000119599</cx:pt>
          <cx:pt idx="9971">0.010459999999994807</cx:pt>
          <cx:pt idx="9972">0.0062299999999879674</cx:pt>
          <cx:pt idx="9973">0.0087400000000172895</cx:pt>
          <cx:pt idx="9974">0.010130000000003747</cx:pt>
          <cx:pt idx="9975">0.0064999999999884039</cx:pt>
          <cx:pt idx="9976">0.010840000000001737</cx:pt>
          <cx:pt idx="9977">0.0072700000000054388</cx:pt>
          <cx:pt idx="9978">0.0071900000000084674</cx:pt>
          <cx:pt idx="9979">0.01203999999998473</cx:pt>
          <cx:pt idx="9980">0.0064900000000136515</cx:pt>
          <cx:pt idx="9981">0.010459999999994807</cx:pt>
          <cx:pt idx="9982">0.010850000000004911</cx:pt>
          <cx:pt idx="9983">0.0068899999999985084</cx:pt>
          <cx:pt idx="9984">0.010699999999985721</cx:pt>
          <cx:pt idx="9985">0.0090900000000146974</cx:pt>
          <cx:pt idx="9986">0.0075999999999964984</cx:pt>
          <cx:pt idx="9987">0.010369999999994661</cx:pt>
          <cx:pt idx="9988">0.0069699999999954798</cx:pt>
          <cx:pt idx="9989">0.0098100000000158616</cx:pt>
          <cx:pt idx="9990">0.0097999999999842657</cx:pt>
          <cx:pt idx="9991">0.003369999999989659</cx:pt>
          <cx:pt idx="9992">0.013290000000012014</cx:pt>
          <cx:pt idx="9993">0.0085200000000043019</cx:pt>
          <cx:pt idx="9994">0.011149999999986449</cx:pt>
          <cx:pt idx="9995">0.010460000000023228</cx:pt>
          <cx:pt idx="9996">0.0080799999999783267</cx:pt>
          <cx:pt idx="9997">0.0080400000000224736</cx:pt>
          <cx:pt idx="9998">0.014399999999994861</cx:pt>
          <cx:pt idx="9999">0.0038699999999778356</cx:pt>
          <cx:pt idx="10000">0.013830000000012888</cx:pt>
          <cx:pt idx="10001">0.0059300000000064301</cx:pt>
          <cx:pt idx="10002">0.0098399999999969623</cx:pt>
          <cx:pt idx="10003">0.01051999999998543</cx:pt>
          <cx:pt idx="10004">0.010460000000023228</cx:pt>
          <cx:pt idx="10005">0.0077499999999872671</cx:pt>
          <cx:pt idx="10006">0.011169999999992797</cx:pt>
          <cx:pt idx="10007">0.0056299999999964712</cx:pt>
          <cx:pt idx="10008">0.01234000000002311</cx:pt>
          <cx:pt idx="10009">0.0087899999999763168</cx:pt>
          <cx:pt idx="10010">0.0073600000000055843</cx:pt>
          <cx:pt idx="10011">0.013800000000003365</cx:pt>
          <cx:pt idx="10012">0.0061400000000162436</cx:pt>
          <cx:pt idx="10013">0.010489999999975907</cx:pt>
          <cx:pt idx="10014">0.011920000000003483</cx:pt>
          <cx:pt idx="10015">0.008530000000007476</cx:pt>
          <cx:pt idx="10016">0.0076300000000060209</cx:pt>
          <cx:pt idx="10017">0.013019999999983156</cx:pt>
          <cx:pt idx="10018">0.0040200000000254477</cx:pt>
          <cx:pt idx="10019">0.012639999999976226</cx:pt>
          <cx:pt idx="10020">0.0063800000000071577</cx:pt>
          <cx:pt idx="10021">0.0082199999999943429</cx:pt>
          <cx:pt idx="10022">0.010729999999995243</cx:pt>
          <cx:pt idx="10023">0.005870000000015807</cx:pt>
          <cx:pt idx="10024">0.011300000000005639</cx:pt>
          <cx:pt idx="10025">0.010699999999985721</cx:pt>
          <cx:pt idx="10026">0.0077200000000061664</cx:pt>
          <cx:pt idx="10027">0.012040000000013151</cx:pt>
          <cx:pt idx="10028">0.007389999999986685</cx:pt>
          <cx:pt idx="10029">0.0072999999999865395</cx:pt>
          <cx:pt idx="10030">0.013980000000003656</cx:pt>
          <cx:pt idx="10031">0.0025600000000167711</cx:pt>
          <cx:pt idx="10032">0.01251999999999498</cx:pt>
          <cx:pt idx="10033">0.0089999999999861302</cx:pt>
          <cx:pt idx="10034">0.0082500000000038654</cx:pt>
          <cx:pt idx="10035">0.0078100000000063119</cx:pt>
          <cx:pt idx="10036">0.010940000000005057</cx:pt>
          <cx:pt idx="10037">0.0070299999999861029</cx:pt>
          <cx:pt idx="10038">0.010040000000003602</cx:pt>
          <cx:pt idx="10039">0.0064700000000073032</cx:pt>
          <cx:pt idx="10040">0.010070000000013124</cx:pt>
          <cx:pt idx="10041">0.010019999999997253</cx:pt>
          <cx:pt idx="10042">0.007869999999996935</cx:pt>
          <cx:pt idx="10043">0.011349999999993088</cx:pt>
          <cx:pt idx="10044">0.01051999999998543</cx:pt>
          <cx:pt idx="10045">0.0061100000000067212</cx:pt>
          <cx:pt idx="10046">0.011770000000012715</cx:pt>
          <cx:pt idx="10047">0.0084400000000073305</cx:pt>
          <cx:pt idx="10048">0.0095299999999838292</cx:pt>
          <cx:pt idx="10049">0.0070399999999892771</cx:pt>
          <cx:pt idx="10050">0.0075100000000247746</cx:pt>
          <cx:pt idx="10051">0.0095599999999933516</cx:pt>
          <cx:pt idx="10052">0.0060499999999876763</cx:pt>
          <cx:pt idx="10053">0.010639999999995098</cx:pt>
          <cx:pt idx="10054">0.0073900000000151067</cx:pt>
          <cx:pt idx="10055">0.0092099999999959437</cx:pt>
          <cx:pt idx="10056">0.0067999999999983629</cx:pt>
          <cx:pt idx="10057">0.010760000000004766</cx:pt>
          <cx:pt idx="10058">0.006100000000003547</cx:pt>
          <cx:pt idx="10059">0.011570000000006075</cx:pt>
          <cx:pt idx="10060">0.0066099999999948977</cx:pt>
          <cx:pt idx="10061">0.0089999999999861302</cx:pt>
          <cx:pt idx="10062">0.0091500000000053205</cx:pt>
          <cx:pt idx="10063">0.0059899999999970532</cx:pt>
          <cx:pt idx="10064">0.0098399999999969623</cx:pt>
          <cx:pt idx="10065">0.0088499999999953616</cx:pt>
          <cx:pt idx="10066">0.0067700000000172622</cx:pt>
          <cx:pt idx="10067">0.011079999999992651</cx:pt>
          <cx:pt idx="10068">0.0058999999999969077</cx:pt>
          <cx:pt idx="10069">0.0082900000000165619</cx:pt>
          <cx:pt idx="10070">0.011110000000002174</cx:pt>
          <cx:pt idx="10071">0.0044399999999882311</cx:pt>
          <cx:pt idx="10072">0.010109999999997399</cx:pt>
          <cx:pt idx="10073">0.011290000000002465</cx:pt>
          <cx:pt idx="10074">0.0060499999999876763</cx:pt>
          <cx:pt idx="10075">0.011950000000013006</cx:pt>
          <cx:pt idx="10076">0.0098700000000064847</cx:pt>
          <cx:pt idx="10077">0.0058400000000062846</cx:pt>
          <cx:pt idx="10078">0.011499999999983856</cx:pt>
          <cx:pt idx="10079">0.0058999999999969077</cx:pt>
          <cx:pt idx="10080">0.0088000000000079126</cx:pt>
          <cx:pt idx="10081">0.010130000000003747</cx:pt>
          <cx:pt idx="10082">0.0059599999999875308</cx:pt>
          <cx:pt idx="10083">0.0092099999999959437</cx:pt>
          <cx:pt idx="10084">0.0077799999999967895</cx:pt>
          <cx:pt idx="10085">0.0076800000000218915</cx:pt>
          <cx:pt idx="10086">0.01203999999998473</cx:pt>
          <cx:pt idx="10087">0.0069200000000080308</cx:pt>
          <cx:pt idx="10088">0.0087900000000047385</cx:pt>
          <cx:pt idx="10089">0.012219999999985021</cx:pt>
          <cx:pt idx="10090">0.0044100000000071304</cx:pt>
          <cx:pt idx="10091">0.012869999999992388</cx:pt>
          <cx:pt idx="10092">0.0099000000000160071</cx:pt>
          <cx:pt idx="10093">0.008170000000006894</cx:pt>
          <cx:pt idx="10094">0.0078299999999842385</cx:pt>
          <cx:pt idx="10095">0.010520000000013852</cx:pt>
          <cx:pt idx="10096">0.0051899999999989177</cx:pt>
          <cx:pt idx="10097">0.014359999999982165</cx:pt>
          <cx:pt idx="10098">0.0031600000000082673</cx:pt>
          <cx:pt idx="10099">0.012220000000013442</cx:pt>
          <cx:pt idx="10100">0.007689999999996644</cx:pt>
          <cx:pt idx="10101">0.0073599999999771626</cx:pt>
          <cx:pt idx="10102">0.010550000000023374</cx:pt>
          <cx:pt idx="10103">0.010489999999975907</cx:pt>
          <cx:pt idx="10104">0.0094500000000152795</cx:pt>
          <cx:pt idx="10105">0.01051999999998543</cx:pt>
          <cx:pt idx="10106">0.010610000000013997</cx:pt>
          <cx:pt idx="10107">0.0090899999999862757</cx:pt>
          <cx:pt idx="10108">0.013080000000002201</cx:pt>
          <cx:pt idx="10109">0.0020000000000095497</cx:pt>
          <cx:pt idx="10110">0.026579999999995607</cx:pt>
          <cx:pt idx="10111">0.08878000000001407</cx:pt>
          <cx:pt idx="10112">0.0086499999999887223</cx:pt>
          <cx:pt idx="10113">0.0060500000000160981</cx:pt>
          <cx:pt idx="10114">0.00076999999998861313</cx:pt>
          <cx:pt idx="10115">0.0041699999999877946</cx:pt>
          <cx:pt idx="10116">0</cx:pt>
          <cx:pt idx="10117">0</cx:pt>
          <cx:pt idx="10118">0</cx:pt>
          <cx:pt idx="10119">0</cx:pt>
          <cx:pt idx="10120">0</cx:pt>
          <cx:pt idx="10121">0</cx:pt>
          <cx:pt idx="10122">0</cx:pt>
          <cx:pt idx="10123">0</cx:pt>
          <cx:pt idx="10124">0.0038499999999999091</cx:pt>
          <cx:pt idx="10125">0.005390000000005557</cx:pt>
          <cx:pt idx="10126">0.0096300000000155705</cx:pt>
          <cx:pt idx="10127">0.0065599999999790271</cx:pt>
          <cx:pt idx="10128">0.0059899999999970532</cx:pt>
          <cx:pt idx="10129">0.0091100000000210457</cx:pt>
          <cx:pt idx="10130">0.0042699999999911142</cx:pt>
          <cx:pt idx="10131">0.010549999999994952</cx:pt>
          <cx:pt idx="10132">0.0056299999999964712</cx:pt>
          <cx:pt idx="10133">0.0079599999999970805</cx:pt>
          <cx:pt idx="10134">0.0089100000000144064</cx:pt>
          <cx:pt idx="10135">0.0093899999999962347</cx:pt>
          <cx:pt idx="10136">0.0073900000000151067</cx:pt>
          <cx:pt idx="10137">0.0075099999999963529</cx:pt>
          <cx:pt idx="10138">0.0070299999999861029</cx:pt>
          <cx:pt idx="10139">0.010700000000014143</cx:pt>
          <cx:pt idx="10140">0.0075399999999774536</cx:pt>
          <cx:pt idx="10141">0.0069400000000143791</cx:pt>
          <cx:pt idx="10142">0.0092099999999959437</cx:pt>
          <cx:pt idx="10143">0.0074199999999962074</cx:pt>
          <cx:pt idx="10144">0.0048900000000173804</cx:pt>
          <cx:pt idx="10145">0.010399999999975762</cx:pt>
          <cx:pt idx="10146">0.0060200000000065756</cx:pt>
          <cx:pt idx="10147">0.0090900000000146974</cx:pt>
          <cx:pt idx="10148">0.0067999999999983629</cx:pt>
          <cx:pt idx="10149">0.0074799999999868305</cx:pt>
          <cx:pt idx="10150">0.0092300000000022919</cx:pt>
          <cx:pt idx="10151">0.0070699999999987995</cx:pt>
          <cx:pt idx="10152">0.0080700000000035743</cx:pt>
          <cx:pt idx="10153">0.010259999999988167</cx:pt>
          <cx:pt idx="10154">0.0069400000000143791</cx:pt>
          <cx:pt idx="10155">0.0097800000000063392</cx:pt>
          <cx:pt idx="10156">0.0088199999999858392</cx:pt>
          <cx:pt idx="10157">0.0041700000000162163</cx:pt>
          <cx:pt idx="10158">0.012720000000001619</cx:pt>
          <cx:pt idx="10159">0.0055499999999994998</cx:pt>
          <cx:pt idx="10160">0.0077499999999872671</cx:pt>
          <cx:pt idx="10161">0.009770000000003165</cx:pt>
          <cx:pt idx="10162">0.0060200000000065756</cx:pt>
          <cx:pt idx="10163">0.0082599999999786178</cx:pt>
          <cx:pt idx="10164">0.0096800000000030195</cx:pt>
          <cx:pt idx="10165">0.0068600000000174077</cx:pt>
          <cx:pt idx="10166">0.011110000000002174</cx:pt>
          <cx:pt idx="10167">0.0069199999999796091</cx:pt>
          <cx:pt idx="10168">0.0079300000000159798</cx:pt>
          <cx:pt idx="10169">0.011589999999984002</cx:pt>
          <cx:pt idx="10170">0.0050600000000144973</cx:pt>
          <cx:pt idx="10171">0.011390000000005784</cx:pt>
          <cx:pt idx="10172">0.0060199999999781539</cx:pt>
          <cx:pt idx="10173">0.0084600000000136788</cx:pt>
          <cx:pt idx="10174">0.0089399999999955071</cx:pt>
          <cx:pt idx="10175">0.0090900000000146974</cx:pt>
          <cx:pt idx="10176">0.0067099999999982174</cx:pt>
          <cx:pt idx="10177">0.0099799999999845568</cx:pt>
          <cx:pt idx="10178">0.0021200000000192176</cx:pt>
          <cx:pt idx="10179">0.015619999999984202</cx:pt>
          <cx:pt idx="10180">0.004909999999995307</cx:pt>
          <cx:pt idx="10181">0.0094200000000057571</cx:pt>
          <cx:pt idx="10182">0.009360000000015134</cx:pt>
          <cx:pt idx="10183">0.007569999999986976</cx:pt>
          <cx:pt idx="10184">0.0083099999999944885</cx:pt>
          <cx:pt idx="10185">0.011690000000015743</cx:pt>
          <cx:pt idx="10186">0.0054799999999772808</cx:pt>
          <cx:pt idx="10187">0.010430000000013706</cx:pt>
          <cx:pt idx="10188">0.0069100000000048567</cx:pt>
          <cx:pt idx="10189">0.0064099999999882584</cx:pt>
          <cx:pt idx="10190">0.009360000000015134</cx:pt>
          <cx:pt idx="10191">0.0071199999999862484</cx:pt>
          <cx:pt idx="10192">0.0093899999999962347</cx:pt>
          <cx:pt idx="10193">0.0066800000000171167</cx:pt>
          <cx:pt idx="10194">0.0066699999999855208</cx:pt>
          <cx:pt idx="10195">0.0086100000000044474</cx:pt>
          <cx:pt idx="10196">0.010079999999987876</cx:pt>
          <cx:pt idx="10197">0.0056300000000248929</cx:pt>
          <cx:pt idx="10198">0.010669999999976199</cx:pt>
          <cx:pt idx="10199">0.0077500000000156888</cx:pt>
          <cx:pt idx="10200">0.0083400000000040109</cx:pt>
          <cx:pt idx="10201">0.011300000000005639</cx:pt>
          <cx:pt idx="10202">0.0049699999999859301</cx:pt>
          <cx:pt idx="10203">0.0099299999999971078</cx:pt>
          <cx:pt idx="10204">0.0082199999999943429</cx:pt>
          <cx:pt idx="10205">0.0054300000000182536</cx:pt>
          <cx:pt idx="10206">0.010279999999994516</cx:pt>
          <cx:pt idx="10207">0.0062000000000068667</cx:pt>
          <cx:pt idx="10208">0.0070599999999956253</cx:pt>
          <cx:pt idx="10209">0.01132999999998674</cx:pt>
          <cx:pt idx="10210">0.0046200000000169439</cx:pt>
          <cx:pt idx="10211">0.0086399999999855481</cx:pt>
          <cx:pt idx="10212">0.008880000000004884</cx:pt>
          <cx:pt idx="10213">0.0079599999999970805</cx:pt>
          <cx:pt idx="10214">0.009180000000014843</cx:pt>
          <cx:pt idx="10215">0.0097099999999841202</cx:pt>
          <cx:pt idx="10216">0.0051300000000082946</cx:pt>
          <cx:pt idx="10217">0.01138000000000261</cx:pt>
          <cx:pt idx="10218">0.0039099999999905322</cx:pt>
          <cx:pt idx="10219">0.011320000000011987</cx:pt>
          <cx:pt idx="10220">0.0069199999999796091</cx:pt>
          <cx:pt idx="10221">0.0073000000000149612</cx:pt>
          <cx:pt idx="10222">0.0057500000000061391</cx:pt>
          <cx:pt idx="10223">0.01051999999998543</cx:pt>
          <cx:pt idx="10224">0.0050400000000081491</cx:pt>
          <cx:pt idx="10225">0.011049999999983129</cx:pt>
          <cx:pt idx="10226">0.0050099999999986267</cx:pt>
          <cx:pt idx="10227">0.0091200000000242198</cx:pt>
          <cx:pt idx="10228">0.0073599999999771626</cx:pt>
          <cx:pt idx="10229">0.0076900000000250657</cx:pt>
          <cx:pt idx="10230">0.010249999999984993</cx:pt>
          <cx:pt idx="10231">0.0060200000000065756</cx:pt>
          <cx:pt idx="10232">0.0087900000000047385</cx:pt>
          <cx:pt idx="10233">0.0085299999999790543</cx:pt>
          <cx:pt idx="10234">0.0076300000000060209</cx:pt>
          <cx:pt idx="10235">0.0078000000000031378</cx:pt>
          <cx:pt idx="10236">0.010199999999997544</cx:pt>
          <cx:pt idx="10237">0.0046700000000043929</cx:pt>
          <cx:pt idx="10238">0.010079999999987876</cx:pt>
          <cx:pt idx="10239">0.0040200000000254477</cx:pt>
          <cx:pt idx="10240">0.010759999999976344</cx:pt>
          <cx:pt idx="10241">0.0054200000000150794</cx:pt>
          <cx:pt idx="10242">0.008350000000007185</cx:pt>
          <cx:pt idx="10243">0.0061099999999782995</cx:pt>
          <cx:pt idx="10244">0.010310000000004038</cx:pt>
          <cx:pt idx="10245">0.0053300000000149339</cx:pt>
          <cx:pt idx="10246">0.011689999999987322</cx:pt>
          <cx:pt idx="10247">0.0049400000000048294</cx:pt>
          <cx:pt idx="10248">0.009060000000005175</cx:pt>
          <cx:pt idx="10249">0.0063499999999976353</cx:pt>
          <cx:pt idx="10250">0.0056299999999964712</cx:pt>
          <cx:pt idx="10251">0.0099299999999971078</cx:pt>
          <cx:pt idx="10252">0.0050400000000081491</cx:pt>
          <cx:pt idx="10253">0.0076499999999839474</cx:pt>
          <cx:pt idx="10254">0.0078400000000158343</cx:pt>
          <cx:pt idx="10255">0.0066500000000075943</cx:pt>
          <cx:pt idx="10256">0.0076599999999871216</cx:pt>
          <cx:pt idx="10257">0.0073299999999960619</cx:pt>
          <cx:pt idx="10258">0.0058099999999967622</cx:pt>
          <cx:pt idx="10259">0.010009999999994079</cx:pt>
          <cx:pt idx="10260">0.0061400000000162436</cx:pt>
          <cx:pt idx="10261">0.0086799999999982447</cx:pt>
          <cx:pt idx="10262">0.010429999999985284</cx:pt>
          <cx:pt idx="10263">0.0069100000000048567</cx:pt>
          <cx:pt idx="10264">0.0075700000000153977</cx:pt>
          <cx:pt idx="10265">0.0082899999999881402</cx:pt>
          <cx:pt idx="10266">0.006220000000013215</cx:pt>
          <cx:pt idx="10267">0.0084399999999789088</cx:pt>
          <cx:pt idx="10268">0.0062600000000259115</cx:pt>
          <cx:pt idx="10269">0.0058399999999778629</cx:pt>
          <cx:pt idx="10270">0.010310000000004038</cx:pt>
          <cx:pt idx="10271">0.0029800000000079763</cx:pt>
          <cx:pt idx="10272">0.0089099999999859847</cx:pt>
          <cx:pt idx="10273">0.0082000000000164164</cx:pt>
          <cx:pt idx="10274">0.005210000000005266</cx:pt>
          <cx:pt idx="10275">0.0092999999999960892</cx:pt>
          <cx:pt idx="10276">0.0078399999999874126</cx:pt>
          <cx:pt idx="10277">0.0058400000000062846</cx:pt>
          <cx:pt idx="10278">0.0093300000000056116</cx:pt>
          <cx:pt idx="10279">0.0040799999999876491</cx:pt>
          <cx:pt idx="10280">0.010700000000014143</cx:pt>
          <cx:pt idx="10281">0.0069699999999954798</cx:pt>
          <cx:pt idx="10282">0.0044699999999977535</cx:pt>
          <cx:pt idx="10283">0.011030000000005202</cx:pt>
          <cx:pt idx="10284">0.004860000000007858</cx:pt>
          <cx:pt idx="10285">0.0074199999999962074</cx:pt>
          <cx:pt idx="10286">0.0085200000000043019</cx:pt>
          <cx:pt idx="10287">0.0055199999999899774</cx:pt>
          <cx:pt idx="10288">0.008099999999984675</cx:pt>
          <cx:pt idx="10289">0.0066199999999980719</cx:pt>
          <cx:pt idx="10290">0.006880000000023756</cx:pt>
          <cx:pt idx="10291">0.0088499999999953616</cx:pt>
          <cx:pt idx="10292">0.0074500000000057298</cx:pt>
          <cx:pt idx="10293">0.0074799999999868305</cx:pt>
          <cx:pt idx="10294">0.0080800000000067485</cx:pt>
          <cx:pt idx="10295">0.0066500000000075943</cx:pt>
          <cx:pt idx="10296">0.0093599999999867123</cx:pt>
          <cx:pt idx="10297">0.0080399999999940519</cx:pt>
          <cx:pt idx="10298">0.0041700000000162163</cx:pt>
          <cx:pt idx="10299">0.0085899999999980992</cx:pt>
          <cx:pt idx="10300">0.0061699999999973443</cx:pt>
          <cx:pt idx="10301">0.0070299999999861029</cx:pt>
          <cx:pt idx="10302">0.007689999999996644</cx:pt>
          <cx:pt idx="10303">0.0073000000000149612</cx:pt>
          <cx:pt idx="10304">0.0068799999999953343</cx:pt>
          <cx:pt idx="10305">0.0074800000000152522</cx:pt>
          <cx:pt idx="10306">0.0051599999999893953</cx:pt>
          <cx:pt idx="10307">0.010609999999985575</cx:pt>
          <cx:pt idx="10308">0.005870000000015807</cx:pt>
          <cx:pt idx="10309">0.0057799999999872398</cx:pt>
          <cx:pt idx="10310">0.010019999999997253</cx:pt>
          <cx:pt idx="10311">0.0039600000000064028</cx:pt>
          <cx:pt idx="10312">0.010880000000014434</cx:pt>
          <cx:pt idx="10313">0.0073299999999960619</cx:pt>
          <cx:pt idx="10314">0.0045900000000074215</cx:pt>
          <cx:pt idx="10315">0.006909999999976435</cx:pt>
          <cx:pt idx="10316">0.0062599999999974898</cx:pt>
          <cx:pt idx="10317">0.0067700000000172622</cx:pt>
          <cx:pt idx="10318">0.0067300000000045657</cx:pt>
          <cx:pt idx="10319">0.0038799999999810098</cx:pt>
          <cx:pt idx="10320">0.0081600000000037198</cx:pt>
          <cx:pt idx="10321">0.0058999999999969077</cx:pt>
          <cx:pt idx="10322">0.0072200000000179898</cx:pt>
          <cx:pt idx="10323">0.0081899999999848205</cx:pt>
          <cx:pt idx="10324">0.0076300000000060209</cx:pt>
          <cx:pt idx="10325">0.0037299999999902411</cx:pt>
          <cx:pt idx="10326">0.012420000000020082</cx:pt>
          <cx:pt idx="10327">0.0032499999999799911</cx:pt>
          <cx:pt idx="10328">0.009180000000014843</cx:pt>
          <cx:pt idx="10329">0.0060499999999876763</cx:pt>
          <cx:pt idx="10330">0.004500000000007276</cx:pt>
          <cx:pt idx="10331">0.010009999999994079</cx:pt>
          <cx:pt idx="10332">0.0012600000000020373</cx:pt>
          <cx:pt idx="10333">0.0096800000000030195</cx:pt>
          <cx:pt idx="10334">0.0057799999999872398</cx:pt>
          <cx:pt idx="10335">0.0055200000000183991</cx:pt>
          <cx:pt idx="10336">0.007389999999986685</cx:pt>
          <cx:pt idx="10337">0.0070300000000145246</cx:pt>
          <cx:pt idx="10338">0.0055099999999868032</cx:pt>
          <cx:pt idx="10339">0.0082000000000164164</cx:pt>
          <cx:pt idx="10340">0.0039599999999779811</cx:pt>
          <cx:pt idx="10341">0.0091200000000242198</cx:pt>
          <cx:pt idx="10342">0.0055199999999899774</cx:pt>
          <cx:pt idx="10343">0.0049999999999954525</cx:pt>
          <cx:pt idx="10344">0.0066500000000075943</cx:pt>
          <cx:pt idx="10345">0.0076300000000060209</cx:pt>
          <cx:pt idx="10346">0.0021199999999907959</cx:pt>
          <cx:pt idx="10347">0.012300000000010414</cx:pt>
          <cx:pt idx="10348">0.0016099999999994452</cx:pt>
          <cx:pt idx="10349">0.0079899999999781812</cx:pt>
          <cx:pt idx="10350">0.005160000000017817</cx:pt>
          <cx:pt idx="10351">0.0041699999999877946</cx:pt>
          <cx:pt idx="10352">0.0091500000000053205</cx:pt>
          <cx:pt idx="10353">0.0018399999999871852</cx:pt>
          <cx:pt idx="10354">0.0077200000000061664</cx:pt>
          <cx:pt idx="10355">0.007869999999996935</cx:pt>
          <cx:pt idx="10356">0.0057800000000156615</cx:pt>
          <cx:pt idx="10357">0.0069499999999891315</cx:pt>
          <cx:pt idx="10358">0.0066400000000044201</cx:pt>
          <cx:pt idx="10359">0.004379999999997608</cx:pt>
          <cx:pt idx="10360">0.0091500000000053205</cx:pt>
          <cx:pt idx="10361">0.0020600000000001728</cx:pt>
          <cx:pt idx="10362">0.01018999999999437</cx:pt>
          <cx:pt idx="10363">0.003970000000009577</cx:pt>
          <cx:pt idx="10364">0.004909999999995307</cx:pt>
          <cx:pt idx="10365">0.0078399999999874126</cx:pt>
          <cx:pt idx="10366">0.0062900000000070122</cx:pt>
          <cx:pt idx="10367">0.0036100000000089949</cx:pt>
          <cx:pt idx="10368">0.0098600000000033106</cx:pt>
          <cx:pt idx="10369">0.0031599999999798456</cx:pt>
          <cx:pt idx="10370">0.0087600000000236378</cx:pt>
          <cx:pt idx="10371">0.0044099999999787087</cx:pt>
          <cx:pt idx="10372">0.0058400000000062846</cx:pt>
          <cx:pt idx="10373">0.0088200000000142609</cx:pt>
          <cx:pt idx="10374">0.0035799999999994725</cx:pt>
          <cx:pt idx="10375">0.0064099999999882584</cx:pt>
          <cx:pt idx="10376">0.0070900000000051477</cx:pt>
          <cx:pt idx="10377">0.0044399999999882311</cx:pt>
          <cx:pt idx="10378">0.0073000000000149612</cx:pt>
          <cx:pt idx="10379">0.0056099999999901229</cx:pt>
          <cx:pt idx="10380">0.004909999999995307</cx:pt>
          <cx:pt idx="10381">0.0079300000000159798</cx:pt>
          <cx:pt idx="10382">0.003009999999989077</cx:pt>
          <cx:pt idx="10383">0.0071800000000052933</cx:pt>
          <cx:pt idx="10384">0.0072499999999990905</cx:pt>
          <cx:pt idx="10385">0.0047600000000045384</cx:pt>
          <cx:pt idx="10386">0.0072499999999990905</cx:pt>
          <cx:pt idx="10387">0.0058699999999873853</cx:pt>
          <cx:pt idx="10388">0.0069699999999954798</cx:pt>
          <cx:pt idx="10389">0.0064100000000166801</cx:pt>
          <cx:pt idx="10390">0.0047999999999888132</cx:pt>
          <cx:pt idx="10391">0.0049400000000048294</cx:pt>
          <cx:pt idx="10392">0.007689999999996644</cx:pt>
          <cx:pt idx="10393">0.0014000000000180535</cx:pt>
          <cx:pt idx="10394">0.0092399999999770444</cx:pt>
          <cx:pt idx="10395">0.0057800000000156615</cx:pt>
          <cx:pt idx="10396">0.0098099999999874399</cx:pt>
          <cx:pt idx="10397">0.0064700000000073032</cx:pt>
          <cx:pt idx="10398">0.004729999999995016</cx:pt>
          <cx:pt idx="10399">0.0059300000000064301</cx:pt>
          <cx:pt idx="10400">0.0079900000000066029</cx:pt>
          <cx:pt idx="10401">0.0039999999999906777</cx:pt>
          <cx:pt idx="10402">0.0084899999999947795</cx:pt>
          <cx:pt idx="10403">0.005390000000005557</cx:pt>
          <cx:pt idx="10404">0.0060799999999971988</cx:pt>
          <cx:pt idx="10405">0.0085600000000169985</cx:pt>
          <cx:pt idx="10406">0.004019999999997026</cx:pt>
          <cx:pt idx="10407">0.0068199999999762895</cx:pt>
          <cx:pt idx="10408">0.0065900000000169712</cx:pt>
          <cx:pt idx="10409">0.0033999999999991815</cx:pt>
          <cx:pt idx="10410">0.010819999999995389</cx:pt>
          <cx:pt idx="10411">0.0027399999999886404</cx:pt>
          <cx:pt idx="10412">0.0040200000000254477</cx:pt>
          <cx:pt idx="10413">0.0091799999999864212</cx:pt>
          <cx:pt idx="10414">0.0012199999999893407</cx:pt>
          <cx:pt idx="10415">0.008880000000004884</cx:pt>
          <cx:pt idx="10416">0.0060500000000160981</cx:pt>
          <cx:pt idx="10417">0.006199999999978445</cx:pt>
          <cx:pt idx="10418">0.0074800000000152522</cx:pt>
          <cx:pt idx="10419">0.0062599999999974898</cx:pt>
          <cx:pt idx="10420">0.004379999999997608</cx:pt>
          <cx:pt idx="10421">0.010279999999994516</cx:pt>
          <cx:pt idx="10422">0.0012600000000020373</cx:pt>
          <cx:pt idx="10423">0.0091199999999957981</cx:pt>
          <cx:pt idx="10424">0.0051500000000146429</cx:pt>
          <cx:pt idx="10425">0.0047399999999981901</cx:pt>
          <cx:pt idx="10426">0.0086100000000044474</cx:pt>
          <cx:pt idx="10427">0.0050399999999797274</cx:pt>
          <cx:pt idx="10428">0.0054200000000150794</cx:pt>
          <cx:pt idx="10429">0.0077799999999967895</cx:pt>
          <cx:pt idx="10430">0.0047099999999886677</cx:pt>
          <cx:pt idx="10431">0.0096300000000155705</cx:pt>
          <cx:pt idx="10432">0.0047099999999886677</cx:pt>
          <cx:pt idx="10433">0.005089999999995598</cx:pt>
          <cx:pt idx="10434">0.010010000000022501</cx:pt>
          <cx:pt idx="10435">0.0043000000000006366</cx:pt>
          <cx:pt idx="10436">0.007209999999986394</cx:pt>
          <cx:pt idx="10437">0.0075400000000058753</cx:pt>
          <cx:pt idx="10438">0.007389999999986685</cx:pt>
          <cx:pt idx="10439">0.0051300000000082946</cx:pt>
          <cx:pt idx="10440">0.0077699999999936153</cx:pt>
          <cx:pt idx="10441">0.0036100000000089949</cx:pt>
          <cx:pt idx="10442">0.0085499999999854026</cx:pt>
          <cx:pt idx="10443">0.0042400000000100135</cx:pt>
          <cx:pt idx="10444">0.0079499999999939064</cx:pt>
          <cx:pt idx="10445">0.0063200000000165346</cx:pt>
          <cx:pt idx="10446">0.0048299999999983356</cx:pt>
          <cx:pt idx="10447">0.0074199999999962074</cx:pt>
          <cx:pt idx="10448">0.007869999999996935</cx:pt>
          <cx:pt idx="10449">0.0036599999999964439</cx:pt>
          <cx:pt idx="10450">0.010940000000005057</cx:pt>
          <cx:pt idx="10451">0.003009999999989077</cx:pt>
          <cx:pt idx="10452">0.0074800000000152522</cx:pt>
          <cx:pt idx="10453">0.007389999999986685</cx:pt>
          <cx:pt idx="10454">0.0030700000000081218</cx:pt>
          <cx:pt idx="10455">0.0076300000000060209</cx:pt>
          <cx:pt idx="10456">0.0072999999999865395</cx:pt>
          <cx:pt idx="10457">0.0047100000000170894</cx:pt>
          <cx:pt idx="10458">0.0074799999999868305</cx:pt>
          <cx:pt idx="10459">0.0065600000000074488</cx:pt>
          <cx:pt idx="10460">0.0054499999999961801</cx:pt>
          <cx:pt idx="10461">0.008049999999997226</cx:pt>
          <cx:pt idx="10462">0.003369999999989659</cx:pt>
          <cx:pt idx="10463">0.009180000000014843</cx:pt>
          <cx:pt idx="10464">0.0057500000000061391</cx:pt>
          <cx:pt idx="10465">0.0062899999999785905</cx:pt>
          <cx:pt idx="10466">0.0086100000000044474</cx:pt>
          <cx:pt idx="10467">0.0057199999999966167</cx:pt>
          <cx:pt idx="10468">0.0061400000000162436</cx:pt>
          <cx:pt idx="10469">0.0082799999999849661</cx:pt>
          <cx:pt idx="10470">0.0040600000000097225</cx:pt>
          <cx:pt idx="10471">0.0082500000000038654</cx:pt>
          <cx:pt idx="10472">0.0065899999999885495</cx:pt>
          <cx:pt idx="10473">0.0044400000000166528</cx:pt>
          <cx:pt idx="10474">0.0091199999999957981</cx:pt>
          <cx:pt idx="10475">0.0033400000000085583</cx:pt>
          <cx:pt idx="10476">0.0065199999999947522</cx:pt>
          <cx:pt idx="10477">0.0079900000000066029</cx:pt>
          <cx:pt idx="10478">0.007089999999976726</cx:pt>
          <cx:pt idx="10479">0.0052799999999990632</cx:pt>
          <cx:pt idx="10480">0.0088200000000142609</cx:pt>
          <cx:pt idx="10481">0.0026799999999980173</cx:pt>
          <cx:pt idx="10482">0.01099999999999568</cx:pt>
          <cx:pt idx="10483">0.0038399999999967349</cx:pt>
          <cx:pt idx="10484">0.0076600000000155433</cx:pt>
          <cx:pt idx="10485">0.0075999999999964984</cx:pt>
          <cx:pt idx="10486">0.0037599999999997635</cx:pt>
          <cx:pt idx="10487">0.0096199999999839747</cx:pt>
          <cx:pt idx="10488">0.0040600000000097225</cx:pt>
          <cx:pt idx="10489">0.0068500000000142336</cx:pt>
          <cx:pt idx="10490">0.0071799999999768715</cx:pt>
          <cx:pt idx="10491">0.003489999999999327</cx:pt>
          <cx:pt idx="10492">0.0072700000000054388</cx:pt>
          <cx:pt idx="10493">0.0082000000000164164</cx:pt>
          <cx:pt idx="10494">0.0034299999999802822</cx:pt>
          <cx:pt idx="10495">0.009590000000002874</cx:pt>
          <cx:pt idx="10496">0.004980000000017526</cx:pt>
          <cx:pt idx="10497">0.0055699999999774263</cx:pt>
          <cx:pt idx="10498">0.0087000000000045929</cx:pt>
          <cx:pt idx="10499">0.0062000000000068667</cx:pt>
          <cx:pt idx="10500">0.0061100000000067212</cx:pt>
          <cx:pt idx="10501">0.0070099999999797546</cx:pt>
          <cx:pt idx="10502">0.0032400000000052387</cx:pt>
          <cx:pt idx="10503">0.008049999999997226</cx:pt>
          <cx:pt idx="10504">0.0064700000000073032</cx:pt>
          <cx:pt idx="10505">0.0036900000000059663</cx:pt>
          <cx:pt idx="10506">0.008049999999997226</cx:pt>
          <cx:pt idx="10507">0.0053399999999896863</cx:pt>
          <cx:pt idx="10508">0.0039000000000157797</cx:pt>
          <cx:pt idx="10509">0.010159999999984848</cx:pt>
          <cx:pt idx="10510">0.0032199999999988904</cx:pt>
          <cx:pt idx="10511">0.0093300000000056116</cx:pt>
          <cx:pt idx="10512">0.0037800000000061118</cx:pt>
          <cx:pt idx="10513">0.0044399999999882311</cx:pt>
          <cx:pt idx="10514">0.01028999999999769</cx:pt>
          <cx:pt idx="10515">0.0039900000000159253</cx:pt>
          <cx:pt idx="10516">0.0075400000000058753</cx:pt>
          <cx:pt idx="10517">0.0067899999999951888</cx:pt>
          <cx:pt idx="10518">0.0065899999999885495</cx:pt>
          <cx:pt idx="10519">0.0049500000000080036</cx:pt>
          <cx:pt idx="10520">0.0075400000000058753</cx:pt>
          <cx:pt idx="10521">0.0030999999999892225</cx:pt>
          <cx:pt idx="10522">0.010340000000013561</cx:pt>
          <cx:pt idx="10523">0.0028299999999887859</cx:pt>
          <cx:pt idx="10524">0.0068200000000047112</cx:pt>
          <cx:pt idx="10525">0.0073099999999897136</cx:pt>
          <cx:pt idx="10526">0.005390000000005557</cx:pt>
          <cx:pt idx="10527">0.0075099999999963529</cx:pt>
          <cx:pt idx="10528">0.0074199999999962074</cx:pt>
          <cx:pt idx="10529">0.0040800000000160708</cx:pt>
          <cx:pt idx="10530">0.0074199999999962074</cx:pt>
          <cx:pt idx="10531">0.0046199999999885222</cx:pt>
          <cx:pt idx="10532">0.0054000000000087311</cx:pt>
          <cx:pt idx="10533">0.008049999999997226</cx:pt>
          <cx:pt idx="10534">0.0038399999999967349</cx:pt>
          <cx:pt idx="10535">0.0060200000000065756</cx:pt>
          <cx:pt idx="10536">0.0079599999999970805</cx:pt>
          <cx:pt idx="10537">0.0031600000000082673</cx:pt>
          <cx:pt idx="10538">0.0084899999999947795</cx:pt>
          <cx:pt idx="10539">0.007389999999986685</cx:pt>
          <cx:pt idx="10540">0.0038499999999999091</cx:pt>
          <cx:pt idx="10541">0.0091400000000021464</cx:pt>
          <cx:pt idx="10542">0.0042700000000195359</cx:pt>
          <cx:pt idx="10543">0.0082199999999943429</cx:pt>
          <cx:pt idx="10544">0.0084699999999884312</cx:pt>
          <cx:pt idx="10545">0.0030900000000144701</cx:pt>
          <cx:pt idx="10546">0.007689999999996644</cx:pt>
          <cx:pt idx="10547">0.0064099999999882584</cx:pt>
          <cx:pt idx="10548">0.0057800000000156615</cx:pt>
          <cx:pt idx="10549">0.0086199999999791999</cx:pt>
          <cx:pt idx="10550">0.0028300000000172076</cx:pt>
          <cx:pt idx="10551">0.0081600000000037198</cx:pt>
          <cx:pt idx="10552">0.0051899999999989177</cx:pt>
          <cx:pt idx="10553">0.004680000000007567</cx:pt>
          <cx:pt idx="10554">0.0071199999999862484</cx:pt>
          <cx:pt idx="10555">0.005390000000005557</cx:pt>
          <cx:pt idx="10556">0.0065600000000074488</cx:pt>
          <cx:pt idx="10557">0.0061399999999878219</cx:pt>
          <cx:pt idx="10558">0.0077499999999872671</cx:pt>
          <cx:pt idx="10559">0.0059900000000254749</cx:pt>
          <cx:pt idx="10560">0.0070299999999861029</cx:pt>
          <cx:pt idx="10561">0.0038499999999999091</cx:pt>
          <cx:pt idx="10562">0.0078900000000032833</cx:pt>
          <cx:pt idx="10563">0.0052799999999990632</cx:pt>
          <cx:pt idx="10564">0.0046199999999885222</cx:pt>
          <cx:pt idx="10565">0.0075400000000058753</cx:pt>
          <cx:pt idx="10566">0.0052699999999958891</cx:pt>
          <cx:pt idx="10567">0.0053699999999992087</cx:pt>
          <cx:pt idx="10568">0.0070300000000145246</cx:pt>
          <cx:pt idx="10569">0.0033400000000085583</cx:pt>
          <cx:pt idx="10570">0.0084299999999757347</cx:pt>
          <cx:pt idx="10571">0.0037900000000092859</cx:pt>
          <cx:pt idx="10572">0.005390000000005557</cx:pt>
          <cx:pt idx="10573">0.0087299999999856936</cx:pt>
          <cx:pt idx="10574">0.0044800000000009277</cx:pt>
          <cx:pt idx="10575">0.0065199999999947522</cx:pt>
          <cx:pt idx="10576">0.0078700000000253567</cx:pt>
          <cx:pt idx="10577">0.0058399999999778629</cx:pt>
          <cx:pt idx="10578">0.0052200000000084401</cx:pt>
          <cx:pt idx="10579">0.0074800000000152522</cx:pt>
          <cx:pt idx="10580">0.0029199999999889314</cx:pt>
          <cx:pt idx="10581">0.0078399999999874126</cx:pt>
          <cx:pt idx="10582">0.0061600000000225918</cx:pt>
          <cx:pt idx="10583">0.0039099999999905322</cx:pt>
          <cx:pt idx="10584">0.0066699999999855208</cx:pt>
          <cx:pt idx="10585">0.0058800000000189812</cx:pt>
          <cx:pt idx="10586">0.005210000000005266</cx:pt>
          <cx:pt idx="10587">0.0081699999999784723</cx:pt>
          <cx:pt idx="10588">0.0049700000000143518</cx:pt>
          <cx:pt idx="10589">0.0070399999999892771</cx:pt>
          <cx:pt idx="10590">0.0047100000000170894</cx:pt>
          <cx:pt idx="10591">0.0037799999999776901</cx:pt>
          <cx:pt idx="10592">0.009660000000025093</cx:pt>
          <cx:pt idx="10593">0.0044399999999882311</cx:pt>
          <cx:pt idx="10594">0.0055700000000058481</cx:pt>
          <cx:pt idx="10595">0.0070000000000050022</cx:pt>
          <cx:pt idx="10596">0.0059599999999875308</cx:pt>
          <cx:pt idx="10597">0.0059300000000064301</cx:pt>
          <cx:pt idx="10598">0.0081399999999973716</cx:pt>
          <cx:pt idx="10599">0.00068999999999164174</cx:pt>
          <cx:pt idx="10600">0.0099800000000129785</cx:pt>
          <cx:pt idx="10601">0.0045599999999978991</cx:pt>
          <cx:pt idx="10602">0.0041099999999971715</cx:pt>
          <cx:pt idx="10603">0.0091199999999957981</cx:pt>
          <cx:pt idx="10604">0.0039099999999905322</cx:pt>
          <cx:pt idx="10605">0.0076300000000060209</cx:pt>
          <cx:pt idx="10606">0.0073900000000151067</cx:pt>
          <cx:pt idx="10607">0.0042899999999974625</cx:pt>
          <cx:pt idx="10608">0.0080700000000035743</cx:pt>
          <cx:pt idx="10609">0.0037299999999902411</cx:pt>
          <cx:pt idx="10610">0.0058699999999873853</cx:pt>
          <cx:pt idx="10611">0.0079599999999970805</cx:pt>
          <cx:pt idx="10612">0.002020000000015898</cx:pt>
          <cx:pt idx="10613">0.0079900000000066029</cx:pt>
          <cx:pt idx="10614">0.0046199999999885222</cx:pt>
          <cx:pt idx="10615">0.0062599999999974898</cx:pt>
          <cx:pt idx="10616">0.0058099999999967622</cx:pt>
          <cx:pt idx="10617">0.0055100000000152249</cx:pt>
          <cx:pt idx="10618">0.0040599999999813008</cx:pt>
          <cx:pt idx="10619">0.0079200000000128057</cx:pt>
          <cx:pt idx="10620">0.00050999999999135071</cx:pt>
          <cx:pt idx="10621">0.010220000000003893</cx:pt>
          <cx:pt idx="10622">0.0051899999999989177</cx:pt>
          <cx:pt idx="10623">0.004680000000007567</cx:pt>
          <cx:pt idx="10624">0.0071199999999862484</cx:pt>
          <cx:pt idx="10625">0.0060200000000065756</cx:pt>
          <cx:pt idx="10626">0.004379999999997608</cx:pt>
          <cx:pt idx="10627">0.0075700000000153977</cx:pt>
          <cx:pt idx="10628">0.0039999999999906777</cx:pt>
          <cx:pt idx="10629">0.0058999999999969077</cx:pt>
          <cx:pt idx="10630">0.0056299999999964712</cx:pt>
          <cx:pt idx="10631">0.0036100000000089949</cx:pt>
          <cx:pt idx="10632">0.0078900000000032833</cx:pt>
          <cx:pt idx="10633">0.004199999999997317</cx:pt>
          <cx:pt idx="10634">0.0062000000000068667</cx:pt>
          <cx:pt idx="10635">0.0050099999999986267</cx:pt>
          <cx:pt idx="10636">0.0055399999999963256</cx:pt>
          <cx:pt idx="10637">0.0059599999999875308</cx:pt>
          <cx:pt idx="10638">0.0076300000000060209</cx:pt>
          <cx:pt idx="10639">0.0029800000000079763</cx:pt>
          <cx:pt idx="10640">0.006859999999988986</cx:pt>
          <cx:pt idx="10641">0.0050300000000049749</cx:pt>
          <cx:pt idx="10642">0.005969999999990705</cx:pt>
          <cx:pt idx="10643">0.0060200000000065756</cx:pt>
          <cx:pt idx="10644">0.0023199999999974352</cx:pt>
          <cx:pt idx="10645">0.0066199999999980719</cx:pt>
          <cx:pt idx="10646">0.0064299999999946067</cx:pt>
          <cx:pt idx="10647">0.0029200000000173532</cx:pt>
          <cx:pt idx="10648">0.0068899999999985084</cx:pt>
          <cx:pt idx="10649">0.004379999999997608</cx:pt>
          <cx:pt idx="10650">0.0050400000000081491</cx:pt>
          <cx:pt idx="10651">0.0068799999999953343</cx:pt>
          <cx:pt idx="10652">0.0038399999999967349</cx:pt>
          <cx:pt idx="10653">0.0067699999999888405</cx:pt>
          <cx:pt idx="10654">0.0064100000000166801</cx:pt>
          <cx:pt idx="10655">0.0033099999999990359</cx:pt>
          <cx:pt idx="10656">0.008880000000004884</cx:pt>
          <cx:pt idx="10657">0.0052999999999769898</cx:pt>
          <cx:pt idx="10658">0.0042000000000257387</cx:pt>
          <cx:pt idx="10659">0.0089999999999861302</cx:pt>
          <cx:pt idx="10660">0.00063000000000101863</cx:pt>
          <cx:pt idx="10661">0.0080800000000067485</cx:pt>
          <cx:pt idx="10662">0.0042599999999879401</cx:pt>
          <cx:pt idx="10663">0.0041099999999971715</cx:pt>
          <cx:pt idx="10664">0.0053599999999960346</cx:pt>
          <cx:pt idx="10665">0.0083800000000167074</cx:pt>
          <cx:pt idx="10666">0.00054000000000087311</cx:pt>
          <cx:pt idx="10667">0.0091500000000053205</cx:pt>
          <cx:pt idx="10668">0.0017199999999775173</cx:pt>
          <cx:pt idx="10669">0.0038200000000188084</cx:pt>
          <cx:pt idx="10670">0.0065799999999853753</cx:pt>
          <cx:pt idx="10671">0.0048900000000173804</cx:pt>
          <cx:pt idx="10672">0.0055499999999994998</cx:pt>
          <cx:pt idx="10673">0.0045299999999883767</cx:pt>
          <cx:pt idx="10674">0.0023500000000069576</cx:pt>
          <cx:pt idx="10675">0.0071499999999957708</cx:pt>
          <cx:pt idx="10676">0.0038499999999999091</cx:pt>
          <cx:pt idx="10677">0.0038099999999872125</cx:pt>
          <cx:pt idx="10678">0.0065600000000074488</cx:pt>
          <cx:pt idx="10679">0.0033400000000085583</cx:pt>
          <cx:pt idx="10680">0.0062499999999943157</cx:pt>
          <cx:pt idx="10681">0.0065899999999885495</cx:pt>
          <cx:pt idx="10682">0.00036000000000058208</cx:pt>
          <cx:pt idx="10683">0.0082200000000227647</cx:pt>
          <cx:pt idx="10684">0.0050099999999986267</cx:pt>
          <cx:pt idx="10685">0.0032799999999895135</cx:pt>
          <cx:pt idx="10686">0.0059899999999970532</cx:pt>
          <cx:pt idx="10687">0.004680000000007567</cx:pt>
          <cx:pt idx="10688">0.0055099999999868032</cx:pt>
          <cx:pt idx="10689">0.0055700000000058481</cx:pt>
          <cx:pt idx="10690">0.0026900000000011914</cx:pt>
          <cx:pt idx="10691">0.0070300000000145246</cx:pt>
          <cx:pt idx="10692">0.0051299999999798729</cx:pt>
          <cx:pt idx="10693">0.0030399999999985994</cx:pt>
          <cx:pt idx="10694">0.0055399999999963256</cx:pt>
          <cx:pt idx="10695">0.0061400000000162436</cx:pt>
          <cx:pt idx="10696">0.0020000000000095497</cx:pt>
          <cx:pt idx="10697">0.0080699999999751526</cx:pt>
          <cx:pt idx="10698">0.0020600000000001728</cx:pt>
          <cx:pt idx="10699">0.0084000000000230557</cx:pt>
          <cx:pt idx="10700">0.002299999999991087</cx:pt>
          <cx:pt idx="10701">0.0063199999999881129</cx:pt>
          <cx:pt idx="10702">0.0061300000000130694</cx:pt>
          <cx:pt idx="10703">0.0051300000000082946</cx:pt>
          <cx:pt idx="10704">0.0029799999999795546</cx:pt>
          <cx:pt idx="10705">0.012160000000022819</cx:pt>
          <cx:pt idx="10706">0</cx:pt>
          <cx:pt idx="10707">0.0065899999999885495</cx:pt>
          <cx:pt idx="10708">0.0041400000000066939</cx:pt>
          <cx:pt idx="10709">0.003009999999989077</cx:pt>
          <cx:pt idx="10710">0.0072399999999959164</cx:pt>
          <cx:pt idx="10711">0.0014000000000180535</cx:pt>
          <cx:pt idx="10712">0.0062299999999879674</cx:pt>
          <cx:pt idx="10713">0.0066199999999980719</cx:pt>
          <cx:pt idx="10714">0.0030999999999892225</cx:pt>
          <cx:pt idx="10715">0.0071200000000146701</cx:pt>
          <cx:pt idx="10716">0.0046499999999980446</cx:pt>
          <cx:pt idx="10717">0.0033999999999991815</cx:pt>
          <cx:pt idx="10718">0.0088200000000142609</cx:pt>
          <cx:pt idx="10719">0.0018999999999778083</cx:pt>
          <cx:pt idx="10720">0.007159999999998945</cx:pt>
          <cx:pt idx="10721">0.0047600000000045384</cx:pt>
          <cx:pt idx="10722">0.0021800000000098407</cx:pt>
          <cx:pt idx="10723">0.0082600000000070395</cx:pt>
          <cx:pt idx="10724">0.003419999999977108</cx:pt>
          <cx:pt idx="10725">0.0054599999999993543</cx:pt>
          <cx:pt idx="10726">0.0052700000000243108</cx:pt>
          <cx:pt idx="10727">0.0036399999999900956</cx:pt>
          <cx:pt idx="10728">0.0049199999999984811</cx:pt>
          <cx:pt idx="10729">0.0065799999999853753</cx:pt>
          <cx:pt idx="10730">0.0012800000000083855</cx:pt>
          <cx:pt idx="10731">0.0077200000000061664</cx:pt>
          <cx:pt idx="10732">0.0058099999999967622</cx:pt>
          <cx:pt idx="10733">0.0038499999999999091</cx:pt>
          <cx:pt idx="10734">0.005089999999995598</cx:pt>
          <cx:pt idx="10735">0.0067099999999982174</cx:pt>
          <cx:pt idx="10736">0.0035500000000183718</cx:pt>
          <cx:pt idx="10737">0.0066399999999759984</cx:pt>
          <cx:pt idx="10738">0.0018800000000283035</cx:pt>
          <cx:pt idx="10739">0.0073599999999771626</cx:pt>
          <cx:pt idx="10740">0.0027400000000170621</cx:pt>
          <cx:pt idx="10741">0.0043199999999785632</cx:pt>
          <cx:pt idx="10742">0.006350000000026057</cx:pt>
          <cx:pt idx="10743">0.0034599999999898046</cx:pt>
          <cx:pt idx="10744">0.004680000000007567</cx:pt>
          <cx:pt idx="10745">0.0066099999999948977</cx:pt>
          <cx:pt idx="10746">0.0019399999999905049</cx:pt>
          <cx:pt idx="10747">0.0079300000000159798</cx:pt>
          <cx:pt idx="10748">0.0041699999999877946</cx:pt>
          <cx:pt idx="10749">0.0025599999999883494</cx:pt>
          <cx:pt idx="10750">0.0080500000000256478</cx:pt>
          <cx:pt idx="10751">0.00097999999999842657</cx:pt>
          <cx:pt idx="10752">0.0059599999999875308</cx:pt>
          <cx:pt idx="10753">0.0057299999999997908</cx:pt>
          <cx:pt idx="10754">0.0025599999999883494</cx:pt>
          <cx:pt idx="10755">0.0078100000000063119</cx:pt>
          <cx:pt idx="10756">0.0021700000000066666</cx:pt>
          <cx:pt idx="10757">0.0033400000000085583</cx:pt>
          <cx:pt idx="10758">0.0080199999999877036</cx:pt>
          <cx:pt idx="10759">0.0029499999999984539</cx:pt>
          <cx:pt idx="10760">0.0038100000000156342</cx:pt>
          <cx:pt idx="10761">0.0065899999999885495</cx:pt>
          <cx:pt idx="10762">0.0024699999999882039</cx:pt>
          <cx:pt idx="10763">0.0058100000000251839</cx:pt>
          <cx:pt idx="10764">0.0059899999999970532</cx:pt>
          <cx:pt idx="10765">0.0041200000000003456</cx:pt>
          <cx:pt idx="10766">0.0048499999999762622</cx:pt>
          <cx:pt idx="10767">0.0078400000000158343</cx:pt>
          <cx:pt idx="10768">0</cx:pt>
          <cx:pt idx="10769">0.0082299999999975171</cx:pt>
          <cx:pt idx="10770">0.0024999999999977263</cx:pt>
          <cx:pt idx="10771">0.004199999999997317</cx:pt>
          <cx:pt idx="10772">0.0065600000000074488</cx:pt>
          <cx:pt idx="10773">0.0041099999999971715</cx:pt>
          <cx:pt idx="10774">0.0026000000000010459</cx:pt>
          <cx:pt idx="10775">0.0075099999999963529</cx:pt>
          <cx:pt idx="10776">0.0016400000000089676</cx:pt>
          <cx:pt idx="10777">0.0073299999999960619</cx:pt>
          <cx:pt idx="10778">0.0021399999999971442</cx:pt>
          <cx:pt idx="10779">0.0065299999999979264</cx:pt>
          <cx:pt idx="10780">0.0048899999999889587</cx:pt>
          <cx:pt idx="10781">0.0053600000000244563</cx:pt>
          <cx:pt idx="10782">0.0022699999999815645</cx:pt>
          <cx:pt idx="10783">0.0078000000000031378</cx:pt>
          <cx:pt idx="10784">0.0013199999999926604</cx:pt>
          <cx:pt idx="10785">0.0078600000000221826</cx:pt>
          <cx:pt idx="10786">0.0033399999999801366</cx:pt>
          <cx:pt idx="10787">0.0018500000000187811</cx:pt>
          <cx:pt idx="10788">0.007389999999986685</cx:pt>
          <cx:pt idx="10789">0.0022099999999909414</cx:pt>
          <cx:pt idx="10790">0.0041100000000255932</cx:pt>
          <cx:pt idx="10791">0.006909999999976435</cx:pt>
          <cx:pt idx="10792">0.0018200000000092587</cx:pt>
          <cx:pt idx="10793">0.0065899999999885495</cx:pt>
          <cx:pt idx="10794">0.0054800000000057025</cx:pt>
          <cx:pt idx="10795">0.0027100000000075397</cx:pt>
          <cx:pt idx="10796">0.007209999999986394</cx:pt>
          <cx:pt idx="10797">0.0037900000000092859</cx:pt>
          <cx:pt idx="10798">0.0049199999999984811</cx:pt>
          <cx:pt idx="10799">0.0061100000000067212</cx:pt>
          <cx:pt idx="10800">0.0013999999999896318</cx:pt>
          <cx:pt idx="10801">0.0050600000000144973</cx:pt>
          <cx:pt idx="10802">0.0067699999999888405</cx:pt>
          <cx:pt idx="10803">0.0018200000000092587</cx:pt>
          <cx:pt idx="10804">0.0071499999999957708</cx:pt>
          <cx:pt idx="10805">0.0019100000000094042</cx:pt>
          <cx:pt idx="10806">0.0054199999999866577</cx:pt>
          <cx:pt idx="10807">0.0049500000000080036</cx:pt>
          <cx:pt idx="10808">0.0013700000000085311</cx:pt>
          <cx:pt idx="10809">0.0066099999999948977</cx:pt>
          <cx:pt idx="10810">0.0025399999999820011</cx:pt>
          <cx:pt idx="10811">0.006170000000025766</cx:pt>
          <cx:pt idx="10812">0.0035999999999773991</cx:pt>
          <cx:pt idx="10813">0.0063200000000165346</cx:pt>
          <cx:pt idx="10814">0.0014599999999802549</cx:pt>
          <cx:pt idx="10815">0.0073300000000244836</cx:pt>
          <cx:pt idx="10816">0.0035499999999899501</cx:pt>
          <cx:pt idx="10817">0.0033099999999990359</cx:pt>
          <cx:pt idx="10818">0.0063199999999881129</cx:pt>
          <cx:pt idx="10819">0.0013700000000085311</cx:pt>
          <cx:pt idx="10820">0.0070300000000145246</cx:pt>
          <cx:pt idx="10821">0.0036899999999775446</cx:pt>
          <cx:pt idx="10822">0.0036100000000089949</cx:pt>
          <cx:pt idx="10823">0.0061399999999878219</cx:pt>
          <cx:pt idx="10824">0.0024700000000166256</cx:pt>
          <cx:pt idx="10825">0.0067699999999888405</cx:pt>
          <cx:pt idx="10826">0.0035500000000183718</cx:pt>
          <cx:pt idx="10827">0.0018699999999967076</cx:pt>
          <cx:pt idx="10828">0.007159999999998945</cx:pt>
          <cx:pt idx="10829">0.0032999999999958618</cx:pt>
          <cx:pt idx="10830">0.0018499999999903594</cx:pt>
          <cx:pt idx="10831">0.0088200000000142609</cx:pt>
          <cx:pt idx="10832">0.0030699999999797001</cx:pt>
          <cx:pt idx="10833">0.0023300000000006094</cx:pt>
          <cx:pt idx="10834">0.0057800000000156615</cx:pt>
          <cx:pt idx="10835">0.00036000000000058208</cx:pt>
          <cx:pt idx="10836">0.0072999999999865395</cx:pt>
          <cx:pt idx="10837">0.0024099999999975807</cx:pt>
          <cx:pt idx="10838">0.002680000000026439</cx:pt>
          <cx:pt idx="10839">0.0057899999999904139</cx:pt>
          <cx:pt idx="10840">0.0039899999999875035</cx:pt>
          <cx:pt idx="10841">0.005690000000015516</cx:pt>
          <cx:pt idx="10842">0.0037599999999997635</cx:pt>
          <cx:pt idx="10843">0.0021999999999877673</cx:pt>
          <cx:pt idx="10844">0.0062599999999974898</cx:pt>
          <cx:pt idx="10845">0.0023000000000195087</cx:pt>
          <cx:pt idx="10846">0.0016299999999773718</cx:pt>
          <cx:pt idx="10847">0.0067999999999983629</cx:pt>
          <cx:pt idx="10848">0.002680000000026439</cx:pt>
          <cx:pt idx="10849">0.0033399999999801366</cx:pt>
          <cx:pt idx="10850">0.0036400000000185173</cx:pt>
          <cx:pt idx="10851">0.0052099999999768443</cx:pt>
          <cx:pt idx="10852">0.0023000000000195087</cx:pt>
          <cx:pt idx="10853">0.0045899999999789998</cx:pt>
          <cx:pt idx="10854">0.0018100000000060845</cx:pt>
          <cx:pt idx="10855">0.0060500000000160981</cx:pt>
          <cx:pt idx="10856">0.002709999999979118</cx:pt>
          <cx:pt idx="10857">0.0031000000000176442</cx:pt>
          <cx:pt idx="10858">0.0065899999999885495</cx:pt>
          <cx:pt idx="10859">0.0029200000000173532</cx:pt>
          <cx:pt idx="10860">0.0042299999999784177</cx:pt>
          <cx:pt idx="10861">0.0055800000000090222</cx:pt>
          <cx:pt idx="10862">0.0017799999999965621</cx:pt>
          <cx:pt idx="10863">0.0056099999999901229</cx:pt>
          <cx:pt idx="10864">0.0022300000000257114</cx:pt>
          <cx:pt idx="10865">0.0030399999999985994</cx:pt>
          <cx:pt idx="10866">0.0046799999999791453</cx:pt>
          <cx:pt idx="10867">0.0028300000000172076</cx:pt>
          <cx:pt idx="10868">0.0027999999999792635</cx:pt>
          <cx:pt idx="10869">0.005870000000015807</cx:pt>
          <cx:pt idx="10870">0.001469999999983429</cx:pt>
          <cx:pt idx="10871">0.0061600000000225918</cx:pt>
          <cx:pt idx="10872">0.003369999999989659</cx:pt>
          <cx:pt idx="10873">0.003669999999999618</cx:pt>
          <cx:pt idx="10874">0.0047099999999886677</cx:pt>
          <cx:pt idx="10875">0.0035400000000151977</cx:pt>
          <cx:pt idx="10876">0.0034300000000087039</cx:pt>
          <cx:pt idx="10877">0.0055699999999774263</cx:pt>
          <cx:pt idx="10878">0.0004200000000196269</cx:pt>
          <cx:pt idx="10879">0.0057799999999872398</cx:pt>
          <cx:pt idx="10880">0.0050400000000081491</cx:pt>
          <cx:pt idx="10881">0.00054000000000087311</cx:pt>
          <cx:pt idx="10882">0.0058099999999967622</cx:pt>
          <cx:pt idx="10883">0.0021700000000066666</cx:pt>
          <cx:pt idx="10884">0.0041400000000066939</cx:pt>
          <cx:pt idx="10885">0.0040899999999908232</cx:pt>
          <cx:pt idx="10886">0</cx:pt>
          <cx:pt idx="10887">0.0064299999999946067</cx:pt>
          <cx:pt idx="10888">0.0015199999999992997</cx:pt>
          <cx:pt idx="10889">0.0046499999999980446</cx:pt>
          <cx:pt idx="10890">0.0033999999999991815</cx:pt>
          <cx:pt idx="10891">0.0047700000000077125</cx:pt>
          <cx:pt idx="10892">0.0019399999999905049</cx:pt>
          <cx:pt idx="10893">0.0065500000000042746</cx:pt>
          <cx:pt idx="10894">0</cx:pt>
          <cx:pt idx="10895">0.0068300000000078853</cx:pt>
          <cx:pt idx="10896">0.0021999999999877673</cx:pt>
          <cx:pt idx="10897">0.0017899999999997362</cx:pt>
          <cx:pt idx="10898">0.0058999999999969077</cx:pt>
          <cx:pt idx="10899">0.00072000000000116415</cx:pt>
          <cx:pt idx="10900">0.0048299999999983356</cx:pt>
          <cx:pt idx="10901">0.0039900000000159253</cx:pt>
          <cx:pt idx="10902">0.0016099999999994452</cx:pt>
          <cx:pt idx="10903">0.005390000000005557</cx:pt>
          <cx:pt idx="10904">0.0029499999999984539</cx:pt>
          <cx:pt idx="10905">0.002179999999981419</cx:pt>
          <cx:pt idx="10906">0.0060200000000065756</cx:pt>
          <cx:pt idx="10907">0.00032999999999105967</cx:pt>
          <cx:pt idx="10908">0.0046200000000169439</cx:pt>
          <cx:pt idx="10909">0.0045599999999978991</cx:pt>
          <cx:pt idx="10910">0.0018699999999967076</cx:pt>
          <cx:pt idx="10911">0.0045299999999883767</cx:pt>
          <cx:pt idx="10912">0.0027500000000202363</cx:pt>
          <cx:pt idx="10913">0.0019599999999968531</cx:pt>
          <cx:pt idx="10914">0.0074500000000057298</cx:pt>
          <cx:pt idx="10915">0</cx:pt>
          <cx:pt idx="10916">0.0048899999999889587</cx:pt>
          <cx:pt idx="10917">0.0028299999999887859</cx:pt>
          <cx:pt idx="10918">0.0015199999999992997</cx:pt>
          <cx:pt idx="10919">0.0032199999999988904</cx:pt>
          <cx:pt idx="10920">0.0049500000000080036</cx:pt>
          <cx:pt idx="10921">0.0021100000000160435</cx:pt>
          <cx:pt idx="10922">0.0051899999999989177</cx:pt>
          <cx:pt idx="10923">0.0011899999999798183</cx:pt>
          <cx:pt idx="10924">0.0056600000000059936</cx:pt>
          <cx:pt idx="10925">0.0037900000000092859</cx:pt>
          <cx:pt idx="10926">0</cx:pt>
          <cx:pt idx="10927">0.0059599999999875308</cx:pt>
          <cx:pt idx="10928">0.0016099999999994452</cx:pt>
          <cx:pt idx="10929">0.0032199999999988904</cx:pt>
          <cx:pt idx="10930">0.004680000000007567</cx:pt>
          <cx:pt idx="10931">0.0023799999999880583</cx:pt>
          <cx:pt idx="10932">0.0040200000000254477</cx:pt>
          <cx:pt idx="10933">0.0036099999999805732</cx:pt>
          <cx:pt idx="10934">0.0018500000000187811</cx:pt>
          <cx:pt idx="10935">0.0060199999999781539</cx:pt>
          <cx:pt idx="10936">0.0022600000000068121</cx:pt>
          <cx:pt idx="10937">0.0028300000000172076</cx:pt>
          <cx:pt idx="10938">0.0047699999999792908</cx:pt>
          <cx:pt idx="10939">0.0022100000000193631</cx:pt>
          <cx:pt idx="10940">0.0038099999999872125</cx:pt>
          <cx:pt idx="10941">0.0050999999999987722</cx:pt>
          <cx:pt idx="10942">0.0011299999999891952</cx:pt>
          <cx:pt idx="10943">0.0053100000000085856</cx:pt>
          <cx:pt idx="10944">0.0024099999999975807</cx:pt>
          <cx:pt idx="10945">0.0018799999999998818</cx:pt>
          <cx:pt idx="10946">0.0064900000000136515</cx:pt>
          <cx:pt idx="10947">0.00014999999999076863</cx:pt>
          <cx:pt idx="10948">0.0050400000000081491</cx:pt>
          <cx:pt idx="10949">0.0050699999999892498</cx:pt>
          <cx:pt idx="10950">0.00083000000000765795</cx:pt>
          <cx:pt idx="10951">0.0054800000000057025</cx:pt>
          <cx:pt idx="10952">0.0016999999999995907</cx:pt>
          <cx:pt idx="10953">0.0022699999999815645</cx:pt>
          <cx:pt idx="10954">0.0060500000000160981</cx:pt>
          <cx:pt idx="10955">0.0012199999999893407</cx:pt>
          <cx:pt idx="10956">0.0058099999999967622</cx:pt>
          <cx:pt idx="10957">0.0023300000000006094</cx:pt>
          <cx:pt idx="10958">0.001720000000005939</cx:pt>
          <cx:pt idx="10959">0.0038800000000094315</cx:pt>
          <cx:pt idx="10960">0.0043499999999880856</cx:pt>
          <cx:pt idx="10961">0.00065000000000736691</cx:pt>
          <cx:pt idx="10962">0.0055199999999899774</cx:pt>
          <cx:pt idx="10963">0</cx:pt>
          <cx:pt idx="10964">0.0055399999999963256</cx:pt>
          <cx:pt idx="10965">0.0028000000000076852</cx:pt>
          <cx:pt idx="10966">0.0010499999999922238</cx:pt>
          <cx:pt idx="10967">0.0044400000000166528</cx:pt>
          <cx:pt idx="10968">0.0032699999999863394</cx:pt>
          <cx:pt idx="10969">0.0025400000000104228</cx:pt>
          <cx:pt idx="10970">0.0042300000000068394</cx:pt>
          <cx:pt idx="10971">0.0027399999999886404</cx:pt>
          <cx:pt idx="10972">0.0025599999999883494</cx:pt>
          <cx:pt idx="10973">0.002960000000001628</cx:pt>
          <cx:pt idx="10974">0.0030100000000174987</cx:pt>
          <cx:pt idx="10975">0.006100000000003547</cx:pt>
          <cx:pt idx="10976">0.0010199999999827014</cx:pt>
          <cx:pt idx="10977">0.0036900000000059663</cx:pt>
          <cx:pt idx="10978">0.0026300000000105683</cx:pt>
          <cx:pt idx="10979">0.0035399999999867759</cx:pt>
          <cx:pt idx="10980">0.0019399999999905049</cx:pt>
          <cx:pt idx="10981">0.0064100000000166801</cx:pt>
          <cx:pt idx="10982">0</cx:pt>
          <cx:pt idx="10983">0.0065500000000042746</cx:pt>
          <cx:pt idx="10984">0.0017299999999806914</cx:pt>
          <cx:pt idx="10985">0.0028300000000172076</cx:pt>
          <cx:pt idx="10986">0.0041799999999909687</cx:pt>
          <cx:pt idx="10987">0.00065000000000736691</cx:pt>
          <cx:pt idx="10988">0.0056299999999964712</cx:pt>
          <cx:pt idx="10989">0.0037900000000092859</cx:pt>
          <cx:pt idx="10990">0.00027000000000043656</cx:pt>
          <cx:pt idx="10991">0.0053299999999865122</cx:pt>
          <cx:pt idx="10992">0.0022400000000004638</cx:pt>
          <cx:pt idx="10993">0.0020800000000065211</cx:pt>
          <cx:pt idx="10994">0.0048899999999889587</cx:pt>
          <cx:pt idx="10995">0.00015000000001919034</cx:pt>
          <cx:pt idx="10996">0.0046199999999885222</cx:pt>
          <cx:pt idx="10997">0.0045599999999978991</cx:pt>
          <cx:pt idx="10998">0</cx:pt>
          <cx:pt idx="10999">0.0069400000000143791</cx:pt>
          <cx:pt idx="11000">0.00092999999998255589</cx:pt>
          <cx:pt idx="11001">0.0030100000000174987</cx:pt>
          <cx:pt idx="11002">0.0044099999999787087</cx:pt>
          <cx:pt idx="11003">0.0019900000000063756</cx:pt>
          <cx:pt idx="11004">0.0027200000000107138</cx:pt>
          <cx:pt idx="11005">0.0029799999999795546</cx:pt>
          <cx:pt idx="11006">0.00095000000001732587</cx:pt>
          <cx:pt idx="11007">0.0054800000000057025</cx:pt>
          <cx:pt idx="11008">0.002659999999991669</cx:pt>
          <cx:pt idx="11009">0.0021399999999971442</cx:pt>
          <cx:pt idx="11010">0.0028900000000078307</cx:pt>
          <cx:pt idx="11011">0.0031299999999987449</cx:pt>
          <cx:pt idx="11012">0.0031599999999798456</cx:pt>
          <cx:pt idx="11013">0.0044100000000071304</cx:pt>
          <cx:pt idx="11014">0.00087000000002035449</cx:pt>
          <cx:pt idx="11015">0.0045299999999883767</cx:pt>
          <cx:pt idx="11016">0.0021099999999876218</cx:pt>
          <cx:pt idx="11017">0.0035500000000183718</cx:pt>
          <cx:pt idx="11018">0.0042299999999784177</cx:pt>
          <cx:pt idx="11019">0.0023500000000069576</cx:pt>
          <cx:pt idx="11020">0.0030700000000081218</cx:pt>
          <cx:pt idx="11021">0.003009999999989077</cx:pt>
          <cx:pt idx="11022">0.0019400000000189266</cx:pt>
          <cx:pt idx="11023">0.0053999999999803094</cx:pt>
          <cx:pt idx="11024">0.0016899999999964166</cx:pt>
          <cx:pt idx="11025">0.0031600000000082673</cx:pt>
          <cx:pt idx="11026">0.0041800000000193904</cx:pt>
          <cx:pt idx="11027">2.99999999811007e-05</cx:pt>
          <cx:pt idx="11028">0.0052699999999958891</cx:pt>
          <cx:pt idx="11029">0.0035200000000088494</cx:pt>
          <cx:pt idx="11030">0.00092000000000780346</cx:pt>
          <cx:pt idx="11031">0.0050099999999986267</cx:pt>
          <cx:pt idx="11032">0.0029199999999889314</cx:pt>
          <cx:pt idx="11033">0.0021100000000160435</cx:pt>
          <cx:pt idx="11034">0.005969999999990705</cx:pt>
          <cx:pt idx="11035">0</cx:pt>
          <cx:pt idx="11036">0.0057500000000061391</cx:pt>
          <cx:pt idx="11037">0.0006199999999978445</cx:pt>
          <cx:pt idx="11038">0.0029800000000079763</cx:pt>
          <cx:pt idx="11039">0.0044399999999882311</cx:pt>
          <cx:pt idx="11040">0.0027499999999918145</cx:pt>
          <cx:pt idx="11041">0.00043999999999755346</cx:pt>
          <cx:pt idx="11042">0.0071000000000083219</cx:pt>
          <cx:pt idx="11043">0</cx:pt>
          <cx:pt idx="11044">0.0039600000000064028</cx:pt>
          <cx:pt idx="11045">0.0020299999999906504</cx:pt>
          <cx:pt idx="11046">0.00190000000000623</cx:pt>
          <cx:pt idx="11047">0.003369999999989659</cx:pt>
          <cx:pt idx="11048">0.0034300000000087039</cx:pt>
          <cx:pt idx="11049">0.0019100000000094042</cx:pt>
          <cx:pt idx="11050">0.0035699999999962984</cx:pt>
          <cx:pt idx="11051">0.0018799999999998818</cx:pt>
          <cx:pt idx="11052">0.0026499999999884949</cx:pt>
          <cx:pt idx="11053">0.0034600000000182263</cx:pt>
          <cx:pt idx="11054">0.0020499999999969987</cx:pt>
          <cx:pt idx="11055">0.0039400000000000546</cx:pt>
          <cx:pt idx="11056">0.0013999999999896318</cx:pt>
          <cx:pt idx="11057">0.0019399999999905049</cx:pt>
          <cx:pt idx="11058">0.0038399999999967349</cx:pt>
          <cx:pt idx="11059">0.0012499999999988631</cx:pt>
          <cx:pt idx="11060">0.0033100000000274576</cx:pt>
          <cx:pt idx="11061">0.0029799999999795546</cx:pt>
          <cx:pt idx="11062">0</cx:pt>
          <cx:pt idx="11063">0.0061400000000162436</cx:pt>
          <cx:pt idx="11064">0.0011299999999891952</cx:pt>
          <cx:pt idx="11065">0.0018799999999998818</cx:pt>
          <cx:pt idx="11066">0.0043200000000069849</cx:pt>
          <cx:pt idx="11067">0</cx:pt>
          <cx:pt idx="11068">0.0015799999999899228</cx:pt>
          <cx:pt idx="11069">0.0051899999999989177</cx:pt>
          <cx:pt idx="11070">0</cx:pt>
          <cx:pt idx="11071">0.0038700000000062573</cx:pt>
          <cx:pt idx="11072">0.0014299999999991542</cx:pt>
          <cx:pt idx="11073">0.00050999999999135071</cx:pt>
          <cx:pt idx="11074">0.0051500000000146429</cx:pt>
          <cx:pt idx="11075">0</cx:pt>
          <cx:pt idx="11076">0.0029199999999889314</cx:pt>
          <cx:pt idx="11077">0.002659999999991669</cx:pt>
          <cx:pt idx="11078">0.0014000000000180535</cx:pt>
          <cx:pt idx="11079">0.0028900000000078307</cx:pt>
          <cx:pt idx="11080">0.0021399999999971442</cx:pt>
          <cx:pt idx="11081">0.00090000000000145519</cx:pt>
          <cx:pt idx="11082">0.0047099999999886677</cx:pt>
          <cx:pt idx="11083">0</cx:pt>
          <cx:pt idx="11084">0.0032799999999895135</cx:pt>
          <cx:pt idx="11085">0.0024400000000071032</cx:pt>
          <cx:pt idx="11086">0</cx:pt>
          <cx:pt idx="11087">0.0049500000000080036</cx:pt>
          <cx:pt idx="11088">0.00058999999998832209</cx:pt>
          <cx:pt idx="11089">0.0019700000000000273</cx:pt>
          <cx:pt idx="11090">0.0026500000000169166</cx:pt>
          <cx:pt idx="11091">0.0025399999999820011</cx:pt>
          <cx:pt idx="11092">0.0025300000000072487</cx:pt>
          <cx:pt idx="11093">0.0020800000000065211</cx:pt>
          <cx:pt idx="11094">0.0039999999999906777</cx:pt>
          <cx:pt idx="11095">0.0025300000000072487</cx:pt>
          <cx:pt idx="11096">0.00086999999999193278</cx:pt>
          <cx:pt idx="11097">0.0044699999999977535</cx:pt>
          <cx:pt idx="11098">0.0033300000000053842</cx:pt>
          <cx:pt idx="11099">0</cx:pt>
          <cx:pt idx="11100">0.0014600000000086766</cx:pt>
          <cx:pt idx="11101">0.0040599999999813008</cx:pt>
          <cx:pt idx="11102">0.00015000000001919034</cx:pt>
          <cx:pt idx="11103">0.0034499999999866304</cx:pt>
          <cx:pt idx="11104">0.00057000000001039552</cx:pt>
          <cx:pt idx="11105">0.0055099999999868032</cx:pt>
          <cx:pt idx="11106">0.00021000000000981345</cx:pt>
          <cx:pt idx="11107">0.0033400000000085583</cx:pt>
          <cx:pt idx="11108">0.0020899999999812735</cx:pt>
          <cx:pt idx="11109">0.0016899999999964166</cx:pt>
          <cx:pt idx="11110">6.0000000019044819e-05</cx:pt>
          <cx:pt idx="11111">0.0058699999999873853</cx:pt>
          <cx:pt idx="11112">0.0022100000000193631</cx:pt>
          <cx:pt idx="11113">0</cx:pt>
          <cx:pt idx="11114">0.0055399999999963256</cx:pt>
          <cx:pt idx="11115">0</cx:pt>
          <cx:pt idx="11116">0.0023599999999817101</cx:pt>
          <cx:pt idx="11117">0.0041099999999971715</cx:pt>
          <cx:pt idx="11118">0.00057000000001039552</cx:pt>
          <cx:pt idx="11119">0.0017300000000091131</cx:pt>
          <cx:pt idx="11120">0.0025899999999978718</cx:pt>
          <cx:pt idx="11121">0.0016999999999995907</cx:pt>
          <cx:pt idx="11122">0.0042599999999879401</cx:pt>
          <cx:pt idx="11123">0.00097999999999842657</cx:pt>
          <cx:pt idx="11124">0.0020900000000096952</cx:pt>
          <cx:pt idx="11125">0.0070900000000051477</cx:pt>
          <cx:pt idx="11126">0</cx:pt>
          <cx:pt idx="11127">0.0018499999999903594</cx:pt>
          <cx:pt idx="11128">0.001010000000007949</cx:pt>
          <cx:pt idx="11129">0.00023999999999091415</cx:pt>
          <cx:pt idx="11130">0.004019999999997026</cx:pt>
          <cx:pt idx="11131">0.0021200000000192176</cx:pt>
          <cx:pt idx="11132">0.00076999999998861313</cx:pt>
          <cx:pt idx="11133">0.0033099999999990359</cx:pt>
          <cx:pt idx="11134">0.003189999999989368</cx:pt>
          <cx:pt idx="11135">0.0010699999999985721</cx:pt>
          <cx:pt idx="11136">0.0018200000000092587</cx:pt>
          <cx:pt idx="11137">0.0023300000000006094</cx:pt>
          <cx:pt idx="11138">0.002020000000015898</cx:pt>
          <cx:pt idx="11139">0.003009999999989077</cx:pt>
          <cx:pt idx="11140">0.00057000000001039552</cx:pt>
          <cx:pt idx="11141">0.0052499999999895408</cx:pt>
          <cx:pt idx="11142">0</cx:pt>
          <cx:pt idx="11143">0.0028299999999887859</cx:pt>
          <cx:pt idx="11144">0.0010400000000174714</cx:pt>
          <cx:pt idx="11145">0.0027999999999792635</cx:pt>
          <cx:pt idx="11146">0.0015500000000088221</cx:pt>
          <cx:pt idx="11147">0.0039600000000064028</cx:pt>
          <cx:pt idx="11148">0</cx:pt>
          <cx:pt idx="11149">0.0022099999999909414</cx:pt>
          <cx:pt idx="11150">0.0011599999999987176</cx:pt>
          <cx:pt idx="11151">0.0033999999999991815</cx:pt>
          <cx:pt idx="11152">0.0026500000000169166</cx:pt>
          <cx:pt idx="11153">0</cx:pt>
          <cx:pt idx="11154">0.0044999999999788542</cx:pt>
          <cx:pt idx="11155">6.0000000019044819e-05</cx:pt>
          <cx:pt idx="11156">0.0017599999999902138</cx:pt>
          <cx:pt idx="11157">0.0047700000000077125</cx:pt>
          <cx:pt idx="11158">0</cx:pt>
          <cx:pt idx="11159">0.0016099999999994452</cx:pt>
          <cx:pt idx="11160">0.0021999999999877673</cx:pt>
          <cx:pt idx="11161">0.0012000000000114142</cx:pt>
          <cx:pt idx="11162">0.0035399999999867759</cx:pt>
          <cx:pt idx="11163">0</cx:pt>
          <cx:pt idx="11164">0.0038499999999999091</cx:pt>
          <cx:pt idx="11165">0.0006199999999978445</cx:pt>
          <cx:pt idx="11166">0.00048000000001025001</cx:pt>
          <cx:pt idx="11167">0.0045299999999883767</cx:pt>
          <cx:pt idx="11168">0</cx:pt>
          <cx:pt idx="11169">0.0014600000000086766</cx:pt>
          <cx:pt idx="11170">0.0031000000000176442</cx:pt>
          <cx:pt idx="11171">0.0014899999999897773</cx:pt>
          <cx:pt idx="11172">0.00030000000000995897</cx:pt>
          <cx:pt idx="11173">0.0035399999999867759</cx:pt>
          <cx:pt idx="11174">0.0036399999999900956</cx:pt>
          <cx:pt idx="11175">0</cx:pt>
          <cx:pt idx="11176">0.0039900000000159253</cx:pt>
          <cx:pt idx="11177">0</cx:pt>
          <cx:pt idx="11178">0.0019099999999809825</cx:pt>
          <cx:pt idx="11179">0.00238000000001648</cx:pt>
          <cx:pt idx="11180">0.00027000000000043656</cx:pt>
          <cx:pt idx="11181">0.0036100000000089949</cx:pt>
          <cx:pt idx="11182">0</cx:pt>
          <cx:pt idx="11183">0.002889999999979409</cx:pt>
          <cx:pt idx="11184">0</cx:pt>
          <cx:pt idx="11185">0.0037200000000154887</cx:pt>
          <cx:pt idx="11186">0.00056999999998197382</cx:pt>
          <cx:pt idx="11187">0.00097999999999842657</cx:pt>
          <cx:pt idx="11188">0.0017300000000091131</cx:pt>
          <cx:pt idx="11189">0.0029200000000173532</cx:pt>
          <cx:pt idx="11190">0.00086999999999193278</cx:pt>
          <cx:pt idx="11191">0.0013399999999990087</cx:pt>
          <cx:pt idx="11192">0.0026200000000073942</cx:pt>
          <cx:pt idx="11193">0</cx:pt>
          <cx:pt idx="11194">0.004379999999997608</cx:pt>
          <cx:pt idx="11195">0</cx:pt>
          <cx:pt idx="11196">0.0020600000000001728</cx:pt>
          <cx:pt idx="11197">0.0035999999999773991</cx:pt>
          <cx:pt idx="11198">0</cx:pt>
          <cx:pt idx="11199">0.00024000000001933586</cx:pt>
          <cx:pt idx="11200">0.0036399999999900956</cx:pt>
          <cx:pt idx="11201">0</cx:pt>
          <cx:pt idx="11202">0.0037800000000061118</cx:pt>
          <cx:pt idx="11203">0</cx:pt>
          <cx:pt idx="11204">0.0013500000000021828</cx:pt>
          <cx:pt idx="11205">0.0029499999999984539</cx:pt>
          <cx:pt idx="11206">0</cx:pt>
          <cx:pt idx="11207">0.0029800000000079763</cx:pt>
          <cx:pt idx="11208">0</cx:pt>
          <cx:pt idx="11209">0.0024999999999977263</cx:pt>
          <cx:pt idx="11210">0.0013399999999990087</cx:pt>
          <cx:pt idx="11211">0.0004799999999818283</cx:pt>
          <cx:pt idx="11212">0.0017300000000091131</cx:pt>
          <cx:pt idx="11213">0.0032999999999958618</cx:pt>
          <cx:pt idx="11214">0.00072000000000116415</cx:pt>
          <cx:pt idx="11215">0.0019700000000000273</cx:pt>
          <cx:pt idx="11216">0.0023500000000069576</cx:pt>
          <cx:pt idx="11217">0.00057000000001039552</cx:pt>
          <cx:pt idx="11218">0.0015499999999804004</cx:pt>
          <cx:pt idx="11219">0.0005900000000167438</cx:pt>
          <cx:pt idx="11220">0.0025399999999820011</cx:pt>
          <cx:pt idx="11221">0.0021100000000160435</cx:pt>
          <cx:pt idx="11222">0</cx:pt>
          <cx:pt idx="11223">0.0036999999999807187</cx:pt>
          <cx:pt idx="11224">0</cx:pt>
          <cx:pt idx="11225">0.0028599999999983083</cx:pt>
          <cx:pt idx="11226">0.00024000000001933586</cx:pt>
          <cx:pt idx="11227">0.0015199999999992997</cx:pt>
          <cx:pt idx="11228">0.00091999999997938176</cx:pt>
          <cx:pt idx="11229">0.0015800000000183445</cx:pt>
          <cx:pt idx="11230">0.0015799999999899228</cx:pt>
          <cx:pt idx="11231">0.0020000000000095497</cx:pt>
          <cx:pt idx="11232">0</cx:pt>
          <cx:pt idx="11233">0.0021700000000066666</cx:pt>
          <cx:pt idx="11234">0.0026499999999884949</cx:pt>
          <cx:pt idx="11235">0.0012600000000020373</cx:pt>
          <cx:pt idx="11236">0.0012499999999988631</cx:pt>
          <cx:pt idx="11237">0.0025599999999883494</cx:pt>
          <cx:pt idx="11238">0</cx:pt>
          <cx:pt idx="11239">0.0011300000000176169</cx:pt>
          <cx:pt idx="11240">0.0030399999999985994</cx:pt>
          <cx:pt idx="11241">0</cx:pt>
          <cx:pt idx="11242">0.0036100000000089949</cx:pt>
          <cx:pt idx="11243">0</cx:pt>
          <cx:pt idx="11244">9.0000000000145519e-05</cx:pt>
          <cx:pt idx="11245">0.0043199999999785632</cx:pt>
          <cx:pt idx="11246">0</cx:pt>
          <cx:pt idx="11247">0.00018000000000029104</cx:pt>
          <cx:pt idx="11248">0.0017300000000091131</cx:pt>
          <cx:pt idx="11249">0.00014999999999076863</cx:pt>
          <cx:pt idx="11250">0.0028900000000078307</cx:pt>
          <cx:pt idx="11251">0.0006199999999978445</cx:pt>
          <cx:pt idx="11252">0.0016699999999900683</cx:pt>
          <cx:pt idx="11253">0.0034600000000182263</cx:pt>
          <cx:pt idx="11254">0</cx:pt>
          <cx:pt idx="11255">0.0020299999999906504</cx:pt>
          <cx:pt idx="11256">0.002200000000016189</cx:pt>
          <cx:pt idx="11257">0</cx:pt>
          <cx:pt idx="11258">0.0032799999999895135</cx:pt>
          <cx:pt idx="11259">0</cx:pt>
          <cx:pt idx="11260">0.00074000000000751243</cx:pt>
          <cx:pt idx="11261">0.0013999999999896318</cx:pt>
          <cx:pt idx="11262">0.0010499999999922238</cx:pt>
          <cx:pt idx="11263">0.0032199999999988904</cx:pt>
          <cx:pt idx="11264">0</cx:pt>
          <cx:pt idx="11265">0.0022299999999972897</cx:pt>
          <cx:pt idx="11266">0.00063000000000101863</cx:pt>
          <cx:pt idx="11267">0</cx:pt>
          <cx:pt idx="11268">0.0014299999999991542</cx:pt>
          <cx:pt idx="11269">0.0017300000000091131</cx:pt>
          <cx:pt idx="11270">0.0011299999999891952</cx:pt>
          <cx:pt idx="11271">0.0020600000000001728</cx:pt>
          <cx:pt idx="11272">0.00074000000000751243</cx:pt>
          <cx:pt idx="11273">0.00095000000001732587</cx:pt>
          <cx:pt idx="11274">0.0019399999999905049</cx:pt>
          <cx:pt idx="11275">0.00086999999999193278</cx:pt>
          <cx:pt idx="11276">0.0017500000000154614</cx:pt>
          <cx:pt idx="11277">0.0019099999999809825</cx:pt>
          <cx:pt idx="11278">9.0000000000145519e-05</cx:pt>
          <cx:pt idx="11279">0.0011300000000176169</cx:pt>
          <cx:pt idx="11280">0.0029199999999889314</cx:pt>
          <cx:pt idx="11281">0</cx:pt>
          <cx:pt idx="11282">0.0026300000000105683</cx:pt>
          <cx:pt idx="11283">0</cx:pt>
          <cx:pt idx="11284">0.0010699999999985721</cx:pt>
          <cx:pt idx="11285">0.0027100000000075397</cx:pt>
          <cx:pt idx="11286">0</cx:pt>
          <cx:pt idx="11287">0.0022099999999909414</cx:pt>
          <cx:pt idx="11288">0</cx:pt>
          <cx:pt idx="11289">0.00083000000000765795</cx:pt>
          <cx:pt idx="11290">0.002179999999981419</cx:pt>
          <cx:pt idx="11291">0.00018000000000029104</cx:pt>
          <cx:pt idx="11292">5.0000000015870683e-05</cx:pt>
          <cx:pt idx="11293">0.0024200000000007549</cx:pt>
          <cx:pt idx="11294">0</cx:pt>
          <cx:pt idx="11295">0.004199999999997317</cx:pt>
          <cx:pt idx="11296">0.00014999999999076863</cx:pt>
          <cx:pt idx="11297">0</cx:pt>
          <cx:pt idx="11298">0.0035200000000088494</cx:pt>
          <cx:pt idx="11299">0</cx:pt>
          <cx:pt idx="11300">5.999999999062311e-05</cx:pt>
          <cx:pt idx="11301">0.0024999999999977263</cx:pt>
          <cx:pt idx="11302">0</cx:pt>
          <cx:pt idx="11303">0.0016400000000089676</cx:pt>
          <cx:pt idx="11304">0</cx:pt>
          <cx:pt idx="11305">0.0018199999999808369</cx:pt>
          <cx:pt idx="11306">0.00032000000001630724</cx:pt>
          <cx:pt idx="11307">0.0015799999999899228</cx:pt>
          <cx:pt idx="11308">0.0004500000000007276</cx:pt>
          <cx:pt idx="11309">0.00095000000001732587</cx:pt>
          <cx:pt idx="11310">0.00027000000000043656</cx:pt>
          <cx:pt idx="11311">0.002889999999979409</cx:pt>
          <cx:pt idx="11312">0.0015500000000088221</cx:pt>
          <cx:pt idx="11313">0</cx:pt>
          <cx:pt idx="11314">0.0028900000000078307</cx:pt>
          <cx:pt idx="11315">0.00072000000000116415</cx:pt>
          <cx:pt idx="11316">0.00065999999998211933</cx:pt>
          <cx:pt idx="11317">0.0018400000000156069</cx:pt>
          <cx:pt idx="11318">0.00020999999998139174</cx:pt>
          <cx:pt idx="11319">0.00036000000000058208</cx:pt>
          <cx:pt idx="11320">0.0024400000000071032</cx:pt>
          <cx:pt idx="11321">0</cx:pt>
          <cx:pt idx="11322">0.0012499999999988631</cx:pt>
          <cx:pt idx="11323">0.0010200000000111231</cx:pt>
          <cx:pt idx="11324">0.00070999999999799002</cx:pt>
          <cx:pt idx="11325">0.0025699999999915235</cx:pt>
          <cx:pt idx="11326">0</cx:pt>
          <cx:pt idx="11327">0.0022600000000068121</cx:pt>
          <cx:pt idx="11328">0</cx:pt>
          <cx:pt idx="11329">0</cx:pt>
          <cx:pt idx="11330">0.0018799999999998818</cx:pt>
          <cx:pt idx="11331">0.0013999999999896318</cx:pt>
          <cx:pt idx="11332">0</cx:pt>
          <cx:pt idx="11333">0.0019700000000000273</cx:pt>
          <cx:pt idx="11334">0.00018000000000029104</cx:pt>
          <cx:pt idx="11335">7.9999999996971383e-05</cx:pt>
          <cx:pt idx="11336">0.0042400000000100135</cx:pt>
          <cx:pt idx="11337">0</cx:pt>
          <cx:pt idx="11338">0</cx:pt>
          <cx:pt idx="11339">0</cx:pt>
          <cx:pt idx="11340">0.00092000000000780346</cx:pt>
          <cx:pt idx="11341">0.0026200000000073942</cx:pt>
          <cx:pt idx="11342">0</cx:pt>
          <cx:pt idx="11343">0.0020899999999812735</cx:pt>
          <cx:pt idx="11344">0.00065000000000736691</cx:pt>
          <cx:pt idx="11345">0</cx:pt>
          <cx:pt idx="11346">0.0014899999999897773</cx:pt>
          <cx:pt idx="11347">0.00099000000000160071</cx:pt>
          <cx:pt idx="11348">0.0004200000000196269</cx:pt>
          <cx:pt idx="11349">0.0006499999999789452</cx:pt>
          <cx:pt idx="11350">0.0019100000000094042</cx:pt>
          <cx:pt idx="11351">0.00079999999999813554</cx:pt>
          <cx:pt idx="11352">0</cx:pt>
          <cx:pt idx="11353">0.0027699999999981628</cx:pt>
          <cx:pt idx="11354">0.00063000000000101863</cx:pt>
          <cx:pt idx="11355">0.00057000000001039552</cx:pt>
          <cx:pt idx="11356">0.003009999999989077</cx:pt>
          <cx:pt idx="11357">0</cx:pt>
          <cx:pt idx="11358">0.00056000000000722139</cx:pt>
          <cx:pt idx="11359">0</cx:pt>
          <cx:pt idx="11360">0.0026299999999821466</cx:pt>
          <cx:pt idx="11361">0</cx:pt>
          <cx:pt idx="11362">0.0020800000000065211</cx:pt>
          <cx:pt idx="11363">0</cx:pt>
          <cx:pt idx="11364">0.001310000000017908</cx:pt>
          <cx:pt idx="11365">0.002299999999991087</cx:pt>
          <cx:pt idx="11366">0</cx:pt>
          <cx:pt idx="11367">0.00049999999998817657</cx:pt>
          <cx:pt idx="11368">0</cx:pt>
          <cx:pt idx="11369">0</cx:pt>
          <cx:pt idx="11370">0.0015500000000088221</cx:pt>
          <cx:pt idx="11371">0.002299999999991087</cx:pt>
          <cx:pt idx="11372">0</cx:pt>
          <cx:pt idx="11373">0.00048000000001025001</cx:pt>
          <cx:pt idx="11374">0.00088999999999828106</cx:pt>
          <cx:pt idx="11375">0.00027000000000043656</cx:pt>
          <cx:pt idx="11376">0.0013999999999896318</cx:pt>
          <cx:pt idx="11377">0</cx:pt>
          <cx:pt idx="11378">0.0032800000000179352</cx:pt>
          <cx:pt idx="11379">0</cx:pt>
          <cx:pt idx="11380">0</cx:pt>
          <cx:pt idx="11381">0</cx:pt>
          <cx:pt idx="11382">0</cx:pt>
          <cx:pt idx="11383">0</cx:pt>
          <cx:pt idx="11384">0</cx:pt>
          <cx:pt idx="11385">5.999999999062311e-05</cx:pt>
          <cx:pt idx="11386">0</cx:pt>
          <cx:pt idx="11387">0.00085999999998875865</cx:pt>
          <cx:pt idx="11388">0</cx:pt>
          <cx:pt idx="11389">0.00066000000001054104</cx:pt>
          <cx:pt idx="11390">0</cx:pt>
          <cx:pt idx="11391">0.0027100000000075397</cx:pt>
          <cx:pt idx="11392">0</cx:pt>
          <cx:pt idx="11393">0</cx:pt>
          <cx:pt idx="11394">0.0010699999999985721</cx:pt>
          <cx:pt idx="11395">9.0000000000145519e-05</cx:pt>
          <cx:pt idx="11396">0</cx:pt>
          <cx:pt idx="11397">0.00036000000000058208</cx:pt>
          <cx:pt idx="11398">0</cx:pt>
          <cx:pt idx="11399">0.00070999999999799002</cx:pt>
          <cx:pt idx="11400">0</cx:pt>
          <cx:pt idx="11401">0</cx:pt>
          <cx:pt idx="11402">0.00054000000000087311</cx:pt>
          <cx:pt idx="11403">0</cx:pt>
          <cx:pt idx="11404">0</cx:pt>
          <cx:pt idx="11405">0.0016999999999995907</cx:pt>
          <cx:pt idx="11406">0</cx:pt>
          <cx:pt idx="11407">0</cx:pt>
          <cx:pt idx="11408">0</cx:pt>
          <cx:pt idx="11409">0</cx:pt>
          <cx:pt idx="11410">0.0012800000000083855</cx:pt>
          <cx:pt idx="11411">0.00050999999999135071</cx:pt>
          <cx:pt idx="11412">0</cx:pt>
          <cx:pt idx="11413">0</cx:pt>
          <cx:pt idx="11414">0.00012000000000966793</cx:pt>
          <cx:pt idx="11415">0.00011999999998124622</cx:pt>
          <cx:pt idx="11416">0.0015800000000183445</cx:pt>
          <cx:pt idx="11417">0</cx:pt>
          <cx:pt idx="11418">0.00031999999998788553</cx:pt>
          <cx:pt idx="11419">0</cx:pt>
          <cx:pt idx="11420">0</cx:pt>
          <cx:pt idx="11421">0.0013999999999896318</cx:pt>
          <cx:pt idx="11422">0</cx:pt>
          <cx:pt idx="11423">0</cx:pt>
          <cx:pt idx="11424">0</cx:pt>
          <cx:pt idx="11425">0.0017300000000091131</cx:pt>
          <cx:pt idx="11426">0</cx:pt>
          <cx:pt idx="11427">0</cx:pt>
          <cx:pt idx="11428">9.0000000000145519e-05</cx:pt>
          <cx:pt idx="11429">0.00036000000000058208</cx:pt>
          <cx:pt idx="11430">3.000000000952241e-05</cx:pt>
          <cx:pt idx="11431">0.00063000000000101863</cx:pt>
          <cx:pt idx="11432">0.00031999999998788553</cx:pt>
          <cx:pt idx="11433">0</cx:pt>
          <cx:pt idx="11434">0.0014299999999991542</cx:pt>
          <cx:pt idx="11435">0</cx:pt>
          <cx:pt idx="11436">0.00054000000000087311</cx:pt>
          <cx:pt idx="11437">0.0021800000000098407</cx:pt>
          <cx:pt idx="11438">0</cx:pt>
          <cx:pt idx="11439">0</cx:pt>
          <cx:pt idx="11440">0</cx:pt>
          <cx:pt idx="11441">0</cx:pt>
          <cx:pt idx="11442">0.0015199999999992997</cx:pt>
          <cx:pt idx="11443">0</cx:pt>
          <cx:pt idx="11444">0.00076999999998861313</cx:pt>
          <cx:pt idx="11445">0.0017899999999997362</cx:pt>
          <cx:pt idx="11446">0</cx:pt>
          <cx:pt idx="11447">0</cx:pt>
          <cx:pt idx="11448">0.0015500000000088221</cx:pt>
          <cx:pt idx="11449">0</cx:pt>
          <cx:pt idx="11450">0</cx:pt>
          <cx:pt idx="11451">0.00058999999998832209</cx:pt>
          <cx:pt idx="11452">0</cx:pt>
          <cx:pt idx="11453">0.0004500000000007276</cx:pt>
          <cx:pt idx="11454">0.00090000000000145519</cx:pt>
          <cx:pt idx="11455">0</cx:pt>
          <cx:pt idx="11456">0.0024999999999977263</cx:pt>
          <cx:pt idx="11457">0</cx:pt>
          <cx:pt idx="11458">0.00077000000001703484</cx:pt>
          <cx:pt idx="11459">0</cx:pt>
          <cx:pt idx="11460">0</cx:pt>
          <cx:pt idx="11461">0.00023999999999091415</cx:pt>
          <cx:pt idx="11462">9.0000000000145519e-05</cx:pt>
          <cx:pt idx="11463">0</cx:pt>
          <cx:pt idx="11464">0.0015799999999899228</cx:pt>
          <cx:pt idx="11465">0</cx:pt>
          <cx:pt idx="11466">0.00036000000000058208</cx:pt>
          <cx:pt idx="11467">0</cx:pt>
          <cx:pt idx="11468">0.00074000000000751243</cx:pt>
          <cx:pt idx="11469">0.00039000000001010449</cx:pt>
          <cx:pt idx="11470">0</cx:pt>
          <cx:pt idx="11471">0.00090000000000145519</cx:pt>
          <cx:pt idx="11472">0</cx:pt>
          <cx:pt idx="11473">0.00010999999997807208</cx:pt>
          <cx:pt idx="11474">0.0035500000000183718</cx:pt>
          <cx:pt idx="11475">0</cx:pt>
          <cx:pt idx="11476">0</cx:pt>
          <cx:pt idx="11477">0.00011999999998124622</cx:pt>
          <cx:pt idx="11478">0.00018000000000029104</cx:pt>
          <cx:pt idx="11479">0</cx:pt>
          <cx:pt idx="11480">0.0014299999999991542</cx:pt>
          <cx:pt idx="11481">0</cx:pt>
          <cx:pt idx="11482">0.0013700000000085311</cx:pt>
          <cx:pt idx="11483">0</cx:pt>
          <cx:pt idx="11484">0</cx:pt>
          <cx:pt idx="11485">0</cx:pt>
          <cx:pt idx="11486">0</cx:pt>
          <cx:pt idx="11487">0.001010000000007949</cx:pt>
          <cx:pt idx="11488">0.00090000000000145519</cx:pt>
          <cx:pt idx="11489">0</cx:pt>
          <cx:pt idx="11490">0.0012499999999988631</cx:pt>
          <cx:pt idx="11491">0.00014999999999076863</cx:pt>
          <cx:pt idx="11492">0</cx:pt>
          <cx:pt idx="11493">0</cx:pt>
          <cx:pt idx="11494">0.00086000000001718035</cx:pt>
          <cx:pt idx="11495">5.999999999062311e-05</cx:pt>
          <cx:pt idx="11496">0.00077999999999178726</cx:pt>
          <cx:pt idx="11497">0</cx:pt>
          <cx:pt idx="11498">0.00083000000000765795</cx:pt>
          <cx:pt idx="11499">0</cx:pt>
          <cx:pt idx="11500">0</cx:pt>
          <cx:pt idx="11501">0.00068999999999164174</cx:pt>
          <cx:pt idx="11502">0</cx:pt>
          <cx:pt idx="11503">0.00083000000000765795</cx:pt>
          <cx:pt idx="11504">0</cx:pt>
          <cx:pt idx="11505">0</cx:pt>
          <cx:pt idx="11506">0</cx:pt>
          <cx:pt idx="11507">0</cx:pt>
          <cx:pt idx="11508">0.00072000000000116415</cx:pt>
          <cx:pt idx="11509">0.0014600000000086766</cx:pt>
          <cx:pt idx="11510">0</cx:pt>
          <cx:pt idx="11511">0</cx:pt>
          <cx:pt idx="11512">0.00027000000000043656</cx:pt>
          <cx:pt idx="11513">0</cx:pt>
          <cx:pt idx="11514">0</cx:pt>
          <cx:pt idx="11515">0.00040999999998803105</cx:pt>
          <cx:pt idx="11516">0</cx:pt>
          <cx:pt idx="11517">0.0019100000000094042</cx:pt>
          <cx:pt idx="11518">0</cx:pt>
          <cx:pt idx="11519">0</cx:pt>
          <cx:pt idx="11520">0</cx:pt>
          <cx:pt idx="11521">0</cx:pt>
          <cx:pt idx="11522">0</cx:pt>
          <cx:pt idx="11523">0</cx:pt>
          <cx:pt idx="11524">0.00056999999998197382</cx:pt>
          <cx:pt idx="11525">0</cx:pt>
          <cx:pt idx="11526">0.0011000000000080945</cx:pt>
          <cx:pt idx="11527">0</cx:pt>
          <cx:pt idx="11528">0</cx:pt>
          <cx:pt idx="11529">0</cx:pt>
          <cx:pt idx="11530">0.00012000000000966793</cx:pt>
          <cx:pt idx="11531">0</cx:pt>
          <cx:pt idx="11532">0.00018000000000029104</cx:pt>
          <cx:pt idx="11533">0.0013999999999896318</cx:pt>
          <cx:pt idx="11534">0</cx:pt>
          <cx:pt idx="11535">0</cx:pt>
          <cx:pt idx="11536">0.00052999999999769898</cx:pt>
          <cx:pt idx="11537">0</cx:pt>
          <cx:pt idx="11538">0.00014999999999076863</cx:pt>
          <cx:pt idx="11539">0</cx:pt>
          <cx:pt idx="11540">0.0018200000000092587</cx:pt>
          <cx:pt idx="11541">0</cx:pt>
          <cx:pt idx="11542">0</cx:pt>
          <cx:pt idx="11543">0.00036000000000058208</cx:pt>
          <cx:pt idx="11544">0</cx:pt>
          <cx:pt idx="11545">0</cx:pt>
          <cx:pt idx="11546">0</cx:pt>
          <cx:pt idx="11547">0.00027000000000043656</cx:pt>
          <cx:pt idx="11548">0</cx:pt>
          <cx:pt idx="11549">0</cx:pt>
          <cx:pt idx="11550">0.00023999999999091415</cx:pt>
          <cx:pt idx="11551">0</cx:pt>
          <cx:pt idx="11552">0</cx:pt>
          <cx:pt idx="11553">0</cx:pt>
          <cx:pt idx="11554">0</cx:pt>
          <cx:pt idx="11555">0</cx:pt>
          <cx:pt idx="11556">0</cx:pt>
          <cx:pt idx="11557">0.001310000000017908</cx:pt>
          <cx:pt idx="11558">0</cx:pt>
          <cx:pt idx="11559">0</cx:pt>
          <cx:pt idx="11560">0</cx:pt>
          <cx:pt idx="11561">0.0012499999999988631</cx:pt>
          <cx:pt idx="11562">0</cx:pt>
          <cx:pt idx="11563">0</cx:pt>
          <cx:pt idx="11564">0.00032999999999105967</cx:pt>
          <cx:pt idx="11565">0</cx:pt>
          <cx:pt idx="11566">0</cx:pt>
          <cx:pt idx="11567">0</cx:pt>
          <cx:pt idx="11568">0</cx:pt>
          <cx:pt idx="11569">0</cx:pt>
          <cx:pt idx="11570">0</cx:pt>
          <cx:pt idx="11571">0</cx:pt>
          <cx:pt idx="11572">0</cx:pt>
          <cx:pt idx="11573">0</cx:pt>
          <cx:pt idx="11574">0</cx:pt>
          <cx:pt idx="11575">0</cx:pt>
          <cx:pt idx="11576">0</cx:pt>
          <cx:pt idx="11577">0</cx:pt>
          <cx:pt idx="11578">0</cx:pt>
          <cx:pt idx="11579">0</cx:pt>
          <cx:pt idx="11580">3.000000000952241e-05</cx:pt>
          <cx:pt idx="11581">0</cx:pt>
          <cx:pt idx="11582">0.00013999999998759449</cx:pt>
          <cx:pt idx="11583">0</cx:pt>
          <cx:pt idx="11584">0</cx:pt>
          <cx:pt idx="11585">0</cx:pt>
          <cx:pt idx="11586">0</cx:pt>
          <cx:pt idx="11587">0</cx:pt>
          <cx:pt idx="11588">0</cx:pt>
          <cx:pt idx="11589">0</cx:pt>
          <cx:pt idx="11590">0</cx:pt>
          <cx:pt idx="11591">0</cx:pt>
          <cx:pt idx="11592">0</cx:pt>
          <cx:pt idx="11593">0</cx:pt>
          <cx:pt idx="11594">0</cx:pt>
          <cx:pt idx="11595">0</cx:pt>
          <cx:pt idx="11596">0</cx:pt>
          <cx:pt idx="11597">0</cx:pt>
          <cx:pt idx="11598">0</cx:pt>
          <cx:pt idx="11599">0</cx:pt>
          <cx:pt idx="11600">0</cx:pt>
          <cx:pt idx="11601">0</cx:pt>
          <cx:pt idx="11602">0</cx:pt>
          <cx:pt idx="11603">0</cx:pt>
          <cx:pt idx="11604">0</cx:pt>
          <cx:pt idx="11605">0</cx:pt>
          <cx:pt idx="11606">0</cx:pt>
          <cx:pt idx="11607">0</cx:pt>
          <cx:pt idx="11608">0</cx:pt>
          <cx:pt idx="11609">0</cx:pt>
          <cx:pt idx="11610">0</cx:pt>
          <cx:pt idx="11611">0</cx:pt>
          <cx:pt idx="11612">0</cx:pt>
          <cx:pt idx="11613">0</cx:pt>
          <cx:pt idx="11614">0</cx:pt>
          <cx:pt idx="11615">0</cx:pt>
          <cx:pt idx="11616">0</cx:pt>
          <cx:pt idx="11617">0</cx:pt>
          <cx:pt idx="11618">0</cx:pt>
          <cx:pt idx="11619">0</cx:pt>
          <cx:pt idx="11620">0</cx:pt>
          <cx:pt idx="11621">0</cx:pt>
          <cx:pt idx="11622">0</cx:pt>
          <cx:pt idx="11623">0</cx:pt>
          <cx:pt idx="11624">0</cx:pt>
          <cx:pt idx="11625">0</cx:pt>
          <cx:pt idx="11626">0</cx:pt>
          <cx:pt idx="11627">0</cx:pt>
          <cx:pt idx="11628">0</cx:pt>
          <cx:pt idx="11629">0</cx:pt>
          <cx:pt idx="11630">0</cx:pt>
          <cx:pt idx="11631">0</cx:pt>
          <cx:pt idx="11632">0</cx:pt>
          <cx:pt idx="11633">0</cx:pt>
          <cx:pt idx="11634">0</cx:pt>
          <cx:pt idx="11635">0</cx:pt>
          <cx:pt idx="11636">0</cx:pt>
          <cx:pt idx="11637">0</cx:pt>
          <cx:pt idx="11638">0</cx:pt>
          <cx:pt idx="11639">0.00029000000000678483</cx:pt>
          <cx:pt idx="11640">0</cx:pt>
          <cx:pt idx="11641">0.00017999999997186933</cx:pt>
          <cx:pt idx="11642">0</cx:pt>
          <cx:pt idx="11643">0</cx:pt>
          <cx:pt idx="11644">0.0012500000000272848</cx:pt>
          <cx:pt idx="11645">0</cx:pt>
          <cx:pt idx="11646">0</cx:pt>
          <cx:pt idx="11647">0.00074999999998226485</cx:pt>
          <cx:pt idx="11648">0</cx:pt>
          <cx:pt idx="11649">5.999999999062311e-05</cx:pt>
          <cx:pt idx="11650">0.00015000000001919034</cx:pt>
          <cx:pt idx="11651">0</cx:pt>
          <cx:pt idx="11652">0.0023500000000069576</cx:pt>
          <cx:pt idx="11653">0</cx:pt>
          <cx:pt idx="11654">0</cx:pt>
          <cx:pt idx="11655">0</cx:pt>
          <cx:pt idx="11656">0</cx:pt>
          <cx:pt idx="11657">0</cx:pt>
          <cx:pt idx="11658">0.00014999999999076863</cx:pt>
          <cx:pt idx="11659">0</cx:pt>
          <cx:pt idx="11660">0.00072000000000116415</cx:pt>
          <cx:pt idx="11661">0.00012000000000966793</cx:pt>
          <cx:pt idx="11662">0.00028999999997836312</cx:pt>
          <cx:pt idx="11663">0.0009300000000109776</cx:pt>
          <cx:pt idx="11664">0</cx:pt>
          <cx:pt idx="11665">0.00076999999998861313</cx:pt>
          <cx:pt idx="11666">0</cx:pt>
          <cx:pt idx="11667">0</cx:pt>
          <cx:pt idx="11668">0.00030000000000995897</cx:pt>
          <cx:pt idx="11669">0</cx:pt>
          <cx:pt idx="11670">0.0019399999999905049</cx:pt>
          <cx:pt idx="11671">0</cx:pt>
          <cx:pt idx="11672">0</cx:pt>
          <cx:pt idx="11673">0.00015000000001919034</cx:pt>
          <cx:pt idx="11674">0</cx:pt>
          <cx:pt idx="11675">0</cx:pt>
          <cx:pt idx="11676">0.0011599999999987176</cx:pt>
          <cx:pt idx="11677">0</cx:pt>
          <cx:pt idx="11678">0</cx:pt>
          <cx:pt idx="11679">0.0010699999999985721</cx:pt>
          <cx:pt idx="11680">0.00036000000000058208</cx:pt>
          <cx:pt idx="11681">0</cx:pt>
          <cx:pt idx="11682">0.0010699999999985721</cx:pt>
          <cx:pt idx="11683">0</cx:pt>
          <cx:pt idx="11684">0.0017899999999997362</cx:pt>
          <cx:pt idx="11685">0</cx:pt>
          <cx:pt idx="11686">0</cx:pt>
          <cx:pt idx="11687">0.0016699999999900683</cx:pt>
          <cx:pt idx="11688">0</cx:pt>
          <cx:pt idx="11689">0</cx:pt>
          <cx:pt idx="11690">0</cx:pt>
          <cx:pt idx="11691">0.00059999999999149622</cx:pt>
          <cx:pt idx="11692">0</cx:pt>
          <cx:pt idx="11693">0.0013700000000085311</cx:pt>
          <cx:pt idx="11694">0</cx:pt>
          <cx:pt idx="11695">0.00029000000000678483</cx:pt>
          <cx:pt idx="11696">0</cx:pt>
          <cx:pt idx="11697">0.00074999999998226485</cx:pt>
          <cx:pt idx="11698">0</cx:pt>
          <cx:pt idx="11699">0</cx:pt>
          <cx:pt idx="11700">0.0022600000000068121</cx:pt>
          <cx:pt idx="11701">0</cx:pt>
          <cx:pt idx="11702">0</cx:pt>
          <cx:pt idx="11703">0.00081000000000130967</cx:pt>
          <cx:pt idx="11704">0</cx:pt>
          <cx:pt idx="11705">0.0012800000000083855</cx:pt>
          <cx:pt idx="11706">0</cx:pt>
          <cx:pt idx="11707">0</cx:pt>
          <cx:pt idx="11708">0.0013999999999896318</cx:pt>
          <cx:pt idx="11709">0</cx:pt>
          <cx:pt idx="11710">0.00075000000001068656</cx:pt>
          <cx:pt idx="11711">0</cx:pt>
          <cx:pt idx="11712">0.00092000000000780346</cx:pt>
          <cx:pt idx="11713">0.00018000000000029104</cx:pt>
          <cx:pt idx="11714">0.00067999999998846761</cx:pt>
          <cx:pt idx="11715">0</cx:pt>
          <cx:pt idx="11716">0.0011700000000018917</cx:pt>
          <cx:pt idx="11717">0</cx:pt>
          <cx:pt idx="11718">0.00097999999999842657</cx:pt>
          <cx:pt idx="11719">0</cx:pt>
          <cx:pt idx="11720">0.0004500000000007276</cx:pt>
          <cx:pt idx="11721">0.0036599999999964439</cx:pt>
          <cx:pt idx="11722">0</cx:pt>
          <cx:pt idx="11723">0</cx:pt>
          <cx:pt idx="11724">0</cx:pt>
          <cx:pt idx="11725">0</cx:pt>
          <cx:pt idx="11726">0.0004500000000007276</cx:pt>
          <cx:pt idx="11727">0</cx:pt>
          <cx:pt idx="11728">0</cx:pt>
          <cx:pt idx="11729">0.0013099999999894862</cx:pt>
          <cx:pt idx="11730">0</cx:pt>
          <cx:pt idx="11731">0.0012200000000177624</cx:pt>
          <cx:pt idx="11732">0</cx:pt>
          <cx:pt idx="11733">0</cx:pt>
          <cx:pt idx="11734">0</cx:pt>
          <cx:pt idx="11735">0.00065999999998211933</cx:pt>
          <cx:pt idx="11736">0</cx:pt>
          <cx:pt idx="11737">0.0011599999999987176</cx:pt>
          <cx:pt idx="11738">0</cx:pt>
          <cx:pt idx="11739">0.0013700000000085311</cx:pt>
          <cx:pt idx="11740">0</cx:pt>
          <cx:pt idx="11741">0.00041999999999120519</cx:pt>
          <cx:pt idx="11742">0.00054000000000087311</cx:pt>
          <cx:pt idx="11743">0</cx:pt>
          <cx:pt idx="11744">0</cx:pt>
          <cx:pt idx="11745">0.00065000000000736691</cx:pt>
          <cx:pt idx="11746">0</cx:pt>
          <cx:pt idx="11747">0.0004200000000196269</cx:pt>
          <cx:pt idx="11748">0</cx:pt>
          <cx:pt idx="11749">0.00088999999999828106</cx:pt>
          <cx:pt idx="11750">0.0014899999999897773</cx:pt>
          <cx:pt idx="11751">0</cx:pt>
          <cx:pt idx="11752">0.0004500000000007276</cx:pt>
          <cx:pt idx="11753">0.00018000000000029104</cx:pt>
          <cx:pt idx="11754">0</cx:pt>
          <cx:pt idx="11755">0.0017300000000091131</cx:pt>
          <cx:pt idx="11756">0</cx:pt>
          <cx:pt idx="11757">0</cx:pt>
          <cx:pt idx="11758">0.00043999999999755346</cx:pt>
          <cx:pt idx="11759">0.00050999999999135071</cx:pt>
          <cx:pt idx="11760">0.00057000000001039552</cx:pt>
          <cx:pt idx="11761">0.0011899999999798183</cx:pt>
          <cx:pt idx="11762">0.0004200000000196269</cx:pt>
          <cx:pt idx="11763">0</cx:pt>
          <cx:pt idx="11764">0.0014299999999991542</cx:pt>
          <cx:pt idx="11765">0</cx:pt>
          <cx:pt idx="11766">0.0012499999999988631</cx:pt>
          <cx:pt idx="11767">0</cx:pt>
          <cx:pt idx="11768">0.00058999999998832209</cx:pt>
          <cx:pt idx="11769">0.0010800000000017462</cx:pt>
          <cx:pt idx="11770">0</cx:pt>
          <cx:pt idx="11771">0.0019900000000063756</cx:pt>
          <cx:pt idx="11772">0</cx:pt>
          <cx:pt idx="11773">0</cx:pt>
          <cx:pt idx="11774">0.00050999999999135071</cx:pt>
          <cx:pt idx="11775">0.00050999999999135071</cx:pt>
          <cx:pt idx="11776">0</cx:pt>
          <cx:pt idx="11777">0.0015500000000088221</cx:pt>
          <cx:pt idx="11778">0</cx:pt>
          <cx:pt idx="11779">0.00056000000000722139</cx:pt>
          <cx:pt idx="11780">0</cx:pt>
          <cx:pt idx="11781">0.0016099999999994452</cx:pt>
          <cx:pt idx="11782">0.0014899999999897773</cx:pt>
          <cx:pt idx="11783">0</cx:pt>
          <cx:pt idx="11784">6.0000000019044819e-05</cx:pt>
          <cx:pt idx="11785">0.00072000000000116415</cx:pt>
          <cx:pt idx="11786">0</cx:pt>
          <cx:pt idx="11787">0.00029999999998153726</cx:pt>
          <cx:pt idx="11788">0.0014000000000180535</cx:pt>
          <cx:pt idx="11789">0</cx:pt>
          <cx:pt idx="11790">0.0020499999999969987</cx:pt>
          <cx:pt idx="11791">0</cx:pt>
          <cx:pt idx="11792">0.0019700000000000273</cx:pt>
          <cx:pt idx="11793">0</cx:pt>
          <cx:pt idx="11794">0</cx:pt>
          <cx:pt idx="11795">0.0018799999999998818</cx:pt>
          <cx:pt idx="11796">0</cx:pt>
          <cx:pt idx="11797">0</cx:pt>
          <cx:pt idx="11798">0.0017299999999806914</cx:pt>
          <cx:pt idx="11799">0</cx:pt>
          <cx:pt idx="11800">0.00020000000000663931</cx:pt>
          <cx:pt idx="11801">0.0013199999999926604</cx:pt>
          <cx:pt idx="11802">0</cx:pt>
          <cx:pt idx="11803">0</cx:pt>
          <cx:pt idx="11804">0.0005900000000167438</cx:pt>
          <cx:pt idx="11805">0</cx:pt>
          <cx:pt idx="11806">0.0015499999999804004</cx:pt>
          <cx:pt idx="11807">0</cx:pt>
          <cx:pt idx="11808">0.0009300000000109776</cx:pt>
          <cx:pt idx="11809">0.00067999999998846761</cx:pt>
          <cx:pt idx="11810">0</cx:pt>
          <cx:pt idx="11811">0.0019700000000000273</cx:pt>
          <cx:pt idx="11812">0</cx:pt>
          <cx:pt idx="11813">0</cx:pt>
          <cx:pt idx="11814">0.0005900000000167438</cx:pt>
          <cx:pt idx="11815">0.0024200000000007549</cx:pt>
          <cx:pt idx="11816">0</cx:pt>
          <cx:pt idx="11817">0.0013399999999990087</cx:pt>
          <cx:pt idx="11818">0</cx:pt>
          <cx:pt idx="11819">0</cx:pt>
          <cx:pt idx="11820">0.0012199999999893407</cx:pt>
          <cx:pt idx="11821">0</cx:pt>
          <cx:pt idx="11822">0.0023600000000101318</cx:pt>
          <cx:pt idx="11823">0</cx:pt>
          <cx:pt idx="11824">0</cx:pt>
          <cx:pt idx="11825">0.00056000000000722139</cx:pt>
          <cx:pt idx="11826">0</cx:pt>
          <cx:pt idx="11827">0.00014999999999076863</cx:pt>
          <cx:pt idx="11828">0.0018200000000092587</cx:pt>
          <cx:pt idx="11829">0</cx:pt>
          <cx:pt idx="11830">0.0015199999999992997</cx:pt>
          <cx:pt idx="11831">0</cx:pt>
          <cx:pt idx="11832">0.0013999999999896318</cx:pt>
          <cx:pt idx="11833">0</cx:pt>
          <cx:pt idx="11834">0.0013999999999896318</cx:pt>
          <cx:pt idx="11835">0.0018200000000092587</cx:pt>
          <cx:pt idx="11836">0</cx:pt>
          <cx:pt idx="11837">0</cx:pt>
          <cx:pt idx="11838">0.0015799999999899228</cx:pt>
          <cx:pt idx="11839">0</cx:pt>
          <cx:pt idx="11840">0.00092000000000780346</cx:pt>
          <cx:pt idx="11841">0.00054000000000087311</cx:pt>
          <cx:pt idx="11842">0.0013700000000085311</cx:pt>
          <cx:pt idx="11843">0</cx:pt>
          <cx:pt idx="11844">0.00083000000000765795</cx:pt>
          <cx:pt idx="11845">0</cx:pt>
          <cx:pt idx="11846">0.0019700000000000273</cx:pt>
          <cx:pt idx="11847">0</cx:pt>
          <cx:pt idx="11848">0.00041999999999120519</cx:pt>
          <cx:pt idx="11849">0.00076999999998861313</cx:pt>
          <cx:pt idx="11850">0</cx:pt>
          <cx:pt idx="11851">0.0018799999999998818</cx:pt>
          <cx:pt idx="11852">0</cx:pt>
          <cx:pt idx="11853">0.00083000000000765795</cx:pt>
          <cx:pt idx="11854">0.0019700000000000273</cx:pt>
          <cx:pt idx="11855">0.00077999999999178726</cx:pt>
          <cx:pt idx="11856">0</cx:pt>
          <cx:pt idx="11857">0.00088999999999828106</cx:pt>
          <cx:pt idx="11858">0.0004200000000196269</cx:pt>
          <cx:pt idx="11859">0.0015499999999804004</cx:pt>
          <cx:pt idx="11860">0.0012499999999988631</cx:pt>
          <cx:pt idx="11861">3.000000000952241e-05</cx:pt>
          <cx:pt idx="11862">0.0028900000000078307</cx:pt>
          <cx:pt idx="11863">0</cx:pt>
          <cx:pt idx="11864">0</cx:pt>
          <cx:pt idx="11865">0.0015499999999804004</cx:pt>
          <cx:pt idx="11866">0</cx:pt>
          <cx:pt idx="11867">0.0011600000000271393</cx:pt>
          <cx:pt idx="11868">0</cx:pt>
          <cx:pt idx="11869">0.00011999999998124622</cx:pt>
          <cx:pt idx="11870">0.0015500000000088221</cx:pt>
          <cx:pt idx="11871">0.00039000000001010449</cx:pt>
          <cx:pt idx="11872">0.0017899999999997362</cx:pt>
          <cx:pt idx="11873">0.00031999999998788553</cx:pt>
          <cx:pt idx="11874">0.00090000000000145519</cx:pt>
          <cx:pt idx="11875">0.0028000000000076852</cx:pt>
          <cx:pt idx="11876">0</cx:pt>
          <cx:pt idx="11877">0</cx:pt>
          <cx:pt idx="11878">0.0012199999999893407</cx:pt>
          <cx:pt idx="11879">0</cx:pt>
          <cx:pt idx="11880">0.00030000000000995897</cx:pt>
          <cx:pt idx="11881">0.0029799999999795546</cx:pt>
          <cx:pt idx="11882">0</cx:pt>
          <cx:pt idx="11883">0.00167000000001849</cx:pt>
          <cx:pt idx="11884">0</cx:pt>
          <cx:pt idx="11885">0.0012799999999799638</cx:pt>
          <cx:pt idx="11886">0</cx:pt>
          <cx:pt idx="11887">0.00097999999999842657</cx:pt>
          <cx:pt idx="11888">0.00033000000001948138</cx:pt>
          <cx:pt idx="11889">0.0016099999999994452</cx:pt>
          <cx:pt idx="11890">0.00018000000000029104</cx:pt>
          <cx:pt idx="11891">0.0014299999999991542</cx:pt>
          <cx:pt idx="11892">0.00056999999998197382</cx:pt>
          <cx:pt idx="11893">0.00056000000000722139</cx:pt>
          <cx:pt idx="11894">0.0025600000000167711</cx:pt>
          <cx:pt idx="11895">0.00027000000000043656</cx:pt>
          <cx:pt idx="11896">0</cx:pt>
          <cx:pt idx="11897">0.0020600000000001728</cx:pt>
          <cx:pt idx="11898">0</cx:pt>
          <cx:pt idx="11899">0.00094999999998890416</cx:pt>
          <cx:pt idx="11900">0.00072000000000116415</cx:pt>
          <cx:pt idx="11901">0.00092000000000780346</cx:pt>
          <cx:pt idx="11902">0.0017299999999806914</cx:pt>
          <cx:pt idx="11903">0</cx:pt>
          <cx:pt idx="11904">0</cx:pt>
          <cx:pt idx="11905">0.0039900000000159253</cx:pt>
          <cx:pt idx="11906">0</cx:pt>
          <cx:pt idx="11907">0.0013799999999832835</cx:pt>
          <cx:pt idx="11908">0.00038000000000693035</cx:pt>
          <cx:pt idx="11909">0.0009300000000109776</cx:pt>
          <cx:pt idx="11910">0</cx:pt>
          <cx:pt idx="11911">0.0013099999999894862</cx:pt>
          <cx:pt idx="11912">0.002200000000016189</cx:pt>
          <cx:pt idx="11913">0.00059999999999149622</cx:pt>
          <cx:pt idx="11914">0</cx:pt>
          <cx:pt idx="11915">0.0030700000000081218</cx:pt>
          <cx:pt idx="11916">0</cx:pt>
          <cx:pt idx="11917">0</cx:pt>
          <cx:pt idx="11918">0.0022899999999879128</cx:pt>
          <cx:pt idx="11919">0</cx:pt>
          <cx:pt idx="11920">5.999999999062311e-05</cx:pt>
          <cx:pt idx="11921">0.0035200000000088494</cx:pt>
          <cx:pt idx="11922">0</cx:pt>
          <cx:pt idx="11923">0</cx:pt>
          <cx:pt idx="11924">0</cx:pt>
          <cx:pt idx="11925">0.0015799999999899228</cx:pt>
          <cx:pt idx="11926">0.0017899999999997362</cx:pt>
          <cx:pt idx="11927">0.00097999999999842657</cx:pt>
          <cx:pt idx="11928">0.0014299999999991542</cx:pt>
          <cx:pt idx="11929">0.00054000000000087311</cx:pt>
          <cx:pt idx="11930">9.0000000000145519e-05</cx:pt>
          <cx:pt idx="11931">0.0016999999999995907</cx:pt>
          <cx:pt idx="11932">0.0010699999999985721</cx:pt>
          <cx:pt idx="11933">0</cx:pt>
          <cx:pt idx="11934">0.001490000000018199</cx:pt>
          <cx:pt idx="11935">0.0018200000000092587</cx:pt>
          <cx:pt idx="11936">0</cx:pt>
          <cx:pt idx="11937">0.0012199999999893407</cx:pt>
          <cx:pt idx="11938">0.0013700000000085311</cx:pt>
          <cx:pt idx="11939">0</cx:pt>
          <cx:pt idx="11940">0</cx:pt>
          <cx:pt idx="11941">0.0029799999999795546</cx:pt>
          <cx:pt idx="11942">0.00088999999999828106</cx:pt>
          <cx:pt idx="11943">0</cx:pt>
          <cx:pt idx="11944">0.00090000000000145519</cx:pt>
          <cx:pt idx="11945">0</cx:pt>
          <cx:pt idx="11946">0.0011300000000176169</cx:pt>
          <cx:pt idx="11947">0.00011999999998124622</cx:pt>
          <cx:pt idx="11948">0.0020300000000190721</cx:pt>
          <cx:pt idx="11949">0</cx:pt>
          <cx:pt idx="11950">0.0030399999999985994</cx:pt>
          <cx:pt idx="11951">0.00025999999999726242</cx:pt>
          <cx:pt idx="11952">0.00018000000000029104</cx:pt>
          <cx:pt idx="11953">0.0026000000000010459</cx:pt>
          <cx:pt idx="11954">0</cx:pt>
          <cx:pt idx="11955">0.0023500000000069576</cx:pt>
          <cx:pt idx="11956">0</cx:pt>
          <cx:pt idx="11957">0</cx:pt>
          <cx:pt idx="11958">0.0017899999999997362</cx:pt>
          <cx:pt idx="11959">0</cx:pt>
          <cx:pt idx="11960">0</cx:pt>
          <cx:pt idx="11961">0.0032499999999799911</cx:pt>
          <cx:pt idx="11962">0</cx:pt>
          <cx:pt idx="11963">0</cx:pt>
          <cx:pt idx="11964">0.00095000000001732587</cx:pt>
          <cx:pt idx="11965">0</cx:pt>
          <cx:pt idx="11966">0.0015499999999804004</cx:pt>
          <cx:pt idx="11967">0</cx:pt>
          <cx:pt idx="11968">0.0031900000000177897</cx:pt>
          <cx:pt idx="11969">0.00036000000000058208</cx:pt>
          <cx:pt idx="11970">0</cx:pt>
          <cx:pt idx="11971">0.0014899999999897773</cx:pt>
          <cx:pt idx="11972">0</cx:pt>
          <cx:pt idx="11973">0.00079999999999813554</cx:pt>
          <cx:pt idx="11974">0.0016400000000089676</cx:pt>
          <cx:pt idx="11975">0.0013700000000085311</cx:pt>
          <cx:pt idx="11976">0</cx:pt>
          <cx:pt idx="11977">0.0013999999999896318</cx:pt>
          <cx:pt idx="11978">0.0013099999999894862</cx:pt>
          <cx:pt idx="11979">0</cx:pt>
          <cx:pt idx="11980">0.0015500000000088221</cx:pt>
          <cx:pt idx="11981">0.0024200000000007549</cx:pt>
          <cx:pt idx="11982">0.00032999999999105967</cx:pt>
          <cx:pt idx="11983">0</cx:pt>
          <cx:pt idx="11984">0.0023199999999974352</cx:pt>
          <cx:pt idx="11985">0.00033000000001948138</cx:pt>
          <cx:pt idx="11986">0</cx:pt>
          <cx:pt idx="11987">0.0033099999999990359</cx:pt>
          <cx:pt idx="11988">0</cx:pt>
          <cx:pt idx="11989">0.0014899999999897773</cx:pt>
          <cx:pt idx="11990">0</cx:pt>
          <cx:pt idx="11991">0.0027699999999981628</cx:pt>
          <cx:pt idx="11992">0</cx:pt>
          <cx:pt idx="11993">0.0015199999999992997</cx:pt>
          <cx:pt idx="11994">0</cx:pt>
          <cx:pt idx="11995">0.0024999999999977263</cx:pt>
          <cx:pt idx="11996">3.000000000952241e-05</cx:pt>
          <cx:pt idx="11997">0</cx:pt>
          <cx:pt idx="11998">0.0035200000000088494</cx:pt>
          <cx:pt idx="11999">0</cx:pt>
          <cx:pt idx="12000">5.999999999062311e-05</cx:pt>
          <cx:pt idx="12001">0.0028000000000076852</cx:pt>
          <cx:pt idx="12002">0.00032999999999105967</cx:pt>
          <cx:pt idx="12003">0.00012000000000966793</cx:pt>
          <cx:pt idx="12004">0.00055999999997879968</cx:pt>
          <cx:pt idx="12005">0.001010000000007949</cx:pt>
          <cx:pt idx="12006">0.0019100000000094042</cx:pt>
          <cx:pt idx="12007">0</cx:pt>
          <cx:pt idx="12008">0.0010499999999922238</cx:pt>
          <cx:pt idx="12009">0.0035100000000056752</cx:pt>
          <cx:pt idx="12010">0</cx:pt>
          <cx:pt idx="12011">0.00077999999999178726</cx:pt>
          <cx:pt idx="12012">0</cx:pt>
          <cx:pt idx="12013">0.00079999999999813554</cx:pt>
          <cx:pt idx="12014">0.00097999999999842657</cx:pt>
          <cx:pt idx="12015">0.0014400000000023283</cx:pt>
          <cx:pt idx="12016">0</cx:pt>
          <cx:pt idx="12017">0.0014600000000086766</cx:pt>
          <cx:pt idx="12018">0.0024999999999977263</cx:pt>
          <cx:pt idx="12019">0.00027000000000043656</cx:pt>
          <cx:pt idx="12020">0</cx:pt>
          <cx:pt idx="12021">0.0019900000000063756</cx:pt>
          <cx:pt idx="12022">0.0036099999999805732</cx:pt>
          <cx:pt idx="12023">0.0016099999999994452</cx:pt>
          <cx:pt idx="12024">0</cx:pt>
          <cx:pt idx="12025">0.0038100000000156342</cx:pt>
          <cx:pt idx="12026">0.0016699999999900683</cx:pt>
          <cx:pt idx="12027">0.0035200000000088494</cx:pt>
          <cx:pt idx="12028">0.00018000000000029104</cx:pt>
          <cx:pt idx="12029">0.0015799999999899228</cx:pt>
          <cx:pt idx="12030">0.0022900000000163345</cx:pt>
          <cx:pt idx="12031">0</cx:pt>
          <cx:pt idx="12032">0.0066199999999980719</cx:pt>
          <cx:pt idx="12033">0</cx:pt>
          <cx:pt idx="12034">0.0012499999999988631</cx:pt>
          <cx:pt idx="12035">0.0018199999999808369</cx:pt>
          <cx:pt idx="12036">0.0026200000000073942</cx:pt>
          <cx:pt idx="12037">5.999999999062311e-05</cx:pt>
          <cx:pt idx="12038">0.0039900000000159253</cx:pt>
          <cx:pt idx="12039">0</cx:pt>
          <cx:pt idx="12040">0.0027499999999918145</cx:pt>
          <cx:pt idx="12041">0.0017799999999965621</cx:pt>
          <cx:pt idx="12042">0.0018200000000092587</cx:pt>
          <cx:pt idx="12043">0.0019700000000000273</cx:pt>
          <cx:pt idx="12044">0.0012199999999893407</cx:pt>
          <cx:pt idx="12045">0.00167000000001849</cx:pt>
          <cx:pt idx="12046">0.0024399999999786814</cx:pt>
          <cx:pt idx="12047">0</cx:pt>
          <cx:pt idx="12048">0.0028400000000203818</cx:pt>
          <cx:pt idx="12049">0.0012199999999893407</cx:pt>
          <cx:pt idx="12050">0.0010699999999985721</cx:pt>
          <cx:pt idx="12051">0.004500000000007276</cx:pt>
          <cx:pt idx="12052">0</cx:pt>
          <cx:pt idx="12053">0.0012499999999988631</cx:pt>
          <cx:pt idx="12054">0.0038199999999903866</cx:pt>
          <cx:pt idx="12055">0.00068000000001688932</cx:pt>
          <cx:pt idx="12056">0.002299999999991087</cx:pt>
          <cx:pt idx="12057">0.0017300000000091131</cx:pt>
          <cx:pt idx="12058">0.00082999999997923624</cx:pt>
          <cx:pt idx="12059">0.00039000000001010449</cx:pt>
          <cx:pt idx="12060">0.0023199999999974352</cx:pt>
          <cx:pt idx="12061">0.0023600000000101318</cx:pt>
          <cx:pt idx="12062">0.0033899999999960073</cx:pt>
          <cx:pt idx="12063">0</cx:pt>
          <cx:pt idx="12064">0.0014299999999991542</cx:pt>
          <cx:pt idx="12065">0.0034599999999898046</cx:pt>
          <cx:pt idx="12066">0</cx:pt>
          <cx:pt idx="12067">0.0029499999999984539</cx:pt>
          <cx:pt idx="12068">0</cx:pt>
          <cx:pt idx="12069">0</cx:pt>
          <cx:pt idx="12070">0.0025899999999978718</cx:pt>
          <cx:pt idx="12071">0.00075000000001068656</cx:pt>
          <cx:pt idx="12072">0.00014999999999076863</cx:pt>
          <cx:pt idx="12073">0.0030100000000174987</cx:pt>
          <cx:pt idx="12074">0.0006199999999978445</cx:pt>
          <cx:pt idx="12075">0.0032199999999988904</cx:pt>
          <cx:pt idx="12076">0.00030000000000995897</cx:pt>
          <cx:pt idx="12077">0.00074999999998226485</cx:pt>
          <cx:pt idx="12078">0.0017799999999965621</cx:pt>
          <cx:pt idx="12079">0</cx:pt>
          <cx:pt idx="12080">0.0013800000000117052</cx:pt>
          <cx:pt idx="12081">0.0036299999999869215</cx:pt>
          <cx:pt idx="12082">0</cx:pt>
          <cx:pt idx="12083">0.0018799999999998818</cx:pt>
          <cx:pt idx="12084">0</cx:pt>
          <cx:pt idx="12085">0.0023199999999974352</cx:pt>
          <cx:pt idx="12086">0.0010500000000206455</cx:pt>
          <cx:pt idx="12087">0.0012499999999988631</cx:pt>
          <cx:pt idx="12088">0.0015199999999992997</cx:pt>
          <cx:pt idx="12089">0</cx:pt>
          <cx:pt idx="12090">0</cx:pt>
          <cx:pt idx="12091">0.0016399999999805459</cx:pt>
          <cx:pt idx="12092">0</cx:pt>
          <cx:pt idx="12093">0.0014299999999991542</cx:pt>
          <cx:pt idx="12094">0.0013400000000274304</cx:pt>
          <cx:pt idx="12095">0.0013399999999990087</cx:pt>
          <cx:pt idx="12096">0.0011299999999891952</cx:pt>
          <cx:pt idx="12097">0.00063000000000101863</cx:pt>
          <cx:pt idx="12098">0.00036000000000058208</cx:pt>
          <cx:pt idx="12099">0.0019599999999968531</cx:pt>
          <cx:pt idx="12100">0</cx:pt>
          <cx:pt idx="12101">0.00063000000000101863</cx:pt>
          <cx:pt idx="12102">0.0020000000000095497</cx:pt>
          <cx:pt idx="12103">0.0014599999999802549</cx:pt>
          <cx:pt idx="12104">0.00095000000001732587</cx:pt>
          <cx:pt idx="12105">0.00091999999997938176</cx:pt>
          <cx:pt idx="12106">0</cx:pt>
          <cx:pt idx="12107">0.0038800000000094315</cx:pt>
          <cx:pt idx="12108">0</cx:pt>
          <cx:pt idx="12109">0</cx:pt>
          <cx:pt idx="12110">9.0000000000145519e-05</cx:pt>
          <cx:pt idx="12111">0.0023199999999974352</cx:pt>
          <cx:pt idx="12112">0.00086999999999193278</cx:pt>
          <cx:pt idx="12113">0</cx:pt>
          <cx:pt idx="12114">0.0014600000000086766</cx:pt>
          <cx:pt idx="12115">0.0024099999999975807</cx:pt>
          <cx:pt idx="12116">0</cx:pt>
          <cx:pt idx="12117">0.001010000000007949</cx:pt>
          <cx:pt idx="12118">0.0011700000000018917</cx:pt>
          <cx:pt idx="12119">0</cx:pt>
          <cx:pt idx="12120">0</cx:pt>
          <cx:pt idx="12121">0.0023799999999880583</cx:pt>
          <cx:pt idx="12122">0</cx:pt>
          <cx:pt idx="12123">0.0013399999999990087</cx:pt>
          <cx:pt idx="12124">0.0004200000000196269</cx:pt>
          <cx:pt idx="12125">0.0038399999999967349</cx:pt>
          <cx:pt idx="12126">0</cx:pt>
          <cx:pt idx="12127">0</cx:pt>
          <cx:pt idx="12128">0.0022099999999909414</cx:pt>
          <cx:pt idx="12129">0</cx:pt>
          <cx:pt idx="12130">0</cx:pt>
          <cx:pt idx="12131">0.0015199999999992997</cx:pt>
          <cx:pt idx="12132">0.00027000000000043656</cx:pt>
          <cx:pt idx="12133">0.00032000000001630724</cx:pt>
          <cx:pt idx="12134">0.00074999999998226485</cx:pt>
          <cx:pt idx="12135">0.0013399999999990087</cx:pt>
          <cx:pt idx="12136">0.00048000000001025001</cx:pt>
          <cx:pt idx="12137">0.0021399999999971442</cx:pt>
          <cx:pt idx="12138">0.00072000000000116415</cx:pt>
          <cx:pt idx="12139">5.999999999062311e-05</cx:pt>
          <cx:pt idx="12140">0.00038000000000693035</cx:pt>
          <cx:pt idx="12141">0.0012900000000115597</cx:pt>
          <cx:pt idx="12142">0.0012499999999988631</cx:pt>
          <cx:pt idx="12143">0.00036000000000058208</cx:pt>
          <cx:pt idx="12144">0.0017799999999965621</cx:pt>
          <cx:pt idx="12145">0.00029999999998153726</cx:pt>
          <cx:pt idx="12146">0</cx:pt>
          <cx:pt idx="12147">0.0027699999999981628</cx:pt>
          <cx:pt idx="12148">0</cx:pt>
          <cx:pt idx="12149">0</cx:pt>
          <cx:pt idx="12150">6.0000000019044819e-05</cx:pt>
          <cx:pt idx="12151">0</cx:pt>
          <cx:pt idx="12152">0.0017299999999806914</cx:pt>
          <cx:pt idx="12153">0</cx:pt>
          <cx:pt idx="12154">0.00078000000002020897</cx:pt>
          <cx:pt idx="12155">0.0022599999999783904</cx:pt>
          <cx:pt idx="12156">0</cx:pt>
          <cx:pt idx="12157">0</cx:pt>
          <cx:pt idx="12158">0.00119000000000824</cx:pt>
          <cx:pt idx="12159">0</cx:pt>
          <cx:pt idx="12160">0.0011100000000112686</cx:pt>
          <cx:pt idx="12161">0</cx:pt>
          <cx:pt idx="12162">0</cx:pt>
          <cx:pt idx="12163">0.00085999999998875865</cx:pt>
          <cx:pt idx="12164">0</cx:pt>
          <cx:pt idx="12165">0.001010000000007949</cx:pt>
          <cx:pt idx="12166">0</cx:pt>
          <cx:pt idx="12167">0.00084000000001083208</cx:pt>
          <cx:pt idx="12168">0.00011999999998124622</cx:pt>
          <cx:pt idx="12169">9.0000000000145519e-05</cx:pt>
          <cx:pt idx="12170">0.0014000000000180535</cx:pt>
          <cx:pt idx="12171">0</cx:pt>
          <cx:pt idx="12172">0.0011899999999798183</cx:pt>
          <cx:pt idx="12173">0.00066000000001054104</cx:pt>
          <cx:pt idx="12174">0.00052999999999769898</cx:pt>
          <cx:pt idx="12175">0</cx:pt>
          <cx:pt idx="12176">0.0020900000000096952</cx:pt>
          <cx:pt idx="12177">0</cx:pt>
          <cx:pt idx="12178">0.00088999999999828106</cx:pt>
          <cx:pt idx="12179">0.00020999999998139174</cx:pt>
          <cx:pt idx="12180">0.00088999999999828106</cx:pt>
          <cx:pt idx="12181">0.0004500000000007276</cx:pt>
          <cx:pt idx="12182">0.0017300000000091131</cx:pt>
          <cx:pt idx="12183">0.00075000000001068656</cx:pt>
          <cx:pt idx="12184">0</cx:pt>
          <cx:pt idx="12185">0.0013099999999894862</cx:pt>
          <cx:pt idx="12186">0.0013999999999896318</cx:pt>
          <cx:pt idx="12187">3.000000000952241e-05</cx:pt>
          <cx:pt idx="12188">0.0017300000000091131</cx:pt>
          <cx:pt idx="12189">0.00097999999999842657</cx:pt>
          <cx:pt idx="12190">0.0016099999999994452</cx:pt>
          <cx:pt idx="12191">0.00050999999999135071</cx:pt>
          <cx:pt idx="12192">0.0024999999999977263</cx:pt>
          <cx:pt idx="12193">0</cx:pt>
          <cx:pt idx="12194">0.00119000000000824</cx:pt>
          <cx:pt idx="12195">0.0013999999999896318</cx:pt>
          <cx:pt idx="12196">0.0018500000000187811</cx:pt>
          <cx:pt idx="12197">0</cx:pt>
          <cx:pt idx="12198">0.0012499999999988631</cx:pt>
          <cx:pt idx="12199">0</cx:pt>
          <cx:pt idx="12200">0.003669999999999618</cx:pt>
          <cx:pt idx="12201">0</cx:pt>
          <cx:pt idx="12202">0.00085999999998875865</cx:pt>
          <cx:pt idx="12203">0.0032199999999988904</cx:pt>
          <cx:pt idx="12204">0</cx:pt>
          <cx:pt idx="12205">0.00074000000000751243</cx:pt>
          <cx:pt idx="12206">0.0015199999999992997</cx:pt>
          <cx:pt idx="12207">0</cx:pt>
          <cx:pt idx="12208">0.0027200000000107138</cx:pt>
          <cx:pt idx="12209">0.0010099999999795273</cx:pt>
          <cx:pt idx="12210">0.0015199999999992997</cx:pt>
          <cx:pt idx="12211">0.00030000000000995897</cx:pt>
          <cx:pt idx="12212">0.0019599999999968531</cx:pt>
          <cx:pt idx="12213">0.0012000000000114142</cx:pt>
          <cx:pt idx="12214">0.0010699999999985721</cx:pt>
          <cx:pt idx="12215">0.0015199999999992997</cx:pt>
          <cx:pt idx="12216">0.0026499999999884949</cx:pt>
          <cx:pt idx="12217">0.0026200000000073942</cx:pt>
          <cx:pt idx="12218">0</cx:pt>
          <cx:pt idx="12219">0.0035200000000088494</cx:pt>
          <cx:pt idx="12220">0.0015499999999804004</cx:pt>
          <cx:pt idx="12221">0.0020900000000096952</cx:pt>
          <cx:pt idx="12222">0.0014600000000086766</cx:pt>
          <cx:pt idx="12223">0.0039299999999968804</cx:pt>
          <cx:pt idx="12224">0.0013099999999894862</cx:pt>
          <cx:pt idx="12225">0.0029800000000079763</cx:pt>
          <cx:pt idx="12226">0.0014599999999802549</cx:pt>
          <cx:pt idx="12227">0.0024500000000102773</cx:pt>
          <cx:pt idx="12228">0.0011599999999987176</cx:pt>
          <cx:pt idx="12229">0.0019100000000094042</cx:pt>
          <cx:pt idx="12230">0.0012800000000083855</cx:pt>
          <cx:pt idx="12231">0.0013999999999896318</cx:pt>
          <cx:pt idx="12232">0.0031299999999987449</cx:pt>
          <cx:pt idx="12233">0.00088999999999828106</cx:pt>
          <cx:pt idx="12234">0.0030700000000081218</cx:pt>
          <cx:pt idx="12235">0.00072000000000116415</cx:pt>
          <cx:pt idx="12236">0.0021699999999782449</cx:pt>
          <cx:pt idx="12237">0.0023600000000101318</cx:pt>
          <cx:pt idx="12238">0.00079999999999813554</cx:pt>
          <cx:pt idx="12239">0.0013700000000085311</cx:pt>
          <cx:pt idx="12240">0.003189999999989368</cx:pt>
          <cx:pt idx="12241">0</cx:pt>
          <cx:pt idx="12242">0.00119000000000824</cx:pt>
          <cx:pt idx="12243">0.003489999999999327</cx:pt>
          <cx:pt idx="12244">0</cx:pt>
          <cx:pt idx="12245">0.0019700000000000273</cx:pt>
          <cx:pt idx="12246">0.0028599999999983083</cx:pt>
          <cx:pt idx="12247">0</cx:pt>
          <cx:pt idx="12248">0.0035399999999867759</cx:pt>
          <cx:pt idx="12249">0.00048000000001025001</cx:pt>
          <cx:pt idx="12250">0.00021000000000981345</cx:pt>
          <cx:pt idx="12251">0.0034599999999898046</cx:pt>
          <cx:pt idx="12252">0.00052999999999769898</cx:pt>
          <cx:pt idx="12253">0.0027200000000107138</cx:pt>
          <cx:pt idx="12254">0.0030399999999985994</cx:pt>
          <cx:pt idx="12255">0</cx:pt>
          <cx:pt idx="12256">0.0027399999999886404</cx:pt>
          <cx:pt idx="12257">0.0026799999999980173</cx:pt>
          <cx:pt idx="12258">0</cx:pt>
          <cx:pt idx="12259">0.0022299999999972897</cx:pt>
          <cx:pt idx="12260">0.0009300000000109776</cx:pt>
          <cx:pt idx="12261">0.0011299999999891952</cx:pt>
          <cx:pt idx="12262">0.0022400000000004638</cx:pt>
          <cx:pt idx="12263">0.0011000000000080945</cx:pt>
          <cx:pt idx="12264">0.0029800000000079763</cx:pt>
          <cx:pt idx="12265">0.00070999999999799002</cx:pt>
          <cx:pt idx="12266">0.0023600000000101318</cx:pt>
          <cx:pt idx="12267">0.0026199999999789725</cx:pt>
          <cx:pt idx="12268">0</cx:pt>
          <cx:pt idx="12269">0.0026500000000169166</cx:pt>
          <cx:pt idx="12270">0.0011399999999923693</cx:pt>
          <cx:pt idx="12271">0.00022999999998774001</cx:pt>
          <cx:pt idx="12272">0.0033400000000085583</cx:pt>
          <cx:pt idx="12273">0.00084000000001083208</cx:pt>
          <cx:pt idx="12274">0.0025599999999883494</cx:pt>
          <cx:pt idx="12275">0.0020000000000095497</cx:pt>
          <cx:pt idx="12276">0.00067999999998846761</cx:pt>
          <cx:pt idx="12277">0.0023900000000196542</cx:pt>
          <cx:pt idx="12278">0.00018000000000029104</cx:pt>
          <cx:pt idx="12279">0.0013999999999896318</cx:pt>
          <cx:pt idx="12280">0.0032999999999958618</cx:pt>
          <cx:pt idx="12281">0</cx:pt>
          <cx:pt idx="12282">0.0025100000000009004</cx:pt>
          <cx:pt idx="12283">0.0018699999999967076</cx:pt>
          <cx:pt idx="12284">0.0031299999999987449</cx:pt>
          <cx:pt idx="12285">0</cx:pt>
          <cx:pt idx="12286">0.0031600000000082673</cx:pt>
          <cx:pt idx="12287">0.00029999999998153726</cx:pt>
          <cx:pt idx="12288">0.0024500000000102773</cx:pt>
          <cx:pt idx="12289">0.0021399999999971442</cx:pt>
          <cx:pt idx="12290">0</cx:pt>
          <cx:pt idx="12291">0.0020300000000190721</cx:pt>
          <cx:pt idx="12292">0.0014299999999991542</cx:pt>
          <cx:pt idx="12293">0.0031599999999798456</cx:pt>
          <cx:pt idx="12294">0.00074000000000751243</cx:pt>
          <cx:pt idx="12295">0.0016699999999900683</cx:pt>
          <cx:pt idx="12296">0.0025899999999978718</cx:pt>
          <cx:pt idx="12297">0.0004200000000196269</cx:pt>
          <cx:pt idx="12298">0.0019399999999905049</cx:pt>
          <cx:pt idx="12299">0.0019700000000000273</cx:pt>
          <cx:pt idx="12300">0.00047000000000707587</cx:pt>
          <cx:pt idx="12301">0.0030399999999985994</cx:pt>
          <cx:pt idx="12302">0.00075000000001068656</cx:pt>
          <cx:pt idx="12303">0.0023499999999785359</cx:pt>
          <cx:pt idx="12304">0.0029499999999984539</cx:pt>
          <cx:pt idx="12305">0</cx:pt>
          <cx:pt idx="12306">0.0012800000000083855</cx:pt>
          <cx:pt idx="12307">0.0038499999999999091</cx:pt>
          <cx:pt idx="12308">0</cx:pt>
          <cx:pt idx="12309">0.0021099999999876218</cx:pt>
          <cx:pt idx="12310">0.00018000000000029104</cx:pt>
          <cx:pt idx="12311">0.0022700000000099863</cx:pt>
          <cx:pt idx="12312">0.00097999999999842657</cx:pt>
          <cx:pt idx="12313">0.0024400000000071032</cx:pt>
          <cx:pt idx="12314">0.0013500000000021828</cx:pt>
          <cx:pt idx="12315">0.0036900000000059663</cx:pt>
          <cx:pt idx="12316">0</cx:pt>
          <cx:pt idx="12317">0.0032799999999895135</cx:pt>
          <cx:pt idx="12318">0</cx:pt>
          <cx:pt idx="12319">0.0017599999999902138</cx:pt>
          <cx:pt idx="12320">0.00092000000000780346</cx:pt>
          <cx:pt idx="12321">0.0014899999999897773</cx:pt>
          <cx:pt idx="12322">0.00084000000001083208</cx:pt>
          <cx:pt idx="12323">0.0031299999999987449</cx:pt>
          <cx:pt idx="12324">0.00023000000001616172</cx:pt>
          <cx:pt idx="12325">0.0024200000000007549</cx:pt>
          <cx:pt idx="12326">0</cx:pt>
          <cx:pt idx="12327">0.0039599999999779811</cx:pt>
          <cx:pt idx="12328">0</cx:pt>
          <cx:pt idx="12329">0.0027400000000170621</cx:pt>
          <cx:pt idx="12330">0</cx:pt>
          <cx:pt idx="12331">0.0035199999999804277</cx:pt>
          <cx:pt idx="12332">0</cx:pt>
          <cx:pt idx="12333">0.0037900000000092859</cx:pt>
          <cx:pt idx="12334">0.00013999999998759449</cx:pt>
          <cx:pt idx="12335">0.0027200000000107138</cx:pt>
          <cx:pt idx="12336">0.00094999999998890416</cx:pt>
          <cx:pt idx="12337">0.0014300000000275759</cx:pt>
          <cx:pt idx="12338">0.0014299999999991542</cx:pt>
          <cx:pt idx="12339">0.0013099999999894862</cx:pt>
          <cx:pt idx="12340">0</cx:pt>
          <cx:pt idx="12341">0.0027699999999981628</cx:pt>
          <cx:pt idx="12342">0.0009300000000109776</cx:pt>
          <cx:pt idx="12343">0.0014599999999802549</cx:pt>
          <cx:pt idx="12344">0.0031299999999987449</cx:pt>
          <cx:pt idx="12345">0.00052999999999769898</cx:pt>
          <cx:pt idx="12346">0.0015800000000183445</cx:pt>
          <cx:pt idx="12347">0.0051899999999989177</cx:pt>
          <cx:pt idx="12348">0</cx:pt>
          <cx:pt idx="12349">0.0021700000000066666</cx:pt>
          <cx:pt idx="12350">0</cx:pt>
          <cx:pt idx="12351">0.00029999999998153726</cx:pt>
          <cx:pt idx="12352">0.0033099999999990359</cx:pt>
          <cx:pt idx="12353">0.00086000000001718035</cx:pt>
          <cx:pt idx="12354">0.0022099999999909414</cx:pt>
          <cx:pt idx="12355">0.0014899999999897773</cx:pt>
          <cx:pt idx="12356">0.00097999999999842657</cx:pt>
          <cx:pt idx="12357">0.0021800000000098407</cx:pt>
          <cx:pt idx="12358">0.0013399999999990087</cx:pt>
          <cx:pt idx="12359">0.0012199999999893407</cx:pt>
          <cx:pt idx="12360">0.0020300000000190721</cx:pt>
          <cx:pt idx="12361">0.00070999999999799002</cx:pt>
          <cx:pt idx="12362">0.0011099999999828469</cx:pt>
          <cx:pt idx="12363">0.0037800000000061118</cx:pt>
          <cx:pt idx="12364">0.0014600000000086766</cx:pt>
          <cx:pt idx="12365">0.0025400000000104228</cx:pt>
          <cx:pt idx="12366">0.0010399999999890497</cx:pt>
          <cx:pt idx="12367">0.0018499999999903594</cx:pt>
          <cx:pt idx="12368">0.0024999999999977263</cx:pt>
          <cx:pt idx="12369">0.00097999999999842657</cx:pt>
          <cx:pt idx="12370">0.0017899999999997362</cx:pt>
          <cx:pt idx="12371">0.001310000000017908</cx:pt>
          <cx:pt idx="12372">0.00036000000000058208</cx:pt>
          <cx:pt idx="12373">0.003669999999999618</cx:pt>
          <cx:pt idx="12374">0.00034999999999740794</cx:pt>
          <cx:pt idx="12375">0.0026000000000010459</cx:pt>
          <cx:pt idx="12376">0.0028299999999887859</cx:pt>
          <cx:pt idx="12377">0</cx:pt>
          <cx:pt idx="12378">0.0021700000000066666</cx:pt>
          <cx:pt idx="12379">0.0016699999999900683</cx:pt>
          <cx:pt idx="12380">0</cx:pt>
          <cx:pt idx="12381">0.0041700000000162163</cx:pt>
          <cx:pt idx="12382">0</cx:pt>
          <cx:pt idx="12383">0.0022400000000004638</cx:pt>
          <cx:pt idx="12384">0.0028599999999983083</cx:pt>
          <cx:pt idx="12385">0.0010699999999985721</cx:pt>
          <cx:pt idx="12386">0.0004500000000007276</cx:pt>
          <cx:pt idx="12387">0.0025899999999978718</cx:pt>
          <cx:pt idx="12388">0.0012499999999988631</cx:pt>
          <cx:pt idx="12389">0.0012299999999925149</cx:pt>
          <cx:pt idx="12390">0.0028300000000172076</cx:pt>
          <cx:pt idx="12391">0</cx:pt>
          <cx:pt idx="12392">0.0022299999999972897</cx:pt>
          <cx:pt idx="12393">0.0014599999999802549</cx:pt>
          <cx:pt idx="12394">0.0019400000000189266</cx:pt>
          <cx:pt idx="12395">0.0024099999999975807</cx:pt>
          <cx:pt idx="12396">0.00032999999999105967</cx:pt>
          <cx:pt idx="12397">0.0033400000000085583</cx:pt>
          <cx:pt idx="12398">0.00056999999998197382</cx:pt>
          <cx:pt idx="12399">9.0000000000145519e-05</cx:pt>
          <cx:pt idx="12400">0.002500000000026148</cx:pt>
          <cx:pt idx="12401">0.0013699999999801094</cx:pt>
          <cx:pt idx="12402">0.00119000000000824</cx:pt>
          <cx:pt idx="12403">0.0014899999999897773</cx:pt>
          <cx:pt idx="12404">0.0030100000000174987</cx:pt>
          <cx:pt idx="12405">0.0012499999999988631</cx:pt>
          <cx:pt idx="12406">0.00054000000000087311</cx:pt>
          <cx:pt idx="12407">0.0022099999999909414</cx:pt>
          <cx:pt idx="12408">0.0028000000000076852</cx:pt>
          <cx:pt idx="12409">0</cx:pt>
          <cx:pt idx="12410">0.0022600000000068121</cx:pt>
          <cx:pt idx="12411">0.00011999999998124622</cx:pt>
          <cx:pt idx="12412">0.00081000000000130967</cx:pt>
          <cx:pt idx="12413">0.0044100000000071304</cx:pt>
          <cx:pt idx="12414">0.00025999999999726242</cx:pt>
          <cx:pt idx="12415">0.0030700000000081218</cx:pt>
          <cx:pt idx="12416">0.0012299999999925149</cx:pt>
          <cx:pt idx="12417">0.00067999999998846761</cx:pt>
          <cx:pt idx="12418">0.003489999999999327</cx:pt>
          <cx:pt idx="12419">0.0014000000000180535</cx:pt>
          <cx:pt idx="12420">0.00063000000000101863</cx:pt>
          <cx:pt idx="12421">0.0031199999999955708</cx:pt>
          <cx:pt idx="12422">0</cx:pt>
          <cx:pt idx="12423">0.0029299999999921056</cx:pt>
          <cx:pt idx="12424">0.0023199999999974352</cx:pt>
          <cx:pt idx="12425">0.0019700000000000273</cx:pt>
          <cx:pt idx="12426">0.0017300000000091131</cx:pt>
          <cx:pt idx="12427">0.0036900000000059663</cx:pt>
          <cx:pt idx="12428">0</cx:pt>
          <cx:pt idx="12429">0.0034599999999898046</cx:pt>
          <cx:pt idx="12430">0</cx:pt>
          <cx:pt idx="12431">0.0042600000000163618</cx:pt>
          <cx:pt idx="12432">0</cx:pt>
          <cx:pt idx="12433">0.0024399999999786814</cx:pt>
          <cx:pt idx="12434">0.0016099999999994452</cx:pt>
          <cx:pt idx="12435">0.0024500000000102773</cx:pt>
          <cx:pt idx="12436">0.00040999999998803105</cx:pt>
          <cx:pt idx="12437">0.0024200000000007549</cx:pt>
          <cx:pt idx="12438">0.0026200000000073942</cx:pt>
          <cx:pt idx="12439">0.00054000000000087311</cx:pt>
          <cx:pt idx="12440">0.0024999999999977263</cx:pt>
          <cx:pt idx="12441">0.0024400000000071032</cx:pt>
          <cx:pt idx="12442">0.0025699999999915235</cx:pt>
          <cx:pt idx="12443">0.00119000000000824</cx:pt>
          <cx:pt idx="12444">0.0024400000000071032</cx:pt>
          <cx:pt idx="12445">0.0012199999999893407</cx:pt>
          <cx:pt idx="12446">0.002659999999991669</cx:pt>
          <cx:pt idx="12447">0.0018699999999967076</cx:pt>
          <cx:pt idx="12448">0.0032199999999988904</cx:pt>
          <cx:pt idx="12449">0.00015000000001919034</cx:pt>
          <cx:pt idx="12450">0.0017299999999806914</cx:pt>
          <cx:pt idx="12451">0.0033700000000180808</cx:pt>
          <cx:pt idx="12452">0</cx:pt>
          <cx:pt idx="12453">0.0038399999999967349</cx:pt>
          <cx:pt idx="12454">0.00050999999999135071</cx:pt>
          <cx:pt idx="12455">0.0029200000000173532</cx:pt>
          <cx:pt idx="12456">0.0027699999999981628</cx:pt>
          <cx:pt idx="12457">0</cx:pt>
          <cx:pt idx="12458">0.0039699999999811553</cx:pt>
          <cx:pt idx="12459">0.0015800000000183445</cx:pt>
          <cx:pt idx="12460">0</cx:pt>
          <cx:pt idx="12461">0.0032699999999863394</cx:pt>
          <cx:pt idx="12462">0.00086999999999193278</cx:pt>
          <cx:pt idx="12463">0.0026200000000073942</cx:pt>
          <cx:pt idx="12464">0.0031600000000082673</cx:pt>
          <cx:pt idx="12465">0.00076999999998861313</cx:pt>
          <cx:pt idx="12466">0.0033700000000180808</cx:pt>
          <cx:pt idx="12467">0.00056999999998197382</cx:pt>
          <cx:pt idx="12468">0.0031299999999987449</cx:pt>
          <cx:pt idx="12469">0.0013700000000085311</cx:pt>
          <cx:pt idx="12470">0.0017300000000091131</cx:pt>
          <cx:pt idx="12471">0.002529999999978827</cx:pt>
          <cx:pt idx="12472">0.0016400000000089676</cx:pt>
          <cx:pt idx="12473">0.00238000000001648</cx:pt>
          <cx:pt idx="12474">0.0022099999999909414</cx:pt>
          <cx:pt idx="12475">0.0043200000000069849</cx:pt>
          <cx:pt idx="12476">0</cx:pt>
          <cx:pt idx="12477">0.0024699999999882039</cx:pt>
          <cx:pt idx="12478">0.0029800000000079763</cx:pt>
          <cx:pt idx="12479">0.00099000000000160071</cx:pt>
          <cx:pt idx="12480">0.0023199999999974352</cx:pt>
          <cx:pt idx="12481">0.0016400000000089676</cx:pt>
          <cx:pt idx="12482">0.0013399999999990087</cx:pt>
          <cx:pt idx="12483">0.0042299999999784177</cx:pt>
          <cx:pt idx="12484">0.00054000000000087311</cx:pt>
          <cx:pt idx="12485">0.0028300000000172076</cx:pt>
          <cx:pt idx="12486">0.0026799999999980173</cx:pt>
          <cx:pt idx="12487">0.00090000000000145519</cx:pt>
          <cx:pt idx="12488">0.003899999999987358</cx:pt>
          <cx:pt idx="12489">0.00075000000001068656</cx:pt>
          <cx:pt idx="12490">0.0024999999999977263</cx:pt>
          <cx:pt idx="12491">0.002179999999981419</cx:pt>
          <cx:pt idx="12492">0.0019300000000157524</cx:pt>
          <cx:pt idx="12493">0.0029499999999984539</cx:pt>
          <cx:pt idx="12494">0.00086999999999193278</cx:pt>
          <cx:pt idx="12495">0.0036900000000059663</cx:pt>
          <cx:pt idx="12496">0.0025400000000104228</cx:pt>
          <cx:pt idx="12497">0.00049999999998817657</cx:pt>
          <cx:pt idx="12498">0.0037599999999997635</cx:pt>
          <cx:pt idx="12499">0.0015199999999992997</cx:pt>
          <cx:pt idx="12500">0.0029200000000173532</cx:pt>
          <cx:pt idx="12501">0.0013699999999801094</cx:pt>
          <cx:pt idx="12502">0.0018500000000187811</cx:pt>
          <cx:pt idx="12503">0.003189999999989368</cx:pt>
          <cx:pt idx="12504">0.0035399999999867759</cx:pt>
          <cx:pt idx="12505">0.0019700000000000273</cx:pt>
          <cx:pt idx="12506">0.0025600000000167711</cx:pt>
          <cx:pt idx="12507">0.0027699999999981628</cx:pt>
          <cx:pt idx="12508">0.001289999999983138</cx:pt>
          <cx:pt idx="12509">0.0020500000000254204</cx:pt>
          <cx:pt idx="12510">0.002479999999991378</cx:pt>
          <cx:pt idx="12511">0</cx:pt>
          <cx:pt idx="12512">0.0042300000000068394</cx:pt>
          <cx:pt idx="12513">0.0011599999999987176</cx:pt>
          <cx:pt idx="12514">0.0037899999999808642</cx:pt>
          <cx:pt idx="12515">0.0014000000000180535</cx:pt>
          <cx:pt idx="12516">0.002529999999978827</cx:pt>
          <cx:pt idx="12517">0.0016400000000089676</cx:pt>
          <cx:pt idx="12518">0.0034799999999961528</cx:pt>
          <cx:pt idx="12519">6.0000000019044819e-05</cx:pt>
          <cx:pt idx="12520">0.003009999999989077</cx:pt>
          <cx:pt idx="12521">0.0022400000000004638</cx:pt>
          <cx:pt idx="12522">0.0017300000000091131</cx:pt>
          <cx:pt idx="12523">0.0047099999999886677</cx:pt>
          <cx:pt idx="12524">0.0012800000000083855</cx:pt>
          <cx:pt idx="12525">0.0027699999999981628</cx:pt>
          <cx:pt idx="12526">0.0024099999999975807</cx:pt>
          <cx:pt idx="12527">0.0022400000000004638</cx:pt>
          <cx:pt idx="12528">0.0027399999999886404</cx:pt>
          <cx:pt idx="12529">0.00095000000001732587</cx:pt>
          <cx:pt idx="12530">0.002179999999981419</cx:pt>
          <cx:pt idx="12531">0.0023000000000195087</cx:pt>
          <cx:pt idx="12532">0.0020199999999874763</cx:pt>
          <cx:pt idx="12533">0.0028000000000076852</cx:pt>
          <cx:pt idx="12534">0.0026299999999821466</cx:pt>
          <cx:pt idx="12535">0</cx:pt>
          <cx:pt idx="12536">0.0061400000000162436</cx:pt>
          <cx:pt idx="12537">0</cx:pt>
          <cx:pt idx="12538">0.0028900000000078307</cx:pt>
          <cx:pt idx="12539">0.0026499999999884949</cx:pt>
          <cx:pt idx="12540">0</cx:pt>
          <cx:pt idx="12541">0.0032199999999988904</cx:pt>
          <cx:pt idx="12542">0.0011299999999891952</cx:pt>
          <cx:pt idx="12543">0.0028900000000078307</cx:pt>
          <cx:pt idx="12544">0.0020600000000001728</cx:pt>
          <cx:pt idx="12545">0.0026500000000169166</cx:pt>
          <cx:pt idx="12546">0.0021999999999877673</cx:pt>
          <cx:pt idx="12547">0.0035499999999899501</cx:pt>
          <cx:pt idx="12548">0.00054000000000087311</cx:pt>
          <cx:pt idx="12549">0.0040500000000065484</cx:pt>
          <cx:pt idx="12550">0.00050999999999135071</cx:pt>
          <cx:pt idx="12551">0.0032500000000084128</cx:pt>
          <cx:pt idx="12552">0.0016300000000057935</cx:pt>
          <cx:pt idx="12553">0.002780000000001337</cx:pt>
          <cx:pt idx="12554">0.0032999999999958618</cx:pt>
          <cx:pt idx="12555">0.0015199999999992997</cx:pt>
          <cx:pt idx="12556">0.002299999999991087</cx:pt>
          <cx:pt idx="12557">0.0018799999999998818</cx:pt>
          <cx:pt idx="12558">0.0041400000000066939</cx:pt>
          <cx:pt idx="12559">0.00094999999998890416</cx:pt>
          <cx:pt idx="12560">0.0017600000000186355</cx:pt>
          <cx:pt idx="12561">0.0016699999999900683</cx:pt>
          <cx:pt idx="12562">0.0020000000000095497</cx:pt>
          <cx:pt idx="12563">0.0028900000000078307</cx:pt>
          <cx:pt idx="12564">0.0023799999999880583</cx:pt>
          <cx:pt idx="12565">0.0019100000000094042</cx:pt>
          <cx:pt idx="12566">0.0033399999999801366</cx:pt>
          <cx:pt idx="12567">0.0011300000000176169</cx:pt>
          <cx:pt idx="12568">0.0038700000000062573</cx:pt>
          <cx:pt idx="12569">0.0017899999999997362</cx:pt>
          <cx:pt idx="12570">0.00071999999997274244</cx:pt>
          <cx:pt idx="12571">0.0050300000000049749</cx:pt>
          <cx:pt idx="12572">0</cx:pt>
          <cx:pt idx="12573">0.003489999999999327</cx:pt>
          <cx:pt idx="12574">0.00078000000002020897</cx:pt>
          <cx:pt idx="12575">0.003009999999989077</cx:pt>
          <cx:pt idx="12576">0.0039299999999968804</cx:pt>
          <cx:pt idx="12577">0.00023999999999091415</cx:pt>
          <cx:pt idx="12578">0.0023500000000069576</cx:pt>
          <cx:pt idx="12579">0.0043500000000165073</cx:pt>
          <cx:pt idx="12580">0</cx:pt>
          <cx:pt idx="12581">0.0044099999999787087</cx:pt>
          <cx:pt idx="12582">0</cx:pt>
          <cx:pt idx="12583">0.002780000000001337</cx:pt>
          <cx:pt idx="12584">0.0042300000000068394</cx:pt>
          <cx:pt idx="12585">0.0015199999999992997</cx:pt>
          <cx:pt idx="12586">0.0016099999999994452</cx:pt>
          <cx:pt idx="12587">0.0028900000000078307</cx:pt>
          <cx:pt idx="12588">0.0020199999999874763</cx:pt>
          <cx:pt idx="12589">0.0023000000000195087</cx:pt>
          <cx:pt idx="12590">0.0020299999999906504</cx:pt>
          <cx:pt idx="12591">0.0018699999999967076</cx:pt>
          <cx:pt idx="12592">0.0018499999999903594</cx:pt>
          <cx:pt idx="12593">0.0019100000000094042</cx:pt>
          <cx:pt idx="12594">0.0037800000000061118</cx:pt>
          <cx:pt idx="12595">0.0025399999999820011</cx:pt>
          <cx:pt idx="12596">0.00029000000000678483</cx:pt>
          <cx:pt idx="12597">0.0045599999999978991</cx:pt>
          <cx:pt idx="12598">0.0021200000000192176</cx:pt>
          <cx:pt idx="12599">0.0032199999999988904</cx:pt>
          <cx:pt idx="12600">0.00027000000000043656</cx:pt>
          <cx:pt idx="12601">0.0034799999999961528</cx:pt>
          <cx:pt idx="12602">5.999999999062311e-05</cx:pt>
          <cx:pt idx="12603">0.003669999999999618</cx:pt>
          <cx:pt idx="12604">0.003489999999999327</cx:pt>
          <cx:pt idx="12605">0.00056000000000722139</cx:pt>
          <cx:pt idx="12606">0.0037599999999997635</cx:pt>
          <cx:pt idx="12607">0.0014299999999991542</cx:pt>
          <cx:pt idx="12608">0.0033099999999990359</cx:pt>
          <cx:pt idx="12609">0.00031999999998788553</cx:pt>
          <cx:pt idx="12610">0.0034300000000087039</cx:pt>
          <cx:pt idx="12611">0.0032199999999988904</cx:pt>
          <cx:pt idx="12612">0.0011000000000080945</cx:pt>
          <cx:pt idx="12613">0.0033400000000085583</cx:pt>
          <cx:pt idx="12614">0.0017599999999902138</cx:pt>
          <cx:pt idx="12615">0.0032199999999988904</cx:pt>
          <cx:pt idx="12616">0.0030700000000081218</cx:pt>
          <cx:pt idx="12617">0.0014899999999897773</cx:pt>
          <cx:pt idx="12618">0.0025899999999978718</cx:pt>
          <cx:pt idx="12619">0.0024699999999882039</cx:pt>
          <cx:pt idx="12620">0.00015000000001919034</cx:pt>
          <cx:pt idx="12621">0.0035799999999994725</cx:pt>
          <cx:pt idx="12622">0.0030700000000081218</cx:pt>
          <cx:pt idx="12623">0</cx:pt>
          <cx:pt idx="12624">0.0044099999999787087</cx:pt>
          <cx:pt idx="12625">0.0018200000000092587</cx:pt>
          <cx:pt idx="12626">0.0023799999999880583</cx:pt>
          <cx:pt idx="12627">0.003669999999999618</cx:pt>
          <cx:pt idx="12628">0.0016999999999995907</cx:pt>
          <cx:pt idx="12629">0.0028000000000076852</cx:pt>
          <cx:pt idx="12630">0.0015800000000183445</cx:pt>
          <cx:pt idx="12631">0.0026799999999980173</cx:pt>
          <cx:pt idx="12632">0.00067999999998846761</cx:pt>
          <cx:pt idx="12633">0</cx:pt>
        </cx:lvl>
      </cx:numDim>
    </cx:data>
  </cx:chartData>
  <cx:chart>
    <cx:title pos="t" align="ctr" overlay="0">
      <cx:tx>
        <cx:txData>
          <cx:v>Step size distribution</cx:v>
        </cx:txData>
      </cx:tx>
      <cx:txPr>
        <a:bodyPr spcFirstLastPara="1" vertOverflow="ellipsis" wrap="square" lIns="0" tIns="0" rIns="0" bIns="0" anchor="ctr" anchorCtr="1"/>
        <a:lstStyle/>
        <a:p>
          <a:pPr algn="ctr">
            <a:defRPr/>
          </a:pPr>
          <a:r>
            <a:rPr lang="en-US"/>
            <a:t>Step size distribution</a:t>
          </a:r>
        </a:p>
      </cx:txPr>
    </cx:title>
    <cx:plotArea>
      <cx:plotAreaRegion>
        <cx:series layoutId="clusteredColumn" uniqueId="{A3FE7E8C-0CB7-44C1-B3F0-A604DB91F417}">
          <cx:dataId val="0"/>
          <cx:layoutPr>
            <cx:binning intervalClosed="r" overflow="0.020000000000000004">
              <cx:binSize val="0.005000000000000001"/>
            </cx:binning>
          </cx:layoutPr>
        </cx:series>
      </cx:plotAreaRegion>
      <cx:axis id="0">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'protocol_capaNCDT 6500_2023-03-'!$C$14:$C$12651</cx:f>
        <cx:lvl ptCount="12638" formatCode="General">
          <cx:pt idx="0">0</cx:pt>
          <cx:pt idx="1">0</cx:pt>
          <cx:pt idx="2">0.0060800000000256205</cx:pt>
          <cx:pt idx="3">0.0096499999999934971</cx:pt>
          <cx:pt idx="4">0.0054299999999898318</cx:pt>
          <cx:pt idx="5">0.0068500000000142336</cx:pt>
          <cx:pt idx="6">0.0062899999999785905</cx:pt>
          <cx:pt idx="7">0.0066700000000139426</cx:pt>
          <cx:pt idx="8">0.007159999999998945</cx:pt>
          <cx:pt idx="9">0.0063800000000071577</cx:pt>
          <cx:pt idx="10">0.0090500000000020009</cx:pt>
          <cx:pt idx="11">0.007159999999998945</cx:pt>
          <cx:pt idx="12">0.0059599999999875308</cx:pt>
          <cx:pt idx="13">0.010040000000003602</cx:pt>
          <cx:pt idx="14">0.0016699999999900683</cx:pt>
          <cx:pt idx="15">0.0089399999999955071</cx:pt>
          <cx:pt idx="16">0.0052800000000274849</cx:pt>
          <cx:pt idx="17">0.0061899999999752708</cx:pt>
          <cx:pt idx="18">0.0061400000000162436</cx:pt>
          <cx:pt idx="19">0.010079999999987876</cx:pt>
          <cx:pt idx="20">0.0047399999999981901</cx:pt>
          <cx:pt idx="21">0.0093800000000214823</cx:pt>
          <cx:pt idx="22">0.0085599999999885767</cx:pt>
          <cx:pt idx="23">0.0041400000000066939</cx:pt>
          <cx:pt idx="24">0.0095100000000059026</cx:pt>
          <cx:pt idx="25">0.0066699999999855208</cx:pt>
          <cx:pt idx="26">0.0062299999999879674</cx:pt>
          <cx:pt idx="27">0.0077500000000156888</cx:pt>
          <cx:pt idx="28">0.0068799999999953343</cx:pt>
          <cx:pt idx="29">0.012040000000013151</cx:pt>
          <cx:pt idx="30">0.0038499999999999091</cx:pt>
          <cx:pt idx="31">0.0093899999999962347</cx:pt>
          <cx:pt idx="32">0.0092099999999959437</cx:pt>
          <cx:pt idx="33">0.0066999999999950433</cx:pt>
          <cx:pt idx="34">0.0069100000000048567</cx:pt>
          <cx:pt idx="35">0.010969999999986157</cx:pt>
          <cx:pt idx="36">0.0065600000000074488</cx:pt>
          <cx:pt idx="37">0.0075999999999964984</cx:pt>
          <cx:pt idx="38">0.0078100000000063119</cx:pt>
          <cx:pt idx="39">0.0087599999999952161</cx:pt>
          <cx:pt idx="40">0.0092700000000149885</cx:pt>
          <cx:pt idx="41">0.0047899999999856391</cx:pt>
          <cx:pt idx="42">0.01148000000000593</cx:pt>
          <cx:pt idx="43">0.010400000000004184</cx:pt>
          <cx:pt idx="44">0.0065600000000074488</cx:pt>
          <cx:pt idx="45">0.010279999999994516</cx:pt>
          <cx:pt idx="46">0.0069699999999954798</cx:pt>
          <cx:pt idx="47">0.0087900000000047385</cx:pt>
          <cx:pt idx="48">0.0092400000000054661</cx:pt>
          <cx:pt idx="49">0.0059899999999970532</cx:pt>
          <cx:pt idx="50">0.014279999999985193</cx:pt>
          <cx:pt idx="51">0.0024400000000071032</cx:pt>
          <cx:pt idx="52">0.0099299999999971078</cx:pt>
          <cx:pt idx="53">0.009410000000002583</cx:pt>
          <cx:pt idx="54">0.0059300000000064301</cx:pt>
          <cx:pt idx="55">0.0064999999999884039</cx:pt>
          <cx:pt idx="56">0.0058099999999967622</cx:pt>
          <cx:pt idx="57">0.0087599999999952161</cx:pt>
          <cx:pt idx="58">0.0058800000000189812</cx:pt>
          <cx:pt idx="59">0.0081299999999941974</cx:pt>
          <cx:pt idx="60">0.0052799999999990632</cx:pt>
          <cx:pt idx="61">0.01051999999998543</cx:pt>
          <cx:pt idx="62">0.0038100000000156342</cx:pt>
          <cx:pt idx="63">0.010339999999985139</cx:pt>
          <cx:pt idx="64">0.0085900000000265209</cx:pt>
          <cx:pt idx="65">0.0057499999999777174</cx:pt>
          <cx:pt idx="66">0.0093899999999962347</cx:pt>
          <cx:pt idx="67">0.0060200000000065756</cx:pt>
          <cx:pt idx="68">0.0047000000000139153</cx:pt>
          <cx:pt idx="69">0.0091500000000053205</cx:pt>
          <cx:pt idx="70">0.0053399999999896863</cx:pt>
          <cx:pt idx="71">0.010220000000003893</cx:pt>
          <cx:pt idx="72">0.0027999999999792635</cx:pt>
          <cx:pt idx="73">0.011090000000024247</cx:pt>
          <cx:pt idx="74">0.0083699999999851116</cx:pt>
          <cx:pt idx="75">0.0065600000000074488</cx:pt>
          <cx:pt idx="76">0.0067599999999856664</cx:pt>
          <cx:pt idx="77">0.0085600000000169985</cx:pt>
          <cx:pt idx="78">0.0052699999999958891</cx:pt>
          <cx:pt idx="79">0.0092400000000054661</cx:pt>
          <cx:pt idx="80">0.008880000000004884</cx:pt>
          <cx:pt idx="81">0.0069799999999986539</cx:pt>
          <cx:pt idx="82">0.0094399999999836837</cx:pt>
          <cx:pt idx="83">0.0079900000000066029</cx:pt>
          <cx:pt idx="84">0.0087599999999952161</cx:pt>
          <cx:pt idx="85">0.0077799999999967895</cx:pt>
          <cx:pt idx="86">0.0064399999999977808</cx:pt>
          <cx:pt idx="87">0.0087900000000047385</cx:pt>
          <cx:pt idx="88">0.0066199999999980719</cx:pt>
          <cx:pt idx="89">0.005690000000015516</cx:pt>
          <cx:pt idx="90">0.012280000000004065</cx:pt>
          <cx:pt idx="91">0.0055099999999868032</cx:pt>
          <cx:pt idx="92">0.0093300000000056116</cx:pt>
          <cx:pt idx="93">0.0087599999999952161</cx:pt>
          <cx:pt idx="94">0.0063800000000071577</cx:pt>
          <cx:pt idx="95">0.01067000000000462</cx:pt>
          <cx:pt idx="96">0.0048199999999951615</cx:pt>
          <cx:pt idx="97">0.010819999999995389</cx:pt>
          <cx:pt idx="98">0.0064700000000073032</cx:pt>
          <cx:pt idx="99">0.0078399999999874126</cx:pt>
          <cx:pt idx="100">0.0081900000000132422</cx:pt>
          <cx:pt idx="101">0.0093299999999771899</cx:pt>
          <cx:pt idx="102">0.0067999999999983629</cx:pt>
          <cx:pt idx="103">0.009770000000003165</cx:pt>
          <cx:pt idx="104">0.008530000000007476</cx:pt>
          <cx:pt idx="105">0.0077100000000029922</cx:pt>
          <cx:pt idx="106">0.0079599999999970805</cx:pt>
          <cx:pt idx="107">0.0073299999999960619</cx:pt>
          <cx:pt idx="108">0.0075999999999964984</cx:pt>
          <cx:pt idx="109">0.0082000000000164164</cx:pt>
          <cx:pt idx="110">0.0062000000000068667</cx:pt>
          <cx:pt idx="111">0.011319999999983565</cx:pt>
          <cx:pt idx="112">0.0040800000000160708</cx:pt>
          <cx:pt idx="113">0.010319999999978791</cx:pt>
          <cx:pt idx="114">0.010220000000003893</cx:pt>
          <cx:pt idx="115">0.0049500000000080036</cx:pt>
          <cx:pt idx="116">0.0083699999999851116</cx:pt>
          <cx:pt idx="117">0.007869999999996935</cx:pt>
          <cx:pt idx="118">0.0078100000000063119</cx:pt>
          <cx:pt idx="119">0.007689999999996644</cx:pt>
          <cx:pt idx="120">0.0083700000000135333</cx:pt>
          <cx:pt idx="121">0.0065899999999885495</cx:pt>
          <cx:pt idx="122">0.010310000000004038</cx:pt>
          <cx:pt idx="123">0.0089399999999955071</cx:pt>
          <cx:pt idx="124">0.0088200000000142609</cx:pt>
          <cx:pt idx="125">0.008880000000004884</cx:pt>
          <cx:pt idx="126">0.0071499999999957708</cx:pt>
          <cx:pt idx="127">0.010459999999994807</cx:pt>
          <cx:pt idx="128">0.0062599999999974898</cx:pt>
          <cx:pt idx="129">0.0090900000000146974</cx:pt>
          <cx:pt idx="130">0.0101399999999785</cx:pt>
          <cx:pt idx="131">0.0054499999999961801</cx:pt>
          <cx:pt idx="132">0.0090900000000146974</cx:pt>
          <cx:pt idx="133">0.0092400000000054661</cx:pt>
          <cx:pt idx="134">0.0072399999999959164</cx:pt>
          <cx:pt idx="135">0.0094200000000057571</cx:pt>
          <cx:pt idx="136">0.0051499999999862212</cx:pt>
          <cx:pt idx="137">0.010109999999997399</cx:pt>
          <cx:pt idx="138">0.0074199999999962074</cx:pt>
          <cx:pt idx="139">0.0063400000000228829</cx:pt>
          <cx:pt idx="140">0.0095399999999870033</cx:pt>
          <cx:pt idx="141">0.0094500000000152795</cx:pt>
          <cx:pt idx="142">0.0066399999999759984</cx:pt>
          <cx:pt idx="143">0.010260000000016589</cx:pt>
          <cx:pt idx="144">0.007689999999996644</cx:pt>
          <cx:pt idx="145">0.0082500000000038654</cx:pt>
          <cx:pt idx="146">0.0086399999999855481</cx:pt>
          <cx:pt idx="147">0.0077799999999967895</cx:pt>
          <cx:pt idx="148">0.0071200000000146701</cx:pt>
          <cx:pt idx="149">0.0086799999999982447</cx:pt>
          <cx:pt idx="150">0.0067300000000045657</cx:pt>
          <cx:pt idx="151">0.012489999999985457</cx:pt>
          <cx:pt idx="152">0.0045900000000074215</cx:pt>
          <cx:pt idx="153">0.010580000000004475</cx:pt>
          <cx:pt idx="154">0.010609999999985575</cx:pt>
          <cx:pt idx="155">0.0062300000000163891</cx:pt>
          <cx:pt idx="156">0.010729999999995243</cx:pt>
          <cx:pt idx="157">0.0087900000000047385</cx:pt>
          <cx:pt idx="158">0.0069399999999859574</cx:pt>
          <cx:pt idx="159">0.0092400000000054661</cx:pt>
          <cx:pt idx="160">0.0097800000000063392</cx:pt>
          <cx:pt idx="161">0.0067300000000045657</cx:pt>
          <cx:pt idx="162">0.0084599999999852571</cx:pt>
          <cx:pt idx="163">0.0072499999999990905</cx:pt>
          <cx:pt idx="164">0.0088200000000142609</cx:pt>
          <cx:pt idx="165">0.0089099999999859847</cx:pt>
          <cx:pt idx="166">0.0056000000000153705</cx:pt>
          <cx:pt idx="167">0.010400000000004184</cx:pt>
          <cx:pt idx="168">0.0062599999999974898</cx:pt>
          <cx:pt idx="169">0.0081999999999879947</cx:pt>
          <cx:pt idx="170">0.009890000000012833</cx:pt>
          <cx:pt idx="171">0.0063499999999976353</cx:pt>
          <cx:pt idx="172">0.010339999999985139</cx:pt>
          <cx:pt idx="173">0.0085500000000138243</cx:pt>
          <cx:pt idx="174">0.0064999999999884039</cx:pt>
          <cx:pt idx="175">0.010070000000013124</cx:pt>
          <cx:pt idx="176">0.0062299999999879674</cx:pt>
          <cx:pt idx="177">0.0072700000000054388</cx:pt>
          <cx:pt idx="178">0.007569999999986976</cx:pt>
          <cx:pt idx="179">0.0076600000000155433</cx:pt>
          <cx:pt idx="180">0.0065899999999885495</cx:pt>
          <cx:pt idx="181">0.010490000000004329</cx:pt>
          <cx:pt idx="182">0.003189999999989368</cx:pt>
          <cx:pt idx="183">0.01064000000002352</cx:pt>
          <cx:pt idx="184">0.0087599999999952161</cx:pt>
          <cx:pt idx="185">0.0079000000000064574</cx:pt>
          <cx:pt idx="186">0.0069999999999765805</cx:pt>
          <cx:pt idx="187">0.005690000000015516</cx:pt>
          <cx:pt idx="188">0.011660000000006221</cx:pt>
          <cx:pt idx="189">0.007689999999996644</cx:pt>
          <cx:pt idx="190">0.0049699999999859301</cx:pt>
          <cx:pt idx="191">0.01251999999999498</cx:pt>
          <cx:pt idx="192">0.004980000000017526</cx:pt>
          <cx:pt idx="193">0.0083699999999851116</cx:pt>
          <cx:pt idx="194">0.0093899999999962347</cx:pt>
          <cx:pt idx="195">0.0058400000000062846</cx:pt>
          <cx:pt idx="196">0.0079300000000159798</cx:pt>
          <cx:pt idx="197">0.0085499999999854026</cx:pt>
          <cx:pt idx="198">0.0058999999999969077</cx:pt>
          <cx:pt idx="199">0.009360000000015134</cx:pt>
          <cx:pt idx="200">0.0091500000000053205</cx:pt>
          <cx:pt idx="201">0.0079299999999875581</cx:pt>
          <cx:pt idx="202">0.0090299999999956526</cx:pt>
          <cx:pt idx="203">0.0078000000000031378</cx:pt>
          <cx:pt idx="204">0.011779999999987467</cx:pt>
          <cx:pt idx="205">0.0049700000000143518</cx:pt>
          <cx:pt idx="206">0.0089999999999861302</cx:pt>
          <cx:pt idx="207">0.010110000000025821</cx:pt>
          <cx:pt idx="208">0.0081899999999848205</cx:pt>
          <cx:pt idx="209">0.0072399999999959164</cx:pt>
          <cx:pt idx="210">0.011570000000006075</cx:pt>
          <cx:pt idx="211">0.0075400000000058753</cx:pt>
          <cx:pt idx="212">0.0073299999999960619</cx:pt>
          <cx:pt idx="213">0.009060000000005175</cx:pt>
          <cx:pt idx="214">0.0079000000000064574</cx:pt>
          <cx:pt idx="215">0.0077399999999840929</cx:pt>
          <cx:pt idx="216">0.0067700000000172622</cx:pt>
          <cx:pt idx="217">0.010249999999984993</cx:pt>
          <cx:pt idx="218">0.0063800000000071577</cx:pt>
          <cx:pt idx="219">0.010400000000004184</cx:pt>
          <cx:pt idx="220">0.0047999999999888132</cx:pt>
          <cx:pt idx="221">0.012130000000013297</cx:pt>
          <cx:pt idx="222">0.007689999999996644</cx:pt>
          <cx:pt idx="223">0.0073299999999960619</cx:pt>
          <cx:pt idx="224">0.010549999999994952</cx:pt>
          <cx:pt idx="225">0.0064399999999977808</cx:pt>
          <cx:pt idx="226">0.0098299999999937882</cx:pt>
          <cx:pt idx="227">0.0084899999999947795</cx:pt>
          <cx:pt idx="228">0.0081400000000257933</cx:pt>
          <cx:pt idx="229">0.0088799999999764623</cx:pt>
          <cx:pt idx="230">0.0071500000000241926</cx:pt>
          <cx:pt idx="231">0.0078099999999778902</cx:pt>
          <cx:pt idx="232">0.010250000000013415</cx:pt>
          <cx:pt idx="233">0.0057899999999904139</cx:pt>
          <cx:pt idx="234">0.0098000000000126875</cx:pt>
          <cx:pt idx="235">0.0086100000000044474</cx:pt>
          <cx:pt idx="236">0.0072199999999895681</cx:pt>
          <cx:pt idx="237">0.0077699999999936153</cx:pt>
          <cx:pt idx="238">0.012069999999994252</cx:pt>
          <cx:pt idx="239">0.0044699999999977535</cx:pt>
          <cx:pt idx="240">0.011090000000024247</cx:pt>
          <cx:pt idx="241">0.0074499999999773081</cx:pt>
          <cx:pt idx="242">0.0059600000000159525</cx:pt>
          <cx:pt idx="243">0.0098999999999875854</cx:pt>
          <cx:pt idx="244">0.0073299999999960619</cx:pt>
          <cx:pt idx="245">0.0089700000000050295</cx:pt>
          <cx:pt idx="246">0.0074800000000152522</cx:pt>
          <cx:pt idx="247">0.0065299999999979264</cx:pt>
          <cx:pt idx="248">0.01138000000000261</cx:pt>
          <cx:pt idx="249">0.0042299999999784177</cx:pt>
          <cx:pt idx="250">0.0097200000000157161</cx:pt>
          <cx:pt idx="251">0.0090899999999862757</cx:pt>
          <cx:pt idx="252">0.0063800000000071577</cx:pt>
          <cx:pt idx="253">0.0081299999999941974</cx:pt>
          <cx:pt idx="254">0.0076300000000060209</cx:pt>
          <cx:pt idx="255">0.006859999999988986</cx:pt>
          <cx:pt idx="256">0.0066400000000044201</cx:pt>
          <cx:pt idx="257">0.0085200000000043019</cx:pt>
          <cx:pt idx="258">0.0062000000000068667</cx:pt>
          <cx:pt idx="259">0.0063199999999881129</cx:pt>
          <cx:pt idx="260">0.0060200000000065756</cx:pt>
          <cx:pt idx="261">0.0086699999999950705</cx:pt>
          <cx:pt idx="262">0.0067700000000172622</cx:pt>
          <cx:pt idx="263">0.0045599999999978991</cx:pt>
          <cx:pt idx="264">0.0083400000000040109</cx:pt>
          <cx:pt idx="265">0.0044399999999882311</cx:pt>
          <cx:pt idx="266">0.0056099999999901229</cx:pt>
          <cx:pt idx="267">0.009060000000005175</cx:pt>
          <cx:pt idx="268">0.0029800000000079763</cx:pt>
          <cx:pt idx="269">0.0085200000000043019</cx:pt>
          <cx:pt idx="270">0.0041099999999971715</cx:pt>
          <cx:pt idx="271">0.0058699999999873853</cx:pt>
          <cx:pt idx="272">0.0053100000000085856</cx:pt>
          <cx:pt idx="273">0.0036900000000059663</cx:pt>
          <cx:pt idx="274">0.0067099999999982174</cx:pt>
          <cx:pt idx="275">0.004680000000007567</cx:pt>
          <cx:pt idx="276">0.0039299999999968804</cx:pt>
          <cx:pt idx="277">0.0058099999999967622</cx:pt>
          <cx:pt idx="278">0.0062900000000070122</cx:pt>
          <cx:pt idx="279">0.003009999999989077</cx:pt>
          <cx:pt idx="280">0.0089099999999859847</cx:pt>
          <cx:pt idx="281">0.0045300000000167984</cx:pt>
          <cx:pt idx="282">0.0049199999999984811</cx:pt>
          <cx:pt idx="283">0.0058099999999967622</cx:pt>
          <cx:pt idx="284">0.0030999999999892225</cx:pt>
          <cx:pt idx="285">0.0044699999999977535</cx:pt>
          <cx:pt idx="286">0.0041400000000066939</cx:pt>
          <cx:pt idx="287">0.0039400000000000546</cx:pt>
          <cx:pt idx="288">0.0071200000000146701</cx:pt>
          <cx:pt idx="289">0.0009599999999920783</cx:pt>
          <cx:pt idx="290">0.0068500000000142336</cx:pt>
          <cx:pt idx="291">0.0063199999999881129</cx:pt>
          <cx:pt idx="292">0.0016400000000089676</cx:pt>
          <cx:pt idx="293">0.0053899999999771353</cx:pt>
          <cx:pt idx="294">0.004860000000007858</cx:pt>
          <cx:pt idx="295">0.0032800000000179352</cx:pt>
          <cx:pt idx="296">0.0045299999999883767</cx:pt>
          <cx:pt idx="297">0.0054199999999866577</cx:pt>
          <cx:pt idx="298">0.003669999999999618</cx:pt>
          <cx:pt idx="299">0.0048500000000046839</cx:pt>
          <cx:pt idx="300">0.0038499999999999091</cx:pt>
          <cx:pt idx="301">0.0065600000000074488</cx:pt>
          <cx:pt idx="302">0.0045900000000074215</cx:pt>
          <cx:pt idx="303">0.0023799999999880583</cx:pt>
          <cx:pt idx="304">0.0065299999999979264</cx:pt>
          <cx:pt idx="305">0.004379999999997608</cx:pt>
          <cx:pt idx="306">0.0039000000000157797</cx:pt>
          <cx:pt idx="307">0.0065599999999790271</cx:pt>
          <cx:pt idx="308">0.0038100000000156342</cx:pt>
          <cx:pt idx="309">0.0047099999999886677</cx:pt>
          <cx:pt idx="310">0.0075400000000058753</cx:pt>
          <cx:pt idx="311">0.0052799999999990632</cx:pt>
          <cx:pt idx="312">0.0068200000000047112</cx:pt>
          <cx:pt idx="313">0.0024400000000071032</cx:pt>
          <cx:pt idx="314">0.0074799999999868305</cx:pt>
          <cx:pt idx="315">0.0058199999999999363</cx:pt>
          <cx:pt idx="316">0.0055100000000152249</cx:pt>
          <cx:pt idx="317">0.007389999999986685</cx:pt>
          <cx:pt idx="318">0.0073600000000055843</cx:pt>
          <cx:pt idx="319">0.0035200000000088494</cx:pt>
          <cx:pt idx="320">0.008579999999994925</cx:pt>
          <cx:pt idx="321">0.0054900000000088767</cx:pt>
          <cx:pt idx="322">0.0084299999999757347</cx:pt>
          <cx:pt idx="323">0.007060000000024047</cx:pt>
          <cx:pt idx="324">0.0047099999999886677</cx:pt>
          <cx:pt idx="325">0.008880000000004884</cx:pt>
          <cx:pt idx="326">0.0045899999999789998</cx:pt>
          <cx:pt idx="327">0.0060500000000160981</cx:pt>
          <cx:pt idx="328">0.0087000000000045929</cx:pt>
          <cx:pt idx="329">0.0050099999999986267</cx:pt>
          <cx:pt idx="330">0.0080800000000067485</cx:pt>
          <cx:pt idx="331">0.0066399999999759984</cx:pt>
          <cx:pt idx="332">0.0060500000000160981</cx:pt>
          <cx:pt idx="333">0.0089700000000050295</cx:pt>
          <cx:pt idx="334">0.0050699999999892498</cx:pt>
          <cx:pt idx="335">0.0062000000000068667</cx:pt>
          <cx:pt idx="336">0.010249999999984993</cx:pt>
          <cx:pt idx="337">0.0029800000000079763</cx:pt>
          <cx:pt idx="338">0.0081099999999878492</cx:pt>
          <cx:pt idx="339">0.0082800000000133878</cx:pt>
          <cx:pt idx="340">0.0074500000000057298</cx:pt>
          <cx:pt idx="341">0.0078100000000063119</cx:pt>
          <cx:pt idx="342">0.0072999999999865395</cx:pt>
          <cx:pt idx="343">0.0097200000000157161</cx:pt>
          <cx:pt idx="344">0.0088799999999764623</cx:pt>
          <cx:pt idx="345">0.0043500000000165073</cx:pt>
          <cx:pt idx="346">0.011390000000005784</cx:pt>
          <cx:pt idx="347">0.0062799999999754164</cx:pt>
          <cx:pt idx="348">0.0063499999999976353</cx:pt>
          <cx:pt idx="349">0.0088200000000142609</cx:pt>
          <cx:pt idx="350">0.0079599999999970805</cx:pt>
          <cx:pt idx="351">0.011120000000005348</cx:pt>
          <cx:pt idx="352">0.0039299999999968804</cx:pt>
          <cx:pt idx="353">0.010490000000004329</cx:pt>
          <cx:pt idx="354">0.010609999999985575</cx:pt>
          <cx:pt idx="355">0.0052200000000084401</cx:pt>
          <cx:pt idx="356">0.0093500000000119599</cx:pt>
          <cx:pt idx="357">0.0098999999999875854</cx:pt>
          <cx:pt idx="358">0.0076300000000060209</cx:pt>
          <cx:pt idx="359">0.0080700000000035743</cx:pt>
          <cx:pt idx="360">0.01099999999999568</cx:pt>
          <cx:pt idx="361">0.0084300000000041564</cx:pt>
          <cx:pt idx="362">0.011210000000005493</cx:pt>
          <cx:pt idx="363">0.007569999999986976</cx:pt>
          <cx:pt idx="364">0.012040000000013151</cx:pt>
          <cx:pt idx="365">0.011059999999986303</cx:pt>
          <cx:pt idx="366">0.0064299999999946067</cx:pt>
          <cx:pt idx="367">0.010909999999995534</cx:pt>
          <cx:pt idx="368">0.010970000000014579</cx:pt>
          <cx:pt idx="369">0.0064999999999884039</cx:pt>
          <cx:pt idx="370">0.010840000000001737</cx:pt>
          <cx:pt idx="371">0.0087699999999983902</cx:pt>
          <cx:pt idx="372">0.014750000000020691</cx:pt>
          <cx:pt idx="373">0.0060199999999781539</cx:pt>
          <cx:pt idx="374">0.010549999999994952</cx:pt>
          <cx:pt idx="375">0.014480000000020254</cx:pt>
          <cx:pt idx="376">0.010429999999985284</cx:pt>
          <cx:pt idx="377">0.0099900000000161526</cx:pt>
          <cx:pt idx="378">0.0098600000000033106</cx:pt>
          <cx:pt idx="379">0.013949999999994134</cx:pt>
          <cx:pt idx="380">0.0085499999999854026</cx:pt>
          <cx:pt idx="381">0.011240000000015016</cx:pt>
          <cx:pt idx="382">0.010310000000004038</cx:pt>
          <cx:pt idx="383">0.01170999999999367</cx:pt>
          <cx:pt idx="384">0.0089399999999955071</cx:pt>
          <cx:pt idx="385">0.013149999999995998</cx:pt>
          <cx:pt idx="386">0.011020000000002028</cx:pt>
          <cx:pt idx="387">0.0097800000000063392</cx:pt>
          <cx:pt idx="388">0.013769999999993843</cx:pt>
          <cx:pt idx="389">0.011830000000003338</cx:pt>
          <cx:pt idx="390">0.011349999999993088</cx:pt>
          <cx:pt idx="391">0.009360000000015134</cx:pt>
          <cx:pt idx="392">0.012699999999995271</cx:pt>
          <cx:pt idx="393">0.01322999999999297</cx:pt>
          <cx:pt idx="394">0.0087900000000047385</cx:pt>
          <cx:pt idx="395">0.012730000000004793</cx:pt>
          <cx:pt idx="396">0.013849999999990814</cx:pt>
          <cx:pt idx="397">0.0064100000000166801</cx:pt>
          <cx:pt idx="398">0.013439999999974361</cx:pt>
          <cx:pt idx="399">0.010100000000022646</cx:pt>
          <cx:pt idx="400">0.0094199999999773354</cx:pt>
          <cx:pt idx="401">0.0099600000000066302</cx:pt>
          <cx:pt idx="402">0.014870000000001937</cx:pt>
          <cx:pt idx="403">0.0092099999999959437</cx:pt>
          <cx:pt idx="404">0.013880000000000337</cx:pt>
          <cx:pt idx="405">0.01044000000001688</cx:pt>
          <cx:pt idx="406">0.012450000000001182</cx:pt>
          <cx:pt idx="407">0.010309999999975616</cx:pt>
          <cx:pt idx="408">0.011210000000005493</cx:pt>
          <cx:pt idx="409">0.011269999999996116</cx:pt>
          <cx:pt idx="410">0.010690000000010969</cx:pt>
          <cx:pt idx="411">0.010349999999988313</cx:pt>
          <cx:pt idx="412">0.014480000000020254</cx:pt>
          <cx:pt idx="413">0.0071800000000052933</cx:pt>
          <cx:pt idx="414">0.011679999999984148</cx:pt>
          <cx:pt idx="415">0.011780000000015889</cx:pt>
          <cx:pt idx="416">0.010369999999994661</cx:pt>
          <cx:pt idx="417">0.01067000000000462</cx:pt>
          <cx:pt idx="418">0.0087899999999763168</cx:pt>
          <cx:pt idx="419">0.01234000000002311</cx:pt>
          <cx:pt idx="420">0.0097399999999936426</cx:pt>
          <cx:pt idx="421">0.010699999999985721</cx:pt>
          <cx:pt idx="422">0.011590000000012424</cx:pt>
          <cx:pt idx="423">0.012939999999986185</cx:pt>
          <cx:pt idx="424">0.009360000000015134</cx:pt>
          <cx:pt idx="425">0.012990000000002055</cx:pt>
          <cx:pt idx="426">0.010249999999984993</cx:pt>
          <cx:pt idx="427">0.010520000000013852</cx:pt>
          <cx:pt idx="428">0.012460000000004356</cx:pt>
          <cx:pt idx="429">0.0087899999999763168</cx:pt>
          <cx:pt idx="430">0.0097800000000063392</cx:pt>
          <cx:pt idx="431">0.0092600000000118143</cx:pt>
          <cx:pt idx="432">0.010529999999988604</cx:pt>
          <cx:pt idx="433">0.011500000000012278</cx:pt>
          <cx:pt idx="434">0.0075099999999963529</cx:pt>
          <cx:pt idx="435">0.010040000000003602</cx:pt>
          <cx:pt idx="436">0.010490000000004329</cx:pt>
          <cx:pt idx="437">0.0061699999999973443</cx:pt>
          <cx:pt idx="438">0.010220000000003893</cx:pt>
          <cx:pt idx="439">0.0078399999999874126</cx:pt>
          <cx:pt idx="440">0.0072100000000148157</cx:pt>
          <cx:pt idx="441">0.0085899999999980992</cx:pt>
          <cx:pt idx="442">0.010789999999985866</cx:pt>
          <cx:pt idx="443">0.0063100000000133605</cx:pt>
          <cx:pt idx="444">0.010909999999995534</cx:pt>
          <cx:pt idx="445">0.0076300000000060209</cx:pt>
          <cx:pt idx="446">0.0091199999999957981</cx:pt>
          <cx:pt idx="447">0.007689999999996644</cx:pt>
          <cx:pt idx="448">0.0078100000000063119</cx:pt>
          <cx:pt idx="449">0.010429999999985284</cx:pt>
          <cx:pt idx="450">0.0066400000000044201</cx:pt>
          <cx:pt idx="451">0.008170000000006894</cx:pt>
          <cx:pt idx="452">0.0097199999999872944</cx:pt>
          <cx:pt idx="453">0.0081000000000130967</cx:pt>
          <cx:pt idx="454">0.0093300000000056116</cx:pt>
          <cx:pt idx="455">0.010489999999975907</cx:pt>
          <cx:pt idx="456">0.0075400000000058753</cx:pt>
          <cx:pt idx="457">0.009360000000015134</cx:pt>
          <cx:pt idx="458">0.0068499999999858119</cx:pt>
          <cx:pt idx="459">0.0085899999999980992</cx:pt>
          <cx:pt idx="460">0.009890000000012833</cx:pt>
          <cx:pt idx="461">0.0064099999999882584</cx:pt>
          <cx:pt idx="462">0.0084899999999947795</cx:pt>
          <cx:pt idx="463">0.010820000000023811</cx:pt>
          <cx:pt idx="464">0.0048299999999983356</cx:pt>
          <cx:pt idx="465">0.012779999999992242</cx:pt>
          <cx:pt idx="466">0.0065299999999979264</cx:pt>
          <cx:pt idx="467">0.007869999999996935</cx:pt>
          <cx:pt idx="468">0.010819999999995389</cx:pt>
          <cx:pt idx="469">0.0059300000000064301</cx:pt>
          <cx:pt idx="470">0.0087000000000045929</cx:pt>
          <cx:pt idx="471">0.0086399999999855481</cx:pt>
          <cx:pt idx="472">0.0099000000000160071</cx:pt>
          <cx:pt idx="473">0.008099999999984675</cx:pt>
          <cx:pt idx="474">0.0069799999999986539</cx:pt>
          <cx:pt idx="475">0.0090900000000146974</cx:pt>
          <cx:pt idx="476">0.0097999999999842657</cx:pt>
          <cx:pt idx="477">0.0055100000000152249</cx:pt>
          <cx:pt idx="478">0.0081099999999878492</cx:pt>
          <cx:pt idx="479">0.0089700000000050295</cx:pt>
          <cx:pt idx="480">0.0053100000000085856</cx:pt>
          <cx:pt idx="481">0.01018999999999437</cx:pt>
          <cx:pt idx="482">0.0082500000000038654</cx:pt>
          <cx:pt idx="483">0.0054900000000088767</cx:pt>
          <cx:pt idx="484">0.012599999999991951</cx:pt>
          <cx:pt idx="485">0.005669999999980746</cx:pt>
          <cx:pt idx="486">0.011140000000011696</cx:pt>
          <cx:pt idx="487">0.0083799999999882857</cx:pt>
          <cx:pt idx="488">0.0081600000000037198</cx:pt>
          <cx:pt idx="489">0.0095699999999965257</cx:pt>
          <cx:pt idx="490">0.0063800000000071577</cx:pt>
          <cx:pt idx="491">0.004199999999997317</cx:pt>
          <cx:pt idx="492">0.010909999999995534</cx:pt>
          <cx:pt idx="493">0.0025300000000072487</cx:pt>
          <cx:pt idx="494">0.0091199999999957981</cx:pt>
          <cx:pt idx="495">0.0081600000000037198</cx:pt>
          <cx:pt idx="496">0.0062900000000070122</cx:pt>
          <cx:pt idx="497">0.0059599999999875308</cx:pt>
          <cx:pt idx="498">0.0069200000000080308</cx:pt>
          <cx:pt idx="499">0.0075999999999964984</cx:pt>
          <cx:pt idx="500">0.0065199999999947522</cx:pt>
          <cx:pt idx="501">0.0086200000000076216</cx:pt>
          <cx:pt idx="502">0.0074500000000057298</cx:pt>
          <cx:pt idx="503">0.0085500000000138243</cx:pt>
          <cx:pt idx="504">0.004379999999997608</cx:pt>
          <cx:pt idx="505">0.010399999999975762</cx:pt>
          <cx:pt idx="506">0.0079600000000255022</cx:pt>
          <cx:pt idx="507">0.003009999999989077</cx:pt>
          <cx:pt idx="508">0.010729999999995243</cx:pt>
          <cx:pt idx="509">0.0058099999999967622</cx:pt>
          <cx:pt idx="510">0.0050999999999987722</cx:pt>
          <cx:pt idx="511">0.0091199999999957981</cx:pt>
          <cx:pt idx="512">0.0064900000000136515</cx:pt>
          <cx:pt idx="513">0.0082299999999975171</cx:pt>
          <cx:pt idx="514">0.0064399999999977808</cx:pt>
          <cx:pt idx="515">0.0074800000000152522</cx:pt>
          <cx:pt idx="516">0.010489999999975907</cx:pt>
          <cx:pt idx="517">0.0037500000000250111</cx:pt>
          <cx:pt idx="518">0.0092699999999865668</cx:pt>
          <cx:pt idx="519">0.0073299999999960619</cx:pt>
          <cx:pt idx="520">0.0050400000000081491</cx:pt>
          <cx:pt idx="521">0.0086699999999950705</cx:pt>
          <cx:pt idx="522">0.0098600000000033106</cx:pt>
          <cx:pt idx="523">0.0052799999999990632</cx:pt>
          <cx:pt idx="524">0.0095699999999965257</cx:pt>
          <cx:pt idx="525">0.0078000000000031378</cx:pt>
          <cx:pt idx="526">0.0072499999999990905</cx:pt>
          <cx:pt idx="527">0.0077499999999872671</cx:pt>
          <cx:pt idx="528">0.0076800000000218915</cx:pt>
          <cx:pt idx="529">0.007689999999996644</cx:pt>
          <cx:pt idx="530">0.0068899999999985084</cx:pt>
          <cx:pt idx="531">0.0060499999999876763</cx:pt>
          <cx:pt idx="532">0.01290000000000191</cx:pt>
          <cx:pt idx="533">0.0018200000000092587</cx:pt>
          <cx:pt idx="534">0.010249999999984993</cx:pt>
          <cx:pt idx="535">0.0099299999999971078</cx:pt>
          <cx:pt idx="536">0.0055700000000058481</cx:pt>
          <cx:pt idx="537">0.0075700000000153977</cx:pt>
          <cx:pt idx="538">0.0085499999999854026</cx:pt>
          <cx:pt idx="539">0.0067400000000077398</cx:pt>
          <cx:pt idx="540">0.0063199999999881129</cx:pt>
          <cx:pt idx="541">0.0082200000000227647</cx:pt>
          <cx:pt idx="542">0.0079599999999970805</cx:pt>
          <cx:pt idx="543">0.0087299999999856936</cx:pt>
          <cx:pt idx="544">0.0070900000000051477</cx:pt>
          <cx:pt idx="545">0.0083199999999976626</cx:pt>
          <cx:pt idx="546">0.0074800000000152522</cx:pt>
          <cx:pt idx="547">0.0061699999999973443</cx:pt>
          <cx:pt idx="548">0.010639999999995098</cx:pt>
          <cx:pt idx="549">0.0064299999999946067</cx:pt>
          <cx:pt idx="550">0.0067400000000077398</cx:pt>
          <cx:pt idx="551">0.010580000000004475</cx:pt>
          <cx:pt idx="552">0.0055699999999774263</cx:pt>
          <cx:pt idx="553">0.0090900000000146974</cx:pt>
          <cx:pt idx="554">0.0081399999999973716</cx:pt>
          <cx:pt idx="555">0.0064099999999882584</cx:pt>
          <cx:pt idx="556">0.009890000000012833</cx:pt>
          <cx:pt idx="557">0.0046199999999885222</cx:pt>
          <cx:pt idx="558">0.010310000000004038</cx:pt>
          <cx:pt idx="559">0.0070000000000050022</cx:pt>
          <cx:pt idx="560">0.0057600000000093132</cx:pt>
          <cx:pt idx="561">0.0079800000000034288</cx:pt>
          <cx:pt idx="562">0.0101399999999785</cx:pt>
          <cx:pt idx="563">0.0051799999999957436</cx:pt>
          <cx:pt idx="564">0.011030000000005202</cx:pt>
          <cx:pt idx="565">0.0073900000000151067</cx:pt>
          <cx:pt idx="566">0.008399999999994634</cx:pt>
          <cx:pt idx="567">0.0079599999999970805</cx:pt>
          <cx:pt idx="568">0.008350000000007185</cx:pt>
          <cx:pt idx="569">0.0078599999999937609</cx:pt>
          <cx:pt idx="570">0.0065600000000074488</cx:pt>
          <cx:pt idx="571">0.0063499999999976353</cx:pt>
          <cx:pt idx="572">0.011200000000002319</cx:pt>
          <cx:pt idx="573">0.0040300000000002001</cx:pt>
          <cx:pt idx="574">0.0092099999999959437</cx:pt>
          <cx:pt idx="575">0.0093200000000024374</cx:pt>
          <cx:pt idx="576">0.007339999999999236</cx:pt>
          <cx:pt idx="577">0.0075899999999933243</cx:pt>
          <cx:pt idx="578">0.0078100000000063119</cx:pt>
          <cx:pt idx="579">0.0074500000000057298</cx:pt>
          <cx:pt idx="580">0.0074499999999773081</cx:pt>
          <cx:pt idx="581">0.0092100000000243654</cx:pt>
          <cx:pt idx="582">0.0081999999999879947</cx:pt>
          <cx:pt idx="583">0.009890000000012833</cx:pt>
          <cx:pt idx="584">0.0066199999999980719</cx:pt>
          <cx:pt idx="585">0.011119999999976926</cx:pt>
          <cx:pt idx="586">0.0067900000000236105</cx:pt>
          <cx:pt idx="587">0.0067099999999982174</cx:pt>
          <cx:pt idx="588">0.0097999999999842657</cx:pt>
          <cx:pt idx="589">0.0070900000000051477</cx:pt>
          <cx:pt idx="590">0.008049999999997226</cx:pt>
          <cx:pt idx="591">0.0095699999999965257</cx:pt>
          <cx:pt idx="592">0.0072399999999959164</cx:pt>
          <cx:pt idx="593">0.009770000000003165</cx:pt>
          <cx:pt idx="594">0.0069799999999986539</cx:pt>
          <cx:pt idx="595">0.0090299999999956526</cx:pt>
          <cx:pt idx="596">0.010190000000022792</cx:pt>
          <cx:pt idx="597">0.0058099999999967622</cx:pt>
          <cx:pt idx="598">0.0093599999999867123</cx:pt>
          <cx:pt idx="599">0.0084600000000136788</cx:pt>
          <cx:pt idx="600">0.005489999999980455</cx:pt>
          <cx:pt idx="601">0.0086700000000234922</cx:pt>
          <cx:pt idx="602">0.0092699999999865668</cx:pt>
          <cx:pt idx="603">0.0063200000000165346</cx:pt>
          <cx:pt idx="604">0.0095299999999838292</cx:pt>
          <cx:pt idx="605">0.0051599999999893953</cx:pt>
          <cx:pt idx="606">0.01064000000002352</cx:pt>
          <cx:pt idx="607">0.006909999999976435</cx:pt>
          <cx:pt idx="608">0.0066800000000171167</cx:pt>
          <cx:pt idx="609">0.010279999999994516</cx:pt>
          <cx:pt idx="610">0.0066199999999980719</cx:pt>
          <cx:pt idx="611">0.0071200000000146701</cx:pt>
          <cx:pt idx="612">0.010249999999984993</cx:pt>
          <cx:pt idx="613">0.0061400000000162436</cx:pt>
          <cx:pt idx="614">0.010729999999995243</cx:pt>
          <cx:pt idx="615">0.0078100000000063119</cx:pt>
          <cx:pt idx="616">0.0062899999999785905</cx:pt>
          <cx:pt idx="617">0.0097100000000125419</cx:pt>
          <cx:pt idx="618">0.0068300000000078853</cx:pt>
          <cx:pt idx="619">0.0090299999999956526</cx:pt>
          <cx:pt idx="620">0.0086699999999950705</cx:pt>
          <cx:pt idx="621">0.0069399999999859574</cx:pt>
          <cx:pt idx="622">0.0099299999999971078</cx:pt>
          <cx:pt idx="623">0.011080000000021073</cx:pt>
          <cx:pt idx="624">0.0055199999999899774</cx:pt>
          <cx:pt idx="625">0.013020000000011578</cx:pt>
          <cx:pt idx="626">0.0070000000000050022</cx:pt>
          <cx:pt idx="627">0.0095399999999870033</cx:pt>
          <cx:pt idx="628">0.010699999999985721</cx:pt>
          <cx:pt idx="629">0.0075100000000247746</cx:pt>
          <cx:pt idx="630">0.011919999999975062</cx:pt>
          <cx:pt idx="631">0.0080199999999877036</cx:pt>
          <cx:pt idx="632">0.0094700000000216278</cx:pt>
          <cx:pt idx="633">0.012789999999995416</cx:pt>
          <cx:pt idx="634">0.0054499999999961801</cx:pt>
          <cx:pt idx="635">0.014250000000004093</cx:pt>
          <cx:pt idx="636">0.010760000000004766</cx:pt>
          <cx:pt idx="637">0.0083099999999944885</cx:pt>
          <cx:pt idx="638">0.01163000000002512</cx:pt>
          <cx:pt idx="639">0.012009999999975207</cx:pt>
          <cx:pt idx="640">0.009770000000003165</cx:pt>
          <cx:pt idx="641">0.011770000000012715</cx:pt>
          <cx:pt idx="642">0.013469999999983884</cx:pt>
          <cx:pt idx="643">0.0079600000000255022</cx:pt>
          <cx:pt idx="644">0.0161200000000008</cx:pt>
          <cx:pt idx="645">0.0074799999999868305</cx:pt>
          <cx:pt idx="646">0.015649999999993724</cx:pt>
          <cx:pt idx="647">0.009180000000014843</cx:pt>
          <cx:pt idx="648">0.011179999999967549</cx:pt>
          <cx:pt idx="649">0.012660000000039418</cx:pt>
          <cx:pt idx="650">0.0092999999999960892</cx:pt>
          <cx:pt idx="651">0.010069999999984702</cx:pt>
          <cx:pt idx="652">0.015109999999992851</cx:pt>
          <cx:pt idx="653">0.0086699999999950705</cx:pt>
          <cx:pt idx="654">0.010699999999985721</cx:pt>
          <cx:pt idx="655">0.013440000000002783</cx:pt>
          <cx:pt idx="656">0.0085000000000263753</cx:pt>
          <cx:pt idx="657">0.010249999999984993</cx:pt>
          <cx:pt idx="658">0.0092400000000338878</cx:pt>
          <cx:pt idx="659">0.010879999999986012</cx:pt>
          <cx:pt idx="660">0.0075400000000058753</cx:pt>
          <cx:pt idx="661">0.010459999999966385</cx:pt>
          <cx:pt idx="662">0.0095300000000406726</cx:pt>
          <cx:pt idx="663">0.0099599999999782085</cx:pt>
          <cx:pt idx="664">0.0078399999999874126</cx:pt>
          <cx:pt idx="665">0.011200000000030741</cx:pt>
          <cx:pt idx="666">0.008350000000007185</cx:pt>
          <cx:pt idx="667">0.0049999999999954525</cx:pt>
          <cx:pt idx="668">0.0099599999999782085</cx:pt>
          <cx:pt idx="669">0.0086999999999761712</cx:pt>
          <cx:pt idx="670">0.0072100000000432374</cx:pt>
          <cx:pt idx="671">0.0084099999999693864</cx:pt>
          <cx:pt idx="672">0.010960000000011405</cx:pt>
          <cx:pt idx="673">0.0074500000000057298</cx:pt>
          <cx:pt idx="674">0.0067099999999982174</cx:pt>
          <cx:pt idx="675">0.01051999999998543</cx:pt>
          <cx:pt idx="676">0.0097200000000157161</cx:pt>
          <cx:pt idx="677">0.0040199999999686042</cx:pt>
          <cx:pt idx="678">0.011740000000031614</cx:pt>
          <cx:pt idx="679">0.0090299999999956526</cx:pt>
          <cx:pt idx="680">0.0056599999999775719</cx:pt>
          <cx:pt idx="681">0.0080800000000067485</cx:pt>
          <cx:pt idx="682">0.012730000000033215</cx:pt>
          <cx:pt idx="683">0.0065799999999853753</cx:pt>
          <cx:pt idx="684">0.010699999999985721</cx:pt>
          <cx:pt idx="685">0.010820000000023811</cx:pt>
          <cx:pt idx="686">0.0082199999999943429</cx:pt>
          <cx:pt idx="687">0.0046199999999885222</cx:pt>
          <cx:pt idx="688">0.0080500000000256478</cx:pt>
          <cx:pt idx="689">0.0088499999999953616</cx:pt>
          <cx:pt idx="690">0.0043200000000069849</cx:pt>
          <cx:pt idx="691">0.0065599999999790271</cx:pt>
          <cx:pt idx="692">0.012130000000013297</cx:pt>
          <cx:pt idx="693">0.0034299999999802822</cx:pt>
          <cx:pt idx="694">0.0096800000000030195</cx:pt>
          <cx:pt idx="695">0.010159999999984848</cx:pt>
          <cx:pt idx="696">0.0060799999999971988</cx:pt>
          <cx:pt idx="697">0.0086200000000076216</cx:pt>
          <cx:pt idx="698">0.0085200000000327236</cx:pt>
          <cx:pt idx="699">0.0096599999999966712</cx:pt>
          <cx:pt idx="700">0.0066400000000044201</cx:pt>
          <cx:pt idx="701">0.0088799999999764623</cx:pt>
          <cx:pt idx="702">0.0099000000000160071</cx:pt>
          <cx:pt idx="703">0.0086699999999950705</cx:pt>
          <cx:pt idx="704">0.0080199999999877036</cx:pt>
          <cx:pt idx="705">0.012929999999983011</cx:pt>
          <cx:pt idx="706">0.010130000000003747</cx:pt>
          <cx:pt idx="707">0.0052800000000274849</cx:pt>
          <cx:pt idx="708">0.013229999999964548</cx:pt>
          <cx:pt idx="709">0.0099600000000350519</cx:pt>
          <cx:pt idx="710">0.0052400000000147884</cx:pt>
          <cx:pt idx="711">0.010579999999947631</cx:pt>
          <cx:pt idx="712">0.0088800000000333057</cx:pt>
          <cx:pt idx="713">0.010339999999985139</cx:pt>
          <cx:pt idx="714">0.0078100000000063119</cx:pt>
          <cx:pt idx="715">0.012099999999975353</cx:pt>
          <cx:pt idx="716">0.012220000000013442</cx:pt>
          <cx:pt idx="717">0.0042300000000068394</cx:pt>
          <cx:pt idx="718">0.013980000000003656</cx:pt>
          <cx:pt idx="719">0.0086099999999760257</cx:pt>
          <cx:pt idx="720">0.008670000000051914</cx:pt>
          <cx:pt idx="721">0.01028999999999769</cx:pt>
          <cx:pt idx="722">0.012659999999982574</cx:pt>
          <cx:pt idx="723">0.0080800000000067485</cx:pt>
          <cx:pt idx="724">0.012310000000013588</cx:pt>
          <cx:pt idx="725">0.011889999999993961</cx:pt>
          <cx:pt idx="726">0.0084599999999568354</cx:pt>
          <cx:pt idx="727">0.0099600000000350519</cx:pt>
          <cx:pt idx="728">0.0099799999999845568</cx:pt>
          <cx:pt idx="729">0.008579999999994925</cx:pt>
          <cx:pt idx="730">0.0096000000000344698</cx:pt>
          <cx:pt idx="731">0.0072999999999865395</cx:pt>
          <cx:pt idx="732">0.014689999999973224</cx:pt>
          <cx:pt idx="733">0.0072200000000179898</cx:pt>
          <cx:pt idx="734">0.011199999999973898</cx:pt>
          <cx:pt idx="735">0.012370000000032633</cx:pt>
          <cx:pt idx="736">0.0081900000000132422</cx:pt>
          <cx:pt idx="737">0.011719999999968422</cx:pt>
          <cx:pt idx="738">0.0063200000000165346</cx:pt>
          <cx:pt idx="739">0.013789999999971769</cx:pt>
          <cx:pt idx="740">0.0062599999999974898</cx:pt>
          <cx:pt idx="741">0.0081100000000446926</cx:pt>
          <cx:pt idx="742">0.0093899999999962347</cx:pt>
          <cx:pt idx="743">0.010779999999954271</cx:pt>
          <cx:pt idx="744">0.0049800000000459477</cx:pt>
          <cx:pt idx="745">0.01158999999995558</cx:pt>
          <cx:pt idx="746">0.0082600000000070395</cx:pt>
          <cx:pt idx="747">0.0062300000000163891</cx:pt>
          <cx:pt idx="748">0.010280000000022937</cx:pt>
          <cx:pt idx="749">0.0077499999999872671</cx:pt>
          <cx:pt idx="750">0.0061699999999973443</cx:pt>
          <cx:pt idx="751">0.007389999999986685</cx:pt>
          <cx:pt idx="752">0.0071500000000241926</cx:pt>
          <cx:pt idx="753">0.0084099999999693864</cx:pt>
          <cx:pt idx="754">0.0045299999999883767</cx:pt>
          <cx:pt idx="755">0.0082200000000511864</cx:pt>
          <cx:pt idx="756">0.010789999999985866</cx:pt>
          <cx:pt idx="757">0.0019699999999716056</cx:pt>
          <cx:pt idx="758">0.0084300000000325781</cx:pt>
          <cx:pt idx="759">0.0069699999999670581</cx:pt>
          <cx:pt idx="760">0.0052800000000274849</cx:pt>
          <cx:pt idx="761">0.0038099999999872125</cx:pt>
          <cx:pt idx="762">0.0094199999999773354</cx:pt>
          <cx:pt idx="763">0.0065299999999979264</cx:pt>
          <cx:pt idx="764">0.0054200000000150794</cx:pt>
          <cx:pt idx="765">0.0077200000000061664</cx:pt>
          <cx:pt idx="766">0.0064699999999788815</cx:pt>
          <cx:pt idx="767">0.0066100000000233194</cx:pt>
          <cx:pt idx="768">0.0035500000000183718</cx:pt>
          <cx:pt idx="769">0.007389999999986685</cx:pt>
          <cx:pt idx="770">0.0051900000000273394</cx:pt>
          <cx:pt idx="771">0.0046199999999885222</cx:pt>
          <cx:pt idx="772">0.0072700000000054388</cx:pt>
          <cx:pt idx="773">0.0053899999999771353</cx:pt>
          <cx:pt idx="774">0.006379999999978736</cx:pt>
          <cx:pt idx="775">0.0065900000000169712</cx:pt>
          <cx:pt idx="776">0.0065500000000042746</cx:pt>
          <cx:pt idx="777">0.0053100000000085856</cx:pt>
          <cx:pt idx="778">0.0033399999999801366</cx:pt>
          <cx:pt idx="779">0.0084600000000136788</cx:pt>
          <cx:pt idx="780">0.0047099999999886677</cx:pt>
          <cx:pt idx="781">0.004680000000007567</cx:pt>
          <cx:pt idx="782">0.004860000000007858</cx:pt>
          <cx:pt idx="783">0.008579999999994925</cx:pt>
          <cx:pt idx="784">0.0029499999999984539</cx:pt>
          <cx:pt idx="785">0.0062599999999974898</cx:pt>
          <cx:pt idx="786">0.006379999999978736</cx:pt>
          <cx:pt idx="787">0.0029499999999984539</cx:pt>
          <cx:pt idx="788">0.0065200000000231739</cx:pt>
          <cx:pt idx="789">0.0040000000000190994</cx:pt>
          <cx:pt idx="790">0.004729999999995016</cx:pt>
          <cx:pt idx="791">0.0029499999999984539</cx:pt>
          <cx:pt idx="792">0.0039699999999811553</cx:pt>
          <cx:pt idx="793">0.0087000000000330147</cx:pt>
          <cx:pt idx="794">0</cx:pt>
          <cx:pt idx="795">0.0046799999999507236</cx:pt>
          <cx:pt idx="796">0.0083400000000324326</cx:pt>
          <cx:pt idx="797">0.002659999999991669</cx:pt>
          <cx:pt idx="798">0.0042300000000068394</cx:pt>
          <cx:pt idx="799">0.0038700000000062573</cx:pt>
          <cx:pt idx="800">0.0040599999999813008</cx:pt>
          <cx:pt idx="801">0.0041699999999877946</cx:pt>
          <cx:pt idx="802">0.0044400000000450746</cx:pt>
          <cx:pt idx="803">0.0046499999999696229</cx:pt>
          <cx:pt idx="804">0.0033999999999991815</cx:pt>
          <cx:pt idx="805">0.0043200000000069849</cx:pt>
          <cx:pt idx="806">0.0065799999999853753</cx:pt>
          <cx:pt idx="807">0.0036400000000185173</cx:pt>
          <cx:pt idx="808">0.0021699999999782449</cx:pt>
          <cx:pt idx="809">0.0068600000000174077</cx:pt>
          <cx:pt idx="810">0.0034299999999802822</cx:pt>
          <cx:pt idx="811">0.0031000000000176442</cx:pt>
          <cx:pt idx="812">0.0077099999999745705</cx:pt>
          <cx:pt idx="813">0.0044800000000009277</cx:pt>
          <cx:pt idx="814">0.0050000000000522959</cx:pt>
          <cx:pt idx="815">0.0040599999999813008</cx:pt>
          <cx:pt idx="816">0.0053300000000149339</cx:pt>
          <cx:pt idx="817">0.0067300000000045657</cx:pt>
          <cx:pt idx="818">0.0021499999999718966</cx:pt>
          <cx:pt idx="819">0.0074200000000246291</cx:pt>
          <cx:pt idx="820">0.0046499999999696229</cx:pt>
          <cx:pt idx="821">0.0010399999999890497</cx:pt>
          <cx:pt idx="822">0.0055199999999899774</cx:pt>
          <cx:pt idx="823">0.0073600000000055843</cx:pt>
          <cx:pt idx="824">0.00092000000000780346</cx:pt>
          <cx:pt idx="825">0.0084400000000073305</cx:pt>
          <cx:pt idx="826">0.0051200000000335422</cx:pt>
          <cx:pt idx="827">0.0043199999999501415</cx:pt>
          <cx:pt idx="828">0.0057600000000093132</cx:pt>
          <cx:pt idx="829">0.0054499999999961801</cx:pt>
          <cx:pt idx="830">0.007060000000024047</cx:pt>
          <cx:pt idx="831">0.0058999999999969077</cx:pt>
          <cx:pt idx="832">0.0042899999999690408</cx:pt>
          <cx:pt idx="833">0.010700000000042564</cx:pt>
          <cx:pt idx="834">0.0033699999999612373</cx:pt>
          <cx:pt idx="835">0.0090000000000145519</cx:pt>
          <cx:pt idx="836">0.010550000000023374</cx:pt>
          <cx:pt idx="837">0.0052200000000084401</cx:pt>
          <cx:pt idx="838">0.0084599999999568354</cx:pt>
          <cx:pt idx="839">0.008579999999994925</cx:pt>
          <cx:pt idx="840">0.0083800000000451291</cx:pt>
          <cx:pt idx="841">0.0087899999999763168</cx:pt>
          <cx:pt idx="842">0.010159999999984848</cx:pt>
          <cx:pt idx="843">0.0092999999999960892</cx:pt>
          <cx:pt idx="844">0.010520000000042273</cx:pt>
          <cx:pt idx="845">0.0086099999999760257</cx:pt>
          <cx:pt idx="846">0.012400000000013733</cx:pt>
          <cx:pt idx="847">0.0078699999999685133</cx:pt>
          <cx:pt idx="848">0.0079900000000066029</cx:pt>
          <cx:pt idx="849">0.013140000000021246</cx:pt>
          <cx:pt idx="850">0.0082299999999690954</cx:pt>
          <cx:pt idx="851">0.008850000000052205</cx:pt>
          <cx:pt idx="852">0.010039999999946758</cx:pt>
          <cx:pt idx="853">0.0085500000000138243</cx:pt>
          <cx:pt idx="854">0.010820000000023811</cx:pt>
          <cx:pt idx="855">0.0067399999999793181</cx:pt>
          <cx:pt idx="856">0.01089999999999236</cx:pt>
          <cx:pt idx="857">0.012580000000014024</cx:pt>
          <cx:pt idx="858">0.0055399999999963256</cx:pt>
          <cx:pt idx="859">0.0098700000000349064</cx:pt>
          <cx:pt idx="860">0.0098599999999464671</cx:pt>
          <cx:pt idx="861">0.0073300000000244836</cx:pt>
          <cx:pt idx="862">0.011030000000005202</cx:pt>
          <cx:pt idx="863">0.0084699999999884312</cx:pt>
          <cx:pt idx="864">0.010040000000003602</cx:pt>
          <cx:pt idx="865">0.011889999999993961</cx:pt>
          <cx:pt idx="866">0.0065600000000358705</cx:pt>
          <cx:pt idx="867">0.01381999999995287</cx:pt>
          <cx:pt idx="868">0.0093300000000340333</cx:pt>
          <cx:pt idx="869">0.0101699999999596</cx:pt>
          <cx:pt idx="870">0.0160900000000197</cx:pt>
          <cx:pt idx="871">0.0093300000000340333</cx:pt>
          <cx:pt idx="872">0.01477999999997337</cx:pt>
          <cx:pt idx="873">0.014150000000029195</cx:pt>
          <cx:pt idx="874">0.01335999999997739</cx:pt>
          <cx:pt idx="875">0.013469999999983884</cx:pt>
          <cx:pt idx="876">0.011110000000030595</cx:pt>
          <cx:pt idx="877">0.012699999999995271</cx:pt>
          <cx:pt idx="878">0.016390000000001237</cx:pt>
          <cx:pt idx="879">0.0091199999999957981</cx:pt>
          <cx:pt idx="880">0.013499999999964984</cx:pt>
          <cx:pt idx="881">0.013230000000021391</cx:pt>
          <cx:pt idx="882">0.010910000000023956</cx:pt>
          <cx:pt idx="883">0.011409999999955289</cx:pt>
          <cx:pt idx="884">0.013590000000021973</cx:pt>
          <cx:pt idx="885">0.010580000000004475</cx:pt>
          <cx:pt idx="886">0.013449999999977535</cx:pt>
          <cx:pt idx="887">0.006700000000023465</cx:pt>
          <cx:pt idx="888">0.014419999999972788</cx:pt>
          <cx:pt idx="889">0.0078700000000253567</cx:pt>
          <cx:pt idx="890">0.0078399999999874126</cx:pt>
          <cx:pt idx="891">0.01132999999998674</cx:pt>
          <cx:pt idx="892">0.0089700000000334512</cx:pt>
          <cx:pt idx="893">0.0083399999999755892</cx:pt>
          <cx:pt idx="894">0.012699999999995271</cx:pt>
          <cx:pt idx="895">0.0091500000000337423</cx:pt>
          <cx:pt idx="896">0.011289999999974043</cx:pt>
          <cx:pt idx="897">0.0077200000000061664</cx:pt>
          <cx:pt idx="898">0.0094199999999773354</cx:pt>
          <cx:pt idx="899">0.012130000000013297</cx:pt>
          <cx:pt idx="900">0.0043800000000260297</cx:pt>
          <cx:pt idx="901">0.011259999999992942</cx:pt>
          <cx:pt idx="902">0.0096899999999777719</cx:pt>
          <cx:pt idx="903">0.0054200000000150794</cx:pt>
          <cx:pt idx="904">0.0092999999999960892</cx:pt>
          <cx:pt idx="905">0.013140000000021246</cx:pt>
          <cx:pt idx="906">0.0063499999999976353</cx:pt>
          <cx:pt idx="907">0.012909999999976662</cx:pt>
          <cx:pt idx="908">0.0082500000000322871</cx:pt>
          <cx:pt idx="909">0.010279999999966094</cx:pt>
          <cx:pt idx="910">0.0079600000000255022</cx:pt>
          <cx:pt idx="911">0.0068799999999669126</cx:pt>
          <cx:pt idx="912">0.011540000000024975</cx:pt>
          <cx:pt idx="913">0.0059899999999970532</cx:pt>
          <cx:pt idx="914">0.0077200000000061664</cx:pt>
          <cx:pt idx="915">0.0098600000000033106</cx:pt>
          <cx:pt idx="916">0.0088799999999764623</cx:pt>
          <cx:pt idx="917">0.0083799999999882857</cx:pt>
          <cx:pt idx="918">0.011740000000031614</cx:pt>
          <cx:pt idx="919">0.0079599999999686588</cx:pt>
          <cx:pt idx="920">0.010490000000004329</cx:pt>
          <cx:pt idx="921">0.0062599999999974898</cx:pt>
          <cx:pt idx="922">0.013320000000021537</cx:pt>
          <cx:pt idx="923">0.009180000000014843</cx:pt>
          <cx:pt idx="924">0.0054499999999961801</cx:pt>
          <cx:pt idx="925">0.010999999999967258</cx:pt>
          <cx:pt idx="926">0.012310000000013588</cx:pt>
          <cx:pt idx="927">0.0061400000000162436</cx:pt>
          <cx:pt idx="928">0.013699999999971624</cx:pt>
          <cx:pt idx="929">0.0072499999999990905</cx:pt>
          <cx:pt idx="930">0.0099500000000034561</cx:pt>
          <cx:pt idx="931">0.0074200000000246291</cx:pt>
          <cx:pt idx="932">0.0076899999999682223</cx:pt>
          <cx:pt idx="933">0.011210000000005493</cx:pt>
          <cx:pt idx="934">0.0063100000000417822</cx:pt>
          <cx:pt idx="935">0.0086199999999507781</cx:pt>
          <cx:pt idx="936">0.011470000000031177</cx:pt>
          <cx:pt idx="937">0.0075099999999679312</cx:pt>
          <cx:pt idx="938">0.0097200000000157161</cx:pt>
          <cx:pt idx="939">0.011920000000031905</cx:pt>
          <cx:pt idx="940">0.0089399999999955071</cx:pt>
          <cx:pt idx="941">0.0090299999999956526</cx:pt>
          <cx:pt idx="942">0.007209999999986394</cx:pt>
          <cx:pt idx="943">0.012369999999975789</cx:pt>
          <cx:pt idx="944">0.0093000000000529326</cx:pt>
          <cx:pt idx="945">0.0071199999999862484</cx:pt>
          <cx:pt idx="946">0.011379999999974189</cx:pt>
          <cx:pt idx="947">0.012850000000014461</cx:pt>
          <cx:pt idx="948">0.0052999999999769898</cx:pt>
          <cx:pt idx="949">0.013770000000022264</cx:pt>
          <cx:pt idx="950">0.0098399999999969623</cx:pt>
          <cx:pt idx="951">0.010339999999985139</cx:pt>
          <cx:pt idx="952">0.010850000000004911</cx:pt>
          <cx:pt idx="953">0.0093800000000214823</cx:pt>
          <cx:pt idx="954">0.011030000000005202</cx:pt>
          <cx:pt idx="955">0.0093299999999771899</cx:pt>
          <cx:pt idx="956">0.0096199999999839747</cx:pt>
          <cx:pt idx="957">0.013210000000015043</cx:pt>
          <cx:pt idx="958">0.0083700000000135333</cx:pt>
          <cx:pt idx="959">0.009869999999978063</cx:pt>
          <cx:pt idx="960">0.012660000000039418</cx:pt>
          <cx:pt idx="961">0.0098099999999590182</cx:pt>
          <cx:pt idx="962">0.0095000000000027285</cx:pt>
          <cx:pt idx="963">0.0071300000000178443</cx:pt>
          <cx:pt idx="964">0.013080000000002201</cx:pt>
          <cx:pt idx="965">0.0078699999999685133</cx:pt>
          <cx:pt idx="966">0.0079000000000064574</cx:pt>
          <cx:pt idx="967">0.011200000000030741</cx:pt>
          <cx:pt idx="968">0.011529999999993379</cx:pt>
          <cx:pt idx="969">0.0058500000000094587</cx:pt>
          <cx:pt idx="970">0.012959999999964111</cx:pt>
          <cx:pt idx="971">0.009360000000015134</cx:pt>
          <cx:pt idx="972">0.0096800000000030195</cx:pt>
          <cx:pt idx="973">0.0096300000000155705</cx:pt>
          <cx:pt idx="974">0.0098899999999844113</cx:pt>
          <cx:pt idx="975">0.010199999999997544</cx:pt>
          <cx:pt idx="976">0.0068200000000047112</cx:pt>
          <cx:pt idx="977">0.010159999999984848</cx:pt>
          <cx:pt idx="978">0.010379999999997835</cx:pt>
          <cx:pt idx="979">0.0057500000000345608</cx:pt>
          <cx:pt idx="980">0.01089999999999236</cx:pt>
          <cx:pt idx="981">0.0099599999999782085</cx:pt>
          <cx:pt idx="982">0.0086400000000139698</cx:pt>
          <cx:pt idx="983">0.0089399999999955071</cx:pt>
          <cx:pt idx="984">0.0068600000000174077</cx:pt>
          <cx:pt idx="985">0.0090299999999956526</cx:pt>
          <cx:pt idx="986">0.0070900000000051477</cx:pt>
          <cx:pt idx="987">0.0052699999999958891</cx:pt>
          <cx:pt idx="988">0.0080800000000067485</cx:pt>
          <cx:pt idx="989">0.0092699999999581451</cx:pt>
          <cx:pt idx="990">0.001970000000028449</cx:pt>
          <cx:pt idx="991">0.010069999999984702</cx:pt>
          <cx:pt idx="992">0.0079600000000255022</cx:pt>
          <cx:pt idx="993">0.004680000000007567</cx:pt>
          <cx:pt idx="994">0.0083399999999755892</cx:pt>
          <cx:pt idx="995">0.0066199999999980719</cx:pt>
          <cx:pt idx="996">0.0072700000000054388</cx:pt>
          <cx:pt idx="997">0.0070900000000051477</cx:pt>
          <cx:pt idx="998">0.0064100000000166801</cx:pt>
          <cx:pt idx="999">0.011349999999993088</cx:pt>
          <cx:pt idx="1000">0.0052200000000084401</cx:pt>
          <cx:pt idx="1001">0.0070900000000051477</cx:pt>
          <cx:pt idx="1002">0.011299999999948795</cx:pt>
          <cx:pt idx="1003">0.0050000000000522959</cx:pt>
          <cx:pt idx="1004">0.0073699999999803367</cx:pt>
          <cx:pt idx="1005">0.0074199999999677857</cx:pt>
          <cx:pt idx="1006">0.0083100000000513319</cx:pt>
          <cx:pt idx="1007">0.0084899999999947795</cx:pt>
          <cx:pt idx="1008">0.0045599999999694774</cx:pt>
          <cx:pt idx="1009">0.0077800000000252112</cx:pt>
          <cx:pt idx="1010">0.009869999999978063</cx:pt>
          <cx:pt idx="1011">0.0044700000000261753</cx:pt>
          <cx:pt idx="1012">0.010490000000004329</cx:pt>
          <cx:pt idx="1013">0.0081299999999941974</cx:pt>
          <cx:pt idx="1014">0.0058199999999715146</cx:pt>
          <cx:pt idx="1015">0.0098899999999844113</cx:pt>
          <cx:pt idx="1016">0.0080500000000256478</cx:pt>
          <cx:pt idx="1017">0.0079200000000128057</cx:pt>
          <cx:pt idx="1018">0.0072799999999801912</cx:pt>
          <cx:pt idx="1019">0.0076200000000312684</cx:pt>
          <cx:pt idx="1020">0.011239999999986594</cx:pt>
          <cx:pt idx="1021">0.0056299999999964712</cx:pt>
          <cx:pt idx="1022">0.0077200000000061664</cx:pt>
          <cx:pt idx="1023">0.012309999999956744</cx:pt>
          <cx:pt idx="1024">0.0066200000000549153</cx:pt>
          <cx:pt idx="1025">0.0075999999999680767</cx:pt>
          <cx:pt idx="1026">0.0088200000000142609</cx:pt>
          <cx:pt idx="1027">0.0082199999999943429</cx:pt>
          <cx:pt idx="1028">0.009360000000015134</cx:pt>
          <cx:pt idx="1029">0.0074199999999677857</cx:pt>
          <cx:pt idx="1030">0.010340000000041982</cx:pt>
          <cx:pt idx="1031">0.014279999999985193</cx:pt>
          <cx:pt idx="1032">0.0045299999999883767</cx:pt>
          <cx:pt idx="1033">0.01373999999998432</cx:pt>
          <cx:pt idx="1034">0.0093500000000403816</cx:pt>
          <cx:pt idx="1035">0.0096899999999777719</cx:pt>
          <cx:pt idx="1036">0.012009999999975207</cx:pt>
          <cx:pt idx="1037">0.0091199999999957981</cx:pt>
          <cx:pt idx="1038">0.012730000000033215</cx:pt>
          <cx:pt idx="1039">0.0082199999999943429</cx:pt>
          <cx:pt idx="1040">0.008170000000006894</cx:pt>
          <cx:pt idx="1041">0.014180000000010295</cx:pt>
          <cx:pt idx="1042">0.0068899999999985084</cx:pt>
          <cx:pt idx="1043">0.0091799999999579995</cx:pt>
          <cx:pt idx="1044">0.013470000000040727</cx:pt>
          <cx:pt idx="1045">0.0070900000000051477</cx:pt>
          <cx:pt idx="1046">0.011919999999975062</cx:pt>
          <cx:pt idx="1047">0.010249999999984993</cx:pt>
          <cx:pt idx="1048">0.0092999999999960892</cx:pt>
          <cx:pt idx="1049">0.01282000000003336</cx:pt>
          <cx:pt idx="1050">0.010490000000004329</cx:pt>
          <cx:pt idx="1051">0.010459999999966385</cx:pt>
          <cx:pt idx="1052">0.015610000000037871</cx:pt>
          <cx:pt idx="1053">0.0060199999999781539</cx:pt>
          <cx:pt idx="1054">0.015289999999993142</cx:pt>
          <cx:pt idx="1055">0.011000000000024102</cx:pt>
          <cx:pt idx="1056">0.0077499999999872671</cx:pt>
          <cx:pt idx="1057">0.01290000000000191</cx:pt>
          <cx:pt idx="1058">0.010850000000004911</cx:pt>
          <cx:pt idx="1059">0.01036999999996624</cx:pt>
          <cx:pt idx="1060">0.012040000000013151</cx:pt>
          <cx:pt idx="1061">0.010249999999984993</cx:pt>
          <cx:pt idx="1062">0.014580000000023574</cx:pt>
          <cx:pt idx="1063">0.0096199999999839747</cx:pt>
          <cx:pt idx="1064">0.010230000000035488</cx:pt>
          <cx:pt idx="1065">0.0161200000000008</cx:pt>
          <cx:pt idx="1066">0.010699999999985721</cx:pt>
          <cx:pt idx="1067">0.009360000000015134</cx:pt>
          <cx:pt idx="1068">0.014209999999991396</cx:pt>
          <cx:pt idx="1069">0.010049999999978354</cx:pt>
          <cx:pt idx="1070">0.012929999999983011</cx:pt>
          <cx:pt idx="1071">0.0098900000000412547</cx:pt>
          <cx:pt idx="1072">0.012400000000013733</cx:pt>
          <cx:pt idx="1073">0.014719999999954325</cx:pt>
          <cx:pt idx="1074">0.0072800000000370346</cx:pt>
          <cx:pt idx="1075">0.017040000000008604</cx:pt>
          <cx:pt idx="1076">0.01120999999994865</cx:pt>
          <cx:pt idx="1077">0.011590000000012424</cx:pt>
          <cx:pt idx="1078">0.01386000000002241</cx:pt>
          <cx:pt idx="1079">0.012720000000001619</cx:pt>
          <cx:pt idx="1080">0.012609999999995125</cx:pt>
          <cx:pt idx="1081">0.013080000000002201</cx:pt>
          <cx:pt idx="1082">0.010850000000004911</cx:pt>
          <cx:pt idx="1083">0.015919999999994161</cx:pt>
          <cx:pt idx="1084">0.0096199999999839747</cx:pt>
          <cx:pt idx="1085">0.012069999999994252</cx:pt>
          <cx:pt idx="1086">0.01470000000000482</cx:pt>
          <cx:pt idx="1087">0.0083099999999944885</cx:pt>
          <cx:pt idx="1088">0.013590000000021973</cx:pt>
          <cx:pt idx="1089">0.012869999999963966</cx:pt>
          <cx:pt idx="1090">0.01067000000000462</cx:pt>
          <cx:pt idx="1091">0.01198000000005095</cx:pt>
          <cx:pt idx="1092">0.013329999999996289</cx:pt>
          <cx:pt idx="1093">0.0092399999999770444</cx:pt>
          <cx:pt idx="1094">0.014059999999972206</cx:pt>
          <cx:pt idx="1095">0.0069200000000364525</cx:pt>
          <cx:pt idx="1096">0.012990000000002055</cx:pt>
          <cx:pt idx="1097">0.010310000000004038</cx:pt>
          <cx:pt idx="1098">0.010220000000003893</cx:pt>
          <cx:pt idx="1099">0.014520000000004529</cx:pt>
          <cx:pt idx="1100">0.0081899999999563988</cx:pt>
          <cx:pt idx="1101">0.012910000000033506</cx:pt>
          <cx:pt idx="1102">0.012099999999975353</cx:pt>
          <cx:pt idx="1103">0.0095000000000027285</cx:pt>
          <cx:pt idx="1104">0.014490000000023429</cx:pt>
          <cx:pt idx="1105">0.010310000000004038</cx:pt>
          <cx:pt idx="1106">0.011919999999975062</cx:pt>
          <cx:pt idx="1107">0.015320000000031087</cx:pt>
          <cx:pt idx="1108">0.0096499999999650754</cx:pt>
          <cx:pt idx="1109">0.014729999999985921</cx:pt>
          <cx:pt idx="1110">0.013620000000003074</cx:pt>
          <cx:pt idx="1111">0.010580000000004475</cx:pt>
          <cx:pt idx="1112">0.013320000000021537</cx:pt>
          <cx:pt idx="1113">0.015080000000011751</cx:pt>
          <cx:pt idx="1114">0.011349999999993088</cx:pt>
          <cx:pt idx="1115">0.017499999999984084</cx:pt>
          <cx:pt idx="1116">0.010010000000022501</cx:pt>
          <cx:pt idx="1117">0.01371000000000322</cx:pt>
          <cx:pt idx="1118">0.010069999999984702</cx:pt>
          <cx:pt idx="1119">0.01064000000002352</cx:pt>
          <cx:pt idx="1120">0.014839999999992415</cx:pt>
          <cx:pt idx="1121">0.010019999999997253</cx:pt>
          <cx:pt idx="1122">0.011679999999955726</cx:pt>
          <cx:pt idx="1123">0.014870000000030359</cx:pt>
          <cx:pt idx="1124">0.0093299999999771899</cx:pt>
          <cx:pt idx="1125">0.013410000000021682</cx:pt>
          <cx:pt idx="1126">0.012729999999976371</cx:pt>
          <cx:pt idx="1127">0.010550000000023374</cx:pt>
          <cx:pt idx="1128">0.011799999999993815</cx:pt>
          <cx:pt idx="1129">0.011590000000012424</cx:pt>
          <cx:pt idx="1130">0.011269999999967695</cx:pt>
          <cx:pt idx="1131">0.013820000000009713</cx:pt>
          <cx:pt idx="1132">0.01067000000000462</cx:pt>
          <cx:pt idx="1133">0.012879999999995562</cx:pt>
          <cx:pt idx="1134">0.013350000000002638</cx:pt>
          <cx:pt idx="1135">0.008579999999994925</cx:pt>
          <cx:pt idx="1136">0.015559999999993579</cx:pt>
          <cx:pt idx="1137">0.010130000000003747</cx:pt>
          <cx:pt idx="1138">0.01148000000000593</cx:pt>
          <cx:pt idx="1139">0.013230000000021391</cx:pt>
          <cx:pt idx="1140">0.011140000000011696</cx:pt>
          <cx:pt idx="1141">0.013679999999965275</cx:pt>
          <cx:pt idx="1142">0.011540000000024975</cx:pt>
          <cx:pt idx="1143">0.011349999999993088</cx:pt>
          <cx:pt idx="1144">0.012490000000013879</cx:pt>
          <cx:pt idx="1145">0.01290000000000191</cx:pt>
          <cx:pt idx="1146">0.011889999999993961</cx:pt>
          <cx:pt idx="1147">0.012999999999976808</cx:pt>
          <cx:pt idx="1148">0.0056600000000344153</cx:pt>
          <cx:pt idx="1149">0.011619999999993524</cx:pt>
          <cx:pt idx="1150">0.01067000000000462</cx:pt>
          <cx:pt idx="1151">0.0096299999999587271</cx:pt>
          <cx:pt idx="1152">0.0098000000000411092</cx:pt>
          <cx:pt idx="1153">0.010459999999966385</cx:pt>
          <cx:pt idx="1154">0.009360000000015134</cx:pt>
          <cx:pt idx="1155">0.013800000000003365</cx:pt>
          <cx:pt idx="1156">0.0060500000000160981</cx:pt>
          <cx:pt idx="1157">0.014309999999966294</cx:pt>
          <cx:pt idx="1158">0.0088800000000333057</cx:pt>
          <cx:pt idx="1159">0.0063700000000039836</cx:pt>
          <cx:pt idx="1160">0.014759999999967022</cx:pt>
          <cx:pt idx="1161">0.0091199999999957981</cx:pt>
          <cx:pt idx="1162">0.011590000000012424</cx:pt>
          <cx:pt idx="1163">0.011000000000024102</cx:pt>
          <cx:pt idx="1164">0.0091199999999957981</cx:pt>
          <cx:pt idx="1165">0.0070599999999672036</cx:pt>
          <cx:pt idx="1166">0.012990000000002055</cx:pt>
          <cx:pt idx="1167">0.0077499999999872671</cx:pt>
          <cx:pt idx="1168">0.0090900000000146974</cx:pt>
          <cx:pt idx="1169">0.0067700000000172622</cx:pt>
          <cx:pt idx="1170">0.0069399999999859574</cx:pt>
          <cx:pt idx="1171">0.0059299999999780084</cx:pt>
          <cx:pt idx="1172">0</cx:pt>
          <cx:pt idx="1173">0</cx:pt>
          <cx:pt idx="1174">0</cx:pt>
          <cx:pt idx="1175">0</cx:pt>
          <cx:pt idx="1176">0.0014000000000464752</cx:pt>
          <cx:pt idx="1177">0</cx:pt>
          <cx:pt idx="1178">0</cx:pt>
          <cx:pt idx="1179">0.00056999999998197382</cx:pt>
          <cx:pt idx="1180">0</cx:pt>
          <cx:pt idx="1181">0.00038999999998168278</cx:pt>
          <cx:pt idx="1182">0.0019300000000157524</cx:pt>
          <cx:pt idx="1183">0.00119000000000824</cx:pt>
          <cx:pt idx="1184">0.0042699999999626925</cx:pt>
          <cx:pt idx="1185">0.00077000000004545655</cx:pt>
          <cx:pt idx="1186">0.011089999999967404</cx:pt>
          <cx:pt idx="1187">0.011200000000030741</cx:pt>
          <cx:pt idx="1188">0.0022399999999720421</cx:pt>
          <cx:pt idx="1189">0.0094200000000341788</cx:pt>
          <cx:pt idx="1190">0.0089399999999955071</cx:pt>
          <cx:pt idx="1191">0.0086099999999760257</cx:pt>
          <cx:pt idx="1192">0.0096900000000346154</cx:pt>
          <cx:pt idx="1193">0.0088499999999953616</cx:pt>
          <cx:pt idx="1194">0.0035099999999488318</cx:pt>
          <cx:pt idx="1195">0.011780000000044311</cx:pt>
          <cx:pt idx="1196">0.0051799999999957436</cx:pt>
          <cx:pt idx="1197">0.0091199999999957981</cx:pt>
          <cx:pt idx="1198">0.0041099999999687498</cx:pt>
          <cx:pt idx="1199">0.0054000000000087311</cx:pt>
          <cx:pt idx="1200">0.0085500000000138243</cx:pt>
          <cx:pt idx="1201">0.0056299999999964712</cx:pt>
          <cx:pt idx="1202">0.0082899999999881402</cx:pt>
          <cx:pt idx="1203">0.011680000000012569</cx:pt>
          <cx:pt idx="1204">0.0065599999999790271</cx:pt>
          <cx:pt idx="1205">0.011740000000031614</cx:pt>
          <cx:pt idx="1206">0.012429999999994834</cx:pt>
          <cx:pt idx="1207">0.0060500000000160981</cx:pt>
          <cx:pt idx="1208">0.010459999999966385</cx:pt>
          <cx:pt idx="1209">0.011529999999993379</cx:pt>
          <cx:pt idx="1210">0.010160000000041691</cx:pt>
          <cx:pt idx="1211">0.010760000000004766</cx:pt>
          <cx:pt idx="1212">0.0097499999999968168</cx:pt>
          <cx:pt idx="1213">0.012159999999994398</cx:pt>
          <cx:pt idx="1214">0.012509999999963384</cx:pt>
          <cx:pt idx="1215">0.0060799999999971988</cx:pt>
          <cx:pt idx="1216">0.016070000000013351</cx:pt>
          <cx:pt idx="1217">0.007890000000031705</cx:pt>
          <cx:pt idx="1218">0.0093299999999771899</cx:pt>
          <cx:pt idx="1219">0.011570000000006075</cx:pt>
          <cx:pt idx="1220">0.0091199999999957981</cx:pt>
          <cx:pt idx="1221">0.0097099999999841202</cx:pt>
          <cx:pt idx="1222">0.010400000000004184</cx:pt>
          <cx:pt idx="1223">0.0083799999999882857</cx:pt>
          <cx:pt idx="1224">0.010930000000030304</cx:pt>
          <cx:pt idx="1225">0.0080800000000067485</cx:pt>
          <cx:pt idx="1226">0.0084099999999693864</cx:pt>
          <cx:pt idx="1227">0.012300000000038835</cx:pt>
          <cx:pt idx="1228">0.0043799999999691863</cx:pt>
          <cx:pt idx="1229">0.010910000000023956</cx:pt>
          <cx:pt idx="1230">0.010490000000004329</cx:pt>
          <cx:pt idx="1231">0.0062599999999974898</cx:pt>
          <cx:pt idx="1232">0.010549999999966531</cx:pt>
          <cx:pt idx="1233">0.012550000000032924</cx:pt>
          <cx:pt idx="1234">0.0059599999999591091</cx:pt>
          <cx:pt idx="1235">0.011320000000011987</cx:pt>
          <cx:pt idx="1236">0.0067099999999982174</cx:pt>
          <cx:pt idx="1237">0.012069999999994252</cx:pt>
          <cx:pt idx="1238">0.007840000000044256</cx:pt>
          <cx:pt idx="1239">0.0062499999999658939</cx:pt>
          <cx:pt idx="1240">0.010530000000017026</cx:pt>
          <cx:pt idx="1241">0.0081000000000130967</cx:pt>
          <cx:pt idx="1242">0.0061399999999594002</cx:pt>
          <cx:pt idx="1243">0.011030000000005202</cx:pt>
          <cx:pt idx="1244">0.0076599999999871216</cx:pt>
          <cx:pt idx="1245">0.0070000000000050022</cx:pt>
          <cx:pt idx="1246">0.011270000000024538</cx:pt>
          <cx:pt idx="1247">0.0059600000000159525</cx:pt>
          <cx:pt idx="1248">0.0087299999999572719</cx:pt>
          <cx:pt idx="1249">0.0076000000000249202</cx:pt>
          <cx:pt idx="1250">0.0076000000000249202</cx:pt>
          <cx:pt idx="1251">0.0097099999999841202</cx:pt>
          <cx:pt idx="1252">0.0072999999999865395</cx:pt>
          <cx:pt idx="1253">0.0090299999999956526</cx:pt>
          <cx:pt idx="1254">0.010820000000023811</cx:pt>
          <cx:pt idx="1255">0.0054299999999898318</cx:pt>
          <cx:pt idx="1256">0.010249999999984993</cx:pt>
          <cx:pt idx="1257">0.0065600000000358705</cx:pt>
          <cx:pt idx="1258">0.0069999999999481588</cx:pt>
          <cx:pt idx="1259">0.0065900000000169712</cx:pt>
          <cx:pt idx="1260">0.0062800000000038381</cx:pt>
          <cx:pt idx="1261">0.0055800000000090222</cx:pt>
          <cx:pt idx="1262">0.0074500000000057298</cx:pt>
          <cx:pt idx="1263">0.0063700000000039836</cx:pt>
          <cx:pt idx="1264">0.0099599999999782085</cx:pt>
          <cx:pt idx="1265">0.0048300000000267573</cx:pt>
          <cx:pt idx="1266">0.0076899999999682223</cx:pt>
          <cx:pt idx="1267">0.009770000000003165</cx:pt>
          <cx:pt idx="1268">0.004860000000007858</cx:pt>
          <cx:pt idx="1269">0.0093899999999962347</cx:pt>
          <cx:pt idx="1270">0.0059600000000159525</cx:pt>
          <cx:pt idx="1271">0.0054499999999961801</cx:pt>
          <cx:pt idx="1272">0.0078699999999685133</cx:pt>
          <cx:pt idx="1273">0.0084000000000514774</cx:pt>
          <cx:pt idx="1274">0.003489999999999327</cx:pt>
          <cx:pt idx="1275">0.0099500000000034561</cx:pt>
          <cx:pt idx="1276">0.0044399999999882311</cx:pt>
          <cx:pt idx="1277">0.0088900000000080581</cx:pt>
          <cx:pt idx="1278">0.0068799999999669126</cx:pt>
          <cx:pt idx="1279">0.0047400000000266118</cx:pt>
          <cx:pt idx="1280">0.0095099999999774809</cx:pt>
          <cx:pt idx="1281">0.0058399999999778629</cx:pt>
          <cx:pt idx="1282">0.0045300000000452201</cx:pt>
          <cx:pt idx="1283">0.010069999999984702</cx:pt>
          <cx:pt idx="1284">0.0050400000000081491</cx:pt>
          <cx:pt idx="1285">0.0055699999999774263</cx:pt>
          <cx:pt idx="1286">0.0099200000000223554</cx:pt>
          <cx:pt idx="1287">0.0032199999999988904</cx:pt>
          <cx:pt idx="1288">0.0088499999999953616</cx:pt>
          <cx:pt idx="1289">0.0060500000000160981</cx:pt>
          <cx:pt idx="1290">0.0050999999999703505</cx:pt>
          <cx:pt idx="1291">0.0087300000000141154</cx:pt>
          <cx:pt idx="1292">0.0034299999999802822</cx:pt>
          <cx:pt idx="1293">0.0083700000000135333</cx:pt>
          <cx:pt idx="1294">0.0099599999999782085</cx:pt>
          <cx:pt idx="1295">0.0015800000000467662</cx:pt>
          <cx:pt idx="1296">0.012329999999963093</cx:pt>
          <cx:pt idx="1297">0.0053700000000276304</cx:pt>
          <cx:pt idx="1298">0.0057199999999966167</cx:pt>
          <cx:pt idx="1299">0.006199999999978445</cx:pt>
          <cx:pt idx="1300">0.007060000000024047</cx:pt>
          <cx:pt idx="1301">0.0054000000000087311</cx:pt>
          <cx:pt idx="1302">0.0082199999999943429</cx:pt>
          <cx:pt idx="1303">0.0050699999999892498</cx:pt>
          <cx:pt idx="1304">0.010429999999985284</cx:pt>
          <cx:pt idx="1305">0.0060500000000160981</cx:pt>
          <cx:pt idx="1306">0.0059299999999780084</cx:pt>
          <cx:pt idx="1307">0.008399999999994634</cx:pt>
          <cx:pt idx="1308">0.0045100000000388718</cx:pt>
          <cx:pt idx="1309">0.0085199999999758802</cx:pt>
          <cx:pt idx="1310">0.0075400000000058753</cx:pt>
          <cx:pt idx="1311">0.0052699999999958891</cx:pt>
          <cx:pt idx="1312">0.0072499999999990905</cx:pt>
          <cx:pt idx="1313">0.0089699999999766078</cx:pt>
          <cx:pt idx="1314">0.0028000000000361069</cx:pt>
          <cx:pt idx="1315">0.0087300000000141154</cx:pt>
          <cx:pt idx="1316">0.0063499999999976353</cx:pt>
          <cx:pt idx="1317">0.0070900000000051477</cx:pt>
          <cx:pt idx="1318">0.0052499999999895408</cx:pt>
          <cx:pt idx="1319">0.0050299999999765532</cx:pt>
          <cx:pt idx="1320">0.0095699999999965257</cx:pt>
          <cx:pt idx="1321">0.0058400000000347063</cx:pt>
          <cx:pt idx="1322">0.0067699999999604188</cx:pt>
          <cx:pt idx="1323">0.0088200000000142609</cx:pt>
          <cx:pt idx="1324">0.0060199999999781539</cx:pt>
          <cx:pt idx="1325">0.0054200000000150794</cx:pt>
          <cx:pt idx="1326">0.0089399999999955071</cx:pt>
          <cx:pt idx="1327">0.0058999999999969077</cx:pt>
          <cx:pt idx="1328">0.0079900000000066029</cx:pt>
          <cx:pt idx="1329">0.0060200000000349974</cx:pt>
          <cx:pt idx="1330">0.0059899999999970532</cx:pt>
          <cx:pt idx="1331">0.009089999999957854</cx:pt>
          <cx:pt idx="1332">0.0057500000000345608</cx:pt>
          <cx:pt idx="1333">0.0077200000000061664</cx:pt>
          <cx:pt idx="1334">0.008399999999994634</cx:pt>
          <cx:pt idx="1335">0.0034599999999613829</cx:pt>
          <cx:pt idx="1336">0.0089100000000144064</cx:pt>
          <cx:pt idx="1337">0.006650000000036016</cx:pt>
          <cx:pt idx="1338">0.005599999999958527</cx:pt>
          <cx:pt idx="1339">0.009360000000015134</cx:pt>
          <cx:pt idx="1340">0.0058999999999969077</cx:pt>
          <cx:pt idx="1341">0.0080199999999877036</cx:pt>
          <cx:pt idx="1342">0.0067900000000236105</cx:pt>
          <cx:pt idx="1343">0.0062300000000163891</cx:pt>
          <cx:pt idx="1344">0.0099799999999845568</cx:pt>
          <cx:pt idx="1345">0.0069199999999796091</cx:pt>
          <cx:pt idx="1346">0.007060000000024047</cx:pt>
          <cx:pt idx="1347">0.0089999999999577085</cx:pt>
          <cx:pt idx="1348">0.0059900000000538967</cx:pt>
          <cx:pt idx="1349">0.0063499999999976353</cx:pt>
          <cx:pt idx="1350">0.0098299999999653664</cx:pt>
          <cx:pt idx="1351">0.0044700000000261753</cx:pt>
          <cx:pt idx="1352">0.0070699999999987995</cx:pt>
          <cx:pt idx="1353">0.010009999999965657</cx:pt>
          <cx:pt idx="1354">0.004170000000044638</cx:pt>
          <cx:pt idx="1355">0.010259999999959746</cx:pt>
          <cx:pt idx="1356">0.0053000000000338332</cx:pt>
          <cx:pt idx="1357">0.0091499999999768988</cx:pt>
          <cx:pt idx="1358">0.0072400000000243381</cx:pt>
          <cx:pt idx="1359">0.0042599999999879401</cx:pt>
          <cx:pt idx="1360">0.009180000000014843</cx:pt>
          <cx:pt idx="1361">0.0043499999999880856</cx:pt>
          <cx:pt idx="1362">0.0068299999999794636</cx:pt>
          <cx:pt idx="1363">0.0092400000000338878</cx:pt>
          <cx:pt idx="1364">0.0070900000000051477</cx:pt>
          <cx:pt idx="1365">0.005009999999970205</cx:pt>
          <cx:pt idx="1366">0.006880000000023756</cx:pt>
          <cx:pt idx="1367">0.0040199999999686042</cx:pt>
          <cx:pt idx="1368">0.0077800000000252112</cx:pt>
          <cx:pt idx="1369">0.0050699999999892498</cx:pt>
          <cx:pt idx="1370">0.0042899999999690408</cx:pt>
          <cx:pt idx="1371">0.008350000000007185</cx:pt>
          <cx:pt idx="1372">0.0029499999999984539</cx:pt>
          <cx:pt idx="1373">0.0070300000000429463</cx:pt>
          <cx:pt idx="1374">0.0086699999999950705</cx:pt>
          <cx:pt idx="1375">0.0017899999999713145</cx:pt>
          <cx:pt idx="1376">0.010699999999985721</cx:pt>
          <cx:pt idx="1377">0.0035200000000372711</cx:pt>
          <cx:pt idx="1378">0.0048199999999951615</cx:pt>
          <cx:pt idx="1379">0.0072499999999990905</cx:pt>
          <cx:pt idx="1380">0.0053599999999960346</cx:pt>
          <cx:pt idx="1381">0.0061099999999782995</cx:pt>
          <cx:pt idx="1382">0.0060500000000160981</cx:pt>
          <cx:pt idx="1383">0.0056599999999775719</cx:pt>
          <cx:pt idx="1384">0.0074200000000246291</cx:pt>
          <cx:pt idx="1385">0.0031900000000177897</cx:pt>
          <cx:pt idx="1386">0.0053100000000085856</cx:pt>
          <cx:pt idx="1387">0.0075399999999490319</cx:pt>
          <cx:pt idx="1388">0.003990000000044347</cx:pt>
          <cx:pt idx="1389">0.0040199999999686042</cx:pt>
          <cx:pt idx="1390">0.0099000000000160071</cx:pt>
          <cx:pt idx="1391">0.00052999999996927727</cx:pt>
          <cx:pt idx="1392">0.0054900000000088767</cx:pt>
          <cx:pt idx="1393">0.0094500000000152795</cx:pt>
          <cx:pt idx="1394">0.0015999999999962711</cx:pt>
          <cx:pt idx="1395">0.008530000000007476</cx:pt>
          <cx:pt idx="1396">0.0019899999999779538</cx:pt>
          <cx:pt idx="1397">0.004860000000007858</cx:pt>
          <cx:pt idx="1398">0.0058099999999967622</cx:pt>
          <cx:pt idx="1399">0.0025699999999915235</cx:pt>
          <cx:pt idx="1400">0.0083400000000324326</cx:pt>
          <cx:pt idx="1401">0.0046499999999696229</cx:pt>
          <cx:pt idx="1402">0.0027100000000359614</cx:pt>
          <cx:pt idx="1403">0.009360000000015134</cx:pt>
          <cx:pt idx="1404">0.0049499999999511601</cx:pt>
          <cx:pt idx="1405">0.0014900000000466207</cx:pt>
          <cx:pt idx="1406">0.0076899999999682223</cx:pt>
          <cx:pt idx="1407">0.0043499999999880856</cx:pt>
          <cx:pt idx="1408">0.0049800000000459477</cx:pt>
          <cx:pt idx="1409">0.0053899999999771353</cx:pt>
          <cx:pt idx="1410">0.0031599999999798456</cx:pt>
          <cx:pt idx="1411">0.0083400000000324326</cx:pt>
          <cx:pt idx="1412">0.0020000000000095497</cx:pt>
          <cx:pt idx="1413">0.0051299999999514512</cx:pt>
          <cx:pt idx="1414">0.0082199999999943429</cx:pt>
          <cx:pt idx="1415">0.002980000000036398</cx:pt>
          <cx:pt idx="1416">0.0070900000000051477</cx:pt>
          <cx:pt idx="1417">0.005369999999970787</cx:pt>
          <cx:pt idx="1418">0.0028300000000172076</cx:pt>
          <cx:pt idx="1419">0.0071800000000052933</cx:pt>
          <cx:pt idx="1420">0.0038799999999810098</cx:pt>
          <cx:pt idx="1421">0.0051500000000146429</cx:pt>
          <cx:pt idx="1422">0.0066800000000171167</cx:pt>
          <cx:pt idx="1423">0.0027699999999981628</cx:pt>
          <cx:pt idx="1424">0.0078399999999874126</cx:pt>
          <cx:pt idx="1425">0.0049399999999764077</cx:pt>
          <cx:pt idx="1426">0.0040000000000190994</cx:pt>
          <cx:pt idx="1427">0.0076900000000250657</cx:pt>
          <cx:pt idx="1428">0.0026499999999600732</cx:pt>
          <cx:pt idx="1429">0.0052499999999895408</cx:pt>
          <cx:pt idx="1430">0.0094400000000405271</cx:pt>
          <cx:pt idx="1431">0.0037299999999618194</cx:pt>
          <cx:pt idx="1432">0.0084899999999947795</cx:pt>
          <cx:pt idx="1433">0.0082300000000259388</cx:pt>
          <cx:pt idx="1434">0.0047999999999888132</cx:pt>
          <cx:pt idx="1435">0.0092000000000211912</cx:pt>
          <cx:pt idx="1436">0.0067999999999983629</cx:pt>
          <cx:pt idx="1437">0.0074500000000057298</cx:pt>
          <cx:pt idx="1438">0.0060499999999592546</cx:pt>
          <cx:pt idx="1439">0.0065600000000358705</cx:pt>
          <cx:pt idx="1440">0.0079799999999750071</cx:pt>
          <cx:pt idx="1441">0.0059300000000348518</cx:pt>
          <cx:pt idx="1442">0.0062299999999595457</cx:pt>
          <cx:pt idx="1443">0.0097499999999968168</cx:pt>
          <cx:pt idx="1444">0.005870000000015807</cx:pt>
          <cx:pt idx="1445">0.006880000000023756</cx:pt>
          <cx:pt idx="1446">0.0098099999999590182</cx:pt>
          <cx:pt idx="1447">0.0050000000000522959</cx:pt>
          <cx:pt idx="1448">0.0101399999999785</cx:pt>
          <cx:pt idx="1449">0.0060199999999781539</cx:pt>
          <cx:pt idx="1450">0.0073600000000055843</cx:pt>
          <cx:pt idx="1451">0.010429999999985284</cx:pt>
          <cx:pt idx="1452">0.0076000000000249202</cx:pt>
          <cx:pt idx="1453">0.0077200000000061664</cx:pt>
          <cx:pt idx="1454">0.010130000000003747</cx:pt>
          <cx:pt idx="1455">0.0055100000000152249</cx:pt>
          <cx:pt idx="1456">0.010699999999985721</cx:pt>
          <cx:pt idx="1457">0.0072499999999990905</cx:pt>
          <cx:pt idx="1458">0.0069399999999859574</cx:pt>
          <cx:pt idx="1459">0.0098300000000222099</cx:pt>
          <cx:pt idx="1460">0.0076300000000060209</cx:pt>
          <cx:pt idx="1461">0.0085299999999506326</cx:pt>
          <cx:pt idx="1462">0.0065800000000422187</cx:pt>
          <cx:pt idx="1463">0.0085899999999696774</cx:pt>
          <cx:pt idx="1464">0.01064000000002352</cx:pt>
          <cx:pt idx="1465">0.009590000000002874</cx:pt>
          <cx:pt idx="1466">0.0075999999999680767</cx:pt>
          <cx:pt idx="1467">0.010700000000042564</cx:pt>
          <cx:pt idx="1468">0.010220000000003893</cx:pt>
          <cx:pt idx="1469">0.0067399999999793181</cx:pt>
          <cx:pt idx="1470">0.010220000000003893</cx:pt>
          <cx:pt idx="1471">0.0082899999999881402</cx:pt>
          <cx:pt idx="1472">0.0097400000000220643</cx:pt>
          <cx:pt idx="1473">0.011210000000005493</cx:pt>
          <cx:pt idx="1474">0.0073599999999487409</cx:pt>
          <cx:pt idx="1475">0.012690000000020518</cx:pt>
          <cx:pt idx="1476">0.0059300000000348518</cx:pt>
          <cx:pt idx="1477">0.012789999999995416</cx:pt>
          <cx:pt idx="1478">0.0079599999999686588</cx:pt>
          <cx:pt idx="1479">0.0078000000000315595</cx:pt>
          <cx:pt idx="1480">0.01371000000000322</cx:pt>
          <cx:pt idx="1481">0.0088299999999890133</cx:pt>
          <cx:pt idx="1482">0.0071199999999862484</cx:pt>
          <cx:pt idx="1483">0.014509999999972933</cx:pt>
          <cx:pt idx="1484">0.0098399999999969623</cx:pt>
          <cx:pt idx="1485">0.0098600000000033106</cx:pt>
          <cx:pt idx="1486">0.011060000000043146</cx:pt>
          <cx:pt idx="1487">0.0087899999999763168</cx:pt>
          <cx:pt idx="1488">0.013350000000002638</cx:pt>
          <cx:pt idx="1489">0.0068600000000174077</cx:pt>
          <cx:pt idx="1490">0.0084599999999568354</cx:pt>
          <cx:pt idx="1491">0.013140000000021246</cx:pt>
          <cx:pt idx="1492">0.0074200000000246291</cx:pt>
          <cx:pt idx="1493">0.0074500000000057298</cx:pt>
          <cx:pt idx="1494">0.012849999999957618</cx:pt>
          <cx:pt idx="1495">0.0044700000000261753</cx:pt>
          <cx:pt idx="1496">0.010339999999985139</cx:pt>
          <cx:pt idx="1497">0.0066800000000171167</cx:pt>
          <cx:pt idx="1498">0.0057499999999777174</cx:pt>
          <cx:pt idx="1499">0.0069399999999859574</cx:pt>
          <cx:pt idx="1500">0.0066800000000171167</cx:pt>
          <cx:pt idx="1501">0.0075100000000247746</cx:pt>
          <cx:pt idx="1502">0.0045299999999883767</cx:pt>
          <cx:pt idx="1503">0.0067300000000045657</cx:pt>
          <cx:pt idx="1504">0.009540000000015425</cx:pt>
          <cx:pt idx="1505">0.0032499999999799911</cx:pt>
          <cx:pt idx="1506">0.005089999999995598</cx:pt>
          <cx:pt idx="1507">0.0094799999999963802</cx:pt>
          <cx:pt idx="1508">0.0039600000000064028</cx:pt>
          <cx:pt idx="1509">0.0045600000000263208</cx:pt>
          <cx:pt idx="1510">0.0094199999999773354</cx:pt>
          <cx:pt idx="1511">0.0050999999999703505</cx:pt>
          <cx:pt idx="1512">0.0065000000000168257</cx:pt>
          <cx:pt idx="1513">0.0083099999999944885</cx:pt>
          <cx:pt idx="1514">0.0050100000000270484</cx:pt>
          <cx:pt idx="1515">0.010549999999966531</cx:pt>
          <cx:pt idx="1516">0.00089000000002670276</cx:pt>
          <cx:pt idx="1517">0.01135999999996784</cx:pt>
          <cx:pt idx="1518">0.0062200000000416367</cx:pt>
          <cx:pt idx="1519">0.0019100000000094042</cx:pt>
          <cx:pt idx="1520">0.0099599999999782085</cx:pt>
          <cx:pt idx="1521">0.0060500000000160981</cx:pt>
          <cx:pt idx="1522">0.0043499999999880856</cx:pt>
          <cx:pt idx="1523">0.0067300000000045657</cx:pt>
          <cx:pt idx="1524">0.0066799999999602733</cx:pt>
          <cx:pt idx="1525">0.0064400000000546243</cx:pt>
          <cx:pt idx="1526">0.0071199999999862484</cx:pt>
          <cx:pt idx="1527">0.0047399999999697684</cx:pt>
          <cx:pt idx="1528">0.008399999999994634</cx:pt>
          <cx:pt idx="1529">0.0055399999999963256</cx:pt>
          <cx:pt idx="1530">0.0043000000000006366</cx:pt>
          <cx:pt idx="1531">0.010690000000010969</cx:pt>
          <cx:pt idx="1532">0.0010500000000206455</cx:pt>
          <cx:pt idx="1533">0.0087300000000141154</cx:pt>
          <cx:pt idx="1534">0.0079900000000066029</cx:pt>
          <cx:pt idx="1535">0.002529999999978827</cx:pt>
          <cx:pt idx="1536">0.0079000000000064574</cx:pt>
          <cx:pt idx="1537">0.0059299999999780084</cx:pt>
          <cx:pt idx="1538">0.0063800000000355794</cx:pt>
          <cx:pt idx="1539">0.0048799999999573629</cx:pt>
          <cx:pt idx="1540">0.0044100000000071304</cx:pt>
          <cx:pt idx="1541">0.010760000000004766</cx:pt>
          <cx:pt idx="1542">0.0068899999999985084</cx:pt>
          <cx:pt idx="1543">0.0029799999999795546</cx:pt>
          <cx:pt idx="1544">0.011590000000012424</cx:pt>
          <cx:pt idx="1545">0.0034300000000371256</cx:pt>
          <cx:pt idx="1546">0.0051799999999957436</cx:pt>
          <cx:pt idx="1547">0.0087899999999763168</cx:pt>
          <cx:pt idx="1548">0.0065900000000169712</cx:pt>
          <cx:pt idx="1549">0.0039600000000064028</cx:pt>
          <cx:pt idx="1550">0.0066799999999602733</cx:pt>
          <cx:pt idx="1551">0.0070300000000429463</cx:pt>
          <cx:pt idx="1552">0.0070399999999608553</cx:pt>
          <cx:pt idx="1553">0.0035700000000247201</cx:pt>
          <cx:pt idx="1554">0.008679999999969823</cx:pt>
          <cx:pt idx="1555">0.009260000000040236</cx:pt>
          <cx:pt idx="1556">0.00011999999998124622</cx:pt>
          <cx:pt idx="1557">0.011570000000006075</cx:pt>
          <cx:pt idx="1558">0.0062300000000163891</cx:pt>
          <cx:pt idx="1559">0.0036599999999680222</cx:pt>
          <cx:pt idx="1560">0.0092099999999959437</cx:pt>
          <cx:pt idx="1561">0.0059600000000159525</cx:pt>
          <cx:pt idx="1562">0.0078399999999874126</cx:pt>
          <cx:pt idx="1563">0.007569999999986976</cx:pt>
          <cx:pt idx="1564">0.0047100000000455111</cx:pt>
          <cx:pt idx="1565">0.009770000000003165</cx:pt>
          <cx:pt idx="1566">0.0067999999999983629</cx:pt>
          <cx:pt idx="1567">0.0043799999999691863</cx:pt>
          <cx:pt idx="1568">0.0095100000000343243</cx:pt>
          <cx:pt idx="1569">0.0043199999999501415</cx:pt>
          <cx:pt idx="1570">0.0070300000000429463</cx:pt>
          <cx:pt idx="1571">0.0062299999999595457</cx:pt>
          <cx:pt idx="1572">0.0038400000000251566</cx:pt>
          <cx:pt idx="1573">0.0081099999999878492</cx:pt>
          <cx:pt idx="1574">0.0080800000000067485</cx:pt>
          <cx:pt idx="1575">0.005089999999995598</cx:pt>
          <cx:pt idx="1576">0.0097499999999968168</cx:pt>
          <cx:pt idx="1577">0.0050600000000144973</cx:pt>
          <cx:pt idx="1578">0.0062599999999974898</cx:pt>
          <cx:pt idx="1579">0.0063200000000165346</cx:pt>
          <cx:pt idx="1580">0.0057199999999966167</cx:pt>
          <cx:pt idx="1581">0.0074199999999677857</cx:pt>
          <cx:pt idx="1582">0.0053700000000276304</cx:pt>
          <cx:pt idx="1583">0.0062599999999974898</cx:pt>
          <cx:pt idx="1584">0.0085500000000138243</cx:pt>
          <cx:pt idx="1585">0.0056899999999586726</cx:pt>
          <cx:pt idx="1586">0.0046500000000264663</cx:pt>
          <cx:pt idx="1587">0.0088200000000142609</cx:pt>
          <cx:pt idx="1588">0.002479999999991378</cx:pt>
          <cx:pt idx="1589">0.0079499999999939064</cx:pt>
          <cx:pt idx="1590">0.0062599999999974898</cx:pt>
          <cx:pt idx="1591">0.005009999999970205</cx:pt>
          <cx:pt idx="1592">0.0053900000000339787</cx:pt>
          <cx:pt idx="1593">0.0064399999999977808</cx:pt>
          <cx:pt idx="1594">0.0067099999999982174</cx:pt>
          <cx:pt idx="1595">0.0057800000000156615</cx:pt>
          <cx:pt idx="1596">0.0030699999999797001</cx:pt>
          <cx:pt idx="1597">0.0075400000000058753</cx:pt>
          <cx:pt idx="1598">0.0059899999999970532</cx:pt>
          <cx:pt idx="1599">0.0017899999999713145</cx:pt>
          <cx:pt idx="1600">0.007060000000024047</cx:pt>
          <cx:pt idx="1601">0.0033999999999991815</cx:pt>
          <cx:pt idx="1602">0.0057499999999777174</cx:pt>
          <cx:pt idx="1603">0.0049200000000269029</cx:pt>
          <cx:pt idx="1604">0.0040199999999686042</cx:pt>
          <cx:pt idx="1605">0.0070000000000050022</cx:pt>
          <cx:pt idx="1606">0.0025400000000104228</cx:pt>
          <cx:pt idx="1607">0.0060500000000160981</cx:pt>
          <cx:pt idx="1608">0.0058399999999778629</cx:pt>
          <cx:pt idx="1609">0.0028599999999983083</cx:pt>
          <cx:pt idx="1610">0.0055100000000152249</cx:pt>
          <cx:pt idx="1611">0.0062899999999785905</cx:pt>
          <cx:pt idx="1612">0.0016700000000469117</cx:pt>
          <cx:pt idx="1613">0.0062299999999595457</cx:pt>
          <cx:pt idx="1614">0.0064300000000230284</cx:pt>
          <cx:pt idx="1615">0.0013500000000021828</cx:pt>
          <cx:pt idx="1616">0.0057499999999777174</cx:pt>
          <cx:pt idx="1617">0.0020800000000349428</cx:pt>
          <cx:pt idx="1618">0.0045900000000074215</cx:pt>
          <cx:pt idx="1619">0.0042899999999690408</cx:pt>
          <cx:pt idx="1620">0.00069000000002006345</cx:pt>
          <cx:pt idx="1621">0.0081399999999689499</cx:pt>
          <cx:pt idx="1622">0.0016899999999964166</cx:pt>
          <cx:pt idx="1623">0.0022700000000099863</cx:pt>
          <cx:pt idx="1624">0.0069700000000239015</cx:pt>
          <cx:pt idx="1625">0.0034599999999613829</cx:pt>
          <cx:pt idx="1626">0.0026799999999980173</cx:pt>
          <cx:pt idx="1627">0.0038200000000188084</cx:pt>
          <cx:pt idx="1628">0.003719999999987067</cx:pt>
          <cx:pt idx="1629">0.0024800000000482214</cx:pt>
          <cx:pt idx="1630">0.0037499999999681677</cx:pt>
          <cx:pt idx="1631">0.0024700000000166256</cx:pt>
          <cx:pt idx="1632">0.0064399999999977808</cx:pt>
          <cx:pt idx="1633">0</cx:pt>
          <cx:pt idx="1634">0.0034600000000182263</cx:pt>
          <cx:pt idx="1635">0.0075999999999680767</cx:pt>
          <cx:pt idx="1636">0</cx:pt>
          <cx:pt idx="1637">0.0050600000000144973</cx:pt>
          <cx:pt idx="1638">0.0031900000000177897</cx:pt>
          <cx:pt idx="1639">0.0033699999999612373</cx:pt>
          <cx:pt idx="1640">0.0019100000000094042</cx:pt>
          <cx:pt idx="1641">0.0044100000000071304</cx:pt>
          <cx:pt idx="1642">0.0058399999999778629</cx:pt>
          <cx:pt idx="1643">0.00063000000000101863</cx:pt>
          <cx:pt idx="1644">0.0017799999999965621</cx:pt>
          <cx:pt idx="1645">0.008170000000006894</cx:pt>
          <cx:pt idx="1646">0.0019100000000094042</cx:pt>
          <cx:pt idx="1647">0</cx:pt>
          <cx:pt idx="1648">0.0085199999999758802</cx:pt>
          <cx:pt idx="1649">0.0035200000000372711</cx:pt>
          <cx:pt idx="1650">0.0029799999999795546</cx:pt>
          <cx:pt idx="1651">0.0073600000000055843</cx:pt>
          <cx:pt idx="1652">0.0011299999999891952</cx:pt>
          <cx:pt idx="1653">0.004860000000007858</cx:pt>
          <cx:pt idx="1654">0.0062599999999974898</cx:pt>
          <cx:pt idx="1655">0.0028000000000361069</cx:pt>
          <cx:pt idx="1656">0.0068799999999669126</cx:pt>
          <cx:pt idx="1657">0</cx:pt>
          <cx:pt idx="1658">0.0095699999999965257</cx:pt>
          <cx:pt idx="1659">0.0022400000000288856</cx:pt>
          <cx:pt idx="1660">0</cx:pt>
          <cx:pt idx="1661">0.009590000000002874</cx:pt>
          <cx:pt idx="1662">0.0041099999999687498</cx:pt>
          <cx:pt idx="1663">0.0019399999999905049</cx:pt>
          <cx:pt idx="1664">0.0038200000000188084</cx:pt>
          <cx:pt idx="1665">0.0070000000000050022</cx:pt>
          <cx:pt idx="1666">0.0042300000000068394</cx:pt>
          <cx:pt idx="1667">0.0028299999999603642</cx:pt>
          <cx:pt idx="1668">0.0046200000000453656</cx:pt>
          <cx:pt idx="1669">0.0063499999999976353</cx:pt>
          <cx:pt idx="1670">0.0019100000000094042</cx:pt>
          <cx:pt idx="1671">0.0044999999999504325</cx:pt>
          <cx:pt idx="1672">0.0083100000000513319</cx:pt>
          <cx:pt idx="1673">0</cx:pt>
          <cx:pt idx="1674">0.0055199999999899774</cx:pt>
          <cx:pt idx="1675">0.0082199999999943429</cx:pt>
          <cx:pt idx="1676">0</cx:pt>
          <cx:pt idx="1677">0.0053399999999896863</cx:pt>
          <cx:pt idx="1678">0.0034800000000245745</cx:pt>
          <cx:pt idx="1679">0.0070699999999987995</cx:pt>
          <cx:pt idx="1680">0.00055999999995037797</cx:pt>
          <cx:pt idx="1681">0.0043800000000260297</cx:pt>
          <cx:pt idx="1682">0.0099599999999782085</cx:pt>
          <cx:pt idx="1683">0.00047000000000707587</cx:pt>
          <cx:pt idx="1684">0.0030700000000365435</cx:pt>
          <cx:pt idx="1685">0.010789999999985866</cx:pt>
          <cx:pt idx="1686">0.0040900000000192449</cx:pt>
          <cx:pt idx="1687">0.00016999999996869519</cx:pt>
          <cx:pt idx="1688">0.0093299999999771899</cx:pt>
          <cx:pt idx="1689">0.0037000000000375621</cx:pt>
          <cx:pt idx="1690">0.002529999999978827</cx:pt>
          <cx:pt idx="1691">0.0037000000000375621</cx:pt>
          <cx:pt idx="1692">0.0072999999999865395</cx:pt>
          <cx:pt idx="1693">0.004680000000007567</cx:pt>
          <cx:pt idx="1694">0.0029799999999795546</cx:pt>
          <cx:pt idx="1695">0.007060000000024047</cx:pt>
          <cx:pt idx="1696">0.0069099999999480133</cx:pt>
          <cx:pt idx="1697">0</cx:pt>
          <cx:pt idx="1698">0.0081400000000257933</cx:pt>
          <cx:pt idx="1699">0.0052800000000274849</cx:pt>
          <cx:pt idx="1700">0</cx:pt>
          <cx:pt idx="1701">0.0082499999999754436</cx:pt>
          <cx:pt idx="1702">0.006379999999978736</cx:pt>
          <cx:pt idx="1703">0.0040500000000065484</cx:pt>
          <cx:pt idx="1704">0.0024500000000102773</cx:pt>
          <cx:pt idx="1705">0.0066100000000233194</cx:pt>
          <cx:pt idx="1706">0.0095399999999585816</cx:pt>
          <cx:pt idx="1707">0</cx:pt>
          <cx:pt idx="1708">0.005690000000015516</cx:pt>
          <cx:pt idx="1709">0.0098399999999969623</cx:pt>
          <cx:pt idx="1710">0.00044000000002597517</cx:pt>
          <cx:pt idx="1711">0.0046499999999696229</cx:pt>
          <cx:pt idx="1712">0.008170000000006894</cx:pt>
          <cx:pt idx="1713">0.0038400000000251566</cx:pt>
          <cx:pt idx="1714">0.0076300000000060209</cx:pt>
          <cx:pt idx="1715">0.0062899999999785905</cx:pt>
          <cx:pt idx="1716">0.0041699999999877946</cx:pt>
          <cx:pt idx="1717">0.0084100000000262298</cx:pt>
          <cx:pt idx="1718">0.005419999999958236</cx:pt>
          <cx:pt idx="1719">0.0053599999999960346</cx:pt>
          <cx:pt idx="1720">0.0054900000000088767</cx:pt>
          <cx:pt idx="1721">0.0039000000000442014</cx:pt>
          <cx:pt idx="1722">0.0084699999999884312</cx:pt>
          <cx:pt idx="1723">0.0034499999999866304</cx:pt>
          <cx:pt idx="1724">0.0055800000000090222</cx:pt>
          <cx:pt idx="1725">0.0073600000000055843</cx:pt>
          <cx:pt idx="1726">0.0048899999999889587</cx:pt>
          <cx:pt idx="1727">0.0035399999999867759</cx:pt>
          <cx:pt idx="1728">0.0058999999999969077</cx:pt>
          <cx:pt idx="1729">0.0054299999999898318</cx:pt>
          <cx:pt idx="1730">0.0070000000000050022</cx:pt>
          <cx:pt idx="1731">0.0037000000000375621</cx:pt>
          <cx:pt idx="1732">0.0056599999999775719</cx:pt>
          <cx:pt idx="1733">0.0051199999999766987</cx:pt>
          <cx:pt idx="1734">0.0048900000000458022</cx:pt>
          <cx:pt idx="1735">0.0061699999999973443</cx:pt>
          <cx:pt idx="1736">0.0057499999999777174</cx:pt>
          <cx:pt idx="1737">0.0011099999999828469</cx:pt>
          <cx:pt idx="1738">0.010930000000030304</cx:pt>
          <cx:pt idx="1739">0.00119000000000824</cx:pt>
          <cx:pt idx="1740">0.0027200000000107138</cx:pt>
          <cx:pt idx="1741">0.0067599999999856664</cx:pt>
          <cx:pt idx="1742">0.0044399999999882311</cx:pt>
          <cx:pt idx="1743">0.0040599999999813008</cx:pt>
          <cx:pt idx="1744">0.0028599999999983083</cx:pt>
          <cx:pt idx="1745">0.0048800000000142063</cx:pt>
          <cx:pt idx="1746">0.0079299999999875581</cx:pt>
          <cx:pt idx="1747">0.0017300000000091131</cx:pt>
          <cx:pt idx="1748">0.0029499999999984539</cx:pt>
          <cx:pt idx="1749">0.0069399999999859574</cx:pt>
          <cx:pt idx="1750">0.00048000000003867171</cx:pt>
          <cx:pt idx="1751">0.0031899999999609463</cx:pt>
          <cx:pt idx="1752">0.0087600000000520595</cx:pt>
          <cx:pt idx="1753">0</cx:pt>
          <cx:pt idx="1754">0.0035199999999804277</cx:pt>
          <cx:pt idx="1755">0.005690000000015516</cx:pt>
          <cx:pt idx="1756">0</cx:pt>
          <cx:pt idx="1757">0.0054799999999772808</cx:pt>
          <cx:pt idx="1758">0.0029599999999732063</cx:pt>
          <cx:pt idx="1759">0.0063400000000228829</cx:pt>
          <cx:pt idx="1760">0.0019100000000094042</cx:pt>
          <cx:pt idx="1761">0.0017899999999713145</cx:pt>
          <cx:pt idx="1762">0.0093899999999962347</cx:pt>
          <cx:pt idx="1763">0.00044000000002597517</cx:pt>
          <cx:pt idx="1764">0.0036400000000185173</cx:pt>
          <cx:pt idx="1765">0.0057799999999588181</cx:pt>
          <cx:pt idx="1766">0.0044100000000071304</cx:pt>
          <cx:pt idx="1767">0.00078000000002020897</cx:pt>
          <cx:pt idx="1768">0.0061099999999782995</cx:pt>
          <cx:pt idx="1769">0.0022900000000163345</cx:pt>
          <cx:pt idx="1770">0.0041100000000255932</cx:pt>
          <cx:pt idx="1771">0.0011399999999639476</cx:pt>
          <cx:pt idx="1772">0.0030100000000174987</cx:pt>
          <cx:pt idx="1773">0.0057499999999777174</cx:pt>
          <cx:pt idx="1774">0</cx:pt>
          <cx:pt idx="1775">0.0035100000000056752</cx:pt>
          <cx:pt idx="1776">0.0043000000000006366</cx:pt>
          <cx:pt idx="1777">0</cx:pt>
          <cx:pt idx="1778">0.0042300000000068394</cx:pt>
          <cx:pt idx="1779">0.0022900000000163345</cx:pt>
          <cx:pt idx="1780">0.0004799999999818283</cx:pt>
          <cx:pt idx="1781">0.0033399999999801366</cx:pt>
          <cx:pt idx="1782">0.0034800000000245745</cx:pt>
          <cx:pt idx="1783">0.002889999999979409</cx:pt>
          <cx:pt idx="1784">0</cx:pt>
          <cx:pt idx="1785">0.0020600000000285945</cx:pt>
          <cx:pt idx="1786">0.0080499999999688043</cx:pt>
          <cx:pt idx="1787">0</cx:pt>
          <cx:pt idx="1788">0.00024000000001933586</cx:pt>
          <cx:pt idx="1789">0.0052400000000147884</cx:pt>
          <cx:pt idx="1790">0</cx:pt>
          <cx:pt idx="1791">0</cx:pt>
          <cx:pt idx="1792">0.0047099999999886677</cx:pt>
          <cx:pt idx="1793">0.0013700000000085311</cx:pt>
          <cx:pt idx="1794">0.0018799999999714601</cx:pt>
          <cx:pt idx="1795">0.0021700000000350883</cx:pt>
          <cx:pt idx="1796">0.0022700000000099863</cx:pt>
          <cx:pt idx="1797">0.0017299999999522697</cx:pt>
          <cx:pt idx="1798">0</cx:pt>
          <cx:pt idx="1799">0.0051500000000146429</cx:pt>
          <cx:pt idx="1800">0</cx:pt>
          <cx:pt idx="1801">0</cx:pt>
          <cx:pt idx="1802">0.0036099999999805732</cx:pt>
          <cx:pt idx="1803">0.00089000000002670276</cx:pt>
          <cx:pt idx="1804">0</cx:pt>
          <cx:pt idx="1805">0.0015799999999899228</cx:pt>
          <cx:pt idx="1806">0.0041200000000003456</cx:pt>
          <cx:pt idx="1807">0.00049999999998817657</cx:pt>
          <cx:pt idx="1808">0</cx:pt>
          <cx:pt idx="1809">0.0023000000000479304</cx:pt>
          <cx:pt idx="1810">0.0034799999999677311</cx:pt>
          <cx:pt idx="1811">0</cx:pt>
          <cx:pt idx="1812">0.00033000000001948138</cx:pt>
          <cx:pt idx="1813">0.0067699999999604188</cx:pt>
          <cx:pt idx="1814">0</cx:pt>
          <cx:pt idx="1815">0</cx:pt>
          <cx:pt idx="1816">0.0057500000000345608</cx:pt>
          <cx:pt idx="1817">0</cx:pt>
          <cx:pt idx="1818">0.00024000000001933586</cx:pt>
          <cx:pt idx="1819">0.004909999999995307</cx:pt>
          <cx:pt idx="1820">0.00090000000000145519</cx:pt>
          <cx:pt idx="1821">0</cx:pt>
          <cx:pt idx="1822">0.0038099999999872125</cx:pt>
          <cx:pt idx="1823">0.0077499999999872671</cx:pt>
          <cx:pt idx="1824">0</cx:pt>
          <cx:pt idx="1825">0</cx:pt>
          <cx:pt idx="1826">0.0085599999999885767</cx:pt>
          <cx:pt idx="1827">0</cx:pt>
          <cx:pt idx="1828">0</cx:pt>
          <cx:pt idx="1829">0.0069100000000048567</cx:pt>
          <cx:pt idx="1830">0.00051000000001977241</cx:pt>
          <cx:pt idx="1831">0.0014600000000086766</cx:pt>
          <cx:pt idx="1832">0.0023799999999596366</cx:pt>
          <cx:pt idx="1833">0.0052200000000084401</cx:pt>
          <cx:pt idx="1834">0.0025600000000167711</cx:pt>
          <cx:pt idx="1835">0</cx:pt>
          <cx:pt idx="1836">0.005690000000015516</cx:pt>
          <cx:pt idx="1837">0.0055099999999583815</cx:pt>
          <cx:pt idx="1838">7.9999999968549673e-05</cx:pt>
          <cx:pt idx="1839">0.0062199999999847932</cx:pt>
          <cx:pt idx="1840">0.0011099999999828469</cx:pt>
          <cx:pt idx="1841">0</cx:pt>
          <cx:pt idx="1842">0.0077200000000061664</cx:pt>
          <cx:pt idx="1843">0.0056600000000344153</cx:pt>
          <cx:pt idx="1844">0.0019699999999716056</cx:pt>
          <cx:pt idx="1845">0.0014300000000275759</cx:pt>
          <cx:pt idx="1846">0.0087899999999763168</cx:pt>
          <cx:pt idx="1847">0.0065200000000231739</cx:pt>
          <cx:pt idx="1848">0</cx:pt>
          <cx:pt idx="1849">0.0042699999999626925</cx:pt>
          <cx:pt idx="1850">0.0097100000000409636</cx:pt>
          <cx:pt idx="1851">0</cx:pt>
          <cx:pt idx="1852">0</cx:pt>
          <cx:pt idx="1853">0.01492999999999256</cx:pt>
          <cx:pt idx="1854">0</cx:pt>
          <cx:pt idx="1855">0.0011599999999702959</cx:pt>
          <cx:pt idx="1856">0.011540000000024975</cx:pt>
          <cx:pt idx="1857">0.001699999999971169</cx:pt>
          <cx:pt idx="1858">0.0027400000000170621</cx:pt>
          <cx:pt idx="1859">0.0057499999999777174</cx:pt>
          <cx:pt idx="1860">0.012100000000032196</cx:pt>
          <cx:pt idx="1861">0</cx:pt>
          <cx:pt idx="1862">0.0037300000000186628</cx:pt>
          <cx:pt idx="1863">0.014059999999972206</cx:pt>
          <cx:pt idx="1864">0</cx:pt>
          <cx:pt idx="1865">0.0004500000000007276</cx:pt>
          <cx:pt idx="1866">0.014990000000011605</cx:pt>
          <cx:pt idx="1867">0.0031900000000177897</cx:pt>
          <cx:pt idx="1868">0</cx:pt>
          <cx:pt idx="1869">0.0086999999999761712</cx:pt>
          <cx:pt idx="1870">0.0077799999999683678</cx:pt>
          <cx:pt idx="1871">0.0087300000000141154</cx:pt>
          <cx:pt idx="1872">0</cx:pt>
          <cx:pt idx="1873">0.0098399999999969623</cx:pt>
          <cx:pt idx="1874">0.0060799999999971988</cx:pt>
          <cx:pt idx="1875">0.0042900000000258842</cx:pt>
          <cx:pt idx="1876">0.0069100000000048567</cx:pt>
          <cx:pt idx="1877">0.008530000000007476</cx:pt>
          <cx:pt idx="1878">7.9999999968549673e-05</cx:pt>
          <cx:pt idx="1879">0.011419999999986885</cx:pt>
          <cx:pt idx="1880">0.0045300000000452201</cx:pt>
          <cx:pt idx="1881">0.00054000000000087311</cx:pt>
          <cx:pt idx="1882">0.0065799999999853753</cx:pt>
          <cx:pt idx="1883">0.0070900000000051477</cx:pt>
          <cx:pt idx="1884">0.0024199999999723332</cx:pt>
          <cx:pt idx="1885">0.0030100000000174987</cx:pt>
          <cx:pt idx="1886">0.0052400000000147884</cx:pt>
          <cx:pt idx="1887">0.0078699999999685133</cx:pt>
          <cx:pt idx="1888">0</cx:pt>
          <cx:pt idx="1889">0.0040500000000065484</cx:pt>
          <cx:pt idx="1890">0.0074600000000373257</cx:pt>
          <cx:pt idx="1891">1.9999999949504854e-05</cx:pt>
          <cx:pt idx="1892">0.0024800000000482214</cx:pt>
          <cx:pt idx="1893">0.0084299999999757347</cx:pt>
          <cx:pt idx="1894">0.001140000000020791</cx:pt>
          <cx:pt idx="1895">0.0053599999999960346</cx:pt>
          <cx:pt idx="1896">0.0051599999999893953</cx:pt>
          <cx:pt idx="1897">0.0047599999999761167</cx:pt>
          <cx:pt idx="1898">0.0047999999999888132</cx:pt>
          <cx:pt idx="1899">0.0042300000000068394</cx:pt>
          <cx:pt idx="1900">0.0085000000000263753</cx:pt>
          <cx:pt idx="1901">0.00015000000001919034</cx:pt>
          <cx:pt idx="1902">0.0061699999999973443</cx:pt>
          <cx:pt idx="1903">0.0096800000000030195</cx:pt>
          <cx:pt idx="1904">0.001519999999970878</cx:pt>
          <cx:pt idx="1905">0.0027400000000170621</cx:pt>
          <cx:pt idx="1906">0.011750000000006366</cx:pt>
          <cx:pt idx="1907">0.0016299999999773718</cx:pt>
          <cx:pt idx="1908">0.0022700000000099863</cx:pt>
          <cx:pt idx="1909">0.0073299999999676402</cx:pt>
          <cx:pt idx="1910">0.0045300000000452201</cx:pt>
          <cx:pt idx="1911">0.0024399999999786814</cx:pt>
          <cx:pt idx="1912">0.00215000000002874</cx:pt>
          <cx:pt idx="1913">0.0069699999999670581</cx:pt>
          <cx:pt idx="1914">0.0048899999999889587</cx:pt>
          <cx:pt idx="1915">0</cx:pt>
          <cx:pt idx="1916">0.0030700000000365435</cx:pt>
          <cx:pt idx="1917">0.0082600000000070395</cx:pt>
          <cx:pt idx="1918">0</cx:pt>
          <cx:pt idx="1919">0.0055099999999583815</cx:pt>
          <cx:pt idx="1920">0.0022600000000352338</cx:pt>
          <cx:pt idx="1921">0</cx:pt>
          <cx:pt idx="1922">0.0040300000000002001</cx:pt>
          <cx:pt idx="1923">0.0058399999999778629</cx:pt>
          <cx:pt idx="1924">0</cx:pt>
          <cx:pt idx="1925">0</cx:pt>
          <cx:pt idx="1926">0.0055100000000152249</cx:pt>
          <cx:pt idx="1927">0.0044399999999882311</cx:pt>
          <cx:pt idx="1928">0</cx:pt>
          <cx:pt idx="1929">0.002299999999991087</cx:pt>
          <cx:pt idx="1930">0.0062900000000354339</cx:pt>
          <cx:pt idx="1931">0</cx:pt>
          <cx:pt idx="1932">0.00025999999996884071</cx:pt>
          <cx:pt idx="1933">0.0099599999999782085</cx:pt>
          <cx:pt idx="1934">0</cx:pt>
          <cx:pt idx="1935">0.0011600000000271393</cx:pt>
          <cx:pt idx="1936">0.0063200000000165346</cx:pt>
          <cx:pt idx="1937">0.00029999999998153726</cx:pt>
          <cx:pt idx="1938">0.0043200000000069849</cx:pt>
          <cx:pt idx="1939">0.0029499999999984539</cx:pt>
          <cx:pt idx="1940">0.006199999999978445</cx:pt>
          <cx:pt idx="1941">0.0013999999999896318</cx:pt>
          <cx:pt idx="1942">0.0021100000000160435</cx:pt>
          <cx:pt idx="1943">0.011360000000024684</cx:pt>
          <cx:pt idx="1944">0</cx:pt>
          <cx:pt idx="1945">0.0014600000000086766</cx:pt>
          <cx:pt idx="1946">0.0095699999999965257</cx:pt>
          <cx:pt idx="1947">0</cx:pt>
          <cx:pt idx="1948">0.00092000000000780346</cx:pt>
          <cx:pt idx="1949">0.0087599999999952161</cx:pt>
          <cx:pt idx="1950">0.00095999999996365659</cx:pt>
          <cx:pt idx="1951">0.00065000000000736691</cx:pt>
          <cx:pt idx="1952">0.0079600000000255022</cx:pt>
          <cx:pt idx="1953">0.0027999999999792635</cx:pt>
          <cx:pt idx="1954">0.004500000000007276</cx:pt>
          <cx:pt idx="1955">0.0028300000000172076</cx:pt>
          <cx:pt idx="1956">0.0060199999999781539</cx:pt>
          <cx:pt idx="1957">0.0053399999999896863</cx:pt>
          <cx:pt idx="1958">0</cx:pt>
          <cx:pt idx="1959">0.010010000000022501</cx:pt>
          <cx:pt idx="1960">0.00032999999996263796</cx:pt>
          <cx:pt idx="1961">0</cx:pt>
          <cx:pt idx="1962">0.010850000000004911</cx:pt>
          <cx:pt idx="1963">0.0035400000000436194</cx:pt>
          <cx:pt idx="1964">0</cx:pt>
          <cx:pt idx="1965">0.0054899999999520332</cx:pt>
          <cx:pt idx="1966">0.0085500000000138243</cx:pt>
          <cx:pt idx="1967">0</cx:pt>
          <cx:pt idx="1968">0.0065500000000042746</cx:pt>
          <cx:pt idx="1969">0.0043299999999817373</cx:pt>
          <cx:pt idx="1970">0.0068200000000047112</cx:pt>
          <cx:pt idx="1971">0.0011000000000080945</cx:pt>
          <cx:pt idx="1972">0.0065000000000168257</cx:pt>
          <cx:pt idx="1973">0.0095999999999776264</cx:pt>
          <cx:pt idx="1974">0</cx:pt>
          <cx:pt idx="1975">0.0037500000000250111</cx:pt>
          <cx:pt idx="1976">0.0094799999999963802</cx:pt>
          <cx:pt idx="1977">0</cx:pt>
          <cx:pt idx="1978">0.0050400000000081491</cx:pt>
          <cx:pt idx="1979">0.0059899999999970532</cx:pt>
          <cx:pt idx="1980">0.0048800000000142063</cx:pt>
          <cx:pt idx="1981">0.0013399999999705869</cx:pt>
          <cx:pt idx="1982">0.0097200000000157161</cx:pt>
          <cx:pt idx="1983">0.0069699999999670581</cx:pt>
          <cx:pt idx="1984">0</cx:pt>
          <cx:pt idx="1985">0.0045600000000263208</cx:pt>
          <cx:pt idx="1986">0.015109999999992851</cx:pt>
          <cx:pt idx="1987">0</cx:pt>
          <cx:pt idx="1988">0.0013700000000085311</cx:pt>
          <cx:pt idx="1989">0.0093299999999771899</cx:pt>
          <cx:pt idx="1990">0.0004500000000007276</cx:pt>
          <cx:pt idx="1991">0.0013999999999896318</cx:pt>
          <cx:pt idx="1992">0.011590000000012424</cx:pt>
          <cx:pt idx="1993">0.0032500000000368345</cx:pt>
          <cx:pt idx="1994">0.0032499999999799911</cx:pt>
          <cx:pt idx="1995">0.0073600000000055843</cx:pt>
          <cx:pt idx="1996">0.0073299999999676402</cx:pt>
          <cx:pt idx="1997">0.0025100000000293221</cx:pt>
          <cx:pt idx="1998">0.0020799999999780994</cx:pt>
          <cx:pt idx="1999">0.014190000000041891</cx:pt>
          <cx:pt idx="2000">0</cx:pt>
          <cx:pt idx="2001">0</cx:pt>
          <cx:pt idx="2002">0.013440000000002783</cx:pt>
          <cx:pt idx="2003">0.0031599999999798456</cx:pt>
          <cx:pt idx="2004">0</cx:pt>
          <cx:pt idx="2005">0.0060799999999971988</cx:pt>
          <cx:pt idx="2006">0.0097099999999841202</cx:pt>
          <cx:pt idx="2007">0.002479999999991378</cx:pt>
          <cx:pt idx="2008">0.0043800000000260297</cx:pt>
          <cx:pt idx="2009">0.0066999999999666215</cx:pt>
          <cx:pt idx="2010">0.0077500000000441105</cx:pt>
          <cx:pt idx="2011">0.00077999999996336555</cx:pt>
          <cx:pt idx="2012">0.0082800000000133878</cx:pt>
          <cx:pt idx="2013">0.0076900000000250657</cx:pt>
          <cx:pt idx="2014">0.0021799999999529973</cx:pt>
          <cx:pt idx="2015">0.009030000000052496</cx:pt>
          <cx:pt idx="2016">0.0087599999999952161</cx:pt>
          <cx:pt idx="2017">0.0031299999999987449</cx:pt>
          <cx:pt idx="2018">0.0082499999999754436</cx:pt>
          <cx:pt idx="2019">0.0058999999999969077</cx:pt>
          <cx:pt idx="2020">0.0060799999999971988</cx:pt>
          <cx:pt idx="2021">0.0049799999999891043</cx:pt>
          <cx:pt idx="2022">0.0056299999999964712</cx:pt>
          <cx:pt idx="2023">0.0097500000000536602</cx:pt>
          <cx:pt idx="2024">0.0033999999999991815</cx:pt>
          <cx:pt idx="2025">0.0051499999999577994</cx:pt>
          <cx:pt idx="2026">0.011270000000024538</cx:pt>
          <cx:pt idx="2027">0.0029799999999795546</cx:pt>
          <cx:pt idx="2028">0.0063800000000355794</cx:pt>
          <cx:pt idx="2029">0.0089999999999577085</cx:pt>
          <cx:pt idx="2030">0.0027699999999981628</cx:pt>
          <cx:pt idx="2031">0.0072100000000432374</cx:pt>
          <cx:pt idx="2032">0.0097999999999842657</cx:pt>
          <cx:pt idx="2033">0.0047700000000077125</cx:pt>
          <cx:pt idx="2034">0.0071800000000052933</cx:pt>
          <cx:pt idx="2035">0.0089499999999702595</cx:pt>
          <cx:pt idx="2036">0.0061600000000225918</cx:pt>
          <cx:pt idx="2037">0.0076899999999682223</cx:pt>
          <cx:pt idx="2038">0.0022400000000288856</cx:pt>
          <cx:pt idx="2039">0.011770000000012715</cx:pt>
          <cx:pt idx="2040">0.0036399999999616739</cx:pt>
          <cx:pt idx="2041">0</cx:pt>
          <cx:pt idx="2042">0.0073000000000433829</cx:pt>
          <cx:pt idx="2043">0.00082999999995081453</cx:pt>
          <cx:pt idx="2044">0.0024800000000482214</cx:pt>
          <cx:pt idx="2045">0.0024099999999975807</cx:pt>
          <cx:pt idx="2046">0.0043199999999501415</cx:pt>
          <cx:pt idx="2047">0.00087000000002035449</cx:pt>
          <cx:pt idx="2048">0.0017199999999775173</cx:pt>
          <cx:pt idx="2049">0.0021800000000098407</cx:pt>
          <cx:pt idx="2050">0.0022099999999909414</cx:pt>
          <cx:pt idx="2051">8.0000000025393092e-05</cx:pt>
          <cx:pt idx="2052">0.0032800000000179352</cx:pt>
          <cx:pt idx="2053">0.0051599999999893953</cx:pt>
          <cx:pt idx="2054">0</cx:pt>
          <cx:pt idx="2055">0.0012800000000083855</cx:pt>
          <cx:pt idx="2056">0.0042300000000068394</cx:pt>
          <cx:pt idx="2057">0</cx:pt>
          <cx:pt idx="2058">0.0013699999999516876</cx:pt>
          <cx:pt idx="2059">0.00072000000000116415</cx:pt>
          <cx:pt idx="2060">0.0013700000000085311</cx:pt>
          <cx:pt idx="2061">0.0011600000000271393</cx:pt>
          <cx:pt idx="2062">0</cx:pt>
          <cx:pt idx="2063">0.0053100000000085856</cx:pt>
          <cx:pt idx="2064">0</cx:pt>
          <cx:pt idx="2065">0</cx:pt>
          <cx:pt idx="2066">0.0040500000000065484</cx:pt>
          <cx:pt idx="2067">0</cx:pt>
          <cx:pt idx="2068">0</cx:pt>
          <cx:pt idx="2069">0.0018499999999903594</cx:pt>
          <cx:pt idx="2070">0</cx:pt>
          <cx:pt idx="2071">0</cx:pt>
          <cx:pt idx="2072">0.0020499999999969987</cx:pt>
          <cx:pt idx="2073">0</cx:pt>
          <cx:pt idx="2074">0.00092999999998255589</cx:pt>
          <cx:pt idx="2075">0.00085999999998875865</cx:pt>
          <cx:pt idx="2076">0.00215000000002874</cx:pt>
          <cx:pt idx="2077">0.0018200000000092587</cx:pt>
          <cx:pt idx="2078">0</cx:pt>
          <cx:pt idx="2079">0.0041999999999688953</cx:pt>
          <cx:pt idx="2080">0</cx:pt>
          <cx:pt idx="2081">0.0017599999999902138</cx:pt>
          <cx:pt idx="2082">0.0022299999999972897</cx:pt>
          <cx:pt idx="2083">0</cx:pt>
          <cx:pt idx="2084">0</cx:pt>
          <cx:pt idx="2085">0.00024000000001933586</cx:pt>
          <cx:pt idx="2086">0.0017899999999713145</cx:pt>
          <cx:pt idx="2087">0</cx:pt>
          <cx:pt idx="2088">0</cx:pt>
          <cx:pt idx="2089">0.0023600000000101318</cx:pt>
          <cx:pt idx="2090">0.00044000000002597517</cx:pt>
          <cx:pt idx="2091">0</cx:pt>
          <cx:pt idx="2092">0</cx:pt>
          <cx:pt idx="2093">0.0024499999999534339</cx:pt>
          <cx:pt idx="2094">0.0016699999999900683</cx:pt>
          <cx:pt idx="2095">0.00080000000002655725</cx:pt>
          <cx:pt idx="2096">0.0039400000000000546</cx:pt>
          <cx:pt idx="2097">0.002980000000036398</cx:pt>
          <cx:pt idx="2098">0.00023000000004458343</cx:pt>
          <cx:pt idx="2099">0.0024199999999723332</cx:pt>
          <cx:pt idx="2100">0</cx:pt>
          <cx:pt idx="2101">0</cx:pt>
          <cx:pt idx="2102">0</cx:pt>
          <cx:pt idx="2103">0.007569999999986976</cx:pt>
          <cx:pt idx="2104">0.00119000000000824</cx:pt>
          <cx:pt idx="2105">0</cx:pt>
          <cx:pt idx="2106">0.0061300000000414911</cx:pt>
          <cx:pt idx="2107">0.00083000000000765795</cx:pt>
          <cx:pt idx="2108">0</cx:pt>
          <cx:pt idx="2109">0.0035500000000183718</cx:pt>
          <cx:pt idx="2110">0</cx:pt>
          <cx:pt idx="2111">3.0000000037944119e-05</cx:pt>
          <cx:pt idx="2112">0.003719999999987067</cx:pt>
          <cx:pt idx="2113">0</cx:pt>
          <cx:pt idx="2114">0</cx:pt>
          <cx:pt idx="2115">0.0033400000000369801</cx:pt>
          <cx:pt idx="2116">0.00054000000000087311</cx:pt>
          <cx:pt idx="2117">0.00076999999998861313</cx:pt>
          <cx:pt idx="2118">0</cx:pt>
          <cx:pt idx="2119">0.0089399999999955071</cx:pt>
          <cx:pt idx="2120">0</cx:pt>
          <cx:pt idx="2121">0.00058999999998832209</cx:pt>
          <cx:pt idx="2122">0.0069399999999859574</cx:pt>
          <cx:pt idx="2123">0</cx:pt>
          <cx:pt idx="2124">0</cx:pt>
          <cx:pt idx="2125">0.00238000000001648</cx:pt>
          <cx:pt idx="2126">0.0022700000000099863</cx:pt>
          <cx:pt idx="2127">0.00085999999998875865</cx:pt>
          <cx:pt idx="2128">0.003489999999999327</cx:pt>
          <cx:pt idx="2129">0.0018799999999714601</cx:pt>
          <cx:pt idx="2130">0.0054800000000341242</cx:pt>
          <cx:pt idx="2131">0</cx:pt>
          <cx:pt idx="2132">0.0035799999999994725</cx:pt>
          <cx:pt idx="2133">0.0032199999999988904</cx:pt>
          <cx:pt idx="2134">0.0011299999999891952</cx:pt>
          <cx:pt idx="2135">0.0045900000000074215</cx:pt>
          <cx:pt idx="2136">0.0031000000000176442</cx:pt>
          <cx:pt idx="2137">0.0017599999999902138</cx:pt>
          <cx:pt idx="2138">0.0062299999999595457</cx:pt>
          <cx:pt idx="2139">0.0027699999999981628</cx:pt>
          <cx:pt idx="2140">0.0016700000000469117</cx:pt>
          <cx:pt idx="2141">0.0034499999999866304</cx:pt>
          <cx:pt idx="2142">0.0065599999999790271</cx:pt>
          <cx:pt idx="2143">0.0033099999999990359</cx:pt>
          <cx:pt idx="2144">0.0029499999999984539</cx:pt>
          <cx:pt idx="2145">0.0049700000000143518</cx:pt>
          <cx:pt idx="2146">0.0092700000000149885</cx:pt>
          <cx:pt idx="2147">0.0014299999999707325</cx:pt>
          <cx:pt idx="2148">0.0044100000000071304</cx:pt>
          <cx:pt idx="2149">0.0074599999999804822</cx:pt>
          <cx:pt idx="2150">0.0024700000000166256</cx:pt>
          <cx:pt idx="2151">0.0050699999999892498</cx:pt>
          <cx:pt idx="2152">0.0068500000000426553</cx:pt>
          <cx:pt idx="2153">0.0033999999999991815</cx:pt>
          <cx:pt idx="2154">0.005599999999958527</cx:pt>
          <cx:pt idx="2155">0.0090900000000146974</cx:pt>
          <cx:pt idx="2156">0.0032199999999988904</cx:pt>
          <cx:pt idx="2157">0.0070900000000051477</cx:pt>
          <cx:pt idx="2158">0.0039600000000064028</cx:pt>
          <cx:pt idx="2159">0.0083199999999692409</cx:pt>
          <cx:pt idx="2160">0.0011300000000460386</cx:pt>
          <cx:pt idx="2161">0.0043499999999880856</cx:pt>
          <cx:pt idx="2162">0.0091499999999768988</cx:pt>
          <cx:pt idx="2163">0.0013099999999894862</cx:pt>
          <cx:pt idx="2164">0.0034300000000371256</cx:pt>
          <cx:pt idx="2165">0.007209999999986394</cx:pt>
          <cx:pt idx="2166">0.0027499999999918145</cx:pt>
          <cx:pt idx="2167">0.0023199999999974352</cx:pt>
          <cx:pt idx="2168">0.005870000000015807</cx:pt>
          <cx:pt idx="2169">0.0012199999999893407</cx:pt>
          <cx:pt idx="2170">0.0053399999999896863</cx:pt>
          <cx:pt idx="2171">0.0014900000000466207</cx:pt>
          <cx:pt idx="2172">0.0053299999999580905</cx:pt>
          <cx:pt idx="2173">0.002479999999991378</cx:pt>
          <cx:pt idx="2174">0</cx:pt>
          <cx:pt idx="2175">0.0076300000000060209</cx:pt>
          <cx:pt idx="2176">0.0024999999999977263</cx:pt>
          <cx:pt idx="2177">0</cx:pt>
          <cx:pt idx="2178">0.0063200000000165346</cx:pt>
          <cx:pt idx="2179">0.00015000000001919034</cx:pt>
          <cx:pt idx="2180">0</cx:pt>
          <cx:pt idx="2181">0.0054499999999961801</cx:pt>
          <cx:pt idx="2182">0.0019399999999905049</cx:pt>
          <cx:pt idx="2183">0</cx:pt>
          <cx:pt idx="2184">0.00052999999996927727</cx:pt>
          <cx:pt idx="2185">0.0028600000000551518</cx:pt>
          <cx:pt idx="2186">0.0035499999999615284</cx:pt>
          <cx:pt idx="2187">0</cx:pt>
          <cx:pt idx="2188">0.00069000000002006345</cx:pt>
          <cx:pt idx="2189">0.0033899999999675856</cx:pt>
          <cx:pt idx="2190">0</cx:pt>
          <cx:pt idx="2191">0</cx:pt>
          <cx:pt idx="2192">0.0035500000000183718</cx:pt>
          <cx:pt idx="2193">0</cx:pt>
          <cx:pt idx="2194">0</cx:pt>
          <cx:pt idx="2195">0</cx:pt>
          <cx:pt idx="2196">0.0017599999999902138</cx:pt>
          <cx:pt idx="2197">0.00036000000000058208</cx:pt>
          <cx:pt idx="2198">0</cx:pt>
          <cx:pt idx="2199">0.0034499999999866304</cx:pt>
          <cx:pt idx="2200">0</cx:pt>
          <cx:pt idx="2201">0.0021699999999782449</cx:pt>
          <cx:pt idx="2202">0.001790000000028158</cx:pt>
          <cx:pt idx="2203">0</cx:pt>
          <cx:pt idx="2204">0</cx:pt>
          <cx:pt idx="2205">0</cx:pt>
          <cx:pt idx="2206">0</cx:pt>
          <cx:pt idx="2207">0</cx:pt>
          <cx:pt idx="2208">0.003160000000036689</cx:pt>
          <cx:pt idx="2209">0</cx:pt>
          <cx:pt idx="2210">0</cx:pt>
          <cx:pt idx="2211">0.000509999999962929</cx:pt>
          <cx:pt idx="2212">0.00036000000000058208</cx:pt>
          <cx:pt idx="2213">0</cx:pt>
          <cx:pt idx="2214">0.003990000000044347</cx:pt>
          <cx:pt idx="2215">5.99999999622014e-05</cx:pt>
          <cx:pt idx="2216">0</cx:pt>
          <cx:pt idx="2217">0.0013400000000274304</cx:pt>
          <cx:pt idx="2218">0.0021499999999718966</cx:pt>
          <cx:pt idx="2219">0.0029499999999984539</cx:pt>
          <cx:pt idx="2220">0</cx:pt>
          <cx:pt idx="2221">0.0044100000000071304</cx:pt>
          <cx:pt idx="2222">0.0047400000000266118</cx:pt>
          <cx:pt idx="2223">0.0012199999999893407</cx:pt>
          <cx:pt idx="2224">0.00091999999995096005</cx:pt>
          <cx:pt idx="2225">0.0035799999999994725</cx:pt>
          <cx:pt idx="2226">0</cx:pt>
          <cx:pt idx="2227">0.00068000000004531103</cx:pt>
          <cx:pt idx="2228">0.0029799999999795546</cx:pt>
          <cx:pt idx="2229">0.0027999999999792635</cx:pt>
          <cx:pt idx="2230">0</cx:pt>
          <cx:pt idx="2231">0.0027100000000359614</cx:pt>
          <cx:pt idx="2232">0.0039699999999811553</cx:pt>
          <cx:pt idx="2233">0</cx:pt>
          <cx:pt idx="2234">0</cx:pt>
          <cx:pt idx="2235">0.0074200000000246291</cx:pt>
          <cx:pt idx="2236">0</cx:pt>
          <cx:pt idx="2237">0.00048000000003867171</cx:pt>
          <cx:pt idx="2238">0.0034300000000371256</cx:pt>
          <cx:pt idx="2239">0.00023999999996249244</cx:pt>
          <cx:pt idx="2240">0</cx:pt>
          <cx:pt idx="2241">0</cx:pt>
          <cx:pt idx="2242">0.004350000000044929</cx:pt>
          <cx:pt idx="2243">0.0029799999999795546</cx:pt>
          <cx:pt idx="2244">0.00238000000001648</cx:pt>
          <cx:pt idx="2245">0.0027400000000170621</cx:pt>
          <cx:pt idx="2246">0</cx:pt>
          <cx:pt idx="2247">0</cx:pt>
          <cx:pt idx="2248">0</cx:pt>
          <cx:pt idx="2249">0.002529999999978827</cx:pt>
          <cx:pt idx="2250">0</cx:pt>
          <cx:pt idx="2251">0.0032800000000179352</cx:pt>
          <cx:pt idx="2252">0</cx:pt>
          <cx:pt idx="2253">0.0029499999999984539</cx:pt>
          <cx:pt idx="2254">0.0004799999999818283</cx:pt>
          <cx:pt idx="2255">0</cx:pt>
          <cx:pt idx="2256">0.0042900000000258842</cx:pt>
          <cx:pt idx="2257">0</cx:pt>
          <cx:pt idx="2258">0.0017599999999902138</cx:pt>
          <cx:pt idx="2259">0</cx:pt>
          <cx:pt idx="2260">0.003210000000024138</cx:pt>
          <cx:pt idx="2261">0.00020999999998139174</cx:pt>
          <cx:pt idx="2262">0</cx:pt>
          <cx:pt idx="2263">0.0043499999999880856</cx:pt>
          <cx:pt idx="2264">0.0013200000000210821</cx:pt>
          <cx:pt idx="2265">0</cx:pt>
          <cx:pt idx="2266">0.0013999999999896318</cx:pt>
          <cx:pt idx="2267">0.0033599999999864849</cx:pt>
          <cx:pt idx="2268">0.00038999999998168278</cx:pt>
          <cx:pt idx="2269">0.00012000000003808964</cx:pt>
          <cx:pt idx="2270">0.0045900000000074215</cx:pt>
          <cx:pt idx="2271">0</cx:pt>
          <cx:pt idx="2272">0.0012499999999704414</cx:pt>
          <cx:pt idx="2273">0</cx:pt>
          <cx:pt idx="2274">0.0051900000000273394</cx:pt>
          <cx:pt idx="2275">0</cx:pt>
          <cx:pt idx="2276">0</cx:pt>
          <cx:pt idx="2277">0.0020799999999780994</cx:pt>
          <cx:pt idx="2278">0</cx:pt>
          <cx:pt idx="2279">0</cx:pt>
          <cx:pt idx="2280">0.0038200000000188084</cx:pt>
          <cx:pt idx="2281">0</cx:pt>
          <cx:pt idx="2282">0</cx:pt>
          <cx:pt idx="2283">0.0022599999999783904</cx:pt>
          <cx:pt idx="2284">0.0012300000000209366</cx:pt>
          <cx:pt idx="2285">0</cx:pt>
          <cx:pt idx="2286">0</cx:pt>
          <cx:pt idx="2287">0.0039600000000064028</cx:pt>
          <cx:pt idx="2288">0.001519999999970878</cx:pt>
          <cx:pt idx="2289">0</cx:pt>
          <cx:pt idx="2290">0.0020000000000095497</cx:pt>
          <cx:pt idx="2291">0.00049999999998817657</cx:pt>
          <cx:pt idx="2292">0</cx:pt>
          <cx:pt idx="2293">0</cx:pt>
          <cx:pt idx="2294">0.0023899999999912325</cx:pt>
          <cx:pt idx="2295">0.00020000000000663931</cx:pt>
          <cx:pt idx="2296">0.0019100000000094042</cx:pt>
          <cx:pt idx="2297">0.00063000000000101863</cx:pt>
          <cx:pt idx="2298">0.0014600000000086766</cx:pt>
          <cx:pt idx="2299">0.0004500000000007276</cx:pt>
          <cx:pt idx="2300">0.00043999999996913175</cx:pt>
          <cx:pt idx="2301">0.0039100000000189539</cx:pt>
          <cx:pt idx="2302">0</cx:pt>
          <cx:pt idx="2303">0</cx:pt>
          <cx:pt idx="2304">0.0017300000000091131</cx:pt>
          <cx:pt idx="2305">0</cx:pt>
          <cx:pt idx="2306">0</cx:pt>
          <cx:pt idx="2307">0.0012800000000083855</cx:pt>
          <cx:pt idx="2308">0</cx:pt>
          <cx:pt idx="2309">0.00061999999996942279</cx:pt>
          <cx:pt idx="2310">0</cx:pt>
          <cx:pt idx="2311">0.0041500000000382897</cx:pt>
          <cx:pt idx="2312">0</cx:pt>
          <cx:pt idx="2313">0</cx:pt>
          <cx:pt idx="2314">0</cx:pt>
          <cx:pt idx="2315">0.00047000000000707587</cx:pt>
          <cx:pt idx="2316">0</cx:pt>
          <cx:pt idx="2317">0.0012799999999515421</cx:pt>
          <cx:pt idx="2318">0</cx:pt>
          <cx:pt idx="2319">0</cx:pt>
          <cx:pt idx="2320">0.0023300000000290311</cx:pt>
          <cx:pt idx="2321">0</cx:pt>
          <cx:pt idx="2322">0.002709999999979118</cx:pt>
          <cx:pt idx="2323">0</cx:pt>
          <cx:pt idx="2324">0.0016400000000089676</cx:pt>
          <cx:pt idx="2325">0.0028300000000172076</cx:pt>
          <cx:pt idx="2326">0.00063000000000101863</cx:pt>
          <cx:pt idx="2327">0.00086999999996351107</cx:pt>
          <cx:pt idx="2328">0.0022600000000352338</cx:pt>
          <cx:pt idx="2329">0</cx:pt>
          <cx:pt idx="2330">0</cx:pt>
          <cx:pt idx="2331">0.00041999999996278348</cx:pt>
          <cx:pt idx="2332">0.0029200000000173532</cx:pt>
          <cx:pt idx="2333">0</cx:pt>
          <cx:pt idx="2334">0</cx:pt>
          <cx:pt idx="2335">0.0027100000000359614</cx:pt>
          <cx:pt idx="2336">0.00083999999998241037</cx:pt>
          <cx:pt idx="2337">0</cx:pt>
          <cx:pt idx="2338">0.0022599999999783904</cx:pt>
          <cx:pt idx="2339">0</cx:pt>
          <cx:pt idx="2340">0</cx:pt>
          <cx:pt idx="2341">0.00090000000000145519</cx:pt>
          <cx:pt idx="2342">0</cx:pt>
          <cx:pt idx="2343">0</cx:pt>
          <cx:pt idx="2344">0</cx:pt>
          <cx:pt idx="2345">0</cx:pt>
          <cx:pt idx="2346">0</cx:pt>
          <cx:pt idx="2347">0</cx:pt>
          <cx:pt idx="2348">0.0033599999999864849</cx:pt>
          <cx:pt idx="2349">0.00087000000002035449</cx:pt>
          <cx:pt idx="2350">0</cx:pt>
          <cx:pt idx="2351">0</cx:pt>
          <cx:pt idx="2352">0.0022599999999783904</cx:pt>
          <cx:pt idx="2353">0</cx:pt>
          <cx:pt idx="2354">0</cx:pt>
          <cx:pt idx="2355">0</cx:pt>
          <cx:pt idx="2356">0.00054000000000087311</cx:pt>
          <cx:pt idx="2357">0</cx:pt>
          <cx:pt idx="2358">0</cx:pt>
          <cx:pt idx="2359">0.0043800000000260297</cx:pt>
          <cx:pt idx="2360">0</cx:pt>
          <cx:pt idx="2361">0</cx:pt>
          <cx:pt idx="2362">0.00054000000000087311</cx:pt>
          <cx:pt idx="2363">0</cx:pt>
          <cx:pt idx="2364">0</cx:pt>
          <cx:pt idx="2365">0.0038099999999872125</cx:pt>
          <cx:pt idx="2366">0.0033700000000180808</cx:pt>
          <cx:pt idx="2367">0</cx:pt>
          <cx:pt idx="2368">0</cx:pt>
          <cx:pt idx="2369">0.0023499999999785359</cx:pt>
          <cx:pt idx="2370">0.0048300000000267573</cx:pt>
          <cx:pt idx="2371">0</cx:pt>
          <cx:pt idx="2372">0</cx:pt>
          <cx:pt idx="2373">0.002299999999991087</cx:pt>
          <cx:pt idx="2374">0</cx:pt>
          <cx:pt idx="2375">0</cx:pt>
          <cx:pt idx="2376">0</cx:pt>
          <cx:pt idx="2377">0.0032499999999799911</cx:pt>
          <cx:pt idx="2378">0</cx:pt>
          <cx:pt idx="2379">0</cx:pt>
          <cx:pt idx="2380">0.0053900000000339787</cx:pt>
          <cx:pt idx="2381">0</cx:pt>
          <cx:pt idx="2382">0</cx:pt>
          <cx:pt idx="2383">0.0015799999999899228</cx:pt>
          <cx:pt idx="2384">0</cx:pt>
          <cx:pt idx="2385">0</cx:pt>
          <cx:pt idx="2386">0.0062300000000163891</cx:pt>
          <cx:pt idx="2387">0</cx:pt>
          <cx:pt idx="2388">0</cx:pt>
          <cx:pt idx="2389">0.0029199999999605097</cx:pt>
          <cx:pt idx="2390">0</cx:pt>
          <cx:pt idx="2391">0.0018499999999903594</cx:pt>
          <cx:pt idx="2392">0</cx:pt>
          <cx:pt idx="2393">0.0014300000000275759</cx:pt>
          <cx:pt idx="2394">0.0020499999999969987</cx:pt>
          <cx:pt idx="2395">0</cx:pt>
          <cx:pt idx="2396">0.00081000000000130967</cx:pt>
          <cx:pt idx="2397">0.0019100000000094042</cx:pt>
          <cx:pt idx="2398">0</cx:pt>
          <cx:pt idx="2399">0</cx:pt>
          <cx:pt idx="2400">7.9999999968549673e-05</cx:pt>
          <cx:pt idx="2401">0.0022400000000288856</cx:pt>
          <cx:pt idx="2402">0</cx:pt>
          <cx:pt idx="2403">0.00051000000001977241</cx:pt>
          <cx:pt idx="2404">0.0027399999999602187</cx:pt>
          <cx:pt idx="2405">0</cx:pt>
          <cx:pt idx="2406">0.00024000000001933586</cx:pt>
          <cx:pt idx="2407">0.0050299999999765532</cx:pt>
          <cx:pt idx="2408">0</cx:pt>
          <cx:pt idx="2409">0</cx:pt>
          <cx:pt idx="2410">0.0022099999999909414</cx:pt>
          <cx:pt idx="2411">0</cx:pt>
          <cx:pt idx="2412">0.00030000000003838068</cx:pt>
          <cx:pt idx="2413">0</cx:pt>
          <cx:pt idx="2414">0.0018999999999778083</cx:pt>
          <cx:pt idx="2415">0.0020299999999906504</cx:pt>
          <cx:pt idx="2416">0</cx:pt>
          <cx:pt idx="2417">0.0013400000000274304</cx:pt>
          <cx:pt idx="2418">0</cx:pt>
          <cx:pt idx="2419">0</cx:pt>
          <cx:pt idx="2420">0</cx:pt>
          <cx:pt idx="2421">0.0012800000000083855</cx:pt>
          <cx:pt idx="2422">0.00056999999998197382</cx:pt>
          <cx:pt idx="2423">9.0000000000145519e-05</cx:pt>
          <cx:pt idx="2424">0.0024999999999977263</cx:pt>
          <cx:pt idx="2425">0</cx:pt>
          <cx:pt idx="2426">0</cx:pt>
          <cx:pt idx="2427">0</cx:pt>
          <cx:pt idx="2428">0.0017599999999902138</cx:pt>
          <cx:pt idx="2429">0</cx:pt>
          <cx:pt idx="2430">0</cx:pt>
          <cx:pt idx="2431">0.0022400000000288856</cx:pt>
          <cx:pt idx="2432">0</cx:pt>
          <cx:pt idx="2433">0</cx:pt>
          <cx:pt idx="2434">0</cx:pt>
          <cx:pt idx="2435">0</cx:pt>
          <cx:pt idx="2436">0</cx:pt>
          <cx:pt idx="2437">3.0000000037944119e-05</cx:pt>
          <cx:pt idx="2438">0</cx:pt>
          <cx:pt idx="2439">0</cx:pt>
          <cx:pt idx="2440">0</cx:pt>
          <cx:pt idx="2441">0.00077000000004545655</cx:pt>
          <cx:pt idx="2442">0</cx:pt>
          <cx:pt idx="2443">0</cx:pt>
          <cx:pt idx="2444">2.99999999811007e-05</cx:pt>
          <cx:pt idx="2445">0.00051000000001977241</cx:pt>
          <cx:pt idx="2446">0.00018000000000029104</cx:pt>
          <cx:pt idx="2447">0</cx:pt>
          <cx:pt idx="2448">0.0019599999999968531</cx:pt>
          <cx:pt idx="2449">0.0036399999999616739</cx:pt>
          <cx:pt idx="2450">0</cx:pt>
          <cx:pt idx="2451">0</cx:pt>
          <cx:pt idx="2452">0.0019399999999905049</cx:pt>
          <cx:pt idx="2453">0</cx:pt>
          <cx:pt idx="2454">0</cx:pt>
          <cx:pt idx="2455">0.00038000000000693035</cx:pt>
          <cx:pt idx="2456">0</cx:pt>
          <cx:pt idx="2457">0.00063000000000101863</cx:pt>
          <cx:pt idx="2458">0</cx:pt>
          <cx:pt idx="2459">0</cx:pt>
          <cx:pt idx="2460">0.00021000000003823516</cx:pt>
          <cx:pt idx="2461">0</cx:pt>
          <cx:pt idx="2462">0.0033699999999612373</cx:pt>
          <cx:pt idx="2463">0</cx:pt>
          <cx:pt idx="2464">0</cx:pt>
          <cx:pt idx="2465">0.0020499999999969987</cx:pt>
          <cx:pt idx="2466">0</cx:pt>
          <cx:pt idx="2467">0</cx:pt>
          <cx:pt idx="2468">0</cx:pt>
          <cx:pt idx="2469">0</cx:pt>
          <cx:pt idx="2470">0</cx:pt>
          <cx:pt idx="2471">0</cx:pt>
          <cx:pt idx="2472">0</cx:pt>
          <cx:pt idx="2473">0</cx:pt>
          <cx:pt idx="2474">0</cx:pt>
          <cx:pt idx="2475">3.0000000037944119e-05</cx:pt>
          <cx:pt idx="2476">0</cx:pt>
          <cx:pt idx="2477">0</cx:pt>
          <cx:pt idx="2478">0.0017899999999713145</cx:pt>
          <cx:pt idx="2479">0.0013999999999896318</cx:pt>
          <cx:pt idx="2480">0</cx:pt>
          <cx:pt idx="2481">0.0029499999999984539</cx:pt>
          <cx:pt idx="2482">0</cx:pt>
          <cx:pt idx="2483">0</cx:pt>
          <cx:pt idx="2484">0.00012000000003808964</cx:pt>
          <cx:pt idx="2485">0.00036000000000058208</cx:pt>
          <cx:pt idx="2486">0.0034599999999613829</cx:pt>
          <cx:pt idx="2487">0</cx:pt>
          <cx:pt idx="2488">0.0024099999999975807</cx:pt>
          <cx:pt idx="2489">0.0028900000000362525</cx:pt>
          <cx:pt idx="2490">0.0010699999999701504</cx:pt>
          <cx:pt idx="2491">0.0033700000000180808</cx:pt>
          <cx:pt idx="2492">0.0074200000000246291</cx:pt>
          <cx:pt idx="2493">0.0013999999999896318</cx:pt>
          <cx:pt idx="2494">0.0045599999999694774</cx:pt>
          <cx:pt idx="2495">0.0070100000000365981</cx:pt>
          <cx:pt idx="2496">0.0039299999999684587</cx:pt>
          <cx:pt idx="2497">0.010820000000023811</cx:pt>
          <cx:pt idx="2498">0.00061999999996942279</cx:pt>
          <cx:pt idx="2499">0.010850000000004911</cx:pt>
          <cx:pt idx="2500">0.0054800000000341242</cx:pt>
          <cx:pt idx="2501">0.0055800000000090222</cx:pt>
          <cx:pt idx="2502">0.0094999999999458851</cx:pt>
          <cx:pt idx="2503">0.0045600000000263208</cx:pt>
          <cx:pt idx="2504">0.0072200000000179898</cx:pt>
          <cx:pt idx="2505">0.0031599999999798456</cx:pt>
          <cx:pt idx="2506">0.0089399999999955071</cx:pt>
          <cx:pt idx="2507">0.0043800000000260297</cx:pt>
          <cx:pt idx="2508">0.0058099999999967622</cx:pt>
          <cx:pt idx="2509">0.0067300000000045657</cx:pt>
          <cx:pt idx="2510">0.0028099999999540159</cx:pt>
          <cx:pt idx="2511">0.0052100000000336877</cx:pt>
          <cx:pt idx="2512">0.0045900000000074215</cx:pt>
          <cx:pt idx="2513">0.0062599999999974898</cx:pt>
          <cx:pt idx="2514">0.0022899999999594911</cx:pt>
          <cx:pt idx="2515">0.0014600000000086766</cx:pt>
          <cx:pt idx="2516">0.007660000000043965</cx:pt>
          <cx:pt idx="2517">0.0019099999999525608</cx:pt>
          <cx:pt idx="2518">0.0038499999999999091</cx:pt>
          <cx:pt idx="2519">0.0056600000000344153</cx:pt>
          <cx:pt idx="2520">0.00029999999998153726</cx:pt>
          <cx:pt idx="2521">0.0066400000000044201</cx:pt>
          <cx:pt idx="2522">0.00024000000001933586</cx:pt>
          <cx:pt idx="2523">0.0052499999999895408</cx:pt>
          <cx:pt idx="2524">0.0019300000000157524</cx:pt>
          <cx:pt idx="2525">0.0035499999999615284</cx:pt>
          <cx:pt idx="2526">0.0010700000000269938</cx:pt>
          <cx:pt idx="2527">0.0038199999999619649</cx:pt>
          <cx:pt idx="2528">0.0039600000000064028</cx:pt>
          <cx:pt idx="2529">0.003669999999999618</cx:pt>
          <cx:pt idx="2530">0</cx:pt>
          <cx:pt idx="2531">0.0028300000000172076</cx:pt>
          <cx:pt idx="2532">0.0074799999999868305</cx:pt>
          <cx:pt idx="2533">0</cx:pt>
          <cx:pt idx="2534">0.00027000000000043656</cx:pt>
          <cx:pt idx="2535">0.0025600000000167711</cx:pt>
          <cx:pt idx="2536">0</cx:pt>
          <cx:pt idx="2537">0.0042000000000257387</cx:pt>
          <cx:pt idx="2538">9.0000000000145519e-05</cx:pt>
          <cx:pt idx="2539">0.0022699999999531428</cx:pt>
          <cx:pt idx="2540">0.0023199999999974352</cx:pt>
          <cx:pt idx="2541">0</cx:pt>
          <cx:pt idx="2542">0.0027100000000359614</cx:pt>
          <cx:pt idx="2543">0.0010699999999701504</cx:pt>
          <cx:pt idx="2544">0.00030000000003838068</cx:pt>
          <cx:pt idx="2545">0.0030399999999985994</cx:pt>
          <cx:pt idx="2546">0</cx:pt>
          <cx:pt idx="2547">0.0017599999999902138</cx:pt>
          <cx:pt idx="2548">0.0032800000000179352</cx:pt>
          <cx:pt idx="2549">0</cx:pt>
          <cx:pt idx="2550">0.00027000000000043656</cx:pt>
          <cx:pt idx="2551">0.0013999999999896318</cx:pt>
          <cx:pt idx="2552">0</cx:pt>
          <cx:pt idx="2553">0.00049999999998817657</cx:pt>
          <cx:pt idx="2554">0.0017300000000091131</cx:pt>
          <cx:pt idx="2555">0</cx:pt>
          <cx:pt idx="2556">0.0026899999999727697</cx:pt>
          <cx:pt idx="2557">0.00062000000002626621</cx:pt>
          <cx:pt idx="2558">0.0030699999999797001</cx:pt>
          <cx:pt idx="2559">0.0031900000000177897</cx:pt>
          <cx:pt idx="2560">0</cx:pt>
          <cx:pt idx="2561">0.0044699999999693318</cx:pt>
          <cx:pt idx="2562">0</cx:pt>
          <cx:pt idx="2563">0.0035200000000372711</cx:pt>
          <cx:pt idx="2564">0.0063999999999850843</cx:pt>
          <cx:pt idx="2565">0.00060000000001991793</cx:pt>
          <cx:pt idx="2566">0.0046199999999885222</cx:pt>
          <cx:pt idx="2567">0.0051599999999893953</cx:pt>
          <cx:pt idx="2568">0.0015500000000088221</cx:pt>
          <cx:pt idx="2569">0.0054499999999961801</cx:pt>
          <cx:pt idx="2570">0.0019699999999716056</cx:pt>
          <cx:pt idx="2571">0.0074800000000436739</cx:pt>
          <cx:pt idx="2572">0.0018999999999778083</cx:pt>
          <cx:pt idx="2573">0.0025099999999724787</cx:pt>
          <cx:pt idx="2574">0.0070000000000050022</cx:pt>
          <cx:pt idx="2575">0.0025300000000356704</cx:pt>
          <cx:pt idx="2576">0.001699999999971169</cx:pt>
          <cx:pt idx="2577">0.0091199999999957981</cx:pt>
          <cx:pt idx="2578">0.0020300000000474938</cx:pt>
          <cx:pt idx="2579">0.0019699999999716056</cx:pt>
          <cx:pt idx="2580">0.0097099999999841202</cx:pt>
          <cx:pt idx="2581">0.0012800000000083855</cx:pt>
          <cx:pt idx="2582">0.0034300000000371256</cx:pt>
          <cx:pt idx="2583">0.0079299999999875581</cx:pt>
          <cx:pt idx="2584">0.0030699999999797001</cx:pt>
          <cx:pt idx="2585">0.006880000000023756</cx:pt>
          <cx:pt idx="2586">0.00038999999998168278</cx:pt>
          <cx:pt idx="2587">0.0064100000000166801</cx:pt>
          <cx:pt idx="2588">0.0067899999999667671</cx:pt>
          <cx:pt idx="2589">0</cx:pt>
          <cx:pt idx="2590">0.0067400000000361615</cx:pt>
          <cx:pt idx="2591">0.0036599999999680222</cx:pt>
          <cx:pt idx="2592">0.0015200000000277214</cx:pt>
          <cx:pt idx="2593">0.0051300000000082946</cx:pt>
          <cx:pt idx="2594">0.0083399999999755892</cx:pt>
          <cx:pt idx="2595">0.0015799999999899228</cx:pt>
          <cx:pt idx="2596">0.004860000000007858</cx:pt>
          <cx:pt idx="2597">0.0055100000000152249</cx:pt>
          <cx:pt idx="2598">0.0038799999999810098</cx:pt>
          <cx:pt idx="2599">0.0040200000000254477</cx:pt>
          <cx:pt idx="2600">0.0034299999999802822</cx:pt>
          <cx:pt idx="2601">0.010339999999985139</cx:pt>
          <cx:pt idx="2602">0</cx:pt>
          <cx:pt idx="2603">0.0042599999999879401</cx:pt>
          <cx:pt idx="2604">0.0095700000000533691</cx:pt>
          <cx:pt idx="2605">0</cx:pt>
          <cx:pt idx="2606">0.0030999999999608008</cx:pt>
          <cx:pt idx="2607">0.0085500000000138243</cx:pt>
          <cx:pt idx="2608">0.0030399999999985994</cx:pt>
          <cx:pt idx="2609">0.0039300000000253021</cx:pt>
          <cx:pt idx="2610">0.0034599999999613829</cx:pt>
          <cx:pt idx="2611">0.0071199999999862484</cx:pt>
          <cx:pt idx="2612">0.0028400000000488035</cx:pt>
          <cx:pt idx="2613">0.001929999999958909</cx:pt>
          <cx:pt idx="2614">0.009180000000014843</cx:pt>
          <cx:pt idx="2615">0.0020900000000096952</cx:pt>
          <cx:pt idx="2616">0.0033700000000180808</cx:pt>
          <cx:pt idx="2617">0.0084899999999947795</cx:pt>
          <cx:pt idx="2618">0.0028299999999603642</cx:pt>
          <cx:pt idx="2619">0.0004200000000196269</cx:pt>
          <cx:pt idx="2620">0.012159999999994398</cx:pt>
          <cx:pt idx="2621">0</cx:pt>
          <cx:pt idx="2622">0.0077800000000252112</cx:pt>
          <cx:pt idx="2623">0.0031199999999671491</cx:pt>
          <cx:pt idx="2624">0.0090099999999893043</cx:pt>
          <cx:pt idx="2625">0.003210000000024138</cx:pt>
          <cx:pt idx="2626">0.0065299999999979264</cx:pt>
          <cx:pt idx="2627">0.0042000000000257387</cx:pt>
          <cx:pt idx="2628">0.0101399999999785</cx:pt>
          <cx:pt idx="2629">0.0051799999999957436</cx:pt>
          <cx:pt idx="2630">0.0016699999999900683</cx:pt>
          <cx:pt idx="2631">0.011000000000024102</cx:pt>
          <cx:pt idx="2632">0.0024700000000166256</cx:pt>
          <cx:pt idx="2633">0.0069999999999481588</cx:pt>
          <cx:pt idx="2634">0.003160000000036689</cx:pt>
          <cx:pt idx="2635">0.0068899999999985084</cx:pt>
          <cx:pt idx="2636">0.0062899999999785905</cx:pt>
          <cx:pt idx="2637">0</cx:pt>
          <cx:pt idx="2638">0.0092900000000213367</cx:pt>
          <cx:pt idx="2639">0.0037599999999997635</cx:pt>
          <cx:pt idx="2640">0.0028300000000172076</cx:pt>
          <cx:pt idx="2641">0.0072699999999485954</cx:pt>
          <cx:pt idx="2642">0.003669999999999618</cx:pt>
          <cx:pt idx="2643">0.0054500000000530235</cx:pt>
          <cx:pt idx="2644">0.003489999999999327</cx:pt>
          <cx:pt idx="2645">0.0067899999999667671</cx:pt>
          <cx:pt idx="2646">0.0029200000000173532</cx:pt>
          <cx:pt idx="2647">0.0057600000000093132</cx:pt>
          <cx:pt idx="2648">0.0088799999999764623</cx:pt>
          <cx:pt idx="2649">0.0018699999999967076</cx:pt>
          <cx:pt idx="2650">0.0043600000000196815</cx:pt>
          <cx:pt idx="2651">0.0063999999999850843</cx:pt>
          <cx:pt idx="2652">0.0070400000000176988</cx:pt>
          <cx:pt idx="2653">0</cx:pt>
          <cx:pt idx="2654">0.0063099999999849388</cx:pt>
          <cx:pt idx="2655">0.0070999999999799002</cx:pt>
          <cx:pt idx="2656">0.00012000000003808964</cx:pt>
          <cx:pt idx="2657">0.0059299999999780084</cx:pt>
          <cx:pt idx="2658">0.0074799999999868305</cx:pt>
          <cx:pt idx="2659">0.0011600000000271393</cx:pt>
          <cx:pt idx="2660">0.0063499999999976353</cx:pt>
          <cx:pt idx="2661">0.0041699999999877946</cx:pt>
          <cx:pt idx="2662">0.0043499999999880856</cx:pt>
          <cx:pt idx="2663">0.0028900000000362525</cx:pt>
          <cx:pt idx="2664">0.0075400000000058753</cx:pt>
          <cx:pt idx="2665">0.0039099999999621105</cx:pt>
          <cx:pt idx="2666">0.0034800000000245745</cx:pt>
          <cx:pt idx="2667">0.0052799999999706415</cx:pt>
          <cx:pt idx="2668">0.0078700000000253567</cx:pt>
          <cx:pt idx="2669">0.0027999999999792635</cx:pt>
          <cx:pt idx="2670">0.0044700000000261753</cx:pt>
          <cx:pt idx="2671">0.0074799999999868305</cx:pt>
          <cx:pt idx="2672">0.0033999999999991815</cx:pt>
          <cx:pt idx="2673">0.0059600000000159525</cx:pt>
          <cx:pt idx="2674">0.0089399999999955071</cx:pt>
          <cx:pt idx="2675">0.0051799999999957436</cx:pt>
          <cx:pt idx="2676">0.0074199999999677857</cx:pt>
          <cx:pt idx="2677">0.0063800000000355794</cx:pt>
          <cx:pt idx="2678">0.0081999999999879947</cx:pt>
          <cx:pt idx="2679">0.0086099999999760257</cx:pt>
          <cx:pt idx="2680">0.0044100000000071304</cx:pt>
          <cx:pt idx="2681">0.011740000000031614</cx:pt>
          <cx:pt idx="2682">0.0064699999999788815</cx:pt>
          <cx:pt idx="2683">0.0077200000000061664</cx:pt>
          <cx:pt idx="2684">0.0086699999999950705</cx:pt>
          <cx:pt idx="2685">0.0068899999999985084</cx:pt>
          <cx:pt idx="2686">0.0091100000000210457</cx:pt>
          <cx:pt idx="2687">0.010409999999978936</cx:pt>
          <cx:pt idx="2688">0.0066400000000044201</cx:pt>
          <cx:pt idx="2689">0.0054299999999898318</cx:pt>
          <cx:pt idx="2690">0.010220000000003893</cx:pt>
          <cx:pt idx="2691">0.0062599999999974898</cx:pt>
          <cx:pt idx="2692">0.0078599999999937609</cx:pt>
          <cx:pt idx="2693">0.0048300000000267573</cx:pt>
          <cx:pt idx="2694">0.0088499999999953616</cx:pt>
          <cx:pt idx="2695">0.0077200000000061664</cx:pt>
          <cx:pt idx="2696">0.0047999999999888132</cx:pt>
          <cx:pt idx="2697">0.0082899999999881402</cx:pt>
          <cx:pt idx="2698">0.0064899999999852298</cx:pt>
          <cx:pt idx="2699">0.0033999999999991815</cx:pt>
          <cx:pt idx="2700">0.011290000000030886</cx:pt>
          <cx:pt idx="2701">0.0033999999999991815</cx:pt>
          <cx:pt idx="2702">0.007389999999986685</cx:pt>
          <cx:pt idx="2703">0.0087700000000268119</cx:pt>
          <cx:pt idx="2704">0.0042899999999690408</cx:pt>
          <cx:pt idx="2705">0.0060500000000160981</cx:pt>
          <cx:pt idx="2706">0.0079799999999750071</cx:pt>
          <cx:pt idx="2707">0.0044700000000261753</cx:pt>
          <cx:pt idx="2708">0.0068600000000174077</cx:pt>
          <cx:pt idx="2709">0.003899999999987358</cx:pt>
          <cx:pt idx="2710">0.0076599999999871216</cx:pt>
          <cx:pt idx="2711">0.007569999999986976</cx:pt>
          <cx:pt idx="2712">0</cx:pt>
          <cx:pt idx="2713">0.0091500000000337423</cx:pt>
          <cx:pt idx="2714">0.0072999999999865395</cx:pt>
          <cx:pt idx="2715">0.00018000000000029104</cx:pt>
          <cx:pt idx="2716">0.0098100000000158616</cx:pt>
          <cx:pt idx="2717">0.0061099999999782995</cx:pt>
          <cx:pt idx="2718">0.0012199999999893407</cx:pt>
          <cx:pt idx="2719">0.0079499999999939064</cx:pt>
          <cx:pt idx="2720">0.0038499999999999091</cx:pt>
          <cx:pt idx="2721">0.0052400000000147884</cx:pt>
          <cx:pt idx="2722">0.0050699999999892498</cx:pt>
          <cx:pt idx="2723">0.0057800000000156615</cx:pt>
          <cx:pt idx="2724">0.0043499999999880856</cx:pt>
          <cx:pt idx="2725">0.0025400000000104228</cx:pt>
          <cx:pt idx="2726">0.0085199999999758802</cx:pt>
          <cx:pt idx="2727">0.0083200000000260843</cx:pt>
          <cx:pt idx="2728">0</cx:pt>
          <cx:pt idx="2729">0.0045600000000263208</cx:pt>
          <cx:pt idx="2730">0.0069699999999670581</cx:pt>
          <cx:pt idx="2731">0.0019100000000094042</cx:pt>
          <cx:pt idx="2732">0.0027999999999792635</cx:pt>
          <cx:pt idx="2733">0.0064300000000230284</cx:pt>
          <cx:pt idx="2734">0.0045299999999883767</cx:pt>
          <cx:pt idx="2735">0.0051599999999893953</cx:pt>
          <cx:pt idx="2736">0.0028599999999983083</cx:pt>
          <cx:pt idx="2737">0.0070100000000365981</cx:pt>
          <cx:pt idx="2738">0.0042300000000068394</cx:pt>
          <cx:pt idx="2739">0.00043999999996913175</cx:pt>
          <cx:pt idx="2740">0.012550000000032924</cx:pt>
          <cx:pt idx="2741">0</cx:pt>
          <cx:pt idx="2742">0.0033099999999990359</cx:pt>
          <cx:pt idx="2743">0.010069999999984702</cx:pt>
          <cx:pt idx="2744">0.00063000000000101863</cx:pt>
          <cx:pt idx="2745">0.0033999999999991815</cx:pt>
          <cx:pt idx="2746">0.009919999999965512</cx:pt>
          <cx:pt idx="2747">0.0024700000000166256</cx:pt>
          <cx:pt idx="2748">0.0028000000000361069</cx:pt>
          <cx:pt idx="2749">0.0048899999999889587</cx:pt>
          <cx:pt idx="2750">0.0074500000000057298</cx:pt>
          <cx:pt idx="2751">0.0053999999999518877</cx:pt>
          <cx:pt idx="2752">0</cx:pt>
          <cx:pt idx="2753">0.010040000000003602</cx:pt>
          <cx:pt idx="2754">0.0028599999999983083</cx:pt>
          <cx:pt idx="2755">0.0003900000000385262</cx:pt>
          <cx:pt idx="2756">0.0089699999999766078</cx:pt>
          <cx:pt idx="2757">0.0065600000000358705</cx:pt>
          <cx:pt idx="2758">0</cx:pt>
          <cx:pt idx="2759">0.0077099999999745705</cx:pt>
          <cx:pt idx="2760">0.0035199999999804277</cx:pt>
          <cx:pt idx="2761">0.0032199999999988904</cx:pt>
          <cx:pt idx="2762">0.0052800000000274849</cx:pt>
          <cx:pt idx="2763">0.0057199999999966167</cx:pt>
          <cx:pt idx="2764">0.0049700000000143518</cx:pt>
          <cx:pt idx="2765">0</cx:pt>
          <cx:pt idx="2766">0.009089999999957854</cx:pt>
          <cx:pt idx="2767">0.0077500000000441105</cx:pt>
          <cx:pt idx="2768">0.0037299999999618194</cx:pt>
          <cx:pt idx="2769">0.0038100000000440559</cx:pt>
          <cx:pt idx="2770">0.011239999999986594</cx:pt>
          <cx:pt idx="2771">0.0018200000000092587</cx:pt>
          <cx:pt idx="2772">0.0055099999999583815</cx:pt>
          <cx:pt idx="2773">0.0058999999999969077</cx:pt>
          <cx:pt idx="2774">0.0054200000000150794</cx:pt>
          <cx:pt idx="2775">0.0092700000000149885</cx:pt>
          <cx:pt idx="2776">0</cx:pt>
          <cx:pt idx="2777">0.0086200000000076216</cx:pt>
          <cx:pt idx="2778">0.0059599999999591091</cx:pt>
          <cx:pt idx="2779">0.00026000000002568413</cx:pt>
          <cx:pt idx="2780">0.009360000000015134</cx:pt>
          <cx:pt idx="2781">0.0053399999999896863</cx:pt>
          <cx:pt idx="2782">0.0045299999999883767</cx:pt>
          <cx:pt idx="2783">0.0062599999999974898</cx:pt>
          <cx:pt idx="2784">0.0088499999999953616</cx:pt>
          <cx:pt idx="2785">0.00056000000000722139</cx:pt>
          <cx:pt idx="2786">0.0089700000000334512</cx:pt>
          <cx:pt idx="2787">0.0075999999999680767</cx:pt>
          <cx:pt idx="2788">0.0047099999999886677</cx:pt>
          <cx:pt idx="2789">0.0043800000000260297</cx:pt>
          <cx:pt idx="2790">0.007159999999998945</cx:pt>
          <cx:pt idx="2791">0.0081299999999941974</cx:pt>
          <cx:pt idx="2792">0.00033000000001948138</cx:pt>
          <cx:pt idx="2793">0.0063199999999596912</cx:pt>
          <cx:pt idx="2794">0.0094400000000405271</cx:pt>
          <cx:pt idx="2795">0.00054000000000087311</cx:pt>
          <cx:pt idx="2796">0.007389999999986685</cx:pt>
          <cx:pt idx="2797">0.007389999999986685</cx:pt>
          <cx:pt idx="2798">0.0039100000000189539</cx:pt>
          <cx:pt idx="2799">0.0070000000000050022</cx:pt>
          <cx:pt idx="2800">0.0075099999999679312</cx:pt>
          <cx:pt idx="2801">0.0079000000000064574</cx:pt>
          <cx:pt idx="2802">0.0040799999999876491</cx:pt>
          <cx:pt idx="2803">0.0081400000000257933</cx:pt>
          <cx:pt idx="2804">0.0063200000000165346</cx:pt>
          <cx:pt idx="2805">0.0054499999999961801</cx:pt>
          <cx:pt idx="2806">0.0047699999999508691</cx:pt>
          <cx:pt idx="2807">0.0089400000000523505</cx:pt>
          <cx:pt idx="2808">0.0026799999999980173</cx:pt>
          <cx:pt idx="2809">0.0052799999999706415</cx:pt>
          <cx:pt idx="2810">0.0091400000000021464</cx:pt>
          <cx:pt idx="2811">0.00081000000000130967</cx:pt>
          <cx:pt idx="2812">0.006880000000023756</cx:pt>
          <cx:pt idx="2813">0.0077799999999683678</cx:pt>
          <cx:pt idx="2814">0.0016100000000278669</cx:pt>
          <cx:pt idx="2815">0.0081399999999689499</cx:pt>
          <cx:pt idx="2816">0.0030700000000365435</cx:pt>
          <cx:pt idx="2817">0.0080699999999751526</cx:pt>
          <cx:pt idx="2818">0.0047400000000266118</cx:pt>
          <cx:pt idx="2819">0.0038799999999810098</cx:pt>
          <cx:pt idx="2820">0.008399999999994634</cx:pt>
          <cx:pt idx="2821">0.0046500000000264663</cx:pt>
          <cx:pt idx="2822">0.0058999999999969077</cx:pt>
          <cx:pt idx="2823">0.0062599999999974898</cx:pt>
          <cx:pt idx="2824">0.0048299999999699139</cx:pt>
          <cx:pt idx="2825">0.0044399999999882311</cx:pt>
          <cx:pt idx="2826">0.0088200000000142609</cx:pt>
          <cx:pt idx="2827">0.002889999999979409</cx:pt>
          <cx:pt idx="2828">0.0058100000000536056</cx:pt>
          <cx:pt idx="2829">0.0074199999999677857</cx:pt>
          <cx:pt idx="2830">0.0060799999999971988</cx:pt>
          <cx:pt idx="2831">0.0054900000000088767</cx:pt>
          <cx:pt idx="2832">0.0061600000000225918</cx:pt>
          <cx:pt idx="2833">0.0054899999999520332</cx:pt>
          <cx:pt idx="2834">0.0070300000000429463</cx:pt>
          <cx:pt idx="2835">0.0039699999999811553</cx:pt>
          <cx:pt idx="2836">0.0070900000000051477</cx:pt>
          <cx:pt idx="2837">0.0081000000000130967</cx:pt>
          <cx:pt idx="2838">0.0030999999999608008</cx:pt>
          <cx:pt idx="2839">0.0094799999999963802</cx:pt>
          <cx:pt idx="2840">0.0030100000000174987</cx:pt>
          <cx:pt idx="2841">0.0076599999999871216</cx:pt>
          <cx:pt idx="2842">0.0080200000000445471</cx:pt>
          <cx:pt idx="2843">0.0068200000000047112</cx:pt>
          <cx:pt idx="2844">0.0048899999999889587</cx:pt>
          <cx:pt idx="2845">0.0099500000000034561</cx:pt>
          <cx:pt idx="2846">0.0068599999999605643</cx:pt>
          <cx:pt idx="2847">0.0092400000000338878</cx:pt>
          <cx:pt idx="2848">0.007209999999986394</cx:pt>
          <cx:pt idx="2849">0.0070900000000051477</cx:pt>
          <cx:pt idx="2850">0.0084699999999884312</cx:pt>
          <cx:pt idx="2851">0.0060199999999781539</cx:pt>
          <cx:pt idx="2852">0.0099200000000223554</cx:pt>
          <cx:pt idx="2853">0.0074500000000057298</cx:pt>
          <cx:pt idx="2854">0.0047400000000266118</cx:pt>
          <cx:pt idx="2855">0.010429999999985284</cx:pt>
          <cx:pt idx="2856">0.0064699999999788815</cx:pt>
          <cx:pt idx="2857">0.0067300000000045657</cx:pt>
          <cx:pt idx="2858">0.010490000000004329</cx:pt>
          <cx:pt idx="2859">0.0066499999999791726</cx:pt>
          <cx:pt idx="2860">0.0081900000000132422</cx:pt>
          <cx:pt idx="2861">0.0076000000000249202</cx:pt>
          <cx:pt idx="2862">0.0079299999999875581</cx:pt>
          <cx:pt idx="2863">0.0098100000000158616</cx:pt>
          <cx:pt idx="2864">0.0046799999999507236</cx:pt>
          <cx:pt idx="2865">0.0075100000000247746</cx:pt>
          <cx:pt idx="2866">0.010100000000022646</cx:pt>
          <cx:pt idx="2867">0.0035399999999867759</cx:pt>
          <cx:pt idx="2868">0.0084999999999695319</cx:pt>
          <cx:pt idx="2869">0.0084600000000136788</cx:pt>
          <cx:pt idx="2870">0.0048899999999889587</cx:pt>
          <cx:pt idx="2871">0.0066800000000171167</cx:pt>
          <cx:pt idx="2872">0.0065799999999853753</cx:pt>
          <cx:pt idx="2873">0.0043200000000069849</cx:pt>
          <cx:pt idx="2874">0.010310000000004038</cx:pt>
          <cx:pt idx="2875">0.0044199999999818829</cx:pt>
          <cx:pt idx="2876">0.0069100000000048567</cx:pt>
          <cx:pt idx="2877">0.0078700000000253567</cx:pt>
          <cx:pt idx="2878">0.0035399999999867759</cx:pt>
          <cx:pt idx="2879">0.010170000000016444</cx:pt>
          <cx:pt idx="2880">0.003719999999987067</cx:pt>
          <cx:pt idx="2881">0.0057499999999777174</cx:pt>
          <cx:pt idx="2882">0.011180000000024393</cx:pt>
          <cx:pt idx="2883">0.003669999999999618</cx:pt>
          <cx:pt idx="2884">0.0052699999999958891</cx:pt>
          <cx:pt idx="2885">0.010100000000022646</cx:pt>
          <cx:pt idx="2886">0.0035499999999615284</cx:pt>
          <cx:pt idx="2887">0.005690000000015516</cx:pt>
          <cx:pt idx="2888">0.0071500000000241926</cx:pt>
          <cx:pt idx="2889">0.0065299999999979264</cx:pt>
          <cx:pt idx="2890">0.0074199999999677857</cx:pt>
          <cx:pt idx="2891">0.0065900000000169712</cx:pt>
          <cx:pt idx="2892">0.0088799999999764623</cx:pt>
          <cx:pt idx="2893">0.0064100000000166801</cx:pt>
          <cx:pt idx="2894">0.0053000000000338332</cx:pt>
          <cx:pt idx="2895">0.0086699999999950705</cx:pt>
          <cx:pt idx="2896">0.0058199999999715146</cx:pt>
          <cx:pt idx="2897">0.0039600000000064028</cx:pt>
          <cx:pt idx="2898">0.012130000000013297</cx:pt>
          <cx:pt idx="2899">0.0030999999999608008</cx:pt>
          <cx:pt idx="2900">0.0062000000000352884</cx:pt>
          <cx:pt idx="2901">0.010699999999985721</cx:pt>
          <cx:pt idx="2902">0.0038700000000062573</cx:pt>
          <cx:pt idx="2903">0.0058999999999969077</cx:pt>
          <cx:pt idx="2904">0.0072700000000054388</cx:pt>
          <cx:pt idx="2905">0.0067700000000172622</cx:pt>
          <cx:pt idx="2906">0.0079299999999875581</cx:pt>
          <cx:pt idx="2907">0.0034499999999866304</cx:pt>
          <cx:pt idx="2908">0.0087100000000077671</cx:pt>
          <cx:pt idx="2909">0.007569999999986976</cx:pt>
          <cx:pt idx="2910">0.0044399999999882311</cx:pt>
          <cx:pt idx="2911">0.0075100000000247746</cx:pt>
          <cx:pt idx="2912">0.011770000000012715</cx:pt>
          <cx:pt idx="2913">0.0025899999999978718</cx:pt>
          <cx:pt idx="2914">0.011239999999986594</cx:pt>
          <cx:pt idx="2915">0.0060199999999781539</cx:pt>
          <cx:pt idx="2916">0.0048199999999951615</cx:pt>
          <cx:pt idx="2917">0.010730000000023665</cx:pt>
          <cx:pt idx="2918">0.0044100000000071304</cx:pt>
          <cx:pt idx="2919">0.012490000000013879</cx:pt>
          <cx:pt idx="2920">0.0037599999999997635</cx:pt>
          <cx:pt idx="2921">0.011379999999974189</cx:pt>
          <cx:pt idx="2922">0.006470000000035725</cx:pt>
          <cx:pt idx="2923">0.0093299999999771899</cx:pt>
          <cx:pt idx="2924">0.0076500000000123691</cx:pt>
          <cx:pt idx="2925">0.0096299999999587271</cx:pt>
          <cx:pt idx="2926">0.0095100000000343243</cx:pt>
          <cx:pt idx="2927">0.0088799999999764623</cx:pt>
          <cx:pt idx="2928">0.0096000000000344698</cx:pt>
          <cx:pt idx="2929">0.0071199999999862484</cx:pt>
          <cx:pt idx="2930">0.013379999999983738</cx:pt>
          <cx:pt idx="2931">0.0074799999999868305</cx:pt>
          <cx:pt idx="2932">0.0073900000000435284</cx:pt>
          <cx:pt idx="2933">0.0095699999999965257</cx:pt>
          <cx:pt idx="2934">0.0065199999999663305</cx:pt>
          <cx:pt idx="2935">0.0096300000000155705</cx:pt>
          <cx:pt idx="2936">0.0081099999999878492</cx:pt>
          <cx:pt idx="2937">0.008399999999994634</cx:pt>
          <cx:pt idx="2938">0.010610000000042419</cx:pt>
          <cx:pt idx="2939">0.0061399999999594002</cx:pt>
          <cx:pt idx="2940">0.010700000000042564</cx:pt>
          <cx:pt idx="2941">0.0088799999999764623</cx:pt>
          <cx:pt idx="2942">0.0077800000000252112</cx:pt>
          <cx:pt idx="2943">0.0071799999999484498</cx:pt>
          <cx:pt idx="2944">0.011030000000005202</cx:pt>
          <cx:pt idx="2945">0.0077200000000061664</cx:pt>
          <cx:pt idx="2946">0.0094400000000405271</cx:pt>
          <cx:pt idx="2947">0.0077499999999872671</cx:pt>
          <cx:pt idx="2948">0.0067399999999793181</cx:pt>
          <cx:pt idx="2949">0.0084600000000136788</cx:pt>
          <cx:pt idx="2950">0.0059299999999780084</cx:pt>
          <cx:pt idx="2951">0.011360000000024684</cx:pt>
          <cx:pt idx="2952">0.0079499999999939064</cx:pt>
          <cx:pt idx="2953">0.0054599999999709325</cx:pt>
          <cx:pt idx="2954">0.011800000000050659</cx:pt>
          <cx:pt idx="2955">0.0067899999999667671</cx:pt>
          <cx:pt idx="2956">0.0078100000000063119</cx:pt>
          <cx:pt idx="2957">0.011570000000006075</cx:pt>
          <cx:pt idx="2958">0.0060500000000160981</cx:pt>
          <cx:pt idx="2959">0.011769999999955871</cx:pt>
          <cx:pt idx="2960">0.0058099999999967622</cx:pt>
          <cx:pt idx="2961">0.012310000000013588</cx:pt>
          <cx:pt idx="2962">0.0087900000000331602</cx:pt>
          <cx:pt idx="2963">0.0092999999999960892</cx:pt>
          <cx:pt idx="2964">0.0062899999999785905</cx:pt>
          <cx:pt idx="2965">0.013379999999983738</cx:pt>
          <cx:pt idx="2966">0.006880000000023756</cx:pt>
          <cx:pt idx="2967">0.011059999999986303</cx:pt>
          <cx:pt idx="2968">0.011169999999992797</cx:pt>
          <cx:pt idx="2969">0.0075700000000438195</cx:pt>
          <cx:pt idx="2970">0.011689999999987322</cx:pt>
          <cx:pt idx="2971">0.0088499999999953616</cx:pt>
          <cx:pt idx="2972">0.011349999999993088</cx:pt>
          <cx:pt idx="2973">0.012249999999994543</cx:pt>
          <cx:pt idx="2974">0.0069100000000048567</cx:pt>
          <cx:pt idx="2975">0.012940000000014606</cx:pt>
          <cx:pt idx="2976">0.0081099999999878492</cx:pt>
          <cx:pt idx="2977">0.0095600000000217733</cx:pt>
          <cx:pt idx="2978">0.014219999999966149</cx:pt>
          <cx:pt idx="2979">0.007060000000024047</cx:pt>
          <cx:pt idx="2980">0.011300000000005639</cx:pt>
          <cx:pt idx="2981">0.010580000000004475</cx:pt>
          <cx:pt idx="2982">0.011019999999973606</cx:pt>
          <cx:pt idx="2983">0.0097200000000157161</cx:pt>
          <cx:pt idx="2984">0.010609999999985575</cx:pt>
          <cx:pt idx="2985">0.0090599999999767533</cx:pt>
          <cx:pt idx="2986">0.012720000000001619</cx:pt>
          <cx:pt idx="2987">0.0063200000000165346</cx:pt>
          <cx:pt idx="2988">0.011059999999986303</cx:pt>
          <cx:pt idx="2989">0.012249999999994543</cx:pt>
          <cx:pt idx="2990">0.0061400000000162436</cx:pt>
          <cx:pt idx="2991">0.012780000000020664</cx:pt>
          <cx:pt idx="2992">0.010040000000003602</cx:pt>
          <cx:pt idx="2993">0.0056399999999712236</cx:pt>
          <cx:pt idx="2994">0.014029999999991105</cx:pt>
          <cx:pt idx="2995">0.0066800000000171167</cx:pt>
          <cx:pt idx="2996">0.0094199999999773354</cx:pt>
          <cx:pt idx="2997">0.010250000000041837</cx:pt>
          <cx:pt idx="2998">0.0073600000000055843</cx:pt>
          <cx:pt idx="2999">0.013440000000002783</cx:pt>
          <cx:pt idx="3000">0.0079599999999686588</cx:pt>
          <cx:pt idx="3001">0.012280000000032487</cx:pt>
          <cx:pt idx="3002">0.010069999999984702</cx:pt>
          <cx:pt idx="3003">0.010159999999984848</cx:pt>
          <cx:pt idx="3004">0.011509999999987031</cx:pt>
          <cx:pt idx="3005">0.013590000000021973</cx:pt>
          <cx:pt idx="3006">0.0079799999999750071</cx:pt>
          <cx:pt idx="3007">0.012429999999994834</cx:pt>
          <cx:pt idx="3008">0.011360000000024684</cx:pt>
          <cx:pt idx="3009">0.0099799999999845568</cx:pt>
          <cx:pt idx="3010">0.01490000000001146</cx:pt>
          <cx:pt idx="3011">0.0077499999999872671</cx:pt>
          <cx:pt idx="3012">0.0130500000000211</cx:pt>
          <cx:pt idx="3013">0.013320000000021537</cx:pt>
          <cx:pt idx="3014">0.0081699999999500506</cx:pt>
          <cx:pt idx="3015">0.013950000000022555</cx:pt>
          <cx:pt idx="3016">0.010460000000023228</cx:pt>
          <cx:pt idx="3017">0.0086699999999950705</cx:pt>
          <cx:pt idx="3018">0.017139999999983502</cx:pt>
          <cx:pt idx="3019">0.0088799999999764623</cx:pt>
          <cx:pt idx="3020">0.013230000000021391</cx:pt>
          <cx:pt idx="3021">0.014540000000010878</cx:pt>
          <cx:pt idx="3022">0.012159999999994398</cx:pt>
          <cx:pt idx="3023">0.013320000000021537</cx:pt>
          <cx:pt idx="3024">0.01239999999995689</cx:pt>
          <cx:pt idx="3025">0.011300000000005639</cx:pt>
          <cx:pt idx="3026">0.016870000000039909</cx:pt>
          <cx:pt idx="3027">0.0080699999999751526</cx:pt>
          <cx:pt idx="3028">0.013590000000021973</cx:pt>
          <cx:pt idx="3029">0.013379999999983738</cx:pt>
          <cx:pt idx="3030">0.0092999999999960892</cx:pt>
          <cx:pt idx="3031">0.014130000000022847</cx:pt>
          <cx:pt idx="3032">0.013469999999983884</cx:pt>
          <cx:pt idx="3033">0.010549999999966531</cx:pt>
          <cx:pt idx="3034">0.014480000000048676</cx:pt>
          <cx:pt idx="3035">0.011149999999986449</cx:pt>
          <cx:pt idx="3036">0.010909999999967113</cx:pt>
          <cx:pt idx="3037">0.012600000000020373</cx:pt>
          <cx:pt idx="3038">0.008170000000006894</cx:pt>
          <cx:pt idx="3039">0.016689999999982774</cx:pt>
          <cx:pt idx="3040">0.0063499999999976353</cx:pt>
          <cx:pt idx="3041">0.011950000000013006</cx:pt>
          <cx:pt idx="3042">0.012040000000013151</cx:pt>
          <cx:pt idx="3043">0.0071800000000052933</cx:pt>
          <cx:pt idx="3044">0.0096599999999966712</cx:pt>
          <cx:pt idx="3045">0.013319999999964693</cx:pt>
          <cx:pt idx="3046">0.0070900000000051477</cx:pt>
          <cx:pt idx="3047">0.0088200000000142609</cx:pt>
          <cx:pt idx="3048">0.0092399999999770444</cx:pt>
          <cx:pt idx="3049">0.0099500000000034561</cx:pt>
          <cx:pt idx="3050">0.010940000000005057</cx:pt>
          <cx:pt idx="3051">0.0056000000000153705</cx:pt>
          <cx:pt idx="3052">0.010229999999978645</cx:pt>
          <cx:pt idx="3053">0.011410000000012133</cx:pt>
          <cx:pt idx="3054">0.0047700000000077125</cx:pt>
          <cx:pt idx="3055">0.012690000000020518</cx:pt>
          <cx:pt idx="3056">0.0072799999999801912</cx:pt>
          <cx:pt idx="3057">0.0062300000000163891</cx:pt>
          <cx:pt idx="3058">0.013319999999964693</cx:pt>
          <cx:pt idx="3059">0.004909999999995307</cx:pt>
          <cx:pt idx="3060">0.012310000000013588</cx:pt>
          <cx:pt idx="3061">0.010280000000022937</cx:pt>
          <cx:pt idx="3062">0.0082299999999690954</cx:pt>
          <cx:pt idx="3063">0.011030000000005202</cx:pt>
          <cx:pt idx="3064">0.0093500000000403816</cx:pt>
          <cx:pt idx="3065">0.0092099999999959437</cx:pt>
          <cx:pt idx="3066">0.011269999999967695</cx:pt>
          <cx:pt idx="3067">0.0072400000000243381</cx:pt>
          <cx:pt idx="3068">0.0091199999999957981</cx:pt>
          <cx:pt idx="3069">0.011300000000005639</cx:pt>
          <cx:pt idx="3070">0.0040500000000065484</cx:pt>
          <cx:pt idx="3071">0.014149999999972351</cx:pt>
          <cx:pt idx="3072">0.0076300000000060209</cx:pt>
          <cx:pt idx="3073">0.007569999999986976</cx:pt>
          <cx:pt idx="3074">0.011419999999986885</cx:pt>
          <cx:pt idx="3075">0.0060200000000349974</cx:pt>
          <cx:pt idx="3076">0.010819999999966967</cx:pt>
          <cx:pt idx="3077">0.010130000000003747</cx:pt>
          <cx:pt idx="3078">0.006650000000036016</cx:pt>
          <cx:pt idx="3079">0.011799999999993815</cx:pt>
          <cx:pt idx="3080">0.0058099999999967622</cx:pt>
          <cx:pt idx="3081">0.012339999999994689</cx:pt>
          <cx:pt idx="3082">0.0088499999999953616</cx:pt>
          <cx:pt idx="3083">0.0076599999999871216</cx:pt>
          <cx:pt idx="3084">0.0098000000000411092</cx:pt>
          <cx:pt idx="3085">0.010969999999986157</cx:pt>
          <cx:pt idx="3086">0.0058099999999967622</cx:pt>
          <cx:pt idx="3087">0.010850000000004911</cx:pt>
          <cx:pt idx="3088">0.009919999999965512</cx:pt>
          <cx:pt idx="3089">0.0064399999999977808</cx:pt>
          <cx:pt idx="3090">0.012870000000020809</cx:pt>
          <cx:pt idx="3091">0.0065900000000169712</cx:pt>
          <cx:pt idx="3092">0.010159999999984848</cx:pt>
          <cx:pt idx="3093">0.01132999999998674</cx:pt>
          <cx:pt idx="3094">0.007060000000024047</cx:pt>
          <cx:pt idx="3095">0.014689999999973224</cx:pt>
          <cx:pt idx="3096">0.007660000000043965</cx:pt>
          <cx:pt idx="3097">0.010699999999985721</cx:pt>
          <cx:pt idx="3098">0.014749999999992269</cx:pt>
          <cx:pt idx="3099">0.0084999999999695319</cx:pt>
          <cx:pt idx="3100">0.012400000000013733</cx:pt>
          <cx:pt idx="3101">0.011560000000031323</cx:pt>
          <cx:pt idx="3102">0.011649999999974625</cx:pt>
          <cx:pt idx="3103">0.010080000000016298</cx:pt>
          <cx:pt idx="3104">0.012389999999982138</cx:pt>
          <cx:pt idx="3105">0.010760000000004766</cx:pt>
          <cx:pt idx="3106">0.01183000000003176</cx:pt>
          <cx:pt idx="3107">0.0089399999999955071</cx:pt>
          <cx:pt idx="3108">0.012129999999956453</cx:pt>
          <cx:pt idx="3109">0.014100000000041746</cx:pt>
          <cx:pt idx="3110">0.0079599999999686588</cx:pt>
          <cx:pt idx="3111">0.015260000000012042</cx:pt>
          <cx:pt idx="3112">0.010960000000011405</cx:pt>
          <cx:pt idx="3113">0.0076899999999682223</cx:pt>
          <cx:pt idx="3114">0.018329999999991742</cx:pt>
          <cx:pt idx="3115">0.0082900000000449836</cx:pt>
          <cx:pt idx="3116">0.010869999999954416</cx:pt>
          <cx:pt idx="3117">0.012460000000032778</cx:pt>
          <cx:pt idx="3118">0.0084899999999947795</cx:pt>
          <cx:pt idx="3119">0.015019999999992706</cx:pt>
          <cx:pt idx="3120">0.0099299999999971078</cx:pt>
          <cx:pt idx="3121">0.012429999999994834</cx:pt>
          <cx:pt idx="3122">0.01079000000004271</cx:pt>
          <cx:pt idx="3123">0.010099999999965803</cx:pt>
          <cx:pt idx="3124">0.0130500000000211</cx:pt>
          <cx:pt idx="3125">0.011889999999993961</cx:pt>
          <cx:pt idx="3126">0.011629999999968277</cx:pt>
          <cx:pt idx="3127">0.0130500000000211</cx:pt>
          <cx:pt idx="3128">0.012130000000013297</cx:pt>
          <cx:pt idx="3129">0.0090900000000146974</cx:pt>
          <cx:pt idx="3130">0.014509999999972933</cx:pt>
          <cx:pt idx="3131">0.012459999999975935</cx:pt>
          <cx:pt idx="3132">0.0058999999999969077</cx:pt>
          <cx:pt idx="3133">0.016720000000020718</cx:pt>
          <cx:pt idx="3134">0.0090900000000146974</cx:pt>
          <cx:pt idx="3135">0.010850000000004911</cx:pt>
          <cx:pt idx="3136">0.012339999999994689</cx:pt>
          <cx:pt idx="3137">0.0083099999999944885</cx:pt>
          <cx:pt idx="3138">0.012789999999995416</cx:pt>
          <cx:pt idx="3139">0.0077400000000125146</cx:pt>
          <cx:pt idx="3140">0.012879999999995562</cx:pt>
          <cx:pt idx="3141">0.011059999999986303</cx:pt>
          <cx:pt idx="3142">0.0093800000000214823</cx:pt>
          <cx:pt idx="3143">0.010429999999985284</cx:pt>
          <cx:pt idx="3144">0.013800000000003365</cx:pt>
          <cx:pt idx="3145">0.0068600000000174077</cx:pt>
          <cx:pt idx="3146">0.01158999999995558</cx:pt>
          <cx:pt idx="3147">0.010730000000023665</cx:pt>
          <cx:pt idx="3148">0.0068200000000047112</cx:pt>
          <cx:pt idx="3149">0.012819999999976517</cx:pt>
          <cx:pt idx="3150">0.0098900000000412547</cx:pt>
          <cx:pt idx="3151">0.0083799999999882857</cx:pt>
          <cx:pt idx="3152">0.0099799999999845568</cx:pt>
          <cx:pt idx="3153">0.0079600000000255022</cx:pt>
          <cx:pt idx="3154">0.014029999999991105</cx:pt>
          <cx:pt idx="3155">0.0081999999999879947</cx:pt>
          <cx:pt idx="3156">0.009540000000015425</cx:pt>
          <cx:pt idx="3157">0.014180000000010295</cx:pt>
          <cx:pt idx="3158">0.0076899999999682223</cx:pt>
          <cx:pt idx="3159">0.011799999999993815</cx:pt>
          <cx:pt idx="3160">0.014040000000022701</cx:pt>
          <cx:pt idx="3161">0.007569999999986976</cx:pt>
          <cx:pt idx="3162">0.010159999999984848</cx:pt>
          <cx:pt idx="3163">0.011540000000024975</cx:pt>
          <cx:pt idx="3164">0.011500000000012278</cx:pt>
          <cx:pt idx="3165">0.0096899999999777719</cx:pt>
          <cx:pt idx="3166">0.011050000000011551</cx:pt>
          <cx:pt idx="3167">0.013980000000003656</cx:pt>
          <cx:pt idx="3168">0.01477999999997337</cx:pt>
          <cx:pt idx="3169">0.016450000000020282</cx:pt>
          <cx:pt idx="3170">0.22050999999999021</cx:pt>
          <cx:pt idx="3171">0.03915999999998121</cx:pt>
          <cx:pt idx="3172">0.0062300000000163891</cx:pt>
          <cx:pt idx="3173">0.013469999999983884</cx:pt>
          <cx:pt idx="3174">0.0020600000000285945</cx:pt>
          <cx:pt idx="3175">0.0095600000000217733</cx:pt>
          <cx:pt idx="3176">0.0097499999999968168</cx:pt>
          <cx:pt idx="3177">0.0053599999999960346</cx:pt>
          <cx:pt idx="3178">0.0072999999999865395</cx:pt>
          <cx:pt idx="3179">0.0048899999999889587</cx:pt>
          <cx:pt idx="3180">0.0091499999999768988</cx:pt>
          <cx:pt idx="3181">0.0027700000000550062</cx:pt>
          <cx:pt idx="3182">0.0070699999999987995</cx:pt>
          <cx:pt idx="3183">0.0074199999999677857</cx:pt>
          <cx:pt idx="3184">0.0082800000000133878</cx:pt>
          <cx:pt idx="3185">0.0034299999999802822</cx:pt>
          <cx:pt idx="3186">0.0089700000000334512</cx:pt>
          <cx:pt idx="3187">0.0076300000000060209</cx:pt>
          <cx:pt idx="3188">0.0031299999999987449</cx:pt>
          <cx:pt idx="3189">0.0096199999999839747</cx:pt>
          <cx:pt idx="3190">0.0075400000000058753</cx:pt>
          <cx:pt idx="3191">0.0050400000000081491</cx:pt>
          <cx:pt idx="3192">0.0090599999999767533</cx:pt>
          <cx:pt idx="3193">0.0058399999999778629</cx:pt>
          <cx:pt idx="3194">0.0094799999999963802</cx:pt>
          <cx:pt idx="3195">0.0060500000000160981</cx:pt>
          <cx:pt idx="3196">0.0076900000000250657</cx:pt>
          <cx:pt idx="3197">0.011259999999992942</cx:pt>
          <cx:pt idx="3198">0.0049199999999700594</cx:pt>
          <cx:pt idx="3199">0.0069100000000048567</cx:pt>
          <cx:pt idx="3200">0.011690000000044165</cx:pt>
          <cx:pt idx="3201">0.0054499999999961801</cx:pt>
          <cx:pt idx="3202">0.0077499999999872671</cx:pt>
          <cx:pt idx="3203">0.010850000000004911</cx:pt>
          <cx:pt idx="3204">0.0051199999999766987</cx:pt>
          <cx:pt idx="3205">0.0090000000000145519</cx:pt>
          <cx:pt idx="3206">0.0084699999999884312</cx:pt>
          <cx:pt idx="3207">0.0077200000000061664</cx:pt>
          <cx:pt idx="3208">0.010310000000004038</cx:pt>
          <cx:pt idx="3209">0.0062599999999974898</cx:pt>
          <cx:pt idx="3210">0.013080000000002201</cx:pt>
          <cx:pt idx="3211">0.0071800000000052933</cx:pt>
          <cx:pt idx="3212">0.0070399999999608553</cx:pt>
          <cx:pt idx="3213">0.013700000000028467</cx:pt>
          <cx:pt idx="3214">0.0070999999999799002</cx:pt>
          <cx:pt idx="3215">0.0094700000000216278</cx:pt>
          <cx:pt idx="3216">0.013269999999977244</cx:pt>
          <cx:pt idx="3217">0.0053300000000149339</cx:pt>
          <cx:pt idx="3218">0.015919999999994161</cx:pt>
          <cx:pt idx="3219">0.0076000000000249202</cx:pt>
          <cx:pt idx="3220">0.012239999999962947</cx:pt>
          <cx:pt idx="3221">0.010260000000016589</cx:pt>
          <cx:pt idx="3222">0.011410000000012133</cx:pt>
          <cx:pt idx="3223">0.0092999999999960892</cx:pt>
          <cx:pt idx="3224">0.014869999999973516</cx:pt>
          <cx:pt idx="3225">0.0083200000000260843</cx:pt>
          <cx:pt idx="3226">0.013379999999983738</cx:pt>
          <cx:pt idx="3227">0.013230000000021391</cx:pt>
          <cx:pt idx="3228">0.0092999999999960892</cx:pt>
          <cx:pt idx="3229">0.015550000000018827</cx:pt>
          <cx:pt idx="3230">0.010400000000004184</cx:pt>
          <cx:pt idx="3231">0.014009999999984757</cx:pt>
          <cx:pt idx="3232">0.0093899999999962347</cx:pt>
          <cx:pt idx="3233">0.0086099999999760257</cx:pt>
          <cx:pt idx="3234">0.014340000000004238</cx:pt>
          <cx:pt idx="3235">0.0088499999999953616</cx:pt>
          <cx:pt idx="3236">0.0099500000000034561</cx:pt>
          <cx:pt idx="3237">0.017290000000002692</cx:pt>
          <cx:pt idx="3238">0.0084899999999947795</cx:pt>
          <cx:pt idx="3239">0.01386000000002241</cx:pt>
          <cx:pt idx="3240">0.015019999999992706</cx:pt>
          <cx:pt idx="3241">0.012159999999994398</cx:pt>
          <cx:pt idx="3242">0.014189999999985048</cx:pt>
          <cx:pt idx="3243">0.015399999999999636</cx:pt>
          <cx:pt idx="3244">0.011660000000006221</cx:pt>
          <cx:pt idx="3245">0.016270000000019991</cx:pt>
          <cx:pt idx="3246">0.012369999999975789</cx:pt>
          <cx:pt idx="3247">0.014330000000029486</cx:pt>
          <cx:pt idx="3248">0.0160900000000197</cx:pt>
          <cx:pt idx="3249">0.0084699999999884312</cx:pt>
          <cx:pt idx="3250">0.017429999999990287</cx:pt>
          <cx:pt idx="3251">0.013770000000022264</cx:pt>
          <cx:pt idx="3252">0.011619999999993524</cx:pt>
          <cx:pt idx="3253">0.016599999999982629</cx:pt>
          <cx:pt idx="3254">0.013149999999995998</cx:pt>
          <cx:pt idx="3255">0.014630000000011023</cx:pt>
          <cx:pt idx="3256">0.015850000000000364</cx:pt>
          <cx:pt idx="3257">0.012879999999995562</cx:pt>
          <cx:pt idx="3258">0.019459999999980937</cx:pt>
          <cx:pt idx="3259">0.013140000000021246</cx:pt>
          <cx:pt idx="3260">0.018899999999973716</cx:pt>
          <cx:pt idx="3261">0.016150000000038744</cx:pt>
          <cx:pt idx="3262">0.016390000000001237</cx:pt>
          <cx:pt idx="3263">0.015349999999955344</cx:pt>
          <cx:pt idx="3264">0.019519999999999982</cx:pt>
          <cx:pt idx="3265">0.01267000000001417</cx:pt>
          <cx:pt idx="3266">0.018000000000029104</cx:pt>
          <cx:pt idx="3267">0.017099999999970805</cx:pt>
          <cx:pt idx="3268">0.015109999999992851</cx:pt>
          <cx:pt idx="3269">0.01827000000002954</cx:pt>
          <cx:pt idx="3270">0.016359999999963293</cx:pt>
          <cx:pt idx="3271">0.018540000000029977</cx:pt>
          <cx:pt idx="3272">0.018210000000010496</cx:pt>
          <cx:pt idx="3273">0.012579999999957181</cx:pt>
          <cx:pt idx="3274">0.021720000000016171</cx:pt>
          <cx:pt idx="3275">0.012760000000014315</cx:pt>
          <cx:pt idx="3276">0.016480000000001382</cx:pt>
          <cx:pt idx="3277">0.018799999999998818</cx:pt>
          <cx:pt idx="3278">0.013269999999977244</cx:pt>
          <cx:pt idx="3279">0.01946000000003778</cx:pt>
          <cx:pt idx="3280">0.013769999999965421</cx:pt>
          <cx:pt idx="3281">0.018650000000036471</cx:pt>
          <cx:pt idx="3282">0.013199999999983447</cx:pt>
          <cx:pt idx="3283">0.018899999999973716</cx:pt>
          <cx:pt idx="3284">0.013920000000041455</cx:pt>
          <cx:pt idx="3285">0.01703999999995176</cx:pt>
          <cx:pt idx="3286">0.015410000000031232</cx:pt>
          <cx:pt idx="3287">0.013649999999984175</cx:pt>
          <cx:pt idx="3288">0.018540000000029977</cx:pt>
          <cx:pt idx="3289">0.010130000000003747</cx:pt>
          <cx:pt idx="3290">0.020889999999951669</cx:pt>
          <cx:pt idx="3291">0.011420000000043729</cx:pt>
          <cx:pt idx="3292">0.013759999999990669</cx:pt>
          <cx:pt idx="3293">0.017139999999983502</cx:pt>
          <cx:pt idx="3294">0.011300000000005639</cx:pt>
          <cx:pt idx="3295">0.014299999999991542</cx:pt>
          <cx:pt idx="3296">0.014960000000030504</cx:pt>
          <cx:pt idx="3297">0.012639999999976226</cx:pt>
          <cx:pt idx="3298">0.017069999999989705</cx:pt>
          <cx:pt idx="3299">0.011270000000024538</cx:pt>
          <cx:pt idx="3300">0.017079999999964457</cx:pt>
          <cx:pt idx="3301">0.01186000000001286</cx:pt>
          <cx:pt idx="3302">0.015230000000030941</cx:pt>
          <cx:pt idx="3303">0.012159999999994398</cx:pt>
          <cx:pt idx="3304">0.016750000000001819</cx:pt>
          <cx:pt idx="3305">0.0077400000000125146</cx:pt>
          <cx:pt idx="3306">0.01573999999999387</cx:pt>
          <cx:pt idx="3307">0.013319999999964693</cx:pt>
          <cx:pt idx="3308">0.010130000000003747</cx:pt>
          <cx:pt idx="3309">0.01586000000003196</cx:pt>
          <cx:pt idx="3310">0.010729999999966822</cx:pt>
          <cx:pt idx="3311">0.01371000000000322</cx:pt>
          <cx:pt idx="3312">0.011889999999993961</cx:pt>
          <cx:pt idx="3313">0.0092400000000338878</cx:pt>
          <cx:pt idx="3314">0.013879999999971915</cx:pt>
          <cx:pt idx="3315">0.0096000000000344698</cx:pt>
          <cx:pt idx="3316">0.011679999999955726</cx:pt>
          <cx:pt idx="3317">0.012910000000033506</cx:pt>
          <cx:pt idx="3318">0.0095599999999649299</cx:pt>
          <cx:pt idx="3319">0.01163000000002512</cx:pt>
          <cx:pt idx="3320">0.013260000000002492</cx:pt>
          <cx:pt idx="3321">0.0098600000000033106</cx:pt>
          <cx:pt idx="3322">0.009360000000015134</cx:pt>
          <cx:pt idx="3323">0.014579999999966731</cx:pt>
          <cx:pt idx="3324">0.0085200000000327236</cx:pt>
          <cx:pt idx="3325">0.012630000000001473</cx:pt>
          <cx:pt idx="3326">0.0092699999999581451</cx:pt>
          <cx:pt idx="3327">0.010520000000042273</cx:pt>
          <cx:pt idx="3328">0.01373999999998432</cx:pt>
          <cx:pt idx="3329">0.0076300000000060209</cx:pt>
          <cx:pt idx="3330">0.015559999999993579</cx:pt>
          <cx:pt idx="3331">0.008579999999994925</cx:pt>
          <cx:pt idx="3332">0.011059999999986303</cx:pt>
          <cx:pt idx="3333">0.013410000000021682</cx:pt>
          <cx:pt idx="3334">0.0095099999999774809</cx:pt>
          <cx:pt idx="3335">0.0096199999999839747</cx:pt>
          <cx:pt idx="3336">0.014750000000049113</cx:pt>
          <cx:pt idx="3337">0.0089499999999702595</cx:pt>
          <cx:pt idx="3338">0.013530000000002929</cx:pt>
          <cx:pt idx="3339">0.010310000000004038</cx:pt>
          <cx:pt idx="3340">0.014540000000010878</cx:pt>
          <cx:pt idx="3341">0.0094499999999584361</cx:pt>
          <cx:pt idx="3342">0.0096500000000219188</cx:pt>
          <cx:pt idx="3343">0.0094500000000152795</cx:pt>
          <cx:pt idx="3344">0.011619999999993524</cx:pt>
          <cx:pt idx="3345">0.004860000000007858</cx:pt>
          <cx:pt idx="3346">0.013949999999965712</cx:pt>
          <cx:pt idx="3347">0.0083100000000513319</cx:pt>
          <cx:pt idx="3348">0.0059399999999527608</cx:pt>
          <cx:pt idx="3349">0.013910000000009859</cx:pt>
          <cx:pt idx="3350">0.0081099999999878492</cx:pt>
          <cx:pt idx="3351">0.0085200000000327236</cx:pt>
          <cx:pt idx="3352">0.010909999999967113</cx:pt>
          <cx:pt idx="3353">0.0071500000000241926</cx:pt>
          <cx:pt idx="3354">0.012069999999994252</cx:pt>
          <cx:pt idx="3355">0.0069199999999796091</cx:pt>
          <cx:pt idx="3356">0.0090900000000146974</cx:pt>
          <cx:pt idx="3357">0.013559999999984029</cx:pt>
          <cx:pt idx="3358">0.0055700000000342698</cx:pt>
          <cx:pt idx="3359">0.010400000000004184</cx:pt>
          <cx:pt idx="3360">0.012879999999995562</cx:pt>
          <cx:pt idx="3361">0.0063999999999850843</cx:pt>
          <cx:pt idx="3362">0.0081400000000257933</cx:pt>
          <cx:pt idx="3363">0.011499999999955435</cx:pt>
          <cx:pt idx="3364">0.0062000000000352884</cx:pt>
          <cx:pt idx="3365">0.0089699999999766078</cx:pt>
          <cx:pt idx="3366">0.0080500000000256478</cx:pt>
          <cx:pt idx="3367">0.0088499999999953616</cx:pt>
          <cx:pt idx="3368">0.0083700000000135333</cx:pt>
          <cx:pt idx="3369">0.0023899999999912325</cx:pt>
          <cx:pt idx="3370">0.014810000000011314</cx:pt>
          <cx:pt idx="3371">0.0053599999999960346</cx:pt>
          <cx:pt idx="3372">0.0033999999999991815</cx:pt>
          <cx:pt idx="3373">0.011739999999974771</cx:pt>
          <cx:pt idx="3374">0.0041499999999814463</cx:pt>
          <cx:pt idx="3375">0.0047400000000266118</cx:pt>
          <cx:pt idx="3376">0.0096500000000219188</cx:pt>
          <cx:pt idx="3377">0.0048599999999510146</cx:pt>
          <cx:pt idx="3378">0.0063800000000355794</cx:pt>
          <cx:pt idx="3379">0.0040500000000065484</cx:pt>
          <cx:pt idx="3380">0.0070900000000051477</cx:pt>
          <cx:pt idx="3381">0.0069199999999796091</cx:pt>
          <cx:pt idx="3382">0.0024700000000166256</cx:pt>
          <cx:pt idx="3383">0.0080199999999877036</cx:pt>
          <cx:pt idx="3384">0.007209999999986394</cx:pt>
          <cx:pt idx="3385">0</cx:pt>
          <cx:pt idx="3386">0.0076599999999871216</cx:pt>
          <cx:pt idx="3387">0.0071200000000430919</cx:pt>
          <cx:pt idx="3388">0.00056999999998197382</cx:pt>
          <cx:pt idx="3389">0.0074500000000057298</cx:pt>
          <cx:pt idx="3390">0.004680000000007567</cx:pt>
          <cx:pt idx="3391">0.0075999999999680767</cx:pt>
          <cx:pt idx="3392">0.0036600000000248656</cx:pt>
          <cx:pt idx="3393">0.005690000000015516</cx:pt>
          <cx:pt idx="3394">0.011179999999967549</cx:pt>
          <cx:pt idx="3395">0.0022700000000099863</cx:pt>
          <cx:pt idx="3396">0.0081000000000130967</cx:pt>
          <cx:pt idx="3397">0.010429999999985284</cx:pt>
          <cx:pt idx="3398">0.0025400000000104228</cx:pt>
          <cx:pt idx="3399">0.0080100000000129512</cx:pt>
          <cx:pt idx="3400">0.0092699999999581451</cx:pt>
          <cx:pt idx="3401">0.0070000000000050022</cx:pt>
          <cx:pt idx="3402">0.0061100000000351429</cx:pt>
          <cx:pt idx="3403">0.010789999999985866</cx:pt>
          <cx:pt idx="3404">0.0092399999999770444</cx:pt>
          <cx:pt idx="3405">0.0097200000000157161</cx:pt>
          <cx:pt idx="3406">0.0076900000000250657</cx:pt>
          <cx:pt idx="3407">0.012359999999944193</cx:pt>
          <cx:pt idx="3408">0.011180000000024393</cx:pt>
          <cx:pt idx="3409">0.0081400000000257933</cx:pt>
          <cx:pt idx="3410">0.018289999999979045</cx:pt>
          <cx:pt idx="3411">0.0088299999999890133</cx:pt>
          <cx:pt idx="3412">0.01067000000000462</cx:pt>
          <cx:pt idx="3413">0.015370000000018536</cx:pt>
          <cx:pt idx="3414">0.013440000000002783</cx:pt>
          <cx:pt idx="3415">0.013829999999984466</cx:pt>
          <cx:pt idx="3416">0.012999999999976808</cx:pt>
          <cx:pt idx="3417">0.014840000000049258</cx:pt>
          <cx:pt idx="3418">0.017099999999970805</cx:pt>
          <cx:pt idx="3419">0.013120000000014898</cx:pt>
          <cx:pt idx="3420">0.018919999999980064</cx:pt>
          <cx:pt idx="3421">0.015170000000011896</cx:pt>
          <cx:pt idx="3422">0.015859999999975116</cx:pt>
          <cx:pt idx="3423">0.016180000000019845</cx:pt>
          <cx:pt idx="3424">0.020199999999988449</cx:pt>
          <cx:pt idx="3425">0.014340000000004238</cx:pt>
          <cx:pt idx="3426">0.022050000000035652</cx:pt>
          <cx:pt idx="3427">0.019109999999955107</cx:pt>
          <cx:pt idx="3428">0.019700000000000273</cx:pt>
          <cx:pt idx="3429">0.022590000000036525</cx:pt>
          <cx:pt idx="3430">0.019429999999999836</cx:pt>
          <cx:pt idx="3431">0.023329999999987194</cx:pt>
          <cx:pt idx="3432">0.02253000000001748</cx:pt>
          <cx:pt idx="3433">0.019139999999993051</cx:pt>
          <cx:pt idx="3434">0.02544999999997799</cx:pt>
          <cx:pt idx="3435">0.01931000000001859</cx:pt>
          <cx:pt idx="3436">0.019249999999999545</cx:pt>
          <cx:pt idx="3437">0.022919999999999163</cx:pt>
          <cx:pt idx="3438">0.015649999999993724</cx:pt>
          <cx:pt idx="3439">0.024850000000014916</cx:pt>
          <cx:pt idx="3440">0.015349999999955344</cx:pt>
          <cx:pt idx="3441">0.019220000000018445</cx:pt>
          <cx:pt idx="3442">0.0079000000000064574</cx:pt>
          <cx:pt idx="3443">0</cx:pt>
          <cx:pt idx="3444">0</cx:pt>
          <cx:pt idx="3445">0.0019699999999716056</cx:pt>
          <cx:pt idx="3446">0</cx:pt>
          <cx:pt idx="3447">0</cx:pt>
          <cx:pt idx="3448">0.00065000000000736691</cx:pt>
          <cx:pt idx="3449">0</cx:pt>
          <cx:pt idx="3450">0</cx:pt>
          <cx:pt idx="3451">0</cx:pt>
          <cx:pt idx="3452">0</cx:pt>
          <cx:pt idx="3453">0</cx:pt>
          <cx:pt idx="3454">0</cx:pt>
          <cx:pt idx="3455">0</cx:pt>
          <cx:pt idx="3456">0</cx:pt>
          <cx:pt idx="3457">0</cx:pt>
          <cx:pt idx="3458">0.0022700000000099863</cx:pt>
          <cx:pt idx="3459">0</cx:pt>
          <cx:pt idx="3460">0.00056999999998197382</cx:pt>
          <cx:pt idx="3461">0.0011599999999702959</cx:pt>
          <cx:pt idx="3462">0</cx:pt>
          <cx:pt idx="3463">0.0091500000000337423</cx:pt>
          <cx:pt idx="3464">0.013199999999983447</cx:pt>
          <cx:pt idx="3465">0.0059100000000285036</cx:pt>
          <cx:pt idx="3466">0.012929999999983011</cx:pt>
          <cx:pt idx="3467">0.0089100000000144064</cx:pt>
          <cx:pt idx="3468">0.010220000000003893</cx:pt>
          <cx:pt idx="3469">0.010459999999966385</cx:pt>
          <cx:pt idx="3470">0.00083999999998241037</cx:pt>
          <cx:pt idx="3471">0.012780000000020664</cx:pt>
          <cx:pt idx="3472">0.01267000000001417</cx:pt>
          <cx:pt idx="3473">0.0078100000000063119</cx:pt>
          <cx:pt idx="3474">0.022019999999997708</cx:pt>
          <cx:pt idx="3475">0.013350000000002638</cx:pt>
          <cx:pt idx="3476">0.014959999999973661</cx:pt>
          <cx:pt idx="3477">0.017940000000010059</cx:pt>
          <cx:pt idx="3478">0.014819999999986067</cx:pt>
          <cx:pt idx="3479">0.019900000000006912</cx:pt>
          <cx:pt idx="3480">0.011000000000024102</cx:pt>
          <cx:pt idx="3481">0.017519999999990432</cx:pt>
          <cx:pt idx="3482">0.013390000000015334</cx:pt>
          <cx:pt idx="3483">0.012540000000001328</cx:pt>
          <cx:pt idx="3484">0.016599999999982629</cx:pt>
          <cx:pt idx="3485">0.01589000000001306</cx:pt>
          <cx:pt idx="3486">0.011979999999994106</cx:pt>
          <cx:pt idx="3487">0.023509999999987485</cx:pt>
          <cx:pt idx="3488">0.023660000000006676</cx:pt>
          <cx:pt idx="3489">0.059370000000001255</cx:pt>
          <cx:pt idx="3490">0.35498000000001184</cx:pt>
          <cx:pt idx="3491">0.022499999999979536</cx:pt>
          <cx:pt idx="3492">0.019790000000000418</cx:pt>
          <cx:pt idx="3493">0.016570000000001528</cx:pt>
          <cx:pt idx="3494">0.015489999999999782</cx:pt>
          <cx:pt idx="3495">0.019909999999981665</cx:pt>
          <cx:pt idx="3496">0.01490000000001146</cx:pt>
          <cx:pt idx="3497">0.013649999999984175</cx:pt>
          <cx:pt idx="3498">0.022230000000035943</cx:pt>
          <cx:pt idx="3499">0.013149999999995998</cx:pt>
          <cx:pt idx="3500">0.014569999999991978</cx:pt>
          <cx:pt idx="3501">0.0079900000000066029</cx:pt>
          <cx:pt idx="3502">0.0072700000000054388</cx:pt>
          <cx:pt idx="3503">0.021430000000009386</cx:pt>
          <cx:pt idx="3504">0.013080000000002201</cx:pt>
          <cx:pt idx="3505">0.017409999999983938</cx:pt>
          <cx:pt idx="3506">0.015399999999999636</cx:pt>
          <cx:pt idx="3507">0.012609999999995125</cx:pt>
          <cx:pt idx="3508">0.01558999999997468</cx:pt>
          <cx:pt idx="3509">0.014000000000010004</cx:pt>
          <cx:pt idx="3510">0.010910000000023956</cx:pt>
          <cx:pt idx="3511">0.018030000000010205</cx:pt>
          <cx:pt idx="3512">0.014070000000003802</cx:pt>
          <cx:pt idx="3513">0.012279999999975644</cx:pt>
          <cx:pt idx="3514">0.020109999999988304</cx:pt>
          <cx:pt idx="3515">0.014099999999984902</cx:pt>
          <cx:pt idx="3516">0.01424000000002934</cx:pt>
          <cx:pt idx="3517">0.018010000000003856</cx:pt>
          <cx:pt idx="3518">0.013730000000009568</cx:pt>
          <cx:pt idx="3519">0.015049999999973807</cx:pt>
          <cx:pt idx="3520">0.014790000000004966</cx:pt>
          <cx:pt idx="3521">0.015229999999974098</cx:pt>
          <cx:pt idx="3522">0.019990000000007058</cx:pt>
          <cx:pt idx="3523">0.011950000000013006</cx:pt>
          <cx:pt idx="3524">0.018090000000029249</cx:pt>
          <cx:pt idx="3525">0.019819999999981519</cx:pt>
          <cx:pt idx="3526">0.014040000000022701</cx:pt>
          <cx:pt idx="3527">0.016269999999963147</cx:pt>
          <cx:pt idx="3528">0.018540000000029977</cx:pt>
          <cx:pt idx="3529">0.013350000000002638</cx:pt>
          <cx:pt idx="3530">0.016509999999982483</cx:pt>
          <cx:pt idx="3531">0.013440000000002783</cx:pt>
          <cx:pt idx="3532">0.014810000000011314</cx:pt>
          <cx:pt idx="3533">0.017529999999965185</cx:pt>
          <cx:pt idx="3534">0.010730000000023665</cx:pt>
          <cx:pt idx="3535">0.017879999999991014</cx:pt>
          <cx:pt idx="3536">0.01477999999997337</cx:pt>
          <cx:pt idx="3537">0.012430000000051677</cx:pt>
          <cx:pt idx="3538">0.017399999999952342</cx:pt>
          <cx:pt idx="3539">0.013380000000040582</cx:pt>
          <cx:pt idx="3540">0.012789999999995416</cx:pt>
          <cx:pt idx="3541">0.016570000000001528</cx:pt>
          <cx:pt idx="3542">0.011320000000011987</cx:pt>
          <cx:pt idx="3543">0.018389999999953943</cx:pt>
          <cx:pt idx="3544">0.013080000000002201</cx:pt>
          <cx:pt idx="3545">0.015379999999993288</cx:pt>
          <cx:pt idx="3546">0.015290000000049986</cx:pt>
          <cx:pt idx="3547">0.013530000000002929</cx:pt>
          <cx:pt idx="3548">0.014809999999954471</cx:pt>
          <cx:pt idx="3549">0.017200000000002547</cx:pt>
          <cx:pt idx="3550">0.0098900000000412547</cx:pt>
          <cx:pt idx="3551">0.014899999999954616</cx:pt>
          <cx:pt idx="3552">0.015800000000012915</cx:pt>
          <cx:pt idx="3553">0.012010000000003629</cx:pt>
          <cx:pt idx="3554">0.017670000000009622</cx:pt>
          <cx:pt idx="3555">0.010279999999994516</cx:pt>
          <cx:pt idx="3556">0.017230000000012069</cx:pt>
          <cx:pt idx="3557">0.014039999999994279</cx:pt>
          <cx:pt idx="3558">0.011319999999983565</cx:pt>
          <cx:pt idx="3559">0.018900000000002137</cx:pt>
          <cx:pt idx="3560">0.010930000000001883</cx:pt>
          <cx:pt idx="3561">0.0099900000000161526</cx:pt>
          <cx:pt idx="3562">0.015789999999981319</cx:pt>
          <cx:pt idx="3563">0.008530000000007476</cx:pt>
          <cx:pt idx="3564">0.01393999999999096</cx:pt>
          <cx:pt idx="3565">0.012609999999995125</cx:pt>
          <cx:pt idx="3566">0.012430000000023256</cx:pt>
          <cx:pt idx="3567">0.014119999999991251</cx:pt>
          <cx:pt idx="3568">0.013830000000012888</cx:pt>
          <cx:pt idx="3569">0.012669999999985748</cx:pt>
          <cx:pt idx="3570">0.020499999999998408</cx:pt>
          <cx:pt idx="3571">0.011950000000013006</cx:pt>
          <cx:pt idx="3572">0.016189999999994598</cx:pt>
          <cx:pt idx="3573">0.016739999999998645</cx:pt>
          <cx:pt idx="3574">0.014009999999984757</cx:pt>
          <cx:pt idx="3575">0.015110000000021273</cx:pt>
          <cx:pt idx="3576">0.015709999999984348</cx:pt>
          <cx:pt idx="3577">0.011110000000002174</cx:pt>
          <cx:pt idx="3578">0.014669999999995298</cx:pt>
          <cx:pt idx="3579">0.0077100000000029922</cx:pt>
          <cx:pt idx="3580">0.018059999999991305</cx:pt>
          <cx:pt idx="3581">0.0084700000000168529</cx:pt>
          <cx:pt idx="3582">0.01322999999999297</cx:pt>
          <cx:pt idx="3583">0.016510000000010905</cx:pt>
          <cx:pt idx="3584">0.011089999999995825</cx:pt>
          <cx:pt idx="3585">0.014209999999991396</cx:pt>
          <cx:pt idx="3586">0.014610000000004675</cx:pt>
          <cx:pt idx="3587">0.016570000000001528</cx:pt>
          <cx:pt idx="3588">0.010400000000004184</cx:pt>
          <cx:pt idx="3589">0.017580000000009477</cx:pt>
          <cx:pt idx="3590">0.013559999999984029</cx:pt>
          <cx:pt idx="3591">0.017519999999990432</cx:pt>
          <cx:pt idx="3592">0.011450000000024829</cx:pt>
          <cx:pt idx="3593">0.016599999999982629</cx:pt>
          <cx:pt idx="3594">0.015590000000003101</cx:pt>
          <cx:pt idx="3595">0.0099800000000129785</cx:pt>
          <cx:pt idx="3596">0.017339999999990141</cx:pt>
          <cx:pt idx="3597">0.012699999999995271</cx:pt>
          <cx:pt idx="3598">0.013949999999994134</cx:pt>
          <cx:pt idx="3599">0.015970000000010032</cx:pt>
          <cx:pt idx="3600">0.012969999999995707</cx:pt>
          <cx:pt idx="3601">0.017549999999999955</cx:pt>
          <cx:pt idx="3602">0.011290000000002465</cx:pt>
          <cx:pt idx="3603">0.014610000000004675</cx:pt>
          <cx:pt idx="3604">0.018529999999998381</cx:pt>
          <cx:pt idx="3605">0.011149999999986449</cx:pt>
          <cx:pt idx="3606">0.016060000000010177</cx:pt>
          <cx:pt idx="3607">0.014820000000014488</cx:pt>
          <cx:pt idx="3608">0.014419999999972788</cx:pt>
          <cx:pt idx="3609">0.01290000000000191</cx:pt>
          <cx:pt idx="3610">0.015950000000003683</cx:pt>
          <cx:pt idx="3611">0.011680000000012569</cx:pt>
          <cx:pt idx="3612">0.01541000000000281</cx:pt>
          <cx:pt idx="3613">0.011799999999993815</cx:pt>
          <cx:pt idx="3614">0.015940000000000509</cx:pt>
          <cx:pt idx="3615">0.01470000000000482</cx:pt>
          <cx:pt idx="3616">0.0075999999999964984</cx:pt>
          <cx:pt idx="3617">0.016689999999982774</cx:pt>
          <cx:pt idx="3618">0.0095300000000122509</cx:pt>
          <cx:pt idx="3619">0.011830000000003338</cx:pt>
          <cx:pt idx="3620">0.014669999999995298</cx:pt>
          <cx:pt idx="3621">0.0099500000000034561</cx:pt>
          <cx:pt idx="3622">0.016040000000003829</cx:pt>
          <cx:pt idx="3623">0.0092300000000022919</cx:pt>
          <cx:pt idx="3624">0.011660000000006221</cx:pt>
          <cx:pt idx="3625">0.015819999999990841</cx:pt>
          <cx:pt idx="3626">0.0080199999999877036</cx:pt>
          <cx:pt idx="3627">0.012310000000013588</cx:pt>
          <cx:pt idx="3628">0.013319999999993115</cx:pt>
          <cx:pt idx="3629">0.011200000000002319</cx:pt>
          <cx:pt idx="3630">0.011300000000005639</cx:pt>
          <cx:pt idx="3631">0.016089999999991278</cx:pt>
          <cx:pt idx="3632">0.010459999999994807</cx:pt>
          <cx:pt idx="3633">0.015200000000021419</cx:pt>
          <cx:pt idx="3634">0.010279999999994516</cx:pt>
          <cx:pt idx="3635">0.013469999999983884</cx:pt>
          <cx:pt idx="3636">0.013329999999996289</cx:pt>
          <cx:pt idx="3637">0.0098300000000222099</cx:pt>
          <cx:pt idx="3638">0.015799999999984493</cx:pt>
          <cx:pt idx="3639">0.012010000000003629</cx:pt>
          <cx:pt idx="3640">0.010130000000003747</cx:pt>
          <cx:pt idx="3641">0.014360000000010587</cx:pt>
          <cx:pt idx="3642">0.0092999999999960892</cx:pt>
          <cx:pt idx="3643">0.015709999999984348</cx:pt>
          <cx:pt idx="3644">0.0084300000000041564</cx:pt>
          <cx:pt idx="3645">0.01186000000001286</cx:pt>
          <cx:pt idx="3646">0.015889999999984639</cx:pt>
          <cx:pt idx="3647">0.0096200000000123964</cx:pt>
          <cx:pt idx="3648">0.014250000000004093</cx:pt>
          <cx:pt idx="3649">0.015799999999984493</cx:pt>
          <cx:pt idx="3650">0.012720000000001619</cx:pt>
          <cx:pt idx="3651">0.011950000000013006</cx:pt>
          <cx:pt idx="3652">0.015590000000003101</cx:pt>
          <cx:pt idx="3653">0.013019999999983156</cx:pt>
          <cx:pt idx="3654">0.015080000000011751</cx:pt>
          <cx:pt idx="3655">0.011799999999993815</cx:pt>
          <cx:pt idx="3656">0.013859999999993988</cx:pt>
          <cx:pt idx="3657">0.014399999999994861</cx:pt>
          <cx:pt idx="3658">0.0099800000000129785</cx:pt>
          <cx:pt idx="3659">0.017139999999983502</cx:pt>
          <cx:pt idx="3660">0.013290000000012014</cx:pt>
          <cx:pt idx="3661">0.011830000000003338</cx:pt>
          <cx:pt idx="3662">0.015439999999983911</cx:pt>
          <cx:pt idx="3663">0.012390000000010559</cx:pt>
          <cx:pt idx="3664">0.014129999999994425</cx:pt>
          <cx:pt idx="3665">0.014309999999994716</cx:pt>
          <cx:pt idx="3666">0.0098300000000222099</cx:pt>
          <cx:pt idx="3667">0.019700000000000273</cx:pt>
          <cx:pt idx="3668">0.0098399999999969623</cx:pt>
          <cx:pt idx="3669">0.015909999999990987</cx:pt>
          <cx:pt idx="3670">0.017490000000009331</cx:pt>
          <cx:pt idx="3671">0.0083199999999976626</cx:pt>
          <cx:pt idx="3672">0.011619999999993524</cx:pt>
          <cx:pt idx="3673">0.01419000000001347</cx:pt>
          <cx:pt idx="3674">0.007089999999976726</cx:pt>
          <cx:pt idx="3675">0.014960000000002083</cx:pt>
          <cx:pt idx="3676">0.010010000000022501</cx:pt>
          <cx:pt idx="3677">0.013149999999995998</cx:pt>
          <cx:pt idx="3678">0.01290000000000191</cx:pt>
          <cx:pt idx="3679">0.0097199999999872944</cx:pt>
          <cx:pt idx="3680">0.015170000000011896</cx:pt>
          <cx:pt idx="3681">0.012569999999982429</cx:pt>
          <cx:pt idx="3682">0.0099900000000161526</cx:pt>
          <cx:pt idx="3683">0.017129999999980328</cx:pt>
          <cx:pt idx="3684">0.011950000000013006</cx:pt>
          <cx:pt idx="3685">0.010459999999994807</cx:pt>
          <cx:pt idx="3686">0.01895999999999276</cx:pt>
          <cx:pt idx="3687">0.0067600000000140881</cx:pt>
          <cx:pt idx="3688">0.017139999999983502</cx:pt>
          <cx:pt idx="3689">0.011060000000014725</cx:pt>
          <cx:pt idx="3690">0.012370000000004211</cx:pt>
          <cx:pt idx="3691">0.016649999999998499</cx:pt>
          <cx:pt idx="3692">0.010379999999997835</cx:pt>
          <cx:pt idx="3693">0.015050000000002228</cx:pt>
          <cx:pt idx="3694">0.016269999999991569</cx:pt>
          <cx:pt idx="3695">0.008880000000004884</cx:pt>
          <cx:pt idx="3696">0.015999999999991132</cx:pt>
          <cx:pt idx="3697">0.014039999999994279</cx:pt>
          <cx:pt idx="3698">0.011270000000024538</cx:pt>
          <cx:pt idx="3699">0.016179999999991423</cx:pt>
          <cx:pt idx="3700">0.011200000000002319</cx:pt>
          <cx:pt idx="3701">0.01622000000000412</cx:pt>
          <cx:pt idx="3702">0.012929999999983011</cx:pt>
          <cx:pt idx="3703">0.010760000000004766</cx:pt>
          <cx:pt idx="3704">0.014870000000001937</cx:pt>
          <cx:pt idx="3705">0.011619999999993524</cx:pt>
          <cx:pt idx="3706">0.0094500000000152795</cx:pt>
          <cx:pt idx="3707">0.019429999999999836</cx:pt>
          <cx:pt idx="3708">0.010609999999985575</cx:pt>
          <cx:pt idx="3709">0.015950000000003683</cx:pt>
          <cx:pt idx="3710">0.014749999999992269</cx:pt>
          <cx:pt idx="3711">0.013230000000021391</cx:pt>
          <cx:pt idx="3712">0.015999999999991132</cx:pt>
          <cx:pt idx="3713">0.012550000000004502</cx:pt>
          <cx:pt idx="3714">0.012849999999986039</cx:pt>
          <cx:pt idx="3715">0.015370000000018536</cx:pt>
          <cx:pt idx="3716">0.0089399999999955071</cx:pt>
          <cx:pt idx="3717">0.015109999999992851</cx:pt>
          <cx:pt idx="3718">0.013800000000003365</cx:pt>
          <cx:pt idx="3719">0.0072399999999959164</cx:pt>
          <cx:pt idx="3720">0.015649999999993724</cx:pt>
          <cx:pt idx="3721">0.011300000000005639</cx:pt>
          <cx:pt idx="3722">0.012660000000010996</cx:pt>
          <cx:pt idx="3723">0.012100000000003774</cx:pt>
          <cx:pt idx="3724">0.01003999999997518</cx:pt>
          <cx:pt idx="3725">0.015560000000022001</cx:pt>
          <cx:pt idx="3726">0.007569999999986976</cx:pt>
          <cx:pt idx="3727">0.010909999999995534</cx:pt>
          <cx:pt idx="3728">0.01442000000000121</cx:pt>
          <cx:pt idx="3729">0.0069799999999986539</cx:pt>
          <cx:pt idx="3730">0.012280000000004065</cx:pt>
          <cx:pt idx="3731">0.013910000000009859</cx:pt>
          <cx:pt idx="3732">0.010819999999995389</cx:pt>
          <cx:pt idx="3733">0.01132999999998674</cx:pt>
          <cx:pt idx="3734">0.013140000000021246</cx:pt>
          <cx:pt idx="3735">0.010699999999985721</cx:pt>
          <cx:pt idx="3736">0.013350000000002638</cx:pt>
          <cx:pt idx="3737">0.0089100000000144064</cx:pt>
          <cx:pt idx="3738">0.013170000000002346</cx:pt>
          <cx:pt idx="3739">0.013829999999984466</cx:pt>
          <cx:pt idx="3740">0.0086100000000044474</cx:pt>
          <cx:pt idx="3741">0.018210000000010496</cx:pt>
          <cx:pt idx="3742">0.011209999999977072</cx:pt>
          <cx:pt idx="3743">0.0098000000000126875</cx:pt>
          <cx:pt idx="3744">0.013859999999993988</cx:pt>
          <cx:pt idx="3745">0.011269999999996116</cx:pt>
          <cx:pt idx="3746">0.01290000000000191</cx:pt>
          <cx:pt idx="3747">0.010940000000005057</cx:pt>
          <cx:pt idx="3748">0.012220000000013442</cx:pt>
          <cx:pt idx="3749">0.014359999999982165</cx:pt>
          <cx:pt idx="3750">0.0094200000000057571</cx:pt>
          <cx:pt idx="3751">0.013470000000012305</cx:pt>
          <cx:pt idx="3752">0.013769999999993843</cx:pt>
          <cx:pt idx="3753">0.010369999999994661</cx:pt>
          <cx:pt idx="3754">0.01132999999998674</cx:pt>
          <cx:pt idx="3755">0.014600000000001501</cx:pt>
          <cx:pt idx="3756">0.0097400000000220643</cx:pt>
          <cx:pt idx="3757">0.015019999999992706</cx:pt>
          <cx:pt idx="3758">0.010079999999987876</cx:pt>
          <cx:pt idx="3759">0.014010000000013179</cx:pt>
          <cx:pt idx="3760">0.013289999999983593</cx:pt>
          <cx:pt idx="3761">0.009590000000002874</cx:pt>
          <cx:pt idx="3762">0.017110000000002401</cx:pt>
          <cx:pt idx="3763">0.012249999999994543</cx:pt>
          <cx:pt idx="3764">0.010040000000003602</cx:pt>
          <cx:pt idx="3765">0.017470000000002983</cx:pt>
          <cx:pt idx="3766">0.0097100000000125419</cx:pt>
          <cx:pt idx="3767">0.010459999999994807</cx:pt>
          <cx:pt idx="3768">0.014719999999982747</cx:pt>
          <cx:pt idx="3769">0.009540000000015425</cx:pt>
          <cx:pt idx="3770">0.015440000000012333</cx:pt>
          <cx:pt idx="3771">0.0099799999999845568</cx:pt>
          <cx:pt idx="3772">0.016390000000001237</cx:pt>
          <cx:pt idx="3773">0.013830000000012888</cx:pt>
          <cx:pt idx="3774">0.012879999999995562</cx:pt>
          <cx:pt idx="3775">0.013440000000002783</cx:pt>
          <cx:pt idx="3776">0.017820000000000391</cx:pt>
          <cx:pt idx="3777">0.0081099999999878492</cx:pt>
          <cx:pt idx="3778">0.019069999999999254</cx:pt>
          <cx:pt idx="3779">0.014330000000001064</cx:pt>
          <cx:pt idx="3780">0.013830000000012888</cx:pt>
          <cx:pt idx="3781">0.015079999999983329</cx:pt>
          <cx:pt idx="3782">0.0092700000000149885</cx:pt>
          <cx:pt idx="3783">0.013379999999983738</cx:pt>
          <cx:pt idx="3784">0.012159999999994398</cx:pt>
          <cx:pt idx="3785">0.0087900000000047385</cx:pt>
          <cx:pt idx="3786">0.016750000000001819</cx:pt>
          <cx:pt idx="3787">0.0099000000000160071</cx:pt>
          <cx:pt idx="3788">0.01089999999999236</cx:pt>
          <cx:pt idx="3789">0.016989999999992733</cx:pt>
          <cx:pt idx="3790">0.0083199999999976626</cx:pt>
          <cx:pt idx="3791">0.015170000000011896</cx:pt>
          <cx:pt idx="3792">0.012869999999992388</cx:pt>
          <cx:pt idx="3793">0.013650000000012597</cx:pt>
          <cx:pt idx="3794">0.015769999999974971</cx:pt>
          <cx:pt idx="3795">0.01779000000001929</cx:pt>
          <cx:pt idx="3796">0.014269999999982019</cx:pt>
          <cx:pt idx="3797">0.018420000000020309</cx:pt>
          <cx:pt idx="3798">0.010609999999985575</cx:pt>
          <cx:pt idx="3799">0.018390000000010787</cx:pt>
          <cx:pt idx="3800">0.016809999999992442</cx:pt>
          <cx:pt idx="3801">0.013110000000011723</cx:pt>
          <cx:pt idx="3802">0.018630000000001701</cx:pt>
          <cx:pt idx="3803">0.015050000000002228</cx:pt>
          <cx:pt idx="3804">0.014299999999991542</cx:pt>
          <cx:pt idx="3805">0.018869999999992615</cx:pt>
          <cx:pt idx="3806">0.01338000000001216</cx:pt>
          <cx:pt idx="3807">0.016899999999992588</cx:pt>
          <cx:pt idx="3808">0.015080000000011751</cx:pt>
          <cx:pt idx="3809">0.014179999999981874</cx:pt>
          <cx:pt idx="3810">0.019910000000010086</cx:pt>
          <cx:pt idx="3811">0.011120000000005348</cx:pt>
          <cx:pt idx="3812">0.016599999999982629</cx:pt>
          <cx:pt idx="3813">0.017279999999999518</cx:pt>
          <cx:pt idx="3814">0.013650000000012597</cx:pt>
          <cx:pt idx="3815">0.012159999999994398</cx:pt>
          <cx:pt idx="3816">0.020180000000010523</cx:pt>
          <cx:pt idx="3817">0.011079999999992651</cx:pt>
          <cx:pt idx="3818">0.018149999999991451</cx:pt>
          <cx:pt idx="3819">0.016420000000010759</cx:pt>
          <cx:pt idx="3820">0.014279999999985193</cx:pt>
          <cx:pt idx="3821">0.018270000000001119</cx:pt>
          <cx:pt idx="3822">0.011770000000012715</cx:pt>
          <cx:pt idx="3823">0.0216700000000003</cx:pt>
          <cx:pt idx="3824">0.014269999999982019</cx:pt>
          <cx:pt idx="3825">0.011650000000003047</cx:pt>
          <cx:pt idx="3826">0.02182000000001949</cx:pt>
          <cx:pt idx="3827">0.011650000000003047</cx:pt>
          <cx:pt idx="3828">0.014279999999985193</cx:pt>
          <cx:pt idx="3829">0.020229999999997972</cx:pt>
          <cx:pt idx="3830">0.011650000000003047</cx:pt>
          <cx:pt idx="3831">0.015800000000012915</cx:pt>
          <cx:pt idx="3832">0.016629999999992151</cx:pt>
          <cx:pt idx="3833">0.017670000000009622</cx:pt>
          <cx:pt idx="3834">0.013709999999974798</cx:pt>
          <cx:pt idx="3835">0.016010000000022728</cx:pt>
          <cx:pt idx="3836">0.012659999999982574</cx:pt>
          <cx:pt idx="3837">0.01541000000000281</cx:pt>
          <cx:pt idx="3838">0.012699999999995271</cx:pt>
          <cx:pt idx="3839">0.0145700000000204</cx:pt>
          <cx:pt idx="3840">0.016179999999991423</cx:pt>
          <cx:pt idx="3841">0.010879999999986012</cx:pt>
          <cx:pt idx="3842">0.017850000000009913</cx:pt>
          <cx:pt idx="3843">0.013980000000003656</cx:pt>
          <cx:pt idx="3844">0.011140000000011696</cx:pt>
          <cx:pt idx="3845">0.016689999999982774</cx:pt>
          <cx:pt idx="3846">0.011300000000005639</cx:pt>
          <cx:pt idx="3847">0.013980000000003656</cx:pt>
          <cx:pt idx="3848">0.017309999999980619</cx:pt>
          <cx:pt idx="3849">0.011650000000003047</cx:pt>
          <cx:pt idx="3850">0.014870000000001937</cx:pt>
          <cx:pt idx="3851">0.014460000000013906</cx:pt>
          <cx:pt idx="3852">0.015469999999993433</cx:pt>
          <cx:pt idx="3853">0.01290000000000191</cx:pt>
          <cx:pt idx="3854">0.014659999999992124</cx:pt>
          <cx:pt idx="3855">0.012550000000004502</cx:pt>
          <cx:pt idx="3856">0.01725999999999317</cx:pt>
          <cx:pt idx="3857">0.0092000000000211912</cx:pt>
          <cx:pt idx="3858">0.015140000000002374</cx:pt>
          <cx:pt idx="3859">0.016009999999994307</cx:pt>
          <cx:pt idx="3860">0.0081299999999941974</cx:pt>
          <cx:pt idx="3861">0.017200000000002547</cx:pt>
          <cx:pt idx="3862">0.010879999999986012</cx:pt>
          <cx:pt idx="3863">0.0099200000000223554</cx:pt>
          <cx:pt idx="3864">0.017019999999973834</cx:pt>
          <cx:pt idx="3865">0.011740000000003192</cx:pt>
          <cx:pt idx="3866">0.013800000000003365</cx:pt>
          <cx:pt idx="3867">0.014540000000010878</cx:pt>
          <cx:pt idx="3868">0.011149999999986449</cx:pt>
          <cx:pt idx="3869">0.017670000000009622</cx:pt>
          <cx:pt idx="3870">0.011120000000005348</cx:pt>
          <cx:pt idx="3871">0.014479999999991833</cx:pt>
          <cx:pt idx="3872">0.015469999999993433</cx:pt>
          <cx:pt idx="3873">0.013980000000003656</cx:pt>
          <cx:pt idx="3874">0.012630000000001473</cx:pt>
          <cx:pt idx="3875">0.016750000000001819</cx:pt>
          <cx:pt idx="3876">0.009180000000014843</cx:pt>
          <cx:pt idx="3877">0.013289999999983593</cx:pt>
          <cx:pt idx="3878">0.01419000000001347</cx:pt>
          <cx:pt idx="3879">0.011560000000002901</cx:pt>
          <cx:pt idx="3880">0.014579999999995152</cx:pt>
          <cx:pt idx="3881">0.010310000000004038</cx:pt>
          <cx:pt idx="3882">0.015999999999991132</cx:pt>
          <cx:pt idx="3883">0.012399999999985312</cx:pt>
          <cx:pt idx="3884">0.009540000000015425</cx:pt>
          <cx:pt idx="3885">0.016629999999992151</cx:pt>
          <cx:pt idx="3886">0.011590000000012424</cx:pt>
          <cx:pt idx="3887">0.0096800000000030195</cx:pt>
          <cx:pt idx="3888">0.019549999999981083</cx:pt>
          <cx:pt idx="3889">0.0078100000000063119</cx:pt>
          <cx:pt idx="3890">0.011509999999987031</cx:pt>
          <cx:pt idx="3891">0.0130500000000211</cx:pt>
          <cx:pt idx="3892">0.0082799999999849661</cx:pt>
          <cx:pt idx="3893">0.010610000000013997</cx:pt>
          <cx:pt idx="3894">0.010230000000007067</cx:pt>
          <cx:pt idx="3895">0.0097099999999841202</cx:pt>
          <cx:pt idx="3896">0.014250000000004093</cx:pt>
          <cx:pt idx="3897">0.0065500000000042746</cx:pt>
          <cx:pt idx="3898">0.013239999999996144</cx:pt>
          <cx:pt idx="3899">0.012810000000001764</cx:pt>
          <cx:pt idx="3900">0.0054900000000088767</cx:pt>
          <cx:pt idx="3901">0.017069999999989705</cx:pt>
          <cx:pt idx="3902">0.010459999999994807</cx:pt>
          <cx:pt idx="3903">0.0090000000000145519</cx:pt>
          <cx:pt idx="3904">0.015559999999993579</cx:pt>
          <cx:pt idx="3905">0.0090899999999862757</cx:pt>
          <cx:pt idx="3906">0.01018999999999437</cx:pt>
          <cx:pt idx="3907">0.014550000000014052</cx:pt>
          <cx:pt idx="3908">0.0079800000000034288</cx:pt>
          <cx:pt idx="3909">0.01371000000000322</cx:pt>
          <cx:pt idx="3910">0.010699999999985721</cx:pt>
          <cx:pt idx="3911">0.010369999999994661</cx:pt>
          <cx:pt idx="3912">0.016180000000019845</cx:pt>
          <cx:pt idx="3913">0.0068899999999985084</cx:pt>
          <cx:pt idx="3914">0.012219999999985021</cx:pt>
          <cx:pt idx="3915">0.016300000000001091</cx:pt>
          <cx:pt idx="3916">0.0042300000000068394</cx:pt>
          <cx:pt idx="3917">0.014100000000013324</cx:pt>
          <cx:pt idx="3918">0.01274999999998272</cx:pt>
          <cx:pt idx="3919">0.010230000000007067</cx:pt>
          <cx:pt idx="3920">0.012129999999984875</cx:pt>
          <cx:pt idx="3921">0.0091400000000021464</cx:pt>
          <cx:pt idx="3922">0.011750000000006366</cx:pt>
          <cx:pt idx="3923">0.011650000000003047</cx:pt>
          <cx:pt idx="3924">0.0073000000000149612</cx:pt>
          <cx:pt idx="3925">0.011739999999974771</cx:pt>
          <cx:pt idx="3926">0.010250000000013415</cx:pt>
          <cx:pt idx="3927">0.0090099999999893043</cx:pt>
          <cx:pt idx="3928">0.016540000000020427</cx:pt>
          <cx:pt idx="3929">0.0073599999999771626</cx:pt>
          <cx:pt idx="3930">0.009180000000014843</cx:pt>
          <cx:pt idx="3931">0.015140000000002374</cx:pt>
          <cx:pt idx="3932">0.0087299999999856936</cx:pt>
          <cx:pt idx="3933">0.011890000000022383</cx:pt>
          <cx:pt idx="3934">0.012219999999985021</cx:pt>
          <cx:pt idx="3935">0.009060000000005175</cx:pt>
          <cx:pt idx="3936">0.014540000000010878</cx:pt>
          <cx:pt idx="3937">0.0093899999999962347</cx:pt>
          <cx:pt idx="3938">0.012129999999984875</cx:pt>
          <cx:pt idx="3939">0.013409999999993261</cx:pt>
          <cx:pt idx="3940">0.0061699999999973443</cx:pt>
          <cx:pt idx="3941">0.015230000000002519</cx:pt>
          <cx:pt idx="3942">0.011950000000013006</cx:pt>
          <cx:pt idx="3943">0.0071199999999862484</cx:pt>
          <cx:pt idx="3944">0.015740000000022292</cx:pt>
          <cx:pt idx="3945">0.01018999999999437</cx:pt>
          <cx:pt idx="3946">0.0064700000000073032</cx:pt>
          <cx:pt idx="3947">0.014719999999982747</cx:pt>
          <cx:pt idx="3948">0.0056299999999964712</cx:pt>
          <cx:pt idx="3949">0.014010000000013179</cx:pt>
          <cx:pt idx="3950">0.0093300000000056116</cx:pt>
          <cx:pt idx="3951">0.011589999999984002</cx:pt>
          <cx:pt idx="3952">0.012490000000013879</cx:pt>
          <cx:pt idx="3953">0.0078000000000031378</cx:pt>
          <cx:pt idx="3954">0.0094499999999868578</cx:pt>
          <cx:pt idx="3955">0.013470000000012305</cx:pt>
          <cx:pt idx="3956">0.0054299999999898318</cx:pt>
          <cx:pt idx="3957">0.012689999999992096</cx:pt>
          <cx:pt idx="3958">0.010019999999997253</cx:pt>
          <cx:pt idx="3959">0.0098600000000033106</cx:pt>
          <cx:pt idx="3960">0.010520000000013852</cx:pt>
          <cx:pt idx="3961">0.010369999999994661</cx:pt>
          <cx:pt idx="3962">0.011950000000013006</cx:pt>
          <cx:pt idx="3963">0.012099999999975353</cx:pt>
          <cx:pt idx="3964">0.008880000000004884</cx:pt>
          <cx:pt idx="3965">0.014309999999994716</cx:pt>
          <cx:pt idx="3966">0.011110000000002174</cx:pt>
          <cx:pt idx="3967">0.0093300000000056116</cx:pt>
          <cx:pt idx="3968">0.016629999999992151</cx:pt>
          <cx:pt idx="3969">0.0082900000000165619</cx:pt>
          <cx:pt idx="3970">0.010909999999995534</cx:pt>
          <cx:pt idx="3971">0.016979999999989559</cx:pt>
          <cx:pt idx="3972">0.0084099999999978081</cx:pt>
          <cx:pt idx="3973">0.011890000000022383</cx:pt>
          <cx:pt idx="3974">0.01444999999998231</cx:pt>
          <cx:pt idx="3975">0.010019999999997253</cx:pt>
          <cx:pt idx="3976">0.016030000000000655</cx:pt>
          <cx:pt idx="3977">0.0082500000000038654</cx:pt>
          <cx:pt idx="3978">0.014399999999994861</cx:pt>
          <cx:pt idx="3979">0.016660000000001673</cx:pt>
          <cx:pt idx="3980">0.0058999999999969077</cx:pt>
          <cx:pt idx="3981">0.017820000000000391</cx:pt>
          <cx:pt idx="3982">0.012760000000014315</cx:pt>
          <cx:pt idx="3983">0.0092999999999960892</cx:pt>
          <cx:pt idx="3984">0.016739999999998645</cx:pt>
          <cx:pt idx="3985">0.011570000000006075</cx:pt>
          <cx:pt idx="3986">0.0094399999999836837</cx:pt>
          <cx:pt idx="3987">0.016430000000013933</cx:pt>
          <cx:pt idx="3988">0.010040000000003602</cx:pt>
          <cx:pt idx="3989">0.015649999999993724</cx:pt>
          <cx:pt idx="3990">0.010279999999994516</cx:pt>
          <cx:pt idx="3991">0.013620000000003074</cx:pt>
          <cx:pt idx="3992">0.015670000000000073</cx:pt>
          <cx:pt idx="3993">0.0082600000000070395</cx:pt>
          <cx:pt idx="3994">0.011799999999993815</cx:pt>
          <cx:pt idx="3995">0.01492999999999256</cx:pt>
          <cx:pt idx="3996">0.0050700000000176715</cx:pt>
          <cx:pt idx="3997">0.013679999999993697</cx:pt>
          <cx:pt idx="3998">0.012040000000013151</cx:pt>
          <cx:pt idx="3999">0.0066999999999950433</cx:pt>
          <cx:pt idx="4000">0.013409999999993261</cx:pt>
          <cx:pt idx="4001">0.004860000000007858</cx:pt>
          <cx:pt idx="4002">0.008049999999997226</cx:pt>
          <cx:pt idx="4003">0.010400000000004184</cx:pt>
          <cx:pt idx="4004">0.0059299999999780084</cx:pt>
          <cx:pt idx="4005">0.010520000000013852</cx:pt>
          <cx:pt idx="4006">0.0061699999999973443</cx:pt>
          <cx:pt idx="4007">0.0079000000000064574</cx:pt>
          <cx:pt idx="4008">0.015279999999989968</cx:pt>
          <cx:pt idx="4009">0.0049799999999891043</cx:pt>
          <cx:pt idx="4010">0.010970000000014579</cx:pt>
          <cx:pt idx="4011">0.010850000000004911</cx:pt>
          <cx:pt idx="4012">0.0074500000000057298</cx:pt>
          <cx:pt idx="4013">0.0085499999999854026</cx:pt>
          <cx:pt idx="4014">0.013620000000003074</cx:pt>
          <cx:pt idx="4015">0.0070599999999956253</cx:pt>
          <cx:pt idx="4016">0.011240000000015016</cx:pt>
          <cx:pt idx="4017">0.0099799999999845568</cx:pt>
          <cx:pt idx="4018">0.0084099999999978081</cx:pt>
          <cx:pt idx="4019">0.011830000000003338</cx:pt>
          <cx:pt idx="4020">0.0062300000000163891</cx:pt>
          <cx:pt idx="4021">0.012399999999985312</cx:pt>
          <cx:pt idx="4022">0.009109999999992624</cx:pt>
          <cx:pt idx="4023">0.0070100000000081764</cx:pt>
          <cx:pt idx="4024">0.015530000000012478</cx:pt>
          <cx:pt idx="4025">0.0057199999999966167</cx:pt>
          <cx:pt idx="4026">0.0090899999999862757</cx:pt>
          <cx:pt idx="4027">0.015199999999992997</cx:pt>
          <cx:pt idx="4028">0.0078600000000221826</cx:pt>
          <cx:pt idx="4029">0.012100000000003774</cx:pt>
          <cx:pt idx="4030">0.011979999999994106</cx:pt>
          <cx:pt idx="4031">0.0097199999999872944</cx:pt>
          <cx:pt idx="4032">0.012490000000013879</cx:pt>
          <cx:pt idx="4033">0.0099799999999845568</cx:pt>
          <cx:pt idx="4034">0.0090000000000145519</cx:pt>
          <cx:pt idx="4035">0.013620000000003074</cx:pt>
          <cx:pt idx="4036">0.0065599999999790271</cx:pt>
          <cx:pt idx="4037">0.013560000000012451</cx:pt>
          <cx:pt idx="4038">0.012219999999985021</cx:pt>
          <cx:pt idx="4039">0.0075100000000247746</cx:pt>
          <cx:pt idx="4040">0.01644999999999186</cx:pt>
          <cx:pt idx="4041">0.0093300000000056116</cx:pt>
          <cx:pt idx="4042">0.010549999999994952</cx:pt>
          <cx:pt idx="4043">0.013669999999990523</cx:pt>
          <cx:pt idx="4044">0.011330000000015161</cx:pt>
          <cx:pt idx="4045">0.013890000000003511</cx:pt>
          <cx:pt idx="4046">0.011649999999974625</cx:pt>
          <cx:pt idx="4047">0.010610000000013997</cx:pt>
          <cx:pt idx="4048">0.016269999999991569</cx:pt>
          <cx:pt idx="4049">0.0073000000000149612</cx:pt>
          <cx:pt idx="4050">0.015829999999994016</cx:pt>
          <cx:pt idx="4051">0.012779999999992242</cx:pt>
          <cx:pt idx="4052">0.01180999999999699</cx:pt>
          <cx:pt idx="4053">0.011080000000021073</cx:pt>
          <cx:pt idx="4054">0.016659999999973252</cx:pt>
          <cx:pt idx="4055">0.008350000000007185</cx:pt>
          <cx:pt idx="4056">0.013290000000012014</cx:pt>
          <cx:pt idx="4057">0.011049999999983129</cx:pt>
          <cx:pt idx="4058">0.010050000000006776</cx:pt>
          <cx:pt idx="4059">0.012990000000002055</cx:pt>
          <cx:pt idx="4060">0.0095699999999965257</cx:pt>
          <cx:pt idx="4061">0.014010000000013179</cx:pt>
          <cx:pt idx="4062">0.011499999999983856</cx:pt>
          <cx:pt idx="4063">0.0075999999999964984</cx:pt>
          <cx:pt idx="4064">0.016750000000001819</cx:pt>
          <cx:pt idx="4065">0.0093900000000246564</cx:pt>
          <cx:pt idx="4066">0.0097099999999841202</cx:pt>
          <cx:pt idx="4067">0.016060000000010177</cx:pt>
          <cx:pt idx="4068">0.0081399999999973716</cx:pt>
          <cx:pt idx="4069">0.013049999999992679</cx:pt>
          <cx:pt idx="4070">0.013859999999993988</cx:pt>
          <cx:pt idx="4071">0.011979999999994106</cx:pt>
          <cx:pt idx="4072">0.013230000000021391</cx:pt>
          <cx:pt idx="4073">0.011300000000005639</cx:pt>
          <cx:pt idx="4074">0.012759999999985894</cx:pt>
          <cx:pt idx="4075">0.01563999999999055</cx:pt>
          <cx:pt idx="4076">0.0068600000000174077</cx:pt>
          <cx:pt idx="4077">0.014989999999983183</cx:pt>
          <cx:pt idx="4078">0.0130500000000211</cx:pt>
          <cx:pt idx="4079">0.0085499999999854026</cx:pt>
          <cx:pt idx="4080">0.015620000000012624</cx:pt>
          <cx:pt idx="4081">0.01018999999999437</cx:pt>
          <cx:pt idx="4082">0.010109999999997399</cx:pt>
          <cx:pt idx="4083">0.013499999999993406</cx:pt>
          <cx:pt idx="4084">0.0095300000000122509</cx:pt>
          <cx:pt idx="4085">0.011629999999996699</cx:pt>
          <cx:pt idx="4086">0.011920000000003483</cx:pt>
          <cx:pt idx="4087">0.0077100000000029922</cx:pt>
          <cx:pt idx="4088">0.017499999999984084</cx:pt>
          <cx:pt idx="4089">0.0071499999999957708</cx:pt>
          <cx:pt idx="4090">0.012400000000013733</cx:pt>
          <cx:pt idx="4091">0.014070000000003802</cx:pt>
          <cx:pt idx="4092">0.0091699999999832471</cx:pt>
          <cx:pt idx="4093">0.011510000000015452</cx:pt>
          <cx:pt idx="4094">0.016059999999981756</cx:pt>
          <cx:pt idx="4095">0.0045599999999978991</cx:pt>
          <cx:pt idx="4096">0.01338000000001216</cx:pt>
          <cx:pt idx="4097">0.01300000000000523</cx:pt>
          <cx:pt idx="4098">0.0095599999999933516</cx:pt>
          <cx:pt idx="4099">0.012280000000004065</cx:pt>
          <cx:pt idx="4100">0.010310000000004038</cx:pt>
          <cx:pt idx="4101">0.01373999999998432</cx:pt>
          <cx:pt idx="4102">0.010940000000005057</cx:pt>
          <cx:pt idx="4103">0.0071800000000052933</cx:pt>
          <cx:pt idx="4104">0.018180000000000973</cx:pt>
          <cx:pt idx="4105">0.0090899999999862757</cx:pt>
          <cx:pt idx="4106">0.0081400000000257933</cx:pt>
          <cx:pt idx="4107">0.01715999999998985</cx:pt>
          <cx:pt idx="4108">0.0081099999999878492</cx:pt>
          <cx:pt idx="4109">0.011770000000012715</cx:pt>
          <cx:pt idx="4110">0.011509999999987031</cx:pt>
          <cx:pt idx="4111">0.0091400000000021464</cx:pt>
          <cx:pt idx="4112">0.011660000000006221</cx:pt>
          <cx:pt idx="4113">0.0072399999999959164</cx:pt>
          <cx:pt idx="4114">0.010340000000013561</cx:pt>
          <cx:pt idx="4115">0.013139999999992824</cx:pt>
          <cx:pt idx="4116">0.0061100000000067212</cx:pt>
          <cx:pt idx="4117">0.013859999999993988</cx:pt>
          <cx:pt idx="4118">0.013049999999992679</cx:pt>
          <cx:pt idx="4119">0.0055200000000183991</cx:pt>
          <cx:pt idx="4120">0.015940000000000509</cx:pt>
          <cx:pt idx="4121">0.010819999999995389</cx:pt>
          <cx:pt idx="4122">0.0097499999999968168</cx:pt>
          <cx:pt idx="4123">0.014209999999991396</cx:pt>
          <cx:pt idx="4124">0.01067000000000462</cx:pt>
          <cx:pt idx="4125">0.01251999999999498</cx:pt>
          <cx:pt idx="4126">0.012220000000013442</cx:pt>
          <cx:pt idx="4127">0.0087299999999856936</cx:pt>
          <cx:pt idx="4128">0.018030000000010205</cx:pt>
          <cx:pt idx="4129">0.0071199999999862484</cx:pt>
          <cx:pt idx="4130">0.013590000000021973</cx:pt>
          <cx:pt idx="4131">0.01454999999998563</cx:pt>
          <cx:pt idx="4132">0.0083099999999944885</cx:pt>
          <cx:pt idx="4133">0.011590000000012424</cx:pt>
          <cx:pt idx="4134">0.014819999999986067</cx:pt>
          <cx:pt idx="4135">0.0060500000000160981</cx:pt>
          <cx:pt idx="4136">0.014299999999991542</cx:pt>
          <cx:pt idx="4137">0.011650000000003047</cx:pt>
          <cx:pt idx="4138">0.010079999999987876</cx:pt>
          <cx:pt idx="4139">0.010810000000020636</cx:pt>
          <cx:pt idx="4140">0.0084399999999789088</cx:pt>
          <cx:pt idx="4141">0.012960000000020955</cx:pt>
          <cx:pt idx="4142">0.011659999999977799</cx:pt>
          <cx:pt idx="4143">0.0061900000000036925</cx:pt>
          <cx:pt idx="4144">0.013560000000012451</cx:pt>
          <cx:pt idx="4145">0.0072800000000086129</cx:pt>
          <cx:pt idx="4146">0.008579999999994925</cx:pt>
          <cx:pt idx="4147">0.014569999999991978</cx:pt>
          <cx:pt idx="4148">0.0067400000000077398</cx:pt>
          <cx:pt idx="4149">0.010220000000003893</cx:pt>
          <cx:pt idx="4150">0.013079999999973779</cx:pt>
          <cx:pt idx="4151">0.0098700000000064847</cx:pt>
          <cx:pt idx="4152">0.0098299999999937882</cx:pt>
          <cx:pt idx="4153">0.010550000000023374</cx:pt>
          <cx:pt idx="4154">0.010729999999995243</cx:pt>
          <cx:pt idx="4155">0.014340000000004238</cx:pt>
          <cx:pt idx="4156">0.007569999999986976</cx:pt>
          <cx:pt idx="4157">0.013319999999993115</cx:pt>
          <cx:pt idx="4158">0.0130500000000211</cx:pt>
          <cx:pt idx="4159">0.0054799999999772808</cx:pt>
          <cx:pt idx="4160">0.017110000000002401</cx:pt>
          <cx:pt idx="4161">0.0096599999999966712</cx:pt>
          <cx:pt idx="4162">0.0092700000000149885</cx:pt>
          <cx:pt idx="4163">0.012599999999991951</cx:pt>
          <cx:pt idx="4164">0.0083199999999976626</cx:pt>
          <cx:pt idx="4165">0.010369999999994661</cx:pt>
          <cx:pt idx="4166">0.010010000000022501</cx:pt>
          <cx:pt idx="4167">0.0075399999999774536</cx:pt>
          <cx:pt idx="4168">0.014600000000001501</cx:pt>
          <cx:pt idx="4169">0.006170000000025766</cx:pt>
          <cx:pt idx="4170">0.011299999999977217</cx:pt>
          <cx:pt idx="4171">0.014660000000020545</cx:pt>
          <cx:pt idx="4172">0.0072699999999770171</cx:pt>
          <cx:pt idx="4173">0.011750000000006366</cx:pt>
          <cx:pt idx="4174">0.012930000000011432</cx:pt>
          <cx:pt idx="4175">0.008049999999997226</cx:pt>
          <cx:pt idx="4176">0.012219999999985021</cx:pt>
          <cx:pt idx="4177">0.011200000000002319</cx:pt>
          <cx:pt idx="4178">0.01099999999999568</cx:pt>
          <cx:pt idx="4179">0.013500000000021828</cx:pt>
          <cx:pt idx="4180">0.0083400000000040109</cx:pt>
          <cx:pt idx="4181">0.01776999999998452</cx:pt>
          <cx:pt idx="4182">0.009770000000003165</cx:pt>
          <cx:pt idx="4183">0.007209999999986394</cx:pt>
          <cx:pt idx="4184">0.017350000000021737</cx:pt>
          <cx:pt idx="4185">0.0067300000000045657</cx:pt>
          <cx:pt idx="4186">0.0097199999999872944</cx:pt>
          <cx:pt idx="4187">0.014119999999991251</cx:pt>
          <cx:pt idx="4188">0.0065299999999979264</cx:pt>
          <cx:pt idx="4189">0.012250000000022965</cx:pt>
          <cx:pt idx="4190">0.007209999999986394</cx:pt>
          <cx:pt idx="4191">0.01148000000000593</cx:pt>
          <cx:pt idx="4192">0.01089999999999236</cx:pt>
          <cx:pt idx="4193">0.0089700000000050295</cx:pt>
          <cx:pt idx="4194">0.010819999999995389</cx:pt>
          <cx:pt idx="4195">0.012760000000014315</cx:pt>
          <cx:pt idx="4196">0.0043499999999880856</cx:pt>
          <cx:pt idx="4197">0.012990000000002055</cx:pt>
          <cx:pt idx="4198">0.013090000000005375</cx:pt>
          <cx:pt idx="4199">0.0076300000000060209</cx:pt>
          <cx:pt idx="4200">0.013790000000000191</cx:pt>
          <cx:pt idx="4201">0.010789999999985866</cx:pt>
          <cx:pt idx="4202">0.008530000000007476</cx:pt>
          <cx:pt idx="4203">0.011169999999992797</cx:pt>
          <cx:pt idx="4204">0.0089700000000050295</cx:pt>
          <cx:pt idx="4205">0.012730000000004793</cx:pt>
          <cx:pt idx="4206">0.010069999999984702</cx:pt>
          <cx:pt idx="4207">0.0070900000000051477</cx:pt>
          <cx:pt idx="4208">0.018149999999991451</cx:pt>
          <cx:pt idx="4209">0.003669999999999618</cx:pt>
          <cx:pt idx="4210">0.01138000000000261</cx:pt>
          <cx:pt idx="4211">0.016009999999994307</cx:pt>
          <cx:pt idx="4212">0.0071500000000241926</cx:pt>
          <cx:pt idx="4213">0.011269999999996116</cx:pt>
          <cx:pt idx="4214">0.014179999999981874</cx:pt>
          <cx:pt idx="4215">0.007060000000024047</cx:pt>
          <cx:pt idx="4216">0.014279999999985193</cx:pt>
          <cx:pt idx="4217">0.0086100000000044474</cx:pt>
          <cx:pt idx="4218">0.012399999999985312</cx:pt>
          <cx:pt idx="4219">0.014340000000004238</cx:pt>
          <cx:pt idx="4220">0.0054200000000150794</cx:pt>
          <cx:pt idx="4221">0.01170999999999367</cx:pt>
          <cx:pt idx="4222">0.0074799999999868305</cx:pt>
          <cx:pt idx="4223">0.0065900000000169712</cx:pt>
          <cx:pt idx="4224">0.014009999999984757</cx:pt>
          <cx:pt idx="4225">0.0057199999999966167</cx:pt>
          <cx:pt idx="4226">0.0068500000000142336</cx:pt>
          <cx:pt idx="4227">0.016160000000013497</cx:pt>
          <cx:pt idx="4228">0.0053599999999960346</cx:pt>
          <cx:pt idx="4229">0.010579999999976053</cx:pt>
          <cx:pt idx="4230">0.011530000000021801</cx:pt>
          <cx:pt idx="4231">0.0089700000000050295</cx:pt>
          <cx:pt idx="4232">0.011239999999986594</cx:pt>
          <cx:pt idx="4233">0.0093899999999962347</cx:pt>
          <cx:pt idx="4234">0.0092600000000118143</cx:pt>
          <cx:pt idx="4235">0.013890000000003511</cx:pt>
          <cx:pt idx="4236">0.0049199999999984811</cx:pt>
          <cx:pt idx="4237">0.012069999999994252</cx:pt>
          <cx:pt idx="4238">0.012010000000003629</cx:pt>
          <cx:pt idx="4239">0.0042599999999879401</cx:pt>
          <cx:pt idx="4240">0.014399999999994861</cx:pt>
          <cx:pt idx="4241">0.010490000000004329</cx:pt>
          <cx:pt idx="4242">0.0060799999999971988</cx:pt>
          <cx:pt idx="4243">0.01257000000001085</cx:pt>
          <cx:pt idx="4244">0.0088199999999858392</cx:pt>
          <cx:pt idx="4245">0.010140000000006921</cx:pt>
          <cx:pt idx="4246">0.0082500000000038654</cx:pt>
          <cx:pt idx="4247">0.0064700000000073032</cx:pt>
          <cx:pt idx="4248">0.014659999999992124</cx:pt>
          <cx:pt idx="4249">0.0043200000000069849</cx:pt>
          <cx:pt idx="4250">0.010320000000007212</cx:pt>
          <cx:pt idx="4251">0.011349999999993088</cx:pt>
          <cx:pt idx="4252">0.0058999999999969077</cx:pt>
          <cx:pt idx="4253">0.0081099999999878492</cx:pt>
          <cx:pt idx="4254">0.011710000000022092</cx:pt>
          <cx:pt idx="4255">0.0051899999999989177</cx:pt>
          <cx:pt idx="4256">0.010549999999994952</cx:pt>
          <cx:pt idx="4257">0.0093499999999835381</cx:pt>
          <cx:pt idx="4258">0.0072200000000179898</cx:pt>
          <cx:pt idx="4259">0.012389999999982138</cx:pt>
          <cx:pt idx="4260">0.0062900000000070122</cx:pt>
          <cx:pt idx="4261">0.010970000000014579</cx:pt>
          <cx:pt idx="4262">0.0087599999999952161</cx:pt>
          <cx:pt idx="4263">0.0048899999999889587</cx:pt>
          <cx:pt idx="4264">0.014010000000013179</cx:pt>
          <cx:pt idx="4265">0.008880000000004884</cx:pt>
          <cx:pt idx="4266">0.0047899999999856391</cx:pt>
          <cx:pt idx="4267">0.015500000000002956</cx:pt>
          <cx:pt idx="4268">0.0055700000000058481</cx:pt>
          <cx:pt idx="4269">0.0087699999999983902</cx:pt>
          <cx:pt idx="4270">0.012479999999982283</cx:pt>
          <cx:pt idx="4271">0.0058500000000094587</cx:pt>
          <cx:pt idx="4272">0.0098000000000126875</cx:pt>
          <cx:pt idx="4273">0.0096299999999871488</cx:pt>
          <cx:pt idx="4274">0.006580000000013797</cx:pt>
          <cx:pt idx="4275">0.011239999999986594</cx:pt>
          <cx:pt idx="4276">0.0033400000000085583</cx:pt>
          <cx:pt idx="4277">0.0086699999999950705</cx:pt>
          <cx:pt idx="4278">0.010699999999985721</cx:pt>
          <cx:pt idx="4279">0.0020800000000065211</cx:pt>
          <cx:pt idx="4280">0.01115000000001487</cx:pt>
          <cx:pt idx="4281">0.0067599999999856664</cx:pt>
          <cx:pt idx="4282">0.0035500000000183718</cx:pt>
          <cx:pt idx="4283">0.01132999999998674</cx:pt>
          <cx:pt idx="4284">0.0042899999999974625</cx:pt>
          <cx:pt idx="4285">0.0053300000000149339</cx:pt>
          <cx:pt idx="4286">0.010489999999975907</cx:pt>
          <cx:pt idx="4287">0.0021800000000098407</cx:pt>
          <cx:pt idx="4288">0.010909999999995534</cx:pt>
          <cx:pt idx="4289">0.0049700000000143518</cx:pt>
          <cx:pt idx="4290">0.0069799999999986539</cx:pt>
          <cx:pt idx="4291">0.0089099999999859847</cx:pt>
          <cx:pt idx="4292">0.0048299999999983356</cx:pt>
          <cx:pt idx="4293">0.0066400000000044201</cx:pt>
          <cx:pt idx="4294">0.012010000000003629</cx:pt>
          <cx:pt idx="4295">0.0018799999999998818</cx:pt>
          <cx:pt idx="4296">0.0097199999999872944</cx:pt>
          <cx:pt idx="4297">0.0079800000000034288</cx:pt>
          <cx:pt idx="4298">0.0043200000000069849</cx:pt>
          <cx:pt idx="4299">0.0090900000000146974</cx:pt>
          <cx:pt idx="4300">0.0051599999999893953</cx:pt>
          <cx:pt idx="4301">0.0077499999999872671</cx:pt>
          <cx:pt idx="4302">0.0065500000000042746</cx:pt>
          <cx:pt idx="4303">0.0062900000000070122</cx:pt>
          <cx:pt idx="4304">0.0096599999999966712</cx:pt>
          <cx:pt idx="4305">0.0064700000000073032</cx:pt>
          <cx:pt idx="4306">0.0040799999999876491</cx:pt>
          <cx:pt idx="4307">0.013800000000003365</cx:pt>
          <cx:pt idx="4308">0.0038399999999967349</cx:pt>
          <cx:pt idx="4309">0.0059600000000159525</cx:pt>
          <cx:pt idx="4310">0.010879999999986012</cx:pt>
          <cx:pt idx="4311">0.0055700000000058481</cx:pt>
          <cx:pt idx="4312">0.0080199999999877036</cx:pt>
          <cx:pt idx="4313">0.009660000000025093</cx:pt>
          <cx:pt idx="4314">0.0033599999999864849</cx:pt>
          <cx:pt idx="4315">0.010259999999988167</cx:pt>
          <cx:pt idx="4316">0.0059000000000253294</cx:pt>
          <cx:pt idx="4317">0.0069699999999954798</cx:pt>
          <cx:pt idx="4318">0.0097499999999968168</cx:pt>
          <cx:pt idx="4319">0.0019599999999968531</cx:pt>
          <cx:pt idx="4320">0.011920000000003483</cx:pt>
          <cx:pt idx="4321">0.008049999999997226</cx:pt>
          <cx:pt idx="4322">0.0025599999999883494</cx:pt>
          <cx:pt idx="4323">0.013440000000002783</cx:pt>
          <cx:pt idx="4324">0.0055200000000183991</cx:pt>
          <cx:pt idx="4325">0.0040799999999876491</cx:pt>
          <cx:pt idx="4326">0.012990000000002055</cx:pt>
          <cx:pt idx="4327">0.0050400000000081491</cx:pt>
          <cx:pt idx="4328">0.0092999999999960892</cx:pt>
          <cx:pt idx="4329">0.0086699999999950705</cx:pt>
          <cx:pt idx="4330">0.0040500000000065484</cx:pt>
          <cx:pt idx="4331">0.0099299999999971078</cx:pt>
          <cx:pt idx="4332">0.0027399999999886404</cx:pt>
          <cx:pt idx="4333">0.0093899999999962347</cx:pt>
          <cx:pt idx="4334">0.012220000000013442</cx:pt>
          <cx:pt idx="4335">0.0028000000000076852</cx:pt>
          <cx:pt idx="4336">0.0089099999999859847</cx:pt>
          <cx:pt idx="4337">0.010940000000005057</cx:pt>
          <cx:pt idx="4338">0.003189999999989368</cx:pt>
          <cx:pt idx="4339">0.012930000000011432</cx:pt>
          <cx:pt idx="4340">0.008049999999997226</cx:pt>
          <cx:pt idx="4341">0.0049700000000143518</cx:pt>
          <cx:pt idx="4342">0.011829999999974916</cx:pt>
          <cx:pt idx="4343">0.0085600000000169985</cx:pt>
          <cx:pt idx="4344">0.0079000000000064574</cx:pt>
          <cx:pt idx="4345">0.012779999999992242</cx:pt>
          <cx:pt idx="4346">0.0076599999999871216</cx:pt>
          <cx:pt idx="4347">0.011920000000003483</cx:pt>
          <cx:pt idx="4348">0.0070300000000145246</cx:pt>
          <cx:pt idx="4349">0.0068299999999794636</cx:pt>
          <cx:pt idx="4350">0.0063800000000071577</cx:pt>
          <cx:pt idx="4351">0</cx:pt>
          <cx:pt idx="4352">0</cx:pt>
          <cx:pt idx="4353">0.0017300000000091131</cx:pt>
          <cx:pt idx="4354">0</cx:pt>
          <cx:pt idx="4355">0</cx:pt>
          <cx:pt idx="4356">0</cx:pt>
          <cx:pt idx="4357">0</cx:pt>
          <cx:pt idx="4358">0.00056000000000722139</cx:pt>
          <cx:pt idx="4359">0</cx:pt>
          <cx:pt idx="4360">0</cx:pt>
          <cx:pt idx="4361">0.00072000000000116415</cx:pt>
          <cx:pt idx="4362">0</cx:pt>
          <cx:pt idx="4363">0.002889999999979409</cx:pt>
          <cx:pt idx="4364">0</cx:pt>
          <cx:pt idx="4365">0</cx:pt>
          <cx:pt idx="4366">0.0056600000000059936</cx:pt>
          <cx:pt idx="4367">0.0034599999999898046</cx:pt>
          <cx:pt idx="4368">0.0088500000000237833</cx:pt>
          <cx:pt idx="4369">0.011499999999983856</cx:pt>
          <cx:pt idx="4370">0.0039999999999906777</cx:pt>
          <cx:pt idx="4371">0.0096200000000123964</cx:pt>
          <cx:pt idx="4372">0.0069799999999986539</cx:pt>
          <cx:pt idx="4373">0.005390000000005557</cx:pt>
          <cx:pt idx="4374">0.0061399999999878219</cx:pt>
          <cx:pt idx="4375">0.00092000000000780346</cx:pt>
          <cx:pt idx="4376">0.0059599999999875308</cx:pt>
          <cx:pt idx="4377">0.0084400000000073305</cx:pt>
          <cx:pt idx="4378">0.00047000000000707587</cx:pt>
          <cx:pt idx="4379">0.011149999999986449</cx:pt>
          <cx:pt idx="4380">0.010220000000003893</cx:pt>
          <cx:pt idx="4381">0.0051899999999989177</cx:pt>
          <cx:pt idx="4382">0.015940000000000509</cx:pt>
          <cx:pt idx="4383">0.0062000000000068667</cx:pt>
          <cx:pt idx="4384">0.0089100000000144064</cx:pt>
          <cx:pt idx="4385">0.013949999999994134</cx:pt>
          <cx:pt idx="4386">0.0048299999999983356</cx:pt>
          <cx:pt idx="4387">0.014209999999991396</cx:pt>
          <cx:pt idx="4388">0.0072499999999990905</cx:pt>
          <cx:pt idx="4389">0.010660000000001446</cx:pt>
          <cx:pt idx="4390">0.011899999999997135</cx:pt>
          <cx:pt idx="4391">0.0061300000000130694</cx:pt>
          <cx:pt idx="4392">0.01067000000000462</cx:pt>
          <cx:pt idx="4393">0.016189999999994598</cx:pt>
          <cx:pt idx="4394">0.0063099999999849388</cx:pt>
          <cx:pt idx="4395">0.014460000000013906</cx:pt>
          <cx:pt idx="4396">0.010969999999986157</cx:pt>
          <cx:pt idx="4397">0.0092099999999959437</cx:pt>
          <cx:pt idx="4398">0.017369999999999663</cx:pt>
          <cx:pt idx="4399">0.0079000000000064574</cx:pt>
          <cx:pt idx="4400">0.0090900000000146974</cx:pt>
          <cx:pt idx="4401">0.014780000000001792</cx:pt>
          <cx:pt idx="4402">0.0063199999999881129</cx:pt>
          <cx:pt idx="4403">0.01492999999999256</cx:pt>
          <cx:pt idx="4404">0.011290000000002465</cx:pt>
          <cx:pt idx="4405">0.0046200000000169439</cx:pt>
          <cx:pt idx="4406">0.017349999999993315</cx:pt>
          <cx:pt idx="4407">0.0071199999999862484</cx:pt>
          <cx:pt idx="4408">0.010340000000013561</cx:pt>
          <cx:pt idx="4409">0.01322999999999297</cx:pt>
          <cx:pt idx="4410">0.0097499999999968168</cx:pt>
          <cx:pt idx="4411">0.010400000000004184</cx:pt>
          <cx:pt idx="4412">0.014010000000013179</cx:pt>
          <cx:pt idx="4413">0.0083099999999944885</cx:pt>
          <cx:pt idx="4414">0.013859999999993988</cx:pt>
          <cx:pt idx="4415">0.010369999999994661</cx:pt>
          <cx:pt idx="4416">0.011420000000015307</cx:pt>
          <cx:pt idx="4417">0.012599999999991951</cx:pt>
          <cx:pt idx="4418">0.0071499999999957708</cx:pt>
          <cx:pt idx="4419">0.013620000000003074</cx:pt>
          <cx:pt idx="4420">0.012789999999995416</cx:pt>
          <cx:pt idx="4421">0.0056600000000059936</cx:pt>
          <cx:pt idx="4422">0.017050000000011778</cx:pt>
          <cx:pt idx="4423">0.0059599999999875308</cx:pt>
          <cx:pt idx="4424">0.0077499999999872671</cx:pt>
          <cx:pt idx="4425">0.014960000000002083</cx:pt>
          <cx:pt idx="4426">0.0059899999999970532</cx:pt>
          <cx:pt idx="4427">0.011470000000002756</cx:pt>
          <cx:pt idx="4428">0.011920000000003483</cx:pt>
          <cx:pt idx="4429">0.0087100000000077671</cx:pt>
          <cx:pt idx="4430">0.0099800000000129785</cx:pt>
          <cx:pt idx="4431">0.011179999999995971</cx:pt>
          <cx:pt idx="4432">0.0061599999999941701</cx:pt>
          <cx:pt idx="4433">0.012489999999985457</cx:pt>
          <cx:pt idx="4434">0.0099600000000066302</cx:pt>
          <cx:pt idx="4435">0.0071499999999957708</cx:pt>
          <cx:pt idx="4436">0.012400000000013733</cx:pt>
          <cx:pt idx="4437">0.0078900000000032833</cx:pt>
          <cx:pt idx="4438">0.011059999999986303</cx:pt>
          <cx:pt idx="4439">0.010070000000013124</cx:pt>
          <cx:pt idx="4440">0.005849999999981037</cx:pt>
          <cx:pt idx="4441">0.012960000000020955</cx:pt>
          <cx:pt idx="4442">0.0062299999999879674</cx:pt>
          <cx:pt idx="4443">0.0069100000000048567</cx:pt>
          <cx:pt idx="4444">0.013090000000005375</cx:pt>
          <cx:pt idx="4445">0.0072399999999959164</cx:pt>
          <cx:pt idx="4446">0.0072999999999865395</cx:pt>
          <cx:pt idx="4447">0.012490000000013879</cx:pt>
          <cx:pt idx="4448">0.0074199999999962074</cx:pt>
          <cx:pt idx="4449">0.0079499999999939064</cx:pt>
          <cx:pt idx="4450">0.0090000000000145519</cx:pt>
          <cx:pt idx="4451">0.0064099999999882584</cx:pt>
          <cx:pt idx="4452">0.011390000000005784</cx:pt>
          <cx:pt idx="4453">0.004019999999997026</cx:pt>
          <cx:pt idx="4454">0.0094499999999868578</cx:pt>
          <cx:pt idx="4455">0.0093800000000214823</cx:pt>
          <cx:pt idx="4456">0.0030699999999797001</cx:pt>
          <cx:pt idx="4457">0.010790000000014288</cx:pt>
          <cx:pt idx="4458">0.0070699999999987995</cx:pt>
          <cx:pt idx="4459">0.0035699999999962984</cx:pt>
          <cx:pt idx="4460">0.01115000000001487</cx:pt>
          <cx:pt idx="4461">0.0053599999999960346</cx:pt>
          <cx:pt idx="4462">0.0062899999999785905</cx:pt>
          <cx:pt idx="4463">0.0094500000000152795</cx:pt>
          <cx:pt idx="4464">0.003369999999989659</cx:pt>
          <cx:pt idx="4465">0.0087300000000141154</cx:pt>
          <cx:pt idx="4466">0.0057500000000061391</cx:pt>
          <cx:pt idx="4467">0.0058999999999969077</cx:pt>
          <cx:pt idx="4468">0.0088199999999858392</cx:pt>
          <cx:pt idx="4469">0.0035500000000183718</cx:pt>
          <cx:pt idx="4470">0.0071799999999768715</cx:pt>
          <cx:pt idx="4471">0.0093899999999962347</cx:pt>
          <cx:pt idx="4472">0.0018200000000092587</cx:pt>
          <cx:pt idx="4473">0.0087599999999952161</cx:pt>
          <cx:pt idx="4474">0.0073000000000149612</cx:pt>
          <cx:pt idx="4475">0.0018499999999903594</cx:pt>
          <cx:pt idx="4476">0.010009999999994079</cx:pt>
          <cx:pt idx="4477">0.0039400000000000546</cx:pt>
          <cx:pt idx="4478">0.0073900000000151067</cx:pt>
          <cx:pt idx="4479">0.0068200000000047112</cx:pt>
          <cx:pt idx="4480">0.0021500000000003183</cx:pt>
          <cx:pt idx="4481">0.011049999999983129</cx:pt>
          <cx:pt idx="4482">0.0045300000000167984</cx:pt>
          <cx:pt idx="4483">0.0033999999999991815</cx:pt>
          <cx:pt idx="4484">0.010909999999995534</cx:pt>
          <cx:pt idx="4485">0.0026499999999884949</cx:pt>
          <cx:pt idx="4486">0.0047100000000170894</cx:pt>
          <cx:pt idx="4487">0.010099999999994225</cx:pt>
          <cx:pt idx="4488">0.0033400000000085583</cx:pt>
          <cx:pt idx="4489">0.0060499999999876763</cx:pt>
          <cx:pt idx="4490">0.0079299999999875581</cx:pt>
          <cx:pt idx="4491">0.0047399999999981901</cx:pt>
          <cx:pt idx="4492">0.0089700000000050295</cx:pt>
          <cx:pt idx="4493">0.0014600000000086766</cx:pt>
          <cx:pt idx="4494">0.0075999999999964984</cx:pt>
          <cx:pt idx="4495">0.0079499999999939064</cx:pt>
          <cx:pt idx="4496">0</cx:pt>
          <cx:pt idx="4497">0.0095100000000059026</cx:pt>
          <cx:pt idx="4498">0.0050099999999986267</cx:pt>
          <cx:pt idx="4499">0.0017300000000091131</cx:pt>
          <cx:pt idx="4500">0.01018999999999437</cx:pt>
          <cx:pt idx="4501">0.0023500000000069576</cx:pt>
          <cx:pt idx="4502">0.0057799999999872398</cx:pt>
          <cx:pt idx="4503">0.0085899999999980992</cx:pt>
          <cx:pt idx="4504">0.00056000000000722139</cx:pt>
          <cx:pt idx="4505">0.01067000000000462</cx:pt>
          <cx:pt idx="4506">0.0029800000000079763</cx:pt>
          <cx:pt idx="4507">0.0052499999999895408</cx:pt>
          <cx:pt idx="4508">0.0093599999999867123</cx:pt>
          <cx:pt idx="4509">0.0035100000000056752</cx:pt>
          <cx:pt idx="4510">0.0047100000000170894</cx:pt>
          <cx:pt idx="4511">0.01203999999998473</cx:pt>
          <cx:pt idx="4512">0.00015000000001919034</cx:pt>
          <cx:pt idx="4513">0.0080199999999877036</cx:pt>
          <cx:pt idx="4514">0.0055700000000058481</cx:pt>
          <cx:pt idx="4515">0.0050699999999892498</cx:pt>
          <cx:pt idx="4516">0.008880000000004884</cx:pt>
          <cx:pt idx="4517">0.0011299999999891952</cx:pt>
          <cx:pt idx="4518">0.0097499999999968168</cx:pt>
          <cx:pt idx="4519">0.0062300000000163891</cx:pt>
          <cx:pt idx="4520">0.0036599999999964439</cx:pt>
          <cx:pt idx="4521">0.010070000000013124</cx:pt>
          <cx:pt idx="4522">0.0053699999999992087</cx:pt>
          <cx:pt idx="4523">0.0028299999999887859</cx:pt>
          <cx:pt idx="4524">0.012159999999994398</cx:pt>
          <cx:pt idx="4525">0.0029200000000173532</cx:pt>
          <cx:pt idx="4526">0.007689999999996644</cx:pt>
          <cx:pt idx="4527">0.0072999999999865395</cx:pt>
          <cx:pt idx="4528">0.0053599999999960346</cx:pt>
          <cx:pt idx="4529">0.0094799999999963802</cx:pt>
          <cx:pt idx="4530">0.0047100000000170894</cx:pt>
          <cx:pt idx="4531">0.0057799999999872398</cx:pt>
          <cx:pt idx="4532">0.010610000000013997</cx:pt>
          <cx:pt idx="4533">0.00099000000000160071</cx:pt>
          <cx:pt idx="4534">0.0090299999999956526</cx:pt>
          <cx:pt idx="4535">0.008399999999994634</cx:pt>
          <cx:pt idx="4536">0.0011299999999891952</cx:pt>
          <cx:pt idx="4537">0.0093900000000246564</cx:pt>
          <cx:pt idx="4538">0.0071199999999862484</cx:pt>
          <cx:pt idx="4539">0.004680000000007567</cx:pt>
          <cx:pt idx="4540">0.007869999999996935</cx:pt>
          <cx:pt idx="4541">0.0058099999999967622</cx:pt>
          <cx:pt idx="4542">0.0063499999999976353</cx:pt>
          <cx:pt idx="4543">0.0082500000000038654</cx:pt>
          <cx:pt idx="4544">0.0021800000000098407</cx:pt>
          <cx:pt idx="4545">0.011289999999974043</cx:pt>
          <cx:pt idx="4546">0.0023300000000006094</cx:pt>
          <cx:pt idx="4547">0.0052400000000147884</cx:pt>
          <cx:pt idx="4548">0.0094200000000057571</cx:pt>
          <cx:pt idx="4549">0.0041400000000066939</cx:pt>
          <cx:pt idx="4550">0.0059899999999970532</cx:pt>
          <cx:pt idx="4551">0.0096299999999871488</cx:pt>
          <cx:pt idx="4552">0.0013099999999894862</cx:pt>
          <cx:pt idx="4553">0.0094500000000152795</cx:pt>
          <cx:pt idx="4554">0.0048299999999983356</cx:pt>
          <cx:pt idx="4555">0.0054499999999961801</cx:pt>
          <cx:pt idx="4556">0.0083800000000167074</cx:pt>
          <cx:pt idx="4557">0.0033899999999960073</cx:pt>
          <cx:pt idx="4558">0.0086799999999982447</cx:pt>
          <cx:pt idx="4559">0.0074199999999962074</cx:pt>
          <cx:pt idx="4560">0.0020800000000065211</cx:pt>
          <cx:pt idx="4561">0.01084999999997649</cx:pt>
          <cx:pt idx="4562">0.0031900000000177897</cx:pt>
          <cx:pt idx="4563">0.0027100000000075397</cx:pt>
          <cx:pt idx="4564">0.010879999999986012</cx:pt>
          <cx:pt idx="4565">0.0024999999999977263</cx:pt>
          <cx:pt idx="4566">0.0062900000000070122</cx:pt>
          <cx:pt idx="4567">0.0065299999999979264</cx:pt>
          <cx:pt idx="4568">0.0036299999999869215</cx:pt>
          <cx:pt idx="4569">0.0090900000000146974</cx:pt>
          <cx:pt idx="4570">0.0027499999999918145</cx:pt>
          <cx:pt idx="4571">0.0064600000000041291</cx:pt>
          <cx:pt idx="4572">0.0085899999999980992</cx:pt>
          <cx:pt idx="4573">0.0001400000000160162</cx:pt>
          <cx:pt idx="4574">0.0078999999999780357</cx:pt>
          <cx:pt idx="4575">0.0075099999999963529</cx:pt>
          <cx:pt idx="4576">0</cx:pt>
          <cx:pt idx="4577">0.0097200000000157161</cx:pt>
          <cx:pt idx="4578">0.0022899999999879128</cx:pt>
          <cx:pt idx="4579">0.0024200000000007549</cx:pt>
          <cx:pt idx="4580">0.0090900000000146974</cx:pt>
          <cx:pt idx="4581">0.0016999999999995907</cx:pt>
          <cx:pt idx="4582">0.0059300000000064301</cx:pt>
          <cx:pt idx="4583">0.0081599999999752981</cx:pt>
          <cx:pt idx="4584">0.0011300000000176169</cx:pt>
          <cx:pt idx="4585">0.007339999999999236</cx:pt>
          <cx:pt idx="4586">0.0045299999999883767</cx:pt>
          <cx:pt idx="4587">0.0029200000000173532</cx:pt>
          <cx:pt idx="4588">0.0086099999999760257</cx:pt>
          <cx:pt idx="4589">0.0020300000000190721</cx:pt>
          <cx:pt idx="4590">0.0043499999999880856</cx:pt>
          <cx:pt idx="4591">0.0071800000000052933</cx:pt>
          <cx:pt idx="4592">0.00054000000000087311</cx:pt>
          <cx:pt idx="4593">0.0067300000000045657</cx:pt>
          <cx:pt idx="4594">0.0060499999999876763</cx:pt>
          <cx:pt idx="4595">0</cx:pt>
          <cx:pt idx="4596">0.0071200000000146701</cx:pt>
          <cx:pt idx="4597">0.0053699999999992087</cx:pt>
          <cx:pt idx="4598">0.00029999999998153726</cx:pt>
          <cx:pt idx="4599">0.0086100000000044474</cx:pt>
          <cx:pt idx="4600">0.0020800000000065211</cx:pt>
          <cx:pt idx="4601">0.0029900000000111504</cx:pt>
          <cx:pt idx="4602">0.0088799999999764623</cx:pt>
          <cx:pt idx="4603">0</cx:pt>
          <cx:pt idx="4604">0.0083100000000229102</cx:pt>
          <cx:pt idx="4605">0.0017299999999806914</cx:pt>
          <cx:pt idx="4606">0.0043500000000165073</cx:pt>
          <cx:pt idx="4607">0.0058699999999873853</cx:pt>
          <cx:pt idx="4608">0.0026799999999980173</cx:pt>
          <cx:pt idx="4609">0.0023900000000196542</cx:pt>
          <cx:pt idx="4610">0.0083399999999755892</cx:pt>
          <cx:pt idx="4611">0.00063000000000101863</cx:pt>
          <cx:pt idx="4612">0.0069100000000048567</cx:pt>
          <cx:pt idx="4613">0.0044699999999977535</cx:pt>
          <cx:pt idx="4614">0.0015500000000088221</cx:pt>
          <cx:pt idx="4615">0.0072999999999865395</cx:pt>
          <cx:pt idx="4616">0.0024800000000197997</cx:pt>
          <cx:pt idx="4617">0.0036599999999964439</cx:pt>
          <cx:pt idx="4618">0.0060799999999971988</cx:pt>
          <cx:pt idx="4619">0.0018499999999903594</cx:pt>
          <cx:pt idx="4620">0.0062300000000163891</cx:pt>
          <cx:pt idx="4621">0.0039600000000064028</cx:pt>
          <cx:pt idx="4622">0.00018000000000029104</cx:pt>
          <cx:pt idx="4623">0.0086699999999950705</cx:pt>
          <cx:pt idx="4624">0.00036000000000058208</cx:pt>
          <cx:pt idx="4625">0.0026000000000010459</cx:pt>
          <cx:pt idx="4626">0.0064299999999946067</cx:pt>
          <cx:pt idx="4627">0</cx:pt>
          <cx:pt idx="4628">0.0037599999999997635</cx:pt>
          <cx:pt idx="4629">0.0047999999999888132</cx:pt>
          <cx:pt idx="4630">0.00065000000000736691</cx:pt>
          <cx:pt idx="4631">0.0061100000000067212</cx:pt>
          <cx:pt idx="4632">0.00081000000000130967</cx:pt>
          <cx:pt idx="4633">0.0024399999999786814</cx:pt>
          <cx:pt idx="4634">0.0064700000000073032</cx:pt>
          <cx:pt idx="4635">0</cx:pt>
          <cx:pt idx="4636">0.0032700000000147611</cx:pt>
          <cx:pt idx="4637">0.0035499999999899501</cx:pt>
          <cx:pt idx="4638">0</cx:pt>
          <cx:pt idx="4639">0.0052799999999990632</cx:pt>
          <cx:pt idx="4640">0.0015799999999899228</cx:pt>
          <cx:pt idx="4641">0.00044000000002597517</cx:pt>
          <cx:pt idx="4642">0.0054299999999898318</cx:pt>
          <cx:pt idx="4643">0</cx:pt>
          <cx:pt idx="4644">0.0029800000000079763</cx:pt>
          <cx:pt idx="4645">0.0024699999999882039</cx:pt>
          <cx:pt idx="4646">0</cx:pt>
          <cx:pt idx="4647">0.0041699999999877946</cx:pt>
          <cx:pt idx="4648">0</cx:pt>
          <cx:pt idx="4649">0.0013399999999990087</cx:pt>
          <cx:pt idx="4650">0.0054900000000088767</cx:pt>
          <cx:pt idx="4651">0</cx:pt>
          <cx:pt idx="4652">0.00119000000000824</cx:pt>
          <cx:pt idx="4653">0.00070999999999799002</cx:pt>
          <cx:pt idx="4654">0</cx:pt>
          <cx:pt idx="4655">0.002299999999991087</cx:pt>
          <cx:pt idx="4656">0</cx:pt>
          <cx:pt idx="4657">0</cx:pt>
          <cx:pt idx="4658">0.0013399999999990087</cx:pt>
          <cx:pt idx="4659">0</cx:pt>
          <cx:pt idx="4660">0.00087000000002035449</cx:pt>
          <cx:pt idx="4661">0</cx:pt>
          <cx:pt idx="4662">0</cx:pt>
          <cx:pt idx="4663">0.0014299999999991542</cx:pt>
          <cx:pt idx="4664">0</cx:pt>
          <cx:pt idx="4665">0</cx:pt>
          <cx:pt idx="4666">0</cx:pt>
          <cx:pt idx="4667">0</cx:pt>
          <cx:pt idx="4668">0.00021000000000981345</cx:pt>
          <cx:pt idx="4669">0</cx:pt>
          <cx:pt idx="4670">0.0020900000000096952</cx:pt>
          <cx:pt idx="4671">0</cx:pt>
          <cx:pt idx="4672">0.0006499999999789452</cx:pt>
          <cx:pt idx="4673">0</cx:pt>
          <cx:pt idx="4674">0</cx:pt>
          <cx:pt idx="4675">0.0029900000000111504</cx:pt>
          <cx:pt idx="4676">0</cx:pt>
          <cx:pt idx="4677">0</cx:pt>
          <cx:pt idx="4678">0</cx:pt>
          <cx:pt idx="4679">0.00014999999999076863</cx:pt>
          <cx:pt idx="4680">0</cx:pt>
          <cx:pt idx="4681">0</cx:pt>
          <cx:pt idx="4682">0.0047100000000170894</cx:pt>
          <cx:pt idx="4683">0</cx:pt>
          <cx:pt idx="4684">0.0010800000000017462</cx:pt>
          <cx:pt idx="4685">0.0014299999999991542</cx:pt>
          <cx:pt idx="4686">0</cx:pt>
          <cx:pt idx="4687">0.0055099999999868032</cx:pt>
          <cx:pt idx="4688">0</cx:pt>
          <cx:pt idx="4689">0</cx:pt>
          <cx:pt idx="4690">0.0053000000000054115</cx:pt>
          <cx:pt idx="4691">0.0014099999999928059</cx:pt>
          <cx:pt idx="4692">0.0030100000000174987</cx:pt>
          <cx:pt idx="4693">0.0036299999999869215</cx:pt>
          <cx:pt idx="4694">0</cx:pt>
          <cx:pt idx="4695">0.0086100000000044474</cx:pt>
          <cx:pt idx="4696">0</cx:pt>
          <cx:pt idx="4697">0</cx:pt>
          <cx:pt idx="4698">0.0091799999999864212</cx:pt>
          <cx:pt idx="4699">0</cx:pt>
          <cx:pt idx="4700">0.0054300000000182536</cx:pt>
          <cx:pt idx="4701">0.0064299999999946067</cx:pt>
          <cx:pt idx="4702">0.0011999999999829924</cx:pt>
          <cx:pt idx="4703">0.0064900000000136515</cx:pt>
          <cx:pt idx="4704">0.0032199999999988904</cx:pt>
          <cx:pt idx="4705">0.0049799999999891043</cx:pt>
          <cx:pt idx="4706">0.0047700000000077125</cx:pt>
          <cx:pt idx="4707">0.0052400000000147884</cx:pt>
          <cx:pt idx="4708">0.0047699999999792908</cx:pt>
          <cx:pt idx="4709">0.0095100000000059026</cx:pt>
          <cx:pt idx="4710">0.0025600000000167711</cx:pt>
          <cx:pt idx="4711">0.010099999999994225</cx:pt>
          <cx:pt idx="4712">0.0056999999999902684</cx:pt>
          <cx:pt idx="4713">0.0037200000000154887</cx:pt>
          <cx:pt idx="4714">0.012219999999985021</cx:pt>
          <cx:pt idx="4715">0.0016999999999995907</cx:pt>
          <cx:pt idx="4716">0.0072700000000054388</cx:pt>
          <cx:pt idx="4717">0.010069999999984702</cx:pt>
          <cx:pt idx="4718">0.0052200000000084401</cx:pt>
          <cx:pt idx="4719">0.01018999999999437</cx:pt>
          <cx:pt idx="4720">0.010019999999997253</cx:pt>
          <cx:pt idx="4721">0.006220000000013215</cx:pt>
          <cx:pt idx="4722">0.013360000000005812</cx:pt>
          <cx:pt idx="4723">0.0074799999999868305</cx:pt>
          <cx:pt idx="4724">0.01170999999999367</cx:pt>
          <cx:pt idx="4725">0.0090900000000146974</cx:pt>
          <cx:pt idx="4726">0.0093899999999962347</cx:pt>
          <cx:pt idx="4727">0.0087900000000047385</cx:pt>
          <cx:pt idx="4728">0.0096800000000030195</cx:pt>
          <cx:pt idx="4729">0.0063800000000071577</cx:pt>
          <cx:pt idx="4730">0.011679999999984148</cx:pt>
          <cx:pt idx="4731">0.008350000000007185</cx:pt>
          <cx:pt idx="4732">0.0076300000000060209</cx:pt>
          <cx:pt idx="4733">0.010729999999995243</cx:pt>
          <cx:pt idx="4734">0.0039600000000064028</cx:pt>
          <cx:pt idx="4735">0.011269999999996116</cx:pt>
          <cx:pt idx="4736">0.0071800000000052933</cx:pt>
          <cx:pt idx="4737">0.0043199999999785632</cx:pt>
          <cx:pt idx="4738">0.012490000000013879</cx:pt>
          <cx:pt idx="4739">0.0020499999999969987</cx:pt>
          <cx:pt idx="4740">0.0091500000000053205</cx:pt>
          <cx:pt idx="4741">0.0084999999999979536</cx:pt>
          <cx:pt idx="4742">0.0024999999999977263</cx:pt>
          <cx:pt idx="4743">0.0079900000000066029</cx:pt>
          <cx:pt idx="4744">0.0044099999999787087</cx:pt>
          <cx:pt idx="4745">0.0050900000000240198</cx:pt>
          <cx:pt idx="4746">0.0056899999999870943</cx:pt>
          <cx:pt idx="4747">0.0039099999999905322</cx:pt>
          <cx:pt idx="4748">0.0033999999999991815</cx:pt>
          <cx:pt idx="4749">0.0088200000000142609</cx:pt>
          <cx:pt idx="4750">0.0016099999999994452</cx:pt>
          <cx:pt idx="4751">0.0047399999999981901</cx:pt>
          <cx:pt idx="4752">0.0066400000000044201</cx:pt>
          <cx:pt idx="4753">0.0010999999999796728</cx:pt>
          <cx:pt idx="4754">0.0083200000000260843</cx:pt>
          <cx:pt idx="4755">0.0028599999999983083</cx:pt>
          <cx:pt idx="4756">0.0026799999999980173</cx:pt>
          <cx:pt idx="4757">0.0081099999999878492</cx:pt>
          <cx:pt idx="4758">0.0013399999999990087</cx:pt>
          <cx:pt idx="4759">0.0069699999999954798</cx:pt>
          <cx:pt idx="4760">0.0057900000000188356</cx:pt>
          <cx:pt idx="4761">0.00043999999999755346</cx:pt>
          <cx:pt idx="4762">0.0096000000000060481</cx:pt>
          <cx:pt idx="4763">0.0014299999999991542</cx:pt>
          <cx:pt idx="4764">0.0058399999999778629</cx:pt>
          <cx:pt idx="4765">0.0055100000000152249</cx:pt>
          <cx:pt idx="4766">0.0026000000000010459</cx:pt>
          <cx:pt idx="4767">0.0044399999999882311</cx:pt>
          <cx:pt idx="4768">0.005690000000015516</cx:pt>
          <cx:pt idx="4769">0.0027699999999981628</cx:pt>
          <cx:pt idx="4770">0.0074500000000057298</cx:pt>
          <cx:pt idx="4771">0.0011899999999798183</cx:pt>
          <cx:pt idx="4772">0.0044400000000166528</cx:pt>
          <cx:pt idx="4773">0.0065599999999790271</cx:pt>
          <cx:pt idx="4774">0</cx:pt>
          <cx:pt idx="4775">0.0066199999999980719</cx:pt>
          <cx:pt idx="4776">0.0043500000000165073</cx:pt>
          <cx:pt idx="4777">0.0011299999999891952</cx:pt>
          <cx:pt idx="4778">0.0094200000000057571</cx:pt>
          <cx:pt idx="4779">0.0013700000000085311</cx:pt>
          <cx:pt idx="4780">0.0045599999999978991</cx:pt>
          <cx:pt idx="4781">0.0049199999999984811</cx:pt>
          <cx:pt idx="4782">0.0028299999999887859</cx:pt>
          <cx:pt idx="4783">0.005390000000005557</cx:pt>
          <cx:pt idx="4784">0.003009999999989077</cx:pt>
          <cx:pt idx="4785">0.0036400000000185173</cx:pt>
          <cx:pt idx="4786">0.0071499999999957708</cx:pt>
          <cx:pt idx="4787">0.0015500000000088221</cx:pt>
          <cx:pt idx="4788">0.0035199999999804277</cx:pt>
          <cx:pt idx="4789">0.0079200000000128057</cx:pt>
          <cx:pt idx="4790">0</cx:pt>
          <cx:pt idx="4791">0.0046199999999885222</cx:pt>
          <cx:pt idx="4792">0.0053699999999992087</cx:pt>
          <cx:pt idx="4793">0.0025600000000167711</cx:pt>
          <cx:pt idx="4794">0.0051899999999989177</cx:pt>
          <cx:pt idx="4795">0.0015499999999804004</cx:pt>
          <cx:pt idx="4796">0.0049700000000143518</cx:pt>
          <cx:pt idx="4797">0.004860000000007858</cx:pt>
          <cx:pt idx="4798">0</cx:pt>
          <cx:pt idx="4799">0.0054499999999961801</cx:pt>
          <cx:pt idx="4800">0.0050699999999892498</cx:pt>
          <cx:pt idx="4801">0</cx:pt>
          <cx:pt idx="4802">0.0073000000000149612</cx:pt>
          <cx:pt idx="4803">0.00056999999998197382</cx:pt>
          <cx:pt idx="4804">0.0014000000000180535</cx:pt>
          <cx:pt idx="4805">0.0072699999999770171</cx:pt>
          <cx:pt idx="4806">0</cx:pt>
          <cx:pt idx="4807">0.0053100000000085856</cx:pt>
          <cx:pt idx="4808">0.0025300000000072487</cx:pt>
          <cx:pt idx="4809">0.0018799999999998818</cx:pt>
          <cx:pt idx="4810">0.0055700000000058481</cx:pt>
          <cx:pt idx="4811">0</cx:pt>
          <cx:pt idx="4812">0.0041099999999971715</cx:pt>
          <cx:pt idx="4813">0.0044399999999882311</cx:pt>
          <cx:pt idx="4814">0</cx:pt>
          <cx:pt idx="4815">0.0026600000000200907</cx:pt>
          <cx:pt idx="4816">0.003009999999989077</cx:pt>
          <cx:pt idx="4817">0.00065000000000736691</cx:pt>
          <cx:pt idx="4818">0.0059299999999780084</cx:pt>
          <cx:pt idx="4819">9.0000000000145519e-05</cx:pt>
          <cx:pt idx="4820">0.0034300000000087039</cx:pt>
          <cx:pt idx="4821">0.0051500000000146429</cx:pt>
          <cx:pt idx="4822">0</cx:pt>
          <cx:pt idx="4823">0.0053999999999803094</cx:pt>
          <cx:pt idx="4824">0</cx:pt>
          <cx:pt idx="4825">0</cx:pt>
          <cx:pt idx="4826">0.0067300000000045657</cx:pt>
          <cx:pt idx="4827">0</cx:pt>
          <cx:pt idx="4828">5.999999999062311e-05</cx:pt>
          <cx:pt idx="4829">0.0061400000000162436</cx:pt>
          <cx:pt idx="4830">0</cx:pt>
          <cx:pt idx="4831">0.0023600000000101318</cx:pt>
          <cx:pt idx="4832">0</cx:pt>
          <cx:pt idx="4833">0.0019299999999873307</cx:pt>
          <cx:pt idx="4834">0.0029800000000079763</cx:pt>
          <cx:pt idx="4835">0</cx:pt>
          <cx:pt idx="4836">0.00065999999998211933</cx:pt>
          <cx:pt idx="4837">0.0063499999999976353</cx:pt>
          <cx:pt idx="4838">0</cx:pt>
          <cx:pt idx="4839">0.00167000000001849</cx:pt>
          <cx:pt idx="4840">0.00058999999998832209</cx:pt>
          <cx:pt idx="4841">0.00075000000001068656</cx:pt>
          <cx:pt idx="4842">0.0047699999999792908</cx:pt>
          <cx:pt idx="4843">0</cx:pt>
          <cx:pt idx="4844">0.0035700000000247201</cx:pt>
          <cx:pt idx="4845">0.0024499999999818556</cx:pt>
          <cx:pt idx="4846">0</cx:pt>
          <cx:pt idx="4847">0.0020800000000065211</cx:pt>
          <cx:pt idx="4848">0.0011700000000018917</cx:pt>
          <cx:pt idx="4849">0.0024400000000071032</cx:pt>
          <cx:pt idx="4850">0.0010699999999985721</cx:pt>
          <cx:pt idx="4851">0</cx:pt>
          <cx:pt idx="4852">0.0052199999999800184</cx:pt>
          <cx:pt idx="4853">0</cx:pt>
          <cx:pt idx="4854">0.0017899999999997362</cx:pt>
          <cx:pt idx="4855">0.0034200000000055297</cx:pt>
          <cx:pt idx="4856">0.00048000000001025001</cx:pt>
          <cx:pt idx="4857">0.0020600000000001728</cx:pt>
          <cx:pt idx="4858">0.0023500000000069576</cx:pt>
          <cx:pt idx="4859">0.00074999999998226485</cx:pt>
          <cx:pt idx="4860">0.0019900000000063756</cx:pt>
          <cx:pt idx="4861">0</cx:pt>
          <cx:pt idx="4862">0.00030000000000995897</cx:pt>
          <cx:pt idx="4863">0.006379999999978736</cx:pt>
          <cx:pt idx="4864">0</cx:pt>
          <cx:pt idx="4865">0.0031900000000177897</cx:pt>
          <cx:pt idx="4866">0.00031999999998788553</cx:pt>
          <cx:pt idx="4867">0</cx:pt>
          <cx:pt idx="4868">0.0050400000000081491</cx:pt>
          <cx:pt idx="4869">0</cx:pt>
          <cx:pt idx="4870">0</cx:pt>
          <cx:pt idx="4871">0.0016999999999995907</cx:pt>
          <cx:pt idx="4872">0</cx:pt>
          <cx:pt idx="4873">0.0020299999999906504</cx:pt>
          <cx:pt idx="4874">0.00029000000000678483</cx:pt>
          <cx:pt idx="4875">0.0016999999999995907</cx:pt>
          <cx:pt idx="4876">0.0015199999999992997</cx:pt>
          <cx:pt idx="4877">0.00066000000001054104</cx:pt>
          <cx:pt idx="4878">0</cx:pt>
          <cx:pt idx="4879">0.0042599999999879401</cx:pt>
          <cx:pt idx="4880">0</cx:pt>
          <cx:pt idx="4881">0.0011599999999987176</cx:pt>
          <cx:pt idx="4882">0.0020000000000095497</cx:pt>
          <cx:pt idx="4883">0</cx:pt>
          <cx:pt idx="4884">0.0017599999999902138</cx:pt>
          <cx:pt idx="4885">0.0024999999999977263</cx:pt>
          <cx:pt idx="4886">0</cx:pt>
          <cx:pt idx="4887">0.0028000000000076852</cx:pt>
          <cx:pt idx="4888">0</cx:pt>
          <cx:pt idx="4889">0.0013099999999894862</cx:pt>
          <cx:pt idx="4890">0.0022400000000004638</cx:pt>
          <cx:pt idx="4891">0</cx:pt>
          <cx:pt idx="4892">0.0014600000000086766</cx:pt>
          <cx:pt idx="4893">0.00018000000000029104</cx:pt>
          <cx:pt idx="4894">0</cx:pt>
          <cx:pt idx="4895">0.0028900000000078307</cx:pt>
          <cx:pt idx="4896">0</cx:pt>
          <cx:pt idx="4897">0</cx:pt>
          <cx:pt idx="4898">0.0011000000000080945</cx:pt>
          <cx:pt idx="4899">0</cx:pt>
          <cx:pt idx="4900">0.0016399999999805459</cx:pt>
          <cx:pt idx="4901">0</cx:pt>
          <cx:pt idx="4902">0</cx:pt>
          <cx:pt idx="4903">0.0010699999999985721</cx:pt>
          <cx:pt idx="4904">0</cx:pt>
          <cx:pt idx="4905">9.0000000000145519e-05</cx:pt>
          <cx:pt idx="4906">0.0029200000000173532</cx:pt>
          <cx:pt idx="4907">0</cx:pt>
          <cx:pt idx="4908">0</cx:pt>
          <cx:pt idx="4909">0</cx:pt>
          <cx:pt idx="4910">0</cx:pt>
          <cx:pt idx="4911">0.00011999999998124622</cx:pt>
          <cx:pt idx="4912">0.0015799999999899228</cx:pt>
          <cx:pt idx="4913">0</cx:pt>
          <cx:pt idx="4914">0</cx:pt>
          <cx:pt idx="4915">0</cx:pt>
          <cx:pt idx="4916">0</cx:pt>
          <cx:pt idx="4917">0</cx:pt>
          <cx:pt idx="4918">0</cx:pt>
          <cx:pt idx="4919">0.0004500000000007276</cx:pt>
          <cx:pt idx="4920">0</cx:pt>
          <cx:pt idx="4921">0</cx:pt>
          <cx:pt idx="4922">0</cx:pt>
          <cx:pt idx="4923">0</cx:pt>
          <cx:pt idx="4924">0</cx:pt>
          <cx:pt idx="4925">0</cx:pt>
          <cx:pt idx="4926">0</cx:pt>
          <cx:pt idx="4927">0.00066000000001054104</cx:pt>
          <cx:pt idx="4928">0</cx:pt>
          <cx:pt idx="4929">0</cx:pt>
          <cx:pt idx="4930">0</cx:pt>
          <cx:pt idx="4931">0</cx:pt>
          <cx:pt idx="4932">0</cx:pt>
          <cx:pt idx="4933">0</cx:pt>
          <cx:pt idx="4934">0</cx:pt>
          <cx:pt idx="4935">0</cx:pt>
          <cx:pt idx="4936">0</cx:pt>
          <cx:pt idx="4937">0</cx:pt>
          <cx:pt idx="4938">0.00034999999999740794</cx:pt>
          <cx:pt idx="4939">0</cx:pt>
          <cx:pt idx="4940">0.002889999999979409</cx:pt>
          <cx:pt idx="4941">0</cx:pt>
          <cx:pt idx="4942">0</cx:pt>
          <cx:pt idx="4943">0.0021500000000003183</cx:pt>
          <cx:pt idx="4944">0</cx:pt>
          <cx:pt idx="4945">0.0014299999999991542</cx:pt>
          <cx:pt idx="4946">0</cx:pt>
          <cx:pt idx="4947">0</cx:pt>
          <cx:pt idx="4948">0.0041400000000066939</cx:pt>
          <cx:pt idx="4949">0</cx:pt>
          <cx:pt idx="4950">0</cx:pt>
          <cx:pt idx="4951">0.001490000000018199</cx:pt>
          <cx:pt idx="4952">0</cx:pt>
          <cx:pt idx="4953">0.00018000000000029104</cx:pt>
          <cx:pt idx="4954">0</cx:pt>
          <cx:pt idx="4955">0</cx:pt>
          <cx:pt idx="4956">0.002179999999981419</cx:pt>
          <cx:pt idx="4957">0</cx:pt>
          <cx:pt idx="4958">0</cx:pt>
          <cx:pt idx="4959">0.0014600000000086766</cx:pt>
          <cx:pt idx="4960">0</cx:pt>
          <cx:pt idx="4961">0.0028599999999983083</cx:pt>
          <cx:pt idx="4962">0</cx:pt>
          <cx:pt idx="4963">0</cx:pt>
          <cx:pt idx="4964">0.0015199999999992997</cx:pt>
          <cx:pt idx="4965">0</cx:pt>
          <cx:pt idx="4966">0</cx:pt>
          <cx:pt idx="4967">0</cx:pt>
          <cx:pt idx="4968">0</cx:pt>
          <cx:pt idx="4969">0.00119000000000824</cx:pt>
          <cx:pt idx="4970">0</cx:pt>
          <cx:pt idx="4971">0</cx:pt>
          <cx:pt idx="4972">0</cx:pt>
          <cx:pt idx="4973">0</cx:pt>
          <cx:pt idx="4974">0</cx:pt>
          <cx:pt idx="4975">0</cx:pt>
          <cx:pt idx="4976">0</cx:pt>
          <cx:pt idx="4977">0</cx:pt>
          <cx:pt idx="4978">0</cx:pt>
          <cx:pt idx="4979">0</cx:pt>
          <cx:pt idx="4980">0</cx:pt>
          <cx:pt idx="4981">0</cx:pt>
          <cx:pt idx="4982">0</cx:pt>
          <cx:pt idx="4983">0</cx:pt>
          <cx:pt idx="4984">0</cx:pt>
          <cx:pt idx="4985">0</cx:pt>
          <cx:pt idx="4986">0</cx:pt>
          <cx:pt idx="4987">0</cx:pt>
          <cx:pt idx="4988">0</cx:pt>
          <cx:pt idx="4989">0</cx:pt>
          <cx:pt idx="4990">0</cx:pt>
          <cx:pt idx="4991">0</cx:pt>
          <cx:pt idx="4992">0</cx:pt>
          <cx:pt idx="4993">0</cx:pt>
          <cx:pt idx="4994">0</cx:pt>
          <cx:pt idx="4995">0</cx:pt>
          <cx:pt idx="4996">0</cx:pt>
          <cx:pt idx="4997">0</cx:pt>
          <cx:pt idx="4998">0</cx:pt>
          <cx:pt idx="4999">0</cx:pt>
          <cx:pt idx="5000">0</cx:pt>
          <cx:pt idx="5001">0</cx:pt>
          <cx:pt idx="5002">0</cx:pt>
          <cx:pt idx="5003">0</cx:pt>
          <cx:pt idx="5004">0</cx:pt>
          <cx:pt idx="5005">0</cx:pt>
          <cx:pt idx="5006">0</cx:pt>
          <cx:pt idx="5007">0</cx:pt>
          <cx:pt idx="5008">0</cx:pt>
          <cx:pt idx="5009">0</cx:pt>
          <cx:pt idx="5010">0.00015000000001919034</cx:pt>
          <cx:pt idx="5011">0.0028599999999983083</cx:pt>
          <cx:pt idx="5012">0.00054000000000087311</cx:pt>
          <cx:pt idx="5013">0.0064299999999946067</cx:pt>
          <cx:pt idx="5014">0.00021000000000981345</cx:pt>
          <cx:pt idx="5015">0.0046199999999885222</cx:pt>
          <cx:pt idx="5016">0.0056899999999870943</cx:pt>
          <cx:pt idx="5017">0</cx:pt>
          <cx:pt idx="5018">0.0045900000000074215</cx:pt>
          <cx:pt idx="5019">0.0025400000000104228</cx:pt>
          <cx:pt idx="5020">0.001010000000007949</cx:pt>
          <cx:pt idx="5021">0.0061399999999878219</cx:pt>
          <cx:pt idx="5022">0.00070999999999799002</cx:pt>
          <cx:pt idx="5023">0.0070699999999987995</cx:pt>
          <cx:pt idx="5024">0.003719999999987067</cx:pt>
          <cx:pt idx="5025">0.00012000000000966793</cx:pt>
          <cx:pt idx="5026">0.0067999999999983629</cx:pt>
          <cx:pt idx="5027">0.0033899999999960073</cx:pt>
          <cx:pt idx="5028">0.0011100000000112686</cx:pt>
          <cx:pt idx="5029">0.0044699999999977535</cx:pt>
          <cx:pt idx="5030">0.00097999999999842657</cx:pt>
          <cx:pt idx="5031">0.0044400000000166528</cx:pt>
          <cx:pt idx="5032">0.0037299999999902411</cx:pt>
          <cx:pt idx="5033">0</cx:pt>
          <cx:pt idx="5034">0.0081299999999941974</cx:pt>
          <cx:pt idx="5035">0.00119000000000824</cx:pt>
          <cx:pt idx="5036">0</cx:pt>
          <cx:pt idx="5037">0.0057899999999904139</cx:pt>
          <cx:pt idx="5038">0</cx:pt>
          <cx:pt idx="5039">0.0045300000000167984</cx:pt>
          <cx:pt idx="5040">0.0029499999999984539</cx:pt>
          <cx:pt idx="5041">0</cx:pt>
          <cx:pt idx="5042">0.0051799999999957436</cx:pt>
          <cx:pt idx="5043">0.003009999999989077</cx:pt>
          <cx:pt idx="5044">0.00021000000000981345</cx:pt>
          <cx:pt idx="5045">0.0061399999999878219</cx:pt>
          <cx:pt idx="5046">0</cx:pt>
          <cx:pt idx="5047">0.0031299999999987449</cx:pt>
          <cx:pt idx="5048">0.0023500000000069576</cx:pt>
          <cx:pt idx="5049">0</cx:pt>
          <cx:pt idx="5050">0.003009999999989077</cx:pt>
          <cx:pt idx="5051">0.0025400000000104228</cx:pt>
          <cx:pt idx="5052">0.00012000000000966793</cx:pt>
          <cx:pt idx="5053">0.0049399999999764077</cx:pt>
          <cx:pt idx="5054">0.00033000000001948138</cx:pt>
          <cx:pt idx="5055">0.0025300000000072487</cx:pt>
          <cx:pt idx="5056">0.0034299999999802822</cx:pt>
          <cx:pt idx="5057">0</cx:pt>
          <cx:pt idx="5058">0.0041099999999971715</cx:pt>
          <cx:pt idx="5059">0.00081000000000130967</cx:pt>
          <cx:pt idx="5060">0</cx:pt>
          <cx:pt idx="5061">0.0054800000000057025</cx:pt>
          <cx:pt idx="5062">0</cx:pt>
          <cx:pt idx="5063">0.0014299999999991542</cx:pt>
          <cx:pt idx="5064">0.0044100000000071304</cx:pt>
          <cx:pt idx="5065">0</cx:pt>
          <cx:pt idx="5066">0.00090000000000145519</cx:pt>
          <cx:pt idx="5067">0.0019900000000063756</cx:pt>
          <cx:pt idx="5068">0</cx:pt>
          <cx:pt idx="5069">0.0034299999999802822</cx:pt>
          <cx:pt idx="5070">0</cx:pt>
          <cx:pt idx="5071">0.0012499999999988631</cx:pt>
          <cx:pt idx="5072">0.0028000000000076852</cx:pt>
          <cx:pt idx="5073">0</cx:pt>
          <cx:pt idx="5074">0.0028399999999919601</cx:pt>
          <cx:pt idx="5075">0</cx:pt>
          <cx:pt idx="5076">0</cx:pt>
          <cx:pt idx="5077">0.0024999999999977263</cx:pt>
          <cx:pt idx="5078">3.000000000952241e-05</cx:pt>
          <cx:pt idx="5079">0.0016999999999995907</cx:pt>
          <cx:pt idx="5080">0.0013999999999896318</cx:pt>
          <cx:pt idx="5081">0</cx:pt>
          <cx:pt idx="5082">0.0013700000000085311</cx:pt>
          <cx:pt idx="5083">0</cx:pt>
          <cx:pt idx="5084">0</cx:pt>
          <cx:pt idx="5085">0.0050400000000081491</cx:pt>
          <cx:pt idx="5086">0</cx:pt>
          <cx:pt idx="5087">0</cx:pt>
          <cx:pt idx="5088">0</cx:pt>
          <cx:pt idx="5089">0</cx:pt>
          <cx:pt idx="5090">0.00052999999999769898</cx:pt>
          <cx:pt idx="5091">0</cx:pt>
          <cx:pt idx="5092">9.0000000000145519e-05</cx:pt>
          <cx:pt idx="5093">0.0014600000000086766</cx:pt>
          <cx:pt idx="5094">0</cx:pt>
          <cx:pt idx="5095">0.0010699999999985721</cx:pt>
          <cx:pt idx="5096">0</cx:pt>
          <cx:pt idx="5097">0</cx:pt>
          <cx:pt idx="5098">0.00063000000000101863</cx:pt>
          <cx:pt idx="5099">0</cx:pt>
          <cx:pt idx="5100">0</cx:pt>
          <cx:pt idx="5101">0</cx:pt>
          <cx:pt idx="5102">0</cx:pt>
          <cx:pt idx="5103">0.00094999999998890416</cx:pt>
          <cx:pt idx="5104">0.0011700000000018917</cx:pt>
          <cx:pt idx="5105">0</cx:pt>
          <cx:pt idx="5106">0.0038700000000062573</cx:pt>
          <cx:pt idx="5107">0</cx:pt>
          <cx:pt idx="5108">0</cx:pt>
          <cx:pt idx="5109">0.0017299999999806914</cx:pt>
          <cx:pt idx="5110">0</cx:pt>
          <cx:pt idx="5111">0.00074000000000751243</cx:pt>
          <cx:pt idx="5112">0</cx:pt>
          <cx:pt idx="5113">0.00018000000000029104</cx:pt>
          <cx:pt idx="5114">0.0023300000000006094</cx:pt>
          <cx:pt idx="5115">0</cx:pt>
          <cx:pt idx="5116">0.0011599999999987176</cx:pt>
          <cx:pt idx="5117">0.0024099999999975807</cx:pt>
          <cx:pt idx="5118">0</cx:pt>
          <cx:pt idx="5119">0.0016999999999995907</cx:pt>
          <cx:pt idx="5120">0.0016099999999994452</cx:pt>
          <cx:pt idx="5121">0</cx:pt>
          <cx:pt idx="5122">0.0031000000000176442</cx:pt>
          <cx:pt idx="5123">0</cx:pt>
          <cx:pt idx="5124">0.00054000000000087311</cx:pt>
          <cx:pt idx="5125">0.0047099999999886677</cx:pt>
          <cx:pt idx="5126">0</cx:pt>
          <cx:pt idx="5127">0.0018699999999967076</cx:pt>
          <cx:pt idx="5128">0</cx:pt>
          <cx:pt idx="5129">0.0011100000000112686</cx:pt>
          <cx:pt idx="5130">0.0017299999999806914</cx:pt>
          <cx:pt idx="5131">0</cx:pt>
          <cx:pt idx="5132">0.00190000000000623</cx:pt>
          <cx:pt idx="5133">0.0021200000000192176</cx:pt>
          <cx:pt idx="5134">0</cx:pt>
          <cx:pt idx="5135">0.0036099999999805732</cx:pt>
          <cx:pt idx="5136">0.00025999999999726242</cx:pt>
          <cx:pt idx="5137">0</cx:pt>
          <cx:pt idx="5138">0.0044400000000166528</cx:pt>
          <cx:pt idx="5139">9.0000000000145519e-05</cx:pt>
          <cx:pt idx="5140">0.00099000000000160071</cx:pt>
          <cx:pt idx="5141">0.0025599999999883494</cx:pt>
          <cx:pt idx="5142">0</cx:pt>
          <cx:pt idx="5143">0.0012800000000083855</cx:pt>
          <cx:pt idx="5144">0.003189999999989368</cx:pt>
          <cx:pt idx="5145">0</cx:pt>
          <cx:pt idx="5146">0.0037000000000091404</cx:pt>
          <cx:pt idx="5147">0</cx:pt>
          <cx:pt idx="5148">0</cx:pt>
          <cx:pt idx="5149">0.0045299999999883767</cx:pt>
          <cx:pt idx="5150">0</cx:pt>
          <cx:pt idx="5151">0.0028900000000078307</cx:pt>
          <cx:pt idx="5152">0.0011299999999891952</cx:pt>
          <cx:pt idx="5153">0.00086000000001718035</cx:pt>
          <cx:pt idx="5154">0.003489999999999327</cx:pt>
          <cx:pt idx="5155">0.0030700000000081218</cx:pt>
          <cx:pt idx="5156">0</cx:pt>
          <cx:pt idx="5157">0.0044999999999788542</cx:pt>
          <cx:pt idx="5158">0</cx:pt>
          <cx:pt idx="5159">0.0004200000000196269</cx:pt>
          <cx:pt idx="5160">0.0038099999999872125</cx:pt>
          <cx:pt idx="5161">0</cx:pt>
          <cx:pt idx="5162">0.0031600000000082673</cx:pt>
          <cx:pt idx="5163">0.0016399999999805459</cx:pt>
          <cx:pt idx="5164">0</cx:pt>
          <cx:pt idx="5165">0.0046200000000169439</cx:pt>
          <cx:pt idx="5166">0</cx:pt>
          <cx:pt idx="5167">0.0011300000000176169</cx:pt>
          <cx:pt idx="5168">0.0022600000000068121</cx:pt>
          <cx:pt idx="5169">0</cx:pt>
          <cx:pt idx="5170">0.0019100000000094042</cx:pt>
          <cx:pt idx="5171">0.0017599999999902138</cx:pt>
          <cx:pt idx="5172">0</cx:pt>
          <cx:pt idx="5173">0.0034200000000055297</cx:pt>
          <cx:pt idx="5174">0</cx:pt>
          <cx:pt idx="5175">0.0020900000000096952</cx:pt>
          <cx:pt idx="5176">0.0026799999999980173</cx:pt>
          <cx:pt idx="5177">0</cx:pt>
          <cx:pt idx="5178">0.00014999999999076863</cx:pt>
          <cx:pt idx="5179">0.0044399999999882311</cx:pt>
          <cx:pt idx="5180">0</cx:pt>
          <cx:pt idx="5181">0.0029800000000079763</cx:pt>
          <cx:pt idx="5182">0</cx:pt>
          <cx:pt idx="5183">0.0028000000000076852</cx:pt>
          <cx:pt idx="5184">0.0027200000000107138</cx:pt>
          <cx:pt idx="5185">0</cx:pt>
          <cx:pt idx="5186">0.0019899999999779538</cx:pt>
          <cx:pt idx="5187">0.0041200000000003456</cx:pt>
          <cx:pt idx="5188">0</cx:pt>
          <cx:pt idx="5189">0.0011599999999987176</cx:pt>
          <cx:pt idx="5190">0.00077000000001703484</cx:pt>
          <cx:pt idx="5191">0.0012199999999893407</cx:pt>
          <cx:pt idx="5192">0.0031900000000177897</cx:pt>
          <cx:pt idx="5193">0</cx:pt>
          <cx:pt idx="5194">0.0035799999999994725</cx:pt>
          <cx:pt idx="5195">0.00094999999998890416</cx:pt>
          <cx:pt idx="5196">0</cx:pt>
          <cx:pt idx="5197">0.0052200000000084401</cx:pt>
          <cx:pt idx="5198">0</cx:pt>
          <cx:pt idx="5199">0.00029999999998153726</cx:pt>
          <cx:pt idx="5200">0.0045900000000074215</cx:pt>
          <cx:pt idx="5201">0</cx:pt>
          <cx:pt idx="5202">0.0017300000000091131</cx:pt>
          <cx:pt idx="5203">0.0026199999999789725</cx:pt>
          <cx:pt idx="5204">0.00033000000001948138</cx:pt>
          <cx:pt idx="5205">0.0036900000000059663</cx:pt>
          <cx:pt idx="5206">0.00092999999998255589</cx:pt>
          <cx:pt idx="5207">0.0021399999999971442</cx:pt>
          <cx:pt idx="5208">0.0032199999999988904</cx:pt>
          <cx:pt idx="5209">0</cx:pt>
          <cx:pt idx="5210">0.0039900000000159253</cx:pt>
          <cx:pt idx="5211">0.0016099999999994452</cx:pt>
          <cx:pt idx="5212">0</cx:pt>
          <cx:pt idx="5213">0.0056600000000059936</cx:pt>
          <cx:pt idx="5214">0.0023300000000006094</cx:pt>
          <cx:pt idx="5215">0.00076999999998861313</cx:pt>
          <cx:pt idx="5216">0.0063199999999881129</cx:pt>
          <cx:pt idx="5217">0</cx:pt>
          <cx:pt idx="5218">0.0034300000000087039</cx:pt>
          <cx:pt idx="5219">0.0044699999999977535</cx:pt>
          <cx:pt idx="5220">0</cx:pt>
          <cx:pt idx="5221">0.0057199999999966167</cx:pt>
          <cx:pt idx="5222">0.0015500000000088221</cx:pt>
          <cx:pt idx="5223">0.00077999999999178726</cx:pt>
          <cx:pt idx="5224">0.0066099999999948977</cx:pt>
          <cx:pt idx="5225">0</cx:pt>
          <cx:pt idx="5226">0.0045900000000074215</cx:pt>
          <cx:pt idx="5227">0.0037000000000091404</cx:pt>
          <cx:pt idx="5228">0</cx:pt>
          <cx:pt idx="5229">0.0028599999999983083</cx:pt>
          <cx:pt idx="5230">0.0023199999999974352</cx:pt>
          <cx:pt idx="5231">0.00063000000000101863</cx:pt>
          <cx:pt idx="5232">0.0040500000000065484</cx:pt>
          <cx:pt idx="5233">0.0016399999999805459</cx:pt>
          <cx:pt idx="5234">0.0026500000000169166</cx:pt>
          <cx:pt idx="5235">0.0041799999999909687</cx:pt>
          <cx:pt idx="5236">3.000000000952241e-05</cx:pt>
          <cx:pt idx="5237">0.0032699999999863394</cx:pt>
          <cx:pt idx="5238">0.0029200000000173532</cx:pt>
          <cx:pt idx="5239">0.00020999999998139174</cx:pt>
          <cx:pt idx="5240">0.0062900000000070122</cx:pt>
          <cx:pt idx="5241">0</cx:pt>
          <cx:pt idx="5242">0.0018799999999998818</cx:pt>
          <cx:pt idx="5243">0.0071800000000052933</cx:pt>
          <cx:pt idx="5244">0</cx:pt>
          <cx:pt idx="5245">0.0046499999999980446</cx:pt>
          <cx:pt idx="5246">0.0020299999999906504</cx:pt>
          <cx:pt idx="5247">0</cx:pt>
          <cx:pt idx="5248">0.0065199999999947522</cx:pt>
          <cx:pt idx="5249">0.00078000000002020897</cx:pt>
          <cx:pt idx="5250">0.0037800000000061118</cx:pt>
          <cx:pt idx="5251">0.0044099999999787087</cx:pt>
          <cx:pt idx="5252">0.00015000000001919034</cx:pt>
          <cx:pt idx="5253">0.0063499999999976353</cx:pt>
          <cx:pt idx="5254">0.0018199999999808369</cx:pt>
          <cx:pt idx="5255">0.00048000000001025001</cx:pt>
          <cx:pt idx="5256">0.0061399999999878219</cx:pt>
          <cx:pt idx="5257">0.0013399999999990087</cx:pt>
          <cx:pt idx="5258">0.0017800000000249838</cx:pt>
          <cx:pt idx="5259">0.0068299999999794636</cx:pt>
          <cx:pt idx="5260">0.00036000000000058208</cx:pt>
          <cx:pt idx="5261">0.004680000000007567</cx:pt>
          <cx:pt idx="5262">0.0071800000000052933</cx:pt>
          <cx:pt idx="5263">0</cx:pt>
          <cx:pt idx="5264">0.0082799999999849661</cx:pt>
          <cx:pt idx="5265">0.0015500000000088221</cx:pt>
          <cx:pt idx="5266">0.0032799999999895135</cx:pt>
          <cx:pt idx="5267">0.0059300000000064301</cx:pt>
          <cx:pt idx="5268">0.00036000000000058208</cx:pt>
          <cx:pt idx="5269">0.0073900000000151067</cx:pt>
          <cx:pt idx="5270">0.0036399999999900956</cx:pt>
          <cx:pt idx="5271">0.0041699999999877946</cx:pt>
          <cx:pt idx="5272">0.0050099999999986267</cx:pt>
          <cx:pt idx="5273">0.0039000000000157797</cx:pt>
          <cx:pt idx="5274">0.0042599999999879401</cx:pt>
          <cx:pt idx="5275">0.0077799999999967895</cx:pt>
          <cx:pt idx="5276">0.00086000000001718035</cx:pt>
          <cx:pt idx="5277">0.0031299999999987449</cx:pt>
          <cx:pt idx="5278">0.0065899999999885495</cx:pt>
          <cx:pt idx="5279">0.0012499999999988631</cx:pt>
          <cx:pt idx="5280">0.0057500000000061391</cx:pt>
          <cx:pt idx="5281">0.0047100000000170894</cx:pt>
          <cx:pt idx="5282">0.0014299999999991542</cx:pt>
          <cx:pt idx="5283">0.0078099999999778902</cx:pt>
          <cx:pt idx="5284">0</cx:pt>
          <cx:pt idx="5285">0.005690000000015516</cx:pt>
          <cx:pt idx="5286">0.0031599999999798456</cx:pt>
          <cx:pt idx="5287">0.00075000000001068656</cx:pt>
          <cx:pt idx="5288">0.0078400000000158343</cx:pt>
          <cx:pt idx="5289">0.00073999999997909072</cx:pt>
          <cx:pt idx="5290">0.0021800000000098407</cx:pt>
          <cx:pt idx="5291">0.0055099999999868032</cx:pt>
          <cx:pt idx="5292">0.0025300000000072487</cx:pt>
          <cx:pt idx="5293">0.0026500000000169166</cx:pt>
          <cx:pt idx="5294">0.0074899999999900047</cx:pt>
          <cx:pt idx="5295">0</cx:pt>
          <cx:pt idx="5296">0.0032099999999957163</cx:pt>
          <cx:pt idx="5297">0.0041799999999909687</cx:pt>
          <cx:pt idx="5298">0.00038000000000693035</cx:pt>
          <cx:pt idx="5299">0.0064399999999977808</cx:pt>
          <cx:pt idx="5300">0.00072000000000116415</cx:pt>
          <cx:pt idx="5301">0.0027400000000170621</cx:pt>
          <cx:pt idx="5302">0.006379999999978736</cx:pt>
          <cx:pt idx="5303">0</cx:pt>
          <cx:pt idx="5304">0.0049400000000048294</cx:pt>
          <cx:pt idx="5305">0.00075000000001068656</cx:pt>
          <cx:pt idx="5306">0.0021700000000066666</cx:pt>
          <cx:pt idx="5307">0.0046799999999791453</cx:pt>
          <cx:pt idx="5308">0</cx:pt>
          <cx:pt idx="5309">0.0033999999999991815</cx:pt>
          <cx:pt idx="5310">0.0037300000000186628</cx:pt>
          <cx:pt idx="5311">0</cx:pt>
          <cx:pt idx="5312">0.0050599999999860756</cx:pt>
          <cx:pt idx="5313">0.0019700000000000273</cx:pt>
          <cx:pt idx="5314">0</cx:pt>
          <cx:pt idx="5315">0.0055700000000058481</cx:pt>
          <cx:pt idx="5316">0</cx:pt>
          <cx:pt idx="5317">0.00018000000000029104</cx:pt>
          <cx:pt idx="5318">0.0051300000000082946</cx:pt>
          <cx:pt idx="5319">0</cx:pt>
          <cx:pt idx="5320">0.0027699999999981628</cx:pt>
          <cx:pt idx="5321">0.0013099999999894862</cx:pt>
          <cx:pt idx="5322">0</cx:pt>
          <cx:pt idx="5323">0.0067899999999951888</cx:pt>
          <cx:pt idx="5324">0</cx:pt>
          <cx:pt idx="5325">0.0017899999999997362</cx:pt>
          <cx:pt idx="5326">0.0023300000000006094</cx:pt>
          <cx:pt idx="5327">0</cx:pt>
          <cx:pt idx="5328">0.0046200000000169439</cx:pt>
          <cx:pt idx="5329">0</cx:pt>
          <cx:pt idx="5330">0</cx:pt>
          <cx:pt idx="5331">0.0044999999999788542</cx:pt>
          <cx:pt idx="5332">0</cx:pt>
          <cx:pt idx="5333">0.0024999999999977263</cx:pt>
          <cx:pt idx="5334">0.0026799999999980173</cx:pt>
          <cx:pt idx="5335">0</cx:pt>
          <cx:pt idx="5336">0.0036700000000280397</cx:pt>
          <cx:pt idx="5337">0.0022299999999972897</cx:pt>
          <cx:pt idx="5338">0</cx:pt>
          <cx:pt idx="5339">0.0053099999999801639</cx:pt>
          <cx:pt idx="5340">0</cx:pt>
          <cx:pt idx="5341">0.0027100000000075397</cx:pt>
          <cx:pt idx="5342">0.0050099999999986267</cx:pt>
          <cx:pt idx="5343">0</cx:pt>
          <cx:pt idx="5344">0.0031600000000082673</cx:pt>
          <cx:pt idx="5345">0.0025300000000072487</cx:pt>
          <cx:pt idx="5346">0</cx:pt>
          <cx:pt idx="5347">0.0050699999999892498</cx:pt>
          <cx:pt idx="5348">0</cx:pt>
          <cx:pt idx="5349">0.0035399999999867759</cx:pt>
          <cx:pt idx="5350">0.003970000000009577</cx:pt>
          <cx:pt idx="5351">0</cx:pt>
          <cx:pt idx="5352">0.0045299999999883767</cx:pt>
          <cx:pt idx="5353">0.0018400000000156069</cx:pt>
          <cx:pt idx="5354">0.0028000000000076852</cx:pt>
          <cx:pt idx="5355">0.0067399999999793181</cx:pt>
          <cx:pt idx="5356">0</cx:pt>
          <cx:pt idx="5357">0.0039600000000064028</cx:pt>
          <cx:pt idx="5358">0.004500000000007276</cx:pt>
          <cx:pt idx="5359">0</cx:pt>
          <cx:pt idx="5360">0.0060200000000065756</cx:pt>
          <cx:pt idx="5361">0.0028599999999983083</cx:pt>
          <cx:pt idx="5362">0.0016999999999995907</cx:pt>
          <cx:pt idx="5363">0.0079599999999970805</cx:pt>
          <cx:pt idx="5364">0</cx:pt>
          <cx:pt idx="5365">0.005390000000005557</cx:pt>
          <cx:pt idx="5366">0.0034299999999802822</cx:pt>
          <cx:pt idx="5367">0</cx:pt>
          <cx:pt idx="5368">0.0080200000000161253</cx:pt>
          <cx:pt idx="5369">0.00079999999999813554</cx:pt>
          <cx:pt idx="5370">0.003189999999989368</cx:pt>
          <cx:pt idx="5371">0.0074500000000057298</cx:pt>
          <cx:pt idx="5372">0.0011399999999923693</cx:pt>
          <cx:pt idx="5373">0.005390000000005557</cx:pt>
          <cx:pt idx="5374">0.0064999999999884039</cx:pt>
          <cx:pt idx="5375">0.00047000000000707587</cx:pt>
          <cx:pt idx="5376">0.0057299999999997908</cx:pt>
          <cx:pt idx="5377">0.0025899999999978718</cx:pt>
          <cx:pt idx="5378">0.00167000000001849</cx:pt>
          <cx:pt idx="5379">0.0077199999999777447</cx:pt>
          <cx:pt idx="5380">0.0011599999999987176</cx:pt>
          <cx:pt idx="5381">0.0044700000000261753</cx:pt>
          <cx:pt idx="5382">0.0074499999999773081</cx:pt>
          <cx:pt idx="5383">0</cx:pt>
          <cx:pt idx="5384">0.0087300000000141154</cx:pt>
          <cx:pt idx="5385">0.004860000000007858</cx:pt>
          <cx:pt idx="5386">0.003009999999989077</cx:pt>
          <cx:pt idx="5387">0.0082500000000038654</cx:pt>
          <cx:pt idx="5388">0.0020299999999906504</cx:pt>
          <cx:pt idx="5389">0.0081399999999973716</cx:pt>
          <cx:pt idx="5390">0.005210000000005266</cx:pt>
          <cx:pt idx="5391">0.002299999999991087</cx:pt>
          <cx:pt idx="5392">0.010010000000022501</cx:pt>
          <cx:pt idx="5393">0.0055999999999869488</cx:pt>
          <cx:pt idx="5394">0.003009999999989077</cx:pt>
          <cx:pt idx="5395">0.0092400000000054661</cx:pt>
          <cx:pt idx="5396">0.00090000000000145519</cx:pt>
          <cx:pt idx="5397">0.0068200000000047112</cx:pt>
          <cx:pt idx="5398">0.0065299999999979264</cx:pt>
          <cx:pt idx="5399">0.0024099999999975807</cx:pt>
          <cx:pt idx="5400">0.0075400000000058753</cx:pt>
          <cx:pt idx="5401">0.0068300000000078853</cx:pt>
          <cx:pt idx="5402">0.0013999999999896318</cx:pt>
          <cx:pt idx="5403">0.010279999999994516</cx:pt>
          <cx:pt idx="5404">0.00033000000001948138</cx:pt>
          <cx:pt idx="5405">0.0066399999999759984</cx:pt>
          <cx:pt idx="5406">0.0048900000000173804</cx:pt>
          <cx:pt idx="5407">0.0020600000000001728</cx:pt>
          <cx:pt idx="5408">0.0076599999999871216</cx:pt>
          <cx:pt idx="5409">0.0039900000000159253</cx:pt>
          <cx:pt idx="5410">0.0018499999999903594</cx:pt>
          <cx:pt idx="5411">0.0071800000000052933</cx:pt>
          <cx:pt idx="5412">0.0017300000000091131</cx:pt>
          <cx:pt idx="5413">0.0052999999999769898</cx:pt>
          <cx:pt idx="5414">0.0062900000000070122</cx:pt>
          <cx:pt idx="5415">0.001010000000007949</cx:pt>
          <cx:pt idx="5416">0.0040899999999908232</cx:pt>
          <cx:pt idx="5417">0.0063200000000165346</cx:pt>
          <cx:pt idx="5418">0.00094999999998890416</cx:pt>
          <cx:pt idx="5419">0.0085499999999854026</cx:pt>
          <cx:pt idx="5420">0.0016999999999995907</cx:pt>
          <cx:pt idx="5421">0.0041100000000255932</cx:pt>
          <cx:pt idx="5422">0.0086799999999982447</cx:pt>
          <cx:pt idx="5423">0</cx:pt>
          <cx:pt idx="5424">0.0072999999999865395</cx:pt>
          <cx:pt idx="5425">0.0042899999999974625</cx:pt>
          <cx:pt idx="5426">0.0014600000000086766</cx:pt>
          <cx:pt idx="5427">0.0070900000000051477</cx:pt>
          <cx:pt idx="5428">0.0015799999999899228</cx:pt>
          <cx:pt idx="5429">0.0056099999999901229</cx:pt>
          <cx:pt idx="5430">0.0054500000000246018</cx:pt>
          <cx:pt idx="5431">0.0021999999999877673</cx:pt>
          <cx:pt idx="5432">0.0054900000000088767</cx:pt>
          <cx:pt idx="5433">0.0055099999999868032</cx:pt>
          <cx:pt idx="5434">0.0027100000000075397</cx:pt>
          <cx:pt idx="5435">0.0062299999999879674</cx:pt>
          <cx:pt idx="5436">0.0033099999999990359</cx:pt>
          <cx:pt idx="5437">0.0037599999999997635</cx:pt>
          <cx:pt idx="5438">0.0075400000000058753</cx:pt>
          <cx:pt idx="5439">0.00025999999999726242</cx:pt>
          <cx:pt idx="5440">0.0065299999999979264</cx:pt>
          <cx:pt idx="5441">0.0067099999999982174</cx:pt>
          <cx:pt idx="5442">0.00032000000001630724</cx:pt>
          <cx:pt idx="5443">0.0086799999999982447</cx:pt>
          <cx:pt idx="5444">0.00088999999999828106</cx:pt>
          <cx:pt idx="5445">0.0058400000000062846</cx:pt>
          <cx:pt idx="5446">0.0061099999999782995</cx:pt>
          <cx:pt idx="5447">0.00078000000002020897</cx:pt>
          <cx:pt idx="5448">0.007389999999986685</cx:pt>
          <cx:pt idx="5449">0.0038700000000062573</cx:pt>
          <cx:pt idx="5450">0.0017300000000091131</cx:pt>
          <cx:pt idx="5451">0.0073599999999771626</cx:pt>
          <cx:pt idx="5452">0.0027100000000075397</cx:pt>
          <cx:pt idx="5453">0.0053100000000085856</cx:pt>
          <cx:pt idx="5454">0.0052399999999863667</cx:pt>
          <cx:pt idx="5455">0.00057000000001039552</cx:pt>
          <cx:pt idx="5456">0.0064999999999884039</cx:pt>
          <cx:pt idx="5457">0.0040200000000254477</cx:pt>
          <cx:pt idx="5458">0.0022899999999879128</cx:pt>
          <cx:pt idx="5459">0.0079900000000066029</cx:pt>
          <cx:pt idx="5460">0.00091999999997938176</cx:pt>
          <cx:pt idx="5461">0.0047100000000170894</cx:pt>
          <cx:pt idx="5462">0.0089999999999861302</cx:pt>
          <cx:pt idx="5463">0.00033000000001948138</cx:pt>
          <cx:pt idx="5464">0.0069799999999986539</cx:pt>
          <cx:pt idx="5465">0.0046399999999948704</cx:pt>
          <cx:pt idx="5466">0.003970000000009577</cx:pt>
          <cx:pt idx="5467">0.0074499999999773081</cx:pt>
          <cx:pt idx="5468">0.0037499999999965894</cx:pt>
          <cx:pt idx="5469">0.0055800000000090222</cx:pt>
          <cx:pt idx="5470">0.0083400000000040109</cx:pt>
          <cx:pt idx="5471">0.00030000000000995897</cx:pt>
          <cx:pt idx="5472">0.0098299999999937882</cx:pt>
          <cx:pt idx="5473">0.0038199999999903866</cx:pt>
          <cx:pt idx="5474">0.0044699999999977535</cx:pt>
          <cx:pt idx="5475">0.0079599999999970805</cx:pt>
          <cx:pt idx="5476">0.0027400000000170621</cx:pt>
          <cx:pt idx="5477">0.0057500000000061391</cx:pt>
          <cx:pt idx="5478">0.0072999999999865395</cx:pt>
          <cx:pt idx="5479">0.0025100000000009004</cx:pt>
          <cx:pt idx="5480">0.0065199999999947522</cx:pt>
          <cx:pt idx="5481">0.0096599999999966712</cx:pt>
          <cx:pt idx="5482">3.000000000952241e-05</cx:pt>
          <cx:pt idx="5483">0.012460000000004356</cx:pt>
          <cx:pt idx="5484">0.0021399999999971442</cx:pt>
          <cx:pt idx="5485">0.0065899999999885495</cx:pt>
          <cx:pt idx="5486">0.0070900000000051477</cx:pt>
          <cx:pt idx="5487">0.0012499999999988631</cx:pt>
          <cx:pt idx="5488">0.010080000000016298</cx:pt>
          <cx:pt idx="5489">0.0062199999999847932</cx:pt>
          <cx:pt idx="5490">0.0036100000000089949</cx:pt>
          <cx:pt idx="5491">0.011120000000005348</cx:pt>
          <cx:pt idx="5492">0.0060799999999971988</cx:pt>
          <cx:pt idx="5493">0.0061699999999973443</cx:pt>
          <cx:pt idx="5494">0.0095599999999933516</cx:pt>
          <cx:pt idx="5495">0.0060200000000065756</cx:pt>
          <cx:pt idx="5496">0.0081099999999878492</cx:pt>
          <cx:pt idx="5497">0.0085500000000138243</cx:pt>
          <cx:pt idx="5498">0.0046199999999885222</cx:pt>
          <cx:pt idx="5499">0.010909999999995534</cx:pt>
          <cx:pt idx="5500">0.0053300000000149339</cx:pt>
          <cx:pt idx="5501">0.0070699999999987995</cx:pt>
          <cx:pt idx="5502">0.011529999999993379</cx:pt>
          <cx:pt idx="5503">0.0031600000000082673</cx:pt>
          <cx:pt idx="5504">0.008399999999994634</cx:pt>
          <cx:pt idx="5505">0.0080800000000067485</cx:pt>
          <cx:pt idx="5506">0.0018799999999998818</cx:pt>
          <cx:pt idx="5507">0.011619999999993524</cx:pt>
          <cx:pt idx="5508">0.003669999999999618</cx:pt>
          <cx:pt idx="5509">0.0069100000000048567</cx:pt>
          <cx:pt idx="5510">0.01099999999999568</cx:pt>
          <cx:pt idx="5511">0.0042300000000068394</cx:pt>
          <cx:pt idx="5512">0.0097399999999936426</cx:pt>
          <cx:pt idx="5513">0.008880000000004884</cx:pt>
          <cx:pt idx="5514">0.0040899999999908232</cx:pt>
          <cx:pt idx="5515">0.010989999999992506</cx:pt>
          <cx:pt idx="5516">0.010199999999997544</cx:pt>
          <cx:pt idx="5517">0.019790000000000418</cx:pt>
          <cx:pt idx="5518">0.050030000000020891</cx:pt>
          <cx:pt idx="5519">0.015230000000002519</cx:pt>
          <cx:pt idx="5520">0.0090599999999767533</cx:pt>
          <cx:pt idx="5521">0.013030000000014752</cx:pt>
          <cx:pt idx="5522">0.0026799999999980173</cx:pt>
          <cx:pt idx="5523">0.0095100000000059026</cx:pt>
          <cx:pt idx="5524">0.0092300000000022919</cx:pt>
          <cx:pt idx="5525">0.0046199999999885222</cx:pt>
          <cx:pt idx="5526">0.011600000000015598</cx:pt>
          <cx:pt idx="5527">0.0054499999999961801</cx:pt>
          <cx:pt idx="5528">0.010580000000004475</cx:pt>
          <cx:pt idx="5529">0.01018999999999437</cx:pt>
          <cx:pt idx="5530">0.0090299999999956526</cx:pt>
          <cx:pt idx="5531">0.0097499999999968168</cx:pt>
          <cx:pt idx="5532">0.010639999999995098</cx:pt>
          <cx:pt idx="5533">0.0073299999999960619</cx:pt>
          <cx:pt idx="5534">0.012840000000011287</cx:pt>
          <cx:pt idx="5535">0.007159999999998945</cx:pt>
          <cx:pt idx="5536">0.0082199999999943429</cx:pt>
          <cx:pt idx="5537">0.012249999999994543</cx:pt>
          <cx:pt idx="5538">0.0074800000000152522</cx:pt>
          <cx:pt idx="5539">0.0093599999999867123</cx:pt>
          <cx:pt idx="5540">0.013110000000011723</cx:pt>
          <cx:pt idx="5541">0.0020000000000095497</cx:pt>
          <cx:pt idx="5542">0.015229999999974098</cx:pt>
          <cx:pt idx="5543">0.006170000000025766</cx:pt>
          <cx:pt idx="5544">0.0096499999999934971</cx:pt>
          <cx:pt idx="5545">0.0092999999999960892</cx:pt>
          <cx:pt idx="5546">0.0045900000000074215</cx:pt>
          <cx:pt idx="5547">0.010130000000003747</cx:pt>
          <cx:pt idx="5548">0.0075399999999774536</cx:pt>
          <cx:pt idx="5549">0.0041200000000003456</cx:pt>
          <cx:pt idx="5550">0.012360000000001037</cx:pt>
          <cx:pt idx="5551">0.005340000000018108</cx:pt>
          <cx:pt idx="5552">0.0077799999999967895</cx:pt>
          <cx:pt idx="5553">0.0097999999999842657</cx:pt>
          <cx:pt idx="5554">0.0038200000000188084</cx:pt>
          <cx:pt idx="5555">0.0075399999999774536</cx:pt>
          <cx:pt idx="5556">0.0090900000000146974</cx:pt>
          <cx:pt idx="5557">0.0035399999999867759</cx:pt>
          <cx:pt idx="5558">0.010019999999997253</cx:pt>
          <cx:pt idx="5559">0.0046200000000169439</cx:pt>
          <cx:pt idx="5560">0.0059599999999875308</cx:pt>
          <cx:pt idx="5561">0.011770000000012715</cx:pt>
          <cx:pt idx="5562">0.0032199999999988904</cx:pt>
          <cx:pt idx="5563">0.0080700000000035743</cx:pt>
          <cx:pt idx="5564">0.0069499999999891315</cx:pt>
          <cx:pt idx="5565">0.0030100000000174987</cx:pt>
          <cx:pt idx="5566">0.0081599999999752981</cx:pt>
          <cx:pt idx="5567">0.0065299999999979264</cx:pt>
          <cx:pt idx="5568">0.0042900000000258842</cx:pt>
          <cx:pt idx="5569">0.0071199999999862484</cx:pt>
          <cx:pt idx="5570">0.0048899999999889587</cx:pt>
          <cx:pt idx="5571">0.0046200000000169439</cx:pt>
          <cx:pt idx="5572">0.007569999999986976</cx:pt>
          <cx:pt idx="5573">0.0034600000000182263</cx:pt>
          <cx:pt idx="5574">0.0063199999999881129</cx:pt>
          <cx:pt idx="5575">0.0035400000000151977</cx:pt>
          <cx:pt idx="5576">0.0027999999999792635</cx:pt>
          <cx:pt idx="5577">0.010170000000016444</cx:pt>
          <cx:pt idx="5578">0.00011999999998124622</cx:pt>
          <cx:pt idx="5579">0.0046700000000043929</cx:pt>
          <cx:pt idx="5580">0.007339999999999236</cx:pt>
          <cx:pt idx="5581">0</cx:pt>
          <cx:pt idx="5582">0.0083400000000040109</cx:pt>
          <cx:pt idx="5583">0.0033099999999990359</cx:pt>
          <cx:pt idx="5584">0.00238000000001648</cx:pt>
          <cx:pt idx="5585">0.0059299999999780084</cx:pt>
          <cx:pt idx="5586">0</cx:pt>
          <cx:pt idx="5587">0.0072800000000086129</cx:pt>
          <cx:pt idx="5588">0.0037499999999965894</cx:pt>
          <cx:pt idx="5589">0.00066000000001054104</cx:pt>
          <cx:pt idx="5590">0.0088499999999953616</cx:pt>
          <cx:pt idx="5591">0.0012800000000083855</cx:pt>
          <cx:pt idx="5592">0.0024699999999882039</cx:pt>
          <cx:pt idx="5593">0.0060799999999971988</cx:pt>
          <cx:pt idx="5594">0.0010499999999922238</cx:pt>
          <cx:pt idx="5595">0.0014299999999991542</cx:pt>
          <cx:pt idx="5596">0.0074500000000057298</cx:pt>
          <cx:pt idx="5597">0</cx:pt>
          <cx:pt idx="5598">0.0054800000000057025</cx:pt>
          <cx:pt idx="5599">0.0032500000000084128</cx:pt>
          <cx:pt idx="5600">0.002889999999979409</cx:pt>
          <cx:pt idx="5601">0.0071500000000241926</cx:pt>
          <cx:pt idx="5602">0.00063000000000101863</cx:pt>
          <cx:pt idx="5603">0.0050599999999860756</cx:pt>
          <cx:pt idx="5604">0.003369999999989659</cx:pt>
          <cx:pt idx="5605">0.00057000000001039552</cx:pt>
          <cx:pt idx="5606">0.0066999999999950433</cx:pt>
          <cx:pt idx="5607">0.0023000000000195087</cx:pt>
          <cx:pt idx="5608">0.002709999999979118</cx:pt>
          <cx:pt idx="5609">0.0077500000000156888</cx:pt>
          <cx:pt idx="5610">0.0021199999999907959</cx:pt>
          <cx:pt idx="5611">0.0034200000000055297</cx:pt>
          <cx:pt idx="5612">0.0065600000000074488</cx:pt>
          <cx:pt idx="5613">0.0021099999999876218</cx:pt>
          <cx:pt idx="5614">0.0037299999999902411</cx:pt>
          <cx:pt idx="5615">0.0064700000000073032</cx:pt>
          <cx:pt idx="5616">0</cx:pt>
          <cx:pt idx="5617">0.0054800000000057025</cx:pt>
          <cx:pt idx="5618">0.0065299999999979264</cx:pt>
          <cx:pt idx="5619">0.00056000000000722139</cx:pt>
          <cx:pt idx="5620">0.0088599999999985357</cx:pt>
          <cx:pt idx="5621">0.00020000000000663931</cx:pt>
          <cx:pt idx="5622">0.0065299999999979264</cx:pt>
          <cx:pt idx="5623">0.0070299999999861029</cx:pt>
          <cx:pt idx="5624">0</cx:pt>
          <cx:pt idx="5625">0.0070100000000081764</cx:pt>
          <cx:pt idx="5626">0.004680000000007567</cx:pt>
          <cx:pt idx="5627">0.0021999999999877673</cx:pt>
          <cx:pt idx="5628">0.0072999999999865395</cx:pt>
          <cx:pt idx="5629">0.0033400000000085583</cx:pt>
          <cx:pt idx="5630">0.0057500000000061391</cx:pt>
          <cx:pt idx="5631">0.0055199999999899774</cx:pt>
          <cx:pt idx="5632">0.0036900000000059663</cx:pt>
          <cx:pt idx="5633">0.003489999999999327</cx:pt>
          <cx:pt idx="5634">0.004860000000007858</cx:pt>
          <cx:pt idx="5635">0.0040500000000065484</cx:pt>
          <cx:pt idx="5636">0.0064099999999882584</cx:pt>
          <cx:pt idx="5637">0.0041400000000066939</cx:pt>
          <cx:pt idx="5638">0.0050400000000081491</cx:pt>
          <cx:pt idx="5639">0.0089699999999766078</cx:pt>
          <cx:pt idx="5640">0</cx:pt>
          <cx:pt idx="5641">0.0081000000000130967</cx:pt>
          <cx:pt idx="5642">0.0056700000000091677</cx:pt>
          <cx:pt idx="5643">0.0017199999999775173</cx:pt>
          <cx:pt idx="5644">0.0092700000000149885</cx:pt>
          <cx:pt idx="5645">0.0026299999999821466</cx:pt>
          <cx:pt idx="5646">0.0055100000000152249</cx:pt>
          <cx:pt idx="5647">0.0064399999999977808</cx:pt>
          <cx:pt idx="5648">0.00020000000000663931</cx:pt>
          <cx:pt idx="5649">0.0067399999999793181</cx:pt>
          <cx:pt idx="5650">0.0062600000000259115</cx:pt>
          <cx:pt idx="5651">0.0014599999999802549</cx:pt>
          <cx:pt idx="5652">0.0055100000000152249</cx:pt>
          <cx:pt idx="5653">0.0044699999999977535</cx:pt>
          <cx:pt idx="5654">0.0032799999999895135</cx:pt>
          <cx:pt idx="5655">0.0075999999999964984</cx:pt>
          <cx:pt idx="5656">0.0016099999999994452</cx:pt>
          <cx:pt idx="5657">0.0079300000000159798</cx:pt>
          <cx:pt idx="5658">0.0075400000000058753</cx:pt>
          <cx:pt idx="5659">0</cx:pt>
          <cx:pt idx="5660">0.0093199999999740157</cx:pt>
          <cx:pt idx="5661">0.0038200000000188084</cx:pt>
          <cx:pt idx="5662">0.0028299999999887859</cx:pt>
          <cx:pt idx="5663">0.0092400000000054661</cx:pt>
          <cx:pt idx="5664">0.00076999999998861313</cx:pt>
          <cx:pt idx="5665">0.008650000000017144</cx:pt>
          <cx:pt idx="5666">0.0052699999999958891</cx:pt>
          <cx:pt idx="5667">0.0028900000000078307</cx:pt>
          <cx:pt idx="5668">0.0089699999999766078</cx:pt>
          <cx:pt idx="5669">0.0035800000000278942</cx:pt>
          <cx:pt idx="5670">0.0067399999999793181</cx:pt>
          <cx:pt idx="5671">0.0086400000000139698</cx:pt>
          <cx:pt idx="5672">0.0042899999999974625</cx:pt>
          <cx:pt idx="5673">0.005210000000005266</cx:pt>
          <cx:pt idx="5674">0.010939999999976635</cx:pt>
          <cx:pt idx="5675">0.0023300000000006094</cx:pt>
          <cx:pt idx="5676">0.010430000000013706</cx:pt>
          <cx:pt idx="5677">0.0098600000000033106</cx:pt>
          <cx:pt idx="5678">0.002479999999991378</cx:pt>
          <cx:pt idx="5679">0.013110000000011723</cx:pt>
          <cx:pt idx="5680">0.00067999999998846761</cx:pt>
          <cx:pt idx="5681">0.012310000000013588</cx:pt>
          <cx:pt idx="5682">0.0065599999999790271</cx:pt>
          <cx:pt idx="5683">0.003489999999999327</cx:pt>
          <cx:pt idx="5684">0.010810000000020636</cx:pt>
          <cx:pt idx="5685">0.0049499999999795818</cx:pt>
          <cx:pt idx="5686">0.0037599999999997635</cx:pt>
          <cx:pt idx="5687">0.011710000000022092</cx:pt>
          <cx:pt idx="5688">0.0034599999999898046</cx:pt>
          <cx:pt idx="5689">0.0081600000000037198</cx:pt>
          <cx:pt idx="5690">0.0092699999999865668</cx:pt>
          <cx:pt idx="5691">0.0034300000000087039</cx:pt>
          <cx:pt idx="5692">0.0070900000000051477</cx:pt>
          <cx:pt idx="5693">0.0076300000000060209</cx:pt>
          <cx:pt idx="5694">0.0040499999999781267</cx:pt>
          <cx:pt idx="5695">0.009660000000025093</cx:pt>
          <cx:pt idx="5696">0.0050099999999986267</cx:pt>
          <cx:pt idx="5697">0.0073599999999771626</cx:pt>
          <cx:pt idx="5698">0.010760000000004766</cx:pt>
          <cx:pt idx="5699">0.0021100000000160435</cx:pt>
          <cx:pt idx="5700">0.010490000000004329</cx:pt>
          <cx:pt idx="5701">0.0056599999999775719</cx:pt>
          <cx:pt idx="5702">0.0033700000000180808</cx:pt>
          <cx:pt idx="5703">0.010669999999976199</cx:pt>
          <cx:pt idx="5704">0.0023600000000101318</cx:pt>
          <cx:pt idx="5705">0.0081900000000132422</cx:pt>
          <cx:pt idx="5706">0.0072399999999959164</cx:pt>
          <cx:pt idx="5707">0.0037299999999902411</cx:pt>
          <cx:pt idx="5708">0.010099999999994225</cx:pt>
          <cx:pt idx="5709">0.0047100000000170894</cx:pt>
          <cx:pt idx="5710">0.0063199999999881129</cx:pt>
          <cx:pt idx="5711">0.0081900000000132422</cx:pt>
          <cx:pt idx="5712">0.0046199999999885222</cx:pt>
          <cx:pt idx="5713">0.0060500000000160981</cx:pt>
          <cx:pt idx="5714">0.0076299999999775991</cx:pt>
          <cx:pt idx="5715">0.0044100000000071304</cx:pt>
          <cx:pt idx="5716">0.0070100000000081764</cx:pt>
          <cx:pt idx="5717">0.011049999999983129</cx:pt>
          <cx:pt idx="5718">0.001490000000018199</cx:pt>
          <cx:pt idx="5719">0.014369999999985339</cx:pt>
          <cx:pt idx="5720">0.0022299999999972897</cx:pt>
          <cx:pt idx="5721">0.0097800000000063392</cx:pt>
          <cx:pt idx="5722">0.0063200000000165346</cx:pt>
          <cx:pt idx="5723">0.0045599999999978991</cx:pt>
          <cx:pt idx="5724">0.01274999999998272</cx:pt>
          <cx:pt idx="5725">0.0038499999999999091</cx:pt>
          <cx:pt idx="5726">0.0066700000000139426</cx:pt>
          <cx:pt idx="5727">0.010400000000004184</cx:pt>
          <cx:pt idx="5728">0.0037899999999808642</cx:pt>
          <cx:pt idx="5729">0.008399999999994634</cx:pt>
          <cx:pt idx="5730">0.010460000000023228</cx:pt>
          <cx:pt idx="5731">0.0046199999999885222</cx:pt>
          <cx:pt idx="5732">0.0085899999999980992</cx:pt>
          <cx:pt idx="5733">0.0079800000000034288</cx:pt>
          <cx:pt idx="5734">0.0047399999999981901</cx:pt>
          <cx:pt idx="5735">0.012069999999994252</cx:pt>
          <cx:pt idx="5736">0.0055700000000058481</cx:pt>
          <cx:pt idx="5737">0.0075099999999963529</cx:pt>
          <cx:pt idx="5738">0.013390000000015334</cx:pt>
          <cx:pt idx="5739">0.0024699999999882039</cx:pt>
          <cx:pt idx="5740">0.013200000000011869</cx:pt>
          <cx:pt idx="5741">0.0061099999999782995</cx:pt>
          <cx:pt idx="5742">0.0063800000000071577</cx:pt>
          <cx:pt idx="5743">0.012840000000011287</cx:pt>
          <cx:pt idx="5744">0.0041499999999814463</cx:pt>
          <cx:pt idx="5745">0.0090000000000145519</cx:pt>
          <cx:pt idx="5746">0.010279999999994516</cx:pt>
          <cx:pt idx="5747">0.0053599999999960346</cx:pt>
          <cx:pt idx="5748">0.011449999999996407</cx:pt>
          <cx:pt idx="5749">0.0089400000000239288</cx:pt>
          <cx:pt idx="5750">0.0059299999999780084</cx:pt>
          <cx:pt idx="5751">0.010459999999994807</cx:pt>
          <cx:pt idx="5752">0.0062600000000259115</cx:pt>
          <cx:pt idx="5753">0.0088199999999858392</cx:pt>
          <cx:pt idx="5754">0.010400000000004184</cx:pt>
          <cx:pt idx="5755">0.0044699999999977535</cx:pt>
          <cx:pt idx="5756">0.010070000000013124</cx:pt>
          <cx:pt idx="5757">0.0095099999999774809</cx:pt>
          <cx:pt idx="5758">0.0032199999999988904</cx:pt>
          <cx:pt idx="5759">0.010940000000005057</cx:pt>
          <cx:pt idx="5760">0.0024400000000071032</cx:pt>
          <cx:pt idx="5761">0.010789999999985866</cx:pt>
          <cx:pt idx="5762">0.0073000000000149612</cx:pt>
          <cx:pt idx="5763">0.0031600000000082673</cx:pt>
          <cx:pt idx="5764">0.011919999999975062</cx:pt>
          <cx:pt idx="5765">0.0052700000000243108</cx:pt>
          <cx:pt idx="5766">0.007339999999999236</cx:pt>
          <cx:pt idx="5767">0.010400000000004184</cx:pt>
          <cx:pt idx="5768">0.0051799999999957436</cx:pt>
          <cx:pt idx="5769">0.0090899999999862757</cx:pt>
          <cx:pt idx="5770">0.010310000000004038</cx:pt>
          <cx:pt idx="5771">0.0057600000000093132</cx:pt>
          <cx:pt idx="5772">0.0072399999999959164</cx:pt>
          <cx:pt idx="5773">0.010069999999984702</cx:pt>
          <cx:pt idx="5774">0.0059600000000159525</cx:pt>
          <cx:pt idx="5775">0.0099899999999877309</cx:pt>
          <cx:pt idx="5776">0.0054200000000150794</cx:pt>
          <cx:pt idx="5777">0.0081399999999973716</cx:pt>
          <cx:pt idx="5778">0.012990000000002055</cx:pt>
          <cx:pt idx="5779">0.0028299999999887859</cx:pt>
          <cx:pt idx="5780">0.012040000000013151</cx:pt>
          <cx:pt idx="5781">0.0058399999999778629</cx:pt>
          <cx:pt idx="5782">0.006350000000026057</cx:pt>
          <cx:pt idx="5783">0.012309999999985166</cx:pt>
          <cx:pt idx="5784">0.0053000000000054115</cx:pt>
          <cx:pt idx="5785">0.009060000000005175</cx:pt>
          <cx:pt idx="5786">0.0086799999999982447</cx:pt>
          <cx:pt idx="5787">0.0059599999999875308</cx:pt>
          <cx:pt idx="5788">0.010580000000004475</cx:pt>
          <cx:pt idx="5789">0.0061100000000067212</cx:pt>
          <cx:pt idx="5790">0.0061299999999846477</cx:pt>
          <cx:pt idx="5791">0.011930000000006658</cx:pt>
          <cx:pt idx="5792">0.0036000000000058208</cx:pt>
          <cx:pt idx="5793">0.0092400000000054661</cx:pt>
          <cx:pt idx="5794">0.0093899999999962347</cx:pt>
          <cx:pt idx="5795">0.0039899999999875035</cx:pt>
          <cx:pt idx="5796">0.011179999999995971</cx:pt>
          <cx:pt idx="5797">0.010490000000004329</cx:pt>
          <cx:pt idx="5798">0.0034799999999961528</cx:pt>
          <cx:pt idx="5799">0.014280000000013615</cx:pt>
          <cx:pt idx="5800">0.0041699999999877946</cx:pt>
          <cx:pt idx="5801">0.011179999999995971</cx:pt>
          <cx:pt idx="5802">0.0099500000000034561</cx:pt>
          <cx:pt idx="5803">0.0049500000000080036</cx:pt>
          <cx:pt idx="5804">0.011680000000012569</cx:pt>
          <cx:pt idx="5805">0.007209999999986394</cx:pt>
          <cx:pt idx="5806">0.0080200000000161253</cx:pt>
          <cx:pt idx="5807">0.011979999999994106</cx:pt>
          <cx:pt idx="5808">0.0042899999999974625</cx:pt>
          <cx:pt idx="5809">0.010169999999988022</cx:pt>
          <cx:pt idx="5810">0.0089700000000050295</cx:pt>
          <cx:pt idx="5811">0.0040800000000160708</cx:pt>
          <cx:pt idx="5812">0.0097399999999936426</cx:pt>
          <cx:pt idx="5813">0.0057899999999904139</cx:pt>
          <cx:pt idx="5814">0.0065199999999947522</cx:pt>
          <cx:pt idx="5815">0.0087900000000047385</cx:pt>
          <cx:pt idx="5816">0.0053699999999992087</cx:pt>
          <cx:pt idx="5817">0.0081299999999941974</cx:pt>
          <cx:pt idx="5818">0.01064000000002352</cx:pt>
          <cx:pt idx="5819">0.0045899999999789998</cx:pt>
          <cx:pt idx="5820">0.010019999999997253</cx:pt>
          <cx:pt idx="5821">0.0070300000000145246</cx:pt>
          <cx:pt idx="5822">0.0051899999999989177</cx:pt>
          <cx:pt idx="5823">0.011560000000002901</cx:pt>
          <cx:pt idx="5824">0.0047699999999792908</cx:pt>
          <cx:pt idx="5825">0.0083400000000040109</cx:pt>
          <cx:pt idx="5826">0.0088200000000142609</cx:pt>
          <cx:pt idx="5827">0.0064099999999882584</cx:pt>
          <cx:pt idx="5828">0.01115000000001487</cx:pt>
          <cx:pt idx="5829">0.0051200000000051205</cx:pt>
          <cx:pt idx="5830">0.0086799999999982447</cx:pt>
          <cx:pt idx="5831">0.010639999999995098</cx:pt>
          <cx:pt idx="5832">0.0056899999999870943</cx:pt>
          <cx:pt idx="5833">0.0086400000000139698</cx:pt>
          <cx:pt idx="5834">0.0081399999999973716</cx:pt>
          <cx:pt idx="5835">0.0051799999999957436</cx:pt>
          <cx:pt idx="5836">0.0096299999999871488</cx:pt>
          <cx:pt idx="5837">0.0087300000000141154</cx:pt>
          <cx:pt idx="5838">0.0055999999999869488</cx:pt>
          <cx:pt idx="5839">0.010199999999997544</cx:pt>
          <cx:pt idx="5840">0.0063400000000228829</cx:pt>
          <cx:pt idx="5841">0.0086799999999982447</cx:pt>
          <cx:pt idx="5842">0.0087299999999856936</cx:pt>
          <cx:pt idx="5843">0.0052400000000147884</cx:pt>
          <cx:pt idx="5844">0.0086499999999887223</cx:pt>
          <cx:pt idx="5845">0.0066700000000139426</cx:pt>
          <cx:pt idx="5846">0.006679999999988695</cx:pt>
          <cx:pt idx="5847">0.0099199999999939337</cx:pt>
          <cx:pt idx="5848">0.0040800000000160708</cx:pt>
          <cx:pt idx="5849">0.0083799999999882857</cx:pt>
          <cx:pt idx="5850">0.0099500000000034561</cx:pt>
          <cx:pt idx="5851">0.0060200000000065756</cx:pt>
          <cx:pt idx="5852">0.0075400000000058753</cx:pt>
          <cx:pt idx="5853">0.0058399999999778629</cx:pt>
          <cx:pt idx="5854">0.0058800000000189812</cx:pt>
          <cx:pt idx="5855">0.0074799999999868305</cx:pt>
          <cx:pt idx="5856">0.0054499999999961801</cx:pt>
          <cx:pt idx="5857">0.0081900000000132422</cx:pt>
          <cx:pt idx="5858">0.0090099999999893043</cx:pt>
          <cx:pt idx="5859">0.0028900000000078307</cx:pt>
          <cx:pt idx="5860">0.0089999999999861302</cx:pt>
          <cx:pt idx="5861">0.009410000000002583</cx:pt>
          <cx:pt idx="5862">0.0023600000000101318</cx:pt>
          <cx:pt idx="5863">0.0084899999999947795</cx:pt>
          <cx:pt idx="5864">0.0045900000000074215</cx:pt>
          <cx:pt idx="5865">0.0047099999999886677</cx:pt>
          <cx:pt idx="5866">0.008399999999994634</cx:pt>
          <cx:pt idx="5867">0.0036400000000185173</cx:pt>
          <cx:pt idx="5868">0.0071199999999862484</cx:pt>
          <cx:pt idx="5869">0.0038200000000188084</cx:pt>
          <cx:pt idx="5870">0.0040499999999781267</cx:pt>
          <cx:pt idx="5871">0.007060000000024047</cx:pt>
          <cx:pt idx="5872">0.0018799999999998818</cx:pt>
          <cx:pt idx="5873">0.0079299999999875581</cx:pt>
          <cx:pt idx="5874">0.0056600000000059936</cx:pt>
          <cx:pt idx="5875">0.0017299999999806914</cx:pt>
          <cx:pt idx="5876">0.0057500000000061391</cx:pt>
          <cx:pt idx="5877">0.0074500000000057298</cx:pt>
          <cx:pt idx="5878">0.0024200000000007549</cx:pt>
          <cx:pt idx="5879">0.0072399999999959164</cx:pt>
          <cx:pt idx="5880">0.0040800000000160708</cx:pt>
          <cx:pt idx="5881">0.0066499999999791726</cx:pt>
          <cx:pt idx="5882">0.0057199999999966167</cx:pt>
          <cx:pt idx="5883">0.0024100000000260025</cx:pt>
          <cx:pt idx="5884">0.0051299999999798729</cx:pt>
          <cx:pt idx="5885">0.004379999999997608</cx:pt>
          <cx:pt idx="5886">0.0028599999999983083</cx:pt>
          <cx:pt idx="5887">0.0079300000000159798</cx:pt>
          <cx:pt idx="5888">0.0016699999999900683</cx:pt>
          <cx:pt idx="5889">0.0072399999999959164</cx:pt>
          <cx:pt idx="5890">0.0070000000000050022</cx:pt>
          <cx:pt idx="5891">0.0020600000000001728</cx:pt>
          <cx:pt idx="5892">0.0056600000000059936</cx:pt>
          <cx:pt idx="5893">0.0039400000000000546</cx:pt>
          <cx:pt idx="5894">0.005210000000005266</cx:pt>
          <cx:pt idx="5895">0.0047399999999981901</cx:pt>
          <cx:pt idx="5896">0.0049499999999795818</cx:pt>
          <cx:pt idx="5897">0.0048500000000046839</cx:pt>
          <cx:pt idx="5898">0.0074900000000184264</cx:pt>
          <cx:pt idx="5899">0.0012799999999799638</cx:pt>
          <cx:pt idx="5900">0.0086700000000234922</cx:pt>
          <cx:pt idx="5901">0.0065299999999979264</cx:pt>
          <cx:pt idx="5902">0.0022599999999783904</cx:pt>
          <cx:pt idx="5903">0.0084600000000136788</cx:pt>
          <cx:pt idx="5904">0.0030999999999892225</cx:pt>
          <cx:pt idx="5905">0.0054000000000087311</cx:pt>
          <cx:pt idx="5906">0.0068799999999953343</cx:pt>
          <cx:pt idx="5907">0.0064100000000166801</cx:pt>
          <cx:pt idx="5908">0.0081999999999879947</cx:pt>
          <cx:pt idx="5909">0.004199999999997317</cx:pt>
          <cx:pt idx="5910">0.0058999999999969077</cx:pt>
          <cx:pt idx="5911">0.010700000000014143</cx:pt>
          <cx:pt idx="5912">0.0047399999999981901</cx:pt>
          <cx:pt idx="5913">0.011139999999983274</cx:pt>
          <cx:pt idx="5914">0.008170000000006894</cx:pt>
          <cx:pt idx="5915">0.0058999999999969077</cx:pt>
          <cx:pt idx="5916">0.0092700000000149885</cx:pt>
          <cx:pt idx="5917">0.010369999999994661</cx:pt>
          <cx:pt idx="5918">0.0066400000000044201</cx:pt>
          <cx:pt idx="5919">0.012069999999994252</cx:pt>
          <cx:pt idx="5920">0.007460000000008904</cx:pt>
          <cx:pt idx="5921">0.0089399999999955071</cx:pt>
          <cx:pt idx="5922">0.0091199999999957981</cx:pt>
          <cx:pt idx="5923">0.0047600000000045384</cx:pt>
          <cx:pt idx="5924">0.0098099999999874399</cx:pt>
          <cx:pt idx="5925">0.0061400000000162436</cx:pt>
          <cx:pt idx="5926">0.007869999999996935</cx:pt>
          <cx:pt idx="5927">0.01203999999998473</cx:pt>
          <cx:pt idx="5928">0.0075099999999963529</cx:pt>
          <cx:pt idx="5929">0.0084300000000041564</cx:pt>
          <cx:pt idx="5930">0.007869999999996935</cx:pt>
          <cx:pt idx="5931">0.0074500000000057298</cx:pt>
          <cx:pt idx="5932">0.0095100000000059026</cx:pt>
          <cx:pt idx="5933">0.0078000000000031378</cx:pt>
          <cx:pt idx="5934">0.0087100000000077671</cx:pt>
          <cx:pt idx="5935">0.0092099999999959437</cx:pt>
          <cx:pt idx="5936">0.0068499999999858119</cx:pt>
          <cx:pt idx="5937">0.009180000000014843</cx:pt>
          <cx:pt idx="5938">0.01219000000000392</cx:pt>
          <cx:pt idx="5939">0.0048299999999983356</cx:pt>
          <cx:pt idx="5940">0.012360000000001037</cx:pt>
          <cx:pt idx="5941">0.0091499999999768988</cx:pt>
          <cx:pt idx="5942">0.0084400000000073305</cx:pt>
          <cx:pt idx="5943">0.010819999999995389</cx:pt>
          <cx:pt idx="5944">0.0071499999999957708</cx:pt>
          <cx:pt idx="5945">0.0092700000000149885</cx:pt>
          <cx:pt idx="5946">0.0071199999999862484</cx:pt>
          <cx:pt idx="5947">0.0068500000000142336</cx:pt>
          <cx:pt idx="5948">0.012699999999995271</cx:pt>
          <cx:pt idx="5949">0.0046199999999885222</cx:pt>
          <cx:pt idx="5950">0.0086400000000139698</cx:pt>
          <cx:pt idx="5951">0.010699999999985721</cx:pt>
          <cx:pt idx="5952">0.0065000000000168257</cx:pt>
          <cx:pt idx="5953">0.0079299999999875581</cx:pt>
          <cx:pt idx="5954">0.0092300000000022919</cx:pt>
          <cx:pt idx="5955">0.0065900000000169712</cx:pt>
          <cx:pt idx="5956">0.0099799999999845568</cx:pt>
          <cx:pt idx="5957">0.0072200000000179898</cx:pt>
          <cx:pt idx="5958">0.0086099999999760257</cx:pt>
          <cx:pt idx="5959">0.012070000000022674</cx:pt>
          <cx:pt idx="5960">0.0042599999999879401</cx:pt>
          <cx:pt idx="5961">0.012069999999994252</cx:pt>
          <cx:pt idx="5962">0.0087900000000047385</cx:pt>
          <cx:pt idx="5963">0.0046199999999885222</cx:pt>
          <cx:pt idx="5964">0.012220000000013442</cx:pt>
          <cx:pt idx="5965">0.0062000000000068667</cx:pt>
          <cx:pt idx="5966">0.0081999999999879947</cx:pt>
          <cx:pt idx="5967">0.0097399999999936426</cx:pt>
          <cx:pt idx="5968">0.0073600000000055843</cx:pt>
          <cx:pt idx="5969">0.0084700000000168529</cx:pt>
          <cx:pt idx="5970">0.0084599999999852571</cx:pt>
          <cx:pt idx="5971">0.0079300000000159798</cx:pt>
          <cx:pt idx="5972">0.010219999999975471</cx:pt>
          <cx:pt idx="5973">0.0053300000000149339</cx:pt>
          <cx:pt idx="5974">0.0094799999999963802</cx:pt>
          <cx:pt idx="5975">0.0091500000000053205</cx:pt>
          <cx:pt idx="5976">0.0045599999999978991</cx:pt>
          <cx:pt idx="5977">0.0050400000000081491</cx:pt>
          <cx:pt idx="5978">0.012159999999994398</cx:pt>
          <cx:pt idx="5979">0.0030700000000081218</cx:pt>
          <cx:pt idx="5980">0.0098299999999937882</cx:pt>
          <cx:pt idx="5981">0.0055700000000058481</cx:pt>
          <cx:pt idx="5982">0.0074499999999773081</cx:pt>
          <cx:pt idx="5983">0.0089100000000144064</cx:pt>
          <cx:pt idx="5984">0.0052200000000084401</cx:pt>
          <cx:pt idx="5985">0.0085199999999758802</cx:pt>
          <cx:pt idx="5986">0.0063800000000071577</cx:pt>
          <cx:pt idx="5987">0.0058099999999967622</cx:pt>
          <cx:pt idx="5988">0.011269999999996116</cx:pt>
          <cx:pt idx="5989">0.0033099999999990359</cx:pt>
          <cx:pt idx="5990">0.0067900000000236105</cx:pt>
          <cx:pt idx="5991">0.01170999999999367</cx:pt>
          <cx:pt idx="5992">0.0049500000000080036</cx:pt>
          <cx:pt idx="5993">0.0063199999999881129</cx:pt>
          <cx:pt idx="5994">0.0063800000000071577</cx:pt>
          <cx:pt idx="5995">0.0067899999999951888</cx:pt>
          <cx:pt idx="5996">0.0071800000000052933</cx:pt>
          <cx:pt idx="5997">0.0069799999999986539</cx:pt>
          <cx:pt idx="5998">0.0053000000000054115</cx:pt>
          <cx:pt idx="5999">0.009869999999978063</cx:pt>
          <cx:pt idx="6000">0.0028900000000078307</cx:pt>
          <cx:pt idx="6001">0.0098600000000033106</cx:pt>
          <cx:pt idx="6002">0.0064999999999884039</cx:pt>
          <cx:pt idx="6003">0.0021700000000066666</cx:pt>
          <cx:pt idx="6004">0.010109999999997399</cx:pt>
          <cx:pt idx="6005">0.0037200000000154887</cx:pt>
          <cx:pt idx="6006">0.0051599999999893953</cx:pt>
          <cx:pt idx="6007">0.0050400000000081491</cx:pt>
          <cx:pt idx="6008">0.0048500000000046839</cx:pt>
          <cx:pt idx="6009">0.0063199999999881129</cx:pt>
          <cx:pt idx="6010">0.0026499999999884949</cx:pt>
          <cx:pt idx="6011">0.0038200000000188084</cx:pt>
          <cx:pt idx="6012">0.0070900000000051477</cx:pt>
          <cx:pt idx="6013">0.0025899999999978718</cx:pt>
          <cx:pt idx="6014">0.0037899999999808642</cx:pt>
          <cx:pt idx="6015">0.0050400000000081491</cx:pt>
          <cx:pt idx="6016">0.00074000000000751243</cx:pt>
          <cx:pt idx="6017">0.0040500000000065484</cx:pt>
          <cx:pt idx="6018">0.0066499999999791726</cx:pt>
          <cx:pt idx="6019">0.00018000000000029104</cx:pt>
          <cx:pt idx="6020">0.0061699999999973443</cx:pt>
          <cx:pt idx="6021">0.0029200000000173532</cx:pt>
          <cx:pt idx="6022">0.0061699999999973443</cx:pt>
          <cx:pt idx="6023">0.0047099999999886677</cx:pt>
          <cx:pt idx="6024">0.00074000000000751243</cx:pt>
          <cx:pt idx="6025">0.0078100000000063119</cx:pt>
          <cx:pt idx="6026">0.0030699999999797001</cx:pt>
          <cx:pt idx="6027">0.00238000000001648</cx:pt>
          <cx:pt idx="6028">0.008170000000006894</cx:pt>
          <cx:pt idx="6029">0.0030399999999985994</cx:pt>
          <cx:pt idx="6030">0.0051499999999862212</cx:pt>
          <cx:pt idx="6031">0.0058500000000094587</cx:pt>
          <cx:pt idx="6032">0.0017499999999870397</cx:pt>
          <cx:pt idx="6033">0.0064399999999977808</cx:pt>
          <cx:pt idx="6034">0.0033099999999990359</cx:pt>
          <cx:pt idx="6035">0.005210000000005266</cx:pt>
          <cx:pt idx="6036">0.0072499999999990905</cx:pt>
          <cx:pt idx="6037">0.0041099999999971715</cx:pt>
          <cx:pt idx="6038">0.0054499999999961801</cx:pt>
          <cx:pt idx="6039">0.008350000000007185</cx:pt>
          <cx:pt idx="6040">0.00119000000000824</cx:pt>
          <cx:pt idx="6041">0.010310000000004038</cx:pt>
          <cx:pt idx="6042">0.0038799999999810098</cx:pt>
          <cx:pt idx="6043">0.005390000000005557</cx:pt>
          <cx:pt idx="6044">0.0073000000000149612</cx:pt>
          <cx:pt idx="6045">0.0045899999999789998</cx:pt>
          <cx:pt idx="6046">0.0077200000000061664</cx:pt>
          <cx:pt idx="6047">0.0058099999999967622</cx:pt>
          <cx:pt idx="6048">0.003970000000009577</cx:pt>
          <cx:pt idx="6049">0.010490000000004329</cx:pt>
          <cx:pt idx="6050">0.0043200000000069849</cx:pt>
          <cx:pt idx="6051">0.0052999999999769898</cx:pt>
          <cx:pt idx="6052">0.0080200000000161253</cx:pt>
          <cx:pt idx="6053">0.004019999999997026</cx:pt>
          <cx:pt idx="6054">0.0070900000000051477</cx:pt>
          <cx:pt idx="6055">0.006679999999988695</cx:pt>
          <cx:pt idx="6056">0.0037000000000091404</cx:pt>
          <cx:pt idx="6057">0.0082799999999849661</cx:pt>
          <cx:pt idx="6058">0.0062900000000070122</cx:pt>
          <cx:pt idx="6059">0.0049500000000080036</cx:pt>
          <cx:pt idx="6060">0.0099799999999845568</cx:pt>
          <cx:pt idx="6061">0.0020000000000095497</cx:pt>
          <cx:pt idx="6062">0.010960000000011405</cx:pt>
          <cx:pt idx="6063">0.0069799999999986539</cx:pt>
          <cx:pt idx="6064">0.0047699999999792908</cx:pt>
          <cx:pt idx="6065">0.010400000000004184</cx:pt>
          <cx:pt idx="6066">0.005690000000015516</cx:pt>
          <cx:pt idx="6067">0.0073600000000055843</cx:pt>
          <cx:pt idx="6068">0.0092999999999960892</cx:pt>
          <cx:pt idx="6069">0.0065899999999885495</cx:pt>
          <cx:pt idx="6070">0.0093799999999930606</cx:pt>
          <cx:pt idx="6071">0.0080200000000161253</cx:pt>
          <cx:pt idx="6072">0.0050699999999892498</cx:pt>
          <cx:pt idx="6073">0.0096800000000030195</cx:pt>
          <cx:pt idx="6074">0.0077200000000061664</cx:pt>
          <cx:pt idx="6075">0.0053100000000085856</cx:pt>
          <cx:pt idx="6076">0.010989999999992506</cx:pt>
          <cx:pt idx="6077">0.0058999999999969077</cx:pt>
          <cx:pt idx="6078">0.0092099999999959437</cx:pt>
          <cx:pt idx="6079">0.013560000000012451</cx:pt>
          <cx:pt idx="6080">0.0019099999999809825</cx:pt>
          <cx:pt idx="6081">0.013679999999993697</cx:pt>
          <cx:pt idx="6082">0.0060800000000256205</cx:pt>
          <cx:pt idx="6083">0.0095999999999776264</cx:pt>
          <cx:pt idx="6084">0.012210000000010268</cx:pt>
          <cx:pt idx="6085">0.0067400000000077398</cx:pt>
          <cx:pt idx="6086">0.0086399999999855481</cx:pt>
          <cx:pt idx="6087">0.0070400000000176988</cx:pt>
          <cx:pt idx="6088">0.0039899999999875035</cx:pt>
          <cx:pt idx="6089">0.011830000000003338</cx:pt>
          <cx:pt idx="6090">0.0049500000000080036</cx:pt>
          <cx:pt idx="6091">0.007389999999986685</cx:pt>
          <cx:pt idx="6092">0.011230000000011842</cx:pt>
          <cx:pt idx="6093">0.0038799999999810098</cx:pt>
          <cx:pt idx="6094">0.0088500000000237833</cx:pt>
          <cx:pt idx="6095">0.0081699999999784723</cx:pt>
          <cx:pt idx="6096">0.0060200000000065756</cx:pt>
          <cx:pt idx="6097">0.010369999999994661</cx:pt>
          <cx:pt idx="6098">0.011170000000021219</cx:pt>
          <cx:pt idx="6099">0.0055199999999899774</cx:pt>
          <cx:pt idx="6100">0.012390000000010559</cx:pt>
          <cx:pt idx="6101">0.0074299999999993815</cx:pt>
          <cx:pt idx="6102">0.010929999999973461</cx:pt>
          <cx:pt idx="6103">0.0085600000000169985</cx:pt>
          <cx:pt idx="6104">0.0046999999999854936</cx:pt>
          <cx:pt idx="6105">0.01180999999999699</cx:pt>
          <cx:pt idx="6106">0.0067900000000236105</cx:pt>
          <cx:pt idx="6107">0.0090599999999767533</cx:pt>
          <cx:pt idx="6108">0.011390000000005784</cx:pt>
          <cx:pt idx="6109">0.0064600000000041291</cx:pt>
          <cx:pt idx="6110">0.008880000000004884</cx:pt>
          <cx:pt idx="6111">0.010699999999985721</cx:pt>
          <cx:pt idx="6112">0.0068600000000174077</cx:pt>
          <cx:pt idx="6113">0.0093300000000056116</cx:pt>
          <cx:pt idx="6114">0.007209999999986394</cx:pt>
          <cx:pt idx="6115">0.0085500000000138243</cx:pt>
          <cx:pt idx="6116">0.0095099999999774809</cx:pt>
          <cx:pt idx="6117">0.0056000000000153705</cx:pt>
          <cx:pt idx="6118">0.0092400000000054661</cx:pt>
          <cx:pt idx="6119">0.011059999999986303</cx:pt>
          <cx:pt idx="6120">0.0041400000000066939</cx:pt>
          <cx:pt idx="6121">0.01138000000000261</cx:pt>
          <cx:pt idx="6122">0.0068899999999985084</cx:pt>
          <cx:pt idx="6123">0.008399999999994634</cx:pt>
          <cx:pt idx="6124">0.0087599999999952161</cx:pt>
          <cx:pt idx="6125">0.0065000000000168257</cx:pt>
          <cx:pt idx="6126">0.0092999999999960892</cx:pt>
          <cx:pt idx="6127">0.0081600000000037198</cx:pt>
          <cx:pt idx="6128">0.0069499999999891315</cx:pt>
          <cx:pt idx="6129">0.012990000000002055</cx:pt>
          <cx:pt idx="6130">0.0051300000000082946</cx:pt>
          <cx:pt idx="6131">0.0097999999999842657</cx:pt>
          <cx:pt idx="6132">0.011390000000005784</cx:pt>
          <cx:pt idx="6133">0.0061699999999973443</cx:pt>
          <cx:pt idx="6134">0.0081900000000132422</cx:pt>
          <cx:pt idx="6135">0.0083799999999882857</cx:pt>
          <cx:pt idx="6136">0.0081000000000130967</cx:pt>
          <cx:pt idx="6137">0.0082299999999975171</cx:pt>
          <cx:pt idx="6138">0.010009999999994079</cx:pt>
          <cx:pt idx="6139">0.0079000000000064574</cx:pt>
          <cx:pt idx="6140">0.011859999999984439</cx:pt>
          <cx:pt idx="6141">0.0050400000000081491</cx:pt>
          <cx:pt idx="6142">0.010249999999984993</cx:pt>
          <cx:pt idx="6143">0.0063200000000165346</cx:pt>
          <cx:pt idx="6144">0.0057199999999966167</cx:pt>
          <cx:pt idx="6145">0.010909999999995534</cx:pt>
          <cx:pt idx="6146">0.0047700000000077125</cx:pt>
          <cx:pt idx="6147">0.008099999999984675</cx:pt>
          <cx:pt idx="6148">0.0084700000000168529</cx:pt>
          <cx:pt idx="6149">0.0059599999999875308</cx:pt>
          <cx:pt idx="6150">0.0093500000000119599</cx:pt>
          <cx:pt idx="6151">0.0064099999999882584</cx:pt>
          <cx:pt idx="6152">0.0069200000000080308</cx:pt>
          <cx:pt idx="6153">0.0092300000000022919</cx:pt>
          <cx:pt idx="6154">0.0053100000000085856</cx:pt>
          <cx:pt idx="6155">0.007209999999986394</cx:pt>
          <cx:pt idx="6156">0.0095699999999965257</cx:pt>
          <cx:pt idx="6157">0.0059300000000064301</cx:pt>
          <cx:pt idx="6158">0.0078100000000063119</cx:pt>
          <cx:pt idx="6159">0.011799999999993815</cx:pt>
          <cx:pt idx="6160">0.0029499999999984539</cx:pt>
          <cx:pt idx="6161">0.013080000000002201</cx:pt>
          <cx:pt idx="6162">0.0057199999999966167</cx:pt>
          <cx:pt idx="6163">0.0079300000000159798</cx:pt>
          <cx:pt idx="6164">0.0092399999999770444</cx:pt>
          <cx:pt idx="6165">0.0046499999999980446</cx:pt>
          <cx:pt idx="6166">0.009540000000015425</cx:pt>
          <cx:pt idx="6167">0.0051499999999862212</cx:pt>
          <cx:pt idx="6168">0.0059300000000064301</cx:pt>
          <cx:pt idx="6169">0.010279999999994516</cx:pt>
          <cx:pt idx="6170">0.0088599999999985357</cx:pt>
          <cx:pt idx="6171">0.0053000000000054115</cx:pt>
          <cx:pt idx="6172">0.0082000000000164164</cx:pt>
          <cx:pt idx="6173">0.0051499999999862212</cx:pt>
          <cx:pt idx="6174">0.013560000000012451</cx:pt>
          <cx:pt idx="6175">0.0056899999999870943</cx:pt>
          <cx:pt idx="6176">0.009540000000015425</cx:pt>
          <cx:pt idx="6177">0.0071799999999768715</cx:pt>
          <cx:pt idx="6178">0.009060000000005175</cx:pt>
          <cx:pt idx="6179">0.0082600000000070395</cx:pt>
          <cx:pt idx="6180">0.0072700000000054388</cx:pt>
          <cx:pt idx="6181">0.0087000000000045929</cx:pt>
          <cx:pt idx="6182">0.0064999999999884039</cx:pt>
          <cx:pt idx="6183">0.007389999999986685</cx:pt>
          <cx:pt idx="6184">0.01016000000001327</cx:pt>
          <cx:pt idx="6185">0.0055199999999899774</cx:pt>
          <cx:pt idx="6186">0.0085500000000138243</cx:pt>
          <cx:pt idx="6187">0.0094499999999868578</cx:pt>
          <cx:pt idx="6188">0.0061100000000067212</cx:pt>
          <cx:pt idx="6189">0.0082500000000038654</cx:pt>
          <cx:pt idx="6190">0.0076300000000060209</cx:pt>
          <cx:pt idx="6191">0.0071499999999957708</cx:pt>
          <cx:pt idx="6192">0.0096900000000061937</cx:pt>
          <cx:pt idx="6193">0.0046799999999791453</cx:pt>
          <cx:pt idx="6194">0.0091500000000053205</cx:pt>
          <cx:pt idx="6195">0.01290000000000191</cx:pt>
          <cx:pt idx="6196">0.0014600000000086766</cx:pt>
          <cx:pt idx="6197">0.010429999999985284</cx:pt>
          <cx:pt idx="6198">0.0054000000000087311</cx:pt>
          <cx:pt idx="6199">0.005089999999995598</cx:pt>
          <cx:pt idx="6200">0.010350000000016735</cx:pt>
          <cx:pt idx="6201">0.0047899999999856391</cx:pt>
          <cx:pt idx="6202">0.008530000000007476</cx:pt>
          <cx:pt idx="6203">0.0070900000000051477</cx:pt>
          <cx:pt idx="6204">0.0065299999999979264</cx:pt>
          <cx:pt idx="6205">0.0091500000000053205</cx:pt>
          <cx:pt idx="6206">0.0057499999999777174</cx:pt>
          <cx:pt idx="6207">0.0070900000000051477</cx:pt>
          <cx:pt idx="6208">0.012460000000004356</cx:pt>
          <cx:pt idx="6209">0.0063800000000071577</cx:pt>
          <cx:pt idx="6210">0.0078299999999842385</cx:pt>
          <cx:pt idx="6211">0.0069200000000080308</cx:pt>
          <cx:pt idx="6212">0.0060799999999971988</cx:pt>
          <cx:pt idx="6213">0.0098299999999937882</cx:pt>
          <cx:pt idx="6214">0.0065299999999979264</cx:pt>
          <cx:pt idx="6215">0.0074500000000057298</cx:pt>
          <cx:pt idx="6216">0.013499999999993406</cx:pt>
          <cx:pt idx="6217">0.0021800000000098407</cx:pt>
          <cx:pt idx="6218">0.014180000000010295</cx:pt>
          <cx:pt idx="6219">0.0055499999999994998</cx:pt>
          <cx:pt idx="6220">0.0072399999999959164</cx:pt>
          <cx:pt idx="6221">0.012129999999984875</cx:pt>
          <cx:pt idx="6222">0.0048200000000235832</cx:pt>
          <cx:pt idx="6223">0.010499999999979082</cx:pt>
          <cx:pt idx="6224">0.0076200000000028467</cx:pt>
          <cx:pt idx="6225">0.0078400000000158343</cx:pt>
          <cx:pt idx="6226">0.011029999999976781</cx:pt>
          <cx:pt idx="6227">0.0066800000000171167</cx:pt>
          <cx:pt idx="6228">0.008880000000004884</cx:pt>
          <cx:pt idx="6229">0.0099500000000034561</cx:pt>
          <cx:pt idx="6230">0.006679999999988695</cx:pt>
          <cx:pt idx="6231">0.0079800000000034288</cx:pt>
          <cx:pt idx="6232">0.010760000000004766</cx:pt>
          <cx:pt idx="6233">0.0074199999999962074</cx:pt>
          <cx:pt idx="6234">0.010079999999987876</cx:pt>
          <cx:pt idx="6235">0.011080000000021073</cx:pt>
          <cx:pt idx="6236">0.0077499999999872671</cx:pt>
          <cx:pt idx="6237">0.015500000000002956</cx:pt>
          <cx:pt idx="6238">0.0053000000000054115</cx:pt>
          <cx:pt idx="6239">0.012730000000004793</cx:pt>
          <cx:pt idx="6240">0.0087599999999952161</cx:pt>
          <cx:pt idx="6241">0.0074499999999773081</cx:pt>
          <cx:pt idx="6242">0.012070000000022674</cx:pt>
          <cx:pt idx="6243">0.0058999999999969077</cx:pt>
          <cx:pt idx="6244">0.0061100000000067212</cx:pt>
          <cx:pt idx="6245">0.011859999999984439</cx:pt>
          <cx:pt idx="6246">0.0061400000000162436</cx:pt>
          <cx:pt idx="6247">0.0089099999999859847</cx:pt>
          <cx:pt idx="6248">0.0090900000000146974</cx:pt>
          <cx:pt idx="6249">0.0077799999999967895</cx:pt>
          <cx:pt idx="6250">0.0085199999999758802</cx:pt>
          <cx:pt idx="6251">0.004860000000007858</cx:pt>
          <cx:pt idx="6252">0.01067000000000462</cx:pt>
          <cx:pt idx="6253">0.0049799999999891043</cx:pt>
          <cx:pt idx="6254">0.0058100000000251839</cx:pt>
          <cx:pt idx="6255">0.0083399999999755892</cx:pt>
          <cx:pt idx="6256">0.0096000000000060481</cx:pt>
          <cx:pt idx="6257">0.003669999999999618</cx:pt>
          <cx:pt idx="6258">0.0098600000000033106</cx:pt>
          <cx:pt idx="6259">0.010700000000014143</cx:pt>
          <cx:pt idx="6260">0.0041399999999782722</cx:pt>
          <cx:pt idx="6261">0.0086200000000076216</cx:pt>
          <cx:pt idx="6262">0.0070000000000050022</cx:pt>
          <cx:pt idx="6263">0.0071499999999957708</cx:pt>
          <cx:pt idx="6264">0.0092400000000054661</cx:pt>
          <cx:pt idx="6265">0.0057799999999872398</cx:pt>
          <cx:pt idx="6266">0.011680000000012569</cx:pt>
          <cx:pt idx="6267">0.0025100000000009004</cx:pt>
          <cx:pt idx="6268">0.0084599999999852571</cx:pt>
          <cx:pt idx="6269">0.01148000000000593</cx:pt>
          <cx:pt idx="6270">0.0048500000000046839</cx:pt>
          <cx:pt idx="6271">0.0062900000000070122</cx:pt>
          <cx:pt idx="6272">0.0091500000000053205</cx:pt>
          <cx:pt idx="6273">0.0068799999999953343</cx:pt>
          <cx:pt idx="6274">0.0054599999999993543</cx:pt>
          <cx:pt idx="6275">0.0089999999999861302</cx:pt>
          <cx:pt idx="6276">0.0067300000000045657</cx:pt>
          <cx:pt idx="6277">0.0093300000000056116</cx:pt>
          <cx:pt idx="6278">0.0050099999999986267</cx:pt>
          <cx:pt idx="6279">0.0090899999999862757</cx:pt>
          <cx:pt idx="6280">0.0089100000000144064</cx:pt>
          <cx:pt idx="6281">0.0027399999999886404</cx:pt>
          <cx:pt idx="6282">0.012640000000004648</cx:pt>
          <cx:pt idx="6283">0.0056000000000153705</cx:pt>
          <cx:pt idx="6284">0.0063199999999881129</cx:pt>
          <cx:pt idx="6285">0.0095699999999965257</cx:pt>
          <cx:pt idx="6286">0.0084899999999947795</cx:pt>
          <cx:pt idx="6287">0.0079900000000066029</cx:pt>
          <cx:pt idx="6288">0.0056600000000059936</cx:pt>
          <cx:pt idx="6289">0.010220000000003893</cx:pt>
          <cx:pt idx="6290">0.011210000000005493</cx:pt>
          <cx:pt idx="6291">0.003419999999977108</cx:pt>
          <cx:pt idx="6292">0.0089100000000144064</cx:pt>
          <cx:pt idx="6293">0.008049999999997226</cx:pt>
          <cx:pt idx="6294">0.0070299999999861029</cx:pt>
          <cx:pt idx="6295">0.0064100000000166801</cx:pt>
          <cx:pt idx="6296">0.011419999999986885</cx:pt>
          <cx:pt idx="6297">0.0076600000000155433</cx:pt>
          <cx:pt idx="6298">0.010040000000003602</cx:pt>
          <cx:pt idx="6299">0.0088799999999764623</cx:pt>
          <cx:pt idx="6300">0.010490000000004329</cx:pt>
          <cx:pt idx="6301">0.0096900000000061937</cx:pt>
          <cx:pt idx="6302">0.0047900000000140608</cx:pt>
          <cx:pt idx="6303">0.012369999999975789</cx:pt>
          <cx:pt idx="6304">0.0073600000000055843</cx:pt>
          <cx:pt idx="6305">0.0050700000000176715</cx:pt>
          <cx:pt idx="6306">0.0096299999999871488</cx:pt>
          <cx:pt idx="6307">0.0062800000000038381</cx:pt>
          <cx:pt idx="6308">0.0077799999999967895</cx:pt>
          <cx:pt idx="6309">0.0066500000000075943</cx:pt>
          <cx:pt idx="6310">0.0092999999999960892</cx:pt>
          <cx:pt idx="6311">0.0093799999999930606</cx:pt>
          <cx:pt idx="6312">0.0047399999999981901</cx:pt>
          <cx:pt idx="6313">0.011179999999995971</cx:pt>
          <cx:pt idx="6314">0.0072100000000148157</cx:pt>
          <cx:pt idx="6315">0.0062599999999974898</cx:pt>
          <cx:pt idx="6316">0.0078399999999874126</cx:pt>
          <cx:pt idx="6317">0.010940000000005057</cx:pt>
          <cx:pt idx="6318">0.0073900000000151067</cx:pt>
          <cx:pt idx="6319">0.011560000000002901</cx:pt>
          <cx:pt idx="6320">0.0095099999999774809</cx:pt>
          <cx:pt idx="6321">0.0099500000000034561</cx:pt>
          <cx:pt idx="6322">0.0086400000000139698</cx:pt>
          <cx:pt idx="6323">0.0060499999999876763</cx:pt>
          <cx:pt idx="6324">0.011330000000015161</cx:pt>
          <cx:pt idx="6325">0.0072699999999770171</cx:pt>
          <cx:pt idx="6326">0.0071800000000052933</cx:pt>
          <cx:pt idx="6327">0.011979999999994106</cx:pt>
          <cx:pt idx="6328">0.0079600000000255022</cx:pt>
          <cx:pt idx="6329">0.0092999999999960892</cx:pt>
          <cx:pt idx="6330">0.009060000000005175</cx:pt>
          <cx:pt idx="6331">0.011379999999974189</cx:pt>
          <cx:pt idx="6332">0.010430000000013706</cx:pt>
          <cx:pt idx="6333">0.0052799999999990632</cx:pt>
          <cx:pt idx="6334">0.01257000000001085</cx:pt>
          <cx:pt idx="6335">0.0091499999999768988</cx:pt>
          <cx:pt idx="6336">0.007339999999999236</cx:pt>
          <cx:pt idx="6337">0.009410000000002583</cx:pt>
          <cx:pt idx="6338">0.013210000000015043</cx:pt>
          <cx:pt idx="6339">0.0066400000000044201</cx:pt>
          <cx:pt idx="6340">0.011059999999986303</cx:pt>
          <cx:pt idx="6341">0.01067000000000462</cx:pt>
          <cx:pt idx="6342">0.010819999999995389</cx:pt>
          <cx:pt idx="6343">0.0088499999999953616</cx:pt>
          <cx:pt idx="6344">0.0096500000000219188</cx:pt>
          <cx:pt idx="6345">0.0093599999999867123</cx:pt>
          <cx:pt idx="6346">0.0099500000000034561</cx:pt>
          <cx:pt idx="6347">0.0098399999999969623</cx:pt>
          <cx:pt idx="6348">0.014870000000001937</cx:pt>
          <cx:pt idx="6349">0.0053699999999992087</cx:pt>
          <cx:pt idx="6350">0.01138000000000261</cx:pt>
          <cx:pt idx="6351">0.012579999999985603</cx:pt>
          <cx:pt idx="6352">0.010190000000022792</cx:pt>
          <cx:pt idx="6353">0.012069999999994252</cx:pt>
          <cx:pt idx="6354">0.0070000000000050022</cx:pt>
          <cx:pt idx="6355">0.012609999999995125</cx:pt>
          <cx:pt idx="6356">0.010549999999994952</cx:pt>
          <cx:pt idx="6357">0.0089399999999955071</cx:pt>
          <cx:pt idx="6358">0.0094799999999963802</cx:pt>
          <cx:pt idx="6359">0.013820000000009713</cx:pt>
          <cx:pt idx="6360">0.0053100000000085856</cx:pt>
          <cx:pt idx="6361">0.012069999999994252</cx:pt>
          <cx:pt idx="6362">0.011470000000002756</cx:pt>
          <cx:pt idx="6363">0.007869999999996935</cx:pt>
          <cx:pt idx="6364">0.010819999999995389</cx:pt>
          <cx:pt idx="6365">0.0098600000000033106</cx:pt>
          <cx:pt idx="6366">0.0097800000000063392</cx:pt>
          <cx:pt idx="6367">0.0092399999999770444</cx:pt>
          <cx:pt idx="6368">0.0082200000000227647</cx:pt>
          <cx:pt idx="6369">0.014429999999975962</cx:pt>
          <cx:pt idx="6370">0.0064600000000041291</cx:pt>
          <cx:pt idx="6371">0.0097499999999968168</cx:pt>
          <cx:pt idx="6372">0.012840000000011287</cx:pt>
          <cx:pt idx="6373">0.0088299999999890133</cx:pt>
          <cx:pt idx="6374">0.0099800000000129785</cx:pt>
          <cx:pt idx="6375">0.0075400000000058753</cx:pt>
          <cx:pt idx="6376">0.012429999999994834</cx:pt>
          <cx:pt idx="6377">0.0083400000000040109</cx:pt>
          <cx:pt idx="6378">0.010549999999994952</cx:pt>
          <cx:pt idx="6379">0.0087000000000045929</cx:pt>
          <cx:pt idx="6380">0.013559999999984029</cx:pt>
          <cx:pt idx="6381">0.0075100000000247746</cx:pt>
          <cx:pt idx="6382">0.011299999999977217</cx:pt>
          <cx:pt idx="6383">0.011470000000002756</cx:pt>
          <cx:pt idx="6384">0.007869999999996935</cx:pt>
          <cx:pt idx="6385">0.0099900000000161526</cx:pt>
          <cx:pt idx="6386">0.01089999999999236</cx:pt>
          <cx:pt idx="6387">0.0077499999999872671</cx:pt>
          <cx:pt idx="6388">0.0087900000000047385</cx:pt>
          <cx:pt idx="6389">0.0086799999999982447</cx:pt>
          <cx:pt idx="6390">0.012330000000019936</cx:pt>
          <cx:pt idx="6391">0.0072499999999990905</cx:pt>
          <cx:pt idx="6392">0.010009999999994079</cx:pt>
          <cx:pt idx="6393">0.011059999999986303</cx:pt>
          <cx:pt idx="6394">0.0092900000000213367</cx:pt>
          <cx:pt idx="6395">0.0096299999999871488</cx:pt>
          <cx:pt idx="6396">0.0092700000000149885</cx:pt>
          <cx:pt idx="6397">0.0086099999999760257</cx:pt>
          <cx:pt idx="6398">0.0093300000000056116</cx:pt>
          <cx:pt idx="6399">0.0088499999999953616</cx:pt>
          <cx:pt idx="6400">0.0092400000000054661</cx:pt>
          <cx:pt idx="6401">0.011740000000003192</cx:pt>
          <cx:pt idx="6402">0.0056399999999996453</cx:pt>
          <cx:pt idx="6403">0.01087000000001126</cx:pt>
          <cx:pt idx="6404">0.010369999999994661</cx:pt>
          <cx:pt idx="6405">0.0064099999999882584</cx:pt>
          <cx:pt idx="6406">0.011210000000005493</cx:pt>
          <cx:pt idx="6407">0.0089700000000050295</cx:pt>
          <cx:pt idx="6408">0.0080700000000035743</cx:pt>
          <cx:pt idx="6409">0.0089399999999955071</cx:pt>
          <cx:pt idx="6410">0.007339999999999236</cx:pt>
          <cx:pt idx="6411">0.012300000000010414</cx:pt>
          <cx:pt idx="6412">0.0061399999999878219</cx:pt>
          <cx:pt idx="6413">0.010459999999994807</cx:pt>
          <cx:pt idx="6414">0.0096300000000155705</cx:pt>
          <cx:pt idx="6415">0.0064699999999788815</cx:pt>
          <cx:pt idx="6416">0.0054200000000150794</cx:pt>
          <cx:pt idx="6417">0.008350000000007185</cx:pt>
          <cx:pt idx="6418">0.0073599999999771626</cx:pt>
          <cx:pt idx="6419">0.0081600000000037198</cx:pt>
          <cx:pt idx="6420">0.0070699999999987995</cx:pt>
          <cx:pt idx="6421">0.0098600000000033106</cx:pt>
          <cx:pt idx="6422">0.009360000000015134</cx:pt>
          <cx:pt idx="6423">0.0059299999999780084</cx:pt>
          <cx:pt idx="6424">0.011120000000005348</cx:pt>
          <cx:pt idx="6425">0.01016000000001327</cx:pt>
          <cx:pt idx="6426">0.0070599999999956253</cx:pt>
          <cx:pt idx="6427">0.0081099999999878492</cx:pt>
          <cx:pt idx="6428">0.0084600000000136788</cx:pt>
          <cx:pt idx="6429">0.0095699999999965257</cx:pt>
          <cx:pt idx="6430">0.0088499999999953616</cx:pt>
          <cx:pt idx="6431">0.0058999999999969077</cx:pt>
          <cx:pt idx="6432">0.011030000000005202</cx:pt>
          <cx:pt idx="6433">0.0052400000000147884</cx:pt>
          <cx:pt idx="6434">0.0091199999999957981</cx:pt>
          <cx:pt idx="6435">0.0094200000000057571</cx:pt>
          <cx:pt idx="6436">0.007689999999996644</cx:pt>
          <cx:pt idx="6437">0.0067899999999951888</cx:pt>
          <cx:pt idx="6438">0.0085599999999885767</cx:pt>
          <cx:pt idx="6439">0.0071200000000146701</cx:pt>
          <cx:pt idx="6440">0.0089999999999861302</cx:pt>
          <cx:pt idx="6441">0.0071200000000146701</cx:pt>
          <cx:pt idx="6442">0.0060799999999971988</cx:pt>
          <cx:pt idx="6443">0.012339999999994689</cx:pt>
          <cx:pt idx="6444">0.0029199999999889314</cx:pt>
          <cx:pt idx="6445">0.011740000000003192</cx:pt>
          <cx:pt idx="6446">0.0071000000000083219</cx:pt>
          <cx:pt idx="6447">0.0057500000000061391</cx:pt>
          <cx:pt idx="6448">0.0084300000000041564</cx:pt>
          <cx:pt idx="6449">0.0057499999999777174</cx:pt>
          <cx:pt idx="6450">0.0073900000000151067</cx:pt>
          <cx:pt idx="6451">0.0079900000000066029</cx:pt>
          <cx:pt idx="6452">0.0053099999999801639</cx:pt>
          <cx:pt idx="6453">0.011200000000002319</cx:pt>
          <cx:pt idx="6454">0.0050700000000176715</cx:pt>
          <cx:pt idx="6455">0.0059599999999875308</cx:pt>
          <cx:pt idx="6456">0.007869999999996935</cx:pt>
          <cx:pt idx="6457">0.0067899999999951888</cx:pt>
          <cx:pt idx="6458">0.0084099999999978081</cx:pt>
          <cx:pt idx="6459">0.0075400000000058753</cx:pt>
          <cx:pt idx="6460">0.0042600000000163618</cx:pt>
          <cx:pt idx="6461">0.0083099999999944885</cx:pt>
          <cx:pt idx="6462">0.0099600000000066302</cx:pt>
          <cx:pt idx="6463">0.0018099999999776628</cx:pt>
          <cx:pt idx="6464">0.010760000000004766</cx:pt>
          <cx:pt idx="6465">0.0046200000000169439</cx:pt>
          <cx:pt idx="6466">0.0083799999999882857</cx:pt>
          <cx:pt idx="6467">0.007689999999996644</cx:pt>
          <cx:pt idx="6468">0.0038100000000156342</cx:pt>
          <cx:pt idx="6469">0.01003999999997518</cx:pt>
          <cx:pt idx="6470">0.004860000000007858</cx:pt>
          <cx:pt idx="6471">0.0054599999999993543</cx:pt>
          <cx:pt idx="6472">0.0076300000000060209</cx:pt>
          <cx:pt idx="6473">0.0063100000000133605</cx:pt>
          <cx:pt idx="6474">0.0065899999999885495</cx:pt>
          <cx:pt idx="6475">0.0064399999999977808</cx:pt>
          <cx:pt idx="6476">0.004379999999997608</cx:pt>
          <cx:pt idx="6477">0.0087300000000141154</cx:pt>
          <cx:pt idx="6478">0.0051899999999989177</cx:pt>
          <cx:pt idx="6479">0.0057799999999872398</cx:pt>
          <cx:pt idx="6480">0.0074500000000057298</cx:pt>
          <cx:pt idx="6481">0.0062000000000068667</cx:pt>
          <cx:pt idx="6482">0.0063699999999755619</cx:pt>
          <cx:pt idx="6483">0.0084400000000073305</cx:pt>
          <cx:pt idx="6484">0.0039299999999968804</cx:pt>
          <cx:pt idx="6485">0.0094500000000152795</cx:pt>
          <cx:pt idx="6486">0.008049999999997226</cx:pt>
          <cx:pt idx="6487">0.0029800000000079763</cx:pt>
          <cx:pt idx="6488">0.0082799999999849661</cx:pt>
          <cx:pt idx="6489">0.0056299999999964712</cx:pt>
          <cx:pt idx="6490">0.0067400000000077398</cx:pt>
          <cx:pt idx="6491">0.0054800000000057025</cx:pt>
          <cx:pt idx="6492">0.0074500000000057298</cx:pt>
          <cx:pt idx="6493">0.0080199999999877036</cx:pt>
          <cx:pt idx="6494">0.0046499999999980446</cx:pt>
          <cx:pt idx="6495">0.0062300000000163891</cx:pt>
          <cx:pt idx="6496">0.0078099999999778902</cx:pt>
          <cx:pt idx="6497">0.0036300000000153432</cx:pt>
          <cx:pt idx="6498">0.0066199999999980719</cx:pt>
          <cx:pt idx="6499">0.0078100000000063119</cx:pt>
          <cx:pt idx="6500">0.0057499999999777174</cx:pt>
          <cx:pt idx="6501">0.0065299999999979264</cx:pt>
          <cx:pt idx="6502">0.010280000000022937</cx:pt>
          <cx:pt idx="6503">0.0023799999999880583</cx:pt>
          <cx:pt idx="6504">0.0096300000000155705</cx:pt>
          <cx:pt idx="6505">0.0066699999999855208</cx:pt>
          <cx:pt idx="6506">0.0095399999999870033</cx:pt>
          <cx:pt idx="6507">0.0065300000000263481</cx:pt>
          <cx:pt idx="6508">0.0058099999999967622</cx:pt>
          <cx:pt idx="6509">0.0079299999999875581</cx:pt>
          <cx:pt idx="6510">0.0070599999999956253</cx:pt>
          <cx:pt idx="6511">0.0038399999999967349</cx:pt>
          <cx:pt idx="6512">0.011330000000015161</cx:pt>
          <cx:pt idx="6513">0.0043499999999880856</cx:pt>
          <cx:pt idx="6514">0.0081100000000162709</cx:pt>
          <cx:pt idx="6515">0.0090299999999956526</cx:pt>
          <cx:pt idx="6516">0.0061900000000036925</cx:pt>
          <cx:pt idx="6517">0.007569999999986976</cx:pt>
          <cx:pt idx="6518">0.0077799999999967895</cx:pt>
          <cx:pt idx="6519">0.008049999999997226</cx:pt>
          <cx:pt idx="6520">0.0075700000000153977</cx:pt>
          <cx:pt idx="6521">0.0079900000000066029</cx:pt>
          <cx:pt idx="6522">0.008099999999984675</cx:pt>
          <cx:pt idx="6523">0.0096300000000155705</cx:pt>
          <cx:pt idx="6524">0.0060799999999971988</cx:pt>
          <cx:pt idx="6525">0.0088499999999953616</cx:pt>
          <cx:pt idx="6526">0.0081099999999878492</cx:pt>
          <cx:pt idx="6527">0.0063700000000039836</cx:pt>
          <cx:pt idx="6528">0.009540000000015425</cx:pt>
          <cx:pt idx="6529">0.0051899999999989177</cx:pt>
          <cx:pt idx="6530">0.0071799999999768715</cx:pt>
          <cx:pt idx="6531">0.010250000000013415</cx:pt>
          <cx:pt idx="6532">0.0070900000000051477</cx:pt>
          <cx:pt idx="6533">0.010310000000004038</cx:pt>
          <cx:pt idx="6534">0.0065599999999790271</cx:pt>
          <cx:pt idx="6535">0.0099600000000066302</cx:pt>
          <cx:pt idx="6536">0.0081900000000132422</cx:pt>
          <cx:pt idx="6537">0.0077499999999872671</cx:pt>
          <cx:pt idx="6538">0.0089100000000144064</cx:pt>
          <cx:pt idx="6539">0.0089699999999766078</cx:pt>
          <cx:pt idx="6540">0.0064700000000073032</cx:pt>
          <cx:pt idx="6541">0.0089700000000050295</cx:pt>
          <cx:pt idx="6542">0.01138000000000261</cx:pt>
          <cx:pt idx="6543">0.0041200000000003456</cx:pt>
          <cx:pt idx="6544">0.010930000000001883</cx:pt>
          <cx:pt idx="6545">0.010400000000004184</cx:pt>
          <cx:pt idx="6546">0.0079599999999970805</cx:pt>
          <cx:pt idx="6547">0.0095699999999965257</cx:pt>
          <cx:pt idx="6548">0.0075400000000058753</cx:pt>
          <cx:pt idx="6549">0.0093300000000056116</cx:pt>
          <cx:pt idx="6550">0.010309999999975616</cx:pt>
          <cx:pt idx="6551">0.0084600000000136788</cx:pt>
          <cx:pt idx="6552">0.01322999999999297</cx:pt>
          <cx:pt idx="6553">0.0064700000000073032</cx:pt>
          <cx:pt idx="6554">0.012100000000003774</cx:pt>
          <cx:pt idx="6555">0.011799999999993815</cx:pt>
          <cx:pt idx="6556">0.0087300000000141154</cx:pt>
          <cx:pt idx="6557">0.0098399999999969623</cx:pt>
          <cx:pt idx="6558">0.0096299999999871488</cx:pt>
          <cx:pt idx="6559">0.0095000000000027285</cx:pt>
          <cx:pt idx="6560">0.0096599999999966712</cx:pt>
          <cx:pt idx="6561">0.010400000000004184</cx:pt>
          <cx:pt idx="6562">0.009770000000003165</cx:pt>
          <cx:pt idx="6563">0.012609999999995125</cx:pt>
          <cx:pt idx="6564">0.0087900000000047385</cx:pt>
          <cx:pt idx="6565">0.012609999999995125</cx:pt>
          <cx:pt idx="6566">0.010340000000013561</cx:pt>
          <cx:pt idx="6567">0.0089999999999861302</cx:pt>
          <cx:pt idx="6568">0.012760000000014315</cx:pt>
          <cx:pt idx="6569">0.0094699999999932061</cx:pt>
          <cx:pt idx="6570">0.011539999999996553</cx:pt>
          <cx:pt idx="6571">0.012509999999991805</cx:pt>
          <cx:pt idx="6572">0.0098399999999969623</cx:pt>
          <cx:pt idx="6573">0.012490000000013879</cx:pt>
          <cx:pt idx="6574">0.012360000000001037</cx:pt>
          <cx:pt idx="6575">0.011179999999995971</cx:pt>
          <cx:pt idx="6576">0.011149999999986449</cx:pt>
          <cx:pt idx="6577">0.0095000000000027285</cx:pt>
          <cx:pt idx="6578">0.011740000000003192</cx:pt>
          <cx:pt idx="6579">0.012730000000004793</cx:pt>
          <cx:pt idx="6580">0.0087599999999952161</cx:pt>
          <cx:pt idx="6581">0.010400000000004184</cx:pt>
          <cx:pt idx="6582">0.014729999999985921</cx:pt>
          <cx:pt idx="6583">0.0076500000000123691</cx:pt>
          <cx:pt idx="6584">0.014370000000013761</cx:pt>
          <cx:pt idx="6585">0.0089999999999861302</cx:pt>
          <cx:pt idx="6586">0.012840000000011287</cx:pt>
          <cx:pt idx="6587">0.010909999999995534</cx:pt>
          <cx:pt idx="6588">0.010699999999985721</cx:pt>
          <cx:pt idx="6589">0.0130500000000211</cx:pt>
          <cx:pt idx="6590">0.010259999999988167</cx:pt>
          <cx:pt idx="6591">0.010520000000013852</cx:pt>
          <cx:pt idx="6592">0.014839999999992415</cx:pt>
          <cx:pt idx="6593">0.010040000000003602</cx:pt>
          <cx:pt idx="6594">0.013919999999984611</cx:pt>
          <cx:pt idx="6595">0.014100000000013324</cx:pt>
          <cx:pt idx="6596">0.0087599999999952161</cx:pt>
          <cx:pt idx="6597">0.012779999999992242</cx:pt>
          <cx:pt idx="6598">0.012370000000004211</cx:pt>
          <cx:pt idx="6599">0.010250000000013415</cx:pt>
          <cx:pt idx="6600">0.011799999999993815</cx:pt>
          <cx:pt idx="6601">0.014639999999985776</cx:pt>
          <cx:pt idx="6602">0.010400000000004184</cx:pt>
          <cx:pt idx="6603">0.013020000000011578</cx:pt>
          <cx:pt idx="6604">0.010429999999985284</cx:pt>
          <cx:pt idx="6605">0.013120000000014898</cx:pt>
          <cx:pt idx="6606">0.010040000000003602</cx:pt>
          <cx:pt idx="6607">0.010759999999976344</cx:pt>
          <cx:pt idx="6608">0.012490000000013879</cx:pt>
          <cx:pt idx="6609">0.010429999999985284</cx:pt>
          <cx:pt idx="6610">0.0099800000000129785</cx:pt>
          <cx:pt idx="6611">0.016089999999991278</cx:pt>
          <cx:pt idx="6612">0.0092400000000054661</cx:pt>
          <cx:pt idx="6613">0.010970000000014579</cx:pt>
          <cx:pt idx="6614">0.014179999999981874</cx:pt>
          <cx:pt idx="6615">0.010760000000004766</cx:pt>
          <cx:pt idx="6616">0.011359999999996262</cx:pt>
          <cx:pt idx="6617">0.011470000000002756</cx:pt>
          <cx:pt idx="6618">0.013290000000012014</cx:pt>
          <cx:pt idx="6619">0.0089399999999955071</cx:pt>
          <cx:pt idx="6620">0.011750000000006366</cx:pt>
          <cx:pt idx="6621">0.010369999999994661</cx:pt>
          <cx:pt idx="6622">0.013649999999984175</cx:pt>
          <cx:pt idx="6623">0.009360000000015134</cx:pt>
          <cx:pt idx="6624">0.014089999999981728</cx:pt>
          <cx:pt idx="6625">0.011830000000003338</cx:pt>
          <cx:pt idx="6626">0.0082299999999975171</cx:pt>
          <cx:pt idx="6627">0.013260000000002492</cx:pt>
          <cx:pt idx="6628">0.012070000000022674</cx:pt>
          <cx:pt idx="6629">0.0085499999999854026</cx:pt>
          <cx:pt idx="6630">0.011840000000006512</cx:pt>
          <cx:pt idx="6631">0.011200000000002319</cx:pt>
          <cx:pt idx="6632">0.012309999999985166</cx:pt>
          <cx:pt idx="6633">0.0099800000000129785</cx:pt>
          <cx:pt idx="6634">0.011719999999996844</cx:pt>
          <cx:pt idx="6635">0.011259999999992942</cx:pt>
          <cx:pt idx="6636">0.0070300000000145246</cx:pt>
          <cx:pt idx="6637">0.011239999999986594</cx:pt>
          <cx:pt idx="6638">0.010070000000013124</cx:pt>
          <cx:pt idx="6639">0.0072699999999770171</cx:pt>
          <cx:pt idx="6640">0.0099900000000161526</cx:pt>
          <cx:pt idx="6641">0.013379999999983738</cx:pt>
          <cx:pt idx="6642">0.0057200000000250384</cx:pt>
          <cx:pt idx="6643">0.011919999999975062</cx:pt>
          <cx:pt idx="6644">0.010550000000023374</cx:pt>
          <cx:pt idx="6645">0.0098399999999969623</cx:pt>
          <cx:pt idx="6646">0.010310000000004038</cx:pt>
          <cx:pt idx="6647">0.0083399999999755892</cx:pt>
          <cx:pt idx="6648">0.0092700000000149885</cx:pt>
          <cx:pt idx="6649">0.009060000000005175</cx:pt>
          <cx:pt idx="6650">0.0090299999999956526</cx:pt>
          <cx:pt idx="6651">0.012969999999995707</cx:pt>
          <cx:pt idx="6652">0.0041700000000162163</cx:pt>
          <cx:pt idx="6653">0.010939999999976635</cx:pt>
          <cx:pt idx="6654">0.012070000000022674</cx:pt>
          <cx:pt idx="6655">0.004729999999995016</cx:pt>
          <cx:pt idx="6656">0.012280000000004065</cx:pt>
          <cx:pt idx="6657">0.0087699999999983902</cx:pt>
          <cx:pt idx="6658">0.0085199999999758802</cx:pt>
          <cx:pt idx="6659">0.0091200000000242198</cx:pt>
          <cx:pt idx="6660">0.013170000000002346</cx:pt>
          <cx:pt idx="6661">0.006859999999988986</cx:pt>
          <cx:pt idx="6662">0.012329999999991514</cx:pt>
          <cx:pt idx="6663">0.0096599999999966712</cx:pt>
          <cx:pt idx="6664">0.0083700000000135333</cx:pt>
          <cx:pt idx="6665">0.0092999999999960892</cx:pt>
          <cx:pt idx="6666">0.0096000000000060481</cx:pt>
          <cx:pt idx="6667">0.010490000000004329</cx:pt>
          <cx:pt idx="6668">0.0065299999999979264</cx:pt>
          <cx:pt idx="6669">0.0078000000000031378</cx:pt>
          <cx:pt idx="6670">0.013709999999974798</cx:pt>
          <cx:pt idx="6671">0.0065900000000169712</cx:pt>
          <cx:pt idx="6672">0.010850000000004911</cx:pt>
          <cx:pt idx="6673">0.011259999999992942</cx:pt>
          <cx:pt idx="6674">0.0086699999999950705</cx:pt>
          <cx:pt idx="6675">0.01196000000001618</cx:pt>
          <cx:pt idx="6676">0.0066099999999948977</cx:pt>
          <cx:pt idx="6677">0.012640000000004648</cx:pt>
          <cx:pt idx="6678">0.0073299999999960619</cx:pt>
          <cx:pt idx="6679">0.011149999999986449</cx:pt>
          <cx:pt idx="6680">0.011230000000011842</cx:pt>
          <cx:pt idx="6681">0.011179999999995971</cx:pt>
          <cx:pt idx="6682">0.0075400000000058753</cx:pt>
          <cx:pt idx="6683">0.01219000000000392</cx:pt>
          <cx:pt idx="6684">0.010689999999982547</cx:pt>
          <cx:pt idx="6685">0.0083199999999976626</cx:pt>
          <cx:pt idx="6686">0.011560000000002901</cx:pt>
          <cx:pt idx="6687">0.010580000000004475</cx:pt>
          <cx:pt idx="6688">0.0092400000000054661</cx:pt>
          <cx:pt idx="6689">0.011210000000005493</cx:pt>
          <cx:pt idx="6690">0.0097999999999842657</cx:pt>
          <cx:pt idx="6691">0.010109999999997399</cx:pt>
          <cx:pt idx="6692">0.0080100000000129512</cx:pt>
          <cx:pt idx="6693">0.010220000000003893</cx:pt>
          <cx:pt idx="6694">0.010639999999995098</cx:pt>
          <cx:pt idx="6695">0.0068899999999985084</cx:pt>
          <cx:pt idx="6696">0.010580000000004475</cx:pt>
          <cx:pt idx="6697">0.011560000000002901</cx:pt>
          <cx:pt idx="6698">0.0078999999999780357</cx:pt>
          <cx:pt idx="6699">0.0077500000000156888</cx:pt>
          <cx:pt idx="6700">0.011020000000002028</cx:pt>
          <cx:pt idx="6701">0.0078100000000063119</cx:pt>
          <cx:pt idx="6702">0.012309999999985166</cx:pt>
          <cx:pt idx="6703">0.0086699999999950705</cx:pt>
          <cx:pt idx="6704">0.010459999999994807</cx:pt>
          <cx:pt idx="6705">0.010200000000025966</cx:pt>
          <cx:pt idx="6706">0.0085199999999758802</cx:pt>
          <cx:pt idx="6707">0.010910000000023956</cx:pt>
          <cx:pt idx="6708">0.0091199999999957981</cx:pt>
          <cx:pt idx="6709">0.0082500000000038654</cx:pt>
          <cx:pt idx="6710">0.012699999999995271</cx:pt>
          <cx:pt idx="6711">0.0080099999999845295</cx:pt>
          <cx:pt idx="6712">0.0099299999999971078</cx:pt>
          <cx:pt idx="6713">0.0095100000000059026</cx:pt>
          <cx:pt idx="6714">0.008579999999994925</cx:pt>
          <cx:pt idx="6715">0.010580000000004475</cx:pt>
          <cx:pt idx="6716">0.0077799999999967895</cx:pt>
          <cx:pt idx="6717">0.0091500000000053205</cx:pt>
          <cx:pt idx="6718">0.010250000000013415</cx:pt>
          <cx:pt idx="6719">0.0072699999999770171</cx:pt>
          <cx:pt idx="6720">0.0082000000000164164</cx:pt>
          <cx:pt idx="6721">0.014060000000000628</cx:pt>
          <cx:pt idx="6722">0.0053699999999992087</cx:pt>
          <cx:pt idx="6723">0.011859999999984439</cx:pt>
          <cx:pt idx="6724">0.0083100000000229102</cx:pt>
          <cx:pt idx="6725">0.0081399999999973716</cx:pt>
          <cx:pt idx="6726">0.010819999999995389</cx:pt>
          <cx:pt idx="6727">0.0086100000000044474</cx:pt>
          <cx:pt idx="6728">0.0090899999999862757</cx:pt>
          <cx:pt idx="6729">0.0096300000000155705</cx:pt>
          <cx:pt idx="6730">0.0083400000000040109</cx:pt>
          <cx:pt idx="6731">0.012489999999985457</cx:pt>
          <cx:pt idx="6732">0.0057199999999966167</cx:pt>
          <cx:pt idx="6733">0.0079900000000066029</cx:pt>
          <cx:pt idx="6734">0.011830000000003338</cx:pt>
          <cx:pt idx="6735">0.0058999999999969077</cx:pt>
          <cx:pt idx="6736">0.0099500000000034561</cx:pt>
          <cx:pt idx="6737">0.010490000000004329</cx:pt>
          <cx:pt idx="6738">0.0063499999999976353</cx:pt>
          <cx:pt idx="6739">0.010459999999994807</cx:pt>
          <cx:pt idx="6740">0.010580000000004475</cx:pt>
          <cx:pt idx="6741">0.0067699999999888405</cx:pt>
          <cx:pt idx="6742">0.01170999999999367</cx:pt>
          <cx:pt idx="6743">0.0065600000000074488</cx:pt>
          <cx:pt idx="6744">0.008399999999994634</cx:pt>
          <cx:pt idx="6745">0.0079900000000066029</cx:pt>
          <cx:pt idx="6746">0.0053599999999960346</cx:pt>
          <cx:pt idx="6747">0.0086100000000044474</cx:pt>
          <cx:pt idx="6748">0.007339999999999236</cx:pt>
          <cx:pt idx="6749">0.0051799999999957436</cx:pt>
          <cx:pt idx="6750">0.012159999999994398</cx:pt>
          <cx:pt idx="6751">0.0065600000000074488</cx:pt>
          <cx:pt idx="6752">0.0069699999999954798</cx:pt>
          <cx:pt idx="6753">0.009060000000005175</cx:pt>
          <cx:pt idx="6754">0.0083199999999976626</cx:pt>
          <cx:pt idx="6755">0.010639999999995098</cx:pt>
          <cx:pt idx="6756">0.0032400000000052387</cx:pt>
          <cx:pt idx="6757">0.011420000000015307</cx:pt>
          <cx:pt idx="6758">0.0068799999999953343</cx:pt>
          <cx:pt idx="6759">0.0071299999999894226</cx:pt>
          <cx:pt idx="6760">0.0089700000000050295</cx:pt>
          <cx:pt idx="6761">0.010400000000004184</cx:pt>
          <cx:pt idx="6762">0.0047399999999981901</cx:pt>
          <cx:pt idx="6763">0.010130000000003747</cx:pt>
          <cx:pt idx="6764">0.0087000000000045929</cx:pt>
          <cx:pt idx="6765">0.0067999999999983629</cx:pt>
          <cx:pt idx="6766">0.010099999999994225</cx:pt>
          <cx:pt idx="6767">0.0087599999999952161</cx:pt>
          <cx:pt idx="6768">0.0075099999999963529</cx:pt>
          <cx:pt idx="6769">0.0095699999999965257</cx:pt>
          <cx:pt idx="6770">0.007689999999996644</cx:pt>
          <cx:pt idx="6771">0.01371000000000322</cx:pt>
          <cx:pt idx="6772">0.004199999999997317</cx:pt>
          <cx:pt idx="6773">0.0097100000000125419</cx:pt>
          <cx:pt idx="6774">0.011390000000005784</cx:pt>
          <cx:pt idx="6775">0.0058999999999969077</cx:pt>
          <cx:pt idx="6776">0.010580000000004475</cx:pt>
          <cx:pt idx="6777">0.0088499999999953616</cx:pt>
          <cx:pt idx="6778">0.0076599999999871216</cx:pt>
          <cx:pt idx="6779">0.0061699999999973443</cx:pt>
          <cx:pt idx="6780">0.010850000000004911</cx:pt>
          <cx:pt idx="6781">0.0075400000000058753</cx:pt>
          <cx:pt idx="6782">0.010780000000011114</cx:pt>
          <cx:pt idx="6783">0.0080799999999783267</cx:pt>
          <cx:pt idx="6784">0.011560000000002901</cx:pt>
          <cx:pt idx="6785">0.0083800000000167074</cx:pt>
          <cx:pt idx="6786">0.007209999999986394</cx:pt>
          <cx:pt idx="6787">0.012130000000013297</cx:pt>
          <cx:pt idx="6788">0.0084899999999947795</cx:pt>
          <cx:pt idx="6789">0.0062900000000070122</cx:pt>
          <cx:pt idx="6790">0.012460000000004356</cx:pt>
          <cx:pt idx="6791">0.0092399999999770444</cx:pt>
          <cx:pt idx="6792">0.0092999999999960892</cx:pt>
          <cx:pt idx="6793">0.0086400000000139698</cx:pt>
          <cx:pt idx="6794">0.0096000000000060481</cx:pt>
          <cx:pt idx="6795">0.010400000000004184</cx:pt>
          <cx:pt idx="6796">0.0044399999999882311</cx:pt>
          <cx:pt idx="6797">0.012630000000001473</cx:pt>
          <cx:pt idx="6798">0.0070100000000081764</cx:pt>
          <cx:pt idx="6799">0.0073299999999960619</cx:pt>
          <cx:pt idx="6800">0.0081899999999848205</cx:pt>
          <cx:pt idx="6801">0.010730000000023665</cx:pt>
          <cx:pt idx="6802">0.0056099999999901229</cx:pt>
          <cx:pt idx="6803">0.010869999999982838</cx:pt>
          <cx:pt idx="6804">0.009840000000025384</cx:pt>
          <cx:pt idx="6805">0.0067899999999951888</cx:pt>
          <cx:pt idx="6806">0.009060000000005175</cx:pt>
          <cx:pt idx="6807">0.0087299999999856936</cx:pt>
          <cx:pt idx="6808">0.0071299999999894226</cx:pt>
          <cx:pt idx="6809">0.009180000000014843</cx:pt>
          <cx:pt idx="6810">0.007689999999996644</cx:pt>
          <cx:pt idx="6811">0.010780000000011114</cx:pt>
          <cx:pt idx="6812">0.0058199999999999363</cx:pt>
          <cx:pt idx="6813">0.0083699999999851116</cx:pt>
          <cx:pt idx="6814">0.011089999999995825</cx:pt>
          <cx:pt idx="6815">0.0080700000000035743</cx:pt>
          <cx:pt idx="6816">0.0087100000000077671</cx:pt>
          <cx:pt idx="6817">0.0080099999999845295</cx:pt>
          <cx:pt idx="6818">0.0087000000000045929</cx:pt>
          <cx:pt idx="6819">0.0074500000000057298</cx:pt>
          <cx:pt idx="6820">0.0094500000000152795</cx:pt>
          <cx:pt idx="6821">0.0071499999999957708</cx:pt>
          <cx:pt idx="6822">0.01148000000000593</cx:pt>
          <cx:pt idx="6823">0.0069399999999859574</cx:pt>
          <cx:pt idx="6824">0.0093300000000056116</cx:pt>
          <cx:pt idx="6825">0.0091199999999957981</cx:pt>
          <cx:pt idx="6826">0.0064700000000073032</cx:pt>
          <cx:pt idx="6827">0.0097399999999936426</cx:pt>
          <cx:pt idx="6828">0.0087299999999856936</cx:pt>
          <cx:pt idx="6829">0.007569999999986976</cx:pt>
          <cx:pt idx="6830">0.0094500000000152795</cx:pt>
          <cx:pt idx="6831">0.008350000000007185</cx:pt>
          <cx:pt idx="6832">0.0077200000000061664</cx:pt>
          <cx:pt idx="6833">0.0096500000000219188</cx:pt>
          <cx:pt idx="6834">0.0071499999999673491</cx:pt>
          <cx:pt idx="6835">0.0097800000000347609</cx:pt>
          <cx:pt idx="6836">0.0070299999999861029</cx:pt>
          <cx:pt idx="6837">0.0098399999999969623</cx:pt>
          <cx:pt idx="6838">0.0079200000000128057</cx:pt>
          <cx:pt idx="6839">0.0064999999999599822</cx:pt>
          <cx:pt idx="6840">0.0086400000000139698</cx:pt>
          <cx:pt idx="6841">0.010490000000004329</cx:pt>
          <cx:pt idx="6842">0.0062599999999974898</cx:pt>
          <cx:pt idx="6843">0.010820000000023811</cx:pt>
          <cx:pt idx="6844">0.0068299999999794636</cx:pt>
          <cx:pt idx="6845">0.010159999999984848</cx:pt>
          <cx:pt idx="6846">0.0076900000000250657</cx:pt>
          <cx:pt idx="6847">0.0079000000000064574</cx:pt>
          <cx:pt idx="6848">0.0087299999999572719</cx:pt>
          <cx:pt idx="6849">0.0089700000000334512</cx:pt>
          <cx:pt idx="6850">0.0058399999999778629</cx:pt>
          <cx:pt idx="6851">0.011920000000031905</cx:pt>
          <cx:pt idx="6852">0.0064099999999598367</cx:pt>
          <cx:pt idx="6853">0.0075100000000247746</cx:pt>
          <cx:pt idx="6854">0.0093299999999771899</cx:pt>
          <cx:pt idx="6855">0.0059899999999970532</cx:pt>
          <cx:pt idx="6856">0.0073000000000433829</cx:pt>
          <cx:pt idx="6857">0.0072399999999674947</cx:pt>
          <cx:pt idx="6858">0.0067099999999982174</cx:pt>
          <cx:pt idx="6859">0.0086100000000328691</cx:pt>
          <cx:pt idx="6860">0.0068499999999858119</cx:pt>
          <cx:pt idx="6861">0.008350000000007185</cx:pt>
          <cx:pt idx="6862">0.011289999999974043</cx:pt>
          <cx:pt idx="6863">0.0041699999999877946</cx:pt>
          <cx:pt idx="6864">0.012160000000051241</cx:pt>
          <cx:pt idx="6865">0.0068299999999794636</cx:pt>
          <cx:pt idx="6866">0.0079299999999875581</cx:pt>
          <cx:pt idx="6867">0.0087900000000331602</cx:pt>
          <cx:pt idx="6868">0.0089999999999577085</cx:pt>
          <cx:pt idx="6869">0.0088499999999953616</cx:pt>
          <cx:pt idx="6870">0.0075700000000438195</cx:pt>
          <cx:pt idx="6871">0.0079899999999497595</cx:pt>
          <cx:pt idx="6872">0.0098300000000222099</cx:pt>
          <cx:pt idx="6873">0.0068600000000174077</cx:pt>
          <cx:pt idx="6874">0.007209999999986394</cx:pt>
          <cx:pt idx="6875">0.010159999999984848</cx:pt>
          <cx:pt idx="6876">0.0074800000000436739</cx:pt>
          <cx:pt idx="6877">0.0093899999999962347</cx:pt>
          <cx:pt idx="6878">0.0088499999999953616</cx:pt>
          <cx:pt idx="6879">0.0082299999999690954</cx:pt>
          <cx:pt idx="6880">0.0096800000000030195</cx:pt>
          <cx:pt idx="6881">0.010310000000004038</cx:pt>
          <cx:pt idx="6882">0.0066199999999980719</cx:pt>
          <cx:pt idx="6883">0.011560000000031323</cx:pt>
          <cx:pt idx="6884">0.0064999999999599822</cx:pt>
          <cx:pt idx="6885">0.0090600000000335967</cx:pt>
          <cx:pt idx="6886">0.0078100000000063119</cx:pt>
          <cx:pt idx="6887">0.0065799999999853753</cx:pt>
          <cx:pt idx="6888">0.010729999999966822</cx:pt>
          <cx:pt idx="6889">0.0082000000000448381</cx:pt>
          <cx:pt idx="6890">0.0078399999999874126</cx:pt>
          <cx:pt idx="6891">0.010249999999984993</cx:pt>
          <cx:pt idx="6892">0.0079800000000318505</cx:pt>
          <cx:pt idx="6893">0.0092699999999581451</cx:pt>
          <cx:pt idx="6894">0.0094500000000152795</cx:pt>
          <cx:pt idx="6895">0.0091499999999768988</cx:pt>
          <cx:pt idx="6896">0.0086100000000328691</cx:pt>
          <cx:pt idx="6897">0.0070699999999987995</cx:pt>
          <cx:pt idx="6898">0.010429999999985284</cx:pt>
          <cx:pt idx="6899">0.0090900000000146974</cx:pt>
          <cx:pt idx="6900">0.0076300000000060209</cx:pt>
          <cx:pt idx="6901">0.0069399999999859574</cx:pt>
          <cx:pt idx="6902">0.013379999999983738</cx:pt>
          <cx:pt idx="6903">0.0023600000000101318</cx:pt>
          <cx:pt idx="6904">0.012569999999982429</cx:pt>
          <cx:pt idx="6905">0.008350000000007185</cx:pt>
          <cx:pt idx="6906">0.0050600000000144973</cx:pt>
          <cx:pt idx="6907">0.0085000000000263753</cx:pt>
          <cx:pt idx="6908">0.0071499999999673491</cx:pt>
          <cx:pt idx="6909">0.0079299999999875581</cx:pt>
          <cx:pt idx="6910">0.0072700000000054388</cx:pt>
          <cx:pt idx="6911">0.0061100000000351429</cx:pt>
          <cx:pt idx="6912">0.010099999999965803</cx:pt>
          <cx:pt idx="6913">0.0051300000000082946</cx:pt>
          <cx:pt idx="6914">0.0089100000000144064</cx:pt>
          <cx:pt idx="6915">0.010639999999966676</cx:pt>
          <cx:pt idx="6916">0.0059899999999970532</cx:pt>
          <cx:pt idx="6917">0.0076000000000249202</cx:pt>
          <cx:pt idx="6918">0.010730000000023665</cx:pt>
          <cx:pt idx="6919">0.0061099999999782995</cx:pt>
          <cx:pt idx="6920">0.0081599999999752981</cx:pt>
          <cx:pt idx="6921">0.010700000000042564</cx:pt>
          <cx:pt idx="6922">0.0068799999999669126</cx:pt>
          <cx:pt idx="6923">0.011150000000043292</cx:pt>
          <cx:pt idx="6924">0.0086099999999760257</cx:pt>
          <cx:pt idx="6925">0.011239999999986594</cx:pt>
          <cx:pt idx="6926">0.0080500000000256478</cx:pt>
          <cx:pt idx="6927">0.0063099999999849388</cx:pt>
          <cx:pt idx="6928">0.01064000000002352</cx:pt>
          <cx:pt idx="6929">0.0087699999999699685</cx:pt>
          <cx:pt idx="6930">0.0063400000000228829</cx:pt>
          <cx:pt idx="6931">0.012069999999994252</cx:pt>
          <cx:pt idx="6932">0.0059600000000159525</cx:pt>
          <cx:pt idx="6933">0.0083499999999503416</cx:pt>
          <cx:pt idx="6934">0.0098300000000222099</cx:pt>
          <cx:pt idx="6935">0.0081099999999878492</cx:pt>
          <cx:pt idx="6936">0.0079600000000255022</cx:pt>
          <cx:pt idx="6937">0.007209999999986394</cx:pt>
          <cx:pt idx="6938">0.0088799999999764623</cx:pt>
          <cx:pt idx="6939">0.0079300000000444015</cx:pt>
          <cx:pt idx="6940">0.0048199999999951615</cx:pt>
          <cx:pt idx="6941">0.0043299999999817373</cx:pt>
          <cx:pt idx="6942">0.0088499999999953616</cx:pt>
          <cx:pt idx="6943">0.0024999999999977263</cx:pt>
          <cx:pt idx="6944">0.0083799999999882857</cx:pt>
          <cx:pt idx="6945">0.0072700000000054388</cx:pt>
          <cx:pt idx="6946">0.0038700000000062573</cx:pt>
          <cx:pt idx="6947">0.0071199999999862484</cx:pt>
          <cx:pt idx="6948">0.0082000000000448381</cx:pt>
          <cx:pt idx="6949">0.0053599999999960346</cx:pt>
          <cx:pt idx="6950">0.007159999999998945</cx:pt>
          <cx:pt idx="6951">0.0051799999999957436</cx:pt>
          <cx:pt idx="6952">0.0101399999999785</cx:pt>
          <cx:pt idx="6953">0.0030399999999985994</cx:pt>
          <cx:pt idx="6954">0.008579999999994925</cx:pt>
          <cx:pt idx="6955">0.0093899999999962347</cx:pt>
          <cx:pt idx="6956">0.0051500000000146429</cx:pt>
          <cx:pt idx="6957">0.0058399999999778629</cx:pt>
          <cx:pt idx="6958">0.008850000000052205</cx:pt>
          <cx:pt idx="6959">0.0068899999999985084</cx:pt>
          <cx:pt idx="6960">0.0053599999999960346</cx:pt>
          <cx:pt idx="6961">0.010339999999985139</cx:pt>
          <cx:pt idx="6962">0.0066499999999791726</cx:pt>
          <cx:pt idx="6963">0.0067999999999983629</cx:pt>
          <cx:pt idx="6964">0.0061300000000414911</cx:pt>
          <cx:pt idx="6965">0.0064699999999788815</cx:pt>
          <cx:pt idx="6966">0.0070299999999861029</cx:pt>
          <cx:pt idx="6967">0.0042700000000195359</cx:pt>
          <cx:pt idx="6968">0.0074199999999677857</cx:pt>
          <cx:pt idx="6969">0.0072100000000432374</cx:pt>
          <cx:pt idx="6970">0.0033999999999991815</cx:pt>
          <cx:pt idx="6971">0.011439999999993233</cx:pt>
          <cx:pt idx="6972">0.0047700000000077125</cx:pt>
          <cx:pt idx="6973">0.0064099999999598367</cx:pt>
          <cx:pt idx="6974">0.0084899999999947795</cx:pt>
          <cx:pt idx="6975">0.0085500000000138243</cx:pt>
          <cx:pt idx="6976">0.0078700000000253567</cx:pt>
          <cx:pt idx="6977">0.0049799999999891043</cx:pt>
          <cx:pt idx="6978">0.0092700000000149885</cx:pt>
          <cx:pt idx="6979">0.0061699999999973443</cx:pt>
          <cx:pt idx="6980">0.0093499999999835381</cx:pt>
          <cx:pt idx="6981">0.0075100000000247746</cx:pt>
          <cx:pt idx="6982">0.0075999999999680767</cx:pt>
          <cx:pt idx="6983">0.0067400000000361615</cx:pt>
          <cx:pt idx="6984">0.0081399999999689499</cx:pt>
          <cx:pt idx="6985">0.0097999999999842657</cx:pt>
          <cx:pt idx="6986">0.0037300000000186628</cx:pt>
          <cx:pt idx="6987">0.010100000000022646</cx:pt>
          <cx:pt idx="6988">0.0081899999999563988</cx:pt>
          <cx:pt idx="6989">0.0051300000000082946</cx:pt>
          <cx:pt idx="6990">0.0094500000000152795</cx:pt>
          <cx:pt idx="6991">0.0068200000000047112</cx:pt>
          <cx:pt idx="6992">0.0098100000000158616</cx:pt>
          <cx:pt idx="6993">0.0060799999999971988</cx:pt>
          <cx:pt idx="6994">0.0098600000000033106</cx:pt>
          <cx:pt idx="6995">0.0095099999999774809</cx:pt>
          <cx:pt idx="6996">0.003719999999987067</cx:pt>
          <cx:pt idx="6997">0.0099299999999971078</cx:pt>
          <cx:pt idx="6998">0.0077500000000441105</cx:pt>
          <cx:pt idx="6999">0.0061099999999782995</cx:pt>
          <cx:pt idx="7000">0.0081000000000130967</cx:pt>
          <cx:pt idx="7001">0.0096899999999777719</cx:pt>
          <cx:pt idx="7002">0.0070000000000050022</cx:pt>
          <cx:pt idx="7003">0.0079299999999875581</cx:pt>
          <cx:pt idx="7004">0.0090600000000335967</cx:pt>
          <cx:pt idx="7005">0.0072699999999485954</cx:pt>
          <cx:pt idx="7006">0.0082600000000070395</cx:pt>
          <cx:pt idx="7007">0.0081900000000132422</cx:pt>
          <cx:pt idx="7008">0.0087599999999952161</cx:pt>
          <cx:pt idx="7009">0.0079000000000064574</cx:pt>
          <cx:pt idx="7010">0.005870000000015807</cx:pt>
          <cx:pt idx="7011">0.012159999999994398</cx:pt>
          <cx:pt idx="7012">0.0050699999999892498</cx:pt>
          <cx:pt idx="7013">0.0066400000000044201</cx:pt>
          <cx:pt idx="7014">0.012609999999995125</cx:pt>
          <cx:pt idx="7015">0.0067700000000172622</cx:pt>
          <cx:pt idx="7016">0.007619999999974425</cx:pt>
          <cx:pt idx="7017">0.0079600000000255022</cx:pt>
          <cx:pt idx="7018">0.0084400000000073305</cx:pt>
          <cx:pt idx="7019">0.007209999999986394</cx:pt>
          <cx:pt idx="7020">0.0084299999999757347</cx:pt>
          <cx:pt idx="7021">0.0076300000000060209</cx:pt>
          <cx:pt idx="7022">0.0088200000000142609</cx:pt>
          <cx:pt idx="7023">0.0075400000000058753</cx:pt>
          <cx:pt idx="7024">0.010400000000004184</cx:pt>
          <cx:pt idx="7025">0.010760000000004766</cx:pt>
          <cx:pt idx="7026">0.0044100000000071304</cx:pt>
          <cx:pt idx="7027">0.010199999999997544</cx:pt>
          <cx:pt idx="7028">0.0098299999999653664</cx:pt>
          <cx:pt idx="7029">0.0058400000000347063</cx:pt>
          <cx:pt idx="7030">0.0096599999999966712</cx:pt>
          <cx:pt idx="7031">0.0093599999999582906</cx:pt>
          <cx:pt idx="7032">0.0085500000000138243</cx:pt>
          <cx:pt idx="7033">0.0065900000000169712</cx:pt>
          <cx:pt idx="7034">0.01089999999999236</cx:pt>
          <cx:pt idx="7035">0.011570000000006075</cx:pt>
          <cx:pt idx="7036">0.0044399999999882311</cx:pt>
          <cx:pt idx="7037">0.010930000000030304</cx:pt>
          <cx:pt idx="7038">0.0099599999999782085</cx:pt>
          <cx:pt idx="7039">0.006199999999978445</cx:pt>
          <cx:pt idx="7040">0.0099200000000223554</cx:pt>
          <cx:pt idx="7041">0.01386000000002241</cx:pt>
          <cx:pt idx="7042">0.0061099999999782995</cx:pt>
          <cx:pt idx="7043">0.0090599999999767533</cx:pt>
          <cx:pt idx="7044">0.01064000000002352</cx:pt>
          <cx:pt idx="7045">0.009590000000002874</cx:pt>
          <cx:pt idx="7046">0.0082299999999690954</cx:pt>
          <cx:pt idx="7047">0.010070000000041546</cx:pt>
          <cx:pt idx="7048">0.011269999999967695</cx:pt>
          <cx:pt idx="7049">0.0073600000000055843</cx:pt>
          <cx:pt idx="7050">0.0076300000000060209</cx:pt>
          <cx:pt idx="7051">0.014720000000011169</cx:pt>
          <cx:pt idx="7052">0.009180000000014843</cx:pt>
          <cx:pt idx="7053">0.0070599999999672036</cx:pt>
          <cx:pt idx="7054">0.013469999999983884</cx:pt>
          <cx:pt idx="7055">0.0099300000000539512</cx:pt>
          <cx:pt idx="7056">0.0086999999999761712</cx:pt>
          <cx:pt idx="7057">0.010550000000023374</cx:pt>
          <cx:pt idx="7058">0.0095699999999965257</cx:pt>
          <cx:pt idx="7059">0.011169999999992797</cx:pt>
          <cx:pt idx="7060">0.0091199999999957981</cx:pt>
          <cx:pt idx="7061">0.0096599999999966712</cx:pt>
          <cx:pt idx="7062">0.012580000000014024</cx:pt>
          <cx:pt idx="7063">0.0063999999999850843</cx:pt>
          <cx:pt idx="7064">0.014099999999984902</cx:pt>
          <cx:pt idx="7065">0.010820000000023811</cx:pt>
          <cx:pt idx="7066">0.0047099999999886677</cx:pt>
          <cx:pt idx="7067">0.013080000000002201</cx:pt>
          <cx:pt idx="7068">0.011619999999993524</cx:pt>
          <cx:pt idx="7069">0.0066499999999791726</cx:pt>
          <cx:pt idx="7070">0.012660000000039418</cx:pt>
          <cx:pt idx="7071">0.0090599999999767533</cx:pt>
          <cx:pt idx="7072">0.011810000000025411</cx:pt>
          <cx:pt idx="7073">0.0091799999999579995</cx:pt>
          <cx:pt idx="7074">0.01117000000004964</cx:pt>
          <cx:pt idx="7075">0.010219999999947049</cx:pt>
          <cx:pt idx="7076">0.0071000000000367436</cx:pt>
          <cx:pt idx="7077">0.01155999999997448</cx:pt>
          <cx:pt idx="7078">0.010699999999985721</cx:pt>
          <cx:pt idx="7079">0.0077800000000252112</cx:pt>
          <cx:pt idx="7080">0.010960000000011405</cx:pt>
          <cx:pt idx="7081">0.014909999999986212</cx:pt>
          <cx:pt idx="7082">0.0078000000000315595</cx:pt>
          <cx:pt idx="7083">0.013529999999946085</cx:pt>
          <cx:pt idx="7084">0.012040000000013151</cx:pt>
          <cx:pt idx="7085">0.013329999999996289</cx:pt>
          <cx:pt idx="7086">0.01102000000003045</cx:pt>
          <cx:pt idx="7087">0.011979999999994106</cx:pt>
          <cx:pt idx="7088">0.014759999999967022</cx:pt>
          <cx:pt idx="7089">0.0095600000000217733</cx:pt>
          <cx:pt idx="7090">0.010580000000004475</cx:pt>
          <cx:pt idx="7091">0.016009999999994307</cx:pt>
          <cx:pt idx="7092">0.010040000000003602</cx:pt>
          <cx:pt idx="7093">0.012609999999995125</cx:pt>
          <cx:pt idx="7094">0.015670000000000073</cx:pt>
          <cx:pt idx="7095">0.011799999999993815</cx:pt>
          <cx:pt idx="7096">0.011419999999986885</cx:pt>
          <cx:pt idx="7097">0.012810000000001764</cx:pt>
          <cx:pt idx="7098">0.015950000000032105</cx:pt>
          <cx:pt idx="7099">0.011529999999993379</cx:pt>
          <cx:pt idx="7100">0.012789999999995416</cx:pt>
          <cx:pt idx="7101">0.013700000000028467</cx:pt>
          <cx:pt idx="7102">0.017229999999983647</cx:pt>
          <cx:pt idx="7103">0.0082800000000133878</cx:pt>
          <cx:pt idx="7104">0.016039999999975407</cx:pt>
          <cx:pt idx="7105">0.013230000000021391</cx:pt>
          <cx:pt idx="7106">0.011210000000005493</cx:pt>
          <cx:pt idx="7107">0.013170000000002346</cx:pt>
          <cx:pt idx="7108">0.01373999999998432</cx:pt>
          <cx:pt idx="7109">0.010699999999985721</cx:pt>
          <cx:pt idx="7110">0.012929999999983011</cx:pt>
          <cx:pt idx="7111">0.011619999999993524</cx:pt>
          <cx:pt idx="7112">0.015020000000049549</cx:pt>
          <cx:pt idx="7113">0.010940000000005057</cx:pt>
          <cx:pt idx="7114">0.012039999999956308</cx:pt>
          <cx:pt idx="7115">0.014749999999992269</cx:pt>
          <cx:pt idx="7116">0.008530000000007476</cx:pt>
          <cx:pt idx="7117">0.011320000000011987</cx:pt>
          <cx:pt idx="7118">0.013179999999977099</cx:pt>
          <cx:pt idx="7119">0.0091400000000021464</cx:pt>
          <cx:pt idx="7120">0.010850000000004911</cx:pt>
          <cx:pt idx="7121">0.01251999999999498</cx:pt>
          <cx:pt idx="7122">0.0082500000000322871</cx:pt>
          <cx:pt idx="7123">0.01373999999998432</cx:pt>
          <cx:pt idx="7124">0.0089700000000334512</cx:pt>
          <cx:pt idx="7125">0.012189999999975498</cx:pt>
          <cx:pt idx="7126">0.0095999999999776264</cx:pt>
          <cx:pt idx="7127">0.0087599999999952161</cx:pt>
          <cx:pt idx="7128">0.012580000000014024</cx:pt>
          <cx:pt idx="7129">0.0088499999999953616</cx:pt>
          <cx:pt idx="7130">0.0098000000000411092</cx:pt>
          <cx:pt idx="7131">0.011029999999948359</cx:pt>
          <cx:pt idx="7132">0.0085800000000517684</cx:pt>
          <cx:pt idx="7133">0.0095699999999965257</cx:pt>
          <cx:pt idx="7134">0.011390000000005784</cx:pt>
          <cx:pt idx="7135">0.0092599999999833926</cx:pt>
          <cx:pt idx="7136">0.0099599999999782085</cx:pt>
          <cx:pt idx="7137">0.0076900000000250657</cx:pt>
          <cx:pt idx="7138">0.011199999999973898</cx:pt>
          <cx:pt idx="7139">0.011059999999986303</cx:pt>
          <cx:pt idx="7140">0.0069100000000048567</cx:pt>
          <cx:pt idx="7141">0.0064100000000166801</cx:pt>
          <cx:pt idx="7142">0.011889999999993961</cx:pt>
          <cx:pt idx="7143">0.0038800000000378532</cx:pt>
          <cx:pt idx="7144">0.010099999999965803</cx:pt>
          <cx:pt idx="7145">0.0090000000000145519</cx:pt>
          <cx:pt idx="7146">0.0046199999999885222</cx:pt>
          <cx:pt idx="7147">0.0086100000000328691</cx:pt>
          <cx:pt idx="7148">0.01036999999996624</cx:pt>
          <cx:pt idx="7149">0.0060500000000160981</cx:pt>
          <cx:pt idx="7150">0.0074799999999868305</cx:pt>
          <cx:pt idx="7151">0.0070400000000176988</cx:pt>
          <cx:pt idx="7152">0.011979999999994106</cx:pt>
          <cx:pt idx="7153">0.0022599999999783904</cx:pt>
          <cx:pt idx="7154">0.0089100000000144064</cx:pt>
          <cx:pt idx="7155">0.0098399999999969623</cx:pt>
          <cx:pt idx="7156">0.0051799999999957436</cx:pt>
          <cx:pt idx="7157">0.0076900000000250657</cx:pt>
          <cx:pt idx="7158">0.0086399999999571264</cx:pt>
          <cx:pt idx="7159">0.0072499999999990905</cx:pt>
          <cx:pt idx="7160">0.0077200000000061664</cx:pt>
          <cx:pt idx="7161">0.0098600000000033106</cx:pt>
          <cx:pt idx="7162">0.0067400000000361615</cx:pt>
          <cx:pt idx="7163">0.0095000000000027285</cx:pt>
          <cx:pt idx="7164">0.0073299999999676402</cx:pt>
          <cx:pt idx="7165">0.010429999999985284</cx:pt>
          <cx:pt idx="7166">0.009180000000014843</cx:pt>
          <cx:pt idx="7167">0.0039400000000000546</cx:pt>
          <cx:pt idx="7168">0.011470000000031177</cx:pt>
          <cx:pt idx="7169">0.0075999999999680767</cx:pt>
          <cx:pt idx="7170">0.0073300000000244836</cx:pt>
          <cx:pt idx="7171">0.010639999999966676</cx:pt>
          <cx:pt idx="7172">0.0095699999999965257</cx:pt>
          <cx:pt idx="7173">0.0069100000000048567</cx:pt>
          <cx:pt idx="7174">0.010199999999997544</cx:pt>
          <cx:pt idx="7175">0.0086400000000139698</cx:pt>
          <cx:pt idx="7176">0.0099200000000223554</cx:pt>
          <cx:pt idx="7177">0.0064699999999788815</cx:pt>
          <cx:pt idx="7178">0.011950000000013006</cx:pt>
          <cx:pt idx="7179">0.0083099999999944885</cx:pt>
          <cx:pt idx="7180">0.0054000000000087311</cx:pt>
          <cx:pt idx="7181">0.0082199999999943429</cx:pt>
          <cx:pt idx="7182">0.013649999999984175</cx:pt>
          <cx:pt idx="7183">0.0033099999999990359</cx:pt>
          <cx:pt idx="7184">0.0088200000000142609</cx:pt>
          <cx:pt idx="7185">0.0081999999999879947</cx:pt>
          <cx:pt idx="7186">0.0061699999999973443</cx:pt>
          <cx:pt idx="7187">0.008399999999994634</cx:pt>
          <cx:pt idx="7188">0.006830000000036307</cx:pt>
          <cx:pt idx="7189">0.0074799999999868305</cx:pt>
          <cx:pt idx="7190">0.008399999999994634</cx:pt>
          <cx:pt idx="7191">0.008170000000006894</cx:pt>
          <cx:pt idx="7192">0.010549999999966531</cx:pt>
          <cx:pt idx="7193">0.0054800000000341242</cx:pt>
          <cx:pt idx="7194">0.007569999999986976</cx:pt>
          <cx:pt idx="7195">0.013140000000021246</cx:pt>
          <cx:pt idx="7196">0.0049799999999891043</cx:pt>
          <cx:pt idx="7197">0.0067999999999983629</cx:pt>
          <cx:pt idx="7198">0.01089999999999236</cx:pt>
          <cx:pt idx="7199">0.008170000000006894</cx:pt>
          <cx:pt idx="7200">0.0064399999999977808</cx:pt>
          <cx:pt idx="7201">0.0097099999999841202</cx:pt>
          <cx:pt idx="7202">0.0060200000000349974</cx:pt>
          <cx:pt idx="7203">0.010969999999986157</cx:pt>
          <cx:pt idx="7204">0.0065299999999979264</cx:pt>
          <cx:pt idx="7205">0.010279999999966094</cx:pt>
          <cx:pt idx="7206">0.0084000000000514774</cx:pt>
          <cx:pt idx="7207">0.0054599999999709325</cx:pt>
          <cx:pt idx="7208">0.011410000000012133</cx:pt>
          <cx:pt idx="7209">0.007389999999986685</cx:pt>
          <cx:pt idx="7210">0.0070900000000051477</cx:pt>
          <cx:pt idx="7211">0.011779999999987467</cx:pt>
          <cx:pt idx="7212">0.0094400000000405271</cx:pt>
          <cx:pt idx="7213">0.0070999999999799002</cx:pt>
          <cx:pt idx="7214">0.0077499999999872671</cx:pt>
          <cx:pt idx="7215">0.0081600000000321415</cx:pt>
          <cx:pt idx="7216">0.0096299999999587271</cx:pt>
          <cx:pt idx="7217">0.0052100000000336877</cx:pt>
          <cx:pt idx="7218">0.0085899999999696774</cx:pt>
          <cx:pt idx="7219">0.0088499999999953616</cx:pt>
          <cx:pt idx="7220">0.0047400000000266118</cx:pt>
          <cx:pt idx="7221">0.0081000000000130967</cx:pt>
          <cx:pt idx="7222">0.013059999999995853</cx:pt>
          <cx:pt idx="7223">0.0035100000000056752</cx:pt>
          <cx:pt idx="7224">0.009089999999957854</cx:pt>
          <cx:pt idx="7225">0.0086400000000139698</cx:pt>
          <cx:pt idx="7226">0.0064399999999977808</cx:pt>
          <cx:pt idx="7227">0.0077800000000252112</cx:pt>
          <cx:pt idx="7228">0.0084899999999947795</cx:pt>
          <cx:pt idx="7229">0.0095099999999774809</cx:pt>
          <cx:pt idx="7230">0.0055100000000152249</cx:pt>
          <cx:pt idx="7231">0.0076899999999682223</cx:pt>
          <cx:pt idx="7232">0.010170000000016444</cx:pt>
          <cx:pt idx="7233">0.005690000000015516</cx:pt>
          <cx:pt idx="7234">0.007389999999986685</cx:pt>
          <cx:pt idx="7235">0.012630000000001473</cx:pt>
          <cx:pt idx="7236">0.0038799999999810098</cx:pt>
          <cx:pt idx="7237">0.0073900000000435284</cx:pt>
          <cx:pt idx="7238">0.0095099999999774809</cx:pt>
          <cx:pt idx="7239">0.0043800000000260297</cx:pt>
          <cx:pt idx="7240">0.0043799999999691863</cx:pt>
          <cx:pt idx="7241">0.0072700000000054388</cx:pt>
          <cx:pt idx="7242">0.0053899999999771353</cx:pt>
          <cx:pt idx="7243">0.0069200000000364525</cx:pt>
          <cx:pt idx="7244">0.0031299999999987449</cx:pt>
          <cx:pt idx="7245">0.0089699999999766078</cx:pt>
          <cx:pt idx="7246">0.0056299999999964712</cx:pt>
          <cx:pt idx="7247">0.0020000000000095497</cx:pt>
          <cx:pt idx="7248">0.0093899999999962347</cx:pt>
          <cx:pt idx="7249">0.0042900000000258842</cx:pt>
          <cx:pt idx="7250">0.0045299999999883767</cx:pt>
          <cx:pt idx="7251">0.0058999999999969077</cx:pt>
          <cx:pt idx="7252">0.0079000000000064574</cx:pt>
          <cx:pt idx="7253">0.0051799999999957436</cx:pt>
          <cx:pt idx="7254">0.0048299999999699139</cx:pt>
          <cx:pt idx="7255">0.0068500000000426553</cx:pt>
          <cx:pt idx="7256">0.0077499999999872671</cx:pt>
          <cx:pt idx="7257">0.0013099999999894862</cx:pt>
          <cx:pt idx="7258">0.0064399999999977808</cx:pt>
          <cx:pt idx="7259">0.0090299999999956526</cx:pt>
          <cx:pt idx="7260">0.0014300000000275759</cx:pt>
          <cx:pt idx="7261">0.0060499999999592546</cx:pt>
          <cx:pt idx="7262">0.0096300000000155705</cx:pt>
          <cx:pt idx="7263">0.0004200000000196269</cx:pt>
          <cx:pt idx="7264">0.0088499999999953616</cx:pt>
          <cx:pt idx="7265">0.0047599999999761167</cx:pt>
          <cx:pt idx="7266">0.0060200000000349974</cx:pt>
          <cx:pt idx="7267">0.0047700000000077125</cx:pt>
          <cx:pt idx="7268">0.0040599999999813008</cx:pt>
          <cx:pt idx="7269">0.0095600000000217733</cx:pt>
          <cx:pt idx="7270">0.0015799999999899228</cx:pt>
          <cx:pt idx="7271">0.0027999999999792635</cx:pt>
          <cx:pt idx="7272">0.0083799999999882857</cx:pt>
          <cx:pt idx="7273">0.0026500000000169166</cx:pt>
          <cx:pt idx="7274">0.0021800000000098407</cx:pt>
          <cx:pt idx="7275">0.0067599999999856664</cx:pt>
          <cx:pt idx="7276">0.002889999999979409</cx:pt>
          <cx:pt idx="7277">0.0046200000000453656</cx:pt>
          <cx:pt idx="7278">0.0038499999999999091</cx:pt>
          <cx:pt idx="7279">0.0027999999999792635</cx:pt>
          <cx:pt idx="7280">0.0054499999999961801</cx:pt>
          <cx:pt idx="7281">0.003669999999999618</cx:pt>
          <cx:pt idx="7282">0.0047999999999888132</cx:pt>
          <cx:pt idx="7283">0.0068200000000047112</cx:pt>
          <cx:pt idx="7284">0</cx:pt>
          <cx:pt idx="7285">0.0053900000000339787</cx:pt>
          <cx:pt idx="7286">0.0033099999999990359</cx:pt>
          <cx:pt idx="7287">0</cx:pt>
          <cx:pt idx="7288">0.0025099999999724787</cx:pt>
          <cx:pt idx="7289">0</cx:pt>
          <cx:pt idx="7290">0.00038000000000693035</cx:pt>
          <cx:pt idx="7291">0.0016400000000089676</cx:pt>
          <cx:pt idx="7292">0.00086999999996351107</cx:pt>
          <cx:pt idx="7293">0</cx:pt>
          <cx:pt idx="7294">0.0011000000000080945</cx:pt>
          <cx:pt idx="7295">0</cx:pt>
          <cx:pt idx="7296">0.0026200000000358159</cx:pt>
          <cx:pt idx="7297">0</cx:pt>
          <cx:pt idx="7298">0</cx:pt>
          <cx:pt idx="7299">0</cx:pt>
          <cx:pt idx="7300">0</cx:pt>
          <cx:pt idx="7301">5.99999999622014e-05</cx:pt>
          <cx:pt idx="7302">0.0019100000000094042</cx:pt>
          <cx:pt idx="7303">0</cx:pt>
          <cx:pt idx="7304">6.0000000019044819e-05</cx:pt>
          <cx:pt idx="7305">0</cx:pt>
          <cx:pt idx="7306">0.0004200000000196269</cx:pt>
          <cx:pt idx="7307">0.00070999999996956831</cx:pt>
          <cx:pt idx="7308">0.00089000000002670276</cx:pt>
          <cx:pt idx="7309">0.0050399999999513057</cx:pt>
          <cx:pt idx="7310">0.0018800000000283035</cx:pt>
          <cx:pt idx="7311">0.0015500000000088221</cx:pt>
          <cx:pt idx="7312">0.0038399999999683132</cx:pt>
          <cx:pt idx="7313">0</cx:pt>
          <cx:pt idx="7314">0.0017000000000280124</cx:pt>
          <cx:pt idx="7315">0.0055199999999899774</cx:pt>
          <cx:pt idx="7316">0.00029000000000678483</cx:pt>
          <cx:pt idx="7317">0.0025999999999726242</cx:pt>
          <cx:pt idx="7318">0.0047600000000329601</cx:pt>
          <cx:pt idx="7319">0.0015500000000088221</cx:pt>
          <cx:pt idx="7320">0.0042100000000004911</cx:pt>
          <cx:pt idx="7321">0.0030399999999985994</cx:pt>
          <cx:pt idx="7322">0.0030099999999606553</cx:pt>
          <cx:pt idx="7323">0.0058400000000347063</cx:pt>
          <cx:pt idx="7324">0.0012499999999704414</cx:pt>
          <cx:pt idx="7325">0.0061100000000351429</cx:pt>
          <cx:pt idx="7326">0.0028299999999603642</cx:pt>
          <cx:pt idx="7327">0.0014300000000275759</cx:pt>
          <cx:pt idx="7328">0.0058099999999967622</cx:pt>
          <cx:pt idx="7329">0.0027699999999981628</cx:pt>
          <cx:pt idx="7330">0.0026899999999727697</cx:pt>
          <cx:pt idx="7331">0.0048200000000520049</cx:pt>
          <cx:pt idx="7332">0.0016699999999900683</cx:pt>
          <cx:pt idx="7333">0.0036999999999807187</cx:pt>
          <cx:pt idx="7334">0.0042900000000258842</cx:pt>
          <cx:pt idx="7335">0.0025899999999978718</cx:pt>
          <cx:pt idx="7336">0.0047699999999508691</cx:pt>
          <cx:pt idx="7337">0.00078000000002020897</cx:pt>
          <cx:pt idx="7338">0.0056000000000153705</cx:pt>
          <cx:pt idx="7339">0.0035699999999678766</cx:pt>
          <cx:pt idx="7340">0.0035500000000183718</cx:pt>
          <cx:pt idx="7341">0.003669999999999618</cx:pt>
          <cx:pt idx="7342">0.009590000000002874</cx:pt>
          <cx:pt idx="7343">0</cx:pt>
          <cx:pt idx="7344">0.0074200000000246291</cx:pt>
          <cx:pt idx="7345">0.0047699999999508691</cx:pt>
          <cx:pt idx="7346">0.0042300000000068394</cx:pt>
          <cx:pt idx="7347">0.0071000000000367436</cx:pt>
          <cx:pt idx="7348">0.0043499999999880856</cx:pt>
          <cx:pt idx="7349">0.0060799999999971988</cx:pt>
          <cx:pt idx="7350">0.0065799999999853753</cx:pt>
          <cx:pt idx="7351">0.0078100000000063119</cx:pt>
          <cx:pt idx="7352">0.0087000000000330147</cx:pt>
          <cx:pt idx="7353">0.0041499999999814463</cx:pt>
          <cx:pt idx="7354">0.0059899999999970532</cx:pt>
          <cx:pt idx="7355">0.011680000000012569</cx:pt>
          <cx:pt idx="7356">0.0030399999999985994</cx:pt>
          <cx:pt idx="7357">0.011469999999974334</cx:pt>
          <cx:pt idx="7358">0.0085599999999885767</cx:pt>
          <cx:pt idx="7359">0.0043800000000260297</cx:pt>
          <cx:pt idx="7360">0.0073600000000055843</cx:pt>
          <cx:pt idx="7361">0.011059999999986303</cx:pt>
          <cx:pt idx="7362">0.005690000000015516</cx:pt>
          <cx:pt idx="7363">0.0096800000000030195</cx:pt>
          <cx:pt idx="7364">0.0052799999999706415</cx:pt>
          <cx:pt idx="7365">0.010430000000042128</cx:pt>
          <cx:pt idx="7366">0.0059299999999780084</cx:pt>
          <cx:pt idx="7367">0.0048899999999889587</cx:pt>
          <cx:pt idx="7368">0.0096500000000219188</cx:pt>
          <cx:pt idx="7369">0.0054900000000088767</cx:pt>
          <cx:pt idx="7370">0.0056299999999964712</cx:pt>
          <cx:pt idx="7371">0.0098600000000033106</cx:pt>
          <cx:pt idx="7372">0.0054599999999709325</cx:pt>
          <cx:pt idx="7373">0.0082199999999943429</cx:pt>
          <cx:pt idx="7374">0.0084400000000073305</cx:pt>
          <cx:pt idx="7375">0.0063499999999976353</cx:pt>
          <cx:pt idx="7376">0.0081900000000132422</cx:pt>
          <cx:pt idx="7377">0.0061099999999782995</cx:pt>
          <cx:pt idx="7378">0.01051999999998543</cx:pt>
          <cx:pt idx="7379">0.0060800000000540422</cx:pt>
          <cx:pt idx="7380">0.007569999999986976</cx:pt>
          <cx:pt idx="7381">0.0070599999999672036</cx:pt>
          <cx:pt idx="7382">0.012010000000032051</cx:pt>
          <cx:pt idx="7383">0.00090000000000145519</cx:pt>
          <cx:pt idx="7384">0.012009999999975207</cx:pt>
          <cx:pt idx="7385">0.0053599999999960346</cx:pt>
          <cx:pt idx="7386">0.006650000000036016</cx:pt>
          <cx:pt idx="7387">0.0077200000000061664</cx:pt>
          <cx:pt idx="7388">0.0064099999999598367</cx:pt>
          <cx:pt idx="7389">0.0060200000000349974</cx:pt>
          <cx:pt idx="7390">0.0086999999999761712</cx:pt>
          <cx:pt idx="7391">0.0069100000000048567</cx:pt>
          <cx:pt idx="7392">0.0089399999999955071</cx:pt>
          <cx:pt idx="7393">0.0039100000000189539</cx:pt>
          <cx:pt idx="7394">0.0072399999999674947</cx:pt>
          <cx:pt idx="7395">0.0096800000000030195</cx:pt>
          <cx:pt idx="7396">0.0012600000000020373</cx:pt>
          <cx:pt idx="7397">0.0071500000000241926</cx:pt>
          <cx:pt idx="7398">0.0046199999999885222</cx:pt>
          <cx:pt idx="7399">0.0021399999999971442</cx:pt>
          <cx:pt idx="7400">0.0045600000000263208</cx:pt>
          <cx:pt idx="7401">0.0032499999999799911</cx:pt>
          <cx:pt idx="7402">0.0014600000000086766</cx:pt>
          <cx:pt idx="7403">0.0059299999999780084</cx:pt>
          <cx:pt idx="7404">0</cx:pt>
          <cx:pt idx="7405">0.0045600000000263208</cx:pt>
          <cx:pt idx="7406">0.001519999999970878</cx:pt>
          <cx:pt idx="7407">0</cx:pt>
          <cx:pt idx="7408">0.0054000000000087311</cx:pt>
          <cx:pt idx="7409">0.00080000000002655725</cx:pt>
          <cx:pt idx="7410">0.0016399999999521242</cx:pt>
          <cx:pt idx="7411">0.0070300000000429463</cx:pt>
          <cx:pt idx="7412">0.0016399999999521242</cx:pt>
          <cx:pt idx="7413">0.0058100000000536056</cx:pt>
          <cx:pt idx="7414">0.0039099999999621105</cx:pt>
          <cx:pt idx="7415">0.0049500000000080036</cx:pt>
          <cx:pt idx="7416">0.0089399999999955071</cx:pt>
          <cx:pt idx="7417">0.0046500000000264663</cx:pt>
          <cx:pt idx="7418">0.0084599999999568354</cx:pt>
          <cx:pt idx="7419">0.0058099999999967622</cx:pt>
          <cx:pt idx="7420">0.0066800000000171167</cx:pt>
          <cx:pt idx="7421">0.0084899999999947795</cx:pt>
          <cx:pt idx="7422">0.0097200000000157161</cx:pt>
          <cx:pt idx="7423">0.0020799999999780994</cx:pt>
          <cx:pt idx="7424">0.011770000000012715</cx:pt>
          <cx:pt idx="7425">0.0062599999999974898</cx:pt>
          <cx:pt idx="7426">0.0082899999999881402</cx:pt>
          <cx:pt idx="7427">0.0087000000000330147</cx:pt>
          <cx:pt idx="7428">0.0047700000000077125</cx:pt>
          <cx:pt idx="7429">0.0086099999999760257</cx:pt>
          <cx:pt idx="7430">0.0057800000000156615</cx:pt>
          <cx:pt idx="7431">0.0070099999999797546</cx:pt>
          <cx:pt idx="7432">0.0081900000000132422</cx:pt>
          <cx:pt idx="7433">0.005369999999970787</cx:pt>
          <cx:pt idx="7434">0.0081900000000132422</cx:pt>
          <cx:pt idx="7435">0.0081999999999879947</cx:pt>
          <cx:pt idx="7436">0.0031000000000176442</cx:pt>
          <cx:pt idx="7437">0.0067900000000236105</cx:pt>
          <cx:pt idx="7438">0.0094799999999963802</cx:pt>
          <cx:pt idx="7439">0.0041400000000066939</cx:pt>
          <cx:pt idx="7440">0.0079599999999686588</cx:pt>
          <cx:pt idx="7441">0.0066199999999980719</cx:pt>
          <cx:pt idx="7442">0.0048199999999951615</cx:pt>
          <cx:pt idx="7443">0.0091199999999957981</cx:pt>
          <cx:pt idx="7444">0.0053700000000276304</cx:pt>
          <cx:pt idx="7445">0.0092999999999960892</cx:pt>
          <cx:pt idx="7446">0.0066100000000233194</cx:pt>
          <cx:pt idx="7447">0.0040199999999686042</cx:pt>
          <cx:pt idx="7448">0.0085599999999885767</cx:pt>
          <cx:pt idx="7449">0.0056600000000344153</cx:pt>
          <cx:pt idx="7450">0.0091499999999768988</cx:pt>
          <cx:pt idx="7451">0.011770000000012715</cx:pt>
          <cx:pt idx="7452">0.01148000000000593</cx:pt>
          <cx:pt idx="7453">0.012720000000001619</cx:pt>
          <cx:pt idx="7454">0.012339999999994689</cx:pt>
          <cx:pt idx="7455">0.0086699999999950705</cx:pt>
          <cx:pt idx="7456">0.01267000000001417</cx:pt>
          <cx:pt idx="7457">0.010279999999966094</cx:pt>
          <cx:pt idx="7458">0.011470000000031177</cx:pt>
          <cx:pt idx="7459">0.012999999999976808</cx:pt>
          <cx:pt idx="7460">0.0074500000000057298</cx:pt>
          <cx:pt idx="7461">0.012720000000001619</cx:pt>
          <cx:pt idx="7462">0.011270000000024538</cx:pt>
          <cx:pt idx="7463">0.0064699999999788815</cx:pt>
          <cx:pt idx="7464">0.015850000000000364</cx:pt>
          <cx:pt idx="7465">0.0088499999999953616</cx:pt>
          <cx:pt idx="7466">0.01132999999998674</cx:pt>
          <cx:pt idx="7467">0.01290000000000191</cx:pt>
          <cx:pt idx="7468">0.0090299999999956526</cx:pt>
          <cx:pt idx="7469">0.010460000000023228</cx:pt>
          <cx:pt idx="7470">0.01067000000000462</cx:pt>
          <cx:pt idx="7471">0.011390000000005784</cx:pt>
          <cx:pt idx="7472">0.014329999999972642</cx:pt>
          <cx:pt idx="7473">0.0085500000000138243</cx:pt>
          <cx:pt idx="7474">0.010400000000004184</cx:pt>
          <cx:pt idx="7475">0.013680000000022119</cx:pt>
          <cx:pt idx="7476">0.0056399999999712236</cx:pt>
          <cx:pt idx="7477">0.010609999999985575</cx:pt>
          <cx:pt idx="7478">0.010040000000003602</cx:pt>
          <cx:pt idx="7479">0.0098000000000411092</cx:pt>
          <cx:pt idx="7480">0.0097799999999779175</cx:pt>
          <cx:pt idx="7481">0.0079900000000066029</cx:pt>
          <cx:pt idx="7482">0.0087899999999763168</cx:pt>
          <cx:pt idx="7483">0.012040000000013151</cx:pt>
          <cx:pt idx="7484">0.0072999999999865395</cx:pt>
          <cx:pt idx="7485">0.011950000000013006</cx:pt>
          <cx:pt idx="7486">0.0079900000000066029</cx:pt>
          <cx:pt idx="7487">0.0078399999999874126</cx:pt>
          <cx:pt idx="7488">0.011979999999994106</cx:pt>
          <cx:pt idx="7489">0.0071500000000241926</cx:pt>
          <cx:pt idx="7490">0.0087599999999952161</cx:pt>
          <cx:pt idx="7491">0.009360000000015134</cx:pt>
          <cx:pt idx="7492">0.0069699999999670581</cx:pt>
          <cx:pt idx="7493">0.0099600000000350519</cx:pt>
          <cx:pt idx="7494">0.0091499999999768988</cx:pt>
          <cx:pt idx="7495">0.0063700000000039836</cx:pt>
          <cx:pt idx="7496">0.0089100000000144064</cx:pt>
          <cx:pt idx="7497">0.006379999999978736</cx:pt>
          <cx:pt idx="7498">0.009540000000015425</cx:pt>
          <cx:pt idx="7499">0.0078100000000063119</cx:pt>
          <cx:pt idx="7500">0.0078100000000063119</cx:pt>
          <cx:pt idx="7501">0.0088499999999953616</cx:pt>
          <cx:pt idx="7502">0.011319999999955144</cx:pt>
          <cx:pt idx="7503">0.0048000000000456566</cx:pt>
          <cx:pt idx="7504">0.013289999999983593</cx:pt>
          <cx:pt idx="7505">0.0054299999999898318</cx:pt>
          <cx:pt idx="7506">0.0097400000000220643</cx:pt>
          <cx:pt idx="7507">0.0097799999999779175</cx:pt>
          <cx:pt idx="7508">0.0060799999999971988</cx:pt>
          <cx:pt idx="7509">0.0088200000000142609</cx:pt>
          <cx:pt idx="7510">0.010220000000003893</cx:pt>
          <cx:pt idx="7511">0.008399999999994634</cx:pt>
          <cx:pt idx="7512">0.0096300000000155705</cx:pt>
          <cx:pt idx="7513">0.0082599999999501961</cx:pt>
          <cx:pt idx="7514">0.0079500000000507498</cx:pt>
          <cx:pt idx="7515">0.010339999999985139</cx:pt>
          <cx:pt idx="7516">0.0046499999999696229</cx:pt>
          <cx:pt idx="7517">0.0084400000000073305</cx:pt>
          <cx:pt idx="7518">0.011470000000031177</cx:pt>
          <cx:pt idx="7519">0.0049500000000080036</cx:pt>
          <cx:pt idx="7520">0.010459999999966385</cx:pt>
          <cx:pt idx="7521">0.0079000000000064574</cx:pt>
          <cx:pt idx="7522">0.0094399999999836837</cx:pt>
          <cx:pt idx="7523">0.011300000000005639</cx:pt>
          <cx:pt idx="7524">0.0042900000000258842</cx:pt>
          <cx:pt idx="7525">0.010400000000004184</cx:pt>
          <cx:pt idx="7526">0.0070299999999861029</cx:pt>
          <cx:pt idx="7527">0.0066199999999980719</cx:pt>
          <cx:pt idx="7528">0.0090299999999956526</cx:pt>
          <cx:pt idx="7529">0.005690000000015516</cx:pt>
          <cx:pt idx="7530">0.0084400000000073305</cx:pt>
          <cx:pt idx="7531">0.0080699999999751526</cx:pt>
          <cx:pt idx="7532">0.0066800000000171167</cx:pt>
          <cx:pt idx="7533">0.0072700000000054388</cx:pt>
          <cx:pt idx="7534">0.0076599999999871216</cx:pt>
          <cx:pt idx="7535">0.0065299999999979264</cx:pt>
          <cx:pt idx="7536">0.0089699999999766078</cx:pt>
          <cx:pt idx="7537">0.0041400000000066939</cx:pt>
          <cx:pt idx="7538">0.0074200000000246291</cx:pt>
          <cx:pt idx="7539">0.0091199999999957981</cx:pt>
          <cx:pt idx="7540">0.0029799999999795546</cx:pt>
          <cx:pt idx="7541">0.0086699999999950705</cx:pt>
          <cx:pt idx="7542">0.0064399999999977808</cx:pt>
          <cx:pt idx="7543">0.0058999999999969077</cx:pt>
          <cx:pt idx="7544">0.0090299999999956526</cx:pt>
          <cx:pt idx="7545">0.003990000000044347</cx:pt>
          <cx:pt idx="7546">0.010019999999997253</cx:pt>
          <cx:pt idx="7547">0.0054799999999772808</cx:pt>
          <cx:pt idx="7548">0.0057199999999966167</cx:pt>
          <cx:pt idx="7549">0.0084400000000073305</cx:pt>
          <cx:pt idx="7550">0.0049200000000269029</cx:pt>
          <cx:pt idx="7551">0.006609999999966476</cx:pt>
          <cx:pt idx="7552">0.0056600000000344153</cx:pt>
          <cx:pt idx="7553">0.0079899999999497595</cx:pt>
          <cx:pt idx="7554">0.0085500000000138243</cx:pt>
          <cx:pt idx="7555">0.0051000000000271939</cx:pt>
          <cx:pt idx="7556">0.0056899999999586726</cx:pt>
          <cx:pt idx="7557">0.011150000000043292</cx:pt>
          <cx:pt idx="7558">0.0022599999999783904</cx:pt>
          <cx:pt idx="7559">0.0096900000000346154</cx:pt>
          <cx:pt idx="7560">0.0086099999999760257</cx:pt>
          <cx:pt idx="7561">0.005870000000015807</cx:pt>
          <cx:pt idx="7562">0.0099899999999593092</cx:pt>
          <cx:pt idx="7563">0.0079800000000318505</cx:pt>
          <cx:pt idx="7564">0.0089199999999891588</cx:pt>
          <cx:pt idx="7565">0.0093499999999835381</cx:pt>
          <cx:pt idx="7566">0.0066800000000171167</cx:pt>
          <cx:pt idx="7567">0.009770000000003165</cx:pt>
          <cx:pt idx="7568">0.0074500000000057298</cx:pt>
          <cx:pt idx="7569">0.006199999999978445</cx:pt>
          <cx:pt idx="7570">0.011149999999986449</cx:pt>
          <cx:pt idx="7571">0.0074800000000436739</cx:pt>
          <cx:pt idx="7572">0.0045299999999883767</cx:pt>
          <cx:pt idx="7573">0.010130000000003747</cx:pt>
          <cx:pt idx="7574">0.0065900000000169712</cx:pt>
          <cx:pt idx="7575">0.0082799999999565443</cx:pt>
          <cx:pt idx="7576">0.0080800000000067485</cx:pt>
          <cx:pt idx="7577">0.007209999999986394</cx:pt>
          <cx:pt idx="7578">0.011390000000005784</cx:pt>
          <cx:pt idx="7579">0.0053900000000339787</cx:pt>
          <cx:pt idx="7580">0.0096899999999777719</cx:pt>
          <cx:pt idx="7581">0.010310000000004038</cx:pt>
          <cx:pt idx="7582">0.0084899999999947795</cx:pt>
          <cx:pt idx="7583">0.012550000000032924</cx:pt>
          <cx:pt idx="7584">0.0094499999999584361</cx:pt>
          <cx:pt idx="7585">0.0094700000000216278</cx:pt>
          <cx:pt idx="7586">0.012220000000013442</cx:pt>
          <cx:pt idx="7587">0.0092099999999959437</cx:pt>
          <cx:pt idx="7588">0.012159999999994398</cx:pt>
          <cx:pt idx="7589">0.0094500000000152795</cx:pt>
          <cx:pt idx="7590">0.008399999999994634</cx:pt>
          <cx:pt idx="7591">0.012429999999994834</cx:pt>
          <cx:pt idx="7592">0.010040000000003602</cx:pt>
          <cx:pt idx="7593">0.0088799999999764623</cx:pt>
          <cx:pt idx="7594">0.013800000000003365</cx:pt>
          <cx:pt idx="7595">0.013059999999995853</cx:pt>
          <cx:pt idx="7596">0.011889999999993961</cx:pt>
          <cx:pt idx="7597">0.010730000000023665</cx:pt>
          <cx:pt idx="7598">0.011289999999974043</cx:pt>
          <cx:pt idx="7599">0.0130500000000211</cx:pt>
          <cx:pt idx="7600">0.0077499999999872671</cx:pt>
          <cx:pt idx="7601">0.012400000000013733</cx:pt>
          <cx:pt idx="7602">0.013890000000003511</cx:pt>
          <cx:pt idx="7603">0.0078100000000063119</cx:pt>
          <cx:pt idx="7604">0.013350000000002638</cx:pt>
          <cx:pt idx="7605">0.011829999999974916</cx:pt>
          <cx:pt idx="7606">0.0092999999999960892</cx:pt>
          <cx:pt idx="7607">0.015140000000030795</cx:pt>
          <cx:pt idx="7608">0.0095299999999838292</cx:pt>
          <cx:pt idx="7609">0.013390000000015334</cx:pt>
          <cx:pt idx="7610">0.011679999999955726</cx:pt>
          <cx:pt idx="7611">0.010010000000022501</cx:pt>
          <cx:pt idx="7612">0.013950000000022555</cx:pt>
          <cx:pt idx="7613">0.0099500000000034561</cx:pt>
          <cx:pt idx="7614">0.011509999999987031</cx:pt>
          <cx:pt idx="7615">0.012220000000013442</cx:pt>
          <cx:pt idx="7616">0.013499999999964984</cx:pt>
          <cx:pt idx="7617">0.013770000000022264</cx:pt>
          <cx:pt idx="7618">0.012270000000000891</cx:pt>
          <cx:pt idx="7619">0.01051999999998543</cx:pt>
          <cx:pt idx="7620">0.014130000000022847</cx:pt>
          <cx:pt idx="7621">0.0084299999999757347</cx:pt>
          <cx:pt idx="7622">0.012699999999995271</cx:pt>
          <cx:pt idx="7623">0.0161200000000008</cx:pt>
          <cx:pt idx="7624">0.0091500000000337423</cx:pt>
          <cx:pt idx="7625">0.011569999999949232</cx:pt>
          <cx:pt idx="7626">0.01424000000002934</cx:pt>
          <cx:pt idx="7627">0.0094799999999963802</cx:pt>
          <cx:pt idx="7628">0.017020000000002256</cx:pt>
          <cx:pt idx="7629">0.0089399999999955071</cx:pt>
          <cx:pt idx="7630">0.016149999999981901</cx:pt>
          <cx:pt idx="7631">0.012280000000032487</cx:pt>
          <cx:pt idx="7632">0.011230000000011842</cx:pt>
          <cx:pt idx="7633">0.014369999999985339</cx:pt>
          <cx:pt idx="7634">0.011199999999973898</cx:pt>
          <cx:pt idx="7635">0.011360000000024684</cx:pt>
          <cx:pt idx="7636">0.013530000000002929</cx:pt>
          <cx:pt idx="7637">0.012580000000014024</cx:pt>
          <cx:pt idx="7638">0.015369999999961692</cx:pt>
          <cx:pt idx="7639">0.012910000000033506</cx:pt>
          <cx:pt idx="7640">0.011169999999992797</cx:pt>
          <cx:pt idx="7641">0.015170000000011896</cx:pt>
          <cx:pt idx="7642">0.012849999999957618</cx:pt>
          <cx:pt idx="7643">0.011230000000011842</cx:pt>
          <cx:pt idx="7644">0.016570000000001528</cx:pt>
          <cx:pt idx="7645">0.012099999999975353</cx:pt>
          <cx:pt idx="7646">0.011570000000006075</cx:pt>
          <cx:pt idx="7647">0.013500000000021828</cx:pt>
          <cx:pt idx="7648">0.010130000000003747</cx:pt>
          <cx:pt idx="7649">0.019700000000000273</cx:pt>
          <cx:pt idx="7650">0.0068799999999669126</cx:pt>
          <cx:pt idx="7651">0.015530000000012478</cx:pt>
          <cx:pt idx="7652">0.010280000000022937</cx:pt>
          <cx:pt idx="7653">0.0059899999999970532</cx:pt>
          <cx:pt idx="7654">0.012189999999975498</cx:pt>
          <cx:pt idx="7655">0.0096599999999966712</cx:pt>
          <cx:pt idx="7656">0.0080399999999940519</cx:pt>
          <cx:pt idx="7657">0.007660000000043965</cx:pt>
          <cx:pt idx="7658">0.0081399999999689499</cx:pt>
          <cx:pt idx="7659">0.009360000000015134</cx:pt>
          <cx:pt idx="7660">0.0049999999999954525</cx:pt>
          <cx:pt idx="7661">0.0051000000000271939</cx:pt>
          <cx:pt idx="7662">0.0085499999999569809</cx:pt>
          <cx:pt idx="7663">0.0079300000000444015</cx:pt>
          <cx:pt idx="7664">0.0048899999999889587</cx:pt>
          <cx:pt idx="7665">0.0077799999999683678</cx:pt>
          <cx:pt idx="7666">0.0062300000000163891</cx:pt>
          <cx:pt idx="7667">0.0082499999999754436</cx:pt>
          <cx:pt idx="7668">0.0071800000000052933</cx:pt>
          <cx:pt idx="7669">0.0033099999999990359</cx:pt>
          <cx:pt idx="7670">0.012910000000033506</cx:pt>
          <cx:pt idx="7671">0.0066400000000044201</cx:pt>
          <cx:pt idx="7672">0.0093299999999771899</cx:pt>
          <cx:pt idx="7673">0.0087300000000141154</cx:pt>
          <cx:pt idx="7674">0.0067999999999983629</cx:pt>
          <cx:pt idx="7675">0.0082800000000133878</cx:pt>
          <cx:pt idx="7676">0.0076300000000060209</cx:pt>
          <cx:pt idx="7677">0.0091499999999768988</cx:pt>
          <cx:pt idx="7678">0.01051999999998543</cx:pt>
          <cx:pt idx="7679">0.0082600000000070395</cx:pt>
          <cx:pt idx="7680">0.010220000000003893</cx:pt>
          <cx:pt idx="7681">0.0090900000000146974</cx:pt>
          <cx:pt idx="7682">0.0068499999999858119</cx:pt>
          <cx:pt idx="7683">0.011360000000024684</cx:pt>
          <cx:pt idx="7684">0.007569999999986976</cx:pt>
          <cx:pt idx="7685">0.010099999999965803</cx:pt>
          <cx:pt idx="7686">0.010400000000004184</cx:pt>
          <cx:pt idx="7687">0.01079000000004271</cx:pt>
          <cx:pt idx="7688">0.0089699999999766078</cx:pt>
          <cx:pt idx="7689">0.011149999999986449</cx:pt>
          <cx:pt idx="7690">0.0038700000000062573</cx:pt>
          <cx:pt idx="7691">0.012609999999995125</cx:pt>
          <cx:pt idx="7692">0.0088499999999953616</cx:pt>
          <cx:pt idx="7693">0.0069400000000428008</cx:pt>
          <cx:pt idx="7694">0.0061699999999973443</cx:pt>
          <cx:pt idx="7695">0.0079899999999497595</cx:pt>
          <cx:pt idx="7696">0.0061100000000351429</cx:pt>
          <cx:pt idx="7697">0.0078100000000063119</cx:pt>
          <cx:pt idx="7698">0.0052400000000147884</cx:pt>
          <cx:pt idx="7699">0.0084899999999947795</cx:pt>
          <cx:pt idx="7700">0.0049199999999700594</cx:pt>
          <cx:pt idx="7701">0.0088200000000142609</cx:pt>
          <cx:pt idx="7702">0.0085599999999885767</cx:pt>
          <cx:pt idx="7703">0.0046199999999885222</cx:pt>
          <cx:pt idx="7704">0.0083700000000135333</cx:pt>
          <cx:pt idx="7705">0.0077200000000061664</cx:pt>
          <cx:pt idx="7706">0.0064699999999788815</cx:pt>
          <cx:pt idx="7707">0.0056600000000344153</cx:pt>
          <cx:pt idx="7708">0.005599999999958527</cx:pt>
          <cx:pt idx="7709">0.0078100000000063119</cx:pt>
          <cx:pt idx="7710">0.0065000000000168257</cx:pt>
          <cx:pt idx="7711">0.0023499999999785359</cx:pt>
          <cx:pt idx="7712">0.0084400000000073305</cx:pt>
          <cx:pt idx="7713">0.0051799999999957436</cx:pt>
          <cx:pt idx="7714">0.0060200000000349974</cx:pt>
          <cx:pt idx="7715">0.0044100000000071304</cx:pt>
          <cx:pt idx="7716">0.0039699999999811553</cx:pt>
          <cx:pt idx="7717">0.0067300000000045657</cx:pt>
          <cx:pt idx="7718">0.0050400000000081491</cx:pt>
          <cx:pt idx="7719">0.0058699999999589636</cx:pt>
          <cx:pt idx="7720">0.0069100000000048567</cx:pt>
          <cx:pt idx="7721">0.0026000000000294676</cx:pt>
          <cx:pt idx="7722">0.008579999999994925</cx:pt>
          <cx:pt idx="7723">0.0063200000000165346</cx:pt>
          <cx:pt idx="7724">0.0027399999999602187</cx:pt>
          <cx:pt idx="7725">0.006470000000035725</cx:pt>
          <cx:pt idx="7726">0.0075899999999933243</cx:pt>
          <cx:pt idx="7727">0.0048299999999699139</cx:pt>
          <cx:pt idx="7728">0.0075400000000058753</cx:pt>
          <cx:pt idx="7729">0.0032800000000179352</cx:pt>
          <cx:pt idx="7730">0.0074500000000057298</cx:pt>
          <cx:pt idx="7731">0.0071800000000052933</cx:pt>
          <cx:pt idx="7732">0.0017599999999902138</cx:pt>
          <cx:pt idx="7733">0.011449999999967986</cx:pt>
          <cx:pt idx="7734">0.0015800000000467662</cx:pt>
          <cx:pt idx="7735">0.010279999999966094</cx:pt>
          <cx:pt idx="7736">0.005870000000015807</cx:pt>
          <cx:pt idx="7737">0.0031299999999987449</cx:pt>
          <cx:pt idx="7738">0.010190000000022792</cx:pt>
          <cx:pt idx="7739">0.0067999999999983629</cx:pt>
          <cx:pt idx="7740">0.0069100000000048567</cx:pt>
          <cx:pt idx="7741">0.0071499999999673491</cx:pt>
          <cx:pt idx="7742">0.0078399999999874126</cx:pt>
          <cx:pt idx="7743">0.0080500000000256478</cx:pt>
          <cx:pt idx="7744">0.0066400000000044201</cx:pt>
          <cx:pt idx="7745">0.0061699999999973443</cx:pt>
          <cx:pt idx="7746">0.0088499999999953616</cx:pt>
          <cx:pt idx="7747">0.0081399999999689499</cx:pt>
          <cx:pt idx="7748">0.0038100000000440559</cx:pt>
          <cx:pt idx="7749">0.012189999999975498</cx:pt>
          <cx:pt idx="7750">0.0058999999999969077</cx:pt>
          <cx:pt idx="7751">0.0093300000000340333</cx:pt>
          <cx:pt idx="7752">0.011569999999949232</cx:pt>
          <cx:pt idx="7753">0.0042000000000257387</cx:pt>
          <cx:pt idx="7754">0.013530000000002929</cx:pt>
          <cx:pt idx="7755">0.0065500000000042746</cx:pt>
          <cx:pt idx="7756">0.011239999999986594</cx:pt>
          <cx:pt idx="7757">0.0086400000000139698</cx:pt>
          <cx:pt idx="7758">0.0060199999999781539</cx:pt>
          <cx:pt idx="7759">0.011920000000031905</cx:pt>
          <cx:pt idx="7760">0.010609999999985575</cx:pt>
          <cx:pt idx="7761">0.0059600000000159525</cx:pt>
          <cx:pt idx="7762">0.0091799999999579995</cx:pt>
          <cx:pt idx="7763">0.0097800000000347609</cx:pt>
          <cx:pt idx="7764">0.0094699999999647844</cx:pt>
          <cx:pt idx="7765">0.0077200000000061664</cx:pt>
          <cx:pt idx="7766">0.0071900000000368891</cx:pt>
          <cx:pt idx="7767">0.0098899999999844113</cx:pt>
          <cx:pt idx="7768">0.0092099999999959437</cx:pt>
          <cx:pt idx="7769">0.0051000000000271939</cx:pt>
          <cx:pt idx="7770">0.011049999999954707</cx:pt>
          <cx:pt idx="7771">0.0052800000000274849</cx:pt>
          <cx:pt idx="7772">0.0088799999999764623</cx:pt>
          <cx:pt idx="7773">0.009180000000014843</cx:pt>
          <cx:pt idx="7774">0.002200000000016189</cx:pt>
          <cx:pt idx="7775">0.014250000000004093</cx:pt>
          <cx:pt idx="7776">0.0041099999999687498</cx:pt>
          <cx:pt idx="7777">0.010190000000022792</cx:pt>
          <cx:pt idx="7778">0.005369999999970787</cx:pt>
          <cx:pt idx="7779">0.0052400000000147884</cx:pt>
          <cx:pt idx="7780">0.011570000000006075</cx:pt>
          <cx:pt idx="7781">0.0091499999999768988</cx:pt>
          <cx:pt idx="7782">0.0069700000000239015</cx:pt>
          <cx:pt idx="7783">0.0077200000000061664</cx:pt>
          <cx:pt idx="7784">0.0095299999999838292</cx:pt>
          <cx:pt idx="7785">0.0055199999999899774</cx:pt>
          <cx:pt idx="7786">0.0073000000000433829</cx:pt>
          <cx:pt idx="7787">0.0085499999999569809</cx:pt>
          <cx:pt idx="7788">0.0079299999999875581</cx:pt>
          <cx:pt idx="7789">0.0064400000000546243</cx:pt>
          <cx:pt idx="7790">0.0036599999999680222</cx:pt>
          <cx:pt idx="7791">0.013530000000002929</cx:pt>
          <cx:pt idx="7792">0.002299999999991087</cx:pt>
          <cx:pt idx="7793">0.0074799999999868305</cx:pt>
          <cx:pt idx="7794">0.011680000000012569</cx:pt>
          <cx:pt idx="7795">0.0055399999999963256</cx:pt>
          <cx:pt idx="7796">0.0084100000000262298</cx:pt>
          <cx:pt idx="7797">0.0091199999999957981</cx:pt>
          <cx:pt idx="7798">0.0076599999999871216</cx:pt>
          <cx:pt idx="7799">0.0077800000000252112</cx:pt>
          <cx:pt idx="7800">0.0068499999999858119</cx:pt>
          <cx:pt idx="7801">0.010609999999985575</cx:pt>
          <cx:pt idx="7802">0.0060500000000160981</cx:pt>
          <cx:pt idx="7803">0.005870000000015807</cx:pt>
          <cx:pt idx="7804">0.012819999999976517</cx:pt>
          <cx:pt idx="7805">0.0054499999999961801</cx:pt>
          <cx:pt idx="7806">0.0046500000000264663</cx:pt>
          <cx:pt idx="7807">0.010940000000005057</cx:pt>
          <cx:pt idx="7808">0.0074199999999677857</cx:pt>
          <cx:pt idx="7809">0.0032199999999988904</cx:pt>
          <cx:pt idx="7810">0.010780000000011114</cx:pt>
          <cx:pt idx="7811">0.0069199999999796091</cx:pt>
          <cx:pt idx="7812">0.0076000000000249202</cx:pt>
          <cx:pt idx="7813">0.008399999999994634</cx:pt>
          <cx:pt idx="7814">0.0078699999999685133</cx:pt>
          <cx:pt idx="7815">0.010610000000042419</cx:pt>
          <cx:pt idx="7816">0.0065599999999790271</cx:pt>
          <cx:pt idx="7817">0.0085500000000138243</cx:pt>
          <cx:pt idx="7818">0.0086699999999950705</cx:pt>
          <cx:pt idx="7819">0.0051599999999893953</cx:pt>
          <cx:pt idx="7820">0.0087599999999952161</cx:pt>
          <cx:pt idx="7821">0.0074500000000057298</cx:pt>
          <cx:pt idx="7822">0.0092700000000149885</cx:pt>
          <cx:pt idx="7823">0.0070000000000050022</cx:pt>
          <cx:pt idx="7824">0.0084999999999695319</cx:pt>
          <cx:pt idx="7825">0.0032400000000052387</cx:pt>
          <cx:pt idx="7826">0.010140000000035343</cx:pt>
          <cx:pt idx="7827">0.0079499999999939064</cx:pt>
          <cx:pt idx="7828">0.0062899999999785905</cx:pt>
          <cx:pt idx="7829">0.0089399999999955071</cx:pt>
          <cx:pt idx="7830">0.0056099999999901229</cx:pt>
          <cx:pt idx="7831">0.010840000000030159</cx:pt>
          <cx:pt idx="7832">0.007569999999986976</cx:pt>
          <cx:pt idx="7833">0.0051900000000273394</cx:pt>
          <cx:pt idx="7834">0.010429999999985284</cx:pt>
          <cx:pt idx="7835">0.0075400000000058753</cx:pt>
          <cx:pt idx="7836">0.008170000000006894</cx:pt>
          <cx:pt idx="7837">0.01036999999996624</cx:pt>
          <cx:pt idx="7838">0.0064899999999852298</cx:pt>
          <cx:pt idx="7839">0.0056100000000469663</cx:pt>
          <cx:pt idx="7840">0.009590000000002874</cx:pt>
          <cx:pt idx="7841">0.0093299999999771899</cx:pt>
          <cx:pt idx="7842">0.0099599999999782085</cx:pt>
          <cx:pt idx="7843">0.0089399999999955071</cx:pt>
          <cx:pt idx="7844">0.0070300000000429463</cx:pt>
          <cx:pt idx="7845">0.011379999999974189</cx:pt>
          <cx:pt idx="7846">0.0065000000000168257</cx:pt>
          <cx:pt idx="7847">0.010189999999965949</cx:pt>
          <cx:pt idx="7848">0.0095100000000343243</cx:pt>
          <cx:pt idx="7849">0.0076899999999682223</cx:pt>
          <cx:pt idx="7850">0.010310000000004038</cx:pt>
          <cx:pt idx="7851">0.011590000000012424</cx:pt>
          <cx:pt idx="7852">0.0052499999999895408</cx:pt>
          <cx:pt idx="7853">0.011979999999994106</cx:pt>
          <cx:pt idx="7854">0.0079300000000444015</cx:pt>
          <cx:pt idx="7855">0.0096499999999650754</cx:pt>
          <cx:pt idx="7856">0.0067099999999982174</cx:pt>
          <cx:pt idx="7857">0.0077499999999872671</cx:pt>
          <cx:pt idx="7858">0.0083100000000513319</cx:pt>
          <cx:pt idx="7859">0.008079999999949905</cx:pt>
          <cx:pt idx="7860">0.005690000000015516</cx:pt>
          <cx:pt idx="7861">0.012490000000013879</cx:pt>
          <cx:pt idx="7862">0.0047700000000077125</cx:pt>
          <cx:pt idx="7863">0.0079200000000128057</cx:pt>
          <cx:pt idx="7864">0.0091199999999957981</cx:pt>
          <cx:pt idx="7865">0.0043499999999880856</cx:pt>
          <cx:pt idx="7866">0.0075199999999995271</cx:pt>
          <cx:pt idx="7867">0.007209999999986394</cx:pt>
          <cx:pt idx="7868">0.0060799999999971988</cx:pt>
          <cx:pt idx="7869">0.0096199999999839747</cx:pt>
          <cx:pt idx="7870">0.0024200000000291766</cx:pt>
          <cx:pt idx="7871">0.0078599999999937609</cx:pt>
          <cx:pt idx="7872">0.0055500000000279215</cx:pt>
          <cx:pt idx="7873">0.0022299999999972897</cx:pt>
          <cx:pt idx="7874">0.010580000000004475</cx:pt>
          <cx:pt idx="7875">0.0049799999999891043</cx:pt>
          <cx:pt idx="7876">0.0040500000000065484</cx:pt>
          <cx:pt idx="7877">0.0077799999999683678</cx:pt>
          <cx:pt idx="7878">0.0041699999999877946</cx:pt>
          <cx:pt idx="7879">0.0049500000000080036</cx:pt>
          <cx:pt idx="7880">0.006650000000036016</cx:pt>
          <cx:pt idx="7881">0.0058099999999967622</cx:pt>
          <cx:pt idx="7882">0.0061399999999594002</cx:pt>
          <cx:pt idx="7883">0.0039000000000442014</cx:pt>
          <cx:pt idx="7884">0.0027699999999981628</cx:pt>
          <cx:pt idx="7885">0.0073099999999612919</cx:pt>
          <cx:pt idx="7886">0.0015999999999962711</cx:pt>
          <cx:pt idx="7887">0.0047700000000077125</cx:pt>
          <cx:pt idx="7888">0.006830000000036307</cx:pt>
          <cx:pt idx="7889">0.0016399999999521242</cx:pt>
          <cx:pt idx="7890">0.0055700000000342698</cx:pt>
          <cx:pt idx="7891">0.0076300000000060209</cx:pt>
          <cx:pt idx="7892">0.0018499999999903594</cx:pt>
          <cx:pt idx="7893">0.0086999999999761712</cx:pt>
          <cx:pt idx="7894">0.00119000000000824</cx:pt>
          <cx:pt idx="7895">0.008579999999994925</cx:pt>
          <cx:pt idx="7896">0.0037300000000186628</cx:pt>
          <cx:pt idx="7897">0.0022900000000163345</cx:pt>
          <cx:pt idx="7898">0.0077499999999872671</cx:pt>
          <cx:pt idx="7899">0.0043799999999691863</cx:pt>
          <cx:pt idx="7900">0.003160000000036689</cx:pt>
          <cx:pt idx="7901">0.0068899999999985084</cx:pt>
          <cx:pt idx="7902">0.0053300000000149339</cx:pt>
          <cx:pt idx="7903">0.0029499999999984539</cx:pt>
          <cx:pt idx="7904">0.0065599999999790271</cx:pt>
          <cx:pt idx="7905">0.0053599999999960346</cx:pt>
          <cx:pt idx="7906">0.0070400000000176988</cx:pt>
          <cx:pt idx="7907">0.0054499999999961801</cx:pt>
          <cx:pt idx="7908">0.0044100000000071304</cx:pt>
          <cx:pt idx="7909">0.0085499999999569809</cx:pt>
          <cx:pt idx="7910">0.0028100000000108594</cx:pt>
          <cx:pt idx="7911">0.0043800000000260297</cx:pt>
          <cx:pt idx="7912">0.0082499999999754436</cx:pt>
          <cx:pt idx="7913">0.00054000000000087311</cx:pt>
          <cx:pt idx="7914">0.0097999999999842657</cx:pt>
          <cx:pt idx="7915">0.0045900000000074215</cx:pt>
          <cx:pt idx="7916">0.0038800000000378532</cx:pt>
          <cx:pt idx="7917">0.006199999999978445</cx:pt>
          <cx:pt idx="7918">0.0043800000000260297</cx:pt>
          <cx:pt idx="7919">0.0055099999999583815</cx:pt>
          <cx:pt idx="7920">0.0064399999999977808</cx:pt>
          <cx:pt idx="7921">0.004500000000007276</cx:pt>
          <cx:pt idx="7922">0.0070299999999861029</cx:pt>
          <cx:pt idx="7923">0.0036100000000374166</cx:pt>
          <cx:pt idx="7924">0.00049999999998817657</cx:pt>
          <cx:pt idx="7925">0.0072499999999990905</cx:pt>
          <cx:pt idx="7926">0.0046699999999759711</cx:pt>
          <cx:pt idx="7927">0.0031900000000177897</cx:pt>
          <cx:pt idx="7928">0.0076900000000250657</cx:pt>
          <cx:pt idx="7929">0.0018199999999524152</cx:pt>
          <cx:pt idx="7930">0.0050700000000460932</cx:pt>
          <cx:pt idx="7931">0.0079199999999559623</cx:pt>
          <cx:pt idx="7932">0.0015200000000277214</cx:pt>
          <cx:pt idx="7933">0.0058500000000094587</cx:pt>
          <cx:pt idx="7934">0.00029000000000678483</cx:pt>
          <cx:pt idx="7935">0.0075400000000058753</cx:pt>
          <cx:pt idx="7936">0.0054599999999709325</cx:pt>
          <cx:pt idx="7937">0</cx:pt>
          <cx:pt idx="7938">0.0069100000000048567</cx:pt>
          <cx:pt idx="7939">0.0042900000000258842</cx:pt>
          <cx:pt idx="7940">0.0018199999999524152</cx:pt>
          <cx:pt idx="7941">0.0028900000000362525</cx:pt>
          <cx:pt idx="7942">0.0095999999999776264</cx:pt>
          <cx:pt idx="7943">0</cx:pt>
          <cx:pt idx="7944">0.0042000000000257387</cx:pt>
          <cx:pt idx="7945">0.0020599999999717511</cx:pt>
          <cx:pt idx="7946">0.0068200000000047112</cx:pt>
          <cx:pt idx="7947">0.0026799999999980173</cx:pt>
          <cx:pt idx="7948">0.0011700000000018917</cx:pt>
          <cx:pt idx="7949">0.0092599999999833926</cx:pt>
          <cx:pt idx="7950">0</cx:pt>
          <cx:pt idx="7951">0.0023300000000290311</cx:pt>
          <cx:pt idx="7952">0.0089699999999766078</cx:pt>
          <cx:pt idx="7953">0.00015000000001919034</cx:pt>
          <cx:pt idx="7954">0.0055399999999963256</cx:pt>
          <cx:pt idx="7955">0.0055699999999774263</cx:pt>
          <cx:pt idx="7956">0.0033999999999991815</cx:pt>
          <cx:pt idx="7957">0.0045300000000452201</cx:pt>
          <cx:pt idx="7958">0.0032199999999988904</cx:pt>
          <cx:pt idx="7959">0.007569999999986976</cx:pt>
          <cx:pt idx="7960">0.0037899999999808642</cx:pt>
          <cx:pt idx="7961">0.0025300000000356704</cx:pt>
          <cx:pt idx="7962">0.0083399999999755892</cx:pt>
          <cx:pt idx="7963">0.0036999999999807187</cx:pt>
          <cx:pt idx="7964">0.0015800000000467662</cx:pt>
          <cx:pt idx="7965">0.0067899999999667671</cx:pt>
          <cx:pt idx="7966">0.0043499999999880856</cx:pt>
          <cx:pt idx="7967">0.0041200000000003456</cx:pt>
          <cx:pt idx="7968">0.0058099999999967622</cx:pt>
          <cx:pt idx="7969">0.00238000000001648</cx:pt>
          <cx:pt idx="7970">0.0074799999999868305</cx:pt>
          <cx:pt idx="7971">0.0068899999999985084</cx:pt>
          <cx:pt idx="7972">0.0012500000000272848</cx:pt>
          <cx:pt idx="7973">0.0075099999999679312</cx:pt>
          <cx:pt idx="7974">0.0061699999999973443</cx:pt>
          <cx:pt idx="7975">0.0041100000000255932</cx:pt>
          <cx:pt idx="7976">0.0024999999999977263</cx:pt>
          <cx:pt idx="7977">0.0042399999999815918</cx:pt>
          <cx:pt idx="7978">0.0062599999999974898</cx:pt>
          <cx:pt idx="7979">0.0045300000000452201</cx:pt>
          <cx:pt idx="7980">0.0037499999999681677</cx:pt>
          <cx:pt idx="7981">0.007569999999986976</cx:pt>
          <cx:pt idx="7982">0.0016700000000469117</cx:pt>
          <cx:pt idx="7983">0.0048599999999510146</cx:pt>
          <cx:pt idx="7984">0.0061400000000162436</cx:pt>
          <cx:pt idx="7985">0.00238000000001648</cx:pt>
          <cx:pt idx="7986">0.0061699999999973443</cx:pt>
          <cx:pt idx="7987">0.0048299999999699139</cx:pt>
          <cx:pt idx="7988">0.005180000000052587</cx:pt>
          <cx:pt idx="7989">0.0044999999999504325</cx:pt>
          <cx:pt idx="7990">0.0028000000000361069</cx:pt>
          <cx:pt idx="7991">0.0064399999999977808</cx:pt>
          <cx:pt idx="7992">0.0049799999999891043</cx:pt>
          <cx:pt idx="7993">0.0012800000000083855</cx:pt>
          <cx:pt idx="7994">0.0082899999999881402</cx:pt>
          <cx:pt idx="7995">0.0035399999999867759</cx:pt>
          <cx:pt idx="7996">0.0020900000000096952</cx:pt>
          <cx:pt idx="7997">0.0042900000000258842</cx:pt>
          <cx:pt idx="7998">0.005009999999970205</cx:pt>
          <cx:pt idx="7999">0.0035399999999867759</cx:pt>
          <cx:pt idx="8000">0.0044700000000261753</cx:pt>
          <cx:pt idx="8001">0.0051000000000271939</cx:pt>
          <cx:pt idx="8002">0.0067899999999667671</cx:pt>
          <cx:pt idx="8003">0.00063000000000101863</cx:pt>
          <cx:pt idx="8004">0.0036999999999807187</cx:pt>
          <cx:pt idx="8005">0.0076800000000503132</cx:pt>
          <cx:pt idx="8006">0.0027499999999918145</cx:pt>
          <cx:pt idx="8007">0.0035100000000056752</cx:pt>
          <cx:pt idx="8008">0.007719999999949323</cx:pt>
          <cx:pt idx="8009">0.00078000000002020897</cx:pt>
          <cx:pt idx="8010">0.0061400000000162436</cx:pt>
          <cx:pt idx="8011">0.005870000000015807</cx:pt>
          <cx:pt idx="8012">0.0011299999999891952</cx:pt>
          <cx:pt idx="8013">0.0079599999999686588</cx:pt>
          <cx:pt idx="8014">0.0026500000000169166</cx:pt>
          <cx:pt idx="8015">0.0083700000000135333</cx:pt>
          <cx:pt idx="8016">0.0065599999999790271</cx:pt>
          <cx:pt idx="8017">0.0020299999999906504</cx:pt>
          <cx:pt idx="8018">0.0082500000000322871</cx:pt>
          <cx:pt idx="8019">0.0050999999999703505</cx:pt>
          <cx:pt idx="8020">0.0048899999999889587</cx:pt>
          <cx:pt idx="8021">0.0066100000000233194</cx:pt>
          <cx:pt idx="8022">0.0068899999999985084</cx:pt>
          <cx:pt idx="8023">0.0053899999999771353</cx:pt>
          <cx:pt idx="8024">0.0055100000000152249</cx:pt>
          <cx:pt idx="8025">0.0028100000000108594</cx:pt>
          <cx:pt idx="8026">0.0090000000000145519</cx:pt>
          <cx:pt idx="8027">0.0051499999999577994</cx:pt>
          <cx:pt idx="8028">0.0032199999999988904</cx:pt>
          <cx:pt idx="8029">0.0078700000000253567</cx:pt>
          <cx:pt idx="8030">0.0043499999999880856</cx:pt>
          <cx:pt idx="8031">0.0050400000000081491</cx:pt>
          <cx:pt idx="8032">0.0092900000000213367</cx:pt>
          <cx:pt idx="8033">0</cx:pt>
          <cx:pt idx="8034">0.0079599999999686588</cx:pt>
          <cx:pt idx="8035">0.0047099999999886677</cx:pt>
          <cx:pt idx="8036">0.0028900000000362525</cx:pt>
          <cx:pt idx="8037">0.0065299999999979264</cx:pt>
          <cx:pt idx="8038">0.0041999999999688953</cx:pt>
          <cx:pt idx="8039">0.0052400000000147884</cx:pt>
          <cx:pt idx="8040">0.0045600000000263208</cx:pt>
          <cx:pt idx="8041">0.0040899999999624015</cx:pt>
          <cx:pt idx="8042">0.0064300000000230284</cx:pt>
          <cx:pt idx="8043">0.0022700000000099863</cx:pt>
          <cx:pt idx="8044">0.0020599999999717511</cx:pt>
          <cx:pt idx="8045">0.0065500000000042746</cx:pt>
          <cx:pt idx="8046">0.005460000000027776</cx:pt>
          <cx:pt idx="8047">0.0011299999999891952</cx:pt>
          <cx:pt idx="8048">0.0090000000000145519</cx:pt>
          <cx:pt idx="8049">0</cx:pt>
          <cx:pt idx="8050">0.0055699999999774263</cx:pt>
          <cx:pt idx="8051">0.0055199999999899774</cx:pt>
          <cx:pt idx="8052">6.0000000019044819e-05</cx:pt>
          <cx:pt idx="8053">0.0090599999999767533</cx:pt>
          <cx:pt idx="8054">0</cx:pt>
          <cx:pt idx="8055">0.0061900000000036925</cx:pt>
          <cx:pt idx="8056">0.004680000000007567</cx:pt>
          <cx:pt idx="8057">0</cx:pt>
          <cx:pt idx="8058">0.0078100000000063119</cx:pt>
          <cx:pt idx="8059">0.0020299999999906504</cx:pt>
          <cx:pt idx="8060">0.0025600000000167711</cx:pt>
          <cx:pt idx="8061">0.0035500000000183718</cx:pt>
          <cx:pt idx="8062">0.0074199999999677857</cx:pt>
          <cx:pt idx="8063">0.00092000000000780346</cx:pt>
          <cx:pt idx="8064">0.0025899999999978718</cx:pt>
          <cx:pt idx="8065">0.0040000000000190994</cx:pt>
          <cx:pt idx="8066">0.0045299999999883767</cx:pt>
          <cx:pt idx="8067">0.0016400000000089676</cx:pt>
          <cx:pt idx="8068">0.0021399999999971442</cx:pt>
          <cx:pt idx="8069">0.0091499999999768988</cx:pt>
          <cx:pt idx="8070">0</cx:pt>
          <cx:pt idx="8071">0.0025400000000104228</cx:pt>
          <cx:pt idx="8072">0.0087300000000141154</cx:pt>
          <cx:pt idx="8073">0</cx:pt>
          <cx:pt idx="8074">0.0011299999999891952</cx:pt>
          <cx:pt idx="8075">0.0039299999999684587</cx:pt>
          <cx:pt idx="8076">0.0032500000000368345</cx:pt>
          <cx:pt idx="8077">0.0017599999999902138</cx:pt>
          <cx:pt idx="8078">0.0033700000000180808</cx:pt>
          <cx:pt idx="8079">0.0044699999999693318</cx:pt>
          <cx:pt idx="8080">0.0020299999999906504</cx:pt>
          <cx:pt idx="8081">0</cx:pt>
          <cx:pt idx="8082">0.0077400000000125146</cx:pt>
          <cx:pt idx="8083">0.00069000000002006345</cx:pt>
          <cx:pt idx="8084">0</cx:pt>
          <cx:pt idx="8085">0.0017599999999902138</cx:pt>
          <cx:pt idx="8086">0.001790000000028158</cx:pt>
          <cx:pt idx="8087">0.00049999999998817657</cx:pt>
          <cx:pt idx="8088">0.0024500000000102773</cx:pt>
          <cx:pt idx="8089">0.0017199999999775173</cx:pt>
          <cx:pt idx="8090">0.0018799999999714601</cx:pt>
          <cx:pt idx="8091">0</cx:pt>
          <cx:pt idx="8092">0.0020000000000095497</cx:pt>
          <cx:pt idx="8093">0.0052100000000336877</cx:pt>
          <cx:pt idx="8094">0</cx:pt>
          <cx:pt idx="8095">0.0046199999999885222</cx:pt>
          <cx:pt idx="8096">0.00081000000000130967</cx:pt>
          <cx:pt idx="8097">0</cx:pt>
          <cx:pt idx="8098">0.0048299999999699139</cx:pt>
          <cx:pt idx="8099">0.004350000000044929</cx:pt>
          <cx:pt idx="8100">9.0000000000145519e-05</cx:pt>
          <cx:pt idx="8101">0</cx:pt>
          <cx:pt idx="8102">0.0066999999999666215</cx:pt>
          <cx:pt idx="8103">0.0031900000000177897</cx:pt>
          <cx:pt idx="8104">0</cx:pt>
          <cx:pt idx="8105">0.002529999999978827</cx:pt>
          <cx:pt idx="8106">0.0059899999999970532</cx:pt>
          <cx:pt idx="8107">0</cx:pt>
          <cx:pt idx="8108">0</cx:pt>
          <cx:pt idx="8109">0.010580000000004475</cx:pt>
          <cx:pt idx="8110">0</cx:pt>
          <cx:pt idx="8111">0</cx:pt>
          <cx:pt idx="8112">0.0056099999999901229</cx:pt>
          <cx:pt idx="8113">0</cx:pt>
          <cx:pt idx="8114">0.0015500000000088221</cx:pt>
          <cx:pt idx="8115">0.0038400000000251566</cx:pt>
          <cx:pt idx="8116">0.0026199999999789725</cx:pt>
          <cx:pt idx="8117">0.00018000000000029104</cx:pt>
          <cx:pt idx="8118">0</cx:pt>
          <cx:pt idx="8119">0.0085900000000265209</cx:pt>
          <cx:pt idx="8120">0</cx:pt>
          <cx:pt idx="8121">0</cx:pt>
          <cx:pt idx="8122">0.0059899999999970532</cx:pt>
          <cx:pt idx="8123">0.0018699999999967076</cx:pt>
          <cx:pt idx="8124">0</cx:pt>
          <cx:pt idx="8125">0.0048899999999889587</cx:pt>
          <cx:pt idx="8126">0.0024500000000102773</cx:pt>
          <cx:pt idx="8127">0.0039600000000064028</cx:pt>
          <cx:pt idx="8128">0.0004500000000007276</cx:pt>
          <cx:pt idx="8129">0.0026799999999980173</cx:pt>
          <cx:pt idx="8130">0.0063499999999976353</cx:pt>
          <cx:pt idx="8131">0.00085999999998875865</cx:pt>
          <cx:pt idx="8132">0.0018200000000092587</cx:pt>
          <cx:pt idx="8133">0.0076899999999682223</cx:pt>
          <cx:pt idx="8134">0</cx:pt>
          <cx:pt idx="8135">0.0053599999999960346</cx:pt>
          <cx:pt idx="8136">0.001970000000028449</cx:pt>
          <cx:pt idx="8137">2.99999999811007e-05</cx:pt>
          <cx:pt idx="8138">0.0052400000000147884</cx:pt>
          <cx:pt idx="8139">0.0036999999999807187</cx:pt>
          <cx:pt idx="8140">0.0004200000000196269</cx:pt>
          <cx:pt idx="8141">0.0047099999999886677</cx:pt>
          <cx:pt idx="8142">0.0040799999999876491</cx:pt>
          <cx:pt idx="8143">0.0018500000000472028</cx:pt>
          <cx:pt idx="8144">0.0018399999999587635</cx:pt>
          <cx:pt idx="8145">0.0021800000000098407</cx:pt>
          <cx:pt idx="8146">0.0055399999999963256</cx:pt>
          <cx:pt idx="8147">0.0013400000000274304</cx:pt>
          <cx:pt idx="8148">0.0011399999999639476</cx:pt>
          <cx:pt idx="8149">0.0075700000000438195</cx:pt>
          <cx:pt idx="8150">0</cx:pt>
          <cx:pt idx="8151">0.0027699999999981628</cx:pt>
          <cx:pt idx="8152">0.0040799999999876491</cx:pt>
          <cx:pt idx="8153">0</cx:pt>
          <cx:pt idx="8154">0.0052499999999895408</cx:pt>
          <cx:pt idx="8155">0.00238000000001648</cx:pt>
          <cx:pt idx="8156">0.0010699999999701504</cx:pt>
          <cx:pt idx="8157">0.0053399999999896863</cx:pt>
          <cx:pt idx="8158">0.0033099999999990359</cx:pt>
          <cx:pt idx="8159">0.0032400000000052387</cx:pt>
          <cx:pt idx="8160">0.0024200000000291766</cx:pt>
          <cx:pt idx="8161">0.0026500000000169166</cx:pt>
          <cx:pt idx="8162">0.0062899999999785905</cx:pt>
          <cx:pt idx="8163">0</cx:pt>
          <cx:pt idx="8164">0.00092000000000780346</cx:pt>
          <cx:pt idx="8165">0.008170000000006894</cx:pt>
          <cx:pt idx="8166">0.00036000000000058208</cx:pt>
          <cx:pt idx="8167">0.0035699999999678766</cx:pt>
          <cx:pt idx="8168">0.0054000000000087311</cx:pt>
          <cx:pt idx="8169">0.00015000000001919034</cx:pt>
          <cx:pt idx="8170">0.0040799999999876491</cx:pt>
          <cx:pt idx="8171">0.0042899999999690408</cx:pt>
          <cx:pt idx="8172">0.0017300000000091131</cx:pt>
          <cx:pt idx="8173">0.0048000000000456566</cx:pt>
          <cx:pt idx="8174">2.99999999811007e-05</cx:pt>
          <cx:pt idx="8175">0.0087300000000141154</cx:pt>
          <cx:pt idx="8176">0.00032999999996263796</cx:pt>
          <cx:pt idx="8177">0</cx:pt>
          <cx:pt idx="8178">0.011680000000012569</cx:pt>
          <cx:pt idx="8179">6.0000000019044819e-05</cx:pt>
          <cx:pt idx="8180">0.0018499999999903594</cx:pt>
          <cx:pt idx="8181">0.0078300000000126602</cx:pt>
          <cx:pt idx="8182">0.0060199999999781539</cx:pt>
          <cx:pt idx="8183">0</cx:pt>
          <cx:pt idx="8184">0.0041200000000003456</cx:pt>
          <cx:pt idx="8185">0.0038099999999872125</cx:pt>
          <cx:pt idx="8186">0.0039400000000000546</cx:pt>
          <cx:pt idx="8187">0.002200000000016189</cx:pt>
          <cx:pt idx="8188">0.0034600000000182263</cx:pt>
          <cx:pt idx="8189">0.008399999999994634</cx:pt>
          <cx:pt idx="8190">0</cx:pt>
          <cx:pt idx="8191">0.0062899999999785905</cx:pt>
          <cx:pt idx="8192">0.0068600000000174077</cx:pt>
          <cx:pt idx="8193">0</cx:pt>
          <cx:pt idx="8194">0.0068499999999858119</cx:pt>
          <cx:pt idx="8195">0.0067900000000236105</cx:pt>
          <cx:pt idx="8196">0</cx:pt>
          <cx:pt idx="8197">0.0056999999999902684</cx:pt>
          <cx:pt idx="8198">0.0076300000000060209</cx:pt>
          <cx:pt idx="8199">0.0024399999999786814</cx:pt>
          <cx:pt idx="8200">0.0024700000000166256</cx:pt>
          <cx:pt idx="8201">0.0083199999999692409</cx:pt>
          <cx:pt idx="8202">0.0072400000000243381</cx:pt>
          <cx:pt idx="8203">0</cx:pt>
          <cx:pt idx="8204">0.0033700000000180808</cx:pt>
          <cx:pt idx="8205">0.0086099999999760257</cx:pt>
          <cx:pt idx="8206">0.0017300000000091131</cx:pt>
          <cx:pt idx="8207">9.0000000000145519e-05</cx:pt>
          <cx:pt idx="8208">0.012959999999964111</cx:pt>
          <cx:pt idx="8209">0</cx:pt>
          <cx:pt idx="8210">0.00015000000001919034</cx:pt>
          <cx:pt idx="8211">0.0089399999999955071</cx:pt>
          <cx:pt idx="8212">0</cx:pt>
          <cx:pt idx="8213">0.0037000000000375621</cx:pt>
          <cx:pt idx="8214">0.0037499999999681677</cx:pt>
          <cx:pt idx="8215">0.0088499999999953616</cx:pt>
          <cx:pt idx="8216">0</cx:pt>
          <cx:pt idx="8217">0</cx:pt>
          <cx:pt idx="8218">0.014490000000023429</cx:pt>
          <cx:pt idx="8219">0.00070999999996956831</cx:pt>
          <cx:pt idx="8220">0</cx:pt>
          <cx:pt idx="8221">0.010170000000016444</cx:pt>
          <cx:pt idx="8222">0.0069700000000239015</cx:pt>
          <cx:pt idx="8223">0</cx:pt>
          <cx:pt idx="8224">0.0053299999999580905</cx:pt>
          <cx:pt idx="8225">0.0040000000000190994</cx:pt>
          <cx:pt idx="8226">0.0024099999999975807</cx:pt>
          <cx:pt idx="8227">0.0048300000000267573</cx:pt>
          <cx:pt idx="8228">0.0061099999999782995</cx:pt>
          <cx:pt idx="8229">0.0072400000000243381</cx:pt>
          <cx:pt idx="8230">0</cx:pt>
          <cx:pt idx="8231">0.0040199999999686042</cx:pt>
          <cx:pt idx="8232">0.01028999999999769</cx:pt>
          <cx:pt idx="8233">0</cx:pt>
          <cx:pt idx="8234">0.0047099999999886677</cx:pt>
          <cx:pt idx="8235">0.0086400000000139698</cx:pt>
          <cx:pt idx="8236">0.0018800000000283035</cx:pt>
          <cx:pt idx="8237">0.0026499999999600732</cx:pt>
          <cx:pt idx="8238">0.0093899999999962347</cx:pt>
          <cx:pt idx="8239">0.003390000000024429</cx:pt>
          <cx:pt idx="8240">0</cx:pt>
          <cx:pt idx="8241">0.0092099999999959437</cx:pt>
          <cx:pt idx="8242">0.0085900000000265209</cx:pt>
          <cx:pt idx="8243">0</cx:pt>
          <cx:pt idx="8244">0</cx:pt>
          <cx:pt idx="8245">0.012720000000001619</cx:pt>
          <cx:pt idx="8246">0</cx:pt>
          <cx:pt idx="8247">0</cx:pt>
          <cx:pt idx="8248">0.0096599999999966712</cx:pt>
          <cx:pt idx="8249">0.00064999999995052349</cx:pt>
          <cx:pt idx="8250">9.0000000000145519e-05</cx:pt>
          <cx:pt idx="8251">0.010730000000023665</cx:pt>
          <cx:pt idx="8252">0.00069000000002006345</cx:pt>
          <cx:pt idx="8253">0.004500000000007276</cx:pt>
          <cx:pt idx="8254">0.0018699999999967076</cx:pt>
          <cx:pt idx="8255">0.011569999999949232</cx:pt>
          <cx:pt idx="8256">0.0010400000000458931</cx:pt>
          <cx:pt idx="8257">0</cx:pt>
          <cx:pt idx="8258">0.011179999999967549</cx:pt>
          <cx:pt idx="8259">0.0018699999999967076</cx:pt>
          <cx:pt idx="8260">0</cx:pt>
          <cx:pt idx="8261">0.0086500000000455657</cx:pt>
          <cx:pt idx="8262">0.0035099999999488318</cx:pt>
          <cx:pt idx="8263">0.00069000000002006345</cx:pt>
          <cx:pt idx="8264">0.007389999999986685</cx:pt>
          <cx:pt idx="8265">0.0024400000000355249</cx:pt>
          <cx:pt idx="8266">0.0066199999999980719</cx:pt>
          <cx:pt idx="8267">0.0041099999999687498</cx:pt>
          <cx:pt idx="8268">0.0045900000000074215</cx:pt>
          <cx:pt idx="8269">0.0052800000000274849</cx:pt>
          <cx:pt idx="8270">0.0028299999999603642</cx:pt>
          <cx:pt idx="8271">0.0079800000000318505</cx:pt>
          <cx:pt idx="8272">0.0054000000000087311</cx:pt>
          <cx:pt idx="8273">0.000509999999962929</cx:pt>
          <cx:pt idx="8274">0.0081600000000321415</cx:pt>
          <cx:pt idx="8275">0.008170000000006894</cx:pt>
          <cx:pt idx="8276">0.0021099999999592001</cx:pt>
          <cx:pt idx="8277">0.0049799999999891043</cx:pt>
          <cx:pt idx="8278">0.007060000000024047</cx:pt>
          <cx:pt idx="8279">0.0042100000000004911</cx:pt>
          <cx:pt idx="8280">0.0042000000000257387</cx:pt>
          <cx:pt idx="8281">0.0041999999999688953</cx:pt>
          <cx:pt idx="8282">0.0092700000000149885</cx:pt>
          <cx:pt idx="8283">0.00079999999996971383</cx:pt>
          <cx:pt idx="8284">0.0065299999999979264</cx:pt>
          <cx:pt idx="8285">0.0061700000000541877</cx:pt>
          <cx:pt idx="8286">0.0029799999999795546</cx:pt>
          <cx:pt idx="8287">0.0060500000000160981</cx:pt>
          <cx:pt idx="8288">0.0098299999999653664</cx:pt>
          <cx:pt idx="8289">0.002659999999991669</cx:pt>
          <cx:pt idx="8290">0.0050600000000144973</cx:pt>
          <cx:pt idx="8291">0.010460000000023228</cx:pt>
          <cx:pt idx="8292">0.0024499999999534339</cx:pt>
          <cx:pt idx="8293">0.0068500000000426553</cx:pt>
          <cx:pt idx="8294">0.0041699999999877946</cx:pt>
          <cx:pt idx="8295">0.008859999999970114</cx:pt>
          <cx:pt idx="8296">0.0014600000000086766</cx:pt>
          <cx:pt idx="8297">0</cx:pt>
          <cx:pt idx="8298">0.0071200000000430919</cx:pt>
          <cx:pt idx="8299">0.001519999999970878</cx:pt>
          <cx:pt idx="8300">0</cx:pt>
          <cx:pt idx="8301">0.0052099999999768443</cx:pt>
          <cx:pt idx="8302">0.0023600000000101318</cx:pt>
          <cx:pt idx="8303">0</cx:pt>
          <cx:pt idx="8304">0.0034300000000371256</cx:pt>
          <cx:pt idx="8305">0.00016999999996869519</cx:pt>
          <cx:pt idx="8306">0</cx:pt>
          <cx:pt idx="8307">0.003489999999999327</cx:pt>
          <cx:pt idx="8308">0.0013999999999896318</cx:pt>
          <cx:pt idx="8309">0.0010400000000458931</cx:pt>
          <cx:pt idx="8310">0</cx:pt>
          <cx:pt idx="8311">0.0040599999999813008</cx:pt>
          <cx:pt idx="8312">0.0022299999999972897</cx:pt>
          <cx:pt idx="8313">0</cx:pt>
          <cx:pt idx="8314">0.002299999999991087</cx:pt>
          <cx:pt idx="8315">0.0022299999999972897</cx:pt>
          <cx:pt idx="8316">0</cx:pt>
          <cx:pt idx="8317">0.0011099999999828469</cx:pt>
          <cx:pt idx="8318">0.0040800000000444925</cx:pt>
          <cx:pt idx="8319">0</cx:pt>
          <cx:pt idx="8320">0</cx:pt>
          <cx:pt idx="8321">0.0023799999999596366</cx:pt>
          <cx:pt idx="8322">0.0029499999999984539</cx:pt>
          <cx:pt idx="8323">0</cx:pt>
          <cx:pt idx="8324">0</cx:pt>
          <cx:pt idx="8325">0.0048900000000458022</cx:pt>
          <cx:pt idx="8326">0</cx:pt>
          <cx:pt idx="8327">0</cx:pt>
          <cx:pt idx="8328">0.0067099999999982174</cx:pt>
          <cx:pt idx="8329">0</cx:pt>
          <cx:pt idx="8330">0</cx:pt>
          <cx:pt idx="8331">0.0026199999999789725</cx:pt>
          <cx:pt idx="8332">0</cx:pt>
          <cx:pt idx="8333">0</cx:pt>
          <cx:pt idx="8334">0</cx:pt>
          <cx:pt idx="8335">0.0065599999999790271</cx:pt>
          <cx:pt idx="8336">0</cx:pt>
          <cx:pt idx="8337">0</cx:pt>
          <cx:pt idx="8338">0.0059300000000348518</cx:pt>
          <cx:pt idx="8339">0</cx:pt>
          <cx:pt idx="8340">0</cx:pt>
          <cx:pt idx="8341">0.0018400000000156069</cx:pt>
          <cx:pt idx="8342">0.0023599999999532884</cx:pt>
          <cx:pt idx="8343">0</cx:pt>
          <cx:pt idx="8344">0.00089000000002670276</cx:pt>
          <cx:pt idx="8345">0.0025099999999724787</cx:pt>
          <cx:pt idx="8346">0</cx:pt>
          <cx:pt idx="8347">0.00098000000002684828</cx:pt>
          <cx:pt idx="8348">0.0016400000000089676</cx:pt>
          <cx:pt idx="8349">0.002529999999978827</cx:pt>
          <cx:pt idx="8350">0</cx:pt>
          <cx:pt idx="8351">0</cx:pt>
          <cx:pt idx="8352">0.0046199999999885222</cx:pt>
          <cx:pt idx="8353">0</cx:pt>
          <cx:pt idx="8354">0</cx:pt>
          <cx:pt idx="8355">0.00012000000003808964</cx:pt>
          <cx:pt idx="8356">0</cx:pt>
          <cx:pt idx="8357">0</cx:pt>
          <cx:pt idx="8358">0.00020999999998139174</cx:pt>
          <cx:pt idx="8359">0.0026500000000169166</cx:pt>
          <cx:pt idx="8360">0</cx:pt>
          <cx:pt idx="8361">0</cx:pt>
          <cx:pt idx="8362">0.0054499999999961801</cx:pt>
          <cx:pt idx="8363">0</cx:pt>
          <cx:pt idx="8364">0</cx:pt>
          <cx:pt idx="8365">0.0022099999999909414</cx:pt>
          <cx:pt idx="8366">0</cx:pt>
          <cx:pt idx="8367">0</cx:pt>
          <cx:pt idx="8368">0.0052999999999769898</cx:pt>
          <cx:pt idx="8369">0</cx:pt>
          <cx:pt idx="8370">0</cx:pt>
          <cx:pt idx="8371">0</cx:pt>
          <cx:pt idx="8372">0</cx:pt>
          <cx:pt idx="8373">0</cx:pt>
          <cx:pt idx="8374">0</cx:pt>
          <cx:pt idx="8375">0.0066199999999980719</cx:pt>
          <cx:pt idx="8376">0</cx:pt>
          <cx:pt idx="8377">0</cx:pt>
          <cx:pt idx="8378">0.0030100000000174987</cx:pt>
          <cx:pt idx="8379">0</cx:pt>
          <cx:pt idx="8380">0</cx:pt>
          <cx:pt idx="8381">0.0034299999999802822</cx:pt>
          <cx:pt idx="8382">0</cx:pt>
          <cx:pt idx="8383">0</cx:pt>
          <cx:pt idx="8384">0.0024400000000355249</cx:pt>
          <cx:pt idx="8385">0</cx:pt>
          <cx:pt idx="8386">0.00056999999998197382</cx:pt>
          <cx:pt idx="8387">0.0024399999999786814</cx:pt>
          <cx:pt idx="8388">0.0031900000000177897</cx:pt>
          <cx:pt idx="8389">0</cx:pt>
          <cx:pt idx="8390">0</cx:pt>
          <cx:pt idx="8391">0.0030100000000174987</cx:pt>
          <cx:pt idx="8392">0.00090000000000145519</cx:pt>
          <cx:pt idx="8393">0</cx:pt>
          <cx:pt idx="8394">0.002889999999979409</cx:pt>
          <cx:pt idx="8395">0.0041400000000066939</cx:pt>
          <cx:pt idx="8396">0</cx:pt>
          <cx:pt idx="8397">0</cx:pt>
          <cx:pt idx="8398">0.0021699999999782449</cx:pt>
          <cx:pt idx="8399">0.001140000000020791</cx:pt>
          <cx:pt idx="8400">0.00065000000000736691</cx:pt>
          <cx:pt idx="8401">0.0019100000000094042</cx:pt>
          <cx:pt idx="8402">0.0068200000000047112</cx:pt>
          <cx:pt idx="8403">0</cx:pt>
          <cx:pt idx="8404">0</cx:pt>
          <cx:pt idx="8405">0.0041200000000003456</cx:pt>
          <cx:pt idx="8406">0</cx:pt>
          <cx:pt idx="8407">0</cx:pt>
          <cx:pt idx="8408">0.0053899999999771353</cx:pt>
          <cx:pt idx="8409">0</cx:pt>
          <cx:pt idx="8410">0</cx:pt>
          <cx:pt idx="8411">0.0055100000000152249</cx:pt>
          <cx:pt idx="8412">0</cx:pt>
          <cx:pt idx="8413">0</cx:pt>
          <cx:pt idx="8414">0.0033099999999990359</cx:pt>
          <cx:pt idx="8415">0.0035499999999615284</cx:pt>
          <cx:pt idx="8416">0</cx:pt>
          <cx:pt idx="8417">0</cx:pt>
          <cx:pt idx="8418">0.0034300000000371256</cx:pt>
          <cx:pt idx="8419">0.00022999999998774001</cx:pt>
          <cx:pt idx="8420">0</cx:pt>
          <cx:pt idx="8421">0.0031000000000176442</cx:pt>
          <cx:pt idx="8422">0.0016099999999710235</cx:pt>
          <cx:pt idx="8423">0</cx:pt>
          <cx:pt idx="8424">0.0019399999999905049</cx:pt>
          <cx:pt idx="8425">0</cx:pt>
          <cx:pt idx="8426">0</cx:pt>
          <cx:pt idx="8427">0.0057800000000156615</cx:pt>
          <cx:pt idx="8428">0</cx:pt>
          <cx:pt idx="8429">0</cx:pt>
          <cx:pt idx="8430">0.0035500000000183718</cx:pt>
          <cx:pt idx="8431">0</cx:pt>
          <cx:pt idx="8432">0.00011999999998124622</cx:pt>
          <cx:pt idx="8433">0.0043499999999880856</cx:pt>
          <cx:pt idx="8434">0</cx:pt>
          <cx:pt idx="8435">0</cx:pt>
          <cx:pt idx="8436">0.00092000000000780346</cx:pt>
          <cx:pt idx="8437">0.0056099999999901229</cx:pt>
          <cx:pt idx="8438">0</cx:pt>
          <cx:pt idx="8439">0</cx:pt>
          <cx:pt idx="8440">0.0046500000000264663</cx:pt>
          <cx:pt idx="8441">0</cx:pt>
          <cx:pt idx="8442">0</cx:pt>
          <cx:pt idx="8443">0.0014899999999897773</cx:pt>
          <cx:pt idx="8444">0.00044000000002597517</cx:pt>
          <cx:pt idx="8445">0</cx:pt>
          <cx:pt idx="8446">0.0012499999999704414</cx:pt>
          <cx:pt idx="8447">0.0033099999999990359</cx:pt>
          <cx:pt idx="8448">0.00051000000001977241</cx:pt>
          <cx:pt idx="8449">0</cx:pt>
          <cx:pt idx="8450">0.0021699999999782449</cx:pt>
          <cx:pt idx="8451">0.003669999999999618</cx:pt>
          <cx:pt idx="8452">0</cx:pt>
          <cx:pt idx="8453">0.00080000000002655725</cx:pt>
          <cx:pt idx="8454">0.0010199999999827014</cx:pt>
          <cx:pt idx="8455">0</cx:pt>
          <cx:pt idx="8456">0</cx:pt>
          <cx:pt idx="8457">0.0020499999999969987</cx:pt>
          <cx:pt idx="8458">0</cx:pt>
          <cx:pt idx="8459">0</cx:pt>
          <cx:pt idx="8460">0.0011700000000018917</cx:pt>
          <cx:pt idx="8461">0.0036000000000058208</cx:pt>
          <cx:pt idx="8462">0</cx:pt>
          <cx:pt idx="8463">0</cx:pt>
          <cx:pt idx="8464">0</cx:pt>
          <cx:pt idx="8465">0</cx:pt>
          <cx:pt idx="8466">0</cx:pt>
          <cx:pt idx="8467">0</cx:pt>
          <cx:pt idx="8468">0</cx:pt>
          <cx:pt idx="8469">0</cx:pt>
          <cx:pt idx="8470">0</cx:pt>
          <cx:pt idx="8471">0</cx:pt>
          <cx:pt idx="8472">0</cx:pt>
          <cx:pt idx="8473">0</cx:pt>
          <cx:pt idx="8474">0</cx:pt>
          <cx:pt idx="8475">0</cx:pt>
          <cx:pt idx="8476">0</cx:pt>
          <cx:pt idx="8477">0.0016699999999900683</cx:pt>
          <cx:pt idx="8478">0</cx:pt>
          <cx:pt idx="8479">0</cx:pt>
          <cx:pt idx="8480">0.00081000000000130967</cx:pt>
          <cx:pt idx="8481">0.0014899999999897773</cx:pt>
          <cx:pt idx="8482">0</cx:pt>
          <cx:pt idx="8483">0</cx:pt>
          <cx:pt idx="8484">0.00032000000004472895</cx:pt>
          <cx:pt idx="8485">0.00038999999998168278</cx:pt>
          <cx:pt idx="8486">0.0026199999999789725</cx:pt>
          <cx:pt idx="8487">0.0029200000000173532</cx:pt>
          <cx:pt idx="8488">0.0019699999999716056</cx:pt>
          <cx:pt idx="8489">0</cx:pt>
          <cx:pt idx="8490">0.0011000000000080945</cx:pt>
          <cx:pt idx="8491">0.0053100000000085856</cx:pt>
          <cx:pt idx="8492">0</cx:pt>
          <cx:pt idx="8493">0.00027000000000043656</cx:pt>
          <cx:pt idx="8494">0.0024399999999786814</cx:pt>
          <cx:pt idx="8495">0</cx:pt>
          <cx:pt idx="8496">0.0020600000000285945</cx:pt>
          <cx:pt idx="8497">0.0038099999999872125</cx:pt>
          <cx:pt idx="8498">0</cx:pt>
          <cx:pt idx="8499">0.00063000000000101863</cx:pt>
          <cx:pt idx="8500">0.0038099999999872125</cx:pt>
          <cx:pt idx="8501">0.0041500000000382897</cx:pt>
          <cx:pt idx="8502">0</cx:pt>
          <cx:pt idx="8503">0.00049999999998817657</cx:pt>
          <cx:pt idx="8504">0.0052799999999706415</cx:pt>
          <cx:pt idx="8505">0</cx:pt>
          <cx:pt idx="8506">0.004350000000044929</cx:pt>
          <cx:pt idx="8507">0.0013399999999705869</cx:pt>
          <cx:pt idx="8508">0.0015500000000088221</cx:pt>
          <cx:pt idx="8509">0.0030100000000174987</cx:pt>
          <cx:pt idx="8510">0.0038399999999683132</cx:pt>
          <cx:pt idx="8511">0.0020600000000285945</cx:pt>
          <cx:pt idx="8512">0.0036999999999807187</cx:pt>
          <cx:pt idx="8513">0.0015999999999962711</cx:pt>
          <cx:pt idx="8514">0.0061400000000162436</cx:pt>
          <cx:pt idx="8515">0.0017599999999902138</cx:pt>
          <cx:pt idx="8516">0</cx:pt>
          <cx:pt idx="8517">0.0047400000000266118</cx:pt>
          <cx:pt idx="8518">0.0051599999999893953</cx:pt>
          <cx:pt idx="8519">0</cx:pt>
          <cx:pt idx="8520">0.0034799999999677311</cx:pt>
          <cx:pt idx="8521">0.0056100000000469663</cx:pt>
          <cx:pt idx="8522">0.0030099999999606553</cx:pt>
          <cx:pt idx="8523">0.0015200000000277214</cx:pt>
          <cx:pt idx="8524">0.0032400000000052387</cx:pt>
          <cx:pt idx="8525">0.006199999999978445</cx:pt>
          <cx:pt idx="8526">0</cx:pt>
          <cx:pt idx="8527">0.0035799999999994725</cx:pt>
          <cx:pt idx="8528">0.0056599999999775719</cx:pt>
          <cx:pt idx="8529">0</cx:pt>
          <cx:pt idx="8530">0.0056600000000344153</cx:pt>
          <cx:pt idx="8531">0.0023600000000101318</cx:pt>
          <cx:pt idx="8532">0</cx:pt>
          <cx:pt idx="8533">0.0031899999999609463</cx:pt>
          <cx:pt idx="8534">0.0039600000000064028</cx:pt>
          <cx:pt idx="8535">0.00075000000003910827</cx:pt>
          <cx:pt idx="8536">0.00094999999998890416</cx:pt>
          <cx:pt idx="8537">0.0059599999999591091</cx:pt>
          <cx:pt idx="8538">0</cx:pt>
          <cx:pt idx="8539">0.00012000000003808964</cx:pt>
          <cx:pt idx="8540">0.0022399999999720421</cx:pt>
          <cx:pt idx="8541">0.0076799999999934698</cx:pt>
          <cx:pt idx="8542">0</cx:pt>
          <cx:pt idx="8543">0</cx:pt>
          <cx:pt idx="8544">0.0029000000000110049</cx:pt>
          <cx:pt idx="8545">0</cx:pt>
          <cx:pt idx="8546">0</cx:pt>
          <cx:pt idx="8547">0.002980000000036398</cx:pt>
          <cx:pt idx="8548">0</cx:pt>
          <cx:pt idx="8549">0</cx:pt>
          <cx:pt idx="8550">0</cx:pt>
          <cx:pt idx="8551">0.0013699999999516876</cx:pt>
          <cx:pt idx="8552">0</cx:pt>
          <cx:pt idx="8553">0</cx:pt>
          <cx:pt idx="8554">0.0017500000000154614</cx:pt>
          <cx:pt idx="8555">0</cx:pt>
          <cx:pt idx="8556">0</cx:pt>
          <cx:pt idx="8557">0</cx:pt>
          <cx:pt idx="8558">0</cx:pt>
          <cx:pt idx="8559">0</cx:pt>
          <cx:pt idx="8560">0</cx:pt>
          <cx:pt idx="8561">0</cx:pt>
          <cx:pt idx="8562">0</cx:pt>
          <cx:pt idx="8563">0.00049999999998817657</cx:pt>
          <cx:pt idx="8564">0.0031299999999987449</cx:pt>
          <cx:pt idx="8565">0.0017599999999902138</cx:pt>
          <cx:pt idx="8566">0.0064100000000166801</cx:pt>
          <cx:pt idx="8567">0.0011299999999891952</cx:pt>
          <cx:pt idx="8568">0.0013099999999894862</cx:pt>
          <cx:pt idx="8569">0.0092400000000338878</cx:pt>
          <cx:pt idx="8570">0.0020900000000096952</cx:pt>
          <cx:pt idx="8571">0.0022299999999972897</cx:pt>
          <cx:pt idx="8572">0.010249999999984993</cx:pt>
          <cx:pt idx="8573">0.00060000000001991793</cx:pt>
          <cx:pt idx="8574">0.0045899999999505781</cx:pt>
          <cx:pt idx="8575">0.010100000000022646</cx:pt>
          <cx:pt idx="8576">0</cx:pt>
          <cx:pt idx="8577">0.0042599999999879401</cx:pt>
          <cx:pt idx="8578">0.011450000000024829</cx:pt>
          <cx:pt idx="8579">0</cx:pt>
          <cx:pt idx="8580">0.0035399999999867759</cx:pt>
          <cx:pt idx="8581">0.012249999999994543</cx:pt>
          <cx:pt idx="8582">0.0015500000000088221</cx:pt>
          <cx:pt idx="8583">0.0075100000000247746</cx:pt>
          <cx:pt idx="8584">0.0057499999999777174</cx:pt>
          <cx:pt idx="8585">0.0041800000000193904</cx:pt>
          <cx:pt idx="8586">0.0058699999999589636</cx:pt>
          <cx:pt idx="8587">0.0043200000000069849</cx:pt>
          <cx:pt idx="8588">0.0066699999999855208</cx:pt>
          <cx:pt idx="8589">0.0045300000000452201</cx:pt>
          <cx:pt idx="8590">0.0067999999999983629</cx:pt>
          <cx:pt idx="8591">0.0082299999999690954</cx:pt>
          <cx:pt idx="8592">0.0010399999999890497</cx:pt>
          <cx:pt idx="8593">0.0052100000000336877</cx:pt>
          <cx:pt idx="8594">0.0096300000000155705</cx:pt>
          <cx:pt idx="8595">0</cx:pt>
          <cx:pt idx="8596">0.006199999999978445</cx:pt>
          <cx:pt idx="8597">0.0092399999999770444</cx:pt>
          <cx:pt idx="8598">0</cx:pt>
          <cx:pt idx="8599">0.0031299999999987449</cx:pt>
          <cx:pt idx="8600">0.0097400000000220643</cx:pt>
          <cx:pt idx="8601">0.00024000000001933586</cx:pt>
          <cx:pt idx="8602">0.0065599999999790271</cx:pt>
          <cx:pt idx="8603">0.0064899999999852298</cx:pt>
          <cx:pt idx="8604">0.0010800000000017462</cx:pt>
          <cx:pt idx="8605">0.0071800000000052933</cx:pt>
          <cx:pt idx="8606">0.003899999999987358</cx:pt>
          <cx:pt idx="8607">0.0071000000000367436</cx:pt>
          <cx:pt idx="8608">0.00079999999996971383</cx:pt>
          <cx:pt idx="8609">0.0076300000000060209</cx:pt>
          <cx:pt idx="8610">0.0091199999999957981</cx:pt>
          <cx:pt idx="8611">0.00054000000000087311</cx:pt>
          <cx:pt idx="8612">0.0041100000000255932</cx:pt>
          <cx:pt idx="8613">0.014009999999984757</cx:pt>
          <cx:pt idx="8614">0.0019899999999779538</cx:pt>
          <cx:pt idx="8615">0.005460000000027776</cx:pt>
          <cx:pt idx="8616">0.012690000000020518</cx:pt>
          <cx:pt idx="8617">0.003489999999999327</cx:pt>
          <cx:pt idx="8618">0.0081599999999752981</cx:pt>
          <cx:pt idx="8619">0.0062899999999785905</cx:pt>
          <cx:pt idx="8620">0.0070100000000365981</cx:pt>
          <cx:pt idx="8621">0.0084299999999757347</cx:pt>
          <cx:pt idx="8622">0.0044700000000261753</cx:pt>
          <cx:pt idx="8623">0.004500000000007276</cx:pt>
          <cx:pt idx="8624">0.0053999999999518877</cx:pt>
          <cx:pt idx="8625">0.0037500000000250111</cx:pt>
          <cx:pt idx="8626">0.0059299999999780084</cx:pt>
          <cx:pt idx="8627">0.0014900000000466207</cx:pt>
          <cx:pt idx="8628">0.0069199999999796091</cx:pt>
          <cx:pt idx="8629">0.0030100000000174987</cx:pt>
          <cx:pt idx="8630">0.0055399999999963256</cx:pt>
          <cx:pt idx="8631">0</cx:pt>
          <cx:pt idx="8632">0.0035799999999994725</cx:pt>
          <cx:pt idx="8633">0.001749999999958618</cx:pt>
          <cx:pt idx="8634">0.0023600000000101318</cx:pt>
          <cx:pt idx="8635">0.0015200000000277214</cx:pt>
          <cx:pt idx="8636">0</cx:pt>
          <cx:pt idx="8637">0.0031299999999987449</cx:pt>
          <cx:pt idx="8638">0</cx:pt>
          <cx:pt idx="8639">0</cx:pt>
          <cx:pt idx="8640">0.0020199999999590545</cx:pt>
          <cx:pt idx="8641">0</cx:pt>
          <cx:pt idx="8642">0.0011100000000396903</cx:pt>
          <cx:pt idx="8643">0</cx:pt>
          <cx:pt idx="8644">0</cx:pt>
          <cx:pt idx="8645">0</cx:pt>
          <cx:pt idx="8646">0</cx:pt>
          <cx:pt idx="8647">0</cx:pt>
          <cx:pt idx="8648">0</cx:pt>
          <cx:pt idx="8649">0</cx:pt>
          <cx:pt idx="8650">0</cx:pt>
          <cx:pt idx="8651">0</cx:pt>
          <cx:pt idx="8652">0</cx:pt>
          <cx:pt idx="8653">0.0016899999999964166</cx:pt>
          <cx:pt idx="8654">0</cx:pt>
          <cx:pt idx="8655">0</cx:pt>
          <cx:pt idx="8656">0.0036400000000185173</cx:pt>
          <cx:pt idx="8657">0</cx:pt>
          <cx:pt idx="8658">0</cx:pt>
          <cx:pt idx="8659">0</cx:pt>
          <cx:pt idx="8660">0.00071999999994432073</cx:pt>
          <cx:pt idx="8661">0.003210000000024138</cx:pt>
          <cx:pt idx="8662">0.00060000000001991793</cx:pt>
          <cx:pt idx="8663">0.0016699999999900683</cx:pt>
          <cx:pt idx="8664">0</cx:pt>
          <cx:pt idx="8665">0.0014299999999707325</cx:pt>
          <cx:pt idx="8666">0.0031900000000177897</cx:pt>
          <cx:pt idx="8667">0</cx:pt>
          <cx:pt idx="8668">0.0004799999999818283</cx:pt>
          <cx:pt idx="8669">0.0052400000000147884</cx:pt>
          <cx:pt idx="8670">0.00072000000000116415</cx:pt>
          <cx:pt idx="8671">0</cx:pt>
          <cx:pt idx="8672">0.0027999999999792635</cx:pt>
          <cx:pt idx="8673">0</cx:pt>
          <cx:pt idx="8674">0.0039000000000442014</cx:pt>
          <cx:pt idx="8675">0.0011299999999891952</cx:pt>
          <cx:pt idx="8676">0.0031900000000177897</cx:pt>
          <cx:pt idx="8677">0.005009999999970205</cx:pt>
          <cx:pt idx="8678">0</cx:pt>
          <cx:pt idx="8679">0.0035199999999804277</cx:pt>
          <cx:pt idx="8680">0.0073000000000433829</cx:pt>
          <cx:pt idx="8681">0</cx:pt>
          <cx:pt idx="8682">0.0065500000000042746</cx:pt>
          <cx:pt idx="8683">0.002479999999991378</cx:pt>
          <cx:pt idx="8684">0.0013700000000085311</cx:pt>
          <cx:pt idx="8685">0.007209999999986394</cx:pt>
          <cx:pt idx="8686">0.0024999999999977263</cx:pt>
          <cx:pt idx="8687">0.004450000000019827</cx:pt>
          <cx:pt idx="8688">0.0062199999999847932</cx:pt>
          <cx:pt idx="8689">0.0063200000000165346</cx:pt>
          <cx:pt idx="8690">0.0036399999999616739</cx:pt>
          <cx:pt idx="8691">0.007060000000024047</cx:pt>
          <cx:pt idx="8692">0.0045299999999883767</cx:pt>
          <cx:pt idx="8693">0.01051999999998543</cx:pt>
          <cx:pt idx="8694">0.0040200000000254477</cx:pt>
          <cx:pt idx="8695">0.0067999999999983629</cx:pt>
          <cx:pt idx="8696">0.0084600000000136788</cx:pt>
          <cx:pt idx="8697">0.0060199999999781539</cx:pt>
          <cx:pt idx="8698">0.0081099999999878492</cx:pt>
          <cx:pt idx="8699">0.0048899999999889587</cx:pt>
          <cx:pt idx="8700">0.0071500000000241926</cx:pt>
          <cx:pt idx="8701">0.012099999999975353</cx:pt>
          <cx:pt idx="8702">0.0042000000000257387</cx:pt>
          <cx:pt idx="8703">0.004500000000007276</cx:pt>
          <cx:pt idx="8704">0.0096300000000155705</cx:pt>
          <cx:pt idx="8705">0.0031899999999609463</cx:pt>
          <cx:pt idx="8706">0.0099500000000034561</cx:pt>
          <cx:pt idx="8707">0.006830000000036307</cx:pt>
          <cx:pt idx="8708">0.0054499999999961801</cx:pt>
          <cx:pt idx="8709">0.010639999999966676</cx:pt>
          <cx:pt idx="8710">0.007209999999986394</cx:pt>
          <cx:pt idx="8711">0.0071800000000052933</cx:pt>
          <cx:pt idx="8712">0.0086800000000266664</cx:pt>
          <cx:pt idx="8713">0.0051199999999766987</cx:pt>
          <cx:pt idx="8714">0.012310000000013588</cx:pt>
          <cx:pt idx="8715">0.0057499999999777174</cx:pt>
          <cx:pt idx="8716">0.0049200000000269029</cx:pt>
          <cx:pt idx="8717">0.010249999999984993</cx:pt>
          <cx:pt idx="8718">0.0076300000000060209</cx:pt>
          <cx:pt idx="8719">0.0057800000000156615</cx:pt>
          <cx:pt idx="8720">0.011889999999993961</cx:pt>
          <cx:pt idx="8721">0.0038499999999999091</cx:pt>
          <cx:pt idx="8722">0.012400000000013733</cx:pt>
          <cx:pt idx="8723">0.0065799999999853753</cx:pt>
          <cx:pt idx="8724">0.0067999999999983629</cx:pt>
          <cx:pt idx="8725">0.01051999999998543</cx:pt>
          <cx:pt idx="8726">0.0052699999999958891</cx:pt>
          <cx:pt idx="8727">0.01186000000001286</cx:pt>
          <cx:pt idx="8728">0.010319999999978791</cx:pt>
          <cx:pt idx="8729">0.007060000000024047</cx:pt>
          <cx:pt idx="8730">0.010460000000023228</cx:pt>
          <cx:pt idx="8731">0.0094799999999963802</cx:pt>
          <cx:pt idx="8732">0.0074500000000057298</cx:pt>
          <cx:pt idx="8733">0.01170999999999367</cx:pt>
          <cx:pt idx="8734">0.0096299999999587271</cx:pt>
          <cx:pt idx="8735">0.011290000000030886</cx:pt>
          <cx:pt idx="8736">0.011149999999986449</cx:pt>
          <cx:pt idx="8737">0.010010000000022501</cx:pt>
          <cx:pt idx="8738">0.013800000000003365</cx:pt>
          <cx:pt idx="8739">0.0096499999999650754</cx:pt>
          <cx:pt idx="8740">0.012580000000014024</cx:pt>
          <cx:pt idx="8741">0.014430000000004384</cx:pt>
          <cx:pt idx="8742">0.0086099999999760257</cx:pt>
          <cx:pt idx="8743">0.013800000000003365</cx:pt>
          <cx:pt idx="8744">0.013290000000040436</cx:pt>
          <cx:pt idx="8745">0.015439999999955489</cx:pt>
          <cx:pt idx="8746">0.016770000000008167</cx:pt>
          <cx:pt idx="8747">0.01470000000000482</cx:pt>
          <cx:pt idx="8748">0.016950000000008458</cx:pt>
          <cx:pt idx="8749">0.013980000000003656</cx:pt>
          <cx:pt idx="8750">0.020980000000008658</cx:pt>
          <cx:pt idx="8751">0.013350000000002638</cx:pt>
          <cx:pt idx="8752">0.015620000000012624</cx:pt>
          <cx:pt idx="8753">0.0083799999999882857</cx:pt>
          <cx:pt idx="8754">0.01358999999996513</cx:pt>
          <cx:pt idx="8755">0.015219999999999345</cx:pt>
          <cx:pt idx="8756">0.0077800000000252112</cx:pt>
          <cx:pt idx="8757">0.012159999999994398</cx:pt>
          <cx:pt idx="8758">0.012699999999995271</cx:pt>
          <cx:pt idx="8759">0.011470000000031177</cx:pt>
          <cx:pt idx="8760">0.0084699999999884312</cx:pt>
          <cx:pt idx="8761">0.011619999999993524</cx:pt>
          <cx:pt idx="8762">0.015730000000019118</cx:pt>
          <cx:pt idx="8763">0.0056699999999523243</cx:pt>
          <cx:pt idx="8764">0.0090900000000146974</cx:pt>
          <cx:pt idx="8765">0.01393999999999096</cx:pt>
          <cx:pt idx="8766">0.0079000000000064574</cx:pt>
          <cx:pt idx="8767">0.0090900000000146974</cx:pt>
          <cx:pt idx="8768">0.011529999999993379</cx:pt>
          <cx:pt idx="8769">0.01373999999998432</cx:pt>
          <cx:pt idx="8770">0.0063200000000165346</cx:pt>
          <cx:pt idx="8771">0.014340000000004238</cx:pt>
          <cx:pt idx="8772">0.0089699999999766078</cx:pt>
          <cx:pt idx="8773">0.0097100000000409636</cx:pt>
          <cx:pt idx="8774">0.0079299999999875581</cx:pt>
          <cx:pt idx="8775">0.01186000000001286</cx:pt>
          <cx:pt idx="8776">0.01051999999998543</cx:pt>
          <cx:pt idx="8777">0.0054900000000088767</cx:pt>
          <cx:pt idx="8778">0.012599999999963529</cx:pt>
          <cx:pt idx="8779">0.0090000000000145519</cx:pt>
          <cx:pt idx="8780">0.0080500000000256478</cx:pt>
          <cx:pt idx="8781">0.0097399999999652209</cx:pt>
          <cx:pt idx="8782">0.0070400000000176988</cx:pt>
          <cx:pt idx="8783">0.0130500000000211</cx:pt>
          <cx:pt idx="8784">0.0042599999999879401</cx:pt>
          <cx:pt idx="8785">0.0075099999999679312</cx:pt>
          <cx:pt idx="8786">0.0092099999999959437</cx:pt>
          <cx:pt idx="8787">0.0061699999999973443</cx:pt>
          <cx:pt idx="8788">0.0041100000000255932</cx:pt>
          <cx:pt idx="8789">0.0072999999999865395</cx:pt>
          <cx:pt idx="8790">0.0062599999999974898</cx:pt>
          <cx:pt idx="8791">0</cx:pt>
          <cx:pt idx="8792">0.003160000000036689</cx:pt>
          <cx:pt idx="8793">0.0035799999999994725</cx:pt>
          <cx:pt idx="8794">0</cx:pt>
          <cx:pt idx="8795">0</cx:pt>
          <cx:pt idx="8796">0</cx:pt>
          <cx:pt idx="8797">0</cx:pt>
          <cx:pt idx="8798">0</cx:pt>
          <cx:pt idx="8799">0</cx:pt>
          <cx:pt idx="8800">0</cx:pt>
          <cx:pt idx="8801">0.0010400000000458931</cx:pt>
          <cx:pt idx="8802">0.0016099999999710235</cx:pt>
          <cx:pt idx="8803">0.0051000000000271939</cx:pt>
          <cx:pt idx="8804">0.0080199999999877036</cx:pt>
          <cx:pt idx="8805">0.0046499999999696229</cx:pt>
          <cx:pt idx="8806">0.0069700000000239015</cx:pt>
          <cx:pt idx="8807">0.0061400000000162436</cx:pt>
          <cx:pt idx="8808">0.0088199999999574175</cx:pt>
          <cx:pt idx="8809">0.01064000000002352</cx:pt>
          <cx:pt idx="8810">0.0077499999999872671</cx:pt>
          <cx:pt idx="8811">0.011259999999992942</cx:pt>
          <cx:pt idx="8812">0.010260000000016589</cx:pt>
          <cx:pt idx="8813">0.009770000000003165</cx:pt>
          <cx:pt idx="8814">0.012099999999975353</cx:pt>
          <cx:pt idx="8815">0.01067000000000462</cx:pt>
          <cx:pt idx="8816">0.011300000000005639</cx:pt>
          <cx:pt idx="8817">0.015019999999992706</cx:pt>
          <cx:pt idx="8818">0.0082800000000133878</cx:pt>
          <cx:pt idx="8819">0.016360000000020136</cx:pt>
          <cx:pt idx="8820">0.014340000000004238</cx:pt>
          <cx:pt idx="8821">0.007569999999986976</cx:pt>
          <cx:pt idx="8822">0.016419999999982338</cx:pt>
          <cx:pt idx="8823">0.0091500000000337423</cx:pt>
          <cx:pt idx="8824">0.012249999999994543</cx:pt>
          <cx:pt idx="8825">0.010069999999984702</cx:pt>
          <cx:pt idx="8826">0.0095699999999965257</cx:pt>
          <cx:pt idx="8827">0.013620000000003074</cx:pt>
          <cx:pt idx="8828">0.0073300000000244836</cx:pt>
          <cx:pt idx="8829">0.0071799999999484498</cx:pt>
          <cx:pt idx="8830">0.014510000000029777</cx:pt>
          <cx:pt idx="8831">0.0076300000000060209</cx:pt>
          <cx:pt idx="8832">0.0060500000000160981</cx:pt>
          <cx:pt idx="8833">0.013829999999984466</cx:pt>
          <cx:pt idx="8834">0.0044100000000071304</cx:pt>
          <cx:pt idx="8835">0.010069999999984702</cx:pt>
          <cx:pt idx="8836">0.010580000000004475</cx:pt>
          <cx:pt idx="8837">0.005369999999970787</cx:pt>
          <cx:pt idx="8838">0.0084900000000516229</cx:pt>
          <cx:pt idx="8839">0.0076899999999682223</cx:pt>
          <cx:pt idx="8840">0.0079600000000255022</cx:pt>
          <cx:pt idx="8841">0.010249999999984993</cx:pt>
          <cx:pt idx="8842">0</cx:pt>
          <cx:pt idx="8843">0.010130000000003747</cx:pt>
          <cx:pt idx="8844">0.0047999999999888132</cx:pt>
          <cx:pt idx="8845">0.0015200000000277214</cx:pt>
          <cx:pt idx="8846">0.0094799999999963802</cx:pt>
          <cx:pt idx="8847">0.0057199999999966167</cx:pt>
          <cx:pt idx="8848">0.001010000000007949</cx:pt>
          <cx:pt idx="8849">0.0046199999999885222</cx:pt>
          <cx:pt idx="8850">0.0055499999999710781</cx:pt>
          <cx:pt idx="8851">0.0051500000000146429</cx:pt>
          <cx:pt idx="8852">0</cx:pt>
          <cx:pt idx="8853">0.0039400000000000546</cx:pt>
          <cx:pt idx="8854">0.0039600000000064028</cx:pt>
          <cx:pt idx="8855">0.00092000000000780346</cx:pt>
          <cx:pt idx="8856">0.0028599999999983083</cx:pt>
          <cx:pt idx="8857">0.0054599999999709325</cx:pt>
          <cx:pt idx="8858">0</cx:pt>
          <cx:pt idx="8859">0</cx:pt>
          <cx:pt idx="8860">0.003899999999987358</cx:pt>
          <cx:pt idx="8861">0</cx:pt>
          <cx:pt idx="8862">0</cx:pt>
          <cx:pt idx="8863">0</cx:pt>
          <cx:pt idx="8864">0</cx:pt>
          <cx:pt idx="8865">0</cx:pt>
          <cx:pt idx="8866">0</cx:pt>
          <cx:pt idx="8867">0</cx:pt>
          <cx:pt idx="8868">0</cx:pt>
          <cx:pt idx="8869">0.0057499999999777174</cx:pt>
          <cx:pt idx="8870">0.0016099999999710235</cx:pt>
          <cx:pt idx="8871">0.0016700000000469117</cx:pt>
          <cx:pt idx="8872">0.0052099999999768443</cx:pt>
          <cx:pt idx="8873">0.0067099999999982174</cx:pt>
          <cx:pt idx="8874">0.0032800000000179352</cx:pt>
          <cx:pt idx="8875">0.0037499999999681677</cx:pt>
          <cx:pt idx="8876">0.007060000000024047</cx:pt>
          <cx:pt idx="8877">0.0044199999999818829</cx:pt>
          <cx:pt idx="8878">0.0055700000000342698</cx:pt>
          <cx:pt idx="8879">0.008579999999994925</cx:pt>
          <cx:pt idx="8880">0.004680000000007567</cx:pt>
          <cx:pt idx="8881">0.007719999999949323</cx:pt>
          <cx:pt idx="8882">0.004170000000044638</cx:pt>
          <cx:pt idx="8883">0.0086399999999571264</cx:pt>
          <cx:pt idx="8884">0.0043900000000007822</cx:pt>
          <cx:pt idx="8885">0.0084899999999947795</cx:pt>
          <cx:pt idx="8886">0.0046500000000264663</cx:pt>
          <cx:pt idx="8887">0.0076599999999871216</cx:pt>
          <cx:pt idx="8888">0.0086400000000139698</cx:pt>
          <cx:pt idx="8889">0.0054799999999772808</cx:pt>
          <cx:pt idx="8890">0.0087100000000077671</cx:pt>
          <cx:pt idx="8891">0.003899999999987358</cx:pt>
          <cx:pt idx="8892">0.0099800000000414002</cx:pt>
          <cx:pt idx="8893">0.0045900000000074215</cx:pt>
          <cx:pt idx="8894">0.0092399999999770444</cx:pt>
          <cx:pt idx="8895">0.0082600000000070395</cx:pt>
          <cx:pt idx="8896">0.0058099999999967622</cx:pt>
          <cx:pt idx="8897">0.0099200000000223554</cx:pt>
          <cx:pt idx="8898">0.0072499999999990905</cx:pt>
          <cx:pt idx="8899">0.007619999999974425</cx:pt>
          <cx:pt idx="8900">0.0092999999999960892</cx:pt>
          <cx:pt idx="8901">0.0071899999999800457</cx:pt>
          <cx:pt idx="8902">0.009410000000002583</cx:pt>
          <cx:pt idx="8903">0.0059300000000348518</cx:pt>
          <cx:pt idx="8904">0.010339999999985139</cx:pt>
          <cx:pt idx="8905">0.0068600000000174077</cx:pt>
          <cx:pt idx="8906">0.0080199999999877036</cx:pt>
          <cx:pt idx="8907">0.0062500000000227374</cx:pt>
          <cx:pt idx="8908">0.0082899999999881402</cx:pt>
          <cx:pt idx="8909">0.0092999999999960892</cx:pt>
          <cx:pt idx="8910">0.005870000000015807</cx:pt>
          <cx:pt idx="8911">0.010489999999947486</cx:pt>
          <cx:pt idx="8912">0.0053300000000149339</cx:pt>
          <cx:pt idx="8913">0.007159999999998945</cx:pt>
          <cx:pt idx="8914">0.0078599999999937609</cx:pt>
          <cx:pt idx="8915">0.0061400000000162436</cx:pt>
          <cx:pt idx="8916">0.0084400000000073305</cx:pt>
          <cx:pt idx="8917">0.0065500000000042746</cx:pt>
          <cx:pt idx="8918">0.0060199999999781539</cx:pt>
          <cx:pt idx="8919">0.0059100000000285036</cx:pt>
          <cx:pt idx="8920">0.006100000000003547</cx:pt>
          <cx:pt idx="8921">0.0080199999999877036</cx:pt>
          <cx:pt idx="8922">0.0043799999999691863</cx:pt>
          <cx:pt idx="8923">0.0068600000000174077</cx:pt>
          <cx:pt idx="8924">0.0064300000000230284</cx:pt>
          <cx:pt idx="8925">0.0070699999999987995</cx:pt>
          <cx:pt idx="8926">0.0040199999999686042</cx:pt>
          <cx:pt idx="8927">0.0083800000000451291</cx:pt>
          <cx:pt idx="8928">0.0063399999999660395</cx:pt>
          <cx:pt idx="8929">0.0067399999999793181</cx:pt>
          <cx:pt idx="8930">0.0050400000000081491</cx:pt>
          <cx:pt idx="8931">0.0072700000000054388</cx:pt>
          <cx:pt idx="8932">0.009410000000002583</cx:pt>
          <cx:pt idx="8933">0.0035500000000183718</cx:pt>
          <cx:pt idx="8934">0.008170000000006894</cx:pt>
          <cx:pt idx="8935">0.0064600000000041291</cx:pt>
          <cx:pt idx="8936">0.0042100000000004911</cx:pt>
          <cx:pt idx="8937">0.0088499999999953616</cx:pt>
          <cx:pt idx="8938">0.0066699999999855208</cx:pt>
          <cx:pt idx="8939">0.0031599999999798456</cx:pt>
          <cx:pt idx="8940">0.0075700000000438195</cx:pt>
          <cx:pt idx="8941">0.0073599999999487409</cx:pt>
          <cx:pt idx="8942">0.0062600000000543332</cx:pt>
          <cx:pt idx="8943">0.0049199999999700594</cx:pt>
          <cx:pt idx="8944">0.0079000000000064574</cx:pt>
          <cx:pt idx="8945">0.0076599999999871216</cx:pt>
          <cx:pt idx="8946">0.006880000000023756</cx:pt>
          <cx:pt idx="8947">0.0044699999999693318</cx:pt>
          <cx:pt idx="8948">0.011950000000013006</cx:pt>
          <cx:pt idx="8949">0.0048899999999889587</cx:pt>
          <cx:pt idx="8950">0.0058400000000347063</cx:pt>
          <cx:pt idx="8951">0.011030000000005202</cx:pt>
          <cx:pt idx="8952">0.0056299999999964712</cx:pt>
          <cx:pt idx="8953">0.005009999999970205</cx:pt>
          <cx:pt idx="8954">0.0076000000000249202</cx:pt>
          <cx:pt idx="8955">0.0084299999999757347</cx:pt>
          <cx:pt idx="8956">0.0071500000000241926</cx:pt>
          <cx:pt idx="8957">0.0061699999999973443</cx:pt>
          <cx:pt idx="8958">0.0091799999999579995</cx:pt>
          <cx:pt idx="8959">0.0058100000000536056</cx:pt>
          <cx:pt idx="8960">0.0047099999999886677</cx:pt>
          <cx:pt idx="8961">0.012339999999994689</cx:pt>
          <cx:pt idx="8962">0.0030100000000174987</cx:pt>
          <cx:pt idx="8963">0.0055699999999774263</cx:pt>
          <cx:pt idx="8964">0.011030000000005202</cx:pt>
          <cx:pt idx="8965">0.0054499999999961801</cx:pt>
          <cx:pt idx="8966">0.0068899999999985084</cx:pt>
          <cx:pt idx="8967">0.005870000000015807</cx:pt>
          <cx:pt idx="8968">0.0067300000000045657</cx:pt>
          <cx:pt idx="8969">0.0097799999999779175</cx:pt>
          <cx:pt idx="8970">0.00061999999996942279</cx:pt>
          <cx:pt idx="8971">0.007430000000056225</cx:pt>
          <cx:pt idx="8972">0.0093499999999835381</cx:pt>
          <cx:pt idx="8973">0.0047099999999886677</cx:pt>
          <cx:pt idx="8974">0.0035500000000183718</cx:pt>
          <cx:pt idx="8975">0.0084599999999568354</cx:pt>
          <cx:pt idx="8976">0.004860000000007858</cx:pt>
          <cx:pt idx="8977">0.0082900000000449836</cx:pt>
          <cx:pt idx="8978">0.0043499999999880856</cx:pt>
          <cx:pt idx="8979">0.0049399999999764077</cx:pt>
          <cx:pt idx="8980">0.0066499999999791726</cx:pt>
          <cx:pt idx="8981">0.0027700000000550062</cx:pt>
          <cx:pt idx="8982">0.0097799999999779175</cx:pt>
          <cx:pt idx="8983">0.0033599999999864849</cx:pt>
          <cx:pt idx="8984">0.0032500000000368345</cx:pt>
          <cx:pt idx="8985">0.010219999999947049</cx:pt>
          <cx:pt idx="8986">0.0045600000000263208</cx:pt>
          <cx:pt idx="8987">0.0042399999999815918</cx:pt>
          <cx:pt idx="8988">0.005870000000015807</cx:pt>
          <cx:pt idx="8989">0.0070900000000051477</cx:pt>
          <cx:pt idx="8990">0.005690000000015516</cx:pt>
          <cx:pt idx="8991">0.0012199999999893407</cx:pt>
          <cx:pt idx="8992">0.0079000000000064574</cx:pt>
          <cx:pt idx="8993">0.0067399999999793181</cx:pt>
          <cx:pt idx="8994">0</cx:pt>
          <cx:pt idx="8995">0.0073300000000244836</cx:pt>
          <cx:pt idx="8996">0.0056299999999964712</cx:pt>
          <cx:pt idx="8997">0</cx:pt>
          <cx:pt idx="8998">0.0064099999999598367</cx:pt>
          <cx:pt idx="8999">0.0071500000000241926</cx:pt>
          <cx:pt idx="9000">0</cx:pt>
          <cx:pt idx="9001">0.0049500000000080036</cx:pt>
          <cx:pt idx="9002">0.0057499999999777174</cx:pt>
          <cx:pt idx="9003">0</cx:pt>
          <cx:pt idx="9004">0.010250000000041837</cx:pt>
          <cx:pt idx="9005">0.0044999999999504325</cx:pt>
          <cx:pt idx="9006">0.0037300000000186628</cx:pt>
          <cx:pt idx="9007">0.0027699999999981628</cx:pt>
          <cx:pt idx="9008">0.0053000000000338332</cx:pt>
          <cx:pt idx="9009">0.0088899999999512147</cx:pt>
          <cx:pt idx="9010">5.0000000044292392e-05</cx:pt>
          <cx:pt idx="9011">0.0042399999999815918</cx:pt>
          <cx:pt idx="9012">0.0095000000000027285</cx:pt>
          <cx:pt idx="9013">0.0036999999999807187</cx:pt>
          <cx:pt idx="9014">0.0033400000000369801</cx:pt>
          <cx:pt idx="9015">0.004409999999950287</cx:pt>
          <cx:pt idx="9016">0.0077200000000061664</cx:pt>
          <cx:pt idx="9017">0.0054200000000150794</cx:pt>
          <cx:pt idx="9018">0.0039600000000064028</cx:pt>
          <cx:pt idx="9019">0.007569999999986976</cx:pt>
          <cx:pt idx="9020">0.0041200000000003456</cx:pt>
          <cx:pt idx="9021">0.0055399999999963256</cx:pt>
          <cx:pt idx="9022">0.011770000000012715</cx:pt>
          <cx:pt idx="9023">0.0052499999999895408</cx:pt>
          <cx:pt idx="9024">0.0053599999999960346</cx:pt>
          <cx:pt idx="9025">0.0091199999999957981</cx:pt>
          <cx:pt idx="9026">0.0066800000000171167</cx:pt>
          <cx:pt idx="9027">0.005089999999995598</cx:pt>
          <cx:pt idx="9028">0.0073600000000055843</cx:pt>
          <cx:pt idx="9029">0.0045900000000074215</cx:pt>
          <cx:pt idx="9030">0.0090000000000145519</cx:pt>
          <cx:pt idx="9031">0.0061399999999594002</cx:pt>
          <cx:pt idx="9032">0.0020600000000285945</cx:pt>
          <cx:pt idx="9033">0.0091499999999768988</cx:pt>
          <cx:pt idx="9034">0.0047099999999886677</cx:pt>
          <cx:pt idx="9035">0.005180000000052587</cx:pt>
          <cx:pt idx="9036">0.0050699999999892498</cx:pt>
          <cx:pt idx="9037">0.0051300000000082946</cx:pt>
          <cx:pt idx="9038">0.0087599999999952161</cx:pt>
          <cx:pt idx="9039">0.0021099999999592001</cx:pt>
          <cx:pt idx="9040">0.0041500000000382897</cx:pt>
          <cx:pt idx="9041">0.0068200000000047112</cx:pt>
          <cx:pt idx="9042">0.0026199999999789725</cx:pt>
          <cx:pt idx="9043">0.0055499999999710781</cx:pt>
          <cx:pt idx="9044">0.0052400000000147884</cx:pt>
          <cx:pt idx="9045">0.0060799999999971988</cx:pt>
          <cx:pt idx="9046">0.0047099999999886677</cx:pt>
          <cx:pt idx="9047">0.0042900000000258842</cx:pt>
          <cx:pt idx="9048">0.0025099999999724787</cx:pt>
          <cx:pt idx="9049">0.0059300000000348518</cx:pt>
          <cx:pt idx="9050">0.0042300000000068394</cx:pt>
          <cx:pt idx="9051">0.0073299999999676402</cx:pt>
          <cx:pt idx="9052">0.0037200000000439104</cx:pt>
          <cx:pt idx="9053">0.0039099999999621105</cx:pt>
          <cx:pt idx="9054">0.0071800000000052933</cx:pt>
          <cx:pt idx="9055">0.004680000000007567</cx:pt>
          <cx:pt idx="9056">0.0041699999999877946</cx:pt>
          <cx:pt idx="9057">0.0037000000000375621</cx:pt>
          <cx:pt idx="9058">0.0032799999999610918</cx:pt>
          <cx:pt idx="9059">0.010190000000022792</cx:pt>
          <cx:pt idx="9060">0.0013700000000085311</cx:pt>
          <cx:pt idx="9061">0.0052099999999768443</cx:pt>
          <cx:pt idx="9062">0.0069500000000175532</cx:pt>
          <cx:pt idx="9063">0.0025599999999599277</cx:pt>
          <cx:pt idx="9064">0.0071800000000052933</cx:pt>
          <cx:pt idx="9065">0.0030399999999985994</cx:pt>
          <cx:pt idx="9066">0.0067400000000361615</cx:pt>
          <cx:pt idx="9067">0.0027999999999792635</cx:pt>
          <cx:pt idx="9068">0.0059600000000159525</cx:pt>
          <cx:pt idx="9069">0.0033700000000180808</cx:pt>
          <cx:pt idx="9070">0.0074499999999488864</cx:pt>
          <cx:pt idx="9071">0.0031000000000176442</cx:pt>
          <cx:pt idx="9072">0.0065000000000168257</cx:pt>
          <cx:pt idx="9073">0.005690000000015516</cx:pt>
          <cx:pt idx="9074">0.0038699999999494139</cx:pt>
          <cx:pt idx="9075">0.0072700000000054388</cx:pt>
          <cx:pt idx="9076">0.0031000000000176442</cx:pt>
          <cx:pt idx="9077">0.0032800000000179352</cx:pt>
          <cx:pt idx="9078">0.0065599999999790271</cx:pt>
          <cx:pt idx="9079">0.0031900000000177897</cx:pt>
          <cx:pt idx="9080">0.0072700000000054388</cx:pt>
          <cx:pt idx="9081">0.0041099999999687498</cx:pt>
          <cx:pt idx="9082">0.0030399999999985994</cx:pt>
          <cx:pt idx="9083">0.0064399999999977808</cx:pt>
          <cx:pt idx="9084">0.0046200000000453656</cx:pt>
          <cx:pt idx="9085">0.0058099999999967622</cx:pt>
          <cx:pt idx="9086">0.0022899999999594911</cx:pt>
          <cx:pt idx="9087">0.0082300000000259388</cx:pt>
          <cx:pt idx="9088">0.0027699999999981628</cx:pt>
          <cx:pt idx="9089">0.0044699999999693318</cx:pt>
          <cx:pt idx="9090">0.0066199999999980719</cx:pt>
          <cx:pt idx="9091">0.0067900000000236105</cx:pt>
          <cx:pt idx="9092">0.0020900000000096952</cx:pt>
          <cx:pt idx="9093">0.0060799999999971988</cx:pt>
          <cx:pt idx="9094">0.0071199999999862484</cx:pt>
          <cx:pt idx="9095">0.0030399999999985994</cx:pt>
          <cx:pt idx="9096">0.0060799999999971988</cx:pt>
          <cx:pt idx="9097">0.0045900000000074215</cx:pt>
          <cx:pt idx="9098">0.0064100000000166801</cx:pt>
          <cx:pt idx="9099">0.0061400000000162436</cx:pt>
          <cx:pt idx="9100">0.0019899999999779538</cx:pt>
          <cx:pt idx="9101">0.010699999999985721</cx:pt>
          <cx:pt idx="9102">0.003489999999999327</cx:pt>
          <cx:pt idx="9103">0.00238000000001648</cx:pt>
          <cx:pt idx="9104">0.011779999999987467</cx:pt>
          <cx:pt idx="9105">0.0028599999999983083</cx:pt>
          <cx:pt idx="9106">0.0061099999999782995</cx:pt>
          <cx:pt idx="9107">0.0057500000000345608</cx:pt>
          <cx:pt idx="9108">0.0083099999999944885</cx:pt>
          <cx:pt idx="9109">0.0041499999999814463</cx:pt>
          <cx:pt idx="9110">0.0066100000000233194</cx:pt>
          <cx:pt idx="9111">0.004500000000007276</cx:pt>
          <cx:pt idx="9112">0.0092999999999960892</cx:pt>
          <cx:pt idx="9113">0.0042899999999690408</cx:pt>
          <cx:pt idx="9114">0.0063200000000165346</cx:pt>
          <cx:pt idx="9115">0.0086400000000139698</cx:pt>
          <cx:pt idx="9116">0.0053399999999896863</cx:pt>
          <cx:pt idx="9117">0.0053899999999771353</cx:pt>
          <cx:pt idx="9118">0.0045600000000263208</cx:pt>
          <cx:pt idx="9119">0.0096300000000155705</cx:pt>
          <cx:pt idx="9120">0.005419999999958236</cx:pt>
          <cx:pt idx="9121">0.0045600000000263208</cx:pt>
          <cx:pt idx="9122">0.008170000000006894</cx:pt>
          <cx:pt idx="9123">0.0054499999999961801</cx:pt>
          <cx:pt idx="9124">0.0039299999999684587</cx:pt>
          <cx:pt idx="9125">0.010970000000043001</cx:pt>
          <cx:pt idx="9126">0.0030399999999985994</cx:pt>
          <cx:pt idx="9127">0.0042300000000068394</cx:pt>
          <cx:pt idx="9128">0.010349999999959891</cx:pt>
          <cx:pt idx="9129">0.0040200000000254477</cx:pt>
          <cx:pt idx="9130">0.0037800000000061118</cx:pt>
          <cx:pt idx="9131">0.0087699999999699685</cx:pt>
          <cx:pt idx="9132">0.0066400000000044201</cx:pt>
          <cx:pt idx="9133">0.0065299999999979264</cx:pt>
          <cx:pt idx="9134">0.0059600000000159525</cx:pt>
          <cx:pt idx="9135">0.0089100000000144064</cx:pt>
          <cx:pt idx="9136">0.0070599999999672036</cx:pt>
          <cx:pt idx="9137">0.0042900000000258842</cx:pt>
          <cx:pt idx="9138">0.0070999999999799002</cx:pt>
          <cx:pt idx="9139">0.0096500000000219188</cx:pt>
          <cx:pt idx="9140">0.0018499999999903594</cx:pt>
          <cx:pt idx="9141">0.011270000000024538</cx:pt>
          <cx:pt idx="9142">0.0063699999999471402</cx:pt>
          <cx:pt idx="9143">0.0043800000000260297</cx:pt>
          <cx:pt idx="9144">0.0085000000000263753</cx:pt>
          <cx:pt idx="9145">0.0063199999999596912</cx:pt>
          <cx:pt idx="9146">0.0070000000000050022</cx:pt>
          <cx:pt idx="9147">0.0067599999999856664</cx:pt>
          <cx:pt idx="9148">0.0097499999999968168</cx:pt>
          <cx:pt idx="9149">0.0057500000000345608</cx:pt>
          <cx:pt idx="9150">0.006199999999978445</cx:pt>
          <cx:pt idx="9151">0.0086699999999950705</cx:pt>
          <cx:pt idx="9152">0.0070400000000176988</cx:pt>
          <cx:pt idx="9153">0.0054799999999772808</cx:pt>
          <cx:pt idx="9154">0.0074500000000057298</cx:pt>
          <cx:pt idx="9155">0.0081400000000257933</cx:pt>
          <cx:pt idx="9156">0.0048299999999699139</cx:pt>
          <cx:pt idx="9157">0.0080100000000129512</cx:pt>
          <cx:pt idx="9158">0.0058999999999969077</cx:pt>
          <cx:pt idx="9159">0.005460000000027776</cx:pt>
          <cx:pt idx="9160">0.010839999999973315</cx:pt>
          <cx:pt idx="9161">0.0042100000000004911</cx:pt>
          <cx:pt idx="9162">0.0058099999999967622</cx:pt>
          <cx:pt idx="9163">0.011380000000031032</cx:pt>
          <cx:pt idx="9164">0.0053399999999896863</cx:pt>
          <cx:pt idx="9165">0.0089100000000144064</cx:pt>
          <cx:pt idx="9166">0.0074500000000057298</cx:pt>
          <cx:pt idx="9167">0.0066699999999855208</cx:pt>
          <cx:pt idx="9168">0.0089499999999702595</cx:pt>
          <cx:pt idx="9169">0.0084300000000325781</cx:pt>
          <cx:pt idx="9170">0.0079900000000066029</cx:pt>
          <cx:pt idx="9171">0.0081899999999563988</cx:pt>
          <cx:pt idx="9172">0.0032199999999988904</cx:pt>
          <cx:pt idx="9173">0.010820000000023811</cx:pt>
          <cx:pt idx="9174">0.011770000000012715</cx:pt>
          <cx:pt idx="9175">0.0039600000000064028</cx:pt>
          <cx:pt idx="9176">0.010580000000004475</cx:pt>
          <cx:pt idx="9177">0.010199999999997544</cx:pt>
          <cx:pt idx="9178">0.0076899999999682223</cx:pt>
          <cx:pt idx="9179">0.0072999999999865395</cx:pt>
          <cx:pt idx="9180">0.0062900000000354339</cx:pt>
          <cx:pt idx="9181">0.014270000000010441</cx:pt>
          <cx:pt idx="9182">0.0022099999999909414</cx:pt>
          <cx:pt idx="9183">0.0093200000000024374</cx:pt>
          <cx:pt idx="9184">0.011779999999987467</cx:pt>
          <cx:pt idx="9185">0.0031000000000176442</cx:pt>
          <cx:pt idx="9186">0.0088499999999953616</cx:pt>
          <cx:pt idx="9187">0.0093299999999771899</cx:pt>
          <cx:pt idx="9188">0.0080100000000129512</cx:pt>
          <cx:pt idx="9189">0.0037599999999997635</cx:pt>
          <cx:pt idx="9190">0.011829999999974916</cx:pt>
          <cx:pt idx="9191">0.0078100000000063119</cx:pt>
          <cx:pt idx="9192">0.0069100000000048567</cx:pt>
          <cx:pt idx="9193">0.0098399999999969623</cx:pt>
          <cx:pt idx="9194">0.0093499999999835381</cx:pt>
          <cx:pt idx="9195">0.0076900000000250657</cx:pt>
          <cx:pt idx="9196">0.0055199999999899774</cx:pt>
          <cx:pt idx="9197">0.01290000000000191</cx:pt>
          <cx:pt idx="9198">0.0069399999999859574</cx:pt>
          <cx:pt idx="9199">0.0062599999999974898</cx:pt>
          <cx:pt idx="9200">0.010200000000054388</cx:pt>
          <cx:pt idx="9201">0.0073299999999676402</cx:pt>
          <cx:pt idx="9202">0.0077800000000252112</cx:pt>
          <cx:pt idx="9203">0.0069699999999670581</cx:pt>
          <cx:pt idx="9204">0.009770000000003165</cx:pt>
          <cx:pt idx="9205">0.0089700000000334512</cx:pt>
          <cx:pt idx="9206">0.0083499999999503416</cx:pt>
          <cx:pt idx="9207">0.013410000000021682</cx:pt>
          <cx:pt idx="9208">0.0079600000000255022</cx:pt>
          <cx:pt idx="9209">0.010760000000004766</cx:pt>
          <cx:pt idx="9210">0.010609999999985575</cx:pt>
          <cx:pt idx="9211">0.013350000000002638</cx:pt>
          <cx:pt idx="9212">0.0067300000000045657</cx:pt>
          <cx:pt idx="9213">0.010220000000003893</cx:pt>
          <cx:pt idx="9214">0.012129999999956453</cx:pt>
          <cx:pt idx="9215">0.0051000000000271939</cx:pt>
          <cx:pt idx="9216">0.010099999999965803</cx:pt>
          <cx:pt idx="9217">0.0094500000000152795</cx:pt>
          <cx:pt idx="9218">0.0062300000000163891</cx:pt>
          <cx:pt idx="9219">0.0097400000000220643</cx:pt>
          <cx:pt idx="9220">0.007569999999986976</cx:pt>
          <cx:pt idx="9221">0.013120000000014898</cx:pt>
          <cx:pt idx="9222">0.0045299999999883767</cx:pt>
          <cx:pt idx="9223">0.0085199999999758802</cx:pt>
          <cx:pt idx="9224">0.013950000000022555</cx:pt>
          <cx:pt idx="9225">0.0068200000000047112</cx:pt>
          <cx:pt idx="9226">0.0072700000000054388</cx:pt>
          <cx:pt idx="9227">0.013539999999977681</cx:pt>
          <cx:pt idx="9228">0.010310000000004038</cx:pt>
          <cx:pt idx="9229">0.0050299999999765532</cx:pt>
          <cx:pt idx="9230">0.012879999999995562</cx:pt>
          <cx:pt idx="9231">0.0082800000000133878</cx:pt>
          <cx:pt idx="9232">0.0090299999999956526</cx:pt>
          <cx:pt idx="9233">0.0072700000000054388</cx:pt>
          <cx:pt idx="9234">0.010109999999997399</cx:pt>
          <cx:pt idx="9235">0.011680000000012569</cx:pt>
          <cx:pt idx="9236">0.0049199999999700594</cx:pt>
          <cx:pt idx="9237">0.011620000000050368</cx:pt>
          <cx:pt idx="9238">0.010339999999985139</cx:pt>
          <cx:pt idx="9239">0.0066199999999980719</cx:pt>
          <cx:pt idx="9240">0.012720000000001619</cx:pt>
          <cx:pt idx="9241">0.0092099999999959437</cx:pt>
          <cx:pt idx="9242">0.0053100000000085856</cx:pt>
          <cx:pt idx="9243">0.0096499999999650754</cx:pt>
          <cx:pt idx="9244">0.0085900000000265209</cx:pt>
          <cx:pt idx="9245">0.012130000000013297</cx:pt>
          <cx:pt idx="9246">0.0051499999999577994</cx:pt>
          <cx:pt idx="9247">0.012520000000051823</cx:pt>
          <cx:pt idx="9248">0.011059999999986303</cx:pt>
          <cx:pt idx="9249">0.0079200000000128057</cx:pt>
          <cx:pt idx="9250">0.0085599999999885767</cx:pt>
          <cx:pt idx="9251">0.014599999999973079</cx:pt>
          <cx:pt idx="9252">0.0051000000000271939</cx:pt>
          <cx:pt idx="9253">0.0086099999999760257</cx:pt>
          <cx:pt idx="9254">0.013620000000003074</cx:pt>
          <cx:pt idx="9255">0.0071500000000241926</cx:pt>
          <cx:pt idx="9256">0.0096599999999966712</cx:pt>
          <cx:pt idx="9257">0.010839999999973315</cx:pt>
          <cx:pt idx="9258">0.011149999999986449</cx:pt>
          <cx:pt idx="9259">0.010850000000004911</cx:pt>
          <cx:pt idx="9260">0.0067300000000045657</cx:pt>
          <cx:pt idx="9261">0.013360000000034233</cx:pt>
          <cx:pt idx="9262">0.0079499999999939064</cx:pt>
          <cx:pt idx="9263">0.0068899999999985084</cx:pt>
          <cx:pt idx="9264">0.015199999999992997</cx:pt>
          <cx:pt idx="9265">0.0084899999999947795</cx:pt>
          <cx:pt idx="9266">0.0056000000000153705</cx:pt>
          <cx:pt idx="9267">0.014729999999985921</cx:pt>
          <cx:pt idx="9268">0.010690000000010969</cx:pt>
          <cx:pt idx="9269">0.006379999999978736</cx:pt>
          <cx:pt idx="9270">0.013000000000033651</cx:pt>
          <cx:pt idx="9271">0.0087899999999763168</cx:pt>
          <cx:pt idx="9272">0.0084600000000136788</cx:pt>
          <cx:pt idx="9273">0.0099799999999845568</cx:pt>
          <cx:pt idx="9274">0.010559999999998126</cx:pt>
          <cx:pt idx="9275">0.01183000000003176</cx:pt>
          <cx:pt idx="9276">0.0071199999999862484</cx:pt>
          <cx:pt idx="9277">0.012310000000013588</cx:pt>
          <cx:pt idx="9278">0.013049999999964257</cx:pt>
          <cx:pt idx="9279">0.0070000000000050022</cx:pt>
          <cx:pt idx="9280">0.012009999999975207</cx:pt>
          <cx:pt idx="9281">0.010820000000023811</cx:pt>
          <cx:pt idx="9282">0.0061699999999973443</cx:pt>
          <cx:pt idx="9283">0.010789999999985866</cx:pt>
          <cx:pt idx="9284">0.007840000000044256</cx:pt>
          <cx:pt idx="9285">0.013559999999984029</cx:pt>
          <cx:pt idx="9286">0.005690000000015516</cx:pt>
          <cx:pt idx="9287">0.0095699999999965257</cx:pt>
          <cx:pt idx="9288">0.01239999999995689</cx:pt>
          <cx:pt idx="9289">0.0095300000000406726</cx:pt>
          <cx:pt idx="9290">0.0078399999999874126</cx:pt>
          <cx:pt idx="9291">0.012130000000013297</cx:pt>
          <cx:pt idx="9292">0.0075999999999680767</cx:pt>
          <cx:pt idx="9293">0.0055399999999963256</cx:pt>
          <cx:pt idx="9294">0.0140100000000416</cx:pt>
          <cx:pt idx="9295">0.0078099999999494685</cx:pt>
          <cx:pt idx="9296">0.0086100000000328691</cx:pt>
          <cx:pt idx="9297">0.009540000000015425</cx:pt>
          <cx:pt idx="9298">0.010729999999966822</cx:pt>
          <cx:pt idx="9299">0.0078300000000126602</cx:pt>
          <cx:pt idx="9300">0.0066199999999980719</cx:pt>
          <cx:pt idx="9301">0.011410000000012133</cx:pt>
          <cx:pt idx="9302">0.0097799999999779175</cx:pt>
          <cx:pt idx="9303">0.0057800000000156615</cx:pt>
          <cx:pt idx="9304">0.013230000000021391</cx:pt>
          <cx:pt idx="9305">0.0081099999999878492</cx:pt>
          <cx:pt idx="9306">0.0065299999999979264</cx:pt>
          <cx:pt idx="9307">0.012279999999975644</cx:pt>
          <cx:pt idx="9308">0.0096500000000219188</cx:pt>
          <cx:pt idx="9309">0.0062599999999974898</cx:pt>
          <cx:pt idx="9310">0.010580000000004475</cx:pt>
          <cx:pt idx="9311">0.0086400000000139698</cx:pt>
          <cx:pt idx="9312">0.010279999999966094</cx:pt>
          <cx:pt idx="9313">0.0072799999999801912</cx:pt>
          <cx:pt idx="9314">0.010490000000004329</cx:pt>
          <cx:pt idx="9315">0.009410000000002583</cx:pt>
          <cx:pt idx="9316">0.0081400000000257933</cx:pt>
          <cx:pt idx="9317">0.012729999999976371</cx:pt>
          <cx:pt idx="9318">0.010719999999992069</cx:pt>
          <cx:pt idx="9319">0.0052200000000084401</cx:pt>
          <cx:pt idx="9320">0.013680000000022119</cx:pt>
          <cx:pt idx="9321">0.009540000000015425</cx:pt>
          <cx:pt idx="9322">0.0056299999999964712</cx:pt>
          <cx:pt idx="9323">0.01274999999998272</cx:pt>
          <cx:pt idx="9324">0.0088499999999953616</cx:pt>
          <cx:pt idx="9325">0.0085000000000263753</cx:pt>
          <cx:pt idx="9326">0.009919999999965512</cx:pt>
          <cx:pt idx="9327">0.011509999999987031</cx:pt>
          <cx:pt idx="9328">0.0070900000000051477</cx:pt>
          <cx:pt idx="9329">0.012580000000014024</cx:pt>
          <cx:pt idx="9330">0.0088800000000333057</cx:pt>
          <cx:pt idx="9331">0.011349999999993088</cx:pt>
          <cx:pt idx="9332">0.0084400000000073305</cx:pt>
          <cx:pt idx="9333">0.010609999999985575</cx:pt>
          <cx:pt idx="9334">0.014450000000010732</cx:pt>
          <cx:pt idx="9335">0.0052099999999768443</cx:pt>
          <cx:pt idx="9336">0.013620000000003074</cx:pt>
          <cx:pt idx="9337">0.012580000000014024</cx:pt>
          <cx:pt idx="9338">0.0079900000000066029</cx:pt>
          <cx:pt idx="9339">0.011319999999955144</cx:pt>
          <cx:pt idx="9340">0.010940000000005057</cx:pt>
          <cx:pt idx="9341">0.0098399999999969623</cx:pt>
          <cx:pt idx="9342">0.010460000000023228</cx:pt>
          <cx:pt idx="9343">0.0097999999999842657</cx:pt>
          <cx:pt idx="9344">0.01386000000002241</cx:pt>
          <cx:pt idx="9345">0.0078699999999685133</cx:pt>
          <cx:pt idx="9346">0.010990000000049349</cx:pt>
          <cx:pt idx="9347">0.012039999999956308</cx:pt>
          <cx:pt idx="9348">0.013920000000041455</cx:pt>
          <cx:pt idx="9349">0.006379999999978736</cx:pt>
          <cx:pt idx="9350">0.015879999999981464</cx:pt>
          <cx:pt idx="9351">0.0096599999999966712</cx:pt>
          <cx:pt idx="9352">0.012370000000032633</cx:pt>
          <cx:pt idx="9353">0.009770000000003165</cx:pt>
          <cx:pt idx="9354">0.010819999999966967</cx:pt>
          <cx:pt idx="9355">0.012850000000014461</cx:pt>
          <cx:pt idx="9356">0.0076300000000060209</cx:pt>
          <cx:pt idx="9357">0.013260000000002492</cx:pt>
          <cx:pt idx="9358">0.011379999999974189</cx:pt>
          <cx:pt idx="9359">0.0059899999999970532</cx:pt>
          <cx:pt idx="9360">0.013830000000041309</cx:pt>
          <cx:pt idx="9361">0.011269999999967695</cx:pt>
          <cx:pt idx="9362">0.0075100000000247746</cx:pt>
          <cx:pt idx="9363">0.01170999999999367</cx:pt>
          <cx:pt idx="9364">0.010490000000004329</cx:pt>
          <cx:pt idx="9365">0.011770000000012715</cx:pt>
          <cx:pt idx="9366">0.011499999999955435</cx:pt>
          <cx:pt idx="9367">0.011930000000006658</cx:pt>
          <cx:pt idx="9368">0.010660000000029868</cx:pt>
          <cx:pt idx="9369">0.012369999999975789</cx:pt>
          <cx:pt idx="9370">0.0074500000000057298</cx:pt>
          <cx:pt idx="9371">0.017440000000021882</cx:pt>
          <cx:pt idx="9372">0.0069699999999670581</cx:pt>
          <cx:pt idx="9373">0.0098100000000158616</cx:pt>
          <cx:pt idx="9374">0.01715999999998985</cx:pt>
          <cx:pt idx="9375">0.0080800000000067485</cx:pt>
          <cx:pt idx="9376">0.01064000000002352</cx:pt>
          <cx:pt idx="9377">0.0096199999999839747</cx:pt>
          <cx:pt idx="9378">0.013210000000015043</cx:pt>
          <cx:pt idx="9379">0.013849999999990814</cx:pt>
          <cx:pt idx="9380">0.0089499999999702595</cx:pt>
          <cx:pt idx="9381">0.012180000000000746</cx:pt>
          <cx:pt idx="9382">0.01148000000000593</cx:pt>
          <cx:pt idx="9383">0.0073600000000055843</cx:pt>
          <cx:pt idx="9384">0.015590000000031523</cx:pt>
          <cx:pt idx="9385">0.010779999999954271</cx:pt>
          <cx:pt idx="9386">0.0095699999999965257</cx:pt>
          <cx:pt idx="9387">0.013260000000002492</cx:pt>
          <cx:pt idx="9388">0.013830000000041309</cx:pt>
          <cx:pt idx="9389">0.010969999999986157</cx:pt>
          <cx:pt idx="9390">0.011140000000011696</cx:pt>
          <cx:pt idx="9391">0.008170000000006894</cx:pt>
          <cx:pt idx="9392">0.015829999999994016</cx:pt>
          <cx:pt idx="9393">0.007389999999986685</cx:pt>
          <cx:pt idx="9394">0.0082199999999943429</cx:pt>
          <cx:pt idx="9395">0.018869999999992615</cx:pt>
          <cx:pt idx="9396">0.009180000000014843</cx:pt>
          <cx:pt idx="9397">0.0080399999999940519</cx:pt>
          <cx:pt idx="9398">0.015199999999992997</cx:pt>
          <cx:pt idx="9399">0.012190000000032342</cx:pt>
          <cx:pt idx="9400">0.012249999999994543</cx:pt>
          <cx:pt idx="9401">0.011210000000005493</cx:pt>
          <cx:pt idx="9402">0.011949999999956162</cx:pt>
          <cx:pt idx="9403">0.013410000000021682</cx:pt>
          <cx:pt idx="9404">0.0097999999999842657</cx:pt>
          <cx:pt idx="9405">0.017910000000028958</cx:pt>
          <cx:pt idx="9406">0.011239999999986594</cx:pt>
          <cx:pt idx="9407">0.010550000000023374</cx:pt>
          <cx:pt idx="9408">0.017909999999972115</cx:pt>
          <cx:pt idx="9409">0.015289999999993142</cx:pt>
          <cx:pt idx="9410">0.0090299999999956526</cx:pt>
          <cx:pt idx="9411">0.020030000000019754</cx:pt>
          <cx:pt idx="9412">0.013649999999984175</cx:pt>
          <cx:pt idx="9413">0.014870000000030359</cx:pt>
          <cx:pt idx="9414">0.015729999999962274</cx:pt>
          <cx:pt idx="9415">0.012969999999995707</cx:pt>
          <cx:pt idx="9416">0.018650000000036471</cx:pt>
          <cx:pt idx="9417">0.011719999999968422</cx:pt>
          <cx:pt idx="9418">0.016740000000027067</cx:pt>
          <cx:pt idx="9419">0.019700000000000273</cx:pt>
          <cx:pt idx="9420">0.0084400000000073305</cx:pt>
          <cx:pt idx="9421">0.01715999999998985</cx:pt>
          <cx:pt idx="9422">0.017020000000002256</cx:pt>
          <cx:pt idx="9423">0.0080199999999877036</cx:pt>
          <cx:pt idx="9424">0.016390000000001237</cx:pt>
          <cx:pt idx="9425">0.017189999999970951</cx:pt>
          <cx:pt idx="9426">0.015500000000031378</cx:pt>
          <cx:pt idx="9427">0.01477999999997337</cx:pt>
          <cx:pt idx="9428">0.01812000000001035</cx:pt>
          <cx:pt idx="9429">0.015620000000012624</cx:pt>
          <cx:pt idx="9430">0.014450000000010732</cx:pt>
          <cx:pt idx="9431">0.01051999999998543</cx:pt>
          <cx:pt idx="9432">0.020930000000021209</cx:pt>
          <cx:pt idx="9433">0.010040000000003602</cx:pt>
          <cx:pt idx="9434">0.011889999999993961</cx:pt>
          <cx:pt idx="9435">0.019729999999981374</cx:pt>
          <cx:pt idx="9436">0.010609999999985575</cx:pt>
          <cx:pt idx="9437">0.0089700000000334512</cx:pt>
          <cx:pt idx="9438">0.0191599999999994</cx:pt>
          <cx:pt idx="9439">0.015859999999975116</cx:pt>
          <cx:pt idx="9440">0.011590000000012424</cx:pt>
          <cx:pt idx="9441">0.014279999999985193</cx:pt>
          <cx:pt idx="9442">0.013530000000002929</cx:pt>
          <cx:pt idx="9443">0.014119999999991251</cx:pt>
          <cx:pt idx="9444">0.0084700000000452746</cx:pt>
          <cx:pt idx="9445">0.020829999999989468</cx:pt>
          <cx:pt idx="9446">0.013800000000003365</cx:pt>
          <cx:pt idx="9447">0.0096800000000030195</cx:pt>
          <cx:pt idx="9448">0.016480000000001382</cx:pt>
          <cx:pt idx="9449">0.017349999999964894</cx:pt>
          <cx:pt idx="9450">0.0090900000000146974</cx:pt>
          <cx:pt idx="9451">0.014180000000010295</cx:pt>
          <cx:pt idx="9452">0.012969999999995707</cx:pt>
          <cx:pt idx="9453">0.014059999999972206</cx:pt>
          <cx:pt idx="9454">0.010109999999997399</cx:pt>
          <cx:pt idx="9455">0.011500000000012278</cx:pt>
          <cx:pt idx="9456">0.015800000000012915</cx:pt>
          <cx:pt idx="9457">0.0074799999999868305</cx:pt>
          <cx:pt idx="9458">0.011169999999992797</cx:pt>
          <cx:pt idx="9459">0.019550000000037926</cx:pt>
          <cx:pt idx="9460">0.007719999999949323</cx:pt>
          <cx:pt idx="9461">0.012880000000052405</cx:pt>
          <cx:pt idx="9462">0.014419999999972788</cx:pt>
          <cx:pt idx="9463">0.0066499999999791726</cx:pt>
          <cx:pt idx="9464">0.012720000000001619</cx:pt>
          <cx:pt idx="9465">0.013470000000040727</cx:pt>
          <cx:pt idx="9466">0.012219999999956599</cx:pt>
          <cx:pt idx="9467">0.010310000000004038</cx:pt>
          <cx:pt idx="9468">0.013239999999996144</cx:pt>
          <cx:pt idx="9469">0.012180000000000746</cx:pt>
          <cx:pt idx="9470">0.010880000000042855</cx:pt>
          <cx:pt idx="9471">0.0072399999999674947</cx:pt>
          <cx:pt idx="9472">0.016990000000021155</cx:pt>
          <cx:pt idx="9473">0.0093299999999771899</cx:pt>
          <cx:pt idx="9474">0.0083099999999944885</cx:pt>
          <cx:pt idx="9475">0.014130000000022847</cx:pt>
          <cx:pt idx="9476">0.010460000000023228</cx:pt>
          <cx:pt idx="9477">0.011389999999948941</cx:pt>
          <cx:pt idx="9478">0.0072700000000054388</cx:pt>
          <cx:pt idx="9479">0.015730000000019118</cx:pt>
          <cx:pt idx="9480">0.013379999999983738</cx:pt>
          <cx:pt idx="9481">0.0061400000000162436</cx:pt>
          <cx:pt idx="9482">0.013390000000015334</cx:pt>
          <cx:pt idx="9483">0.010659999999973024</cx:pt>
          <cx:pt idx="9484">0.0071300000000178443</cx:pt>
          <cx:pt idx="9485">0.01373999999998432</cx:pt>
          <cx:pt idx="9486">0.012069999999994252</cx:pt>
          <cx:pt idx="9487">0.0075700000000438195</cx:pt>
          <cx:pt idx="9488">0.014329999999972642</cx:pt>
          <cx:pt idx="9489">0.013469999999983884</cx:pt>
          <cx:pt idx="9490">0.0078100000000063119</cx:pt>
          <cx:pt idx="9491">0.01373999999998432</cx:pt>
          <cx:pt idx="9492">0.010190000000022792</cx:pt>
          <cx:pt idx="9493">0.011500000000012278</cx:pt>
          <cx:pt idx="9494">0.015229999999974098</cx:pt>
          <cx:pt idx="9495">0.010320000000035634</cx:pt>
          <cx:pt idx="9496">0.01581999999996242</cx:pt>
          <cx:pt idx="9497">0.010340000000041982</cx:pt>
          <cx:pt idx="9498">0.012099999999975353</cx:pt>
          <cx:pt idx="9499">0.015289999999993142</cx:pt>
          <cx:pt idx="9500">0.010760000000004766</cx:pt>
          <cx:pt idx="9501">0.01409000000001015</cx:pt>
          <cx:pt idx="9502">0.01044000000001688</cx:pt>
          <cx:pt idx="9503">0.009770000000003165</cx:pt>
          <cx:pt idx="9504">0.015559999999993579</cx:pt>
          <cx:pt idx="9505">0.011949999999956162</cx:pt>
          <cx:pt idx="9506">0.013260000000002492</cx:pt>
          <cx:pt idx="9507">0.011889999999993961</cx:pt>
          <cx:pt idx="9508">0.015770000000031814</cx:pt>
          <cx:pt idx="9509">0.011799999999993815</cx:pt>
          <cx:pt idx="9510">0.014360000000010587</cx:pt>
          <cx:pt idx="9511">0.011449999999967986</cx:pt>
          <cx:pt idx="9512">0.015850000000000364</cx:pt>
          <cx:pt idx="9513">0.011770000000012715</cx:pt>
          <cx:pt idx="9514">0.011689999999987322</cx:pt>
          <cx:pt idx="9515">0.018979999999999109</cx:pt>
          <cx:pt idx="9516">0.0065000000000168257</cx:pt>
          <cx:pt idx="9517">0.015170000000011896</cx:pt>
          <cx:pt idx="9518">0.012510000000020227</cx:pt>
          <cx:pt idx="9519">0.012849999999957618</cx:pt>
          <cx:pt idx="9520">0.017220000000008895</cx:pt>
          <cx:pt idx="9521">0.010379999999997835</cx:pt>
          <cx:pt idx="9522">0.013289999999983593</cx:pt>
          <cx:pt idx="9523">0.013470000000040727</cx:pt>
          <cx:pt idx="9524">0.010459999999966385</cx:pt>
          <cx:pt idx="9525">0.016660000000001673</cx:pt>
          <cx:pt idx="9526">0.012690000000020518</cx:pt>
          <cx:pt idx="9527">0.011059999999986303</cx:pt>
          <cx:pt idx="9528">0.015770000000031814</cx:pt>
          <cx:pt idx="9529">0.013109999999983302</cx:pt>
          <cx:pt idx="9530">0.011089999999967404</cx:pt>
          <cx:pt idx="9531">0.017610000000047421</cx:pt>
          <cx:pt idx="9532">0.0094199999999773354</cx:pt>
          <cx:pt idx="9533">0.014180000000010295</cx:pt>
          <cx:pt idx="9534">0.016480000000001382</cx:pt>
          <cx:pt idx="9535">0.0095099999999774809</cx:pt>
          <cx:pt idx="9536">0.015940000000000509</cx:pt>
          <cx:pt idx="9537">0.013560000000040873</cx:pt>
          <cx:pt idx="9538">0.015229999999974098</cx:pt>
          <cx:pt idx="9539">0.017290000000002692</cx:pt>
          <cx:pt idx="9540">0.012990000000002055</cx:pt>
          <cx:pt idx="9541">0.017200000000002547</cx:pt>
          <cx:pt idx="9542">0.01155999999997448</cx:pt>
          <cx:pt idx="9543">0.01186000000001286</cx:pt>
          <cx:pt idx="9544">0.016599999999982629</cx:pt>
          <cx:pt idx="9545">0.011950000000013006</cx:pt>
          <cx:pt idx="9546">0.013030000000014752</cx:pt>
          <cx:pt idx="9547">0.015199999999992997</cx:pt>
          <cx:pt idx="9548">0.013800000000003365</cx:pt>
          <cx:pt idx="9549">0.011320000000011987</cx:pt>
          <cx:pt idx="9550">0.018149999999991451</cx:pt>
          <cx:pt idx="9551">0.011649999999974625</cx:pt>
          <cx:pt idx="9552">0.015950000000032105</cx:pt>
          <cx:pt idx="9553">0.014000000000010004</cx:pt>
          <cx:pt idx="9554">0.012579999999957181</cx:pt>
          <cx:pt idx="9555">0.017550000000028376</cx:pt>
          <cx:pt idx="9556">0.010609999999985575</cx:pt>
          <cx:pt idx="9557">0.016990000000021155</cx:pt>
          <cx:pt idx="9558">0.014569999999991978</cx:pt>
          <cx:pt idx="9559">0.011449999999967986</cx:pt>
          <cx:pt idx="9560">0.01812000000001035</cx:pt>
          <cx:pt idx="9561">0.012190000000032342</cx:pt>
          <cx:pt idx="9562">0.011229999999954998</cx:pt>
          <cx:pt idx="9563">0.015110000000049695</cx:pt>
          <cx:pt idx="9564">0.012609999999995125</cx:pt>
          <cx:pt idx="9565">0.015639999999962129</cx:pt>
          <cx:pt idx="9566">0.014910000000043055</cx:pt>
          <cx:pt idx="9567">0.015729999999962274</cx:pt>
          <cx:pt idx="9568">0.012879999999995562</cx:pt>
          <cx:pt idx="9569">0.018059999999991305</cx:pt>
          <cx:pt idx="9570">0.013650000000041018</cx:pt>
          <cx:pt idx="9571">0.019839999999987867</cx:pt>
          <cx:pt idx="9572">0.011930000000006658</cx:pt>
          <cx:pt idx="9573">0.014270000000010441</cx:pt>
          <cx:pt idx="9574">0.019459999999980937</cx:pt>
          <cx:pt idx="9575">0.011509999999987031</cx:pt>
          <cx:pt idx="9576">0.017640000000028522</cx:pt>
          <cx:pt idx="9577">0.014479999999991833</cx:pt>
          <cx:pt idx="9578">0.015139999999973952</cx:pt>
          <cx:pt idx="9579">0.01812000000001035</cx:pt>
          <cx:pt idx="9580">0.012249999999994543</cx:pt>
          <cx:pt idx="9581">0.014370000000042182</cx:pt>
          <cx:pt idx="9582">0.016619999999988977</cx:pt>
          <cx:pt idx="9583">0.013029999999957909</cx:pt>
          <cx:pt idx="9584">0.019760000000019318</cx:pt>
          <cx:pt idx="9585">0.01796999999999116</cx:pt>
          <cx:pt idx="9586">0.016270000000019991</cx:pt>
          <cx:pt idx="9587">0.010969999999986157</cx:pt>
          <cx:pt idx="9588">0.018770000000017717</cx:pt>
          <cx:pt idx="9589">0.013919999999984611</cx:pt>
          <cx:pt idx="9590">0.018720000000030268</cx:pt>
          <cx:pt idx="9591">0.01700999999997066</cx:pt>
          <cx:pt idx="9592">0.013559999999984029</cx:pt>
          <cx:pt idx="9593">0.016870000000039909</cx:pt>
          <cx:pt idx="9594">0.01573999999999387</cx:pt>
          <cx:pt idx="9595">0.017609999999990578</cx:pt>
          <cx:pt idx="9596">0.017380000000002838</cx:pt>
          <cx:pt idx="9597">0.015219999999999345</cx:pt>
          <cx:pt idx="9598">0.014819999999986067</cx:pt>
          <cx:pt idx="9599">0.017550000000028376</cx:pt>
          <cx:pt idx="9600">0.016179999999963002</cx:pt>
          <cx:pt idx="9601">0.030760000000043419</cx:pt>
          <cx:pt idx="9602">0.012810000000001764</cx:pt>
          <cx:pt idx="9603">0.022299999999972897</cx:pt>
          <cx:pt idx="9604">0.019870000000025811</cx:pt>
          <cx:pt idx="9605">0.027059999999949014</cx:pt>
          <cx:pt idx="9606">0.099340000000040618</cx:pt>
          <cx:pt idx="9607">0.30528999999995676</cx:pt>
          <cx:pt idx="9608">0.03183000000001357</cx:pt>
          <cx:pt idx="9609">0.018799999999998818</cx:pt>
          <cx:pt idx="9610">0.020030000000019754</cx:pt>
          <cx:pt idx="9611">0.018239999999991596</cx:pt>
          <cx:pt idx="9612">0.020300000000020191</cx:pt>
          <cx:pt idx="9613">0.013199999999983447</cx:pt>
          <cx:pt idx="9614">0.020440000000007785</cx:pt>
          <cx:pt idx="9615">0.01895999999999276</cx:pt>
          <cx:pt idx="9616">0.016210000000000946</cx:pt>
          <cx:pt idx="9617">0.018539999999973134</cx:pt>
          <cx:pt idx="9618">0.016980000000046402</cx:pt>
          <cx:pt idx="9619">0.016959999999983211</cx:pt>
          <cx:pt idx="9620">0.01931000000001859</cx:pt>
          <cx:pt idx="9621">0.014219999999966149</cx:pt>
          <cx:pt idx="9622">0.019339999999999691</cx:pt>
          <cx:pt idx="9623">0.015019999999992706</cx:pt>
          <cx:pt idx="9624">0.0092400000000338878</cx:pt>
          <cx:pt idx="9625">0.0077499999999872671</cx:pt>
          <cx:pt idx="9626">0.010910000000023956</cx:pt>
          <cx:pt idx="9627">0.0063099999999849388</cx:pt>
          <cx:pt idx="9628">0.031509999999968841</cx:pt>
          <cx:pt idx="9629">0.0090299999999956526</cx:pt>
          <cx:pt idx="9630">0</cx:pt>
          <cx:pt idx="9631">0.017160000000046693</cx:pt>
          <cx:pt idx="9632">0.021429999999952543</cx:pt>
          <cx:pt idx="9633">0.0061400000000162436</cx:pt>
          <cx:pt idx="9634">0.0062900000000354339</cx:pt>
          <cx:pt idx="9635">0.014239999999972497</cx:pt>
          <cx:pt idx="9636">0.013030000000014752</cx:pt>
          <cx:pt idx="9637">0.0066699999999855208</cx:pt>
          <cx:pt idx="9638">0.010940000000005057</cx:pt>
          <cx:pt idx="9639">0.010220000000003893</cx:pt>
          <cx:pt idx="9640">0.008350000000007185</cx:pt>
          <cx:pt idx="9641">0.0080399999999940519</cx:pt>
          <cx:pt idx="9642">0.010310000000004038</cx:pt>
          <cx:pt idx="9643">0.0059899999999970532</cx:pt>
          <cx:pt idx="9644">0.0086200000000076216</cx:pt>
          <cx:pt idx="9645">0.0067599999999856664</cx:pt>
          <cx:pt idx="9646">0.0056399999999712236</cx:pt>
          <cx:pt idx="9647">0.010840000000030159</cx:pt>
          <cx:pt idx="9648">0.0030100000000174987</cx:pt>
          <cx:pt idx="9649">0.0050699999999892498</cx:pt>
          <cx:pt idx="9650">0.0089399999999955071</cx:pt>
          <cx:pt idx="9651">0.0053899999999771353</cx:pt>
          <cx:pt idx="9652">0.002479999999991378</cx:pt>
          <cx:pt idx="9653">0.0048900000000458022</cx:pt>
          <cx:pt idx="9654">0.0060199999999781539</cx:pt>
          <cx:pt idx="9655">0.0026199999999789725</cx:pt>
          <cx:pt idx="9656">0.00092000000000780346</cx:pt>
          <cx:pt idx="9657">0.0061100000000351429</cx:pt>
          <cx:pt idx="9658">0.002709999999979118</cx:pt>
          <cx:pt idx="9659">0</cx:pt>
          <cx:pt idx="9660">0.0051900000000273394</cx:pt>
          <cx:pt idx="9661">0.00026999999994359314</cx:pt>
          <cx:pt idx="9662">0</cx:pt>
          <cx:pt idx="9663">0.0011300000000460386</cx:pt>
          <cx:pt idx="9664">0.0027699999999981628</cx:pt>
          <cx:pt idx="9665">0</cx:pt>
          <cx:pt idx="9666">0</cx:pt>
          <cx:pt idx="9667">0</cx:pt>
          <cx:pt idx="9668">0</cx:pt>
          <cx:pt idx="9669">0</cx:pt>
          <cx:pt idx="9670">0</cx:pt>
          <cx:pt idx="9671">0</cx:pt>
          <cx:pt idx="9672">0</cx:pt>
          <cx:pt idx="9673">0</cx:pt>
          <cx:pt idx="9674">0</cx:pt>
          <cx:pt idx="9675">0.0010700000000269938</cx:pt>
          <cx:pt idx="9676">0</cx:pt>
          <cx:pt idx="9677">0.0011000000000080945</cx:pt>
          <cx:pt idx="9678">0.0033999999999991815</cx:pt>
          <cx:pt idx="9679">0.0027399999999602187</cx:pt>
          <cx:pt idx="9680">0.0018200000000092587</cx:pt>
          <cx:pt idx="9681">0.0031900000000177897</cx:pt>
          <cx:pt idx="9682">0.0063499999999976353</cx:pt>
          <cx:pt idx="9683">0.0029499999999984539</cx:pt>
          <cx:pt idx="9684">0.0035700000000247201</cx:pt>
          <cx:pt idx="9685">0.0057899999999904139</cx:pt>
          <cx:pt idx="9686">0.005419999999958236</cx:pt>
          <cx:pt idx="9687">9.0000000000145519e-05</cx:pt>
          <cx:pt idx="9688">0.0086400000000139698</cx:pt>
          <cx:pt idx="9689">0.0032199999999988904</cx:pt>
          <cx:pt idx="9690">0.00069000000002006345</cx:pt>
          <cx:pt idx="9691">0.0090900000000146974</cx:pt>
          <cx:pt idx="9692">0.0048199999999951615</cx:pt>
          <cx:pt idx="9693">0.002889999999979409</cx:pt>
          <cx:pt idx="9694">0.0076599999999871216</cx:pt>
          <cx:pt idx="9695">0.0068899999999985084</cx:pt>
          <cx:pt idx="9696">0.0061699999999973443</cx:pt>
          <cx:pt idx="9697">0.0042600000000447835</cx:pt>
          <cx:pt idx="9698">0.0087899999999763168</cx:pt>
          <cx:pt idx="9699">0.0054799999999772808</cx:pt>
          <cx:pt idx="9700">0.002750000000048658</cx:pt>
          <cx:pt idx="9701">0.0076599999999871216</cx:pt>
          <cx:pt idx="9702">0.0069100000000048567</cx:pt>
          <cx:pt idx="9703">0.0024699999999597821</cx:pt>
          <cx:pt idx="9704">0.0074500000000057298</cx:pt>
          <cx:pt idx="9705">0.0082899999999881402</cx:pt>
          <cx:pt idx="9706">0</cx:pt>
          <cx:pt idx="9707">0.0045600000000263208</cx:pt>
          <cx:pt idx="9708">0.0061099999999782995</cx:pt>
          <cx:pt idx="9709">0</cx:pt>
          <cx:pt idx="9710">0.0052699999999958891</cx:pt>
          <cx:pt idx="9711">0.0027700000000550062</cx:pt>
          <cx:pt idx="9712">0.0048599999999510146</cx:pt>
          <cx:pt idx="9713">0</cx:pt>
          <cx:pt idx="9714">0.0038800000000378532</cx:pt>
          <cx:pt idx="9715">0.0039600000000064028</cx:pt>
          <cx:pt idx="9716">0</cx:pt>
          <cx:pt idx="9717">0</cx:pt>
          <cx:pt idx="9718">0.0010699999999701504</cx:pt>
          <cx:pt idx="9719">0</cx:pt>
          <cx:pt idx="9720">0</cx:pt>
          <cx:pt idx="9721">0.0018800000000283035</cx:pt>
          <cx:pt idx="9722">0</cx:pt>
          <cx:pt idx="9723">0</cx:pt>
          <cx:pt idx="9724">0</cx:pt>
          <cx:pt idx="9725">0</cx:pt>
          <cx:pt idx="9726">0</cx:pt>
          <cx:pt idx="9727">0</cx:pt>
          <cx:pt idx="9728">0</cx:pt>
          <cx:pt idx="9729">0.0024400000000355249</cx:pt>
          <cx:pt idx="9730">0.0068599999999605643</cx:pt>
          <cx:pt idx="9731">0.002980000000036398</cx:pt>
          <cx:pt idx="9732">0.0070000000000050022</cx:pt>
          <cx:pt idx="9733">0.0078100000000063119</cx:pt>
          <cx:pt idx="9734">0.0041999999999688953</cx:pt>
          <cx:pt idx="9735">0.008579999999994925</cx:pt>
          <cx:pt idx="9736">0.0078100000000063119</cx:pt>
          <cx:pt idx="9737">0.0067700000000172622</cx:pt>
          <cx:pt idx="9738">0.0064899999999852298</cx:pt>
          <cx:pt idx="9739">0.0089199999999891588</cx:pt>
          <cx:pt idx="9740">0.0085500000000138243</cx:pt>
          <cx:pt idx="9741">0.0071199999999862484</cx:pt>
          <cx:pt idx="9742">0.008579999999994925</cx:pt>
          <cx:pt idx="9743">0.0097200000000157161</cx:pt>
          <cx:pt idx="9744">0.008579999999994925</cx:pt>
          <cx:pt idx="9745">0.0068600000000174077</cx:pt>
          <cx:pt idx="9746">0.014599999999973079</cx:pt>
          <cx:pt idx="9747">0.0075400000000058753</cx:pt>
          <cx:pt idx="9748">0.010220000000003893</cx:pt>
          <cx:pt idx="9749">0.015289999999993142</cx:pt>
          <cx:pt idx="9750">0.010580000000004475</cx:pt>
          <cx:pt idx="9751">0.012969999999995707</cx:pt>
          <cx:pt idx="9752">0.013700000000028467</cx:pt>
          <cx:pt idx="9753">0.014250000000004093</cx:pt>
          <cx:pt idx="9754">0.011149999999986449</cx:pt>
          <cx:pt idx="9755">0.01155999999997448</cx:pt>
          <cx:pt idx="9756">0.013530000000002929</cx:pt>
          <cx:pt idx="9757">0.010490000000004329</cx:pt>
          <cx:pt idx="9758">0.008170000000006894</cx:pt>
          <cx:pt idx="9759">0.012190000000032342</cx:pt>
          <cx:pt idx="9760">0.0088199999999574175</cx:pt>
          <cx:pt idx="9761">0.0068200000000047112</cx:pt>
          <cx:pt idx="9762">0.010490000000004329</cx:pt>
          <cx:pt idx="9763">0.0092700000000149885</cx:pt>
          <cx:pt idx="9764">0.0053399999999896863</cx:pt>
          <cx:pt idx="9765">0.010010000000022501</cx:pt>
          <cx:pt idx="9766">0.0081299999999941974</cx:pt>
          <cx:pt idx="9767">0.0085599999999885767</cx:pt>
          <cx:pt idx="9768">0.0039600000000064028</cx:pt>
          <cx:pt idx="9769">0.007569999999986976</cx:pt>
          <cx:pt idx="9770">0.010940000000005057</cx:pt>
          <cx:pt idx="9771">0.0024399999999786814</cx:pt>
          <cx:pt idx="9772">0.0080500000000256478</cx:pt>
          <cx:pt idx="9773">0.010490000000004329</cx:pt>
          <cx:pt idx="9774">0.0062599999999974898</cx:pt>
          <cx:pt idx="9775">0.0084600000000136788</cx:pt>
          <cx:pt idx="9776">0.011509999999987031</cx:pt>
          <cx:pt idx="9777">0.0042599999999879401</cx:pt>
          <cx:pt idx="9778">0.010100000000022646</cx:pt>
          <cx:pt idx="9779">0.01067000000000462</cx:pt>
          <cx:pt idx="9780">0.0094199999999773354</cx:pt>
          <cx:pt idx="9781">0.006199999999978445</cx:pt>
          <cx:pt idx="9782">0.0084900000000516229</cx:pt>
          <cx:pt idx="9783">0.012899999999945067</cx:pt>
          <cx:pt idx="9784">0.0064400000000546243</cx:pt>
          <cx:pt idx="9785">0.0071499999999673491</cx:pt>
          <cx:pt idx="9786">0.013419999999996435</cx:pt>
          <cx:pt idx="9787">0.0035399999999867759</cx:pt>
          <cx:pt idx="9788">0.0095100000000343243</cx:pt>
          <cx:pt idx="9789">0.012599999999963529</cx:pt>
          <cx:pt idx="9790">0.0075400000000058753</cx:pt>
          <cx:pt idx="9791">0.0087700000000268119</cx:pt>
          <cx:pt idx="9792">0.0088499999999953616</cx:pt>
          <cx:pt idx="9793">0.011829999999974916</cx:pt>
          <cx:pt idx="9794">0.0094500000000152795</cx:pt>
          <cx:pt idx="9795">0.011110000000030595</cx:pt>
          <cx:pt idx="9796">0.011089999999967404</cx:pt>
          <cx:pt idx="9797">0.0096599999999966712</cx:pt>
          <cx:pt idx="9798">0.0078000000000315595</cx:pt>
          <cx:pt idx="9799">0.01776999999998452</cx:pt>
          <cx:pt idx="9800">0.0087899999999763168</cx:pt>
          <cx:pt idx="9801">0.0089399999999955071</cx:pt>
          <cx:pt idx="9802">0.015290000000049986</cx:pt>
          <cx:pt idx="9803">0.013109999999983302</cx:pt>
          <cx:pt idx="9804">0.0088200000000142609</cx:pt>
          <cx:pt idx="9805">0.013949999999965712</cx:pt>
          <cx:pt idx="9806">0.011090000000024247</cx:pt>
          <cx:pt idx="9807">0.014689999999973224</cx:pt>
          <cx:pt idx="9808">0.011439999999993233</cx:pt>
          <cx:pt idx="9809">0.013650000000041018</cx:pt>
          <cx:pt idx="9810">0.013949999999965712</cx:pt>
          <cx:pt idx="9811">0.011000000000024102</cx:pt>
          <cx:pt idx="9812">0.015109999999992851</cx:pt>
          <cx:pt idx="9813">0.015850000000000364</cx:pt>
          <cx:pt idx="9814">0.010490000000004329</cx:pt>
          <cx:pt idx="9815">0.014839999999992415</cx:pt>
          <cx:pt idx="9816">0.013149999999995998</cx:pt>
          <cx:pt idx="9817">0.0057499999999777174</cx:pt>
          <cx:pt idx="9818">0.017220000000008895</cx:pt>
          <cx:pt idx="9819">0.010490000000004329</cx:pt>
          <cx:pt idx="9820">0.012910000000033506</cx:pt>
          <cx:pt idx="9821">0.01462999999995418</cx:pt>
          <cx:pt idx="9822">0.017440000000021882</cx:pt>
          <cx:pt idx="9823">0.014510000000029777</cx:pt>
          <cx:pt idx="9824">0.012989999999945212</cx:pt>
          <cx:pt idx="9825">0.016040000000032251</cx:pt>
          <cx:pt idx="9826">0.019729999999981374</cx:pt>
          <cx:pt idx="9827">0.0081900000000132422</cx:pt>
          <cx:pt idx="9828">0.015469999999993433</cx:pt>
          <cx:pt idx="9829">0.017220000000008895</cx:pt>
          <cx:pt idx="9830">0.0091499999999768988</cx:pt>
          <cx:pt idx="9831">0.01148000000000593</cx:pt>
          <cx:pt idx="9832">0.017640000000028522</cx:pt>
          <cx:pt idx="9833">0.0083199999999692409</cx:pt>
          <cx:pt idx="9834">0.012390000000038981</cx:pt>
          <cx:pt idx="9835">0.012129999999956453</cx:pt>
          <cx:pt idx="9836">0.011210000000005493</cx:pt>
          <cx:pt idx="9837">0.012249999999994543</cx:pt>
          <cx:pt idx="9838">0.013140000000021246</cx:pt>
          <cx:pt idx="9839">0.011410000000012133</cx:pt>
          <cx:pt idx="9840">0.012130000000013297</cx:pt>
          <cx:pt idx="9841">0.017439999999965039</cx:pt>
          <cx:pt idx="9842">0.0094500000000152795</cx:pt>
          <cx:pt idx="9843">0.01477999999997337</cx:pt>
          <cx:pt idx="9844">0.0090600000000335967</cx:pt>
          <cx:pt idx="9845">0.018089999999972406</cx:pt>
          <cx:pt idx="9846">0.0096800000000030195</cx:pt>
          <cx:pt idx="9847">0.012040000000013151</cx:pt>
          <cx:pt idx="9848">0.015710000000012769</cx:pt>
          <cx:pt idx="9849">0.0085199999999758802</cx:pt>
          <cx:pt idx="9850">0.013890000000003511</cx:pt>
          <cx:pt idx="9851">0.011799999999993815</cx:pt>
          <cx:pt idx="9852">0.0090299999999956526</cx:pt>
          <cx:pt idx="9853">0.012580000000014024</cx:pt>
          <cx:pt idx="9854">0.012810000000001764</cx:pt>
          <cx:pt idx="9855">0.01371000000000322</cx:pt>
          <cx:pt idx="9856">0.0085000000000263753</cx:pt>
          <cx:pt idx="9857">0.013049999999964257</cx:pt>
          <cx:pt idx="9858">0.014540000000010878</cx:pt>
          <cx:pt idx="9859">0.012159999999994398</cx:pt>
          <cx:pt idx="9860">0.012609999999995125</cx:pt>
          <cx:pt idx="9861">0.013680000000022119</cx:pt>
          <cx:pt idx="9862">0.014180000000010295</cx:pt>
          <cx:pt idx="9863">0.0091499999999768988</cx:pt>
          <cx:pt idx="9864">0.017350000000021737</cx:pt>
          <cx:pt idx="9865">0.0096800000000030195</cx:pt>
          <cx:pt idx="9866">0.011599999999987176</cx:pt>
          <cx:pt idx="9867">0.017760000000009768</cx:pt>
          <cx:pt idx="9868">0.010040000000003602</cx:pt>
          <cx:pt idx="9869">0.011269999999967695</cx:pt>
          <cx:pt idx="9870">0.011680000000012569</cx:pt>
          <cx:pt idx="9871">0.014099999999984902</cx:pt>
          <cx:pt idx="9872">0.010490000000004329</cx:pt>
          <cx:pt idx="9873">0.010339999999985139</cx:pt>
          <cx:pt idx="9874">0.013080000000002201</cx:pt>
          <cx:pt idx="9875">0.012699999999995271</cx:pt>
          <cx:pt idx="9876">0.011350000000049931</cx:pt>
          <cx:pt idx="9877">0.014839999999992415</cx:pt>
          <cx:pt idx="9878">0.01028999999999769</cx:pt>
          <cx:pt idx="9879">0.010959999999954562</cx:pt>
          <cx:pt idx="9880">0.01482000000004291</cx:pt>
          <cx:pt idx="9881">0.017369999999971242</cx:pt>
          <cx:pt idx="9882">0.0074500000000057298</cx:pt>
          <cx:pt idx="9883">0.013919999999984611</cx:pt>
          <cx:pt idx="9884">0.012370000000032633</cx:pt>
          <cx:pt idx="9885">0.016359999999963293</cx:pt>
          <cx:pt idx="9886">0.010370000000023083</cx:pt>
          <cx:pt idx="9887">0.01442000000000121</cx:pt>
          <cx:pt idx="9888">0.017619999999993752</cx:pt>
          <cx:pt idx="9889">0.0088499999999953616</cx:pt>
          <cx:pt idx="9890">0.016750000000001819</cx:pt>
          <cx:pt idx="9891">0.017730000000000246</cx:pt>
          <cx:pt idx="9892">0.010880000000014434</cx:pt>
          <cx:pt idx="9893">0.018030000000010205</cx:pt>
          <cx:pt idx="9894">0.015909999999990987</cx:pt>
          <cx:pt idx="9895">0.01251999999999498</cx:pt>
          <cx:pt idx="9896">0.015080000000011751</cx:pt>
          <cx:pt idx="9897">0.014539999999982456</cx:pt>
          <cx:pt idx="9898">0.016870000000011487</cx:pt>
          <cx:pt idx="9899">0.015860000000003538</cx:pt>
          <cx:pt idx="9900">0.019429999999999836</cx:pt>
          <cx:pt idx="9901">0.017879999999991014</cx:pt>
          <cx:pt idx="9902">0.019339999999999691</cx:pt>
          <cx:pt idx="9903">0.014479999999991833</cx:pt>
          <cx:pt idx="9904">0.024470000000007985</cx:pt>
          <cx:pt idx="9905">0.01644999999999186</cx:pt>
          <cx:pt idx="9906">0.020000000000010232</cx:pt>
          <cx:pt idx="9907">0.022799999999989495</cx:pt>
          <cx:pt idx="9908">0.018030000000010205</cx:pt>
          <cx:pt idx="9909">0.02270999999998935</cx:pt>
          <cx:pt idx="9910">0.022980000000018208</cx:pt>
          <cx:pt idx="9911">0.02156999999999698</cx:pt>
          <cx:pt idx="9912">0.020659999999992351</cx:pt>
          <cx:pt idx="9913">0.020949999999999136</cx:pt>
          <cx:pt idx="9914">0.024140000000016926</cx:pt>
          <cx:pt idx="9915">0.021449999999987313</cx:pt>
          <cx:pt idx="9916">0.022619999999989204</cx:pt>
          <cx:pt idx="9917">0.026170000000007576</cx:pt>
          <cx:pt idx="9918">0.021929999999997563</cx:pt>
          <cx:pt idx="9919">0.022390000000001464</cx:pt>
          <cx:pt idx="9920">0.028279999999995198</cx:pt>
          <cx:pt idx="9921">0.028009999999994761</cx:pt>
          <cx:pt idx="9922">0.019429999999999836</cx:pt>
          <cx:pt idx="9923">0.032160000000004629</cx:pt>
          <cx:pt idx="9924">0.024740000000008422</cx:pt>
          <cx:pt idx="9925">0.02357000000000653</cx:pt>
          <cx:pt idx="9926">0.02473999999998</cx:pt>
          <cx:pt idx="9927">0.021570000000025402</cx:pt>
          <cx:pt idx="9928">0.020209999999991624</cx:pt>
          <cx:pt idx="9929">0.022199999999997999</cx:pt>
          <cx:pt idx="9930">0.027150000000006003</cx:pt>
          <cx:pt idx="9931">0.02237999999999829</cx:pt>
          <cx:pt idx="9932">0.021729999999990923</cx:pt>
          <cx:pt idx="9933">0.029799999999994498</cx:pt>
          <cx:pt idx="9934">0.024560000000008131</cx:pt>
          <cx:pt idx="9935">0.018630000000001701</cx:pt>
          <cx:pt idx="9936">0.030100000000004457</cx:pt>
          <cx:pt idx="9937">0.023269999999996571</cx:pt>
          <cx:pt idx="9938">0.023539999999997008</cx:pt>
          <cx:pt idx="9939">0.026319999999998345</cx:pt>
          <cx:pt idx="9940">0.028880000000015116</cx:pt>
          <cx:pt idx="9941">0.019009999999980209</cx:pt>
          <cx:pt idx="9942">0.024110000000007403</cx:pt>
          <cx:pt idx="9943">0.023339999999990368</cx:pt>
          <cx:pt idx="9944">0.020949999999999136</cx:pt>
          <cx:pt idx="9945">0.016390000000001237</cx:pt>
          <cx:pt idx="9946">0.024410000000017362</cx:pt>
          <cx:pt idx="9947">0.021069999999980382</cx:pt>
          <cx:pt idx="9948">0.013950000000022555</cx:pt>
          <cx:pt idx="9949">0.022139999999978954</cx:pt>
          <cx:pt idx="9950">0.020470000000017308</cx:pt>
          <cx:pt idx="9951">0.014309999999994716</cx:pt>
          <cx:pt idx="9952">0.020800000000008367</cx:pt>
          <cx:pt idx="9953">0.021399999999999864</cx:pt>
          <cx:pt idx="9954">0.013260000000002492</cx:pt>
          <cx:pt idx="9955">0.022889999999989641</cx:pt>
          <cx:pt idx="9956">0.017910000000000537</cx:pt>
          <cx:pt idx="9957">0.020360000000010814</cx:pt>
          <cx:pt idx="9958">0.014089999999981728</cx:pt>
          <cx:pt idx="9959">0.018869999999992615</cx:pt>
          <cx:pt idx="9960">0.021160000000008949</cx:pt>
          <cx:pt idx="9961">0.01371000000000322</cx:pt>
          <cx:pt idx="9962">0.018650000000008049</cx:pt>
          <cx:pt idx="9963">0.022589999999979682</cx:pt>
          <cx:pt idx="9964">0.012070000000022674</cx:pt>
          <cx:pt idx="9965">0.018720000000001846</cx:pt>
          <cx:pt idx="9966">0.021869999999978518</cx:pt>
          <cx:pt idx="9967">0.013740000000012742</cx:pt>
          <cx:pt idx="9968">0.016419999999982338</cx:pt>
          <cx:pt idx="9969">0.018030000000010205</cx:pt>
          <cx:pt idx="9970">0.013120000000014898</cx:pt>
          <cx:pt idx="9971">0.011739999999974771</cx:pt>
          <cx:pt idx="9972">0.014810000000011314</cx:pt>
          <cx:pt idx="9973">0.016690000000011196</cx:pt>
          <cx:pt idx="9974">0.010220000000003893</cx:pt>
          <cx:pt idx="9975">0.014479999999991833</cx:pt>
          <cx:pt idx="9976">0.017020000000002256</cx:pt>
          <cx:pt idx="9977">0.012399999999985312</cx:pt>
          <cx:pt idx="9978">0.012810000000001764</cx:pt>
          <cx:pt idx="9979">0.018990000000002283</cx:pt>
          <cx:pt idx="9980">0.014630000000011023</cx:pt>
          <cx:pt idx="9981">0.0097199999999872944</cx:pt>
          <cx:pt idx="9982">0.017730000000000246</cx:pt>
          <cx:pt idx="9983">0.012490000000013879</cx:pt>
          <cx:pt idx="9984">0.011889999999993961</cx:pt>
          <cx:pt idx="9985">0.017670000000009622</cx:pt>
          <cx:pt idx="9986">0.016269999999991569</cx:pt>
          <cx:pt idx="9987">0.015050000000002228</cx:pt>
          <cx:pt idx="9988">0.012820000000004939</cx:pt>
          <cx:pt idx="9989">0.019039999999989732</cx:pt>
          <cx:pt idx="9990">0.014870000000001937</cx:pt>
          <cx:pt idx="9991">0.013379999999983738</cx:pt>
          <cx:pt idx="9992">0.019260000000002719</cx:pt>
          <cx:pt idx="9993">0.018090000000000828</cx:pt>
          <cx:pt idx="9994">0.014330000000001064</cx:pt>
          <cx:pt idx="9995">0.020450000000010959</cx:pt>
          <cx:pt idx="9996">0.01867999999998915</cx:pt>
          <cx:pt idx="9997">0.016570000000001528</cx:pt>
          <cx:pt idx="9998">0.020330000000001291</cx:pt>
          <cx:pt idx="9999">0.024020000000007258</cx:pt>
          <cx:pt idx="10000">0.016899999999992588</cx:pt>
          <cx:pt idx="10001">0.022019999999997708</cx:pt>
          <cx:pt idx="10002">0.019220000000018445</cx:pt>
          <cx:pt idx="10003">0.026759999999995898</cx:pt>
          <cx:pt idx="10004">0.016459999999995034</cx:pt>
          <cx:pt idx="10005">0.022559999999998581</cx:pt>
          <cx:pt idx="10006">0.024259999999998172</cx:pt>
          <cx:pt idx="10007">0.018259999999997945</cx:pt>
          <cx:pt idx="10008">0.025540000000006557</cx:pt>
          <cx:pt idx="10009">0.025100000000009004</cx:pt>
          <cx:pt idx="10010">0.021929999999997563</cx:pt>
          <cx:pt idx="10011">0.026019999999988386</cx:pt>
          <cx:pt idx="10012">0.025000000000005684</cx:pt>
          <cx:pt idx="10013">0.021729999999990923</cx:pt>
          <cx:pt idx="10014">0.023250000000018645</cx:pt>
          <cx:pt idx="10015">0.022789999999986321</cx:pt>
          <cx:pt idx="10016">0.026229999999998199</cx:pt>
          <cx:pt idx="10017">0.021459999999990487</cx:pt>
          <cx:pt idx="10018">0.024440000000026885</cx:pt>
          <cx:pt idx="10019">0.023839999999978545</cx:pt>
          <cx:pt idx="10020">0.022170000000016898</cx:pt>
          <cx:pt idx="10021">0.017609999999990578</cx:pt>
          <cx:pt idx="10022">0.021970000000010259</cx:pt>
          <cx:pt idx="10023">0.016570000000001528</cx:pt>
          <cx:pt idx="10024">0.018360000000001264</cx:pt>
          <cx:pt idx="10025">0.017759999999981346</cx:pt>
          <cx:pt idx="10026">0.014010000000013179</cx:pt>
          <cx:pt idx="10027">0.017910000000000537</cx:pt>
          <cx:pt idx="10028">0.014119999999991251</cx:pt>
          <cx:pt idx="10029">0.015800000000012915</cx:pt>
          <cx:pt idx="10030">0.01644999999999186</cx:pt>
          <cx:pt idx="10031">0.0096599999999966712</cx:pt>
          <cx:pt idx="10032">0.013679999999993697</cx:pt>
          <cx:pt idx="10033">0.015520000000009304</cx:pt>
          <cx:pt idx="10034">0.012579999999985603</cx:pt>
          <cx:pt idx="10035">0.010970000000014579</cx:pt>
          <cx:pt idx="10036">0.0089099999999859847</cx:pt>
          <cx:pt idx="10037">0.01409000000001015</cx:pt>
          <cx:pt idx="10038">0.0096900000000061937</cx:pt>
          <cx:pt idx="10039">0.011859999999984439</cx:pt>
          <cx:pt idx="10040">0.011980000000022528</cx:pt>
          <cx:pt idx="10041">0.011979999999994106</cx:pt>
          <cx:pt idx="10042">0.0075999999999964984</cx:pt>
          <cx:pt idx="10043">0.015709999999984348</cx:pt>
          <cx:pt idx="10044">0.011320000000011987</cx:pt>
          <cx:pt idx="10045">0.0094499999999868578</cx:pt>
          <cx:pt idx="10046">0.015140000000002374</cx:pt>
          <cx:pt idx="10047">0.010610000000013997</cx:pt>
          <cx:pt idx="10048">0.01274999999998272</cx:pt>
          <cx:pt idx="10049">0.01541000000000281</cx:pt>
          <cx:pt idx="10050">0.013500000000021828</cx:pt>
          <cx:pt idx="10051">0.012849999999986039</cx:pt>
          <cx:pt idx="10052">0.01170999999999367</cx:pt>
          <cx:pt idx="10053">0.013470000000012305</cx:pt>
          <cx:pt idx="10054">0.012609999999995125</cx:pt>
          <cx:pt idx="10055">0.012450000000001182</cx:pt>
          <cx:pt idx="10056">0.01541000000000281</cx:pt>
          <cx:pt idx="10057">0.012159999999994398</cx:pt>
          <cx:pt idx="10058">0.014129999999994425</cx:pt>
          <cx:pt idx="10059">0.014240000000000919</cx:pt>
          <cx:pt idx="10060">0.016390000000001237</cx:pt>
          <cx:pt idx="10061">0.0096300000000155705</cx:pt>
          <cx:pt idx="10062">0.017549999999999955</cx:pt>
          <cx:pt idx="10063">0.011269999999996116</cx:pt>
          <cx:pt idx="10064">0.014539999999982456</cx:pt>
          <cx:pt idx="10065">0.015260000000012042</cx:pt>
          <cx:pt idx="10066">0.01421999999999457</cx:pt>
          <cx:pt idx="10067">0.015850000000000364</cx:pt>
          <cx:pt idx="10068">0.012699999999995271</cx:pt>
          <cx:pt idx="10069">0.014210000000019818</cx:pt>
          <cx:pt idx="10070">0.017079999999992879</cx:pt>
          <cx:pt idx="10071">0.012579999999985603</cx:pt>
          <cx:pt idx="10072">0.015200000000021419</cx:pt>
          <cx:pt idx="10073">0.014510000000001355</cx:pt>
          <cx:pt idx="10074">0.013949999999994134</cx:pt>
          <cx:pt idx="10075">0.017009999999999081</cx:pt>
          <cx:pt idx="10076">0.016189999999994598</cx:pt>
          <cx:pt idx="10077">0.015970000000010032</cx:pt>
          <cx:pt idx="10078">0.014510000000001355</cx:pt>
          <cx:pt idx="10079">0.021369999999990341</cx:pt>
          <cx:pt idx="10080">0.012939999999986185</cx:pt>
          <cx:pt idx="10081">0.021160000000008949</cx:pt>
          <cx:pt idx="10082">0.01290000000000191</cx:pt>
          <cx:pt idx="10083">0.020209999999991624</cx:pt>
          <cx:pt idx="10084">0.014210000000019818</cx:pt>
          <cx:pt idx="10085">0.015799999999984493</cx:pt>
          <cx:pt idx="10086">0.019970000000000709</cx:pt>
          <cx:pt idx="10087">0.01490000000001146</cx:pt>
          <cx:pt idx="10088">0.018299999999982219</cx:pt>
          <cx:pt idx="10089">0.014390000000020109</cx:pt>
          <cx:pt idx="10090">0.016869999999983065</cx:pt>
          <cx:pt idx="10091">0.013950000000022555</cx:pt>
          <cx:pt idx="10092">0.013139999999992824</cx:pt>
          <cx:pt idx="10093">0.017129999999980328</cx:pt>
          <cx:pt idx="10094">0.012970000000024129</cx:pt>
          <cx:pt idx="10095">0.014839999999992415</cx:pt>
          <cx:pt idx="10096">0.018329999999991742</cx:pt>
          <cx:pt idx="10097">0.015019999999992706</cx:pt>
          <cx:pt idx="10098">0.016450000000020282</cx:pt>
          <cx:pt idx="10099">0.0191599999999994</cx:pt>
          <cx:pt idx="10100">0.017910000000000537</cx:pt>
          <cx:pt idx="10101">0.011149999999986449</cx:pt>
          <cx:pt idx="10102">0.021760000000000446</cx:pt>
          <cx:pt idx="10103">0.016210000000000946</cx:pt>
          <cx:pt idx="10104">0.013769999999993843</cx:pt>
          <cx:pt idx="10105">0.020110000000016726</cx:pt>
          <cx:pt idx="10106">0.016869999999983065</cx:pt>
          <cx:pt idx="10107">0.017549999999999955</cx:pt>
          <cx:pt idx="10108">0.016960000000011632</cx:pt>
          <cx:pt idx="10109">0.019939999999991187</cx:pt>
          <cx:pt idx="10110">0.017459999999999809</cx:pt>
          <cx:pt idx="10111">0.013239999999996144</cx:pt>
          <cx:pt idx="10112">0.020290000000017017</cx:pt>
          <cx:pt idx="10113">0.015709999999984348</cx:pt>
          <cx:pt idx="10114">0.013950000000022555</cx:pt>
          <cx:pt idx="10115">0.020979999999980237</cx:pt>
          <cx:pt idx="10116">0.015370000000018536</cx:pt>
          <cx:pt idx="10117">0.015199999999992997</cx:pt>
          <cx:pt idx="10118">0.021070000000008804</cx:pt>
          <cx:pt idx="10119">0.020089999999981956</cx:pt>
          <cx:pt idx="10120">0.011560000000002901</cx:pt>
          <cx:pt idx="10121">0.021160000000008949</cx:pt>
          <cx:pt idx="10122">0.016840000000001965</cx:pt>
          <cx:pt idx="10123">0.019399999999990314</cx:pt>
          <cx:pt idx="10124">0.013679999999993697</cx:pt>
          <cx:pt idx="10125">0.017760000000009768</cx:pt>
          <cx:pt idx="10126">0.020990000000011833</cx:pt>
          <cx:pt idx="10127">0.011469999999974334</cx:pt>
          <cx:pt idx="10128">0.020000000000010232</cx:pt>
          <cx:pt idx="10129">0.019610000000000127</cx:pt>
          <cx:pt idx="10130">0.012630000000001473</cx:pt>
          <cx:pt idx="10131">0.018360000000001264</cx:pt>
          <cx:pt idx="10132">0.017580000000009477</cx:pt>
          <cx:pt idx="10133">0.01203999999998473</cx:pt>
          <cx:pt idx="10134">0.018810000000001992</cx:pt>
          <cx:pt idx="10135">0.015790000000009741</cx:pt>
          <cx:pt idx="10136">0.017079999999992879</cx:pt>
          <cx:pt idx="10137">0.01492999999999256</cx:pt>
          <cx:pt idx="10138">0.01660000000001105</cx:pt>
          <cx:pt idx="10139">0.018300000000010641</cx:pt>
          <cx:pt idx="10140">0.014429999999975962</cx:pt>
          <cx:pt idx="10141">0.014120000000019672</cx:pt>
          <cx:pt idx="10142">0.016089999999991278</cx:pt>
          <cx:pt idx="10143">0.012429999999994834</cx:pt>
          <cx:pt idx="10144">0.01371000000000322</cx:pt>
          <cx:pt idx="10145">0.015109999999992851</cx:pt>
          <cx:pt idx="10146">0.0090900000000146974</cx:pt>
          <cx:pt idx="10147">0.010339999999985139</cx:pt>
          <cx:pt idx="10148">0.0089100000000144064</cx:pt>
          <cx:pt idx="10149">0.0098700000000064847</cx:pt>
          <cx:pt idx="10150">0.0075099999999963529</cx:pt>
          <cx:pt idx="10151">0.009060000000005175</cx:pt>
          <cx:pt idx="10152">0.0090599999999767533</cx:pt>
          <cx:pt idx="10153">0.006580000000013797</cx:pt>
          <cx:pt idx="10154">0.0046499999999980446</cx:pt>
          <cx:pt idx="10155">0.0090899999999862757</cx:pt>
          <cx:pt idx="10156">0.0045300000000167984</cx:pt>
          <cx:pt idx="10157">0.0011399999999923693</cx:pt>
          <cx:pt idx="10158">0.0092300000000022919</cx:pt>
          <cx:pt idx="10159">0.0026000000000010459</cx:pt>
          <cx:pt idx="10160">0.0041699999999877946</cx:pt>
          <cx:pt idx="10161">0.0057800000000156615</cx:pt>
          <cx:pt idx="10162">0.0057500000000061391</cx:pt>
          <cx:pt idx="10163">0.0053699999999992087</cx:pt>
          <cx:pt idx="10164">0.0054799999999772808</cx:pt>
          <cx:pt idx="10165">0.004860000000007858</cx:pt>
          <cx:pt idx="10166">0.0061100000000067212</cx:pt>
          <cx:pt idx="10167">9.0000000000145519e-05</cx:pt>
          <cx:pt idx="10168">0.0060799999999971988</cx:pt>
          <cx:pt idx="10169">0.005089999999995598</cx:pt>
          <cx:pt idx="10170">0</cx:pt>
          <cx:pt idx="10171">0.0044100000000071304</cx:pt>
          <cx:pt idx="10172">0.0051300000000082946</cx:pt>
          <cx:pt idx="10173">0.0012799999999799638</cx:pt>
          <cx:pt idx="10174">0.010100000000022646</cx:pt>
          <cx:pt idx="10175">0.0087099999999793454</cx:pt>
          <cx:pt idx="10176">0.013350000000002638</cx:pt>
          <cx:pt idx="10177">0.010400000000004184</cx:pt>
          <cx:pt idx="10178">0.014010000000013179</cx:pt>
          <cx:pt idx="10179">0.0093799999999930606</cx:pt>
          <cx:pt idx="10180">0.016249999999985221</cx:pt>
          <cx:pt idx="10181">0.0091199999999957981</cx:pt>
          <cx:pt idx="10182">0.014690000000001646</cx:pt>
          <cx:pt idx="10183">0.0072400000000243381</cx:pt>
          <cx:pt idx="10184">0.013979999999975234</cx:pt>
          <cx:pt idx="10185">0.012490000000013879</cx:pt>
          <cx:pt idx="10186">0.0099799999999845568</cx:pt>
          <cx:pt idx="10187">0.013620000000003074</cx:pt>
          <cx:pt idx="10188">0.010910000000023956</cx:pt>
          <cx:pt idx="10189">0.010809999999992215</cx:pt>
          <cx:pt idx="10190">0.011869999999987613</cx:pt>
          <cx:pt idx="10191">0.011590000000012424</cx:pt>
          <cx:pt idx="10192">0.012720000000001619</cx:pt>
          <cx:pt idx="10193">0.013589999999993552</cx:pt>
          <cx:pt idx="10194">0.0091799999999864212</cx:pt>
          <cx:pt idx="10195">0.019940000000019609</cx:pt>
          <cx:pt idx="10196">0.012939999999986185</cx:pt>
          <cx:pt idx="10197">0.01138000000000261</cx:pt>
          <cx:pt idx="10198">0.01419000000001347</cx:pt>
          <cx:pt idx="10199">0.014659999999992124</cx:pt>
          <cx:pt idx="10200">0.011590000000012424</cx:pt>
          <cx:pt idx="10201">0.015379999999993288</cx:pt>
          <cx:pt idx="10202">0.015140000000002374</cx:pt>
          <cx:pt idx="10203">0.018919999999980064</cx:pt>
          <cx:pt idx="10204">0.014730000000014343</cx:pt>
          <cx:pt idx="10205">0.022109999999997854</cx:pt>
          <cx:pt idx="10206">0.026340000000004693</cx:pt>
          <cx:pt idx="10207">0.030730000000005475</cx:pt>
          <cx:pt idx="10208">0.051529999999985421</cx:pt>
          <cx:pt idx="10209">0.11876000000000886</cx:pt>
          <cx:pt idx="10210">0.069349999999985812</cx:pt>
          <cx:pt idx="10211">0.017260000000021591</cx:pt>
          <cx:pt idx="10212">0.0098599999999748889</cx:pt>
          <cx:pt idx="10213">0.014810000000011314</cx:pt>
          <cx:pt idx="10214">0.012100000000003774</cx:pt>
          <cx:pt idx="10215">0.010639999999995098</cx:pt>
          <cx:pt idx="10216">0.01660000000001105</cx:pt>
          <cx:pt idx="10217">0.011629999999996699</cx:pt>
          <cx:pt idx="10218">0.010339999999985139</cx:pt>
          <cx:pt idx="10219">0.017130000000008749</cx:pt>
          <cx:pt idx="10220">0.013859999999993988</cx:pt>
          <cx:pt idx="10221">0.010490000000004329</cx:pt>
          <cx:pt idx="10222">0.01421999999999457</cx:pt>
          <cx:pt idx="10223">0.0130500000000211</cx:pt>
          <cx:pt idx="10224">0.014279999999985193</cx:pt>
          <cx:pt idx="10225">0.01087000000001126</cx:pt>
          <cx:pt idx="10226">0.013469999999983884</cx:pt>
          <cx:pt idx="10227">0.016070000000013351</cx:pt>
          <cx:pt idx="10228">0.010310000000004038</cx:pt>
          <cx:pt idx="10229">0.014539999999982456</cx:pt>
          <cx:pt idx="10230">0.017290000000002692</cx:pt>
          <cx:pt idx="10231">0.011740000000003192</cx:pt>
          <cx:pt idx="10232">0.013890000000003511</cx:pt>
          <cx:pt idx="10233">0.015230000000002519</cx:pt>
          <cx:pt idx="10234">0.013999999999981583</cx:pt>
          <cx:pt idx="10235">0.014550000000014052</cx:pt>
          <cx:pt idx="10236">0.011020000000002028</cx:pt>
          <cx:pt idx="10237">0.021070000000008804</cx:pt>
          <cx:pt idx="10238">0.010319999999978791</cx:pt>
          <cx:pt idx="10239">0.0099800000000129785</cx:pt>
          <cx:pt idx="10240">0.018689999999992324</cx:pt>
          <cx:pt idx="10241">0.013650000000012597</cx:pt>
          <cx:pt idx="10242">0.0092599999999833926</cx:pt>
          <cx:pt idx="10243">0.016990000000021155</cx:pt>
          <cx:pt idx="10244">0.013889999999975089</cx:pt>
          <cx:pt idx="10245">0.013200000000011869</cx:pt>
          <cx:pt idx="10246">0.01016000000001327</cx:pt>
          <cx:pt idx="10247">0.014579999999995152</cx:pt>
          <cx:pt idx="10248">0.015850000000000364</cx:pt>
          <cx:pt idx="10249">0.0065899999999885495</cx:pt>
          <cx:pt idx="10250">0.012339999999994689</cx:pt>
          <cx:pt idx="10251">0.015140000000002374</cx:pt>
          <cx:pt idx="10252">0.0077200000000061664</cx:pt>
          <cx:pt idx="10253">0.012069999999994252</cx:pt>
          <cx:pt idx="10254">0.010400000000004184</cx:pt>
          <cx:pt idx="10255">0.010040000000003602</cx:pt>
          <cx:pt idx="10256">0.0083699999999851116</cx:pt>
          <cx:pt idx="10257">0.0096300000000155705</cx:pt>
          <cx:pt idx="10258">0.013379999999983738</cx:pt>
          <cx:pt idx="10259">0.0064100000000166801</cx:pt>
          <cx:pt idx="10260">0.0075999999999964984</cx:pt>
          <cx:pt idx="10261">0.014870000000001937</cx:pt>
          <cx:pt idx="10262">0.010699999999985721</cx:pt>
          <cx:pt idx="10263">0.006170000000025766</cx:pt>
          <cx:pt idx="10264">0.014539999999982456</cx:pt>
          <cx:pt idx="10265">0.009540000000015425</cx:pt>
          <cx:pt idx="10266">0.0089699999999766078</cx:pt>
          <cx:pt idx="10267">0.012160000000022819</cx:pt>
          <cx:pt idx="10268">0.011589999999984002</cx:pt>
          <cx:pt idx="10269">0.011420000000015307</cx:pt>
          <cx:pt idx="10270">0.0055099999999868032</cx:pt>
          <cx:pt idx="10271">0.01541000000000281</cx:pt>
          <cx:pt idx="10272">0.0093799999999930606</cx:pt>
          <cx:pt idx="10273">0.007460000000008904</cx:pt>
          <cx:pt idx="10274">0.011230000000011842</cx:pt>
          <cx:pt idx="10275">0.013679999999993697</cx:pt>
          <cx:pt idx="10276">0.0068499999999858119</cx:pt>
          <cx:pt idx="10277">0.0097499999999968168</cx:pt>
          <cx:pt idx="10278">0.012400000000013733</cx:pt>
          <cx:pt idx="10279">0.011889999999993961</cx:pt>
          <cx:pt idx="10280">0.0081900000000132422</cx:pt>
          <cx:pt idx="10281">0.010349999999988313</cx:pt>
          <cx:pt idx="10282">0.011590000000012424</cx:pt>
          <cx:pt idx="10283">0.011199999999973898</cx:pt>
          <cx:pt idx="10284">0.0073100000000181353</cx:pt>
          <cx:pt idx="10285">0.016359999999991715</cx:pt>
          <cx:pt idx="10286">0.0071499999999957708</cx:pt>
          <cx:pt idx="10287">0.010220000000003893</cx:pt>
          <cx:pt idx="10288">0.01267000000001417</cx:pt>
          <cx:pt idx="10289">0.010549999999994952</cx:pt>
          <cx:pt idx="10290">0.010940000000005057</cx:pt>
          <cx:pt idx="10291">0.009770000000003165</cx:pt>
          <cx:pt idx="10292">0.012279999999975644</cx:pt>
          <cx:pt idx="10293">0.010280000000022937</cx:pt>
          <cx:pt idx="10294">0.007209999999986394</cx:pt>
          <cx:pt idx="10295">0.015230000000002519</cx:pt>
          <cx:pt idx="10296">0.011979999999994106</cx:pt>
          <cx:pt idx="10297">0.0085899999999980992</cx:pt>
          <cx:pt idx="10298">0.013170000000002346</cx:pt>
          <cx:pt idx="10299">0.011259999999992942</cx:pt>
          <cx:pt idx="10300">0.011870000000016034</cx:pt>
          <cx:pt idx="10301">0.011259999999992942</cx:pt>
          <cx:pt idx="10302">0.013409999999993261</cx:pt>
          <cx:pt idx="10303">0.012580000000014024</cx:pt>
          <cx:pt idx="10304">0.011110000000002174</cx:pt>
          <cx:pt idx="10305">0.008170000000006894</cx:pt>
          <cx:pt idx="10306">0.018029999999981783</cx:pt>
          <cx:pt idx="10307">0.0081399999999973716</cx:pt>
          <cx:pt idx="10308">0.013020000000011578</cx:pt>
          <cx:pt idx="10309">0.01421999999999457</cx:pt>
          <cx:pt idx="10310">0.0086699999999950705</cx:pt>
          <cx:pt idx="10311">0.010610000000013997</cx:pt>
          <cx:pt idx="10312">0.010729999999995243</cx:pt>
          <cx:pt idx="10313">0.011949999999984584</cx:pt>
          <cx:pt idx="10314">0.011410000000012133</cx:pt>
          <cx:pt idx="10315">0.0073299999999960619</cx:pt>
          <cx:pt idx="10316">0.015710000000012769</cx:pt>
          <cx:pt idx="10317">0.011120000000005348</cx:pt>
          <cx:pt idx="10318">0.0075999999999964984</cx:pt>
          <cx:pt idx="10319">0.015019999999992706</cx:pt>
          <cx:pt idx="10320">0.010369999999994661</cx:pt>
          <cx:pt idx="10321">0.0096800000000030195</cx:pt>
          <cx:pt idx="10322">0.014369999999985339</cx:pt>
          <cx:pt idx="10323">0.016300000000001091</cx:pt>
          <cx:pt idx="10324">0.0099800000000129785</cx:pt>
          <cx:pt idx="10325">0.01338000000001216</cx:pt>
          <cx:pt idx="10326">0.010109999999997399</cx:pt>
          <cx:pt idx="10327">0.018649999999979627</cx:pt>
          <cx:pt idx="10328">0.0084099999999978081</cx:pt>
          <cx:pt idx="10329">0.012780000000020664</cx:pt>
          <cx:pt idx="10330">0.016480000000001382</cx:pt>
          <cx:pt idx="10331">0.0083199999999976626</cx:pt>
          <cx:pt idx="10332">0.012370000000004211</cx:pt>
          <cx:pt idx="10333">0.01373999999998432</cx:pt>
          <cx:pt idx="10334">0.013020000000011578</cx:pt>
          <cx:pt idx="10335">0.0096299999999871488</cx:pt>
          <cx:pt idx="10336">0.0093500000000119599</cx:pt>
          <cx:pt idx="10337">0.016689999999982774</cx:pt>
          <cx:pt idx="10338">0.011210000000005493</cx:pt>
          <cx:pt idx="10339">0.0072399999999959164</cx:pt>
          <cx:pt idx="10340">0.018060000000019727</cx:pt>
          <cx:pt idx="10341">0.010549999999994952</cx:pt>
          <cx:pt idx="10342">0.0087599999999952161</cx:pt>
          <cx:pt idx="10343">0.012879999999995562</cx:pt>
          <cx:pt idx="10344">0.017009999999999081</cx:pt>
          <cx:pt idx="10345">0.0095100000000059026</cx:pt>
          <cx:pt idx="10346">0.01186000000001286</cx:pt>
          <cx:pt idx="10347">0.011389999999977363</cx:pt>
          <cx:pt idx="10348">0.015290000000021564</cx:pt>
          <cx:pt idx="10349">0.0068499999999858119</cx:pt>
          <cx:pt idx="10350">0.01219000000000392</cx:pt>
          <cx:pt idx="10351">0.014600000000001501</cx:pt>
          <cx:pt idx="10352">0.0067999999999983629</cx:pt>
          <cx:pt idx="10353">0.013110000000011723</cx:pt>
          <cx:pt idx="10354">0.012759999999985894</cx:pt>
          <cx:pt idx="10355">0.011410000000012133</cx:pt>
          <cx:pt idx="10356">0.012779999999992242</cx:pt>
          <cx:pt idx="10357">0.0096299999999871488</cx:pt>
          <cx:pt idx="10358">0.014250000000004093</cx:pt>
          <cx:pt idx="10359">0.011050000000011551</cx:pt>
          <cx:pt idx="10360">0.0073299999999960619</cx:pt>
          <cx:pt idx="10361">0.018480000000010932</cx:pt>
          <cx:pt idx="10362">0.0099599999999782085</cx:pt>
          <cx:pt idx="10363">0.0085500000000138243</cx:pt>
          <cx:pt idx="10364">0.014160000000003947</cx:pt>
          <cx:pt idx="10365">0.011020000000002028</cx:pt>
          <cx:pt idx="10366">0.0061099999999782995</cx:pt>
          <cx:pt idx="10367">0.010370000000023083</cx:pt>
          <cx:pt idx="10368">0.0090899999999862757</cx:pt>
          <cx:pt idx="10369">0.012609999999995125</cx:pt>
          <cx:pt idx="10370">0.0066700000000139426</cx:pt>
          <cx:pt idx="10371">0.009869999999978063</cx:pt>
          <cx:pt idx="10372">0.011830000000003338</cx:pt>
          <cx:pt idx="10373">0.012100000000003774</cx:pt>
          <cx:pt idx="10374">0.0090000000000145519</cx:pt>
          <cx:pt idx="10375">0.01373999999998432</cx:pt>
          <cx:pt idx="10376">0.009890000000012833</cx:pt>
          <cx:pt idx="10377">0.0093899999999962347</cx:pt>
          <cx:pt idx="10378">0.013200000000011869</cx:pt>
          <cx:pt idx="10379">0.0079899999999781812</cx:pt>
          <cx:pt idx="10380">0.015590000000003101</cx:pt>
          <cx:pt idx="10381">0.0087900000000047385</cx:pt>
          <cx:pt idx="10382">0.0087599999999952161</cx:pt>
          <cx:pt idx="10383">0.015379999999993288</cx:pt>
          <cx:pt idx="10384">0.011090000000024247</cx:pt>
          <cx:pt idx="10385">0.0065499999999758529</cx:pt>
          <cx:pt idx="10386">0.016420000000010759</cx:pt>
          <cx:pt idx="10387">0.010610000000013997</cx:pt>
          <cx:pt idx="10388">0.010489999999975907</cx:pt>
          <cx:pt idx="10389">0.015050000000002228</cx:pt>
          <cx:pt idx="10390">0.0094200000000057571</cx:pt>
          <cx:pt idx="10391">0.014039999999994279</cx:pt>
          <cx:pt idx="10392">0.0071499999999957708</cx:pt>
          <cx:pt idx="10393">0.01812000000001035</cx:pt>
          <cx:pt idx="10394">0.014990000000011605</cx:pt>
          <cx:pt idx="10395">0.007689999999996644</cx:pt>
          <cx:pt idx="10396">0.016269999999991569</cx:pt>
          <cx:pt idx="10397">0.011420000000015307</cx:pt>
          <cx:pt idx="10398">0.010489999999975907</cx:pt>
          <cx:pt idx="10399">0.011260000000021364</cx:pt>
          <cx:pt idx="10400">0.01084999999997649</cx:pt>
          <cx:pt idx="10401">0.013890000000003511</cx:pt>
          <cx:pt idx="10402">0.011020000000002028</cx:pt>
          <cx:pt idx="10403">0.011089999999995825</cx:pt>
          <cx:pt idx="10404">0.015350000000012187</cx:pt>
          <cx:pt idx="10405">0.01419000000001347</cx:pt>
          <cx:pt idx="10406">0.0079499999999939064</cx:pt>
          <cx:pt idx="10407">0.019080000000002428</cx:pt>
          <cx:pt idx="10408">0.0087599999999952161</cx:pt>
          <cx:pt idx="10409">0.013350000000002638</cx:pt>
          <cx:pt idx="10410">0.01677999999998292</cx:pt>
          <cx:pt idx="10411">0.010820000000023811</cx:pt>
          <cx:pt idx="10412">0.012659999999982574</cx:pt>
          <cx:pt idx="10413">0.010819999999995389</cx:pt>
          <cx:pt idx="10414">0.014280000000013615</cx:pt>
          <cx:pt idx="10415">0.015549999999990405</cx:pt>
          <cx:pt idx="10416">0.0097800000000063392</cx:pt>
          <cx:pt idx="10417">0.016150000000010323</cx:pt>
          <cx:pt idx="10418">0.011239999999986594</cx:pt>
          <cx:pt idx="10419">0.0071800000000052933</cx:pt>
          <cx:pt idx="10420">0.013589999999993552</cx:pt>
          <cx:pt idx="10421">0.010909999999995534</cx:pt>
          <cx:pt idx="10422">0.011799999999993815</cx:pt>
          <cx:pt idx="10423">0.011260000000021364</cx:pt>
          <cx:pt idx="10424">0.011569999999977654</cx:pt>
          <cx:pt idx="10425">0.014000000000010004</cx:pt>
          <cx:pt idx="10426">0.011510000000015452</cx:pt>
          <cx:pt idx="10427">0.0091799999999864212</cx:pt>
          <cx:pt idx="10428">0.015109999999992851</cx:pt>
          <cx:pt idx="10429">0.0093500000000119599</cx:pt>
          <cx:pt idx="10430">0.011149999999986449</cx:pt>
          <cx:pt idx="10431">0.013080000000002201</cx:pt>
          <cx:pt idx="10432">0.0084700000000168529</cx:pt>
          <cx:pt idx="10433">0.014659999999992124</cx:pt>
          <cx:pt idx="10434">0.010549999999994952</cx:pt>
          <cx:pt idx="10435">0.011650000000003047</cx:pt>
          <cx:pt idx="10436">0.011539999999996553</cx:pt>
          <cx:pt idx="10437">0.0092099999999959437</cx:pt>
          <cx:pt idx="10438">0.012330000000019936</cx:pt>
          <cx:pt idx="10439">0.007869999999996935</cx:pt>
          <cx:pt idx="10440">0.0092099999999959437</cx:pt>
          <cx:pt idx="10441">0.013289999999983593</cx:pt>
          <cx:pt idx="10442">0.0082900000000165619</cx:pt>
          <cx:pt idx="10443">0.0081600000000037198</cx:pt>
          <cx:pt idx="10444">0.011390000000005784</cx:pt>
          <cx:pt idx="10445">0.0067899999999951888</cx:pt>
          <cx:pt idx="10446">0.0098399999999969623</cx:pt>
          <cx:pt idx="10447">0.012929999999983011</cx:pt>
          <cx:pt idx="10448">0.0082299999999975171</cx:pt>
          <cx:pt idx="10449">0.012300000000010414</cx:pt>
          <cx:pt idx="10450">0.0088900000000080581</cx:pt>
          <cx:pt idx="10451">0.0078599999999937609</cx:pt>
          <cx:pt idx="10452">0.014430000000004384</cx:pt>
          <cx:pt idx="10453">0.0078100000000063119</cx:pt>
          <cx:pt idx="10454">0.010779999999982692</cx:pt>
          <cx:pt idx="10455">0.01028999999999769</cx:pt>
          <cx:pt idx="10456">0.0095300000000122509</cx:pt>
          <cx:pt idx="10457">0.010369999999994661</cx:pt>
          <cx:pt idx="10458">0.0092700000000149885</cx:pt>
          <cx:pt idx="10459">0.010079999999987876</cx:pt>
          <cx:pt idx="10460">0.011200000000002319</cx:pt>
          <cx:pt idx="10461">0.0062299999999879674</cx:pt>
          <cx:pt idx="10462">0.013470000000012305</cx:pt>
          <cx:pt idx="10463">0.011560000000002901</cx:pt>
          <cx:pt idx="10464">0.0063800000000071577</cx:pt>
          <cx:pt idx="10465">0.012339999999994689</cx:pt>
          <cx:pt idx="10466">0.011239999999986594</cx:pt>
          <cx:pt idx="10467">0.0076799999999934698</cx:pt>
          <cx:pt idx="10468">0.015140000000002374</cx:pt>
          <cx:pt idx="10469">0.0089200000000175805</cx:pt>
          <cx:pt idx="10470">0.0091400000000021464</cx:pt>
          <cx:pt idx="10471">0.011569999999977654</cx:pt>
          <cx:pt idx="10472">0.0091200000000242198</cx:pt>
          <cx:pt idx="10473">0.0089399999999955071</cx:pt>
          <cx:pt idx="10474">0.00092000000000780346</cx:pt>
          <cx:pt idx="10475">0.0019700000000000273</cx:pt>
          <cx:pt idx="10476">0.0038699999999778356</cx:pt>
          <cx:pt idx="10477">0</cx:pt>
          <cx:pt idx="10478">0.00054000000000087311</cx:pt>
          <cx:pt idx="10479">0.0039900000000159253</cx:pt>
          <cx:pt idx="10480">0</cx:pt>
          <cx:pt idx="10481">0.0023899999999912325</cx:pt>
          <cx:pt idx="10482">0</cx:pt>
          <cx:pt idx="10483">0</cx:pt>
          <cx:pt idx="10484">0.0034499999999866304</cx:pt>
          <cx:pt idx="10485">0</cx:pt>
          <cx:pt idx="10486">0.0014600000000086766</cx:pt>
          <cx:pt idx="10487">0.00063000000000101863</cx:pt>
          <cx:pt idx="10488">0</cx:pt>
          <cx:pt idx="10489">0.0027400000000170621</cx:pt>
          <cx:pt idx="10490">0</cx:pt>
          <cx:pt idx="10491">0</cx:pt>
          <cx:pt idx="10492">0.0030699999999797001</cx:pt>
          <cx:pt idx="10493">0</cx:pt>
          <cx:pt idx="10494">0.0026799999999980173</cx:pt>
          <cx:pt idx="10495">0.0072800000000086129</cx:pt>
          <cx:pt idx="10496">0.0084899999999947795</cx:pt>
          <cx:pt idx="10497">0.0096599999999966712</cx:pt>
          <cx:pt idx="10498">0.009410000000002583</cx:pt>
          <cx:pt idx="10499">0.0059899999999970532</cx:pt>
          <cx:pt idx="10500">0.012699999999995271</cx:pt>
          <cx:pt idx="10501">0.0039900000000159253</cx:pt>
          <cx:pt idx="10502">0.012100000000003774</cx:pt>
          <cx:pt idx="10503">0.0066500000000075943</cx:pt>
          <cx:pt idx="10504">0.0026799999999980173</cx:pt>
          <cx:pt idx="10505">0.013799999999974943</cx:pt>
          <cx:pt idx="10506">0.0077200000000061664</cx:pt>
          <cx:pt idx="10507">0.0047700000000077125</cx:pt>
          <cx:pt idx="10508">0.010729999999995243</cx:pt>
          <cx:pt idx="10509">0.0062499999999943157</cx:pt>
          <cx:pt idx="10510">0.010610000000013997</cx:pt>
          <cx:pt idx="10511">0.0064700000000073032</cx:pt>
          <cx:pt idx="10512">0.0070599999999956253</cx:pt>
          <cx:pt idx="10513">0.010429999999985284</cx:pt>
          <cx:pt idx="10514">0.0035799999999994725</cx:pt>
          <cx:pt idx="10515">0.008049999999997226</cx:pt>
          <cx:pt idx="10516">0.0090000000000145519</cx:pt>
          <cx:pt idx="10517">0.0040500000000065484</cx:pt>
          <cx:pt idx="10518">0.0075999999999964984</cx:pt>
          <cx:pt idx="10519">0.010009999999994079</cx:pt>
          <cx:pt idx="10520">0.0042400000000100135</cx:pt>
          <cx:pt idx="10521">0.011499999999983856</cx:pt>
          <cx:pt idx="10522">0.0062000000000068667</cx:pt>
          <cx:pt idx="10523">0.0092999999999960892</cx:pt>
          <cx:pt idx="10524">0.0070300000000145246</cx:pt>
          <cx:pt idx="10525">0.0089399999999955071</cx:pt>
          <cx:pt idx="10526">0.0069699999999954798</cx:pt>
          <cx:pt idx="10527">0.0098099999999874399</cx:pt>
          <cx:pt idx="10528">0.0052400000000147884</cx:pt>
          <cx:pt idx="10529">0.011300000000005639</cx:pt>
          <cx:pt idx="10530">0.0032199999999988904</cx:pt>
          <cx:pt idx="10531">0.0079299999999875581</cx:pt>
          <cx:pt idx="10532">0.009289999999992915</cx:pt>
          <cx:pt idx="10533">0.0018200000000092587</cx:pt>
          <cx:pt idx="10534">0.0090299999999956526</cx:pt>
          <cx:pt idx="10535">0.0061400000000162436</cx:pt>
          <cx:pt idx="10536">0.0031599999999798456</cx:pt>
          <cx:pt idx="10537">0.008049999999997226</cx:pt>
          <cx:pt idx="10538">0.0039900000000159253</cx:pt>
          <cx:pt idx="10539">0.0058699999999873853</cx:pt>
          <cx:pt idx="10540">0.0050999999999987722</cx:pt>
          <cx:pt idx="10541">0.0022299999999972897</cx:pt>
          <cx:pt idx="10542">0.0078100000000063119</cx:pt>
          <cx:pt idx="10543">0.0018200000000092587</cx:pt>
          <cx:pt idx="10544">0.0020600000000001728</cx:pt>
          <cx:pt idx="10545">0.0055700000000058481</cx:pt>
          <cx:pt idx="10546">0.0019399999999905049</cx:pt>
          <cx:pt idx="10547">0.0021399999999971442</cx:pt>
          <cx:pt idx="10548">0.0058400000000062846</cx:pt>
          <cx:pt idx="10549">0</cx:pt>
          <cx:pt idx="10550">0.0046199999999885222</cx:pt>
          <cx:pt idx="10551">0.0022700000000099863</cx:pt>
          <cx:pt idx="10552">0.0014299999999991542</cx:pt>
          <cx:pt idx="10553">0.005210000000005266</cx:pt>
          <cx:pt idx="10554">0.00020999999998139174</cx:pt>
          <cx:pt idx="10555">0.0045900000000074215</cx:pt>
          <cx:pt idx="10556">0.0029499999999984539</cx:pt>
          <cx:pt idx="10557">0</cx:pt>
          <cx:pt idx="10558">0.0056000000000153705</cx:pt>
          <cx:pt idx="10559">0.0025100000000009004</cx:pt>
          <cx:pt idx="10560">0</cx:pt>
          <cx:pt idx="10561">0.0073599999999771626</cx:pt>
          <cx:pt idx="10562">0</cx:pt>
          <cx:pt idx="10563">0.0028000000000076852</cx:pt>
          <cx:pt idx="10564">0.0030100000000174987</cx:pt>
          <cx:pt idx="10565">0</cx:pt>
          <cx:pt idx="10566">0.0040799999999876491</cx:pt>
          <cx:pt idx="10567">0.0013700000000085311</cx:pt>
          <cx:pt idx="10568">0</cx:pt>
          <cx:pt idx="10569">0.0059399999999811826</cx:pt>
          <cx:pt idx="10570">0.00032000000001630724</cx:pt>
          <cx:pt idx="10571">0.0018199999999808369</cx:pt>
          <cx:pt idx="10572">0.0043200000000069849</cx:pt>
          <cx:pt idx="10573">0.0016400000000089676</cx:pt>
          <cx:pt idx="10574">0.0035200000000088494</cx:pt>
          <cx:pt idx="10575">0.0018799999999998818</cx:pt>
          <cx:pt idx="10576">0.0024699999999882039</cx:pt>
          <cx:pt idx="10577">0.003489999999999327</cx:pt>
          <cx:pt idx="10578">0</cx:pt>
          <cx:pt idx="10579">0.0045299999999883767</cx:pt>
          <cx:pt idx="10580">0.0045900000000074215</cx:pt>
          <cx:pt idx="10581">0.0015800000000183445</cx:pt>
          <cx:pt idx="10582">0.0063999999999850843</cx:pt>
          <cx:pt idx="10583">0.0019399999999905049</cx:pt>
          <cx:pt idx="10584">0.0013700000000085311</cx:pt>
          <cx:pt idx="10585">0.0063499999999976353</cx:pt>
          <cx:pt idx="10586">0.0033700000000180808</cx:pt>
          <cx:pt idx="10587">0.0032099999999957163</cx:pt>
          <cx:pt idx="10588">0.0050999999999987722</cx:pt>
          <cx:pt idx="10589">0.0020899999999812735</cx:pt>
          <cx:pt idx="10590">0.0054500000000246018</cx:pt>
          <cx:pt idx="10591">0.0057499999999777174</cx:pt>
          <cx:pt idx="10592">0.0035799999999994725</cx:pt>
          <cx:pt idx="10593">0.0064399999999977808</cx:pt>
          <cx:pt idx="10594">0.0034200000000055297</cx:pt>
          <cx:pt idx="10595">0.0071000000000083219</cx:pt>
          <cx:pt idx="10596">0.0034200000000055297</cx:pt>
          <cx:pt idx="10597">0.0037599999999997635</cx:pt>
          <cx:pt idx="10598">0.0055999999999869488</cx:pt>
          <cx:pt idx="10599">0.0063200000000165346</cx:pt>
          <cx:pt idx="10600">0.003899999999987358</cx:pt>
          <cx:pt idx="10601">0.0089700000000050295</cx:pt>
          <cx:pt idx="10602">0.0029800000000079763</cx:pt>
          <cx:pt idx="10603">0.006199999999978445</cx:pt>
          <cx:pt idx="10604">0.0068600000000174077</cx:pt>
          <cx:pt idx="10605">0.0059899999999970532</cx:pt>
          <cx:pt idx="10606">0.0042899999999974625</cx:pt>
          <cx:pt idx="10607">0.0092699999999865668</cx:pt>
          <cx:pt idx="10608">0.004980000000017526</cx:pt>
          <cx:pt idx="10609">0.0082500000000038654</cx:pt>
          <cx:pt idx="10610">0.0050999999999987722</cx:pt>
          <cx:pt idx="10611">0.007919999999984384</cx:pt>
          <cx:pt idx="10612">0.0078100000000063119</cx:pt>
          <cx:pt idx="10613">0.0050999999999987722</cx:pt>
          <cx:pt idx="10614">0.0088200000000142609</cx:pt>
          <cx:pt idx="10615">0.0067399999999793181</cx:pt>
          <cx:pt idx="10616">0.0050600000000144973</cx:pt>
          <cx:pt idx="10617">0.010130000000003747</cx:pt>
          <cx:pt idx="10618">0.007339999999999236</cx:pt>
          <cx:pt idx="10619">0.0061099999999782995</cx:pt>
          <cx:pt idx="10620">0.0092600000000118143</cx:pt>
          <cx:pt idx="10621">0.0075999999999964984</cx:pt>
          <cx:pt idx="10622">0.0095699999999965257</cx:pt>
          <cx:pt idx="10623">0.0063499999999976353</cx:pt>
          <cx:pt idx="10624">0.0068200000000047112</cx:pt>
          <cx:pt idx="10625">0.010400000000004184</cx:pt>
          <cx:pt idx="10626">0.0078400000000158343</cx:pt>
          <cx:pt idx="10627">0.0049499999999795818</cx:pt>
          <cx:pt idx="10628">0.009360000000015134</cx:pt>
          <cx:pt idx="10629">0.0058999999999969077</cx:pt>
          <cx:pt idx="10630">0.0084300000000041564</cx:pt>
          <cx:pt idx="10631">0.0080199999999877036</cx:pt>
          <cx:pt idx="10632">0.0059600000000159525</cx:pt>
          <cx:pt idx="10633">0.010669999999976199</cx:pt>
          <cx:pt idx="10634">0.0043200000000069849</cx:pt>
          <cx:pt idx="10635">0.0079599999999970805</cx:pt>
          <cx:pt idx="10636">0.010220000000003893</cx:pt>
          <cx:pt idx="10637">0.0041700000000162163</cx:pt>
          <cx:pt idx="10638">0.010249999999984993</cx:pt>
          <cx:pt idx="10639">0.0060200000000065756</cx:pt>
          <cx:pt idx="10640">0.0057299999999997908</cx:pt>
          <cx:pt idx="10641">0.010609999999985575</cx:pt>
          <cx:pt idx="10642">0.0051799999999957436</cx:pt>
          <cx:pt idx="10643">0.0067700000000172622</cx:pt>
          <cx:pt idx="10644">0.0070299999999861029</cx:pt>
          <cx:pt idx="10645">0.0085200000000043019</cx:pt>
          <cx:pt idx="10646">0.0067400000000077398</cx:pt>
          <cx:pt idx="10647">0.0081899999999848205</cx:pt>
          <cx:pt idx="10648">0.0055800000000090222</cx:pt>
          <cx:pt idx="10649">0.011410000000012133</cx:pt>
          <cx:pt idx="10650">0.0068299999999794636</cx:pt>
          <cx:pt idx="10651">0.0067600000000140881</cx:pt>
          <cx:pt idx="10652">0.011359999999996262</cx:pt>
          <cx:pt idx="10653">0.0078599999999937609</cx:pt>
          <cx:pt idx="10654">0.0070699999999987995</cx:pt>
          <cx:pt idx="10655">0.0084300000000041564</cx:pt>
          <cx:pt idx="10656">0.0073000000000149612</cx:pt>
          <cx:pt idx="10657">0.0094199999999773354</cx:pt>
          <cx:pt idx="10658">0.0066800000000171167</cx:pt>
          <cx:pt idx="10659">0.0072700000000054388</cx:pt>
          <cx:pt idx="10660">0.010850000000004911</cx:pt>
          <cx:pt idx="10661">0.0048799999999857846</cx:pt>
          <cx:pt idx="10662">0.010169999999988022</cx:pt>
          <cx:pt idx="10663">0.0078900000000032833</cx:pt>
          <cx:pt idx="10664">0.0056100000000185446</cx:pt>
          <cx:pt idx="10665">0.0099500000000034561</cx:pt>
          <cx:pt idx="10666">0.010429999999985284</cx:pt>
          <cx:pt idx="10667">0.0042899999999974625</cx:pt>
          <cx:pt idx="10668">0.0092099999999959437</cx:pt>
          <cx:pt idx="10669">0.0075999999999964984</cx:pt>
          <cx:pt idx="10670">0.008350000000007185</cx:pt>
          <cx:pt idx="10671">0.0096200000000123964</cx:pt>
          <cx:pt idx="10672">0.0068299999999794636</cx:pt>
          <cx:pt idx="10673">0.010280000000022937</cx:pt>
          <cx:pt idx="10674">0.0076599999999871216</cx:pt>
          <cx:pt idx="10675">0.0065500000000042746</cx:pt>
          <cx:pt idx="10676">0.011390000000005784</cx:pt>
          <cx:pt idx="10677">0.0047099999999886677</cx:pt>
          <cx:pt idx="10678">0.0081900000000132422</cx:pt>
          <cx:pt idx="10679">0.011209999999977072</cx:pt>
          <cx:pt idx="10680">0.0044100000000071304</cx:pt>
          <cx:pt idx="10681">0.011060000000014725</cx:pt>
          <cx:pt idx="10682">0.0074199999999962074</cx:pt>
          <cx:pt idx="10683">0.0058400000000062846</cx:pt>
          <cx:pt idx="10684">0.0099199999999939337</cx:pt>
          <cx:pt idx="10685">0.0077499999999872671</cx:pt>
          <cx:pt idx="10686">0.0082900000000165619</cx:pt>
          <cx:pt idx="10687">0.0097099999999841202</cx:pt>
          <cx:pt idx="10688">0.0061100000000067212</cx:pt>
          <cx:pt idx="10689">0.0095399999999870033</cx:pt>
          <cx:pt idx="10690">0.0077200000000061664</cx:pt>
          <cx:pt idx="10691">0.0071800000000052933</cx:pt>
          <cx:pt idx="10692">0.011470000000002756</cx:pt>
          <cx:pt idx="10693">0.0055800000000090222</cx:pt>
          <cx:pt idx="10694">0.010609999999985575</cx:pt>
          <cx:pt idx="10695">0.0086400000000139698</cx:pt>
          <cx:pt idx="10696">0.0052099999999768443</cx:pt>
          <cx:pt idx="10697">0.011030000000005202</cx:pt>
          <cx:pt idx="10698">0.0085500000000138243</cx:pt>
          <cx:pt idx="10699">0.0071299999999894226</cx:pt>
          <cx:pt idx="10700">0.010430000000013706</cx:pt>
          <cx:pt idx="10701">0.0095599999999933516</cx:pt>
          <cx:pt idx="10702">0.0084400000000073305</cx:pt>
          <cx:pt idx="10703">0.010159999999984848</cx:pt>
          <cx:pt idx="10704">0.0081100000000162709</cx:pt>
          <cx:pt idx="10705">0.0097399999999936426</cx:pt>
          <cx:pt idx="10706">0.0099600000000066302</cx:pt>
          <cx:pt idx="10707">0.0048199999999951615</cx:pt>
          <cx:pt idx="10708">0.013829999999984466</cx:pt>
          <cx:pt idx="10709">0.0043500000000165073</cx:pt>
          <cx:pt idx="10710">0.008170000000006894</cx:pt>
          <cx:pt idx="10711">0.011859999999984439</cx:pt>
          <cx:pt idx="10712">0.0042599999999879401</cx:pt>
          <cx:pt idx="10713">0.0095700000000249474</cx:pt>
          <cx:pt idx="10714">0.0072699999999770171</cx:pt>
          <cx:pt idx="10715">0.0065000000000168257</cx:pt>
          <cx:pt idx="10716">0.0094699999999932061</cx:pt>
          <cx:pt idx="10717">0.0071900000000084674</cx:pt>
          <cx:pt idx="10718">0.0074799999999868305</cx:pt>
          <cx:pt idx="10719">0.0059600000000159525</cx:pt>
          <cx:pt idx="10720">0.0075099999999963529</cx:pt>
          <cx:pt idx="10721">0.0092400000000054661</cx:pt>
          <cx:pt idx="10722">0.0055399999999963256</cx:pt>
          <cx:pt idx="10723">0.0055399999999963256</cx:pt>
          <cx:pt idx="10724">0.0090299999999956526</cx:pt>
          <cx:pt idx="10725">0.0059599999999875308</cx:pt>
          <cx:pt idx="10726">0.0056399999999996453</cx:pt>
          <cx:pt idx="10727">0.0095600000000217733</cx:pt>
          <cx:pt idx="10728">0.0047399999999981901</cx:pt>
          <cx:pt idx="10729">0.010009999999994079</cx:pt>
          <cx:pt idx="10730">0.0058199999999999363</cx:pt>
          <cx:pt idx="10731">0.0056299999999964712</cx:pt>
          <cx:pt idx="10732">0.0096000000000060481</cx:pt>
          <cx:pt idx="10733">0.0052699999999958891</cx:pt>
          <cx:pt idx="10734">0.006679999999988695</cx:pt>
          <cx:pt idx="10735">0.0080700000000035743</cx:pt>
          <cx:pt idx="10736">0.0033700000000180808</cx:pt>
          <cx:pt idx="10737">0.0091499999999768988</cx:pt>
          <cx:pt idx="10738">0.0059300000000064301</cx:pt>
          <cx:pt idx="10739">0.0044100000000071304</cx:pt>
          <cx:pt idx="10740">0.0095100000000059026</cx:pt>
          <cx:pt idx="10741">0.004379999999997608</cx:pt>
          <cx:pt idx="10742">0.0069699999999954798</cx:pt>
          <cx:pt idx="10743">0.0083199999999976626</cx:pt>
          <cx:pt idx="10744">0.005390000000005557</cx:pt>
          <cx:pt idx="10745">0.0083799999999882857</cx:pt>
          <cx:pt idx="10746">0.0081300000000226191</cx:pt>
          <cx:pt idx="10747">0.0014899999999897773</cx:pt>
          <cx:pt idx="10748">0.013469999999983884</cx:pt>
          <cx:pt idx="10749">0.0034600000000182263</cx:pt>
          <cx:pt idx="10750">0.0061100000000067212</cx:pt>
          <cx:pt idx="10751">0.0084599999999852571</cx:pt>
          <cx:pt idx="10752">0.0036100000000089949</cx:pt>
          <cx:pt idx="10753">0.0082199999999943429</cx:pt>
          <cx:pt idx="10754">0.0050999999999987722</cx:pt>
          <cx:pt idx="10755">0.0054000000000087311</cx:pt>
          <cx:pt idx="10756">0.0077699999999936153</cx:pt>
          <cx:pt idx="10757">0.0032799999999895135</cx:pt>
          <cx:pt idx="10758">0.0088499999999953616</cx:pt>
          <cx:pt idx="10759">0.0061400000000162436</cx:pt>
          <cx:pt idx="10760">0.0037599999999997635</cx:pt>
          <cx:pt idx="10761">0.01067000000000462</cx:pt>
          <cx:pt idx="10762">0.005089999999995598</cx:pt>
          <cx:pt idx="10763">0.0054299999999898318</cx:pt>
          <cx:pt idx="10764">0.0074199999999962074</cx:pt>
          <cx:pt idx="10765">0.0073900000000151067</cx:pt>
          <cx:pt idx="10766">0.0048899999999889587</cx:pt>
          <cx:pt idx="10767">0.0073299999999960619</cx:pt>
          <cx:pt idx="10768">0.0051500000000146429</cx:pt>
          <cx:pt idx="10769">0.0093899999999962347</cx:pt>
          <cx:pt idx="10770">0.0028900000000078307</cx:pt>
          <cx:pt idx="10771">0.0046499999999980446</cx:pt>
          <cx:pt idx="10772">0.0091799999999864212</cx:pt>
          <cx:pt idx="10773">0.0037000000000091404</cx:pt>
          <cx:pt idx="10774">0.0054800000000057025</cx:pt>
          <cx:pt idx="10775">0.0071800000000052933</cx:pt>
          <cx:pt idx="10776">0.0012799999999799638</cx:pt>
          <cx:pt idx="10777">0.008350000000007185</cx:pt>
          <cx:pt idx="10778">0.0062900000000070122</cx:pt>
          <cx:pt idx="10779">0.0028299999999887859</cx:pt>
          <cx:pt idx="10780">0.0072399999999959164</cx:pt>
          <cx:pt idx="10781">0.0032800000000179352</cx:pt>
          <cx:pt idx="10782">0.0075999999999964984</cx:pt>
          <cx:pt idx="10783">0.004680000000007567</cx:pt>
          <cx:pt idx="10784">0.0030699999999797001</cx:pt>
          <cx:pt idx="10785">0.0071200000000146701</cx:pt>
          <cx:pt idx="10786">0.0045599999999978991</cx:pt>
          <cx:pt idx="10787">0.0027699999999981628</cx:pt>
          <cx:pt idx="10788">0.0089700000000050295</cx:pt>
          <cx:pt idx="10789">0.0023799999999880583</cx:pt>
          <cx:pt idx="10790">0.0040600000000097225</cx:pt>
          <cx:pt idx="10791">0.0079499999999939064</cx:pt>
          <cx:pt idx="10792">0.0033400000000085583</cx:pt>
          <cx:pt idx="10793">0.0058699999999873853</cx:pt>
          <cx:pt idx="10794">0.0051300000000082946</cx:pt>
          <cx:pt idx="10795">0.004860000000007858</cx:pt>
          <cx:pt idx="10796">0.0056299999999964712</cx:pt>
          <cx:pt idx="10797">0.0043199999999785632</cx:pt>
          <cx:pt idx="10798">0.0066500000000075943</cx:pt>
          <cx:pt idx="10799">0.0067899999999951888</cx:pt>
          <cx:pt idx="10800">0.0013700000000085311</cx:pt>
          <cx:pt idx="10801">0.0078100000000063119</cx:pt>
          <cx:pt idx="10802">0.0052799999999990632</cx:pt>
          <cx:pt idx="10803">0.0036000000000058208</cx:pt>
          <cx:pt idx="10804">0.0075399999999774536</cx:pt>
          <cx:pt idx="10805">0.0059600000000159525</cx:pt>
          <cx:pt idx="10806">0.0038199999999903866</cx:pt>
          <cx:pt idx="10807">0.0091500000000053205</cx:pt>
          <cx:pt idx="10808">0.0020800000000065211</cx:pt>
          <cx:pt idx="10809">0.0086200000000076216</cx:pt>
          <cx:pt idx="10810">0.0051199999999766987</cx:pt>
          <cx:pt idx="10811">0.0061400000000162436</cx:pt>
          <cx:pt idx="10812">0.0076599999999871216</cx:pt>
          <cx:pt idx="10813">0.0051899999999989177</cx:pt>
          <cx:pt idx="10814">0.0049999999999954525</cx:pt>
          <cx:pt idx="10815">0.0096300000000155705</cx:pt>
          <cx:pt idx="10816">0.0032199999999988904</cx:pt>
          <cx:pt idx="10817">0.007689999999996644</cx:pt>
          <cx:pt idx="10818">0.006400000000013506</cx:pt>
          <cx:pt idx="10819">0.0025100000000009004</cx:pt>
          <cx:pt idx="10820">0.0091499999999768988</cx:pt>
          <cx:pt idx="10821">0.0059300000000064301</cx:pt>
          <cx:pt idx="10822">0.005870000000015807</cx:pt>
          <cx:pt idx="10823">0.0090299999999956526</cx:pt>
          <cx:pt idx="10824">0.0035199999999804277</cx:pt>
          <cx:pt idx="10825">0.009060000000005175</cx:pt>
          <cx:pt idx="10826">0.0075099999999963529</cx:pt>
          <cx:pt idx="10827">0.0034800000000245745</cx:pt>
          <cx:pt idx="10828">0.011769999999984293</cx:pt>
          <cx:pt idx="10829">0.0045900000000074215</cx:pt>
          <cx:pt idx="10830">0.0039999999999906777</cx:pt>
          <cx:pt idx="10831">0.01138000000000261</cx:pt>
          <cx:pt idx="10832">0.0031299999999987449</cx:pt>
          <cx:pt idx="10833">0.0078400000000158343</cx:pt>
          <cx:pt idx="10834">0.0054199999999866577</cx:pt>
          <cx:pt idx="10835">0.0072999999999865395</cx:pt>
          <cx:pt idx="10836">0.0086200000000076216</cx:pt>
          <cx:pt idx="10837">0.0060799999999971988</cx:pt>
          <cx:pt idx="10838">0.0056600000000059936</cx:pt>
          <cx:pt idx="10839">0.010310000000004038</cx:pt>
          <cx:pt idx="10840">0.003009999999989077</cx:pt>
          <cx:pt idx="10841">0.0085200000000043019</cx:pt>
          <cx:pt idx="10842">0.0069799999999986539</cx:pt>
          <cx:pt idx="10843">0.0045599999999978991</cx:pt>
          <cx:pt idx="10844">0.0099500000000034561</cx:pt>
          <cx:pt idx="10845">0.0053699999999992087</cx:pt>
          <cx:pt idx="10846">0.0050300000000049749</cx:pt>
          <cx:pt idx="10847">0.0095100000000059026</cx:pt>
          <cx:pt idx="10848">0.004379999999997608</cx:pt>
          <cx:pt idx="10849">0.0093300000000056116</cx:pt>
          <cx:pt idx="10850">0.0058999999999969077</cx:pt>
          <cx:pt idx="10851">0.0038700000000062573</cx:pt>
          <cx:pt idx="10852">0.010379999999997835</cx:pt>
          <cx:pt idx="10853">0.0051499999999862212</cx:pt>
          <cx:pt idx="10854">0.0049500000000080036</cx:pt>
          <cx:pt idx="10855">0.0084300000000041564</cx:pt>
          <cx:pt idx="10856">0.0033999999999991815</cx:pt>
          <cx:pt idx="10857">0.0072700000000054388</cx:pt>
          <cx:pt idx="10858">0.0061399999999878219</cx:pt>
          <cx:pt idx="10859">0.0023300000000006094</cx:pt>
          <cx:pt idx="10860">0.0098600000000033106</cx:pt>
          <cx:pt idx="10861">0.0033400000000085583</cx:pt>
          <cx:pt idx="10862">0.0055699999999774263</cx:pt>
          <cx:pt idx="10863">0.0071200000000146701</cx:pt>
          <cx:pt idx="10864">0.0045900000000074215</cx:pt>
          <cx:pt idx="10865">0.0059599999999875308</cx:pt>
          <cx:pt idx="10866">0.0066199999999980719</cx:pt>
          <cx:pt idx="10867">0.0032799999999895135</cx:pt>
          <cx:pt idx="10868">0.0099800000000129785</cx:pt>
          <cx:pt idx="10869">0.0035799999999994725</cx:pt>
          <cx:pt idx="10870">0.0030999999999892225</cx:pt>
          <cx:pt idx="10871">0.010820000000023811</cx:pt>
          <cx:pt idx="10872">0.0021399999999971442</cx:pt>
          <cx:pt idx="10873">0.0056299999999964712</cx:pt>
          <cx:pt idx="10874">0.006679999999988695</cx:pt>
          <cx:pt idx="10875">0.0014299999999991542</cx:pt>
          <cx:pt idx="10876">0.0051300000000082946</cx:pt>
          <cx:pt idx="10877">0.0078100000000063119</cx:pt>
          <cx:pt idx="10878">0.0010699999999985721</cx:pt>
          <cx:pt idx="10879">0.0055999999999869488</cx:pt>
          <cx:pt idx="10880">0.0024700000000166256</cx:pt>
          <cx:pt idx="10881">0.0064999999999884039</cx:pt>
          <cx:pt idx="10882">0.0025300000000072487</cx:pt>
          <cx:pt idx="10883">0.0014899999999897773</cx:pt>
          <cx:pt idx="10884">0.0076600000000155433</cx:pt>
          <cx:pt idx="10885">0.0016399999999805459</cx:pt>
          <cx:pt idx="10886">0.0011100000000112686</cx:pt>
          <cx:pt idx="10887">0.0063999999999850843</cx:pt>
          <cx:pt idx="10888">0.00069000000002006345</cx:pt>
          <cx:pt idx="10889">0.0018799999999998818</cx:pt>
          <cx:pt idx="10890">0.005089999999995598</cx:pt>
          <cx:pt idx="10891">0</cx:pt>
          <cx:pt idx="10892">0.0032500000000084128</cx:pt>
          <cx:pt idx="10893">0.0022699999999815645</cx:pt>
          <cx:pt idx="10894">0.0018400000000156069</cx:pt>
          <cx:pt idx="10895">0.0039999999999906777</cx:pt>
          <cx:pt idx="10896">0</cx:pt>
          <cx:pt idx="10897">0.0033099999999990359</cx:pt>
          <cx:pt idx="10898">0.0032700000000147611</cx:pt>
          <cx:pt idx="10899">0</cx:pt>
          <cx:pt idx="10900">0.003669999999999618</cx:pt>
          <cx:pt idx="10901">0.00082999999997923624</cx:pt>
          <cx:pt idx="10902">0</cx:pt>
          <cx:pt idx="10903">0</cx:pt>
          <cx:pt idx="10904">0</cx:pt>
          <cx:pt idx="10905">0</cx:pt>
          <cx:pt idx="10906">0</cx:pt>
          <cx:pt idx="10907">0.0049400000000048294</cx:pt>
          <cx:pt idx="10908">0.0058399999999778629</cx:pt>
          <cx:pt idx="10909">0.0069500000000175532</cx:pt>
          <cx:pt idx="10910">0.0081299999999941974</cx:pt>
          <cx:pt idx="10911">0.004680000000007567</cx:pt>
          <cx:pt idx="10912">0.0076599999999871216</cx:pt>
          <cx:pt idx="10913">0.0082000000000164164</cx:pt>
          <cx:pt idx="10914">0.0031299999999987449</cx:pt>
          <cx:pt idx="10915">0.010009999999994079</cx:pt>
          <cx:pt idx="10916">0.0055700000000058481</cx:pt>
          <cx:pt idx="10917">0.0047999999999888132</cx:pt>
          <cx:pt idx="10918">0.008170000000006894</cx:pt>
          <cx:pt idx="10919">0.0053299999999865122</cx:pt>
          <cx:pt idx="10920">0.0056100000000185446</cx:pt>
          <cx:pt idx="10921">0.0063099999999849388</cx:pt>
          <cx:pt idx="10922">0.0030700000000081218</cx:pt>
          <cx:pt idx="10923">0.0081999999999879947</cx:pt>
          <cx:pt idx="10924">0.00018000000000029104</cx:pt>
          <cx:pt idx="10925">0.0061400000000162436</cx:pt>
          <cx:pt idx="10926">0.0054499999999961801</cx:pt>
          <cx:pt idx="10927">0</cx:pt>
          <cx:pt idx="10928">0.0044699999999977535</cx:pt>
          <cx:pt idx="10929">0.003489999999999327</cx:pt>
          <cx:pt idx="10930">0</cx:pt>
          <cx:pt idx="10931">0.0032500000000084128</cx:pt>
          <cx:pt idx="10932">0.0014899999999897773</cx:pt>
          <cx:pt idx="10933">0</cx:pt>
          <cx:pt idx="10934">0</cx:pt>
          <cx:pt idx="10935">0</cx:pt>
          <cx:pt idx="10936">0</cx:pt>
          <cx:pt idx="10937">0</cx:pt>
          <cx:pt idx="10938">0.0084999999999979536</cx:pt>
          <cx:pt idx="10939">0.0024400000000071032</cx:pt>
          <cx:pt idx="10940">0.0099199999999939337</cx:pt>
          <cx:pt idx="10941">0.0068300000000078853</cx:pt>
          <cx:pt idx="10942">0.0049500000000080036</cx:pt>
          <cx:pt idx="10943">0.0095899999999744523</cx:pt>
          <cx:pt idx="10944">0.013060000000024274</cx:pt>
          <cx:pt idx="10945">0.0076299999999775991</cx:pt>
          <cx:pt idx="10946">0.013260000000002492</cx:pt>
          <cx:pt idx="10947">0.012040000000013151</cx:pt>
          <cx:pt idx="10948">0.010459999999994807</cx:pt>
          <cx:pt idx="10949">0.014600000000001501</cx:pt>
          <cx:pt idx="10950">0.004199999999997317</cx:pt>
          <cx:pt idx="10951">0.010079999999987876</cx:pt>
          <cx:pt idx="10952">0.0098300000000222099</cx:pt>
          <cx:pt idx="10953">0.0040499999999781267</cx:pt>
          <cx:pt idx="10954">0.01115000000001487</cx:pt>
          <cx:pt idx="10955">0.0044399999999882311</cx:pt>
          <cx:pt idx="10956">0.010490000000004329</cx:pt>
          <cx:pt idx="10957">0.0055700000000058481</cx:pt>
          <cx:pt idx="10958">0.007569999999986976</cx:pt>
          <cx:pt idx="10959">0.008530000000007476</cx:pt>
          <cx:pt idx="10960">0.0068200000000047112</cx:pt>
          <cx:pt idx="10961">0.008530000000007476</cx:pt>
          <cx:pt idx="10962">0.0054800000000057025</cx:pt>
          <cx:pt idx="10963">0.010369999999994661</cx:pt>
          <cx:pt idx="10964">0.0023899999999912325</cx:pt>
          <cx:pt idx="10965">0.0082500000000038654</cx:pt>
          <cx:pt idx="10966">0.0072999999999865395</cx:pt>
          <cx:pt idx="10967">0.0082299999999975171</cx:pt>
          <cx:pt idx="10968">0.0068200000000047112</cx:pt>
          <cx:pt idx="10969">0.0032800000000179352</cx:pt>
          <cx:pt idx="10970">0.010879999999986012</cx:pt>
          <cx:pt idx="10971">0.0020499999999969987</cx:pt>
          <cx:pt idx="10972">0.0075700000000153977</cx:pt>
          <cx:pt idx="10973">0.0062299999999879674</cx:pt>
          <cx:pt idx="10974">0.0021500000000003183</cx:pt>
          <cx:pt idx="10975">0.0086100000000044474</cx:pt>
          <cx:pt idx="10976">0.0056899999999870943</cx:pt>
          <cx:pt idx="10977">0.0047399999999981901</cx:pt>
          <cx:pt idx="10978">0.0070100000000081764</cx:pt>
          <cx:pt idx="10979">0.0055700000000058481</cx:pt>
          <cx:pt idx="10980">0.0064099999999882584</cx:pt>
          <cx:pt idx="10981">0.0050000000000238742</cx:pt>
          <cx:pt idx="10982">0.0073099999999897136</cx:pt>
          <cx:pt idx="10983">0.004379999999997608</cx:pt>
          <cx:pt idx="10984">0.0082800000000133878</cx:pt>
          <cx:pt idx="10985">0.0023599999999817101</cx:pt>
          <cx:pt idx="10986">0.0083099999999944885</cx:pt>
          <cx:pt idx="10987">0.0070300000000145246</cx:pt>
          <cx:pt idx="10988">0.0054299999999898318</cx:pt>
          <cx:pt idx="10989">0.0072399999999959164</cx:pt>
          <cx:pt idx="10990">0.0031600000000082673</cx:pt>
          <cx:pt idx="10991">0.0070000000000050022</cx:pt>
          <cx:pt idx="10992">0.003970000000009577</cx:pt>
          <cx:pt idx="10993">0.0056599999999775719</cx:pt>
          <cx:pt idx="10994">0.0060200000000065756</cx:pt>
          <cx:pt idx="10995">0.004500000000007276</cx:pt>
          <cx:pt idx="10996">0.0072999999999865395</cx:pt>
          <cx:pt idx="10997">0.0058099999999967622</cx:pt>
          <cx:pt idx="10998">0.0054599999999993543</cx:pt>
          <cx:pt idx="10999">0.0063400000000228829</cx:pt>
          <cx:pt idx="11000">0.0058399999999778629</cx:pt>
          <cx:pt idx="11001">0.004680000000007567</cx:pt>
          <cx:pt idx="11002">0.0071000000000083219</cx:pt>
          <cx:pt idx="11003">0.0056600000000059936</cx:pt>
          <cx:pt idx="11004">0.0045299999999883767</cx:pt>
          <cx:pt idx="11005">0.0056600000000059936</cx:pt>
          <cx:pt idx="11006">0.0053399999999896863</cx:pt>
          <cx:pt idx="11007">0.0072100000000148157</cx:pt>
          <cx:pt idx="11008">0.0048599999999794363</cx:pt>
          <cx:pt idx="11009">0.0055100000000152249</cx:pt>
          <cx:pt idx="11010">0.0072700000000054388</cx:pt>
          <cx:pt idx="11011">0.0021500000000003183</cx:pt>
          <cx:pt idx="11012">0.0069399999999859574</cx:pt>
          <cx:pt idx="11013">0.0060799999999971988</cx:pt>
          <cx:pt idx="11014">0.0016999999999995907</cx:pt>
          <cx:pt idx="11015">0.0070900000000051477</cx:pt>
          <cx:pt idx="11016">0.0050400000000081491</cx:pt>
          <cx:pt idx="11017">0.0036299999999869215</cx:pt>
          <cx:pt idx="11018">0.007460000000008904</cx:pt>
          <cx:pt idx="11019">0.0040799999999876491</cx:pt>
          <cx:pt idx="11020">0.005690000000015516</cx:pt>
          <cx:pt idx="11021">0.0048299999999983356</cx:pt>
          <cx:pt idx="11022">0.004019999999997026</cx:pt>
          <cx:pt idx="11023">0.0064399999999977808</cx:pt>
          <cx:pt idx="11024">0.0061100000000067212</cx:pt>
          <cx:pt idx="11025">0.0032199999999988904</cx:pt>
          <cx:pt idx="11026">0.0082799999999849661</cx:pt>
          <cx:pt idx="11027">0.0033099999999990359</cx:pt>
          <cx:pt idx="11028">0.0071200000000146701</cx:pt>
          <cx:pt idx="11029">0.0068300000000078853</cx:pt>
          <cx:pt idx="11030">0.0051200000000051205</cx:pt>
          <cx:pt idx="11031">0.007869999999996935</cx:pt>
          <cx:pt idx="11032">0.0049199999999984811</cx:pt>
          <cx:pt idx="11033">0.0049799999999891043</cx:pt>
          <cx:pt idx="11034">0.0087300000000141154</cx:pt>
          <cx:pt idx="11035">0.0040799999999876491</cx:pt>
          <cx:pt idx="11036">0.0059599999999875308</cx:pt>
          <cx:pt idx="11037">0.009060000000005175</cx:pt>
          <cx:pt idx="11038">0.004019999999997026</cx:pt>
          <cx:pt idx="11039">0.0080800000000067485</cx:pt>
          <cx:pt idx="11040">0.0059600000000159525</cx:pt>
          <cx:pt idx="11041">0.0036999999999807187</cx:pt>
          <cx:pt idx="11042">0.009770000000003165</cx:pt>
          <cx:pt idx="11043">0.0040600000000097225</cx:pt>
          <cx:pt idx="11044">0.0059899999999970532</cx:pt>
          <cx:pt idx="11045">0.0087299999999856936</cx:pt>
          <cx:pt idx="11046">0.0039000000000157797</cx:pt>
          <cx:pt idx="11047">0.0092400000000054661</cx:pt>
          <cx:pt idx="11048">0.0031299999999987449</cx:pt>
          <cx:pt idx="11049">0.0052199999999800184</cx:pt>
          <cx:pt idx="11050">0.0088200000000142609</cx:pt>
          <cx:pt idx="11051">0.0035699999999962984</cx:pt>
          <cx:pt idx="11052">0.0060799999999971988</cx:pt>
          <cx:pt idx="11053">0.0076300000000060209</cx:pt>
          <cx:pt idx="11054">0.0014600000000086766</cx:pt>
          <cx:pt idx="11055">0.0082599999999786178</cx:pt>
          <cx:pt idx="11056">0.0056299999999964712</cx:pt>
          <cx:pt idx="11057">0.0037000000000091404</cx:pt>
          <cx:pt idx="11058">0.0088499999999953616</cx:pt>
          <cx:pt idx="11059">0.0036599999999964439</cx:pt>
          <cx:pt idx="11060">0.005340000000018108</cx:pt>
          <cx:pt idx="11061">0.0067599999999856664</cx:pt>
          <cx:pt idx="11062">0.0029200000000173532</cx:pt>
          <cx:pt idx="11063">0.0070699999999987995</cx:pt>
          <cx:pt idx="11064">0.0058400000000062846</cx:pt>
          <cx:pt idx="11065">0.0032499999999799911</cx:pt>
          <cx:pt idx="11066">0.010009999999994079</cx:pt>
          <cx:pt idx="11067">0.0028599999999983083</cx:pt>
          <cx:pt idx="11068">0.0042300000000068394</cx:pt>
          <cx:pt idx="11069">0.0076600000000155433</cx:pt>
          <cx:pt idx="11070">0.004199999999997317</cx:pt>
          <cx:pt idx="11071">0.0061100000000067212</cx:pt>
          <cx:pt idx="11072">0.0039999999999906777</cx:pt>
          <cx:pt idx="11073">0.003719999999987067</cx:pt>
          <cx:pt idx="11074">0.0066500000000075943</cx:pt>
          <cx:pt idx="11075">0.0047099999999886677</cx:pt>
          <cx:pt idx="11076">0.0038100000000156342</cx:pt>
          <cx:pt idx="11077">0.0087000000000045929</cx:pt>
          <cx:pt idx="11078">0.00038999999998168278</cx:pt>
          <cx:pt idx="11079">0.0085500000000138243</cx:pt>
          <cx:pt idx="11080">0.0062599999999974898</cx:pt>
          <cx:pt idx="11081">0.00032999999999105967</cx:pt>
          <cx:pt idx="11082">0.0098100000000158616</cx:pt>
          <cx:pt idx="11083">0.0041099999999971715</cx:pt>
          <cx:pt idx="11084">0.0036900000000059663</cx:pt>
          <cx:pt idx="11085">0.0087699999999983902</cx:pt>
          <cx:pt idx="11086">0.0027699999999981628</cx:pt>
          <cx:pt idx="11087">0.0084599999999852571</cx:pt>
          <cx:pt idx="11088">0.0048299999999983356</cx:pt>
          <cx:pt idx="11089">0.0047700000000077125</cx:pt>
          <cx:pt idx="11090">0.0090299999999956526</cx:pt>
          <cx:pt idx="11091">0.004019999999997026</cx:pt>
          <cx:pt idx="11092">0.0078100000000063119</cx:pt>
          <cx:pt idx="11093">0.0065900000000169712</cx:pt>
          <cx:pt idx="11094">0.007209999999986394</cx:pt>
          <cx:pt idx="11095">0.0084300000000041564</cx:pt>
          <cx:pt idx="11096">0.0060200000000065756</cx:pt>
          <cx:pt idx="11097">0.0061099999999782995</cx:pt>
          <cx:pt idx="11098">0.010250000000013415</cx:pt>
          <cx:pt idx="11099">0.0040899999999908232</cx:pt>
          <cx:pt idx="11100">0.006400000000013506</cx:pt>
          <cx:pt idx="11101">0.008170000000006894</cx:pt>
          <cx:pt idx="11102">0.0079299999999875581</cx:pt>
          <cx:pt idx="11103">0.0058099999999967622</cx:pt>
          <cx:pt idx="11104">0.0091500000000053205</cx:pt>
          <cx:pt idx="11105">0.0039299999999968804</cx:pt>
          <cx:pt idx="11106">0.0096299999999871488</cx:pt>
          <cx:pt idx="11107">0.0056600000000059936</cx:pt>
          <cx:pt idx="11108">0.0057800000000156615</cx:pt>
          <cx:pt idx="11109">0.0087299999999856936</cx:pt>
          <cx:pt idx="11110">0.0023899999999912325</cx:pt>
          <cx:pt idx="11111">0.0082200000000227647</cx:pt>
          <cx:pt idx="11112">0.0052499999999895408</cx:pt>
          <cx:pt idx="11113">0.0034599999999898046</cx:pt>
          <cx:pt idx="11114">0.0064300000000230284</cx:pt>
          <cx:pt idx="11115">0.0051899999999989177</cx:pt>
          <cx:pt idx="11116">0.0040499999999781267</cx:pt>
          <cx:pt idx="11117">0.005870000000015807</cx:pt>
          <cx:pt idx="11118">0.0047999999999888132</cx:pt>
          <cx:pt idx="11119">0.0056600000000059936</cx:pt>
          <cx:pt idx="11120">0.0039099999999905322</cx:pt>
          <cx:pt idx="11121">0.004860000000007858</cx:pt>
          <cx:pt idx="11122">0.0046700000000043929</cx:pt>
          <cx:pt idx="11123">0.0034599999999898046</cx:pt>
          <cx:pt idx="11124">0.0013700000000085311</cx:pt>
          <cx:pt idx="11125">0.0093899999999962347</cx:pt>
          <cx:pt idx="11126">0.00027000000000043656</cx:pt>
          <cx:pt idx="11127">0.0028900000000078307</cx:pt>
          <cx:pt idx="11128">0.0054800000000057025</cx:pt>
          <cx:pt idx="11129">0.0017899999999997362</cx:pt>
          <cx:pt idx="11130">0.0026199999999789725</cx:pt>
          <cx:pt idx="11131">0.0025700000000199452</cx:pt>
          <cx:pt idx="11132">0.004379999999997608</cx:pt>
          <cx:pt idx="11133">0.0022600000000068121</cx:pt>
          <cx:pt idx="11134">0</cx:pt>
          <cx:pt idx="11135">0.0039400000000000546</cx:pt>
          <cx:pt idx="11136">0.0018999999999778083</cx:pt>
          <cx:pt idx="11137">0.00015000000001919034</cx:pt>
          <cx:pt idx="11138">0.0039400000000000546</cx:pt>
          <cx:pt idx="11139">0.0011899999999798183</cx:pt>
          <cx:pt idx="11140">0</cx:pt>
          <cx:pt idx="11141">0.0042600000000163618</cx:pt>
          <cx:pt idx="11142">0</cx:pt>
          <cx:pt idx="11143">0</cx:pt>
          <cx:pt idx="11144">0.0015499999999804004</cx:pt>
          <cx:pt idx="11145">0</cx:pt>
          <cx:pt idx="11146">0.0027100000000075397</cx:pt>
          <cx:pt idx="11147">0</cx:pt>
          <cx:pt idx="11148">0.00054000000000087311</cx:pt>
          <cx:pt idx="11149">0.0029499999999984539</cx:pt>
          <cx:pt idx="11150">0</cx:pt>
          <cx:pt idx="11151">0</cx:pt>
          <cx:pt idx="11152">0.0016099999999994452</cx:pt>
          <cx:pt idx="11153">0</cx:pt>
          <cx:pt idx="11154">0.0013399999999990087</cx:pt>
          <cx:pt idx="11155">0</cx:pt>
          <cx:pt idx="11156">0</cx:pt>
          <cx:pt idx="11157">0.003669999999999618</cx:pt>
          <cx:pt idx="11158">0</cx:pt>
          <cx:pt idx="11159">0.00056000000000722139</cx:pt>
          <cx:pt idx="11160">0</cx:pt>
          <cx:pt idx="11161">0</cx:pt>
          <cx:pt idx="11162">0.00068999999999164174</cx:pt>
          <cx:pt idx="11163">0.00092000000000780346</cx:pt>
          <cx:pt idx="11164">0</cx:pt>
          <cx:pt idx="11165">0.003189999999989368</cx:pt>
          <cx:pt idx="11166">0</cx:pt>
          <cx:pt idx="11167">0</cx:pt>
          <cx:pt idx="11168">0.0004200000000196269</cx:pt>
          <cx:pt idx="11169">0</cx:pt>
          <cx:pt idx="11170">0.0020199999999874763</cx:pt>
          <cx:pt idx="11171">0</cx:pt>
          <cx:pt idx="11172">0</cx:pt>
          <cx:pt idx="11173">0.0012800000000083855</cx:pt>
          <cx:pt idx="11174">0</cx:pt>
          <cx:pt idx="11175">0</cx:pt>
          <cx:pt idx="11176">0.0015500000000088221</cx:pt>
          <cx:pt idx="11177">0</cx:pt>
          <cx:pt idx="11178">0</cx:pt>
          <cx:pt idx="11179">0</cx:pt>
          <cx:pt idx="11180">0</cx:pt>
          <cx:pt idx="11181">0.0014099999999928059</cx:pt>
          <cx:pt idx="11182">0</cx:pt>
          <cx:pt idx="11183">0</cx:pt>
          <cx:pt idx="11184">0</cx:pt>
          <cx:pt idx="11185">0</cx:pt>
          <cx:pt idx="11186">0</cx:pt>
          <cx:pt idx="11187">0</cx:pt>
          <cx:pt idx="11188">0</cx:pt>
          <cx:pt idx="11189">0.00040999999998803105</cx:pt>
          <cx:pt idx="11190">0</cx:pt>
          <cx:pt idx="11191">0</cx:pt>
          <cx:pt idx="11192">0</cx:pt>
          <cx:pt idx="11193">0</cx:pt>
          <cx:pt idx="11194">0</cx:pt>
          <cx:pt idx="11195">0</cx:pt>
          <cx:pt idx="11196">0</cx:pt>
          <cx:pt idx="11197">0</cx:pt>
          <cx:pt idx="11198">0</cx:pt>
          <cx:pt idx="11199">0</cx:pt>
          <cx:pt idx="11200">0</cx:pt>
          <cx:pt idx="11201">0</cx:pt>
          <cx:pt idx="11202">0</cx:pt>
          <cx:pt idx="11203">0</cx:pt>
          <cx:pt idx="11204">0</cx:pt>
          <cx:pt idx="11205">0</cx:pt>
          <cx:pt idx="11206">0</cx:pt>
          <cx:pt idx="11207">0</cx:pt>
          <cx:pt idx="11208">0.00014999999999076863</cx:pt>
          <cx:pt idx="11209">0.0026200000000073942</cx:pt>
          <cx:pt idx="11210">0.00085999999998875865</cx:pt>
          <cx:pt idx="11211">0.0017300000000091131</cx:pt>
          <cx:pt idx="11212">0.0035200000000088494</cx:pt>
          <cx:pt idx="11213">0</cx:pt>
          <cx:pt idx="11214">0.003719999999987067</cx:pt>
          <cx:pt idx="11215">0.0022099999999909414</cx:pt>
          <cx:pt idx="11216">0</cx:pt>
          <cx:pt idx="11217">0.0044699999999977535</cx:pt>
          <cx:pt idx="11218">0</cx:pt>
          <cx:pt idx="11219">0.002680000000026439</cx:pt>
          <cx:pt idx="11220">0.0039399999999716329</cx:pt>
          <cx:pt idx="11221">0</cx:pt>
          <cx:pt idx="11222">0.0069100000000048567</cx:pt>
          <cx:pt idx="11223">0</cx:pt>
          <cx:pt idx="11224">0.0015500000000088221</cx:pt>
          <cx:pt idx="11225">0.0039600000000064028</cx:pt>
          <cx:pt idx="11226">0</cx:pt>
          <cx:pt idx="11227">0.0030399999999985994</cx:pt>
          <cx:pt idx="11228">0.0030999999999892225</cx:pt>
          <cx:pt idx="11229">0.0017600000000186355</cx:pt>
          <cx:pt idx="11230">0.0044399999999882311</cx:pt>
          <cx:pt idx="11231">0.002479999999991378</cx:pt>
          <cx:pt idx="11232">0.001310000000017908</cx:pt>
          <cx:pt idx="11233">0.0063999999999850843</cx:pt>
          <cx:pt idx="11234">0.0015800000000183445</cx:pt>
          <cx:pt idx="11235">0.0030699999999797001</cx:pt>
          <cx:pt idx="11236">0.0044400000000166528</cx:pt>
          <cx:pt idx="11237">0.00054000000000087311</cx:pt>
          <cx:pt idx="11238">0.0061399999999878219</cx:pt>
          <cx:pt idx="11239">0.0020900000000096952</cx:pt>
          <cx:pt idx="11240">0.0017799999999965621</cx:pt>
          <cx:pt idx="11241">0.0087100000000077671</cx:pt>
          <cx:pt idx="11242">0</cx:pt>
          <cx:pt idx="11243">0.0059299999999780084</cx:pt>
          <cx:pt idx="11244">0.0051200000000051205</cx:pt>
          <cx:pt idx="11245">0.0010200000000111231</cx:pt>
          <cx:pt idx="11246">0.0066400000000044201</cx:pt>
          <cx:pt idx="11247">0.0030999999999892225</cx:pt>
          <cx:pt idx="11248">0.0046199999999885222</cx:pt>
          <cx:pt idx="11249">0.0071800000000052933</cx:pt>
          <cx:pt idx="11250">0.0043200000000069849</cx:pt>
          <cx:pt idx="11251">0.0062900000000070122</cx:pt>
          <cx:pt idx="11252">0.0064399999999977808</cx:pt>
          <cx:pt idx="11253">0.0045599999999978991</cx:pt>
          <cx:pt idx="11254">0.0062599999999974898</cx:pt>
          <cx:pt idx="11255">0.0056299999999964712</cx:pt>
          <cx:pt idx="11256">0.0056000000000153705</cx:pt>
          <cx:pt idx="11257">0.0070399999999892771</cx:pt>
          <cx:pt idx="11258">0.0041699999999877946</cx:pt>
          <cx:pt idx="11259">0.0072700000000054388</cx:pt>
          <cx:pt idx="11260">0.011619999999993524</cx:pt>
          <cx:pt idx="11261">0.0030700000000081218</cx:pt>
          <cx:pt idx="11262">0.010610000000013997</cx:pt>
          <cx:pt idx="11263">0.0082299999999975171</cx:pt>
          <cx:pt idx="11264">0.0064699999999788815</cx:pt>
          <cx:pt idx="11265">0.0087600000000236378</cx:pt>
          <cx:pt idx="11266">0.0064899999999852298</cx:pt>
          <cx:pt idx="11267">0.0063499999999976353</cx:pt>
          <cx:pt idx="11268">0.007689999999996644</cx:pt>
          <cx:pt idx="11269">0.0060799999999971988</cx:pt>
          <cx:pt idx="11270">0.0089700000000050295</cx:pt>
          <cx:pt idx="11271">0.0061699999999973443</cx:pt>
          <cx:pt idx="11272">0.0053100000000085856</cx:pt>
          <cx:pt idx="11273">0.0073000000000149612</cx:pt>
          <cx:pt idx="11274">0.004379999999997608</cx:pt>
          <cx:pt idx="11275">0.0045599999999978991</cx:pt>
          <cx:pt idx="11276">0.0061699999999973443</cx:pt>
          <cx:pt idx="11277">0.0037499999999965894</cx:pt>
          <cx:pt idx="11278">0.0036100000000089949</cx:pt>
          <cx:pt idx="11279">0.0051799999999957436</cx:pt>
          <cx:pt idx="11280">0.00014999999999076863</cx:pt>
          <cx:pt idx="11281">0.0047399999999981901</cx:pt>
          <cx:pt idx="11282">0.0021500000000003183</cx:pt>
          <cx:pt idx="11283">0.00085999999998875865</cx:pt>
          <cx:pt idx="11284">0.0027400000000170621</cx:pt>
          <cx:pt idx="11285">0</cx:pt>
          <cx:pt idx="11286">0.00023999999999091415</cx:pt>
          <cx:pt idx="11287">0</cx:pt>
          <cx:pt idx="11288">0</cx:pt>
          <cx:pt idx="11289">0</cx:pt>
          <cx:pt idx="11290">0</cx:pt>
          <cx:pt idx="11291">0</cx:pt>
          <cx:pt idx="11292">0</cx:pt>
          <cx:pt idx="11293">0.0016399999999805459</cx:pt>
          <cx:pt idx="11294">0.0040500000000065484</cx:pt>
          <cx:pt idx="11295">0.0049199999999984811</cx:pt>
          <cx:pt idx="11296">0.0066400000000044201</cx:pt>
          <cx:pt idx="11297">0.0040899999999908232</cx:pt>
          <cx:pt idx="11298">0.010010000000022501</cx:pt>
          <cx:pt idx="11299">0.006379999999978736</cx:pt>
          <cx:pt idx="11300">0.0070300000000145246</cx:pt>
          <cx:pt idx="11301">0.010159999999984848</cx:pt>
          <cx:pt idx="11302">0.0097200000000157161</cx:pt>
          <cx:pt idx="11303">0.007209999999986394</cx:pt>
          <cx:pt idx="11304">0.013500000000021828</cx:pt>
          <cx:pt idx="11305">0.0098399999999969623</cx:pt>
          <cx:pt idx="11306">0.013970000000000482</cx:pt>
          <cx:pt idx="11307">0.014970000000005257</cx:pt>
          <cx:pt idx="11308">0.0099799999999845568</cx:pt>
          <cx:pt idx="11309">0.016179999999991423</cx:pt>
          <cx:pt idx="11310">0.01234000000002311</cx:pt>
          <cx:pt idx="11311">0.013859999999993988</cx:pt>
          <cx:pt idx="11312">0.016059999999981756</cx:pt>
          <cx:pt idx="11313">0.010580000000004475</cx:pt>
          <cx:pt idx="11314">0.014489999999995007</cx:pt>
          <cx:pt idx="11315">0.013850000000019236</cx:pt>
          <cx:pt idx="11316">0.0091500000000053205</cx:pt>
          <cx:pt idx="11317">0.014989999999983183</cx:pt>
          <cx:pt idx="11318">0.011179999999995971</cx:pt>
          <cx:pt idx="11319">0.010549999999994952</cx:pt>
          <cx:pt idx="11320">0.0093300000000056116</cx:pt>
          <cx:pt idx="11321">0.0074500000000057298</cx:pt>
          <cx:pt idx="11322">0.0057800000000156615</cx:pt>
          <cx:pt idx="11323">0.007089999999976726</cx:pt>
          <cx:pt idx="11324">0.0045599999999978991</cx:pt>
          <cx:pt idx="11325">0.010760000000004766</cx:pt>
          <cx:pt idx="11326">0.0030700000000081218</cx:pt>
          <cx:pt idx="11327">0.0055700000000058481</cx:pt>
          <cx:pt idx="11328">0.0084099999999978081</cx:pt>
          <cx:pt idx="11329">0.0029499999999984539</cx:pt>
          <cx:pt idx="11330">0.0050599999999860756</cx:pt>
          <cx:pt idx="11331">0.0056700000000091677</cx:pt>
          <cx:pt idx="11332">0.0026200000000073942</cx:pt>
          <cx:pt idx="11333">0.0055099999999868032</cx:pt>
          <cx:pt idx="11334">0.0045300000000167984</cx:pt>
          <cx:pt idx="11335">9.0000000000145519e-05</cx:pt>
          <cx:pt idx="11336">0.006199999999978445</cx:pt>
          <cx:pt idx="11337">0.0010699999999985721</cx:pt>
          <cx:pt idx="11338">0.0033999999999991815</cx:pt>
          <cx:pt idx="11339">0.0026500000000169166</cx:pt>
          <cx:pt idx="11340">0.00054000000000087311</cx:pt>
          <cx:pt idx="11341">0.0049799999999891043</cx:pt>
          <cx:pt idx="11342">0.00052999999999769898</cx:pt>
          <cx:pt idx="11343">0.00063000000000101863</cx:pt>
          <cx:pt idx="11344">0.0048900000000173804</cx:pt>
          <cx:pt idx="11345">0</cx:pt>
          <cx:pt idx="11346">0.0013699999999801094</cx:pt>
          <cx:pt idx="11347">0.0015500000000088221</cx:pt>
          <cx:pt idx="11348">0.00047000000000707587</cx:pt>
          <cx:pt idx="11349">0.0015199999999992997</cx:pt>
          <cx:pt idx="11350">0.0011399999999923693</cx:pt>
          <cx:pt idx="11351">0.0010699999999985721</cx:pt>
          <cx:pt idx="11352">0.0011000000000080945</cx:pt>
          <cx:pt idx="11353">0</cx:pt>
          <cx:pt idx="11354">0.00086999999999193278</cx:pt>
          <cx:pt idx="11355">0.0035699999999962984</cx:pt>
          <cx:pt idx="11356">0</cx:pt>
          <cx:pt idx="11357">0.0012300000000209366</cx:pt>
          <cx:pt idx="11358">0.0016899999999964166</cx:pt>
          <cx:pt idx="11359">0</cx:pt>
          <cx:pt idx="11360">0.00059999999999149622</cx:pt>
          <cx:pt idx="11361">0</cx:pt>
          <cx:pt idx="11362">0</cx:pt>
          <cx:pt idx="11363">0</cx:pt>
          <cx:pt idx="11364">0</cx:pt>
          <cx:pt idx="11365">0.00012000000000966793</cx:pt>
          <cx:pt idx="11366">0</cx:pt>
          <cx:pt idx="11367">0</cx:pt>
          <cx:pt idx="11368">0</cx:pt>
          <cx:pt idx="11369">0</cx:pt>
          <cx:pt idx="11370">0</cx:pt>
          <cx:pt idx="11371">0</cx:pt>
          <cx:pt idx="11372">0</cx:pt>
          <cx:pt idx="11373">0</cx:pt>
          <cx:pt idx="11374">0</cx:pt>
          <cx:pt idx="11375">0</cx:pt>
          <cx:pt idx="11376">0</cx:pt>
          <cx:pt idx="11377">0</cx:pt>
          <cx:pt idx="11378">0</cx:pt>
          <cx:pt idx="11379">0.00081000000000130967</cx:pt>
          <cx:pt idx="11380">0.0038100000000156342</cx:pt>
          <cx:pt idx="11381">0</cx:pt>
          <cx:pt idx="11382">0.0027699999999981628</cx:pt>
          <cx:pt idx="11383">0.0024499999999818556</cx:pt>
          <cx:pt idx="11384">0.00047000000000707587</cx:pt>
          <cx:pt idx="11385">0.00099000000000160071</cx:pt>
          <cx:pt idx="11386">0.0036300000000153432</cx:pt>
          <cx:pt idx="11387">0.0010199999999827014</cx:pt>
          <cx:pt idx="11388">0.002200000000016189</cx:pt>
          <cx:pt idx="11389">0.0013699999999801094</cx:pt>
          <cx:pt idx="11390">0.0043500000000165073</cx:pt>
          <cx:pt idx="11391">0.0019700000000000273</cx:pt>
          <cx:pt idx="11392">0</cx:pt>
          <cx:pt idx="11393">0.003009999999989077</cx:pt>
          <cx:pt idx="11394">0.0026799999999980173</cx:pt>
          <cx:pt idx="11395">0</cx:pt>
          <cx:pt idx="11396">0.0037599999999997635</cx:pt>
          <cx:pt idx="11397">0</cx:pt>
          <cx:pt idx="11398">0.00092000000000780346</cx:pt>
          <cx:pt idx="11399">0.0055399999999963256</cx:pt>
          <cx:pt idx="11400">0</cx:pt>
          <cx:pt idx="11401">0.0026300000000105683</cx:pt>
          <cx:pt idx="11402">0.0011899999999798183</cx:pt>
          <cx:pt idx="11403">0.0025900000000262935</cx:pt>
          <cx:pt idx="11404">0.0012799999999799638</cx:pt>
          <cx:pt idx="11405">6.0000000019044819e-05</cx:pt>
          <cx:pt idx="11406">0.0035499999999899501</cx:pt>
          <cx:pt idx="11407">0.0023199999999974352</cx:pt>
          <cx:pt idx="11408">0</cx:pt>
          <cx:pt idx="11409">0.0034300000000087039</cx:pt>
          <cx:pt idx="11410">0.0036099999999805732</cx:pt>
          <cx:pt idx="11411">0</cx:pt>
          <cx:pt idx="11412">0.0038399999999967349</cx:pt>
          <cx:pt idx="11413">0.0013400000000274304</cx:pt>
          <cx:pt idx="11414">0.0012199999999893407</cx:pt>
          <cx:pt idx="11415">0.0024500000000102773</cx:pt>
          <cx:pt idx="11416">0</cx:pt>
          <cx:pt idx="11417">0.0038399999999967349</cx:pt>
          <cx:pt idx="11418">0.0030399999999985994</cx:pt>
          <cx:pt idx="11419">0.00090000000000145519</cx:pt>
          <cx:pt idx="11420">0.006199999999978445</cx:pt>
          <cx:pt idx="11421">0</cx:pt>
          <cx:pt idx="11422">0.0034500000000150521</cx:pt>
          <cx:pt idx="11423">0.0037599999999997635</cx:pt>
          <cx:pt idx="11424">0</cx:pt>
          <cx:pt idx="11425">0.0024099999999975807</cx:pt>
          <cx:pt idx="11426">0.0016999999999995907</cx:pt>
          <cx:pt idx="11427">0.0030999999999892225</cx:pt>
          <cx:pt idx="11428">0.0024099999999975807</cx:pt>
          <cx:pt idx="11429">0.0022100000000193631</cx:pt>
          <cx:pt idx="11430">0.0015199999999992997</cx:pt>
          <cx:pt idx="11431">0.0050099999999986267</cx:pt>
          <cx:pt idx="11432">0.0022600000000068121</cx:pt>
          <cx:pt idx="11433">0.0029199999999889314</cx:pt>
          <cx:pt idx="11434">0.0045599999999978991</cx:pt>
          <cx:pt idx="11435">0.0027399999999886404</cx:pt>
          <cx:pt idx="11436">0.0050400000000081491</cx:pt>
          <cx:pt idx="11437">0.0042899999999974625</cx:pt>
          <cx:pt idx="11438">0.004019999999997026</cx:pt>
          <cx:pt idx="11439">0.007460000000008904</cx:pt>
          <cx:pt idx="11440">0.0033300000000053842</cx:pt>
          <cx:pt idx="11441">0.0057500000000061391</cx:pt>
          <cx:pt idx="11442">0.0070099999999797546</cx:pt>
          <cx:pt idx="11443">0.0018799999999998818</cx:pt>
          <cx:pt idx="11444">0.0058400000000062846</cx:pt>
          <cx:pt idx="11445">0.005089999999995598</cx:pt>
          <cx:pt idx="11446">0.0029499999999984539</cx:pt>
          <cx:pt idx="11447">0.0054000000000087311</cx:pt>
          <cx:pt idx="11448">0.0058699999999873853</cx:pt>
          <cx:pt idx="11449">0.0063200000000165346</cx:pt>
          <cx:pt idx="11450">0.0058999999999969077</cx:pt>
          <cx:pt idx="11451">0.0040799999999876491</cx:pt>
          <cx:pt idx="11452">0.0061400000000162436</cx:pt>
          <cx:pt idx="11453">0.0051599999999893953</cx:pt>
          <cx:pt idx="11454">0.0030100000000174987</cx:pt>
          <cx:pt idx="11455">0.0079499999999939064</cx:pt>
          <cx:pt idx="11456">0.0046499999999980446</cx:pt>
          <cx:pt idx="11457">0.0041200000000003456</cx:pt>
          <cx:pt idx="11458">0.0091699999999832471</cx:pt>
          <cx:pt idx="11459">0.0033400000000085583</cx:pt>
          <cx:pt idx="11460">0.007689999999996644</cx:pt>
          <cx:pt idx="11461">0.004980000000017526</cx:pt>
          <cx:pt idx="11462">0.0052699999999958891</cx:pt>
          <cx:pt idx="11463">0.0061100000000067212</cx:pt>
          <cx:pt idx="11464">0.0031299999999987449</cx:pt>
          <cx:pt idx="11465">0.0076299999999775991</cx:pt>
          <cx:pt idx="11466">0.0065600000000074488</cx:pt>
          <cx:pt idx="11467">0.0048299999999983356</cx:pt>
          <cx:pt idx="11468">0.009289999999992915</cx:pt>
          <cx:pt idx="11469">0.0051900000000273394</cx:pt>
          <cx:pt idx="11470">0.004379999999997608</cx:pt>
          <cx:pt idx="11471">0.010729999999995243</cx:pt>
          <cx:pt idx="11472">0.0051299999999798729</cx:pt>
          <cx:pt idx="11473">0.003390000000024429</cx:pt>
          <cx:pt idx="11474">0.0080799999999783267</cx:pt>
          <cx:pt idx="11475">0.0040500000000065484</cx:pt>
          <cx:pt idx="11476">0.0079599999999970805</cx:pt>
          <cx:pt idx="11477">0.0062000000000068667</cx:pt>
          <cx:pt idx="11478">0.0056299999999964712</cx:pt>
          <cx:pt idx="11479">0.0099299999999971078</cx:pt>
          <cx:pt idx="11480">0.0038100000000156342</cx:pt>
          <cx:pt idx="11481">0.0068200000000047112</cx:pt>
          <cx:pt idx="11482">0.010579999999976053</cx:pt>
          <cx:pt idx="11483">0.0018500000000187811</cx:pt>
          <cx:pt idx="11484">0.0069199999999796091</cx:pt>
          <cx:pt idx="11485">0.0074800000000152522</cx:pt>
          <cx:pt idx="11486">0.0044699999999977535</cx:pt>
          <cx:pt idx="11487">0.0062900000000070122</cx:pt>
          <cx:pt idx="11488">0.0072399999999959164</cx:pt>
          <cx:pt idx="11489">0.0053299999999865122</cx:pt>
          <cx:pt idx="11490">0.0054300000000182536</cx:pt>
          <cx:pt idx="11491">0.0054499999999961801</cx:pt>
          <cx:pt idx="11492">0.0038099999999872125</cx:pt>
          <cx:pt idx="11493">0.007159999999998945</cx:pt>
          <cx:pt idx="11494">0.0035100000000056752</cx:pt>
          <cx:pt idx="11495">0.009060000000005175</cx:pt>
          <cx:pt idx="11496">0.0022400000000004638</cx:pt>
          <cx:pt idx="11497">0.0061100000000067212</cx:pt>
          <cx:pt idx="11498">0.01290000000000191</cx:pt>
          <cx:pt idx="11499">0.001999999999981128</cx:pt>
          <cx:pt idx="11500">0.0072100000000148157</cx:pt>
          <cx:pt idx="11501">0.0067999999999983629</cx:pt>
          <cx:pt idx="11502">0.004199999999997317</cx:pt>
          <cx:pt idx="11503">0.0061100000000067212</cx:pt>
          <cx:pt idx="11504">0.0055399999999963256</cx:pt>
          <cx:pt idx="11505">0.0084099999999978081</cx:pt>
          <cx:pt idx="11506">0.0039600000000064028</cx:pt>
          <cx:pt idx="11507">0.0053899999999771353</cx:pt>
          <cx:pt idx="11508">0.0066800000000171167</cx:pt>
          <cx:pt idx="11509">0.0060499999999876763</cx:pt>
          <cx:pt idx="11510">0.0045300000000167984</cx:pt>
          <cx:pt idx="11511">0.0083099999999944885</cx:pt>
          <cx:pt idx="11512">0.0054599999999993543</cx:pt>
          <cx:pt idx="11513">0.0029800000000079763</cx:pt>
          <cx:pt idx="11514">0.0083099999999944885</cx:pt>
          <cx:pt idx="11515">0.0052200000000084401</cx:pt>
          <cx:pt idx="11516">0.0052699999999958891</cx:pt>
          <cx:pt idx="11517">0.0053699999999992087</cx:pt>
          <cx:pt idx="11518">0.0050300000000049749</cx:pt>
          <cx:pt idx="11519">0.0099899999999877309</cx:pt>
          <cx:pt idx="11520">0.00052999999999769898</cx:pt>
          <cx:pt idx="11521">0.0091500000000053205</cx:pt>
          <cx:pt idx="11522">0.0056399999999996453</cx:pt>
          <cx:pt idx="11523">0.0033300000000053842</cx:pt>
          <cx:pt idx="11524">0.0079599999999970805</cx:pt>
          <cx:pt idx="11525">0.0052799999999990632</cx:pt>
          <cx:pt idx="11526">0.0066999999999950433</cx:pt>
          <cx:pt idx="11527">0.0056099999999901229</cx:pt>
          <cx:pt idx="11528">0.0051799999999957436</cx:pt>
          <cx:pt idx="11529">0.0077200000000061664</cx:pt>
          <cx:pt idx="11530">0.0079599999999970805</cx:pt>
          <cx:pt idx="11531">0.0027699999999981628</cx:pt>
          <cx:pt idx="11532">0.0082200000000227647</cx:pt>
          <cx:pt idx="11533">0.006379999999978736</cx:pt>
          <cx:pt idx="11534">0.0027400000000170621</cx:pt>
          <cx:pt idx="11535">0.0078399999999874126</cx:pt>
          <cx:pt idx="11536">0.0051899999999989177</cx:pt>
          <cx:pt idx="11537">0.0048800000000142063</cx:pt>
          <cx:pt idx="11538">0.0078100000000063119</cx:pt>
          <cx:pt idx="11539">0.0032499999999799911</cx:pt>
          <cx:pt idx="11540">0.0098399999999969623</cx:pt>
          <cx:pt idx="11541">0.002020000000015898</cx:pt>
          <cx:pt idx="11542">0.007689999999996644</cx:pt>
          <cx:pt idx="11543">0.007209999999986394</cx:pt>
          <cx:pt idx="11544">0.0024500000000102773</cx:pt>
          <cx:pt idx="11545">0.0069699999999954798</cx:pt>
          <cx:pt idx="11546">0.0069200000000080308</cx:pt>
          <cx:pt idx="11547">0.0060499999999876763</cx:pt>
          <cx:pt idx="11548">0.0049999999999954525</cx:pt>
          <cx:pt idx="11549">0.0075700000000153977</cx:pt>
          <cx:pt idx="11550">0.0065600000000074488</cx:pt>
          <cx:pt idx="11551">0.0050599999999860756</cx:pt>
          <cx:pt idx="11552">0.0054599999999993543</cx:pt>
          <cx:pt idx="11553">0.0067300000000045657</cx:pt>
          <cx:pt idx="11554">0.0048299999999983356</cx:pt>
          <cx:pt idx="11555">0.0039999999999906777</cx:pt>
          <cx:pt idx="11556">0.0065500000000042746</cx:pt>
          <cx:pt idx="11557">0.0045599999999978991</cx:pt>
          <cx:pt idx="11558">0.004980000000017526</cx:pt>
          <cx:pt idx="11559">0.0088499999999953616</cx:pt>
          <cx:pt idx="11560">0.0025899999999978718</cx:pt>
          <cx:pt idx="11561">0.0082899999999881402</cx:pt>
          <cx:pt idx="11562">0.0028300000000172076</cx:pt>
          <cx:pt idx="11563">0.0060499999999876763</cx:pt>
          <cx:pt idx="11564">0.004860000000007858</cx:pt>
          <cx:pt idx="11565">0.0021399999999971442</cx:pt>
          <cx:pt idx="11566">0.0081999999999879947</cx:pt>
          <cx:pt idx="11567">0.0045600000000263208</cx:pt>
          <cx:pt idx="11568">0.0021099999999876218</cx:pt>
          <cx:pt idx="11569">0.0062599999999974898</cx:pt>
          <cx:pt idx="11570">0.0051300000000082946</cx:pt>
          <cx:pt idx="11571">0.0047099999999886677</cx:pt>
          <cx:pt idx="11572">0.005390000000005557</cx:pt>
          <cx:pt idx="11573">0.0040500000000065484</cx:pt>
          <cx:pt idx="11574">0.0029499999999984539</cx:pt>
          <cx:pt idx="11575">0.0060200000000065756</cx:pt>
          <cx:pt idx="11576">0.0015199999999992997</cx:pt>
          <cx:pt idx="11577">0.0065599999999790271</cx:pt>
          <cx:pt idx="11578">0.0040500000000065484</cx:pt>
          <cx:pt idx="11579">0.0038499999999999091</cx:pt>
          <cx:pt idx="11580">0.0074199999999962074</cx:pt>
          <cx:pt idx="11581">0.0015199999999992997</cx:pt>
          <cx:pt idx="11582">0.008049999999997226</cx:pt>
          <cx:pt idx="11583">0.002200000000016189</cx:pt>
          <cx:pt idx="11584">0.0033399999999801366</cx:pt>
          <cx:pt idx="11585">0.005160000000017817</cx:pt>
          <cx:pt idx="11586">0.0014299999999991542</cx:pt>
          <cx:pt idx="11587">0.0058400000000062846</cx:pt>
          <cx:pt idx="11588">0.0055099999999868032</cx:pt>
          <cx:pt idx="11589">0.0017599999999902138</cx:pt>
          <cx:pt idx="11590">0.006700000000023465</cx:pt>
          <cx:pt idx="11591">0.0045599999999978991</cx:pt>
          <cx:pt idx="11592">0.0033999999999991815</cx:pt>
          <cx:pt idx="11593">0.0079599999999970805</cx:pt>
          <cx:pt idx="11594">0.003009999999989077</cx:pt>
          <cx:pt idx="11595">0.0033400000000085583</cx:pt>
          <cx:pt idx="11596">0.0061100000000067212</cx:pt>
          <cx:pt idx="11597">0.0026499999999884949</cx:pt>
          <cx:pt idx="11598">0.0070000000000050022</cx:pt>
          <cx:pt idx="11599">0.0026200000000073942</cx:pt>
          <cx:pt idx="11600">0.0026000000000010459</cx:pt>
          <cx:pt idx="11601">0.0088499999999953616</cx:pt>
          <cx:pt idx="11602">0.00023999999999091415</cx:pt>
          <cx:pt idx="11603">0.0091199999999957981</cx:pt>
          <cx:pt idx="11604">0.0029499999999984539</cx:pt>
          <cx:pt idx="11605">0.0023199999999974352</cx:pt>
          <cx:pt idx="11606">0.0078400000000158343</cx:pt>
          <cx:pt idx="11607">0.0017899999999997362</cx:pt>
          <cx:pt idx="11608">0.0045599999999978991</cx:pt>
          <cx:pt idx="11609">0.0054199999999866577</cx:pt>
          <cx:pt idx="11610">0.0034300000000087039</cx:pt>
          <cx:pt idx="11611">0.0036599999999964439</cx:pt>
          <cx:pt idx="11612">0.0054300000000182536</cx:pt>
          <cx:pt idx="11613">0.0029799999999795546</cx:pt>
          <cx:pt idx="11614">0.0064700000000073032</cx:pt>
          <cx:pt idx="11615">0.0035100000000056752</cx:pt>
          <cx:pt idx="11616">0.0017300000000091131</cx:pt>
          <cx:pt idx="11617">0.0053699999999992087</cx:pt>
          <cx:pt idx="11618">0.00097999999999842657</cx:pt>
          <cx:pt idx="11619">0.006199999999978445</cx:pt>
          <cx:pt idx="11620">0.0047399999999981901</cx:pt>
          <cx:pt idx="11621">0.0026500000000169166</cx:pt>
          <cx:pt idx="11622">0.0068499999999858119</cx:pt>
          <cx:pt idx="11623">0.0020300000000190721</cx:pt>
          <cx:pt idx="11624">0.0069999999999765805</cx:pt>
          <cx:pt idx="11625">0.0059600000000159525</cx:pt>
          <cx:pt idx="11626">0.0014899999999897773</cx:pt>
          <cx:pt idx="11627">0.0069799999999986539</cx:pt>
          <cx:pt idx="11628">0.0033999999999991815</cx:pt>
          <cx:pt idx="11629">0.0054499999999961801</cx:pt>
          <cx:pt idx="11630">0.0051300000000082946</cx:pt>
          <cx:pt idx="11631">0.004019999999997026</cx:pt>
          <cx:pt idx="11632">0.0056600000000059936</cx:pt>
          <cx:pt idx="11633">0.006859999999988986</cx:pt>
          <cx:pt idx="11634">0.00238000000001648</cx:pt>
          <cx:pt idx="11635">0.0083400000000040109</cx:pt>
          <cx:pt idx="11636">0.0041200000000003456</cx:pt>
          <cx:pt idx="11637">0.0027399999999886404</cx:pt>
          <cx:pt idx="11638">0.0086699999999950705</cx:pt>
          <cx:pt idx="11639">0.0019400000000189266</cx:pt>
          <cx:pt idx="11640">0.0079599999999970805</cx:pt>
          <cx:pt idx="11641">0.0039600000000064028</cx:pt>
          <cx:pt idx="11642">0.0039899999999875035</cx:pt>
          <cx:pt idx="11643">0.0083199999999976626</cx:pt>
          <cx:pt idx="11644">0.0034799999999961528</cx:pt>
          <cx:pt idx="11645">0.0068600000000174077</cx:pt>
          <cx:pt idx="11646">0.0052699999999958891</cx:pt>
          <cx:pt idx="11647">0.0022400000000004638</cx:pt>
          <cx:pt idx="11648">0.0070900000000051477</cx:pt>
          <cx:pt idx="11649">0.0030399999999985994</cx:pt>
          <cx:pt idx="11650">0.0064399999999977808</cx:pt>
          <cx:pt idx="11651">0.0044099999999787087</cx:pt>
          <cx:pt idx="11652">0.0041700000000162163</cx:pt>
          <cx:pt idx="11653">0.0067999999999983629</cx:pt>
          <cx:pt idx="11654">0.0056299999999964712</cx:pt>
          <cx:pt idx="11655">0.0045900000000074215</cx:pt>
          <cx:pt idx="11656">0.0067899999999951888</cx:pt>
          <cx:pt idx="11657">0.0040600000000097225</cx:pt>
          <cx:pt idx="11658">0.0032499999999799911</cx:pt>
          <cx:pt idx="11659">0.0084899999999947795</cx:pt>
          <cx:pt idx="11660">0.0013700000000085311</cx:pt>
          <cx:pt idx="11661">0.0062599999999974898</cx:pt>
          <cx:pt idx="11662">0.005390000000005557</cx:pt>
          <cx:pt idx="11663">0.0041200000000003456</cx:pt>
          <cx:pt idx="11664">0.0071499999999957708</cx:pt>
          <cx:pt idx="11665">0.0020000000000095497</cx:pt>
          <cx:pt idx="11666">0.0055399999999963256</cx:pt>
          <cx:pt idx="11667">0.0059300000000064301</cx:pt>
          <cx:pt idx="11668">0.0031299999999987449</cx:pt>
          <cx:pt idx="11669">0.0062900000000070122</cx:pt>
          <cx:pt idx="11670">0.0031299999999987449</cx:pt>
          <cx:pt idx="11671">0.0051799999999957436</cx:pt>
          <cx:pt idx="11672">0.0053999999999803094</cx:pt>
          <cx:pt idx="11673">0.0049400000000048294</cx:pt>
          <cx:pt idx="11674">0.005160000000017817</cx:pt>
          <cx:pt idx="11675">0.0044099999999787087</cx:pt>
          <cx:pt idx="11676">0.005160000000017817</cx:pt>
          <cx:pt idx="11677">0.0044100000000071304</cx:pt>
          <cx:pt idx="11678">0.0038399999999967349</cx:pt>
          <cx:pt idx="11679">0.0035499999999899501</cx:pt>
          <cx:pt idx="11680">0.0057500000000061391</cx:pt>
          <cx:pt idx="11681">0.0013999999999896318</cx:pt>
          <cx:pt idx="11682">0.0055100000000152249</cx:pt>
          <cx:pt idx="11683">0.0038799999999810098</cx:pt>
          <cx:pt idx="11684">0.0032800000000179352</cx:pt>
          <cx:pt idx="11685">0.0084599999999852571</cx:pt>
          <cx:pt idx="11686">0.0020600000000001728</cx:pt>
          <cx:pt idx="11687">0.005089999999995598</cx:pt>
          <cx:pt idx="11688">0.0035799999999994725</cx:pt>
          <cx:pt idx="11689">0.0024400000000071032</cx:pt>
          <cx:pt idx="11690">0.0053399999999896863</cx:pt>
          <cx:pt idx="11691">0.0052400000000147884</cx:pt>
          <cx:pt idx="11692">0.0022700000000099863</cx:pt>
          <cx:pt idx="11693">0.0047699999999792908</cx:pt>
          <cx:pt idx="11694">0.0049999999999954525</cx:pt>
          <cx:pt idx="11695">0.0058400000000062846</cx:pt>
          <cx:pt idx="11696">0.0037900000000092859</cx:pt>
          <cx:pt idx="11697">0.0023199999999974352</cx:pt>
          <cx:pt idx="11698">0.0059899999999970532</cx:pt>
          <cx:pt idx="11699">0.0042400000000100135</cx:pt>
          <cx:pt idx="11700">0.0042899999999974625</cx:pt>
          <cx:pt idx="11701">0.0054800000000057025</cx:pt>
          <cx:pt idx="11702">0.0011899999999798183</cx:pt>
          <cx:pt idx="11703">0.0048000000000172349</cx:pt>
          <cx:pt idx="11704">0.007209999999986394</cx:pt>
          <cx:pt idx="11705">0.0021200000000192176</cx:pt>
          <cx:pt idx="11706">0.008099999999984675</cx:pt>
          <cx:pt idx="11707">0.002299999999991087</cx:pt>
          <cx:pt idx="11708">0.005160000000017817</cx:pt>
          <cx:pt idx="11709">0.0049699999999859301</cx:pt>
          <cx:pt idx="11710">0.0020000000000095497</cx:pt>
          <cx:pt idx="11711">0.0070900000000051477</cx:pt>
          <cx:pt idx="11712">0.0047999999999888132</cx:pt>
          <cx:pt idx="11713">0.0024099999999975807</cx:pt>
          <cx:pt idx="11714">0.0059300000000064301</cx:pt>
          <cx:pt idx="11715">0.0046199999999885222</cx:pt>
          <cx:pt idx="11716">0.0044400000000166528</cx:pt>
          <cx:pt idx="11717">0.0051599999999893953</cx:pt>
          <cx:pt idx="11718">0.0035200000000088494</cx:pt>
          <cx:pt idx="11719">0.0068200000000047112</cx:pt>
          <cx:pt idx="11720">0.0051899999999989177</cx:pt>
          <cx:pt idx="11721">0.0034799999999961528</cx:pt>
          <cx:pt idx="11722">0.0065299999999979264</cx:pt>
          <cx:pt idx="11723">0.004199999999997317</cx:pt>
          <cx:pt idx="11724">0.004500000000007276</cx:pt>
          <cx:pt idx="11725">0.0079000000000064574</cx:pt>
          <cx:pt idx="11726">0.0026499999999884949</cx:pt>
          <cx:pt idx="11727">0.0064399999999977808</cx:pt>
          <cx:pt idx="11728">0.0040799999999876491</cx:pt>
          <cx:pt idx="11729">0.0039400000000000546</cx:pt>
          <cx:pt idx="11730">0.0064900000000136515</cx:pt>
          <cx:pt idx="11731">0.0010499999999922238</cx:pt>
          <cx:pt idx="11732">0.0044100000000071304</cx:pt>
          <cx:pt idx="11733">0.004680000000007567</cx:pt>
          <cx:pt idx="11734">0.0010999999999796728</cx:pt>
          <cx:pt idx="11735">0.0052200000000084401</cx:pt>
          <cx:pt idx="11736">0.0020800000000065211</cx:pt>
          <cx:pt idx="11737">0.0027100000000075397</cx:pt>
          <cx:pt idx="11738">0.002299999999991087</cx:pt>
          <cx:pt idx="11739">0.0023199999999974352</cx:pt>
          <cx:pt idx="11740">0.0020299999999906504</cx:pt>
          <cx:pt idx="11741">0.0028300000000172076</cx:pt>
          <cx:pt idx="11742">0</cx:pt>
          <cx:pt idx="11743">0.0042599999999879401</cx:pt>
          <cx:pt idx="11744">0.00024000000001933586</cx:pt>
          <cx:pt idx="11745">0.003489999999999327</cx:pt>
          <cx:pt idx="11746">0.0051499999999862212</cx:pt>
          <cx:pt idx="11747">0</cx:pt>
          <cx:pt idx="11748">0.0045900000000074215</cx:pt>
          <cx:pt idx="11749">0.0012499999999988631</cx:pt>
          <cx:pt idx="11750">0.0020900000000096952</cx:pt>
          <cx:pt idx="11751">0.0028599999999983083</cx:pt>
          <cx:pt idx="11752">0.00086999999999193278</cx:pt>
          <cx:pt idx="11753">0.0038099999999872125</cx:pt>
          <cx:pt idx="11754">0.0032800000000179352</cx:pt>
          <cx:pt idx="11755">0.00097999999999842657</cx:pt>
          <cx:pt idx="11756">0.0035799999999994725</cx:pt>
          <cx:pt idx="11757">0.002889999999979409</cx:pt>
          <cx:pt idx="11758">0.0027700000000265845</cx:pt>
          <cx:pt idx="11759">0.003489999999999327</cx:pt>
          <cx:pt idx="11760">0.0015799999999899228</cx:pt>
          <cx:pt idx="11761">0.0025300000000072487</cx:pt>
          <cx:pt idx="11762">0.0018199999999808369</cx:pt>
          <cx:pt idx="11763">0.0028599999999983083</cx:pt>
          <cx:pt idx="11764">0.0045300000000167984</cx:pt>
          <cx:pt idx="11765">0.0015799999999899228</cx:pt>
          <cx:pt idx="11766">0.0018200000000092587</cx:pt>
          <cx:pt idx="11767">0.0071499999999957708</cx:pt>
          <cx:pt idx="11768">0</cx:pt>
          <cx:pt idx="11769">0.0047099999999886677</cx:pt>
          <cx:pt idx="11770">0.0026500000000169166</cx:pt>
          <cx:pt idx="11771">0.0016399999999805459</cx:pt>
          <cx:pt idx="11772">0.0057200000000250384</cx:pt>
          <cx:pt idx="11773">0.0015799999999899228</cx:pt>
          <cx:pt idx="11774">0.0044100000000071304</cx:pt>
          <cx:pt idx="11775">0.0051599999999893953</cx:pt>
          <cx:pt idx="11776">0.0018799999999998818</cx:pt>
          <cx:pt idx="11777">0.0063100000000133605</cx:pt>
          <cx:pt idx="11778">0.0037599999999997635</cx:pt>
          <cx:pt idx="11779">0.0030999999999892225</cx:pt>
          <cx:pt idx="11780">0.0064700000000073032</cx:pt>
          <cx:pt idx="11781">0.0050599999999860756</cx:pt>
          <cx:pt idx="11782">0.0024200000000007549</cx:pt>
          <cx:pt idx="11783">0.0070599999999956253</cx:pt>
          <cx:pt idx="11784">0.0031000000000176442</cx:pt>
          <cx:pt idx="11785">0.0060799999999971988</cx:pt>
          <cx:pt idx="11786">0.0058400000000062846</cx:pt>
          <cx:pt idx="11787">0.0036399999999900956</cx:pt>
          <cx:pt idx="11788">0.0084599999999852571</cx:pt>
          <cx:pt idx="11789">0.0024400000000071032</cx:pt>
          <cx:pt idx="11790">0.0071300000000178443</cx:pt>
          <cx:pt idx="11791">0.0044399999999882311</cx:pt>
          <cx:pt idx="11792">0.0018100000000060845</cx:pt>
          <cx:pt idx="11793">0.0079599999999970805</cx:pt>
          <cx:pt idx="11794">0.0056600000000059936</cx:pt>
          <cx:pt idx="11795">0.0055499999999994998</cx:pt>
          <cx:pt idx="11796">0.0097399999999936426</cx:pt>
          <cx:pt idx="11797">0.0053100000000085856</cx:pt>
          <cx:pt idx="11798">0.010369999999994661</cx:pt>
          <cx:pt idx="11799">0.010339999999985139</cx:pt>
          <cx:pt idx="11800">0.017970000000019581</cx:pt>
          <cx:pt idx="11801">0.05776000000000181</cx:pt>
          <cx:pt idx="11802">0.012479999999982283</cx:pt>
          <cx:pt idx="11803">0.0048900000000173804</cx:pt>
          <cx:pt idx="11804">0.0077499999999872671</cx:pt>
          <cx:pt idx="11805">0.003489999999999327</cx:pt>
          <cx:pt idx="11806">0.0035100000000056752</cx:pt>
          <cx:pt idx="11807">0.0088299999999890133</cx:pt>
          <cx:pt idx="11808">0</cx:pt>
          <cx:pt idx="11809">0.0073000000000149612</cx:pt>
          <cx:pt idx="11810">0.0044699999999977535</cx:pt>
          <cx:pt idx="11811">0.0031299999999987449</cx:pt>
          <cx:pt idx="11812">0.0071800000000052933</cx:pt>
          <cx:pt idx="11813">0.003189999999989368</cx:pt>
          <cx:pt idx="11814">0.004379999999997608</cx:pt>
          <cx:pt idx="11815">0.0076300000000060209</cx:pt>
          <cx:pt idx="11816">0.0029499999999984539</cx:pt>
          <cx:pt idx="11817">0.0067899999999951888</cx:pt>
          <cx:pt idx="11818">0.0059100000000000819</cx:pt>
          <cx:pt idx="11819">0.0028000000000076852</cx:pt>
          <cx:pt idx="11820">0.0073299999999960619</cx:pt>
          <cx:pt idx="11821">0.0055099999999868032</cx:pt>
          <cx:pt idx="11822">0.0035799999999994725</cx:pt>
          <cx:pt idx="11823">0.0072400000000243381</cx:pt>
          <cx:pt idx="11824">0.0023499999999785359</cx:pt>
          <cx:pt idx="11825">0.0063200000000165346</cx:pt>
          <cx:pt idx="11826">0.0046199999999885222</cx:pt>
          <cx:pt idx="11827">0.0045300000000167984</cx:pt>
          <cx:pt idx="11828">0.007089999999976726</cx:pt>
          <cx:pt idx="11829">0.0023000000000195087</cx:pt>
          <cx:pt idx="11830">0.0071499999999957708</cx:pt>
          <cx:pt idx="11831">0.006679999999988695</cx:pt>
          <cx:pt idx="11832">0.0023500000000069576</cx:pt>
          <cx:pt idx="11833">0.0071499999999957708</cx:pt>
          <cx:pt idx="11834">0.0048299999999983356</cx:pt>
          <cx:pt idx="11835">0.0046200000000169439</cx:pt>
          <cx:pt idx="11836">0.0073299999999960619</cx:pt>
          <cx:pt idx="11837">0.0057799999999872398</cx:pt>
          <cx:pt idx="11838">0.004860000000007858</cx:pt>
          <cx:pt idx="11839">0.0070699999999987995</cx:pt>
          <cx:pt idx="11840">0.0037800000000061118</cx:pt>
          <cx:pt idx="11841">0.0064700000000073032</cx:pt>
          <cx:pt idx="11842">0.0050599999999860756</cx:pt>
          <cx:pt idx="11843">0.0033099999999990359</cx:pt>
          <cx:pt idx="11844">0.0079900000000066029</cx:pt>
          <cx:pt idx="11845">0.0038700000000062573</cx:pt>
          <cx:pt idx="11846">0.0015199999999992997</cx:pt>
          <cx:pt idx="11847">0.010019999999997253</cx:pt>
          <cx:pt idx="11848">0.00037999999997850864</cx:pt>
          <cx:pt idx="11849">0.0074500000000057298</cx:pt>
          <cx:pt idx="11850">0.0056700000000091677</cx:pt>
          <cx:pt idx="11851">0.0034499999999866304</cx:pt>
          <cx:pt idx="11852">0.0074000000000182808</cx:pt>
          <cx:pt idx="11853">0.0011000000000080945</cx:pt>
          <cx:pt idx="11854">0.0074799999999868305</cx:pt>
          <cx:pt idx="11855">0.0053599999999960346</cx:pt>
          <cx:pt idx="11856">0.0032799999999895135</cx:pt>
          <cx:pt idx="11857">0.0066200000000264936</cx:pt>
          <cx:pt idx="11858">0.0058099999999967622</cx:pt>
          <cx:pt idx="11859">0.0025899999999978718</cx:pt>
          <cx:pt idx="11860">0.0077799999999967895</cx:pt>
          <cx:pt idx="11861">0.0055099999999868032</cx:pt>
          <cx:pt idx="11862">0.0022100000000193631</cx:pt>
          <cx:pt idx="11863">0.008049999999997226</cx:pt>
          <cx:pt idx="11864">0.0047899999999856391</cx:pt>
          <cx:pt idx="11865">0.0040300000000002001</cx:pt>
          <cx:pt idx="11866">0.0075400000000058753</cx:pt>
          <cx:pt idx="11867">0.0022299999999972897</cx:pt>
          <cx:pt idx="11868">0.0090000000000145519</cx:pt>
          <cx:pt idx="11869">0.0029199999999889314</cx:pt>
          <cx:pt idx="11870">0.007569999999986976</cx:pt>
          <cx:pt idx="11871">0.004860000000007858</cx:pt>
          <cx:pt idx="11872">0.0024999999999977263</cx:pt>
          <cx:pt idx="11873">0.007159999999998945</cx:pt>
          <cx:pt idx="11874">0.0037800000000061118</cx:pt>
          <cx:pt idx="11875">0.0060799999999971988</cx:pt>
          <cx:pt idx="11876">0.0060500000000160981</cx:pt>
          <cx:pt idx="11877">0.0056599999999775719</cx:pt>
          <cx:pt idx="11878">0.005160000000017817</cx:pt>
          <cx:pt idx="11879">0.0058999999999969077</cx:pt>
          <cx:pt idx="11880">0.0040799999999876491</cx:pt>
          <cx:pt idx="11881">0.0067099999999982174</cx:pt>
          <cx:pt idx="11882">0.0057199999999966167</cx:pt>
          <cx:pt idx="11883">0.0036700000000280397</cx:pt>
          <cx:pt idx="11884">0.0088199999999858392</cx:pt>
          <cx:pt idx="11885">0.0036299999999869215</cx:pt>
          <cx:pt idx="11886">0.0043000000000006366</cx:pt>
          <cx:pt idx="11887">0.011110000000002174</cx:pt>
          <cx:pt idx="11888">0.0024500000000102773</cx:pt>
          <cx:pt idx="11889">0.007389999999986685</cx:pt>
          <cx:pt idx="11890">0.0068500000000142336</cx:pt>
          <cx:pt idx="11891">0.0034599999999898046</cx:pt>
          <cx:pt idx="11892">0.0090299999999956526</cx:pt>
          <cx:pt idx="11893">0.0048300000000267573</cx:pt>
          <cx:pt idx="11894">0.0056299999999964712</cx:pt>
          <cx:pt idx="11895">0.0058999999999969077</cx:pt>
          <cx:pt idx="11896">0.0050699999999892498</cx:pt>
          <cx:pt idx="11897">0.0096499999999934971</cx:pt>
          <cx:pt idx="11898">0.0050700000000176715</cx:pt>
          <cx:pt idx="11899">0.005089999999995598</cx:pt>
          <cx:pt idx="11900">0.0088299999999890133</cx:pt>
          <cx:pt idx="11901">0.0030700000000081218</cx:pt>
          <cx:pt idx="11902">0.0036299999999869215</cx:pt>
          <cx:pt idx="11903">0.0092700000000149885</cx:pt>
          <cx:pt idx="11904">0.0021199999999907959</cx:pt>
          <cx:pt idx="11905">0.004199999999997317</cx:pt>
          <cx:pt idx="11906">0.010400000000004184</cx:pt>
          <cx:pt idx="11907">0.0031000000000176442</cx:pt>
          <cx:pt idx="11908">0.008399999999994634</cx:pt>
          <cx:pt idx="11909">0.0049799999999891043</cx:pt>
          <cx:pt idx="11910">0.0061100000000067212</cx:pt>
          <cx:pt idx="11911">0.0069699999999954798</cx:pt>
          <cx:pt idx="11912">0.0044400000000166528</cx:pt>
          <cx:pt idx="11913">0.0093899999999962347</cx:pt>
          <cx:pt idx="11914">0.0041399999999782722</cx:pt>
          <cx:pt idx="11915">0.0059000000000253294</cx:pt>
          <cx:pt idx="11916">0.0090899999999862757</cx:pt>
          <cx:pt idx="11917">0.0052499999999895408</cx:pt>
          <cx:pt idx="11918">0.0061400000000162436</cx:pt>
          <cx:pt idx="11919">0.0077499999999872671</cx:pt>
          <cx:pt idx="11920">0.0079800000000034288</cx:pt>
          <cx:pt idx="11921">0.0040600000000097225</cx:pt>
          <cx:pt idx="11922">0.0091500000000053205</cx:pt>
          <cx:pt idx="11923">0.0050599999999860756</cx:pt>
          <cx:pt idx="11924">0.0091500000000053205</cx:pt>
          <cx:pt idx="11925">0.007569999999986976</cx:pt>
          <cx:pt idx="11926">0.0055800000000090222</cx:pt>
          <cx:pt idx="11927">0.012360000000001037</cx:pt>
          <cx:pt idx="11928">0.0022400000000004638</cx:pt>
          <cx:pt idx="11929">0.011799999999993815</cx:pt>
          <cx:pt idx="11930">0.0079900000000066029</cx:pt>
          <cx:pt idx="11931">0.0034799999999961528</cx:pt>
          <cx:pt idx="11932">0.010610000000013997</cx:pt>
          <cx:pt idx="11933">0.0051299999999798729</cx:pt>
          <cx:pt idx="11934">0.0078400000000158343</cx:pt>
          <cx:pt idx="11935">0.0089099999999859847</cx:pt>
          <cx:pt idx="11936">0.0041400000000066939</cx:pt>
          <cx:pt idx="11937">0.0079000000000064574</cx:pt>
          <cx:pt idx="11938">0.0072399999999959164</cx:pt>
          <cx:pt idx="11939">0</cx:pt>
          <cx:pt idx="11940">0.011410000000012133</cx:pt>
          <cx:pt idx="11941">0.0073699999999803367</cx:pt>
          <cx:pt idx="11942">0.0031299999999987449</cx:pt>
          <cx:pt idx="11943">0.0083700000000135333</cx:pt>
          <cx:pt idx="11944">0.007689999999996644</cx:pt>
          <cx:pt idx="11945">0.0066099999999948977</cx:pt>
          <cx:pt idx="11946">0.0054000000000087311</cx:pt>
          <cx:pt idx="11947">0.0082199999999943429</cx:pt>
          <cx:pt idx="11948">0.0052200000000084401</cx:pt>
          <cx:pt idx="11949">0.0057499999999777174</cx:pt>
          <cx:pt idx="11950">0.0088500000000237833</cx:pt>
          <cx:pt idx="11951">0.0053399999999896863</cx:pt>
          <cx:pt idx="11952">0.0080100000000129512</cx:pt>
          <cx:pt idx="11953">0.0057299999999997908</cx:pt>
          <cx:pt idx="11954">0.0053599999999960346</cx:pt>
          <cx:pt idx="11955">0.0091799999999864212</cx:pt>
          <cx:pt idx="11956">0.0038399999999967349</cx:pt>
          <cx:pt idx="11957">0.0040600000000097225</cx:pt>
          <cx:pt idx="11958">0.0077799999999967895</cx:pt>
          <cx:pt idx="11959">0.0058699999999873853</cx:pt>
          <cx:pt idx="11960">0.0047100000000170894</cx:pt>
          <cx:pt idx="11961">0.0091799999999864212</cx:pt>
          <cx:pt idx="11962">0.0028900000000078307</cx:pt>
          <cx:pt idx="11963">0.009289999999992915</cx:pt>
          <cx:pt idx="11964">0.0050400000000081491</cx:pt>
          <cx:pt idx="11965">0.0061100000000067212</cx:pt>
          <cx:pt idx="11966">0.0056899999999870943</cx:pt>
          <cx:pt idx="11967">0.0047700000000077125</cx:pt>
          <cx:pt idx="11968">0.0075099999999963529</cx:pt>
          <cx:pt idx="11969">0.0072700000000054388</cx:pt>
          <cx:pt idx="11970">0.0034599999999898046</cx:pt>
          <cx:pt idx="11971">0.0071499999999957708</cx:pt>
          <cx:pt idx="11972">0.0051899999999989177</cx:pt>
          <cx:pt idx="11973">0.0051500000000146429</cx:pt>
          <cx:pt idx="11974">0.0088000000000079126</cx:pt>
          <cx:pt idx="11975">0.0046700000000043929</cx:pt>
          <cx:pt idx="11976">0.0045299999999883767</cx:pt>
          <cx:pt idx="11977">0.0067699999999888405</cx:pt>
          <cx:pt idx="11978">0.0036400000000185173</cx:pt>
          <cx:pt idx="11979">0.0071199999999862484</cx:pt>
          <cx:pt idx="11980">0.0031000000000176442</cx:pt>
          <cx:pt idx="11981">0.0046799999999791453</cx:pt>
          <cx:pt idx="11982">0.0099199999999939337</cx:pt>
          <cx:pt idx="11983">0.00092000000000780346</cx:pt>
          <cx:pt idx="11984">0.0068899999999985084</cx:pt>
          <cx:pt idx="11985">0.008399999999994634</cx:pt>
          <cx:pt idx="11986">0.00027000000000043656</cx:pt>
          <cx:pt idx="11987">0.0078700000000253567</cx:pt>
          <cx:pt idx="11988">0.0034299999999802822</cx:pt>
          <cx:pt idx="11989">0.0051799999999957436</cx:pt>
          <cx:pt idx="11990">0.0060500000000160981</cx:pt>
          <cx:pt idx="11991">0.0055999999999869488</cx:pt>
          <cx:pt idx="11992">0.0052200000000084401</cx:pt>
          <cx:pt idx="11993">0.0062000000000068667</cx:pt>
          <cx:pt idx="11994">0.0042899999999974625</cx:pt>
          <cx:pt idx="11995">0.0061399999999878219</cx:pt>
          <cx:pt idx="11996">0.0039299999999968804</cx:pt>
          <cx:pt idx="11997">0.004680000000007567</cx:pt>
          <cx:pt idx="11998">0.0066199999999980719</cx:pt>
          <cx:pt idx="11999">0.0026200000000073942</cx:pt>
          <cx:pt idx="12000">0.0050400000000081491</cx:pt>
          <cx:pt idx="12001">0.0090599999999767533</cx:pt>
          <cx:pt idx="12002">0.00018000000000029104</cx:pt>
          <cx:pt idx="12003">0.01016000000001327</cx:pt>
          <cx:pt idx="12004">0.0039299999999968804</cx:pt>
          <cx:pt idx="12005">0.0056399999999996453</cx:pt>
          <cx:pt idx="12006">0.0068500000000142336</cx:pt>
          <cx:pt idx="12007">0.0029799999999795546</cx:pt>
          <cx:pt idx="12008">0.0066800000000171167</cx:pt>
          <cx:pt idx="12009">0.0046199999999885222</cx:pt>
          <cx:pt idx="12010">0.0030999999999892225</cx:pt>
          <cx:pt idx="12011">0.006700000000023465</cx:pt>
          <cx:pt idx="12012">0.0056899999999870943</cx:pt>
          <cx:pt idx="12013">0.0038199999999903866</cx:pt>
          <cx:pt idx="12014">0.0060200000000065756</cx:pt>
          <cx:pt idx="12015">0.0045900000000074215</cx:pt>
          <cx:pt idx="12016">0.0042599999999879401</cx:pt>
          <cx:pt idx="12017">0.0068500000000142336</cx:pt>
          <cx:pt idx="12018">0.0031600000000082673</cx:pt>
          <cx:pt idx="12019">0.0095399999999870033</cx:pt>
          <cx:pt idx="12020">0.0039899999999875035</cx:pt>
          <cx:pt idx="12021">0.004680000000007567</cx:pt>
          <cx:pt idx="12022">0.011030000000005202</cx:pt>
          <cx:pt idx="12023">0.0027100000000075397</cx:pt>
          <cx:pt idx="12024">0.0099500000000034561</cx:pt>
          <cx:pt idx="12025">0.0070099999999797546</cx:pt>
          <cx:pt idx="12026">0.004199999999997317</cx:pt>
          <cx:pt idx="12027">0.009360000000015134</cx:pt>
          <cx:pt idx="12028">0.0058999999999969077</cx:pt>
          <cx:pt idx="12029">0.0062900000000070122</cx:pt>
          <cx:pt idx="12030">0.0089700000000050295</cx:pt>
          <cx:pt idx="12031">0.0066699999999855208</cx:pt>
          <cx:pt idx="12032">0.010260000000016589</cx:pt>
          <cx:pt idx="12033">0.007799999999974716</cx:pt>
          <cx:pt idx="12034">0.007339999999999236</cx:pt>
          <cx:pt idx="12035">0.010750000000001592</cx:pt>
          <cx:pt idx="12036">0.0084400000000073305</cx:pt>
          <cx:pt idx="12037">0.0064399999999977808</cx:pt>
          <cx:pt idx="12038">0.014150000000000773</cx:pt>
          <cx:pt idx="12039">0.0058999999999969077</cx:pt>
          <cx:pt idx="12040">0.011330000000015161</cx:pt>
          <cx:pt idx="12041">0.011319999999983565</cx:pt>
          <cx:pt idx="12042">0.0065600000000074488</cx:pt>
          <cx:pt idx="12043">0.015019999999992706</cx:pt>
          <cx:pt idx="12044">0.0066700000000139426</cx:pt>
          <cx:pt idx="12045">0.013980000000003656</cx:pt>
          <cx:pt idx="12046">0.01219000000000392</cx:pt>
          <cx:pt idx="12047">0.0086699999999950705</cx:pt>
          <cx:pt idx="12048">0.014189999999985048</cx:pt>
          <cx:pt idx="12049">0.011680000000012569</cx:pt>
          <cx:pt idx="12050">0.012399999999985312</cx:pt>
          <cx:pt idx="12051">0.013800000000003365</cx:pt>
          <cx:pt idx="12052">0.01490000000001146</cx:pt>
          <cx:pt idx="12053">0.012839999999982865</cx:pt>
          <cx:pt idx="12054">0.015530000000012478</cx:pt>
          <cx:pt idx="12055">0.013049999999992679</cx:pt>
          <cx:pt idx="12056">0.015170000000011896</cx:pt>
          <cx:pt idx="12057">0.01525999999998362</cx:pt>
          <cx:pt idx="12058">0.01267000000001417</cx:pt>
          <cx:pt idx="12059">0.016359999999991715</cx:pt>
          <cx:pt idx="12060">0.013020000000011578</cx:pt>
          <cx:pt idx="12061">0.012939999999986185</cx:pt>
          <cx:pt idx="12062">0.020380000000017162</cx:pt>
          <cx:pt idx="12063">0.0093299999999771899</cx:pt>
          <cx:pt idx="12064">0.014660000000020545</cx:pt>
          <cx:pt idx="12065">0.012579999999985603</cx:pt>
          <cx:pt idx="12066">0.011300000000005639</cx:pt>
          <cx:pt idx="12067">0.01409000000001015</cx:pt>
          <cx:pt idx="12068">0.012969999999995707</cx:pt>
          <cx:pt idx="12069">0.011589999999984002</cx:pt>
          <cx:pt idx="12070">0.013110000000011723</cx:pt>
          <cx:pt idx="12071">0.014309999999994716</cx:pt>
          <cx:pt idx="12072">0.014270000000010441</cx:pt>
          <cx:pt idx="12073">0.01371000000000322</cx:pt>
          <cx:pt idx="12074">0.013499999999993406</cx:pt>
          <cx:pt idx="12075">0.013260000000002492</cx:pt>
          <cx:pt idx="12076">0.016429999999985512</cx:pt>
          <cx:pt idx="12077">0.01338000000001216</cx:pt>
          <cx:pt idx="12078">0.017400000000009186</cx:pt>
          <cx:pt idx="12079">0.015320000000002665</cx:pt>
          <cx:pt idx="12080">0.015850000000000364</cx:pt>
          <cx:pt idx="12081">0.017739999999974998</cx:pt>
          <cx:pt idx="12082">0.013740000000012742</cx:pt>
          <cx:pt idx="12083">0.019100000000008777</cx:pt>
          <cx:pt idx="12084">0.013379999999983738</cx:pt>
          <cx:pt idx="12085">0.016750000000001819</cx:pt>
          <cx:pt idx="12086">0.015289999999993142</cx:pt>
          <cx:pt idx="12087">0.013020000000011578</cx:pt>
          <cx:pt idx="12088">0.015080000000011751</cx:pt>
          <cx:pt idx="12089">0.01325999999997407</cx:pt>
          <cx:pt idx="12090">0.011540000000024975</cx:pt>
          <cx:pt idx="12091">0.014870000000001937</cx:pt>
          <cx:pt idx="12092">0.012809999999973343</cx:pt>
          <cx:pt idx="12093">0.012520000000023401</cx:pt>
          <cx:pt idx="12094">0.014569999999991978</cx:pt>
          <cx:pt idx="12095">0.012280000000004065</cx:pt>
          <cx:pt idx="12096">0.011300000000005639</cx:pt>
          <cx:pt idx="12097">0.010399999999975762</cx:pt>
          <cx:pt idx="12098">0.012690000000020518</cx:pt>
          <cx:pt idx="12099">0.013149999999995998</cx:pt>
          <cx:pt idx="12100">0.010699999999985721</cx:pt>
          <cx:pt idx="12101">0.0086700000000234922</cx:pt>
          <cx:pt idx="12102">0.015670000000000073</cx:pt>
          <cx:pt idx="12103">0.0085299999999790543</cx:pt>
          <cx:pt idx="12104">0.01290000000000191</cx:pt>
          <cx:pt idx="12105">0.0098399999999969623</cx:pt>
          <cx:pt idx="12106">0.010279999999994516</cx:pt>
          <cx:pt idx="12107">0.010970000000014579</cx:pt>
          <cx:pt idx="12108">0.0089399999999955071</cx:pt>
          <cx:pt idx="12109">0.0091500000000053205</cx:pt>
          <cx:pt idx="12110">0.010459999999994807</cx:pt>
          <cx:pt idx="12111">0.0089700000000050295</cx:pt>
          <cx:pt idx="12112">0.012599999999991951</cx:pt>
          <cx:pt idx="12113">0.0085899999999980992</cx:pt>
          <cx:pt idx="12114">0.0094700000000216278</cx:pt>
          <cx:pt idx="12115">0.012009999999975207</cx:pt>
          <cx:pt idx="12116">0.0089700000000050295</cx:pt>
          <cx:pt idx="12117">0.0087400000000172895</cx:pt>
          <cx:pt idx="12118">0.0099199999999939337</cx:pt>
          <cx:pt idx="12119">0.008350000000007185</cx:pt>
          <cx:pt idx="12120">0.0075099999999963529</cx:pt>
          <cx:pt idx="12121">0.0079499999999939064</cx:pt>
          <cx:pt idx="12122">0.0055499999999994998</cx:pt>
          <cx:pt idx="12123">0.0080100000000129512</cx:pt>
          <cx:pt idx="12124">0.0072399999999959164</cx:pt>
          <cx:pt idx="12125">0.006679999999988695</cx:pt>
          <cx:pt idx="12126">0.0097800000000063392</cx:pt>
          <cx:pt idx="12127">0.004500000000007276</cx:pt>
          <cx:pt idx="12128">0.011019999999973606</cx:pt>
          <cx:pt idx="12129">0.0059900000000254749</cx:pt>
          <cx:pt idx="12130">0.0055499999999994998</cx:pt>
          <cx:pt idx="12131">0.0095000000000027285</cx:pt>
          <cx:pt idx="12132">0.0088499999999953616</cx:pt>
          <cx:pt idx="12133">0.0069199999999796091</cx:pt>
          <cx:pt idx="12134">0.010280000000022937</cx:pt>
          <cx:pt idx="12135">0.0078999999999780357</cx:pt>
          <cx:pt idx="12136">0.0080100000000129512</cx:pt>
          <cx:pt idx="12137">0.0069200000000080308</cx:pt>
          <cx:pt idx="12138">0.0080799999999783267</cx:pt>
          <cx:pt idx="12139">0.005690000000015516</cx:pt>
          <cx:pt idx="12140">0.0089999999999861302</cx:pt>
          <cx:pt idx="12141">0.0058999999999969077</cx:pt>
          <cx:pt idx="12142">0.011440000000021655</cx:pt>
          <cx:pt idx="12143">0.0068299999999794636</cx:pt>
          <cx:pt idx="12144">0.0095300000000122509</cx:pt>
          <cx:pt idx="12145">0.0085899999999980992</cx:pt>
          <cx:pt idx="12146">0.0067300000000045657</cx:pt>
          <cx:pt idx="12147">0.0089399999999955071</cx:pt>
          <cx:pt idx="12148">0.0089399999999955071</cx:pt>
          <cx:pt idx="12149">0.0057900000000188356</cx:pt>
          <cx:pt idx="12150">0.0095299999999838292</cx:pt>
          <cx:pt idx="12151">0.0059899999999970532</cx:pt>
          <cx:pt idx="12152">0.010050000000006776</cx:pt>
          <cx:pt idx="12153">0.007209999999986394</cx:pt>
          <cx:pt idx="12154">0.0089400000000239288</cx:pt>
          <cx:pt idx="12155">0.0095699999999965257</cx:pt>
          <cx:pt idx="12156">0.0074500000000057298</cx:pt>
          <cx:pt idx="12157">0.0075099999999963529</cx:pt>
          <cx:pt idx="12158">0.010489999999975907</cx:pt>
          <cx:pt idx="12159">0.0073000000000149612</cx:pt>
          <cx:pt idx="12160">0.007689999999996644</cx:pt>
          <cx:pt idx="12161">0.0098299999999937882</cx:pt>
          <cx:pt idx="12162">0.0084400000000073305</cx:pt>
          <cx:pt idx="12163">0.010520000000013852</cx:pt>
          <cx:pt idx="12164">0.0083699999999851116</cx:pt>
          <cx:pt idx="12165">0.010279999999994516</cx:pt>
          <cx:pt idx="12166">0.011510000000015452</cx:pt>
          <cx:pt idx="12167">0.0054800000000057025</cx:pt>
          <cx:pt idx="12168">0.0097199999999872944</cx:pt>
          <cx:pt idx="12169">0.0084300000000041564</cx:pt>
          <cx:pt idx="12170">0.0065299999999979264</cx:pt>
          <cx:pt idx="12171">0.011560000000002901</cx:pt>
          <cx:pt idx="12172">0.0084599999999852571</cx:pt>
          <cx:pt idx="12173">0.010580000000004475</cx:pt>
          <cx:pt idx="12174">0.0086799999999982447</cx:pt>
          <cx:pt idx="12175">0.0084899999999947795</cx:pt>
          <cx:pt idx="12176">0.0078700000000253567</cx:pt>
          <cx:pt idx="12177">0.0071799999999768715</cx:pt>
          <cx:pt idx="12178">0.009060000000005175</cx:pt>
          <cx:pt idx="12179">0.0080800000000067485</cx:pt>
          <cx:pt idx="12180">0.0074199999999962074</cx:pt>
          <cx:pt idx="12181">0.0065199999999947522</cx:pt>
          <cx:pt idx="12182">0.012429999999994834</cx:pt>
          <cx:pt idx="12183">0.0054800000000057025</cx:pt>
          <cx:pt idx="12184">0.011840000000006512</cx:pt>
          <cx:pt idx="12185">0.0068499999999858119</cx:pt>
          <cx:pt idx="12186">0.0088500000000237833</cx:pt>
          <cx:pt idx="12187">0.0094499999999868578</cx:pt>
          <cx:pt idx="12188">0.0087900000000047385</cx:pt>
          <cx:pt idx="12189">0.0070599999999956253</cx:pt>
          <cx:pt idx="12190">0.0089100000000144064</cx:pt>
          <cx:pt idx="12191">0.0065299999999979264</cx:pt>
          <cx:pt idx="12192">0.012729999999976371</cx:pt>
          <cx:pt idx="12193">0.0070300000000145246</cx:pt>
          <cx:pt idx="12194">0.0093300000000056116</cx:pt>
          <cx:pt idx="12195">0.0094200000000057571</cx:pt>
          <cx:pt idx="12196">0.0086099999999760257</cx:pt>
          <cx:pt idx="12197">0.0088200000000142609</cx:pt>
          <cx:pt idx="12198">0.0079599999999970805</cx:pt>
          <cx:pt idx="12199">0.0060200000000065756</cx:pt>
          <cx:pt idx="12200">0.0096199999999839747</cx:pt>
          <cx:pt idx="12201">0.0092700000000149885</cx:pt>
          <cx:pt idx="12202">0.0067099999999982174</cx:pt>
          <cx:pt idx="12203">0.011110000000002174</cx:pt>
          <cx:pt idx="12204">0.0066500000000075943</cx:pt>
          <cx:pt idx="12205">0.01099999999999568</cx:pt>
          <cx:pt idx="12206">0.0089999999999861302</cx:pt>
          <cx:pt idx="12207">0.0055700000000058481</cx:pt>
          <cx:pt idx="12208">0.010909999999995534</cx:pt>
          <cx:pt idx="12209">0.0075999999999964984</cx:pt>
          <cx:pt idx="12210">0.0068500000000142336</cx:pt>
          <cx:pt idx="12211">0.010459999999994807</cx:pt>
          <cx:pt idx="12212">0.0059300000000064301</cx:pt>
          <cx:pt idx="12213">0.010019999999997253</cx:pt>
          <cx:pt idx="12214">0.009770000000003165</cx:pt>
          <cx:pt idx="12215">0.006379999999978736</cx:pt>
          <cx:pt idx="12216">0.0093000000000245109</cx:pt>
          <cx:pt idx="12217">0.006909999999976435</cx:pt>
          <cx:pt idx="12218">0.0062600000000259115</cx:pt>
          <cx:pt idx="12219">0.0090899999999862757</cx:pt>
          <cx:pt idx="12220">0.007389999999986685</cx:pt>
          <cx:pt idx="12221">0.005870000000015807</cx:pt>
          <cx:pt idx="12222">0.01421999999999457</cx:pt>
          <cx:pt idx="12223">0.0039900000000159253</cx:pt>
          <cx:pt idx="12224">0.010249999999984993</cx:pt>
          <cx:pt idx="12225">0.0065600000000074488</cx:pt>
          <cx:pt idx="12226">0.0090299999999956526</cx:pt>
          <cx:pt idx="12227">0.0070299999999861029</cx:pt>
          <cx:pt idx="12228">0.0056399999999996453</cx:pt>
          <cx:pt idx="12229">0.0064900000000136515</cx:pt>
          <cx:pt idx="12230">0.0070399999999892771</cx:pt>
          <cx:pt idx="12231">0.0050600000000144973</cx:pt>
          <cx:pt idx="12232">0.0091500000000053205</cx:pt>
          <cx:pt idx="12233">0.0039099999999905322</cx:pt>
          <cx:pt idx="12234">0.0060499999999876763</cx:pt>
          <cx:pt idx="12235">0.0087900000000047385</cx:pt>
          <cx:pt idx="12236">0.0073900000000151067</cx:pt>
          <cx:pt idx="12237">0.0043199999999785632</cx:pt>
          <cx:pt idx="12238">0.009180000000014843</cx:pt>
          <cx:pt idx="12239">0.0039299999999968804</cx:pt>
          <cx:pt idx="12240">0.0069200000000080308</cx:pt>
          <cx:pt idx="12241">0.0084899999999947795</cx:pt>
          <cx:pt idx="12242">0.0040799999999876491</cx:pt>
          <cx:pt idx="12243">0.0097200000000157161</cx:pt>
          <cx:pt idx="12244">0.0071800000000052933</cx:pt>
          <cx:pt idx="12245">0.0045599999999978991</cx:pt>
          <cx:pt idx="12246">0.0088499999999953616</cx:pt>
          <cx:pt idx="12247">0.0032799999999895135</cx:pt>
          <cx:pt idx="12248">0.0074800000000152522</cx:pt>
          <cx:pt idx="12249">0.0061399999999878219</cx:pt>
          <cx:pt idx="12250">0.005160000000017817</cx:pt>
          <cx:pt idx="12251">0.0044099999999787087</cx:pt>
          <cx:pt idx="12252">0.0069699999999954798</cx:pt>
          <cx:pt idx="12253">0.0066200000000264936</cx:pt>
          <cx:pt idx="12254">0.0058099999999967622</cx:pt>
          <cx:pt idx="12255">0.0057799999999872398</cx:pt>
          <cx:pt idx="12256">0.0071200000000146701</cx:pt>
          <cx:pt idx="12257">0.0049199999999984811</cx:pt>
          <cx:pt idx="12258">0.0046199999999885222</cx:pt>
          <cx:pt idx="12259">0.0068500000000142336</cx:pt>
          <cx:pt idx="12260">0.0051599999999893953</cx:pt>
          <cx:pt idx="12261">0.0033999999999991815</cx:pt>
          <cx:pt idx="12262">0.01067000000000462</cx:pt>
          <cx:pt idx="12263">0.0017899999999997362</cx:pt>
          <cx:pt idx="12264">0.0083099999999944885</cx:pt>
          <cx:pt idx="12265">0.0044699999999977535</cx:pt>
          <cx:pt idx="12266">0.0062599999999974898</cx:pt>
          <cx:pt idx="12267">0.005690000000015516</cx:pt>
          <cx:pt idx="12268">0.0047699999999792908</cx:pt>
          <cx:pt idx="12269">0.0061400000000162436</cx:pt>
          <cx:pt idx="12270">0.0071800000000052933</cx:pt>
          <cx:pt idx="12271">0.0036999999999807187</cx:pt>
          <cx:pt idx="12272">0.0062300000000163891</cx:pt>
          <cx:pt idx="12273">0.0077100000000029922</cx:pt>
          <cx:pt idx="12274">0.0047399999999981901</cx:pt>
          <cx:pt idx="12275">0.0074499999999773081</cx:pt>
          <cx:pt idx="12276">0.0043200000000069849</cx:pt>
          <cx:pt idx="12277">0.0058199999999999363</cx:pt>
          <cx:pt idx="12278">0.0062000000000068667</cx:pt>
          <cx:pt idx="12279">0.0033599999999864849</cx:pt>
          <cx:pt idx="12280">0.0073000000000149612</cx:pt>
          <cx:pt idx="12281">0.0055499999999994998</cx:pt>
          <cx:pt idx="12282">0.0026200000000073942</cx:pt>
          <cx:pt idx="12283">0.0088199999999858392</cx:pt>
          <cx:pt idx="12284">0.0016999999999995907</cx:pt>
          <cx:pt idx="12285">0.005160000000017817</cx:pt>
          <cx:pt idx="12286">0.0058099999999967622</cx:pt>
          <cx:pt idx="12287">0.0032799999999895135</cx:pt>
          <cx:pt idx="12288">0.0055399999999963256</cx:pt>
          <cx:pt idx="12289">0.0027100000000075397</cx:pt>
          <cx:pt idx="12290">0.0050400000000081491</cx:pt>
          <cx:pt idx="12291">0.0065499999999758529</cx:pt>
          <cx:pt idx="12292">0.002780000000001337</cx:pt>
          <cx:pt idx="12293">0.0081900000000132422</cx:pt>
          <cx:pt idx="12294">0.0034599999999898046</cx:pt>
          <cx:pt idx="12295">0.0044400000000166528</cx:pt>
          <cx:pt idx="12296">0.0062899999999785905</cx:pt>
          <cx:pt idx="12297">0.0044100000000071304</cx:pt>
          <cx:pt idx="12298">0.0035400000000151977</cx:pt>
          <cx:pt idx="12299">0.0079599999999970805</cx:pt>
          <cx:pt idx="12300">0.0028599999999983083</cx:pt>
          <cx:pt idx="12301">0.0048899999999889587</cx:pt>
          <cx:pt idx="12302">0.0084300000000041564</cx:pt>
          <cx:pt idx="12303">0.00054000000000087311</cx:pt>
          <cx:pt idx="12304">0.0081399999999973716</cx:pt>
          <cx:pt idx="12305">0.0039299999999968804</cx:pt>
          <cx:pt idx="12306">0.0056299999999964712</cx:pt>
          <cx:pt idx="12307">0.0054900000000088767</cx:pt>
          <cx:pt idx="12308">0.0019599999999968531</cx:pt>
          <cx:pt idx="12309">0.0075700000000153977</cx:pt>
          <cx:pt idx="12310">0.005489999999980455</cx:pt>
          <cx:pt idx="12311">0.0036000000000058208</cx:pt>
          <cx:pt idx="12312">0.0050400000000081491</cx:pt>
          <cx:pt idx="12313">0.005390000000005557</cx:pt>
          <cx:pt idx="12314">0.0045599999999978991</cx:pt>
          <cx:pt idx="12315">0.0052199999999800184</cx:pt>
          <cx:pt idx="12316">0.0032500000000084128</cx:pt>
          <cx:pt idx="12317">0.0049999999999954525</cx:pt>
          <cx:pt idx="12318">0.0067400000000077398</cx:pt>
          <cx:pt idx="12319">0.0016400000000089676</cx:pt>
          <cx:pt idx="12320">0.0064699999999788815</cx:pt>
          <cx:pt idx="12321">0.0045900000000074215</cx:pt>
          <cx:pt idx="12322">0.0025300000000072487</cx:pt>
          <cx:pt idx="12323">0.0093899999999962347</cx:pt>
          <cx:pt idx="12324">0</cx:pt>
          <cx:pt idx="12325">0.0072399999999959164</cx:pt>
          <cx:pt idx="12326">0.0038700000000062573</cx:pt>
          <cx:pt idx="12327">0.0032500000000084128</cx:pt>
          <cx:pt idx="12328">0.0060799999999971988</cx:pt>
          <cx:pt idx="12329">0.0027999999999792635</cx:pt>
          <cx:pt idx="12330">0.0057200000000250384</cx:pt>
          <cx:pt idx="12331">0.0046799999999791453</cx:pt>
          <cx:pt idx="12332">0.0041800000000193904</cx:pt>
          <cx:pt idx="12333">0.0061399999999878219</cx:pt>
          <cx:pt idx="12334">0.0047000000000139153</cx:pt>
          <cx:pt idx="12335">0.0039099999999905322</cx:pt>
          <cx:pt idx="12336">0.0051200000000051205</cx:pt>
          <cx:pt idx="12337">0.0056399999999996453</cx:pt>
          <cx:pt idx="12338">0.0027999999999792635</cx:pt>
          <cx:pt idx="12339">0.0049200000000269029</cx:pt>
          <cx:pt idx="12340">0.0022899999999879128</cx:pt>
          <cx:pt idx="12341">0.0045599999999978991</cx:pt>
          <cx:pt idx="12342">0.0059300000000064301</cx:pt>
          <cx:pt idx="12343">0.0012199999999893407</cx:pt>
          <cx:pt idx="12344">0.0069500000000175532</cx:pt>
          <cx:pt idx="12345">0.0032199999999988904</cx:pt>
          <cx:pt idx="12346">0.0044099999999787087</cx:pt>
          <cx:pt idx="12347">0.005690000000015516</cx:pt>
          <cx:pt idx="12348">0.0035699999999962984</cx:pt>
          <cx:pt idx="12349">0.004150000000009868</cx:pt>
          <cx:pt idx="12350">0.004379999999997608</cx:pt>
          <cx:pt idx="12351">0.0044399999999882311</cx:pt>
          <cx:pt idx="12352">0.0065299999999979264</cx:pt>
          <cx:pt idx="12353">0.0054499999999961801</cx:pt>
          <cx:pt idx="12354">0.0035500000000183718</cx:pt>
          <cx:pt idx="12355">0.0081299999999941974</cx:pt>
          <cx:pt idx="12356">0.0023300000000006094</cx:pt>
          <cx:pt idx="12357">0.0058099999999967622</cx:pt>
          <cx:pt idx="12358">0.005390000000005557</cx:pt>
          <cx:pt idx="12359">0.0054299999999898318</cx:pt>
          <cx:pt idx="12360">0.0048800000000142063</cx:pt>
          <cx:pt idx="12361">0.0046499999999980446</cx:pt>
          <cx:pt idx="12362">0.0063199999999881129</cx:pt>
          <cx:pt idx="12363">0.008350000000007185</cx:pt>
          <cx:pt idx="12364">0.0024999999999977263</cx:pt>
          <cx:pt idx="12365">0.0081299999999941974</cx:pt>
          <cx:pt idx="12366">0.0077500000000156888</cx:pt>
          <cx:pt idx="12367">0.0036099999999805732</cx:pt>
          <cx:pt idx="12368">0.0065900000000169712</cx:pt>
          <cx:pt idx="12369">0.0053899999999771353</cx:pt>
          <cx:pt idx="12370">0.0052200000000084401</cx:pt>
          <cx:pt idx="12371">0.0088200000000142609</cx:pt>
          <cx:pt idx="12372">0.0047999999999888132</cx:pt>
          <cx:pt idx="12373">0.005870000000015807</cx:pt>
          <cx:pt idx="12374">0.0053899999999771353</cx:pt>
          <cx:pt idx="12375">0.0079000000000064574</cx:pt>
          <cx:pt idx="12376">0.0083099999999944885</cx:pt>
          <cx:pt idx="12377">0.0050700000000176715</cx:pt>
          <cx:pt idx="12378">0.006199999999978445</cx:pt>
          <cx:pt idx="12379">0.0077800000000252112</cx:pt>
          <cx:pt idx="12380">0.006909999999976435</cx:pt>
          <cx:pt idx="12381">0.0047700000000077125</cx:pt>
          <cx:pt idx="12382">0.010940000000005057</cx:pt>
          <cx:pt idx="12383">0.005390000000005557</cx:pt>
          <cx:pt idx="12384">0.010130000000003747</cx:pt>
          <cx:pt idx="12385">0.0074199999999962074</cx:pt>
          <cx:pt idx="12386">0.0070999999999799002</cx:pt>
          <cx:pt idx="12387">0.0082500000000038654</cx:pt>
          <cx:pt idx="12388">0.005870000000015807</cx:pt>
          <cx:pt idx="12389">0.0096000000000060481</cx:pt>
          <cx:pt idx="12390">0.0066199999999980719</cx:pt>
          <cx:pt idx="12391">0.0060499999999876763</cx:pt>
          <cx:pt idx="12392">0.010250000000013415</cx:pt>
          <cx:pt idx="12393">0.0065499999999758529</cx:pt>
          <cx:pt idx="12394">0.0065600000000074488</cx:pt>
          <cx:pt idx="12395">0.0081399999999973716</cx:pt>
          <cx:pt idx="12396">0.0068500000000142336</cx:pt>
          <cx:pt idx="12397">0.0072999999999865395</cx:pt>
          <cx:pt idx="12398">0.0065299999999979264</cx:pt>
          <cx:pt idx="12399">0.0068500000000142336</cx:pt>
          <cx:pt idx="12400">0.0074299999999993815</cx:pt>
          <cx:pt idx="12401">0.0077699999999936153</cx:pt>
          <cx:pt idx="12402">0.0055800000000090222</cx:pt>
          <cx:pt idx="12403">0.011439999999993233</cx:pt>
          <cx:pt idx="12404">0.0045599999999978991</cx:pt>
          <cx:pt idx="12405">0.0093899999999962347</cx:pt>
          <cx:pt idx="12406">0.0085200000000043019</cx:pt>
          <cx:pt idx="12407">0.0067099999999982174</cx:pt>
          <cx:pt idx="12408">0.009180000000014843</cx:pt>
          <cx:pt idx="12409">0.0071199999999862484</cx:pt>
          <cx:pt idx="12410">0.0079599999999970805</cx:pt>
          <cx:pt idx="12411">0.010610000000013997</cx:pt>
          <cx:pt idx="12412">0.006909999999976435</cx:pt>
          <cx:pt idx="12413">0.010460000000023228</cx:pt>
          <cx:pt idx="12414">0.0069699999999954798</cx:pt>
          <cx:pt idx="12415">0.0096000000000060481</cx:pt>
          <cx:pt idx="12416">0.010819999999995389</cx:pt>
          <cx:pt idx="12417">0.0070000000000050022</cx:pt>
          <cx:pt idx="12418">0.0070399999999892771</cx:pt>
          <cx:pt idx="12419">0.011050000000011551</cx:pt>
          <cx:pt idx="12420">0.006199999999978445</cx:pt>
          <cx:pt idx="12421">0.0079000000000064574</cx:pt>
          <cx:pt idx="12422">0.01115000000001487</cx:pt>
          <cx:pt idx="12423">0.0075099999999963529</cx:pt>
          <cx:pt idx="12424">0.011409999999983711</cx:pt>
          <cx:pt idx="12425">0.0082199999999943429</cx:pt>
          <cx:pt idx="12426">0.010760000000004766</cx:pt>
          <cx:pt idx="12427">0.0082299999999975171</cx:pt>
          <cx:pt idx="12428">0.0085200000000043019</cx:pt>
          <cx:pt idx="12429">0.008880000000004884</cx:pt>
          <cx:pt idx="12430">0.0092400000000054661</cx:pt>
          <cx:pt idx="12431">0.0083199999999976626</cx:pt>
          <cx:pt idx="12432">0.013049999999992679</cx:pt>
          <cx:pt idx="12433">0.0067400000000077398</cx:pt>
          <cx:pt idx="12434">0.0084599999999852571</cx:pt>
          <cx:pt idx="12435">0.0096900000000061937</cx:pt>
          <cx:pt idx="12436">0.010430000000013706</cx:pt>
          <cx:pt idx="12437">0.007389999999986685</cx:pt>
          <cx:pt idx="12438">0.0082500000000038654</cx:pt>
          <cx:pt idx="12439">0.0092999999999960892</cx:pt>
          <cx:pt idx="12440">0.0082600000000070395</cx:pt>
          <cx:pt idx="12441">0.010040000000003602</cx:pt>
          <cx:pt idx="12442">0.0077799999999967895</cx:pt>
          <cx:pt idx="12443">0.012779999999992242</cx:pt>
          <cx:pt idx="12444">0.0062000000000068667</cx:pt>
          <cx:pt idx="12445">0.012939999999986185</cx:pt>
          <cx:pt idx="12446">0.010100000000022646</cx:pt>
          <cx:pt idx="12447">0.0075099999999963529</cx:pt>
          <cx:pt idx="12448">0.0082199999999943429</cx:pt>
          <cx:pt idx="12449">0.0074299999999993815</cx:pt>
          <cx:pt idx="12450">0.0082500000000038654</cx:pt>
          <cx:pt idx="12451">0.0088499999999953616</cx:pt>
          <cx:pt idx="12452">0.0081399999999973716</cx:pt>
          <cx:pt idx="12453">0.0094799999999963802</cx:pt>
          <cx:pt idx="12454">0.0081299999999941974</cx:pt>
          <cx:pt idx="12455">0.0090000000000145519</cx:pt>
          <cx:pt idx="12456">0.010789999999985866</cx:pt>
          <cx:pt idx="12457">0.0097200000000157161</cx:pt>
          <cx:pt idx="12458">0.007209999999986394</cx:pt>
          <cx:pt idx="12459">0.01067000000000462</cx:pt>
          <cx:pt idx="12460">0.0084600000000136788</cx:pt>
          <cx:pt idx="12461">0.008880000000004884</cx:pt>
          <cx:pt idx="12462">0.012399999999985312</cx:pt>
          <cx:pt idx="12463">0.0070900000000051477</cx:pt>
          <cx:pt idx="12464">0.013769999999993843</cx:pt>
          <cx:pt idx="12465">0.0061100000000067212</cx:pt>
          <cx:pt idx="12466">0.012339999999994689</cx:pt>
          <cx:pt idx="12467">0.0089700000000050295</cx:pt>
          <cx:pt idx="12468">0.0078100000000063119</cx:pt>
          <cx:pt idx="12469">0.012010000000003629</cx:pt>
          <cx:pt idx="12470">0.0088499999999953616</cx:pt>
          <cx:pt idx="12471">0.0099500000000034561</cx:pt>
          <cx:pt idx="12472">0.011829999999974916</cx:pt>
          <cx:pt idx="12473">0.0082000000000164164</cx:pt>
          <cx:pt idx="12474">0.0098099999999874399</cx:pt>
          <cx:pt idx="12475">0.012180000000000746</cx:pt>
          <cx:pt idx="12476">0.010729999999995243</cx:pt>
          <cx:pt idx="12477">0.0078100000000063119</cx:pt>
          <cx:pt idx="12478">0.011740000000003192</cx:pt>
          <cx:pt idx="12479">0.0088000000000079126</cx:pt>
          <cx:pt idx="12480">0.011859999999984439</cx:pt>
          <cx:pt idx="12481">0.0086700000000234922</cx:pt>
          <cx:pt idx="12482">0.0090899999999862757</cx:pt>
          <cx:pt idx="12483">0.014690000000001646</cx:pt>
          <cx:pt idx="12484">0.0044699999999977535</cx:pt>
          <cx:pt idx="12485">0.016420000000010759</cx:pt>
          <cx:pt idx="12486">0.010079999999987876</cx:pt>
          <cx:pt idx="12487">0.0092099999999959437</cx:pt>
          <cx:pt idx="12488">0.011470000000002756</cx:pt>
          <cx:pt idx="12489">0.011320000000011987</cx:pt>
          <cx:pt idx="12490">0.010549999999994952</cx:pt>
          <cx:pt idx="12491">0.011750000000006366</cx:pt>
          <cx:pt idx="12492">0.009289999999992915</cx:pt>
          <cx:pt idx="12493">0.0092099999999959437</cx:pt>
          <cx:pt idx="12494">0.0089100000000144064</cx:pt>
          <cx:pt idx="12495">0.0097499999999968168</cx:pt>
          <cx:pt idx="12496">0.011889999999993961</cx:pt>
          <cx:pt idx="12497">0.0055700000000058481</cx:pt>
          <cx:pt idx="12498">0.0089700000000050295</cx:pt>
          <cx:pt idx="12499">0.0082599999999786178</cx:pt>
          <cx:pt idx="12500">0.009060000000005175</cx:pt>
          <cx:pt idx="12501">0.009180000000014843</cx:pt>
          <cx:pt idx="12502">0.011319999999983565</cx:pt>
          <cx:pt idx="12503">0.0071900000000084674</cx:pt>
          <cx:pt idx="12504">0.0084899999999947795</cx:pt>
          <cx:pt idx="12505">0.0079599999999970805</cx:pt>
          <cx:pt idx="12506">0.009060000000005175</cx:pt>
          <cx:pt idx="12507">0.0085200000000043019</cx:pt>
          <cx:pt idx="12508">0.0092400000000054661</cx:pt>
          <cx:pt idx="12509">0.008399999999994634</cx:pt>
          <cx:pt idx="12510">0.0091199999999957981</cx:pt>
          <cx:pt idx="12511">0.0063499999999976353</cx:pt>
          <cx:pt idx="12512">0.010700000000014143</cx:pt>
          <cx:pt idx="12513">0.0058099999999967622</cx:pt>
          <cx:pt idx="12514">0.0098399999999969623</cx:pt>
          <cx:pt idx="12515">0.010809999999992215</cx:pt>
          <cx:pt idx="12516">0.0082899999999881402</cx:pt>
          <cx:pt idx="12517">0.0087900000000047385</cx:pt>
          <cx:pt idx="12518">0.0073900000000151067</cx:pt>
          <cx:pt idx="12519">0.008350000000007185</cx:pt>
          <cx:pt idx="12520">0.0080699999999751526</cx:pt>
          <cx:pt idx="12521">0.0072700000000054388</cx:pt>
          <cx:pt idx="12522">0.0077200000000061664</cx:pt>
          <cx:pt idx="12523">0.010549999999994952</cx:pt>
          <cx:pt idx="12524">0.0065299999999979264</cx:pt>
          <cx:pt idx="12525">0.0081100000000162709</cx:pt>
          <cx:pt idx="12526">0.010459999999994807</cx:pt>
          <cx:pt idx="12527">0.0055399999999963256</cx:pt>
          <cx:pt idx="12528">0.0098600000000033106</cx:pt>
          <cx:pt idx="12529">0.007569999999986976</cx:pt>
          <cx:pt idx="12530">0.004680000000007567</cx:pt>
          <cx:pt idx="12531">0.0098700000000064847</cx:pt>
          <cx:pt idx="12532">0.0076599999999871216</cx:pt>
          <cx:pt idx="12533">0.010130000000003747</cx:pt>
          <cx:pt idx="12534">0.0065000000000168257</cx:pt>
          <cx:pt idx="12535">0.0079799999999750071</cx:pt>
          <cx:pt idx="12536">0.010520000000013852</cx:pt>
          <cx:pt idx="12537">0.0055199999999899774</cx:pt>
          <cx:pt idx="12538">0.008880000000004884</cx:pt>
          <cx:pt idx="12539">0.0087599999999952161</cx:pt>
          <cx:pt idx="12540">0.0072399999999959164</cx:pt>
          <cx:pt idx="12541">0.0077800000000252112</cx:pt>
          <cx:pt idx="12542">0.011679999999984148</cx:pt>
          <cx:pt idx="12543">0.0069499999999891315</cx:pt>
          <cx:pt idx="12544">0.0068500000000142336</cx:pt>
          <cx:pt idx="12545">0.01170999999999367</cx:pt>
          <cx:pt idx="12546">0.0075700000000153977</cx:pt>
          <cx:pt idx="12547">0.007869999999996935</cx:pt>
          <cx:pt idx="12548">0.0077200000000061664</cx:pt>
          <cx:pt idx="12549">0.0095699999999965257</cx:pt>
          <cx:pt idx="12550">0.0082199999999943429</cx:pt>
          <cx:pt idx="12551">0.0069799999999986539</cx:pt>
          <cx:pt idx="12552">0.012129999999984875</cx:pt>
          <cx:pt idx="12553">0.0067300000000045657</cx:pt>
          <cx:pt idx="12554">0.0087900000000047385</cx:pt>
          <cx:pt idx="12555">0.010909999999995534</cx:pt>
          <cx:pt idx="12556">0.010220000000003893</cx:pt>
          <cx:pt idx="12557">0.0080800000000067485</cx:pt>
          <cx:pt idx="12558">0.0064700000000073032</cx:pt>
          <cx:pt idx="12559">0.0095299999999838292</cx:pt>
          <cx:pt idx="12560">0.0044699999999977535</cx:pt>
          <cx:pt idx="12561">0.008350000000007185</cx:pt>
          <cx:pt idx="12562">0.0074800000000152522</cx:pt>
          <cx:pt idx="12563">0.01051999999998543</cx:pt>
          <cx:pt idx="12564">0.0062599999999974898</cx:pt>
          <cx:pt idx="12565">0.0095300000000122509</cx:pt>
          <cx:pt idx="12566">0.011539999999996553</cx:pt>
          <cx:pt idx="12567">0.0059300000000064301</cx:pt>
          <cx:pt idx="12568">0.0083699999999851116</cx:pt>
          <cx:pt idx="12569">0.01099999999999568</cx:pt>
          <cx:pt idx="12570">0.0060200000000065756</cx:pt>
          <cx:pt idx="12571">0.010310000000004038</cx:pt>
          <cx:pt idx="12572">0.0084599999999852571</cx:pt>
          <cx:pt idx="12573">0.011570000000006075</cx:pt>
          <cx:pt idx="12574">0.0058400000000062846</cx:pt>
          <cx:pt idx="12575">0.009060000000005175</cx:pt>
          <cx:pt idx="12576">0.010549999999994952</cx:pt>
          <cx:pt idx="12577">0.0067599999999856664</cx:pt>
          <cx:pt idx="12578">0.0079900000000066029</cx:pt>
          <cx:pt idx="12579">0.0090299999999956526</cx:pt>
          <cx:pt idx="12580">0.0079599999999970805</cx:pt>
          <cx:pt idx="12581">0.0066400000000044201</cx:pt>
          <cx:pt idx="12582">0.012020000000006803</cx:pt>
          <cx:pt idx="12583">0.0066400000000044201</cx:pt>
          <cx:pt idx="12584">0.008049999999997226</cx:pt>
          <cx:pt idx="12585">0.01138000000000261</cx:pt>
          <cx:pt idx="12586">0.0083199999999976626</cx:pt>
          <cx:pt idx="12587">0.0085200000000043019</cx:pt>
          <cx:pt idx="12588">0.0076300000000060209</cx:pt>
          <cx:pt idx="12589">0.0085200000000043019</cx:pt>
          <cx:pt idx="12590">0.0080199999999877036</cx:pt>
          <cx:pt idx="12591">0.0047399999999981901</cx:pt>
          <cx:pt idx="12592">0.010969999999986157</cx:pt>
          <cx:pt idx="12593">0.0068500000000142336</cx:pt>
          <cx:pt idx="12594">0.0081099999999878492</cx:pt>
          <cx:pt idx="12595">0.0089400000000239288</cx:pt>
          <cx:pt idx="12596">0.0084899999999947795</cx:pt>
          <cx:pt idx="12597">0.0087900000000047385</cx:pt>
          <cx:pt idx="12598">0.0048899999999889587</cx:pt>
          <cx:pt idx="12599">0.010760000000004766</cx:pt>
          <cx:pt idx="12600">0.0054499999999961801</cx:pt>
          <cx:pt idx="12601">0.0080199999999877036</cx:pt>
          <cx:pt idx="12602">0.0067099999999982174</cx:pt>
          <cx:pt idx="12603">0.010550000000023374</cx:pt>
          <cx:pt idx="12604">0.0055999999999869488</cx:pt>
          <cx:pt idx="12605">0.0062599999999974898</cx:pt>
          <cx:pt idx="12606">0.0099800000000129785</cx:pt>
          <cx:pt idx="12607">0.004019999999997026</cx:pt>
          <cx:pt idx="12608">0.0096299999999871488</cx:pt>
          <cx:pt idx="12609">0.0070300000000145246</cx:pt>
          <cx:pt idx="12610">0.002659999999991669</cx:pt>
          <cx:pt idx="12611">0.0082800000000133878</cx:pt>
          <cx:pt idx="12612">0.0039899999999875035</cx:pt>
          <cx:pt idx="12613">0.010410000000007358</cx:pt>
          <cx:pt idx="12614">0.0026799999999980173</cx:pt>
          <cx:pt idx="12615">0.0059599999999875308</cx:pt>
          <cx:pt idx="12616">0.0081900000000132422</cx:pt>
          <cx:pt idx="12617">0.0050099999999986267</cx:pt>
          <cx:pt idx="12618">0.0061100000000067212</cx:pt>
          <cx:pt idx="12619">0.0064699999999788815</cx:pt>
          <cx:pt idx="12620">0.0064300000000230284</cx:pt>
          <cx:pt idx="12621">0.0044399999999882311</cx:pt>
          <cx:pt idx="12622">0.009060000000005175</cx:pt>
          <cx:pt idx="12623">0.0065299999999979264</cx:pt>
          <cx:pt idx="12624">0.007869999999996935</cx:pt>
          <cx:pt idx="12625">0.0075999999999964984</cx:pt>
          <cx:pt idx="12626">0.0083099999999944885</cx:pt>
          <cx:pt idx="12627">0.0093300000000056116</cx:pt>
          <cx:pt idx="12628">0.0044100000000071304</cx:pt>
          <cx:pt idx="12629">0.010050000000006776</cx:pt>
          <cx:pt idx="12630">0.0081599999999752981</cx:pt>
          <cx:pt idx="12631">0.0034600000000182263</cx:pt>
          <cx:pt idx="12632">0.0090299999999956526</cx:pt>
          <cx:pt idx="12633">0.0070900000000051477</cx:pt>
          <cx:pt idx="12634">0.0025899999999978718</cx:pt>
          <cx:pt idx="12635">0.00036000000000058208</cx:pt>
          <cx:pt idx="12636">0</cx:pt>
          <cx:pt idx="12637">0</cx:pt>
        </cx:lvl>
      </cx:numDim>
    </cx:data>
  </cx:chartData>
  <cx:chart>
    <cx:title pos="t" align="ctr" overlay="0">
      <cx:tx>
        <cx:txData>
          <cx:v>Step size distribution</cx:v>
        </cx:txData>
      </cx:tx>
      <cx:txPr>
        <a:bodyPr spcFirstLastPara="1" vertOverflow="ellipsis" wrap="square" lIns="0" tIns="0" rIns="0" bIns="0" anchor="ctr" anchorCtr="1"/>
        <a:lstStyle/>
        <a:p>
          <a:pPr algn="ctr">
            <a:defRPr/>
          </a:pPr>
          <a:r>
            <a:rPr lang="en-US"/>
            <a:t>Step size distribution</a:t>
          </a:r>
        </a:p>
      </cx:txPr>
    </cx:title>
    <cx:plotArea>
      <cx:plotAreaRegion>
        <cx:series layoutId="clusteredColumn" uniqueId="{288C684F-8232-4FB1-8CB4-2C964A9F0865}">
          <cx:dataId val="0"/>
          <cx:layoutPr>
            <cx:binning intervalClosed="r" overflow="0.020000000000000004">
              <cx:binSize val="0.005000000000000001"/>
            </cx:binning>
          </cx:layoutPr>
        </cx:series>
      </cx:plotAreaRegion>
      <cx:axis id="0">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'protocol_capaNCDT 6500_2023-03-'!$C$14:$C$12649</cx:f>
        <cx:lvl ptCount="12636" formatCode="General">
          <cx:pt idx="0">0</cx:pt>
          <cx:pt idx="1">0</cx:pt>
          <cx:pt idx="2">0.0032199999999988904</cx:pt>
          <cx:pt idx="3">0.00119000000000824</cx:pt>
          <cx:pt idx="4">0.0087300000000141154</cx:pt>
          <cx:pt idx="5">0.00090000000000145519</cx:pt>
          <cx:pt idx="6">0.0065199999999663305</cx:pt>
          <cx:pt idx="7">0.0060200000000349974</cx:pt>
          <cx:pt idx="8">0.0046499999999696229</cx:pt>
          <cx:pt idx="9">0.0028300000000172076</cx:pt>
          <cx:pt idx="10">0.0047700000000077125</cx:pt>
          <cx:pt idx="11">0.0036399999999616739</cx:pt>
          <cx:pt idx="12">0.0065600000000358705</cx:pt>
          <cx:pt idx="13">0.0018399999999587635</cx:pt>
          <cx:pt idx="14">0.0034300000000371256</cx:pt>
          <cx:pt idx="15">0.0086399999999571264</cx:pt>
          <cx:pt idx="16">0.0010800000000017462</cx:pt>
          <cx:pt idx="17">0.0056300000000533146</cx:pt>
          <cx:pt idx="18">0.00055999999995037797</cx:pt>
          <cx:pt idx="19">0.0091500000000337423</cx:pt>
          <cx:pt idx="20">0.00038999999998168278</cx:pt>
          <cx:pt idx="21">0.0062899999999785905</cx:pt>
          <cx:pt idx="22">0.0024100000000544242</cx:pt>
          <cx:pt idx="23">0.0061099999999782995</cx:pt>
          <cx:pt idx="24">0.0054900000000088767</cx:pt>
          <cx:pt idx="25">0.0029199999999605097</cx:pt>
          <cx:pt idx="26">0.0056600000000344153</cx:pt>
          <cx:pt idx="27">0.00097999999997000486</cx:pt>
          <cx:pt idx="28">0.0046500000000264663</cx:pt>
          <cx:pt idx="29">0.0088499999999953616</cx:pt>
          <cx:pt idx="30">0</cx:pt>
          <cx:pt idx="31">0.0077499999999872671</cx:pt>
          <cx:pt idx="32">0.0012800000000083855</cx:pt>
          <cx:pt idx="33">0.0050400000000081491</cx:pt>
          <cx:pt idx="34">0.007389999999986685</cx:pt>
          <cx:pt idx="35">0.00092999999998255589</cx:pt>
          <cx:pt idx="36">0.0070000000000050022</cx:pt>
          <cx:pt idx="37">0.0049200000000269029</cx:pt>
          <cx:pt idx="38">0.005870000000015807</cx:pt>
          <cx:pt idx="39">0.0048299999999699139</cx:pt>
          <cx:pt idx="40">0.0061299999999846477</cx:pt>
          <cx:pt idx="41">0.0068600000000174077</cx:pt>
          <cx:pt idx="42">0.0061100000000351429</cx:pt>
          <cx:pt idx="43">0.0030999999999608008</cx:pt>
          <cx:pt idx="44">0.0069100000000048567</cx:pt>
          <cx:pt idx="45">0.0063200000000165346</cx:pt>
          <cx:pt idx="46">0.0066499999999791726</cx:pt>
          <cx:pt idx="47">0.0058999999999969077</cx:pt>
          <cx:pt idx="48">0.0069399999999859574</cx:pt>
          <cx:pt idx="49">0.0028600000000551518</cx:pt>
          <cx:pt idx="50">0.0075399999999490319</cx:pt>
          <cx:pt idx="51">0.0029200000000173532</cx:pt>
          <cx:pt idx="52">0.0095999999999776264</cx:pt>
          <cx:pt idx="53">0.0032500000000368345</cx:pt>
          <cx:pt idx="54">0.0049199999999700594</cx:pt>
          <cx:pt idx="55">0.0089100000000144064</cx:pt>
          <cx:pt idx="56">0.0036600000000248656</cx:pt>
          <cx:pt idx="57">0.0096899999999777719</cx:pt>
          <cx:pt idx="58">0.0083400000000324326</cx:pt>
          <cx:pt idx="59">0.0043499999999880856</cx:pt>
          <cx:pt idx="60">0.010639999999966676</cx:pt>
          <cx:pt idx="61">0.0032199999999988904</cx:pt>
          <cx:pt idx="62">0.010970000000043001</cx:pt>
          <cx:pt idx="63">0.0075099999999679312</cx:pt>
          <cx:pt idx="64">0.0034299999999802822</cx:pt>
          <cx:pt idx="65">0.010750000000030013</cx:pt>
          <cx:pt idx="66">0.0069500000000175532</cx:pt>
          <cx:pt idx="67">0.0070599999999672036</cx:pt>
          <cx:pt idx="68">0.0097499999999968168</cx:pt>
          <cx:pt idx="69">0.005690000000015516</cx:pt>
          <cx:pt idx="70">0.0065299999999979264</cx:pt>
          <cx:pt idx="71">0.010400000000004184</cx:pt>
          <cx:pt idx="72">0.0044100000000071304</cx:pt>
          <cx:pt idx="73">0.011919999999975062</cx:pt>
          <cx:pt idx="74">0.0040500000000065484</cx:pt>
          <cx:pt idx="75">0.0073600000000055843</cx:pt>
          <cx:pt idx="76">0.010850000000004911</cx:pt>
          <cx:pt idx="77">0.0049799999999891043</cx:pt>
          <cx:pt idx="78">0.010850000000004911</cx:pt>
          <cx:pt idx="79">0.0069100000000048567</cx:pt>
          <cx:pt idx="80">0.0074200000000246291</cx:pt>
          <cx:pt idx="81">0.0071199999999862484</cx:pt>
          <cx:pt idx="82">0.010429999999985284</cx:pt>
          <cx:pt idx="83">0.0025100000000293221</cx:pt>
          <cx:pt idx="84">0.014359999999953743</cx:pt>
          <cx:pt idx="85">0.0013400000000274304</cx:pt>
          <cx:pt idx="86">0.01267000000001417</cx:pt>
          <cx:pt idx="87">0.0078399999999874126</cx:pt>
          <cx:pt idx="88">0.0086400000000139698</cx:pt>
          <cx:pt idx="89">0.0060199999999781539</cx:pt>
          <cx:pt idx="90">0.0087300000000141154</cx:pt>
          <cx:pt idx="91">0.0061399999999594002</cx:pt>
          <cx:pt idx="92">0.01079000000004271</cx:pt>
          <cx:pt idx="93">0.0068499999999858119</cx:pt>
          <cx:pt idx="94">0.0057299999999713691</cx:pt>
          <cx:pt idx="95">0.01186000000001286</cx:pt>
          <cx:pt idx="96">0.0036000000000058208</cx:pt>
          <cx:pt idx="97">0.010230000000035488</cx:pt>
          <cx:pt idx="98">0.0073299999999676402</cx:pt>
          <cx:pt idx="99">0.007209999999986394</cx:pt>
          <cx:pt idx="100">0.0088800000000333057</cx:pt>
          <cx:pt idx="101">0.0056899999999586726</cx:pt>
          <cx:pt idx="102">0.010260000000016589</cx:pt>
          <cx:pt idx="103">0.008070000000031996</cx:pt>
          <cx:pt idx="104">0.0070900000000051477</cx:pt>
          <cx:pt idx="105">0.0084699999999884312</cx:pt>
          <cx:pt idx="106">0.0079299999999875581</cx:pt>
          <cx:pt idx="107">0.0064300000000230284</cx:pt>
          <cx:pt idx="108">0.008909999999957563</cx:pt>
          <cx:pt idx="109">0.0077200000000061664</cx:pt>
          <cx:pt idx="110">0.0056999999999902684</cx:pt>
          <cx:pt idx="111">0.011500000000012278</cx:pt>
          <cx:pt idx="112">0.0038700000000062573</cx:pt>
          <cx:pt idx="113">0.012369999999975789</cx:pt>
          <cx:pt idx="114">0.0035799999999994725</cx:pt>
          <cx:pt idx="115">0.010010000000022501</cx:pt>
          <cx:pt idx="116">0.0084899999999947795</cx:pt>
          <cx:pt idx="117">0.0064100000000166801</cx:pt>
          <cx:pt idx="118">0.0083199999999692409</cx:pt>
          <cx:pt idx="119">0.0097400000000220643</cx:pt>
          <cx:pt idx="120">0.0061699999999973443</cx:pt>
          <cx:pt idx="121">0.007569999999986976</cx:pt>
          <cx:pt idx="122">0.0079000000000064574</cx:pt>
          <cx:pt idx="123">0.003899999999987358</cx:pt>
          <cx:pt idx="124">0.014040000000022701</cx:pt>
          <cx:pt idx="125">0.00074000000000751243</cx:pt>
          <cx:pt idx="126">0.013769999999965421</cx:pt>
          <cx:pt idx="127">0.0063500000000544787</cx:pt>
          <cx:pt idx="128">0.0094799999999963802</cx:pt>
          <cx:pt idx="129">0.0055099999999583815</cx:pt>
          <cx:pt idx="130">0.0092400000000338878</cx:pt>
          <cx:pt idx="131">0.0060799999999971988</cx:pt>
          <cx:pt idx="132">0.010850000000004911</cx:pt>
          <cx:pt idx="133">0.0070599999999672036</cx:pt>
          <cx:pt idx="134">0.0078100000000063119</cx:pt>
          <cx:pt idx="135">0.010789999999985866</cx:pt>
          <cx:pt idx="136">0.0024099999999975807</cx:pt>
          <cx:pt idx="137">0.012040000000013151</cx:pt>
          <cx:pt idx="138">0.004860000000007858</cx:pt>
          <cx:pt idx="139">0.008399999999994634</cx:pt>
          <cx:pt idx="140">0.0065299999999979264</cx:pt>
          <cx:pt idx="141">0.010100000000022646</cx:pt>
          <cx:pt idx="142">0.0031599999999798456</cx:pt>
          <cx:pt idx="143">0.015410000000031232</cx:pt>
          <cx:pt idx="144">0.0022699999999531428</cx:pt>
          <cx:pt idx="145">0.012720000000001619</cx:pt>
          <cx:pt idx="146">0.0065900000000169712</cx:pt>
          <cx:pt idx="147">0.0081000000000130967</cx:pt>
          <cx:pt idx="148">0.0086499999999887223</cx:pt>
          <cx:pt idx="149">0.0069399999999859574</cx:pt>
          <cx:pt idx="150">0.0077200000000061664</cx:pt>
          <cx:pt idx="151">0.0088800000000333057</cx:pt>
          <cx:pt idx="152">0.0041399999999498505</cx:pt>
          <cx:pt idx="153">0.0072700000000054388</cx:pt>
          <cx:pt idx="154">0.0079300000000444015</cx:pt>
          <cx:pt idx="155">0.0058099999999967622</cx:pt>
          <cx:pt idx="156">0.008859999999970114</cx:pt>
          <cx:pt idx="157">0.0083099999999944885</cx:pt>
          <cx:pt idx="158">0.0059600000000159525</cx:pt>
          <cx:pt idx="159">0.0083200000000260843</cx:pt>
          <cx:pt idx="160">0.0049699999999575084</cx:pt>
          <cx:pt idx="161">0.010109999999997399</cx:pt>
          <cx:pt idx="162">0.0064300000000230284</cx:pt>
          <cx:pt idx="163">0.0064399999999977808</cx:pt>
          <cx:pt idx="164">0.0075100000000247746</cx:pt>
          <cx:pt idx="165">0.007719999999949323</cx:pt>
          <cx:pt idx="166">0.0077500000000441105</cx:pt>
          <cx:pt idx="167">0.006429999999966185</cx:pt>
          <cx:pt idx="168">0.007569999999986976</cx:pt>
          <cx:pt idx="169">0.0044700000000261753</cx:pt>
          <cx:pt idx="170">0.011779999999987467</cx:pt>
          <cx:pt idx="171">0.0029499999999984539</cx:pt>
          <cx:pt idx="172">0.010370000000023083</cx:pt>
          <cx:pt idx="173">0.0057800000000156615</cx:pt>
          <cx:pt idx="174">0.0061399999999594002</cx:pt>
          <cx:pt idx="175">0.0097100000000409636</cx:pt>
          <cx:pt idx="176">0.0028999999999541615</cx:pt>
          <cx:pt idx="177">0.010430000000042128</cx:pt>
          <cx:pt idx="178">0.0040199999999686042</cx:pt>
          <cx:pt idx="179">0.0084899999999947795</cx:pt>
          <cx:pt idx="180">0.0059300000000348518</cx:pt>
          <cx:pt idx="181">0.0082899999999881402</cx:pt>
          <cx:pt idx="182">0.0034600000000182263</cx:pt>
          <cx:pt idx="183">0.010779999999954271</cx:pt>
          <cx:pt idx="184">0.0016400000000089676</cx:pt>
          <cx:pt idx="185">0.011059999999986303</cx:pt>
          <cx:pt idx="186">0.0059900000000538967</cx:pt>
          <cx:pt idx="187">0.006379999999978736</cx:pt>
          <cx:pt idx="188">0.0081900000000132422</cx:pt>
          <cx:pt idx="189">0.0053099999999517422</cx:pt>
          <cx:pt idx="190">0.0066200000000549153</cx:pt>
          <cx:pt idx="191">0.0098899999999844113</cx:pt>
          <cx:pt idx="192">0.0043200000000069849</cx:pt>
          <cx:pt idx="193">0.0070599999999672036</cx:pt>
          <cx:pt idx="194">0.0076300000000060209</cx:pt>
          <cx:pt idx="195">0.0069799999999986539</cx:pt>
          <cx:pt idx="196">0.0083400000000324326</cx:pt>
          <cx:pt idx="197">0.0094199999999773354</cx:pt>
          <cx:pt idx="198">0.0028300000000172076</cx:pt>
          <cx:pt idx="199">0.012159999999994398</cx:pt>
          <cx:pt idx="200">0.0036399999999616739</cx:pt>
          <cx:pt idx="201">0.011440000000050077</cx:pt>
          <cx:pt idx="202">0.0053299999999580905</cx:pt>
          <cx:pt idx="203">0.0062900000000354339</cx:pt>
          <cx:pt idx="204">0.01036999999996624</cx:pt>
          <cx:pt idx="205">0.0080800000000067485</cx:pt>
          <cx:pt idx="206">0.007389999999986685</cx:pt>
          <cx:pt idx="207">0.0077500000000441105</cx:pt>
          <cx:pt idx="208">0.008579999999994925</cx:pt>
          <cx:pt idx="209">0.0041499999999814463</cx:pt>
          <cx:pt idx="210">0.014630000000011023</cx:pt>
          <cx:pt idx="211">0.002709999999979118</cx:pt>
          <cx:pt idx="212">0.010699999999985721</cx:pt>
          <cx:pt idx="213">0.0042300000000068394</cx:pt>
          <cx:pt idx="214">0.010400000000004184</cx:pt>
          <cx:pt idx="215">0.010910000000023956</cx:pt>
          <cx:pt idx="216">0.0064399999999977808</cx:pt>
          <cx:pt idx="217">0.0086099999999760257</cx:pt>
          <cx:pt idx="218">0.0059899999999970532</cx:pt>
          <cx:pt idx="219">0.0098100000000158616</cx:pt>
          <cx:pt idx="220">0.0082800000000133878</cx:pt>
          <cx:pt idx="221">0.01251999999999498</cx:pt>
          <cx:pt idx="222">0.0031000000000176442</cx:pt>
          <cx:pt idx="223">0.01477999999997337</cx:pt>
          <cx:pt idx="224">0.0041100000000255932</cx:pt>
          <cx:pt idx="225">0.013139999999964402</cx:pt>
          <cx:pt idx="226">0.0081400000000257933</cx:pt>
          <cx:pt idx="227">0.011739999999974771</cx:pt>
          <cx:pt idx="228">0.0052499999999895408</cx:pt>
          <cx:pt idx="229">0.010340000000041982</cx:pt>
          <cx:pt idx="230">0.0088199999999574175</cx:pt>
          <cx:pt idx="231">0.0099500000000034561</cx:pt>
          <cx:pt idx="232">0.0074600000000373257</cx:pt>
          <cx:pt idx="233">0.0083399999999755892</cx:pt>
          <cx:pt idx="234">0.011740000000031614</cx:pt>
          <cx:pt idx="235">0.0064699999999788815</cx:pt>
          <cx:pt idx="236">0.012159999999994398</cx:pt>
          <cx:pt idx="237">0.0071500000000241926</cx:pt>
          <cx:pt idx="238">0.0093599999999582906</cx:pt>
          <cx:pt idx="239">0.0099200000000223554</cx:pt>
          <cx:pt idx="240">0.0062599999999974898</cx:pt>
          <cx:pt idx="241">0.013230000000021391</cx:pt>
          <cx:pt idx="242">0.0061399999999594002</cx:pt>
          <cx:pt idx="243">0.0073000000000433829</cx:pt>
          <cx:pt idx="244">0.010789999999985866</cx:pt>
          <cx:pt idx="245">0.0094799999999963802</cx:pt>
          <cx:pt idx="246">0.0081399999999689499</cx:pt>
          <cx:pt idx="247">0.010130000000003747</cx:pt>
          <cx:pt idx="248">0.0069400000000428008</cx:pt>
          <cx:pt idx="249">0.0087399999999888678</cx:pt>
          <cx:pt idx="250">0.012389999999982138</cx:pt>
          <cx:pt idx="251">0.0051300000000082946</cx:pt>
          <cx:pt idx="252">0.013109999999983302</cx:pt>
          <cx:pt idx="253">0.0042900000000258842</cx:pt>
          <cx:pt idx="254">0.012639999999976226</cx:pt>
          <cx:pt idx="255">0.010370000000023083</cx:pt>
          <cx:pt idx="256">0.0085500000000138243</cx:pt>
          <cx:pt idx="257">0.0095099999999774809</cx:pt>
          <cx:pt idx="258">0.010400000000004184</cx:pt>
          <cx:pt idx="259">0.0083200000000260843</cx:pt>
          <cx:pt idx="260">0.012009999999975207</cx:pt>
          <cx:pt idx="261">0.010069999999984702</cx:pt>
          <cx:pt idx="262">0.0035799999999994725</cx:pt>
          <cx:pt idx="263">0.014749999999992269</cx:pt>
          <cx:pt idx="264">0.0036600000000248656</cx:pt>
          <cx:pt idx="265">0.015260000000012042</cx:pt>
          <cx:pt idx="266">0.0071899999999800457</cx:pt>
          <cx:pt idx="267">0.0086400000000139698</cx:pt>
          <cx:pt idx="268">0.010580000000004475</cx:pt>
          <cx:pt idx="269">0.010159999999984848</cx:pt>
          <cx:pt idx="270">0.0089399999999955071</cx:pt>
          <cx:pt idx="271">0.013289999999983593</cx:pt>
          <cx:pt idx="272">0.0087400000000457112</cx:pt>
          <cx:pt idx="273">0.0078299999999558167</cx:pt>
          <cx:pt idx="274">0.015410000000031232</cx:pt>
          <cx:pt idx="275">0.0058999999999969077</cx:pt>
          <cx:pt idx="276">0.01373999999998432</cx:pt>
          <cx:pt idx="277">0.008350000000007185</cx:pt>
          <cx:pt idx="278">0.007569999999986976</cx:pt>
          <cx:pt idx="279">0.013200000000040291</cx:pt>
          <cx:pt idx="280">0.007209999999986394</cx:pt>
          <cx:pt idx="281">0.014810000000011314</cx:pt>
          <cx:pt idx="282">0.0064399999999977808</cx:pt>
          <cx:pt idx="283">0.0070299999999861029</cx:pt>
          <cx:pt idx="284">0.01454999999998563</cx:pt>
          <cx:pt idx="285">0.0041100000000255932</cx:pt>
          <cx:pt idx="286">0.012959999999964111</cx:pt>
          <cx:pt idx="287">0.0080800000000067485</cx:pt>
          <cx:pt idx="288">0.011059999999986303</cx:pt>
          <cx:pt idx="289">0.0079800000000318505</cx:pt>
          <cx:pt idx="290">0.01036999999996624</cx:pt>
          <cx:pt idx="291">0.010430000000042128</cx:pt>
          <cx:pt idx="292">0.010379999999997835</cx:pt>
          <cx:pt idx="293">0.0082499999999754436</cx:pt>
          <cx:pt idx="294">0.0096300000000155705</cx:pt>
          <cx:pt idx="295">0.009770000000003165</cx:pt>
          <cx:pt idx="296">0.0072999999999865395</cx:pt>
          <cx:pt idx="297">0.010409999999978936</cx:pt>
          <cx:pt idx="298">0.011440000000050077</cx:pt>
          <cx:pt idx="299">0.0061699999999973443</cx:pt>
          <cx:pt idx="300">0.011829999999974916</cx:pt>
          <cx:pt idx="301">0.0045600000000263208</cx:pt>
          <cx:pt idx="302">0.010759999999947922</cx:pt>
          <cx:pt idx="303">0.010850000000004911</cx:pt>
          <cx:pt idx="304">0.0027400000000170621</cx:pt>
          <cx:pt idx="305">0.015640000000018972</cx:pt>
          <cx:pt idx="306">0.0022099999999909414</cx:pt>
          <cx:pt idx="307">0.013019999999983156</cx:pt>
          <cx:pt idx="308">0.0072999999999865395</cx:pt>
          <cx:pt idx="309">0.0077800000000252112</cx:pt>
          <cx:pt idx="310">0.011030000000005202</cx:pt>
          <cx:pt idx="311">0.0060199999999781539</cx:pt>
          <cx:pt idx="312">0.0083200000000260843</cx:pt>
          <cx:pt idx="313">0.011050000000011551</cx:pt>
          <cx:pt idx="314">0.0068599999999605643</cx:pt>
          <cx:pt idx="315">0.01290000000000191</cx:pt>
          <cx:pt idx="316">0.004170000000044638</cx:pt>
          <cx:pt idx="317">0.010729999999966822</cx:pt>
          <cx:pt idx="318">0.0070699999999987995</cx:pt>
          <cx:pt idx="319">0.0075100000000247746</cx:pt>
          <cx:pt idx="320">0.010339999999985139</cx:pt>
          <cx:pt idx="321">0.0070900000000051477</cx:pt>
          <cx:pt idx="322">0.0083700000000135333</cx:pt>
          <cx:pt idx="323">0.0087399999999888678</cx:pt>
          <cx:pt idx="324">0.0099799999999845568</cx:pt>
          <cx:pt idx="325">0.0054499999999961801</cx:pt>
          <cx:pt idx="326">0.013120000000014898</cx:pt>
          <cx:pt idx="327">0.0051799999999957436</cx:pt>
          <cx:pt idx="328">0.0099299999999971078</cx:pt>
          <cx:pt idx="329">0.010220000000003893</cx:pt>
          <cx:pt idx="330">0.0068200000000047112</cx:pt>
          <cx:pt idx="331">0.014160000000003947</cx:pt>
          <cx:pt idx="332">0.0041400000000066939</cx:pt>
          <cx:pt idx="333">0.0093899999999962347</cx:pt>
          <cx:pt idx="334">0.011590000000012424</cx:pt>
          <cx:pt idx="335">0.0047999999999888132</cx:pt>
          <cx:pt idx="336">0.012729999999976371</cx:pt>
          <cx:pt idx="337">0.005870000000015807</cx:pt>
          <cx:pt idx="338">0.0073600000000055843</cx:pt>
          <cx:pt idx="339">0.011770000000012715</cx:pt>
          <cx:pt idx="340">0.0029199999999605097</cx:pt>
          <cx:pt idx="341">0.012190000000032342</cx:pt>
          <cx:pt idx="342">0.0077499999999872671</cx:pt>
          <cx:pt idx="343">0.005870000000015807</cx:pt>
          <cx:pt idx="344">0.010279999999966094</cx:pt>
          <cx:pt idx="345">0.0044399999999882311</cx:pt>
          <cx:pt idx="346">0.0099000000000160071</cx:pt>
          <cx:pt idx="347">0.0090900000000146974</cx:pt>
          <cx:pt idx="348">0.0054499999999961801</cx:pt>
          <cx:pt idx="349">0.0075100000000247746</cx:pt>
          <cx:pt idx="350">0.0078399999999874126</cx:pt>
          <cx:pt idx="351">0.0072700000000054388</cx:pt>
          <cx:pt idx="352">0.0097199999999588726</cx:pt>
          <cx:pt idx="353">0.0053900000000339787</cx:pt>
          <cx:pt idx="354">0.0074500000000057298</cx:pt>
          <cx:pt idx="355">0.0092399999999770444</cx:pt>
          <cx:pt idx="356">0.0028599999999983083</cx:pt>
          <cx:pt idx="357">0.012040000000013151</cx:pt>
          <cx:pt idx="358">0.0026199999999789725</cx:pt>
          <cx:pt idx="359">0.010109999999997399</cx:pt>
          <cx:pt idx="360">0.004170000000044638</cx:pt>
          <cx:pt idx="361">0.0070299999999861029</cx:pt>
          <cx:pt idx="362">0.0081399999999689499</cx:pt>
          <cx:pt idx="363">0.0084300000000325781</cx:pt>
          <cx:pt idx="364">0.0049500000000080036</cx:pt>
          <cx:pt idx="365">0.0085499999999569809</cx:pt>
          <cx:pt idx="366">0.0082300000000259388</cx:pt>
          <cx:pt idx="367">0.0035100000000056752</cx:pt>
          <cx:pt idx="368">0.014340000000004238</cx:pt>
          <cx:pt idx="369">0.0014899999999897773</cx:pt>
          <cx:pt idx="370">0.010580000000004475</cx:pt>
          <cx:pt idx="371">0.0059299999999780084</cx:pt>
          <cx:pt idx="372">0.0084300000000325781</cx:pt>
          <cx:pt idx="373">0.0052499999999895408</cx:pt>
          <cx:pt idx="374">0.010279999999966094</cx:pt>
          <cx:pt idx="375">0.0048300000000267573</cx:pt>
          <cx:pt idx="376">0.010550000000023374</cx:pt>
          <cx:pt idx="377">0.0064999999999599822</cx:pt>
          <cx:pt idx="378">0.0055700000000342698</cx:pt>
          <cx:pt idx="379">0.015079999999954907</cx:pt>
          <cx:pt idx="380">0</cx:pt>
          <cx:pt idx="381">0.01386000000002241</cx:pt>
          <cx:pt idx="382">0.0043499999999880856</cx:pt>
          <cx:pt idx="383">0.009590000000002874</cx:pt>
          <cx:pt idx="384">0.0067700000000172622</cx:pt>
          <cx:pt idx="385">0.0090000000000145519</cx:pt>
          <cx:pt idx="386">0.0039899999999875035</cx:pt>
          <cx:pt idx="387">0.011509999999987031</cx:pt>
          <cx:pt idx="388">0.0046199999999885222</cx:pt>
          <cx:pt idx="389">0.0093200000000024374</cx:pt>
          <cx:pt idx="390">0.0062300000000163891</cx:pt>
          <cx:pt idx="391">0.008350000000007185</cx:pt>
          <cx:pt idx="392">0.010729999999966822</cx:pt>
          <cx:pt idx="393">0.0050300000000333966</cx:pt>
          <cx:pt idx="394">0.0081399999999689499</cx:pt>
          <cx:pt idx="395">0.011320000000011987</cx:pt>
          <cx:pt idx="396">0.0040000000000190994</cx:pt>
          <cx:pt idx="397">0.011529999999993379</cx:pt>
          <cx:pt idx="398">0.0030699999999797001</cx:pt>
          <cx:pt idx="399">0.011120000000005348</cx:pt>
          <cx:pt idx="400">0.0044700000000261753</cx:pt>
          <cx:pt idx="401">0.0091199999999957981</cx:pt>
          <cx:pt idx="402">0.0050299999999765532</cx:pt>
          <cx:pt idx="403">0.010730000000023665</cx:pt>
          <cx:pt idx="404">0.0044399999999882311</cx:pt>
          <cx:pt idx="405">0.010229999999978645</cx:pt>
          <cx:pt idx="406">0.0054499999999961801</cx:pt>
          <cx:pt idx="407">0.0054200000000150794</cx:pt>
          <cx:pt idx="408">0.013620000000003074</cx:pt>
          <cx:pt idx="409">0.0030100000000174987</cx:pt>
          <cx:pt idx="410">0.0094799999999963802</cx:pt>
          <cx:pt idx="411">0.0071800000000052933</cx:pt>
          <cx:pt idx="412">0.0079900000000066029</cx:pt>
          <cx:pt idx="413">0.0056599999999775719</cx:pt>
          <cx:pt idx="414">0.0065299999999979264</cx:pt>
          <cx:pt idx="415">0.0064100000000166801</cx:pt>
          <cx:pt idx="416">0.010220000000003893</cx:pt>
          <cx:pt idx="417">0.0032199999999988904</cx:pt>
          <cx:pt idx="418">0.0068499999999858119</cx:pt>
          <cx:pt idx="419">0.011979999999994106</cx:pt>
          <cx:pt idx="420">9.0000000000145519e-05</cx:pt>
          <cx:pt idx="421">0.013109999999983302</cx:pt>
          <cx:pt idx="422">0.0028700000000299042</cx:pt>
          <cx:pt idx="423">0.010429999999985284</cx:pt>
          <cx:pt idx="424">0.0067599999999856664</cx:pt>
          <cx:pt idx="425">0.0092700000000149885</cx:pt>
          <cx:pt idx="426">0.0039300000000253021</cx:pt>
          <cx:pt idx="427">0.0099599999999782085</cx:pt>
          <cx:pt idx="428">0.0054799999999772808</cx:pt>
          <cx:pt idx="429">0.0082000000000448381</cx:pt>
          <cx:pt idx="430">0.0053599999999960346</cx:pt>
          <cx:pt idx="431">0.0061699999999973443</cx:pt>
          <cx:pt idx="432">0.0094500000000152795</cx:pt>
          <cx:pt idx="433">0.005239999999957945</cx:pt>
          <cx:pt idx="434">0.0079299999999875581</cx:pt>
          <cx:pt idx="435">0.0097800000000347609</cx:pt>
          <cx:pt idx="436">0.0041699999999877946</cx:pt>
          <cx:pt idx="437">0.010100000000022646</cx:pt>
          <cx:pt idx="438">0.0063199999999596912</cx:pt>
          <cx:pt idx="439">0.0087900000000331602</cx:pt>
          <cx:pt idx="440">0.0054000000000087311</cx:pt>
          <cx:pt idx="441">0.010779999999954271</cx:pt>
          <cx:pt idx="442">0.0051300000000082946</cx:pt>
          <cx:pt idx="443">0.010220000000003893</cx:pt>
          <cx:pt idx="444">0.0037300000000186628</cx:pt>
          <cx:pt idx="445">0.013800000000003365</cx:pt>
          <cx:pt idx="446">0.0049399999999764077</cx:pt>
          <cx:pt idx="447">0.0059600000000159525</cx:pt>
          <cx:pt idx="448">0.011660000000006221</cx:pt>
          <cx:pt idx="449">0.0040199999999686042</cx:pt>
          <cx:pt idx="450">0.010880000000042855</cx:pt>
          <cx:pt idx="451">0.0065799999999853753</cx:pt>
          <cx:pt idx="452">0.0075100000000247746</cx:pt>
          <cx:pt idx="453">0.0086499999999887223</cx:pt>
          <cx:pt idx="454">0.008579999999994925</cx:pt>
          <cx:pt idx="455">0.004860000000007858</cx:pt>
          <cx:pt idx="456">0.012419999999963238</cx:pt>
          <cx:pt idx="457">0.0047400000000266118</cx:pt>
          <cx:pt idx="458">0.0086499999999887223</cx:pt>
          <cx:pt idx="459">0.011140000000011696</cx:pt>
          <cx:pt idx="460">0.0036400000000185173</cx:pt>
          <cx:pt idx="461">0.013649999999984175</cx:pt>
          <cx:pt idx="462">0.0052099999999768443</cx:pt>
          <cx:pt idx="463">0.0076000000000249202</cx:pt>
          <cx:pt idx="464">0.0064699999999788815</cx:pt>
          <cx:pt idx="465">0.010550000000023374</cx:pt>
          <cx:pt idx="466">0.0035199999999804277</cx:pt>
          <cx:pt idx="467">0.011979999999994106</cx:pt>
          <cx:pt idx="468">0.0055700000000342698</cx:pt>
          <cx:pt idx="469">0.0097499999999968168</cx:pt>
          <cx:pt idx="470">0.0078299999999558167</cx:pt>
          <cx:pt idx="471">0.0067400000000361615</cx:pt>
          <cx:pt idx="472">0.010729999999966822</cx:pt>
          <cx:pt idx="473">0.0053000000000338332</cx:pt>
          <cx:pt idx="474">0.0093599999999582906</cx:pt>
          <cx:pt idx="475">0.0097500000000536602</cx:pt>
          <cx:pt idx="476">0.0068199999999478678</cx:pt>
          <cx:pt idx="477">0.0099200000000223554</cx:pt>
          <cx:pt idx="478">0.0087700000000268119</cx:pt>
          <cx:pt idx="479">0.0082799999999565443</cx:pt>
          <cx:pt idx="480">0.0087599999999952161</cx:pt>
          <cx:pt idx="481">0.0090900000000146974</cx:pt>
          <cx:pt idx="482">0.0046199999999885222</cx:pt>
          <cx:pt idx="483">0.010190000000022792</cx:pt>
          <cx:pt idx="484">0.0038799999999810098</cx:pt>
          <cx:pt idx="485">0.012630000000001473</cx:pt>
          <cx:pt idx="486">0.0040000000000190994</cx:pt>
          <cx:pt idx="487">0.0081299999999941974</cx:pt>
          <cx:pt idx="488">0.012639999999976226</cx:pt>
          <cx:pt idx="489">0.0038499999999999091</cx:pt>
          <cx:pt idx="490">0.010010000000022501</cx:pt>
          <cx:pt idx="491">0.0053899999999771353</cx:pt>
          <cx:pt idx="492">0.0097200000000157161</cx:pt>
          <cx:pt idx="493">0.0056000000000153705</cx:pt>
          <cx:pt idx="494">0.010190000000022792</cx:pt>
          <cx:pt idx="495">0.0049799999999891043</cx:pt>
          <cx:pt idx="496">0.011089999999967404</cx:pt>
          <cx:pt idx="497">0.0038100000000440559</cx:pt>
          <cx:pt idx="498">0.0089399999999955071</cx:pt>
          <cx:pt idx="499">0.010789999999985866</cx:pt>
          <cx:pt idx="500">0.003669999999999618</cx:pt>
          <cx:pt idx="501">0.0094399999999836837</cx:pt>
          <cx:pt idx="502">0.0065900000000169712</cx:pt>
          <cx:pt idx="503">0.0092700000000149885</cx:pt>
          <cx:pt idx="504">0.0046499999999696229</cx:pt>
          <cx:pt idx="505">0.010760000000004766</cx:pt>
          <cx:pt idx="506">0.0022299999999972897</cx:pt>
          <cx:pt idx="507">0.012010000000032051</cx:pt>
          <cx:pt idx="508">0.0021799999999529973</cx:pt>
          <cx:pt idx="509">0.010880000000042855</cx:pt>
          <cx:pt idx="510">0.0060799999999971988</cx:pt>
          <cx:pt idx="511">0.0039600000000064028</cx:pt>
          <cx:pt idx="512">0.0092699999999581451</cx:pt>
          <cx:pt idx="513">0.0045900000000074215</cx:pt>
          <cx:pt idx="514">0.0073300000000244836</cx:pt>
          <cx:pt idx="515">0.0080999999999562533</cx:pt>
          <cx:pt idx="516">0.0057600000000093132</cx:pt>
          <cx:pt idx="517">0.0070000000000050022</cx:pt>
          <cx:pt idx="518">0.0067099999999982174</cx:pt>
          <cx:pt idx="519">0.0049700000000143518</cx:pt>
          <cx:pt idx="520">0.0073600000000055843</cx:pt>
          <cx:pt idx="521">0.0079299999999875581</cx:pt>
          <cx:pt idx="522">0.0031900000000177897</cx:pt>
          <cx:pt idx="523">0.010459999999966385</cx:pt>
          <cx:pt idx="524">0.0024400000000355249</cx:pt>
          <cx:pt idx="525">0.013030000000014752</cx:pt>
          <cx:pt idx="526">0.0015799999999899228</cx:pt>
          <cx:pt idx="527">0.0051199999999766987</cx:pt>
          <cx:pt idx="528">0.011149999999986449</cx:pt>
          <cx:pt idx="529">0.0020299999999906504</cx:pt>
          <cx:pt idx="530">0.013290000000040436</cx:pt>
          <cx:pt idx="531">0.004500000000007276</cx:pt>
          <cx:pt idx="532">0.0093599999999582906</cx:pt>
          <cx:pt idx="533">0.0063400000000228829</cx:pt>
          <cx:pt idx="534">0.010879999999986012</cx:pt>
          <cx:pt idx="535">0.0050699999999892498</cx:pt>
          <cx:pt idx="536">0.0096200000000408181</cx:pt>
          <cx:pt idx="537">0.0043000000000006366</cx:pt>
          <cx:pt idx="538">0.0080099999999561078</cx:pt>
          <cx:pt idx="539">0.010940000000005057</cx:pt>
          <cx:pt idx="540">0.0028300000000172076</cx:pt>
          <cx:pt idx="541">0.011540000000024975</cx:pt>
          <cx:pt idx="542">0.0033599999999864849</cx:pt>
          <cx:pt idx="543">0.0084999999999695319</cx:pt>
          <cx:pt idx="544">0.0066100000000233194</cx:pt>
          <cx:pt idx="545">0.01163000000002512</cx:pt>
          <cx:pt idx="546">0.0027399999999602187</cx:pt>
          <cx:pt idx="547">0.01064000000002352</cx:pt>
          <cx:pt idx="548">0.0057499999999777174</cx:pt>
          <cx:pt idx="549">0.010100000000022646</cx:pt>
          <cx:pt idx="550">0.007209999999986394</cx:pt>
          <cx:pt idx="551">0.0086499999999887223</cx:pt>
          <cx:pt idx="552">0.011140000000011696</cx:pt>
          <cx:pt idx="553">0.0046199999999885222</cx:pt>
          <cx:pt idx="554">0.0094500000000152795</cx:pt>
          <cx:pt idx="555">0.010730000000023665</cx:pt>
          <cx:pt idx="556">0.0058699999999589636</cx:pt>
          <cx:pt idx="557">0.011320000000011987</cx:pt>
          <cx:pt idx="558">0.0064699999999788815</cx:pt>
          <cx:pt idx="559">0.0085500000000138243</cx:pt>
          <cx:pt idx="560">0.0099000000000160071</cx:pt>
          <cx:pt idx="561">0.0082499999999754436</cx:pt>
          <cx:pt idx="562">0.0054300000000466753</cx:pt>
          <cx:pt idx="563">0.010789999999985866</cx:pt>
          <cx:pt idx="564">0.0059299999999780084</cx:pt>
          <cx:pt idx="565">0.012390000000038981</cx:pt>
          <cx:pt idx="566">0.0046499999999696229</cx:pt>
          <cx:pt idx="567">0.0087700000000268119</cx:pt>
          <cx:pt idx="568">0.0098899999999844113</cx:pt>
          <cx:pt idx="569">0.0052499999999895408</cx:pt>
          <cx:pt idx="570">0.011469999999974334</cx:pt>
          <cx:pt idx="571">0.0071200000000430919</cx:pt>
          <cx:pt idx="572">0.0090299999999956526</cx:pt>
          <cx:pt idx="573">0.0063200000000165346</cx:pt>
          <cx:pt idx="574">0.011829999999974916</cx:pt>
          <cx:pt idx="575">0.0050999999999703505</cx:pt>
          <cx:pt idx="576">0.01067000000000462</cx:pt>
          <cx:pt idx="577">0.0056600000000344153</cx:pt>
          <cx:pt idx="578">0.0090299999999956526</cx:pt>
          <cx:pt idx="579">0.012040000000013151</cx:pt>
          <cx:pt idx="580">0.0043799999999691863</cx:pt>
          <cx:pt idx="581">0.011419999999986885</cx:pt>
          <cx:pt idx="582">0.0061900000000036925</cx:pt>
          <cx:pt idx="583">0.010080000000016298</cx:pt>
          <cx:pt idx="584">0.0086400000000139698</cx:pt>
          <cx:pt idx="585">0.012339999999994689</cx:pt>
          <cx:pt idx="586">0.0027999999999792635</cx:pt>
          <cx:pt idx="587">0.013470000000040727</cx:pt>
          <cx:pt idx="588">0.0052499999999895408</cx:pt>
          <cx:pt idx="589">0.011320000000011987</cx:pt>
          <cx:pt idx="590">0.0082299999999690954</cx:pt>
          <cx:pt idx="591">0.0058099999999967622</cx:pt>
          <cx:pt idx="592">0.010490000000004329</cx:pt>
          <cx:pt idx="593">0.0055699999999774263</cx:pt>
          <cx:pt idx="594">0.009180000000014843</cx:pt>
          <cx:pt idx="595">0.0094500000000152795</cx:pt>
          <cx:pt idx="596">0.006199999999978445</cx:pt>
          <cx:pt idx="597">0.010340000000041982</cx:pt>
          <cx:pt idx="598">0.0077499999999872671</cx:pt>
          <cx:pt idx="599">0.0098299999999653664</cx:pt>
          <cx:pt idx="600">0.0083800000000451291</cx:pt>
          <cx:pt idx="601">0.010310000000004038</cx:pt>
          <cx:pt idx="602">0.0063399999999660395</cx:pt>
          <cx:pt idx="603">0.01132999999998674</cx:pt>
          <cx:pt idx="604">0.0057500000000345608</cx:pt>
          <cx:pt idx="605">0.013170000000002346</cx:pt>
          <cx:pt idx="606">0.0054900000000088767</cx:pt>
          <cx:pt idx="607">0.010959999999954562</cx:pt>
          <cx:pt idx="608">0.0090900000000146974</cx:pt>
          <cx:pt idx="609">0.0053399999999896863</cx:pt>
          <cx:pt idx="610">0.011770000000012715</cx:pt>
          <cx:pt idx="611">0.0093299999999771899</cx:pt>
          <cx:pt idx="612">0.01064000000002352</cx:pt>
          <cx:pt idx="613">0.0069100000000048567</cx:pt>
          <cx:pt idx="614">0.011979999999994106</cx:pt>
          <cx:pt idx="615">0.005870000000015807</cx:pt>
          <cx:pt idx="616">0.010999999999967258</cx:pt>
          <cx:pt idx="617">0.0073300000000244836</cx:pt>
          <cx:pt idx="618">0.0088200000000142609</cx:pt>
          <cx:pt idx="619">0.012909999999976662</cx:pt>
          <cx:pt idx="620">0.0032800000000179352</cx:pt>
          <cx:pt idx="621">0.01186000000001286</cx:pt>
          <cx:pt idx="622">0.005419999999958236</cx:pt>
          <cx:pt idx="623">0.010700000000042564</cx:pt>
          <cx:pt idx="624">0.0064399999999977808</cx:pt>
          <cx:pt idx="625">0.010609999999985575</cx:pt>
          <cx:pt idx="626">0.004860000000007858</cx:pt>
          <cx:pt idx="627">0.011169999999992797</cx:pt>
          <cx:pt idx="628">0.0036399999999616739</cx:pt>
          <cx:pt idx="629">0.010580000000004475</cx:pt>
          <cx:pt idx="630">0.0057800000000156615</cx:pt>
          <cx:pt idx="631">0.0061699999999973443</cx:pt>
          <cx:pt idx="632">0.0099799999999845568</cx:pt>
          <cx:pt idx="633">0.0050100000000270484</cx:pt>
          <cx:pt idx="634">0.0065599999999790271</cx:pt>
          <cx:pt idx="635">0.0096500000000219188</cx:pt>
          <cx:pt idx="636">0.0043200000000069849</cx:pt>
          <cx:pt idx="637">0.0078699999999685133</cx:pt>
          <cx:pt idx="638">0.0071800000000052933</cx:pt>
          <cx:pt idx="639">0.005870000000015807</cx:pt>
          <cx:pt idx="640">0.008350000000007185</cx:pt>
          <cx:pt idx="641">0.0076599999999871216</cx:pt>
          <cx:pt idx="642">0.0042300000000068394</cx:pt>
          <cx:pt idx="643">0.009540000000015425</cx:pt>
          <cx:pt idx="644">0.0039299999999684587</cx:pt>
          <cx:pt idx="645">0.010460000000023228</cx:pt>
          <cx:pt idx="646">0.0044699999999693318</cx:pt>
          <cx:pt idx="647">0.0051900000000273394</cx:pt>
          <cx:pt idx="648">0.0089699999999766078</cx:pt>
          <cx:pt idx="649">0.0056600000000344153</cx:pt>
          <cx:pt idx="650">0.0061399999999594002</cx:pt>
          <cx:pt idx="651">0.0049200000000269029</cx:pt>
          <cx:pt idx="652">0.0068200000000047112</cx:pt>
          <cx:pt idx="653">0.0041999999999688953</cx:pt>
          <cx:pt idx="654">0.010080000000016298</cx:pt>
          <cx:pt idx="655">0.0046500000000264663</cx:pt>
          <cx:pt idx="656">0.0081299999999941974</cx:pt>
          <cx:pt idx="657">0.0032199999999988904</cx:pt>
          <cx:pt idx="658">0.0065000000000168257</cx:pt>
          <cx:pt idx="659">0.012189999999975498</cx:pt>
          <cx:pt idx="660">0.0013099999999894862</cx:pt>
          <cx:pt idx="661">0.011259999999992942</cx:pt>
          <cx:pt idx="662">0.0021800000000098407</cx:pt>
          <cx:pt idx="663">0.008579999999994925</cx:pt>
          <cx:pt idx="664">0.0061699999999973443</cx:pt>
          <cx:pt idx="665">0.008579999999994925</cx:pt>
          <cx:pt idx="666">0.0030399999999985994</cx:pt>
          <cx:pt idx="667">0.0093300000000340333</cx:pt>
          <cx:pt idx="668">0.0038799999999810098</cx:pt>
          <cx:pt idx="669">0.010220000000003893</cx:pt>
          <cx:pt idx="670">0.0055699999999774263</cx:pt>
          <cx:pt idx="671">0.0036100000000374166</cx:pt>
          <cx:pt idx="672">0.0060799999999971988</cx:pt>
          <cx:pt idx="673">0.0069100000000048567</cx:pt>
          <cx:pt idx="674">0.0076300000000060209</cx:pt>
          <cx:pt idx="675">0.0066199999999980719</cx:pt>
          <cx:pt idx="676">0.0045299999999883767</cx:pt>
          <cx:pt idx="677">0.0039899999999875035</cx:pt>
          <cx:pt idx="678">0.010220000000003893</cx:pt>
          <cx:pt idx="679">0.0054299999999898318</cx:pt>
          <cx:pt idx="680">0.0074200000000246291</cx:pt>
          <cx:pt idx="681">0.0042599999999879401</cx:pt>
          <cx:pt idx="682">0.0037499999999681677</cx:pt>
          <cx:pt idx="683">0.0094200000000341788</cx:pt>
          <cx:pt idx="684">0.0058399999999778629</cx:pt>
          <cx:pt idx="685">0.0087599999999952161</cx:pt>
          <cx:pt idx="686">0.0028400000000488035</cx:pt>
          <cx:pt idx="687">0.0055399999999963256</cx:pt>
          <cx:pt idx="688">0.0084299999999757347</cx:pt>
          <cx:pt idx="689">0.0071899999999800457</cx:pt>
          <cx:pt idx="690">0.008070000000031996</cx:pt>
          <cx:pt idx="691">0.0063199999999596912</cx:pt>
          <cx:pt idx="692">0.0054500000000530235</cx:pt>
          <cx:pt idx="693">0.0066799999999602733</cx:pt>
          <cx:pt idx="694">0.012930000000039854</cx:pt>
          <cx:pt idx="695">0.0042699999999626925</cx:pt>
          <cx:pt idx="696">0.010040000000003602</cx:pt>
          <cx:pt idx="697">0.0036299999999869215</cx:pt>
          <cx:pt idx="698">0.010500000000035925</cx:pt>
          <cx:pt idx="699">0.0079799999999750071</cx:pt>
          <cx:pt idx="700">0.0033400000000369801</cx:pt>
          <cx:pt idx="701">0.0081699999999500506</cx:pt>
          <cx:pt idx="702">0.0038400000000251566</cx:pt>
          <cx:pt idx="703">0.0060199999999781539</cx:pt>
          <cx:pt idx="704">0.0051300000000082946</cx:pt>
          <cx:pt idx="705">0.012360000000001037</cx:pt>
          <cx:pt idx="706">0.00099000000000160071</cx:pt>
          <cx:pt idx="707">0.012990000000002055</cx:pt>
          <cx:pt idx="708">0.0019399999999905049</cx:pt>
          <cx:pt idx="709">0.016660000000001673</cx:pt>
          <cx:pt idx="710">0.0057199999999966167</cx:pt>
          <cx:pt idx="711">0.007060000000024047</cx:pt>
          <cx:pt idx="712">0.0071899999999800457</cx:pt>
          <cx:pt idx="713">0.0096800000000030195</cx:pt>
          <cx:pt idx="714">0.0078700000000253567</cx:pt>
          <cx:pt idx="715">0.0090299999999956526</cx:pt>
          <cx:pt idx="716">0.0053299999999865122</cx:pt>
          <cx:pt idx="717">0.008049999999997226</cx:pt>
          <cx:pt idx="718">0.010520000000013852</cx:pt>
          <cx:pt idx="719">0.0065899999999885495</cx:pt>
          <cx:pt idx="720">0.0099800000000129785</cx:pt>
          <cx:pt idx="721">0.0066499999999791726</cx:pt>
          <cx:pt idx="722">0.0092100000000243654</cx:pt>
          <cx:pt idx="723">0.010750000000001592</cx:pt>
          <cx:pt idx="724">0.0037299999999902411</cx:pt>
          <cx:pt idx="725">0.012100000000003774</cx:pt>
          <cx:pt idx="726">0.0078100000000063119</cx:pt>
          <cx:pt idx="727">0.0075999999999964984</cx:pt>
          <cx:pt idx="728">0.010789999999985866</cx:pt>
          <cx:pt idx="729">0.006220000000013215</cx:pt>
          <cx:pt idx="730">0.010229999999978645</cx:pt>
          <cx:pt idx="731">0.0086400000000139698</cx:pt>
          <cx:pt idx="732">0.0070000000000050022</cx:pt>
          <cx:pt idx="733">0.0084699999999884312</cx:pt>
          <cx:pt idx="734">0.012249999999994543</cx:pt>
          <cx:pt idx="735">0.0039600000000064028</cx:pt>
          <cx:pt idx="736">0.012550000000004502</cx:pt>
          <cx:pt idx="737">0.0030399999999985994</cx:pt>
          <cx:pt idx="738">0.013589999999993552</cx:pt>
          <cx:pt idx="739">0.0074800000000152522</cx:pt>
          <cx:pt idx="740">0.0065500000000042746</cx:pt>
          <cx:pt idx="741">0.0089099999999859847</cx:pt>
          <cx:pt idx="742">0.010580000000004475</cx:pt>
          <cx:pt idx="743">0.0062299999999879674</cx:pt>
          <cx:pt idx="744">0.0096599999999966712</cx:pt>
          <cx:pt idx="745">0.010520000000013852</cx:pt>
          <cx:pt idx="746">0.0029499999999984539</cx:pt>
          <cx:pt idx="747">0.015469999999993433</cx:pt>
          <cx:pt idx="748">0.0035100000000056752</cx:pt>
          <cx:pt idx="749">0.012040000000013151</cx:pt>
          <cx:pt idx="750">0.0072199999999895681</cx:pt>
          <cx:pt idx="751">0.0086100000000044474</cx:pt>
          <cx:pt idx="752">0.0080399999999940519</cx:pt>
          <cx:pt idx="753">0.0098999999999875854</cx:pt>
          <cx:pt idx="754">0.0076600000000155433</cx:pt>
          <cx:pt idx="755">0.011799999999993815</cx:pt>
          <cx:pt idx="756">0.0058400000000062846</cx:pt>
          <cx:pt idx="757">0.0065899999999885495</cx:pt>
          <cx:pt idx="758">0.014780000000001792</cx:pt>
          <cx:pt idx="759">0.0024700000000166256</cx:pt>
          <cx:pt idx="760">0.013829999999984466</cx:pt>
          <cx:pt idx="761">0.0050400000000081491</cx:pt>
          <cx:pt idx="762">0.0095599999999933516</cx:pt>
          <cx:pt idx="763">0.009060000000005175</cx:pt>
          <cx:pt idx="764">0.0082299999999975171</cx:pt>
          <cx:pt idx="765">0.0070300000000145246</cx:pt>
          <cx:pt idx="766">0.012489999999985457</cx:pt>
          <cx:pt idx="767">0.0079299999999875581</cx:pt>
          <cx:pt idx="768">0.0092700000000149885</cx:pt>
          <cx:pt idx="769">0.0084899999999947795</cx:pt>
          <cx:pt idx="770">0.01115000000001487</cx:pt>
          <cx:pt idx="771">0.0086999999999761712</cx:pt>
          <cx:pt idx="772">0.009360000000015134</cx:pt>
          <cx:pt idx="773">0.0069100000000048567</cx:pt>
          <cx:pt idx="774">0.011529999999993379</cx:pt>
          <cx:pt idx="775">0.0061100000000067212</cx:pt>
          <cx:pt idx="776">0.013149999999995998</cx:pt>
          <cx:pt idx="777">0.004379999999997608</cx:pt>
          <cx:pt idx="778">0.011949999999984584</cx:pt>
          <cx:pt idx="779">0.0064600000000041291</cx:pt>
          <cx:pt idx="780">0.010019999999997253</cx:pt>
          <cx:pt idx="781">0.0060800000000256205</cx:pt>
          <cx:pt idx="782">0.011529999999993379</cx:pt>
          <cx:pt idx="783">0.0046499999999980446</cx:pt>
          <cx:pt idx="784">0.011239999999986594</cx:pt>
          <cx:pt idx="785">0.0089700000000050295</cx:pt>
          <cx:pt idx="786">0.0041400000000066939</cx:pt>
          <cx:pt idx="787">0.014129999999994425</cx:pt>
          <cx:pt idx="788">0.0037800000000061118</cx:pt>
          <cx:pt idx="789">0.013319999999993115</cx:pt>
          <cx:pt idx="790">0.0060500000000160981</cx:pt>
          <cx:pt idx="791">0.0086399999999855481</cx:pt>
          <cx:pt idx="792">0.0058500000000094587</cx:pt>
          <cx:pt idx="793">0.0091999999999927695</cx:pt>
          <cx:pt idx="794">0.0051899999999989177</cx:pt>
          <cx:pt idx="795">0.0098399999999969623</cx:pt>
          <cx:pt idx="796">0.0034799999999961528</cx:pt>
          <cx:pt idx="797">0.0058099999999967622</cx:pt>
          <cx:pt idx="798">0.012910000000005084</cx:pt>
          <cx:pt idx="799">0.00083000000000765795</cx:pt>
          <cx:pt idx="800">0.012159999999994398</cx:pt>
          <cx:pt idx="801">0.0046200000000169439</cx:pt>
          <cx:pt idx="802">0.0084399999999789088</cx:pt>
          <cx:pt idx="803">0.0058400000000062846</cx:pt>
          <cx:pt idx="804">0.010760000000004766</cx:pt>
          <cx:pt idx="805">0.0046399999999948704</cx:pt>
          <cx:pt idx="806">0.010909999999995534</cx:pt>
          <cx:pt idx="807">0.0031600000000082673</cx:pt>
          <cx:pt idx="808">0.010249999999984993</cx:pt>
          <cx:pt idx="809">0.0077200000000061664</cx:pt>
          <cx:pt idx="810">0.0050099999999986267</cx:pt>
          <cx:pt idx="811">0.0099800000000129785</cx:pt>
          <cx:pt idx="812">0.0042599999999879401</cx:pt>
          <cx:pt idx="813">0.0069799999999986539</cx:pt>
          <cx:pt idx="814">0.0082800000000133878</cx:pt>
          <cx:pt idx="815">0.0053399999999896863</cx:pt>
          <cx:pt idx="816">0.0088200000000142609</cx:pt>
          <cx:pt idx="817">0.0051499999999862212</cx:pt>
          <cx:pt idx="818">0.010050000000006776</cx:pt>
          <cx:pt idx="819">0.0052699999999958891</cx:pt>
          <cx:pt idx="820">0.011660000000006221</cx:pt>
          <cx:pt idx="821">0.0027699999999981628</cx:pt>
          <cx:pt idx="822">0.011290000000002465</cx:pt>
          <cx:pt idx="823">0.0025699999999915235</cx:pt>
          <cx:pt idx="824">0.011830000000003338</cx:pt>
          <cx:pt idx="825">0.0063199999999881129</cx:pt>
          <cx:pt idx="826">0.005210000000005266</cx:pt>
          <cx:pt idx="827">0.0093300000000056116</cx:pt>
          <cx:pt idx="828">0.0051500000000146429</cx:pt>
          <cx:pt idx="829">0.0083499999999787633</cx:pt>
          <cx:pt idx="830">0.0075400000000058753</cx:pt>
          <cx:pt idx="831">0.0068200000000047112</cx:pt>
          <cx:pt idx="832">0.0062000000000068667</cx:pt>
          <cx:pt idx="833">0.0097799999999779175</cx:pt>
          <cx:pt idx="834">0.0039300000000253021</cx:pt>
          <cx:pt idx="835">0.0096299999999871488</cx:pt>
          <cx:pt idx="836">0.0044100000000071304</cx:pt>
          <cx:pt idx="837">0.0085499999999854026</cx:pt>
          <cx:pt idx="838">0.0065600000000074488</cx:pt>
          <cx:pt idx="839">0.0049799999999891043</cx:pt>
          <cx:pt idx="840">0.010250000000013415</cx:pt>
          <cx:pt idx="841">0.0033099999999990359</cx:pt>
          <cx:pt idx="842">0.0061900000000036925</cx:pt>
          <cx:pt idx="843">0.0058799999999905594</cx:pt>
          <cx:pt idx="844">0.011050000000011551</cx:pt>
          <cx:pt idx="845">0</cx:pt>
          <cx:pt idx="846">0.010279999999994516</cx:pt>
          <cx:pt idx="847">0.0018200000000092587</cx:pt>
          <cx:pt idx="848">0.011239999999986594</cx:pt>
          <cx:pt idx="849">0.0058400000000062846</cx:pt>
          <cx:pt idx="850">0.0051200000000051205</cx:pt>
          <cx:pt idx="851">0.0067399999999793181</cx:pt>
          <cx:pt idx="852">0.0053300000000149339</cx:pt>
          <cx:pt idx="853">0.0066500000000075943</cx:pt>
          <cx:pt idx="854">0.0089699999999766078</cx:pt>
          <cx:pt idx="855">0.0039900000000159253</cx:pt>
          <cx:pt idx="856">0.0041200000000003456</cx:pt>
          <cx:pt idx="857">0.0092400000000054661</cx:pt>
          <cx:pt idx="858">0.0031799999999861939</cx:pt>
          <cx:pt idx="859">0.0096300000000155705</cx:pt>
          <cx:pt idx="860">0.0044099999999787087</cx:pt>
          <cx:pt idx="861">0.0067700000000172622</cx:pt>
          <cx:pt idx="862">0.0038399999999967349</cx:pt>
          <cx:pt idx="863">0.010369999999994661</cx:pt>
          <cx:pt idx="864">0.0034300000000087039</cx:pt>
          <cx:pt idx="865">0.0087299999999856936</cx:pt>
          <cx:pt idx="866">0.0047100000000170894</cx:pt>
          <cx:pt idx="867">0.0072399999999959164</cx:pt>
          <cx:pt idx="868">0.0092400000000054661</cx:pt>
          <cx:pt idx="869">0.0040499999999781267</cx:pt>
          <cx:pt idx="870">0.010199999999997544</cx:pt>
          <cx:pt idx="871">0.0044100000000071304</cx:pt>
          <cx:pt idx="872">0.0064100000000166801</cx:pt>
          <cx:pt idx="873">0.007089999999976726</cx:pt>
          <cx:pt idx="874">0.0062600000000259115</cx:pt>
          <cx:pt idx="875">0.0072399999999959164</cx:pt>
          <cx:pt idx="876">0.0073599999999771626</cx:pt>
          <cx:pt idx="877">0.0041400000000066939</cx:pt>
          <cx:pt idx="878">0.0099000000000160071</cx:pt>
          <cx:pt idx="879">0.0093799999999930606</cx:pt>
          <cx:pt idx="880">0.0036399999999900956</cx:pt>
          <cx:pt idx="881">0.011770000000012715</cx:pt>
          <cx:pt idx="882">0.0019100000000094042</cx:pt>
          <cx:pt idx="883">0.013169999999973925</cx:pt>
          <cx:pt idx="884">0.0037599999999997635</cx:pt>
          <cx:pt idx="885">0.0074200000000246291</cx:pt>
          <cx:pt idx="886">0.0091499999999768988</cx:pt>
          <cx:pt idx="887">0.0045900000000074215</cx:pt>
          <cx:pt idx="888">0.009410000000002583</cx:pt>
          <cx:pt idx="889">0.0079900000000066029</cx:pt>
          <cx:pt idx="890">0.0061100000000067212</cx:pt>
          <cx:pt idx="891">0.0092699999999865668</cx:pt>
          <cx:pt idx="892">0.011030000000005202</cx:pt>
          <cx:pt idx="893">0.0030700000000081218</cx:pt>
          <cx:pt idx="894">0.010959999999982983</cx:pt>
          <cx:pt idx="895">0.0040899999999908232</cx:pt>
          <cx:pt idx="896">0.0078600000000221826</cx:pt>
          <cx:pt idx="897">0.0081099999999878492</cx:pt>
          <cx:pt idx="898">0.0019399999999905049</cx:pt>
          <cx:pt idx="899">0.0063700000000039836</cx:pt>
          <cx:pt idx="900">0.002960000000001628</cx:pt>
          <cx:pt idx="901">0.0060200000000065756</cx:pt>
          <cx:pt idx="902">0.0036300000000153432</cx:pt>
          <cx:pt idx="903">0.0096599999999966712</cx:pt>
          <cx:pt idx="904">0</cx:pt>
          <cx:pt idx="905">0.0084299999999757347</cx:pt>
          <cx:pt idx="906">0.0011600000000271393</cx:pt>
          <cx:pt idx="907">0.0086499999999887223</cx:pt>
          <cx:pt idx="908">0.0033599999999864849</cx:pt>
          <cx:pt idx="909">0.0042400000000100135</cx:pt>
          <cx:pt idx="910">0.0070000000000050022</cx:pt>
          <cx:pt idx="911">0.0046199999999885222</cx:pt>
          <cx:pt idx="912">0.0043500000000165073</cx:pt>
          <cx:pt idx="913">0.0068200000000047112</cx:pt>
          <cx:pt idx="914">0.0055499999999994998</cx:pt>
          <cx:pt idx="915">0.0041099999999971715</cx:pt>
          <cx:pt idx="916">0.011470000000002756</cx:pt>
          <cx:pt idx="917">0.0014099999999928059</cx:pt>
          <cx:pt idx="918">0.0095599999999933516</cx:pt>
          <cx:pt idx="919">0.0050699999999892498</cx:pt>
          <cx:pt idx="920">0.0039300000000253021</cx:pt>
          <cx:pt idx="921">0.0092099999999959437</cx:pt>
          <cx:pt idx="922">0.0037599999999997635</cx:pt>
          <cx:pt idx="923">0.0057199999999966167</cx:pt>
          <cx:pt idx="924">0.0071800000000052933</cx:pt>
          <cx:pt idx="925">0.003489999999999327</cx:pt>
          <cx:pt idx="926">0.0097399999999936426</cx:pt>
          <cx:pt idx="927">0.007869999999996935</cx:pt>
          <cx:pt idx="928">0.0041099999999971715</cx:pt>
          <cx:pt idx="929">0.009180000000014843</cx:pt>
          <cx:pt idx="930">0.0072699999999770171</cx:pt>
          <cx:pt idx="931">0.007159999999998945</cx:pt>
          <cx:pt idx="932">0.012360000000001037</cx:pt>
          <cx:pt idx="933">0.0022100000000193631</cx:pt>
          <cx:pt idx="934">0.0098600000000033106</cx:pt>
          <cx:pt idx="935">0.0043000000000006366</cx:pt>
          <cx:pt idx="936">0.01051999999998543</cx:pt>
          <cx:pt idx="937">0.0075999999999964984</cx:pt>
          <cx:pt idx="938">0.0069400000000143791</cx:pt>
          <cx:pt idx="939">0.0066499999999791726</cx:pt>
          <cx:pt idx="940">0.0096200000000123964</cx:pt>
          <cx:pt idx="941">0.006859999999988986</cx:pt>
          <cx:pt idx="942">0.0093800000000214823</cx:pt>
          <cx:pt idx="943">0.0099899999999877309</cx:pt>
          <cx:pt idx="944">0.0028599999999983083</cx:pt>
          <cx:pt idx="945">0.013920000000013033</cx:pt>
          <cx:pt idx="946">0.003009999999989077</cx:pt>
          <cx:pt idx="947">0.013499999999993406</cx:pt>
          <cx:pt idx="948">0.0064299999999946067</cx:pt>
          <cx:pt idx="949">0.0080200000000161253</cx:pt>
          <cx:pt idx="950">0.0072999999999865395</cx:pt>
          <cx:pt idx="951">0.0091199999999957981</cx:pt>
          <cx:pt idx="952">0.0072700000000054388</cx:pt>
          <cx:pt idx="953">0.0089700000000050295</cx:pt>
          <cx:pt idx="954">0.0056700000000091677</cx:pt>
          <cx:pt idx="955">0.0068200000000047112</cx:pt>
          <cx:pt idx="956">0.013829999999984466</cx:pt>
          <cx:pt idx="957">0.0032800000000179352</cx:pt>
          <cx:pt idx="958">0.012719999999973197</cx:pt>
          <cx:pt idx="959">0.005340000000018108</cx:pt>
          <cx:pt idx="960">0.0089399999999955071</cx:pt>
          <cx:pt idx="961">0.008049999999997226</cx:pt>
          <cx:pt idx="962">0.0077100000000029922</cx:pt>
          <cx:pt idx="963">0.0068899999999985084</cx:pt>
          <cx:pt idx="964">0.012280000000004065</cx:pt>
          <cx:pt idx="965">0.0033400000000085583</cx:pt>
          <cx:pt idx="966">0.010219999999975471</cx:pt>
          <cx:pt idx="967">0.0094700000000216278</cx:pt>
          <cx:pt idx="968">0.0061399999999878219</cx:pt>
          <cx:pt idx="969">0.011300000000005639</cx:pt>
          <cx:pt idx="970">0.0059899999999970532</cx:pt>
          <cx:pt idx="971">0.0086699999999950705</cx:pt>
          <cx:pt idx="972">0.011330000000015161</cx:pt>
          <cx:pt idx="973">0.0046199999999885222</cx:pt>
          <cx:pt idx="974">0.011200000000002319</cx:pt>
          <cx:pt idx="975">0.0057799999999872398</cx:pt>
          <cx:pt idx="976">0.010140000000006921</cx:pt>
          <cx:pt idx="977">0.0082199999999943429</cx:pt>
          <cx:pt idx="978">0.0090000000000145519</cx:pt>
          <cx:pt idx="979">0.0054000000000087311</cx:pt>
          <cx:pt idx="980">0.012009999999975207</cx:pt>
          <cx:pt idx="981">0.0055100000000152249</cx:pt>
          <cx:pt idx="982">0.012489999999985457</cx:pt>
          <cx:pt idx="983">0.0072400000000243381</cx:pt>
          <cx:pt idx="984">0.0064999999999884039</cx:pt>
          <cx:pt idx="985">0.012069999999994252</cx:pt>
          <cx:pt idx="986">0.004909999999995307</cx:pt>
          <cx:pt idx="987">0.012310000000013588</cx:pt>
          <cx:pt idx="988">0.0054900000000088767</cx:pt>
          <cx:pt idx="989">0.011259999999992942</cx:pt>
          <cx:pt idx="990">0.0057199999999966167</cx:pt>
          <cx:pt idx="991">0.011740000000003192</cx:pt>
          <cx:pt idx="992">0.0053100000000085856</cx:pt>
          <cx:pt idx="993">0.01084999999997649</cx:pt>
          <cx:pt idx="994">0.0038100000000156342</cx:pt>
          <cx:pt idx="995">0.0077499999999872671</cx:pt>
          <cx:pt idx="996">0.012400000000013733</cx:pt>
          <cx:pt idx="997">0.0022899999999879128</cx:pt>
          <cx:pt idx="998">0.012490000000013879</cx:pt>
          <cx:pt idx="999">0.0035799999999994725</cx:pt>
          <cx:pt idx="1000">0.0092699999999865668</cx:pt>
          <cx:pt idx="1001">0.0061900000000036925</cx:pt>
          <cx:pt idx="1002">0.0096900000000061937</cx:pt>
          <cx:pt idx="1003">0.0032500000000084128</cx:pt>
          <cx:pt idx="1004">0.011919999999975062</cx:pt>
          <cx:pt idx="1005">0.0033099999999990359</cx:pt>
          <cx:pt idx="1006">0.0097100000000125419</cx:pt>
          <cx:pt idx="1007">0.010109999999997399</cx:pt>
          <cx:pt idx="1008">0.0049700000000143518</cx:pt>
          <cx:pt idx="1009">0.0088499999999953616</cx:pt>
          <cx:pt idx="1010">0.0038199999999903866</cx:pt>
          <cx:pt idx="1011">0.0087300000000141154</cx:pt>
          <cx:pt idx="1012">0.010609999999985575</cx:pt>
          <cx:pt idx="1013">0.0028900000000078307</cx:pt>
          <cx:pt idx="1014">0.010879999999986012</cx:pt>
          <cx:pt idx="1015">0.0037800000000061118</cx:pt>
          <cx:pt idx="1016">0.0094500000000152795</cx:pt>
          <cx:pt idx="1017">0.0081099999999878492</cx:pt>
          <cx:pt idx="1018">0.0052699999999958891</cx:pt>
          <cx:pt idx="1019">0.0085600000000169985</cx:pt>
          <cx:pt idx="1020">0.0076599999999871216</cx:pt>
          <cx:pt idx="1021">0.0072999999999865395</cx:pt>
          <cx:pt idx="1022">0.0060500000000160981</cx:pt>
          <cx:pt idx="1023">0.011349999999993088</cx:pt>
          <cx:pt idx="1024">0.0046200000000169439</cx:pt>
          <cx:pt idx="1025">0.011469999999974334</cx:pt>
          <cx:pt idx="1026">0.002960000000001628</cx:pt>
          <cx:pt idx="1027">0.010840000000001737</cx:pt>
          <cx:pt idx="1028">0.0072499999999990905</cx:pt>
          <cx:pt idx="1029">0.0056600000000059936</cx:pt>
          <cx:pt idx="1030">0.0094699999999932061</cx:pt>
          <cx:pt idx="1031">0.0046499999999980446</cx:pt>
          <cx:pt idx="1032">0.0085900000000265209</cx:pt>
          <cx:pt idx="1033">0.0097399999999936426</cx:pt>
          <cx:pt idx="1034">0.0016999999999995907</cx:pt>
          <cx:pt idx="1035">0.011769999999984293</cx:pt>
          <cx:pt idx="1036">0.0057000000000186901</cx:pt>
          <cx:pt idx="1037">0.01089999999999236</cx:pt>
          <cx:pt idx="1038">0.008049999999997226</cx:pt>
          <cx:pt idx="1039">0.0070000000000050022</cx:pt>
          <cx:pt idx="1040">0.010079999999987876</cx:pt>
          <cx:pt idx="1041">0.0073299999999960619</cx:pt>
          <cx:pt idx="1042">0.0096200000000123964</cx:pt>
          <cx:pt idx="1043">0.0077200000000061664</cx:pt>
          <cx:pt idx="1044">0.010969999999986157</cx:pt>
          <cx:pt idx="1045">0.0038700000000062573</cx:pt>
          <cx:pt idx="1046">0.012940000000014606</cx:pt>
          <cx:pt idx="1047">0.0047999999999888132</cx:pt>
          <cx:pt idx="1048">0.013109999999983302</cx:pt>
          <cx:pt idx="1049">0.0082800000000133878</cx:pt>
          <cx:pt idx="1050">0.0081099999999878492</cx:pt>
          <cx:pt idx="1051">0.010340000000013561</cx:pt>
          <cx:pt idx="1052">0.0084099999999978081</cx:pt>
          <cx:pt idx="1053">0.0099199999999939337</cx:pt>
          <cx:pt idx="1054">0.01067000000000462</cx:pt>
          <cx:pt idx="1055">0.0052499999999895408</cx:pt>
          <cx:pt idx="1056">0.010990000000020927</cx:pt>
          <cx:pt idx="1057">0.0078399999999874126</cx:pt>
          <cx:pt idx="1058">0.012370000000004211</cx:pt>
          <cx:pt idx="1059">0.0069699999999954798</cx:pt>
          <cx:pt idx="1060">0.0097499999999968168</cx:pt>
          <cx:pt idx="1061">0.0060200000000065756</cx:pt>
          <cx:pt idx="1062">0.011979999999994106</cx:pt>
          <cx:pt idx="1063">0.0061699999999973443</cx:pt>
          <cx:pt idx="1064">0.011710000000022092</cx:pt>
          <cx:pt idx="1065">0.010459999999994807</cx:pt>
          <cx:pt idx="1066">0.0038700000000062573</cx:pt>
          <cx:pt idx="1067">0.016219999999975698</cx:pt>
          <cx:pt idx="1068">0.0037500000000250111</cx:pt>
          <cx:pt idx="1069">0.014279999999985193</cx:pt>
          <cx:pt idx="1070">0.0071499999999957708</cx:pt>
          <cx:pt idx="1071">0.01138000000000261</cx:pt>
          <cx:pt idx="1072">0.0095100000000059026</cx:pt>
          <cx:pt idx="1073">0.0087299999999856936</cx:pt>
          <cx:pt idx="1074">0.0089700000000050295</cx:pt>
          <cx:pt idx="1075">0.010430000000013706</cx:pt>
          <cx:pt idx="1076">0.0057599999999808915</cx:pt>
          <cx:pt idx="1077">0.0098600000000033106</cx:pt>
          <cx:pt idx="1078">0.009060000000005175</cx:pt>
          <cx:pt idx="1079">0.011269999999996116</cx:pt>
          <cx:pt idx="1080">0.0086100000000044474</cx:pt>
          <cx:pt idx="1081">0.011060000000014725</cx:pt>
          <cx:pt idx="1082">0.0050299999999765532</cx:pt>
          <cx:pt idx="1083">0.014550000000014052</cx:pt>
          <cx:pt idx="1084">0.0040799999999876491</cx:pt>
          <cx:pt idx="1085">0.01219000000000392</cx:pt>
          <cx:pt idx="1086">0.0085200000000043019</cx:pt>
          <cx:pt idx="1087">0.0027399999999886404</cx:pt>
          <cx:pt idx="1088">0.014730000000014343</cx:pt>
          <cx:pt idx="1089">0.0029800000000079763</cx:pt>
          <cx:pt idx="1090">0.014539999999982456</cx:pt>
          <cx:pt idx="1091">0.0062300000000163891</cx:pt>
          <cx:pt idx="1092">0.009770000000003165</cx:pt>
          <cx:pt idx="1093">0.0088199999999858392</cx:pt>
          <cx:pt idx="1094">0.0089199999999891588</cx:pt>
          <cx:pt idx="1095">0.0092900000000213367</cx:pt>
          <cx:pt idx="1096">0.011949999999984584</cx:pt>
          <cx:pt idx="1097">0.0059100000000000819</cx:pt>
          <cx:pt idx="1098">0.0080399999999940519</cx:pt>
          <cx:pt idx="1099">0.010130000000003747</cx:pt>
          <cx:pt idx="1100">0.0091500000000053205</cx:pt>
          <cx:pt idx="1101">0.0090000000000145519</cx:pt>
          <cx:pt idx="1102">0.0088599999999985357</cx:pt>
          <cx:pt idx="1103">0.0050300000000049749</cx:pt>
          <cx:pt idx="1104">0.012489999999985457</cx:pt>
          <cx:pt idx="1105">0.0024999999999977263</cx:pt>
          <cx:pt idx="1106">0.01421999999999457</cx:pt>
          <cx:pt idx="1107">0.0051500000000146429</cx:pt>
          <cx:pt idx="1108">0.0067400000000077398</cx:pt>
          <cx:pt idx="1109">0.011149999999986449</cx:pt>
          <cx:pt idx="1110">0.0038399999999967349</cx:pt>
          <cx:pt idx="1111">0.01290000000000191</cx:pt>
          <cx:pt idx="1112">0.0056700000000091677</cx:pt>
          <cx:pt idx="1113">0.0095299999999838292</cx:pt>
          <cx:pt idx="1114">0.0054599999999993543</cx:pt>
          <cx:pt idx="1115">0.0089100000000144064</cx:pt>
          <cx:pt idx="1116">0.007569999999986976</cx:pt>
          <cx:pt idx="1117">0.010430000000013706</cx:pt>
          <cx:pt idx="1118">0.0054199999999866577</cx:pt>
          <cx:pt idx="1119">0.0059600000000159525</cx:pt>
          <cx:pt idx="1120">0.011889999999993961</cx:pt>
          <cx:pt idx="1121">0.0026900000000011914</cx:pt>
          <cx:pt idx="1122">0.012569999999982429</cx:pt>
          <cx:pt idx="1123">0.0044100000000071304</cx:pt>
          <cx:pt idx="1124">0.0061699999999973443</cx:pt>
          <cx:pt idx="1125">0.010970000000014579</cx:pt>
          <cx:pt idx="1126">0.0027699999999981628</cx:pt>
          <cx:pt idx="1127">0.01132999999998674</cx:pt>
          <cx:pt idx="1128">0.0033400000000085583</cx:pt>
          <cx:pt idx="1129">0.0086400000000139698</cx:pt>
          <cx:pt idx="1130">0.0090899999999862757</cx:pt>
          <cx:pt idx="1131">0.0041400000000066939</cx:pt>
          <cx:pt idx="1132">0.008579999999994925</cx:pt>
          <cx:pt idx="1133">0.0083799999999882857</cx:pt>
          <cx:pt idx="1134">0.0062599999999974898</cx:pt>
          <cx:pt idx="1135">0.0061900000000036925</cx:pt>
          <cx:pt idx="1136">0.0094500000000152795</cx:pt>
          <cx:pt idx="1137">0.0044699999999977535</cx:pt>
          <cx:pt idx="1138">0.0095399999999870033</cx:pt>
          <cx:pt idx="1139">0.0030700000000081218</cx:pt>
          <cx:pt idx="1140">0.0045599999999978991</cx:pt>
          <cx:pt idx="1141">0.012720000000001619</cx:pt>
          <cx:pt idx="1142">0</cx:pt>
          <cx:pt idx="1143">0.011300000000005639</cx:pt>
          <cx:pt idx="1144">0.0038399999999967349</cx:pt>
          <cx:pt idx="1145">0.0066500000000075943</cx:pt>
          <cx:pt idx="1146">0.0098299999999937882</cx:pt>
          <cx:pt idx="1147">0.0045299999999883767</cx:pt>
          <cx:pt idx="1148">0.0081399999999973716</cx:pt>
          <cx:pt idx="1149">0.0069700000000239015</cx:pt>
          <cx:pt idx="1150">0.0067399999999793181</cx:pt>
          <cx:pt idx="1151">0.0072700000000054388</cx:pt>
          <cx:pt idx="1152">0.0064399999999977808</cx:pt>
          <cx:pt idx="1153">0.0066700000000139426</cx:pt>
          <cx:pt idx="1154">0.0088299999999890133</cx:pt>
          <cx:pt idx="1155">0.0025600000000167711</cx:pt>
          <cx:pt idx="1156">0.007089999999976726</cx:pt>
          <cx:pt idx="1157">0.0095699999999965257</cx:pt>
          <cx:pt idx="1158">0.0030100000000174987</cx:pt>
          <cx:pt idx="1159">0.008399999999994634</cx:pt>
          <cx:pt idx="1160">0.0048299999999983356</cx:pt>
          <cx:pt idx="1161">0.0063800000000071577</cx:pt>
          <cx:pt idx="1162">0.012100000000003774</cx:pt>
          <cx:pt idx="1163">0.0011299999999891952</cx:pt>
          <cx:pt idx="1164">0.011179999999995971</cx:pt>
          <cx:pt idx="1165">0.0044699999999977535</cx:pt>
          <cx:pt idx="1166">0.0085200000000043019</cx:pt>
          <cx:pt idx="1167">0.0060200000000065756</cx:pt>
          <cx:pt idx="1168">0.0077200000000061664</cx:pt>
          <cx:pt idx="1169">0.0040799999999876491</cx:pt>
          <cx:pt idx="1170">0.0095699999999965257</cx:pt>
          <cx:pt idx="1171">0.0039299999999968804</cx:pt>
          <cx:pt idx="1172">0.0082299999999975171</cx:pt>
          <cx:pt idx="1173">0.0074500000000057298</cx:pt>
          <cx:pt idx="1174">0.004980000000017526</cx:pt>
          <cx:pt idx="1175">0.0097399999999936426</cx:pt>
          <cx:pt idx="1176">0.0019399999999905049</cx:pt>
          <cx:pt idx="1177">0.0082800000000133878</cx:pt>
          <cx:pt idx="1178">0.0094200000000057571</cx:pt>
          <cx:pt idx="1179">0.0030699999999797001</cx:pt>
          <cx:pt idx="1180">0.011060000000014725</cx:pt>
          <cx:pt idx="1181">0.0029799999999795546</cx:pt>
          <cx:pt idx="1182">0.0083400000000040109</cx:pt>
          <cx:pt idx="1183">0.0079000000000064574</cx:pt>
          <cx:pt idx="1184">0.0047399999999981901</cx:pt>
          <cx:pt idx="1185">0.0090900000000146974</cx:pt>
          <cx:pt idx="1186">0.0038399999999967349</cx:pt>
          <cx:pt idx="1187">0.0073600000000055843</cx:pt>
          <cx:pt idx="1188">0.0064999999999884039</cx:pt>
          <cx:pt idx="1189">0.0096000000000060481</cx:pt>
          <cx:pt idx="1190">0.0039299999999968804</cx:pt>
          <cx:pt idx="1191">0.010339999999985139</cx:pt>
          <cx:pt idx="1192">0.0040800000000160708</cx:pt>
          <cx:pt idx="1193">0.0092699999999865668</cx:pt>
          <cx:pt idx="1194">0.0089100000000144064</cx:pt>
          <cx:pt idx="1195">0.0053099999999801639</cx:pt>
          <cx:pt idx="1196">0.0081600000000037198</cx:pt>
          <cx:pt idx="1197">0.0045900000000074215</cx:pt>
          <cx:pt idx="1198">0.0073099999999897136</cx:pt>
          <cx:pt idx="1199">0.010460000000023228</cx:pt>
          <cx:pt idx="1200">0.0036899999999775446</cx:pt>
          <cx:pt idx="1201">0.0098700000000064847</cx:pt>
          <cx:pt idx="1202">0.0039299999999968804</cx:pt>
          <cx:pt idx="1203">0.01016000000001327</cx:pt>
          <cx:pt idx="1204">0.0079299999999875581</cx:pt>
          <cx:pt idx="1205">0.0052500000000179625</cx:pt>
          <cx:pt idx="1206">0.0090299999999956526</cx:pt>
          <cx:pt idx="1207">0.0076599999999871216</cx:pt>
          <cx:pt idx="1208">0.0070599999999956253</cx:pt>
          <cx:pt idx="1209">0.0069700000000239015</cx:pt>
          <cx:pt idx="1210">0.0098999999999875854</cx:pt>
          <cx:pt idx="1211">0.0032999999999958618</cx:pt>
          <cx:pt idx="1212">0.012910000000005084</cx:pt>
          <cx:pt idx="1213">0.0024699999999882039</cx:pt>
          <cx:pt idx="1214">0.01148000000000593</cx:pt>
          <cx:pt idx="1215">0.008399999999994634</cx:pt>
          <cx:pt idx="1216">0.0060799999999971988</cx:pt>
          <cx:pt idx="1217">0.0090300000000240743</cx:pt>
          <cx:pt idx="1218">0.0053599999999960346</cx:pt>
          <cx:pt idx="1219">0.0083499999999787633</cx:pt>
          <cx:pt idx="1220">0.011000000000024102</cx:pt>
          <cx:pt idx="1221">0.0045599999999978991</cx:pt>
          <cx:pt idx="1222">0.0091199999999957981</cx:pt>
          <cx:pt idx="1223">0.0060499999999876763</cx:pt>
          <cx:pt idx="1224">0.01016000000001327</cx:pt>
          <cx:pt idx="1225">0.0066400000000044201</cx:pt>
          <cx:pt idx="1226">0.0063199999999881129</cx:pt>
          <cx:pt idx="1227">0.0070100000000081764</cx:pt>
          <cx:pt idx="1228">0.0094699999999932061</cx:pt>
          <cx:pt idx="1229">0.0055199999999899774</cx:pt>
          <cx:pt idx="1230">0.0084300000000041564</cx:pt>
          <cx:pt idx="1231">0.0085200000000043019</cx:pt>
          <cx:pt idx="1232">0.003669999999999618</cx:pt>
          <cx:pt idx="1233">0.01138000000000261</cx:pt>
          <cx:pt idx="1234">0.0011700000000018917</cx:pt>
          <cx:pt idx="1235">0.012219999999985021</cx:pt>
          <cx:pt idx="1236">0.0061900000000036925</cx:pt>
          <cx:pt idx="1237">0.0053699999999992087</cx:pt>
          <cx:pt idx="1238">0.0076000000000249202</cx:pt>
          <cx:pt idx="1239">0.0047699999999792908</cx:pt>
          <cx:pt idx="1240">0.0074800000000152522</cx:pt>
          <cx:pt idx="1241">0.010789999999985866</cx:pt>
          <cx:pt idx="1242">0.0024700000000166256</cx:pt>
          <cx:pt idx="1243">0.0065599999999790271</cx:pt>
          <cx:pt idx="1244">0.0091100000000210457</cx:pt>
          <cx:pt idx="1245">0.0079299999999875581</cx:pt>
          <cx:pt idx="1246">0.0060200000000065756</cx:pt>
          <cx:pt idx="1247">0.0082299999999975171</cx:pt>
          <cx:pt idx="1248">0.003009999999989077</cx:pt>
          <cx:pt idx="1249">0.011710000000022092</cx:pt>
          <cx:pt idx="1250">0.0011599999999987176</cx:pt>
          <cx:pt idx="1251">0.012429999999994834</cx:pt>
          <cx:pt idx="1252">0.0032199999999988904</cx:pt>
          <cx:pt idx="1253">0.0053599999999960346</cx:pt>
          <cx:pt idx="1254">0.010400000000004184</cx:pt>
          <cx:pt idx="1255">0.0040899999999908232</cx:pt>
          <cx:pt idx="1256">0.012450000000001182</cx:pt>
          <cx:pt idx="1257">0.0056099999999901229</cx:pt>
          <cx:pt idx="1258">0.0056300000000248929</cx:pt>
          <cx:pt idx="1259">0.0081999999999879947</cx:pt>
          <cx:pt idx="1260">0.0067300000000045657</cx:pt>
          <cx:pt idx="1261">0.0071199999999862484</cx:pt>
          <cx:pt idx="1262">0.0092099999999959437</cx:pt>
          <cx:pt idx="1263">0.0045599999999978991</cx:pt>
          <cx:pt idx="1264">0.0046500000000264663</cx:pt>
          <cx:pt idx="1265">0.011509999999987031</cx:pt>
          <cx:pt idx="1266">0.00070999999999799002</cx:pt>
          <cx:pt idx="1267">0.012310000000013588</cx:pt>
          <cx:pt idx="1268">0.004199999999997317</cx:pt>
          <cx:pt idx="1269">0.0049499999999795818</cx:pt>
          <cx:pt idx="1270">0.009180000000014843</cx:pt>
          <cx:pt idx="1271">0.0034799999999961528</cx:pt>
          <cx:pt idx="1272">0.010549999999994952</cx:pt>
          <cx:pt idx="1273">0.0039400000000000546</cx:pt>
          <cx:pt idx="1274">0.0047700000000077125</cx:pt>
          <cx:pt idx="1275">0.0077200000000061664</cx:pt>
          <cx:pt idx="1276">0.0065199999999947522</cx:pt>
          <cx:pt idx="1277">0.0063199999999881129</cx:pt>
          <cx:pt idx="1278">0.0092099999999959437</cx:pt>
          <cx:pt idx="1279">0.0020000000000095497</cx:pt>
          <cx:pt idx="1280">0.0072399999999959164</cx:pt>
          <cx:pt idx="1281">0.009890000000012833</cx:pt>
          <cx:pt idx="1282">0.0017899999999997362</cx:pt>
          <cx:pt idx="1283">0.0089700000000050295</cx:pt>
          <cx:pt idx="1284">0.0019700000000000273</cx:pt>
          <cx:pt idx="1285">0.0088799999999764623</cx:pt>
          <cx:pt idx="1286">0.0067900000000236105</cx:pt>
          <cx:pt idx="1287">0.0059299999999780084</cx:pt>
          <cx:pt idx="1288">0.004150000000009868</cx:pt>
          <cx:pt idx="1289">0.0084300000000041564</cx:pt>
          <cx:pt idx="1290">0.0027100000000075397</cx:pt>
          <cx:pt idx="1291">0.0093299999999771899</cx:pt>
          <cx:pt idx="1292">0.0047700000000077125</cx:pt>
          <cx:pt idx="1293">0.0053000000000054115</cx:pt>
          <cx:pt idx="1294">0.0093300000000056116</cx:pt>
          <cx:pt idx="1295">0.0023300000000006094</cx:pt>
          <cx:pt idx="1296">0.0089700000000050295</cx:pt>
          <cx:pt idx="1297">0.0063999999999850843</cx:pt>
          <cx:pt idx="1298">0.004980000000017526</cx:pt>
          <cx:pt idx="1299">0.0070099999999797546</cx:pt>
          <cx:pt idx="1300">0.0079499999999939064</cx:pt>
          <cx:pt idx="1301">0.0042000000000257387</cx:pt>
          <cx:pt idx="1302">0.0082599999999786178</cx:pt>
          <cx:pt idx="1303">0.0044400000000166528</cx:pt>
          <cx:pt idx="1304">0.0050999999999987722</cx:pt>
          <cx:pt idx="1305">0.011200000000002319</cx:pt>
          <cx:pt idx="1306">0</cx:pt>
          <cx:pt idx="1307">0.011449999999996407</cx:pt>
          <cx:pt idx="1308">0.0028299999999887859</cx:pt>
          <cx:pt idx="1309">0.0067899999999951888</cx:pt>
          <cx:pt idx="1310">0.0063200000000165346</cx:pt>
          <cx:pt idx="1311">0.0083799999999882857</cx:pt>
          <cx:pt idx="1312">0.0039600000000064028</cx:pt>
          <cx:pt idx="1313">0.0082199999999943429</cx:pt>
          <cx:pt idx="1314">0.0044699999999977535</cx:pt>
          <cx:pt idx="1315">0.0084400000000073305</cx:pt>
          <cx:pt idx="1316">0.0082800000000133878</cx:pt>
          <cx:pt idx="1317">0.0053999999999803094</cx:pt>
          <cx:pt idx="1318">0.008399999999994634</cx:pt>
          <cx:pt idx="1319">0.0050700000000176715</cx:pt>
          <cx:pt idx="1320">0.0079900000000066029</cx:pt>
          <cx:pt idx="1321">0.0095599999999933516</cx:pt>
          <cx:pt idx="1322">0.0058699999999873853</cx:pt>
          <cx:pt idx="1323">0.0065600000000074488</cx:pt>
          <cx:pt idx="1324">0.0060799999999971988</cx:pt>
          <cx:pt idx="1325">0.0079900000000066029</cx:pt>
          <cx:pt idx="1326">0.009060000000005175</cx:pt>
          <cx:pt idx="1327">0.0077199999999777447</cx:pt>
          <cx:pt idx="1328">0.005210000000005266</cx:pt>
          <cx:pt idx="1329">0.011240000000015016</cx:pt>
          <cx:pt idx="1330">0.0027699999999981628</cx:pt>
          <cx:pt idx="1331">0.011589999999984002</cx:pt>
          <cx:pt idx="1332">0.004980000000017526</cx:pt>
          <cx:pt idx="1333">0.0063199999999881129</cx:pt>
          <cx:pt idx="1334">0.0091500000000053205</cx:pt>
          <cx:pt idx="1335">0.0071199999999862484</cx:pt>
          <cx:pt idx="1336">0.0063800000000071577</cx:pt>
          <cx:pt idx="1337">0.0089399999999955071</cx:pt>
          <cx:pt idx="1338">0.0056000000000153705</cx:pt>
          <cx:pt idx="1339">0.007869999999996935</cx:pt>
          <cx:pt idx="1340">0.008099999999984675</cx:pt>
          <cx:pt idx="1341">0.0055499999999994998</cx:pt>
          <cx:pt idx="1342">0.0099800000000129785</cx:pt>
          <cx:pt idx="1343">0.003009999999989077</cx:pt>
          <cx:pt idx="1344">0.0085200000000043019</cx:pt>
          <cx:pt idx="1345">0.0072200000000179898</cx:pt>
          <cx:pt idx="1346">0.0065799999999853753</cx:pt>
          <cx:pt idx="1347">0.0082900000000165619</cx:pt>
          <cx:pt idx="1348">0.0072399999999959164</cx:pt>
          <cx:pt idx="1349">0.0043199999999785632</cx:pt>
          <cx:pt idx="1350">0.0087900000000047385</cx:pt>
          <cx:pt idx="1351">0.010050000000006776</cx:pt>
          <cx:pt idx="1352">0.0024699999999882039</cx:pt>
          <cx:pt idx="1353">0.012310000000013588</cx:pt>
          <cx:pt idx="1354">0.0021700000000066666</cx:pt>
          <cx:pt idx="1355">0.011979999999994106</cx:pt>
          <cx:pt idx="1356">0.0065899999999885495</cx:pt>
          <cx:pt idx="1357">0.0071800000000052933</cx:pt>
          <cx:pt idx="1358">0.0064100000000166801</cx:pt>
          <cx:pt idx="1359">0.0058099999999967622</cx:pt>
          <cx:pt idx="1360">0.0069199999999796091</cx:pt>
          <cx:pt idx="1361">0.01016000000001327</cx:pt>
          <cx:pt idx="1362">0.0053000000000054115</cx:pt>
          <cx:pt idx="1363">0.0064999999999884039</cx:pt>
          <cx:pt idx="1364">0.011410000000012133</cx:pt>
          <cx:pt idx="1365">0.0034599999999898046</cx:pt>
          <cx:pt idx="1366">0.014399999999994861</cx:pt>
          <cx:pt idx="1367">0.0055399999999963256</cx:pt>
          <cx:pt idx="1368">0.0083700000000135333</cx:pt>
          <cx:pt idx="1369">0.0072199999999895681</cx:pt>
          <cx:pt idx="1370">0.010720000000020491</cx:pt>
          <cx:pt idx="1371">0.0084399999999789088</cx:pt>
          <cx:pt idx="1372">0.010310000000004038</cx:pt>
          <cx:pt idx="1373">0.004019999999997026</cx:pt>
          <cx:pt idx="1374">0.0096599999999966712</cx:pt>
          <cx:pt idx="1375">0.0095700000000249474</cx:pt>
          <cx:pt idx="1376">0.004909999999995307</cx:pt>
          <cx:pt idx="1377">0.013620000000003074</cx:pt>
          <cx:pt idx="1378">0.0042899999999974625</cx:pt>
          <cx:pt idx="1379">0.0097199999999872944</cx:pt>
          <cx:pt idx="1380">0.010310000000004038</cx:pt>
          <cx:pt idx="1381">0.0061699999999973443</cx:pt>
          <cx:pt idx="1382">0.0099500000000034561</cx:pt>
          <cx:pt idx="1383">0.007460000000008904</cx:pt>
          <cx:pt idx="1384">0.0060499999999876763</cx:pt>
          <cx:pt idx="1385">0.014240000000000919</cx:pt>
          <cx:pt idx="1386">0.0079299999999875581</cx:pt>
          <cx:pt idx="1387">0.0061400000000162436</cx:pt>
          <cx:pt idx="1388">0.010400000000004184</cx:pt>
          <cx:pt idx="1389">0.0054199999999866577</cx:pt>
          <cx:pt idx="1390">0.01219000000000392</cx:pt>
          <cx:pt idx="1391">0.0051599999999893953</cx:pt>
          <cx:pt idx="1392">0.0077200000000061664</cx:pt>
          <cx:pt idx="1393">0.0094699999999932061</cx:pt>
          <cx:pt idx="1394">0.0060500000000160981</cx:pt>
          <cx:pt idx="1395">0.0080800000000067485</cx:pt>
          <cx:pt idx="1396">0.010040000000003602</cx:pt>
          <cx:pt idx="1397">0.0042899999999974625</cx:pt>
          <cx:pt idx="1398">0.0084099999999978081</cx:pt>
          <cx:pt idx="1399">0.0099799999999845568</cx:pt>
          <cx:pt idx="1400">0.0042899999999974625</cx:pt>
          <cx:pt idx="1401">0.0083199999999976626</cx:pt>
          <cx:pt idx="1402">0.0059300000000064301</cx:pt>
          <cx:pt idx="1403">0.0072700000000054388</cx:pt>
          <cx:pt idx="1404">0.0097499999999968168</cx:pt>
          <cx:pt idx="1405">0.0049700000000143518</cx:pt>
          <cx:pt idx="1406">0.0084099999999978081</cx:pt>
          <cx:pt idx="1407">0.0078399999999874126</cx:pt>
          <cx:pt idx="1408">0.0032400000000052387</cx:pt>
          <cx:pt idx="1409">0.013090000000005375</cx:pt>
          <cx:pt idx="1410">0.0071800000000052933</cx:pt>
          <cx:pt idx="1411">0.003669999999999618</cx:pt>
          <cx:pt idx="1412">0.01122999999998342</cx:pt>
          <cx:pt idx="1413">0.0019399999999905049</cx:pt>
          <cx:pt idx="1414">0.012070000000022674</cx:pt>
          <cx:pt idx="1415">0.0051200000000051205</cx:pt>
          <cx:pt idx="1416">0.0086499999999887223</cx:pt>
          <cx:pt idx="1417">0.0045900000000074215</cx:pt>
          <cx:pt idx="1418">0.0082799999999849661</cx:pt>
          <cx:pt idx="1419">0.0049500000000080036</cx:pt>
          <cx:pt idx="1420">0.011499999999983856</cx:pt>
          <cx:pt idx="1421">0.0048000000000172349</cx:pt>
          <cx:pt idx="1422">0.0080199999999877036</cx:pt>
          <cx:pt idx="1423">0.0095300000000122509</cx:pt>
          <cx:pt idx="1424">0.0030700000000081218</cx:pt>
          <cx:pt idx="1425">0.012069999999994252</cx:pt>
          <cx:pt idx="1426">0.0057899999999904139</cx:pt>
          <cx:pt idx="1427">0.0070599999999956253</cx:pt>
          <cx:pt idx="1428">0.0073900000000151067</cx:pt>
          <cx:pt idx="1429">0.010220000000003893</cx:pt>
          <cx:pt idx="1430">0.003369999999989659</cx:pt>
          <cx:pt idx="1431">0.01203999999998473</cx:pt>
          <cx:pt idx="1432">0.0027700000000265845</cx:pt>
          <cx:pt idx="1433">0.011949999999984584</cx:pt>
          <cx:pt idx="1434">0.0062900000000070122</cx:pt>
          <cx:pt idx="1435">0.0067999999999983629</cx:pt>
          <cx:pt idx="1436">0.010159999999984848</cx:pt>
          <cx:pt idx="1437">0.0050600000000144973</cx:pt>
          <cx:pt idx="1438">0.0079900000000066029</cx:pt>
          <cx:pt idx="1439">0.0089399999999955071</cx:pt>
          <cx:pt idx="1440">0.0044399999999882311</cx:pt>
          <cx:pt idx="1441">0.0088499999999953616</cx:pt>
          <cx:pt idx="1442">0.009540000000015425</cx:pt>
          <cx:pt idx="1443">0.0043499999999880856</cx:pt>
          <cx:pt idx="1444">0.0098100000000158616</cx:pt>
          <cx:pt idx="1445">0.0061699999999973443</cx:pt>
          <cx:pt idx="1446">0.0070599999999956253</cx:pt>
          <cx:pt idx="1447">0.010790000000014288</cx:pt>
          <cx:pt idx="1448">0.0041099999999971715</cx:pt>
          <cx:pt idx="1449">0.011619999999993524</cx:pt>
          <cx:pt idx="1450">0.0071000000000083219</cx:pt>
          <cx:pt idx="1451">0.0041699999999877946</cx:pt>
          <cx:pt idx="1452">0.0096800000000030195</cx:pt>
          <cx:pt idx="1453">0.0073099999999897136</cx:pt>
          <cx:pt idx="1454">0.0064299999999946067</cx:pt>
          <cx:pt idx="1455">0.0093900000000246564</cx:pt>
          <cx:pt idx="1456">0.0044699999999977535</cx:pt>
          <cx:pt idx="1457">0.0077499999999872671</cx:pt>
          <cx:pt idx="1458">0.010729999999995243</cx:pt>
          <cx:pt idx="1459">0.0021399999999971442</cx:pt>
          <cx:pt idx="1460">0.013059999999995853</cx:pt>
          <cx:pt idx="1461">0.0033700000000180808</cx:pt>
          <cx:pt idx="1462">0.01051999999998543</cx:pt>
          <cx:pt idx="1463">0.008880000000004884</cx:pt>
          <cx:pt idx="1464">0.0055700000000058481</cx:pt>
          <cx:pt idx="1465">0.0092099999999959437</cx:pt>
          <cx:pt idx="1466">0.0087599999999952161</cx:pt>
          <cx:pt idx="1467">0.0044100000000071304</cx:pt>
          <cx:pt idx="1468">0.010790000000014288</cx:pt>
          <cx:pt idx="1469">0.0073599999999771626</cx:pt>
          <cx:pt idx="1470">0.0019400000000189266</cx:pt>
          <cx:pt idx="1471">0.014539999999982456</cx:pt>
          <cx:pt idx="1472">0</cx:pt>
          <cx:pt idx="1473">0.013530000000002929</cx:pt>
          <cx:pt idx="1474">0.0050999999999987722</cx:pt>
          <cx:pt idx="1475">0.0087599999999952161</cx:pt>
          <cx:pt idx="1476">0.0069100000000048567</cx:pt>
          <cx:pt idx="1477">0.0084999999999979536</cx:pt>
          <cx:pt idx="1478">0.0055399999999963256</cx:pt>
          <cx:pt idx="1479">0.010310000000004038</cx:pt>
          <cx:pt idx="1480">0.0054000000000087311</cx:pt>
          <cx:pt idx="1481">0.0056899999999870943</cx:pt>
          <cx:pt idx="1482">0.013560000000012451</cx:pt>
          <cx:pt idx="1483">0.0011000000000080945</cx:pt>
          <cx:pt idx="1484">0.010819999999995389</cx:pt>
          <cx:pt idx="1485">0.0044699999999977535</cx:pt>
          <cx:pt idx="1486">0.008170000000006894</cx:pt>
          <cx:pt idx="1487">0.0070599999999956253</cx:pt>
          <cx:pt idx="1488">0.0097999999999842657</cx:pt>
          <cx:pt idx="1489">0.0028400000000203818</cx:pt>
          <cx:pt idx="1490">0.012360000000001037</cx:pt>
          <cx:pt idx="1491">0.0011399999999923693</cx:pt>
          <cx:pt idx="1492">0.011169999999992797</cx:pt>
          <cx:pt idx="1493">0.0084700000000168529</cx:pt>
          <cx:pt idx="1494">0.0031199999999955708</cx:pt>
          <cx:pt idx="1495">0.008170000000006894</cx:pt>
          <cx:pt idx="1496">0.0033399999999801366</cx:pt>
          <cx:pt idx="1497">0.0076600000000155433</cx:pt>
          <cx:pt idx="1498">0.009770000000003165</cx:pt>
          <cx:pt idx="1499">0.0013099999999894862</cx:pt>
          <cx:pt idx="1500">0.0076300000000060209</cx:pt>
          <cx:pt idx="1501">0.0047099999999886677</cx:pt>
          <cx:pt idx="1502">0.0088499999999953616</cx:pt>
          <cx:pt idx="1503">0.0039100000000189539</cx:pt>
          <cx:pt idx="1504">0.0066399999999759984</cx:pt>
          <cx:pt idx="1505">0.0037300000000186628</cx:pt>
          <cx:pt idx="1506">0.0095399999999870033</cx:pt>
          <cx:pt idx="1507">0.0015199999999992997</cx:pt>
          <cx:pt idx="1508">0.0094400000000121054</cx:pt>
          <cx:pt idx="1509">0.007389999999986685</cx:pt>
          <cx:pt idx="1510">0.0023300000000006094</cx:pt>
          <cx:pt idx="1511">0.012600000000020373</cx:pt>
          <cx:pt idx="1512">0.0016099999999994452</cx:pt>
          <cx:pt idx="1513">0.01132999999998674</cx:pt>
          <cx:pt idx="1514">0.0045299999999883767</cx:pt>
          <cx:pt idx="1515">0.0088200000000142609</cx:pt>
          <cx:pt idx="1516">0.004500000000007276</cx:pt>
          <cx:pt idx="1517">0.0096000000000060481</cx:pt>
          <cx:pt idx="1518">0.0034799999999961528</cx:pt>
          <cx:pt idx="1519">0.011949999999984584</cx:pt>
          <cx:pt idx="1520">0.0034300000000087039</cx:pt>
          <cx:pt idx="1521">0.0068899999999985084</cx:pt>
          <cx:pt idx="1522">0.011859999999984439</cx:pt>
          <cx:pt idx="1523">0.00080000000002655725</cx:pt>
          <cx:pt idx="1524">0.010549999999994952</cx:pt>
          <cx:pt idx="1525">0.0062599999999974898</cx:pt>
          <cx:pt idx="1526">0.0059899999999970532</cx:pt>
          <cx:pt idx="1527">0.0061100000000067212</cx:pt>
          <cx:pt idx="1528">0.0071799999999768715</cx:pt>
          <cx:pt idx="1529">0.0042900000000258842</cx:pt>
          <cx:pt idx="1530">0.012789999999995416</cx:pt>
          <cx:pt idx="1531">0</cx:pt>
          <cx:pt idx="1532">0.013170000000002346</cx:pt>
          <cx:pt idx="1533">0.0061099999999782995</cx:pt>
          <cx:pt idx="1534">0.0059300000000064301</cx:pt>
          <cx:pt idx="1535">0.010400000000004184</cx:pt>
          <cx:pt idx="1536">0.0041200000000003456</cx:pt>
          <cx:pt idx="1537">0.010099999999994225</cx:pt>
          <cx:pt idx="1538">0.010250000000013415</cx:pt>
          <cx:pt idx="1539">0.003489999999999327</cx:pt>
          <cx:pt idx="1540">0.0084899999999947795</cx:pt>
          <cx:pt idx="1541">0.0077499999999872671</cx:pt>
          <cx:pt idx="1542">0.008170000000006894</cx:pt>
          <cx:pt idx="1543">0.0070900000000051477</cx:pt>
          <cx:pt idx="1544">0.0078100000000063119</cx:pt>
          <cx:pt idx="1545">0.0037800000000061118</cx:pt>
          <cx:pt idx="1546">0.014989999999983183</cx:pt>
          <cx:pt idx="1547">0.00081000000000130967</cx:pt>
          <cx:pt idx="1548">0.010700000000014143</cx:pt>
          <cx:pt idx="1549">0.0080099999999845295</cx:pt>
          <cx:pt idx="1550">0.0042100000000004911</cx:pt>
          <cx:pt idx="1551">0.0098299999999937882</cx:pt>
          <cx:pt idx="1552">0.0058400000000062846</cx:pt>
          <cx:pt idx="1553">0.007689999999996644</cx:pt>
          <cx:pt idx="1554">0.010430000000013706</cx:pt>
          <cx:pt idx="1555">0.0034299999999802822</cx:pt>
          <cx:pt idx="1556">0.0081900000000132422</cx:pt>
          <cx:pt idx="1557">0.010459999999994807</cx:pt>
          <cx:pt idx="1558">0.0026300000000105683</cx:pt>
          <cx:pt idx="1559">0.011409999999983711</cx:pt>
          <cx:pt idx="1560">0.0038499999999999091</cx:pt>
          <cx:pt idx="1561">0.0080100000000129512</cx:pt>
          <cx:pt idx="1562">0.0094799999999963802</cx:pt>
          <cx:pt idx="1563">0.0022899999999879128</cx:pt>
          <cx:pt idx="1564">0.0093900000000246564</cx:pt>
          <cx:pt idx="1565">0.0059599999999875308</cx:pt>
          <cx:pt idx="1566">0.0037900000000092859</cx:pt>
          <cx:pt idx="1567">0.0086699999999950705</cx:pt>
          <cx:pt idx="1568">0.0082899999999881402</cx:pt>
          <cx:pt idx="1569">0.0028599999999983083</cx:pt>
          <cx:pt idx="1570">0.012480000000010705</cx:pt>
          <cx:pt idx="1571">0.00018000000000029104</cx:pt>
          <cx:pt idx="1572">0.01186000000001286</cx:pt>
          <cx:pt idx="1573">0.0059599999999875308</cx:pt>
          <cx:pt idx="1574">0.0068300000000078853</cx:pt>
          <cx:pt idx="1575">0.0070000000000050022</cx:pt>
          <cx:pt idx="1576">0.0075099999999963529</cx:pt>
          <cx:pt idx="1577">0.005489999999980455</cx:pt>
          <cx:pt idx="1578">0.0087900000000047385</cx:pt>
          <cx:pt idx="1579">0.0042899999999974625</cx:pt>
          <cx:pt idx="1580">0.0053599999999960346</cx:pt>
          <cx:pt idx="1581">0.01219000000000392</cx:pt>
          <cx:pt idx="1582">0</cx:pt>
          <cx:pt idx="1583">0.011600000000015598</cx:pt>
          <cx:pt idx="1584">0.0044399999999882311</cx:pt>
          <cx:pt idx="1585">0.0090299999999956526</cx:pt>
          <cx:pt idx="1586">0.0063100000000133605</cx:pt>
          <cx:pt idx="1587">0.0095699999999965257</cx:pt>
          <cx:pt idx="1588">0.0025300000000072487</cx:pt>
          <cx:pt idx="1589">0.012280000000004065</cx:pt>
          <cx:pt idx="1590">0.0024200000000007549</cx:pt>
          <cx:pt idx="1591">0.011289999999974043</cx:pt>
          <cx:pt idx="1592">0.0073300000000244836</cx:pt>
          <cx:pt idx="1593">0.006199999999978445</cx:pt>
          <cx:pt idx="1594">0.0081399999999973716</cx:pt>
          <cx:pt idx="1595">0.0027400000000170621</cx:pt>
          <cx:pt idx="1596">0.0094499999999868578</cx:pt>
          <cx:pt idx="1597">0.010580000000004475</cx:pt>
          <cx:pt idx="1598">0.004909999999995307</cx:pt>
          <cx:pt idx="1599">0.0079599999999970805</cx:pt>
          <cx:pt idx="1600">0.0063499999999976353</cx:pt>
          <cx:pt idx="1601">0.0078100000000063119</cx:pt>
          <cx:pt idx="1602">0.0084300000000041564</cx:pt>
          <cx:pt idx="1603">0.0080800000000067485</cx:pt>
          <cx:pt idx="1604">0.0047700000000077125</cx:pt>
          <cx:pt idx="1605">0.010930000000001883</cx:pt>
          <cx:pt idx="1606">0.0015799999999899228</cx:pt>
          <cx:pt idx="1607">0.011509999999987031</cx:pt>
          <cx:pt idx="1608">0.0056000000000153705</cx:pt>
          <cx:pt idx="1609">0.0060200000000065756</cx:pt>
          <cx:pt idx="1610">0.0096899999999777719</cx:pt>
          <cx:pt idx="1611">0.0034200000000055297</cx:pt>
          <cx:pt idx="1612">0.0092999999999960892</cx:pt>
          <cx:pt idx="1613">0.0086699999999950705</cx:pt>
          <cx:pt idx="1614">0.005340000000018108</cx:pt>
          <cx:pt idx="1615">0.0077499999999872671</cx:pt>
          <cx:pt idx="1616">0.0058099999999967622</cx:pt>
          <cx:pt idx="1617">0.0062000000000068667</cx:pt>
          <cx:pt idx="1618">0.0092999999999960892</cx:pt>
          <cx:pt idx="1619">0.0036900000000059663</cx:pt>
          <cx:pt idx="1620">0.0040800000000160708</cx:pt>
          <cx:pt idx="1621">0.010169999999988022</cx:pt>
          <cx:pt idx="1622">0</cx:pt>
          <cx:pt idx="1623">0.01018999999999437</cx:pt>
          <cx:pt idx="1624">0.0014299999999991542</cx:pt>
          <cx:pt idx="1625">0.0073900000000151067</cx:pt>
          <cx:pt idx="1626">0.0053399999999896863</cx:pt>
          <cx:pt idx="1627">0.0074199999999962074</cx:pt>
          <cx:pt idx="1628">0.0012199999999893407</cx:pt>
          <cx:pt idx="1629">0.011890000000022383</cx:pt>
          <cx:pt idx="1630">0</cx:pt>
          <cx:pt idx="1631">0.010220000000003893</cx:pt>
          <cx:pt idx="1632">0.0060499999999876763</cx:pt>
          <cx:pt idx="1633">0.0026799999999980173</cx:pt>
          <cx:pt idx="1634">0.0074199999999962074</cx:pt>
          <cx:pt idx="1635">0.004860000000007858</cx:pt>
          <cx:pt idx="1636">0.0044399999999882311</cx:pt>
          <cx:pt idx="1637">0.0088200000000142609</cx:pt>
          <cx:pt idx="1638">0.00012000000000966793</cx:pt>
          <cx:pt idx="1639">0.0077499999999872671</cx:pt>
          <cx:pt idx="1640">0.0067400000000077398</cx:pt>
          <cx:pt idx="1641">0.0039299999999968804</cx:pt>
          <cx:pt idx="1642">0.0089700000000050295</cx:pt>
          <cx:pt idx="1643">0.0047999999999888132</cx:pt>
          <cx:pt idx="1644">0.0024400000000071032</cx:pt>
          <cx:pt idx="1645">0.010580000000004475</cx:pt>
          <cx:pt idx="1646">0.00032999999999105967</cx:pt>
          <cx:pt idx="1647">0.011419999999986885</cx:pt>
          <cx:pt idx="1648">0.0027699999999981628</cx:pt>
          <cx:pt idx="1649">0.0056600000000059936</cx:pt>
          <cx:pt idx="1650">0.0055100000000152249</cx:pt>
          <cx:pt idx="1651">0.0056099999999901229</cx:pt>
          <cx:pt idx="1652">0.004500000000007276</cx:pt>
          <cx:pt idx="1653">0.009590000000002874</cx:pt>
          <cx:pt idx="1654">0.002479999999991378</cx:pt>
          <cx:pt idx="1655">0.0059899999999970532</cx:pt>
          <cx:pt idx="1656">0.0070000000000050022</cx:pt>
          <cx:pt idx="1657">0.0029199999999889314</cx:pt>
          <cx:pt idx="1658">0.0089399999999955071</cx:pt>
          <cx:pt idx="1659">0.0020000000000095497</cx:pt>
          <cx:pt idx="1660">0.0072399999999959164</cx:pt>
          <cx:pt idx="1661">0.0072399999999959164</cx:pt>
          <cx:pt idx="1662">0.0030100000000174987</cx:pt>
          <cx:pt idx="1663">0.0069499999999891315</cx:pt>
          <cx:pt idx="1664">0.0057199999999966167</cx:pt>
          <cx:pt idx="1665">0.0035400000000151977</cx:pt>
          <cx:pt idx="1666">0.0077200000000061664</cx:pt>
          <cx:pt idx="1667">0.0069799999999986539</cx:pt>
          <cx:pt idx="1668">0.00097999999999842657</cx:pt>
          <cx:pt idx="1669">0.010879999999986012</cx:pt>
          <cx:pt idx="1670">0</cx:pt>
          <cx:pt idx="1671">0.0086100000000044474</cx:pt>
          <cx:pt idx="1672">0.0050099999999986267</cx:pt>
          <cx:pt idx="1673">0.0058699999999873853</cx:pt>
          <cx:pt idx="1674">0.0042000000000257387</cx:pt>
          <cx:pt idx="1675">0.0042899999999974625</cx:pt>
          <cx:pt idx="1676">0.0050399999999797274</cx:pt>
          <cx:pt idx="1677">0.0094500000000152795</cx:pt>
          <cx:pt idx="1678">0.0016999999999995907</cx:pt>
          <cx:pt idx="1679">0.0047899999999856391</cx:pt>
          <cx:pt idx="1680">0.0098399999999969623</cx:pt>
          <cx:pt idx="1681">0</cx:pt>
          <cx:pt idx="1682">0.011170000000021219</cx:pt>
          <cx:pt idx="1683">0.0016399999999805459</cx:pt>
          <cx:pt idx="1684">0.0053699999999992087</cx:pt>
          <cx:pt idx="1685">0.0069700000000239015</cx:pt>
          <cx:pt idx="1686">0.0022699999999815645</cx:pt>
          <cx:pt idx="1687">0.0070000000000050022</cx:pt>
          <cx:pt idx="1688">0.0063199999999881129</cx:pt>
          <cx:pt idx="1689">0.0019900000000063756</cx:pt>
          <cx:pt idx="1690">0.0062599999999974898</cx:pt>
          <cx:pt idx="1691">0.007869999999996935</cx:pt>
          <cx:pt idx="1692">0.00075000000001068656</cx:pt>
          <cx:pt idx="1693">0.010130000000003747</cx:pt>
          <cx:pt idx="1694">0.00074000000000751243</cx:pt>
          <cx:pt idx="1695">0.0075399999999774536</cx:pt>
          <cx:pt idx="1696">0.0067700000000172622</cx:pt>
          <cx:pt idx="1697">0.0028900000000078307</cx:pt>
          <cx:pt idx="1698">0.0075999999999964984</cx:pt>
          <cx:pt idx="1699">0.003489999999999327</cx:pt>
          <cx:pt idx="1700">0.0051499999999862212</cx:pt>
          <cx:pt idx="1701">0.0054300000000182536</cx:pt>
          <cx:pt idx="1702">0.0055699999999774263</cx:pt>
          <cx:pt idx="1703">0.0027699999999981628</cx:pt>
          <cx:pt idx="1704">0.0099800000000129785</cx:pt>
          <cx:pt idx="1705">0</cx:pt>
          <cx:pt idx="1706">0.0096900000000061937</cx:pt>
          <cx:pt idx="1707">0.0045599999999978991</cx:pt>
          <cx:pt idx="1708">0.004019999999997026</cx:pt>
          <cx:pt idx="1709">0.010699999999985721</cx:pt>
          <cx:pt idx="1710">0</cx:pt>
          <cx:pt idx="1711">0.0087600000000236378</cx:pt>
          <cx:pt idx="1712">0.0070399999999892771</cx:pt>
          <cx:pt idx="1713">0.0058099999999967622</cx:pt>
          <cx:pt idx="1714">0.0040800000000160708</cx:pt>
          <cx:pt idx="1715">0.0082299999999975171</cx:pt>
          <cx:pt idx="1716">0.0022599999999783904</cx:pt>
          <cx:pt idx="1717">0.011240000000015016</cx:pt>
          <cx:pt idx="1718">0.0016400000000089676</cx:pt>
          <cx:pt idx="1719">0.0055099999999868032</cx:pt>
          <cx:pt idx="1720">0.0092099999999959437</cx:pt>
          <cx:pt idx="1721">0.00027000000000043656</cx:pt>
          <cx:pt idx="1722">0.010279999999994516</cx:pt>
          <cx:pt idx="1723">0.0031299999999987449</cx:pt>
          <cx:pt idx="1724">0.006700000000023465</cx:pt>
          <cx:pt idx="1725">0.0060499999999876763</cx:pt>
          <cx:pt idx="1726">0.0063199999999881129</cx:pt>
          <cx:pt idx="1727">0.0028000000000076852</cx:pt>
          <cx:pt idx="1728">0.010430000000013706</cx:pt>
          <cx:pt idx="1729">0</cx:pt>
          <cx:pt idx="1730">0.010079999999987876</cx:pt>
          <cx:pt idx="1731">0.0036000000000058208</cx:pt>
          <cx:pt idx="1732">0.0044399999999882311</cx:pt>
          <cx:pt idx="1733">0.0085600000000169985</cx:pt>
          <cx:pt idx="1734">0.0028599999999983083</cx:pt>
          <cx:pt idx="1735">0.0057199999999966167</cx:pt>
          <cx:pt idx="1736">0.0094799999999963802</cx:pt>
          <cx:pt idx="1737">0.0015199999999992997</cx:pt>
          <cx:pt idx="1738">0.0066400000000044201</cx:pt>
          <cx:pt idx="1739">0.0051899999999989177</cx:pt>
          <cx:pt idx="1740">0.0039600000000064028</cx:pt>
          <cx:pt idx="1741">0.0097799999999779175</cx:pt>
          <cx:pt idx="1742">0.0050900000000240198</cx:pt>
          <cx:pt idx="1743">0.0020899999999812735</cx:pt>
          <cx:pt idx="1744">0.010009999999994079</cx:pt>
          <cx:pt idx="1745">0.00027000000000043656</cx:pt>
          <cx:pt idx="1746">0.012160000000022819</cx:pt>
          <cx:pt idx="1747">0.0015499999999804004</cx:pt>
          <cx:pt idx="1748">0.0033700000000180808</cx:pt>
          <cx:pt idx="1749">0.0086699999999950705</cx:pt>
          <cx:pt idx="1750">0.0037900000000092859</cx:pt>
          <cx:pt idx="1751">0.0077199999999777447</cx:pt>
          <cx:pt idx="1752">0.0061600000000225918</cx:pt>
          <cx:pt idx="1753">0.0022699999999815645</cx:pt>
          <cx:pt idx="1754">0.0073600000000055843</cx:pt>
          <cx:pt idx="1755">0.0083799999999882857</cx:pt>
          <cx:pt idx="1756">0.0040800000000160708</cx:pt>
          <cx:pt idx="1757">0.0029800000000079763</cx:pt>
          <cx:pt idx="1758">0.012689999999992096</cx:pt>
          <cx:pt idx="1759">0</cx:pt>
          <cx:pt idx="1760">0.0093300000000056116</cx:pt>
          <cx:pt idx="1761">0.0041099999999971715</cx:pt>
          <cx:pt idx="1762">0.0047399999999981901</cx:pt>
          <cx:pt idx="1763">0.0096599999999966712</cx:pt>
          <cx:pt idx="1764">0.0044699999999977535</cx:pt>
          <cx:pt idx="1765">0.0038399999999967349</cx:pt>
          <cx:pt idx="1766">0.0077500000000156888</cx:pt>
          <cx:pt idx="1767">0.0046799999999791453</cx:pt>
          <cx:pt idx="1768">0.0057500000000061391</cx:pt>
          <cx:pt idx="1769">0.0079599999999970805</cx:pt>
          <cx:pt idx="1770">0.0015199999999992997</cx:pt>
          <cx:pt idx="1771">0.0096900000000061937</cx:pt>
          <cx:pt idx="1772">0.0027100000000075397</cx:pt>
          <cx:pt idx="1773">0.0075400000000058753</cx:pt>
          <cx:pt idx="1774">0.0095399999999870033</cx:pt>
          <cx:pt idx="1775">0.0001699999999971169</cx:pt>
          <cx:pt idx="1776">0.009180000000014843</cx:pt>
          <cx:pt idx="1777">0.0020299999999906504</cx:pt>
          <cx:pt idx="1778">0.0070900000000051477</cx:pt>
          <cx:pt idx="1779">0.0080799999999783267</cx:pt>
          <cx:pt idx="1780">0.0033400000000085583</cx:pt>
          <cx:pt idx="1781">0.0060500000000160981</cx:pt>
          <cx:pt idx="1782">0.0052699999999958891</cx:pt>
          <cx:pt idx="1783">0.0026199999999789725</cx:pt>
          <cx:pt idx="1784">0.0085900000000265209</cx:pt>
          <cx:pt idx="1785">0.006909999999976435</cx:pt>
          <cx:pt idx="1786">0</cx:pt>
          <cx:pt idx="1787">0.01148000000000593</cx:pt>
          <cx:pt idx="1788">0</cx:pt>
          <cx:pt idx="1789">0.0076200000000028467</cx:pt>
          <cx:pt idx="1790">0.0038499999999999091</cx:pt>
          <cx:pt idx="1791">0.0050400000000081491</cx:pt>
          <cx:pt idx="1792">0.0059899999999970532</cx:pt>
          <cx:pt idx="1793">0.0045299999999883767</cx:pt>
          <cx:pt idx="1794">0.0041400000000066939</cx:pt>
          <cx:pt idx="1795">0.0095100000000059026</cx:pt>
          <cx:pt idx="1796">0.0021700000000066666</cx:pt>
          <cx:pt idx="1797">0.0046499999999980446</cx:pt>
          <cx:pt idx="1798">0.0086100000000044474</cx:pt>
          <cx:pt idx="1799">0</cx:pt>
          <cx:pt idx="1800">0.010639999999995098</cx:pt>
          <cx:pt idx="1801">0.001999999999981128</cx:pt>
          <cx:pt idx="1802">0.0039900000000159253</cx:pt>
          <cx:pt idx="1803">0.0077799999999967895</cx:pt>
          <cx:pt idx="1804">0.0014600000000086766</cx:pt>
          <cx:pt idx="1805">0.010609999999985575</cx:pt>
          <cx:pt idx="1806">0.0029200000000173532</cx:pt>
          <cx:pt idx="1807">0.0055199999999899774</cx:pt>
          <cx:pt idx="1808">0.0075400000000058753</cx:pt>
          <cx:pt idx="1809">0.0037799999999776901</cx:pt>
          <cx:pt idx="1810">0.0060200000000065756</cx:pt>
          <cx:pt idx="1811">0.0061699999999973443</cx:pt>
          <cx:pt idx="1812">0.0022900000000163345</cx:pt>
          <cx:pt idx="1813">0.0077200000000061664</cx:pt>
          <cx:pt idx="1814">0.0073599999999771626</cx:pt>
          <cx:pt idx="1815">0.0023600000000101318</cx:pt>
          <cx:pt idx="1816">0.0092099999999959437</cx:pt>
          <cx:pt idx="1817">0.0039299999999968804</cx:pt>
          <cx:pt idx="1818">0.0052799999999990632</cx:pt>
          <cx:pt idx="1819">0.011140000000011696</cx:pt>
          <cx:pt idx="1820">0.0011599999999987176</cx:pt>
          <cx:pt idx="1821">0.010259999999988167</cx:pt>
          <cx:pt idx="1822">0.0048500000000046839</cx:pt>
          <cx:pt idx="1823">0.0062000000000068667</cx:pt>
          <cx:pt idx="1824">0.0087100000000077671</cx:pt>
          <cx:pt idx="1825">0.0087899999999763168</cx:pt>
          <cx:pt idx="1826">0.00033000000001948138</cx:pt>
          <cx:pt idx="1827">0.013639999999981001</cx:pt>
          <cx:pt idx="1828">0</cx:pt>
          <cx:pt idx="1829">0.012280000000004065</cx:pt>
          <cx:pt idx="1830">0.0046499999999980446</cx:pt>
          <cx:pt idx="1831">0.0050400000000081491</cx:pt>
          <cx:pt idx="1832">0.0099199999999939337</cx:pt>
          <cx:pt idx="1833">0.0042600000000163618</cx:pt>
          <cx:pt idx="1834">0.0063199999999881129</cx:pt>
          <cx:pt idx="1835">0.011510000000015452</cx:pt>
          <cx:pt idx="1836">0.0013399999999990087</cx:pt>
          <cx:pt idx="1837">0.0066099999999948977</cx:pt>
          <cx:pt idx="1838">0.0088900000000080581</cx:pt>
          <cx:pt idx="1839">0.0044699999999977535</cx:pt>
          <cx:pt idx="1840">0.010369999999994661</cx:pt>
          <cx:pt idx="1841">0.0038700000000062573</cx:pt>
          <cx:pt idx="1842">0.0050099999999986267</cx:pt>
          <cx:pt idx="1843">0.0094699999999932061</cx:pt>
          <cx:pt idx="1844">0.0016699999999900683</cx:pt>
          <cx:pt idx="1845">0.009360000000015134</cx:pt>
          <cx:pt idx="1846">0.0055699999999774263</cx:pt>
          <cx:pt idx="1847">0.0025700000000199452</cx:pt>
          <cx:pt idx="1848">0.0091500000000053205</cx:pt>
          <cx:pt idx="1849">0.0049699999999859301</cx:pt>
          <cx:pt idx="1850">0.0056099999999901229</cx:pt>
          <cx:pt idx="1851">0.0084300000000041564</cx:pt>
          <cx:pt idx="1852">0.004019999999997026</cx:pt>
          <cx:pt idx="1853">0.0045300000000167984</cx:pt>
          <cx:pt idx="1854">0.010789999999985866</cx:pt>
          <cx:pt idx="1855">0.0020600000000001728</cx:pt>
          <cx:pt idx="1856">0.0085500000000138243</cx:pt>
          <cx:pt idx="1857">0.0047399999999981901</cx:pt>
          <cx:pt idx="1858">0.0030999999999892225</cx:pt>
          <cx:pt idx="1859">0.012640000000004648</cx:pt>
          <cx:pt idx="1860">0.00097999999999842657</cx:pt>
          <cx:pt idx="1861">0.0097499999999968168</cx:pt>
          <cx:pt idx="1862">0.0034200000000055297</cx:pt>
          <cx:pt idx="1863">0.0071000000000083219</cx:pt>
          <cx:pt idx="1864">0.0066099999999948977</cx:pt>
          <cx:pt idx="1865">0.0088499999999953616</cx:pt>
          <cx:pt idx="1866">0.0040300000000002001</cx:pt>
          <cx:pt idx="1867">0.010930000000001883</cx:pt>
          <cx:pt idx="1868">0.0012600000000020373</cx:pt>
          <cx:pt idx="1869">0.012630000000001473</cx:pt>
          <cx:pt idx="1870">0.004680000000007567</cx:pt>
          <cx:pt idx="1871">0.0055999999999869488</cx:pt>
          <cx:pt idx="1872">0.0090900000000146974</cx:pt>
          <cx:pt idx="1873">0.0038499999999999091</cx:pt>
          <cx:pt idx="1874">0.0092099999999959437</cx:pt>
          <cx:pt idx="1875">0.010580000000004475</cx:pt>
          <cx:pt idx="1876">0.0011299999999891952</cx:pt>
          <cx:pt idx="1877">0.0076599999999871216</cx:pt>
          <cx:pt idx="1878">0.0078400000000158343</cx:pt>
          <cx:pt idx="1879">0.004379999999997608</cx:pt>
          <cx:pt idx="1880">0.011679999999984148</cx:pt>
          <cx:pt idx="1881">0.004500000000007276</cx:pt>
          <cx:pt idx="1882">0.0039900000000159253</cx:pt>
          <cx:pt idx="1883">0.011749999999977945</cx:pt>
          <cx:pt idx="1884">0.00011000000000649379</cx:pt>
          <cx:pt idx="1885">0.012910000000005084</cx:pt>
          <cx:pt idx="1886">0.0056600000000059936</cx:pt>
          <cx:pt idx="1887">0.0026499999999884949</cx:pt>
          <cx:pt idx="1888">0.012100000000003774</cx:pt>
          <cx:pt idx="1889">0.0035499999999899501</cx:pt>
          <cx:pt idx="1890">0.0068500000000142336</cx:pt>
          <cx:pt idx="1891">0.010789999999985866</cx:pt>
          <cx:pt idx="1892">0.0024800000000197997</cx:pt>
          <cx:pt idx="1893">0.007569999999986976</cx:pt>
          <cx:pt idx="1894">0.0097399999999936426</cx:pt>
          <cx:pt idx="1895">0.0027699999999981628</cx:pt>
          <cx:pt idx="1896">0.010080000000016298</cx:pt>
          <cx:pt idx="1897">0.0045299999999883767</cx:pt>
          <cx:pt idx="1898">0.0054499999999961801</cx:pt>
          <cx:pt idx="1899">0.011710000000022092</cx:pt>
          <cx:pt idx="1900">0.0010800000000017462</cx:pt>
          <cx:pt idx="1901">0.012720000000001619</cx:pt>
          <cx:pt idx="1902">0.0039099999999905322</cx:pt>
          <cx:pt idx="1903">0.0065799999999853753</cx:pt>
          <cx:pt idx="1904">0.0065900000000169712</cx:pt>
          <cx:pt idx="1905">0.010969999999986157</cx:pt>
          <cx:pt idx="1906">0.0013399999999990087</cx:pt>
          <cx:pt idx="1907">0.013620000000003074</cx:pt>
          <cx:pt idx="1908">0</cx:pt>
          <cx:pt idx="1909">0.010459999999994807</cx:pt>
          <cx:pt idx="1910">0.0061400000000162436</cx:pt>
          <cx:pt idx="1911">0.0048199999999951615</cx:pt>
          <cx:pt idx="1912">0.0056700000000091677</cx:pt>
          <cx:pt idx="1913">0.004909999999995307</cx:pt>
          <cx:pt idx="1914">0.0068899999999985084</cx:pt>
          <cx:pt idx="1915">0.010249999999984993</cx:pt>
          <cx:pt idx="1916">0.0013399999999990087</cx:pt>
          <cx:pt idx="1917">0.0073300000000244836</cx:pt>
          <cx:pt idx="1918">0.0069199999999796091</cx:pt>
          <cx:pt idx="1919">0.0047399999999981901</cx:pt>
          <cx:pt idx="1920">0.0073300000000244836</cx:pt>
          <cx:pt idx="1921">0.0051799999999957436</cx:pt>
          <cx:pt idx="1922">0.002179999999981419</cx:pt>
          <cx:pt idx="1923">0.010760000000004766</cx:pt>
          <cx:pt idx="1924">0</cx:pt>
          <cx:pt idx="1925">0.0095300000000122509</cx:pt>
          <cx:pt idx="1926">0.0028299999999887859</cx:pt>
          <cx:pt idx="1927">0.0028399999999919601</cx:pt>
          <cx:pt idx="1928">0.0096500000000219188</cx:pt>
          <cx:pt idx="1929">0.0017599999999902138</cx:pt>
          <cx:pt idx="1930">0.0064399999999977808</cx:pt>
          <cx:pt idx="1931">0.0060499999999876763</cx:pt>
          <cx:pt idx="1932">0.0032500000000084128</cx:pt>
          <cx:pt idx="1933">0.0061300000000130694</cx:pt>
          <cx:pt idx="1934">0.0062899999999785905</cx:pt>
          <cx:pt idx="1935">0.0021200000000192176</cx:pt>
          <cx:pt idx="1936">0.0090899999999862757</cx:pt>
          <cx:pt idx="1937">0.0011599999999987176</cx:pt>
          <cx:pt idx="1938">0.0038499999999999091</cx:pt>
          <cx:pt idx="1939">0.01138000000000261</cx:pt>
          <cx:pt idx="1940">0</cx:pt>
          <cx:pt idx="1941">0.0085500000000138243</cx:pt>
          <cx:pt idx="1942">0.0015499999999804004</cx:pt>
          <cx:pt idx="1943">0.0039100000000189539</cx:pt>
          <cx:pt idx="1944">0.0062599999999974898</cx:pt>
          <cx:pt idx="1945">0.0067899999999951888</cx:pt>
          <cx:pt idx="1946">0</cx:pt>
          <cx:pt idx="1947">0.0097199999999872944</cx:pt>
          <cx:pt idx="1948">0</cx:pt>
          <cx:pt idx="1949">0.0078300000000126602</cx:pt>
          <cx:pt idx="1950">0.0038800000000094315</cx:pt>
          <cx:pt idx="1951">0.003009999999989077</cx:pt>
          <cx:pt idx="1952">0.0073900000000151067</cx:pt>
          <cx:pt idx="1953">0.0014299999999991542</cx:pt>
          <cx:pt idx="1954">0.0057799999999872398</cx:pt>
          <cx:pt idx="1955">0.0074500000000057298</cx:pt>
          <cx:pt idx="1956">0</cx:pt>
          <cx:pt idx="1957">0.0070900000000051477</cx:pt>
          <cx:pt idx="1958">0.0023899999999912325</cx:pt>
          <cx:pt idx="1959">0.005210000000005266</cx:pt>
          <cx:pt idx="1960">0.0053399999999896863</cx:pt>
          <cx:pt idx="1961">0.0056600000000059936</cx:pt>
          <cx:pt idx="1962">0.0014899999999897773</cx:pt>
          <cx:pt idx="1963">0.0079599999999970805</cx:pt>
          <cx:pt idx="1964">0</cx:pt>
          <cx:pt idx="1965">0.0081600000000037198</cx:pt>
          <cx:pt idx="1966">0.0023600000000101318</cx:pt>
          <cx:pt idx="1967">0.0023799999999880583</cx:pt>
          <cx:pt idx="1968">0.0088499999999953616</cx:pt>
          <cx:pt idx="1969">0.0030100000000174987</cx:pt>
          <cx:pt idx="1970">0.0034300000000087039</cx:pt>
          <cx:pt idx="1971">0.0077499999999872671</cx:pt>
          <cx:pt idx="1972">0.0015500000000088221</cx:pt>
          <cx:pt idx="1973">0.0061099999999782995</cx:pt>
          <cx:pt idx="1974">0.0056600000000059936</cx:pt>
          <cx:pt idx="1975">0.0024800000000197997</cx:pt>
          <cx:pt idx="1976">0.008099999999984675</cx:pt>
          <cx:pt idx="1977">0.0011599999999987176</cx:pt>
          <cx:pt idx="1978">0.0027200000000107138</cx:pt>
          <cx:pt idx="1979">0.011529999999993379</cx:pt>
          <cx:pt idx="1980">0</cx:pt>
          <cx:pt idx="1981">0.0074799999999868305</cx:pt>
          <cx:pt idx="1982">0.00072000000000116415</cx:pt>
          <cx:pt idx="1983">0.0038100000000156342</cx:pt>
          <cx:pt idx="1984">0.0035200000000088494</cx:pt>
          <cx:pt idx="1985">0.0031599999999798456</cx:pt>
          <cx:pt idx="1986">0.00012000000000966793</cx:pt>
          <cx:pt idx="1987">0.0079499999999939064</cx:pt>
          <cx:pt idx="1988">0</cx:pt>
          <cx:pt idx="1989">0.0052799999999990632</cx:pt>
          <cx:pt idx="1990">0.0028900000000078307</cx:pt>
          <cx:pt idx="1991">0.0017300000000091131</cx:pt>
          <cx:pt idx="1992">0.007799999999974716</cx:pt>
          <cx:pt idx="1993">0.00024000000001933586</cx:pt>
          <cx:pt idx="1994">0.0048299999999983356</cx:pt>
          <cx:pt idx="1995">0.0078399999999874126</cx:pt>
          <cx:pt idx="1996">0</cx:pt>
          <cx:pt idx="1997">0.0062300000000163891</cx:pt>
          <cx:pt idx="1998">0.0023799999999880583</cx:pt>
          <cx:pt idx="1999">0.0040600000000097225</cx:pt>
          <cx:pt idx="2000">0.0049699999999859301</cx:pt>
          <cx:pt idx="2001">0.0055200000000183991</cx:pt>
          <cx:pt idx="2002">0.0006499999999789452</cx:pt>
          <cx:pt idx="2003">0.0071200000000146701</cx:pt>
          <cx:pt idx="2004">0</cx:pt>
          <cx:pt idx="2005">0.0068899999999985084</cx:pt>
          <cx:pt idx="2006">0.0049500000000080036</cx:pt>
          <cx:pt idx="2007">0</cx:pt>
          <cx:pt idx="2008">0.0071499999999957708</cx:pt>
          <cx:pt idx="2009">0</cx:pt>
          <cx:pt idx="2010">0.0054800000000057025</cx:pt>
          <cx:pt idx="2011">0.0056299999999964712</cx:pt>
          <cx:pt idx="2012">0.001999999999981128</cx:pt>
          <cx:pt idx="2013">0.0039900000000159253</cx:pt>
          <cx:pt idx="2014">0.0028999999999825832</cx:pt>
          <cx:pt idx="2015">0.0022300000000257114</cx:pt>
          <cx:pt idx="2016">0.0074199999999962074</cx:pt>
          <cx:pt idx="2017">0</cx:pt>
          <cx:pt idx="2018">0.0029499999999984539</cx:pt>
          <cx:pt idx="2019">0.007389999999986685</cx:pt>
          <cx:pt idx="2020">0</cx:pt>
          <cx:pt idx="2021">0.0067700000000172622</cx:pt>
          <cx:pt idx="2022">0</cx:pt>
          <cx:pt idx="2023">0.0025899999999978718</cx:pt>
          <cx:pt idx="2024">0.0050699999999892498</cx:pt>
          <cx:pt idx="2025">0.0016400000000089676</cx:pt>
          <cx:pt idx="2026">0.0057499999999777174</cx:pt>
          <cx:pt idx="2027">0.0042300000000068394</cx:pt>
          <cx:pt idx="2028">0.00033000000001948138</cx:pt>
          <cx:pt idx="2029">0.0058399999999778629</cx:pt>
          <cx:pt idx="2030">0.0030700000000081218</cx:pt>
          <cx:pt idx="2031">0</cx:pt>
          <cx:pt idx="2032">0.0086400000000139698</cx:pt>
          <cx:pt idx="2033">0</cx:pt>
          <cx:pt idx="2034">0.0027399999999886404</cx:pt>
          <cx:pt idx="2035">0.0048899999999889587</cx:pt>
          <cx:pt idx="2036">0.00039000000001010449</cx:pt>
          <cx:pt idx="2037">0.0066999999999950433</cx:pt>
          <cx:pt idx="2038">0.00099000000000160071</cx:pt>
          <cx:pt idx="2039">0.0033099999999990359</cx:pt>
          <cx:pt idx="2040">0.0050300000000049749</cx:pt>
          <cx:pt idx="2041">0.0016699999999900683</cx:pt>
          <cx:pt idx="2042">0.0033099999999990359</cx:pt>
          <cx:pt idx="2043">0.005210000000005266</cx:pt>
          <cx:pt idx="2044">0</cx:pt>
          <cx:pt idx="2045">0.0053699999999992087</cx:pt>
          <cx:pt idx="2046">0.0045300000000167984</cx:pt>
          <cx:pt idx="2047">0</cx:pt>
          <cx:pt idx="2048">0.0065299999999979264</cx:pt>
          <cx:pt idx="2049">0</cx:pt>
          <cx:pt idx="2050">0.0031199999999955708</cx:pt>
          <cx:pt idx="2051">0.0037900000000092859</cx:pt>
          <cx:pt idx="2052">0.0036399999999900956</cx:pt>
          <cx:pt idx="2053">0.0022299999999972897</cx:pt>
          <cx:pt idx="2054">0.0031299999999987449</cx:pt>
          <cx:pt idx="2055">0.00097999999999842657</cx:pt>
          <cx:pt idx="2056">0.0074500000000057298</cx:pt>
          <cx:pt idx="2057">0</cx:pt>
          <cx:pt idx="2058">0.0010199999999827014</cx:pt>
          <cx:pt idx="2059">0.0078700000000253567</cx:pt>
          <cx:pt idx="2060">0</cx:pt>
          <cx:pt idx="2061">0.0060699999999940246</cx:pt>
          <cx:pt idx="2062">0.0013799999999832835</cx:pt>
          <cx:pt idx="2063">0.0014000000000180535</cx:pt>
          <cx:pt idx="2064">0.0052699999999958891</cx:pt>
          <cx:pt idx="2065">0</cx:pt>
          <cx:pt idx="2066">0.0058400000000062846</cx:pt>
          <cx:pt idx="2067">0.0047699999999792908</cx:pt>
          <cx:pt idx="2068">0</cx:pt>
          <cx:pt idx="2069">0.0057500000000061391</cx:pt>
          <cx:pt idx="2070">0.0016999999999995907</cx:pt>
          <cx:pt idx="2071">0.0019100000000094042</cx:pt>
          <cx:pt idx="2072">0.0067899999999951888</cx:pt>
          <cx:pt idx="2073">0</cx:pt>
          <cx:pt idx="2074">0</cx:pt>
          <cx:pt idx="2075">0.0052799999999990632</cx:pt>
          <cx:pt idx="2076">0</cx:pt>
          <cx:pt idx="2077">0.0057199999999966167</cx:pt>
          <cx:pt idx="2078">0.00018000000000029104</cx:pt>
          <cx:pt idx="2079">0.001010000000007949</cx:pt>
          <cx:pt idx="2080">0.0065600000000074488</cx:pt>
          <cx:pt idx="2081">0</cx:pt>
          <cx:pt idx="2082">0.0047699999999792908</cx:pt>
          <cx:pt idx="2083">0.0035400000000151977</cx:pt>
          <cx:pt idx="2084">0</cx:pt>
          <cx:pt idx="2085">0.0048899999999889587</cx:pt>
          <cx:pt idx="2086">0.003489999999999327</cx:pt>
          <cx:pt idx="2087">0</cx:pt>
          <cx:pt idx="2088">0.0062300000000163891</cx:pt>
          <cx:pt idx="2089">0</cx:pt>
          <cx:pt idx="2090">0.0024999999999977263</cx:pt>
          <cx:pt idx="2091">0.0032799999999895135</cx:pt>
          <cx:pt idx="2092">0.0017599999999902138</cx:pt>
          <cx:pt idx="2093">0.003390000000024429</cx:pt>
          <cx:pt idx="2094">0.00018000000000029104</cx:pt>
          <cx:pt idx="2095">0.0018799999999998818</cx:pt>
          <cx:pt idx="2096">0.0068299999999794636</cx:pt>
          <cx:pt idx="2097">0</cx:pt>
          <cx:pt idx="2098">0.0014600000000086766</cx:pt>
          <cx:pt idx="2099">0.004500000000007276</cx:pt>
          <cx:pt idx="2100">0</cx:pt>
          <cx:pt idx="2101">0.0044099999999787087</cx:pt>
          <cx:pt idx="2102">0.0016100000000278669</cx:pt>
          <cx:pt idx="2103">0.00028999999997836312</cx:pt>
          <cx:pt idx="2104">0.0046499999999980446</cx:pt>
          <cx:pt idx="2105">0</cx:pt>
          <cx:pt idx="2106">0.003970000000009577</cx:pt>
          <cx:pt idx="2107">0.00074000000000751243</cx:pt>
          <cx:pt idx="2108">0</cx:pt>
          <cx:pt idx="2109">0.0039400000000000546</cx:pt>
          <cx:pt idx="2110">0.00076999999998861313</cx:pt>
          <cx:pt idx="2111">0</cx:pt>
          <cx:pt idx="2112">0.0063499999999976353</cx:pt>
          <cx:pt idx="2113">0</cx:pt>
          <cx:pt idx="2114">0.0004500000000007276</cx:pt>
          <cx:pt idx="2115">0.0033899999999960073</cx:pt>
          <cx:pt idx="2116">0</cx:pt>
          <cx:pt idx="2117">0.0050700000000176715</cx:pt>
          <cx:pt idx="2118">0</cx:pt>
          <cx:pt idx="2119">0</cx:pt>
          <cx:pt idx="2120">0.0051299999999798729</cx:pt>
          <cx:pt idx="2121">0</cx:pt>
          <cx:pt idx="2122">0.0036300000000153432</cx:pt>
          <cx:pt idx="2123">0.00119000000000824</cx:pt>
          <cx:pt idx="2124">0.0011399999999923693</cx:pt>
          <cx:pt idx="2125">0.0021999999999877673</cx:pt>
          <cx:pt idx="2126">0.0040600000000097225</cx:pt>
          <cx:pt idx="2127">0</cx:pt>
          <cx:pt idx="2128">0.0058999999999969077</cx:pt>
          <cx:pt idx="2129">0</cx:pt>
          <cx:pt idx="2130">0.003009999999989077</cx:pt>
          <cx:pt idx="2131">0.0010700000000269938</cx:pt>
          <cx:pt idx="2132">0.00053999999997245141</cx:pt>
          <cx:pt idx="2133">0.0051800000000241653</cx:pt>
          <cx:pt idx="2134">0</cx:pt>
          <cx:pt idx="2135">0.0024699999999882039</cx:pt>
          <cx:pt idx="2136">0.0047399999999981901</cx:pt>
          <cx:pt idx="2137">0</cx:pt>
          <cx:pt idx="2138">0.0025699999999915235</cx:pt>
          <cx:pt idx="2139">0.0026200000000073942</cx:pt>
          <cx:pt idx="2140">0</cx:pt>
          <cx:pt idx="2141">0.0047399999999981901</cx:pt>
          <cx:pt idx="2142">0.0006199999999978445</cx:pt>
          <cx:pt idx="2143">0.0018799999999998818</cx:pt>
          <cx:pt idx="2144">0.004860000000007858</cx:pt>
          <cx:pt idx="2145">5.999999999062311e-05</cx:pt>
          <cx:pt idx="2146">0.0044699999999977535</cx:pt>
          <cx:pt idx="2147">0</cx:pt>
          <cx:pt idx="2148">0</cx:pt>
          <cx:pt idx="2149">0.0046499999999980446</cx:pt>
          <cx:pt idx="2150">0</cx:pt>
          <cx:pt idx="2151">0.00097999999999842657</cx:pt>
          <cx:pt idx="2152">0.0068899999999985084</cx:pt>
          <cx:pt idx="2153">0</cx:pt>
          <cx:pt idx="2154">0.00022999999998774001</cx:pt>
          <cx:pt idx="2155">0.0018500000000187811</cx:pt>
          <cx:pt idx="2156">0</cx:pt>
          <cx:pt idx="2157">0.0070999999999799002</cx:pt>
          <cx:pt idx="2158">0</cx:pt>
          <cx:pt idx="2159">0</cx:pt>
          <cx:pt idx="2160">0.0035700000000247201</cx:pt>
          <cx:pt idx="2161">0</cx:pt>
          <cx:pt idx="2162">0.0025899999999978718</cx:pt>
          <cx:pt idx="2163">0.0021199999999907959</cx:pt>
          <cx:pt idx="2164">0.0014299999999991542</cx:pt>
          <cx:pt idx="2165">0.00063000000000101863</cx:pt>
          <cx:pt idx="2166">0.0053299999999865122</cx:pt>
          <cx:pt idx="2167">0</cx:pt>
          <cx:pt idx="2168">0.004980000000017526</cx:pt>
          <cx:pt idx="2169">0</cx:pt>
          <cx:pt idx="2170">0.0028000000000076852</cx:pt>
          <cx:pt idx="2171">0.0013399999999990087</cx:pt>
          <cx:pt idx="2172">0.0004500000000007276</cx:pt>
          <cx:pt idx="2173">0.0061699999999973443</cx:pt>
          <cx:pt idx="2174">0</cx:pt>
          <cx:pt idx="2175">0</cx:pt>
          <cx:pt idx="2176">0.0063699999999755619</cx:pt>
          <cx:pt idx="2177">0</cx:pt>
          <cx:pt idx="2178">0.0026900000000011914</cx:pt>
          <cx:pt idx="2179">0.0013700000000085311</cx:pt>
          <cx:pt idx="2180">0.00079999999999813554</cx:pt>
          <cx:pt idx="2181">0.0066199999999980719</cx:pt>
          <cx:pt idx="2182">0</cx:pt>
          <cx:pt idx="2183">0.0029800000000079763</cx:pt>
          <cx:pt idx="2184">0.004860000000007858</cx:pt>
          <cx:pt idx="2185">0</cx:pt>
          <cx:pt idx="2186">0.0050300000000049749</cx:pt>
          <cx:pt idx="2187">0.0014299999999991542</cx:pt>
          <cx:pt idx="2188">0</cx:pt>
          <cx:pt idx="2189">0.0072799999999801912</cx:pt>
          <cx:pt idx="2190">0</cx:pt>
          <cx:pt idx="2191">0.0028300000000172076</cx:pt>
          <cx:pt idx="2192">0.0038399999999967349</cx:pt>
          <cx:pt idx="2193">0.0018499999999903594</cx:pt>
          <cx:pt idx="2194">0.0027100000000075397</cx:pt>
          <cx:pt idx="2195">0.0010699999999985721</cx:pt>
          <cx:pt idx="2196">0.0023899999999912325</cx:pt>
          <cx:pt idx="2197">0.0077200000000061664</cx:pt>
          <cx:pt idx="2198">0</cx:pt>
          <cx:pt idx="2199">0</cx:pt>
          <cx:pt idx="2200">0.0074500000000057298</cx:pt>
          <cx:pt idx="2201">0</cx:pt>
          <cx:pt idx="2202">0.0058400000000062846</cx:pt>
          <cx:pt idx="2203">0.0018799999999998818</cx:pt>
          <cx:pt idx="2204">0.00076999999998861313</cx:pt>
          <cx:pt idx="2205">0.0035200000000088494</cx:pt>
          <cx:pt idx="2206">0.003899999999987358</cx:pt>
          <cx:pt idx="2207">0.0017300000000091131</cx:pt>
          <cx:pt idx="2208">0.0068200000000047112</cx:pt>
          <cx:pt idx="2209">0</cx:pt>
          <cx:pt idx="2210">0.0045299999999883767</cx:pt>
          <cx:pt idx="2211">0.002479999999991378</cx:pt>
          <cx:pt idx="2212">0.0014600000000086766</cx:pt>
          <cx:pt idx="2213">0.0077799999999967895</cx:pt>
          <cx:pt idx="2214">0</cx:pt>
          <cx:pt idx="2215">0.0018200000000092587</cx:pt>
          <cx:pt idx="2216">0.0061599999999941701</cx:pt>
          <cx:pt idx="2217">0</cx:pt>
          <cx:pt idx="2218">0.0056099999999901229</cx:pt>
          <cx:pt idx="2219">0</cx:pt>
          <cx:pt idx="2220">0.00119000000000824</cx:pt>
          <cx:pt idx="2221">0.0047700000000077125</cx:pt>
          <cx:pt idx="2222">0.0013999999999896318</cx:pt>
          <cx:pt idx="2223">0.0047399999999981901</cx:pt>
          <cx:pt idx="2224">0.00097999999999842657</cx:pt>
          <cx:pt idx="2225">0</cx:pt>
          <cx:pt idx="2226">0.0055399999999963256</cx:pt>
          <cx:pt idx="2227">0.0030399999999985994</cx:pt>
          <cx:pt idx="2228">0</cx:pt>
          <cx:pt idx="2229">0.0073000000000149612</cx:pt>
          <cx:pt idx="2230">0.00076999999998861313</cx:pt>
          <cx:pt idx="2231">0.0021500000000003183</cx:pt>
          <cx:pt idx="2232">0.002529999999978827</cx:pt>
          <cx:pt idx="2233">0.0018200000000092587</cx:pt>
          <cx:pt idx="2234">0.0016699999999900683</cx:pt>
          <cx:pt idx="2235">0.00020000000000663931</cx:pt>
          <cx:pt idx="2236">0.0021800000000098407</cx:pt>
          <cx:pt idx="2237">0.0071499999999957708</cx:pt>
          <cx:pt idx="2238">0</cx:pt>
          <cx:pt idx="2239">0</cx:pt>
          <cx:pt idx="2240">0.004500000000007276</cx:pt>
          <cx:pt idx="2241">0</cx:pt>
          <cx:pt idx="2242">0.0042299999999784177</cx:pt>
          <cx:pt idx="2243">0.0018200000000092587</cx:pt>
          <cx:pt idx="2244">0</cx:pt>
          <cx:pt idx="2245">0.003970000000009577</cx:pt>
          <cx:pt idx="2246">0</cx:pt>
          <cx:pt idx="2247">0.0034799999999961528</cx:pt>
          <cx:pt idx="2248">0.0018499999999903594</cx:pt>
          <cx:pt idx="2249">0</cx:pt>
          <cx:pt idx="2250">0.0031000000000176442</cx:pt>
          <cx:pt idx="2251">0.0019399999999905049</cx:pt>
          <cx:pt idx="2252">0</cx:pt>
          <cx:pt idx="2253">0.0072399999999959164</cx:pt>
          <cx:pt idx="2254">0</cx:pt>
          <cx:pt idx="2255">0</cx:pt>
          <cx:pt idx="2256">0.0025599999999883494</cx:pt>
          <cx:pt idx="2257">0</cx:pt>
          <cx:pt idx="2258">0.0039100000000189539</cx:pt>
          <cx:pt idx="2259">0</cx:pt>
          <cx:pt idx="2260">0</cx:pt>
          <cx:pt idx="2261">0.0036599999999964439</cx:pt>
          <cx:pt idx="2262">0</cx:pt>
          <cx:pt idx="2263">0.0023899999999912325</cx:pt>
          <cx:pt idx="2264">0.0020800000000065211</cx:pt>
          <cx:pt idx="2265">0</cx:pt>
          <cx:pt idx="2266">0.0016099999999994452</cx:pt>
          <cx:pt idx="2267">0.0018200000000092587</cx:pt>
          <cx:pt idx="2268">0</cx:pt>
          <cx:pt idx="2269">0.0054799999999772808</cx:pt>
          <cx:pt idx="2270">0.00028999999997836312</cx:pt>
          <cx:pt idx="2271">0.00067999999998846761</cx:pt>
          <cx:pt idx="2272">0.00097999999999842657</cx:pt>
          <cx:pt idx="2273">0.00024000000001933586</cx:pt>
          <cx:pt idx="2274">0.0033999999999991815</cx:pt>
          <cx:pt idx="2275">0</cx:pt>
          <cx:pt idx="2276">0</cx:pt>
          <cx:pt idx="2277">0.0057199999999966167</cx:pt>
          <cx:pt idx="2278">0</cx:pt>
          <cx:pt idx="2279">0</cx:pt>
          <cx:pt idx="2280">0.00099000000000160071</cx:pt>
          <cx:pt idx="2281">0</cx:pt>
          <cx:pt idx="2282">0.0028599999999983083</cx:pt>
          <cx:pt idx="2283">0.0034799999999961528</cx:pt>
          <cx:pt idx="2284">0</cx:pt>
          <cx:pt idx="2285">0.0017899999999997362</cx:pt>
          <cx:pt idx="2286">0</cx:pt>
          <cx:pt idx="2287">0.0017899999999997362</cx:pt>
          <cx:pt idx="2288">0.0024999999999977263</cx:pt>
          <cx:pt idx="2289">0</cx:pt>
          <cx:pt idx="2290">0.0025699999999915235</cx:pt>
          <cx:pt idx="2291">0.00032000000001630724</cx:pt>
          <cx:pt idx="2292">0.00029999999998153726</cx:pt>
          <cx:pt idx="2293">0.0056600000000059936</cx:pt>
          <cx:pt idx="2294">0</cx:pt>
          <cx:pt idx="2295">0.00068999999999164174</cx:pt>
          <cx:pt idx="2296">0.0020300000000190721</cx:pt>
          <cx:pt idx="2297">0</cx:pt>
          <cx:pt idx="2298">0.0040799999999876491</cx:pt>
          <cx:pt idx="2299">0.00039000000001010449</cx:pt>
          <cx:pt idx="2300">0</cx:pt>
          <cx:pt idx="2301">0.0060799999999971988</cx:pt>
          <cx:pt idx="2302">0</cx:pt>
          <cx:pt idx="2303">0.0020800000000065211</cx:pt>
          <cx:pt idx="2304">0.00099000000000160071</cx:pt>
          <cx:pt idx="2305">0.0018699999999967076</cx:pt>
          <cx:pt idx="2306">0.0012299999999925149</cx:pt>
          <cx:pt idx="2307">0.0030399999999985994</cx:pt>
          <cx:pt idx="2308">0.00038000000000693035</cx:pt>
          <cx:pt idx="2309">0.0060499999999876763</cx:pt>
          <cx:pt idx="2310">0</cx:pt>
          <cx:pt idx="2311">0.0025699999999915235</cx:pt>
          <cx:pt idx="2312">0.0014000000000180535</cx:pt>
          <cx:pt idx="2313">0.0022299999999972897</cx:pt>
          <cx:pt idx="2314">0.0047999999999888132</cx:pt>
          <cx:pt idx="2315">0</cx:pt>
          <cx:pt idx="2316">0.001310000000017908</cx:pt>
          <cx:pt idx="2317">0.0065299999999979264</cx:pt>
          <cx:pt idx="2318">0</cx:pt>
          <cx:pt idx="2319">0.0019700000000000273</cx:pt>
          <cx:pt idx="2320">0.00011000000000649379</cx:pt>
          <cx:pt idx="2321">0.0013999999999896318</cx:pt>
          <cx:pt idx="2322">0.0030999999999892225</cx:pt>
          <cx:pt idx="2323">0.0047100000000170894</cx:pt>
          <cx:pt idx="2324">0</cx:pt>
          <cx:pt idx="2325">0.0038799999999810098</cx:pt>
          <cx:pt idx="2326">0</cx:pt>
          <cx:pt idx="2327">0.00190000000000623</cx:pt>
          <cx:pt idx="2328">0.0022700000000099863</cx:pt>
          <cx:pt idx="2329">0</cx:pt>
          <cx:pt idx="2330">0.0041099999999971715</cx:pt>
          <cx:pt idx="2331">0</cx:pt>
          <cx:pt idx="2332">0</cx:pt>
          <cx:pt idx="2333">0.0051599999999893953</cx:pt>
          <cx:pt idx="2334">0</cx:pt>
          <cx:pt idx="2335">0</cx:pt>
          <cx:pt idx="2336">0.00238000000001648</cx:pt>
          <cx:pt idx="2337">0</cx:pt>
          <cx:pt idx="2338">0.0032799999999895135</cx:pt>
          <cx:pt idx="2339">0</cx:pt>
          <cx:pt idx="2340">0</cx:pt>
          <cx:pt idx="2341">0.004019999999997026</cx:pt>
          <cx:pt idx="2342">0.00056000000000722139</cx:pt>
          <cx:pt idx="2343">0.00079999999999813554</cx:pt>
          <cx:pt idx="2344">0</cx:pt>
          <cx:pt idx="2345">0</cx:pt>
          <cx:pt idx="2346">0.0027700000000265845</cx:pt>
          <cx:pt idx="2347">0</cx:pt>
          <cx:pt idx="2348">0</cx:pt>
          <cx:pt idx="2349">0.0013199999999926604</cx:pt>
          <cx:pt idx="2350">0</cx:pt>
          <cx:pt idx="2351">0.00074000000000751243</cx:pt>
          <cx:pt idx="2352">0</cx:pt>
          <cx:pt idx="2353">0</cx:pt>
          <cx:pt idx="2354">0.0023799999999880583</cx:pt>
          <cx:pt idx="2355">0</cx:pt>
          <cx:pt idx="2356">0</cx:pt>
          <cx:pt idx="2357">0</cx:pt>
          <cx:pt idx="2358">0</cx:pt>
          <cx:pt idx="2359">0</cx:pt>
          <cx:pt idx="2360">0</cx:pt>
          <cx:pt idx="2361">0</cx:pt>
          <cx:pt idx="2362">0.0014400000000023283</cx:pt>
          <cx:pt idx="2363">0.0018799999999998818</cx:pt>
          <cx:pt idx="2364">0.00070999999999799002</cx:pt>
          <cx:pt idx="2365">0</cx:pt>
          <cx:pt idx="2366">0</cx:pt>
          <cx:pt idx="2367">0</cx:pt>
          <cx:pt idx="2368">0.00094999999998890416</cx:pt>
          <cx:pt idx="2369">0</cx:pt>
          <cx:pt idx="2370">0</cx:pt>
          <cx:pt idx="2371">0.0024700000000166256</cx:pt>
          <cx:pt idx="2372">0</cx:pt>
          <cx:pt idx="2373">0</cx:pt>
          <cx:pt idx="2374">0</cx:pt>
          <cx:pt idx="2375">0</cx:pt>
          <cx:pt idx="2376">0.0019399999999905049</cx:pt>
          <cx:pt idx="2377">0</cx:pt>
          <cx:pt idx="2378">0</cx:pt>
          <cx:pt idx="2379">0</cx:pt>
          <cx:pt idx="2380">0</cx:pt>
          <cx:pt idx="2381">0</cx:pt>
          <cx:pt idx="2382">0</cx:pt>
          <cx:pt idx="2383">9.0000000000145519e-05</cx:pt>
          <cx:pt idx="2384">0.0024500000000102773</cx:pt>
          <cx:pt idx="2385">0.0009300000000109776</cx:pt>
          <cx:pt idx="2386">0</cx:pt>
          <cx:pt idx="2387">0</cx:pt>
          <cx:pt idx="2388">0</cx:pt>
          <cx:pt idx="2389">0.00024000000001933586</cx:pt>
          <cx:pt idx="2390">0.0024999999999977263</cx:pt>
          <cx:pt idx="2391">0</cx:pt>
          <cx:pt idx="2392">0.0020299999999906504</cx:pt>
          <cx:pt idx="2393">0</cx:pt>
          <cx:pt idx="2394">0</cx:pt>
          <cx:pt idx="2395">0</cx:pt>
          <cx:pt idx="2396">0</cx:pt>
          <cx:pt idx="2397">0</cx:pt>
          <cx:pt idx="2398">0</cx:pt>
          <cx:pt idx="2399">0.0010699999999985721</cx:pt>
          <cx:pt idx="2400">0</cx:pt>
          <cx:pt idx="2401">0</cx:pt>
          <cx:pt idx="2402">0</cx:pt>
          <cx:pt idx="2403">0</cx:pt>
          <cx:pt idx="2404">0.00032999999999105967</cx:pt>
          <cx:pt idx="2405">0.0020000000000095497</cx:pt>
          <cx:pt idx="2406">0</cx:pt>
          <cx:pt idx="2407">0.0021100000000160435</cx:pt>
          <cx:pt idx="2408">0</cx:pt>
          <cx:pt idx="2409">0.00092999999998255589</cx:pt>
          <cx:pt idx="2410">0</cx:pt>
          <cx:pt idx="2411">0</cx:pt>
          <cx:pt idx="2412">0.0016699999999900683</cx:pt>
          <cx:pt idx="2413">0</cx:pt>
          <cx:pt idx="2414">0</cx:pt>
          <cx:pt idx="2415">0.0021400000000255659</cx:pt>
          <cx:pt idx="2416">0</cx:pt>
          <cx:pt idx="2417">0</cx:pt>
          <cx:pt idx="2418">0</cx:pt>
          <cx:pt idx="2419">0</cx:pt>
          <cx:pt idx="2420">0.00068999999999164174</cx:pt>
          <cx:pt idx="2421">0</cx:pt>
          <cx:pt idx="2422">0</cx:pt>
          <cx:pt idx="2423">0.00065000000000736691</cx:pt>
          <cx:pt idx="2424">0.0013700000000085311</cx:pt>
          <cx:pt idx="2425">0</cx:pt>
          <cx:pt idx="2426">0</cx:pt>
          <cx:pt idx="2427">0</cx:pt>
          <cx:pt idx="2428">0</cx:pt>
          <cx:pt idx="2429">0</cx:pt>
          <cx:pt idx="2430">0</cx:pt>
          <cx:pt idx="2431">0</cx:pt>
          <cx:pt idx="2432">0</cx:pt>
          <cx:pt idx="2433">0</cx:pt>
          <cx:pt idx="2434">0</cx:pt>
          <cx:pt idx="2435">0.0017899999999997362</cx:pt>
          <cx:pt idx="2436">0</cx:pt>
          <cx:pt idx="2437">0.0015500000000088221</cx:pt>
          <cx:pt idx="2438">0</cx:pt>
          <cx:pt idx="2439">0.0015199999999992997</cx:pt>
          <cx:pt idx="2440">0.0019299999999873307</cx:pt>
          <cx:pt idx="2441">0</cx:pt>
          <cx:pt idx="2442">0.001310000000017908</cx:pt>
          <cx:pt idx="2443">0.0017299999999806914</cx:pt>
          <cx:pt idx="2444">0</cx:pt>
          <cx:pt idx="2445">0.0040300000000002001</cx:pt>
          <cx:pt idx="2446">0</cx:pt>
          <cx:pt idx="2447">0</cx:pt>
          <cx:pt idx="2448">0</cx:pt>
          <cx:pt idx="2449">0</cx:pt>
          <cx:pt idx="2450">0</cx:pt>
          <cx:pt idx="2451">0.00043999999999755346</cx:pt>
          <cx:pt idx="2452">0</cx:pt>
          <cx:pt idx="2453">0.0040600000000097225</cx:pt>
          <cx:pt idx="2454">0</cx:pt>
          <cx:pt idx="2455">0</cx:pt>
          <cx:pt idx="2456">0.0012199999999893407</cx:pt>
          <cx:pt idx="2457">0</cx:pt>
          <cx:pt idx="2458">0.0015500000000088221</cx:pt>
          <cx:pt idx="2459">0</cx:pt>
          <cx:pt idx="2460">0</cx:pt>
          <cx:pt idx="2461">0</cx:pt>
          <cx:pt idx="2462">0</cx:pt>
          <cx:pt idx="2463">0.00074000000000751243</cx:pt>
          <cx:pt idx="2464">0.002299999999991087</cx:pt>
          <cx:pt idx="2465">0</cx:pt>
          <cx:pt idx="2466">0.00086000000001718035</cx:pt>
          <cx:pt idx="2467">0</cx:pt>
          <cx:pt idx="2468">0</cx:pt>
          <cx:pt idx="2469">0</cx:pt>
          <cx:pt idx="2470">0</cx:pt>
          <cx:pt idx="2471">0</cx:pt>
          <cx:pt idx="2472">0</cx:pt>
          <cx:pt idx="2473">0</cx:pt>
          <cx:pt idx="2474">0.0021199999999907959</cx:pt>
          <cx:pt idx="2475">0</cx:pt>
          <cx:pt idx="2476">0</cx:pt>
          <cx:pt idx="2477">0.0016099999999994452</cx:pt>
          <cx:pt idx="2478">0</cx:pt>
          <cx:pt idx="2479">0.0014899999999897773</cx:pt>
          <cx:pt idx="2480">0</cx:pt>
          <cx:pt idx="2481">0</cx:pt>
          <cx:pt idx="2482">0.0023500000000069576</cx:pt>
          <cx:pt idx="2483">0</cx:pt>
          <cx:pt idx="2484">0.0021800000000098407</cx:pt>
          <cx:pt idx="2485">0.0033399999999801366</cx:pt>
          <cx:pt idx="2486">0</cx:pt>
          <cx:pt idx="2487">0.0039000000000157797</cx:pt>
          <cx:pt idx="2488">0</cx:pt>
          <cx:pt idx="2489">0</cx:pt>
          <cx:pt idx="2490">0.0045900000000074215</cx:pt>
          <cx:pt idx="2491">0.00014999999999076863</cx:pt>
          <cx:pt idx="2492">0</cx:pt>
          <cx:pt idx="2493">0.0036000000000058208</cx:pt>
          <cx:pt idx="2494">0</cx:pt>
          <cx:pt idx="2495">0.0060799999999971988</cx:pt>
          <cx:pt idx="2496">0</cx:pt>
          <cx:pt idx="2497">0.00020999999998139174</cx:pt>
          <cx:pt idx="2498">0.0042899999999974625</cx:pt>
          <cx:pt idx="2499">9.0000000000145519e-05</cx:pt>
          <cx:pt idx="2500">0.0043000000000006366</cx:pt>
          <cx:pt idx="2501">0.00083000000000765795</cx:pt>
          <cx:pt idx="2502">0.00014999999999076863</cx:pt>
          <cx:pt idx="2503">0.0057800000000156615</cx:pt>
          <cx:pt idx="2504">0</cx:pt>
          <cx:pt idx="2505">0.0025899999999978718</cx:pt>
          <cx:pt idx="2506">0.0038499999999999091</cx:pt>
          <cx:pt idx="2507">0</cx:pt>
          <cx:pt idx="2508">0.0049400000000048294</cx:pt>
          <cx:pt idx="2509">0</cx:pt>
          <cx:pt idx="2510">0.0009599999999920783</cx:pt>
          <cx:pt idx="2511">0.0037200000000154887</cx:pt>
          <cx:pt idx="2512">0</cx:pt>
          <cx:pt idx="2513">0</cx:pt>
          <cx:pt idx="2514">0.0051899999999989177</cx:pt>
          <cx:pt idx="2515">0</cx:pt>
          <cx:pt idx="2516">0.004379999999997608</cx:pt>
          <cx:pt idx="2517">0</cx:pt>
          <cx:pt idx="2518">0.00054000000000087311</cx:pt>
          <cx:pt idx="2519">0.0034799999999961528</cx:pt>
          <cx:pt idx="2520">0</cx:pt>
          <cx:pt idx="2521">0.0059599999999875308</cx:pt>
          <cx:pt idx="2522">0</cx:pt>
          <cx:pt idx="2523">0</cx:pt>
          <cx:pt idx="2524">0.0026300000000105683</cx:pt>
          <cx:pt idx="2525">0</cx:pt>
          <cx:pt idx="2526">0.0036900000000059663</cx:pt>
          <cx:pt idx="2527">0.0016399999999805459</cx:pt>
          <cx:pt idx="2528">0</cx:pt>
          <cx:pt idx="2529">0.0025899999999978718</cx:pt>
          <cx:pt idx="2530">0</cx:pt>
          <cx:pt idx="2531">0</cx:pt>
          <cx:pt idx="2532">0.0030100000000174987</cx:pt>
          <cx:pt idx="2533">0.0014600000000086766</cx:pt>
          <cx:pt idx="2534">0</cx:pt>
          <cx:pt idx="2535">0.0040599999999813008</cx:pt>
          <cx:pt idx="2536">0</cx:pt>
          <cx:pt idx="2537">0.0039299999999968804</cx:pt>
          <cx:pt idx="2538">0.00063000000000101863</cx:pt>
          <cx:pt idx="2539">0</cx:pt>
          <cx:pt idx="2540">0.0038100000000156342</cx:pt>
          <cx:pt idx="2541">0</cx:pt>
          <cx:pt idx="2542">0.0039699999999811553</cx:pt>
          <cx:pt idx="2543">0.0011300000000176169</cx:pt>
          <cx:pt idx="2544">0</cx:pt>
          <cx:pt idx="2545">0.0040500000000065484</cx:pt>
          <cx:pt idx="2546">0</cx:pt>
          <cx:pt idx="2547">0.0053699999999992087</cx:pt>
          <cx:pt idx="2548">0.0021099999999876218</cx:pt>
          <cx:pt idx="2549">0</cx:pt>
          <cx:pt idx="2550">0.0037900000000092859</cx:pt>
          <cx:pt idx="2551">0</cx:pt>
          <cx:pt idx="2552">0.002529999999978827</cx:pt>
          <cx:pt idx="2553">0.0045599999999978991</cx:pt>
          <cx:pt idx="2554">0.00024000000001933586</cx:pt>
          <cx:pt idx="2555">0.00011999999998124622</cx:pt>
          <cx:pt idx="2556">0.0067300000000045657</cx:pt>
          <cx:pt idx="2557">0</cx:pt>
          <cx:pt idx="2558">0.0053100000000085856</cx:pt>
          <cx:pt idx="2559">0.00079999999999813554</cx:pt>
          <cx:pt idx="2560">0</cx:pt>
          <cx:pt idx="2561">0.0056600000000059936</cx:pt>
          <cx:pt idx="2562">0</cx:pt>
          <cx:pt idx="2563">0.0057299999999997908</cx:pt>
          <cx:pt idx="2564">0</cx:pt>
          <cx:pt idx="2565">0</cx:pt>
          <cx:pt idx="2566">0.0032699999999863394</cx:pt>
          <cx:pt idx="2567">0.00078000000002020897</cx:pt>
          <cx:pt idx="2568">0.0052699999999958891</cx:pt>
          <cx:pt idx="2569">0.00074999999998226485</cx:pt>
          <cx:pt idx="2570">0</cx:pt>
          <cx:pt idx="2571">0.0046499999999980446</cx:pt>
          <cx:pt idx="2572">0</cx:pt>
          <cx:pt idx="2573">0.0015199999999992997</cx:pt>
          <cx:pt idx="2574">0.0040500000000065484</cx:pt>
          <cx:pt idx="2575">0.0015500000000088221</cx:pt>
          <cx:pt idx="2576">0</cx:pt>
          <cx:pt idx="2577">0.0052200000000084401</cx:pt>
          <cx:pt idx="2578">0</cx:pt>
          <cx:pt idx="2579">0.0026499999999884949</cx:pt>
          <cx:pt idx="2580">9.0000000000145519e-05</cx:pt>
          <cx:pt idx="2581">0</cx:pt>
          <cx:pt idx="2582">0.0044699999999977535</cx:pt>
          <cx:pt idx="2583">0</cx:pt>
          <cx:pt idx="2584">0.0056600000000059936</cx:pt>
          <cx:pt idx="2585">0.00119000000000824</cx:pt>
          <cx:pt idx="2586">0</cx:pt>
          <cx:pt idx="2587">0.0036999999999807187</cx:pt>
          <cx:pt idx="2588">0.0025300000000072487</cx:pt>
          <cx:pt idx="2589">0.004199999999997317</cx:pt>
          <cx:pt idx="2590">0.0012299999999925149</cx:pt>
          <cx:pt idx="2591">0.0013700000000085311</cx:pt>
          <cx:pt idx="2592">0.0018200000000092587</cx:pt>
          <cx:pt idx="2593">0.0048199999999951615</cx:pt>
          <cx:pt idx="2594">0.00099000000000160071</cx:pt>
          <cx:pt idx="2595">0.0066999999999950433</cx:pt>
          <cx:pt idx="2596">0</cx:pt>
          <cx:pt idx="2597">0</cx:pt>
          <cx:pt idx="2598">0.0067999999999983629</cx:pt>
          <cx:pt idx="2599">0</cx:pt>
          <cx:pt idx="2600">0.0050300000000049749</cx:pt>
          <cx:pt idx="2601">0.0013099999999894862</cx:pt>
          <cx:pt idx="2602">0</cx:pt>
          <cx:pt idx="2603">0.0048000000000172349</cx:pt>
          <cx:pt idx="2604">0.00050999999999135071</cx:pt>
          <cx:pt idx="2605">0.004199999999997317</cx:pt>
          <cx:pt idx="2606">0.003009999999989077</cx:pt>
          <cx:pt idx="2607">0</cx:pt>
          <cx:pt idx="2608">0.0048900000000173804</cx:pt>
          <cx:pt idx="2609">0.0029199999999889314</cx:pt>
          <cx:pt idx="2610">0.0015199999999992997</cx:pt>
          <cx:pt idx="2611">0.0047700000000077125</cx:pt>
          <cx:pt idx="2612">0.00041999999999120519</cx:pt>
          <cx:pt idx="2613">0.0024999999999977263</cx:pt>
          <cx:pt idx="2614">0.0062300000000163891</cx:pt>
          <cx:pt idx="2615">0</cx:pt>
          <cx:pt idx="2616">0.0098600000000033106</cx:pt>
          <cx:pt idx="2617">0</cx:pt>
          <cx:pt idx="2618">0</cx:pt>
          <cx:pt idx="2619">0.0060199999999781539</cx:pt>
          <cx:pt idx="2620">0.0010500000000206455</cx:pt>
          <cx:pt idx="2621">0.0026199999999789725</cx:pt>
          <cx:pt idx="2622">0.0044700000000261753</cx:pt>
          <cx:pt idx="2623">0</cx:pt>
          <cx:pt idx="2624">0.0084599999999852571</cx:pt>
          <cx:pt idx="2625">0.00030000000000995897</cx:pt>
          <cx:pt idx="2626">0.0047399999999981901</cx:pt>
          <cx:pt idx="2627">0.0042300000000068394</cx:pt>
          <cx:pt idx="2628">0.00041999999999120519</cx:pt>
          <cx:pt idx="2629">0.0060200000000065756</cx:pt>
          <cx:pt idx="2630">0.0055699999999774263</cx:pt>
          <cx:pt idx="2631">0</cx:pt>
          <cx:pt idx="2632">0.008880000000004884</cx:pt>
          <cx:pt idx="2633">0</cx:pt>
          <cx:pt idx="2634">0.0042899999999974625</cx:pt>
          <cx:pt idx="2635">0.0055499999999994998</cx:pt>
          <cx:pt idx="2636">0.0027400000000170621</cx:pt>
          <cx:pt idx="2637">0.0016099999999994452</cx:pt>
          <cx:pt idx="2638">0.0079900000000066029</cx:pt>
          <cx:pt idx="2639">1.9999999977926564e-05</cx:pt>
          <cx:pt idx="2640">0.008530000000007476</cx:pt>
          <cx:pt idx="2641">0.0023500000000069576</cx:pt>
          <cx:pt idx="2642">0.00056999999998197382</cx:pt>
          <cx:pt idx="2643">0.0076000000000249202</cx:pt>
          <cx:pt idx="2644">0.00070999999999799002</cx:pt>
          <cx:pt idx="2645">0.0060199999999781539</cx:pt>
          <cx:pt idx="2646">0.0037599999999997635</cx:pt>
          <cx:pt idx="2647">0.00074000000000751243</cx:pt>
          <cx:pt idx="2648">0.0078100000000063119</cx:pt>
          <cx:pt idx="2649">0.0053699999999992087</cx:pt>
          <cx:pt idx="2650">0</cx:pt>
          <cx:pt idx="2651">0.0073299999999960619</cx:pt>
          <cx:pt idx="2652">0</cx:pt>
          <cx:pt idx="2653">0.0042300000000068394</cx:pt>
          <cx:pt idx="2654">0.0059899999999970532</cx:pt>
          <cx:pt idx="2655">0.00097999999999842657</cx:pt>
          <cx:pt idx="2656">0.0065899999999885495</cx:pt>
          <cx:pt idx="2657">0.00060000000001991793</cx:pt>
          <cx:pt idx="2658">0.004909999999995307</cx:pt>
          <cx:pt idx="2659">0.0059300000000064301</cx:pt>
          <cx:pt idx="2660">0.002299999999991087</cx:pt>
          <cx:pt idx="2661">0.0033099999999990359</cx:pt>
          <cx:pt idx="2662">0.0084300000000041564</cx:pt>
          <cx:pt idx="2663">0</cx:pt>
          <cx:pt idx="2664">0.0086699999999950705</cx:pt>
          <cx:pt idx="2665">0.0019100000000094042</cx:pt>
          <cx:pt idx="2666">0.0029799999999795546</cx:pt>
          <cx:pt idx="2667">0.0057800000000156615</cx:pt>
          <cx:pt idx="2668">0.0017300000000091131</cx:pt>
          <cx:pt idx="2669">0.0077499999999872671</cx:pt>
          <cx:pt idx="2670">0.004680000000007567</cx:pt>
          <cx:pt idx="2671">0.0024399999999786814</cx:pt>
          <cx:pt idx="2672">0.0042300000000068394</cx:pt>
          <cx:pt idx="2673">0.0055499999999994998</cx:pt>
          <cx:pt idx="2674">0.00047000000000707587</cx:pt>
          <cx:pt idx="2675">0.0084699999999884312</cx:pt>
          <cx:pt idx="2676">0</cx:pt>
          <cx:pt idx="2677">0.0027100000000075397</cx:pt>
          <cx:pt idx="2678">0.0079300000000159798</cx:pt>
          <cx:pt idx="2679">0</cx:pt>
          <cx:pt idx="2680">0.0052399999999863667</cx:pt>
          <cx:pt idx="2681">0.0027699999999981628</cx:pt>
          <cx:pt idx="2682">0.0020000000000095497</cx:pt>
          <cx:pt idx="2683">0.0053100000000085856</cx:pt>
          <cx:pt idx="2684">0.0036599999999964439</cx:pt>
          <cx:pt idx="2685">0.0031299999999987449</cx:pt>
          <cx:pt idx="2686">0.0058099999999967622</cx:pt>
          <cx:pt idx="2687">0</cx:pt>
          <cx:pt idx="2688">0.0074199999999962074</cx:pt>
          <cx:pt idx="2689">0.0059599999999875308</cx:pt>
          <cx:pt idx="2690">0</cx:pt>
          <cx:pt idx="2691">0.0099600000000066302</cx:pt>
          <cx:pt idx="2692">0</cx:pt>
          <cx:pt idx="2693">0.0042300000000068394</cx:pt>
          <cx:pt idx="2694">0.0038700000000062573</cx:pt>
          <cx:pt idx="2695">0.0045299999999883767</cx:pt>
          <cx:pt idx="2696">0.0032799999999895135</cx:pt>
          <cx:pt idx="2697">0.0065000000000168257</cx:pt>
          <cx:pt idx="2698">0.0015500000000088221</cx:pt>
          <cx:pt idx="2699">0.0091499999999768988</cx:pt>
          <cx:pt idx="2700">0.00077000000001703484</cx:pt>
          <cx:pt idx="2701">0.0036099999999805732</cx:pt>
          <cx:pt idx="2702">0.0077500000000156888</cx:pt>
          <cx:pt idx="2703">0.0015199999999992997</cx:pt>
          <cx:pt idx="2704">0.0066999999999950433</cx:pt>
          <cx:pt idx="2705">0.0033099999999990359</cx:pt>
          <cx:pt idx="2706">0.0013099999999894862</cx:pt>
          <cx:pt idx="2707">0.0084400000000073305</cx:pt>
          <cx:pt idx="2708">0.0040500000000065484</cx:pt>
          <cx:pt idx="2709">0.0027399999999886404</cx:pt>
          <cx:pt idx="2710">0.0074800000000152522</cx:pt>
          <cx:pt idx="2711">0.0020900000000096952</cx:pt>
          <cx:pt idx="2712">0.0027999999999792635</cx:pt>
          <cx:pt idx="2713">0.010459999999994807</cx:pt>
          <cx:pt idx="2714">0</cx:pt>
          <cx:pt idx="2715">0.0094800000000248019</cx:pt>
          <cx:pt idx="2716">0</cx:pt>
          <cx:pt idx="2717">0.0055699999999774263</cx:pt>
          <cx:pt idx="2718">0.0064100000000166801</cx:pt>
          <cx:pt idx="2719">0.0016699999999900683</cx:pt>
          <cx:pt idx="2720">0.0048500000000046839</cx:pt>
          <cx:pt idx="2721">0.0057299999999997908</cx:pt>
          <cx:pt idx="2722">0</cx:pt>
          <cx:pt idx="2723">0.0099800000000129785</cx:pt>
          <cx:pt idx="2724">0.0024099999999975807</cx:pt>
          <cx:pt idx="2725">0.003489999999999327</cx:pt>
          <cx:pt idx="2726">0.0062599999999974898</cx:pt>
          <cx:pt idx="2727">0.0018199999999808369</cx:pt>
          <cx:pt idx="2728">0.0076600000000155433</cx:pt>
          <cx:pt idx="2729">0.0065500000000042746</cx:pt>
          <cx:pt idx="2730">0</cx:pt>
          <cx:pt idx="2731">0.007569999999986976</cx:pt>
          <cx:pt idx="2732">0.0015500000000088221</cx:pt>
          <cx:pt idx="2733">0.0047099999999886677</cx:pt>
          <cx:pt idx="2734">0.0064700000000073032</cx:pt>
          <cx:pt idx="2735">0.0022600000000068121</cx:pt>
          <cx:pt idx="2736">0.0023899999999912325</cx:pt>
          <cx:pt idx="2737">0.011140000000011696</cx:pt>
          <cx:pt idx="2738">0</cx:pt>
          <cx:pt idx="2739">0.007689999999996644</cx:pt>
          <cx:pt idx="2740">0.0030999999999892225</cx:pt>
          <cx:pt idx="2741">0.0021800000000098407</cx:pt>
          <cx:pt idx="2742">0.0062299999999879674</cx:pt>
          <cx:pt idx="2743">0.0047900000000140608</cx:pt>
          <cx:pt idx="2744">0.0051299999999798729</cx:pt>
          <cx:pt idx="2745">0.0029800000000079763</cx:pt>
          <cx:pt idx="2746">0.0014600000000086766</cx:pt>
          <cx:pt idx="2747">0.0080800000000067485</cx:pt>
          <cx:pt idx="2748">0.0066699999999855208</cx:pt>
          <cx:pt idx="2749">5.999999999062311e-05</cx:pt>
          <cx:pt idx="2750">0.0099900000000161526</cx:pt>
          <cx:pt idx="2751">0.00067999999998846761</cx:pt>
          <cx:pt idx="2752">0.0048900000000173804</cx:pt>
          <cx:pt idx="2753">0.0078399999999874126</cx:pt>
          <cx:pt idx="2754">0.0016999999999995907</cx:pt>
          <cx:pt idx="2755">0.0083099999999944885</cx:pt>
          <cx:pt idx="2756">0</cx:pt>
          <cx:pt idx="2757">0.0074500000000057298</cx:pt>
          <cx:pt idx="2758">0.0059899999999970532</cx:pt>
          <cx:pt idx="2759">0.0038800000000094315</cx:pt>
          <cx:pt idx="2760">0.0026499999999884949</cx:pt>
          <cx:pt idx="2761">0.0096599999999966712</cx:pt>
          <cx:pt idx="2762">0.00083000000000765795</cx:pt>
          <cx:pt idx="2763">0.011179999999995971</cx:pt>
          <cx:pt idx="2764">0.0048800000000142063</cx:pt>
          <cx:pt idx="2765">0.0039699999999811553</cx:pt>
          <cx:pt idx="2766">0.0071500000000241926</cx:pt>
          <cx:pt idx="2767">0</cx:pt>
          <cx:pt idx="2768">0.0076299999999775991</cx:pt>
          <cx:pt idx="2769">0.0049500000000080036</cx:pt>
          <cx:pt idx="2770">0.00083000000000765795</cx:pt>
          <cx:pt idx="2771">0.0064999999999884039</cx:pt>
          <cx:pt idx="2772">0.0027100000000075397</cx:pt>
          <cx:pt idx="2773">0.0012499999999988631</cx:pt>
          <cx:pt idx="2774">0.010369999999994661</cx:pt>
          <cx:pt idx="2775">0.0012200000000177624</cx:pt>
          <cx:pt idx="2776">0.002659999999991669</cx:pt>
          <cx:pt idx="2777">0.0083699999999851116</cx:pt>
          <cx:pt idx="2778">0</cx:pt>
          <cx:pt idx="2779">0.0093000000000245109</cx:pt>
          <cx:pt idx="2780">0.0016099999999994452</cx:pt>
          <cx:pt idx="2781">0.0013399999999990087</cx:pt>
          <cx:pt idx="2782">0.007089999999976726</cx:pt>
          <cx:pt idx="2783">0.0022700000000099863</cx:pt>
          <cx:pt idx="2784">0.0071800000000052933</cx:pt>
          <cx:pt idx="2785">0.0047099999999886677</cx:pt>
          <cx:pt idx="2786">0.00057000000001039552</cx:pt>
          <cx:pt idx="2787">0.0050599999999860756</cx:pt>
          <cx:pt idx="2788">0.0073300000000244836</cx:pt>
          <cx:pt idx="2789">0.0014599999999802549</cx:pt>
          <cx:pt idx="2790">0.0090900000000146974</cx:pt>
          <cx:pt idx="2791">0.00020999999998139174</cx:pt>
          <cx:pt idx="2792">0.0049199999999984811</cx:pt>
          <cx:pt idx="2793">0.0084600000000136788</cx:pt>
          <cx:pt idx="2794">0.0027699999999981628</cx:pt>
          <cx:pt idx="2795">0.0059899999999970532</cx:pt>
          <cx:pt idx="2796">0.0064700000000073032</cx:pt>
          <cx:pt idx="2797">0</cx:pt>
          <cx:pt idx="2798">0.0094200000000057571</cx:pt>
          <cx:pt idx="2799">0.0045899999999789998</cx:pt>
          <cx:pt idx="2800">0.0022299999999972897</cx:pt>
          <cx:pt idx="2801">0.0089700000000050295</cx:pt>
          <cx:pt idx="2802">0</cx:pt>
          <cx:pt idx="2803">0.0079900000000066029</cx:pt>
          <cx:pt idx="2804">0.0070300000000145246</cx:pt>
          <cx:pt idx="2805">0.00054000000000087311</cx:pt>
          <cx:pt idx="2806">0.0092999999999960892</cx:pt>
          <cx:pt idx="2807">0.0016099999999994452</cx:pt>
          <cx:pt idx="2808">0.0087599999999952161</cx:pt>
          <cx:pt idx="2809">0.0067999999999983629</cx:pt>
          <cx:pt idx="2810">0.0024699999999882039</cx:pt>
          <cx:pt idx="2811">0.0053599999999960346</cx:pt>
          <cx:pt idx="2812">0.0064700000000073032</cx:pt>
          <cx:pt idx="2813">0.0016400000000089676</cx:pt>
          <cx:pt idx="2814">0.010940000000005057</cx:pt>
          <cx:pt idx="2815">0.0021699999999782449</cx:pt>
          <cx:pt idx="2816">0.0044700000000261753</cx:pt>
          <cx:pt idx="2817">0.0060499999999876763</cx:pt>
          <cx:pt idx="2818">0.0028000000000076852</cx:pt>
          <cx:pt idx="2819">0.0084999999999979536</cx:pt>
          <cx:pt idx="2820">0.0063199999999881129</cx:pt>
          <cx:pt idx="2821">0.0019900000000063756</cx:pt>
          <cx:pt idx="2822">0.0086799999999982447</cx:pt>
          <cx:pt idx="2823">0.0038099999999872125</cx:pt>
          <cx:pt idx="2824">0.0078400000000158343</cx:pt>
          <cx:pt idx="2825">0.0055999999999869488</cx:pt>
          <cx:pt idx="2826">0.0025600000000167711</cx:pt>
          <cx:pt idx="2827">0.0071900000000084674</cx:pt>
          <cx:pt idx="2828">0.008579999999994925</cx:pt>
          <cx:pt idx="2829">0.00065999999998211933</cx:pt>
          <cx:pt idx="2830">0.01138000000000261</cx:pt>
          <cx:pt idx="2831">0.0020600000000001728</cx:pt>
          <cx:pt idx="2832">0.0055399999999963256</cx:pt>
          <cx:pt idx="2833">0.0092099999999959437</cx:pt>
          <cx:pt idx="2834">0.0044400000000166528</cx:pt>
          <cx:pt idx="2835">0.0066099999999948977</cx:pt>
          <cx:pt idx="2836">0.007339999999999236</cx:pt>
          <cx:pt idx="2837">0.0010399999999890497</cx:pt>
          <cx:pt idx="2838">0.013290000000012014</cx:pt>
          <cx:pt idx="2839">0.0032199999999988904</cx:pt>
          <cx:pt idx="2840">0.0029800000000079763</cx:pt>
          <cx:pt idx="2841">0.010879999999986012</cx:pt>
          <cx:pt idx="2842">0.00068000000001688932</cx:pt>
          <cx:pt idx="2843">0.0097199999999872944</cx:pt>
          <cx:pt idx="2844">0.0050099999999986267</cx:pt>
          <cx:pt idx="2845">0.0022600000000068121</cx:pt>
          <cx:pt idx="2846">0.0091799999999864212</cx:pt>
          <cx:pt idx="2847">0.0028000000000076852</cx:pt>
          <cx:pt idx="2848">0.0073600000000055843</cx:pt>
          <cx:pt idx="2849">0.0085599999999885767</cx:pt>
          <cx:pt idx="2850">0.0028900000000078307</cx:pt>
          <cx:pt idx="2851">0.0051799999999957436</cx:pt>
          <cx:pt idx="2852">0.0099600000000066302</cx:pt>
          <cx:pt idx="2853">0.0031800000000146156</cx:pt>
          <cx:pt idx="2854">0.010879999999986012</cx:pt>
          <cx:pt idx="2855">0.0037599999999997635</cx:pt>
          <cx:pt idx="2856">0.0042300000000068394</cx:pt>
          <cx:pt idx="2857">0.0099799999999845568</cx:pt>
          <cx:pt idx="2858">0.0057000000000186901</cx:pt>
          <cx:pt idx="2859">0.0056899999999870943</cx:pt>
          <cx:pt idx="2860">0.011950000000013006</cx:pt>
          <cx:pt idx="2861">0</cx:pt>
          <cx:pt idx="2862">0.012689999999992096</cx:pt>
          <cx:pt idx="2863">0.0052200000000084401</cx:pt>
          <cx:pt idx="2864">0.004379999999997608</cx:pt>
          <cx:pt idx="2865">0.0091199999999957981</cx:pt>
          <cx:pt idx="2866">0.0022099999999909414</cx:pt>
          <cx:pt idx="2867">0.0095599999999933516</cx:pt>
          <cx:pt idx="2868">0.0076900000000250657</cx:pt>
          <cx:pt idx="2869">0.0058399999999778629</cx:pt>
          <cx:pt idx="2870">0.0073299999999960619</cx:pt>
          <cx:pt idx="2871">0.0051900000000273394</cx:pt>
          <cx:pt idx="2872">0.0058099999999967622</cx:pt>
          <cx:pt idx="2873">0.011619999999993524</cx:pt>
          <cx:pt idx="2874">0.0047399999999981901</cx:pt>
          <cx:pt idx="2875">0.0060799999999971988</cx:pt>
          <cx:pt idx="2876">0.0086400000000139698</cx:pt>
          <cx:pt idx="2877">0.0038499999999999091</cx:pt>
          <cx:pt idx="2878">0.011319999999983565</cx:pt>
          <cx:pt idx="2879">0.006859999999988986</cx:pt>
          <cx:pt idx="2880">0.0052400000000147884</cx:pt>
          <cx:pt idx="2881">0.0072800000000086129</cx:pt>
          <cx:pt idx="2882">0.0060799999999971988</cx:pt>
          <cx:pt idx="2883">0.010989999999992506</cx:pt>
          <cx:pt idx="2884">0.0060499999999876763</cx:pt>
          <cx:pt idx="2885">0.0052799999999990632</cx:pt>
          <cx:pt idx="2886">0.0088500000000237833</cx:pt>
          <cx:pt idx="2887">0.0080799999999783267</cx:pt>
          <cx:pt idx="2888">0.0049100000000237287</cx:pt>
          <cx:pt idx="2889">0.0097499999999968168</cx:pt>
          <cx:pt idx="2890">0.0045299999999883767</cx:pt>
          <cx:pt idx="2891">0.0073299999999960619</cx:pt>
          <cx:pt idx="2892">0.011439999999993233</cx:pt>
          <cx:pt idx="2893">0.004680000000007567</cx:pt>
          <cx:pt idx="2894">0.0075700000000153977</cx:pt>
          <cx:pt idx="2895">0.010609999999985575</cx:pt>
          <cx:pt idx="2896">0.0028300000000172076</cx:pt>
          <cx:pt idx="2897">0.010909999999995534</cx:pt>
          <cx:pt idx="2898">0.0069699999999954798</cx:pt>
          <cx:pt idx="2899">0.0046499999999980446</cx:pt>
          <cx:pt idx="2900">0.010109999999997399</cx:pt>
          <cx:pt idx="2901">0.0077200000000061664</cx:pt>
          <cx:pt idx="2902">0.011920000000003483</cx:pt>
          <cx:pt idx="2903">0.0073299999999960619</cx:pt>
          <cx:pt idx="2904">0.0073600000000055843</cx:pt>
          <cx:pt idx="2905">0.010729999999995243</cx:pt>
          <cx:pt idx="2906">0.009590000000002874</cx:pt>
          <cx:pt idx="2907">0.0084999999999979536</cx:pt>
          <cx:pt idx="2908">0.01203999999998473</cx:pt>
          <cx:pt idx="2909">0.0047399999999981901</cx:pt>
          <cx:pt idx="2910">0.0077700000000220371</cx:pt>
          <cx:pt idx="2911">0.011989999999997281</cx:pt>
          <cx:pt idx="2912">0.0059599999999875308</cx:pt>
          <cx:pt idx="2913">0.014960000000002083</cx:pt>
          <cx:pt idx="2914">0.0023199999999974352</cx:pt>
          <cx:pt idx="2915">0.012010000000003629</cx:pt>
          <cx:pt idx="2916">0.0090000000000145519</cx:pt>
          <cx:pt idx="2917">0.0094199999999773354</cx:pt>
          <cx:pt idx="2918">0.0079300000000159798</cx:pt>
          <cx:pt idx="2919">0.01138000000000261</cx:pt>
          <cx:pt idx="2920">0.0047099999999886677</cx:pt>
          <cx:pt idx="2921">0.012730000000004793</cx:pt>
          <cx:pt idx="2922">0.0059599999999875308</cx:pt>
          <cx:pt idx="2923">0.0085200000000043019</cx:pt>
          <cx:pt idx="2924">0.010340000000013561</cx:pt>
          <cx:pt idx="2925">0.0081099999999878492</cx:pt>
          <cx:pt idx="2926">0.005870000000015807</cx:pt>
          <cx:pt idx="2927">0.014809999999982892</cx:pt>
          <cx:pt idx="2928">0.0019700000000000273</cx:pt>
          <cx:pt idx="2929">0.011529999999993379</cx:pt>
          <cx:pt idx="2930">0.009360000000015134</cx:pt>
          <cx:pt idx="2931">0.007389999999986685</cx:pt>
          <cx:pt idx="2932">0.0088500000000237833</cx:pt>
          <cx:pt idx="2933">0.0088799999999764623</cx:pt>
          <cx:pt idx="2934">0.0066500000000075943</cx:pt>
          <cx:pt idx="2935">0.011950000000013006</cx:pt>
          <cx:pt idx="2936">0.0076599999999871216</cx:pt>
          <cx:pt idx="2937">0.0064900000000136515</cx:pt>
          <cx:pt idx="2938">0.012639999999976226</cx:pt>
          <cx:pt idx="2939">0.0033099999999990359</cx:pt>
          <cx:pt idx="2940">0.014360000000010587</cx:pt>
          <cx:pt idx="2941">0.0054000000000087311</cx:pt>
          <cx:pt idx="2942">0.0076599999999871216</cx:pt>
          <cx:pt idx="2943">0.011410000000012133</cx:pt>
          <cx:pt idx="2944">0.0060799999999971988</cx:pt>
          <cx:pt idx="2945">0.011979999999994106</cx:pt>
          <cx:pt idx="2946">0.0078100000000063119</cx:pt>
          <cx:pt idx="2947">0.0079299999999875581</cx:pt>
          <cx:pt idx="2948">0.0081600000000037198</cx:pt>
          <cx:pt idx="2949">0.0096000000000060481</cx:pt>
          <cx:pt idx="2950">0.0064399999999977808</cx:pt>
          <cx:pt idx="2951">0.014630000000011023</cx:pt>
          <cx:pt idx="2952">0.0023199999999974352</cx:pt>
          <cx:pt idx="2953">0.0084999999999979536</cx:pt>
          <cx:pt idx="2954">0.011799999999993815</cx:pt>
          <cx:pt idx="2955">0.0045599999999978991</cx:pt>
          <cx:pt idx="2956">0.013049999999992679</cx:pt>
          <cx:pt idx="2957">0.008350000000007185</cx:pt>
          <cx:pt idx="2958">0.005210000000005266</cx:pt>
          <cx:pt idx="2959">0.01251999999999498</cx:pt>
          <cx:pt idx="2960">0.0073299999999960619</cx:pt>
          <cx:pt idx="2961">0.010220000000003893</cx:pt>
          <cx:pt idx="2962">0.010260000000016589</cx:pt>
          <cx:pt idx="2963">0.0055699999999774263</cx:pt>
          <cx:pt idx="2964">0.012220000000013442</cx:pt>
          <cx:pt idx="2965">0.010220000000003893</cx:pt>
          <cx:pt idx="2966">0.0050099999999986267</cx:pt>
          <cx:pt idx="2967">0.015789999999981319</cx:pt>
          <cx:pt idx="2968">0.0012200000000177624</cx:pt>
          <cx:pt idx="2969">0.01251999999999498</cx:pt>
          <cx:pt idx="2970">0.0086699999999950705</cx:pt>
          <cx:pt idx="2971">0.0081100000000162709</cx:pt>
          <cx:pt idx="2972">0.0098599999999748889</cx:pt>
          <cx:pt idx="2973">0.0066800000000171167</cx:pt>
          <cx:pt idx="2974">0.0071800000000052933</cx:pt>
          <cx:pt idx="2975">0.0092099999999959437</cx:pt>
          <cx:pt idx="2976">0.0098899999999844113</cx:pt>
          <cx:pt idx="2977">0.0063200000000165346</cx:pt>
          <cx:pt idx="2978">0.013059999999995853</cx:pt>
          <cx:pt idx="2979">0.0022600000000068121</cx:pt>
          <cx:pt idx="2980">0.014629999999982601</cx:pt>
          <cx:pt idx="2981">0.007159999999998945</cx:pt>
          <cx:pt idx="2982">0.0069400000000143791</cx:pt>
          <cx:pt idx="2983">0.010490000000004329</cx:pt>
          <cx:pt idx="2984">0.0046799999999791453</cx:pt>
          <cx:pt idx="2985">0.013140000000021246</cx:pt>
          <cx:pt idx="2986">0.0066499999999791726</cx:pt>
          <cx:pt idx="2987">0.0088500000000237833</cx:pt>
          <cx:pt idx="2988">0.006199999999978445</cx:pt>
          <cx:pt idx="2989">0.0099200000000223554</cx:pt>
          <cx:pt idx="2990">0.0053399999999896863</cx:pt>
          <cx:pt idx="2991">0.014839999999992415</cx:pt>
          <cx:pt idx="2992">0.0035500000000183718</cx:pt>
          <cx:pt idx="2993">0.0076599999999871216</cx:pt>
          <cx:pt idx="2994">0.011320000000011987</cx:pt>
          <cx:pt idx="2995">0.0063499999999976353</cx:pt>
          <cx:pt idx="2996">0.013319999999993115</cx:pt>
          <cx:pt idx="2997">0.0061100000000067212</cx:pt>
          <cx:pt idx="2998">0.0047999999999888132</cx:pt>
          <cx:pt idx="2999">0.01409000000001015</cx:pt>
          <cx:pt idx="3000">0.0068899999999985084</cx:pt>
          <cx:pt idx="3001">0.010609999999985575</cx:pt>
          <cx:pt idx="3002">0.0095000000000027285</cx:pt>
          <cx:pt idx="3003">0.0039099999999905322</cx:pt>
          <cx:pt idx="3004">0.010610000000013997</cx:pt>
          <cx:pt idx="3005">0.0088199999999858392</cx:pt>
          <cx:pt idx="3006">0.0067400000000077398</cx:pt>
          <cx:pt idx="3007">0.01257000000001085</cx:pt>
          <cx:pt idx="3008">0.0022699999999815645</cx:pt>
          <cx:pt idx="3009">0.0085800000000233467</cx:pt>
          <cx:pt idx="3010">0.010969999999986157</cx:pt>
          <cx:pt idx="3011">0.0080100000000129512</cx:pt>
          <cx:pt idx="3012">0.013859999999993988</cx:pt>
          <cx:pt idx="3013">0.0037000000000091404</cx:pt>
          <cx:pt idx="3014">0.01003999999997518</cx:pt>
          <cx:pt idx="3015">0.010550000000023374</cx:pt>
          <cx:pt idx="3016">0.010309999999975616</cx:pt>
          <cx:pt idx="3017">0.0080500000000256478</cx:pt>
          <cx:pt idx="3018">0.013080000000002201</cx:pt>
          <cx:pt idx="3019">0.00092999999998255589</cx:pt>
          <cx:pt idx="3020">0.016300000000001091</cx:pt>
          <cx:pt idx="3021">0.0068200000000047112</cx:pt>
          <cx:pt idx="3022">0.0096900000000061937</cx:pt>
          <cx:pt idx="3023">0.011059999999986303</cx:pt>
          <cx:pt idx="3024">0.006220000000013215</cx:pt>
          <cx:pt idx="3025">0.011179999999995971</cx:pt>
          <cx:pt idx="3026">0.011259999999992942</cx:pt>
          <cx:pt idx="3027">0.0061699999999973443</cx:pt>
          <cx:pt idx="3028">0.012490000000013879</cx:pt>
          <cx:pt idx="3029">0.0053699999999992087</cx:pt>
          <cx:pt idx="3030">0.010040000000003602</cx:pt>
          <cx:pt idx="3031">0.01251999999999498</cx:pt>
          <cx:pt idx="3032">0.0068200000000047112</cx:pt>
          <cx:pt idx="3033">0.0062899999999785905</cx:pt>
          <cx:pt idx="3034">0.013620000000003074</cx:pt>
          <cx:pt idx="3035">0.0062599999999974898</cx:pt>
          <cx:pt idx="3036">0.012420000000020082</cx:pt>
          <cx:pt idx="3037">0.010019999999997253</cx:pt>
          <cx:pt idx="3038">0.007869999999996935</cx:pt>
          <cx:pt idx="3039">0.013049999999992679</cx:pt>
          <cx:pt idx="3040">0.0063499999999976353</cx:pt>
          <cx:pt idx="3041">0.015730000000019118</cx:pt>
          <cx:pt idx="3042">0.0084999999999979536</cx:pt>
          <cx:pt idx="3043">0.0088499999999953616</cx:pt>
          <cx:pt idx="3044">0.011319999999983565</cx:pt>
          <cx:pt idx="3045">0.0087600000000236378</cx:pt>
          <cx:pt idx="3046">0.011029999999976781</cx:pt>
          <cx:pt idx="3047">0.013530000000002929</cx:pt>
          <cx:pt idx="3048">0.0071800000000052933</cx:pt>
          <cx:pt idx="3049">0.0070699999999987995</cx:pt>
          <cx:pt idx="3050">0.014960000000002083</cx:pt>
          <cx:pt idx="3051">0.0064700000000073032</cx:pt>
          <cx:pt idx="3052">0.016239999999982047</cx:pt>
          <cx:pt idx="3053">0.00083000000000765795</cx:pt>
          <cx:pt idx="3054">0.014839999999992415</cx:pt>
          <cx:pt idx="3055">0.0095100000000059026</cx:pt>
          <cx:pt idx="3056">0.010850000000004911</cx:pt>
          <cx:pt idx="3057">0.010490000000004329</cx:pt>
          <cx:pt idx="3058">0.01290000000000191</cx:pt>
          <cx:pt idx="3059">0.0019700000000000273</cx:pt>
          <cx:pt idx="3060">0.016239999999982047</cx:pt>
          <cx:pt idx="3061">0.0077200000000061664</cx:pt>
          <cx:pt idx="3062">0.0092700000000149885</cx:pt>
          <cx:pt idx="3063">0.011650000000003047</cx:pt>
          <cx:pt idx="3064">0.0057499999999777174</cx:pt>
          <cx:pt idx="3065">0.012610000000023547</cx:pt>
          <cx:pt idx="3066">0.012849999999986039</cx:pt>
          <cx:pt idx="3067">0.0080399999999940519</cx:pt>
          <cx:pt idx="3068">0.01338000000001216</cx:pt>
          <cx:pt idx="3069">0.0041499999999814463</cx:pt>
          <cx:pt idx="3070">0.012930000000011432</cx:pt>
          <cx:pt idx="3071">0.010970000000014579</cx:pt>
          <cx:pt idx="3072">0.01122999999998342</cx:pt>
          <cx:pt idx="3073">0.008049999999997226</cx:pt>
          <cx:pt idx="3074">0.011650000000003047</cx:pt>
          <cx:pt idx="3075">0.0078100000000063119</cx:pt>
          <cx:pt idx="3076">0.012579999999985603</cx:pt>
          <cx:pt idx="3077">0.011020000000002028</cx:pt>
          <cx:pt idx="3078">0.007339999999999236</cx:pt>
          <cx:pt idx="3079">0.013590000000021973</cx:pt>
          <cx:pt idx="3080">0.0060699999999940246</cx:pt>
          <cx:pt idx="3081">0.014520000000004529</cx:pt>
          <cx:pt idx="3082">0.0081299999999941974</cx:pt>
          <cx:pt idx="3083">0.0084999999999979536</cx:pt>
          <cx:pt idx="3084">0.010429999999985284</cx:pt>
          <cx:pt idx="3085">0.0072100000000148157</cx:pt>
          <cx:pt idx="3086">0.010310000000004038</cx:pt>
          <cx:pt idx="3087">0.011979999999994106</cx:pt>
          <cx:pt idx="3088">0.0047999999999888132</cx:pt>
          <cx:pt idx="3089">0.0093899999999962347</cx:pt>
          <cx:pt idx="3090">0.010970000000014579</cx:pt>
          <cx:pt idx="3091">0.0037800000000061118</cx:pt>
          <cx:pt idx="3092">0.017020000000002256</cx:pt>
          <cx:pt idx="3093">0</cx:pt>
          <cx:pt idx="3094">0.010459999999994807</cx:pt>
          <cx:pt idx="3095">0.0080199999999877036</cx:pt>
          <cx:pt idx="3096">0.0060799999999971988</cx:pt>
          <cx:pt idx="3097">0.009590000000002874</cx:pt>
          <cx:pt idx="3098">0.0083800000000167074</cx:pt>
          <cx:pt idx="3099">0.0021699999999782449</cx:pt>
          <cx:pt idx="3100">0.011680000000012569</cx:pt>
          <cx:pt idx="3101">0.0068300000000078853</cx:pt>
          <cx:pt idx="3102">0.0072700000000054388</cx:pt>
          <cx:pt idx="3103">0.0083199999999976626</cx:pt>
          <cx:pt idx="3104">0.0039299999999968804</cx:pt>
          <cx:pt idx="3105">0.011179999999995971</cx:pt>
          <cx:pt idx="3106">0.0084300000000041564</cx:pt>
          <cx:pt idx="3107">0.0047099999999886677</cx:pt>
          <cx:pt idx="3108">0.011889999999993961</cx:pt>
          <cx:pt idx="3109">0.0055399999999963256</cx:pt>
          <cx:pt idx="3110">0.0073300000000244836</cx:pt>
          <cx:pt idx="3111">0.010229999999978645</cx:pt>
          <cx:pt idx="3112">0.0086100000000044474</cx:pt>
          <cx:pt idx="3113">0.0041099999999971715</cx:pt>
          <cx:pt idx="3114">0.0089100000000144064</cx:pt>
          <cx:pt idx="3115">0.0052499999999895408</cx:pt>
          <cx:pt idx="3116">0.010400000000004184</cx:pt>
          <cx:pt idx="3117">0.0074500000000057298</cx:pt>
          <cx:pt idx="3118">0.004019999999997026</cx:pt>
          <cx:pt idx="3119">0.013059999999995853</cx:pt>
          <cx:pt idx="3120">0.0036900000000059663</cx:pt>
          <cx:pt idx="3121">0.014459999999985484</cx:pt>
          <cx:pt idx="3122">0.0067300000000045657</cx:pt>
          <cx:pt idx="3123">0.0056000000000153705</cx:pt>
          <cx:pt idx="3124">0.011509999999987031</cx:pt>
          <cx:pt idx="3125">0.0080399999999940519</cx:pt>
          <cx:pt idx="3126">0.0082299999999975171</cx:pt>
          <cx:pt idx="3127">0.011060000000014725</cx:pt>
          <cx:pt idx="3128">0.0072399999999959164</cx:pt>
          <cx:pt idx="3129">0.0071800000000052933</cx:pt>
          <cx:pt idx="3130">0.0093599999999867123</cx:pt>
          <cx:pt idx="3131">0.0084900000000232012</cx:pt>
          <cx:pt idx="3132">0.012489999999985457</cx:pt>
          <cx:pt idx="3133">0.0071200000000146701</cx:pt>
          <cx:pt idx="3134">0.0066499999999791726</cx:pt>
          <cx:pt idx="3135">0.013620000000003074</cx:pt>
          <cx:pt idx="3136">0.0069100000000048567</cx:pt>
          <cx:pt idx="3137">0.0076599999999871216</cx:pt>
          <cx:pt idx="3138">0.011650000000003047</cx:pt>
          <cx:pt idx="3139">0.0069500000000175532</cx:pt>
          <cx:pt idx="3140">0.010760000000004766</cx:pt>
          <cx:pt idx="3141">0.0078599999999937609</cx:pt>
          <cx:pt idx="3142">0.0060499999999876763</cx:pt>
          <cx:pt idx="3143">0.010729999999995243</cx:pt>
          <cx:pt idx="3144">0.0095100000000059026</cx:pt>
          <cx:pt idx="3145">0.0072399999999959164</cx:pt>
          <cx:pt idx="3146">0.0098700000000064847</cx:pt>
          <cx:pt idx="3147">0.0063700000000039836</cx:pt>
          <cx:pt idx="3148">0.0095399999999870033</cx:pt>
          <cx:pt idx="3149">0.0099000000000160071</cx:pt>
          <cx:pt idx="3150">0.0062499999999943157</cx:pt>
          <cx:pt idx="3151">0.013389999999986912</cx:pt>
          <cx:pt idx="3152">0.0039600000000064028</cx:pt>
          <cx:pt idx="3153">0.0099500000000034561</cx:pt>
          <cx:pt idx="3154">0.0081399999999973716</cx:pt>
          <cx:pt idx="3155">0.010490000000004329</cx:pt>
          <cx:pt idx="3156">0.0049500000000080036</cx:pt>
          <cx:pt idx="3157">0.012720000000001619</cx:pt>
          <cx:pt idx="3158">0.0018799999999998818</cx:pt>
          <cx:pt idx="3159">0.014389999999991687</cx:pt>
          <cx:pt idx="3160">0.0060799999999971988</cx:pt>
          <cx:pt idx="3161">0.0054000000000087311</cx:pt>
          <cx:pt idx="3162">0.012280000000004065</cx:pt>
          <cx:pt idx="3163">0.0042899999999974625</cx:pt>
          <cx:pt idx="3164">0.012569999999982429</cx:pt>
          <cx:pt idx="3165">0.0079000000000064574</cx:pt>
          <cx:pt idx="3166">0.0080200000000161253</cx:pt>
          <cx:pt idx="3167">0.0086099999999760257</cx:pt>
          <cx:pt idx="3168">0.0077200000000061664</cx:pt>
          <cx:pt idx="3169">0.005690000000015516</cx:pt>
          <cx:pt idx="3170">0.015109999999992851</cx:pt>
          <cx:pt idx="3171">0.0028299999999887859</cx:pt>
          <cx:pt idx="3172">0.0093899999999962347</cx:pt>
          <cx:pt idx="3173">0.0078400000000158343</cx:pt>
          <cx:pt idx="3174">0.0073600000000055843</cx:pt>
          <cx:pt idx="3175">0.0090299999999956526</cx:pt>
          <cx:pt idx="3176">0.011059999999986303</cx:pt>
          <cx:pt idx="3177">0.0048000000000172349</cx:pt>
          <cx:pt idx="3178">0.011499999999983856</cx:pt>
          <cx:pt idx="3179">0.0082500000000038654</cx:pt>
          <cx:pt idx="3180">0.0087400000000172895</cx:pt>
          <cx:pt idx="3181">0.0084599999999852571</cx:pt>
          <cx:pt idx="3182">0.0061100000000067212</cx:pt>
          <cx:pt idx="3183">0.0090299999999956526</cx:pt>
          <cx:pt idx="3184">0.012370000000004211</cx:pt>
          <cx:pt idx="3185">0.003899999999987358</cx:pt>
          <cx:pt idx="3186">0.013650000000012597</cx:pt>
          <cx:pt idx="3187">0.0031299999999987449</cx:pt>
          <cx:pt idx="3188">0.01322999999999297</cx:pt>
          <cx:pt idx="3189">0.010080000000016298</cx:pt>
          <cx:pt idx="3190">0.012159999999994398</cx:pt>
          <cx:pt idx="3191">0.0094399999999836837</cx:pt>
          <cx:pt idx="3192">0.0076600000000155433</cx:pt>
          <cx:pt idx="3193">0.0083199999999976626</cx:pt>
          <cx:pt idx="3194">0.013620000000003074</cx:pt>
          <cx:pt idx="3195">0.011319999999983565</cx:pt>
          <cx:pt idx="3196">0.0069799999999986539</cx:pt>
          <cx:pt idx="3197">0.015550000000018827</cx:pt>
          <cx:pt idx="3198">0.0016699999999900683</cx:pt>
          <cx:pt idx="3199">0.018900000000002137</cx:pt>
          <cx:pt idx="3200">0.0085499999999854026</cx:pt>
          <cx:pt idx="3201">0.0079000000000064574</cx:pt>
          <cx:pt idx="3202">0.012420000000020082</cx:pt>
          <cx:pt idx="3203">0.0073999999999898591</cx:pt>
          <cx:pt idx="3204">0.012750000000011141</cx:pt>
          <cx:pt idx="3205">0.010009999999994079</cx:pt>
          <cx:pt idx="3206">0.0081399999999973716</cx:pt>
          <cx:pt idx="3207">0.0057500000000061391</cx:pt>
          <cx:pt idx="3208">0.012669999999985748</cx:pt>
          <cx:pt idx="3209">0.0061699999999973443</cx:pt>
          <cx:pt idx="3210">0.018030000000010205</cx:pt>
          <cx:pt idx="3211">0.0016400000000089676</cx:pt>
          <cx:pt idx="3212">0.012539999999972906</cx:pt>
          <cx:pt idx="3213">0.0089100000000144064</cx:pt>
          <cx:pt idx="3214">0.011120000000005348</cx:pt>
          <cx:pt idx="3215">0.011769999999984293</cx:pt>
          <cx:pt idx="3216">0.011240000000015016</cx:pt>
          <cx:pt idx="3217">0.0057199999999966167</cx:pt>
          <cx:pt idx="3218">0.013800000000003365</cx:pt>
          <cx:pt idx="3219">0.010490000000004329</cx:pt>
          <cx:pt idx="3220">0.010969999999986157</cx:pt>
          <cx:pt idx="3221">0.012540000000001328</cx:pt>
          <cx:pt idx="3222">0.0061100000000067212</cx:pt>
          <cx:pt idx="3223">0.010369999999994661</cx:pt>
          <cx:pt idx="3224">0.012910000000005084</cx:pt>
          <cx:pt idx="3225">0.0088199999999858392</cx:pt>
          <cx:pt idx="3226">0.013080000000002201</cx:pt>
          <cx:pt idx="3227">0.0061699999999973443</cx:pt>
          <cx:pt idx="3228">0.011710000000022092</cx:pt>
          <cx:pt idx="3229">0.014759999999995443</cx:pt>
          <cx:pt idx="3230">0.011079999999992651</cx:pt>
          <cx:pt idx="3231">0.010019999999997253</cx:pt>
          <cx:pt idx="3232">0.012779999999992242</cx:pt>
          <cx:pt idx="3233">0.0072100000000148157</cx:pt>
          <cx:pt idx="3234">0.018569999999982656</cx:pt>
          <cx:pt idx="3235">0.011240000000015016</cx:pt>
          <cx:pt idx="3236">0.0075099999999963529</cx:pt>
          <cx:pt idx="3237">0.014540000000010878</cx:pt>
          <cx:pt idx="3238">0.0085499999999854026</cx:pt>
          <cx:pt idx="3239">0.018000000000000682</cx:pt>
          <cx:pt idx="3240">0.0067400000000077398</cx:pt>
          <cx:pt idx="3241">0.0088199999999858392</cx:pt>
          <cx:pt idx="3242">0.014720000000011169</cx:pt>
          <cx:pt idx="3243">0.011419999999986885</cx:pt>
          <cx:pt idx="3244">0.012480000000010705</cx:pt>
          <cx:pt idx="3245">0.013390000000015334</cx:pt>
          <cx:pt idx="3246">0.0074499999999773081</cx:pt>
          <cx:pt idx="3247">0.0090900000000146974</cx:pt>
          <cx:pt idx="3248">0.016390000000001237</cx:pt>
          <cx:pt idx="3249">0.0080700000000035743</cx:pt>
          <cx:pt idx="3250">0.017589999999984229</cx:pt>
          <cx:pt idx="3251">0.0044100000000071304</cx:pt>
          <cx:pt idx="3252">0.012779999999992242</cx:pt>
          <cx:pt idx="3253">0.012100000000003774</cx:pt>
          <cx:pt idx="3254">0.013650000000012597</cx:pt>
          <cx:pt idx="3255">0.0085599999999885767</cx:pt>
          <cx:pt idx="3256">0.01322999999999297</cx:pt>
          <cx:pt idx="3257">0.0060500000000160981</cx:pt>
          <cx:pt idx="3258">0.01847999999998251</cx:pt>
          <cx:pt idx="3259">0.010370000000023083</cx:pt>
          <cx:pt idx="3260">0.01003999999997518</cx:pt>
          <cx:pt idx="3261">0.012640000000004648</cx:pt>
          <cx:pt idx="3262">0.0072700000000054388</cx:pt>
          <cx:pt idx="3263">0.015760000000000218</cx:pt>
          <cx:pt idx="3264">0.0089700000000050295</cx:pt>
          <cx:pt idx="3265">0.010850000000004911</cx:pt>
          <cx:pt idx="3266">0.010459999999994807</cx:pt>
          <cx:pt idx="3267">0.011920000000003483</cx:pt>
          <cx:pt idx="3268">0.0084999999999979536</cx:pt>
          <cx:pt idx="3269">0.017609999999990578</cx:pt>
          <cx:pt idx="3270">0.0038100000000156342</cx:pt>
          <cx:pt idx="3271">0.011299999999977217</cx:pt>
          <cx:pt idx="3272">0.011890000000022383</cx:pt>
          <cx:pt idx="3273">0.0090299999999956526</cx:pt>
          <cx:pt idx="3274">0.013319999999993115</cx:pt>
          <cx:pt idx="3275">0.012820000000004939</cx:pt>
          <cx:pt idx="3276">0.0048899999999889587</cx:pt>
          <cx:pt idx="3277">0.016330000000010614</cx:pt>
          <cx:pt idx="3278">0.0087900000000047385</cx:pt>
          <cx:pt idx="3279">0.013260000000002492</cx:pt>
          <cx:pt idx="3280">0.0086999999999761712</cx:pt>
          <cx:pt idx="3281">0.0080200000000161253</cx:pt>
          <cx:pt idx="3282">0.013319999999993115</cx:pt>
          <cx:pt idx="3283">0.012069999999994252</cx:pt>
          <cx:pt idx="3284">0.0068300000000078853</cx:pt>
          <cx:pt idx="3285">0.016860000000008313</cx:pt>
          <cx:pt idx="3286">0.005849999999981037</cx:pt>
          <cx:pt idx="3287">0.01376000000001909</cx:pt>
          <cx:pt idx="3288">0.01302999999998633</cx:pt>
          <cx:pt idx="3289">0.012130000000013297</cx:pt>
          <cx:pt idx="3290">0.0098899999999844113</cx:pt>
          <cx:pt idx="3291">0.013560000000012451</cx:pt>
          <cx:pt idx="3292">0.0096299999999871488</cx:pt>
          <cx:pt idx="3293">0.016900000000021009</cx:pt>
          <cx:pt idx="3294">0.011560000000002901</cx:pt>
          <cx:pt idx="3295">0.0080799999999783267</cx:pt>
          <cx:pt idx="3296">0.017220000000008895</cx:pt>
          <cx:pt idx="3297">0.011059999999986303</cx:pt>
          <cx:pt idx="3298">0.017040000000008604</cx:pt>
          <cx:pt idx="3299">0.01180999999999699</cx:pt>
          <cx:pt idx="3300">0.010279999999994516</cx:pt>
          <cx:pt idx="3301">0.016570000000001528</cx:pt>
          <cx:pt idx="3302">0.013680000000022119</cx:pt>
          <cx:pt idx="3303">0.011259999999992942</cx:pt>
          <cx:pt idx="3304">0.015860000000003538</cx:pt>
          <cx:pt idx="3305">0.0077499999999872671</cx:pt>
          <cx:pt idx="3306">0.013970000000000482</cx:pt>
          <cx:pt idx="3307">0.013859999999993988</cx:pt>
          <cx:pt idx="3308">0.012010000000003629</cx:pt>
          <cx:pt idx="3309">0.015289999999993142</cx:pt>
          <cx:pt idx="3310">0.0087900000000047385</cx:pt>
          <cx:pt idx="3311">0.012879999999995562</cx:pt>
          <cx:pt idx="3312">0.01138000000000261</cx:pt>
          <cx:pt idx="3313">0.015560000000022001</cx:pt>
          <cx:pt idx="3314">0.0081599999999752981</cx:pt>
          <cx:pt idx="3315">0.017830000000003565</cx:pt>
          <cx:pt idx="3316">0.0032400000000052387</cx:pt>
          <cx:pt idx="3317">0.019550000000009504</cx:pt>
          <cx:pt idx="3318">0.0081999999999879947</cx:pt>
          <cx:pt idx="3319">0.011529999999993379</cx:pt>
          <cx:pt idx="3320">0.012130000000013297</cx:pt>
          <cx:pt idx="3321">0.0092099999999959437</cx:pt>
          <cx:pt idx="3322">0.015800000000012915</cx:pt>
          <cx:pt idx="3323">0.010220000000003893</cx:pt>
          <cx:pt idx="3324">0.012189999999975498</cx:pt>
          <cx:pt idx="3325">0.0090900000000146974</cx:pt>
          <cx:pt idx="3326">0.012309999999985166</cx:pt>
          <cx:pt idx="3327">0.012130000000013297</cx:pt>
          <cx:pt idx="3328">0.015700000000009595</cx:pt>
          <cx:pt idx="3329">0.0062299999999879674</cx:pt>
          <cx:pt idx="3330">0.012010000000003629</cx:pt>
          <cx:pt idx="3331">0.014039999999994279</cx:pt>
          <cx:pt idx="3332">0.0087599999999952161</cx:pt>
          <cx:pt idx="3333">0.012990000000002055</cx:pt>
          <cx:pt idx="3334">0.008650000000017144</cx:pt>
          <cx:pt idx="3335">0.0053599999999960346</cx:pt>
          <cx:pt idx="3336">0.015320000000002665</cx:pt>
          <cx:pt idx="3337">0.011259999999992942</cx:pt>
          <cx:pt idx="3338">0.012640000000004648</cx:pt>
          <cx:pt idx="3339">0.010729999999995243</cx:pt>
          <cx:pt idx="3340">0.0066199999999980719</cx:pt>
          <cx:pt idx="3341">0.014749999999992269</cx:pt>
          <cx:pt idx="3342">0.013679999999993697</cx:pt>
          <cx:pt idx="3343">0.0081300000000226191</cx:pt>
          <cx:pt idx="3344">0.016869999999983065</cx:pt>
          <cx:pt idx="3345">0.0043200000000069849</cx:pt>
          <cx:pt idx="3346">0.013530000000002929</cx:pt>
          <cx:pt idx="3347">0.012129999999984875</cx:pt>
          <cx:pt idx="3348">0.015290000000021564</cx:pt>
          <cx:pt idx="3349">0.007689999999996644</cx:pt>
          <cx:pt idx="3350">0.012129999999984875</cx:pt>
          <cx:pt idx="3351">0.0094799999999963802</cx:pt>
          <cx:pt idx="3352">0.013850000000019236</cx:pt>
          <cx:pt idx="3353">0.013980000000003656</cx:pt>
          <cx:pt idx="3354">0.008880000000004884</cx:pt>
          <cx:pt idx="3355">0.016419999999982338</cx:pt>
          <cx:pt idx="3356">0.0075400000000058753</cx:pt>
          <cx:pt idx="3357">0.020060000000000855</cx:pt>
          <cx:pt idx="3358">0.01132999999998674</cx:pt>
          <cx:pt idx="3359">0.011320000000011987</cx:pt>
          <cx:pt idx="3360">0.015590000000003101</cx:pt>
          <cx:pt idx="3361">0.010459999999994807</cx:pt>
          <cx:pt idx="3362">0.013530000000002929</cx:pt>
          <cx:pt idx="3363">0.016420000000010759</cx:pt>
          <cx:pt idx="3364">0.011649999999974625</cx:pt>
          <cx:pt idx="3365">0.0077500000000156888</cx:pt>
          <cx:pt idx="3366">0.017290000000002692</cx:pt>
          <cx:pt idx="3367">0.0079499999999939064</cx:pt>
          <cx:pt idx="3368">0.019579999999990605</cx:pt>
          <cx:pt idx="3369">0.0052799999999990632</cx:pt>
          <cx:pt idx="3370">0.016210000000000946</cx:pt>
          <cx:pt idx="3371">0.010040000000003602</cx:pt>
          <cx:pt idx="3372">0.013800000000003365</cx:pt>
          <cx:pt idx="3373">0.012580000000014024</cx:pt>
          <cx:pt idx="3374">0.015789999999981319</cx:pt>
          <cx:pt idx="3375">0.004980000000017526</cx:pt>
          <cx:pt idx="3376">0.018419999999991887</cx:pt>
          <cx:pt idx="3377">0.010279999999994516</cx:pt>
          <cx:pt idx="3378">0.013290000000012014</cx:pt>
          <cx:pt idx="3379">0.01470000000000482</cx:pt>
          <cx:pt idx="3380">0.0097399999999936426</cx:pt>
          <cx:pt idx="3381">0.014459999999985484</cx:pt>
          <cx:pt idx="3382">0.014780000000001792</cx:pt>
          <cx:pt idx="3383">0.010639999999995098</cx:pt>
          <cx:pt idx="3384">0.016330000000010614</cx:pt>
          <cx:pt idx="3385">0.01099999999999568</cx:pt>
          <cx:pt idx="3386">0.012040000000013151</cx:pt>
          <cx:pt idx="3387">0.016390000000001237</cx:pt>
          <cx:pt idx="3388">0.010069999999984702</cx:pt>
          <cx:pt idx="3389">0.011300000000005639</cx:pt>
          <cx:pt idx="3390">0.014540000000010878</cx:pt>
          <cx:pt idx="3391">0.010159999999984848</cx:pt>
          <cx:pt idx="3392">0.016660000000001673</cx:pt>
          <cx:pt idx="3393">0.011619999999993524</cx:pt>
          <cx:pt idx="3394">0.0099600000000066302</cx:pt>
          <cx:pt idx="3395">0.018149999999991451</cx:pt>
          <cx:pt idx="3396">0.0083400000000040109</cx:pt>
          <cx:pt idx="3397">0.019280000000009068</cx:pt>
          <cx:pt idx="3398">0.011689999999987322</cx:pt>
          <cx:pt idx="3399">0.01138000000000261</cx:pt>
          <cx:pt idx="3400">0.014930000000020982</cx:pt>
          <cx:pt idx="3401">0.014429999999975962</cx:pt>
          <cx:pt idx="3402">0.014300000000019963</cx:pt>
          <cx:pt idx="3403">0.016059999999981756</cx:pt>
          <cx:pt idx="3404">0.012820000000004939</cx:pt>
          <cx:pt idx="3405">0.010220000000003893</cx:pt>
          <cx:pt idx="3406">0.018570000000011078</cx:pt>
          <cx:pt idx="3407">0.011409999999983711</cx:pt>
          <cx:pt idx="3408">0.020690000000001874</cx:pt>
          <cx:pt idx="3409">0.0040500000000065484</cx:pt>
          <cx:pt idx="3410">0.017910000000000537</cx:pt>
          <cx:pt idx="3411">0.013080000000002201</cx:pt>
          <cx:pt idx="3412">0.013149999999995998</cx:pt>
          <cx:pt idx="3413">0.012129999999984875</cx:pt>
          <cx:pt idx="3414">0.017400000000009186</cx:pt>
          <cx:pt idx="3415">0.0069699999999954798</cx:pt>
          <cx:pt idx="3416">0.019110000000011951</cx:pt>
          <cx:pt idx="3417">0.010959999999982983</cx:pt>
          <cx:pt idx="3418">0.014100000000013324</cx:pt>
          <cx:pt idx="3419">0.013920000000013033</cx:pt>
          <cx:pt idx="3420">0.011589999999984002</cx:pt>
          <cx:pt idx="3421">0.013170000000002346</cx:pt>
          <cx:pt idx="3422">0.012820000000004939</cx:pt>
          <cx:pt idx="3423">0.013350000000002638</cx:pt>
          <cx:pt idx="3424">0.013890000000003511</cx:pt>
          <cx:pt idx="3425">0.011290000000002465</cx:pt>
          <cx:pt idx="3426">0.011869999999987613</cx:pt>
          <cx:pt idx="3427">0.017429999999990287</cx:pt>
          <cx:pt idx="3428">0.011980000000022528</cx:pt>
          <cx:pt idx="3429">0.0097799999999779175</cx:pt>
          <cx:pt idx="3430">0.0160900000000197</cx:pt>
          <cx:pt idx="3431">0.0088199999999858392</cx:pt>
          <cx:pt idx="3432">0.018540000000001555</cx:pt>
          <cx:pt idx="3433">0.010819999999995389</cx:pt>
          <cx:pt idx="3434">0.010130000000003747</cx:pt>
          <cx:pt idx="3435">0.018180000000000973</cx:pt>
          <cx:pt idx="3436">0.011230000000011842</cx:pt>
          <cx:pt idx="3437">0.017499999999984084</cx:pt>
          <cx:pt idx="3438">0.01186000000001286</cx:pt>
          <cx:pt idx="3439">0.010429999999985284</cx:pt>
          <cx:pt idx="3440">0.015080000000011751</cx:pt>
          <cx:pt idx="3441">0.015109999999992851</cx:pt>
          <cx:pt idx="3442">0.0092099999999959437</cx:pt>
          <cx:pt idx="3443">0.016450000000020282</cx:pt>
          <cx:pt idx="3444">0.0079599999999970805</cx:pt>
          <cx:pt idx="3445">0.011439999999993233</cx:pt>
          <cx:pt idx="3446">0.016030000000000655</cx:pt>
          <cx:pt idx="3447">0.010940000000005057</cx:pt>
          <cx:pt idx="3448">0.013620000000003074</cx:pt>
          <cx:pt idx="3449">0.014369999999985339</cx:pt>
          <cx:pt idx="3450">0.011799999999993815</cx:pt>
          <cx:pt idx="3451">0.016000000000019554</cx:pt>
          <cx:pt idx="3452">0.017229999999983647</cx:pt>
          <cx:pt idx="3453">0.0095000000000027285</cx:pt>
          <cx:pt idx="3454">0.021309999999999718</cx:pt>
          <cx:pt idx="3455">0.0089100000000144064</cx:pt>
          <cx:pt idx="3456">0.022300000000001319</cx:pt>
          <cx:pt idx="3457">0.010779999999982692</cx:pt>
          <cx:pt idx="3458">0.013620000000003074</cx:pt>
          <cx:pt idx="3459">0.017200000000002547</cx:pt>
          <cx:pt idx="3460">0.011979999999994106</cx:pt>
          <cx:pt idx="3461">0.01490000000001146</cx:pt>
          <cx:pt idx="3462">0.017549999999999955</cx:pt>
          <cx:pt idx="3463">0.012219999999985021</cx:pt>
          <cx:pt idx="3464">0.013590000000021973</cx:pt>
          <cx:pt idx="3465">0.016749999999973397</cx:pt>
          <cx:pt idx="3466">0.011740000000003192</cx:pt>
          <cx:pt idx="3467">0.018180000000000973</cx:pt>
          <cx:pt idx="3468">0.0072200000000179898</cx:pt>
          <cx:pt idx="3469">0.018090000000000828</cx:pt>
          <cx:pt idx="3470">0.011769999999984293</cx:pt>
          <cx:pt idx="3471">0.013200000000011869</cx:pt>
          <cx:pt idx="3472">0.012959999999992533</cx:pt>
          <cx:pt idx="3473">0.015770000000003392</cx:pt>
          <cx:pt idx="3474">0.008049999999997226</cx:pt>
          <cx:pt idx="3475">0.017760000000009768</cx:pt>
          <cx:pt idx="3476">0.010339999999985139</cx:pt>
          <cx:pt idx="3477">0.010909999999995534</cx:pt>
          <cx:pt idx="3478">0.014060000000000628</cx:pt>
          <cx:pt idx="3479">0.0098100000000158616</cx:pt>
          <cx:pt idx="3480">0.01525999999998362</cx:pt>
          <cx:pt idx="3481">0.013410000000021682</cx:pt>
          <cx:pt idx="3482">0.011059999999986303</cx:pt>
          <cx:pt idx="3483">0.01067000000000462</cx:pt>
          <cx:pt idx="3484">0.013469999999983884</cx:pt>
          <cx:pt idx="3485">0.010900000000020782</cx:pt>
          <cx:pt idx="3486">0.017409999999983938</cx:pt>
          <cx:pt idx="3487">0.0099200000000223554</cx:pt>
          <cx:pt idx="3488">0.010879999999986012</cx:pt>
          <cx:pt idx="3489">0.013589999999993552</cx:pt>
          <cx:pt idx="3490">0.0097800000000063392</cx:pt>
          <cx:pt idx="3491">0.017730000000000246</cx:pt>
          <cx:pt idx="3492">0.011140000000011696</cx:pt>
          <cx:pt idx="3493">0.010459999999994807</cx:pt>
          <cx:pt idx="3494">0.014430000000004384</cx:pt>
          <cx:pt idx="3495">0.010309999999975616</cx:pt>
          <cx:pt idx="3496">0.014720000000011169</cx:pt>
          <cx:pt idx="3497">0.012370000000004211</cx:pt>
          <cx:pt idx="3498">0.0084599999999852571</cx:pt>
          <cx:pt idx="3499">0.013740000000012742</cx:pt>
          <cx:pt idx="3500">0.013180000000005521</cx:pt>
          <cx:pt idx="3501">0.0094399999999836837</cx:pt>
          <cx:pt idx="3502">0.015830000000022437</cx:pt>
          <cx:pt idx="3503">0.007869999999996935</cx:pt>
          <cx:pt idx="3504">0.011049999999983129</cx:pt>
          <cx:pt idx="3505">0.013680000000022119</cx:pt>
          <cx:pt idx="3506">0.012489999999985457</cx:pt>
          <cx:pt idx="3507">0.011230000000011842</cx:pt>
          <cx:pt idx="3508">0.012909999999976662</cx:pt>
          <cx:pt idx="3509">0.010820000000023811</cx:pt>
          <cx:pt idx="3510">0.01373999999998432</cx:pt>
          <cx:pt idx="3511">0.014870000000001937</cx:pt>
          <cx:pt idx="3512">0.0094200000000057571</cx:pt>
          <cx:pt idx="3513">0.019100000000008777</cx:pt>
          <cx:pt idx="3514">0.0050099999999986267</cx:pt>
          <cx:pt idx="3515">0.018469999999979336</cx:pt>
          <cx:pt idx="3516">0.010430000000013706</cx:pt>
          <cx:pt idx="3517">0.01251999999999498</cx:pt>
          <cx:pt idx="3518">0.014569999999991978</cx:pt>
          <cx:pt idx="3519">0.010940000000005057</cx:pt>
          <cx:pt idx="3520">0.013740000000012742</cx:pt>
          <cx:pt idx="3521">0.011679999999984148</cx:pt>
          <cx:pt idx="3522">0.011690000000015743</cx:pt>
          <cx:pt idx="3523">0.0093200000000024374</cx:pt>
          <cx:pt idx="3524">0.016509999999982483</cx:pt>
          <cx:pt idx="3525">0.0074500000000057298</cx:pt>
          <cx:pt idx="3526">0.019200000000012096</cx:pt>
          <cx:pt idx="3527">0.0055099999999868032</cx:pt>
          <cx:pt idx="3528">0.014129999999994425</cx:pt>
          <cx:pt idx="3529">0.012100000000003774</cx:pt>
          <cx:pt idx="3530">0.011200000000002319</cx:pt>
          <cx:pt idx="3531">0.01251999999999498</cx:pt>
          <cx:pt idx="3532">0.014210000000019818</cx:pt>
          <cx:pt idx="3533">0.0078999999999780357</cx:pt>
          <cx:pt idx="3534">0.016270000000019991</cx:pt>
          <cx:pt idx="3535">0.010639999999995098</cx:pt>
          <cx:pt idx="3536">0.011539999999996553</cx:pt>
          <cx:pt idx="3537">0.012069999999994252</cx:pt>
          <cx:pt idx="3538">0.0095000000000027285</cx:pt>
          <cx:pt idx="3539">0.011449999999996407</cx:pt>
          <cx:pt idx="3540">0.013200000000011869</cx:pt>
          <cx:pt idx="3541">0.008579999999994925</cx:pt>
          <cx:pt idx="3542">0.013769999999993843</cx:pt>
          <cx:pt idx="3543">0.0088200000000142609</cx:pt>
          <cx:pt idx="3544">0.011539999999996553</cx:pt>
          <cx:pt idx="3545">0.014809999999982892</cx:pt>
          <cx:pt idx="3546">0.0096599999999966712</cx:pt>
          <cx:pt idx="3547">0.011740000000003192</cx:pt>
          <cx:pt idx="3548">0.011650000000003047</cx:pt>
          <cx:pt idx="3549">0.010369999999994661</cx:pt>
          <cx:pt idx="3550">0.014750000000020691</cx:pt>
          <cx:pt idx="3551">0.012609999999995125</cx:pt>
          <cx:pt idx="3552">0.0070900000000051477</cx:pt>
          <cx:pt idx="3553">0.015230000000002519</cx:pt>
          <cx:pt idx="3554">0.010249999999984993</cx:pt>
          <cx:pt idx="3555">0.013149999999995998</cx:pt>
          <cx:pt idx="3556">0.009180000000014843</cx:pt>
          <cx:pt idx="3557">0.011470000000002756</cx:pt>
          <cx:pt idx="3558">0.011409999999983711</cx:pt>
          <cx:pt idx="3559">0.014460000000013906</cx:pt>
          <cx:pt idx="3560">0.0074500000000057298</cx:pt>
          <cx:pt idx="3561">0.018859999999989441</cx:pt>
          <cx:pt idx="3562">0.0073299999999960619</cx:pt>
          <cx:pt idx="3563">0.013560000000012451</cx:pt>
          <cx:pt idx="3564">0.013919999999984611</cx:pt>
          <cx:pt idx="3565">0.010310000000004038</cx:pt>
          <cx:pt idx="3566">0.014639999999985776</cx:pt>
          <cx:pt idx="3567">0.0096800000000030195</cx:pt>
          <cx:pt idx="3568">0.011390000000005784</cx:pt>
          <cx:pt idx="3569">0.01409000000001015</cx:pt>
          <cx:pt idx="3570">0.012460000000004356</cx:pt>
          <cx:pt idx="3571">0.0099599999999782085</cx:pt>
          <cx:pt idx="3572">0.015700000000009595</cx:pt>
          <cx:pt idx="3573">0.011830000000003338</cx:pt>
          <cx:pt idx="3574">0.016240000000010468</cx:pt>
          <cx:pt idx="3575">0.011449999999996407</cx:pt>
          <cx:pt idx="3576">0.0088199999999858392</cx:pt>
          <cx:pt idx="3577">0.0160900000000197</cx:pt>
          <cx:pt idx="3578">0.010079999999987876</cx:pt>
          <cx:pt idx="3579">0.016780000000011341</cx:pt>
          <cx:pt idx="3580">0.010779999999982692</cx:pt>
          <cx:pt idx="3581">0.013530000000002929</cx:pt>
          <cx:pt idx="3582">0.010170000000016444</cx:pt>
          <cx:pt idx="3583">0.017789999999990869</cx:pt>
          <cx:pt idx="3584">0.0070900000000051477</cx:pt>
          <cx:pt idx="3585">0.019129999999989877</cx:pt>
          <cx:pt idx="3586">0.006679999999988695</cx:pt>
          <cx:pt idx="3587">0.013770000000022264</cx:pt>
          <cx:pt idx="3588">0.013829999999984466</cx:pt>
          <cx:pt idx="3589">0.012930000000011432</cx:pt>
          <cx:pt idx="3590">0.012669999999985748</cx:pt>
          <cx:pt idx="3591">0.015140000000002374</cx:pt>
          <cx:pt idx="3592">0.0085500000000138243</cx:pt>
          <cx:pt idx="3593">0.017110000000002401</cx:pt>
          <cx:pt idx="3594">0.0097099999999841202</cx:pt>
          <cx:pt idx="3595">0.016690000000011196</cx:pt>
          <cx:pt idx="3596">0.0095100000000059026</cx:pt>
          <cx:pt idx="3597">0.01155999999997448</cx:pt>
          <cx:pt idx="3598">0.015080000000011751</cx:pt>
          <cx:pt idx="3599">0.014489999999995007</cx:pt>
          <cx:pt idx="3600">0.0071200000000146701</cx:pt>
          <cx:pt idx="3601">0.019700000000000273</cx:pt>
          <cx:pt idx="3602">0.0057199999999966167</cx:pt>
          <cx:pt idx="3603">0.016089999999991278</cx:pt>
          <cx:pt idx="3604">0.014100000000013324</cx:pt>
          <cx:pt idx="3605">0.011799999999993815</cx:pt>
          <cx:pt idx="3606">0.012609999999995125</cx:pt>
          <cx:pt idx="3607">0.013890000000003511</cx:pt>
          <cx:pt idx="3608">0.012129999999984875</cx:pt>
          <cx:pt idx="3609">0.013260000000002492</cx:pt>
          <cx:pt idx="3610">0.015260000000012042</cx:pt>
          <cx:pt idx="3611">0.0077200000000061664</cx:pt>
          <cx:pt idx="3612">0.018649999999979627</cx:pt>
          <cx:pt idx="3613">0.008530000000007476</cx:pt>
          <cx:pt idx="3614">0.018320000000016989</cx:pt>
          <cx:pt idx="3615">0.011569999999977654</cx:pt>
          <cx:pt idx="3616">0.009590000000002874</cx:pt>
          <cx:pt idx="3617">0.017910000000000537</cx:pt>
          <cx:pt idx="3618">0.013090000000005375</cx:pt>
          <cx:pt idx="3619">0.014569999999991978</cx:pt>
          <cx:pt idx="3620">0.012580000000014024</cx:pt>
          <cx:pt idx="3621">0.014629999999982601</cx:pt>
          <cx:pt idx="3622">0.010310000000004038</cx:pt>
          <cx:pt idx="3623">0.021309999999999718</cx:pt>
          <cx:pt idx="3624">0.0080800000000067485</cx:pt>
          <cx:pt idx="3625">0.020919999999989614</cx:pt>
          <cx:pt idx="3626">0.0071800000000052933</cx:pt>
          <cx:pt idx="3627">0.017670000000009622</cx:pt>
          <cx:pt idx="3628">0.014160000000003947</cx:pt>
          <cx:pt idx="3629">0.015230000000002519</cx:pt>
          <cx:pt idx="3630">0.013469999999983884</cx:pt>
          <cx:pt idx="3631">0.015649999999993724</cx:pt>
          <cx:pt idx="3632">0.0086100000000328691</cx:pt>
          <cx:pt idx="3633">0.021309999999971296</cx:pt>
          <cx:pt idx="3634">0.013530000000002929</cx:pt>
          <cx:pt idx="3635">0.016360000000020136</cx:pt>
          <cx:pt idx="3636">0.014959999999973661</cx:pt>
          <cx:pt idx="3637">0.014070000000003802</cx:pt>
          <cx:pt idx="3638">0.017040000000008604</cx:pt>
          <cx:pt idx="3639">0.015530000000012478</cx:pt>
          <cx:pt idx="3640">0.014419999999972788</cx:pt>
          <cx:pt idx="3641">0.017860000000041509</cx:pt>
          <cx:pt idx="3642">0.01155999999997448</cx:pt>
          <cx:pt idx="3643">0.015199999999992997</cx:pt>
          <cx:pt idx="3644">0.016419999999982338</cx:pt>
          <cx:pt idx="3645">0.012730000000033215</cx:pt>
          <cx:pt idx="3646">0.013640000000009422</cx:pt>
          <cx:pt idx="3647">0.015859999999975116</cx:pt>
          <cx:pt idx="3648">0.010370000000023083</cx:pt>
          <cx:pt idx="3649">0.015169999999955053</cx:pt>
          <cx:pt idx="3650">0.013470000000040727</cx:pt>
          <cx:pt idx="3651">0.01067000000000462</cx:pt>
          <cx:pt idx="3652">0.017580000000009477</cx:pt>
          <cx:pt idx="3653">0.01039999999994734</cx:pt>
          <cx:pt idx="3654">0.016630000000020573</cx:pt>
          <cx:pt idx="3655">0.013120000000014898</cx:pt>
          <cx:pt idx="3656">0.012630000000001473</cx:pt>
          <cx:pt idx="3657">0.014729999999985921</cx:pt>
          <cx:pt idx="3658">0.012150000000019645</cx:pt>
          <cx:pt idx="3659">0.011779999999987467</cx:pt>
          <cx:pt idx="3660">0.016660000000001673</cx:pt>
          <cx:pt idx="3661">0.009770000000003165</cx:pt>
          <cx:pt idx="3662">0.010580000000004475</cx:pt>
          <cx:pt idx="3663">0.015559999999993579</cx:pt>
          <cx:pt idx="3664">0.0079299999999875581</cx:pt>
          <cx:pt idx="3665">0.01834999999999809</cx:pt>
          <cx:pt idx="3666">0.0040599999999813008</cx:pt>
          <cx:pt idx="3667">0.015940000000000509</cx:pt>
          <cx:pt idx="3668">0.013770000000022264</cx:pt>
          <cx:pt idx="3669">0.012040000000013151</cx:pt>
          <cx:pt idx="3670">0.013260000000002492</cx:pt>
          <cx:pt idx="3671">0.015379999999993288</cx:pt>
          <cx:pt idx="3672">0.0097499999999968168</cx:pt>
          <cx:pt idx="3673">0.017369999999971242</cx:pt>
          <cx:pt idx="3674">0.012430000000051677</cx:pt>
          <cx:pt idx="3675">0.013170000000002346</cx:pt>
          <cx:pt idx="3676">0.015559999999993579</cx:pt>
          <cx:pt idx="3677">0.0097399999999652209</cx:pt>
          <cx:pt idx="3678">0.01693000000000211</cx:pt>
          <cx:pt idx="3679">0.013530000000002929</cx:pt>
          <cx:pt idx="3680">0.01170999999999367</cx:pt>
          <cx:pt idx="3681">0.017350000000021737</cx:pt>
          <cx:pt idx="3682">0.012040000000013151</cx:pt>
          <cx:pt idx="3683">0.013350000000002638</cx:pt>
          <cx:pt idx="3684">0.015529999999955635</cx:pt>
          <cx:pt idx="3685">0.013680000000022119</cx:pt>
          <cx:pt idx="3686">0.019670000000019172</cx:pt>
          <cx:pt idx="3687">0.0074799999999868305</cx:pt>
          <cx:pt idx="3688">0.0161200000000008</cx:pt>
          <cx:pt idx="3689">0.013919999999984611</cx:pt>
          <cx:pt idx="3690">0.014690000000030068</cx:pt>
          <cx:pt idx="3691">0.01558999999997468</cx:pt>
          <cx:pt idx="3692">0.016419999999982338</cx:pt>
          <cx:pt idx="3693">0.0076300000000060209</cx:pt>
          <cx:pt idx="3694">0.017940000000010059</cx:pt>
          <cx:pt idx="3695">0.013230000000021391</cx:pt>
          <cx:pt idx="3696">0.013890000000003511</cx:pt>
          <cx:pt idx="3697">0.014269999999953598</cx:pt>
          <cx:pt idx="3698">0.010490000000004329</cx:pt>
          <cx:pt idx="3699">0.015829999999994016</cx:pt>
          <cx:pt idx="3700">0.014630000000011023</cx:pt>
          <cx:pt idx="3701">0.011270000000024538</cx:pt>
          <cx:pt idx="3702">0.017729999999971824</cx:pt>
          <cx:pt idx="3703">0.0075700000000438195</cx:pt>
          <cx:pt idx="3704">0.014009999999984757</cx:pt>
          <cx:pt idx="3705">0.014869999999973516</cx:pt>
          <cx:pt idx="3706">0.013740000000041164</cx:pt>
          <cx:pt idx="3707">0.017639999999971678</cx:pt>
          <cx:pt idx="3708">0.0078700000000253567</cx:pt>
          <cx:pt idx="3709">0.014899999999954616</cx:pt>
          <cx:pt idx="3710">0.014360000000010587</cx:pt>
          <cx:pt idx="3711">0.015320000000031087</cx:pt>
          <cx:pt idx="3712">0.013109999999983302</cx:pt>
          <cx:pt idx="3713">0.016369999999994889</cx:pt>
          <cx:pt idx="3714">0.0081299999999941974</cx:pt>
          <cx:pt idx="3715">0.0201200000000199</cx:pt>
          <cx:pt idx="3716">0.012569999999982429</cx:pt>
          <cx:pt idx="3717">0.01454999999998563</cx:pt>
          <cx:pt idx="3718">0.015080000000011751</cx:pt>
          <cx:pt idx="3719">0.0082199999999943429</cx:pt>
          <cx:pt idx="3720">0.016990000000021155</cx:pt>
          <cx:pt idx="3721">0.017260000000021591</cx:pt>
          <cx:pt idx="3722">0.013409999999964839</cx:pt>
          <cx:pt idx="3723">0.021220000000027994</cx:pt>
          <cx:pt idx="3724">0.010069999999984702</cx:pt>
          <cx:pt idx="3725">0.016509999999982483</cx:pt>
          <cx:pt idx="3726">0.017400000000009186</cx:pt>
          <cx:pt idx="3727">0.017200000000002547</cx:pt>
          <cx:pt idx="3728">0.017020000000002256</cx:pt>
          <cx:pt idx="3729">0.012569999999982429</cx:pt>
          <cx:pt idx="3730">0.015829999999994016</cx:pt>
          <cx:pt idx="3731">0.014540000000010878</cx:pt>
          <cx:pt idx="3732">0.019670000000019172</cx:pt>
          <cx:pt idx="3733">0.012879999999995562</cx:pt>
          <cx:pt idx="3734">0.019760000000019318</cx:pt>
          <cx:pt idx="3735">0.0074500000000057298</cx:pt>
          <cx:pt idx="3736">0.021359999999958745</cx:pt>
          <cx:pt idx="3737">0.013210000000015043</cx:pt>
          <cx:pt idx="3738">0.017460000000028231</cx:pt>
          <cx:pt idx="3739">0.013199999999983447</cx:pt>
          <cx:pt idx="3740">0.011059999999986303</cx:pt>
          <cx:pt idx="3741">0.015019999999992706</cx:pt>
          <cx:pt idx="3742">0.016270000000019991</cx:pt>
          <cx:pt idx="3743">0.01051999999998543</cx:pt>
          <cx:pt idx="3744">0.017139999999983502</cx:pt>
          <cx:pt idx="3745">0.0079600000000255022</cx:pt>
          <cx:pt idx="3746">0.014540000000010878</cx:pt>
          <cx:pt idx="3747">0.014689999999973224</cx:pt>
          <cx:pt idx="3748">0.014990000000011605</cx:pt>
          <cx:pt idx="3749">0.012310000000013588</cx:pt>
          <cx:pt idx="3750">0.011059999999986303</cx:pt>
          <cx:pt idx="3751">0.013469999999983884</cx:pt>
          <cx:pt idx="3752">0.01290000000000191</cx:pt>
          <cx:pt idx="3753">0.015170000000011896</cx:pt>
          <cx:pt idx="3754">0.0071300000000178443</cx:pt>
          <cx:pt idx="3755">0.017789999999990869</cx:pt>
          <cx:pt idx="3756">0.0038099999999872125</cx:pt>
          <cx:pt idx="3757">0.020420000000001437</cx:pt>
          <cx:pt idx="3758">0.0082500000000322871</cx:pt>
          <cx:pt idx="3759">0.01239999999995689</cx:pt>
          <cx:pt idx="3760">0.012130000000013297</cx:pt>
          <cx:pt idx="3761">0.011649999999974625</cx:pt>
          <cx:pt idx="3762">0.013740000000041164</cx:pt>
          <cx:pt idx="3763">0.015049999999973807</cx:pt>
          <cx:pt idx="3764">0.0087300000000141154</cx:pt>
          <cx:pt idx="3765">0.014279999999985193</cx:pt>
          <cx:pt idx="3766">0.010100000000022646</cx:pt>
          <cx:pt idx="3767">0.013499999999964984</cx:pt>
          <cx:pt idx="3768">0.014630000000011023</cx:pt>
          <cx:pt idx="3769">0.011599999999987176</cx:pt>
          <cx:pt idx="3770">0.01079000000004271</cx:pt>
          <cx:pt idx="3771">0.012099999999975353</cx:pt>
          <cx:pt idx="3772">0.0099799999999845568</cx:pt>
          <cx:pt idx="3773">0.013590000000021973</cx:pt>
          <cx:pt idx="3774">0.012960000000020955</cx:pt>
          <cx:pt idx="3775">0.006199999999978445</cx:pt>
          <cx:pt idx="3776">0.020210000000020045</cx:pt>
          <cx:pt idx="3777">0.0060199999999781539</cx:pt>
          <cx:pt idx="3778">0.02035000000000764</cx:pt>
          <cx:pt idx="3779">0.0098100000000158616</cx:pt>
          <cx:pt idx="3780">0.011259999999992942</cx:pt>
          <cx:pt idx="3781">0.014039999999965858</cx:pt>
          <cx:pt idx="3782">0.011060000000043146</cx:pt>
          <cx:pt idx="3783">0.013080000000002201</cx:pt>
          <cx:pt idx="3784">0.015649999999993724</cx:pt>
          <cx:pt idx="3785">0.0099500000000034561</cx:pt>
          <cx:pt idx="3786">0.011649999999974625</cx:pt>
          <cx:pt idx="3787">0.013410000000021682</cx:pt>
          <cx:pt idx="3788">0.011179999999967549</cx:pt>
          <cx:pt idx="3789">0.017410000000040782</cx:pt>
          <cx:pt idx="3790">0.0093799999999646388</cx:pt>
          <cx:pt idx="3791">0.01132999999998674</cx:pt>
          <cx:pt idx="3792">0.015760000000000218</cx:pt>
          <cx:pt idx="3793">0.011300000000005639</cx:pt>
          <cx:pt idx="3794">0.015379999999993288</cx:pt>
          <cx:pt idx="3795">0.015610000000037871</cx:pt>
          <cx:pt idx="3796">0.0095099999999774809</cx:pt>
          <cx:pt idx="3797">0.019580000000019027</cx:pt>
          <cx:pt idx="3798">0.0086999999999761712</cx:pt>
          <cx:pt idx="3799">0.020950000000027558</cx:pt>
          <cx:pt idx="3800">0.012819999999976517</cx:pt>
          <cx:pt idx="3801">0.012630000000001473</cx:pt>
          <cx:pt idx="3802">0.012730000000033215</cx:pt>
          <cx:pt idx="3803">0.014599999999973079</cx:pt>
          <cx:pt idx="3804">0.012339999999994689</cx:pt>
          <cx:pt idx="3805">0.015800000000012915</cx:pt>
          <cx:pt idx="3806">0.012330000000019936</cx:pt>
          <cx:pt idx="3807">0.012639999999976226</cx:pt>
          <cx:pt idx="3808">0.013950000000022555</cx:pt>
          <cx:pt idx="3809">0.011799999999993815</cx:pt>
          <cx:pt idx="3810">0.017850000000009913</cx:pt>
          <cx:pt idx="3811">0.010219999999947049</cx:pt>
          <cx:pt idx="3812">0.010520000000042273</cx:pt>
          <cx:pt idx="3813">0.017229999999983647</cx:pt>
          <cx:pt idx="3814">0.010490000000004329</cx:pt>
          <cx:pt idx="3815">0.0161200000000008</cx:pt>
          <cx:pt idx="3816">0.012130000000013297</cx:pt>
          <cx:pt idx="3817">0.0085899999999696774</cx:pt>
          <cx:pt idx="3818">0.016570000000001528</cx:pt>
          <cx:pt idx="3819">0.010339999999985139</cx:pt>
          <cx:pt idx="3820">0.016720000000020718</cx:pt>
          <cx:pt idx="3821">0.011740000000031614</cx:pt>
          <cx:pt idx="3822">0.012579999999957181</cx:pt>
          <cx:pt idx="3823">0.014119999999991251</cx:pt>
          <cx:pt idx="3824">0.013740000000041164</cx:pt>
          <cx:pt idx="3825">0.011799999999993815</cx:pt>
          <cx:pt idx="3826">0.015559999999993579</cx:pt>
          <cx:pt idx="3827">0.011739999999974771</cx:pt>
          <cx:pt idx="3828">0.010070000000041546</cx:pt>
          <cx:pt idx="3829">0.017200000000002547</cx:pt>
          <cx:pt idx="3830">0.0093599999999582906</cx:pt>
          <cx:pt idx="3831">0.02050000000002683</cx:pt>
          <cx:pt idx="3832">0.0084099999999693864</cx:pt>
          <cx:pt idx="3833">0.011440000000050077</cx:pt>
          <cx:pt idx="3834">0.017639999999971678</cx:pt>
          <cx:pt idx="3835">0.0085000000000263753</cx:pt>
          <cx:pt idx="3836">0.014959999999973661</cx:pt>
          <cx:pt idx="3837">0.014479999999991833</cx:pt>
          <cx:pt idx="3838">0.0085000000000263753</cx:pt>
          <cx:pt idx="3839">0.018709999999998672</cx:pt>
          <cx:pt idx="3840">0.010969999999986157</cx:pt>
          <cx:pt idx="3841">0.015289999999993142</cx:pt>
          <cx:pt idx="3842">0.01089999999999236</cx:pt>
          <cx:pt idx="3843">0.010050000000035197</cx:pt>
          <cx:pt idx="3844">0.016660000000001673</cx:pt>
          <cx:pt idx="3845">0.013109999999983302</cx:pt>
          <cx:pt idx="3846">0.011619999999993524</cx:pt>
          <cx:pt idx="3847">0.015409999999974389</cx:pt>
          <cx:pt idx="3848">0.014340000000004238</cx:pt>
          <cx:pt idx="3849">0.010190000000022792</cx:pt>
          <cx:pt idx="3850">0.017369999999971242</cx:pt>
          <cx:pt idx="3851">0.0086800000000266664</cx:pt>
          <cx:pt idx="3852">0.017670000000009622</cx:pt>
          <cx:pt idx="3853">0.010249999999984993</cx:pt>
          <cx:pt idx="3854">0.012100000000032196</cx:pt>
          <cx:pt idx="3855">0.016929999999945267</cx:pt>
          <cx:pt idx="3856">0.011140000000011696</cx:pt>
          <cx:pt idx="3857">0.013950000000022555</cx:pt>
          <cx:pt idx="3858">0.013829999999984466</cx:pt>
          <cx:pt idx="3859">0.010100000000022646</cx:pt>
          <cx:pt idx="3860">0.019369999999980791</cx:pt>
          <cx:pt idx="3861">0.01044000000001688</cx:pt>
          <cx:pt idx="3862">0.017040000000008604</cx:pt>
          <cx:pt idx="3863">0.011539999999968131</cx:pt>
          <cx:pt idx="3864">0.013260000000002492</cx:pt>
          <cx:pt idx="3865">0.015320000000031087</cx:pt>
          <cx:pt idx="3866">0.014359999999953743</cx:pt>
          <cx:pt idx="3867">0.011390000000005784</cx:pt>
          <cx:pt idx="3868">0.017069999999989705</cx:pt>
          <cx:pt idx="3869">0.01279000000005226</cx:pt>
          <cx:pt idx="3870">0.0097399999999652209</cx:pt>
          <cx:pt idx="3871">0.020269999999982247</cx:pt>
          <cx:pt idx="3872">0.0079600000000255022</cx:pt>
          <cx:pt idx="3873">0.019130000000018299</cx:pt>
          <cx:pt idx="3874">0.007569999999986976</cx:pt>
          <cx:pt idx="3875">0.015109999999992851</cx:pt>
          <cx:pt idx="3876">0.014960000000030504</cx:pt>
          <cx:pt idx="3877">0.013260000000002492</cx:pt>
          <cx:pt idx="3878">0.014279999999985193</cx:pt>
          <cx:pt idx="3879">0.014000000000010004</cx:pt>
          <cx:pt idx="3880">0.0084999999999695319</cx:pt>
          <cx:pt idx="3881">0.018410000000017135</cx:pt>
          <cx:pt idx="3882">0.0097799999999779175</cx:pt>
          <cx:pt idx="3883">0.014720000000011169</cx:pt>
          <cx:pt idx="3884">0.012609999999995125</cx:pt>
          <cx:pt idx="3885">0.010490000000004329</cx:pt>
          <cx:pt idx="3886">0.016270000000019991</cx:pt>
          <cx:pt idx="3887">0.014309999999966294</cx:pt>
          <cx:pt idx="3888">0.013200000000040291</cx:pt>
          <cx:pt idx="3889">0.017789999999990869</cx:pt>
          <cx:pt idx="3890">0.01290000000000191</cx:pt>
          <cx:pt idx="3891">0.010999999999967258</cx:pt>
          <cx:pt idx="3892">0.018720000000030268</cx:pt>
          <cx:pt idx="3893">0.010159999999984848</cx:pt>
          <cx:pt idx="3894">0.019220000000018445</cx:pt>
          <cx:pt idx="3895">0.0086200000000076216</cx:pt>
          <cx:pt idx="3896">0.016419999999982338</cx:pt>
          <cx:pt idx="3897">0.01396999999997206</cx:pt>
          <cx:pt idx="3898">0.012730000000033215</cx:pt>
          <cx:pt idx="3899">0.014569999999991978</cx:pt>
          <cx:pt idx="3900">0.016570000000001528</cx:pt>
          <cx:pt idx="3901">0.0078699999999685133</cx:pt>
          <cx:pt idx="3902">0.019429999999999836</cx:pt>
          <cx:pt idx="3903">0.01386000000002241</cx:pt>
          <cx:pt idx="3904">0.014569999999991978</cx:pt>
          <cx:pt idx="3905">0.01505000000003065</cx:pt>
          <cx:pt idx="3906">0.0095399999999585816</cx:pt>
          <cx:pt idx="3907">0.017320000000040636</cx:pt>
          <cx:pt idx="3908">0.014149999999972351</cx:pt>
          <cx:pt idx="3909">0.012190000000032342</cx:pt>
          <cx:pt idx="3910">0.016030000000000655</cx:pt>
          <cx:pt idx="3911">0.011239999999986594</cx:pt>
          <cx:pt idx="3912">0.011149999999986449</cx:pt>
          <cx:pt idx="3913">0.018000000000029104</cx:pt>
          <cx:pt idx="3914">0.0081599999999752981</cx:pt>
          <cx:pt idx="3915">0.018300000000010641</cx:pt>
          <cx:pt idx="3916">0.0085500000000138243</cx:pt>
          <cx:pt idx="3917">0.015079999999954907</cx:pt>
          <cx:pt idx="3918">0.011510000000043874</cx:pt>
          <cx:pt idx="3919">0.01158999999995558</cx:pt>
          <cx:pt idx="3920">0.012640000000033069</cx:pt>
          <cx:pt idx="3921">0.01596999999998161</cx:pt>
          <cx:pt idx="3922">0.005460000000027776</cx:pt>
          <cx:pt idx="3923">0.015789999999981319</cx:pt>
          <cx:pt idx="3924">0.012639999999976226</cx:pt>
          <cx:pt idx="3925">0.012990000000002055</cx:pt>
          <cx:pt idx="3926">0.013890000000003511</cx:pt>
          <cx:pt idx="3927">0.0077200000000061664</cx:pt>
          <cx:pt idx="3928">0.012839999999982865</cx:pt>
          <cx:pt idx="3929">0.013090000000033797</cx:pt>
          <cx:pt idx="3930">0.0093799999999646388</cx:pt>
          <cx:pt idx="3931">0.016040000000032251</cx:pt>
          <cx:pt idx="3932">0.0098299999999653664</cx:pt>
          <cx:pt idx="3933">0.0097200000000157161</cx:pt>
          <cx:pt idx="3934">0.015880000000038308</cx:pt>
          <cx:pt idx="3935">0.0095399999999585816</cx:pt>
          <cx:pt idx="3936">0.014780000000030213</cx:pt>
          <cx:pt idx="3937">0.0078100000000063119</cx:pt>
          <cx:pt idx="3938">0.01371000000000322</cx:pt>
          <cx:pt idx="3939">0.0083699999999566899</cx:pt>
          <cx:pt idx="3940">0.014040000000022701</cx:pt>
          <cx:pt idx="3941">0.0072999999999865395</cx:pt>
          <cx:pt idx="3942">0.015199999999992997</cx:pt>
          <cx:pt idx="3943">0.0056600000000344153</cx:pt>
          <cx:pt idx="3944">0.014279999999985193</cx:pt>
          <cx:pt idx="3945">0.011469999999974334</cx:pt>
          <cx:pt idx="3946">0.011060000000043146</cx:pt>
          <cx:pt idx="3947">0.014059999999972206</cx:pt>
          <cx:pt idx="3948">0.0101399999999785</cx:pt>
          <cx:pt idx="3949">0.012370000000032633</cx:pt>
          <cx:pt idx="3950">0.014059999999972206</cx:pt>
          <cx:pt idx="3951">0.0092099999999959437</cx:pt>
          <cx:pt idx="3952">0.016720000000020718</cx:pt>
          <cx:pt idx="3953">0.0081999999999879947</cx:pt>
          <cx:pt idx="3954">0.013820000000009713</cx:pt>
          <cx:pt idx="3955">0.011840000000006512</cx:pt>
          <cx:pt idx="3956">0.013440000000002783</cx:pt>
          <cx:pt idx="3957">0.010220000000003893</cx:pt>
          <cx:pt idx="3958">0.015670000000000073</cx:pt>
          <cx:pt idx="3959">0.0093299999999771899</cx:pt>
          <cx:pt idx="3960">0.013180000000033942</cx:pt>
          <cx:pt idx="3961">0.014239999999972497</cx:pt>
          <cx:pt idx="3962">0.0075400000000058753</cx:pt>
          <cx:pt idx="3963">0.017519999999990432</cx:pt>
          <cx:pt idx="3964">0.0062000000000352884</cx:pt>
          <cx:pt idx="3965">0.016959999999983211</cx:pt>
          <cx:pt idx="3966">0.0099799999999845568</cx:pt>
          <cx:pt idx="3967">0.010050000000035197</cx:pt>
          <cx:pt idx="3968">0.012309999999956744</cx:pt>
          <cx:pt idx="3969">0.013140000000021246</cx:pt>
          <cx:pt idx="3970">0.010130000000003747</cx:pt>
          <cx:pt idx="3971">0.013350000000002638</cx:pt>
          <cx:pt idx="3972">0.010350000000016735</cx:pt>
          <cx:pt idx="3973">0.0084299999999757347</cx:pt>
          <cx:pt idx="3974">0.015350000000012187</cx:pt>
          <cx:pt idx="3975">0.0054799999999772808</cx:pt>
          <cx:pt idx="3976">0.018779999999992469</cx:pt>
          <cx:pt idx="3977">0.0063100000000417822</cx:pt>
          <cx:pt idx="3978">0.011419999999986885</cx:pt>
          <cx:pt idx="3979">0.012099999999975353</cx:pt>
          <cx:pt idx="3980">0.011349999999993088</cx:pt>
          <cx:pt idx="3981">0.011750000000006366</cx:pt>
          <cx:pt idx="3982">0.014720000000011169</cx:pt>
          <cx:pt idx="3983">0.0055399999999963256</cx:pt>
          <cx:pt idx="3984">0.016360000000020136</cx:pt>
          <cx:pt idx="3985">0.01358999999996513</cx:pt>
          <cx:pt idx="3986">0.013500000000021828</cx:pt>
          <cx:pt idx="3987">0.012279999999975644</cx:pt>
          <cx:pt idx="3988">0.010400000000004184</cx:pt>
          <cx:pt idx="3989">0.012580000000014024</cx:pt>
          <cx:pt idx="3990">0.013260000000002492</cx:pt>
          <cx:pt idx="3991">0.0091199999999957981</cx:pt>
          <cx:pt idx="3992">0.014690000000030068</cx:pt>
          <cx:pt idx="3993">0.0096299999999587271</cx:pt>
          <cx:pt idx="3994">0.0089100000000144064</cx:pt>
          <cx:pt idx="3995">0.013980000000003656</cx:pt>
          <cx:pt idx="3996">0.015080000000011751</cx:pt>
          <cx:pt idx="3997">0.0070000000000050022</cx:pt>
          <cx:pt idx="3998">0.015499999999974534</cx:pt>
          <cx:pt idx="3999">0.0097999999999842657</cx:pt>
          <cx:pt idx="4000">0.012340000000051532</cx:pt>
          <cx:pt idx="4001">0.015649999999993724</cx:pt>
          <cx:pt idx="4002">0.0082799999999565443</cx:pt>
          <cx:pt idx="4003">0.01824000000004844</cx:pt>
          <cx:pt idx="4004">0.0064699999999788815</cx:pt>
          <cx:pt idx="4005">0.017020000000002256</cx:pt>
          <cx:pt idx="4006">0.0097099999999841202</cx:pt>
          <cx:pt idx="4007">0.0082600000000070395</cx:pt>
          <cx:pt idx="4008">0.0161200000000008</cx:pt>
          <cx:pt idx="4009">0.011560000000031323</cx:pt>
          <cx:pt idx="4010">0.011509999999987031</cx:pt>
          <cx:pt idx="4011">0.01677999999998292</cx:pt>
          <cx:pt idx="4012">0.011169999999992797</cx:pt>
          <cx:pt idx="4013">0.012699999999995271</cx:pt>
          <cx:pt idx="4014">0.015350000000012187</cx:pt>
          <cx:pt idx="4015">0.011199999999973898</cx:pt>
          <cx:pt idx="4016">0.017380000000002838</cx:pt>
          <cx:pt idx="4017">0.0060799999999971988</cx:pt>
          <cx:pt idx="4018">0.017520000000047276</cx:pt>
          <cx:pt idx="4019">0.012009999999975207</cx:pt>
          <cx:pt idx="4020">0.0098300000000222099</cx:pt>
          <cx:pt idx="4021">0.012249999999994543</cx:pt>
          <cx:pt idx="4022">0.014869999999973516</cx:pt>
          <cx:pt idx="4023">0.0079900000000066029</cx:pt>
          <cx:pt idx="4024">0.015559999999993579</cx:pt>
          <cx:pt idx="4025">0.013320000000021537</cx:pt>
          <cx:pt idx="4026">0.014360000000010587</cx:pt>
          <cx:pt idx="4027">0.012249999999994543</cx:pt>
          <cx:pt idx="4028">0.013409999999964839</cx:pt>
          <cx:pt idx="4029">0.014790000000004966</cx:pt>
          <cx:pt idx="4030">0.015460000000018681</cx:pt>
          <cx:pt idx="4031">0.0099000000000160071</cx:pt>
          <cx:pt idx="4032">0.016030000000000655</cx:pt>
          <cx:pt idx="4033">0.010609999999985575</cx:pt>
          <cx:pt idx="4034">0.011149999999986449</cx:pt>
          <cx:pt idx="4035">0.017069999999989705</cx:pt>
          <cx:pt idx="4036">0.010550000000023374</cx:pt>
          <cx:pt idx="4037">0.012220000000013442</cx:pt>
          <cx:pt idx="4038">0.012759999999957472</cx:pt>
          <cx:pt idx="4039">0.010880000000042855</cx:pt>
          <cx:pt idx="4040">0.012569999999982429</cx:pt>
          <cx:pt idx="4041">0.015859999999975116</cx:pt>
          <cx:pt idx="4042">0.0061400000000162436</cx:pt>
          <cx:pt idx="4043">0.01850000000001728</cx:pt>
          <cx:pt idx="4044">0.0051300000000082946</cx:pt>
          <cx:pt idx="4045">0.019309999999961747</cx:pt>
          <cx:pt idx="4046">0.0097499999999968168</cx:pt>
          <cx:pt idx="4047">0.0095000000000027285</cx:pt>
          <cx:pt idx="4048">0.014580000000023574</cx:pt>
          <cx:pt idx="4049">0.0083099999999944885</cx:pt>
          <cx:pt idx="4050">0.012609999999995125</cx:pt>
          <cx:pt idx="4051">0.013410000000021682</cx:pt>
          <cx:pt idx="4052">0.010429999999985284</cx:pt>
          <cx:pt idx="4053">0.010159999999984848</cx:pt>
          <cx:pt idx="4054">0.015289999999993142</cx:pt>
          <cx:pt idx="4055">0.0091500000000337423</cx:pt>
          <cx:pt idx="4056">0.016660000000001673</cx:pt>
          <cx:pt idx="4057">0.010130000000003747</cx:pt>
          <cx:pt idx="4058">0.011779999999987467</cx:pt>
          <cx:pt idx="4059">0.016149999999981901</cx:pt>
          <cx:pt idx="4060">0.0072700000000054388</cx:pt>
          <cx:pt idx="4061">0.017139999999983502</cx:pt>
          <cx:pt idx="4062">0.011590000000012424</cx:pt>
          <cx:pt idx="4063">0.0099800000000414002</cx:pt>
          <cx:pt idx="4064">0.015949999999975262</cx:pt>
          <cx:pt idx="4065">0.012659999999982574</cx:pt>
          <cx:pt idx="4066">0.013920000000041455</cx:pt>
          <cx:pt idx="4067">0.012759999999957472</cx:pt>
          <cx:pt idx="4068">0.0091500000000337423</cx:pt>
          <cx:pt idx="4069">0.013879999999971915</cx:pt>
          <cx:pt idx="4070">0.014960000000030504</cx:pt>
          <cx:pt idx="4071">0.0075400000000058753</cx:pt>
          <cx:pt idx="4072">0.016459999999995034</cx:pt>
          <cx:pt idx="4073">0.008909999999957563</cx:pt>
          <cx:pt idx="4074">0.011740000000031614</cx:pt>
          <cx:pt idx="4075">0.015789999999981319</cx:pt>
          <cx:pt idx="4076">0.0096599999999966712</cx:pt>
          <cx:pt idx="4077">0.013890000000003511</cx:pt>
          <cx:pt idx="4078">0.01102000000003045</cx:pt>
          <cx:pt idx="4079">0.0097199999999588726</cx:pt>
          <cx:pt idx="4080">0.012730000000033215</cx:pt>
          <cx:pt idx="4081">0.015909999999962565</cx:pt>
          <cx:pt idx="4082">0.0063499999999976353</cx:pt>
          <cx:pt idx="4083">0.018390000000010787</cx:pt>
          <cx:pt idx="4084">0.004729999999995016</cx:pt>
          <cx:pt idx="4085">0.016720000000020718</cx:pt>
          <cx:pt idx="4086">0.010319999999978791</cx:pt>
          <cx:pt idx="4087">0.0075899999999933243</cx:pt>
          <cx:pt idx="4088">0.014400000000023283</cx:pt>
          <cx:pt idx="4089">0.0091199999999957981</cx:pt>
          <cx:pt idx="4090">0.013320000000021537</cx:pt>
          <cx:pt idx="4091">0.012279999999975644</cx:pt>
          <cx:pt idx="4092">0.012310000000013588</cx:pt>
          <cx:pt idx="4093">0.0094399999999836837</cx:pt>
          <cx:pt idx="4094">0.014190000000041891</cx:pt>
          <cx:pt idx="4095">0.007569999999986976</cx:pt>
          <cx:pt idx="4096">0.018030000000010205</cx:pt>
          <cx:pt idx="4097">0.010130000000003747</cx:pt>
          <cx:pt idx="4098">0.01120999999994865</cx:pt>
          <cx:pt idx="4099">0.0097400000000220643</cx:pt>
          <cx:pt idx="4100">0.010229999999978645</cx:pt>
          <cx:pt idx="4101">0.014000000000010004</cx:pt>
          <cx:pt idx="4102">0.01028999999999769</cx:pt>
          <cx:pt idx="4103">0.0075100000000247746</cx:pt>
          <cx:pt idx="4104">0.013530000000002929</cx:pt>
          <cx:pt idx="4105">0.0096199999999839747</cx:pt>
          <cx:pt idx="4106">0.013410000000021682</cx:pt>
          <cx:pt idx="4107">0.011030000000005202</cx:pt>
          <cx:pt idx="4108">0.010069999999984702</cx:pt>
          <cx:pt idx="4109">0.013890000000003511</cx:pt>
          <cx:pt idx="4110">0.013559999999984029</cx:pt>
          <cx:pt idx="4111">0.007209999999986394</cx:pt>
          <cx:pt idx="4112">0.016840000000001965</cx:pt>
          <cx:pt idx="4113">0.0092700000000149885</cx:pt>
          <cx:pt idx="4114">0.0097799999999779175</cx:pt>
          <cx:pt idx="4115">0.013500000000021828</cx:pt>
          <cx:pt idx="4116">0.010699999999985721</cx:pt>
          <cx:pt idx="4117">0.013759999999990669</cx:pt>
          <cx:pt idx="4118">0.0094500000000152795</cx:pt>
          <cx:pt idx="4119">0.0084100000000262298</cx:pt>
          <cx:pt idx="4120">0.015109999999992851</cx:pt>
          <cx:pt idx="4121">0.012839999999982865</cx:pt>
          <cx:pt idx="4122">0.0083099999999944885</cx:pt>
          <cx:pt idx="4123">0.018039999999984957</cx:pt>
          <cx:pt idx="4124">0.0040200000000254477</cx:pt>
          <cx:pt idx="4125">0.018419999999991887</cx:pt>
          <cx:pt idx="4126">0.0092599999999833926</cx:pt>
          <cx:pt idx="4127">0.0096300000000155705</cx:pt>
          <cx:pt idx="4128">0.013469999999983884</cx:pt>
          <cx:pt idx="4129">0.0089700000000334512</cx:pt>
          <cx:pt idx="4130">0.013320000000021537</cx:pt>
          <cx:pt idx="4131">0.010079999999959455</cx:pt>
          <cx:pt idx="4132">0.010249999999984993</cx:pt>
          <cx:pt idx="4133">0.0093900000000530781</cx:pt>
          <cx:pt idx="4134">0.012329999999963093</cx:pt>
          <cx:pt idx="4135">0.0081099999999878492</cx:pt>
          <cx:pt idx="4136">0.014340000000004238</cx:pt>
          <cx:pt idx="4137">0.0094400000000405271</cx:pt>
          <cx:pt idx="4138">0.0085899999999696774</cx:pt>
          <cx:pt idx="4139">0.013260000000002492</cx:pt>
          <cx:pt idx="4140">0.010490000000004329</cx:pt>
          <cx:pt idx="4141">0.011169999999992797</cx:pt>
          <cx:pt idx="4142">0.014189999999985048</cx:pt>
          <cx:pt idx="4143">0.0080200000000445471</cx:pt>
          <cx:pt idx="4144">0.013999999999953161</cx:pt>
          <cx:pt idx="4145">0.012100000000032196</cx:pt>
          <cx:pt idx="4146">0.01267000000001417</cx:pt>
          <cx:pt idx="4147">0.012429999999994834</cx:pt>
          <cx:pt idx="4148">0.0082199999999943429</cx:pt>
          <cx:pt idx="4149">0.013409999999964839</cx:pt>
          <cx:pt idx="4150">0.015410000000031232</cx:pt>
          <cx:pt idx="4151">0.0070099999999797546</cx:pt>
          <cx:pt idx="4152">0.018180000000029395</cx:pt>
          <cx:pt idx="4153">0.0054799999999772808</cx:pt>
          <cx:pt idx="4154">0.012870000000020809</cx:pt>
          <cx:pt idx="4155">0.013210000000015043</cx:pt>
          <cx:pt idx="4156">0.01158999999995558</cx:pt>
          <cx:pt idx="4157">0.010490000000004329</cx:pt>
          <cx:pt idx="4158">0.011230000000011842</cx:pt>
          <cx:pt idx="4159">0.010260000000016589</cx:pt>
          <cx:pt idx="4160">0.011739999999974771</cx:pt>
          <cx:pt idx="4161">0.01373999999998432</cx:pt>
          <cx:pt idx="4162">0.0060500000000160981</cx:pt>
          <cx:pt idx="4163">0.019190000000037344</cx:pt>
          <cx:pt idx="4164">0.0049499999999511601</cx:pt>
          <cx:pt idx="4165">0.016570000000001528</cx:pt>
          <cx:pt idx="4166">0.0084600000000136788</cx:pt>
          <cx:pt idx="4167">0.010249999999984993</cx:pt>
          <cx:pt idx="4168">0.014040000000022701</cx:pt>
          <cx:pt idx="4169">0.010310000000004038</cx:pt>
          <cx:pt idx="4170">0.012429999999994834</cx:pt>
          <cx:pt idx="4171">0.010010000000022501</cx:pt>
          <cx:pt idx="4172">0.012669999999957327</cx:pt>
          <cx:pt idx="4173">0.0090000000000145519</cx:pt>
          <cx:pt idx="4174">0.01505000000003065</cx:pt>
          <cx:pt idx="4175">0.0076599999999871216</cx:pt>
          <cx:pt idx="4176">0.017609999999990578</cx:pt>
          <cx:pt idx="4177">0.0071199999999862484</cx:pt>
          <cx:pt idx="4178">0.0097800000000347609</cx:pt>
          <cx:pt idx="4179">0.011889999999993961</cx:pt>
          <cx:pt idx="4180">0.01170999999999367</cx:pt>
          <cx:pt idx="4181">0.01028999999999769</cx:pt>
          <cx:pt idx="4182">0.012040000000013151</cx:pt>
          <cx:pt idx="4183">0.0072399999999674947</cx:pt>
          <cx:pt idx="4184">0.015760000000000218</cx:pt>
          <cx:pt idx="4185">0.0087599999999952161</cx:pt>
          <cx:pt idx="4186">0.012940000000014606</cx:pt>
          <cx:pt idx="4187">0.0087599999999952161</cx:pt>
          <cx:pt idx="4188">0.010339999999985139</cx:pt>
          <cx:pt idx="4189">0.011270000000024538</cx:pt>
          <cx:pt idx="4190">0.014360000000010587</cx:pt>
          <cx:pt idx="4191">0.0038499999999999091</cx:pt>
          <cx:pt idx="4192">0.015850000000000364</cx:pt>
          <cx:pt idx="4193">0.0057499999999777174</cx:pt>
          <cx:pt idx="4194">0.011030000000005202</cx:pt>
          <cx:pt idx="4195">0.012929999999983011</cx:pt>
          <cx:pt idx="4196">0.0063499999999976353</cx:pt>
          <cx:pt idx="4197">0.010910000000023956</cx:pt>
          <cx:pt idx="4198">0.0066800000000171167</cx:pt>
          <cx:pt idx="4199">0.012180000000000746</cx:pt>
          <cx:pt idx="4200">0.0091499999999768988</cx:pt>
          <cx:pt idx="4201">0.011950000000013006</cx:pt>
          <cx:pt idx="4202">0.0058199999999715146</cx:pt>
          <cx:pt idx="4203">0.013880000000028758</cx:pt>
          <cx:pt idx="4204">0.0066799999999602733</cx:pt>
          <cx:pt idx="4205">0.016000000000019554</cx:pt>
          <cx:pt idx="4206">0.0078700000000253567</cx:pt>
          <cx:pt idx="4207">0.0091199999999957981</cx:pt>
          <cx:pt idx="4208">0.012819999999976517</cx:pt>
          <cx:pt idx="4209">0.010010000000022501</cx:pt>
          <cx:pt idx="4210">0.015229999999974098</cx:pt>
          <cx:pt idx="4211">0.010070000000041546</cx:pt>
          <cx:pt idx="4212">0.012759999999957472</cx:pt>
          <cx:pt idx="4213">0.0086400000000139698</cx:pt>
          <cx:pt idx="4214">0.013230000000021391</cx:pt>
          <cx:pt idx="4215">0.010400000000004184</cx:pt>
          <cx:pt idx="4216">0.015649999999993724</cx:pt>
          <cx:pt idx="4217">0.0067300000000045657</cx:pt>
          <cx:pt idx="4218">0.010319999999978791</cx:pt>
          <cx:pt idx="4219">0.014990000000011605</cx:pt>
          <cx:pt idx="4220">0.0095000000000027285</cx:pt>
          <cx:pt idx="4221">0.013059999999995853</cx:pt>
          <cx:pt idx="4222">0.011500000000012278</cx:pt>
          <cx:pt idx="4223">0.0067999999999983629</cx:pt>
          <cx:pt idx="4224">0.016300000000001091</cx:pt>
          <cx:pt idx="4225">0.0088199999999574175</cx:pt>
          <cx:pt idx="4226">0.01183000000003176</cx:pt>
          <cx:pt idx="4227">0.0096300000000155705</cx:pt>
          <cx:pt idx="4228">0.0069699999999670581</cx:pt>
          <cx:pt idx="4229">0.013829999999984466</cx:pt>
          <cx:pt idx="4230">0.012460000000032778</cx:pt>
          <cx:pt idx="4231">0.006429999999966185</cx:pt>
          <cx:pt idx="4232">0.016810000000020864</cx:pt>
          <cx:pt idx="4233">0.0072999999999865395</cx:pt>
          <cx:pt idx="4234">0.010789999999985866</cx:pt>
          <cx:pt idx="4235">0.014430000000004384</cx:pt>
          <cx:pt idx="4236">0.010930000000030304</cx:pt>
          <cx:pt idx="4237">0.011419999999986885</cx:pt>
          <cx:pt idx="4238">0.0097400000000220643</cx:pt>
          <cx:pt idx="4239">0.012639999999976226</cx:pt>
          <cx:pt idx="4240">0.010580000000004475</cx:pt>
          <cx:pt idx="4241">0.013530000000002929</cx:pt>
          <cx:pt idx="4242">0.006379999999978736</cx:pt>
          <cx:pt idx="4243">0.015320000000031087</cx:pt>
          <cx:pt idx="4244">0.0077099999999745705</cx:pt>
          <cx:pt idx="4245">0.016160000000013497</cx:pt>
          <cx:pt idx="4246">0.010609999999985575</cx:pt>
          <cx:pt idx="4247">0.0097400000000220643</cx:pt>
          <cx:pt idx="4248">0.013829999999984466</cx:pt>
          <cx:pt idx="4249">0.01064000000002352</cx:pt>
          <cx:pt idx="4250">0.012369999999975789</cx:pt>
          <cx:pt idx="4251">0.011680000000012569</cx:pt>
          <cx:pt idx="4252">0.011000000000024102</cx:pt>
          <cx:pt idx="4253">0.0082499999999754436</cx:pt>
          <cx:pt idx="4254">0.015949999999975262</cx:pt>
          <cx:pt idx="4255">0.0077500000000441105</cx:pt>
          <cx:pt idx="4256">0.017789999999990869</cx:pt>
          <cx:pt idx="4257">0.0035100000000056752</cx:pt>
          <cx:pt idx="4258">0.013980000000003656</cx:pt>
          <cx:pt idx="4259">0.011979999999994106</cx:pt>
          <cx:pt idx="4260">0.012369999999975789</cx:pt>
          <cx:pt idx="4261">0.0098100000000158616</cx:pt>
          <cx:pt idx="4262">0.014749999999992269</cx:pt>
          <cx:pt idx="4263">0.006700000000023465</cx:pt>
          <cx:pt idx="4264">0.016039999999975407</cx:pt>
          <cx:pt idx="4265">0.0090900000000146974</cx:pt>
          <cx:pt idx="4266">0.010249999999984993</cx:pt>
          <cx:pt idx="4267">0.012630000000001473</cx:pt>
          <cx:pt idx="4268">0.009360000000015134</cx:pt>
          <cx:pt idx="4269">0.011950000000013006</cx:pt>
          <cx:pt idx="4270">0.013469999999983884</cx:pt>
          <cx:pt idx="4271">0.0061400000000162436</cx:pt>
          <cx:pt idx="4272">0.018269999999972697</cx:pt>
          <cx:pt idx="4273">0.0047700000000077125</cx:pt>
          <cx:pt idx="4274">0.012699999999995271</cx:pt>
          <cx:pt idx="4275">0.010929999999973461</cx:pt>
          <cx:pt idx="4276">0.011240000000043437</cx:pt>
          <cx:pt idx="4277">0.0086999999999761712</cx:pt>
          <cx:pt idx="4278">0.013770000000022264</cx:pt>
          <cx:pt idx="4279">0.0085199999999758802</cx:pt>
          <cx:pt idx="4280">0.011570000000006075</cx:pt>
          <cx:pt idx="4281">0.012009999999975207</cx:pt>
          <cx:pt idx="4282">0.006880000000023756</cx:pt>
          <cx:pt idx="4283">0.01477999999997337</cx:pt>
          <cx:pt idx="4284">0.0097200000000157161</cx:pt>
          <cx:pt idx="4285">0.01424000000002934</cx:pt>
          <cx:pt idx="4286">0.0099599999999782085</cx:pt>
          <cx:pt idx="4287">0.010789999999985866</cx:pt>
          <cx:pt idx="4288">0.012040000000013151</cx:pt>
          <cx:pt idx="4289">0.011290000000030886</cx:pt>
          <cx:pt idx="4290">0.0099299999999971078</cx:pt>
          <cx:pt idx="4291">0.012630000000001473</cx:pt>
          <cx:pt idx="4292">0.011119999999948504</cx:pt>
          <cx:pt idx="4293">0.0054500000000530235</cx:pt>
          <cx:pt idx="4294">0.016629999999963729</cx:pt>
          <cx:pt idx="4295">0.0076300000000060209</cx:pt>
          <cx:pt idx="4296">0.014630000000011023</cx:pt>
          <cx:pt idx="4297">0.0025999999999726242</cx:pt>
          <cx:pt idx="4298">0.014690000000030068</cx:pt>
          <cx:pt idx="4299">0.0097999999999842657</cx:pt>
          <cx:pt idx="4300">0.010469999999997981</cx:pt>
          <cx:pt idx="4301">0.0098300000000222099</cx:pt>
          <cx:pt idx="4302">0.013049999999964257</cx:pt>
          <cx:pt idx="4303">0.0032500000000368345</cx:pt>
          <cx:pt idx="4304">0.014340000000004238</cx:pt>
          <cx:pt idx="4305">0.0087599999999952161</cx:pt>
          <cx:pt idx="4306">0.010009999999965657</cx:pt>
          <cx:pt idx="4307">0.010370000000023083</cx:pt>
          <cx:pt idx="4308">0.0066499999999791726</cx:pt>
          <cx:pt idx="4309">0.010820000000023811</cx:pt>
          <cx:pt idx="4310">0.012249999999994543</cx:pt>
          <cx:pt idx="4311">0.0057199999999966167</cx:pt>
          <cx:pt idx="4312">0.01715999999998985</cx:pt>
          <cx:pt idx="4313">0.003160000000036689</cx:pt>
          <cx:pt idx="4314">0.011539999999968131</cx:pt>
          <cx:pt idx="4315">0.012420000000020082</cx:pt>
          <cx:pt idx="4316">0.012189999999975498</cx:pt>
          <cx:pt idx="4317">0.0049500000000080036</cx:pt>
          <cx:pt idx="4318">0.0130500000000211</cx:pt>
          <cx:pt idx="4319">0.0067999999999983629</cx:pt>
          <cx:pt idx="4320">0.012009999999975207</cx:pt>
          <cx:pt idx="4321">0.010609999999985575</cx:pt>
          <cx:pt idx="4322">0.0053300000000149339</cx:pt>
          <cx:pt idx="4323">0.01467000000002372</cx:pt>
          <cx:pt idx="4324">0.0067300000000045657</cx:pt>
          <cx:pt idx="4325">0.014219999999966149</cx:pt>
          <cx:pt idx="4326">0.0078100000000063119</cx:pt>
          <cx:pt idx="4327">0.008070000000031996</cx:pt>
          <cx:pt idx="4328">0.012909999999976662</cx:pt>
          <cx:pt idx="4329">0.0087599999999952161</cx:pt>
          <cx:pt idx="4330">0.0080500000000256478</cx:pt>
          <cx:pt idx="4331">0.013019999999983156</cx:pt>
          <cx:pt idx="4332">0.0063200000000165346</cx:pt>
          <cx:pt idx="4333">0.0089399999999955071</cx:pt>
          <cx:pt idx="4334">0.012129999999956453</cx:pt>
          <cx:pt idx="4335">0.0070900000000051477</cx:pt>
          <cx:pt idx="4336">0.01079000000004271</cx:pt>
          <cx:pt idx="4337">0.0068499999999858119</cx:pt>
          <cx:pt idx="4338">0.010909999999967113</cx:pt>
          <cx:pt idx="4339">0.010130000000003747</cx:pt>
          <cx:pt idx="4340">0.010140000000035343</cx:pt>
          <cx:pt idx="4341">0.0054200000000150794</cx:pt>
          <cx:pt idx="4342">0.015999999999962711</cx:pt>
          <cx:pt idx="4343">0.001289999999983138</cx:pt>
          <cx:pt idx="4344">0.01409000000001015</cx:pt>
          <cx:pt idx="4345">0.0082000000000448381</cx:pt>
          <cx:pt idx="4346">0.007389999999986685</cx:pt>
          <cx:pt idx="4347">0.010189999999965949</cx:pt>
          <cx:pt idx="4348">0.0091199999999957981</cx:pt>
          <cx:pt idx="4349">0.0082600000000070395</cx:pt>
          <cx:pt idx="4350">0.010780000000011114</cx:pt>
          <cx:pt idx="4351">0.0048899999999889587</cx:pt>
          <cx:pt idx="4352">0.0079900000000066029</cx:pt>
          <cx:pt idx="4353">0.010460000000023228</cx:pt>
          <cx:pt idx="4354">0.0058099999999967622</cx:pt>
          <cx:pt idx="4355">0.01589000000001306</cx:pt>
          <cx:pt idx="4356">0.00070999999996956831</cx:pt>
          <cx:pt idx="4357">0.011619999999993524</cx:pt>
          <cx:pt idx="4358">0.0080500000000256478</cx:pt>
          <cx:pt idx="4359">0.0071499999999673491</cx:pt>
          <cx:pt idx="4360">0.0096000000000344698</cx:pt>
          <cx:pt idx="4361">0.010009999999965657</cx:pt>
          <cx:pt idx="4362">0.0025700000000483669</cx:pt>
          <cx:pt idx="4363">0.013679999999965275</cx:pt>
          <cx:pt idx="4364">0.0074799999999868305</cx:pt>
          <cx:pt idx="4365">0.0091700000000400905</cx:pt>
          <cx:pt idx="4366">0.0074899999999615829</cx:pt>
          <cx:pt idx="4367">0.0077699999999936153</cx:pt>
          <cx:pt idx="4368">0.0090000000000145519</cx:pt>
          <cx:pt idx="4369">0.0090000000000145519</cx:pt>
          <cx:pt idx="4370">0.0074000000000182808</cx:pt>
          <cx:pt idx="4371">0.011469999999974334</cx:pt>
          <cx:pt idx="4372">0.005690000000015516</cx:pt>
          <cx:pt idx="4373">0.0084099999999693864</cx:pt>
          <cx:pt idx="4374">0.010220000000003893</cx:pt>
          <cx:pt idx="4375">0.010160000000041691</cx:pt>
          <cx:pt idx="4376">0.0036099999999805732</cx:pt>
          <cx:pt idx="4377">0.013049999999964257</cx:pt>
          <cx:pt idx="4378">0.0052500000000463842</cx:pt>
          <cx:pt idx="4379">0.010459999999966385</cx:pt>
          <cx:pt idx="4380">0.0087300000000141154</cx:pt>
          <cx:pt idx="4381">0.0068499999999858119</cx:pt>
          <cx:pt idx="4382">0.010910000000023956</cx:pt>
          <cx:pt idx="4383">0.0064699999999788815</cx:pt>
          <cx:pt idx="4384">0.010820000000023811</cx:pt>
          <cx:pt idx="4385">0.0090000000000145519</cx:pt>
          <cx:pt idx="4386">0.004409999999950287</cx:pt>
          <cx:pt idx="4387">0.011740000000031614</cx:pt>
          <cx:pt idx="4388">0.0088499999999953616</cx:pt>
          <cx:pt idx="4389">0.0056599999999775719</cx:pt>
          <cx:pt idx="4390">0.010970000000043001</cx:pt>
          <cx:pt idx="4391">0.0065599999999790271</cx:pt>
          <cx:pt idx="4392">0.005690000000015516</cx:pt>
          <cx:pt idx="4393">0.011739999999974771</cx:pt>
          <cx:pt idx="4394">0.0069399999999859574</cx:pt>
          <cx:pt idx="4395">0.014130000000022847</cx:pt>
          <cx:pt idx="4396">0</cx:pt>
          <cx:pt idx="4397">0.01254999999997608</cx:pt>
          <cx:pt idx="4398">0.0059600000000159525</cx:pt>
          <cx:pt idx="4399">0.010249999999984993</cx:pt>
          <cx:pt idx="4400">0.005690000000015516</cx:pt>
          <cx:pt idx="4401">0.01067000000000462</cx:pt>
          <cx:pt idx="4402">0.0025600000000167711</cx:pt>
          <cx:pt idx="4403">0.011869999999987613</cx:pt>
          <cx:pt idx="4404">0.008399999999994634</cx:pt>
          <cx:pt idx="4405">0.0055399999999963256</cx:pt>
          <cx:pt idx="4406">0.0093899999999962347</cx:pt>
          <cx:pt idx="4407">0.0039100000000189539</cx:pt>
          <cx:pt idx="4408">0.0099799999999845568</cx:pt>
          <cx:pt idx="4409">0.0086100000000328691</cx:pt>
          <cx:pt idx="4410">0.0081699999999500506</cx:pt>
          <cx:pt idx="4411">0.0073600000000055843</cx:pt>
          <cx:pt idx="4412">0.0062900000000354339</cx:pt>
          <cx:pt idx="4413">0.0081299999999941974</cx:pt>
          <cx:pt idx="4414">0.010339999999985139</cx:pt>
          <cx:pt idx="4415">0.0042700000000195359</cx:pt>
          <cx:pt idx="4416">0.009089999999957854</cx:pt>
          <cx:pt idx="4417">0.0064900000000420732</cx:pt>
          <cx:pt idx="4418">0.0086499999999887223</cx:pt>
          <cx:pt idx="4419">0.0054499999999961801</cx:pt>
          <cx:pt idx="4420">0.012580000000014024</cx:pt>
          <cx:pt idx="4421">0.0019599999999968531</cx:pt>
          <cx:pt idx="4422">0.011120000000005348</cx:pt>
          <cx:pt idx="4423">0.0065599999999790271</cx:pt>
          <cx:pt idx="4424">0.0076200000000312684</cx:pt>
          <cx:pt idx="4425">0.0073099999999612919</cx:pt>
          <cx:pt idx="4426">0.0061100000000351429</cx:pt>
          <cx:pt idx="4427">0.0058399999999778629</cx:pt>
          <cx:pt idx="4428">0.010130000000003747</cx:pt>
          <cx:pt idx="4429">0.0025899999999978718</cx:pt>
          <cx:pt idx="4430">0.0087300000000141154</cx:pt>
          <cx:pt idx="4431">0.0059099999999716601</cx:pt>
          <cx:pt idx="4432">0.0036600000000248656</cx:pt>
          <cx:pt idx="4433">0.011950000000013006</cx:pt>
          <cx:pt idx="4434">0.0037899999999808642</cx:pt>
          <cx:pt idx="4435">0.0050299999999765532</cx:pt>
          <cx:pt idx="4436">0.0088499999999953616</cx:pt>
          <cx:pt idx="4437">0.0067700000000172622</cx:pt>
          <cx:pt idx="4438">0.0090900000000146974</cx:pt>
          <cx:pt idx="4439">0.0058399999999778629</cx:pt>
          <cx:pt idx="4440">0.0069700000000239015</cx:pt>
          <cx:pt idx="4441">0.008859999999970114</cx:pt>
          <cx:pt idx="4442">0.0079200000000128057</cx:pt>
          <cx:pt idx="4443">0.0074200000000246291</cx:pt>
          <cx:pt idx="4444">0.0079000000000064574</cx:pt>
          <cx:pt idx="4445">0.0058399999999778629</cx:pt>
          <cx:pt idx="4446">0.0071300000000178443</cx:pt>
          <cx:pt idx="4447">0.010719999999992069</cx:pt>
          <cx:pt idx="4448">0.0045599999999694774</cx:pt>
          <cx:pt idx="4449">0.014400000000023283</cx:pt>
          <cx:pt idx="4450">0.0017899999999713145</cx:pt>
          <cx:pt idx="4451">0.0092400000000338878</cx:pt>
          <cx:pt idx="4452">0.0089100000000144064</cx:pt>
          <cx:pt idx="4453">0.0076599999999871216</cx:pt>
          <cx:pt idx="4454">0.0096199999999839747</cx:pt>
          <cx:pt idx="4455">0.0053700000000276304</cx:pt>
          <cx:pt idx="4456">0.0078899999999748616</cx:pt>
          <cx:pt idx="4457">0.0074500000000057298</cx:pt>
          <cx:pt idx="4458">0.0099299999999971078</cx:pt>
          <cx:pt idx="4459">0.0045299999999883767</cx:pt>
          <cx:pt idx="4460">0.011320000000011987</cx:pt>
          <cx:pt idx="4461">0.0022399999999720421</cx:pt>
          <cx:pt idx="4462">0.0098900000000412547</cx:pt>
          <cx:pt idx="4463">0.0083799999999882857</cx:pt>
          <cx:pt idx="4464">0.0058999999999969077</cx:pt>
          <cx:pt idx="4465">0.011230000000011842</cx:pt>
          <cx:pt idx="4466">0.006379999999978736</cx:pt>
          <cx:pt idx="4467">0.010910000000023956</cx:pt>
          <cx:pt idx="4468">0.0079299999999875581</cx:pt>
          <cx:pt idx="4469">0.0092700000000149885</cx:pt>
          <cx:pt idx="4470">0.005089999999995598</cx:pt>
          <cx:pt idx="4471">0.010729999999966822</cx:pt>
          <cx:pt idx="4472">0.0058400000000347063</cx:pt>
          <cx:pt idx="4473">0.012219999999956599</cx:pt>
          <cx:pt idx="4474">0.0032800000000179352</cx:pt>
          <cx:pt idx="4475">0.0076900000000250657</cx:pt>
          <cx:pt idx="4476">0.0074799999999868305</cx:pt>
          <cx:pt idx="4477">0.0078399999999874126</cx:pt>
          <cx:pt idx="4478">0.0071199999999862484</cx:pt>
          <cx:pt idx="4479">0.010490000000004329</cx:pt>
          <cx:pt idx="4480">0.0031900000000177897</cx:pt>
          <cx:pt idx="4481">0.010310000000004038</cx:pt>
          <cx:pt idx="4482">0.0068499999999858119</cx:pt>
          <cx:pt idx="4483">0.01044000000001688</cx:pt>
          <cx:pt idx="4484">0.0041099999999687498</cx:pt>
          <cx:pt idx="4485">0.0081900000000132422</cx:pt>
          <cx:pt idx="4486">0.0055199999999899774</cx:pt>
          <cx:pt idx="4487">0.011080000000049495</cx:pt>
          <cx:pt idx="4488">0.0013399999999705869</cx:pt>
          <cx:pt idx="4489">0.014070000000003802</cx:pt>
          <cx:pt idx="4490">0.0023299999999721877</cx:pt>
          <cx:pt idx="4491">0.006880000000023756</cx:pt>
          <cx:pt idx="4492">0.010069999999984702</cx:pt>
          <cx:pt idx="4493">0.0070699999999987995</cx:pt>
          <cx:pt idx="4494">0.0064000000000419277</cx:pt>
          <cx:pt idx="4495">0.0062599999999974898</cx:pt>
          <cx:pt idx="4496">0.0089999999999577085</cx:pt>
          <cx:pt idx="4497">0.0071300000000178443</cx:pt>
          <cx:pt idx="4498">0.0089100000000144064</cx:pt>
          <cx:pt idx="4499">0.0032699999999863394</cx:pt>
          <cx:pt idx="4500">0.011570000000006075</cx:pt>
          <cx:pt idx="4501">0.0052099999999768443</cx:pt>
          <cx:pt idx="4502">0.013590000000021973</cx:pt>
          <cx:pt idx="4503">0.0032199999999988904</cx:pt>
          <cx:pt idx="4504">0.0060799999999971988</cx:pt>
          <cx:pt idx="4505">0.010339999999985139</cx:pt>
          <cx:pt idx="4506">0.0048300000000267573</cx:pt>
          <cx:pt idx="4507">0.0095999999999776264</cx:pt>
          <cx:pt idx="4508">0.0069100000000048567</cx:pt>
          <cx:pt idx="4509">0.010100000000022646</cx:pt>
          <cx:pt idx="4510">0.0016699999999900683</cx:pt>
          <cx:pt idx="4511">0.010729999999966822</cx:pt>
          <cx:pt idx="4512">0.0051300000000082946</cx:pt>
          <cx:pt idx="4513">0.013980000000003656</cx:pt>
          <cx:pt idx="4514">0.00089000000002670276</cx:pt>
          <cx:pt idx="4515">0.0068499999999858119</cx:pt>
          <cx:pt idx="4516">0.0079600000000255022</cx:pt>
          <cx:pt idx="4517">0.0086399999999571264</cx:pt>
          <cx:pt idx="4518">0.0066199999999980719</cx:pt>
          <cx:pt idx="4519">0.0090299999999956526</cx:pt>
          <cx:pt idx="4520">0.0025000000000545697</cx:pt>
          <cx:pt idx="4521">0.011389999999948941</cx:pt>
          <cx:pt idx="4522">0.0067300000000045657</cx:pt>
          <cx:pt idx="4523">0.0073900000000435284</cx:pt>
          <cx:pt idx="4524">0.0050399999999513057</cx:pt>
          <cx:pt idx="4525">0.0037300000000186628</cx:pt>
          <cx:pt idx="4526">0.0072700000000054388</cx:pt>
          <cx:pt idx="4527">0.011919999999975062</cx:pt>
          <cx:pt idx="4528">0.00068000000004531103</cx:pt>
          <cx:pt idx="4529">0.011899999999968713</cx:pt>
          <cx:pt idx="4530">0.0011600000000271393</cx:pt>
          <cx:pt idx="4531">0.0075999999999680767</cx:pt>
          <cx:pt idx="4532">0.0090600000000335967</cx:pt>
          <cx:pt idx="4533">0.0070299999999861029</cx:pt>
          <cx:pt idx="4534">0.0032199999999988904</cx:pt>
          <cx:pt idx="4535">0.0082800000000133878</cx:pt>
          <cx:pt idx="4536">0.0023600000000101318</cx:pt>
          <cx:pt idx="4537">0.012659999999982574</cx:pt>
          <cx:pt idx="4538">0.0066800000000171167</cx:pt>
          <cx:pt idx="4539">0.0012499999999704414</cx:pt>
          <cx:pt idx="4540">0.0095999999999776264</cx:pt>
          <cx:pt idx="4541">0.0031299999999987449</cx:pt>
          <cx:pt idx="4542">0.011800000000050659</cx:pt>
          <cx:pt idx="4543">0.0056899999999586726</cx:pt>
          <cx:pt idx="4544">0.0069500000000175532</cx:pt>
          <cx:pt idx="4545">0.0078300000000126602</cx:pt>
          <cx:pt idx="4546">0.0076899999999682223</cx:pt>
          <cx:pt idx="4547">0.010019999999997253</cx:pt>
          <cx:pt idx="4548">0.010370000000023083</cx:pt>
          <cx:pt idx="4549">0.0043499999999880856</cx:pt>
          <cx:pt idx="4550">0.0048899999999889587</cx:pt>
          <cx:pt idx="4551">0.011110000000030595</cx:pt>
          <cx:pt idx="4552">0.0061400000000162436</cx:pt>
          <cx:pt idx="4553">0.014659999999992124</cx:pt>
          <cx:pt idx="4554">0.00027000000000043656</cx:pt>
          <cx:pt idx="4555">0.0095399999999585816</cx:pt>
          <cx:pt idx="4556">0.0082800000000133878</cx:pt>
          <cx:pt idx="4557">0.0072200000000179898</cx:pt>
          <cx:pt idx="4558">0.0076599999999871216</cx:pt>
          <cx:pt idx="4559">0.0097999999999842657</cx:pt>
          <cx:pt idx="4560">0.0024099999999975807</cx:pt>
          <cx:pt idx="4561">0.012130000000013297</cx:pt>
          <cx:pt idx="4562">0.0061400000000162436</cx:pt>
          <cx:pt idx="4563">0.0092999999999960892</cx:pt>
          <cx:pt idx="4564">0.0078700000000253567</cx:pt>
          <cx:pt idx="4565">0.0040799999999876491</cx:pt>
          <cx:pt idx="4566">0.0088799999999764623</cx:pt>
          <cx:pt idx="4567">0.010140000000035343</cx:pt>
          <cx:pt idx="4568">0.0039899999999875035</cx:pt>
          <cx:pt idx="4569">0.010940000000005057</cx:pt>
          <cx:pt idx="4570">0.00020999999998139174</cx:pt>
          <cx:pt idx="4571">0.0090900000000146974</cx:pt>
          <cx:pt idx="4572">0.008399999999994634</cx:pt>
          <cx:pt idx="4573">0.0076899999999682223</cx:pt>
          <cx:pt idx="4574">0.0038400000000251566</cx:pt>
          <cx:pt idx="4575">0.0083799999999882857</cx:pt>
          <cx:pt idx="4576">0.0026799999999980173</cx:pt>
          <cx:pt idx="4577">0.011799999999993815</cx:pt>
          <cx:pt idx="4578">0.0052200000000084401</cx:pt>
          <cx:pt idx="4579">0.0042000000000257387</cx:pt>
          <cx:pt idx="4580">0.0075400000000058753</cx:pt>
          <cx:pt idx="4581">0.0053299999999580905</cx:pt>
          <cx:pt idx="4582">0.0085000000000263753</cx:pt>
          <cx:pt idx="4583">0.0069699999999670581</cx:pt>
          <cx:pt idx="4584">0.0025600000000167711</cx:pt>
          <cx:pt idx="4585">0.0089199999999891588</cx:pt>
          <cx:pt idx="4586">0.0042300000000068394</cx:pt>
          <cx:pt idx="4587">0.0063499999999976353</cx:pt>
          <cx:pt idx="4588">0.011140000000011696</cx:pt>
          <cx:pt idx="4589">0</cx:pt>
          <cx:pt idx="4590">0.0060799999999971988</cx:pt>
          <cx:pt idx="4591">0.0058399999999778629</cx:pt>
          <cx:pt idx="4592">0.0073000000000433829</cx:pt>
          <cx:pt idx="4593">0.007569999999986976</cx:pt>
          <cx:pt idx="4594">0.00038999999998168278</cx:pt>
          <cx:pt idx="4595">0.0064399999999977808</cx:pt>
          <cx:pt idx="4596">0.0054499999999961801</cx:pt>
          <cx:pt idx="4597">0.0067999999999983629</cx:pt>
          <cx:pt idx="4598">0.0037200000000439104</cx:pt>
          <cx:pt idx="4599">0.0085299999999506326</cx:pt>
          <cx:pt idx="4600">0</cx:pt>
          <cx:pt idx="4601">0.009410000000002583</cx:pt>
          <cx:pt idx="4602">0.0070400000000176988</cx:pt>
          <cx:pt idx="4603">0.0078100000000063119</cx:pt>
          <cx:pt idx="4604">0.0080399999999940519</cx:pt>
          <cx:pt idx="4605">0.0053100000000085856</cx:pt>
          <cx:pt idx="4606">0.0088200000000142609</cx:pt>
          <cx:pt idx="4607">0.0088499999999953616</cx:pt>
          <cx:pt idx="4608">0.0084299999999757347</cx:pt>
          <cx:pt idx="4609">0.0067700000000172622</cx:pt>
          <cx:pt idx="4610">0.0052699999999958891</cx:pt>
          <cx:pt idx="4611">0.0076900000000250657</cx:pt>
          <cx:pt idx="4612">0.013289999999983593</cx:pt>
          <cx:pt idx="4613">0.0029000000000110049</cx:pt>
          <cx:pt idx="4614">0.0060699999999656029</cx:pt>
          <cx:pt idx="4615">0.0091500000000337423</cx:pt>
          <cx:pt idx="4616">0.004860000000007858</cx:pt>
          <cx:pt idx="4617">0.010159999999984848</cx:pt>
          <cx:pt idx="4618">0.0063200000000165346</cx:pt>
          <cx:pt idx="4619">0.0039099999999621105</cx:pt>
          <cx:pt idx="4620">0.0074500000000057298</cx:pt>
          <cx:pt idx="4621">0.0063200000000165346</cx:pt>
          <cx:pt idx="4622">0.0083399999999755892</cx:pt>
          <cx:pt idx="4623">0.0081999999999879947</cx:pt>
          <cx:pt idx="4624">0.0022299999999972897</cx:pt>
          <cx:pt idx="4625">0.0071800000000052933</cx:pt>
          <cx:pt idx="4626">0.0075100000000247746</cx:pt>
          <cx:pt idx="4627">0.0058099999999967622</cx:pt>
          <cx:pt idx="4628">0.0092099999999959437</cx:pt>
          <cx:pt idx="4629">0.0041499999999814463</cx:pt>
          <cx:pt idx="4630">0.0032700000000431828</cx:pt>
          <cx:pt idx="4631">0.0093599999999582906</cx:pt>
          <cx:pt idx="4632">0.0051000000000271939</cx:pt>
          <cx:pt idx="4633">0.0081599999999752981</cx:pt>
          <cx:pt idx="4634">0</cx:pt>
          <cx:pt idx="4635">0.0078100000000063119</cx:pt>
          <cx:pt idx="4636">0.0063800000000355794</cx:pt>
          <cx:pt idx="4637">0.0067399999999793181</cx:pt>
          <cx:pt idx="4638">0.0048499999999762622</cx:pt>
          <cx:pt idx="4639">0.0080200000000445471</cx:pt>
          <cx:pt idx="4640">0.00011999999998124622</cx:pt>
          <cx:pt idx="4641">0.0098300000000222099</cx:pt>
          <cx:pt idx="4642">0.0062299999999595457</cx:pt>
          <cx:pt idx="4643">0.0051300000000082946</cx:pt>
          <cx:pt idx="4644">0.0066400000000044201</cx:pt>
          <cx:pt idx="4645">0.0043299999999817373</cx:pt>
          <cx:pt idx="4646">0.0072400000000243381</cx:pt>
          <cx:pt idx="4647">0.0082199999999943429</cx:pt>
          <cx:pt idx="4648">0.0040300000000002001</cx:pt>
          <cx:pt idx="4649">0.0058399999999778629</cx:pt>
          <cx:pt idx="4650">0.0030700000000365435</cx:pt>
          <cx:pt idx="4651">0.0053599999999960346</cx:pt>
          <cx:pt idx="4652">0.0084699999999884312</cx:pt>
          <cx:pt idx="4653">0.0026500000000169166</cx:pt>
          <cx:pt idx="4654">0.0053899999999771353</cx:pt>
          <cx:pt idx="4655">0.0072700000000054388</cx:pt>
          <cx:pt idx="4656">0.0037599999999997635</cx:pt>
          <cx:pt idx="4657">0.0083099999999944885</cx:pt>
          <cx:pt idx="4658">0.0066800000000171167</cx:pt>
          <cx:pt idx="4659">0.0011000000000080945</cx:pt>
          <cx:pt idx="4660">0.0070699999999987995</cx:pt>
          <cx:pt idx="4661">0.0053899999999771353</cx:pt>
          <cx:pt idx="4662">0.0081099999999878492</cx:pt>
          <cx:pt idx="4663">0.0057800000000156615</cx:pt>
          <cx:pt idx="4664">0.0035399999999867759</cx:pt>
          <cx:pt idx="4665">0.0055500000000279215</cx:pt>
          <cx:pt idx="4666">0.0056000000000153705</cx:pt>
          <cx:pt idx="4667">0.0057499999999777174</cx:pt>
          <cx:pt idx="4668">0.0066499999999791726</cx:pt>
          <cx:pt idx="4669">0.0035200000000372711</cx:pt>
          <cx:pt idx="4670">0.0037800000000061118</cx:pt>
          <cx:pt idx="4671">0.0078099999999494685</cx:pt>
          <cx:pt idx="4672">0.003990000000044347</cx:pt>
          <cx:pt idx="4673">0.0097499999999968168</cx:pt>
          <cx:pt idx="4674">0</cx:pt>
          <cx:pt idx="4675">0.0060499999999592546</cx:pt>
          <cx:pt idx="4676">0.0065800000000422187</cx:pt>
          <cx:pt idx="4677">0.0058399999999778629</cx:pt>
          <cx:pt idx="4678">0.0035799999999994725</cx:pt>
          <cx:pt idx="4679">0.0084899999999947795</cx:pt>
          <cx:pt idx="4680">0</cx:pt>
          <cx:pt idx="4681">0.0086200000000076216</cx:pt>
          <cx:pt idx="4682">0.0035100000000056752</cx:pt>
          <cx:pt idx="4683">0.0033999999999991815</cx:pt>
          <cx:pt idx="4684">0.0063499999999976353</cx:pt>
          <cx:pt idx="4685">0.0024999999999977263</cx:pt>
          <cx:pt idx="4686">0.0058099999999967622</cx:pt>
          <cx:pt idx="4687">0.0092999999999960892</cx:pt>
          <cx:pt idx="4688">0.0013400000000274304</cx:pt>
          <cx:pt idx="4689">0.0050699999999892498</cx:pt>
          <cx:pt idx="4690">0.0041999999999688953</cx:pt>
          <cx:pt idx="4691">0.0014900000000466207</cx:pt>
          <cx:pt idx="4692">0.012849999999957618</cx:pt>
          <cx:pt idx="4693">0.00018000000000029104</cx:pt>
          <cx:pt idx="4694">0.003210000000024138</cx:pt>
          <cx:pt idx="4695">0.0064100000000166801</cx:pt>
          <cx:pt idx="4696">0.0013099999999894862</cx:pt>
          <cx:pt idx="4697">0.0082899999999881402</cx:pt>
          <cx:pt idx="4698">0.0038099999999872125</cx:pt>
          <cx:pt idx="4699">0.00066000000003896275</cx:pt>
          <cx:pt idx="4700">0.0072399999999674947</cx:pt>
          <cx:pt idx="4701">0.0035500000000183718</cx:pt>
          <cx:pt idx="4702">0.0073299999999676402</cx:pt>
          <cx:pt idx="4703">0.0027699999999981628</cx:pt>
          <cx:pt idx="4704">0.0027699999999981628</cx:pt>
          <cx:pt idx="4705">0.0045300000000452201</cx:pt>
          <cx:pt idx="4706">0.0067999999999983629</cx:pt>
          <cx:pt idx="4707">0.0018099999999776628</cx:pt>
          <cx:pt idx="4708">0.0063499999999976353</cx:pt>
          <cx:pt idx="4709">0.0013999999999896318</cx:pt>
          <cx:pt idx="4710">0.0040900000000192449</cx:pt>
          <cx:pt idx="4711">0.0063999999999850843</cx:pt>
          <cx:pt idx="4712">0.0039700000000379987</cx:pt>
          <cx:pt idx="4713">0.005599999999958527</cx:pt>
          <cx:pt idx="4714">0.0016100000000278669</cx:pt>
          <cx:pt idx="4715">0.0041099999999687498</cx:pt>
          <cx:pt idx="4716">0.0054900000000088767</cx:pt>
          <cx:pt idx="4717">0.0034800000000245745</cx:pt>
          <cx:pt idx="4718">0.0039699999999811553</cx:pt>
          <cx:pt idx="4719">0.0072999999999865395</cx:pt>
          <cx:pt idx="4720">0.0014300000000275759</cx:pt>
          <cx:pt idx="4721">0.0061400000000162436</cx:pt>
          <cx:pt idx="4722">0.0040499999999497049</cx:pt>
          <cx:pt idx="4723">0.0030399999999985994</cx:pt>
          <cx:pt idx="4724">0.0061100000000351429</cx:pt>
          <cx:pt idx="4725">0.0029200000000173532</cx:pt>
          <cx:pt idx="4726">0.0056899999999586726</cx:pt>
          <cx:pt idx="4727">0.0051900000000273394</cx:pt>
          <cx:pt idx="4728">0.0011299999999891952</cx:pt>
          <cx:pt idx="4729">0.0065000000000168257</cx:pt>
          <cx:pt idx="4730">0.0015499999999519787</cx:pt>
          <cx:pt idx="4731">0.0035400000000436194</cx:pt>
          <cx:pt idx="4732">0.0085599999999885767</cx:pt>
          <cx:pt idx="4733">0.00094999999998890416</cx:pt>
          <cx:pt idx="4734">0.0018499999999903594</cx:pt>
          <cx:pt idx="4735">0.0079300000000444015</cx:pt>
          <cx:pt idx="4736">0.00014999999996234692</cx:pt>
          <cx:pt idx="4737">0.0075400000000058753</cx:pt>
          <cx:pt idx="4738">0.0021699999999782449</cx:pt>
          <cx:pt idx="4739">0.0029499999999984539</cx:pt>
          <cx:pt idx="4740">0.0057500000000345608</cx:pt>
          <cx:pt idx="4741">0.0028599999999983083</cx:pt>
          <cx:pt idx="4742">0.0057600000000093132</cx:pt>
          <cx:pt idx="4743">0.0039600000000064028</cx:pt>
          <cx:pt idx="4744">0.00065999999998211933</cx:pt>
          <cx:pt idx="4745">0.0047000000000139153</cx:pt>
          <cx:pt idx="4746">0.005189999999970496</cx:pt>
          <cx:pt idx="4747">0.0010700000000269938</cx:pt>
          <cx:pt idx="4748">0.007209999999986394</cx:pt>
          <cx:pt idx="4749">0</cx:pt>
          <cx:pt idx="4750">0.0015799999999899228</cx:pt>
          <cx:pt idx="4751">0.0074299999999993815</cx:pt>
          <cx:pt idx="4752">0.003390000000024429</cx:pt>
          <cx:pt idx="4753">0.0062299999999595457</cx:pt>
          <cx:pt idx="4754">0</cx:pt>
          <cx:pt idx="4755">0.0033099999999990359</cx:pt>
          <cx:pt idx="4756">0.0026500000000169166</cx:pt>
          <cx:pt idx="4757">0.0050699999999892498</cx:pt>
          <cx:pt idx="4758">0.0004500000000007276</cx:pt>
          <cx:pt idx="4759">0.0067300000000045657</cx:pt>
          <cx:pt idx="4760">0</cx:pt>
          <cx:pt idx="4761">0.0049799999999891043</cx:pt>
          <cx:pt idx="4762">0.0025899999999978718</cx:pt>
          <cx:pt idx="4763">0.00063000000000101863</cx:pt>
          <cx:pt idx="4764">0.0057500000000345608</cx:pt>
          <cx:pt idx="4765">0</cx:pt>
          <cx:pt idx="4766">0.0042300000000068394</cx:pt>
          <cx:pt idx="4767">0.004500000000007276</cx:pt>
          <cx:pt idx="4768">0.0023199999999974352</cx:pt>
          <cx:pt idx="4769">0.0038199999999619649</cx:pt>
          <cx:pt idx="4770">0.0022299999999972897</cx:pt>
          <cx:pt idx="4771">0.0028700000000299042</cx:pt>
          <cx:pt idx="4772">0.0071499999999673491</cx:pt>
          <cx:pt idx="4773">0</cx:pt>
          <cx:pt idx="4774">0.0015200000000277214</cx:pt>
          <cx:pt idx="4775">0.0052400000000147884</cx:pt>
          <cx:pt idx="4776">0</cx:pt>
          <cx:pt idx="4777">0.0078699999999685133</cx:pt>
          <cx:pt idx="4778">0</cx:pt>
          <cx:pt idx="4779">0.0031900000000177897</cx:pt>
          <cx:pt idx="4780">0.0070299999999861029</cx:pt>
          <cx:pt idx="4781">0.049480000000016844</cx:pt>
          <cx:pt idx="4782">0.0086099999999760257</cx:pt>
          <cx:pt idx="4783">0.0048899999999889587</cx:pt>
          <cx:pt idx="4784">0</cx:pt>
          <cx:pt idx="4785">0.0034200000000055297</cx:pt>
          <cx:pt idx="4786">0</cx:pt>
          <cx:pt idx="4787">0</cx:pt>
          <cx:pt idx="4788">0.005640000000028067</cx:pt>
          <cx:pt idx="4789">0</cx:pt>
          <cx:pt idx="4790">0.00038000000000693035</cx:pt>
          <cx:pt idx="4791">0</cx:pt>
          <cx:pt idx="4792">0.0042300000000068394</cx:pt>
          <cx:pt idx="4793">0</cx:pt>
          <cx:pt idx="4794">0</cx:pt>
          <cx:pt idx="4795">0</cx:pt>
          <cx:pt idx="4796">0</cx:pt>
          <cx:pt idx="4797">0.0020299999999906504</cx:pt>
          <cx:pt idx="4798">0</cx:pt>
          <cx:pt idx="4799">0.001010000000007949</cx:pt>
          <cx:pt idx="4800">0</cx:pt>
          <cx:pt idx="4801">0.0010800000000017462</cx:pt>
          <cx:pt idx="4802">0.00083000000000765795</cx:pt>
          <cx:pt idx="4803">0</cx:pt>
          <cx:pt idx="4804">0.00056999999998197382</cx:pt>
          <cx:pt idx="4805">0.0024700000000166256</cx:pt>
          <cx:pt idx="4806">0</cx:pt>
          <cx:pt idx="4807">0.0016099999999710235</cx:pt>
          <cx:pt idx="4808">0</cx:pt>
          <cx:pt idx="4809">6.0000000019044819e-05</cx:pt>
          <cx:pt idx="4810">0.0012199999999893407</cx:pt>
          <cx:pt idx="4811">0.0025699999999915235</cx:pt>
          <cx:pt idx="4812">0</cx:pt>
          <cx:pt idx="4813">0</cx:pt>
          <cx:pt idx="4814">0</cx:pt>
          <cx:pt idx="4815">0</cx:pt>
          <cx:pt idx="4816">0.0010700000000269938</cx:pt>
          <cx:pt idx="4817">0</cx:pt>
          <cx:pt idx="4818">0.00073999999995066901</cx:pt>
          <cx:pt idx="4819">0</cx:pt>
          <cx:pt idx="4820">0</cx:pt>
          <cx:pt idx="4821">0.00018000000000029104</cx:pt>
          <cx:pt idx="4822">0</cx:pt>
          <cx:pt idx="4823">0.0012200000000461841</cx:pt>
          <cx:pt idx="4824">0</cx:pt>
          <cx:pt idx="4825">0</cx:pt>
          <cx:pt idx="4826">2.99999999811007e-05</cx:pt>
          <cx:pt idx="4827">0.00072000000000116415</cx:pt>
          <cx:pt idx="4828">0</cx:pt>
          <cx:pt idx="4829">0.00024000000001933586</cx:pt>
          <cx:pt idx="4830">0</cx:pt>
          <cx:pt idx="4831">0.0025599999999599277</cx:pt>
          <cx:pt idx="4832">0</cx:pt>
          <cx:pt idx="4833">0</cx:pt>
          <cx:pt idx="4834">0</cx:pt>
          <cx:pt idx="4835">0</cx:pt>
          <cx:pt idx="4836">0</cx:pt>
          <cx:pt idx="4837">0.0021199999999907959</cx:pt>
          <cx:pt idx="4838">0</cx:pt>
          <cx:pt idx="4839">0</cx:pt>
          <cx:pt idx="4840">0</cx:pt>
          <cx:pt idx="4841">0.0014300000000275759</cx:pt>
          <cx:pt idx="4842">0.00029999999998153726</cx:pt>
          <cx:pt idx="4843">0</cx:pt>
          <cx:pt idx="4844">0</cx:pt>
          <cx:pt idx="4845">0.00085999999998875865</cx:pt>
          <cx:pt idx="4846">0</cx:pt>
          <cx:pt idx="4847">0.0032800000000179352</cx:pt>
          <cx:pt idx="4848">0</cx:pt>
          <cx:pt idx="4849">0</cx:pt>
          <cx:pt idx="4850">0</cx:pt>
          <cx:pt idx="4851">0</cx:pt>
          <cx:pt idx="4852">0</cx:pt>
          <cx:pt idx="4853">0</cx:pt>
          <cx:pt idx="4854">0</cx:pt>
          <cx:pt idx="4855">0</cx:pt>
          <cx:pt idx="4856">0</cx:pt>
          <cx:pt idx="4857">0</cx:pt>
          <cx:pt idx="4858">0</cx:pt>
          <cx:pt idx="4859">0</cx:pt>
          <cx:pt idx="4860">0</cx:pt>
          <cx:pt idx="4861">0</cx:pt>
          <cx:pt idx="4862">0</cx:pt>
          <cx:pt idx="4863">0</cx:pt>
          <cx:pt idx="4864">0.000509999999962929</cx:pt>
          <cx:pt idx="4865">0</cx:pt>
          <cx:pt idx="4866">0</cx:pt>
          <cx:pt idx="4867">0</cx:pt>
          <cx:pt idx="4868">0</cx:pt>
          <cx:pt idx="4869">0</cx:pt>
          <cx:pt idx="4870">0</cx:pt>
          <cx:pt idx="4871">0</cx:pt>
          <cx:pt idx="4872">0</cx:pt>
          <cx:pt idx="4873">0</cx:pt>
          <cx:pt idx="4874">0</cx:pt>
          <cx:pt idx="4875">0</cx:pt>
          <cx:pt idx="4876">0</cx:pt>
          <cx:pt idx="4877">0.000509999999962929</cx:pt>
          <cx:pt idx="4878">0</cx:pt>
          <cx:pt idx="4879">0.00092000000000780346</cx:pt>
          <cx:pt idx="4880">0.00065999999998211933</cx:pt>
          <cx:pt idx="4881">0.00095000000004574758</cx:pt>
          <cx:pt idx="4882">0.0017899999999713145</cx:pt>
          <cx:pt idx="4883">0</cx:pt>
          <cx:pt idx="4884">0</cx:pt>
          <cx:pt idx="4885">0.0023199999999974352</cx:pt>
          <cx:pt idx="4886">0</cx:pt>
          <cx:pt idx="4887">0.0058999999999969077</cx:pt>
          <cx:pt idx="4888">0</cx:pt>
          <cx:pt idx="4889">0</cx:pt>
          <cx:pt idx="4890">0</cx:pt>
          <cx:pt idx="4891">0.00024000000001933586</cx:pt>
          <cx:pt idx="4892">0</cx:pt>
          <cx:pt idx="4893">0.00072000000000116415</cx:pt>
          <cx:pt idx="4894">0</cx:pt>
          <cx:pt idx="4895">0.0030699999999797001</cx:pt>
          <cx:pt idx="4896">0.00015000000001919034</cx:pt>
          <cx:pt idx="4897">0</cx:pt>
          <cx:pt idx="4898">0.002020000000015898</cx:pt>
          <cx:pt idx="4899">0</cx:pt>
          <cx:pt idx="4900">0.00038999999998168278</cx:pt>
          <cx:pt idx="4901">0.0010699999999701504</cx:pt>
          <cx:pt idx="4902">0</cx:pt>
          <cx:pt idx="4903">0.0017600000000470573</cx:pt>
          <cx:pt idx="4904">0</cx:pt>
          <cx:pt idx="4905">0.0015799999999899228</cx:pt>
          <cx:pt idx="4906">0</cx:pt>
          <cx:pt idx="4907">0.0021199999999907959</cx:pt>
          <cx:pt idx="4908">0</cx:pt>
          <cx:pt idx="4909">0</cx:pt>
          <cx:pt idx="4910">0</cx:pt>
          <cx:pt idx="4911">0.004680000000007567</cx:pt>
          <cx:pt idx="4912">0</cx:pt>
          <cx:pt idx="4913">0</cx:pt>
          <cx:pt idx="4914">5.99999999622014e-05</cx:pt>
          <cx:pt idx="4915">0</cx:pt>
          <cx:pt idx="4916">0.0011000000000080945</cx:pt>
          <cx:pt idx="4917">0.00057000000003881723</cx:pt>
          <cx:pt idx="4918">0.00046999999995023245</cx:pt>
          <cx:pt idx="4919">0.0013100000000463297</cx:pt>
          <cx:pt idx="4920">0</cx:pt>
          <cx:pt idx="4921">0.0016099999999710235</cx:pt>
          <cx:pt idx="4922">0.0022700000000099863</cx:pt>
          <cx:pt idx="4923">0</cx:pt>
          <cx:pt idx="4924">0</cx:pt>
          <cx:pt idx="4925">0.00024000000001933586</cx:pt>
          <cx:pt idx="4926">0</cx:pt>
          <cx:pt idx="4927">0.004680000000007567</cx:pt>
          <cx:pt idx="4928">0</cx:pt>
          <cx:pt idx="4929">0</cx:pt>
          <cx:pt idx="4930">0</cx:pt>
          <cx:pt idx="4931">0</cx:pt>
          <cx:pt idx="4932">0</cx:pt>
          <cx:pt idx="4933">0</cx:pt>
          <cx:pt idx="4934">0</cx:pt>
          <cx:pt idx="4935">0</cx:pt>
          <cx:pt idx="4936">0</cx:pt>
          <cx:pt idx="4937">0</cx:pt>
          <cx:pt idx="4938">0.00052999999996927727</cx:pt>
          <cx:pt idx="4939">0</cx:pt>
          <cx:pt idx="4940">0</cx:pt>
          <cx:pt idx="4941">0</cx:pt>
          <cx:pt idx="4942">0.0004200000000196269</cx:pt>
          <cx:pt idx="4943">0.00011999999998124622</cx:pt>
          <cx:pt idx="4944">0</cx:pt>
          <cx:pt idx="4945">0.00058999999998832209</cx:pt>
          <cx:pt idx="4946">0</cx:pt>
          <cx:pt idx="4947">0.00099000000000160071</cx:pt>
          <cx:pt idx="4948">0</cx:pt>
          <cx:pt idx="4949">0</cx:pt>
          <cx:pt idx="4950">0</cx:pt>
          <cx:pt idx="4951">0.0016100000000278669</cx:pt>
          <cx:pt idx="4952">0</cx:pt>
          <cx:pt idx="4953">0</cx:pt>
          <cx:pt idx="4954">0</cx:pt>
          <cx:pt idx="4955">0</cx:pt>
          <cx:pt idx="4956">0</cx:pt>
          <cx:pt idx="4957">0</cx:pt>
          <cx:pt idx="4958">0</cx:pt>
          <cx:pt idx="4959">0</cx:pt>
          <cx:pt idx="4960">0</cx:pt>
          <cx:pt idx="4961">0</cx:pt>
          <cx:pt idx="4962">0</cx:pt>
          <cx:pt idx="4963">0</cx:pt>
          <cx:pt idx="4964">0</cx:pt>
          <cx:pt idx="4965">0</cx:pt>
          <cx:pt idx="4966">0</cx:pt>
          <cx:pt idx="4967">0.0011599999999702959</cx:pt>
          <cx:pt idx="4968">0</cx:pt>
          <cx:pt idx="4969">0</cx:pt>
          <cx:pt idx="4970">0</cx:pt>
          <cx:pt idx="4971">0</cx:pt>
          <cx:pt idx="4972">0</cx:pt>
          <cx:pt idx="4973">0</cx:pt>
          <cx:pt idx="4974">0.00051000000001977241</cx:pt>
          <cx:pt idx="4975">0.0016600000000153159</cx:pt>
          <cx:pt idx="4976">0</cx:pt>
          <cx:pt idx="4977">0.00086999999996351107</cx:pt>
          <cx:pt idx="4978">0.0025899999999978718</cx:pt>
          <cx:pt idx="4979">0</cx:pt>
          <cx:pt idx="4980">0.00048000000003867171</cx:pt>
          <cx:pt idx="4981">0.0014299999999707325</cx:pt>
          <cx:pt idx="4982">0.00027000000000043656</cx:pt>
          <cx:pt idx="4983">0.0012800000000083855</cx:pt>
          <cx:pt idx="4984">0</cx:pt>
          <cx:pt idx="4985">0.00051000000001977241</cx:pt>
          <cx:pt idx="4986">0.00031999999998788553</cx:pt>
          <cx:pt idx="4987">0.0033399999999801366</cx:pt>
          <cx:pt idx="4988">0</cx:pt>
          <cx:pt idx="4989">0</cx:pt>
          <cx:pt idx="4990">0</cx:pt>
          <cx:pt idx="4991">0.0017300000000091131</cx:pt>
          <cx:pt idx="4992">0</cx:pt>
          <cx:pt idx="4993">0</cx:pt>
          <cx:pt idx="4994">0</cx:pt>
          <cx:pt idx="4995">0</cx:pt>
          <cx:pt idx="4996">0.0014600000000086766</cx:pt>
          <cx:pt idx="4997">0</cx:pt>
          <cx:pt idx="4998">0</cx:pt>
          <cx:pt idx="4999">0</cx:pt>
          <cx:pt idx="5000">0</cx:pt>
          <cx:pt idx="5001">0</cx:pt>
          <cx:pt idx="5002">0.00076999999998861313</cx:pt>
          <cx:pt idx="5003">0</cx:pt>
          <cx:pt idx="5004">0</cx:pt>
          <cx:pt idx="5005">0</cx:pt>
          <cx:pt idx="5006">0</cx:pt>
          <cx:pt idx="5007">0.00092999999998255589</cx:pt>
          <cx:pt idx="5008">0</cx:pt>
          <cx:pt idx="5009">0</cx:pt>
          <cx:pt idx="5010">0</cx:pt>
          <cx:pt idx="5011">0</cx:pt>
          <cx:pt idx="5012">0.0012500000000272848</cx:pt>
          <cx:pt idx="5013">0</cx:pt>
          <cx:pt idx="5014">0</cx:pt>
          <cx:pt idx="5015">0</cx:pt>
          <cx:pt idx="5016">0</cx:pt>
          <cx:pt idx="5017">0</cx:pt>
          <cx:pt idx="5018">0</cx:pt>
          <cx:pt idx="5019">0</cx:pt>
          <cx:pt idx="5020">0</cx:pt>
          <cx:pt idx="5021">0</cx:pt>
          <cx:pt idx="5022">0</cx:pt>
          <cx:pt idx="5023">0</cx:pt>
          <cx:pt idx="5024">0</cx:pt>
          <cx:pt idx="5025">0</cx:pt>
          <cx:pt idx="5026">0</cx:pt>
          <cx:pt idx="5027">0</cx:pt>
          <cx:pt idx="5028">0</cx:pt>
          <cx:pt idx="5029">0</cx:pt>
          <cx:pt idx="5030">0</cx:pt>
          <cx:pt idx="5031">0</cx:pt>
          <cx:pt idx="5032">0</cx:pt>
          <cx:pt idx="5033">0</cx:pt>
          <cx:pt idx="5034">0.0016400000000089676</cx:pt>
          <cx:pt idx="5035">0</cx:pt>
          <cx:pt idx="5036">0</cx:pt>
          <cx:pt idx="5037">0</cx:pt>
          <cx:pt idx="5038">0.0014899999999897773</cx:pt>
          <cx:pt idx="5039">0</cx:pt>
          <cx:pt idx="5040">0.004860000000007858</cx:pt>
          <cx:pt idx="5041">0.00029000000000678483</cx:pt>
          <cx:pt idx="5042">0</cx:pt>
          <cx:pt idx="5043">0.0029299999999921056</cx:pt>
          <cx:pt idx="5044">0</cx:pt>
          <cx:pt idx="5045">0.0030899999999860484</cx:pt>
          <cx:pt idx="5046">3.0000000037944119e-05</cx:pt>
          <cx:pt idx="5047">0.0020899999999528518</cx:pt>
          <cx:pt idx="5048">0</cx:pt>
          <cx:pt idx="5049">0</cx:pt>
          <cx:pt idx="5050">0.0032199999999988904</cx:pt>
          <cx:pt idx="5051">0</cx:pt>
          <cx:pt idx="5052">0</cx:pt>
          <cx:pt idx="5053">0</cx:pt>
          <cx:pt idx="5054">0</cx:pt>
          <cx:pt idx="5055">0</cx:pt>
          <cx:pt idx="5056">0</cx:pt>
          <cx:pt idx="5057">0</cx:pt>
          <cx:pt idx="5058">0</cx:pt>
          <cx:pt idx="5059">0</cx:pt>
          <cx:pt idx="5060">0</cx:pt>
          <cx:pt idx="5061">0.00089000000002670276</cx:pt>
          <cx:pt idx="5062">0</cx:pt>
          <cx:pt idx="5063">0</cx:pt>
          <cx:pt idx="5064">0</cx:pt>
          <cx:pt idx="5065">0</cx:pt>
          <cx:pt idx="5066">0.0020000000000095497</cx:pt>
          <cx:pt idx="5067">0</cx:pt>
          <cx:pt idx="5068">0</cx:pt>
          <cx:pt idx="5069">0</cx:pt>
          <cx:pt idx="5070">0</cx:pt>
          <cx:pt idx="5071">0.0029499999999984539</cx:pt>
          <cx:pt idx="5072">0.00023999999996249244</cx:pt>
          <cx:pt idx="5073">0</cx:pt>
          <cx:pt idx="5074">0</cx:pt>
          <cx:pt idx="5075">0</cx:pt>
          <cx:pt idx="5076">0.0015800000000467662</cx:pt>
          <cx:pt idx="5077">0</cx:pt>
          <cx:pt idx="5078">0</cx:pt>
          <cx:pt idx="5079">0</cx:pt>
          <cx:pt idx="5080">0</cx:pt>
          <cx:pt idx="5081">0</cx:pt>
          <cx:pt idx="5082">0.00076999999998861313</cx:pt>
          <cx:pt idx="5083">0</cx:pt>
          <cx:pt idx="5084">0</cx:pt>
          <cx:pt idx="5085">0</cx:pt>
          <cx:pt idx="5086">0</cx:pt>
          <cx:pt idx="5087">0</cx:pt>
          <cx:pt idx="5088">0</cx:pt>
          <cx:pt idx="5089">0</cx:pt>
          <cx:pt idx="5090">0.00090000000000145519</cx:pt>
          <cx:pt idx="5091">0</cx:pt>
          <cx:pt idx="5092">0.00067999999998846761</cx:pt>
          <cx:pt idx="5093">0</cx:pt>
          <cx:pt idx="5094">0</cx:pt>
          <cx:pt idx="5095">0</cx:pt>
          <cx:pt idx="5096">0</cx:pt>
          <cx:pt idx="5097">0.0013400000000274304</cx:pt>
          <cx:pt idx="5098">0</cx:pt>
          <cx:pt idx="5099">0</cx:pt>
          <cx:pt idx="5100">0</cx:pt>
          <cx:pt idx="5101">0</cx:pt>
          <cx:pt idx="5102">0</cx:pt>
          <cx:pt idx="5103">0.0011699999999450483</cx:pt>
          <cx:pt idx="5104">0</cx:pt>
          <cx:pt idx="5105">0</cx:pt>
          <cx:pt idx="5106">0</cx:pt>
          <cx:pt idx="5107">0</cx:pt>
          <cx:pt idx="5108">0.0029500000000552973</cx:pt>
          <cx:pt idx="5109">0</cx:pt>
          <cx:pt idx="5110">0</cx:pt>
          <cx:pt idx="5111">0.00031999999998788553</cx:pt>
          <cx:pt idx="5112">0</cx:pt>
          <cx:pt idx="5113">0.0014600000000086766</cx:pt>
          <cx:pt idx="5114">0.001519999999970878</cx:pt>
          <cx:pt idx="5115">0</cx:pt>
          <cx:pt idx="5116">0.00029999999998153726</cx:pt>
          <cx:pt idx="5117">0</cx:pt>
          <cx:pt idx="5118">0.0042000000000257387</cx:pt>
          <cx:pt idx="5119">0</cx:pt>
          <cx:pt idx="5120">0</cx:pt>
          <cx:pt idx="5121">0.001469999999983429</cx:pt>
          <cx:pt idx="5122">0.00089000000002670276</cx:pt>
          <cx:pt idx="5123">0</cx:pt>
          <cx:pt idx="5124">0.0052699999999958891</cx:pt>
          <cx:pt idx="5125">0</cx:pt>
          <cx:pt idx="5126">0</cx:pt>
          <cx:pt idx="5127">0.0029000000000110049</cx:pt>
          <cx:pt idx="5128">0</cx:pt>
          <cx:pt idx="5129">0.0048499999999762622</cx:pt>
          <cx:pt idx="5130">0.00027000000000043656</cx:pt>
          <cx:pt idx="5131">0.0017300000000091131</cx:pt>
          <cx:pt idx="5132">0.0040199999999686042</cx:pt>
          <cx:pt idx="5133">0</cx:pt>
          <cx:pt idx="5134">0.0052500000000463842</cx:pt>
          <cx:pt idx="5135">0.002529999999978827</cx:pt>
          <cx:pt idx="5136">0</cx:pt>
          <cx:pt idx="5137">0.0037599999999997635</cx:pt>
          <cx:pt idx="5138">0.0029200000000173532</cx:pt>
          <cx:pt idx="5139">0.0037499999999681677</cx:pt>
          <cx:pt idx="5140">0.0037599999999997635</cx:pt>
          <cx:pt idx="5141">0.0015500000000088221</cx:pt>
          <cx:pt idx="5142">0.0010700000000269938</cx:pt>
          <cx:pt idx="5143">0.0045599999999694774</cx:pt>
          <cx:pt idx="5144">0</cx:pt>
          <cx:pt idx="5145">0.0058099999999967622</cx:pt>
          <cx:pt idx="5146">9.0000000000145519e-05</cx:pt>
          <cx:pt idx="5147">0.0024999999999977263</cx:pt>
          <cx:pt idx="5148">0.0043800000000260297</cx:pt>
          <cx:pt idx="5149">0</cx:pt>
          <cx:pt idx="5150">0.006199999999978445</cx:pt>
          <cx:pt idx="5151">0.0013200000000210821</cx:pt>
          <cx:pt idx="5152">0.0031199999999671491</cx:pt>
          <cx:pt idx="5153">0.0040900000000192449</cx:pt>
          <cx:pt idx="5154">0</cx:pt>
          <cx:pt idx="5155">0.0080399999999940519</cx:pt>
          <cx:pt idx="5156">0.0013700000000085311</cx:pt>
          <cx:pt idx="5157">0.00020999999998139174</cx:pt>
          <cx:pt idx="5158">0.0050700000000460932</cx:pt>
          <cx:pt idx="5159">0.0036099999999805732</cx:pt>
          <cx:pt idx="5160">0.0062800000000038381</cx:pt>
          <cx:pt idx="5161">0.0015500000000088221</cx:pt>
          <cx:pt idx="5162">0.0011999999999829924</cx:pt>
          <cx:pt idx="5163">0.0043499999999880856</cx:pt>
          <cx:pt idx="5164">0.0054200000000150794</cx:pt>
          <cx:pt idx="5165">0.00054000000000087311</cx:pt>
          <cx:pt idx="5166">0.0080399999999940519</cx:pt>
          <cx:pt idx="5167">0.0014300000000275759</cx:pt>
          <cx:pt idx="5168">0.0034299999999802822</cx:pt>
          <cx:pt idx="5169">0.0053100000000085856</cx:pt>
          <cx:pt idx="5170">0.0015799999999899228</cx:pt>
          <cx:pt idx="5171">0.0054200000000150794</cx:pt>
          <cx:pt idx="5172">0.0025599999999599277</cx:pt>
          <cx:pt idx="5173">0.0031299999999987449</cx:pt>
          <cx:pt idx="5174">0.0068899999999985084</cx:pt>
          <cx:pt idx="5175">0</cx:pt>
          <cx:pt idx="5176">0.0087000000000330147</cx:pt>
          <cx:pt idx="5177">0.002200000000016189</cx:pt>
          <cx:pt idx="5178">0.0044999999999504325</cx:pt>
          <cx:pt idx="5179">0.0017300000000091131</cx:pt>
          <cx:pt idx="5180">0.0059300000000348518</cx:pt>
          <cx:pt idx="5181">0.0057899999999904139</cx:pt>
          <cx:pt idx="5182">0.0036299999999869215</cx:pt>
          <cx:pt idx="5183">0.0014899999999897773</cx:pt>
          <cx:pt idx="5184">0.0060200000000349974</cx:pt>
          <cx:pt idx="5185">0.0057799999999588181</cx:pt>
          <cx:pt idx="5186">0</cx:pt>
          <cx:pt idx="5187">0.0080800000000067485</cx:pt>
          <cx:pt idx="5188">0.0015500000000088221</cx:pt>
          <cx:pt idx="5189">0.0047700000000077125</cx:pt>
          <cx:pt idx="5190">0.0054799999999772808</cx:pt>
          <cx:pt idx="5191">0.0017300000000091131</cx:pt>
          <cx:pt idx="5192">0.0071800000000052933</cx:pt>
          <cx:pt idx="5193">0.0041699999999877946</cx:pt>
          <cx:pt idx="5194">0.0033099999999990359</cx:pt>
          <cx:pt idx="5195">0.0060500000000160981</cx:pt>
          <cx:pt idx="5196">0</cx:pt>
          <cx:pt idx="5197">0.0075100000000247746</cx:pt>
          <cx:pt idx="5198">0.00086999999996351107</cx:pt>
          <cx:pt idx="5199">0.0044700000000261753</cx:pt>
          <cx:pt idx="5200">0.0018999999999778083</cx:pt>
          <cx:pt idx="5201">0.0064699999999788815</cx:pt>
          <cx:pt idx="5202">0.00096000000002050001</cx:pt>
          <cx:pt idx="5203">0.005870000000015807</cx:pt>
          <cx:pt idx="5204">0.00070999999996956831</cx:pt>
          <cx:pt idx="5205">0.0071200000000430919</cx:pt>
          <cx:pt idx="5206">0.0039400000000000546</cx:pt>
          <cx:pt idx="5207">0</cx:pt>
          <cx:pt idx="5208">0.0068799999999669126</cx:pt>
          <cx:pt idx="5209">0.00099000000000160071</cx:pt>
          <cx:pt idx="5210">0.003210000000024138</cx:pt>
          <cx:pt idx="5211">0.0047099999999886677</cx:pt>
          <cx:pt idx="5212">0.0038799999999810098</cx:pt>
          <cx:pt idx="5213">0.0028000000000361069</cx:pt>
          <cx:pt idx="5214">0.0035199999999804277</cx:pt>
          <cx:pt idx="5215">0.0017799999999965621</cx:pt>
          <cx:pt idx="5216">0.0050699999999892498</cx:pt>
          <cx:pt idx="5217">0.0043800000000260297</cx:pt>
          <cx:pt idx="5218">0</cx:pt>
          <cx:pt idx="5219">0.0045299999999883767</cx:pt>
          <cx:pt idx="5220">0</cx:pt>
          <cx:pt idx="5221">0.0093899999999962347</cx:pt>
          <cx:pt idx="5222">0</cx:pt>
          <cx:pt idx="5223">0.00063000000000101863</cx:pt>
          <cx:pt idx="5224">0.0063099999999849388</cx:pt>
          <cx:pt idx="5225">0.0022400000000288856</cx:pt>
          <cx:pt idx="5226">0.0039299999999684587</cx:pt>
          <cx:pt idx="5227">0.004860000000007858</cx:pt>
          <cx:pt idx="5228">0.003160000000036689</cx:pt>
          <cx:pt idx="5229">0.0023499999999785359</cx:pt>
          <cx:pt idx="5230">0.0054000000000087311</cx:pt>
          <cx:pt idx="5231">0.0019599999999968531</cx:pt>
          <cx:pt idx="5232">0.007339999999999236</cx:pt>
          <cx:pt idx="5233">0</cx:pt>
          <cx:pt idx="5234">0.0042300000000068394</cx:pt>
          <cx:pt idx="5235">0.0052099999999768443</cx:pt>
          <cx:pt idx="5236">0.00027000000000043656</cx:pt>
          <cx:pt idx="5237">0.0040500000000065484</cx:pt>
          <cx:pt idx="5238">0.00096000000002050001</cx:pt>
          <cx:pt idx="5239">0.00092000000000780346</cx:pt>
          <cx:pt idx="5240">0.0011599999999702959</cx:pt>
          <cx:pt idx="5241">0.0043000000000006366</cx:pt>
          <cx:pt idx="5242">0.00092000000000780346</cx:pt>
          <cx:pt idx="5243">0.0031900000000177897</cx:pt>
          <cx:pt idx="5244">0.00097999999997000486</cx:pt>
          <cx:pt idx="5245">0.007209999999986394</cx:pt>
          <cx:pt idx="5246">0</cx:pt>
          <cx:pt idx="5247">0.0025700000000483669</cx:pt>
          <cx:pt idx="5248">0.0038099999999872125</cx:pt>
          <cx:pt idx="5249">0.00011999999998124622</cx:pt>
          <cx:pt idx="5250">0.0057800000000156615</cx:pt>
          <cx:pt idx="5251">0.0064999999999599822</cx:pt>
          <cx:pt idx="5252">0.0014000000000464752</cx:pt>
          <cx:pt idx="5253">0.0037299999999618194</cx:pt>
          <cx:pt idx="5254">0.0025300000000356704</cx:pt>
          <cx:pt idx="5255">0.0051799999999957436</cx:pt>
          <cx:pt idx="5256">0.0070999999999799002</cx:pt>
          <cx:pt idx="5257">0</cx:pt>
          <cx:pt idx="5258">0.0061100000000351429</cx:pt>
          <cx:pt idx="5259">0.0023499999999785359</cx:pt>
          <cx:pt idx="5260">0.0060199999999781539</cx:pt>
          <cx:pt idx="5261">0.0039400000000000546</cx:pt>
          <cx:pt idx="5262">0.0042599999999879401</cx:pt>
          <cx:pt idx="5263">0.0028300000000172076</cx:pt>
          <cx:pt idx="5264">0.0039300000000253021</cx:pt>
          <cx:pt idx="5265">0.0020299999999906504</cx:pt>
          <cx:pt idx="5266">0.0084600000000136788</cx:pt>
          <cx:pt idx="5267">0.0021499999999718966</cx:pt>
          <cx:pt idx="5268">0.0051500000000146429</cx:pt>
          <cx:pt idx="5269">0.0033999999999991815</cx:pt>
          <cx:pt idx="5270">0.00054000000000087311</cx:pt>
          <cx:pt idx="5271">0.0075400000000058753</cx:pt>
          <cx:pt idx="5272">0.0068499999999858119</cx:pt>
          <cx:pt idx="5273">0.0012199999999893407</cx:pt>
          <cx:pt idx="5274">0.0033400000000369801</cx:pt>
          <cx:pt idx="5275">0.0015499999999519787</cx:pt>
          <cx:pt idx="5276">0.0059899999999970532</cx:pt>
          <cx:pt idx="5277">0.0068900000000553518</cx:pt>
          <cx:pt idx="5278">0.00097999999997000486</cx:pt>
          <cx:pt idx="5279">0.0051300000000082946</cx:pt>
          <cx:pt idx="5280">0.0016400000000089676</cx:pt>
          <cx:pt idx="5281">0.004729999999995016</cx:pt>
          <cx:pt idx="5282">0.0063499999999976353</cx:pt>
          <cx:pt idx="5283">0.0024500000000102773</cx:pt>
          <cx:pt idx="5284">0.0029499999999984539</cx:pt>
          <cx:pt idx="5285">0.0058399999999778629</cx:pt>
          <cx:pt idx="5286">0.0014899999999897773</cx:pt>
          <cx:pt idx="5287">0.007660000000043965</cx:pt>
          <cx:pt idx="5288">0.0044699999999693318</cx:pt>
          <cx:pt idx="5289">0.0024700000000166256</cx:pt>
          <cx:pt idx="5290">0.0050699999999892498</cx:pt>
          <cx:pt idx="5291">0.0019899999999779538</cx:pt>
          <cx:pt idx="5292">0.0072800000000370346</cx:pt>
          <cx:pt idx="5293">0.0045599999999694774</cx:pt>
          <cx:pt idx="5294">0.0027100000000359614</cx:pt>
          <cx:pt idx="5295">0.0011899999999513966</cx:pt>
          <cx:pt idx="5296">0.0079000000000064574</cx:pt>
          <cx:pt idx="5297">0.0033300000000053842</cx:pt>
          <cx:pt idx="5298">0.0083200000000260843</cx:pt>
          <cx:pt idx="5299">0</cx:pt>
          <cx:pt idx="5300">0.0072700000000054388</cx:pt>
          <cx:pt idx="5301">0.002479999999991378</cx:pt>
          <cx:pt idx="5302">0.0072700000000054388</cx:pt>
          <cx:pt idx="5303">0.0046199999999885222</cx:pt>
          <cx:pt idx="5304">0.0027999999999792635</cx:pt>
          <cx:pt idx="5305">0.0021700000000350883</cx:pt>
          <cx:pt idx="5306">0.0073600000000055843</cx:pt>
          <cx:pt idx="5307">0.0037299999999618194</cx:pt>
          <cx:pt idx="5308">0.0051300000000082946</cx:pt>
          <cx:pt idx="5309">0.0024999999999977263</cx:pt>
          <cx:pt idx="5310">0.00065000000000736691</cx:pt>
          <cx:pt idx="5311">0.0040300000000002001</cx:pt>
          <cx:pt idx="5312">0.0072999999999865395</cx:pt>
          <cx:pt idx="5313">0.00085999999998875865</cx:pt>
          <cx:pt idx="5314">0.0047100000000455111</cx:pt>
          <cx:pt idx="5315">0</cx:pt>
          <cx:pt idx="5316">0.0070699999999987995</cx:pt>
          <cx:pt idx="5317">0.002889999999979409</cx:pt>
          <cx:pt idx="5318">0.0027999999999792635</cx:pt>
          <cx:pt idx="5319">0.0043800000000260297</cx:pt>
          <cx:pt idx="5320">0.00070999999996956831</cx:pt>
          <cx:pt idx="5321">0.0050700000000460932</cx:pt>
          <cx:pt idx="5322">0.0055699999999774263</cx:pt>
          <cx:pt idx="5323">0.0031000000000176442</cx:pt>
          <cx:pt idx="5324">0.0030699999999797001</cx:pt>
          <cx:pt idx="5325">0.0030399999999985994</cx:pt>
          <cx:pt idx="5326">0.0023600000000101318</cx:pt>
          <cx:pt idx="5327">0.0070000000000050022</cx:pt>
          <cx:pt idx="5328">0.002889999999979409</cx:pt>
          <cx:pt idx="5329">0.0032500000000368345</cx:pt>
          <cx:pt idx="5330">0.0027999999999792635</cx:pt>
          <cx:pt idx="5331">0.002299999999991087</cx:pt>
          <cx:pt idx="5332">0.0073600000000055843</cx:pt>
          <cx:pt idx="5333">0.0011299999999891952</cx:pt>
          <cx:pt idx="5334">0.0028900000000362525</cx:pt>
          <cx:pt idx="5335">0.0027399999999602187</cx:pt>
          <cx:pt idx="5336">0.0064399999999977808</cx:pt>
          <cx:pt idx="5337">0.00119000000000824</cx:pt>
          <cx:pt idx="5338">0.0086100000000328691</cx:pt>
          <cx:pt idx="5339">9.0000000000145519e-05</cx:pt>
          <cx:pt idx="5340">0.0062599999999974898</cx:pt>
          <cx:pt idx="5341">0.0030099999999606553</cx:pt>
          <cx:pt idx="5342">0.0045900000000074215</cx:pt>
          <cx:pt idx="5343">0.0051000000000271939</cx:pt>
          <cx:pt idx="5344">0.0037499999999681677</cx:pt>
          <cx:pt idx="5345">0.0023600000000101318</cx:pt>
          <cx:pt idx="5346">0.0090900000000146974</cx:pt>
          <cx:pt idx="5347">0.0025899999999978718</cx:pt>
          <cx:pt idx="5348">0.0051599999999893953</cx:pt>
          <cx:pt idx="5349">0.0033300000000053842</cx:pt>
          <cx:pt idx="5350">0.0020299999999906504</cx:pt>
          <cx:pt idx="5351">0.0091199999999957981</cx:pt>
          <cx:pt idx="5352">0.0057500000000345608</cx:pt>
          <cx:pt idx="5353">0.0035499999999615284</cx:pt>
          <cx:pt idx="5354">0.0060799999999971988</cx:pt>
          <cx:pt idx="5355">0.0021100000000160435</cx:pt>
          <cx:pt idx="5356">0.0097799999999779175</cx:pt>
          <cx:pt idx="5357">0.0022299999999972897</cx:pt>
          <cx:pt idx="5358">0.0050700000000460932</cx:pt>
          <cx:pt idx="5359">0.0056899999999586726</cx:pt>
          <cx:pt idx="5360">0.0022700000000099863</cx:pt>
          <cx:pt idx="5361">0.0057500000000345608</cx:pt>
          <cx:pt idx="5362">0.0038399999999683132</cx:pt>
          <cx:pt idx="5363">0.0053100000000085856</cx:pt>
          <cx:pt idx="5364">0.0031900000000177897</cx:pt>
          <cx:pt idx="5365">0.0059599999999591091</cx:pt>
          <cx:pt idx="5366">0.0031900000000177897</cx:pt>
          <cx:pt idx="5367">0.0067900000000236105</cx:pt>
          <cx:pt idx="5368">0.0020900000000096952</cx:pt>
          <cx:pt idx="5369">0.0072999999999865395</cx:pt>
          <cx:pt idx="5370">0.0045299999999883767</cx:pt>
          <cx:pt idx="5371">0.0066199999999980719</cx:pt>
          <cx:pt idx="5372">0.0039300000000253021</cx:pt>
          <cx:pt idx="5373">0.0065599999999790271</cx:pt>
          <cx:pt idx="5374">0</cx:pt>
          <cx:pt idx="5375">0.0078599999999937609</cx:pt>
          <cx:pt idx="5376">0.0053700000000276304</cx:pt>
          <cx:pt idx="5377">0.0017299999999522697</cx:pt>
          <cx:pt idx="5378">0.0098000000000411092</cx:pt>
          <cx:pt idx="5379">0.00020999999998139174</cx:pt>
          <cx:pt idx="5380">0.0081400000000257933</cx:pt>
          <cx:pt idx="5381">0.0039899999999875035</cx:pt>
          <cx:pt idx="5382">0.004500000000007276</cx:pt>
          <cx:pt idx="5383">0.0057199999999966167</cx:pt>
          <cx:pt idx="5384">0.0052200000000084401</cx:pt>
          <cx:pt idx="5385">0.0027699999999981628</cx:pt>
          <cx:pt idx="5386">0.0061399999999594002</cx:pt>
          <cx:pt idx="5387">0.0038700000000062573</cx:pt>
          <cx:pt idx="5388">0.0050400000000081491</cx:pt>
          <cx:pt idx="5389">0.0086099999999760257</cx:pt>
          <cx:pt idx="5390">0</cx:pt>
          <cx:pt idx="5391">0.0090600000000335967</cx:pt>
          <cx:pt idx="5392">0.0031299999999987449</cx:pt>
          <cx:pt idx="5393">0.0052799999999706415</cx:pt>
          <cx:pt idx="5394">0.0041100000000255932</cx:pt>
          <cx:pt idx="5395">0.005870000000015807</cx:pt>
          <cx:pt idx="5396">0.0029499999999984539</cx:pt>
          <cx:pt idx="5397">0.0090299999999956526</cx:pt>
          <cx:pt idx="5398">0.00068999999996322003</cx:pt>
          <cx:pt idx="5399">0.007660000000043965</cx:pt>
          <cx:pt idx="5400">0.0036900000000059663</cx:pt>
          <cx:pt idx="5401">0.0064399999999977808</cx:pt>
          <cx:pt idx="5402">0.0045599999999694774</cx:pt>
          <cx:pt idx="5403">0.0022900000000163345</cx:pt>
          <cx:pt idx="5404">0.003489999999999327</cx:pt>
          <cx:pt idx="5405">0.0057199999999966167</cx:pt>
          <cx:pt idx="5406">0.00033000000001948138</cx:pt>
          <cx:pt idx="5407">0.0068199999999478678</cx:pt>
          <cx:pt idx="5408">0.004860000000007858</cx:pt>
          <cx:pt idx="5409">0.0033099999999990359</cx:pt>
          <cx:pt idx="5410">0.0045900000000074215</cx:pt>
          <cx:pt idx="5411">0.0066199999999980719</cx:pt>
          <cx:pt idx="5412">0.0020499999999969987</cx:pt>
          <cx:pt idx="5413">0.0055800000000090222</cx:pt>
          <cx:pt idx="5414">0</cx:pt>
          <cx:pt idx="5415">0.0086400000000139698</cx:pt>
          <cx:pt idx="5416">0.00020999999998139174</cx:pt>
          <cx:pt idx="5417">0.0049400000000332511</cx:pt>
          <cx:pt idx="5418">0.0041200000000003456</cx:pt>
          <cx:pt idx="5419">0.0032199999999988904</cx:pt>
          <cx:pt idx="5420">0.0035100000000056752</cx:pt>
          <cx:pt idx="5421">0.005369999999970787</cx:pt>
          <cx:pt idx="5422">0.00083000000000765795</cx:pt>
          <cx:pt idx="5423">0.0056000000000153705</cx:pt>
          <cx:pt idx="5424">0.0040300000000002001</cx:pt>
          <cx:pt idx="5425">0.0014600000000086766</cx:pt>
          <cx:pt idx="5426">0.0057799999999588181</cx:pt>
          <cx:pt idx="5427">0.0020600000000285945</cx:pt>
          <cx:pt idx="5428">0.0027699999999981628</cx:pt>
          <cx:pt idx="5429">0.0070000000000050022</cx:pt>
          <cx:pt idx="5430">0</cx:pt>
          <cx:pt idx="5431">0.0063499999999976353</cx:pt>
          <cx:pt idx="5432">0</cx:pt>
          <cx:pt idx="5433">0.0054799999999772808</cx:pt>
          <cx:pt idx="5434">0.0020900000000096952</cx:pt>
          <cx:pt idx="5435">0.0061099999999782995</cx:pt>
          <cx:pt idx="5436">0</cx:pt>
          <cx:pt idx="5437">0.0051799999999957436</cx:pt>
          <cx:pt idx="5438">0.00036000000000058208</cx:pt>
          <cx:pt idx="5439">0.0056000000000153705</cx:pt>
          <cx:pt idx="5440">0.0016699999999900683</cx:pt>
          <cx:pt idx="5441">0.0039400000000000546</cx:pt>
          <cx:pt idx="5442">0.0030100000000174987</cx:pt>
          <cx:pt idx="5443">0.0032199999999988904</cx:pt>
          <cx:pt idx="5444">0.0027699999999981628</cx:pt>
          <cx:pt idx="5445">0.0044700000000261753</cx:pt>
          <cx:pt idx="5446">0.0017599999999902138</cx:pt>
          <cx:pt idx="5447">0.0044100000000071304</cx:pt>
          <cx:pt idx="5448">0.0042599999999879401</cx:pt>
          <cx:pt idx="5449">0</cx:pt>
          <cx:pt idx="5450">0.0068200000000047112</cx:pt>
          <cx:pt idx="5451">0.0039699999999811553</cx:pt>
          <cx:pt idx="5452">0.0023499999999785359</cx:pt>
          <cx:pt idx="5453">0.0032199999999988904</cx:pt>
          <cx:pt idx="5454">0.0033700000000180808</cx:pt>
          <cx:pt idx="5455">0.0048500000000331056</cx:pt>
          <cx:pt idx="5456">0.0041200000000003456</cx:pt>
          <cx:pt idx="5457">0.0040199999999686042</cx:pt>
          <cx:pt idx="5458">0.0026500000000169166</cx:pt>
          <cx:pt idx="5459">0.0054299999999898318</cx:pt>
          <cx:pt idx="5460">0.0020799999999780994</cx:pt>
          <cx:pt idx="5461">0.0072800000000370346</cx:pt>
          <cx:pt idx="5462">0.0013700000000085311</cx:pt>
          <cx:pt idx="5463">0.0051799999999957436</cx:pt>
          <cx:pt idx="5464">0.0049500000000080036</cx:pt>
          <cx:pt idx="5465">0.0030699999999797001</cx:pt>
          <cx:pt idx="5466">0.006609999999966476</cx:pt>
          <cx:pt idx="5467">0.0016100000000278669</cx:pt>
          <cx:pt idx="5468">0.0036099999999805732</cx:pt>
          <cx:pt idx="5469">0.0064100000000166801</cx:pt>
          <cx:pt idx="5470">0.0016699999999900683</cx:pt>
          <cx:pt idx="5471">0.0055700000000342698</cx:pt>
          <cx:pt idx="5472">0.0037499999999681677</cx:pt>
          <cx:pt idx="5473">0.0018200000000092587</cx:pt>
          <cx:pt idx="5474">0.0078100000000063119</cx:pt>
          <cx:pt idx="5475">0.0052799999999706415</cx:pt>
          <cx:pt idx="5476">0</cx:pt>
          <cx:pt idx="5477">0.0074500000000057298</cx:pt>
          <cx:pt idx="5478">0.00095000000004574758</cx:pt>
          <cx:pt idx="5479">0.0079299999999875581</cx:pt>
          <cx:pt idx="5480">0.0031899999999609463</cx:pt>
          <cx:pt idx="5481">0.0035100000000056752</cx:pt>
          <cx:pt idx="5482">0.0044400000000450746</cx:pt>
          <cx:pt idx="5483">0.0050399999999513057</cx:pt>
          <cx:pt idx="5484">0.0024700000000166256</cx:pt>
          <cx:pt idx="5485">0.0061699999999973443</cx:pt>
          <cx:pt idx="5486">0.0028300000000172076</cx:pt>
          <cx:pt idx="5487">0.0046199999999885222</cx:pt>
          <cx:pt idx="5488">0.0060500000000160981</cx:pt>
          <cx:pt idx="5489">0.0020000000000095497</cx:pt>
          <cx:pt idx="5490">0.0086099999999760257</cx:pt>
          <cx:pt idx="5491">0.0016100000000278669</cx:pt>
          <cx:pt idx="5492">0.0065599999999790271</cx:pt>
          <cx:pt idx="5493">0.0020799999999780994</cx:pt>
          <cx:pt idx="5494">0.0077499999999872671</cx:pt>
          <cx:pt idx="5495">0.0017300000000091131</cx:pt>
          <cx:pt idx="5496">0.0084100000000262298</cx:pt>
          <cx:pt idx="5497">0.0017799999999965621</cx:pt>
          <cx:pt idx="5498">0.0065599999999790271</cx:pt>
          <cx:pt idx="5499">0.0029499999999984539</cx:pt>
          <cx:pt idx="5500">0.0040200000000254477</cx:pt>
          <cx:pt idx="5501">0.0084099999999693864</cx:pt>
          <cx:pt idx="5502">0.0034600000000182263</cx:pt>
          <cx:pt idx="5503">0.0024700000000166256</cx:pt>
          <cx:pt idx="5504">0.007209999999986394</cx:pt>
          <cx:pt idx="5505">0.0050699999999892498</cx:pt>
          <cx:pt idx="5506">0.0052100000000336877</cx:pt>
          <cx:pt idx="5507">0.0065899999999601278</cx:pt>
          <cx:pt idx="5508">0.00238000000001648</cx:pt>
          <cx:pt idx="5509">0.0077499999999872671</cx:pt>
          <cx:pt idx="5510">0.0038200000000188084</cx:pt>
          <cx:pt idx="5511">0.007389999999986685</cx:pt>
          <cx:pt idx="5512">0.0063800000000355794</cx:pt>
          <cx:pt idx="5513">0.0026799999999980173</cx:pt>
          <cx:pt idx="5514">0.0077499999999872671</cx:pt>
          <cx:pt idx="5515">0.0062300000000163891</cx:pt>
          <cx:pt idx="5516">0.0026799999999980173</cx:pt>
          <cx:pt idx="5517">0.010549999999966531</cx:pt>
          <cx:pt idx="5518">0.00080000000002655725</cx:pt>
          <cx:pt idx="5519">0.0097199999999588726</cx:pt>
          <cx:pt idx="5520">0.0061100000000351429</cx:pt>
          <cx:pt idx="5521">0.0064899999999852298</cx:pt>
          <cx:pt idx="5522">0.0043600000000196815</cx:pt>
          <cx:pt idx="5523">0.0057199999999966167</cx:pt>
          <cx:pt idx="5524">0.004680000000007567</cx:pt>
          <cx:pt idx="5525">0.0085499999999569809</cx:pt>
          <cx:pt idx="5526">0.0036400000000185173</cx:pt>
          <cx:pt idx="5527">0.0054799999999772808</cx:pt>
          <cx:pt idx="5528">0.0071800000000052933</cx:pt>
          <cx:pt idx="5529">0.0031000000000176442</cx:pt>
          <cx:pt idx="5530">0.0079000000000064574</cx:pt>
          <cx:pt idx="5531">0.0064100000000166801</cx:pt>
          <cx:pt idx="5532">0.0033300000000053842</cx:pt>
          <cx:pt idx="5533">0.0064099999999598367</cx:pt>
          <cx:pt idx="5534">0.0061699999999973443</cx:pt>
          <cx:pt idx="5535">0.0069700000000239015</cx:pt>
          <cx:pt idx="5536">0.0066800000000171167</cx:pt>
          <cx:pt idx="5537">0.0038099999999872125</cx:pt>
          <cx:pt idx="5538">0.0085899999999696774</cx:pt>
          <cx:pt idx="5539">0.0060799999999971988</cx:pt>
          <cx:pt idx="5540">0.0058099999999967622</cx:pt>
          <cx:pt idx="5541">0.0082200000000511864</cx:pt>
          <cx:pt idx="5542">0.0068899999999985084</cx:pt>
          <cx:pt idx="5543">0.003899999999987358</cx:pt>
          <cx:pt idx="5544">0.009180000000014843</cx:pt>
          <cx:pt idx="5545">0.0040599999999813008</cx:pt>
          <cx:pt idx="5546">0.0087300000000141154</cx:pt>
          <cx:pt idx="5547">0.0044999999999504325</cx:pt>
          <cx:pt idx="5548">0.0050600000000144973</cx:pt>
          <cx:pt idx="5549">0.0086499999999887223</cx:pt>
          <cx:pt idx="5550">0.0059300000000348518</cx:pt>
          <cx:pt idx="5551">0.0079499999999939064</cx:pt>
          <cx:pt idx="5552">0.0059099999999716601</cx:pt>
          <cx:pt idx="5553">0.0048800000000142063</cx:pt>
          <cx:pt idx="5554">0.0091199999999957981</cx:pt>
          <cx:pt idx="5555">0.0074799999999868305</cx:pt>
          <cx:pt idx="5556">0.0050400000000081491</cx:pt>
          <cx:pt idx="5557">0.012310000000013588</cx:pt>
          <cx:pt idx="5558">0.0015799999999899228</cx:pt>
          <cx:pt idx="5559">0.01067000000000462</cx:pt>
          <cx:pt idx="5560">0.006880000000023756</cx:pt>
          <cx:pt idx="5561">0.0087899999999763168</cx:pt>
          <cx:pt idx="5562">0.0060799999999971988</cx:pt>
          <cx:pt idx="5563">0.0069200000000364525</cx:pt>
          <cx:pt idx="5564">0.0063099999999849388</cx:pt>
          <cx:pt idx="5565">0.010199999999997544</cx:pt>
          <cx:pt idx="5566">0.0062599999999974898</cx:pt>
          <cx:pt idx="5567">0.0078899999999748616</cx:pt>
          <cx:pt idx="5568">0.0084100000000262298</cx:pt>
          <cx:pt idx="5569">0.0047099999999886677</cx:pt>
          <cx:pt idx="5570">0.012069999999994252</cx:pt>
          <cx:pt idx="5571">0.0083700000000135333</cx:pt>
          <cx:pt idx="5572">0.0074799999999868305</cx:pt>
          <cx:pt idx="5573">0.0068899999999985084</cx:pt>
          <cx:pt idx="5574">0.0084600000000136788</cx:pt>
          <cx:pt idx="5575">0.009180000000014843</cx:pt>
          <cx:pt idx="5576">0.0075099999999679312</cx:pt>
          <cx:pt idx="5577">0.0064399999999977808</cx:pt>
          <cx:pt idx="5578">0.0087599999999952161</cx:pt>
          <cx:pt idx="5579">0.0071200000000430919</cx:pt>
          <cx:pt idx="5580">0.0054799999999772808</cx:pt>
          <cx:pt idx="5581">0.0081400000000257933</cx:pt>
          <cx:pt idx="5582">0.0065599999999790271</cx:pt>
          <cx:pt idx="5583">0.0063700000000039836</cx:pt>
          <cx:pt idx="5584">0.0096300000000155705</cx:pt>
          <cx:pt idx="5585">0.0038399999999683132</cx:pt>
          <cx:pt idx="5586">0.010260000000016589</cx:pt>
          <cx:pt idx="5587">0.0060799999999971988</cx:pt>
          <cx:pt idx="5588">0.0076900000000250657</cx:pt>
          <cx:pt idx="5589">0.0075099999999679312</cx:pt>
          <cx:pt idx="5590">0.0054200000000150794</cx:pt>
          <cx:pt idx="5591">0.01051999999998543</cx:pt>
          <cx:pt idx="5592">0.0051900000000273394</cx:pt>
          <cx:pt idx="5593">0.0039899999999875035</cx:pt>
          <cx:pt idx="5594">0.0074199999999677857</cx:pt>
          <cx:pt idx="5595">0.0080500000000256478</cx:pt>
          <cx:pt idx="5596">0.0021399999999971442</cx:pt>
          <cx:pt idx="5597">0.012879999999995562</cx:pt>
          <cx:pt idx="5598">0.0014300000000275759</cx:pt>
          <cx:pt idx="5599">0.012540000000001328</cx:pt>
          <cx:pt idx="5600">0.0034299999999802822</cx:pt>
          <cx:pt idx="5601">0.009869999999978063</cx:pt>
          <cx:pt idx="5602">0.0038700000000062573</cx:pt>
          <cx:pt idx="5603">0.0090600000000335967</cx:pt>
          <cx:pt idx="5604">0.0053899999999771353</cx:pt>
          <cx:pt idx="5605">0.0094799999999963802</cx:pt>
          <cx:pt idx="5606">0.0042599999999879401</cx:pt>
          <cx:pt idx="5607">0.0085900000000265209</cx:pt>
          <cx:pt idx="5608">0.0072999999999865395</cx:pt>
          <cx:pt idx="5609">0.0028599999999983083</cx:pt>
          <cx:pt idx="5610">0.010159999999984848</cx:pt>
          <cx:pt idx="5611">0.0088499999999953616</cx:pt>
          <cx:pt idx="5612">0.0044100000000071304</cx:pt>
          <cx:pt idx="5613">0.0071000000000367436</cx:pt>
          <cx:pt idx="5614">0.0071499999999673491</cx:pt>
          <cx:pt idx="5615">0.0077499999999872671</cx:pt>
          <cx:pt idx="5616">0.0062000000000352884</cx:pt>
          <cx:pt idx="5617">0.0075999999999680767</cx:pt>
          <cx:pt idx="5618">0.0064300000000230284</cx:pt>
          <cx:pt idx="5619">0.008530000000007476</cx:pt>
          <cx:pt idx="5620">0.0057499999999777174</cx:pt>
          <cx:pt idx="5621">0.0089399999999955071</cx:pt>
          <cx:pt idx="5622">0.0065000000000168257</cx:pt>
          <cx:pt idx="5623">0.0079799999999750071</cx:pt>
          <cx:pt idx="5624">0.0082600000000070395</cx:pt>
          <cx:pt idx="5625">0.0049800000000459477</cx:pt>
          <cx:pt idx="5626">0.0077099999999745705</cx:pt>
          <cx:pt idx="5627">0.0078700000000253567</cx:pt>
          <cx:pt idx="5628">0.0062599999999974898</cx:pt>
          <cx:pt idx="5629">0.0079899999999497595</cx:pt>
          <cx:pt idx="5630">0.0052100000000336877</cx:pt>
          <cx:pt idx="5631">0.0090299999999956526</cx:pt>
          <cx:pt idx="5632">0.0056700000000091677</cx:pt>
          <cx:pt idx="5633">0.0037800000000061118</cx:pt>
          <cx:pt idx="5634">0.009089999999957854</cx:pt>
          <cx:pt idx="5635">0.0032800000000179352</cx:pt>
          <cx:pt idx="5636">0.0054499999999961801</cx:pt>
          <cx:pt idx="5637">0.0087900000000331602</cx:pt>
          <cx:pt idx="5638">0.0035199999999804277</cx:pt>
          <cx:pt idx="5639">0.010280000000022937</cx:pt>
          <cx:pt idx="5640">0.0033999999999991815</cx:pt>
          <cx:pt idx="5641">0.0074499999999488864</cx:pt>
          <cx:pt idx="5642">0.005870000000015807</cx:pt>
          <cx:pt idx="5643">0.0084699999999884312</cx:pt>
          <cx:pt idx="5644">0.0039300000000253021</cx:pt>
          <cx:pt idx="5645">0.010130000000003747</cx:pt>
          <cx:pt idx="5646">0.0033099999999990359</cx:pt>
          <cx:pt idx="5647">0.0073299999999676402</cx:pt>
          <cx:pt idx="5648">0.0071200000000430919</cx:pt>
          <cx:pt idx="5649">0.0065899999999601278</cx:pt>
          <cx:pt idx="5650">0.0075100000000247746</cx:pt>
          <cx:pt idx="5651">0.0075099999999679312</cx:pt>
          <cx:pt idx="5652">0.0042300000000068394</cx:pt>
          <cx:pt idx="5653">0.009180000000014843</cx:pt>
          <cx:pt idx="5654">0.0062300000000163891</cx:pt>
          <cx:pt idx="5655">0.0071499999999673491</cx:pt>
          <cx:pt idx="5656">0.0069799999999986539</cx:pt>
          <cx:pt idx="5657">0.004350000000044929</cx:pt>
          <cx:pt idx="5658">0.0099500000000034561</cx:pt>
          <cx:pt idx="5659">0.0070699999999987995</cx:pt>
          <cx:pt idx="5660">0.0058399999999778629</cx:pt>
          <cx:pt idx="5661">0.0089100000000144064</cx:pt>
          <cx:pt idx="5662">0.0076599999999871216</cx:pt>
          <cx:pt idx="5663">0.005690000000015516</cx:pt>
          <cx:pt idx="5664">0.0099500000000034561</cx:pt>
          <cx:pt idx="5665">0.0047699999999508691</cx:pt>
          <cx:pt idx="5666">0.0094800000000532236</cx:pt>
          <cx:pt idx="5667">0.0066399999999475767</cx:pt>
          <cx:pt idx="5668">0.0076000000000249202</cx:pt>
          <cx:pt idx="5669">0.010260000000016589</cx:pt>
          <cx:pt idx="5670">0.0058099999999967622</cx:pt>
          <cx:pt idx="5671">0.0080100000000129512</cx:pt>
          <cx:pt idx="5672">0.0053099999999517422</cx:pt>
          <cx:pt idx="5673">0.0079300000000444015</cx:pt>
          <cx:pt idx="5674">0.0083399999999755892</cx:pt>
          <cx:pt idx="5675">0.0099000000000160071</cx:pt>
          <cx:pt idx="5676">0.0064899999999852298</cx:pt>
          <cx:pt idx="5677">0.011059999999986303</cx:pt>
          <cx:pt idx="5678">0.005690000000015516</cx:pt>
          <cx:pt idx="5679">0.010789999999985866</cx:pt>
          <cx:pt idx="5680">0.0078399999999874126</cx:pt>
          <cx:pt idx="5681">0.010340000000041982</cx:pt>
          <cx:pt idx="5682">0.0077799999999683678</cx:pt>
          <cx:pt idx="5683">0.0097400000000220643</cx:pt>
          <cx:pt idx="5684">0.0080499999999688043</cx:pt>
          <cx:pt idx="5685">0.011800000000050659</cx:pt>
          <cx:pt idx="5686">0.0057799999999588181</cx:pt>
          <cx:pt idx="5687">0.0092999999999960892</cx:pt>
          <cx:pt idx="5688">0.0071500000000241926</cx:pt>
          <cx:pt idx="5689">0.0080800000000067485</cx:pt>
          <cx:pt idx="5690">0.0070599999999672036</cx:pt>
          <cx:pt idx="5691">0.010050000000035197</cx:pt>
          <cx:pt idx="5692">0.0034799999999677311</cx:pt>
          <cx:pt idx="5693">0.010970000000043001</cx:pt>
          <cx:pt idx="5694">0.0049499999999511601</cx:pt>
          <cx:pt idx="5695">0.010250000000041837</cx:pt>
          <cx:pt idx="5696">0.0057199999999966167</cx:pt>
          <cx:pt idx="5697">0.0059899999999970532</cx:pt>
          <cx:pt idx="5698">0.011269999999967695</cx:pt>
          <cx:pt idx="5699">0.0014599999999518332</cx:pt>
          <cx:pt idx="5700">0.0016699999999900683</cx:pt>
          <cx:pt idx="5701">0.024849999999958072</cx:pt>
          <cx:pt idx="5702">0.0050399999999513057</cx:pt>
          <cx:pt idx="5703">0.015370000000018536</cx:pt>
          <cx:pt idx="5704">0.064279999999996562</cx:pt>
          <cx:pt idx="5705">0.051919999999995525</cx:pt>
          <cx:pt idx="5706">0.048490000000015243</cx:pt>
          <cx:pt idx="5707">0.014810000000011314</cx:pt>
          <cx:pt idx="5708">0.0078100000000063119</cx:pt>
          <cx:pt idx="5709">0.019309999999961747</cx:pt>
          <cx:pt idx="5710">0.0015799999999899228</cx:pt>
          <cx:pt idx="5711">0.017699999999990723</cx:pt>
          <cx:pt idx="5712">0.0063999999999850843</cx:pt>
          <cx:pt idx="5713">0.026340000000004693</cx:pt>
          <cx:pt idx="5714">0.0094700000000216278</cx:pt>
          <cx:pt idx="5715">0.018740000000036616</cx:pt>
          <cx:pt idx="5716">0</cx:pt>
          <cx:pt idx="5717">0.00032999999996263796</cx:pt>
          <cx:pt idx="5718">0.021250000000009095</cx:pt>
          <cx:pt idx="5719">0</cx:pt>
          <cx:pt idx="5720">0.016180000000019845</cx:pt>
          <cx:pt idx="5721">0.0035799999999994725</cx:pt>
          <cx:pt idx="5722">0.010580000000004475</cx:pt>
          <cx:pt idx="5723">0</cx:pt>
          <cx:pt idx="5724">0.0084699999999884312</cx:pt>
          <cx:pt idx="5725">0.016210000000000946</cx:pt>
          <cx:pt idx="5726">0</cx:pt>
          <cx:pt idx="5727">0.01812000000001035</cx:pt>
          <cx:pt idx="5728">0</cx:pt>
          <cx:pt idx="5729">0.010189999999965949</cx:pt>
          <cx:pt idx="5730">0.0035200000000372711</cx:pt>
          <cx:pt idx="5731">0.010609999999985575</cx:pt>
          <cx:pt idx="5732">0.0073600000000055843</cx:pt>
          <cx:pt idx="5733">0.0040799999999876491</cx:pt>
          <cx:pt idx="5734">0.0088499999999953616</cx:pt>
          <cx:pt idx="5735">0.0078399999999874126</cx:pt>
          <cx:pt idx="5736">0.0069500000000175532</cx:pt>
          <cx:pt idx="5737">0.0072400000000243381</cx:pt>
          <cx:pt idx="5738">0.007209999999986394</cx:pt>
          <cx:pt idx="5739">0.01064000000002352</cx:pt>
          <cx:pt idx="5740">0.0035199999999804277</cx:pt>
          <cx:pt idx="5741">0.010960000000011405</cx:pt>
          <cx:pt idx="5742">0.005189999999970496</cx:pt>
          <cx:pt idx="5743">0.0077800000000252112</cx:pt>
          <cx:pt idx="5744">0.007569999999986976</cx:pt>
          <cx:pt idx="5745">0.0028300000000172076</cx:pt>
          <cx:pt idx="5746">0.011859999999956017</cx:pt>
          <cx:pt idx="5747">0.0011000000000080945</cx:pt>
          <cx:pt idx="5748">0.0099900000000161526</cx:pt>
          <cx:pt idx="5749">0.0064300000000230284</cx:pt>
          <cx:pt idx="5750">0.0021799999999529973</cx:pt>
          <cx:pt idx="5751">0.01064000000002352</cx:pt>
          <cx:pt idx="5752">0.001970000000028449</cx:pt>
          <cx:pt idx="5753">0.010099999999965803</cx:pt>
          <cx:pt idx="5754">0.0033999999999991815</cx:pt>
          <cx:pt idx="5755">0.013289999999983593</cx:pt>
          <cx:pt idx="5756">0</cx:pt>
          <cx:pt idx="5757">0.01102000000003045</cx:pt>
          <cx:pt idx="5758">0.0019699999999716056</cx:pt>
          <cx:pt idx="5759">0.0083200000000260843</cx:pt>
          <cx:pt idx="5760">0.0087899999999763168</cx:pt>
          <cx:pt idx="5761">0.0052699999999958891</cx:pt>
          <cx:pt idx="5762">0.0077800000000252112</cx:pt>
          <cx:pt idx="5763">0.0074500000000057298</cx:pt>
          <cx:pt idx="5764">0.0043499999999880856</cx:pt>
          <cx:pt idx="5765">0.0098399999999969623</cx:pt>
          <cx:pt idx="5766">0.0036600000000248656</cx:pt>
          <cx:pt idx="5767">0.0082899999999881402</cx:pt>
          <cx:pt idx="5768">0.0065000000000168257</cx:pt>
          <cx:pt idx="5769">0.0048499999999762622</cx:pt>
          <cx:pt idx="5770">0.011090000000024247</cx:pt>
          <cx:pt idx="5771">0.0053899999999771353</cx:pt>
          <cx:pt idx="5772">0.0063499999999976353</cx:pt>
          <cx:pt idx="5773">0.006199999999978445</cx:pt>
          <cx:pt idx="5774">0.0057500000000345608</cx:pt>
          <cx:pt idx="5775">0.011689999999987322</cx:pt>
          <cx:pt idx="5776">0.0028300000000172076</cx:pt>
          <cx:pt idx="5777">0.010249999999984993</cx:pt>
          <cx:pt idx="5778">0.0063499999999976353</cx:pt>
          <cx:pt idx="5779">0.008070000000031996</cx:pt>
          <cx:pt idx="5780">0.0053999999999518877</cx:pt>
          <cx:pt idx="5781">0.0092700000000149885</cx:pt>
          <cx:pt idx="5782">0.0069399999999859574</cx:pt>
          <cx:pt idx="5783">0.0071500000000241926</cx:pt>
          <cx:pt idx="5784">0.0084999999999695319</cx:pt>
          <cx:pt idx="5785">0.0053300000000149339</cx:pt>
          <cx:pt idx="5786">0.010429999999985284</cx:pt>
          <cx:pt idx="5787">0.0059600000000159525</cx:pt>
          <cx:pt idx="5788">0.0097499999999968168</cx:pt>
          <cx:pt idx="5789">0.0074200000000246291</cx:pt>
          <cx:pt idx="5790">0.0064899999999852298</cx:pt>
          <cx:pt idx="5791">0.0082300000000259388</cx:pt>
          <cx:pt idx="5792">0.0060499999999592546</cx:pt>
          <cx:pt idx="5793">0.0077500000000441105</cx:pt>
          <cx:pt idx="5794">0.0085199999999758802</cx:pt>
          <cx:pt idx="5795">0.0096599999999966712</cx:pt>
          <cx:pt idx="5796">0.0011600000000271393</cx:pt>
          <cx:pt idx="5797">0.010159999999984848</cx:pt>
          <cx:pt idx="5798">0.0037899999999808642</cx:pt>
          <cx:pt idx="5799">0.0074500000000057298</cx:pt>
          <cx:pt idx="5800">0.0067900000000236105</cx:pt>
          <cx:pt idx="5801">0.0058399999999778629</cx:pt>
          <cx:pt idx="5802">0.0055199999999899774</cx:pt>
          <cx:pt idx="5803">0.0086400000000139698</cx:pt>
          <cx:pt idx="5804">0.0033099999999990359</cx:pt>
          <cx:pt idx="5805">0.0081000000000130967</cx:pt>
          <cx:pt idx="5806">0.0029900000000111504</cx:pt>
          <cx:pt idx="5807">0.0069699999999670581</cx:pt>
          <cx:pt idx="5808">0.010429999999985284</cx:pt>
          <cx:pt idx="5809">0.0015500000000088221</cx:pt>
          <cx:pt idx="5810">0.010789999999985866</cx:pt>
          <cx:pt idx="5811">0.0036300000000437649</cx:pt>
          <cx:pt idx="5812">0.0056399999999712236</cx:pt>
          <cx:pt idx="5813">0.0058400000000347063</cx:pt>
          <cx:pt idx="5814">0.0050599999999576539</cx:pt>
          <cx:pt idx="5815">0.0063499999999976353</cx:pt>
          <cx:pt idx="5816">0.0043200000000069849</cx:pt>
          <cx:pt idx="5817">0.0057600000000093132</cx:pt>
          <cx:pt idx="5818">0.0055699999999774263</cx:pt>
          <cx:pt idx="5819">0.004350000000044929</cx:pt>
          <cx:pt idx="5820">0.0012199999999893407</cx:pt>
          <cx:pt idx="5821">0.0074799999999868305</cx:pt>
          <cx:pt idx="5822">0.0011600000000271393</cx:pt>
          <cx:pt idx="5823">0.0027499999999918145</cx:pt>
          <cx:pt idx="5824">0.0047599999999761167</cx:pt>
          <cx:pt idx="5825">0.00066000000003896275</cx:pt>
          <cx:pt idx="5826">0.0043499999999880856</cx:pt>
          <cx:pt idx="5827">0.0016699999999900683</cx:pt>
          <cx:pt idx="5828">0.0030100000000174987</cx:pt>
          <cx:pt idx="5829">0.004409999999950287</cx:pt>
          <cx:pt idx="5830">0.0062600000000543332</cx:pt>
          <cx:pt idx="5831">0.0047999999999888132</cx:pt>
          <cx:pt idx="5832">0.0072399999999674947</cx:pt>
          <cx:pt idx="5833">0.0028599999999983083</cx:pt>
          <cx:pt idx="5834">0.008579999999994925</cx:pt>
          <cx:pt idx="5835">0.0081100000000446926</cx:pt>
          <cx:pt idx="5836">0.00027000000000043656</cx:pt>
          <cx:pt idx="5837">0.010639999999966676</cx:pt>
          <cx:pt idx="5838">0.0023500000000353793</cx:pt>
          <cx:pt idx="5839">0.0083799999999882857</cx:pt>
          <cx:pt idx="5840">0.0050299999999765532</cx:pt>
          <cx:pt idx="5841">0.0073300000000244836</cx:pt>
          <cx:pt idx="5842">0.0043799999999691863</cx:pt>
          <cx:pt idx="5843">0.0074600000000373257</cx:pt>
          <cx:pt idx="5844">0.0039899999999875035</cx:pt>
          <cx:pt idx="5845">0.007209999999986394</cx:pt>
          <cx:pt idx="5846">0.0018200000000092587</cx:pt>
          <cx:pt idx="5847">0.0067599999999856664</cx:pt>
          <cx:pt idx="5848">0.0081099999999878492</cx:pt>
          <cx:pt idx="5849">0.0011000000000080945</cx:pt>
          <cx:pt idx="5850">0.0093899999999962347</cx:pt>
          <cx:pt idx="5851">0.0047700000000077125</cx:pt>
          <cx:pt idx="5852">0.0043499999999880856</cx:pt>
          <cx:pt idx="5853">0.0052800000000274849</cx:pt>
          <cx:pt idx="5854">0.0047599999999761167</cx:pt>
          <cx:pt idx="5855">0.0037599999999997635</cx:pt>
          <cx:pt idx="5856">0.0047100000000455111</cx:pt>
          <cx:pt idx="5857">0.003719999999987067</cx:pt>
          <cx:pt idx="5858">0.0064099999999598367</cx:pt>
          <cx:pt idx="5859">0.0050700000000460932</cx:pt>
          <cx:pt idx="5860">0.0013999999999896318</cx:pt>
          <cx:pt idx="5861">0.0066999999999666215</cx:pt>
          <cx:pt idx="5862">0.0032800000000179352</cx:pt>
          <cx:pt idx="5863">0.004860000000007858</cx:pt>
          <cx:pt idx="5864">0.004680000000007567</cx:pt>
          <cx:pt idx="5865">0.0048899999999889587</cx:pt>
          <cx:pt idx="5866">0.0052699999999958891</cx:pt>
          <cx:pt idx="5867">0.0038499999999999091</cx:pt>
          <cx:pt idx="5868">0.0039600000000064028</cx:pt>
          <cx:pt idx="5869">0.0060199999999781539</cx:pt>
          <cx:pt idx="5870">0.0051000000000271939</cx:pt>
          <cx:pt idx="5871">0.0041699999999877946</cx:pt>
          <cx:pt idx="5872">0.005870000000015807</cx:pt>
          <cx:pt idx="5873">0.0022299999999972897</cx:pt>
          <cx:pt idx="5874">0.0081399999999689499</cx:pt>
          <cx:pt idx="5875">0.0051900000000273394</cx:pt>
          <cx:pt idx="5876">0.00058999999998832209</cx:pt>
          <cx:pt idx="5877">0.007389999999986685</cx:pt>
          <cx:pt idx="5878">0.0028900000000362525</cx:pt>
          <cx:pt idx="5879">0.0054900000000088767</cx:pt>
          <cx:pt idx="5880">0.005089999999995598</cx:pt>
          <cx:pt idx="5881">0.004500000000007276</cx:pt>
          <cx:pt idx="5882">0.0056399999999712236</cx:pt>
          <cx:pt idx="5883">0.0037800000000061118</cx:pt>
          <cx:pt idx="5884">0.0044700000000261753</cx:pt>
          <cx:pt idx="5885">0.0062299999999595457</cx:pt>
          <cx:pt idx="5886">0.0035200000000372711</cx:pt>
          <cx:pt idx="5887">0.0030999999999608008</cx:pt>
          <cx:pt idx="5888">0.0052400000000147884</cx:pt>
          <cx:pt idx="5889">0.001010000000007949</cx:pt>
          <cx:pt idx="5890">0.0045299999999883767</cx:pt>
          <cx:pt idx="5891">0</cx:pt>
          <cx:pt idx="5892">0.0034600000000182263</cx:pt>
          <cx:pt idx="5893">0.00059999999996307452</cx:pt>
          <cx:pt idx="5894">0.0033400000000369801</cx:pt>
          <cx:pt idx="5895">0</cx:pt>
          <cx:pt idx="5896">0.0029199999999605097</cx:pt>
          <cx:pt idx="5897">0.00023000000004458343</cx:pt>
          <cx:pt idx="5898">0.0020299999999906504</cx:pt>
          <cx:pt idx="5899">0.0017599999999902138</cx:pt>
          <cx:pt idx="5900">0</cx:pt>
          <cx:pt idx="5901">0.0045900000000074215</cx:pt>
          <cx:pt idx="5902">0</cx:pt>
          <cx:pt idx="5903">0</cx:pt>
          <cx:pt idx="5904">0.0027400000000170621</cx:pt>
          <cx:pt idx="5905">0</cx:pt>
          <cx:pt idx="5906">0.0011299999999891952</cx:pt>
          <cx:pt idx="5907">0.0032199999999988904</cx:pt>
          <cx:pt idx="5908">0</cx:pt>
          <cx:pt idx="5909">0.0012199999999893407</cx:pt>
          <cx:pt idx="5910">2.99999999811007e-05</cx:pt>
          <cx:pt idx="5911">0.00099000000000160071</cx:pt>
          <cx:pt idx="5912">0.0018699999999967076</cx:pt>
          <cx:pt idx="5913">0</cx:pt>
          <cx:pt idx="5914">0.0029499999999984539</cx:pt>
          <cx:pt idx="5915">0.00087000000002035449</cx:pt>
          <cx:pt idx="5916">0</cx:pt>
          <cx:pt idx="5917">0.00080000000002655725</cx:pt>
          <cx:pt idx="5918">0</cx:pt>
          <cx:pt idx="5919">0.0031599999999798456</cx:pt>
          <cx:pt idx="5920">0.0054599999999709325</cx:pt>
          <cx:pt idx="5921">0.0056000000000153705</cx:pt>
          <cx:pt idx="5922">0.0031299999999987449</cx:pt>
          <cx:pt idx="5923">0.0075400000000058753</cx:pt>
          <cx:pt idx="5924">0.0051199999999766987</cx:pt>
          <cx:pt idx="5925">0.0072800000000370346</cx:pt>
          <cx:pt idx="5926">0.0055699999999774263</cx:pt>
          <cx:pt idx="5927">0.0039899999999875035</cx:pt>
          <cx:pt idx="5928">0.008350000000007185</cx:pt>
          <cx:pt idx="5929">0.0030100000000174987</cx:pt>
          <cx:pt idx="5930">0.0074500000000057298</cx:pt>
          <cx:pt idx="5931">0.0056000000000153705</cx:pt>
          <cx:pt idx="5932">0.0045899999999505781</cx:pt>
          <cx:pt idx="5933">0.0057200000000534601</cx:pt>
          <cx:pt idx="5934">0.0059299999999780084</cx:pt>
          <cx:pt idx="5935">0.0036400000000185173</cx:pt>
          <cx:pt idx="5936">0.0064699999999788815</cx:pt>
          <cx:pt idx="5937">0.0016400000000089676</cx:pt>
          <cx:pt idx="5938">0.0094399999999836837</cx:pt>
          <cx:pt idx="5939">0.0047700000000077125</cx:pt>
          <cx:pt idx="5940">0.0054000000000087311</cx:pt>
          <cx:pt idx="5941">0.007569999999986976</cx:pt>
          <cx:pt idx="5942">0.0034499999999866304</cx:pt>
          <cx:pt idx="5943">0.0042000000000257387</cx:pt>
          <cx:pt idx="5944">0.0093899999999962347</cx:pt>
          <cx:pt idx="5945">0.0020000000000095497</cx:pt>
          <cx:pt idx="5946">0.0082499999999754436</cx:pt>
          <cx:pt idx="5947">0.0031599999999798456</cx:pt>
          <cx:pt idx="5948">0.0064100000000166801</cx:pt>
          <cx:pt idx="5949">0.0064399999999977808</cx:pt>
          <cx:pt idx="5950">0.0042900000000258842</cx:pt>
          <cx:pt idx="5951">0.0063499999999976353</cx:pt>
          <cx:pt idx="5952">0.0065500000000042746</cx:pt>
          <cx:pt idx="5953">0.0035199999999804277</cx:pt>
          <cx:pt idx="5954">0.0090299999999956526</cx:pt>
          <cx:pt idx="5955">0.0045600000000263208</cx:pt>
          <cx:pt idx="5956">0.0027699999999981628</cx:pt>
          <cx:pt idx="5957">0.011179999999967549</cx:pt>
          <cx:pt idx="5958">0.0018800000000283035</cx:pt>
          <cx:pt idx="5959">0.0082499999999754436</cx:pt>
          <cx:pt idx="5960">0.0054499999999961801</cx:pt>
          <cx:pt idx="5961">0.0088900000000080581</cx:pt>
          <cx:pt idx="5962">0.0048199999999951615</cx:pt>
          <cx:pt idx="5963">0.0065000000000168257</cx:pt>
          <cx:pt idx="5964">0.0061699999999973443</cx:pt>
          <cx:pt idx="5965">0.0077200000000061664</cx:pt>
          <cx:pt idx="5966">0.0052699999999958891</cx:pt>
          <cx:pt idx="5967">0.0049799999999891043</cx:pt>
          <cx:pt idx="5968">0.009180000000014843</cx:pt>
          <cx:pt idx="5969">0.0026500000000169166</cx:pt>
          <cx:pt idx="5970">0.011089999999967404</cx:pt>
          <cx:pt idx="5971">0.0065299999999979264</cx:pt>
          <cx:pt idx="5972">0.0061900000000036925</cx:pt>
          <cx:pt idx="5973">0.0051300000000082946</cx:pt>
          <cx:pt idx="5974">0.011379999999974189</cx:pt>
          <cx:pt idx="5975">0.0023600000000101318</cx:pt>
          <cx:pt idx="5976">0.011380000000031032</cx:pt>
          <cx:pt idx="5977">0.0027499999999918145</cx:pt>
          <cx:pt idx="5978">0.010780000000011114</cx:pt>
          <cx:pt idx="5979">0.0047099999999886677</cx:pt>
          <cx:pt idx="5980">0.0091499999999768988</cx:pt>
          <cx:pt idx="5981">0.0066800000000171167</cx:pt>
          <cx:pt idx="5982">0.0064300000000230284</cx:pt>
          <cx:pt idx="5983">0.004359999999962838</cx:pt>
          <cx:pt idx="5984">0.012100000000032196</cx:pt>
          <cx:pt idx="5985">0.0033300000000053842</cx:pt>
          <cx:pt idx="5986">0.0098399999999969623</cx:pt>
          <cx:pt idx="5987">0.0050299999999765532</cx:pt>
          <cx:pt idx="5988">0.0081400000000257933</cx:pt>
          <cx:pt idx="5989">0.010009999999965657</cx:pt>
          <cx:pt idx="5990">0.0078700000000253567</cx:pt>
          <cx:pt idx="5991">0.0065899999999601278</cx:pt>
          <cx:pt idx="5992">0.0084900000000516229</cx:pt>
          <cx:pt idx="5993">0.0079599999999686588</cx:pt>
          <cx:pt idx="5994">0.0079299999999875581</cx:pt>
          <cx:pt idx="5995">0.0098300000000222099</cx:pt>
          <cx:pt idx="5996">0.0050699999999892498</cx:pt>
          <cx:pt idx="5997">0.010760000000004766</cx:pt>
          <cx:pt idx="5998">0.0043800000000260297</cx:pt>
          <cx:pt idx="5999">0.011379999999974189</cx:pt>
          <cx:pt idx="6000">0.0056000000000153705</cx:pt>
          <cx:pt idx="6001">0.0095099999999774809</cx:pt>
          <cx:pt idx="6002">0.0055700000000342698</cx:pt>
          <cx:pt idx="6003">0.0090599999999767533</cx:pt>
          <cx:pt idx="6004">0.0057299999999713691</cx:pt>
          <cx:pt idx="6005">0.0080100000000129512</cx:pt>
          <cx:pt idx="6006">0.0068899999999985084</cx:pt>
          <cx:pt idx="6007">0.0069700000000239015</cx:pt>
          <cx:pt idx="6008">0.0086699999999950705</cx:pt>
          <cx:pt idx="6009">0.0037300000000186628</cx:pt>
          <cx:pt idx="6010">0.01051999999998543</cx:pt>
          <cx:pt idx="6011">0.0047399999999697684</cx:pt>
          <cx:pt idx="6012">0.0073300000000244836</cx:pt>
          <cx:pt idx="6013">0.0063200000000165346</cx:pt>
          <cx:pt idx="6014">0.010099999999965803</cx:pt>
          <cx:pt idx="6015">0.0037900000000377077</cx:pt>
          <cx:pt idx="6016">0.010929999999973461</cx:pt>
          <cx:pt idx="6017">0.0036400000000185173</cx:pt>
          <cx:pt idx="6018">0.011169999999992797</cx:pt>
          <cx:pt idx="6019">0.0043900000000007822</cx:pt>
          <cx:pt idx="6020">0.0065500000000042746</cx:pt>
          <cx:pt idx="6021">0.0076300000000060209</cx:pt>
          <cx:pt idx="6022">0.0069499999999607098</cx:pt>
          <cx:pt idx="6023">0.0049999999999954525</cx:pt>
          <cx:pt idx="6024">0.010910000000023956</cx:pt>
          <cx:pt idx="6025">0.0029799999999795546</cx:pt>
          <cx:pt idx="6026">0.0092999999999960892</cx:pt>
          <cx:pt idx="6027">0.005870000000015807</cx:pt>
          <cx:pt idx="6028">0.0087900000000331602</cx:pt>
          <cx:pt idx="6029">0.0082599999999501961</cx:pt>
          <cx:pt idx="6030">0.007890000000031705</cx:pt>
          <cx:pt idx="6031">0.0060799999999971988</cx:pt>
          <cx:pt idx="6032">0.0094500000000152795</cx:pt>
          <cx:pt idx="6033">0.0058099999999967622</cx:pt>
          <cx:pt idx="6034">0.0069199999999796091</cx:pt>
          <cx:pt idx="6035">0.010460000000023228</cx:pt>
          <cx:pt idx="6036">0.0039299999999684587</cx:pt>
          <cx:pt idx="6037">0.0096599999999966712</cx:pt>
          <cx:pt idx="6038">0.0094700000000216278</cx:pt>
          <cx:pt idx="6039">0.0057600000000093132</cx:pt>
          <cx:pt idx="6040">0.0083700000000135333</cx:pt>
          <cx:pt idx="6041">0.0074499999999488864</cx:pt>
          <cx:pt idx="6042">0.0057800000000156615</cx:pt>
          <cx:pt idx="6043">0.01064000000002352</cx:pt>
          <cx:pt idx="6044">0.0042899999999690408</cx:pt>
          <cx:pt idx="6045">0.0094500000000152795</cx:pt>
          <cx:pt idx="6046">0.0071800000000052933</cx:pt>
          <cx:pt idx="6047">0.0066800000000171167</cx:pt>
          <cx:pt idx="6048">0.0097399999999652209</cx:pt>
          <cx:pt idx="6049">0.0043300000000385808</cx:pt>
          <cx:pt idx="6050">0.0081299999999941974</cx:pt>
          <cx:pt idx="6051">0.0058699999999589636</cx:pt>
          <cx:pt idx="6052">0.0098700000000349064</cx:pt>
          <cx:pt idx="6053">0.0051499999999577994</cx:pt>
          <cx:pt idx="6054">0.011120000000005348</cx:pt>
          <cx:pt idx="6055">0.0012500000000272848</cx:pt>
          <cx:pt idx="6056">0.01132999999998674</cx:pt>
          <cx:pt idx="6057">0.0035700000000247201</cx:pt>
          <cx:pt idx="6058">0.011419999999986885</cx:pt>
          <cx:pt idx="6059">0.0023199999999974352</cx:pt>
          <cx:pt idx="6060">0.0096599999999966712</cx:pt>
          <cx:pt idx="6061">0.0042000000000257387</cx:pt>
          <cx:pt idx="6062">0.0095099999999774809</cx:pt>
          <cx:pt idx="6063">0.0067900000000236105</cx:pt>
          <cx:pt idx="6064">0.009869999999978063</cx:pt>
          <cx:pt idx="6065">0.0032400000000052387</cx:pt>
          <cx:pt idx="6066">0.0074000000000182808</cx:pt>
          <cx:pt idx="6067">0.0094399999999836837</cx:pt>
          <cx:pt idx="6068">0.0067399999999793181</cx:pt>
          <cx:pt idx="6069">0.0066400000000044201</cx:pt>
          <cx:pt idx="6070">0.0070400000000176988</cx:pt>
          <cx:pt idx="6071">0.0057199999999966167</cx:pt>
          <cx:pt idx="6072">0.0090000000000145519</cx:pt>
          <cx:pt idx="6073">0.0054799999999772808</cx:pt>
          <cx:pt idx="6074">0.0070999999999799002</cx:pt>
          <cx:pt idx="6075">0.0079499999999939064</cx:pt>
          <cx:pt idx="6076">0.0036100000000374166</cx:pt>
          <cx:pt idx="6077">0.011089999999967404</cx:pt>
          <cx:pt idx="6078">0.0039000000000442014</cx:pt>
          <cx:pt idx="6079">0.0077200000000061664</cx:pt>
          <cx:pt idx="6080">0.0074799999999868305</cx:pt>
          <cx:pt idx="6081">0.0043200000000069849</cx:pt>
          <cx:pt idx="6082">0.0081099999999878492</cx:pt>
          <cx:pt idx="6083">0.01089999999999236</cx:pt>
          <cx:pt idx="6084">0.0015500000000088221</cx:pt>
          <cx:pt idx="6085">0.010199999999997544</cx:pt>
          <cx:pt idx="6086">0.0048499999999762622</cx:pt>
          <cx:pt idx="6087">0.011360000000024684</cx:pt>
          <cx:pt idx="6088">0.0067899999999667671</cx:pt>
          <cx:pt idx="6089">0.0096000000000344698</cx:pt>
          <cx:pt idx="6090">0.0064399999999977808</cx:pt>
          <cx:pt idx="6091">0.0079799999999750071</cx:pt>
          <cx:pt idx="6092">0.0071000000000367436</cx:pt>
          <cx:pt idx="6093">0.0097399999999652209</cx:pt>
          <cx:pt idx="6094">0.0086200000000076216</cx:pt>
          <cx:pt idx="6095">0.0049400000000332511</cx:pt>
          <cx:pt idx="6096">0.01254999999997608</cx:pt>
          <cx:pt idx="6097">0.0050699999999892498</cx:pt>
          <cx:pt idx="6098">0.0099799999999845568</cx:pt>
          <cx:pt idx="6099">0.0059300000000348518</cx:pt>
          <cx:pt idx="6100">0.0086699999999950705</cx:pt>
          <cx:pt idx="6101">0.0074799999999868305</cx:pt>
          <cx:pt idx="6102">0.0085900000000265209</cx:pt>
          <cx:pt idx="6103">0.006199999999978445</cx:pt>
          <cx:pt idx="6104">0.0086999999999761712</cx:pt>
          <cx:pt idx="6105">0.0072100000000432374</cx:pt>
          <cx:pt idx="6106">0.0071499999999673491</cx:pt>
          <cx:pt idx="6107">0.012429999999994834</cx:pt>
          <cx:pt idx="6108">0</cx:pt>
          <cx:pt idx="6109">0.012580000000014024</cx:pt>
          <cx:pt idx="6110">0.0028300000000172076</cx:pt>
          <cx:pt idx="6111">0.01051999999998543</cx:pt>
          <cx:pt idx="6112">0.0055100000000152249</cx:pt>
          <cx:pt idx="6113">0.0092700000000149885</cx:pt>
          <cx:pt idx="6114">0.0026799999999980173</cx:pt>
          <cx:pt idx="6115">0.010189999999965949</cx:pt>
          <cx:pt idx="6116">0.0043299999999817373</cx:pt>
          <cx:pt idx="6117">0.010340000000041982</cx:pt>
          <cx:pt idx="6118">0.0058399999999778629</cx:pt>
          <cx:pt idx="6119">0.004860000000007858</cx:pt>
          <cx:pt idx="6120">0.0070000000000050022</cx:pt>
          <cx:pt idx="6121">0.0080499999999688043</cx:pt>
          <cx:pt idx="6122">0.0059300000000348518</cx:pt>
          <cx:pt idx="6123">0.0091499999999768988</cx:pt>
          <cx:pt idx="6124">0.0017799999999965621</cx:pt>
          <cx:pt idx="6125">0.0098100000000158616</cx:pt>
          <cx:pt idx="6126">0.0048899999999889587</cx:pt>
          <cx:pt idx="6127">0.010220000000003893</cx:pt>
          <cx:pt idx="6128">0.0046199999999885222</cx:pt>
          <cx:pt idx="6129">0.0081900000000132422</cx:pt>
          <cx:pt idx="6130">0.0037599999999997635</cx:pt>
          <cx:pt idx="6131">0.0085500000000138243</cx:pt>
          <cx:pt idx="6132">0.005009999999970205</cx:pt>
          <cx:pt idx="6133">0.0095100000000343243</cx:pt>
          <cx:pt idx="6134">0.0054799999999772808</cx:pt>
          <cx:pt idx="6135">0.0020900000000096952</cx:pt>
          <cx:pt idx="6136">0.011259999999992942</cx:pt>
          <cx:pt idx="6137">0.0050699999999892498</cx:pt>
          <cx:pt idx="6138">0.0079600000000255022</cx:pt>
          <cx:pt idx="6139">0.0048199999999951615</cx:pt>
          <cx:pt idx="6140">0.0056999999999902684</cx:pt>
          <cx:pt idx="6141">0.0072700000000054388</cx:pt>
          <cx:pt idx="6142">0.0083099999999944885</cx:pt>
          <cx:pt idx="6143">0.0043499999999880856</cx:pt>
          <cx:pt idx="6144">0.0082900000000449836</cx:pt>
          <cx:pt idx="6145">0.0059299999999780084</cx:pt>
          <cx:pt idx="6146">0.0057499999999777174</cx:pt>
          <cx:pt idx="6147">0.011500000000012278</cx:pt>
          <cx:pt idx="6148">0</cx:pt>
          <cx:pt idx="6149">0.012490000000013879</cx:pt>
          <cx:pt idx="6150">0.0034299999999802822</cx:pt>
          <cx:pt idx="6151">0.0081400000000257933</cx:pt>
          <cx:pt idx="6152">0.0068799999999669126</cx:pt>
          <cx:pt idx="6153">0.0075700000000438195</cx:pt>
          <cx:pt idx="6154">0.0033099999999990359</cx:pt>
          <cx:pt idx="6155">0.0095599999999649299</cx:pt>
          <cx:pt idx="6156">0.0027499999999918145</cx:pt>
          <cx:pt idx="6157">0.010610000000042419</cx:pt>
          <cx:pt idx="6158">0.0054499999999961801</cx:pt>
          <cx:pt idx="6159">0.0071199999999862484</cx:pt>
          <cx:pt idx="6160">0.0069199999999796091</cx:pt>
          <cx:pt idx="6161">0.0071800000000052933</cx:pt>
          <cx:pt idx="6162">0.0034600000000182263</cx:pt>
          <cx:pt idx="6163">0.01036999999996624</cx:pt>
          <cx:pt idx="6164">0.0030400000000554428</cx:pt>
          <cx:pt idx="6165">0.0087599999999952161</cx:pt>
          <cx:pt idx="6166">0.0046499999999696229</cx:pt>
          <cx:pt idx="6167">0.0080100000000129512</cx:pt>
          <cx:pt idx="6168">0.0053100000000085856</cx:pt>
          <cx:pt idx="6169">0.0086999999999761712</cx:pt>
          <cx:pt idx="6170">0.0034600000000182263</cx:pt>
          <cx:pt idx="6171">0.0084899999999947795</cx:pt>
          <cx:pt idx="6172">0.002889999999979409</cx:pt>
          <cx:pt idx="6173">0.010520000000042273</cx:pt>
          <cx:pt idx="6174">0.0059299999999780084</cx:pt>
          <cx:pt idx="6175">0</cx:pt>
          <cx:pt idx="6176">0.0087699999999699685</cx:pt>
          <cx:pt idx="6177">0.00047000000000707587</cx:pt>
          <cx:pt idx="6178">0.013770000000022264</cx:pt>
          <cx:pt idx="6179">0.0019100000000094042</cx:pt>
          <cx:pt idx="6180">0.012099999999975353</cx:pt>
          <cx:pt idx="6181">0.0015799999999899228</cx:pt>
          <cx:pt idx="6182">0.010010000000022501</cx:pt>
          <cx:pt idx="6183">0.0054000000000087311</cx:pt>
          <cx:pt idx="6184">0.0074799999999868305</cx:pt>
          <cx:pt idx="6185">0.0051200000000335422</cx:pt>
          <cx:pt idx="6186">0.005189999999970496</cx:pt>
          <cx:pt idx="6187">0.011109999999973752</cx:pt>
          <cx:pt idx="6188">0.00066000000003896275</cx:pt>
          <cx:pt idx="6189">0.0098899999999844113</cx:pt>
          <cx:pt idx="6190">0.0053100000000085856</cx:pt>
          <cx:pt idx="6191">0.0045900000000074215</cx:pt>
          <cx:pt idx="6192">0.009590000000002874</cx:pt>
          <cx:pt idx="6193">0.0079000000000064574</cx:pt>
          <cx:pt idx="6194">0.0027999999999792635</cx:pt>
          <cx:pt idx="6195">0.012940000000014606</cx:pt>
          <cx:pt idx="6196">0.00092000000000780346</cx:pt>
          <cx:pt idx="6197">0.013499999999964984</cx:pt>
          <cx:pt idx="6198">0.0031900000000177897</cx:pt>
          <cx:pt idx="6199">0.010310000000004038</cx:pt>
          <cx:pt idx="6200">0.0052799999999706415</cx:pt>
          <cx:pt idx="6201">0.0076300000000060209</cx:pt>
          <cx:pt idx="6202">0.0072700000000054388</cx:pt>
          <cx:pt idx="6203">0.0075100000000247746</cx:pt>
          <cx:pt idx="6204">0.0062899999999785905</cx:pt>
          <cx:pt idx="6205">0.0087000000000330147</cx:pt>
          <cx:pt idx="6206">0.0074799999999868305</cx:pt>
          <cx:pt idx="6207">0.008170000000006894</cx:pt>
          <cx:pt idx="6208">0.0058699999999589636</cx:pt>
          <cx:pt idx="6209">0.0094400000000405271</cx:pt>
          <cx:pt idx="6210">0.0028099999999540159</cx:pt>
          <cx:pt idx="6211">0.0079200000000128057</cx:pt>
          <cx:pt idx="6212">0.0036100000000374166</cx:pt>
          <cx:pt idx="6213">0.010939999999948213</cx:pt>
          <cx:pt idx="6214">0.0023200000000542786</cx:pt>
          <cx:pt idx="6215">0.0061399999999594002</cx:pt>
          <cx:pt idx="6216">0.008170000000006894</cx:pt>
          <cx:pt idx="6217">0.0024399999999786814</cx:pt>
          <cx:pt idx="6218">0.0059600000000159525</cx:pt>
          <cx:pt idx="6219">0.0072999999999865395</cx:pt>
          <cx:pt idx="6220">0.0041100000000255932</cx:pt>
          <cx:pt idx="6221">0.005969999999990705</cx:pt>
          <cx:pt idx="6222">0.0063400000000228829</cx:pt>
          <cx:pt idx="6223">0.0050400000000081491</cx:pt>
          <cx:pt idx="6224">0.0061399999999594002</cx:pt>
          <cx:pt idx="6225">0.0043200000000069849</cx:pt>
          <cx:pt idx="6226">0.0049500000000080036</cx:pt>
          <cx:pt idx="6227">0.010460000000023228</cx:pt>
          <cx:pt idx="6228">0.0015499999999519787</cx:pt>
          <cx:pt idx="6229">0.0074200000000246291</cx:pt>
          <cx:pt idx="6230">0.0029799999999795546</cx:pt>
          <cx:pt idx="6231">0.0070000000000050022</cx:pt>
          <cx:pt idx="6232">0.0047100000000455111</cx:pt>
          <cx:pt idx="6233">0.01051999999998543</cx:pt>
          <cx:pt idx="6234">0</cx:pt>
          <cx:pt idx="6235">0.0088499999999953616</cx:pt>
          <cx:pt idx="6236">0.002479999999991378</cx:pt>
          <cx:pt idx="6237">0.0083399999999755892</cx:pt>
          <cx:pt idx="6238">0.0041400000000066939</cx:pt>
          <cx:pt idx="6239">0.0061699999999973443</cx:pt>
          <cx:pt idx="6240">0.0061100000000351429</cx:pt>
          <cx:pt idx="6241">0.004500000000007276</cx:pt>
          <cx:pt idx="6242">0.0060799999999971988</cx:pt>
          <cx:pt idx="6243">0.0078399999999874126</cx:pt>
          <cx:pt idx="6244">0.0032199999999988904</cx:pt>
          <cx:pt idx="6245">0.0065299999999979264</cx:pt>
          <cx:pt idx="6246">0.0061900000000036925</cx:pt>
          <cx:pt idx="6247">0.0045299999999883767</cx:pt>
          <cx:pt idx="6248">0.0044700000000261753</cx:pt>
          <cx:pt idx="6249">0.008350000000007185</cx:pt>
          <cx:pt idx="6250">0.0013099999999894862</cx:pt>
          <cx:pt idx="6251">0.0091499999999768988</cx:pt>
          <cx:pt idx="6252">0.00083000000000765795</cx:pt>
          <cx:pt idx="6253">0.01028999999999769</cx:pt>
          <cx:pt idx="6254">0.0019899999999779538</cx:pt>
          <cx:pt idx="6255">0.0049800000000459477</cx:pt>
          <cx:pt idx="6256">0.0080199999999877036</cx:pt>
          <cx:pt idx="6257">0.0036900000000059663</cx:pt>
          <cx:pt idx="6258">0.0053399999999896863</cx:pt>
          <cx:pt idx="6259">0.0059299999999780084</cx:pt>
          <cx:pt idx="6260">0.0051200000000335422</cx:pt>
          <cx:pt idx="6261">0.0042399999999815918</cx:pt>
          <cx:pt idx="6262">0.0062500000000227374</cx:pt>
          <cx:pt idx="6263">0.0050399999999513057</cx:pt>
          <cx:pt idx="6264">0.0051900000000273394</cx:pt>
          <cx:pt idx="6265">0.0032400000000052387</cx:pt>
          <cx:pt idx="6266">0.0045299999999883767</cx:pt>
          <cx:pt idx="6267">0.0083200000000260843</cx:pt>
          <cx:pt idx="6268">0.0023199999999974352</cx:pt>
          <cx:pt idx="6269">0.0080199999999877036</cx:pt>
          <cx:pt idx="6270">9.0000000000145519e-05</cx:pt>
          <cx:pt idx="6271">0.010609999999985575</cx:pt>
          <cx:pt idx="6272">0.001010000000007949</cx:pt>
          <cx:pt idx="6273">0.0099900000000161526</cx:pt>
          <cx:pt idx="6274">0</cx:pt>
          <cx:pt idx="6275">0.0075400000000058753</cx:pt>
          <cx:pt idx="6276">0.0039899999999875035</cx:pt>
          <cx:pt idx="6277">0.0072999999999865395</cx:pt>
          <cx:pt idx="6278">0.0039699999999811553</cx:pt>
          <cx:pt idx="6279">0.0028599999999983083</cx:pt>
          <cx:pt idx="6280">0.0086400000000139698</cx:pt>
          <cx:pt idx="6281">0.0022299999999972897</cx:pt>
          <cx:pt idx="6282">0.0054900000000088767</cx:pt>
          <cx:pt idx="6283">0.0079000000000064574</cx:pt>
          <cx:pt idx="6284">0.00035000000002582965</cx:pt>
          <cx:pt idx="6285">0.007899999999949614</cx:pt>
          <cx:pt idx="6286">0.0058999999999969077</cx:pt>
          <cx:pt idx="6287">0.0057500000000345608</cx:pt>
          <cx:pt idx="6288">0.0072499999999990905</cx:pt>
          <cx:pt idx="6289">0.0056599999999775719</cx:pt>
          <cx:pt idx="6290">0.0044700000000261753</cx:pt>
          <cx:pt idx="6291">0.0066699999999855208</cx:pt>
          <cx:pt idx="6292">0.0032199999999988904</cx:pt>
          <cx:pt idx="6293">0.0095099999999774809</cx:pt>
          <cx:pt idx="6294">0.0053300000000149339</cx:pt>
          <cx:pt idx="6295">0.0032199999999988904</cx:pt>
          <cx:pt idx="6296">0.0089399999999955071</cx:pt>
          <cx:pt idx="6297">0.0010500000000206455</cx:pt>
          <cx:pt idx="6298">0.010190000000022792</cx:pt>
          <cx:pt idx="6299">0.0046199999999885222</cx:pt>
          <cx:pt idx="6300">0.0069699999999670581</cx:pt>
          <cx:pt idx="6301">0.004680000000007567</cx:pt>
          <cx:pt idx="6302">0.004500000000007276</cx:pt>
          <cx:pt idx="6303">0.0070299999999861029</cx:pt>
          <cx:pt idx="6304">0.0052200000000084401</cx:pt>
          <cx:pt idx="6305">0.0054200000000150794</cx:pt>
          <cx:pt idx="6306">0.0030699999999797001</cx:pt>
          <cx:pt idx="6307">0.0096599999999966712</cx:pt>
          <cx:pt idx="6308">0.0042900000000258842</cx:pt>
          <cx:pt idx="6309">0.0092700000000149885</cx:pt>
          <cx:pt idx="6310">0.0058099999999967622</cx:pt>
          <cx:pt idx="6311">0.0078399999999874126</cx:pt>
          <cx:pt idx="6312">0.008399999999994634</cx:pt>
          <cx:pt idx="6313">0.0062300000000163891</cx:pt>
          <cx:pt idx="6314">0.0079900000000066029</cx:pt>
          <cx:pt idx="6315">0.0077799999999683678</cx:pt>
          <cx:pt idx="6316">0.0055699999999774263</cx:pt>
          <cx:pt idx="6317">0.0082300000000259388</cx:pt>
          <cx:pt idx="6318">0.0086400000000139698</cx:pt>
          <cx:pt idx="6319">0.0071800000000052933</cx:pt>
          <cx:pt idx="6320">0.0092399999999770444</cx:pt>
          <cx:pt idx="6321">0.005690000000015516</cx:pt>
          <cx:pt idx="6322">0.007389999999986685</cx:pt>
          <cx:pt idx="6323">0.010699999999985721</cx:pt>
          <cx:pt idx="6324">0.0046500000000264663</cx:pt>
          <cx:pt idx="6325">0.0067700000000172622</cx:pt>
          <cx:pt idx="6326">0.0053599999999960346</cx:pt>
          <cx:pt idx="6327">0.0098399999999969623</cx:pt>
          <cx:pt idx="6328">0.0080699999999751526</cx:pt>
          <cx:pt idx="6329">0.0042599999999879401</cx:pt>
          <cx:pt idx="6330">0.0092700000000149885</cx:pt>
          <cx:pt idx="6331">0.0042000000000257387</cx:pt>
          <cx:pt idx="6332">0.0080199999999877036</cx:pt>
          <cx:pt idx="6333">0.0065900000000169712</cx:pt>
          <cx:pt idx="6334">0.0086399999999571264</cx:pt>
          <cx:pt idx="6335">0.00036000000000058208</cx:pt>
          <cx:pt idx="6336">0.013440000000002783</cx:pt>
          <cx:pt idx="6337">0.0017300000000091131</cx:pt>
          <cx:pt idx="6338">0.011079999999992651</cx:pt>
          <cx:pt idx="6339">0.0051900000000273394</cx:pt>
          <cx:pt idx="6340">0.0083699999999566899</cx:pt>
          <cx:pt idx="6341">0.0052200000000084401</cx:pt>
          <cx:pt idx="6342">0.0066700000000423643</cx:pt>
          <cx:pt idx="6343">0.0069799999999986539</cx:pt>
          <cx:pt idx="6344">0.0081599999999752981</cx:pt>
          <cx:pt idx="6345">0.0043900000000007822</cx:pt>
          <cx:pt idx="6346">0.0075400000000058753</cx:pt>
          <cx:pt idx="6347">0.0072700000000054388</cx:pt>
          <cx:pt idx="6348">0.0079499999999939064</cx:pt>
          <cx:pt idx="6349">0.0052799999999706415</cx:pt>
          <cx:pt idx="6350">0.0065000000000168257</cx:pt>
          <cx:pt idx="6351">0.0060200000000349974</cx:pt>
          <cx:pt idx="6352">0.006429999999966185</cx:pt>
          <cx:pt idx="6353">0.0049500000000080036</cx:pt>
          <cx:pt idx="6354">0.0084100000000262298</cx:pt>
          <cx:pt idx="6355">0.0094399999999836837</cx:pt>
          <cx:pt idx="6356">0</cx:pt>
          <cx:pt idx="6357">0.011179999999967549</cx:pt>
          <cx:pt idx="6358">0.0023199999999974352</cx:pt>
          <cx:pt idx="6359">0.011330000000043583</cx:pt>
          <cx:pt idx="6360">0.0031299999999987449</cx:pt>
          <cx:pt idx="6361">0.0082199999999943429</cx:pt>
          <cx:pt idx="6362">0.0072700000000054388</cx:pt>
          <cx:pt idx="6363">0.0059099999999716601</cx:pt>
          <cx:pt idx="6364">0.0083099999999944885</cx:pt>
          <cx:pt idx="6365">0.0098300000000222099</cx:pt>
          <cx:pt idx="6366">0.003489999999999327</cx:pt>
          <cx:pt idx="6367">0.0086099999999760257</cx:pt>
          <cx:pt idx="6368">0.0076300000000060209</cx:pt>
          <cx:pt idx="6369">0.0071900000000368891</cx:pt>
          <cx:pt idx="6370">0.008399999999994634</cx:pt>
          <cx:pt idx="6371">0.0070299999999861029</cx:pt>
          <cx:pt idx="6372">0.0073100000000181353</cx:pt>
          <cx:pt idx="6373">0.0067899999999667671</cx:pt>
          <cx:pt idx="6374">0.0075100000000247746</cx:pt>
          <cx:pt idx="6375">0.0083699999999566899</cx:pt>
          <cx:pt idx="6376">0.0090600000000335967</cx:pt>
          <cx:pt idx="6377">0.00069000000002006345</cx:pt>
          <cx:pt idx="6378">0.012869999999963966</cx:pt>
          <cx:pt idx="6379">0.0031299999999987449</cx:pt>
          <cx:pt idx="6380">0.011750000000006366</cx:pt>
          <cx:pt idx="6381">0.0017799999999965621</cx:pt>
          <cx:pt idx="6382">0.011120000000005348</cx:pt>
          <cx:pt idx="6383">0.0043200000000069849</cx:pt>
          <cx:pt idx="6384">0.0069799999999986539</cx:pt>
          <cx:pt idx="6385">0.0057199999999966167</cx:pt>
          <cx:pt idx="6386">0.010069999999984702</cx:pt>
          <cx:pt idx="6387">0.0035500000000183718</cx:pt>
          <cx:pt idx="6388">0.0068200000000047112</cx:pt>
          <cx:pt idx="6389">0.0075400000000058753</cx:pt>
          <cx:pt idx="6390">0.0055199999999899774</cx:pt>
          <cx:pt idx="6391">0.0085500000000138243</cx:pt>
          <cx:pt idx="6392">0.0057799999999588181</cx:pt>
          <cx:pt idx="6393">0.0075700000000438195</cx:pt>
          <cx:pt idx="6394">0.0089699999999766078</cx:pt>
          <cx:pt idx="6395">0.0040200000000254477</cx:pt>
          <cx:pt idx="6396">0.012009999999975207</cx:pt>
          <cx:pt idx="6397">0.0059899999999970532</cx:pt>
          <cx:pt idx="6398">0.0016400000000089676</cx:pt>
          <cx:pt idx="6399">0.014850000000024011</cx:pt>
          <cx:pt idx="6400">0.0035399999999867759</cx:pt>
          <cx:pt idx="6401">0.012819999999976517</cx:pt>
          <cx:pt idx="6402">0.0041699999999877946</cx:pt>
          <cx:pt idx="6403">0.011350000000049931</cx:pt>
          <cx:pt idx="6404">0.0051299999999514512</cx:pt>
          <cx:pt idx="6405">0.0093899999999962347</cx:pt>
          <cx:pt idx="6406">0.0081900000000132422</cx:pt>
          <cx:pt idx="6407">0.0092999999999960892</cx:pt>
          <cx:pt idx="6408">0.0051900000000273394</cx:pt>
          <cx:pt idx="6409">0.0099799999999845568</cx:pt>
          <cx:pt idx="6410">0.011059999999986303</cx:pt>
          <cx:pt idx="6411">0.0067300000000045657</cx:pt>
          <cx:pt idx="6412">0.011889999999993961</cx:pt>
          <cx:pt idx="6413">0.0072200000000179898</cx:pt>
          <cx:pt idx="6414">0.0076300000000060209</cx:pt>
          <cx:pt idx="6415">0.01155999999997448</cx:pt>
          <cx:pt idx="6416">0.005690000000015516</cx:pt>
          <cx:pt idx="6417">0.012609999999995125</cx:pt>
          <cx:pt idx="6418">0.0066100000000233194</cx:pt>
          <cx:pt idx="6419">0.0056700000000091677</cx:pt>
          <cx:pt idx="6420">0.014989999999954762</cx:pt>
          <cx:pt idx="6421">0.0047100000000455111</cx:pt>
          <cx:pt idx="6422">0.013319999999964693</cx:pt>
          <cx:pt idx="6423">0.0053900000000339787</cx:pt>
          <cx:pt idx="6424">0.011300000000005639</cx:pt>
          <cx:pt idx="6425">0.0077399999999556712</cx:pt>
          <cx:pt idx="6426">0.010850000000004911</cx:pt>
          <cx:pt idx="6427">0.0094799999999963802</cx:pt>
          <cx:pt idx="6428">0.0090000000000145519</cx:pt>
          <cx:pt idx="6429">0.008170000000006894</cx:pt>
          <cx:pt idx="6430">0.0084299999999757347</cx:pt>
          <cx:pt idx="6431">0.013890000000003511</cx:pt>
          <cx:pt idx="6432">0.0060200000000349974</cx:pt>
          <cx:pt idx="6433">0.012489999999957035</cx:pt>
          <cx:pt idx="6434">0.0073300000000244836</cx:pt>
          <cx:pt idx="6435">0.0092099999999959437</cx:pt>
          <cx:pt idx="6436">0.011770000000012715</cx:pt>
          <cx:pt idx="6437">0.0075999999999680767</cx:pt>
          <cx:pt idx="6438">0.013910000000009859</cx:pt>
          <cx:pt idx="6439">0.0032500000000368345</cx:pt>
          <cx:pt idx="6440">0.0093299999999771899</cx:pt>
          <cx:pt idx="6441">0.014160000000003947</cx:pt>
          <cx:pt idx="6442">0.0061099999999782995</cx:pt>
          <cx:pt idx="6443">0.012100000000032196</cx:pt>
          <cx:pt idx="6444">0.0053599999999960346</cx:pt>
          <cx:pt idx="6445">0.012099999999975353</cx:pt>
          <cx:pt idx="6446">0.0077200000000061664</cx:pt>
          <cx:pt idx="6447">0.013919999999984611</cx:pt>
          <cx:pt idx="6448">0.007840000000044256</cx:pt>
          <cx:pt idx="6449">0.0089399999999955071</cx:pt>
          <cx:pt idx="6450">0.0069699999999670581</cx:pt>
          <cx:pt idx="6451">0.0096900000000346154</cx:pt>
          <cx:pt idx="6452">0.012239999999962947</cx:pt>
          <cx:pt idx="6453">0.0061699999999973443</cx:pt>
          <cx:pt idx="6454">0.012010000000032051</cx:pt>
          <cx:pt idx="6455">0.0062299999999595457</cx:pt>
          <cx:pt idx="6456">0.010340000000041982</cx:pt>
          <cx:pt idx="6457">0.010609999999985575</cx:pt>
          <cx:pt idx="6458">0.0070699999999987995</cx:pt>
          <cx:pt idx="6459">0.013379999999983738</cx:pt>
          <cx:pt idx="6460">0.0041100000000255932</cx:pt>
          <cx:pt idx="6461">0.0092700000000149885</cx:pt>
          <cx:pt idx="6462">0.012429999999994834</cx:pt>
          <cx:pt idx="6463">0.0074500000000057298</cx:pt>
          <cx:pt idx="6464">0.0096499999999650754</cx:pt>
          <cx:pt idx="6465">0.007389999999986685</cx:pt>
          <cx:pt idx="6466">0.009360000000015134</cx:pt>
          <cx:pt idx="6467">0.0089399999999955071</cx:pt>
          <cx:pt idx="6468">0.012730000000033215</cx:pt>
          <cx:pt idx="6469">0.0075999999999680767</cx:pt>
          <cx:pt idx="6470">0.011560000000031323</cx:pt>
          <cx:pt idx="6471">0.0063199999999596912</cx:pt>
          <cx:pt idx="6472">0.01064000000002352</cx:pt>
          <cx:pt idx="6473">0.01492999999999256</cx:pt>
          <cx:pt idx="6474">0.0065299999999979264</cx:pt>
          <cx:pt idx="6475">0.011950000000013006</cx:pt>
          <cx:pt idx="6476">0.0068200000000047112</cx:pt>
          <cx:pt idx="6477">0.011829999999974916</cx:pt>
          <cx:pt idx="6478">0.011690000000044165</cx:pt>
          <cx:pt idx="6479">0.0089999999999577085</cx:pt>
          <cx:pt idx="6480">0.013290000000040436</cx:pt>
          <cx:pt idx="6481">0.0048599999999510146</cx:pt>
          <cx:pt idx="6482">0.0086699999999950705</cx:pt>
          <cx:pt idx="6483">0.013230000000021391</cx:pt>
          <cx:pt idx="6484">0.0077200000000061664</cx:pt>
          <cx:pt idx="6485">0.011059999999986303</cx:pt>
          <cx:pt idx="6486">0.0068499999999858119</cx:pt>
          <cx:pt idx="6487">0.012460000000032778</cx:pt>
          <cx:pt idx="6488">0.0063499999999976353</cx:pt>
          <cx:pt idx="6489">0.012330000000019936</cx:pt>
          <cx:pt idx="6490">0.007569999999986976</cx:pt>
          <cx:pt idx="6491">0.0098100000000158616</cx:pt>
          <cx:pt idx="6492">0.0064099999999598367</cx:pt>
          <cx:pt idx="6493">0.010070000000041546</cx:pt>
          <cx:pt idx="6494">0.012069999999994252</cx:pt>
          <cx:pt idx="6495">0.0051599999999893953</cx:pt>
          <cx:pt idx="6496">0.010809999999992215</cx:pt>
          <cx:pt idx="6497">0.0066199999999980719</cx:pt>
          <cx:pt idx="6498">0.0095699999999965257</cx:pt>
          <cx:pt idx="6499">0.0092399999999770444</cx:pt>
          <cx:pt idx="6500">0.0070300000000429463</cx:pt>
          <cx:pt idx="6501">0.010819999999966967</cx:pt>
          <cx:pt idx="6502">0.0039600000000064028</cx:pt>
          <cx:pt idx="6503">0.0098399999999969623</cx:pt>
          <cx:pt idx="6504">0.010429999999985284</cx:pt>
          <cx:pt idx="6505">0.0079200000000128057</cx:pt>
          <cx:pt idx="6506">0.0090000000000145519</cx:pt>
          <cx:pt idx="6507">0.0077800000000252112</cx:pt>
          <cx:pt idx="6508">0.010219999999947049</cx:pt>
          <cx:pt idx="6509">0.0074500000000057298</cx:pt>
          <cx:pt idx="6510">0.011240000000043437</cx:pt>
          <cx:pt idx="6511">0.0073299999999676402</cx:pt>
          <cx:pt idx="6512">0.0086400000000139698</cx:pt>
          <cx:pt idx="6513">0.0062599999999974898</cx:pt>
          <cx:pt idx="6514">0.009360000000015134</cx:pt>
          <cx:pt idx="6515">0.011859999999956017</cx:pt>
          <cx:pt idx="6516">0.004350000000044929</cx:pt>
          <cx:pt idx="6517">0.011089999999967404</cx:pt>
          <cx:pt idx="6518">0.006880000000023756</cx:pt>
          <cx:pt idx="6519">0.011059999999986303</cx:pt>
          <cx:pt idx="6520">0.0078700000000253567</cx:pt>
          <cx:pt idx="6521">0.0095699999999965257</cx:pt>
          <cx:pt idx="6522">0.0086699999999950705</cx:pt>
          <cx:pt idx="6523">0.0081299999999941974</cx:pt>
          <cx:pt idx="6524">0.0083799999999882857</cx:pt>
          <cx:pt idx="6525">0.012960000000020955</cx:pt>
          <cx:pt idx="6526">0.0084699999999884312</cx:pt>
          <cx:pt idx="6527">0.006880000000023756</cx:pt>
          <cx:pt idx="6528">0.01036999999996624</cx:pt>
          <cx:pt idx="6529">0.007389999999986685</cx:pt>
          <cx:pt idx="6530">0.0099600000000350519</cx:pt>
          <cx:pt idx="6531">0.011739999999974771</cx:pt>
          <cx:pt idx="6532">0.0052400000000147884</cx:pt>
          <cx:pt idx="6533">0.010490000000004329</cx:pt>
          <cx:pt idx="6534">0.0070099999999797546</cx:pt>
          <cx:pt idx="6535">0.010820000000023811</cx:pt>
          <cx:pt idx="6536">0.0092899999999644933</cx:pt>
          <cx:pt idx="6537">0.0073700000000371801</cx:pt>
          <cx:pt idx="6538">0.0087599999999952161</cx:pt>
          <cx:pt idx="6539">0.007569999999986976</cx:pt>
          <cx:pt idx="6540">0.011650000000031469</cx:pt>
          <cx:pt idx="6541">0.0069099999999480133</cx:pt>
          <cx:pt idx="6542">0.011810000000025411</cx:pt>
          <cx:pt idx="6543">0.0034800000000245745</cx:pt>
          <cx:pt idx="6544">0.012789999999995416</cx:pt>
          <cx:pt idx="6545">0.0059599999999591091</cx:pt>
          <cx:pt idx="6546">0.0089700000000334512</cx:pt>
          <cx:pt idx="6547">0.0072700000000054388</cx:pt>
          <cx:pt idx="6548">0.0070599999999672036</cx:pt>
          <cx:pt idx="6549">0.011270000000024538</cx:pt>
          <cx:pt idx="6550">0.0061099999999782995</cx:pt>
          <cx:pt idx="6551">0.0063499999999976353</cx:pt>
          <cx:pt idx="6552">0.0098600000000033106</cx:pt>
          <cx:pt idx="6553">0.004500000000007276</cx:pt>
          <cx:pt idx="6554">0.011180000000024393</cx:pt>
          <cx:pt idx="6555">0.0056299999999964712</cx:pt>
          <cx:pt idx="6556">0.008909999999957563</cx:pt>
          <cx:pt idx="6557">0.0084900000000516229</cx:pt>
          <cx:pt idx="6558">0.0051599999999893953</cx:pt>
          <cx:pt idx="6559">0.0088499999999953616</cx:pt>
          <cx:pt idx="6560">0.0069499999999607098</cx:pt>
          <cx:pt idx="6561">0.0077700000000504588</cx:pt>
          <cx:pt idx="6562">0.0067699999999604188</cx:pt>
          <cx:pt idx="6563">0.0099200000000223554</cx:pt>
          <cx:pt idx="6564">0.0047099999999886677</cx:pt>
          <cx:pt idx="6565">0.010730000000023665</cx:pt>
          <cx:pt idx="6566">0.0052499999999895408</cx:pt>
          <cx:pt idx="6567">0.0094699999999647844</cx:pt>
          <cx:pt idx="6568">0.0079900000000066029</cx:pt>
          <cx:pt idx="6569">0.0062300000000163891</cx:pt>
          <cx:pt idx="6570">0.0091199999999957981</cx:pt>
          <cx:pt idx="6571">0.0052400000000147884</cx:pt>
          <cx:pt idx="6572">0.0071300000000178443</cx:pt>
          <cx:pt idx="6573">0.010809999999992215</cx:pt>
          <cx:pt idx="6574">0.0051599999999893953</cx:pt>
          <cx:pt idx="6575">0.010189999999965949</cx:pt>
          <cx:pt idx="6576">0.0057200000000534601</cx:pt>
          <cx:pt idx="6577">0.0080499999999688043</cx:pt>
          <cx:pt idx="6578">0.0090600000000335967</cx:pt>
          <cx:pt idx="6579">0.0059299999999780084</cx:pt>
          <cx:pt idx="6580">0.010400000000004184</cx:pt>
          <cx:pt idx="6581">0.0081399999999689499</cx:pt>
          <cx:pt idx="6582">0.0081000000000130967</cx:pt>
          <cx:pt idx="6583">0.0057300000000282125</cx:pt>
          <cx:pt idx="6584">0.011079999999992651</cx:pt>
          <cx:pt idx="6585">0.0054299999999898318</cx:pt>
          <cx:pt idx="6586">0.013440000000002783</cx:pt>
          <cx:pt idx="6587">0.0043799999999691863</cx:pt>
          <cx:pt idx="6588">0.010730000000023665</cx:pt>
          <cx:pt idx="6589">0.0072400000000243381</cx:pt>
          <cx:pt idx="6590">0.0083699999999566899</cx:pt>
          <cx:pt idx="6591">0.0098399999999969623</cx:pt>
          <cx:pt idx="6592">0.0050400000000081491</cx:pt>
          <cx:pt idx="6593">0.0073900000000435284</cx:pt>
          <cx:pt idx="6594">0.011349999999993088</cx:pt>
          <cx:pt idx="6595">0.0043200000000069849</cx:pt>
          <cx:pt idx="6596">0.010549999999966531</cx:pt>
          <cx:pt idx="6597">0.0051000000000271939</cx:pt>
          <cx:pt idx="6598">0.010490000000004329</cx:pt>
          <cx:pt idx="6599">0.0081399999999689499</cx:pt>
          <cx:pt idx="6600">0.0057800000000156615</cx:pt>
          <cx:pt idx="6601">0.0095599999999649299</cx:pt>
          <cx:pt idx="6602">0.0076900000000250657</cx:pt>
          <cx:pt idx="6603">0.0094199999999773354</cx:pt>
          <cx:pt idx="6604">0.00238000000001648</cx:pt>
          <cx:pt idx="6605">0.013180000000033942</cx:pt>
          <cx:pt idx="6606">0.0027699999999981628</cx:pt>
          <cx:pt idx="6607">0.011799999999993815</cx:pt>
          <cx:pt idx="6608">0.0036999999999807187</cx:pt>
          <cx:pt idx="6609">0.010490000000004329</cx:pt>
          <cx:pt idx="6610">0.0047599999999761167</cx:pt>
          <cx:pt idx="6611">0.0083800000000451291</cx:pt>
          <cx:pt idx="6612">0.0097699999999463216</cx:pt>
          <cx:pt idx="6613">0.0052200000000084401</cx:pt>
          <cx:pt idx="6614">0.0063499999999976353</cx:pt>
          <cx:pt idx="6615">0.011410000000012133</cx:pt>
          <cx:pt idx="6616">0.0049200000000269029</cx:pt>
          <cx:pt idx="6617">0.0085499999999569809</cx:pt>
          <cx:pt idx="6618">0.0074500000000057298</cx:pt>
          <cx:pt idx="6619">0.010199999999997544</cx:pt>
          <cx:pt idx="6620">0.0057500000000345608</cx:pt>
          <cx:pt idx="6621">0.0066699999999855208</cx:pt>
          <cx:pt idx="6622">0.0070400000000176988</cx:pt>
          <cx:pt idx="6623">0.0097999999999842657</cx:pt>
          <cx:pt idx="6624">0.0031299999999987449</cx:pt>
          <cx:pt idx="6625">0.010370000000023083</cx:pt>
          <cx:pt idx="6626">0.0050699999999892498</cx:pt>
          <cx:pt idx="6627">0.0073600000000055843</cx:pt>
          <cx:pt idx="6628">0.010850000000004911</cx:pt>
          <cx:pt idx="6629">0.0039299999999684587</cx:pt>
          <cx:pt idx="6630">0.012640000000033069</cx:pt>
          <cx:pt idx="6631">0.0044399999999882311</cx:pt>
          <cx:pt idx="6632">0.011469999999974334</cx:pt>
          <cx:pt idx="6633">0.005870000000015807</cx:pt>
          <cx:pt idx="6634">0.01051999999998543</cx:pt>
          <cx:pt idx="6635">0.0062000000000352884</cx:pt>
          <cx:pt idx="6636">0.0089699999999766078</cx:pt>
          <cx:pt idx="6637">0.0063499999999976353</cx:pt>
          <cx:pt idx="6638">0.0082899999999881402</cx:pt>
          <cx:pt idx="6639">0.012360000000001037</cx:pt>
          <cx:pt idx="6640">0.0045600000000263208</cx:pt>
          <cx:pt idx="6641">0.010999999999967258</cx:pt>
          <cx:pt idx="6642">0.0060500000000160981</cx:pt>
          <cx:pt idx="6643">0.0098899999999844113</cx:pt>
          <cx:pt idx="6644">0.0077800000000252112</cx:pt>
          <cx:pt idx="6645">0.010459999999966385</cx:pt>
          <cx:pt idx="6646">0.0049200000000269029</cx:pt>
          <cx:pt idx="6647">0.01251999999999498</cx:pt>
          <cx:pt idx="6648">0.0057800000000156615</cx:pt>
          <cx:pt idx="6649">0.011120000000005348</cx:pt>
          <cx:pt idx="6650">0.0096800000000030195</cx:pt>
          <cx:pt idx="6651">0.0071800000000052933</cx:pt>
          <cx:pt idx="6652">0.0090599999999767533</cx:pt>
          <cx:pt idx="6653">0.0078700000000253567</cx:pt>
          <cx:pt idx="6654">0.0084699999999884312</cx:pt>
          <cx:pt idx="6655">0.010719999999992069</cx:pt>
          <cx:pt idx="6656">0.004500000000007276</cx:pt>
          <cx:pt idx="6657">0.01148000000000593</cx:pt>
          <cx:pt idx="6658">0.006609999999966476</cx:pt>
          <cx:pt idx="6659">0.011900000000025557</cx:pt>
          <cx:pt idx="6660">0.010490000000004329</cx:pt>
          <cx:pt idx="6661">0.0072999999999865395</cx:pt>
          <cx:pt idx="6662">0.0084299999999757347</cx:pt>
          <cx:pt idx="6663">0.0095699999999965257</cx:pt>
          <cx:pt idx="6664">0.0078100000000063119</cx:pt>
          <cx:pt idx="6665">0.011140000000011696</cx:pt>
          <cx:pt idx="6666">0.0078100000000063119</cx:pt>
          <cx:pt idx="6667">0.0058399999999778629</cx:pt>
          <cx:pt idx="6668">0.013950000000022555</cx:pt>
          <cx:pt idx="6669">0.00098000000002684828</cx:pt>
          <cx:pt idx="6670">0.013149999999995998</cx:pt>
          <cx:pt idx="6671">0.0049999999999954525</cx:pt>
          <cx:pt idx="6672">0.010819999999966967</cx:pt>
          <cx:pt idx="6673">0.0071500000000241926</cx:pt>
          <cx:pt idx="6674">0.0077799999999683678</cx:pt>
          <cx:pt idx="6675">0.0069799999999986539</cx:pt>
          <cx:pt idx="6676">0.0090000000000145519</cx:pt>
          <cx:pt idx="6677">0.006700000000023465</cx:pt>
          <cx:pt idx="6678">0.0070299999999861029</cx:pt>
          <cx:pt idx="6679">0.010350000000016735</cx:pt>
          <cx:pt idx="6680">0.0046499999999696229</cx:pt>
          <cx:pt idx="6681">0.0092300000000022919</cx:pt>
          <cx:pt idx="6682">0.0051599999999893953</cx:pt>
          <cx:pt idx="6683">0.0094500000000152795</cx:pt>
          <cx:pt idx="6684">0.0063999999999850843</cx:pt>
          <cx:pt idx="6685">0.0077200000000061664</cx:pt>
          <cx:pt idx="6686">0.0078700000000253567</cx:pt>
          <cx:pt idx="6687">0.0067700000000172622</cx:pt>
          <cx:pt idx="6688">0.0081899999999563988</cx:pt>
          <cx:pt idx="6689">0.0096300000000155705</cx:pt>
          <cx:pt idx="6690">0.0087300000000141154</cx:pt>
          <cx:pt idx="6691">0.0069399999999859574</cx:pt>
          <cx:pt idx="6692">0.0081400000000257933</cx:pt>
          <cx:pt idx="6693">0.0066199999999980719</cx:pt>
          <cx:pt idx="6694">0.007569999999986976</cx:pt>
          <cx:pt idx="6695">0.012220000000013442</cx:pt>
          <cx:pt idx="6696">0.0044399999999882311</cx:pt>
          <cx:pt idx="6697">0.010189999999965949</cx:pt>
          <cx:pt idx="6698">0.0069400000000428008</cx:pt>
          <cx:pt idx="6699">0.010789999999985866</cx:pt>
          <cx:pt idx="6700">0.0070599999999672036</cx:pt>
          <cx:pt idx="6701">0.0081400000000257933</cx:pt>
          <cx:pt idx="6702">0.0058999999999969077</cx:pt>
          <cx:pt idx="6703">0.0073600000000055843</cx:pt>
          <cx:pt idx="6704">0.0088499999999953616</cx:pt>
          <cx:pt idx="6705">0.0089100000000144064</cx:pt>
          <cx:pt idx="6706">0.0077200000000061664</cx:pt>
          <cx:pt idx="6707">0.0064699999999788815</cx:pt>
          <cx:pt idx="6708">0.010400000000004184</cx:pt>
          <cx:pt idx="6709">0.0046500000000264663</cx:pt>
          <cx:pt idx="6710">0.011469999999974334</cx:pt>
          <cx:pt idx="6711">0.0054299999999898318</cx:pt>
          <cx:pt idx="6712">0.0082800000000133878</cx:pt>
          <cx:pt idx="6713">0.0077499999999872671</cx:pt>
          <cx:pt idx="6714">0.0064399999999977808</cx:pt>
          <cx:pt idx="6715">0.0086699999999950705</cx:pt>
          <cx:pt idx="6716">0.0091500000000337423</cx:pt>
          <cx:pt idx="6717">0.005419999999958236</cx:pt>
          <cx:pt idx="6718">0.0077800000000252112</cx:pt>
          <cx:pt idx="6719">0.0074799999999868305</cx:pt>
          <cx:pt idx="6720">0.006650000000036016</cx:pt>
          <cx:pt idx="6721">0.0078699999999685133</cx:pt>
          <cx:pt idx="6722">0.0071500000000241926</cx:pt>
          <cx:pt idx="6723">0.0065299999999979264</cx:pt>
          <cx:pt idx="6724">0.0097999999999842657</cx:pt>
          <cx:pt idx="6725">0.0030699999999797001</cx:pt>
          <cx:pt idx="6726">0.010430000000042128</cx:pt>
          <cx:pt idx="6727">0.0067099999999982174</cx:pt>
          <cx:pt idx="6728">0.006429999999966185</cx:pt>
          <cx:pt idx="6729">0.0084400000000073305</cx:pt>
          <cx:pt idx="6730">0.0058099999999967622</cx:pt>
          <cx:pt idx="6731">0.0078399999999874126</cx:pt>
          <cx:pt idx="6732">0.008579999999994925</cx:pt>
          <cx:pt idx="6733">0.0041400000000066939</cx:pt>
          <cx:pt idx="6734">0.0074500000000057298</cx:pt>
          <cx:pt idx="6735">0.0059100000000285036</cx:pt>
          <cx:pt idx="6736">0.0043200000000069849</cx:pt>
          <cx:pt idx="6737">0.0084899999999947795</cx:pt>
          <cx:pt idx="6738">0.0040799999999876491</cx:pt>
          <cx:pt idx="6739">0.0090900000000146974</cx:pt>
          <cx:pt idx="6740">0.010079999999959455</cx:pt>
          <cx:pt idx="6741">0.002980000000036398</cx:pt>
          <cx:pt idx="6742">0.0097399999999652209</cx:pt>
          <cx:pt idx="6743">0.0059600000000159525</cx:pt>
          <cx:pt idx="6744">0.0095100000000343243</cx:pt>
          <cx:pt idx="6745">0.0053899999999771353</cx:pt>
          <cx:pt idx="6746">0.009180000000014843</cx:pt>
          <cx:pt idx="6747">0.0046199999999885222</cx:pt>
          <cx:pt idx="6748">0.011269999999967695</cx:pt>
          <cx:pt idx="6749">0.0025300000000356704</cx:pt>
          <cx:pt idx="6750">0.013229999999964548</cx:pt>
          <cx:pt idx="6751">0.0051600000000462387</cx:pt>
          <cx:pt idx="6752">0.0082199999999943429</cx:pt>
          <cx:pt idx="6753">0.0064399999999977808</cx:pt>
          <cx:pt idx="6754">0.0073299999999676402</cx:pt>
          <cx:pt idx="6755">0.0090299999999956526</cx:pt>
          <cx:pt idx="6756">0.010340000000041982</cx:pt>
          <cx:pt idx="6757">0.0054299999999898318</cx:pt>
          <cx:pt idx="6758">0.0066999999999666215</cx:pt>
          <cx:pt idx="6759">0.0085000000000263753</cx:pt>
          <cx:pt idx="6760">0.0076599999999871216</cx:pt>
          <cx:pt idx="6761">0.0081000000000130967</cx:pt>
          <cx:pt idx="6762">0.0090900000000146974</cx:pt>
          <cx:pt idx="6763">0.003669999999999618</cx:pt>
          <cx:pt idx="6764">0.010819999999966967</cx:pt>
          <cx:pt idx="6765">0.0039600000000064028</cx:pt>
          <cx:pt idx="6766">0.01251999999999498</cx:pt>
          <cx:pt idx="6767">0.0037800000000061118</cx:pt>
          <cx:pt idx="6768">0.0066199999999980719</cx:pt>
          <cx:pt idx="6769">0.0091199999999957981</cx:pt>
          <cx:pt idx="6770">0.0072400000000243381</cx:pt>
          <cx:pt idx="6771">0.0083099999999944885</cx:pt>
          <cx:pt idx="6772">0.0089399999999955071</cx:pt>
          <cx:pt idx="6773">0.0069799999999986539</cx:pt>
          <cx:pt idx="6774">0.0071800000000052933</cx:pt>
          <cx:pt idx="6775">0.0081999999999879947</cx:pt>
          <cx:pt idx="6776">0.0064899999999852298</cx:pt>
          <cx:pt idx="6777">0.010080000000016298</cx:pt>
          <cx:pt idx="6778">0.005089999999995598</cx:pt>
          <cx:pt idx="6779">0.0076900000000250657</cx:pt>
          <cx:pt idx="6780">0.010549999999966531</cx:pt>
          <cx:pt idx="6781">0.003160000000036689</cx:pt>
          <cx:pt idx="6782">0.012699999999995271</cx:pt>
          <cx:pt idx="6783">0.0044699999999693318</cx:pt>
          <cx:pt idx="6784">0.0098900000000412547</cx:pt>
          <cx:pt idx="6785">0.0066499999999791726</cx:pt>
          <cx:pt idx="6786">0.013469999999983884</cx:pt>
          <cx:pt idx="6787">0.0036000000000058208</cx:pt>
          <cx:pt idx="6788">0.011689999999987322</cx:pt>
          <cx:pt idx="6789">0.0054200000000150794</cx:pt>
          <cx:pt idx="6790">0.0095099999999774809</cx:pt>
          <cx:pt idx="6791">0.0090000000000145519</cx:pt>
          <cx:pt idx="6792">0.0059899999999970532</cx:pt>
          <cx:pt idx="6793">0.009360000000015134</cx:pt>
          <cx:pt idx="6794">0.0073300000000244836</cx:pt>
          <cx:pt idx="6795">0.010459999999966385</cx:pt>
          <cx:pt idx="6796">0.0079600000000255022</cx:pt>
          <cx:pt idx="6797">0.0083399999999755892</cx:pt>
          <cx:pt idx="6798">0.0086100000000328691</cx:pt>
          <cx:pt idx="6799">0.0068899999999985084</cx:pt>
          <cx:pt idx="6800">0.010400000000004184</cx:pt>
          <cx:pt idx="6801">0.0086999999999761712</cx:pt>
          <cx:pt idx="6802">0.0091199999999957981</cx:pt>
          <cx:pt idx="6803">0.0082300000000259388</cx:pt>
          <cx:pt idx="6804">0.011829999999974916</cx:pt>
          <cx:pt idx="6805">0.0063099999999849388</cx:pt>
          <cx:pt idx="6806">0.014310000000023138</cx:pt>
          <cx:pt idx="6807">0.0046199999999885222</cx:pt>
          <cx:pt idx="6808">0.010789999999985866</cx:pt>
          <cx:pt idx="6809">0.011290000000030886</cx:pt>
          <cx:pt idx="6810">0.0062299999999595457</cx:pt>
          <cx:pt idx="6811">0.010400000000004184</cx:pt>
          <cx:pt idx="6812">0.0091500000000337423</cx:pt>
          <cx:pt idx="6813">0.0084400000000073305</cx:pt>
          <cx:pt idx="6814">0.0068200000000047112</cx:pt>
          <cx:pt idx="6815">0.009919999999965512</cx:pt>
          <cx:pt idx="6816">0.007569999999986976</cx:pt>
          <cx:pt idx="6817">0.0097200000000157161</cx:pt>
          <cx:pt idx="6818">0.0070000000000050022</cx:pt>
          <cx:pt idx="6819">0.0080500000000256478</cx:pt>
          <cx:pt idx="6820">0.010310000000004038</cx:pt>
          <cx:pt idx="6821">0.0053999999999518877</cx:pt>
          <cx:pt idx="6822">0.011110000000030595</cx:pt>
          <cx:pt idx="6823">0.0054000000000087311</cx:pt>
          <cx:pt idx="6824">0.010099999999965803</cx:pt>
          <cx:pt idx="6825">0.0062300000000163891</cx:pt>
          <cx:pt idx="6826">0.010249999999984993</cx:pt>
          <cx:pt idx="6827">0.0036100000000374166</cx:pt>
          <cx:pt idx="6828">0.010429999999985284</cx:pt>
          <cx:pt idx="6829">0.0051799999999957436</cx:pt>
          <cx:pt idx="6830">0.0093899999999962347</cx:pt>
          <cx:pt idx="6831">0.0083200000000260843</cx:pt>
          <cx:pt idx="6832">0.0061099999999782995</cx:pt>
          <cx:pt idx="6833">0.010010000000022501</cx:pt>
          <cx:pt idx="6834">0.0048299999999699139</cx:pt>
          <cx:pt idx="6835">0.0096199999999839747</cx:pt>
          <cx:pt idx="6836">0.0085000000000263753</cx:pt>
          <cx:pt idx="6837">0.007799999999974716</cx:pt>
          <cx:pt idx="6838">0.0078700000000253567</cx:pt>
          <cx:pt idx="6839">0.0066499999999791726</cx:pt>
          <cx:pt idx="6840">0.0092099999999959437</cx:pt>
          <cx:pt idx="6841">0.0073900000000435284</cx:pt>
          <cx:pt idx="6842">0.0088799999999764623</cx:pt>
          <cx:pt idx="6843">0.003899999999987358</cx:pt>
          <cx:pt idx="6844">0.011000000000024102</cx:pt>
          <cx:pt idx="6845">0.0039600000000064028</cx:pt>
          <cx:pt idx="6846">0.0091199999999957981</cx:pt>
          <cx:pt idx="6847">0.0059599999999591091</cx:pt>
          <cx:pt idx="6848">0.0055200000000468208</cx:pt>
          <cx:pt idx="6849">0.011109999999973752</cx:pt>
          <cx:pt idx="6850">0.0052200000000084401</cx:pt>
          <cx:pt idx="6851">0.009180000000014843</cx:pt>
          <cx:pt idx="6852">0.0076599999999871216</cx:pt>
          <cx:pt idx="6853">0.0067900000000236105</cx:pt>
          <cx:pt idx="6854">0.0084099999999693864</cx:pt>
          <cx:pt idx="6855">0.0081299999999941974</cx:pt>
          <cx:pt idx="6856">0.0074799999999868305</cx:pt>
          <cx:pt idx="6857">0.0084700000000452746</cx:pt>
          <cx:pt idx="6858">0.0045299999999883767</cx:pt>
          <cx:pt idx="6859">0.0054499999999961801</cx:pt>
          <cx:pt idx="6860">0.013859999999965567</cx:pt>
          <cx:pt idx="6861">0.0017600000000470573</cx:pt>
          <cx:pt idx="6862">0.011049999999954707</cx:pt>
          <cx:pt idx="6863">0.0050100000000270484</cx:pt>
          <cx:pt idx="6864">0.0088499999999953616</cx:pt>
          <cx:pt idx="6865">0.0074799999999868305</cx:pt>
          <cx:pt idx="6866">0.0092400000000338878</cx:pt>
          <cx:pt idx="6867">0.0040199999999686042</cx:pt>
          <cx:pt idx="6868">0.0088600000000269574</cx:pt>
          <cx:pt idx="6869">0.0061599999999657484</cx:pt>
          <cx:pt idx="6870">0.010500000000035925</cx:pt>
          <cx:pt idx="6871">0.0055399999999963256</cx:pt>
          <cx:pt idx="6872">0.0055100000000152249</cx:pt>
          <cx:pt idx="6873">0.0086099999999760257</cx:pt>
          <cx:pt idx="6874">0.0064100000000166801</cx:pt>
          <cx:pt idx="6875">0.0087299999999572719</cx:pt>
          <cx:pt idx="6876">0.0081100000000446926</cx:pt>
          <cx:pt idx="6877">0.0027999999999792635</cx:pt>
          <cx:pt idx="6878">0.0080199999999877036</cx:pt>
          <cx:pt idx="6879">0.0067900000000236105</cx:pt>
          <cx:pt idx="6880">0.0099599999999782085</cx:pt>
          <cx:pt idx="6881">0.006700000000023465</cx:pt>
          <cx:pt idx="6882">0.0060799999999971988</cx:pt>
          <cx:pt idx="6883">0.0030699999999797001</cx:pt>
          <cx:pt idx="6884">0.01251999999999498</cx:pt>
          <cx:pt idx="6885">0.0062900000000354339</cx:pt>
          <cx:pt idx="6886">0.0090299999999956526</cx:pt>
          <cx:pt idx="6887">0.0053599999999960346</cx:pt>
          <cx:pt idx="6888">0.0054900000000088767</cx:pt>
          <cx:pt idx="6889">0.011379999999974189</cx:pt>
          <cx:pt idx="6890">0.0040799999999876491</cx:pt>
          <cx:pt idx="6891">0.011450000000024829</cx:pt>
          <cx:pt idx="6892">0.0036000000000058208</cx:pt>
          <cx:pt idx="6893">0.010580000000004475</cx:pt>
          <cx:pt idx="6894">0.0057299999999713691</cx:pt>
          <cx:pt idx="6895">0.011169999999992797</cx:pt>
          <cx:pt idx="6896">0.0051900000000273394</cx:pt>
          <cx:pt idx="6897">0.010099999999965803</cx:pt>
          <cx:pt idx="6898">0.0052200000000084401</cx:pt>
          <cx:pt idx="6899">0.0078599999999937609</cx:pt>
          <cx:pt idx="6900">0.012339999999994689</cx:pt>
          <cx:pt idx="6901">0.0027700000000550062</cx:pt>
          <cx:pt idx="6902">0.011769999999955871</cx:pt>
          <cx:pt idx="6903">0.0032199999999988904</cx:pt>
          <cx:pt idx="6904">0.01186000000001286</cx:pt>
          <cx:pt idx="6905">0.0062899999999785905</cx:pt>
          <cx:pt idx="6906">0.010970000000043001</cx:pt>
          <cx:pt idx="6907">0.0047399999999697684</cx:pt>
          <cx:pt idx="6908">0.0092999999999960892</cx:pt>
          <cx:pt idx="6909">0.008399999999994634</cx:pt>
          <cx:pt idx="6910">0.01267000000001417</cx:pt>
          <cx:pt idx="6911">0.0063999999999850843</cx:pt>
          <cx:pt idx="6912">0.0071000000000367436</cx:pt>
          <cx:pt idx="6913">0.0098899999999844113</cx:pt>
          <cx:pt idx="6914">0.0086200000000076216</cx:pt>
          <cx:pt idx="6915">0.012040000000013151</cx:pt>
          <cx:pt idx="6916">0.0096800000000030195</cx:pt>
          <cx:pt idx="6917">0.0065599999999790271</cx:pt>
          <cx:pt idx="6918">0.0067900000000236105</cx:pt>
          <cx:pt idx="6919">0.0101399999999785</cx:pt>
          <cx:pt idx="6920">0.0093499999999835381</cx:pt>
          <cx:pt idx="6921">0.01267000000001417</cx:pt>
          <cx:pt idx="6922">0.0069399999999859574</cx:pt>
          <cx:pt idx="6923">0.0039400000000000546</cx:pt>
          <cx:pt idx="6924">0.011619999999993524</cx:pt>
          <cx:pt idx="6925">0.0075400000000058753</cx:pt>
          <cx:pt idx="6926">0.011529999999993379</cx:pt>
          <cx:pt idx="6927">0.0034300000000371256</cx:pt>
          <cx:pt idx="6928">0.0089999999999577085</cx:pt>
          <cx:pt idx="6929">0.010550000000023374</cx:pt>
          <cx:pt idx="6930">0.0067099999999982174</cx:pt>
          <cx:pt idx="6931">0.009410000000002583</cx:pt>
          <cx:pt idx="6932">0.0088000000000079126</cx:pt>
          <cx:pt idx="6933">0.0052999999999769898</cx:pt>
          <cx:pt idx="6934">0.0086400000000139698</cx:pt>
          <cx:pt idx="6935">0.010820000000023811</cx:pt>
          <cx:pt idx="6936">0.0043799999999691863</cx:pt>
          <cx:pt idx="6937">0.0086200000000076216</cx:pt>
          <cx:pt idx="6938">0.0053599999999960346</cx:pt>
          <cx:pt idx="6939">0.0088200000000142609</cx:pt>
          <cx:pt idx="6940">0.011449999999967986</cx:pt>
          <cx:pt idx="6941">0.0037800000000061118</cx:pt>
          <cx:pt idx="6942">0.0088499999999953616</cx:pt>
          <cx:pt idx="6943">0.0042900000000258842</cx:pt>
          <cx:pt idx="6944">0.011300000000005639</cx:pt>
          <cx:pt idx="6945">0.0067300000000045657</cx:pt>
          <cx:pt idx="6946">0.011149999999986449</cx:pt>
          <cx:pt idx="6947">0.0038099999999872125</cx:pt>
          <cx:pt idx="6948">0.010199999999997544</cx:pt>
          <cx:pt idx="6949">0.0077500000000156888</cx:pt>
          <cx:pt idx="6950">0.0087900000000047385</cx:pt>
          <cx:pt idx="6951">0.0073299999999960619</cx:pt>
          <cx:pt idx="6952">0.0061699999999973443</cx:pt>
          <cx:pt idx="6953">0.0091199999999957981</cx:pt>
          <cx:pt idx="6954">0.0062000000000068667</cx:pt>
          <cx:pt idx="6955">0.0066400000000044201</cx:pt>
          <cx:pt idx="6956">0.0069799999999986539</cx:pt>
          <cx:pt idx="6957">0.0058400000000062846</cx:pt>
          <cx:pt idx="6958">0.0081899999999848205</cx:pt>
          <cx:pt idx="6959">0.0092700000000149885</cx:pt>
          <cx:pt idx="6960">0.0064699999999788815</cx:pt>
          <cx:pt idx="6961">0.0079800000000034288</cx:pt>
          <cx:pt idx="6962">0.0075400000000058753</cx:pt>
          <cx:pt idx="6963">0.0067400000000077398</cx:pt>
          <cx:pt idx="6964">0.01138000000000261</cx:pt>
          <cx:pt idx="6965">0.0023599999999817101</cx:pt>
          <cx:pt idx="6966">0.012690000000020518</cx:pt>
          <cx:pt idx="6967">0.0013799999999832835</cx:pt>
          <cx:pt idx="6968">0.0087000000000045929</cx:pt>
          <cx:pt idx="6969">0.0090899999999862757</cx:pt>
          <cx:pt idx="6970">0.0053600000000244563</cx:pt>
          <cx:pt idx="6971">0.0056299999999964712</cx:pt>
          <cx:pt idx="6972">0.0089499999999986812</cx:pt>
          <cx:pt idx="6973">0.0065500000000042746</cx:pt>
          <cx:pt idx="6974">0.0074799999999868305</cx:pt>
          <cx:pt idx="6975">0.008880000000004884</cx:pt>
          <cx:pt idx="6976">0.0044100000000071304</cx:pt>
          <cx:pt idx="6977">0.0078999999999780357</cx:pt>
          <cx:pt idx="6978">0.0066500000000075943</cx:pt>
          <cx:pt idx="6979">0.0066099999999948977</cx:pt>
          <cx:pt idx="6980">0.0092100000000243654</cx:pt>
          <cx:pt idx="6981">0.0041499999999814463</cx:pt>
          <cx:pt idx="6982">0.0086699999999950705</cx:pt>
          <cx:pt idx="6983">0.0071499999999957708</cx:pt>
          <cx:pt idx="6984">0.0033100000000274576</cx:pt>
          <cx:pt idx="6985">0.01084999999997649</cx:pt>
          <cx:pt idx="6986">0.0036599999999964439</cx:pt>
          <cx:pt idx="6987">0.0058400000000062846</cx:pt>
          <cx:pt idx="6988">0.01148000000000593</cx:pt>
          <cx:pt idx="6989">0.0029199999999889314</cx:pt>
          <cx:pt idx="6990">0.008880000000004884</cx:pt>
          <cx:pt idx="6991">0.004980000000017526</cx:pt>
          <cx:pt idx="6992">0.0078900000000032833</cx:pt>
          <cx:pt idx="6993">0.0056399999999996453</cx:pt>
          <cx:pt idx="6994">0.0071799999999768715</cx:pt>
          <cx:pt idx="6995">0.0056000000000153705</cx:pt>
          <cx:pt idx="6996">0.0078399999999874126</cx:pt>
          <cx:pt idx="6997">0.0069699999999954798</cx:pt>
          <cx:pt idx="6998">0.0059000000000253294</cx:pt>
          <cx:pt idx="6999">0.0097199999999872944</cx:pt>
          <cx:pt idx="7000">0.0037499999999965894</cx:pt>
          <cx:pt idx="7001">0.0080800000000067485</cx:pt>
          <cx:pt idx="7002">0.0074199999999962074</cx:pt>
          <cx:pt idx="7003">0.0089099999999859847</cx:pt>
          <cx:pt idx="7004">0.0044400000000166528</cx:pt>
          <cx:pt idx="7005">0.0093300000000056116</cx:pt>
          <cx:pt idx="7006">0.0035499999999899501</cx:pt>
          <cx:pt idx="7007">0.010610000000013997</cx:pt>
          <cx:pt idx="7008">0.0044699999999977535</cx:pt>
          <cx:pt idx="7009">0.0095299999999838292</cx:pt>
          <cx:pt idx="7010">0.0067099999999982174</cx:pt>
          <cx:pt idx="7011">0.0045900000000074215</cx:pt>
          <cx:pt idx="7012">0.011060000000014725</cx:pt>
          <cx:pt idx="7013">0.0044399999999882311</cx:pt>
          <cx:pt idx="7014">0.0072399999999959164</cx:pt>
          <cx:pt idx="7015">0.010099999999994225</cx:pt>
          <cx:pt idx="7016">0.0049199999999984811</cx:pt>
          <cx:pt idx="7017">0.0080800000000067485</cx:pt>
          <cx:pt idx="7018">0.0075400000000058753</cx:pt>
          <cx:pt idx="7019">0.007919999999984384</cx:pt>
          <cx:pt idx="7020">0.0088200000000142609</cx:pt>
          <cx:pt idx="7021">0.006859999999988986</cx:pt>
          <cx:pt idx="7022">0.0064700000000073032</cx:pt>
          <cx:pt idx="7023">0.0098000000000126875</cx:pt>
          <cx:pt idx="7024">0.0063499999999976353</cx:pt>
          <cx:pt idx="7025">0.010580000000004475</cx:pt>
          <cx:pt idx="7026">0.0053599999999960346</cx:pt>
          <cx:pt idx="7027">0.0099299999999971078</cx:pt>
          <cx:pt idx="7028">0.0091799999999864212</cx:pt>
          <cx:pt idx="7029">0.0047100000000170894</cx:pt>
          <cx:pt idx="7030">0.0092300000000022919</cx:pt>
          <cx:pt idx="7031">0.0070699999999987995</cx:pt>
          <cx:pt idx="7032">0.0089399999999955071</cx:pt>
          <cx:pt idx="7033">0.0062000000000068667</cx:pt>
          <cx:pt idx="7034">0.0089699999999766078</cx:pt>
          <cx:pt idx="7035">0.0064900000000136515</cx:pt>
          <cx:pt idx="7036">0.0092400000000054661</cx:pt>
          <cx:pt idx="7037">0.0060499999999876763</cx:pt>
          <cx:pt idx="7038">0.0090299999999956526</cx:pt>
          <cx:pt idx="7039">0.01067000000000462</cx:pt>
          <cx:pt idx="7040">0.0038800000000094315</cx:pt>
          <cx:pt idx="7041">0.011200000000002319</cx:pt>
          <cx:pt idx="7042">0.0061699999999973443</cx:pt>
          <cx:pt idx="7043">0.0080199999999877036</cx:pt>
          <cx:pt idx="7044">0.0077500000000156888</cx:pt>
          <cx:pt idx="7045">0.0091799999999864212</cx:pt>
          <cx:pt idx="7046">0.0054499999999961801</cx:pt>
          <cx:pt idx="7047">0.0094799999999963802</cx:pt>
          <cx:pt idx="7048">0.0049100000000237287</cx:pt>
          <cx:pt idx="7049">0.011479999999977508</cx:pt>
          <cx:pt idx="7050">0.0050900000000240198</cx:pt>
          <cx:pt idx="7051">0.0089699999999766078</cx:pt>
          <cx:pt idx="7052">0.0094200000000057571</cx:pt>
          <cx:pt idx="7053">0.0065000000000168257</cx:pt>
          <cx:pt idx="7054">0.0079599999999970805</cx:pt>
          <cx:pt idx="7055">0.010579999999976053</cx:pt>
          <cx:pt idx="7056">0.0034200000000055297</cx:pt>
          <cx:pt idx="7057">0.0095100000000059026</cx:pt>
          <cx:pt idx="7058">0.0086400000000139698</cx:pt>
          <cx:pt idx="7059">0.0084099999999978081</cx:pt>
          <cx:pt idx="7060">0.0061399999999878219</cx:pt>
          <cx:pt idx="7061">0.0084300000000041564</cx:pt>
          <cx:pt idx="7062">0.0059300000000064301</cx:pt>
          <cx:pt idx="7063">0.011449999999996407</cx:pt>
          <cx:pt idx="7064">0.0035100000000056752</cx:pt>
          <cx:pt idx="7065">0.0084099999999978081</cx:pt>
          <cx:pt idx="7066">0.0058699999999873853</cx:pt>
          <cx:pt idx="7067">0.0084300000000041564</cx:pt>
          <cx:pt idx="7068">0.0091199999999957981</cx:pt>
          <cx:pt idx="7069">0.0054800000000057025</cx:pt>
          <cx:pt idx="7070">0.011899999999997135</cx:pt>
          <cx:pt idx="7071">0.0042300000000068394</cx:pt>
          <cx:pt idx="7072">0.011110000000002174</cx:pt>
          <cx:pt idx="7073">0.0060799999999971988</cx:pt>
          <cx:pt idx="7074">0.012339999999994689</cx:pt>
          <cx:pt idx="7075">0.0043200000000069849</cx:pt>
          <cx:pt idx="7076">0.010490000000004329</cx:pt>
          <cx:pt idx="7077">0.0055799999999806005</cx:pt>
          <cx:pt idx="7078">0.0092400000000054661</cx:pt>
          <cx:pt idx="7079">0.011169999999992797</cx:pt>
          <cx:pt idx="7080">0.0035799999999994725</cx:pt>
          <cx:pt idx="7081">0.012690000000020518</cx:pt>
          <cx:pt idx="7082">0.0054599999999993543</cx:pt>
          <cx:pt idx="7083">0.010009999999994079</cx:pt>
          <cx:pt idx="7084">0.0057799999999872398</cx:pt>
          <cx:pt idx="7085">0.0092400000000054661</cx:pt>
          <cx:pt idx="7086">0.0069699999999954798</cx:pt>
          <cx:pt idx="7087">0.012020000000006803</cx:pt>
          <cx:pt idx="7088">0.0022900000000163345</cx:pt>
          <cx:pt idx="7089">0.011979999999994106</cx:pt>
          <cx:pt idx="7090">0.0075400000000058753</cx:pt>
          <cx:pt idx="7091">0.0069699999999954798</cx:pt>
          <cx:pt idx="7092">0.007869999999996935</cx:pt>
          <cx:pt idx="7093">0.0061699999999973443</cx:pt>
          <cx:pt idx="7094">0.010009999999994079</cx:pt>
          <cx:pt idx="7095">0.0089800000000082036</cx:pt>
          <cx:pt idx="7096">0.0038399999999967349</cx:pt>
          <cx:pt idx="7097">0.0075400000000058753</cx:pt>
          <cx:pt idx="7098">0.010819999999995389</cx:pt>
          <cx:pt idx="7099">0.0059300000000064301</cx:pt>
          <cx:pt idx="7100">0.0069999999999765805</cx:pt>
          <cx:pt idx="7101">0.0063200000000165346</cx:pt>
          <cx:pt idx="7102">0.0053100000000085856</cx:pt>
          <cx:pt idx="7103">0.011769999999984293</cx:pt>
          <cx:pt idx="7104">0.0034799999999961528</cx:pt>
          <cx:pt idx="7105">0.0089399999999955071</cx:pt>
          <cx:pt idx="7106">0.0051300000000082946</cx:pt>
          <cx:pt idx="7107">0.0077799999999967895</cx:pt>
          <cx:pt idx="7108">0.0070599999999956253</cx:pt>
          <cx:pt idx="7109">0.0076000000000249202</cx:pt>
          <cx:pt idx="7110">0.0065599999999790271</cx:pt>
          <cx:pt idx="7111">0.0088200000000142609</cx:pt>
          <cx:pt idx="7112">0.0046499999999980446</cx:pt>
          <cx:pt idx="7113">0.008399999999994634</cx:pt>
          <cx:pt idx="7114">0.010580000000004475</cx:pt>
          <cx:pt idx="7115">0.003489999999999327</cx:pt>
          <cx:pt idx="7116">0.0093300000000056116</cx:pt>
          <cx:pt idx="7117">0.0044999999999788542</cx:pt>
          <cx:pt idx="7118">0.0093300000000056116</cx:pt>
          <cx:pt idx="7119">0.0080100000000129512</cx:pt>
          <cx:pt idx="7120">0.0054599999999993543</cx:pt>
          <cx:pt idx="7121">0.0072399999999959164</cx:pt>
          <cx:pt idx="7122">0.0070299999999861029</cx:pt>
          <cx:pt idx="7123">0.0062600000000259115</cx:pt>
          <cx:pt idx="7124">0.0076599999999871216</cx:pt>
          <cx:pt idx="7125">0.0074199999999962074</cx:pt>
          <cx:pt idx="7126">0.0039900000000159253</cx:pt>
          <cx:pt idx="7127">0.010729999999995243</cx:pt>
          <cx:pt idx="7128">0.002889999999979409</cx:pt>
          <cx:pt idx="7129">0.012790000000023838</cx:pt>
          <cx:pt idx="7130">0.0049199999999984811</cx:pt>
          <cx:pt idx="7131">0.0077699999999936153</cx:pt>
          <cx:pt idx="7132">0.0052499999999895408</cx:pt>
          <cx:pt idx="7133">0.0082600000000070395</cx:pt>
          <cx:pt idx="7134">0.0074799999999868305</cx:pt>
          <cx:pt idx="7135">0.0075700000000153977</cx:pt>
          <cx:pt idx="7136">0.005390000000005557</cx:pt>
          <cx:pt idx="7137">0.0071800000000052933</cx:pt>
          <cx:pt idx="7138">0.0099599999999782085</cx:pt>
          <cx:pt idx="7139">0.0014600000000086766</cx:pt>
          <cx:pt idx="7140">0.0092099999999959437</cx:pt>
          <cx:pt idx="7141">0.0067300000000045657</cx:pt>
          <cx:pt idx="7142">0.006679999999988695</cx:pt>
          <cx:pt idx="7143">0.005390000000005557</cx:pt>
          <cx:pt idx="7144">0.0079300000000159798</cx:pt>
          <cx:pt idx="7145">0.0039599999999779811</cx:pt>
          <cx:pt idx="7146">0.0099900000000161526</cx:pt>
          <cx:pt idx="7147">0.0036900000000059663</cx:pt>
          <cx:pt idx="7148">0.0086399999999855481</cx:pt>
          <cx:pt idx="7149">0.0055800000000090222</cx:pt>
          <cx:pt idx="7150">0.0065199999999947522</cx:pt>
          <cx:pt idx="7151">0.0070699999999987995</cx:pt>
          <cx:pt idx="7152">0.0040799999999876491</cx:pt>
          <cx:pt idx="7153">0.0074800000000152522</cx:pt>
          <cx:pt idx="7154">0.0075099999999963529</cx:pt>
          <cx:pt idx="7155">0.0030700000000081218</cx:pt>
          <cx:pt idx="7156">0.0069699999999954798</cx:pt>
          <cx:pt idx="7157">0.0058999999999969077</cx:pt>
          <cx:pt idx="7158">0.0081999999999879947</cx:pt>
          <cx:pt idx="7159">0.0031000000000176442</cx:pt>
          <cx:pt idx="7160">0.008579999999994925</cx:pt>
          <cx:pt idx="7161">0.0026200000000073942</cx:pt>
          <cx:pt idx="7162">0.010320000000007212</cx:pt>
          <cx:pt idx="7163">0.0022599999999783904</cx:pt>
          <cx:pt idx="7164">0.010490000000004329</cx:pt>
          <cx:pt idx="7165">0.0034300000000087039</cx:pt>
          <cx:pt idx="7166">0.0080199999999877036</cx:pt>
          <cx:pt idx="7167">0.0092600000000118143</cx:pt>
          <cx:pt idx="7168">0.0055199999999899774</cx:pt>
          <cx:pt idx="7169">0.0079900000000066029</cx:pt>
          <cx:pt idx="7170">0.0062800000000038381</cx:pt>
          <cx:pt idx="7171">0.007159999999998945</cx:pt>
          <cx:pt idx="7172">0.0071499999999957708</cx:pt>
          <cx:pt idx="7173">0.0071800000000052933</cx:pt>
          <cx:pt idx="7174">0.0065899999999885495</cx:pt>
          <cx:pt idx="7175">0.0055100000000152249</cx:pt>
          <cx:pt idx="7176">0.0056899999999870943</cx:pt>
          <cx:pt idx="7177">0.0082900000000165619</cx:pt>
          <cx:pt idx="7178">0.0067899999999951888</cx:pt>
          <cx:pt idx="7179">0.004199999999997317</cx:pt>
          <cx:pt idx="7180">0.011419999999986885</cx:pt>
          <cx:pt idx="7181">0.0026500000000169166</cx:pt>
          <cx:pt idx="7182">0.010429999999985284</cx:pt>
          <cx:pt idx="7183">0.0064100000000166801</cx:pt>
          <cx:pt idx="7184">0.0077199999999777447</cx:pt>
          <cx:pt idx="7185">0.0047100000000170894</cx:pt>
          <cx:pt idx="7186">0.010279999999994516</cx:pt>
          <cx:pt idx="7187">0.0019100000000094042</cx:pt>
          <cx:pt idx="7188">0.010989999999992506</cx:pt>
          <cx:pt idx="7189">0.0054299999999898318</cx:pt>
          <cx:pt idx="7190">0.0069400000000143791</cx:pt>
          <cx:pt idx="7191">0.0068899999999985084</cx:pt>
          <cx:pt idx="7192">0.0068499999999858119</cx:pt>
          <cx:pt idx="7193">0.0067099999999982174</cx:pt>
          <cx:pt idx="7194">0.0099500000000034561</cx:pt>
          <cx:pt idx="7195">0.0044699999999977535</cx:pt>
          <cx:pt idx="7196">0.006880000000023756</cx:pt>
          <cx:pt idx="7197">0.01051999999998543</cx:pt>
          <cx:pt idx="7198">0.0089800000000082036</cx:pt>
          <cx:pt idx="7199">0.0068200000000047112</cx:pt>
          <cx:pt idx="7200">0.0067699999999888405</cx:pt>
          <cx:pt idx="7201">0.0063999999999850843</cx:pt>
          <cx:pt idx="7202">0.010820000000023811</cx:pt>
          <cx:pt idx="7203">0.0045299999999883767</cx:pt>
          <cx:pt idx="7204">0.0086400000000139698</cx:pt>
          <cx:pt idx="7205">0.0063199999999881129</cx:pt>
          <cx:pt idx="7206">0.0086699999999950705</cx:pt>
          <cx:pt idx="7207">0.0079300000000159798</cx:pt>
          <cx:pt idx="7208">0.0089699999999766078</cx:pt>
          <cx:pt idx="7209">0.0054900000000088767</cx:pt>
          <cx:pt idx="7210">0.0092600000000118143</cx:pt>
          <cx:pt idx="7211">0.0057299999999997908</cx:pt>
          <cx:pt idx="7212">0.010339999999985139</cx:pt>
          <cx:pt idx="7213">0.0073600000000055843</cx:pt>
          <cx:pt idx="7214">0.0055999999999869488</cx:pt>
          <cx:pt idx="7215">0.0084100000000262298</cx:pt>
          <cx:pt idx="7216">0.0051799999999957436</cx:pt>
          <cx:pt idx="7217">0.010549999999994952</cx:pt>
          <cx:pt idx="7218">0.0079599999999970805</cx:pt>
          <cx:pt idx="7219">0.0071499999999957708</cx:pt>
          <cx:pt idx="7220">0.0082900000000165619</cx:pt>
          <cx:pt idx="7221">0.0071199999999862484</cx:pt>
          <cx:pt idx="7222">0.0086699999999950705</cx:pt>
          <cx:pt idx="7223">0.0075099999999963529</cx:pt>
          <cx:pt idx="7224">0.0099000000000160071</cx:pt>
          <cx:pt idx="7225">0.0021099999999876218</cx:pt>
          <cx:pt idx="7226">0.014280000000013615</cx:pt>
          <cx:pt idx="7227">0.0037499999999965894</cx:pt>
          <cx:pt idx="7228">0.011149999999986449</cx:pt>
          <cx:pt idx="7229">0.0071499999999957708</cx:pt>
          <cx:pt idx="7230">0.0089700000000050295</cx:pt>
          <cx:pt idx="7231">0.007689999999996644</cx:pt>
          <cx:pt idx="7232">0.0071800000000052933</cx:pt>
          <cx:pt idx="7233">0.0069200000000080308</cx:pt>
          <cx:pt idx="7234">0.010960000000011405</cx:pt>
          <cx:pt idx="7235">0.0067699999999888405</cx:pt>
          <cx:pt idx="7236">0.0084300000000041564</cx:pt>
          <cx:pt idx="7237">0.0097800000000063392</cx:pt>
          <cx:pt idx="7238">0.0053899999999771353</cx:pt>
          <cx:pt idx="7239">0.010790000000014288</cx:pt>
          <cx:pt idx="7240">0.0069200000000080308</cx:pt>
          <cx:pt idx="7241">0.0095599999999933516</cx:pt>
          <cx:pt idx="7242">0.0074799999999868305</cx:pt>
          <cx:pt idx="7243">0.0082299999999975171</cx:pt>
          <cx:pt idx="7244">0.0077500000000156888</cx:pt>
          <cx:pt idx="7245">0.010609999999985575</cx:pt>
          <cx:pt idx="7246">0.0066700000000139426</cx:pt>
          <cx:pt idx="7247">0.010789999999985866</cx:pt>
          <cx:pt idx="7248">0.0067700000000172622</cx:pt>
          <cx:pt idx="7249">0.005390000000005557</cx:pt>
          <cx:pt idx="7250">0.012219999999985021</cx:pt>
          <cx:pt idx="7251">0.0056299999999964712</cx:pt>
          <cx:pt idx="7252">0.010549999999994952</cx:pt>
          <cx:pt idx="7253">0.0082000000000164164</cx:pt>
          <cx:pt idx="7254">0.007209999999986394</cx:pt>
          <cx:pt idx="7255">0.0070599999999956253</cx:pt>
          <cx:pt idx="7256">0.0090000000000145519</cx:pt>
          <cx:pt idx="7257">0.0079599999999970805</cx:pt>
          <cx:pt idx="7258">0.011269999999996116</cx:pt>
          <cx:pt idx="7259">0.0057199999999966167</cx:pt>
          <cx:pt idx="7260">0.0058999999999969077</cx:pt>
          <cx:pt idx="7261">0.011230000000011842</cx:pt>
          <cx:pt idx="7262">0.0057899999999904139</cx:pt>
          <cx:pt idx="7263">0.0093800000000214823</cx:pt>
          <cx:pt idx="7264">0.0047999999999888132</cx:pt>
          <cx:pt idx="7265">0.0077200000000061664</cx:pt>
          <cx:pt idx="7266">0.010850000000004911</cx:pt>
          <cx:pt idx="7267">0.0027399999999886404</cx:pt>
          <cx:pt idx="7268">0.011410000000012133</cx:pt>
          <cx:pt idx="7269">0.0048899999999889587</cx:pt>
          <cx:pt idx="7270">0.0098999999999875854</cx:pt>
          <cx:pt idx="7271">0.0055100000000152249</cx:pt>
          <cx:pt idx="7272">0.0089999999999861302</cx:pt>
          <cx:pt idx="7273">0.0065000000000168257</cx:pt>
          <cx:pt idx="7274">0.0081299999999941974</cx:pt>
          <cx:pt idx="7275">0.0060200000000065756</cx:pt>
          <cx:pt idx="7276">0.0081699999999784723</cx:pt>
          <cx:pt idx="7277">0.011590000000012424</cx:pt>
          <cx:pt idx="7278">0.0035200000000088494</cx:pt>
          <cx:pt idx="7279">0.0089700000000050295</cx:pt>
          <cx:pt idx="7280">0.0057799999999872398</cx:pt>
          <cx:pt idx="7281">0.0090299999999956526</cx:pt>
          <cx:pt idx="7282">0.0054800000000057025</cx:pt>
          <cx:pt idx="7283">0.0080199999999877036</cx:pt>
          <cx:pt idx="7284">0.003669999999999618</cx:pt>
          <cx:pt idx="7285">0.010460000000023228</cx:pt>
          <cx:pt idx="7286">0.0038099999999872125</cx:pt>
          <cx:pt idx="7287">0.011449999999996407</cx:pt>
          <cx:pt idx="7288">0.0069400000000143791</cx:pt>
          <cx:pt idx="7289">0.0057499999999777174</cx:pt>
          <cx:pt idx="7290">0.0099600000000066302</cx:pt>
          <cx:pt idx="7291">0.0067899999999951888</cx:pt>
          <cx:pt idx="7292">0.007869999999996935</cx:pt>
          <cx:pt idx="7293">0.011030000000005202</cx:pt>
          <cx:pt idx="7294">0.0052699999999958891</cx:pt>
          <cx:pt idx="7295">0.0090000000000145519</cx:pt>
          <cx:pt idx="7296">0.0096599999999966712</cx:pt>
          <cx:pt idx="7297">0.006400000000013506</cx:pt>
          <cx:pt idx="7298">0.0086199999999791999</cx:pt>
          <cx:pt idx="7299">0.0078100000000063119</cx:pt>
          <cx:pt idx="7300">0.0072100000000148157</cx:pt>
          <cx:pt idx="7301">0.012069999999994252</cx:pt>
          <cx:pt idx="7302">0.0043499999999880856</cx:pt>
          <cx:pt idx="7303">0.012580000000014024</cx:pt>
          <cx:pt idx="7304">0.0045299999999883767</cx:pt>
          <cx:pt idx="7305">0.0080399999999940519</cx:pt>
          <cx:pt idx="7306">0.014129999999994425</cx:pt>
          <cx:pt idx="7307">0.0031300000000271666</cx:pt>
          <cx:pt idx="7308">0.01170999999999367</cx:pt>
          <cx:pt idx="7309">0.0075400000000058753</cx:pt>
          <cx:pt idx="7310">0.0099499999999750344</cx:pt>
          <cx:pt idx="7311">0.0066199999999980719</cx:pt>
          <cx:pt idx="7312">0.01234000000002311</cx:pt>
          <cx:pt idx="7313">0.0054799999999772808</cx:pt>
          <cx:pt idx="7314">0.0099000000000160071</cx:pt>
          <cx:pt idx="7315">0.0073299999999960619</cx:pt>
          <cx:pt idx="7316">0.0091500000000053205</cx:pt>
          <cx:pt idx="7317">0.010279999999994516</cx:pt>
          <cx:pt idx="7318">0.0062599999999974898</cx:pt>
          <cx:pt idx="7319">0.0089100000000144064</cx:pt>
          <cx:pt idx="7320">0.0082499999999754436</cx:pt>
          <cx:pt idx="7321">0.0099600000000066302</cx:pt>
          <cx:pt idx="7322">0.0052699999999958891</cx:pt>
          <cx:pt idx="7323">0.010370000000023083</cx:pt>
          <cx:pt idx="7324">0.0040899999999908232</cx:pt>
          <cx:pt idx="7325">0.010369999999994661</cx:pt>
          <cx:pt idx="7326">0.0049700000000143518</cx:pt>
          <cx:pt idx="7327">0.010699999999985721</cx:pt>
          <cx:pt idx="7328">0.0061100000000067212</cx:pt>
          <cx:pt idx="7329">0.0047099999999886677</cx:pt>
          <cx:pt idx="7330">0.0098399999999969623</cx:pt>
          <cx:pt idx="7331">0.0067900000000236105</cx:pt>
          <cx:pt idx="7332">0.0082899999999881402</cx:pt>
          <cx:pt idx="7333">0.0072399999999959164</cx:pt>
          <cx:pt idx="7334">0.0055100000000152249</cx:pt>
          <cx:pt idx="7335">0.009869999999978063</cx:pt>
          <cx:pt idx="7336">0.005690000000015516</cx:pt>
          <cx:pt idx="7337">0.0093899999999962347</cx:pt>
          <cx:pt idx="7338">0.0062800000000038381</cx:pt>
          <cx:pt idx="7339">0.0047700000000077125</cx:pt>
          <cx:pt idx="7340">0.0085899999999980992</cx:pt>
          <cx:pt idx="7341">0.010669999999976199</cx:pt>
          <cx:pt idx="7342">0.0014299999999991542</cx:pt>
          <cx:pt idx="7343">0.012960000000020955</cx:pt>
          <cx:pt idx="7344">0.0029499999999984539</cx:pt>
          <cx:pt idx="7345">0.010310000000004038</cx:pt>
          <cx:pt idx="7346">0.012279999999975644</cx:pt>
          <cx:pt idx="7347">0.0046200000000169439</cx:pt>
          <cx:pt idx="7348">0.0096599999999966712</cx:pt>
          <cx:pt idx="7349">0.0064900000000136515</cx:pt>
          <cx:pt idx="7350">0.011739999999974771</cx:pt>
          <cx:pt idx="7351">0.0069799999999986539</cx:pt>
          <cx:pt idx="7352">0.010760000000004766</cx:pt>
          <cx:pt idx="7353">0.0042899999999974625</cx:pt>
          <cx:pt idx="7354">0.011410000000012133</cx:pt>
          <cx:pt idx="7355">0.0067699999999888405</cx:pt>
          <cx:pt idx="7356">0.010400000000004184</cx:pt>
          <cx:pt idx="7357">0.0089399999999955071</cx:pt>
          <cx:pt idx="7358">0.0046499999999980446</cx:pt>
          <cx:pt idx="7359">0.0089100000000144064</cx:pt>
          <cx:pt idx="7360">0.010279999999994516</cx:pt>
          <cx:pt idx="7361">0.0072100000000148157</cx:pt>
          <cx:pt idx="7362">0.0081099999999878492</cx:pt>
          <cx:pt idx="7363">0.0075999999999964984</cx:pt>
          <cx:pt idx="7364">0.0048000000000172349</cx:pt>
          <cx:pt idx="7365">0.012099999999975353</cx:pt>
          <cx:pt idx="7366">0.004019999999997026</cx:pt>
          <cx:pt idx="7367">0.011360000000024684</cx:pt>
          <cx:pt idx="7368">0.0069999999999765805</cx:pt>
          <cx:pt idx="7369">0.0085800000000233467</cx:pt>
          <cx:pt idx="7370">0.0057799999999872398</cx:pt>
          <cx:pt idx="7371">0.0089399999999955071</cx:pt>
          <cx:pt idx="7372">0.0074299999999993815</cx:pt>
          <cx:pt idx="7373">0.0078300000000126602</cx:pt>
          <cx:pt idx="7374">0.0056099999999901229</cx:pt>
          <cx:pt idx="7375">0.0064900000000136515</cx:pt>
          <cx:pt idx="7376">0.011599999999987176</cx:pt>
          <cx:pt idx="7377">0.0015799999999899228</cx:pt>
          <cx:pt idx="7378">0.010660000000001446</cx:pt>
          <cx:pt idx="7379">0.006350000000026057</cx:pt>
          <cx:pt idx="7380">0.0080799999999783267</cx:pt>
          <cx:pt idx="7381">0.0052699999999958891</cx:pt>
          <cx:pt idx="7382">0.0076900000000250657</cx:pt>
          <cx:pt idx="7383">0.0061399999999878219</cx:pt>
          <cx:pt idx="7384">0.009060000000005175</cx:pt>
          <cx:pt idx="7385">0.0053699999999992087</cx:pt>
          <cx:pt idx="7386">0.0091500000000053205</cx:pt>
          <cx:pt idx="7387">0.0084299999999757347</cx:pt>
          <cx:pt idx="7388">0.0041400000000066939</cx:pt>
          <cx:pt idx="7389">0.009060000000005175</cx:pt>
          <cx:pt idx="7390">0.0047399999999981901</cx:pt>
          <cx:pt idx="7391">0.0085200000000043019</cx:pt>
          <cx:pt idx="7392">0.0082600000000070395</cx:pt>
          <cx:pt idx="7393">0.0026799999999980173</cx:pt>
          <cx:pt idx="7394">0.0090299999999956526</cx:pt>
          <cx:pt idx="7395">0.0059300000000064301</cx:pt>
          <cx:pt idx="7396">0.006679999999988695</cx:pt>
          <cx:pt idx="7397">0.0067600000000140881</cx:pt>
          <cx:pt idx="7398">0.0077199999999777447</cx:pt>
          <cx:pt idx="7399">0.0078100000000063119</cx:pt>
          <cx:pt idx="7400">0.008350000000007185</cx:pt>
          <cx:pt idx="7401">0.0062199999999847932</cx:pt>
          <cx:pt idx="7402">0.009060000000005175</cx:pt>
          <cx:pt idx="7403">0.0070400000000176988</cx:pt>
          <cx:pt idx="7404">0.007869999999996935</cx:pt>
          <cx:pt idx="7405">0.010099999999994225</cx:pt>
          <cx:pt idx="7406">0.0057799999999872398</cx:pt>
          <cx:pt idx="7407">0.0072400000000243381</cx:pt>
          <cx:pt idx="7408">0.0078399999999874126</cx:pt>
          <cx:pt idx="7409">0.0058099999999967622</cx:pt>
          <cx:pt idx="7410">0.0078100000000063119</cx:pt>
          <cx:pt idx="7411">0.010819999999995389</cx:pt>
          <cx:pt idx="7412">0.0043499999999880856</cx:pt>
          <cx:pt idx="7413">0.0092700000000149885</cx:pt>
          <cx:pt idx="7414">0.0055399999999963256</cx:pt>
          <cx:pt idx="7415">0.0088499999999953616</cx:pt>
          <cx:pt idx="7416">0.0092999999999960892</cx:pt>
          <cx:pt idx="7417">0.0057800000000156615</cx:pt>
          <cx:pt idx="7418">0.0083199999999976626</cx:pt>
          <cx:pt idx="7419">0.0068200000000047112</cx:pt>
          <cx:pt idx="7420">0.0068899999999985084</cx:pt>
          <cx:pt idx="7421">0.010689999999982547</cx:pt>
          <cx:pt idx="7422">0.0068600000000174077</cx:pt>
          <cx:pt idx="7423">0.0051300000000082946</cx:pt>
          <cx:pt idx="7424">0.010579999999976053</cx:pt>
          <cx:pt idx="7425">0.0033899999999960073</cx:pt>
          <cx:pt idx="7426">0.012160000000022819</cx:pt>
          <cx:pt idx="7427">0.0037599999999997635</cx:pt>
          <cx:pt idx="7428">0.010339999999985139</cx:pt>
          <cx:pt idx="7429">0.0062300000000163891</cx:pt>
          <cx:pt idx="7430">0.0088499999999953616</cx:pt>
          <cx:pt idx="7431">0.005210000000005266</cx:pt>
          <cx:pt idx="7432">0.009869999999978063</cx:pt>
          <cx:pt idx="7433">0.0054500000000246018</cx:pt>
          <cx:pt idx="7434">0.0071499999999957708</cx:pt>
          <cx:pt idx="7435">0.010609999999985575</cx:pt>
          <cx:pt idx="7436">0.0009300000000109776</cx:pt>
          <cx:pt idx="7437">0.01219000000000392</cx:pt>
          <cx:pt idx="7438">0.0040499999999781267</cx:pt>
          <cx:pt idx="7439">0.010100000000022646</cx:pt>
          <cx:pt idx="7440">0.0048599999999794363</cx:pt>
          <cx:pt idx="7441">0.0094200000000057571</cx:pt>
          <cx:pt idx="7442">0.0039900000000159253</cx:pt>
          <cx:pt idx="7443">0.012309999999985166</cx:pt>
          <cx:pt idx="7444">0.0030100000000174987</cx:pt>
          <cx:pt idx="7445">0.010789999999985866</cx:pt>
          <cx:pt idx="7446">0.0068200000000047112</cx:pt>
          <cx:pt idx="7447">0.0072499999999990905</cx:pt>
          <cx:pt idx="7448">0.0083699999999851116</cx:pt>
          <cx:pt idx="7449">0.0053600000000244563</cx:pt>
          <cx:pt idx="7450">0.0084399999999789088</cx:pt>
          <cx:pt idx="7451">0.0075400000000058753</cx:pt>
          <cx:pt idx="7452">0.0050400000000081491</cx:pt>
          <cx:pt idx="7453">0.0090299999999956526</cx:pt>
          <cx:pt idx="7454">0.0080700000000035743</cx:pt>
          <cx:pt idx="7455">0.0091500000000053205</cx:pt>
          <cx:pt idx="7456">0.0067999999999983629</cx:pt>
          <cx:pt idx="7457">0.0080099999999845295</cx:pt>
          <cx:pt idx="7458">0.0058099999999967622</cx:pt>
          <cx:pt idx="7459">0.011570000000006075</cx:pt>
          <cx:pt idx="7460">0.0022600000000068121</cx:pt>
          <cx:pt idx="7461">0.012429999999994834</cx:pt>
          <cx:pt idx="7462">0.0053100000000085856</cx:pt>
          <cx:pt idx="7463">0.0089399999999955071</cx:pt>
          <cx:pt idx="7464">0.0099500000000034561</cx:pt>
          <cx:pt idx="7465">0.0065899999999885495</cx:pt>
          <cx:pt idx="7466">0.0099199999999939337</cx:pt>
          <cx:pt idx="7467">0.0083400000000040109</cx:pt>
          <cx:pt idx="7468">0.0057900000000188356</cx:pt>
          <cx:pt idx="7469">0.010099999999994225</cx:pt>
          <cx:pt idx="7470">0.0097999999999842657</cx:pt>
          <cx:pt idx="7471">0.0050400000000081491</cx:pt>
          <cx:pt idx="7472">0.0098700000000064847</cx:pt>
          <cx:pt idx="7473">0.0050599999999860756</cx:pt>
          <cx:pt idx="7474">0.011359999999996262</cx:pt>
          <cx:pt idx="7475">0.0089400000000239288</cx:pt>
          <cx:pt idx="7476">0.0047999999999888132</cx:pt>
          <cx:pt idx="7477">0.011290000000002465</cx:pt>
          <cx:pt idx="7478">0.0064099999999882584</cx:pt>
          <cx:pt idx="7479">0.0081000000000130967</cx:pt>
          <cx:pt idx="7480">0.0069499999999891315</cx:pt>
          <cx:pt idx="7481">0.011110000000002174</cx:pt>
          <cx:pt idx="7482">0.0022100000000193631</cx:pt>
          <cx:pt idx="7483">0.012989999999973634</cx:pt>
          <cx:pt idx="7484">0.0025400000000104228</cx:pt>
          <cx:pt idx="7485">0.012509999999991805</cx:pt>
          <cx:pt idx="7486">0.0050999999999987722</cx:pt>
          <cx:pt idx="7487">0.0064700000000073032</cx:pt>
          <cx:pt idx="7488">0.0073299999999960619</cx:pt>
          <cx:pt idx="7489">0.0075400000000058753</cx:pt>
          <cx:pt idx="7490">0.0079900000000066029</cx:pt>
          <cx:pt idx="7491">0.0072700000000054388</cx:pt>
          <cx:pt idx="7492">0.0057799999999872398</cx:pt>
          <cx:pt idx="7493">0.0056299999999964712</cx:pt>
          <cx:pt idx="7494">0.012609999999995125</cx:pt>
          <cx:pt idx="7495">0.0028599999999983083</cx:pt>
          <cx:pt idx="7496">0.010220000000003893</cx:pt>
          <cx:pt idx="7497">0.0065600000000074488</cx:pt>
          <cx:pt idx="7498">0.0077500000000156888</cx:pt>
          <cx:pt idx="7499">0.008099999999984675</cx:pt>
          <cx:pt idx="7500">0.0077500000000156888</cx:pt>
          <cx:pt idx="7501">0.0066199999999980719</cx:pt>
          <cx:pt idx="7502">0.0052699999999958891</cx:pt>
          <cx:pt idx="7503">0.007389999999986685</cx:pt>
          <cx:pt idx="7504">0.0064700000000073032</cx:pt>
          <cx:pt idx="7505">0.0080800000000067485</cx:pt>
          <cx:pt idx="7506">0.0068200000000047112</cx:pt>
          <cx:pt idx="7507">0.0087299999999856936</cx:pt>
          <cx:pt idx="7508">0.0053100000000085856</cx:pt>
          <cx:pt idx="7509">0.0089399999999955071</cx:pt>
          <cx:pt idx="7510">0.0079000000000064574</cx:pt>
          <cx:pt idx="7511">0.0036299999999869215</cx:pt>
          <cx:pt idx="7512">0.008880000000004884</cx:pt>
          <cx:pt idx="7513">0.0037000000000091404</cx:pt>
          <cx:pt idx="7514">0.010699999999985721</cx:pt>
          <cx:pt idx="7515">0.0053300000000149339</cx:pt>
          <cx:pt idx="7516">0.0071299999999894226</cx:pt>
          <cx:pt idx="7517">0.003719999999987067</cx:pt>
          <cx:pt idx="7518">0.009060000000005175</cx:pt>
          <cx:pt idx="7519">0.0025899999999978718</cx:pt>
          <cx:pt idx="7520">0.010729999999995243</cx:pt>
          <cx:pt idx="7521">0.0033100000000274576</cx:pt>
          <cx:pt idx="7522">0.0060199999999781539</cx:pt>
          <cx:pt idx="7523">0.011770000000012715</cx:pt>
          <cx:pt idx="7524">0.0016699999999900683</cx:pt>
          <cx:pt idx="7525">0.008350000000007185</cx:pt>
          <cx:pt idx="7526">0.0070299999999861029</cx:pt>
          <cx:pt idx="7527">0.0064100000000166801</cx:pt>
          <cx:pt idx="7528">0.0047999999999888132</cx:pt>
          <cx:pt idx="7529">0.0058099999999967622</cx:pt>
          <cx:pt idx="7530">0.0072399999999959164</cx:pt>
          <cx:pt idx="7531">0.0069400000000143791</cx:pt>
          <cx:pt idx="7532">0.0024200000000007549</cx:pt>
          <cx:pt idx="7533">0.0070900000000051477</cx:pt>
          <cx:pt idx="7534">0.0094799999999963802</cx:pt>
          <cx:pt idx="7535">0.0006199999999978445</cx:pt>
          <cx:pt idx="7536">0.011629999999996699</cx:pt>
          <cx:pt idx="7537">0.0016600000000153159</cx:pt>
          <cx:pt idx="7538">0.0073999999999898591</cx:pt>
          <cx:pt idx="7539">0.0054800000000057025</cx:pt>
          <cx:pt idx="7540">0.0076300000000060209</cx:pt>
          <cx:pt idx="7541">0.0014599999999802549</cx:pt>
          <cx:pt idx="7542">0.0087000000000045929</cx:pt>
          <cx:pt idx="7543">0.0041099999999971715</cx:pt>
          <cx:pt idx="7544">0.0087100000000077671</cx:pt>
          <cx:pt idx="7545">0.0041099999999971715</cx:pt>
          <cx:pt idx="7546">0.0075099999999963529</cx:pt>
          <cx:pt idx="7547">0.0066700000000139426</cx:pt>
          <cx:pt idx="7548">0.0037599999999997635</cx:pt>
          <cx:pt idx="7549">0.0075999999999964984</cx:pt>
          <cx:pt idx="7550">0.0067300000000045657</cx:pt>
          <cx:pt idx="7551">0.0040899999999908232</cx:pt>
          <cx:pt idx="7552">0.0066400000000044201</cx:pt>
          <cx:pt idx="7553">0.007869999999996935</cx:pt>
          <cx:pt idx="7554">0.0051599999999893953</cx:pt>
          <cx:pt idx="7555">0.0059300000000064301</cx:pt>
          <cx:pt idx="7556">0.0058999999999969077</cx:pt>
          <cx:pt idx="7557">0.005210000000005266</cx:pt>
          <cx:pt idx="7558">0.0064399999999977808</cx:pt>
          <cx:pt idx="7559">0.0017599999999902138</cx:pt>
          <cx:pt idx="7560">0.0092999999999960892</cx:pt>
          <cx:pt idx="7561">0.0026500000000169166</cx:pt>
          <cx:pt idx="7562">0.0070000000000050022</cx:pt>
          <cx:pt idx="7563">0.0072799999999801912</cx:pt>
          <cx:pt idx="7564">0.0057200000000250384</cx:pt>
          <cx:pt idx="7565">0.0041099999999971715</cx:pt>
          <cx:pt idx="7566">0.010339999999985139</cx:pt>
          <cx:pt idx="7567">0.00021000000000981345</cx:pt>
          <cx:pt idx="7568">0.0087900000000047385</cx:pt>
          <cx:pt idx="7569">0.0062599999999974898</cx:pt>
          <cx:pt idx="7570">0.003189999999989368</cx:pt>
          <cx:pt idx="7571">0.0076300000000060209</cx:pt>
          <cx:pt idx="7572">0.005089999999995598</cx:pt>
          <cx:pt idx="7573">0.006859999999988986</cx:pt>
          <cx:pt idx="7574">0.0069700000000239015</cx:pt>
          <cx:pt idx="7575">0.0053399999999896863</cx:pt>
          <cx:pt idx="7576">0.003189999999989368</cx:pt>
          <cx:pt idx="7577">0.009890000000012833</cx:pt>
          <cx:pt idx="7578">0.0020900000000096952</cx:pt>
          <cx:pt idx="7579">0.0094699999999932061</cx:pt>
          <cx:pt idx="7580">0.0036399999999900956</cx:pt>
          <cx:pt idx="7581">0.0038399999999967349</cx:pt>
          <cx:pt idx="7582">0.010109999999997399</cx:pt>
          <cx:pt idx="7583">0.0023199999999974352</cx:pt>
          <cx:pt idx="7584">0.0074500000000057298</cx:pt>
          <cx:pt idx="7585">0.0064100000000166801</cx:pt>
          <cx:pt idx="7586">0.0078999999999780357</cx:pt>
          <cx:pt idx="7587">0.004199999999997317</cx:pt>
          <cx:pt idx="7588">0.0059600000000159525</cx:pt>
          <cx:pt idx="7589">0.0053100000000085856</cx:pt>
          <cx:pt idx="7590">0.0071499999999957708</cx:pt>
          <cx:pt idx="7591">0.0047999999999888132</cx:pt>
          <cx:pt idx="7592">0.0066400000000044201</cx:pt>
          <cx:pt idx="7593">0.0083199999999976626</cx:pt>
          <cx:pt idx="7594">0.0014899999999897773</cx:pt>
          <cx:pt idx="7595">0.0087900000000047385</cx:pt>
          <cx:pt idx="7596">0.0031000000000176442</cx:pt>
          <cx:pt idx="7597">0.0069399999999859574</cx:pt>
          <cx:pt idx="7598">0.0055200000000183991</cx:pt>
          <cx:pt idx="7599">0.0072399999999959164</cx:pt>
          <cx:pt idx="7600">0.0038099999999872125</cx:pt>
          <cx:pt idx="7601">0.0063499999999976353</cx:pt>
          <cx:pt idx="7602">0.0047100000000170894</cx:pt>
          <cx:pt idx="7603">0.0089999999999861302</cx:pt>
          <cx:pt idx="7604">0.0058999999999969077</cx:pt>
          <cx:pt idx="7605">0.0037300000000186628</cx:pt>
          <cx:pt idx="7606">0.010689999999982547</cx:pt>
          <cx:pt idx="7607">0.0022400000000004638</cx:pt>
          <cx:pt idx="7608">0.0077500000000156888</cx:pt>
          <cx:pt idx="7609">0.0077799999999967895</cx:pt>
          <cx:pt idx="7610">0.0033899999999960073</cx:pt>
          <cx:pt idx="7611">0.0060799999999971988</cx:pt>
          <cx:pt idx="7612">0.0071900000000084674</cx:pt>
          <cx:pt idx="7613">0.0058999999999969077</cx:pt>
          <cx:pt idx="7614">0.0067599999999856664</cx:pt>
          <cx:pt idx="7615">0.0058400000000062846</cx:pt>
          <cx:pt idx="7616">0.0060499999999876763</cx:pt>
          <cx:pt idx="7617">0.0097800000000063392</cx:pt>
          <cx:pt idx="7618">0.0041400000000066939</cx:pt>
          <cx:pt idx="7619">0.0098700000000064847</cx:pt>
          <cx:pt idx="7620">0.0055999999999869488</cx:pt>
          <cx:pt idx="7621">0.0043200000000069849</cx:pt>
          <cx:pt idx="7622">0.013319999999993115</cx:pt>
          <cx:pt idx="7623">0.00069000000002006345</cx:pt>
          <cx:pt idx="7624">0.01122999999998342</cx:pt>
          <cx:pt idx="7625">0.0054299999999898318</cx:pt>
          <cx:pt idx="7626">0.008880000000004884</cx:pt>
          <cx:pt idx="7627">0.0057500000000061391</cx:pt>
          <cx:pt idx="7628">0.0067600000000140881</cx:pt>
          <cx:pt idx="7629">0.0072499999999990905</cx:pt>
          <cx:pt idx="7630">0.0093499999999835381</cx:pt>
          <cx:pt idx="7631">0.0055499999999994998</cx:pt>
          <cx:pt idx="7632">0.0088200000000142609</cx:pt>
          <cx:pt idx="7633">0.0089700000000050295</cx:pt>
          <cx:pt idx="7634">0.0038099999999872125</cx:pt>
          <cx:pt idx="7635">0.010379999999997835</cx:pt>
          <cx:pt idx="7636">0.0055700000000058481</cx:pt>
          <cx:pt idx="7637">0.0073600000000055843</cx:pt>
          <cx:pt idx="7638">0.010759999999976344</cx:pt>
          <cx:pt idx="7639">0.0053300000000149339</cx:pt>
          <cx:pt idx="7640">0.008530000000007476</cx:pt>
          <cx:pt idx="7641">0.0052699999999958891</cx:pt>
          <cx:pt idx="7642">0.0077799999999967895</cx:pt>
          <cx:pt idx="7643">0.009890000000012833</cx:pt>
          <cx:pt idx="7644">0.0053699999999992087</cx:pt>
          <cx:pt idx="7645">0.0072699999999770171</cx:pt>
          <cx:pt idx="7646">0.009890000000012833</cx:pt>
          <cx:pt idx="7647">0.0073999999999898591</cx:pt>
          <cx:pt idx="7648">0.0077100000000029922</cx:pt>
          <cx:pt idx="7649">0.009060000000005175</cx:pt>
          <cx:pt idx="7650">0.0057600000000093132</cx:pt>
          <cx:pt idx="7651">0.0085499999999854026</cx:pt>
          <cx:pt idx="7652">0.0063499999999976353</cx:pt>
          <cx:pt idx="7653">0.009060000000005175</cx:pt>
          <cx:pt idx="7654">0.0095599999999933516</cx:pt>
          <cx:pt idx="7655">0.0056700000000091677</cx:pt>
          <cx:pt idx="7656">0.0082500000000038654</cx:pt>
          <cx:pt idx="7657">0.0078399999999874126</cx:pt>
          <cx:pt idx="7658">0.0078100000000063119</cx:pt>
          <cx:pt idx="7659">0.009180000000014843</cx:pt>
          <cx:pt idx="7660">0.0086699999999950705</cx:pt>
          <cx:pt idx="7661">0.004199999999997317</cx:pt>
          <cx:pt idx="7662">0.013049999999992679</cx:pt>
          <cx:pt idx="7663">0.0047700000000077125</cx:pt>
          <cx:pt idx="7664">0.011779999999987467</cx:pt>
          <cx:pt idx="7665">0.0049400000000048294</cx:pt>
          <cx:pt idx="7666">0.0087599999999952161</cx:pt>
          <cx:pt idx="7667">0.0063200000000165346</cx:pt>
          <cx:pt idx="7668">0.0082299999999975171</cx:pt>
          <cx:pt idx="7669">0.0061399999999878219</cx:pt>
          <cx:pt idx="7670">0.011110000000002174</cx:pt>
          <cx:pt idx="7671">0.0037900000000092859</cx:pt>
          <cx:pt idx="7672">0.0092400000000054661</cx:pt>
          <cx:pt idx="7673">0.0097399999999936426</cx:pt>
          <cx:pt idx="7674">0.0065899999999885495</cx:pt>
          <cx:pt idx="7675">0.010819999999995389</cx:pt>
          <cx:pt idx="7676">0.0059899999999970532</cx:pt>
          <cx:pt idx="7677">0.0084600000000136788</cx:pt>
          <cx:pt idx="7678">0.0097499999999968168</cx:pt>
          <cx:pt idx="7679">0.0047600000000045384</cx:pt>
          <cx:pt idx="7680">0.013360000000005812</cx:pt>
          <cx:pt idx="7681">0.0055999999999869488</cx:pt>
          <cx:pt idx="7682">0.0054499999999961801</cx:pt>
          <cx:pt idx="7683">0.013800000000003365</cx:pt>
          <cx:pt idx="7684">0.0017300000000091131</cx:pt>
          <cx:pt idx="7685">0.012429999999994834</cx:pt>
          <cx:pt idx="7686">0.0059599999999875308</cx:pt>
          <cx:pt idx="7687">0.010960000000011405</cx:pt>
          <cx:pt idx="7688">0.0056700000000091677</cx:pt>
          <cx:pt idx="7689">0.007919999999984384</cx:pt>
          <cx:pt idx="7690">0.007339999999999236</cx:pt>
          <cx:pt idx="7691">0.011020000000002028</cx:pt>
          <cx:pt idx="7692">0.0049500000000080036</cx:pt>
          <cx:pt idx="7693">0.0067400000000077398</cx:pt>
          <cx:pt idx="7694">0.013199999999983447</cx:pt>
          <cx:pt idx="7695">0.0033700000000180808</cx:pt>
          <cx:pt idx="7696">0.010779999999982692</cx:pt>
          <cx:pt idx="7697">0.0066800000000171167</cx:pt>
          <cx:pt idx="7698">0.010400000000004184</cx:pt>
          <cx:pt idx="7699">0.0072399999999959164</cx:pt>
          <cx:pt idx="7700">0.0051299999999798729</cx:pt>
          <cx:pt idx="7701">0.013530000000002929</cx:pt>
          <cx:pt idx="7702">0.0036300000000153432</cx:pt>
          <cx:pt idx="7703">0.0075400000000058753</cx:pt>
          <cx:pt idx="7704">0.013859999999993988</cx:pt>
          <cx:pt idx="7705">0.0014899999999897773</cx:pt>
          <cx:pt idx="7706">0.010109999999997399</cx:pt>
          <cx:pt idx="7707">0.0061100000000067212</cx:pt>
          <cx:pt idx="7708">0.0092300000000022919</cx:pt>
          <cx:pt idx="7709">0.0065600000000074488</cx:pt>
          <cx:pt idx="7710">0.0079599999999970805</cx:pt>
          <cx:pt idx="7711">0.0067599999999856664</cx:pt>
          <cx:pt idx="7712">0.0097499999999968168</cx:pt>
          <cx:pt idx="7713">0.0056299999999964712</cx:pt>
          <cx:pt idx="7714">0.0074800000000152522</cx:pt>
          <cx:pt idx="7715">0.011589999999984002</cx:pt>
          <cx:pt idx="7716">0.0033400000000085583</cx:pt>
          <cx:pt idx="7717">0.0099000000000160071</cx:pt>
          <cx:pt idx="7718">0.0067899999999951888</cx:pt>
          <cx:pt idx="7719">0.0094200000000057571</cx:pt>
          <cx:pt idx="7720">0.0068199999999762895</cx:pt>
          <cx:pt idx="7721">0.0044699999999977535</cx:pt>
          <cx:pt idx="7722">0.0095700000000249474</cx:pt>
          <cx:pt idx="7723">0.0055099999999868032</cx:pt>
          <cx:pt idx="7724">0.0067400000000077398</cx:pt>
          <cx:pt idx="7725">0.010009999999994079</cx:pt>
          <cx:pt idx="7726">0.0045900000000074215</cx:pt>
          <cx:pt idx="7727">0.0086499999999887223</cx:pt>
          <cx:pt idx="7728">0.0079200000000128057</cx:pt>
          <cx:pt idx="7729">0.0097499999999968168</cx:pt>
          <cx:pt idx="7730">0.0067899999999951888</cx:pt>
          <cx:pt idx="7731">0.0093899999999962347</cx:pt>
          <cx:pt idx="7732">0.0054299999999898318</cx:pt>
          <cx:pt idx="7733">0.009590000000002874</cx:pt>
          <cx:pt idx="7734">0.0057800000000156615</cx:pt>
          <cx:pt idx="7735">0.0080800000000067485</cx:pt>
          <cx:pt idx="7736">0.011409999999983711</cx:pt>
          <cx:pt idx="7737">0.0023300000000006094</cx:pt>
          <cx:pt idx="7738">0.010250000000013415</cx:pt>
          <cx:pt idx="7739">0.0065599999999790271</cx:pt>
          <cx:pt idx="7740">0.0083700000000135333</cx:pt>
          <cx:pt idx="7741">0.0067699999999888405</cx:pt>
          <cx:pt idx="7742">0.0080400000000224736</cx:pt>
          <cx:pt idx="7743">0.0087399999999888678</cx:pt>
          <cx:pt idx="7744">0.0032699999999863394</cx:pt>
          <cx:pt idx="7745">0.0077500000000156888</cx:pt>
          <cx:pt idx="7746">0.01018999999999437</cx:pt>
          <cx:pt idx="7747">0.0040899999999908232</cx:pt>
          <cx:pt idx="7748">0.0066100000000233194</cx:pt>
          <cx:pt idx="7749">0.0072499999999990905</cx:pt>
          <cx:pt idx="7750">0.006729999999976144</cx:pt>
          <cx:pt idx="7751">0.0048299999999983356</cx:pt>
          <cx:pt idx="7752">0.0086700000000234922</cx:pt>
          <cx:pt idx="7753">0.0039899999999875035</cx:pt>
          <cx:pt idx="7754">0.008049999999997226</cx:pt>
          <cx:pt idx="7755">0.0038499999999999091</cx:pt>
          <cx:pt idx="7756">0.0064900000000136515</cx:pt>
          <cx:pt idx="7757">0.011030000000005202</cx:pt>
          <cx:pt idx="7758">0.0015199999999992997</cx:pt>
          <cx:pt idx="7759">0.0089099999999859847</cx:pt>
          <cx:pt idx="7760">0.0062900000000070122</cx:pt>
          <cx:pt idx="7761">0.0062599999999974898</cx:pt>
          <cx:pt idx="7762">0.0063199999999881129</cx:pt>
          <cx:pt idx="7763">0.0063700000000039836</cx:pt>
          <cx:pt idx="7764">0.0079900000000066029</cx:pt>
          <cx:pt idx="7765">0.003369999999989659</cx:pt>
          <cx:pt idx="7766">0.007689999999996644</cx:pt>
          <cx:pt idx="7767">0.0077800000000252112</cx:pt>
          <cx:pt idx="7768">0.0045299999999883767</cx:pt>
          <cx:pt idx="7769">0.0075300000000027012</cx:pt>
          <cx:pt idx="7770">0.0084400000000073305</cx:pt>
          <cx:pt idx="7771">0.0049499999999795818</cx:pt>
          <cx:pt idx="7772">0.0059600000000159525</cx:pt>
          <cx:pt idx="7773">0.0081899999999848205</cx:pt>
          <cx:pt idx="7774">0.0044699999999977535</cx:pt>
          <cx:pt idx="7775">0.0082299999999975171</cx:pt>
          <cx:pt idx="7776">0.0036000000000058208</cx:pt>
          <cx:pt idx="7777">0.0051300000000082946</cx:pt>
          <cx:pt idx="7778">0.011889999999993961</cx:pt>
          <cx:pt idx="7779">0.00081000000000130967</cx:pt>
          <cx:pt idx="7780">0.0091999999999927695</cx:pt>
          <cx:pt idx="7781">0.0061100000000067212</cx:pt>
          <cx:pt idx="7782">0.0068899999999985084</cx:pt>
          <cx:pt idx="7783">0.0066700000000139426</cx:pt>
          <cx:pt idx="7784">0.0050699999999892498</cx:pt>
          <cx:pt idx="7785">0.011359999999996262</cx:pt>
          <cx:pt idx="7786">0.0034799999999961528</cx:pt>
          <cx:pt idx="7787">0.0066199999999980719</cx:pt>
          <cx:pt idx="7788">0.0099500000000034561</cx:pt>
          <cx:pt idx="7789">0.0056100000000185446</cx:pt>
          <cx:pt idx="7790">0.0069399999999859574</cx:pt>
          <cx:pt idx="7791">0.0086699999999950705</cx:pt>
          <cx:pt idx="7792">0.0047100000000170894</cx:pt>
          <cx:pt idx="7793">0.0073299999999960619</cx:pt>
          <cx:pt idx="7794">0.008880000000004884</cx:pt>
          <cx:pt idx="7795">0.0064999999999884039</cx:pt>
          <cx:pt idx="7796">0.0080800000000067485</cx:pt>
          <cx:pt idx="7797">0.0048500000000046839</cx:pt>
          <cx:pt idx="7798">0.0064699999999788815</cx:pt>
          <cx:pt idx="7799">0.011800000000022237</cx:pt>
          <cx:pt idx="7800">0.00029999999998153726</cx:pt>
          <cx:pt idx="7801">0.010340000000013561</cx:pt>
          <cx:pt idx="7802">0.0065600000000074488</cx:pt>
          <cx:pt idx="7803">0.0078999999999780357</cx:pt>
          <cx:pt idx="7804">0.0045300000000167984</cx:pt>
          <cx:pt idx="7805">0.0063399999999944612</cx:pt>
          <cx:pt idx="7806">0.0067099999999982174</cx:pt>
          <cx:pt idx="7807">0.0067899999999951888</cx:pt>
          <cx:pt idx="7808">0.004860000000007858</cx:pt>
          <cx:pt idx="7809">0.0082299999999975171</cx:pt>
          <cx:pt idx="7810">0.0046199999999885222</cx:pt>
          <cx:pt idx="7811">0.0062900000000070122</cx:pt>
          <cx:pt idx="7812">0.010009999999994079</cx:pt>
          <cx:pt idx="7813">0.0034300000000087039</cx:pt>
          <cx:pt idx="7814">0.0075999999999964984</cx:pt>
          <cx:pt idx="7815">0.0061900000000036925</cx:pt>
          <cx:pt idx="7816">0.0040300000000002001</cx:pt>
          <cx:pt idx="7817">0.0067600000000140881</cx:pt>
          <cx:pt idx="7818">0.0055799999999806005</cx:pt>
          <cx:pt idx="7819">0.0063399999999944612</cx:pt>
          <cx:pt idx="7820">0.009180000000014843</cx:pt>
          <cx:pt idx="7821">0.0012600000000020373</cx:pt>
          <cx:pt idx="7822">0.010009999999994079</cx:pt>
          <cx:pt idx="7823">0.0059599999999875308</cx:pt>
          <cx:pt idx="7824">0.0067600000000140881</cx:pt>
          <cx:pt idx="7825">0.0040300000000002001</cx:pt>
          <cx:pt idx="7826">0.0089099999999859847</cx:pt>
          <cx:pt idx="7827">0.0028000000000076852</cx:pt>
          <cx:pt idx="7828">0.010099999999994225</cx:pt>
          <cx:pt idx="7829">0.0043200000000069849</cx:pt>
          <cx:pt idx="7830">0.0060500000000160981</cx:pt>
          <cx:pt idx="7831">0.0071299999999894226</cx:pt>
          <cx:pt idx="7832">0.0046499999999980446</cx:pt>
          <cx:pt idx="7833">0.0060200000000065756</cx:pt>
          <cx:pt idx="7834">0.010220000000003893</cx:pt>
          <cx:pt idx="7835">0.0010399999999890497</cx:pt>
          <cx:pt idx="7836">0.0086100000000044474</cx:pt>
          <cx:pt idx="7837">0.0068300000000078853</cx:pt>
          <cx:pt idx="7838">0.0061099999999782995</cx:pt>
          <cx:pt idx="7839">0.0068200000000047112</cx:pt>
          <cx:pt idx="7840">0.0068300000000078853</cx:pt>
          <cx:pt idx="7841">0.0063800000000071577</cx:pt>
          <cx:pt idx="7842">0.0092300000000022919</cx:pt>
          <cx:pt idx="7843">0.0022099999999909414</cx:pt>
          <cx:pt idx="7844">0.0086100000000044474</cx:pt>
          <cx:pt idx="7845">0.007869999999996935</cx:pt>
          <cx:pt idx="7846">0.004379999999997608</cx:pt>
          <cx:pt idx="7847">0.0087299999999856936</cx:pt>
          <cx:pt idx="7848">0.0038499999999999091</cx:pt>
          <cx:pt idx="7849">0.010130000000003747</cx:pt>
          <cx:pt idx="7850">0.0058999999999969077</cx:pt>
          <cx:pt idx="7851">0.0067099999999982174</cx:pt>
          <cx:pt idx="7852">0.0057800000000156615</cx:pt>
          <cx:pt idx="7853">0.007689999999996644</cx:pt>
          <cx:pt idx="7854">0.0075999999999964984</cx:pt>
          <cx:pt idx="7855">0.0091500000000053205</cx:pt>
          <cx:pt idx="7856">0.0034799999999961528</cx:pt>
          <cx:pt idx="7857">0.0070699999999987995</cx:pt>
          <cx:pt idx="7858">0.0094699999999932061</cx:pt>
          <cx:pt idx="7859">0.0031900000000177897</cx:pt>
          <cx:pt idx="7860">0.0079900000000066029</cx:pt>
          <cx:pt idx="7861">0.0065299999999979264</cx:pt>
          <cx:pt idx="7862">0.0052099999999768443</cx:pt>
          <cx:pt idx="7863">0.009180000000014843</cx:pt>
          <cx:pt idx="7864">0.0033400000000085583</cx:pt>
          <cx:pt idx="7865">0.0084899999999947795</cx:pt>
          <cx:pt idx="7866">0.0060200000000065756</cx:pt>
          <cx:pt idx="7867">0.0045899999999789998</cx:pt>
          <cx:pt idx="7868">0.010250000000013415</cx:pt>
          <cx:pt idx="7869">0.0046199999999885222</cx:pt>
          <cx:pt idx="7870">0.0069500000000175532</cx:pt>
          <cx:pt idx="7871">0.0063999999999850843</cx:pt>
          <cx:pt idx="7872">0.0054000000000087311</cx:pt>
          <cx:pt idx="7873">0.0067899999999951888</cx:pt>
          <cx:pt idx="7874">0.0056099999999901229</cx:pt>
          <cx:pt idx="7875">0.0055100000000152249</cx:pt>
          <cx:pt idx="7876">0.0071800000000052933</cx:pt>
          <cx:pt idx="7877">0.0031599999999798456</cx:pt>
          <cx:pt idx="7878">0.0054300000000182536</cx:pt>
          <cx:pt idx="7879">0.0090599999999767533</cx:pt>
          <cx:pt idx="7880">0.0022300000000257114</cx:pt>
          <cx:pt idx="7881">0.0053399999999896863</cx:pt>
          <cx:pt idx="7882">0.0055399999999963256</cx:pt>
          <cx:pt idx="7883">0.0048899999999889587</cx:pt>
          <cx:pt idx="7884">0.0063400000000228829</cx:pt>
          <cx:pt idx="7885">0.003189999999989368</cx:pt>
          <cx:pt idx="7886">0.0074199999999962074</cx:pt>
          <cx:pt idx="7887">0.0054300000000182536</cx:pt>
          <cx:pt idx="7888">0.0032199999999988904</cx:pt>
          <cx:pt idx="7889">0.0074199999999962074</cx:pt>
          <cx:pt idx="7890">0.0050599999999860756</cx:pt>
          <cx:pt idx="7891">0.0041800000000193904</cx:pt>
          <cx:pt idx="7892">0.0040799999999876491</cx:pt>
          <cx:pt idx="7893">0.0074799999999868305</cx:pt>
          <cx:pt idx="7894">0.0042600000000163618</cx:pt>
          <cx:pt idx="7895">0.0063499999999976353</cx:pt>
          <cx:pt idx="7896">0.004379999999997608</cx:pt>
          <cx:pt idx="7897">0.0070299999999861029</cx:pt>
          <cx:pt idx="7898">0.0040000000000190994</cx:pt>
          <cx:pt idx="7899">0.0056299999999964712</cx:pt>
          <cx:pt idx="7900">0.013530000000002929</cx:pt>
          <cx:pt idx="7901">0</cx:pt>
          <cx:pt idx="7902">0.0089999999999861302</cx:pt>
          <cx:pt idx="7903">0.004980000000017526</cx:pt>
          <cx:pt idx="7904">0.007569999999986976</cx:pt>
          <cx:pt idx="7905">0.0054499999999961801</cx:pt>
          <cx:pt idx="7906">0.0066500000000075943</cx:pt>
          <cx:pt idx="7907">0.0079800000000034288</cx:pt>
          <cx:pt idx="7908">0.0065899999999885495</cx:pt>
          <cx:pt idx="7909">0.0029800000000079763</cx:pt>
          <cx:pt idx="7910">0.0096900000000061937</cx:pt>
          <cx:pt idx="7911">0.0076499999999839474</cx:pt>
          <cx:pt idx="7912">0.0047700000000077125</cx:pt>
          <cx:pt idx="7913">0.0090299999999956526</cx:pt>
          <cx:pt idx="7914">0.0022100000000193631</cx:pt>
          <cx:pt idx="7915">0.0075099999999963529</cx:pt>
          <cx:pt idx="7916">0.0086100000000044474</cx:pt>
          <cx:pt idx="7917">0.002479999999991378</cx:pt>
          <cx:pt idx="7918">0.007569999999986976</cx:pt>
          <cx:pt idx="7919">0.0053000000000054115</cx:pt>
          <cx:pt idx="7920">0.0041400000000066939</cx:pt>
          <cx:pt idx="7921">0.0097800000000063392</cx:pt>
          <cx:pt idx="7922">0</cx:pt>
          <cx:pt idx="7923">0.0097399999999936426</cx:pt>
          <cx:pt idx="7924">0.0032500000000084128</cx:pt>
          <cx:pt idx="7925">0.0066199999999980719</cx:pt>
          <cx:pt idx="7926">0.0033999999999991815</cx:pt>
          <cx:pt idx="7927">0.0055699999999774263</cx:pt>
          <cx:pt idx="7928">0.0062900000000070122</cx:pt>
          <cx:pt idx="7929">0.0078000000000031378</cx:pt>
          <cx:pt idx="7930">0.00072000000000116415</cx:pt>
          <cx:pt idx="7931">0.0090299999999956526</cx:pt>
          <cx:pt idx="7932">0.0053599999999960346</cx:pt>
          <cx:pt idx="7933">0.0035200000000088494</cx:pt>
          <cx:pt idx="7934">0.0063800000000071577</cx:pt>
          <cx:pt idx="7935">0.003009999999989077</cx:pt>
          <cx:pt idx="7936">0.0066099999999948977</cx:pt>
          <cx:pt idx="7937">0.007689999999996644</cx:pt>
          <cx:pt idx="7938">0.0024200000000007549</cx:pt>
          <cx:pt idx="7939">0.0061400000000162436</cx:pt>
          <cx:pt idx="7940">0.0037800000000061118</cx:pt>
          <cx:pt idx="7941">0.0040599999999813008</cx:pt>
          <cx:pt idx="7942">0.0091100000000210457</cx:pt>
          <cx:pt idx="7943">0</cx:pt>
          <cx:pt idx="7944">0.0085299999999790543</cx:pt>
          <cx:pt idx="7945">0.0033700000000180808</cx:pt>
          <cx:pt idx="7946">0.0058999999999969077</cx:pt>
          <cx:pt idx="7947">0.0023500000000069576</cx:pt>
          <cx:pt idx="7948">0.0084599999999852571</cx:pt>
          <cx:pt idx="7949">0.0016099999999994452</cx:pt>
          <cx:pt idx="7950">0.0090299999999956526</cx:pt>
          <cx:pt idx="7951">0.0010800000000017462</cx:pt>
          <cx:pt idx="7952">0.0081600000000037198</cx:pt>
          <cx:pt idx="7953">0.003009999999989077</cx:pt>
          <cx:pt idx="7954">0.0047400000000266118</cx:pt>
          <cx:pt idx="7955">0.0072999999999865395</cx:pt>
          <cx:pt idx="7956">0.0032199999999988904</cx:pt>
          <cx:pt idx="7957">0.0071800000000052933</cx:pt>
          <cx:pt idx="7958">0.0072800000000086129</cx:pt>
          <cx:pt idx="7959">0.00073999999997909072</cx:pt>
          <cx:pt idx="7960">0.0089399999999955071</cx:pt>
          <cx:pt idx="7961">0.0068899999999985084</cx:pt>
          <cx:pt idx="7962">0.0043800000000260297</cx:pt>
          <cx:pt idx="7963">0.0062599999999974898</cx:pt>
          <cx:pt idx="7964">0.0053599999999960346</cx:pt>
          <cx:pt idx="7965">0.004860000000007858</cx:pt>
          <cx:pt idx="7966">0.0099799999999845568</cx:pt>
          <cx:pt idx="7967">0</cx:pt>
          <cx:pt idx="7968">0.0089700000000050295</cx:pt>
          <cx:pt idx="7969">0.0030700000000081218</cx:pt>
          <cx:pt idx="7970">0.0047099999999886677</cx:pt>
          <cx:pt idx="7971">0.0072700000000054388</cx:pt>
          <cx:pt idx="7972">0.0025399999999820011</cx:pt>
          <cx:pt idx="7973">0.0063700000000039836</cx:pt>
          <cx:pt idx="7974">0.0044400000000166528</cx:pt>
          <cx:pt idx="7975">0.006199999999978445</cx:pt>
          <cx:pt idx="7976">0.0054599999999993543</cx:pt>
          <cx:pt idx="7977">0.0065500000000042746</cx:pt>
          <cx:pt idx="7978">0.0037300000000186628</cx:pt>
          <cx:pt idx="7979">0.0065199999999947522</cx:pt>
          <cx:pt idx="7980">0.0037299999999902411</cx:pt>
          <cx:pt idx="7981">0.0064700000000073032</cx:pt>
          <cx:pt idx="7982">0.012129999999984875</cx:pt>
          <cx:pt idx="7983">0</cx:pt>
          <cx:pt idx="7984">0.009590000000002874</cx:pt>
          <cx:pt idx="7985">0.0033999999999991815</cx:pt>
          <cx:pt idx="7986">0.008170000000006894</cx:pt>
          <cx:pt idx="7987">0.0044699999999977535</cx:pt>
          <cx:pt idx="7988">0.005690000000015516</cx:pt>
          <cx:pt idx="7989">0.0035199999999804277</cx:pt>
          <cx:pt idx="7990">0.011800000000022237</cx:pt>
          <cx:pt idx="7991">9.0000000000145519e-05</cx:pt>
          <cx:pt idx="7992">0.011799999999993815</cx:pt>
          <cx:pt idx="7993">0.0016099999999994452</cx:pt>
          <cx:pt idx="7994">0.0069699999999954798</cx:pt>
          <cx:pt idx="7995">0.0092699999999865668</cx:pt>
          <cx:pt idx="7996">0.00098000000002684828</cx:pt>
          <cx:pt idx="7997">0.0070099999999797546</cx:pt>
          <cx:pt idx="7998">0.0095300000000122509</cx:pt>
          <cx:pt idx="7999">0.00068999999999164174</cx:pt>
          <cx:pt idx="8000">0.011320000000011987</cx:pt>
          <cx:pt idx="8001">0.0032199999999988904</cx:pt>
          <cx:pt idx="8002">0.0084399999999789088</cx:pt>
          <cx:pt idx="8003">0.006400000000013506</cx:pt>
          <cx:pt idx="8004">0.0045900000000074215</cx:pt>
          <cx:pt idx="8005">0.0049199999999984811</cx:pt>
          <cx:pt idx="8006">0.0077200000000061664</cx:pt>
          <cx:pt idx="8007">0.0051899999999989177</cx:pt>
          <cx:pt idx="8008">0.0080099999999845295</cx:pt>
          <cx:pt idx="8009">0.0058099999999967622</cx:pt>
          <cx:pt idx="8010">0.0018200000000092587</cx:pt>
          <cx:pt idx="8011">0.01322999999999297</cx:pt>
          <cx:pt idx="8012">0</cx:pt>
          <cx:pt idx="8013">0.010520000000013852</cx:pt>
          <cx:pt idx="8014">0.0039699999999811553</cx:pt>
          <cx:pt idx="8015">0.0079300000000159798</cx:pt>
          <cx:pt idx="8016">0.0053599999999960346</cx:pt>
          <cx:pt idx="8017">0.0068499999999858119</cx:pt>
          <cx:pt idx="8018">0.0057600000000093132</cx:pt>
          <cx:pt idx="8019">0.0077200000000061664</cx:pt>
          <cx:pt idx="8020">0.0034200000000055297</cx:pt>
          <cx:pt idx="8021">0.0053399999999896863</cx:pt>
          <cx:pt idx="8022">0.011680000000012569</cx:pt>
          <cx:pt idx="8023">0.0016099999999994452</cx:pt>
          <cx:pt idx="8024">0.0078399999999874126</cx:pt>
          <cx:pt idx="8025">0.0052699999999958891</cx:pt>
          <cx:pt idx="8026">0.0078400000000158343</cx:pt>
          <cx:pt idx="8027">0.0067399999999793181</cx:pt>
          <cx:pt idx="8028">0.0037200000000154887</cx:pt>
          <cx:pt idx="8029">0.0052799999999990632</cx:pt>
          <cx:pt idx="8030">0.0072399999999959164</cx:pt>
          <cx:pt idx="8031">0.0049700000000143518</cx:pt>
          <cx:pt idx="8032">0.0076299999999775991</cx:pt>
          <cx:pt idx="8033">0.0047399999999981901</cx:pt>
          <cx:pt idx="8034">0.004500000000007276</cx:pt>
          <cx:pt idx="8035">0.007869999999996935</cx:pt>
          <cx:pt idx="8036">0.0038700000000062573</cx:pt>
          <cx:pt idx="8037">0.0096599999999966712</cx:pt>
          <cx:pt idx="8038">0.0080800000000067485</cx:pt>
          <cx:pt idx="8039">0.0018200000000092587</cx:pt>
          <cx:pt idx="8040">0.0091699999999832471</cx:pt>
          <cx:pt idx="8041">0.0032199999999988904</cx:pt>
          <cx:pt idx="8042">0.010170000000016444</cx:pt>
          <cx:pt idx="8043">0.0069999999999765805</cx:pt>
          <cx:pt idx="8044">0.0049500000000080036</cx:pt>
          <cx:pt idx="8045">0.0071499999999957708</cx:pt>
          <cx:pt idx="8046">0.0072100000000148157</cx:pt>
          <cx:pt idx="8047">0.0047399999999981901</cx:pt>
          <cx:pt idx="8048">0.009770000000003165</cx:pt>
          <cx:pt idx="8049">0.0038199999999903866</cx:pt>
          <cx:pt idx="8050">0.0027699999999981628</cx:pt>
          <cx:pt idx="8051">0.012990000000002055</cx:pt>
          <cx:pt idx="8052">9.0000000000145519e-05</cx:pt>
          <cx:pt idx="8053">0.010410000000007358</cx:pt>
          <cx:pt idx="8054">0.0046399999999948704</cx:pt>
          <cx:pt idx="8055">0.0077200000000061664</cx:pt>
          <cx:pt idx="8056">0.008170000000006894</cx:pt>
          <cx:pt idx="8057">0.0064099999999882584</cx:pt>
          <cx:pt idx="8058">0.0055999999999869488</cx:pt>
          <cx:pt idx="8059">0.0087600000000236378</cx:pt>
          <cx:pt idx="8060">0.0030399999999985994</cx:pt>
          <cx:pt idx="8061">0.0062599999999974898</cx:pt>
          <cx:pt idx="8062">0.0097399999999936426</cx:pt>
          <cx:pt idx="8063">0.0031600000000082673</cx:pt>
          <cx:pt idx="8064">0.0092999999999960892</cx:pt>
          <cx:pt idx="8065">0.0047399999999981901</cx:pt>
          <cx:pt idx="8066">0.0070599999999956253</cx:pt>
          <cx:pt idx="8067">0.0069200000000080308</cx:pt>
          <cx:pt idx="8068">0.0028299999999887859</cx:pt>
          <cx:pt idx="8069">0.010369999999994661</cx:pt>
          <cx:pt idx="8070">0.0031000000000176442</cx:pt>
          <cx:pt idx="8071">0.0087599999999952161</cx:pt>
          <cx:pt idx="8072">0.0082899999999881402</cx:pt>
          <cx:pt idx="8073">0.0048800000000142063</cx:pt>
          <cx:pt idx="8074">0.0059899999999970532</cx:pt>
          <cx:pt idx="8075">0.0082299999999975171</cx:pt>
          <cx:pt idx="8076">0.0042599999999879401</cx:pt>
          <cx:pt idx="8077">0.0070900000000051477</cx:pt>
          <cx:pt idx="8078">0.0083800000000167074</cx:pt>
          <cx:pt idx="8079">0.0046199999999885222</cx:pt>
          <cx:pt idx="8080">0.0079900000000066029</cx:pt>
          <cx:pt idx="8081">0.00094999999998890416</cx:pt>
          <cx:pt idx="8082">0.010970000000014579</cx:pt>
          <cx:pt idx="8083">0.0055399999999963256</cx:pt>
          <cx:pt idx="8084">0.0035499999999899501</cx:pt>
          <cx:pt idx="8085">0.0081900000000132422</cx:pt>
          <cx:pt idx="8086">0.0038199999999903866</cx:pt>
          <cx:pt idx="8087">0.0078000000000031378</cx:pt>
          <cx:pt idx="8088">0.0064099999999882584</cx:pt>
          <cx:pt idx="8089">0.0075700000000153977</cx:pt>
          <cx:pt idx="8090">0</cx:pt>
          <cx:pt idx="8091">0.011390000000005784</cx:pt>
          <cx:pt idx="8092">0.002709999999979118</cx:pt>
          <cx:pt idx="8093">0.0096200000000123964</cx:pt>
          <cx:pt idx="8094">0.0037900000000092859</cx:pt>
          <cx:pt idx="8095">0.007569999999986976</cx:pt>
          <cx:pt idx="8096">0.0062599999999974898</cx:pt>
          <cx:pt idx="8097">0.005210000000005266</cx:pt>
          <cx:pt idx="8098">0.0053399999999896863</cx:pt>
          <cx:pt idx="8099">0.01018999999999437</cx:pt>
          <cx:pt idx="8100">0.0015800000000183445</cx:pt>
          <cx:pt idx="8101">0.0067899999999951888</cx:pt>
          <cx:pt idx="8102">0.0083799999999882857</cx:pt>
          <cx:pt idx="8103">0.0053300000000149339</cx:pt>
          <cx:pt idx="8104">0.0061399999999878219</cx:pt>
          <cx:pt idx="8105">0.0047700000000077125</cx:pt>
          <cx:pt idx="8106">0.0042899999999974625</cx:pt>
          <cx:pt idx="8107">0.0087900000000047385</cx:pt>
          <cx:pt idx="8108">0</cx:pt>
          <cx:pt idx="8109">0.010760000000004766</cx:pt>
          <cx:pt idx="8110">0.0022400000000004638</cx:pt>
          <cx:pt idx="8111">0.0069100000000048567</cx:pt>
          <cx:pt idx="8112">0.0084399999999789088</cx:pt>
          <cx:pt idx="8113">0.0031299999999987449</cx:pt>
          <cx:pt idx="8114">0.0049700000000143518</cx:pt>
          <cx:pt idx="8115">0.0092099999999959437</cx:pt>
          <cx:pt idx="8116">0.0036100000000089949</cx:pt>
          <cx:pt idx="8117">0.0073599999999771626</cx:pt>
          <cx:pt idx="8118">0.0067600000000140881</cx:pt>
          <cx:pt idx="8119">0.003970000000009577</cx:pt>
          <cx:pt idx="8120">0.0083099999999944885</cx:pt>
          <cx:pt idx="8121">0.0021500000000003183</cx:pt>
          <cx:pt idx="8122">0.0075099999999963529</cx:pt>
          <cx:pt idx="8123">0.0085499999999854026</cx:pt>
          <cx:pt idx="8124">0.0012500000000272848</cx:pt>
          <cx:pt idx="8125">0.010669999999976199</cx:pt>
          <cx:pt idx="8126">0.0028300000000172076</cx:pt>
          <cx:pt idx="8127">0.0078100000000063119</cx:pt>
          <cx:pt idx="8128">0.0061399999999878219</cx:pt>
          <cx:pt idx="8129">0.0065600000000074488</cx:pt>
          <cx:pt idx="8130">0.0011599999999987176</cx:pt>
          <cx:pt idx="8131">0.0097800000000063392</cx:pt>
          <cx:pt idx="8132">0.003009999999989077</cx:pt>
          <cx:pt idx="8133">0.0083400000000040109</cx:pt>
          <cx:pt idx="8134">0.0045299999999883767</cx:pt>
          <cx:pt idx="8135">0.0064399999999977808</cx:pt>
          <cx:pt idx="8136">0.0058099999999967622</cx:pt>
          <cx:pt idx="8137">0.004680000000007567</cx:pt>
          <cx:pt idx="8138">0.0067600000000140881</cx:pt>
          <cx:pt idx="8139">0.0073599999999771626</cx:pt>
          <cx:pt idx="8140">0.00063000000000101863</cx:pt>
          <cx:pt idx="8141">0.0073000000000149612</cx:pt>
          <cx:pt idx="8142">0.0067099999999982174</cx:pt>
          <cx:pt idx="8143">0.0047999999999888132</cx:pt>
          <cx:pt idx="8144">0.0054800000000057025</cx:pt>
          <cx:pt idx="8145">0.0053599999999960346</cx:pt>
          <cx:pt idx="8146">0.004150000000009868</cx:pt>
          <cx:pt idx="8147">0.0089999999999861302</cx:pt>
          <cx:pt idx="8148">0</cx:pt>
          <cx:pt idx="8149">0.011020000000002028</cx:pt>
          <cx:pt idx="8150">0.0017600000000186355</cx:pt>
          <cx:pt idx="8151">0.0063499999999976353</cx:pt>
          <cx:pt idx="8152">0.007569999999986976</cx:pt>
          <cx:pt idx="8153">0.0017899999999997362</cx:pt>
          <cx:pt idx="8154">0.0076300000000060209</cx:pt>
          <cx:pt idx="8155">0.0078599999999937609</cx:pt>
          <cx:pt idx="8156">0.0032500000000084128</cx:pt>
          <cx:pt idx="8157">0.0062900000000070122</cx:pt>
          <cx:pt idx="8158">0.0066499999999791726</cx:pt>
          <cx:pt idx="8159">0.0040500000000065484</cx:pt>
          <cx:pt idx="8160">0.0062000000000068667</cx:pt>
          <cx:pt idx="8161">0.0024099999999975807</cx:pt>
          <cx:pt idx="8162">0.0052499999999895408</cx:pt>
          <cx:pt idx="8163">0.0089700000000050295</cx:pt>
          <cx:pt idx="8164">0</cx:pt>
          <cx:pt idx="8165">0.01099999999999568</cx:pt>
          <cx:pt idx="8166">0.0016099999999994452</cx:pt>
          <cx:pt idx="8167">0.0098300000000222099</cx:pt>
          <cx:pt idx="8168">0.0026499999999884949</cx:pt>
          <cx:pt idx="8169">0.0068300000000078853</cx:pt>
          <cx:pt idx="8170">0.0018199999999808369</cx:pt>
          <cx:pt idx="8171">0.010690000000010969</cx:pt>
          <cx:pt idx="8172">0.0011100000000112686</cx:pt>
          <cx:pt idx="8173">0.008099999999984675</cx:pt>
          <cx:pt idx="8174">0.0031299999999987449</cx:pt>
          <cx:pt idx="8175">0.0056600000000059936</cx:pt>
          <cx:pt idx="8176">0.0060799999999971988</cx:pt>
          <cx:pt idx="8177">0.0032199999999988904</cx:pt>
          <cx:pt idx="8178">0.0059300000000064301</cx:pt>
          <cx:pt idx="8179">0.0074799999999868305</cx:pt>
          <cx:pt idx="8180">0.0012000000000114142</cx:pt>
          <cx:pt idx="8181">0.0094400000000121054</cx:pt>
          <cx:pt idx="8182">0.0037599999999997635</cx:pt>
          <cx:pt idx="8183">0.0046499999999980446</cx:pt>
          <cx:pt idx="8184">0.0070299999999861029</cx:pt>
          <cx:pt idx="8185">0.0043200000000069849</cx:pt>
          <cx:pt idx="8186">0.0041200000000003456</cx:pt>
          <cx:pt idx="8187">0.0088499999999953616</cx:pt>
          <cx:pt idx="8188">0</cx:pt>
          <cx:pt idx="8189">0.010130000000003747</cx:pt>
          <cx:pt idx="8190">0.0012800000000083855</cx:pt>
          <cx:pt idx="8191">0.0045299999999883767</cx:pt>
          <cx:pt idx="8192">0.0085200000000043019</cx:pt>
          <cx:pt idx="8193">0.0017599999999902138</cx:pt>
          <cx:pt idx="8194">0.0057800000000156615</cx:pt>
          <cx:pt idx="8195">0.0080199999999877036</cx:pt>
          <cx:pt idx="8196">0.0040800000000160708</cx:pt>
          <cx:pt idx="8197">0.0048299999999983356</cx:pt>
          <cx:pt idx="8198">0.004379999999997608</cx:pt>
          <cx:pt idx="8199">0.0044699999999977535</cx:pt>
          <cx:pt idx="8200">0.0060799999999971988</cx:pt>
          <cx:pt idx="8201">0.0028299999999887859</cx:pt>
          <cx:pt idx="8202">0.0054000000000087311</cx:pt>
          <cx:pt idx="8203">0.0059899999999970532</cx:pt>
          <cx:pt idx="8204">0.0011299999999891952</cx:pt>
          <cx:pt idx="8205">0.0084400000000073305</cx:pt>
          <cx:pt idx="8206">0.0024700000000166256</cx:pt>
          <cx:pt idx="8207">0.0076299999999775991</cx:pt>
          <cx:pt idx="8208">0.0020800000000065211</cx:pt>
          <cx:pt idx="8209">0.007159999999998945</cx:pt>
          <cx:pt idx="8210">0.0032800000000179352</cx:pt>
          <cx:pt idx="8211">0.0065199999999947522</cx:pt>
          <cx:pt idx="8212">0.0019399999999905049</cx:pt>
          <cx:pt idx="8213">0.0074199999999962074</cx:pt>
          <cx:pt idx="8214">0.0023199999999974352</cx:pt>
          <cx:pt idx="8215">0.0044699999999977535</cx:pt>
          <cx:pt idx="8216">0.007460000000008904</cx:pt>
          <cx:pt idx="8217">0.00038000000000693035</cx:pt>
          <cx:pt idx="8218">0.0054599999999993543</cx:pt>
          <cx:pt idx="8219">0.0082199999999943429</cx:pt>
          <cx:pt idx="8220">0.00090000000000145519</cx:pt>
          <cx:pt idx="8221">0.0046999999999854936</cx:pt>
          <cx:pt idx="8222">0.0040900000000192449</cx:pt>
          <cx:pt idx="8223">0.0047399999999981901</cx:pt>
          <cx:pt idx="8224">0.0055399999999963256</cx:pt>
          <cx:pt idx="8225">0.004019999999997026</cx:pt>
          <cx:pt idx="8226">0.0043499999999880856</cx:pt>
          <cx:pt idx="8227">0.005340000000018108</cx:pt>
          <cx:pt idx="8228">0</cx:pt>
          <cx:pt idx="8229">0.0078399999999874126</cx:pt>
          <cx:pt idx="8230">0.00190000000000623</cx:pt>
          <cx:pt idx="8231">0.003009999999989077</cx:pt>
          <cx:pt idx="8232">0.0079900000000066029</cx:pt>
          <cx:pt idx="8233">0.0004500000000007276</cx:pt>
          <cx:pt idx="8234">0.0055399999999963256</cx:pt>
          <cx:pt idx="8235">0.0051899999999989177</cx:pt>
          <cx:pt idx="8236">0.0036600000000248656</cx:pt>
          <cx:pt idx="8237">0.0026299999999821466</cx:pt>
          <cx:pt idx="8238">0.0039000000000157797</cx:pt>
          <cx:pt idx="8239">0.0036399999999900956</cx:pt>
          <cx:pt idx="8240">0.0048199999999951615</cx:pt>
          <cx:pt idx="8241">0.0010200000000111231</cx:pt>
          <cx:pt idx="8242">0.0045299999999883767</cx:pt>
          <cx:pt idx="8243">0.0054200000000150794</cx:pt>
          <cx:pt idx="8244">0</cx:pt>
          <cx:pt idx="8245">0.0059899999999970532</cx:pt>
          <cx:pt idx="8246">0.0040799999999876491</cx:pt>
          <cx:pt idx="8247">0.0025400000000104228</cx:pt>
          <cx:pt idx="8248">0.004019999999997026</cx:pt>
          <cx:pt idx="8249">0.0030999999999892225</cx:pt>
          <cx:pt idx="8250">0.0019700000000000273</cx:pt>
          <cx:pt idx="8251">0.0048500000000046839</cx:pt>
          <cx:pt idx="8252">0.0013500000000021828</cx:pt>
          <cx:pt idx="8253">0.0066700000000139426</cx:pt>
          <cx:pt idx="8254">0.00056999999998197382</cx:pt>
          <cx:pt idx="8255">0.0038399999999967349</cx:pt>
          <cx:pt idx="8256">0.0049500000000080036</cx:pt>
          <cx:pt idx="8257">0</cx:pt>
          <cx:pt idx="8258">0.0035799999999994725</cx:pt>
          <cx:pt idx="8259">0.0056899999999870943</cx:pt>
          <cx:pt idx="8260">0</cx:pt>
          <cx:pt idx="8261">0.0044400000000166528</cx:pt>
          <cx:pt idx="8262">0.0014899999999897773</cx:pt>
          <cx:pt idx="8263">0.0032500000000084128</cx:pt>
          <cx:pt idx="8264">0.0039600000000064028</cx:pt>
          <cx:pt idx="8265">0</cx:pt>
          <cx:pt idx="8266">0.0055399999999963256</cx:pt>
          <cx:pt idx="8267">0.00054000000000087311</cx:pt>
          <cx:pt idx="8268">0.00072000000000116415</cx:pt>
          <cx:pt idx="8269">0.0075099999999963529</cx:pt>
          <cx:pt idx="8270">0.00013999999998759449</cx:pt>
          <cx:pt idx="8271">0</cx:pt>
          <cx:pt idx="8272">0.0077500000000156888</cx:pt>
          <cx:pt idx="8273">0</cx:pt>
          <cx:pt idx="8274">0.0033399999999801366</cx:pt>
          <cx:pt idx="8275">0.0035500000000183718</cx:pt>
          <cx:pt idx="8276">0.0023199999999974352</cx:pt>
          <cx:pt idx="8277">0.00086999999999193278</cx:pt>
          <cx:pt idx="8278">0.0033600000000149066</cx:pt>
          <cx:pt idx="8279">0.0038499999999999091</cx:pt>
          <cx:pt idx="8280">0.0045599999999978991</cx:pt>
          <cx:pt idx="8281">0</cx:pt>
          <cx:pt idx="8282">0.0023799999999880583</cx:pt>
          <cx:pt idx="8283">0.0061699999999973443</cx:pt>
          <cx:pt idx="8284">0</cx:pt>
          <cx:pt idx="8285">0.0038800000000094315</cx:pt>
          <cx:pt idx="8286">0.0022299999999972897</cx:pt>
          <cx:pt idx="8287">0.0029199999999889314</cx:pt>
          <cx:pt idx="8288">0.0024800000000197997</cx:pt>
          <cx:pt idx="8289">0.0026799999999980173</cx:pt>
          <cx:pt idx="8290">0.0036900000000059663</cx:pt>
          <cx:pt idx="8291">0.0027699999999981628</cx:pt>
          <cx:pt idx="8292">0.0012299999999925149</cx:pt>
          <cx:pt idx="8293">0.0036000000000058208</cx:pt>
          <cx:pt idx="8294">0.0014299999999991542</cx:pt>
          <cx:pt idx="8295">0.0027399999999886404</cx:pt>
          <cx:pt idx="8296">0.0058199999999999363</cx:pt>
          <cx:pt idx="8297">0</cx:pt>
          <cx:pt idx="8298">0.0031600000000082673</cx:pt>
          <cx:pt idx="8299">0.0052699999999958891</cx:pt>
          <cx:pt idx="8300">0</cx:pt>
          <cx:pt idx="8301">0.0041699999999877946</cx:pt>
          <cx:pt idx="8302">0.00090000000000145519</cx:pt>
          <cx:pt idx="8303">0.0048200000000235832</cx:pt>
          <cx:pt idx="8304">0.0030699999999797001</cx:pt>
          <cx:pt idx="8305">0.0025100000000009004</cx:pt>
          <cx:pt idx="8306">0.0033400000000085583</cx:pt>
          <cx:pt idx="8307">0.0042599999999879401</cx:pt>
          <cx:pt idx="8308">0.0019300000000157524</cx:pt>
          <cx:pt idx="8309">0.0056099999999901229</cx:pt>
          <cx:pt idx="8310">0.0015799999999899228</cx:pt>
          <cx:pt idx="8311">0</cx:pt>
          <cx:pt idx="8312">0.0094400000000121054</cx:pt>
          <cx:pt idx="8313">0</cx:pt>
          <cx:pt idx="8314">0.0057899999999904139</cx:pt>
          <cx:pt idx="8315">0.0014600000000086766</cx:pt>
          <cx:pt idx="8316">0.0044699999999977535</cx:pt>
          <cx:pt idx="8317">0.0018400000000156069</cx:pt>
          <cx:pt idx="8318">0.0043000000000006366</cx:pt>
          <cx:pt idx="8319">0.0042299999999784177</cx:pt>
          <cx:pt idx="8320">0.0058999999999969077</cx:pt>
          <cx:pt idx="8321">0</cx:pt>
          <cx:pt idx="8322">0.0029800000000079763</cx:pt>
          <cx:pt idx="8323">0.0071499999999957708</cx:pt>
          <cx:pt idx="8324">0</cx:pt>
          <cx:pt idx="8325">0.0058999999999969077</cx:pt>
          <cx:pt idx="8326">0.00051000000001977241</cx:pt>
          <cx:pt idx="8327">0.0038099999999872125</cx:pt>
          <cx:pt idx="8328">0.0032199999999988904</cx:pt>
          <cx:pt idx="8329">0.0023300000000006094</cx:pt>
          <cx:pt idx="8330">0.0041700000000162163</cx:pt>
          <cx:pt idx="8331">0.0058999999999969077</cx:pt>
          <cx:pt idx="8332">0</cx:pt>
          <cx:pt idx="8333">0.0061699999999973443</cx:pt>
          <cx:pt idx="8334">0.0045299999999883767</cx:pt>
          <cx:pt idx="8335">0.00095000000001732587</cx:pt>
          <cx:pt idx="8336">0.005489999999980455</cx:pt>
          <cx:pt idx="8337">0.0010400000000174714</cx:pt>
          <cx:pt idx="8338">0.0048899999999889587</cx:pt>
          <cx:pt idx="8339">0.0069400000000143791</cx:pt>
          <cx:pt idx="8340">0.0010099999999795273</cx:pt>
          <cx:pt idx="8341">0.004680000000007567</cx:pt>
          <cx:pt idx="8342">0</cx:pt>
          <cx:pt idx="8343">0.0063800000000071577</cx:pt>
          <cx:pt idx="8344">0.003189999999989368</cx:pt>
          <cx:pt idx="8345">0.0014600000000086766</cx:pt>
          <cx:pt idx="8346">0.0049799999999891043</cx:pt>
          <cx:pt idx="8347">0.0054499999999961801</cx:pt>
          <cx:pt idx="8348">0</cx:pt>
          <cx:pt idx="8349">0.0042899999999974625</cx:pt>
          <cx:pt idx="8350">0.0039100000000189539</cx:pt>
          <cx:pt idx="8351">0</cx:pt>
          <cx:pt idx="8352">0.0076300000000060209</cx:pt>
          <cx:pt idx="8353">0</cx:pt>
          <cx:pt idx="8354">0.0059899999999970532</cx:pt>
          <cx:pt idx="8355">0</cx:pt>
          <cx:pt idx="8356">0.004729999999995016</cx:pt>
          <cx:pt idx="8357">0.003369999999989659</cx:pt>
          <cx:pt idx="8358">0.0031900000000177897</cx:pt>
          <cx:pt idx="8359">0.0026799999999980173</cx:pt>
          <cx:pt idx="8360">0.0041799999999909687</cx:pt>
          <cx:pt idx="8361">0.00065000000000736691</cx:pt>
          <cx:pt idx="8362">0.0028299999999887859</cx:pt>
          <cx:pt idx="8363">0.0065600000000074488</cx:pt>
          <cx:pt idx="8364">0</cx:pt>
          <cx:pt idx="8365">0.0050699999999892498</cx:pt>
          <cx:pt idx="8366">0.0023500000000069576</cx:pt>
          <cx:pt idx="8367">0.0022700000000099863</cx:pt>
          <cx:pt idx="8368">0.0044999999999788542</cx:pt>
          <cx:pt idx="8369">0.0013700000000085311</cx:pt>
          <cx:pt idx="8370">0.0050600000000144973</cx:pt>
          <cx:pt idx="8371">0.0039699999999811553</cx:pt>
          <cx:pt idx="8372">0</cx:pt>
          <cx:pt idx="8373">0.005089999999995598</cx:pt>
          <cx:pt idx="8374">0.0045599999999978991</cx:pt>
          <cx:pt idx="8375">0.00087000000002035449</cx:pt>
          <cx:pt idx="8376">0.0054499999999961801</cx:pt>
          <cx:pt idx="8377">0</cx:pt>
          <cx:pt idx="8378">0.0038399999999967349</cx:pt>
          <cx:pt idx="8379">0.0056099999999901229</cx:pt>
          <cx:pt idx="8380">0.00043999999999755346</cx:pt>
          <cx:pt idx="8381">0.0040000000000190994</cx:pt>
          <cx:pt idx="8382">0.0014299999999991542</cx:pt>
          <cx:pt idx="8383">0.003719999999987067</cx:pt>
          <cx:pt idx="8384">0.0065600000000074488</cx:pt>
          <cx:pt idx="8385">0</cx:pt>
          <cx:pt idx="8386">0.004019999999997026</cx:pt>
          <cx:pt idx="8387">0.0014299999999991542</cx:pt>
          <cx:pt idx="8388">0.0037599999999997635</cx:pt>
          <cx:pt idx="8389">0.0023500000000069576</cx:pt>
          <cx:pt idx="8390">0.0054599999999993543</cx:pt>
          <cx:pt idx="8391">9.0000000000145519e-05</cx:pt>
          <cx:pt idx="8392">0.0060200000000065756</cx:pt>
          <cx:pt idx="8393">0</cx:pt>
          <cx:pt idx="8394">0.0067599999999856664</cx:pt>
          <cx:pt idx="8395">0</cx:pt>
          <cx:pt idx="8396">0.0050099999999986267</cx:pt>
          <cx:pt idx="8397">0.0022600000000068121</cx:pt>
          <cx:pt idx="8398">0.0017899999999997362</cx:pt>
          <cx:pt idx="8399">0.0043200000000069849</cx:pt>
          <cx:pt idx="8400">0.006859999999988986</cx:pt>
          <cx:pt idx="8401">0</cx:pt>
          <cx:pt idx="8402">0.0032199999999988904</cx:pt>
          <cx:pt idx="8403">0.0032500000000084128</cx:pt>
          <cx:pt idx="8404">0.0032400000000052387</cx:pt>
          <cx:pt idx="8405">0.0037599999999997635</cx:pt>
          <cx:pt idx="8406">0.004379999999997608</cx:pt>
          <cx:pt idx="8407">0.00074000000000751243</cx:pt>
          <cx:pt idx="8408">0.0050999999999987722</cx:pt>
          <cx:pt idx="8409">0</cx:pt>
          <cx:pt idx="8410">0.0061399999999878219</cx:pt>
          <cx:pt idx="8411">0.0004500000000007276</cx:pt>
          <cx:pt idx="8412">0.0018200000000092587</cx:pt>
          <cx:pt idx="8413">0.0055399999999963256</cx:pt>
          <cx:pt idx="8414">0.0018799999999998818</cx:pt>
          <cx:pt idx="8415">0.0022299999999972897</cx:pt>
          <cx:pt idx="8416">0.0037599999999997635</cx:pt>
          <cx:pt idx="8417">0.0001699999999971169</cx:pt>
          <cx:pt idx="8418">0.0043599999999912598</cx:pt>
          <cx:pt idx="8419">0.0036599999999964439</cx:pt>
          <cx:pt idx="8420">0.0019100000000094042</cx:pt>
          <cx:pt idx="8421">0.0018799999999998818</cx:pt>
          <cx:pt idx="8422">0.0025300000000072487</cx:pt>
          <cx:pt idx="8423">0.0026499999999884949</cx:pt>
          <cx:pt idx="8424">0.0040900000000192449</cx:pt>
          <cx:pt idx="8425">0</cx:pt>
          <cx:pt idx="8426">0.0055399999999963256</cx:pt>
          <cx:pt idx="8427">0</cx:pt>
          <cx:pt idx="8428">0.004019999999997026</cx:pt>
          <cx:pt idx="8429">0.0012499999999988631</cx:pt>
          <cx:pt idx="8430">0.0037299999999902411</cx:pt>
          <cx:pt idx="8431">0</cx:pt>
          <cx:pt idx="8432">0.0058099999999967622</cx:pt>
          <cx:pt idx="8433">0</cx:pt>
          <cx:pt idx="8434">0.0047399999999981901</cx:pt>
          <cx:pt idx="8435">0.00015000000001919034</cx:pt>
          <cx:pt idx="8436">0.0033999999999991815</cx:pt>
          <cx:pt idx="8437">0.0023799999999880583</cx:pt>
          <cx:pt idx="8438">0</cx:pt>
          <cx:pt idx="8439">0.0058999999999969077</cx:pt>
          <cx:pt idx="8440">0.0047700000000077125</cx:pt>
          <cx:pt idx="8441">0</cx:pt>
          <cx:pt idx="8442">0.0023199999999974352</cx:pt>
          <cx:pt idx="8443">0.0012299999999925149</cx:pt>
          <cx:pt idx="8444">0.0031800000000146156</cx:pt>
          <cx:pt idx="8445">0.0022400000000004638</cx:pt>
          <cx:pt idx="8446">0.0047700000000077125</cx:pt>
          <cx:pt idx="8447">0</cx:pt>
          <cx:pt idx="8448">0.0033899999999960073</cx:pt>
          <cx:pt idx="8449">0</cx:pt>
          <cx:pt idx="8450">0.0068899999999985084</cx:pt>
          <cx:pt idx="8451">0</cx:pt>
          <cx:pt idx="8452">0</cx:pt>
          <cx:pt idx="8453">0.0054199999999866577</cx:pt>
          <cx:pt idx="8454">0.00077999999999178726</cx:pt>
          <cx:pt idx="8455">0.0030100000000174987</cx:pt>
          <cx:pt idx="8456">0.0036599999999964439</cx:pt>
          <cx:pt idx="8457">0.00036000000000058208</cx:pt>
          <cx:pt idx="8458">0.0044699999999977535</cx:pt>
          <cx:pt idx="8459">0.0028599999999983083</cx:pt>
          <cx:pt idx="8460">0.00075000000001068656</cx:pt>
          <cx:pt idx="8461">0.0053299999999865122</cx:pt>
          <cx:pt idx="8462">0</cx:pt>
          <cx:pt idx="8463">0.0033099999999990359</cx:pt>
          <cx:pt idx="8464">0.0066500000000075943</cx:pt>
          <cx:pt idx="8465">0</cx:pt>
          <cx:pt idx="8466">0.0042599999999879401</cx:pt>
          <cx:pt idx="8467">0</cx:pt>
          <cx:pt idx="8468">0.0039600000000064028</cx:pt>
          <cx:pt idx="8469">0.00167000000001849</cx:pt>
          <cx:pt idx="8470">0.0041099999999971715</cx:pt>
          <cx:pt idx="8471">0</cx:pt>
          <cx:pt idx="8472">0.0055499999999994998</cx:pt>
          <cx:pt idx="8473">0</cx:pt>
          <cx:pt idx="8474">0.0041699999999877946</cx:pt>
          <cx:pt idx="8475">0.00097999999999842657</cx:pt>
          <cx:pt idx="8476">0.00077999999999178726</cx:pt>
          <cx:pt idx="8477">0.0033099999999990359</cx:pt>
          <cx:pt idx="8478">0.00050000000001659828</cx:pt>
          <cx:pt idx="8479">0.0043200000000069849</cx:pt>
          <cx:pt idx="8480">0.0053699999999992087</cx:pt>
          <cx:pt idx="8481">0</cx:pt>
          <cx:pt idx="8482">0.0011599999999987176</cx:pt>
          <cx:pt idx="8483">0.0027999999999792635</cx:pt>
          <cx:pt idx="8484">0.0033999999999991815</cx:pt>
          <cx:pt idx="8485">0.0023200000000258569</cx:pt>
          <cx:pt idx="8486">0.0030999999999892225</cx:pt>
          <cx:pt idx="8487">0</cx:pt>
          <cx:pt idx="8488">0.0054299999999898318</cx:pt>
          <cx:pt idx="8489">0</cx:pt>
          <cx:pt idx="8490">0.0058099999999967622</cx:pt>
          <cx:pt idx="8491">0</cx:pt>
          <cx:pt idx="8492">0</cx:pt>
          <cx:pt idx="8493">0.0047399999999981901</cx:pt>
          <cx:pt idx="8494">0.00056000000000722139</cx:pt>
          <cx:pt idx="8495">0.0021800000000098407</cx:pt>
          <cx:pt idx="8496">0.0042599999999879401</cx:pt>
          <cx:pt idx="8497">0</cx:pt>
          <cx:pt idx="8498">0.005390000000005557</cx:pt>
          <cx:pt idx="8499">0.0030999999999892225</cx:pt>
          <cx:pt idx="8500">0.0044400000000166528</cx:pt>
          <cx:pt idx="8501">0.014459999999985484</cx:pt>
          <cx:pt idx="8502">0.020319999999998117</cx:pt>
          <cx:pt idx="8503">0.012820000000004939</cx:pt>
          <cx:pt idx="8504">0.0065900000000169712</cx:pt>
          <cx:pt idx="8505">0</cx:pt>
          <cx:pt idx="8506">0.0051499999999862212</cx:pt>
          <cx:pt idx="8507">0</cx:pt>
          <cx:pt idx="8508">0.0009300000000109776</cx:pt>
          <cx:pt idx="8509">0.0022299999999972897</cx:pt>
          <cx:pt idx="8510">0.002299999999991087</cx:pt>
          <cx:pt idx="8511">0</cx:pt>
          <cx:pt idx="8512">0.0039000000000157797</cx:pt>
          <cx:pt idx="8513">0</cx:pt>
          <cx:pt idx="8514">0.0030999999999892225</cx:pt>
          <cx:pt idx="8515">0.00085999999998875865</cx:pt>
          <cx:pt idx="8516">0.0015800000000183445</cx:pt>
          <cx:pt idx="8517">0.0033099999999990359</cx:pt>
          <cx:pt idx="8518">0.00054000000000087311</cx:pt>
          <cx:pt idx="8519">0.0022899999999879128</cx:pt>
          <cx:pt idx="8520">0.0028300000000172076</cx:pt>
          <cx:pt idx="8521">0</cx:pt>
          <cx:pt idx="8522">0.0024499999999818556</cx:pt>
          <cx:pt idx="8523">0.0035400000000151977</cx:pt>
          <cx:pt idx="8524">0</cx:pt>
          <cx:pt idx="8525">0.0025399999999820011</cx:pt>
          <cx:pt idx="8526">0.0029200000000173532</cx:pt>
          <cx:pt idx="8527">0.00070999999999799002</cx:pt>
          <cx:pt idx="8528">0.0035799999999994725</cx:pt>
          <cx:pt idx="8529">0</cx:pt>
          <cx:pt idx="8530">0.004500000000007276</cx:pt>
          <cx:pt idx="8531">0</cx:pt>
          <cx:pt idx="8532">0</cx:pt>
          <cx:pt idx="8533">0.0021099999999876218</cx:pt>
          <cx:pt idx="8534">0.00027000000000043656</cx:pt>
          <cx:pt idx="8535">0.0010499999999922238</cx:pt>
          <cx:pt idx="8536">0.0035400000000151977</cx:pt>
          <cx:pt idx="8537">0</cx:pt>
          <cx:pt idx="8538">0.00090000000000145519</cx:pt>
          <cx:pt idx="8539">0</cx:pt>
          <cx:pt idx="8540">0</cx:pt>
          <cx:pt idx="8541">0.0011599999999987176</cx:pt>
          <cx:pt idx="8542">0</cx:pt>
          <cx:pt idx="8543">0</cx:pt>
          <cx:pt idx="8544">0.0030399999999985994</cx:pt>
          <cx:pt idx="8545">0</cx:pt>
          <cx:pt idx="8546">0.0010999999999796728</cx:pt>
          <cx:pt idx="8547">0</cx:pt>
          <cx:pt idx="8548">0</cx:pt>
          <cx:pt idx="8549">0</cx:pt>
          <cx:pt idx="8550">0</cx:pt>
          <cx:pt idx="8551">0</cx:pt>
          <cx:pt idx="8552">0</cx:pt>
          <cx:pt idx="8553">0</cx:pt>
          <cx:pt idx="8554">0</cx:pt>
          <cx:pt idx="8555">0</cx:pt>
          <cx:pt idx="8556">0</cx:pt>
          <cx:pt idx="8557">0</cx:pt>
          <cx:pt idx="8558">0</cx:pt>
          <cx:pt idx="8559">0</cx:pt>
          <cx:pt idx="8560">0</cx:pt>
          <cx:pt idx="8561">0</cx:pt>
          <cx:pt idx="8562">0.00021000000000981345</cx:pt>
          <cx:pt idx="8563">0</cx:pt>
          <cx:pt idx="8564">0</cx:pt>
          <cx:pt idx="8565">0</cx:pt>
          <cx:pt idx="8566">0.00036000000000058208</cx:pt>
          <cx:pt idx="8567">0</cx:pt>
          <cx:pt idx="8568">0.0019900000000063756</cx:pt>
          <cx:pt idx="8569">0</cx:pt>
          <cx:pt idx="8570">0.0021199999999907959</cx:pt>
          <cx:pt idx="8571">0</cx:pt>
          <cx:pt idx="8572">0</cx:pt>
          <cx:pt idx="8573">0.0022100000000193631</cx:pt>
          <cx:pt idx="8574">0</cx:pt>
          <cx:pt idx="8575">0</cx:pt>
          <cx:pt idx="8576">0.0020799999999780994</cx:pt>
          <cx:pt idx="8577">0</cx:pt>
          <cx:pt idx="8578">0</cx:pt>
          <cx:pt idx="8579">0.00057000000001039552</cx:pt>
          <cx:pt idx="8580">0</cx:pt>
          <cx:pt idx="8581">0.0026799999999980173</cx:pt>
          <cx:pt idx="8582">0</cx:pt>
          <cx:pt idx="8583">0</cx:pt>
          <cx:pt idx="8584">0.0030399999999985994</cx:pt>
          <cx:pt idx="8585">0</cx:pt>
          <cx:pt idx="8586">0.00119000000000824</cx:pt>
          <cx:pt idx="8587">0</cx:pt>
          <cx:pt idx="8588">0</cx:pt>
          <cx:pt idx="8589">0</cx:pt>
          <cx:pt idx="8590">0</cx:pt>
          <cx:pt idx="8591">0</cx:pt>
          <cx:pt idx="8592">0.0014599999999802549</cx:pt>
          <cx:pt idx="8593">0</cx:pt>
          <cx:pt idx="8594">0.00051000000001977241</cx:pt>
          <cx:pt idx="8595">0</cx:pt>
          <cx:pt idx="8596">0</cx:pt>
          <cx:pt idx="8597">0.0024400000000071032</cx:pt>
          <cx:pt idx="8598">0</cx:pt>
          <cx:pt idx="8599">0.0012499999999988631</cx:pt>
          <cx:pt idx="8600">0.00020999999998139174</cx:pt>
          <cx:pt idx="8601">0</cx:pt>
          <cx:pt idx="8602">0.00036000000000058208</cx:pt>
          <cx:pt idx="8603">0.0010400000000174714</cx:pt>
          <cx:pt idx="8604">0</cx:pt>
          <cx:pt idx="8605">0.0016699999999900683</cx:pt>
          <cx:pt idx="8606">0.0015500000000088221</cx:pt>
          <cx:pt idx="8607">0</cx:pt>
          <cx:pt idx="8608">0.003009999999989077</cx:pt>
          <cx:pt idx="8609">0</cx:pt>
          <cx:pt idx="8610">0.0021800000000098407</cx:pt>
          <cx:pt idx="8611">0</cx:pt>
          <cx:pt idx="8612">0</cx:pt>
          <cx:pt idx="8613">0.0033999999999991815</cx:pt>
          <cx:pt idx="8614">0.0019899999999779538</cx:pt>
          <cx:pt idx="8615">0.00090000000000145519</cx:pt>
          <cx:pt idx="8616">0.0028000000000076852</cx:pt>
          <cx:pt idx="8617">0</cx:pt>
          <cx:pt idx="8618">0</cx:pt>
          <cx:pt idx="8619">0</cx:pt>
          <cx:pt idx="8620">0</cx:pt>
          <cx:pt idx="8621">0</cx:pt>
          <cx:pt idx="8622">0</cx:pt>
          <cx:pt idx="8623">0</cx:pt>
          <cx:pt idx="8624">0</cx:pt>
          <cx:pt idx="8625">0</cx:pt>
          <cx:pt idx="8626">0</cx:pt>
          <cx:pt idx="8627">0</cx:pt>
          <cx:pt idx="8628">0</cx:pt>
          <cx:pt idx="8629">0</cx:pt>
          <cx:pt idx="8630">0</cx:pt>
          <cx:pt idx="8631">0</cx:pt>
          <cx:pt idx="8632">0</cx:pt>
          <cx:pt idx="8633">0</cx:pt>
          <cx:pt idx="8634">0</cx:pt>
          <cx:pt idx="8635">0</cx:pt>
          <cx:pt idx="8636">0</cx:pt>
          <cx:pt idx="8637">0</cx:pt>
          <cx:pt idx="8638">0</cx:pt>
          <cx:pt idx="8639">0</cx:pt>
          <cx:pt idx="8640">0</cx:pt>
          <cx:pt idx="8641">0</cx:pt>
          <cx:pt idx="8642">0</cx:pt>
          <cx:pt idx="8643">0</cx:pt>
          <cx:pt idx="8644">0</cx:pt>
          <cx:pt idx="8645">0</cx:pt>
          <cx:pt idx="8646">0</cx:pt>
          <cx:pt idx="8647">0</cx:pt>
          <cx:pt idx="8648">0</cx:pt>
          <cx:pt idx="8649">0</cx:pt>
          <cx:pt idx="8650">0</cx:pt>
          <cx:pt idx="8651">0</cx:pt>
          <cx:pt idx="8652">0</cx:pt>
          <cx:pt idx="8653">0</cx:pt>
          <cx:pt idx="8654">0</cx:pt>
          <cx:pt idx="8655">0</cx:pt>
          <cx:pt idx="8656">0</cx:pt>
          <cx:pt idx="8657">0</cx:pt>
          <cx:pt idx="8658">0</cx:pt>
          <cx:pt idx="8659">0</cx:pt>
          <cx:pt idx="8660">0</cx:pt>
          <cx:pt idx="8661">0</cx:pt>
          <cx:pt idx="8662">0.00059999999999149622</cx:pt>
          <cx:pt idx="8663">0</cx:pt>
          <cx:pt idx="8664">0</cx:pt>
          <cx:pt idx="8665">0.00070999999999799002</cx:pt>
          <cx:pt idx="8666">0</cx:pt>
          <cx:pt idx="8667">0.00024000000001933586</cx:pt>
          <cx:pt idx="8668">0</cx:pt>
          <cx:pt idx="8669">0.00029999999998153726</cx:pt>
          <cx:pt idx="8670">0</cx:pt>
          <cx:pt idx="8671">0.00070999999999799002</cx:pt>
          <cx:pt idx="8672">0.0011700000000018917</cx:pt>
          <cx:pt idx="8673">0</cx:pt>
          <cx:pt idx="8674">0</cx:pt>
          <cx:pt idx="8675">0.0029200000000173532</cx:pt>
          <cx:pt idx="8676">0</cx:pt>
          <cx:pt idx="8677">0</cx:pt>
          <cx:pt idx="8678">0.0014899999999897773</cx:pt>
          <cx:pt idx="8679">0</cx:pt>
          <cx:pt idx="8680">0</cx:pt>
          <cx:pt idx="8681">0</cx:pt>
          <cx:pt idx="8682">0</cx:pt>
          <cx:pt idx="8683">0.0012199999999893407</cx:pt>
          <cx:pt idx="8684">0</cx:pt>
          <cx:pt idx="8685">6.0000000019044819e-05</cx:pt>
          <cx:pt idx="8686">0.0031599999999798456</cx:pt>
          <cx:pt idx="8687">0</cx:pt>
          <cx:pt idx="8688">0</cx:pt>
          <cx:pt idx="8689">0.0011599999999987176</cx:pt>
          <cx:pt idx="8690">0</cx:pt>
          <cx:pt idx="8691">0.0025899999999978718</cx:pt>
          <cx:pt idx="8692">0</cx:pt>
          <cx:pt idx="8693">0</cx:pt>
          <cx:pt idx="8694">0.0022400000000004638</cx:pt>
          <cx:pt idx="8695">0</cx:pt>
          <cx:pt idx="8696">0.00089000000002670276</cx:pt>
          <cx:pt idx="8697">0</cx:pt>
          <cx:pt idx="8698">0</cx:pt>
          <cx:pt idx="8699">0.0012799999999799638</cx:pt>
          <cx:pt idx="8700">0</cx:pt>
          <cx:pt idx="8701">0</cx:pt>
          <cx:pt idx="8702">0.0033999999999991815</cx:pt>
          <cx:pt idx="8703">0</cx:pt>
          <cx:pt idx="8704">0</cx:pt>
          <cx:pt idx="8705">0.0026200000000073942</cx:pt>
          <cx:pt idx="8706">0</cx:pt>
          <cx:pt idx="8707">0.0014099999999928059</cx:pt>
          <cx:pt idx="8708">0</cx:pt>
          <cx:pt idx="8709">0.0001400000000160162</cx:pt>
          <cx:pt idx="8710">0.002889999999979409</cx:pt>
          <cx:pt idx="8711">0.00069000000002006345</cx:pt>
          <cx:pt idx="8712">0.0019399999999905049</cx:pt>
          <cx:pt idx="8713">0.00030000000000995897</cx:pt>
          <cx:pt idx="8714">0</cx:pt>
          <cx:pt idx="8715">0.0044999999999788542</cx:pt>
          <cx:pt idx="8716">9.0000000000145519e-05</cx:pt>
          <cx:pt idx="8717">0</cx:pt>
          <cx:pt idx="8718">0.0044700000000261753</cx:pt>
          <cx:pt idx="8719">0</cx:pt>
          <cx:pt idx="8720">0.00046999999997865416</cx:pt>
          <cx:pt idx="8721">0.0029499999999984539</cx:pt>
          <cx:pt idx="8722">0</cx:pt>
          <cx:pt idx="8723">0.0032800000000179352</cx:pt>
          <cx:pt idx="8724">0</cx:pt>
          <cx:pt idx="8725">0.0027999999999792635</cx:pt>
          <cx:pt idx="8726">0.0012800000000083855</cx:pt>
          <cx:pt idx="8727">0.0013700000000085311</cx:pt>
          <cx:pt idx="8728">0.0004799999999818283</cx:pt>
          <cx:pt idx="8729">0.004980000000017526</cx:pt>
          <cx:pt idx="8730">0</cx:pt>
          <cx:pt idx="8731">0.005390000000005557</cx:pt>
          <cx:pt idx="8732">0</cx:pt>
          <cx:pt idx="8733">0</cx:pt>
          <cx:pt idx="8734">0.0053699999999992087</cx:pt>
          <cx:pt idx="8735">0</cx:pt>
          <cx:pt idx="8736">0.0047999999999888132</cx:pt>
          <cx:pt idx="8737">0</cx:pt>
          <cx:pt idx="8738">0.0013700000000085311</cx:pt>
          <cx:pt idx="8739">0.004379999999997608</cx:pt>
          <cx:pt idx="8740">0.0019299999999873307</cx:pt>
          <cx:pt idx="8741">0.0022400000000004638</cx:pt>
          <cx:pt idx="8742">0.0029499999999984539</cx:pt>
          <cx:pt idx="8743">0.00060000000001991793</cx:pt>
          <cx:pt idx="8744">0.0012199999999893407</cx:pt>
          <cx:pt idx="8745">0.0064099999999882584</cx:pt>
          <cx:pt idx="8746">0</cx:pt>
          <cx:pt idx="8747">0.0048200000000235832</cx:pt>
          <cx:pt idx="8748">0</cx:pt>
          <cx:pt idx="8749">0.0015499999999804004</cx:pt>
          <cx:pt idx="8750">0.0050700000000176715</cx:pt>
          <cx:pt idx="8751">0</cx:pt>
          <cx:pt idx="8752">0.0013999999999896318</cx:pt>
          <cx:pt idx="8753">0.003189999999989368</cx:pt>
          <cx:pt idx="8754">0.00086000000001718035</cx:pt>
          <cx:pt idx="8755">0.0060499999999876763</cx:pt>
          <cx:pt idx="8756">0.0018500000000187811</cx:pt>
          <cx:pt idx="8757">0</cx:pt>
          <cx:pt idx="8758">0.0058399999999778629</cx:pt>
          <cx:pt idx="8759">0</cx:pt>
          <cx:pt idx="8760">0.0016999999999995907</cx:pt>
          <cx:pt idx="8761">0.0026500000000169166</cx:pt>
          <cx:pt idx="8762">0</cx:pt>
          <cx:pt idx="8763">0.0043499999999880856</cx:pt>
          <cx:pt idx="8764">0</cx:pt>
          <cx:pt idx="8765">0.0020900000000096952</cx:pt>
          <cx:pt idx="8766">0.00077999999999178726</cx:pt>
          <cx:pt idx="8767">0.0019300000000157524</cx:pt>
          <cx:pt idx="8768">0.00068999999999164174</cx:pt>
          <cx:pt idx="8769">0.0035100000000056752</cx:pt>
          <cx:pt idx="8770">0</cx:pt>
          <cx:pt idx="8771">0.0039400000000000546</cx:pt>
          <cx:pt idx="8772">0.00032999999999105967</cx:pt>
          <cx:pt idx="8773">0.0013099999999894862</cx:pt>
          <cx:pt idx="8774">0.0051500000000146429</cx:pt>
          <cx:pt idx="8775">0</cx:pt>
          <cx:pt idx="8776">0.003489999999999327</cx:pt>
          <cx:pt idx="8777">0</cx:pt>
          <cx:pt idx="8778">0.0015500000000088221</cx:pt>
          <cx:pt idx="8779">0.0037599999999997635</cx:pt>
          <cx:pt idx="8780">0.0006499999999789452</cx:pt>
          <cx:pt idx="8781">0.0019400000000189266</cx:pt>
          <cx:pt idx="8782">0.0047399999999981901</cx:pt>
          <cx:pt idx="8783">0.00037999999997850864</cx:pt>
          <cx:pt idx="8784">0.0024200000000007549</cx:pt>
          <cx:pt idx="8785">0.0048900000000173804</cx:pt>
          <cx:pt idx="8786">0</cx:pt>
          <cx:pt idx="8787">0.0046399999999948704</cx:pt>
          <cx:pt idx="8788">0</cx:pt>
          <cx:pt idx="8789">0.002960000000001628</cx:pt>
          <cx:pt idx="8790">0.003009999999989077</cx:pt>
          <cx:pt idx="8791">0.001490000000018199</cx:pt>
          <cx:pt idx="8792">0.0013399999999990087</cx:pt>
          <cx:pt idx="8793">0.0036299999999869215</cx:pt>
          <cx:pt idx="8794">0</cx:pt>
          <cx:pt idx="8795">0.0057199999999966167</cx:pt>
          <cx:pt idx="8796">0.0021500000000003183</cx:pt>
          <cx:pt idx="8797">0</cx:pt>
          <cx:pt idx="8798">0.0031299999999987449</cx:pt>
          <cx:pt idx="8799">0</cx:pt>
          <cx:pt idx="8800">0</cx:pt>
          <cx:pt idx="8801">0.002200000000016189</cx:pt>
          <cx:pt idx="8802">0</cx:pt>
          <cx:pt idx="8803">0.0033999999999991815</cx:pt>
          <cx:pt idx="8804">0</cx:pt>
          <cx:pt idx="8805">0.0011599999999987176</cx:pt>
          <cx:pt idx="8806">0.0012299999999925149</cx:pt>
          <cx:pt idx="8807">0</cx:pt>
          <cx:pt idx="8808">0.0012199999999893407</cx:pt>
          <cx:pt idx="8809">0.0024100000000260025</cx:pt>
          <cx:pt idx="8810">0</cx:pt>
          <cx:pt idx="8811">0.0019700000000000273</cx:pt>
          <cx:pt idx="8812">0</cx:pt>
          <cx:pt idx="8813">0</cx:pt>
          <cx:pt idx="8814">0.0016699999999900683</cx:pt>
          <cx:pt idx="8815">0</cx:pt>
          <cx:pt idx="8816">0.00119000000000824</cx:pt>
          <cx:pt idx="8817">0.00011999999998124622</cx:pt>
          <cx:pt idx="8818">0</cx:pt>
          <cx:pt idx="8819">0.0037200000000154887</cx:pt>
          <cx:pt idx="8820">0</cx:pt>
          <cx:pt idx="8821">0.00056999999998197382</cx:pt>
          <cx:pt idx="8822">0</cx:pt>
          <cx:pt idx="8823">0</cx:pt>
          <cx:pt idx="8824">0</cx:pt>
          <cx:pt idx="8825">0.0030700000000081218</cx:pt>
          <cx:pt idx="8826">0</cx:pt>
          <cx:pt idx="8827">0.00023999999999091415</cx:pt>
          <cx:pt idx="8828">0</cx:pt>
          <cx:pt idx="8829">0</cx:pt>
          <cx:pt idx="8830">0.0011599999999987176</cx:pt>
          <cx:pt idx="8831">0.00081000000000130967</cx:pt>
          <cx:pt idx="8832">0.0015800000000183445</cx:pt>
          <cx:pt idx="8833">0</cx:pt>
          <cx:pt idx="8834">0.00097999999999842657</cx:pt>
          <cx:pt idx="8835">0.003719999999987067</cx:pt>
          <cx:pt idx="8836">0.0012300000000209366</cx:pt>
          <cx:pt idx="8837">0.0027999999999792635</cx:pt>
          <cx:pt idx="8838">0.0033099999999990359</cx:pt>
          <cx:pt idx="8839">0.0027400000000170621</cx:pt>
          <cx:pt idx="8840">0.00085999999998875865</cx:pt>
          <cx:pt idx="8841">0.0042300000000068394</cx:pt>
          <cx:pt idx="8842">0</cx:pt>
          <cx:pt idx="8843">0.0084400000000073305</cx:pt>
          <cx:pt idx="8844">0</cx:pt>
          <cx:pt idx="8845">0.0006499999999789452</cx:pt>
          <cx:pt idx="8846">0.0031900000000177897</cx:pt>
          <cx:pt idx="8847">0</cx:pt>
          <cx:pt idx="8848">0.0020899999999812735</cx:pt>
          <cx:pt idx="8849">0.0032800000000179352</cx:pt>
          <cx:pt idx="8850">0</cx:pt>
          <cx:pt idx="8851">0.0050300000000049749</cx:pt>
          <cx:pt idx="8852">0</cx:pt>
          <cx:pt idx="8853">0.0025399999999820011</cx:pt>
          <cx:pt idx="8854">0.0034500000000150521</cx:pt>
          <cx:pt idx="8855">0.0010199999999827014</cx:pt>
          <cx:pt idx="8856">0.0035100000000056752</cx:pt>
          <cx:pt idx="8857">0.0015199999999992997</cx:pt>
          <cx:pt idx="8858">0</cx:pt>
          <cx:pt idx="8859">0.0099600000000066302</cx:pt>
          <cx:pt idx="8860">0</cx:pt>
          <cx:pt idx="8861">0.001010000000007949</cx:pt>
          <cx:pt idx="8862">0.0017299999999806914</cx:pt>
          <cx:pt idx="8863">0.003489999999999327</cx:pt>
          <cx:pt idx="8864">0.0023500000000069576</cx:pt>
          <cx:pt idx="8865">0.0053699999999992087</cx:pt>
          <cx:pt idx="8866">0.00047000000000707587</cx:pt>
          <cx:pt idx="8867">0.0053699999999992087</cx:pt>
          <cx:pt idx="8868">0.00058999999998832209</cx:pt>
          <cx:pt idx="8869">0.0044699999999977535</cx:pt>
          <cx:pt idx="8870">0.0034600000000182263</cx:pt>
          <cx:pt idx="8871">0</cx:pt>
          <cx:pt idx="8872">0.0065899999999885495</cx:pt>
          <cx:pt idx="8873">0</cx:pt>
          <cx:pt idx="8874">0.00014999999999076863</cx:pt>
          <cx:pt idx="8875">0.0029499999999984539</cx:pt>
          <cx:pt idx="8876">0.00023000000001616172</cx:pt>
          <cx:pt idx="8877">0.0029199999999889314</cx:pt>
          <cx:pt idx="8878">0.0025100000000009004</cx:pt>
          <cx:pt idx="8879">0.0016400000000089676</cx:pt>
          <cx:pt idx="8880">0.0024999999999977263</cx:pt>
          <cx:pt idx="8881">0.0043200000000069849</cx:pt>
          <cx:pt idx="8882">0</cx:pt>
          <cx:pt idx="8883">0.0098999999999875854</cx:pt>
          <cx:pt idx="8884">0</cx:pt>
          <cx:pt idx="8885">0.001720000000005939</cx:pt>
          <cx:pt idx="8886">0.0039400000000000546</cx:pt>
          <cx:pt idx="8887">0.0023500000000069576</cx:pt>
          <cx:pt idx="8888">0.0033099999999990359</cx:pt>
          <cx:pt idx="8889">0.0041400000000066939</cx:pt>
          <cx:pt idx="8890">0.0004500000000007276</cx:pt>
          <cx:pt idx="8891">0.0075099999999963529</cx:pt>
          <cx:pt idx="8892">0.00027000000000043656</cx:pt>
          <cx:pt idx="8893">0.0043199999999785632</cx:pt>
          <cx:pt idx="8894">0.0033700000000180808</cx:pt>
          <cx:pt idx="8895">0.0025599999999883494</cx:pt>
          <cx:pt idx="8896">0.0050400000000081491</cx:pt>
          <cx:pt idx="8897">0.0033099999999990359</cx:pt>
          <cx:pt idx="8898">0.0016899999999964166</cx:pt>
          <cx:pt idx="8899">0.0068300000000078853</cx:pt>
          <cx:pt idx="8900">0</cx:pt>
          <cx:pt idx="8901">0.0046499999999980446</cx:pt>
          <cx:pt idx="8902">0.0031600000000082673</cx:pt>
          <cx:pt idx="8903">0.0050299999999765532</cx:pt>
          <cx:pt idx="8904">0.0026900000000011914</cx:pt>
          <cx:pt idx="8905">0.0049400000000048294</cx:pt>
          <cx:pt idx="8906">0.0024500000000102773</cx:pt>
          <cx:pt idx="8907">0.0056299999999964712</cx:pt>
          <cx:pt idx="8908">0.0011299999999891952</cx:pt>
          <cx:pt idx="8909">0.005690000000015516</cx:pt>
          <cx:pt idx="8910">0.0039699999999811553</cx:pt>
          <cx:pt idx="8911">0.00119000000000824</cx:pt>
          <cx:pt idx="8912">0.0080800000000067485</cx:pt>
          <cx:pt idx="8913">0.00058999999998832209</cx:pt>
          <cx:pt idx="8914">0.0040900000000192449</cx:pt>
          <cx:pt idx="8915">0.0086399999999855481</cx:pt>
          <cx:pt idx="8916">0.00238000000001648</cx:pt>
          <cx:pt idx="8917">0.003189999999989368</cx:pt>
          <cx:pt idx="8918">0.0077799999999967895</cx:pt>
          <cx:pt idx="8919">0.0011299999999891952</cx:pt>
          <cx:pt idx="8920">0.0082600000000070395</cx:pt>
          <cx:pt idx="8921">0.0037499999999965894</cx:pt>
          <cx:pt idx="8922">0.0022700000000099863</cx:pt>
          <cx:pt idx="8923">0.011799999999993815</cx:pt>
          <cx:pt idx="8924">0</cx:pt>
          <cx:pt idx="8925">0.0057500000000061391</cx:pt>
          <cx:pt idx="8926">0.0046499999999980446</cx:pt>
          <cx:pt idx="8927">3.000000000952241e-05</cx:pt>
          <cx:pt idx="8928">0.0065599999999790271</cx:pt>
          <cx:pt idx="8929">0.0031000000000176442</cx:pt>
          <cx:pt idx="8930">0.0031299999999987449</cx:pt>
          <cx:pt idx="8931">0.0074500000000057298</cx:pt>
          <cx:pt idx="8932">0.0045599999999978991</cx:pt>
          <cx:pt idx="8933">0.0063099999999849388</cx:pt>
          <cx:pt idx="8934">0.0042700000000195359</cx:pt>
          <cx:pt idx="8935">0.0031199999999955708</cx:pt>
          <cx:pt idx="8936">0.0079299999999875581</cx:pt>
          <cx:pt idx="8937">0.0045900000000074215</cx:pt>
          <cx:pt idx="8938">0.004680000000007567</cx:pt>
          <cx:pt idx="8939">0.0075399999999774536</cx:pt>
          <cx:pt idx="8940">0.0030399999999985994</cx:pt>
          <cx:pt idx="8941">0.0044400000000166528</cx:pt>
          <cx:pt idx="8942">0.0061399999999878219</cx:pt>
          <cx:pt idx="8943">0.0050099999999986267</cx:pt>
          <cx:pt idx="8944">0.0067600000000140881</cx:pt>
          <cx:pt idx="8945">0.0018499999999903594</cx:pt>
          <cx:pt idx="8946">0.0065900000000169712</cx:pt>
          <cx:pt idx="8947">0.0051799999999957436</cx:pt>
          <cx:pt idx="8948">0.0051299999999798729</cx:pt>
          <cx:pt idx="8949">0.0036300000000153432</cx:pt>
          <cx:pt idx="8950">0.0097499999999968168</cx:pt>
          <cx:pt idx="8951">0.0023799999999880583</cx:pt>
          <cx:pt idx="8952">0.0090300000000240743</cx:pt>
          <cx:pt idx="8953">0.0017899999999997362</cx:pt>
          <cx:pt idx="8954">0.002479999999991378</cx:pt>
          <cx:pt idx="8955">0.0095000000000027285</cx:pt>
          <cx:pt idx="8956">0.0037599999999997635</cx:pt>
          <cx:pt idx="8957">0.0043200000000069849</cx:pt>
          <cx:pt idx="8958">0.0042899999999974625</cx:pt>
          <cx:pt idx="8959">0.0037299999999902411</cx:pt>
          <cx:pt idx="8960">0.0063100000000133605</cx:pt>
          <cx:pt idx="8961">0.002659999999991669</cx:pt>
          <cx:pt idx="8962">0.0040500000000065484</cx:pt>
          <cx:pt idx="8963">0.0098299999999937882</cx:pt>
          <cx:pt idx="8964">0</cx:pt>
          <cx:pt idx="8965">0.0067699999999888405</cx:pt>
          <cx:pt idx="8966">0.0065900000000169712</cx:pt>
          <cx:pt idx="8967">0.0021399999999971442</cx:pt>
          <cx:pt idx="8968">0.0072700000000054388</cx:pt>
          <cx:pt idx="8969">0.0038499999999999091</cx:pt>
          <cx:pt idx="8970">0.0049399999999764077</cx:pt>
          <cx:pt idx="8971">0.0054900000000088767</cx:pt>
          <cx:pt idx="8972">0.0020800000000065211</cx:pt>
          <cx:pt idx="8973">0.0063199999999881129</cx:pt>
          <cx:pt idx="8974">0.0025400000000104228</cx:pt>
          <cx:pt idx="8975">0.0057799999999872398</cx:pt>
          <cx:pt idx="8976">0.005210000000005266</cx:pt>
          <cx:pt idx="8977">0.0049199999999984811</cx:pt>
          <cx:pt idx="8978">0.0015500000000088221</cx:pt>
          <cx:pt idx="8979">0.0090299999999956526</cx:pt>
          <cx:pt idx="8980">0.0012800000000083855</cx:pt>
          <cx:pt idx="8981">0.0049799999999891043</cx:pt>
          <cx:pt idx="8982">0.004379999999997608</cx:pt>
          <cx:pt idx="8983">0.004500000000007276</cx:pt>
          <cx:pt idx="8984">0.0048899999999889587</cx:pt>
          <cx:pt idx="8985">0.0026200000000073942</cx:pt>
          <cx:pt idx="8986">0.0062000000000068667</cx:pt>
          <cx:pt idx="8987">0.0048899999999889587</cx:pt>
          <cx:pt idx="8988">0.004379999999997608</cx:pt>
          <cx:pt idx="8989">0.0040800000000160708</cx:pt>
          <cx:pt idx="8990">0.0059899999999970532</cx:pt>
          <cx:pt idx="8991">0.0013999999999896318</cx:pt>
          <cx:pt idx="8992">0.0096900000000061937</cx:pt>
          <cx:pt idx="8993">0.00018000000000029104</cx:pt>
          <cx:pt idx="8994">0.0054499999999961801</cx:pt>
          <cx:pt idx="8995">0.0044400000000166528</cx:pt>
          <cx:pt idx="8996">0.0082599999999786178</cx:pt>
          <cx:pt idx="8997">0.0022900000000163345</cx:pt>
          <cx:pt idx="8998">0.0052699999999958891</cx:pt>
          <cx:pt idx="8999">0.0059100000000000819</cx:pt>
          <cx:pt idx="9000">0.0053299999999865122</cx:pt>
          <cx:pt idx="9001">0.0053300000000149339</cx:pt>
          <cx:pt idx="9002">0.0054000000000087311</cx:pt>
          <cx:pt idx="9003">0.0042899999999974625</cx:pt>
          <cx:pt idx="9004">0.0078399999999874126</cx:pt>
          <cx:pt idx="9005">0.0034300000000087039</cx:pt>
          <cx:pt idx="9006">0.0061699999999973443</cx:pt>
          <cx:pt idx="9007">0.0072700000000054388</cx:pt>
          <cx:pt idx="9008">0.004379999999997608</cx:pt>
          <cx:pt idx="9009">0.0064399999999977808</cx:pt>
          <cx:pt idx="9010">0.004379999999997608</cx:pt>
          <cx:pt idx="9011">0.0070000000000050022</cx:pt>
          <cx:pt idx="9012">0.0055700000000058481</cx:pt>
          <cx:pt idx="9013">0.0050699999999892498</cx:pt>
          <cx:pt idx="9014">0.0020600000000001728</cx:pt>
          <cx:pt idx="9015">0.0090899999999862757</cx:pt>
          <cx:pt idx="9016">0.00097999999999842657</cx:pt>
          <cx:pt idx="9017">0.0083400000000040109</cx:pt>
          <cx:pt idx="9018">0.0055200000000183991</cx:pt>
          <cx:pt idx="9019">0.0030699999999797001</cx:pt>
          <cx:pt idx="9020">0.0044100000000071304</cx:pt>
          <cx:pt idx="9021">0.0079200000000128057</cx:pt>
          <cx:pt idx="9022">0.00036000000000058208</cx:pt>
          <cx:pt idx="9023">0.0083799999999882857</cx:pt>
          <cx:pt idx="9024">0.0026799999999980173</cx:pt>
          <cx:pt idx="9025">0.0032799999999895135</cx:pt>
          <cx:pt idx="9026">0.0065500000000042746</cx:pt>
          <cx:pt idx="9027">0.0025400000000104228</cx:pt>
          <cx:pt idx="9028">0.008880000000004884</cx:pt>
          <cx:pt idx="9029">0.0016099999999994452</cx:pt>
          <cx:pt idx="9030">0.00052999999999769898</cx:pt>
          <cx:pt idx="9031">0.010050000000006776</cx:pt>
          <cx:pt idx="9032">0</cx:pt>
          <cx:pt idx="9033">0.0068199999999762895</cx:pt>
          <cx:pt idx="9034">0.0019400000000189266</cx:pt>
          <cx:pt idx="9035">0.004379999999997608</cx:pt>
          <cx:pt idx="9036">0.0033999999999991815</cx:pt>
          <cx:pt idx="9037">0.0056899999999870943</cx:pt>
          <cx:pt idx="9038">0.0027699999999981628</cx:pt>
          <cx:pt idx="9039">0.0055100000000152249</cx:pt>
          <cx:pt idx="9040">0.0010800000000017462</cx:pt>
          <cx:pt idx="9041">0.0032199999999988904</cx:pt>
          <cx:pt idx="9042">0.0066699999999855208</cx:pt>
          <cx:pt idx="9043">0.0018799999999998818</cx:pt>
          <cx:pt idx="9044">0.0080200000000161253</cx:pt>
          <cx:pt idx="9045">0.0016699999999900683</cx:pt>
          <cx:pt idx="9046">0.0038399999999967349</cx:pt>
          <cx:pt idx="9047">0.0072100000000148157</cx:pt>
          <cx:pt idx="9048">0.00099000000000160071</cx:pt>
          <cx:pt idx="9049">0.0074500000000057298</cx:pt>
          <cx:pt idx="9050">9.0000000000145519e-05</cx:pt>
          <cx:pt idx="9051">0.0029799999999795546</cx:pt>
          <cx:pt idx="9052">0.0087000000000045929</cx:pt>
          <cx:pt idx="9053">0.00056000000000722139</cx:pt>
          <cx:pt idx="9054">0.0061100000000067212</cx:pt>
          <cx:pt idx="9055">0.0018799999999998818</cx:pt>
          <cx:pt idx="9056">0.0039899999999875035</cx:pt>
          <cx:pt idx="9057">0.0060799999999971988</cx:pt>
          <cx:pt idx="9058">0.0029800000000079763</cx:pt>
          <cx:pt idx="9059">0.0033999999999991815</cx:pt>
          <cx:pt idx="9060">0.0058400000000062846</cx:pt>
          <cx:pt idx="9061">0.0017299999999806914</cx:pt>
          <cx:pt idx="9062">0.0035200000000088494</cx:pt>
          <cx:pt idx="9063">0.0077499999999872671</cx:pt>
          <cx:pt idx="9064">0.00065000000000736691</cx:pt>
          <cx:pt idx="9065">0.0068300000000078853</cx:pt>
          <cx:pt idx="9066">0.003189999999989368</cx:pt>
          <cx:pt idx="9067">0.0023500000000069576</cx:pt>
          <cx:pt idx="9068">0.0062599999999974898</cx:pt>
          <cx:pt idx="9069">0.0033999999999991815</cx:pt>
          <cx:pt idx="9070">0.0090900000000146974</cx:pt>
          <cx:pt idx="9071">0</cx:pt>
          <cx:pt idx="9072">0.0022299999999972897</cx:pt>
          <cx:pt idx="9073">0.011179999999995971</cx:pt>
          <cx:pt idx="9074">0.0022600000000068121</cx:pt>
          <cx:pt idx="9075">0.0065299999999979264</cx:pt>
          <cx:pt idx="9076">0.0024399999999786814</cx:pt>
          <cx:pt idx="9077">0.0050100000000270484</cx:pt>
          <cx:pt idx="9078">0.0059299999999780084</cx:pt>
          <cx:pt idx="9079">0.0037000000000091404</cx:pt>
          <cx:pt idx="9080">0.0053000000000054115</cx:pt>
          <cx:pt idx="9081">0.0080199999999877036</cx:pt>
          <cx:pt idx="9082">0.0018200000000092587</cx:pt>
          <cx:pt idx="9083">0.0045800000000042473</cx:pt>
          <cx:pt idx="9084">0.0082299999999975171</cx:pt>
          <cx:pt idx="9085">0.0019700000000000273</cx:pt>
          <cx:pt idx="9086">0.0070299999999861029</cx:pt>
          <cx:pt idx="9087">0.004980000000017526</cx:pt>
          <cx:pt idx="9088">0.0032799999999895135</cx:pt>
          <cx:pt idx="9089">0.0089100000000144064</cx:pt>
          <cx:pt idx="9090">0.0040499999999781267</cx:pt>
          <cx:pt idx="9091">0.0091500000000053205</cx:pt>
          <cx:pt idx="9092">0.0020299999999906504</cx:pt>
          <cx:pt idx="9093">0.0026500000000169166</cx:pt>
          <cx:pt idx="9094">0.0095100000000059026</cx:pt>
          <cx:pt idx="9095">0.0036899999999775446</cx:pt>
          <cx:pt idx="9096">0.0087600000000236378</cx:pt>
          <cx:pt idx="9097">0.0024499999999818556</cx:pt>
          <cx:pt idx="9098">0.0067899999999951888</cx:pt>
          <cx:pt idx="9099">0.0067100000000266391</cx:pt>
          <cx:pt idx="9100">0.0060199999999781539</cx:pt>
          <cx:pt idx="9101">0.005690000000015516</cx:pt>
          <cx:pt idx="9102">0.0091799999999864212</cx:pt>
          <cx:pt idx="9103">0.004680000000007567</cx:pt>
          <cx:pt idx="9104">0.0051499999999862212</cx:pt>
          <cx:pt idx="9105">0.0084700000000168529</cx:pt>
          <cx:pt idx="9106">0.0052399999999863667</cx:pt>
          <cx:pt idx="9107">0.0099000000000160071</cx:pt>
          <cx:pt idx="9108">0.0041400000000066939</cx:pt>
          <cx:pt idx="9109">0.004379999999997608</cx:pt>
          <cx:pt idx="9110">0.010459999999994807</cx:pt>
          <cx:pt idx="9111">0.0047399999999981901</cx:pt>
          <cx:pt idx="9112">0.010459999999994807</cx:pt>
          <cx:pt idx="9113">0.0033400000000085583</cx:pt>
          <cx:pt idx="9114">0.0042299999999784177</cx:pt>
          <cx:pt idx="9115">0.011230000000011842</cx:pt>
          <cx:pt idx="9116">0.0034300000000087039</cx:pt>
          <cx:pt idx="9117">0.0092099999999959437</cx:pt>
          <cx:pt idx="9118">0.0051300000000082946</cx:pt>
          <cx:pt idx="9119">0.0050599999999860756</cx:pt>
          <cx:pt idx="9120">0.0067699999999888405</cx:pt>
          <cx:pt idx="9121">0.0073900000000151067</cx:pt>
          <cx:pt idx="9122">0.0048899999999889587</cx:pt>
          <cx:pt idx="9123">0.010100000000022646</cx:pt>
          <cx:pt idx="9124">0.003669999999999618</cx:pt>
          <cx:pt idx="9125">0.0052099999999768443</cx:pt>
          <cx:pt idx="9126">0.0086100000000044474</cx:pt>
          <cx:pt idx="9127">0.0031600000000082673</cx:pt>
          <cx:pt idx="9128">0.0092699999999865668</cx:pt>
          <cx:pt idx="9129">0.0062600000000259115</cx:pt>
          <cx:pt idx="9130">0.004019999999997026</cx:pt>
          <cx:pt idx="9131">0.0078099999999778902</cx:pt>
          <cx:pt idx="9132">0.0063200000000165346</cx:pt>
          <cx:pt idx="9133">0.0089399999999955071</cx:pt>
          <cx:pt idx="9134">0.0037599999999997635</cx:pt>
          <cx:pt idx="9135">0.0054199999999866577</cx:pt>
          <cx:pt idx="9136">0.010700000000014143</cx:pt>
          <cx:pt idx="9137">0.0045900000000074215</cx:pt>
          <cx:pt idx="9138">0.0092399999999770444</cx:pt>
          <cx:pt idx="9139">0.0052400000000147884</cx:pt>
          <cx:pt idx="9140">0.0079000000000064574</cx:pt>
          <cx:pt idx="9141">0.0047999999999888132</cx:pt>
          <cx:pt idx="9142">0.010610000000013997</cx:pt>
          <cx:pt idx="9143">0.0053299999999865122</cx:pt>
          <cx:pt idx="9144">0.011680000000012569</cx:pt>
          <cx:pt idx="9145">0.0033399999999801366</cx:pt>
          <cx:pt idx="9146">0.009540000000015425</cx:pt>
          <cx:pt idx="9147">0.0093899999999962347</cx:pt>
          <cx:pt idx="9148">0.0042599999999879401</cx:pt>
          <cx:pt idx="9149">0.011590000000012424</cx:pt>
          <cx:pt idx="9150">0.0040799999999876491</cx:pt>
          <cx:pt idx="9151">0.0065299999999979264</cx:pt>
          <cx:pt idx="9152">0.0094200000000057571</cx:pt>
          <cx:pt idx="9153">0.0070000000000050022</cx:pt>
          <cx:pt idx="9154">0.013530000000002929</cx:pt>
          <cx:pt idx="9155">0.0023300000000006094</cx:pt>
          <cx:pt idx="9156">0.0077799999999967895</cx:pt>
          <cx:pt idx="9157">0.011200000000002319</cx:pt>
          <cx:pt idx="9158">0.0063800000000071577</cx:pt>
          <cx:pt idx="9159">0.0099799999999845568</cx:pt>
          <cx:pt idx="9160">0.0070400000000176988</cx:pt>
          <cx:pt idx="9161">0.0087599999999952161</cx:pt>
          <cx:pt idx="9162">0.0076599999999871216</cx:pt>
          <cx:pt idx="9163">0.009180000000014843</cx:pt>
          <cx:pt idx="9164">0.0062299999999879674</cx:pt>
          <cx:pt idx="9165">0.013020000000011578</cx:pt>
          <cx:pt idx="9166">0.0033099999999990359</cx:pt>
          <cx:pt idx="9167">0.010959999999982983</cx:pt>
          <cx:pt idx="9168">0.010260000000016589</cx:pt>
          <cx:pt idx="9169">0.0062499999999943157</cx:pt>
          <cx:pt idx="9170">0.011689999999987322</cx:pt>
          <cx:pt idx="9171">0.0069400000000143791</cx:pt>
          <cx:pt idx="9172">0.0075099999999963529</cx:pt>
          <cx:pt idx="9173">0.011179999999995971</cx:pt>
          <cx:pt idx="9174">0.009060000000005175</cx:pt>
          <cx:pt idx="9175">0.010009999999994079</cx:pt>
          <cx:pt idx="9176">0.0065600000000074488</cx:pt>
          <cx:pt idx="9177">0.0080700000000035743</cx:pt>
          <cx:pt idx="9178">0.010369999999994661</cx:pt>
          <cx:pt idx="9179">0.0083199999999976626</cx:pt>
          <cx:pt idx="9180">0.0052400000000147884</cx:pt>
          <cx:pt idx="9181">0.01335999999997739</cx:pt>
          <cx:pt idx="9182">0.0039600000000064028</cx:pt>
          <cx:pt idx="9183">0.010310000000004038</cx:pt>
          <cx:pt idx="9184">0.0081099999999878492</cx:pt>
          <cx:pt idx="9185">0.0075700000000153977</cx:pt>
          <cx:pt idx="9186">0.009060000000005175</cx:pt>
          <cx:pt idx="9187">0.0061399999999878219</cx:pt>
          <cx:pt idx="9188">0.0095000000000027285</cx:pt>
          <cx:pt idx="9189">0.010940000000005057</cx:pt>
          <cx:pt idx="9190">0.0067999999999983629</cx:pt>
          <cx:pt idx="9191">0.0067899999999951888</cx:pt>
          <cx:pt idx="9192">0.0097200000000157161</cx:pt>
          <cx:pt idx="9193">0.0069999999999765805</cx:pt>
          <cx:pt idx="9194">0.011830000000003338</cx:pt>
          <cx:pt idx="9195">0.0060799999999971988</cx:pt>
          <cx:pt idx="9196">0.0050999999999987722</cx:pt>
          <cx:pt idx="9197">0.012510000000020227</cx:pt>
          <cx:pt idx="9198">0.0073099999999897136</cx:pt>
          <cx:pt idx="9199">0.0064600000000041291</cx:pt>
          <cx:pt idx="9200">0.013919999999984611</cx:pt>
          <cx:pt idx="9201">0.0037599999999997635</cx:pt>
          <cx:pt idx="9202">0.010220000000003893</cx:pt>
          <cx:pt idx="9203">0.0070000000000050022</cx:pt>
          <cx:pt idx="9204">0.0084700000000168529</cx:pt>
          <cx:pt idx="9205">0.0076799999999934698</cx:pt>
          <cx:pt idx="9206">0.0091199999999957981</cx:pt>
          <cx:pt idx="9207">0.0062900000000070122</cx:pt>
          <cx:pt idx="9208">0.0095099999999774809</cx:pt>
          <cx:pt idx="9209">0.0075400000000058753</cx:pt>
          <cx:pt idx="9210">0.0061100000000067212</cx:pt>
          <cx:pt idx="9211">0.012840000000011287</cx:pt>
          <cx:pt idx="9212">0.0044099999999787087</cx:pt>
          <cx:pt idx="9213">0.013770000000022264</cx:pt>
          <cx:pt idx="9214">0.0035199999999804277</cx:pt>
          <cx:pt idx="9215">0.010580000000004475</cx:pt>
          <cx:pt idx="9216">0.0087599999999952161</cx:pt>
          <cx:pt idx="9217">0.0092999999999960892</cx:pt>
          <cx:pt idx="9218">0.0092400000000054661</cx:pt>
          <cx:pt idx="9219">0.0071499999999957708</cx:pt>
          <cx:pt idx="9220">0.0084900000000232012</cx:pt>
          <cx:pt idx="9221">0.013389999999986912</cx:pt>
          <cx:pt idx="9222">0.0037200000000154887</cx:pt>
          <cx:pt idx="9223">0.010369999999994661</cx:pt>
          <cx:pt idx="9224">0.010079999999987876</cx:pt>
          <cx:pt idx="9225">0.0070599999999956253</cx:pt>
          <cx:pt idx="9226">0.008579999999994925</cx:pt>
          <cx:pt idx="9227">0.0095100000000059026</cx:pt>
          <cx:pt idx="9228">0.0076600000000155433</cx:pt>
          <cx:pt idx="9229">0.0084300000000041564</cx:pt>
          <cx:pt idx="9230">0.009869999999978063</cx:pt>
          <cx:pt idx="9231">0.0040800000000160708</cx:pt>
          <cx:pt idx="9232">0.013949999999994134</cx:pt>
          <cx:pt idx="9233">0.0034799999999961528</cx:pt>
          <cx:pt idx="9234">0.014129999999994425</cx:pt>
          <cx:pt idx="9235">0.0033700000000180808</cx:pt>
          <cx:pt idx="9236">0.0090599999999767533</cx:pt>
          <cx:pt idx="9237">0.0092700000000149885</cx:pt>
          <cx:pt idx="9238">0.0076599999999871216</cx:pt>
          <cx:pt idx="9239">0.0093800000000214823</cx:pt>
          <cx:pt idx="9240">0.0060199999999781539</cx:pt>
          <cx:pt idx="9241">0.0061100000000067212</cx:pt>
          <cx:pt idx="9242">0.012820000000004939</cx:pt>
          <cx:pt idx="9243">0.003369999999989659</cx:pt>
          <cx:pt idx="9244">0.012330000000019936</cx:pt>
          <cx:pt idx="9245">0.0077199999999777447</cx:pt>
          <cx:pt idx="9246">0.0077200000000061664</cx:pt>
          <cx:pt idx="9247">0.0084899999999947795</cx:pt>
          <cx:pt idx="9248">0.008530000000007476</cx:pt>
          <cx:pt idx="9249">0.0088200000000142609</cx:pt>
          <cx:pt idx="9250">0.0081999999999879947</cx:pt>
          <cx:pt idx="9251">0.01018999999999437</cx:pt>
          <cx:pt idx="9252">0.005210000000005266</cx:pt>
          <cx:pt idx="9253">0.012580000000014024</cx:pt>
          <cx:pt idx="9254">0.0052699999999958891</cx:pt>
          <cx:pt idx="9255">0.012640000000004648</cx:pt>
          <cx:pt idx="9256">0.0038199999999903866</cx:pt>
          <cx:pt idx="9257">0.0089399999999955071</cx:pt>
          <cx:pt idx="9258">0.0077200000000061664</cx:pt>
          <cx:pt idx="9259">0.0088199999999858392</cx:pt>
          <cx:pt idx="9260">0.010340000000013561</cx:pt>
          <cx:pt idx="9261">0.0067300000000045657</cx:pt>
          <cx:pt idx="9262">0.0049199999999984811</cx:pt>
          <cx:pt idx="9263">0.015889999999984639</cx:pt>
          <cx:pt idx="9264">0.0029200000000173532</cx:pt>
          <cx:pt idx="9265">0.01274999999998272</cx:pt>
          <cx:pt idx="9266">0.0092400000000054661</cx:pt>
          <cx:pt idx="9267">0.0091500000000053205</cx:pt>
          <cx:pt idx="9268">0.0079900000000066029</cx:pt>
          <cx:pt idx="9269">0.010549999999994952</cx:pt>
          <cx:pt idx="9270">0.0076300000000060209</cx:pt>
          <cx:pt idx="9271">0.0087000000000045929</cx:pt>
          <cx:pt idx="9272">0.01122999999998342</cx:pt>
          <cx:pt idx="9273">0.0067999999999983629</cx:pt>
          <cx:pt idx="9274">0.011529999999993379</cx:pt>
          <cx:pt idx="9275">0.0062900000000070122</cx:pt>
          <cx:pt idx="9276">0.015320000000002665</cx:pt>
          <cx:pt idx="9277">0.0052699999999958891</cx:pt>
          <cx:pt idx="9278">0.009360000000015134</cx:pt>
          <cx:pt idx="9279">0.010609999999985575</cx:pt>
          <cx:pt idx="9280">0.0080200000000161253</cx:pt>
          <cx:pt idx="9281">0.013499999999993406</cx:pt>
          <cx:pt idx="9282">0.0045599999999978991</cx:pt>
          <cx:pt idx="9283">0.012100000000003774</cx:pt>
          <cx:pt idx="9284">0.0089999999999861302</cx:pt>
          <cx:pt idx="9285">0.0079900000000066029</cx:pt>
          <cx:pt idx="9286">0.0095000000000027285</cx:pt>
          <cx:pt idx="9287">0.013469999999983884</cx:pt>
          <cx:pt idx="9288">0.0047100000000170894</cx:pt>
          <cx:pt idx="9289">0.013859999999993988</cx:pt>
          <cx:pt idx="9290">0.013260000000002492</cx:pt>
          <cx:pt idx="9291">0.0063800000000071577</cx:pt>
          <cx:pt idx="9292">0.013019999999983156</cx:pt>
          <cx:pt idx="9293">0.008170000000006894</cx:pt>
          <cx:pt idx="9294">0.010310000000004038</cx:pt>
          <cx:pt idx="9295">0.011889999999993961</cx:pt>
          <cx:pt idx="9296">0.0095699999999965257</cx:pt>
          <cx:pt idx="9297">0.010190000000022792</cx:pt>
          <cx:pt idx="9298">0.010279999999994516</cx:pt>
          <cx:pt idx="9299">0.0071499999999957708</cx:pt>
          <cx:pt idx="9300">0.015770000000003392</cx:pt>
          <cx:pt idx="9301">0.0066499999999791726</cx:pt>
          <cx:pt idx="9302">0.0056600000000059936</cx:pt>
          <cx:pt idx="9303">0.017220000000008895</cx:pt>
          <cx:pt idx="9304">0.0020000000000095497</cx:pt>
          <cx:pt idx="9305">0.014249999999975671</cx:pt>
          <cx:pt idx="9306">0.0076300000000060209</cx:pt>
          <cx:pt idx="9307">0.010580000000004475</cx:pt>
          <cx:pt idx="9308">0.0089100000000144064</cx:pt>
          <cx:pt idx="9309">0.010429999999985284</cx:pt>
          <cx:pt idx="9310">0.0065500000000042746</cx:pt>
          <cx:pt idx="9311">0.0092099999999959437</cx:pt>
          <cx:pt idx="9312">0.0093300000000056116</cx:pt>
          <cx:pt idx="9313">0.0067099999999982174</cx:pt>
          <cx:pt idx="9314">0.012840000000011287</cx:pt>
          <cx:pt idx="9315">0.0034299999999802822</cx:pt>
          <cx:pt idx="9316">0.013890000000003511</cx:pt>
          <cx:pt idx="9317">0.005210000000005266</cx:pt>
          <cx:pt idx="9318">0.0096299999999871488</cx:pt>
          <cx:pt idx="9319">0.0097100000000125419</cx:pt>
          <cx:pt idx="9320">0.0075999999999964984</cx:pt>
          <cx:pt idx="9321">0.010369999999994661</cx:pt>
          <cx:pt idx="9322">0.007689999999996644</cx:pt>
          <cx:pt idx="9323">0.0085600000000169985</cx:pt>
          <cx:pt idx="9324">0.010490000000004329</cx:pt>
          <cx:pt idx="9325">0.0064299999999946067</cx:pt>
          <cx:pt idx="9326">0.0087399999999888678</cx:pt>
          <cx:pt idx="9327">0.011889999999993961</cx:pt>
          <cx:pt idx="9328">0.0054800000000057025</cx:pt>
          <cx:pt idx="9329">0.0084700000000168529</cx:pt>
          <cx:pt idx="9330">0.011110000000002174</cx:pt>
          <cx:pt idx="9331">0.0067099999999982174</cx:pt>
          <cx:pt idx="9332">0.01051999999998543</cx:pt>
          <cx:pt idx="9333">0.0085200000000043019</cx:pt>
          <cx:pt idx="9334">0.0060200000000065756</cx:pt>
          <cx:pt idx="9335">0.010639999999995098</cx:pt>
          <cx:pt idx="9336">0.0073299999999960619</cx:pt>
          <cx:pt idx="9337">0.01018999999999437</cx:pt>
          <cx:pt idx="9338">0.0063200000000165346</cx:pt>
          <cx:pt idx="9339">0.0078099999999778902</cx:pt>
          <cx:pt idx="9340">0.011920000000003483</cx:pt>
          <cx:pt idx="9341">0.0068899999999985084</cx:pt>
          <cx:pt idx="9342">0.0076000000000249202</cx:pt>
          <cx:pt idx="9343">0.011379999999974189</cx:pt>
          <cx:pt idx="9344">0.0058100000000251839</cx:pt>
          <cx:pt idx="9345">0.0099599999999782085</cx:pt>
          <cx:pt idx="9346">0.0081900000000132422</cx:pt>
          <cx:pt idx="9347">0.0065899999999885495</cx:pt>
          <cx:pt idx="9348">0.012510000000020227</cx:pt>
          <cx:pt idx="9349">0.0054299999999898318</cx:pt>
          <cx:pt idx="9350">0.0092999999999960892</cx:pt>
          <cx:pt idx="9351">0.0086699999999950705</cx:pt>
          <cx:pt idx="9352">0.0081900000000132422</cx:pt>
          <cx:pt idx="9353">0.0081399999999973716</cx:pt>
          <cx:pt idx="9354">0.011650000000003047</cx:pt>
          <cx:pt idx="9355">0.003489999999999327</cx:pt>
          <cx:pt idx="9356">0.015680000000003247</cx:pt>
          <cx:pt idx="9357">0.0029199999999889314</cx:pt>
          <cx:pt idx="9358">0.012280000000004065</cx:pt>
          <cx:pt idx="9359">0.0097399999999936426</cx:pt>
          <cx:pt idx="9360">0.0077200000000061664</cx:pt>
          <cx:pt idx="9361">0.010220000000003893</cx:pt>
          <cx:pt idx="9362">0.010049999999978354</cx:pt>
          <cx:pt idx="9363">0.0057200000000250384</cx:pt>
          <cx:pt idx="9364">0.010930000000001883</cx:pt>
          <cx:pt idx="9365">0.007689999999996644</cx:pt>
          <cx:pt idx="9366">0.0084099999999978081</cx:pt>
          <cx:pt idx="9367">0.010130000000003747</cx:pt>
          <cx:pt idx="9368">0.0056899999999870943</cx:pt>
          <cx:pt idx="9369">0.0079300000000159798</cx:pt>
          <cx:pt idx="9370">0.012399999999985312</cx:pt>
          <cx:pt idx="9371">0.0051799999999957436</cx:pt>
          <cx:pt idx="9372">0.010430000000013706</cx:pt>
          <cx:pt idx="9373">0.0088899999999796364</cx:pt>
          <cx:pt idx="9374">0.0074500000000057298</cx:pt>
          <cx:pt idx="9375">0.011290000000002465</cx:pt>
          <cx:pt idx="9376">0.0072100000000148157</cx:pt>
          <cx:pt idx="9377">0.013239999999996144</cx:pt>
          <cx:pt idx="9378">0.0063399999999944612</cx:pt>
          <cx:pt idx="9379">0.0074199999999962074</cx:pt>
          <cx:pt idx="9380">0.011750000000006366</cx:pt>
          <cx:pt idx="9381">0.0061699999999973443</cx:pt>
          <cx:pt idx="9382">0.0091199999999957981</cx:pt>
          <cx:pt idx="9383">0.011590000000012424</cx:pt>
          <cx:pt idx="9384">0.004199999999997317</cx:pt>
          <cx:pt idx="9385">0</cx:pt>
          <cx:pt idx="9386">0</cx:pt>
          <cx:pt idx="9387">0</cx:pt>
          <cx:pt idx="9388">0.0036999999999807187</cx:pt>
          <cx:pt idx="9389">0.0019900000000063756</cx:pt>
          <cx:pt idx="9390">0.012940000000014606</cx:pt>
          <cx:pt idx="9391">0.0089999999999861302</cx:pt>
          <cx:pt idx="9392">0.0070599999999956253</cx:pt>
          <cx:pt idx="9393">0.013290000000012014</cx:pt>
          <cx:pt idx="9394">0.0082299999999975171</cx:pt>
          <cx:pt idx="9395">0.0059899999999970532</cx:pt>
          <cx:pt idx="9396">0.014240000000000919</cx:pt>
          <cx:pt idx="9397">0.0062299999999879674</cx:pt>
          <cx:pt idx="9398">0.012640000000004648</cx:pt>
          <cx:pt idx="9399">0.007689999999996644</cx:pt>
          <cx:pt idx="9400">0.009060000000005175</cx:pt>
          <cx:pt idx="9401">0.010310000000004038</cx:pt>
          <cx:pt idx="9402">0.010369999999994661</cx:pt>
          <cx:pt idx="9403">0.0074199999999962074</cx:pt>
          <cx:pt idx="9404">0.012370000000004211</cx:pt>
          <cx:pt idx="9405">0.0077200000000061664</cx:pt>
          <cx:pt idx="9406">0.010760000000004766</cx:pt>
          <cx:pt idx="9407">0.0094699999999932061</cx:pt>
          <cx:pt idx="9408">0.012460000000004356</cx:pt>
          <cx:pt idx="9409">0.0065299999999979264</cx:pt>
          <cx:pt idx="9410">0.012779999999992242</cx:pt>
          <cx:pt idx="9411">0.0069200000000080308</cx:pt>
          <cx:pt idx="9412">0.011200000000002319</cx:pt>
          <cx:pt idx="9413">0.0092699999999865668</cx:pt>
          <cx:pt idx="9414">0.010520000000013852</cx:pt>
          <cx:pt idx="9415">0.014459999999985484</cx:pt>
          <cx:pt idx="9416">0.0042900000000258842</cx:pt>
          <cx:pt idx="9417">0.01682999999999879</cx:pt>
          <cx:pt idx="9418">0.0067399999999793181</cx:pt>
          <cx:pt idx="9419">0.010400000000004184</cx:pt>
          <cx:pt idx="9420">0.01251999999999498</cx:pt>
          <cx:pt idx="9421">0.009590000000002874</cx:pt>
          <cx:pt idx="9422">0.010549999999994952</cx:pt>
          <cx:pt idx="9423">0.010020000000025675</cx:pt>
          <cx:pt idx="9424">0.0094199999999773354</cx:pt>
          <cx:pt idx="9425">0.011260000000021364</cx:pt>
          <cx:pt idx="9426">0.010909999999995534</cx:pt>
          <cx:pt idx="9427">0.006199999999978445</cx:pt>
          <cx:pt idx="9428">0.018000000000000682</cx:pt>
          <cx:pt idx="9429">0.002500000000026148</cx:pt>
          <cx:pt idx="9430">0.016009999999994307</cx:pt>
          <cx:pt idx="9431">0.0098600000000033106</cx:pt>
          <cx:pt idx="9432">0.0089699999999766078</cx:pt>
          <cx:pt idx="9433">0.01219000000000392</cx:pt>
          <cx:pt idx="9434">0.011120000000005348</cx:pt>
          <cx:pt idx="9435">0.0077400000000125146</cx:pt>
          <cx:pt idx="9436">0.016040000000003829</cx:pt>
          <cx:pt idx="9437">0.0066999999999950433</cx:pt>
          <cx:pt idx="9438">0.012820000000004939</cx:pt>
          <cx:pt idx="9439">0.0087299999999856936</cx:pt>
          <cx:pt idx="9440">0.011979999999994106</cx:pt>
          <cx:pt idx="9441">0.013530000000002929</cx:pt>
          <cx:pt idx="9442">0.009180000000014843</cx:pt>
          <cx:pt idx="9443">0.0087599999999952161</cx:pt>
          <cx:pt idx="9444">0.013949999999994134</cx:pt>
          <cx:pt idx="9445">0.007389999999986685</cx:pt>
          <cx:pt idx="9446">0.011920000000003483</cx:pt>
          <cx:pt idx="9447">0.011770000000012715</cx:pt>
          <cx:pt idx="9448">0.01132999999998674</cx:pt>
          <cx:pt idx="9449">0.0089100000000144064</cx:pt>
          <cx:pt idx="9450">0.011529999999993379</cx:pt>
          <cx:pt idx="9451">0.010459999999994807</cx:pt>
          <cx:pt idx="9452">0.0090000000000145519</cx:pt>
          <cx:pt idx="9453">0.01251999999999498</cx:pt>
          <cx:pt idx="9454">0.0087000000000045929</cx:pt>
          <cx:pt idx="9455">0.013409999999993261</cx:pt>
          <cx:pt idx="9456">0.0052200000000084401</cx:pt>
          <cx:pt idx="9457">0.015999999999991132</cx:pt>
          <cx:pt idx="9458">0.0069200000000080308</cx:pt>
          <cx:pt idx="9459">0.0099799999999845568</cx:pt>
          <cx:pt idx="9460">0.012249999999994543</cx:pt>
          <cx:pt idx="9461">0.0073000000000149612</cx:pt>
          <cx:pt idx="9462">0.011419999999986885</cx:pt>
          <cx:pt idx="9463">0.011740000000003192</cx:pt>
          <cx:pt idx="9464">0.0080400000000224736</cx:pt>
          <cx:pt idx="9465">0.012699999999995271</cx:pt>
          <cx:pt idx="9466">0.0083199999999976626</cx:pt>
          <cx:pt idx="9467">0.011979999999994106</cx:pt>
          <cx:pt idx="9468">0.015700000000009595</cx:pt>
          <cx:pt idx="9469">0.0051599999999893953</cx:pt>
          <cx:pt idx="9470">0.016809999999992442</cx:pt>
          <cx:pt idx="9471">0.011140000000011696</cx:pt>
          <cx:pt idx="9472">0.0067400000000077398</cx:pt>
          <cx:pt idx="9473">0.013319999999993115</cx:pt>
          <cx:pt idx="9474">0.010580000000004475</cx:pt>
          <cx:pt idx="9475">0.0093899999999962347</cx:pt>
          <cx:pt idx="9476">0.014569999999991978</cx:pt>
          <cx:pt idx="9477">0.0065299999999979264</cx:pt>
          <cx:pt idx="9478">0.011110000000002174</cx:pt>
          <cx:pt idx="9479">0.0094799999999963802</cx:pt>
          <cx:pt idx="9480">0.0095699999999965257</cx:pt>
          <cx:pt idx="9481">0.012810000000001764</cx:pt>
          <cx:pt idx="9482">0.0096599999999966712</cx:pt>
          <cx:pt idx="9483">0.009360000000015134</cx:pt>
          <cx:pt idx="9484">0.014629999999982601</cx:pt>
          <cx:pt idx="9485">0.0094200000000057571</cx:pt>
          <cx:pt idx="9486">0.011619999999993524</cx:pt>
          <cx:pt idx="9487">0.011230000000011842</cx:pt>
          <cx:pt idx="9488">0.011629999999996699</cx:pt>
          <cx:pt idx="9489">0.0091199999999957981</cx:pt>
          <cx:pt idx="9490">0.013080000000002201</cx:pt>
          <cx:pt idx="9491">0.0086699999999950705</cx:pt>
          <cx:pt idx="9492">0.011450000000024829</cx:pt>
          <cx:pt idx="9493">0.010429999999985284</cx:pt>
          <cx:pt idx="9494">0.0094400000000121054</cx:pt>
          <cx:pt idx="9495">0.01654999999999518</cx:pt>
          <cx:pt idx="9496">0.004379999999997608</cx:pt>
          <cx:pt idx="9497">0.016330000000010614</cx:pt>
          <cx:pt idx="9498">0.0096799999999745978</cx:pt>
          <cx:pt idx="9499">0.0099900000000161526</cx:pt>
          <cx:pt idx="9500">0.01170999999999367</cx:pt>
          <cx:pt idx="9501">0.011650000000003047</cx:pt>
          <cx:pt idx="9502">0.010340000000013561</cx:pt>
          <cx:pt idx="9503">0.01183999999997809</cx:pt>
          <cx:pt idx="9504">0.011140000000011696</cx:pt>
          <cx:pt idx="9505">0.010729999999995243</cx:pt>
          <cx:pt idx="9506">0.011979999999994106</cx:pt>
          <cx:pt idx="9507">0.0086100000000044474</cx:pt>
          <cx:pt idx="9508">0.014489999999995007</cx:pt>
          <cx:pt idx="9509">0.0058999999999969077</cx:pt>
          <cx:pt idx="9510">0.016000000000019554</cx:pt>
          <cx:pt idx="9511">0.0092999999999960892</cx:pt>
          <cx:pt idx="9512">0.010130000000003747</cx:pt>
          <cx:pt idx="9513">0.011979999999994106</cx:pt>
          <cx:pt idx="9514">0.012820000000004939</cx:pt>
          <cx:pt idx="9515">0.011089999999995825</cx:pt>
          <cx:pt idx="9516">0.013139999999992824</cx:pt>
          <cx:pt idx="9517">0.0089100000000144064</cx:pt>
          <cx:pt idx="9518">0.014269999999982019</cx:pt>
          <cx:pt idx="9519">0.010109999999997399</cx:pt>
          <cx:pt idx="9520">0.010280000000022937</cx:pt>
          <cx:pt idx="9521">0.012189999999975498</cx:pt>
          <cx:pt idx="9522">0.009540000000015425</cx:pt>
          <cx:pt idx="9523">0.0091699999999832471</cx:pt>
          <cx:pt idx="9524">0.017440000000021882</cx:pt>
          <cx:pt idx="9525">0.0058399999999778629</cx:pt>
          <cx:pt idx="9526">0.01290000000000191</cx:pt>
          <cx:pt idx="9527">0.011210000000005493</cx:pt>
          <cx:pt idx="9528">0.012040000000013151</cx:pt>
          <cx:pt idx="9529">0.013289999999983593</cx:pt>
          <cx:pt idx="9530">0.011330000000015161</cx:pt>
          <cx:pt idx="9531">0.0071800000000052933</cx:pt>
          <cx:pt idx="9532">0.015199999999992997</cx:pt>
          <cx:pt idx="9533">0.0089099999999859847</cx:pt>
          <cx:pt idx="9534">0.009360000000015134</cx:pt>
          <cx:pt idx="9535">0.017669999999981201</cx:pt>
          <cx:pt idx="9536">0.0029200000000173532</cx:pt>
          <cx:pt idx="9537">0.017609999999990578</cx:pt>
          <cx:pt idx="9538">0.0079900000000066029</cx:pt>
          <cx:pt idx="9539">0.010580000000004475</cx:pt>
          <cx:pt idx="9540">0.016509999999982483</cx:pt>
          <cx:pt idx="9541">0.0091500000000053205</cx:pt>
          <cx:pt idx="9542">0.012990000000002055</cx:pt>
          <cx:pt idx="9543">0.011570000000006075</cx:pt>
          <cx:pt idx="9544">0.01525999999998362</cx:pt>
          <cx:pt idx="9545">0.0093200000000024374</cx:pt>
          <cx:pt idx="9546">0.014580000000023574</cx:pt>
          <cx:pt idx="9547">0.0094499999999868578</cx:pt>
          <cx:pt idx="9548">0.016590000000007876</cx:pt>
          <cx:pt idx="9549">0.0081099999999878492</cx:pt>
          <cx:pt idx="9550">0.015530000000012478</cx:pt>
          <cx:pt idx="9551">0.011259999999992942</cx:pt>
          <cx:pt idx="9552">0.013920000000013033</cx:pt>
          <cx:pt idx="9553">0.011299999999977217</cx:pt>
          <cx:pt idx="9554">0.013170000000002346</cx:pt>
          <cx:pt idx="9555">0.010310000000004038</cx:pt>
          <cx:pt idx="9556">0.01442000000000121</cx:pt>
          <cx:pt idx="9557">0.011539999999996553</cx:pt>
          <cx:pt idx="9558">0.014389999999991687</cx:pt>
          <cx:pt idx="9559">0.010730000000023665</cx:pt>
          <cx:pt idx="9560">0.011769999999984293</cx:pt>
          <cx:pt idx="9561">0.013530000000002929</cx:pt>
          <cx:pt idx="9562">0.012820000000004939</cx:pt>
          <cx:pt idx="9563">0.0096800000000030195</cx:pt>
          <cx:pt idx="9564">0.017949999999984811</cx:pt>
          <cx:pt idx="9565">0.0058099999999967622</cx:pt>
          <cx:pt idx="9566">0.014540000000010878</cx:pt>
          <cx:pt idx="9567">0.0093899999999962347</cx:pt>
          <cx:pt idx="9568">0.014120000000019672</cx:pt>
          <cx:pt idx="9569">0.009869999999978063</cx:pt>
          <cx:pt idx="9570">0.013830000000012888</cx:pt>
          <cx:pt idx="9571">0.0095299999999838292</cx:pt>
          <cx:pt idx="9572">0.011540000000024975</cx:pt>
          <cx:pt idx="9573">0.010989999999992506</cx:pt>
          <cx:pt idx="9574">0.011869999999987613</cx:pt>
          <cx:pt idx="9575">0.016739999999998645</cx:pt>
          <cx:pt idx="9576">0.0057299999999997908</cx:pt>
          <cx:pt idx="9577">0.018680000000017571</cx:pt>
          <cx:pt idx="9578">0.0078099999999778902</cx:pt>
          <cx:pt idx="9579">0.01219000000000392</cx:pt>
          <cx:pt idx="9580">0.014660000000020545</cx:pt>
          <cx:pt idx="9581">0.01099999999999568</cx:pt>
          <cx:pt idx="9582">0.012489999999985457</cx:pt>
          <cx:pt idx="9583">0.010819999999995389</cx:pt>
          <cx:pt idx="9584">0.013730000000009568</cx:pt>
          <cx:pt idx="9585">0.0084099999999978081</cx:pt>
          <cx:pt idx="9586">0.015530000000012478</cx:pt>
          <cx:pt idx="9587">0.0062499999999943157</cx:pt>
          <cx:pt idx="9588">0.016369999999994889</cx:pt>
          <cx:pt idx="9589">0.005690000000015516</cx:pt>
          <cx:pt idx="9590">0.016689999999982774</cx:pt>
          <cx:pt idx="9591">0.010639999999995098</cx:pt>
          <cx:pt idx="9592">0.013440000000002783</cx:pt>
          <cx:pt idx="9593">0.010279999999994516</cx:pt>
          <cx:pt idx="9594">0.017760000000009768</cx:pt>
          <cx:pt idx="9595">0.0086400000000139698</cx:pt>
          <cx:pt idx="9596">0.017799999999994043</cx:pt>
          <cx:pt idx="9597">0.010249999999984993</cx:pt>
          <cx:pt idx="9598">0.013290000000012014</cx:pt>
          <cx:pt idx="9599">0.012959999999992533</cx:pt>
          <cx:pt idx="9600">0.011899999999997135</cx:pt>
          <cx:pt idx="9601">0.014600000000001501</cx:pt>
          <cx:pt idx="9602">0.013080000000002201</cx:pt>
          <cx:pt idx="9603">0.0097499999999968168</cx:pt>
          <cx:pt idx="9604">0.0160900000000197</cx:pt>
          <cx:pt idx="9605">0.0090299999999956526</cx:pt>
          <cx:pt idx="9606">0.01596999999998161</cx:pt>
          <cx:pt idx="9607">0.014070000000003802</cx:pt>
          <cx:pt idx="9608">0.013049999999992679</cx:pt>
          <cx:pt idx="9609">0.011060000000014725</cx:pt>
          <cx:pt idx="9610">0.014659999999992124</cx:pt>
          <cx:pt idx="9611">0.0097800000000063392</cx:pt>
          <cx:pt idx="9612">0.018000000000000682</cx:pt>
          <cx:pt idx="9613">0.01018999999999437</cx:pt>
          <cx:pt idx="9614">0.012640000000004648</cx:pt>
          <cx:pt idx="9615">0.016390000000001237</cx:pt>
          <cx:pt idx="9616">0.010819999999995389</cx:pt>
          <cx:pt idx="9617">0.015230000000002519</cx:pt>
          <cx:pt idx="9618">0.0091199999999957981</cx:pt>
          <cx:pt idx="9619">0.01219000000000392</cx:pt>
          <cx:pt idx="9620">0.015369999999990114</cx:pt>
          <cx:pt idx="9621">0.012430000000023256</cx:pt>
          <cx:pt idx="9622">0.011059999999986303</cx:pt>
          <cx:pt idx="9623">0.014330000000001064</cx:pt>
          <cx:pt idx="9624">0.012159999999994398</cx:pt>
          <cx:pt idx="9625">0.010760000000004766</cx:pt>
          <cx:pt idx="9626">0.013620000000003074</cx:pt>
          <cx:pt idx="9627">0.0089399999999955071</cx:pt>
          <cx:pt idx="9628">0.01796999999999116</cx:pt>
          <cx:pt idx="9629">0.006170000000025766</cx:pt>
          <cx:pt idx="9630">0.018000000000000682</cx:pt>
          <cx:pt idx="9631">0.0098099999999874399</cx:pt>
          <cx:pt idx="9632">0.01338000000001216</cx:pt>
          <cx:pt idx="9633">0.011019999999973606</cx:pt>
          <cx:pt idx="9634">0.017170000000021446</cx:pt>
          <cx:pt idx="9635">0.0070599999999956253</cx:pt>
          <cx:pt idx="9636">0.020150000000001</cx:pt>
          <cx:pt idx="9637">0.0076599999999871216</cx:pt>
          <cx:pt idx="9638">0.015110000000021273</cx:pt>
          <cx:pt idx="9639">0.013139999999992824</cx:pt>
          <cx:pt idx="9640">0.0097199999999872944</cx:pt>
          <cx:pt idx="9641">0.018180000000000973</cx:pt>
          <cx:pt idx="9642">0.0097100000000125419</cx:pt>
          <cx:pt idx="9643">0.0099600000000066302</cx:pt>
          <cx:pt idx="9644">0.01563999999999055</cx:pt>
          <cx:pt idx="9645">0.0087900000000047385</cx:pt>
          <cx:pt idx="9646">0.015559999999993579</cx:pt>
          <cx:pt idx="9647">0.013679999999993697</cx:pt>
          <cx:pt idx="9648">0.011500000000012278</cx:pt>
          <cx:pt idx="9649">0.013589999999993552</cx:pt>
          <cx:pt idx="9650">0.013409999999993261</cx:pt>
          <cx:pt idx="9651">0.012339999999994689</cx:pt>
          <cx:pt idx="9652">0.016840000000001965</cx:pt>
          <cx:pt idx="9653">0.012069999999994252</cx:pt>
          <cx:pt idx="9654">0.012310000000013588</cx:pt>
          <cx:pt idx="9655">0.016269999999991569</cx:pt>
          <cx:pt idx="9656">0.011770000000012715</cx:pt>
          <cx:pt idx="9657">0.018419999999991887</cx:pt>
          <cx:pt idx="9658">0.010610000000013997</cx:pt>
          <cx:pt idx="9659">0.012429999999994834</cx:pt>
          <cx:pt idx="9660">0.01731000000000904</cx:pt>
          <cx:pt idx="9661">0.012849999999986039</cx:pt>
          <cx:pt idx="9662">0.012810000000001764</cx:pt>
          <cx:pt idx="9663">0.014009999999984757</cx:pt>
          <cx:pt idx="9664">0.013770000000022264</cx:pt>
          <cx:pt idx="9665">0.010400000000004184</cx:pt>
          <cx:pt idx="9666">0.016149999999981901</cx:pt>
          <cx:pt idx="9667">0.0084099999999978081</cx:pt>
          <cx:pt idx="9668">0.020080000000007203</cx:pt>
          <cx:pt idx="9669">0.0044200000000103046</cx:pt>
          <cx:pt idx="9670">0.019959999999997535</cx:pt>
          <cx:pt idx="9671">0.0081399999999973716</cx:pt>
          <cx:pt idx="9672">0.012370000000004211</cx:pt>
          <cx:pt idx="9673">0.014150000000000773</cx:pt>
          <cx:pt idx="9674">0.015919999999994161</cx:pt>
          <cx:pt idx="9675">0.010429999999985284</cx:pt>
          <cx:pt idx="9676">0.014780000000001792</cx:pt>
          <cx:pt idx="9677">0.011740000000003192</cx:pt>
          <cx:pt idx="9678">0.011179999999995971</cx:pt>
          <cx:pt idx="9679">0.017490000000009331</cx:pt>
          <cx:pt idx="9680">0.010079999999987876</cx:pt>
          <cx:pt idx="9681">0.012450000000001182</cx:pt>
          <cx:pt idx="9682">0.012610000000023547</cx:pt>
          <cx:pt idx="9683">0.013529999999974507</cx:pt>
          <cx:pt idx="9684">0.011200000000002319</cx:pt>
          <cx:pt idx="9685">0.016130000000003974</cx:pt>
          <cx:pt idx="9686">0.0098299999999937882</cx:pt>
          <cx:pt idx="9687">0.018390000000010787</cx:pt>
          <cx:pt idx="9688">0.0052200000000084401</cx:pt>
          <cx:pt idx="9689">0.019700000000000273</cx:pt>
          <cx:pt idx="9690">0.010130000000003747</cx:pt>
          <cx:pt idx="9691">0.014039999999994279</cx:pt>
          <cx:pt idx="9692">0.010310000000004038</cx:pt>
          <cx:pt idx="9693">0.016859999999979891</cx:pt>
          <cx:pt idx="9694">0.007339999999999236</cx:pt>
          <cx:pt idx="9695">0.017580000000009477</cx:pt>
          <cx:pt idx="9696">0.008579999999994925</cx:pt>
          <cx:pt idx="9697">0.014399999999994861</cx:pt>
          <cx:pt idx="9698">0.0092700000000149885</cx:pt>
          <cx:pt idx="9699">0.011230000000011842</cx:pt>
          <cx:pt idx="9700">0.018389999999982365</cx:pt>
          <cx:pt idx="9701">0.0099500000000034561</cx:pt>
          <cx:pt idx="9702">0.01300000000000523</cx:pt>
          <cx:pt idx="9703">0.018090000000000828</cx:pt>
          <cx:pt idx="9704">0.0099199999999939337</cx:pt>
          <cx:pt idx="9705">0.016089999999991278</cx:pt>
          <cx:pt idx="9706">0.017290000000002692</cx:pt>
          <cx:pt idx="9707">0.010279999999994516</cx:pt>
          <cx:pt idx="9708">0.0145700000000204</cx:pt>
          <cx:pt idx="9709">0.016660000000001673</cx:pt>
          <cx:pt idx="9710">0.011059999999986303</cx:pt>
          <cx:pt idx="9711">0.015109999999992851</cx:pt>
          <cx:pt idx="9712">0.013530000000002929</cx:pt>
          <cx:pt idx="9713">0.013650000000012597</cx:pt>
          <cx:pt idx="9714">0.01421999999999457</cx:pt>
          <cx:pt idx="9715">0.013020000000011578</cx:pt>
          <cx:pt idx="9716">0.016300000000001091</cx:pt>
          <cx:pt idx="9717">0.013649999999984175</cx:pt>
          <cx:pt idx="9718">0.013020000000011578</cx:pt>
          <cx:pt idx="9719">0.015590000000003101</cx:pt>
          <cx:pt idx="9720">0.014039999999994279</cx:pt>
          <cx:pt idx="9721">0.0098899999999844113</cx:pt>
          <cx:pt idx="9722">0.017680000000012797</cx:pt>
          <cx:pt idx="9723">0.0099799999999845568</cx:pt>
          <cx:pt idx="9724">0.013590000000021973</cx:pt>
          <cx:pt idx="9725">0.013649999999984175</cx:pt>
          <cx:pt idx="9726">0.010070000000013124</cx:pt>
          <cx:pt idx="9727">0.016269999999991569</cx:pt>
          <cx:pt idx="9728">0.0072199999999895681</cx:pt>
          <cx:pt idx="9729">0.015670000000000073</cx:pt>
          <cx:pt idx="9730">0.012070000000022674</cx:pt>
          <cx:pt idx="9731">0.01254999999997608</cx:pt>
          <cx:pt idx="9732">0.0097400000000220643</cx:pt>
          <cx:pt idx="9733">0.019229999999993197</cx:pt>
          <cx:pt idx="9734">0.004680000000007567</cx:pt>
          <cx:pt idx="9735">0.020079999999978781</cx:pt>
          <cx:pt idx="9736">0.006350000000026057</cx:pt>
          <cx:pt idx="9737">0.015799999999984493</cx:pt>
          <cx:pt idx="9738">0.011889999999993961</cx:pt>
          <cx:pt idx="9739">0.011770000000012715</cx:pt>
          <cx:pt idx="9740">0.014600000000001501</cx:pt>
          <cx:pt idx="9741">0.011799999999993815</cx:pt>
          <cx:pt idx="9742">0.0095399999999870033</cx:pt>
          <cx:pt idx="9743">0.017170000000021446</cx:pt>
          <cx:pt idx="9744">0.0076299999999775991</cx:pt>
          <cx:pt idx="9745">0.015340000000009013</cx:pt>
          <cx:pt idx="9746">0.011210000000005493</cx:pt>
          <cx:pt idx="9747">0.015289999999993142</cx:pt>
          <cx:pt idx="9748">0.0073000000000149612</cx:pt>
          <cx:pt idx="9749">0.015050000000002228</cx:pt>
          <cx:pt idx="9750">0.011679999999984148</cx:pt>
          <cx:pt idx="9751">0.012640000000004648</cx:pt>
          <cx:pt idx="9752">0.010729999999995243</cx:pt>
          <cx:pt idx="9753">0.0095300000000122509</cx:pt>
          <cx:pt idx="9754">0.014790000000004966</cx:pt>
          <cx:pt idx="9755">0.0087899999999763168</cx:pt>
          <cx:pt idx="9756">0.017580000000009477</cx:pt>
          <cx:pt idx="9757">0.0067400000000077398</cx:pt>
          <cx:pt idx="9758">0.012779999999992242</cx:pt>
          <cx:pt idx="9759">0.01421999999999457</cx:pt>
          <cx:pt idx="9760">0.011650000000003047</cx:pt>
          <cx:pt idx="9761">0.01138000000000261</cx:pt>
          <cx:pt idx="9762">0.016160000000013497</cx:pt>
          <cx:pt idx="9763">0.0091199999999957981</cx:pt>
          <cx:pt idx="9764">0.012509999999991805</cx:pt>
          <cx:pt idx="9765">0.015379999999993288</cx:pt>
          <cx:pt idx="9766">0.0087300000000141154</cx:pt>
          <cx:pt idx="9767">0.01622000000000412</cx:pt>
          <cx:pt idx="9768">0.0092099999999959437</cx:pt>
          <cx:pt idx="9769">0.0151299999999992</cx:pt>
          <cx:pt idx="9770">0.010050000000006776</cx:pt>
          <cx:pt idx="9771">0.013469999999983884</cx:pt>
          <cx:pt idx="9772">0.01018999999999437</cx:pt>
          <cx:pt idx="9773">0.015110000000021273</cx:pt>
          <cx:pt idx="9774">0.0064699999999788815</cx:pt>
          <cx:pt idx="9775">0.018590000000017426</cx:pt>
          <cx:pt idx="9776">0.0071899999999800457</cx:pt>
          <cx:pt idx="9777">0.011800000000022237</cx:pt>
          <cx:pt idx="9778">0.014389999999991687</cx:pt>
          <cx:pt idx="9779">0.01099999999999568</cx:pt>
          <cx:pt idx="9780">0.011920000000003483</cx:pt>
          <cx:pt idx="9781">0.012730000000004793</cx:pt>
          <cx:pt idx="9782">0.010819999999995389</cx:pt>
          <cx:pt idx="9783">0.011050000000011551</cx:pt>
          <cx:pt idx="9784">0.014629999999982601</cx:pt>
          <cx:pt idx="9785">0.0095699999999965257</cx:pt>
          <cx:pt idx="9786">0.016960000000011632</cx:pt>
          <cx:pt idx="9787">0.0037499999999965894</cx:pt>
          <cx:pt idx="9788">0.015019999999992706</cx:pt>
          <cx:pt idx="9789">0.011060000000014725</cx:pt>
          <cx:pt idx="9790">0.0088199999999858392</cx:pt>
          <cx:pt idx="9791">0.012730000000004793</cx:pt>
          <cx:pt idx="9792">0.012130000000013297</cx:pt>
          <cx:pt idx="9793">0.0094699999999932061</cx:pt>
          <cx:pt idx="9794">0.014880000000005111</cx:pt>
          <cx:pt idx="9795">0.010579999999976053</cx:pt>
          <cx:pt idx="9796">0.012960000000020955</cx:pt>
          <cx:pt idx="9797">0.010969999999986157</cx:pt>
          <cx:pt idx="9798">0.011770000000012715</cx:pt>
          <cx:pt idx="9799">0.015760000000000218</cx:pt>
          <cx:pt idx="9800">0.011869999999987613</cx:pt>
          <cx:pt idx="9801">0.011799999999993815</cx:pt>
          <cx:pt idx="9802">0.014780000000001792</cx:pt>
          <cx:pt idx="9803">0.0082000000000164164</cx:pt>
          <cx:pt idx="9804">0.014240000000000919</cx:pt>
          <cx:pt idx="9805">0.012339999999994689</cx:pt>
          <cx:pt idx="9806">0.011259999999992942</cx:pt>
          <cx:pt idx="9807">0.0087699999999983902</cx:pt>
          <cx:pt idx="9808">0.014480000000020254</cx:pt>
          <cx:pt idx="9809">0.010279999999994516</cx:pt>
          <cx:pt idx="9810">0.014039999999994279</cx:pt>
          <cx:pt idx="9811">0.014150000000000773</cx:pt>
          <cx:pt idx="9812">0.010549999999994952</cx:pt>
          <cx:pt idx="9813">0.016400000000004411</cx:pt>
          <cx:pt idx="9814">0.0078000000000031378</cx:pt>
          <cx:pt idx="9815">0.019909999999981665</cx:pt>
          <cx:pt idx="9816">0.0091500000000053205</cx:pt>
          <cx:pt idx="9817">0.012910000000005084</cx:pt>
          <cx:pt idx="9818">0.016240000000010468</cx:pt>
          <cx:pt idx="9819">0.010729999999995243</cx:pt>
          <cx:pt idx="9820">0.012249999999994543</cx:pt>
          <cx:pt idx="9821">0.015729999999990696</cx:pt>
          <cx:pt idx="9822">0.012610000000023547</cx:pt>
          <cx:pt idx="9823">0.013769999999993843</cx:pt>
          <cx:pt idx="9824">0.015670000000000073</cx:pt>
          <cx:pt idx="9825">0.012460000000004356</cx:pt>
          <cx:pt idx="9826">0.018919999999980064</cx:pt>
          <cx:pt idx="9827">0.0075400000000058753</cx:pt>
          <cx:pt idx="9828">0.021639999999990778</cx:pt>
          <cx:pt idx="9829">0.0084100000000262298</cx:pt>
          <cx:pt idx="9830">0.015399999999999636</cx:pt>
          <cx:pt idx="9831">0.014159999999975525</cx:pt>
          <cx:pt idx="9832">0.017340000000018563</cx:pt>
          <cx:pt idx="9833">0.010879999999986012</cx:pt>
          <cx:pt idx="9834">0.019400000000018736</cx:pt>
          <cx:pt idx="9835">0.010399999999975762</cx:pt>
          <cx:pt idx="9836">0.012880000000023983</cx:pt>
          <cx:pt idx="9837">0.013619999999974652</cx:pt>
          <cx:pt idx="9838">0.014660000000020545</cx:pt>
          <cx:pt idx="9839">0.015950000000003683</cx:pt>
          <cx:pt idx="9840">0.012839999999982865</cx:pt>
          <cx:pt idx="9841">0.012730000000004793</cx:pt>
          <cx:pt idx="9842">0.01644999999999186</cx:pt>
          <cx:pt idx="9843">0.011710000000022092</cx:pt>
          <cx:pt idx="9844">0.013799999999974943</cx:pt>
          <cx:pt idx="9845">0.016750000000001819</cx:pt>
          <cx:pt idx="9846">0.010780000000011114</cx:pt>
          <cx:pt idx="9847">0.011840000000006512</cx:pt>
          <cx:pt idx="9848">0.017699999999990723</cx:pt>
          <cx:pt idx="9849">0.0096800000000030195</cx:pt>
          <cx:pt idx="9850">0.015260000000012042</cx:pt>
          <cx:pt idx="9851">0.013149999999995998</cx:pt>
          <cx:pt idx="9852">0.009770000000003165</cx:pt>
          <cx:pt idx="9853">0.017910000000000537</cx:pt>
          <cx:pt idx="9854">0.01132999999998674</cx:pt>
          <cx:pt idx="9855">0.019039999999989732</cx:pt>
          <cx:pt idx="9856">0.0086700000000234922</cx:pt>
          <cx:pt idx="9857">0.012819999999976517</cx:pt>
          <cx:pt idx="9858">0.015850000000000364</cx:pt>
          <cx:pt idx="9859">0.011690000000015743</cx:pt>
          <cx:pt idx="9860">0.0095299999999838292</cx:pt>
          <cx:pt idx="9861">0.017440000000021882</cx:pt>
          <cx:pt idx="9862">0.0095599999999933516</cx:pt>
          <cx:pt idx="9863">0.011979999999994106</cx:pt>
          <cx:pt idx="9864">0.012400000000013733</cx:pt>
          <cx:pt idx="9865">0.011919999999975062</cx:pt>
          <cx:pt idx="9866">0.016070000000013351</cx:pt>
          <cx:pt idx="9867">0.0070299999999861029</cx:pt>
          <cx:pt idx="9868">0.0160900000000197</cx:pt>
          <cx:pt idx="9869">0.012219999999985021</cx:pt>
          <cx:pt idx="9870">0.012940000000014606</cx:pt>
          <cx:pt idx="9871">0.012270000000000891</cx:pt>
          <cx:pt idx="9872">0.016750000000001819</cx:pt>
          <cx:pt idx="9873">0.007569999999986976</cx:pt>
          <cx:pt idx="9874">0.017799999999994043</cx:pt>
          <cx:pt idx="9875">0.0094700000000216278</cx:pt>
          <cx:pt idx="9876">0.013799999999974943</cx:pt>
          <cx:pt idx="9877">0.014540000000010878</cx:pt>
          <cx:pt idx="9878">0.011510000000015452</cx:pt>
          <cx:pt idx="9879">0.013470000000012305</cx:pt>
          <cx:pt idx="9880">0.011859999999956017</cx:pt>
          <cx:pt idx="9881">0.012370000000032633</cx:pt>
          <cx:pt idx="9882">0.014419999999972788</cx:pt>
          <cx:pt idx="9883">0.012460000000032778</cx:pt>
          <cx:pt idx="9884">0.010310000000004038</cx:pt>
          <cx:pt idx="9885">0.015919999999994161</cx:pt>
          <cx:pt idx="9886">0.009770000000003165</cx:pt>
          <cx:pt idx="9887">0.013530000000002929</cx:pt>
          <cx:pt idx="9888">0.016509999999982483</cx:pt>
          <cx:pt idx="9889">0.011390000000005784</cx:pt>
          <cx:pt idx="9890">0.014569999999991978</cx:pt>
          <cx:pt idx="9891">0.012220000000013442</cx:pt>
          <cx:pt idx="9892">0.013409999999964839</cx:pt>
          <cx:pt idx="9893">0.014250000000004093</cx:pt>
          <cx:pt idx="9894">0.010840000000030159</cx:pt>
          <cx:pt idx="9895">0.016159999999956653</cx:pt>
          <cx:pt idx="9896">0.0093500000000403816</cx:pt>
          <cx:pt idx="9897">0.012429999999994834</cx:pt>
          <cx:pt idx="9898">0.01558999999997468</cx:pt>
          <cx:pt idx="9899">0.012220000000013442</cx:pt>
          <cx:pt idx="9900">0.0083700000000135333</cx:pt>
          <cx:pt idx="9901">0.017290000000002692</cx:pt>
          <cx:pt idx="9902">0.0079499999999939064</cx:pt>
          <cx:pt idx="9903">0.016009999999994307</cx:pt>
          <cx:pt idx="9904">0.011349999999993088</cx:pt>
          <cx:pt idx="9905">0.015140000000030795</cx:pt>
          <cx:pt idx="9906">0.012609999999995125</cx:pt>
          <cx:pt idx="9907">0.012369999999975789</cx:pt>
          <cx:pt idx="9908">0.01186000000001286</cx:pt>
          <cx:pt idx="9909">0.017339999999990141</cx:pt>
          <cx:pt idx="9910">0.010310000000004038</cx:pt>
          <cx:pt idx="9911">0.013770000000022264</cx:pt>
          <cx:pt idx="9912">0.017499999999984084</cx:pt>
          <cx:pt idx="9913">0.006609999999966476</cx:pt>
          <cx:pt idx="9914">0.018990000000030705</cx:pt>
          <cx:pt idx="9915">0.006609999999966476</cx:pt>
          <cx:pt idx="9916">0.013440000000002783</cx:pt>
          <cx:pt idx="9917">0.014280000000042037</cx:pt>
          <cx:pt idx="9918">0.010819999999966967</cx:pt>
          <cx:pt idx="9919">0.014360000000010587</cx:pt>
          <cx:pt idx="9920">0.012580000000014024</cx:pt>
          <cx:pt idx="9921">0.014070000000003802</cx:pt>
          <cx:pt idx="9922">0.011889999999993961</cx:pt>
          <cx:pt idx="9923">0.015910000000019409</cx:pt>
          <cx:pt idx="9924">0.010219999999947049</cx:pt>
          <cx:pt idx="9925">0.020360000000039236</cx:pt>
          <cx:pt idx="9926">0.0074500000000057298</cx:pt>
          <cx:pt idx="9927">0.017909999999972115</cx:pt>
          <cx:pt idx="9928">0.013530000000002929</cx:pt>
          <cx:pt idx="9929">0.010820000000023811</cx:pt>
          <cx:pt idx="9930">0.014209999999991396</cx:pt>
          <cx:pt idx="9931">0.016070000000013351</cx:pt>
          <cx:pt idx="9932">0.011649999999974625</cx:pt>
          <cx:pt idx="9933">0.016720000000020718</cx:pt>
          <cx:pt idx="9934">0.013890000000003511</cx:pt>
          <cx:pt idx="9935">0.013919999999984611</cx:pt>
          <cx:pt idx="9936">0.013019999999983156</cx:pt>
          <cx:pt idx="9937">0.014569999999991978</cx:pt>
          <cx:pt idx="9938">0.016040000000032251</cx:pt>
          <cx:pt idx="9939">0.015139999999973952</cx:pt>
          <cx:pt idx="9940">0.0093800000000214823</cx:pt>
          <cx:pt idx="9941">0.018570000000011078</cx:pt>
          <cx:pt idx="9942">0.0091499999999768988</cx:pt>
          <cx:pt idx="9943">0.017110000000002401</cx:pt>
          <cx:pt idx="9944">0.012990000000002055</cx:pt>
          <cx:pt idx="9945">0.01386000000002241</cx:pt>
          <cx:pt idx="9946">0.011739999999974771</cx:pt>
          <cx:pt idx="9947">0.012929999999983011</cx:pt>
          <cx:pt idx="9948">0.01079000000004271</cx:pt>
          <cx:pt idx="9949">0.017879999999991014</cx:pt>
          <cx:pt idx="9950">0.011239999999986594</cx:pt>
          <cx:pt idx="9951">0.012490000000013879</cx:pt>
          <cx:pt idx="9952">0.015080000000011751</cx:pt>
          <cx:pt idx="9953">0.013829999999984466</cx:pt>
          <cx:pt idx="9954">0.015999999999962711</cx:pt>
          <cx:pt idx="9955">0.0090900000000146974</cx:pt>
          <cx:pt idx="9956">0.012810000000001764</cx:pt>
          <cx:pt idx="9957">0.016810000000020864</cx:pt>
          <cx:pt idx="9958">0.011829999999974916</cx:pt>
          <cx:pt idx="9959">0.013770000000022264</cx:pt>
          <cx:pt idx="9960">0.013829999999984466</cx:pt>
          <cx:pt idx="9961">0.013140000000021246</cx:pt>
          <cx:pt idx="9962">0.011120000000005348</cx:pt>
          <cx:pt idx="9963">0.014899999999954616</cx:pt>
          <cx:pt idx="9964">0.0099800000000414002</cx:pt>
          <cx:pt idx="9965">0.020569999999963784</cx:pt>
          <cx:pt idx="9966">0.0063800000000355794</cx:pt>
          <cx:pt idx="9967">0.017940000000010059</cx:pt>
          <cx:pt idx="9968">0.010310000000004038</cx:pt>
          <cx:pt idx="9969">0.014149999999972351</cx:pt>
          <cx:pt idx="9970">0.011120000000005348</cx:pt>
          <cx:pt idx="9971">0.016959999999983211</cx:pt>
          <cx:pt idx="9972">0.0087900000000331602</cx:pt>
          <cx:pt idx="9973">0.021729999999990923</cx:pt>
          <cx:pt idx="9974">0.010279999999966094</cx:pt>
          <cx:pt idx="9975">0.014839999999992415</cx:pt>
          <cx:pt idx="9976">0.016030000000000655</cx:pt>
          <cx:pt idx="9977">0.014430000000004384</cx:pt>
          <cx:pt idx="9978">0.016720000000020718</cx:pt>
          <cx:pt idx="9979">0.013379999999983738</cx:pt>
          <cx:pt idx="9980">0.015080000000011751</cx:pt>
          <cx:pt idx="9981">0.019279999999980646</cx:pt>
          <cx:pt idx="9982">0.010850000000004911</cx:pt>
          <cx:pt idx="9983">0.017670000000009622</cx:pt>
          <cx:pt idx="9984">0.01505000000003065</cx:pt>
          <cx:pt idx="9985">0.012369999999975789</cx:pt>
          <cx:pt idx="9986">0.01492999999999256</cx:pt>
          <cx:pt idx="9987">0.01731000000000904</cx:pt>
          <cx:pt idx="9988">0.014790000000004966</cx:pt>
          <cx:pt idx="9989">0.0160900000000197</cx:pt>
          <cx:pt idx="9990">0.013919999999984611</cx:pt>
          <cx:pt idx="9991">0.01490000000001146</cx:pt>
          <cx:pt idx="9992">0.016300000000001091</cx:pt>
          <cx:pt idx="9993">0.011799999999993815</cx:pt>
          <cx:pt idx="9994">0.019020000000011805</cx:pt>
          <cx:pt idx="9995">0.0096800000000030195</cx:pt>
          <cx:pt idx="9996">0.01492999999999256</cx:pt>
          <cx:pt idx="9997">0.01774000000000342</cx:pt>
          <cx:pt idx="9998">0.011979999999994106</cx:pt>
          <cx:pt idx="9999">0.013679999999965275</cx:pt>
          <cx:pt idx="10000">0.014749999999992269</cx:pt>
          <cx:pt idx="10001">0.013940000000047803</cx:pt>
          <cx:pt idx="10002">0.011570000000006075</cx:pt>
          <cx:pt idx="10003">0.016839999999945121</cx:pt>
          <cx:pt idx="10004">0.011140000000011696</cx:pt>
          <cx:pt idx="10005">0.018720000000030268</cx:pt>
          <cx:pt idx="10006">0.0055399999999963256</cx:pt>
          <cx:pt idx="10007">0.016570000000001528</cx:pt>
          <cx:pt idx="10008">0.011449999999967986</cx:pt>
          <cx:pt idx="10009">0.012870000000020809</cx:pt>
          <cx:pt idx="10010">0.012130000000013297</cx:pt>
          <cx:pt idx="10011">0.015829999999994016</cx:pt>
          <cx:pt idx="10012">0.0072999999999865395</cx:pt>
          <cx:pt idx="10013">0.01827000000002954</cx:pt>
          <cx:pt idx="10014">0.010189999999965949</cx:pt>
          <cx:pt idx="10015">0.013890000000003511</cx:pt>
          <cx:pt idx="10016">0.010930000000030304</cx:pt>
          <cx:pt idx="10017">0.013799999999946522</cx:pt>
          <cx:pt idx="10018">0.016210000000000946</cx:pt>
          <cx:pt idx="10019">0.011840000000006512</cx:pt>
          <cx:pt idx="10020">0.01087000000001126</cx:pt>
          <cx:pt idx="10021">0.0170800000000213</cx:pt>
          <cx:pt idx="10022">0.0069699999999670581</cx:pt>
          <cx:pt idx="10023">0.015559999999993579</cx:pt>
          <cx:pt idx="10024">0.011740000000031614</cx:pt>
          <cx:pt idx="10025">0.011599999999987176</cx:pt>
          <cx:pt idx="10026">0.010460000000023228</cx:pt>
          <cx:pt idx="10027">0.013649999999984175</cx:pt>
          <cx:pt idx="10028">0.0099799999999845568</cx:pt>
          <cx:pt idx="10029">0.013980000000003656</cx:pt>
          <cx:pt idx="10030">0.01393999999999096</cx:pt>
          <cx:pt idx="10031">0.011720000000025266</cx:pt>
          <cx:pt idx="10032">0.016599999999982629</cx:pt>
          <cx:pt idx="10033">0.010400000000004184</cx:pt>
          <cx:pt idx="10034">0.01728000000002794</cx:pt>
          <cx:pt idx="10035">0.0101399999999785</cx:pt>
          <cx:pt idx="10036">0.014360000000010587</cx:pt>
          <cx:pt idx="10037">0.015559999999993579</cx:pt>
          <cx:pt idx="10038">0.012780000000020664</cx:pt>
          <cx:pt idx="10039">0.01454999999998563</cx:pt>
          <cx:pt idx="10040">0.011649999999974625</cx:pt>
          <cx:pt idx="10041">0.015170000000011896</cx:pt>
          <cx:pt idx="10042">0.011140000000011696</cx:pt>
          <cx:pt idx="10043">0.017560000000003129</cx:pt>
          <cx:pt idx="10044">0.010580000000004475</cx:pt>
          <cx:pt idx="10045">0.019970000000000709</cx:pt>
          <cx:pt idx="10046">0.0056299999999964712</cx:pt>
          <cx:pt idx="10047">0.019400000000018736</cx:pt>
          <cx:pt idx="10048">0.011949999999956162</cx:pt>
          <cx:pt idx="10049">0.015469999999993433</cx:pt>
          <cx:pt idx="10050">0.011740000000031614</cx:pt>
          <cx:pt idx="10051">0.01680999999996402</cx:pt>
          <cx:pt idx="10052">0.009030000000052496</cx:pt>
          <cx:pt idx="10053">0.018569999999954234</cx:pt>
          <cx:pt idx="10054">0.010989999999992506</cx:pt>
          <cx:pt idx="10055">0.014490000000023429</cx:pt>
          <cx:pt idx="10056">0.010780000000011114</cx:pt>
          <cx:pt idx="10057">0.013980000000003656</cx:pt>
          <cx:pt idx="10058">0.016239999999982047</cx:pt>
          <cx:pt idx="10059">0.012249999999994543</cx:pt>
          <cx:pt idx="10060">0.0080500000000256478</cx:pt>
          <cx:pt idx="10061">0.021279999999990196</cx:pt>
          <cx:pt idx="10062">0.0055399999999963256</cx:pt>
          <cx:pt idx="10063">0.016840000000001965</cx:pt>
          <cx:pt idx="10064">0.011770000000012715</cx:pt>
          <cx:pt idx="10065">0.013679999999965275</cx:pt>
          <cx:pt idx="10066">0.011500000000012278</cx:pt>
          <cx:pt idx="10067">0.013270000000034088</cx:pt>
          <cx:pt idx="10068">0.011139999999954853</cx:pt>
          <cx:pt idx="10069">0.013210000000015043</cx:pt>
          <cx:pt idx="10070">0.015219999999999345</cx:pt>
          <cx:pt idx="10071">0.009360000000015134</cx:pt>
          <cx:pt idx="10072">0.017200000000002547</cx:pt>
          <cx:pt idx="10073">0.0075999999999680767</cx:pt>
          <cx:pt idx="10074">0.019249999999999545</cx:pt>
          <cx:pt idx="10075">0.0088800000000333057</cx:pt>
          <cx:pt idx="10076">0.013499999999964984</cx:pt>
          <cx:pt idx="10077">0.015230000000030941</cx:pt>
          <cx:pt idx="10078">0.011979999999994106</cx:pt>
          <cx:pt idx="10079">0.013770000000022264</cx:pt>
          <cx:pt idx="10080">0.011179999999967549</cx:pt>
          <cx:pt idx="10081">0.013109999999983302</cx:pt>
          <cx:pt idx="10082">0.011920000000031905</cx:pt>
          <cx:pt idx="10083">0.013080000000002201</cx:pt>
          <cx:pt idx="10084">0.0098399999999969623</cx:pt>
          <cx:pt idx="10085">0.018709999999998672</cx:pt>
          <cx:pt idx="10086">0.0050699999999892498</cx:pt>
          <cx:pt idx="10087">0.016720000000020718</cx:pt>
          <cx:pt idx="10088">0.011919999999975062</cx:pt>
          <cx:pt idx="10089">0.014220000000022992</cx:pt>
          <cx:pt idx="10090">0.012599999999963529</cx:pt>
          <cx:pt idx="10091">0.014750000000049113</cx:pt>
          <cx:pt idx="10092">0.010489999999947486</cx:pt>
          <cx:pt idx="10093">0.016460000000051878</cx:pt>
          <cx:pt idx="10094">0.011679999999955726</cx:pt>
          <cx:pt idx="10095">0.017069999999989705</cx:pt>
          <cx:pt idx="10096">0.014130000000022847</cx:pt>
          <cx:pt idx="10097">0.011270000000024538</cx:pt>
          <cx:pt idx="10098">0.016829999999970369</cx:pt>
          <cx:pt idx="10099">0.014729999999985921</cx:pt>
          <cx:pt idx="10100">0.010550000000023374</cx:pt>
          <cx:pt idx="10101">0.021040000000027703</cx:pt>
          <cx:pt idx="10102">0.0080099999999561078</cx:pt>
          <cx:pt idx="10103">0.017560000000003129</cx:pt>
          <cx:pt idx="10104">0.012130000000013297</cx:pt>
          <cx:pt idx="10105">0.015760000000000218</cx:pt>
          <cx:pt idx="10106">0.013469999999983884</cx:pt>
          <cx:pt idx="10107">0.012760000000014315</cx:pt>
          <cx:pt idx="10108">0.015850000000000364</cx:pt>
          <cx:pt idx="10109">0.012369999999975789</cx:pt>
          <cx:pt idx="10110">0.016570000000001528</cx:pt>
          <cx:pt idx="10111">0.011680000000012569</cx:pt>
          <cx:pt idx="10112">0.017319999999983793</cx:pt>
          <cx:pt idx="10113">0.0096600000000535147</cx:pt>
          <cx:pt idx="10114">0.02329999999994925</cx:pt>
          <cx:pt idx="10115">0.0094500000000152795</cx:pt>
          <cx:pt idx="10116">0.015879999999981464</cx:pt>
          <cx:pt idx="10117">0.014400000000023283</cx:pt>
          <cx:pt idx="10118">0.013469999999983884</cx:pt>
          <cx:pt idx="10119">0.015140000000030795</cx:pt>
          <cx:pt idx="10120">0.015579999999999927</cx:pt>
          <cx:pt idx="10121">0.010729999999966822</cx:pt>
          <cx:pt idx="10122">0.014160000000003947</cx:pt>
          <cx:pt idx="10123">0.017340000000046984</cx:pt>
          <cx:pt idx="10124">0.01051999999998543</cx:pt>
          <cx:pt idx="10125">0.020269999999982247</cx:pt>
          <cx:pt idx="10126">0.0061699999999973443</cx:pt>
          <cx:pt idx="10127">0.017519999999990432</cx:pt>
          <cx:pt idx="10128">0.013000000000033651</cx:pt>
          <cx:pt idx="10129">0.013199999999983447</cx:pt>
          <cx:pt idx="10130">0.013770000000022264</cx:pt>
          <cx:pt idx="10131">0.01373999999998432</cx:pt>
          <cx:pt idx="10132">0.010339999999985139</cx:pt>
          <cx:pt idx="10133">0.015850000000000364</cx:pt>
          <cx:pt idx="10134">0.0085000000000263753</cx:pt>
          <cx:pt idx="10135">0.014479999999991833</cx:pt>
          <cx:pt idx="10136">0.012429999999994834</cx:pt>
          <cx:pt idx="10137">0.010220000000003893</cx:pt>
          <cx:pt idx="10138">0.013919999999984611</cx:pt>
          <cx:pt idx="10139">0.012400000000013733</cx:pt>
          <cx:pt idx="10140">0.012330000000019936</cx:pt>
          <cx:pt idx="10141">0.017139999999983502</cx:pt>
          <cx:pt idx="10142">0.0096899999999777719</cx:pt>
          <cx:pt idx="10143">0.017339999999990141</cx:pt>
          <cx:pt idx="10144">0.011979999999994106</cx:pt>
          <cx:pt idx="10145">0.01386000000002241</cx:pt>
          <cx:pt idx="10146">0.011560000000031323</cx:pt>
          <cx:pt idx="10147">0.016239999999982047</cx:pt>
          <cx:pt idx="10148">0.010530000000017026</cx:pt>
          <cx:pt idx="10149">0.014029999999991105</cx:pt>
          <cx:pt idx="10150">0.014990000000011605</cx:pt>
          <cx:pt idx="10151">0.009869999999978063</cx:pt>
          <cx:pt idx="10152">0.015109999999992851</cx:pt>
          <cx:pt idx="10153">0.013469999999983884</cx:pt>
          <cx:pt idx="10154">0.018650000000036471</cx:pt>
          <cx:pt idx="10155">0.0080499999999688043</cx:pt>
          <cx:pt idx="10156">0.013170000000002346</cx:pt>
          <cx:pt idx="10157">0.016040000000032251</cx:pt>
          <cx:pt idx="10158">0.013019999999983156</cx:pt>
          <cx:pt idx="10159">0.012760000000014315</cx:pt>
          <cx:pt idx="10160">0.014719999999954325</cx:pt>
          <cx:pt idx="10161">0.011320000000011987</cx:pt>
          <cx:pt idx="10162">0.01067000000000462</cx:pt>
          <cx:pt idx="10163">0.015770000000031814</cx:pt>
          <cx:pt idx="10164">0.010760000000004766</cx:pt>
          <cx:pt idx="10165">0.018559999999979482</cx:pt>
          <cx:pt idx="10166">0.0035199999999804277</cx:pt>
          <cx:pt idx="10167">0.018979999999999109</cx:pt>
          <cx:pt idx="10168">0.0098399999999969623</cx:pt>
          <cx:pt idx="10169">0.013290000000040436</cx:pt>
          <cx:pt idx="10170">0.012639999999976226</cx:pt>
          <cx:pt idx="10171">0.015460000000018681</cx:pt>
          <cx:pt idx="10172">0.0058999999999969077</cx:pt>
          <cx:pt idx="10173">0.018989999999973861</cx:pt>
          <cx:pt idx="10174">0.0095100000000343243</cx:pt>
          <cx:pt idx="10175">0.014839999999992415</cx:pt>
          <cx:pt idx="10176">0.011649999999974625</cx:pt>
          <cx:pt idx="10177">0.011239999999986594</cx:pt>
          <cx:pt idx="10178">0.01302000000004</cx:pt>
          <cx:pt idx="10179">0.010850000000004911</cx:pt>
          <cx:pt idx="10180">0.013080000000002201</cx:pt>
          <cx:pt idx="10181">0.013859999999965567</cx:pt>
          <cx:pt idx="10182">0.008399999999994634</cx:pt>
          <cx:pt idx="10183">0.014520000000004529</cx:pt>
          <cx:pt idx="10184">0.012159999999994398</cx:pt>
          <cx:pt idx="10185">0.013790000000028613</cx:pt>
          <cx:pt idx="10186">0.0095999999999776264</cx:pt>
          <cx:pt idx="10187">0.013530000000002929</cx:pt>
          <cx:pt idx="10188">0.009540000000015425</cx:pt>
          <cx:pt idx="10189">0.014509999999972933</cx:pt>
          <cx:pt idx="10190">0.01170999999999367</cx:pt>
          <cx:pt idx="10191">0.0080200000000445471</cx:pt>
          <cx:pt idx="10192">0.014129999999966003</cx:pt>
          <cx:pt idx="10193">0.0096200000000408181</cx:pt>
          <cx:pt idx="10194">0.014129999999966003</cx:pt>
          <cx:pt idx="10195">0.0067900000000236105</cx:pt>
          <cx:pt idx="10196">0.011149999999986449</cx:pt>
          <cx:pt idx="10197">0.015530000000012478</cx:pt>
          <cx:pt idx="10198">0.0095299999999838292</cx:pt>
          <cx:pt idx="10199">0.0092399999999770444</cx:pt>
          <cx:pt idx="10200">0.016330000000039036</cx:pt>
          <cx:pt idx="10201">0.0088000000000079126</cx:pt>
          <cx:pt idx="10202">0.01274999999998272</cx:pt>
          <cx:pt idx="10203">0.013030000000014752</cx:pt>
          <cx:pt idx="10204">0.011109999999973752</cx:pt>
          <cx:pt idx="10205">0.010460000000023228</cx:pt>
          <cx:pt idx="10206">0.01454999999998563</cx:pt>
          <cx:pt idx="10207">0.01087000000001126</cx:pt>
          <cx:pt idx="10208">0.012789999999995416</cx:pt>
          <cx:pt idx="10209">0.014479999999991833</cx:pt>
          <cx:pt idx="10210">0.0072700000000054388</cx:pt>
          <cx:pt idx="10211">0.017349999999964894</cx:pt>
          <cx:pt idx="10212">0.0080200000000445471</cx:pt>
          <cx:pt idx="10213">0.018149999999991451</cx:pt>
          <cx:pt idx="10214">0.0081599999999752981</cx:pt>
          <cx:pt idx="10215">0.0096000000000344698</cx:pt>
          <cx:pt idx="10216">0.015469999999993433</cx:pt>
          <cx:pt idx="10217">0.010069999999984702</cx:pt>
          <cx:pt idx="10218">0.01170999999999367</cx:pt>
          <cx:pt idx="10219">0.011799999999993815</cx:pt>
          <cx:pt idx="10220">0.012940000000014606</cx:pt>
          <cx:pt idx="10221">0.009180000000014843</cx:pt>
          <cx:pt idx="10222">0.013910000000009859</cx:pt>
          <cx:pt idx="10223">0.010019999999997253</cx:pt>
          <cx:pt idx="10224">0.016950000000008458</cx:pt>
          <cx:pt idx="10225">0.0039699999999811553</cx:pt>
          <cx:pt idx="10226">0.015760000000000218</cx:pt>
          <cx:pt idx="10227">0.0099000000000160071</cx:pt>
          <cx:pt idx="10228">0.0093299999999771899</cx:pt>
          <cx:pt idx="10229">0.014029999999991105</cx:pt>
          <cx:pt idx="10230">0.010550000000023374</cx:pt>
          <cx:pt idx="10231">0.0093299999999771899</cx:pt>
          <cx:pt idx="10232">0.014250000000004093</cx:pt>
          <cx:pt idx="10233">0.0098899999999844113</cx:pt>
          <cx:pt idx="10234">0.013350000000002638</cx:pt>
          <cx:pt idx="10235">0.010280000000022937</cx:pt>
          <cx:pt idx="10236">0.012909999999976662</cx:pt>
          <cx:pt idx="10237">0.013410000000021682</cx:pt>
          <cx:pt idx="10238">0.011149999999986449</cx:pt>
          <cx:pt idx="10239">0.0093499999999835381</cx:pt>
          <cx:pt idx="10240">0.019550000000037926</cx:pt>
          <cx:pt idx="10241">0.0070399999999608553</cx:pt>
          <cx:pt idx="10242">0.014030000000047949</cx:pt>
          <cx:pt idx="10243">0.011629999999968277</cx:pt>
          <cx:pt idx="10244">0.012479999999982283</cx:pt>
          <cx:pt idx="10245">0.010469999999997981</cx:pt>
          <cx:pt idx="10246">0.012010000000032051</cx:pt>
          <cx:pt idx="10247">0.010780000000011114</cx:pt>
          <cx:pt idx="10248">0.01335999999997739</cx:pt>
          <cx:pt idx="10249">0.01393999999999096</cx:pt>
          <cx:pt idx="10250">0.0091500000000337423</cx:pt>
          <cx:pt idx="10251">0.020240000000001146</cx:pt>
          <cx:pt idx="10252">0.0070000000000050022</cx:pt>
          <cx:pt idx="10253">0.020269999999982247</cx:pt>
          <cx:pt idx="10254">0.0092700000000149885</cx:pt>
          <cx:pt idx="10255">0.011919999999975062</cx:pt>
          <cx:pt idx="10256">0.015489999999999782</cx:pt>
          <cx:pt idx="10257">0.010699999999985721</cx:pt>
          <cx:pt idx="10258">0.016870000000039909</cx:pt>
          <cx:pt idx="10259">0.0088499999999953616</cx:pt>
          <cx:pt idx="10260">0.015559999999993579</cx:pt>
          <cx:pt idx="10261">0.011529999999993379</cx:pt>
          <cx:pt idx="10262">0.016360000000020136</cx:pt>
          <cx:pt idx="10263">0.012279999999975644</cx:pt>
          <cx:pt idx="10264">0.020890000000008513</cx:pt>
          <cx:pt idx="10265">0.0092700000000149885</cx:pt>
          <cx:pt idx="10266">0.015769999999974971</cx:pt>
          <cx:pt idx="10267">0.014870000000030359</cx:pt>
          <cx:pt idx="10268">0.014159999999947104</cx:pt>
          <cx:pt idx="10269">0.014960000000030504</cx:pt>
          <cx:pt idx="10270">0.014720000000011169</cx:pt>
          <cx:pt idx="10271">0.011649999999974625</cx:pt>
          <cx:pt idx="10272">0.016009999999994307</cx:pt>
          <cx:pt idx="10273">0.012750000000039563</cx:pt>
          <cx:pt idx="10274">0.013919999999984611</cx:pt>
          <cx:pt idx="10275">0.010760000000004766</cx:pt>
          <cx:pt idx="10276">0.01393999999999096</cx:pt>
          <cx:pt idx="10277">0.014610000000004675</cx:pt>
          <cx:pt idx="10278">0.012599999999963529</cx:pt>
          <cx:pt idx="10279">0.010970000000043001</cx:pt>
          <cx:pt idx="10280">0.018449999999972988</cx:pt>
          <cx:pt idx="10281">0.0066100000000233194</cx:pt>
          <cx:pt idx="10282">0.014849999999967167</cx:pt>
          <cx:pt idx="10283">0.010070000000041546</cx:pt>
          <cx:pt idx="10284">0.016509999999982483</cx:pt>
          <cx:pt idx="10285">0.011059999999986303</cx:pt>
          <cx:pt idx="10286">0.013590000000021973</cx:pt>
          <cx:pt idx="10287">0.010989999999992506</cx:pt>
          <cx:pt idx="10288">0.014849999999967167</cx:pt>
          <cx:pt idx="10289">0.011080000000049495</cx:pt>
          <cx:pt idx="10290">0.014459999999985484</cx:pt>
          <cx:pt idx="10291">0.01396999999997206</cx:pt>
          <cx:pt idx="10292">0.0099600000000350519</cx:pt>
          <cx:pt idx="10293">0.018030000000010205</cx:pt>
          <cx:pt idx="10294">0.0077499999999872671</cx:pt>
          <cx:pt idx="10295">0.012599999999963529</cx:pt>
          <cx:pt idx="10296">0.015590000000031523</cx:pt>
          <cx:pt idx="10297">0.01170999999999367</cx:pt>
          <cx:pt idx="10298">0.0092399999999770444</cx:pt>
          <cx:pt idx="10299">0.015560000000050422</cx:pt>
          <cx:pt idx="10300">0.008909999999957563</cx:pt>
          <cx:pt idx="10301">0.013320000000021537</cx:pt>
          <cx:pt idx="10302">0.013049999999964257</cx:pt>
          <cx:pt idx="10303">0.012550000000032924</cx:pt>
          <cx:pt idx="10304">0.011469999999974334</cx:pt>
          <cx:pt idx="10305">0.015289999999993142</cx:pt>
          <cx:pt idx="10306">0.0090600000000335967</cx:pt>
          <cx:pt idx="10307">0.016900000000021009</cx:pt>
          <cx:pt idx="10308">0.01036999999996624</cx:pt>
          <cx:pt idx="10309">0.01067000000000462</cx:pt>
          <cx:pt idx="10310">0.016450000000020282</cx:pt>
          <cx:pt idx="10311">0.010940000000005057</cx:pt>
          <cx:pt idx="10312">0.018709999999998672</cx:pt>
          <cx:pt idx="10313">0.0083799999999882857</cx:pt>
          <cx:pt idx="10314">0.011680000000012569</cx:pt>
          <cx:pt idx="10315">0.015499999999974534</cx:pt>
          <cx:pt idx="10316">0.012310000000013588</cx:pt>
          <cx:pt idx="10317">0.01393999999999096</cx:pt>
          <cx:pt idx="10318">0.012580000000014024</cx:pt>
          <cx:pt idx="10319">0.013859999999965567</cx:pt>
          <cx:pt idx="10320">0.0099200000000223554</cx:pt>
          <cx:pt idx="10321">0.015559999999993579</cx:pt>
          <cx:pt idx="10322">0.0086999999999761712</cx:pt>
          <cx:pt idx="10323">0.018450000000029831</cx:pt>
          <cx:pt idx="10324">0.0053899999999771353</cx:pt>
          <cx:pt idx="10325">0.015469999999993433</cx:pt>
          <cx:pt idx="10326">0.010280000000022937</cx:pt>
          <cx:pt idx="10327">0.013829999999984466</cx:pt>
          <cx:pt idx="10328">0.01064000000002352</cx:pt>
          <cx:pt idx="10329">0.015620000000012624</cx:pt>
          <cx:pt idx="10330">0.0083699999999566899</cx:pt>
          <cx:pt idx="10331">0.017530000000022028</cx:pt>
          <cx:pt idx="10332">0.0091499999999768988</cx:pt>
          <cx:pt idx="10333">0.012840000000039709</cx:pt>
          <cx:pt idx="10334">0.011770000000012715</cx:pt>
          <cx:pt idx="10335">0.011269999999967695</cx:pt>
          <cx:pt idx="10336">0.013500000000021828</cx:pt>
          <cx:pt idx="10337">0.01036999999996624</cx:pt>
          <cx:pt idx="10338">0.0071500000000241926</cx:pt>
          <cx:pt idx="10339">0.016810000000020864</cx:pt>
          <cx:pt idx="10340">0.0061099999999782995</cx:pt>
          <cx:pt idx="10341">0.013890000000003511</cx:pt>
          <cx:pt idx="10342">0.010279999999966094</cx:pt>
          <cx:pt idx="10343">0.0099200000000223554</cx:pt>
          <cx:pt idx="10344">0.011810000000025411</cx:pt>
          <cx:pt idx="10345">0.01036999999996624</cx:pt>
          <cx:pt idx="10346">0.010989999999992506</cx:pt>
          <cx:pt idx="10347">0.010910000000023956</cx:pt>
          <cx:pt idx="10348">0.010910000000023956</cx:pt>
          <cx:pt idx="10349">0.0099799999999845568</cx:pt>
          <cx:pt idx="10350">0.014129999999966003</cx:pt>
          <cx:pt idx="10351">0.0043800000000260297</cx:pt>
          <cx:pt idx="10352">0.017400000000009186</cx:pt>
          <cx:pt idx="10353">0.0053399999999896863</cx:pt>
          <cx:pt idx="10354">0.0086699999999950705</cx:pt>
          <cx:pt idx="10355">0.01186000000001286</cx:pt>
          <cx:pt idx="10356">0.0095999999999776264</cx:pt>
          <cx:pt idx="10357">0.012220000000013442</cx:pt>
          <cx:pt idx="10358">0.0088200000000142609</cx:pt>
          <cx:pt idx="10359">0.010580000000004475</cx:pt>
          <cx:pt idx="10360">0.01492999999999256</cx:pt>
          <cx:pt idx="10361">0.0047399999999697684</cx:pt>
          <cx:pt idx="10362">0.014270000000010441</cx:pt>
          <cx:pt idx="10363">0.0092400000000338878</cx:pt>
          <cx:pt idx="10364">0.010079999999959455</cx:pt>
          <cx:pt idx="10365">0.0083400000000324326</cx:pt>
          <cx:pt idx="10366">0.011889999999993961</cx:pt>
          <cx:pt idx="10367">0.008530000000007476</cx:pt>
          <cx:pt idx="10368">0.012389999999982138</cx:pt>
          <cx:pt idx="10369">0.0099299999999971078</cx:pt>
          <cx:pt idx="10370">0.0097400000000220643</cx:pt>
          <cx:pt idx="10371">0.015169999999955053</cx:pt>
          <cx:pt idx="10372">0.0077800000000252112</cx:pt>
          <cx:pt idx="10373">0.017609999999990578</cx:pt>
          <cx:pt idx="10374">0.0077499999999872671</cx:pt>
          <cx:pt idx="10375">0.010880000000042855</cx:pt>
          <cx:pt idx="10376">0.01373999999998432</cx:pt>
          <cx:pt idx="10377">0.010130000000003747</cx:pt>
          <cx:pt idx="10378">0.016039999999975407</cx:pt>
          <cx:pt idx="10379">0.0081600000000321415</cx:pt>
          <cx:pt idx="10380">0.010490000000004329</cx:pt>
          <cx:pt idx="10381">0.013350000000002638</cx:pt>
          <cx:pt idx="10382">0.0080199999999877036</cx:pt>
          <cx:pt idx="10383">0.013980000000003656</cx:pt>
          <cx:pt idx="10384">0.010339999999985139</cx:pt>
          <cx:pt idx="10385">0.010370000000023083</cx:pt>
          <cx:pt idx="10386">0.010639999999966676</cx:pt>
          <cx:pt idx="10387">0.012550000000032924</cx:pt>
          <cx:pt idx="10388">0.0086399999999571264</cx:pt>
          <cx:pt idx="10389">0.01490000000001146</cx:pt>
          <cx:pt idx="10390">0.01064000000002352</cx:pt>
          <cx:pt idx="10391">0.010819999999966967</cx:pt>
          <cx:pt idx="10392">0.014209999999991396</cx:pt>
          <cx:pt idx="10393">0.010550000000023374</cx:pt>
          <cx:pt idx="10394">0.018089999999972406</cx:pt>
          <cx:pt idx="10395">0.010230000000035488</cx:pt>
          <cx:pt idx="10396">0.011500000000012278</cx:pt>
          <cx:pt idx="10397">0.01358999999996513</cx:pt>
          <cx:pt idx="10398">0.011529999999993379</cx:pt>
          <cx:pt idx="10399">0.016810000000020864</cx:pt>
          <cx:pt idx="10400">0.008350000000007185</cx:pt>
          <cx:pt idx="10401">0.012420000000020082</cx:pt>
          <cx:pt idx="10402">0.013919999999984611</cx:pt>
          <cx:pt idx="10403">0.011739999999974771</cx:pt>
          <cx:pt idx="10404">0.014520000000004529</cx:pt>
          <cx:pt idx="10405">0.013820000000009713</cx:pt>
          <cx:pt idx="10406">0.009540000000015425</cx:pt>
          <cx:pt idx="10407">0.012249999999994543</cx:pt>
          <cx:pt idx="10408">0.013499999999964984</cx:pt>
          <cx:pt idx="10409">0.009360000000015134</cx:pt>
          <cx:pt idx="10410">0.015199999999992997</cx:pt>
          <cx:pt idx="10411">0.010820000000023811</cx:pt>
          <cx:pt idx="10412">0.012780000000020664</cx:pt>
          <cx:pt idx="10413">0.01239999999995689</cx:pt>
          <cx:pt idx="10414">0.0098000000000411092</cx:pt>
          <cx:pt idx="10415">0.017079999999964457</cx:pt>
          <cx:pt idx="10416">0.0099299999999971078</cx:pt>
          <cx:pt idx="10417">0.0095600000000217733</cx:pt>
          <cx:pt idx="10418">0.014070000000003802</cx:pt>
          <cx:pt idx="10419">0.0099500000000034561</cx:pt>
          <cx:pt idx="10420">0.013949999999965712</cx:pt>
          <cx:pt idx="10421">0.010910000000023956</cx:pt>
          <cx:pt idx="10422">0.012510000000020227</cx:pt>
          <cx:pt idx="10423">0.010049999999978354</cx:pt>
          <cx:pt idx="10424">0.013170000000002346</cx:pt>
          <cx:pt idx="10425">0.0097200000000157161</cx:pt>
          <cx:pt idx="10426">0.015109999999992851</cx:pt>
          <cx:pt idx="10427">0.0068799999999669126</cx:pt>
          <cx:pt idx="10428">0.012960000000020955</cx:pt>
          <cx:pt idx="10429">0.010550000000023374</cx:pt>
          <cx:pt idx="10430">0.0091199999999957981</cx:pt>
          <cx:pt idx="10431">0.013379999999983738</cx:pt>
          <cx:pt idx="10432">0.0099299999999971078</cx:pt>
          <cx:pt idx="10433">0.0097099999999841202</cx:pt>
          <cx:pt idx="10434">0.01386000000002241</cx:pt>
          <cx:pt idx="10435">0.0077499999999872671</cx:pt>
          <cx:pt idx="10436">0.014340000000004238</cx:pt>
          <cx:pt idx="10437">0.0081900000000132422</cx:pt>
          <cx:pt idx="10438">0.008909999999957563</cx:pt>
          <cx:pt idx="10439">0.014750000000049113</cx:pt>
          <cx:pt idx="10440">0.0093899999999962347</cx:pt>
          <cx:pt idx="10441">0.0095399999999585816</cx:pt>
          <cx:pt idx="10442">0.010520000000042273</cx:pt>
          <cx:pt idx="10443">0.012729999999976371</cx:pt>
          <cx:pt idx="10444">0.0077100000000314139</cx:pt>
          <cx:pt idx="10445">0.012429999999994834</cx:pt>
          <cx:pt idx="10446">0.0069799999999986539</cx:pt>
          <cx:pt idx="10447">0.014239999999972497</cx:pt>
          <cx:pt idx="10448">0.0041100000000255932</cx:pt>
          <cx:pt idx="10449">0.012309999999956744</cx:pt>
          <cx:pt idx="10450">0.0099900000000161526</cx:pt>
          <cx:pt idx="10451">0.0097099999999841202</cx:pt>
          <cx:pt idx="10452">0.01079000000004271</cx:pt>
          <cx:pt idx="10453">0.0084899999999947795</cx:pt>
          <cx:pt idx="10454">0.0099299999999971078</cx:pt>
          <cx:pt idx="10455">0.014059999999972206</cx:pt>
          <cx:pt idx="10456">0.0064100000000166801</cx:pt>
          <cx:pt idx="10457">0.013469999999983884</cx:pt>
          <cx:pt idx="10458">0.0070100000000365981</cx:pt>
          <cx:pt idx="10459">0.011529999999993379</cx:pt>
          <cx:pt idx="10460">0.013649999999984175</cx:pt>
          <cx:pt idx="10461">0.0083400000000324326</cx:pt>
          <cx:pt idx="10462">0.0080199999999877036</cx:pt>
          <cx:pt idx="10463">0.013019999999983156</cx:pt>
          <cx:pt idx="10464">0.0093899999999962347</cx:pt>
          <cx:pt idx="10465">0.0092399999999770444</cx:pt>
          <cx:pt idx="10466">0.012100000000032196</cx:pt>
          <cx:pt idx="10467">0.009360000000015134</cx:pt>
          <cx:pt idx="10468">0.013199999999983447</cx:pt>
          <cx:pt idx="10469">0.0037300000000186628</cx:pt>
          <cx:pt idx="10470">0.015049999999973807</cx:pt>
          <cx:pt idx="10471">0.0072700000000054388</cx:pt>
          <cx:pt idx="10472">0.010339999999985139</cx:pt>
          <cx:pt idx="10473">0.0090900000000146974</cx:pt>
          <cx:pt idx="10474">0.01254999999997608</cx:pt>
          <cx:pt idx="10475">0.006700000000023465</cx:pt>
          <cx:pt idx="10476">0.01186000000001286</cx:pt>
          <cx:pt idx="10477">0.0076300000000060209</cx:pt>
          <cx:pt idx="10478">0.012279999999975644</cx:pt>
          <cx:pt idx="10479">0.0072999999999865395</cx:pt>
          <cx:pt idx="10480">0.009360000000015134</cx:pt>
          <cx:pt idx="10481">0.011950000000013006</cx:pt>
          <cx:pt idx="10482">0.010279999999966094</cx:pt>
          <cx:pt idx="10483">0.0058099999999967622</cx:pt>
          <cx:pt idx="10484">0.013120000000014898</cx:pt>
          <cx:pt idx="10485">0.0092400000000338878</cx:pt>
          <cx:pt idx="10486">0.0070299999999861029</cx:pt>
          <cx:pt idx="10487">0.012580000000014024</cx:pt>
          <cx:pt idx="10488">0.0065799999999853753</cx:pt>
          <cx:pt idx="10489">0.015199999999992997</cx:pt>
          <cx:pt idx="10490">0.002889999999979409</cx:pt>
          <cx:pt idx="10491">0.014460000000042328</cx:pt>
          <cx:pt idx="10492">0.006429999999966185</cx:pt>
          <cx:pt idx="10493">0.011779999999987467</cx:pt>
          <cx:pt idx="10494">0.0085200000000327236</cx:pt>
          <cx:pt idx="10495">0.010940000000005057</cx:pt>
          <cx:pt idx="10496">0.0064899999999852298</cx:pt>
          <cx:pt idx="10497">0.013829999999984466</cx:pt>
          <cx:pt idx="10498">0.0062599999999974898</cx:pt>
          <cx:pt idx="10499">0.01290000000000191</cx:pt>
          <cx:pt idx="10500">0.0085900000000265209</cx:pt>
          <cx:pt idx="10501">0.0096800000000030195</cx:pt>
          <cx:pt idx="10502">0.012009999999975207</cx:pt>
          <cx:pt idx="10503">0.0092999999999960892</cx:pt>
          <cx:pt idx="10504">0.0062300000000163891</cx:pt>
          <cx:pt idx="10505">0.013320000000021537</cx:pt>
          <cx:pt idx="10506">0.011089999999967404</cx:pt>
          <cx:pt idx="10507">0.0072700000000054388</cx:pt>
          <cx:pt idx="10508">0.011799999999993815</cx:pt>
          <cx:pt idx="10509">0.0079299999999875581</cx:pt>
          <cx:pt idx="10510">0.014810000000011314</cx:pt>
          <cx:pt idx="10511">0.003160000000036689</cx:pt>
          <cx:pt idx="10512">0.016179999999963002</cx:pt>
          <cx:pt idx="10513">0.0061400000000162436</cx:pt>
          <cx:pt idx="10514">0.012429999999994834</cx:pt>
          <cx:pt idx="10515">0.0083700000000135333</cx:pt>
          <cx:pt idx="10516">0.014009999999984757</cx:pt>
          <cx:pt idx="10517">0.0052800000000274849</cx:pt>
          <cx:pt idx="10518">0.014749999999992269</cx:pt>
          <cx:pt idx="10519">0.0059299999999780084</cx:pt>
          <cx:pt idx="10520">0.013440000000002783</cx:pt>
          <cx:pt idx="10521">0.0067900000000236105</cx:pt>
          <cx:pt idx="10522">0.012849999999957618</cx:pt>
          <cx:pt idx="10523">0.010760000000004766</cx:pt>
          <cx:pt idx="10524">0.0043800000000260297</cx:pt>
          <cx:pt idx="10525">0.0092999999999960892</cx:pt>
          <cx:pt idx="10526">0.011199999999973898</cx:pt>
          <cx:pt idx="10527">0.010080000000016298</cx:pt>
          <cx:pt idx="10528">0.009410000000002583</cx:pt>
          <cx:pt idx="10529">0.0098399999999969623</cx:pt>
          <cx:pt idx="10530">0.0078100000000063119</cx:pt>
          <cx:pt idx="10531">0.014810000000011314</cx:pt>
          <cx:pt idx="10532">0.0060199999999781539</cx:pt>
          <cx:pt idx="10533">0.016149999999981901</cx:pt>
          <cx:pt idx="10534">0.0055400000000531691</cx:pt>
          <cx:pt idx="10535">0.011509999999987031</cx:pt>
          <cx:pt idx="10536">0.011089999999967404</cx:pt>
          <cx:pt idx="10537">0.012480000000039126</cx:pt>
          <cx:pt idx="10538">0.01036999999996624</cx:pt>
          <cx:pt idx="10539">0.012550000000032924</cx:pt>
          <cx:pt idx="10540">0.0092399999999770444</cx:pt>
          <cx:pt idx="10541">0.012839999999982865</cx:pt>
          <cx:pt idx="10542">0.0092400000000338878</cx:pt>
          <cx:pt idx="10543">0.013289999999983593</cx:pt>
          <cx:pt idx="10544">0.0088000000000079126</cx:pt>
          <cx:pt idx="10545">0.014360000000010587</cx:pt>
          <cx:pt idx="10546">0.005009999999970205</cx:pt>
          <cx:pt idx="10547">0.015230000000030941</cx:pt>
          <cx:pt idx="10548">0.0092399999999770444</cx:pt>
          <cx:pt idx="10549">0.010580000000004475</cx:pt>
          <cx:pt idx="10550">0.011590000000012424</cx:pt>
          <cx:pt idx="10551">0.0089399999999955071</cx:pt>
          <cx:pt idx="10552">0.012870000000020809</cx:pt>
          <cx:pt idx="10553">0.0066799999999602733</cx:pt>
          <cx:pt idx="10554">0.018360000000029686</cx:pt>
          <cx:pt idx="10555">0.0053299999999580905</cx:pt>
          <cx:pt idx="10556">0.0075100000000247746</cx:pt>
          <cx:pt idx="10557">0.013320000000021537</cx:pt>
          <cx:pt idx="10558">0.0082899999999881402</cx:pt>
          <cx:pt idx="10559">0.0081099999999878492</cx:pt>
          <cx:pt idx="10560">0.010339999999985139</cx:pt>
          <cx:pt idx="10561">0.010160000000041691</cx:pt>
          <cx:pt idx="10562">0.0096299999999587271</cx:pt>
          <cx:pt idx="10563">0.0098000000000411092</cx:pt>
          <cx:pt idx="10564">0.012159999999994398</cx:pt>
          <cx:pt idx="10565">0.010459999999966385</cx:pt>
          <cx:pt idx="10566">0.008170000000006894</cx:pt>
          <cx:pt idx="10567">0.0089100000000144064</cx:pt>
          <cx:pt idx="10568">0.012069999999994252</cx:pt>
          <cx:pt idx="10569">0.0075400000000058753</cx:pt>
          <cx:pt idx="10570">0.010730000000023665</cx:pt>
          <cx:pt idx="10571">0.010719999999992069</cx:pt>
          <cx:pt idx="10572">0.0076899999999682223</cx:pt>
          <cx:pt idx="10573">0.011450000000024829</cx:pt>
          <cx:pt idx="10574">0.0048299999999699139</cx:pt>
          <cx:pt idx="10575">0.016000000000019554</cx:pt>
          <cx:pt idx="10576">0.0069100000000048567</cx:pt>
          <cx:pt idx="10577">0.010109999999997399</cx:pt>
          <cx:pt idx="10578">0.011410000000012133</cx:pt>
          <cx:pt idx="10579">0.007389999999986685</cx:pt>
          <cx:pt idx="10580">0.01064000000002352</cx:pt>
          <cx:pt idx="10581">0.0089999999999577085</cx:pt>
          <cx:pt idx="10582">0.0097499999999968168</cx:pt>
          <cx:pt idx="10583">0.01064000000002352</cx:pt>
          <cx:pt idx="10584">0.012420000000020082</cx:pt>
          <cx:pt idx="10585">0.0056399999999712236</cx:pt>
          <cx:pt idx="10586">0.016000000000019554</cx:pt>
          <cx:pt idx="10587">0.004500000000007276</cx:pt>
          <cx:pt idx="10588">0.012669999999957327</cx:pt>
          <cx:pt idx="10589">0.009590000000002874</cx:pt>
          <cx:pt idx="10590">0.0079900000000066029</cx:pt>
          <cx:pt idx="10591">0.0098899999999844113</cx:pt>
          <cx:pt idx="10592">0.010460000000023228</cx:pt>
          <cx:pt idx="10593">0.0085599999999885767</cx:pt>
          <cx:pt idx="10594">0.009180000000014843</cx:pt>
          <cx:pt idx="10595">0.0058999999999969077</cx:pt>
          <cx:pt idx="10596">0.014040000000022701</cx:pt>
          <cx:pt idx="10597">0.0053599999999960346</cx:pt>
          <cx:pt idx="10598">0.0082799999999565443</cx:pt>
          <cx:pt idx="10599">0.012340000000051532</cx:pt>
          <cx:pt idx="10600">0.006199999999978445</cx:pt>
          <cx:pt idx="10601">0.009180000000014843</cx:pt>
          <cx:pt idx="10602">0.0086399999999571264</cx:pt>
          <cx:pt idx="10603">0.0083200000000260843</cx:pt>
          <cx:pt idx="10604">0.0074500000000057298</cx:pt>
          <cx:pt idx="10605">0.0094500000000152795</cx:pt>
          <cx:pt idx="10606">0.0055699999999774263</cx:pt>
          <cx:pt idx="10607">0.014509999999972933</cx:pt>
          <cx:pt idx="10608">0.00078000000002020897</cx:pt>
          <cx:pt idx="10609">0.010069999999984702</cx:pt>
          <cx:pt idx="10610">0.0094200000000341788</cx:pt>
          <cx:pt idx="10611">0.0066699999999855208</cx:pt>
          <cx:pt idx="10612">0.0096300000000155705</cx:pt>
          <cx:pt idx="10613">0.008579999999994925</cx:pt>
          <cx:pt idx="10614">0.007159999999998945</cx:pt>
          <cx:pt idx="10615">0.011349999999993088</cx:pt>
          <cx:pt idx="10616">0.0055100000000152249</cx:pt>
          <cx:pt idx="10617">0.010850000000004911</cx:pt>
          <cx:pt idx="10618">0.005009999999970205</cx:pt>
          <cx:pt idx="10619">0.010879999999986012</cx:pt>
          <cx:pt idx="10620">0.0088800000000333057</cx:pt>
          <cx:pt idx="10621">0.0089100000000144064</cx:pt>
          <cx:pt idx="10622">0.0058399999999778629</cx:pt>
          <cx:pt idx="10623">0.011919999999975062</cx:pt>
          <cx:pt idx="10624">0.0056600000000344153</cx:pt>
          <cx:pt idx="10625">0.0080800000000067485</cx:pt>
          <cx:pt idx="10626">0.0087899999999763168</cx:pt>
          <cx:pt idx="10627">0.0093300000000340333</cx:pt>
          <cx:pt idx="10628">0.0070299999999861029</cx:pt>
          <cx:pt idx="10629">0.0085899999999696774</cx:pt>
          <cx:pt idx="10630">0.0078000000000315595</cx:pt>
          <cx:pt idx="10631">0.0058500000000094587</cx:pt>
          <cx:pt idx="10632">0.013350000000002638</cx:pt>
          <cx:pt idx="10633">0.0088199999999574175</cx:pt>
          <cx:pt idx="10634">0.012310000000013588</cx:pt>
          <cx:pt idx="10635">0.018329999999991742</cx:pt>
          <cx:pt idx="10636">0.094080000000019481</cx:pt>
          <cx:pt idx="10637">0.061840000000017881</cx:pt>
          <cx:pt idx="10638">0.016479999999944539</cx:pt>
          <cx:pt idx="10639">0.014190000000041891</cx:pt>
          <cx:pt idx="10640">0.0096199999999839747</cx:pt>
          <cx:pt idx="10641">0.0089100000000144064</cx:pt>
          <cx:pt idx="10642">0.0087100000000077671</cx:pt>
          <cx:pt idx="10643">0.0091799999999579995</cx:pt>
          <cx:pt idx="10644">0.0084600000000136788</cx:pt>
          <cx:pt idx="10645">0.0080500000000256478</cx:pt>
          <cx:pt idx="10646">0.0079499999999939064</cx:pt>
          <cx:pt idx="10647">0.014990000000011605</cx:pt>
          <cx:pt idx="10648">0.0027199999999538704</cx:pt>
          <cx:pt idx="10649">0.011620000000050368</cx:pt>
          <cx:pt idx="10650">0.0095399999999585816</cx:pt>
          <cx:pt idx="10651">0.0061400000000162436</cx:pt>
          <cx:pt idx="10652">0.011169999999992797</cx:pt>
          <cx:pt idx="10653">0.0072700000000054388</cx:pt>
          <cx:pt idx="10654">0.008530000000007476</cx:pt>
          <cx:pt idx="10655">0.0078599999999937609</cx:pt>
          <cx:pt idx="10656">0.0078100000000063119</cx:pt>
          <cx:pt idx="10657">0.011799999999993815</cx:pt>
          <cx:pt idx="10658">0.0043900000000007822</cx:pt>
          <cx:pt idx="10659">0.0084899999999947795</cx:pt>
          <cx:pt idx="10660">0.012310000000013588</cx:pt>
          <cx:pt idx="10661">0.0071800000000052933</cx:pt>
          <cx:pt idx="10662">0.0049500000000080036</cx:pt>
          <cx:pt idx="10663">0.013319999999964693</cx:pt>
          <cx:pt idx="10664">0.0071800000000052933</cx:pt>
          <cx:pt idx="10665">0.0082899999999881402</cx:pt>
          <cx:pt idx="10666">0.0095000000000027285</cx:pt>
          <cx:pt idx="10667">0.0089100000000144064</cx:pt>
          <cx:pt idx="10668">0.0094799999999963802</cx:pt>
          <cx:pt idx="10669">0.0040500000000065484</cx:pt>
          <cx:pt idx="10670">0.011660000000006221</cx:pt>
          <cx:pt idx="10671">0.0073299999999676402</cx:pt>
          <cx:pt idx="10672">0.0083700000000135333</cx:pt>
          <cx:pt idx="10673">0.0057800000000156615</cx:pt>
          <cx:pt idx="10674">0.011419999999986885</cx:pt>
          <cx:pt idx="10675">0.0043499999999880856</cx:pt>
          <cx:pt idx="10676">0.013290000000040436</cx:pt>
          <cx:pt idx="10677">0.0055399999999963256</cx:pt>
          <cx:pt idx="10678">0.0048299999999699139</cx:pt>
          <cx:pt idx="10679">0.011239999999986594</cx:pt>
          <cx:pt idx="10680">0.0076900000000250657</cx:pt>
          <cx:pt idx="10681">0.0091199999999957981</cx:pt>
          <cx:pt idx="10682">0.0055399999999963256</cx:pt>
          <cx:pt idx="10683">0.0092700000000149885</cx:pt>
          <cx:pt idx="10684">0.009180000000014843</cx:pt>
          <cx:pt idx="10685">0.0065799999999853753</cx:pt>
          <cx:pt idx="10686">0.0075400000000058753</cx:pt>
          <cx:pt idx="10687">0.0080199999999877036</cx:pt>
          <cx:pt idx="10688">0.0043800000000260297</cx:pt>
          <cx:pt idx="10689">0.0073599999999487409</cx:pt>
          <cx:pt idx="10690">0.011540000000024975</cx:pt>
          <cx:pt idx="10691">0.0023499999999785359</cx:pt>
          <cx:pt idx="10692">0.01251999999999498</cx:pt>
          <cx:pt idx="10693">0.0055700000000342698</cx:pt>
          <cx:pt idx="10694">0.0069699999999670581</cx:pt>
          <cx:pt idx="10695">0.008530000000007476</cx:pt>
          <cx:pt idx="10696">0.0084300000000325781</cx:pt>
          <cx:pt idx="10697">0.0087599999999952161</cx:pt>
          <cx:pt idx="10698">0.0057600000000093132</cx:pt>
          <cx:pt idx="10699">0.0077099999999745705</cx:pt>
          <cx:pt idx="10700">0.0099000000000160071</cx:pt>
          <cx:pt idx="10701">0.0056599999999775719</cx:pt>
          <cx:pt idx="10702">0.0065299999999979264</cx:pt>
          <cx:pt idx="10703">0.010010000000022501</cx:pt>
          <cx:pt idx="10704">0.0067999999999983629</cx:pt>
          <cx:pt idx="10705">0.0075400000000058753</cx:pt>
          <cx:pt idx="10706">0.0072700000000054388</cx:pt>
          <cx:pt idx="10707">0.0069100000000048567</cx:pt>
          <cx:pt idx="10708">0.010109999999997399</cx:pt>
          <cx:pt idx="10709">0.0027399999999602187</cx:pt>
          <cx:pt idx="10710">0.012750000000039563</cx:pt>
          <cx:pt idx="10711">0.002479999999991378</cx:pt>
          <cx:pt idx="10712">0.0086099999999760257</cx:pt>
          <cx:pt idx="10713">0.0050400000000081491</cx:pt>
          <cx:pt idx="10714">0.008579999999994925</cx:pt>
          <cx:pt idx="10715">0.0058400000000347063</cx:pt>
          <cx:pt idx="10716">0.0096299999999587271</cx:pt>
          <cx:pt idx="10717">0.0026500000000169166</cx:pt>
          <cx:pt idx="10718">0.006199999999978445</cx:pt>
          <cx:pt idx="10719">0.0062000000000352884</cx:pt>
          <cx:pt idx="10720">0.0089399999999955071</cx:pt>
          <cx:pt idx="10721">0.007209999999986394</cx:pt>
          <cx:pt idx="10722">0.0048300000000267573</cx:pt>
          <cx:pt idx="10723">0.007569999999986976</cx:pt>
          <cx:pt idx="10724">0.0092899999999644933</cx:pt>
          <cx:pt idx="10725">0.0045600000000263208</cx:pt>
          <cx:pt idx="10726">0.0077499999999872671</cx:pt>
          <cx:pt idx="10727">0.0065000000000168257</cx:pt>
          <cx:pt idx="10728">0.0072399999999674947</cx:pt>
          <cx:pt idx="10729">0.0058100000000536056</cx:pt>
          <cx:pt idx="10730">0.0074499999999488864</cx:pt>
          <cx:pt idx="10731">0.0049800000000459477</cx:pt>
          <cx:pt idx="10732">0.0095999999999776264</cx:pt>
          <cx:pt idx="10733">0.004500000000007276</cx:pt>
          <cx:pt idx="10734">0.0065799999999853753</cx:pt>
          <cx:pt idx="10735">0.009360000000015134</cx:pt>
          <cx:pt idx="10736">0.0025600000000167711</cx:pt>
          <cx:pt idx="10737">0.012789999999995416</cx:pt>
          <cx:pt idx="10738">0.0020299999999906504</cx:pt>
          <cx:pt idx="10739">0.0061699999999973443</cx:pt>
          <cx:pt idx="10740">0.0084899999999947795</cx:pt>
          <cx:pt idx="10741">0.0040799999999876491</cx:pt>
          <cx:pt idx="10742">0.0092700000000149885</cx:pt>
          <cx:pt idx="10743">0.0033700000000180808</cx:pt>
          <cx:pt idx="10744">0.0083099999999944885</cx:pt>
          <cx:pt idx="10745">0.0045599999999694774</cx:pt>
          <cx:pt idx="10746">0.0092099999999959437</cx:pt>
          <cx:pt idx="10747">0.0039400000000000546</cx:pt>
          <cx:pt idx="10748">0.010070000000041546</cx:pt>
          <cx:pt idx="10749">0.0035199999999804277</cx:pt>
          <cx:pt idx="10750">0.0052400000000147884</cx:pt>
          <cx:pt idx="10751">0.010130000000003747</cx:pt>
          <cx:pt idx="10752">0.0044999999999504325</cx:pt>
          <cx:pt idx="10753">0.0080500000000256478</cx:pt>
          <cx:pt idx="10754">0.0048300000000267573</cx:pt>
          <cx:pt idx="10755">0.0091799999999579995</cx:pt>
          <cx:pt idx="10756">0.0052100000000336877</cx:pt>
          <cx:pt idx="10757">0.0078100000000063119</cx:pt>
          <cx:pt idx="10758">0.008579999999994925</cx:pt>
          <cx:pt idx="10759">0.004359999999962838</cx:pt>
          <cx:pt idx="10760">0.0081299999999941974</cx:pt>
          <cx:pt idx="10761">0.0073600000000055843</cx:pt>
          <cx:pt idx="10762">0.0079600000000255022</cx:pt>
          <cx:pt idx="10763">0.004860000000007858</cx:pt>
          <cx:pt idx="10764">0.012659999999982574</cx:pt>
          <cx:pt idx="10765">0</cx:pt>
          <cx:pt idx="10766">0.0099299999999971078</cx:pt>
          <cx:pt idx="10767">0.0054200000000150794</cx:pt>
          <cx:pt idx="10768">0.0099900000000161526</cx:pt>
          <cx:pt idx="10769">0.0057799999999588181</cx:pt>
          <cx:pt idx="10770">0.006700000000023465</cx:pt>
          <cx:pt idx="10771">0.0068899999999985084</cx:pt>
          <cx:pt idx="10772">0.0086400000000139698</cx:pt>
          <cx:pt idx="10773">0.0047700000000077125</cx:pt>
          <cx:pt idx="10774">0.0091199999999957981</cx:pt>
          <cx:pt idx="10775">0.0092099999999959437</cx:pt>
          <cx:pt idx="10776">0.0032199999999988904</cx:pt>
          <cx:pt idx="10777">0.012119999999981701</cx:pt>
          <cx:pt idx="10778">0.0055800000000090222</cx:pt>
          <cx:pt idx="10779">0.0043499999999880856</cx:pt>
          <cx:pt idx="10780">0.010699999999985721</cx:pt>
          <cx:pt idx="10781">0.0030100000000174987</cx:pt>
          <cx:pt idx="10782">0.010699999999985721</cx:pt>
          <cx:pt idx="10783">0.003390000000024429</cx:pt>
          <cx:pt idx="10784">0.007569999999986976</cx:pt>
          <cx:pt idx="10785">0.007159999999998945</cx:pt>
          <cx:pt idx="10786">0.0080100000000129512</cx:pt>
          <cx:pt idx="10787">0.0054900000000088767</cx:pt>
          <cx:pt idx="10788">0.0087299999999572719</cx:pt>
          <cx:pt idx="10789">0.0016700000000469117</cx:pt>
          <cx:pt idx="10790">0.0090299999999956526</cx:pt>
          <cx:pt idx="10791">0.0088799999999764623</cx:pt>
          <cx:pt idx="10792">0.0058999999999969077</cx:pt>
          <cx:pt idx="10793">0.0065000000000168257</cx:pt>
          <cx:pt idx="10794">0.0064899999999852298</cx:pt>
          <cx:pt idx="10795">0.0068299999999794636</cx:pt>
          <cx:pt idx="10796">0.0049800000000459477</cx:pt>
          <cx:pt idx="10797">0.0085199999999758802</cx:pt>
          <cx:pt idx="10798">0.0065599999999790271</cx:pt>
          <cx:pt idx="10799">0.0035400000000436194</cx:pt>
          <cx:pt idx="10800">0.0085899999999696774</cx:pt>
          <cx:pt idx="10801">0.0088800000000333057</cx:pt>
          <cx:pt idx="10802">0.0049999999999954525</cx:pt>
          <cx:pt idx="10803">0.0052799999999706415</cx:pt>
          <cx:pt idx="10804">0.010580000000004475</cx:pt>
          <cx:pt idx="10805">0.0029200000000173532</cx:pt>
          <cx:pt idx="10806">0.0075099999999679312</cx:pt>
          <cx:pt idx="10807">0.0067300000000045657</cx:pt>
          <cx:pt idx="10808">0.0064399999999977808</cx:pt>
          <cx:pt idx="10809">0.0086400000000139698</cx:pt>
          <cx:pt idx="10810">0.0031599999999798456</cx:pt>
          <cx:pt idx="10811">0.006470000000035725</cx:pt>
          <cx:pt idx="10812">0.0086999999999761712</cx:pt>
          <cx:pt idx="10813">0.0067700000000172622</cx:pt>
          <cx:pt idx="10814">0.0060199999999781539</cx:pt>
          <cx:pt idx="10815">0.0094200000000341788</cx:pt>
          <cx:pt idx="10816">0.0027999999999792635</cx:pt>
          <cx:pt idx="10817">0.01393999999999096</cx:pt>
          <cx:pt idx="10818">0.0035799999999994725</cx:pt>
          <cx:pt idx="10819">0.0069400000000428008</cx:pt>
          <cx:pt idx="10820">0.0087399999999888678</cx:pt>
          <cx:pt idx="10821">0.006429999999966185</cx:pt>
          <cx:pt idx="10822">0.011420000000043729</cx:pt>
          <cx:pt idx="10823">0.0045899999999505781</cx:pt>
          <cx:pt idx="10824">0.010280000000022937</cx:pt>
          <cx:pt idx="10825">0.0063200000000165346</cx:pt>
          <cx:pt idx="10826">0.0079000000000064574</cx:pt>
          <cx:pt idx="10827">0.0063399999999660395</cx:pt>
          <cx:pt idx="10828">0.0099900000000161526</cx:pt>
          <cx:pt idx="10829">0.0049700000000143518</cx:pt>
          <cx:pt idx="10830">0.010490000000004329</cx:pt>
          <cx:pt idx="10831">0.0064399999999977808</cx:pt>
          <cx:pt idx="10832">0.0070599999999672036</cx:pt>
          <cx:pt idx="10833">0.0099900000000161526</cx:pt>
          <cx:pt idx="10834">0.0063200000000165346</cx:pt>
          <cx:pt idx="10835">0.0076599999999871216</cx:pt>
          <cx:pt idx="10836">0.0093200000000024374</cx:pt>
          <cx:pt idx="10837">0.0074799999999868305</cx:pt>
          <cx:pt idx="10838">0.0099900000000161526</cx:pt>
          <cx:pt idx="10839">0.0043799999999691863</cx:pt>
          <cx:pt idx="10840">0.0094500000000152795</cx:pt>
          <cx:pt idx="10841">0.0092099999999959437</cx:pt>
          <cx:pt idx="10842">0.0074799999999868305</cx:pt>
          <cx:pt idx="10843">0.0052100000000336877</cx:pt>
          <cx:pt idx="10844">0.0093299999999771899</cx:pt>
          <cx:pt idx="10845">0.0051900000000273394</cx:pt>
          <cx:pt idx="10846">0.0072399999999674947</cx:pt>
          <cx:pt idx="10847">0.0055100000000152249</cx:pt>
          <cx:pt idx="10848">0.0041699999999877946</cx:pt>
          <cx:pt idx="10849">0.0080199999999877036</cx:pt>
          <cx:pt idx="10850">0</cx:pt>
          <cx:pt idx="10851">0.010340000000041982</cx:pt>
          <cx:pt idx="10852">0.0054499999999961801</cx:pt>
          <cx:pt idx="10853">0.0049500000000080036</cx:pt>
          <cx:pt idx="10854">0.0029199999999605097</cx:pt>
          <cx:pt idx="10855">0.0082000000000448381</cx:pt>
          <cx:pt idx="10856">0.0036599999999680222</cx:pt>
          <cx:pt idx="10857">0.011180000000024393</cx:pt>
          <cx:pt idx="10858">0.0011599999999702959</cx:pt>
          <cx:pt idx="10859">0.0042599999999879401</cx:pt>
          <cx:pt idx="10860">0.0071000000000367436</cx:pt>
          <cx:pt idx="10861">0.0030099999999606553</cx:pt>
          <cx:pt idx="10862">0.010840000000030159</cx:pt>
          <cx:pt idx="10863">0.00099000000000160071</cx:pt>
          <cx:pt idx="10864">0.0055699999999774263</cx:pt>
          <cx:pt idx="10865">0.0090000000000145519</cx:pt>
          <cx:pt idx="10866">0.0047999999999888132</cx:pt>
          <cx:pt idx="10867">0.0039600000000064028</cx:pt>
          <cx:pt idx="10868">0.0069799999999986539</cx:pt>
          <cx:pt idx="10869">0.0049400000000332511</cx:pt>
          <cx:pt idx="10870">0.0068299999999794636</cx:pt>
          <cx:pt idx="10871">0.004680000000007567</cx:pt>
          <cx:pt idx="10872">0.0071199999999862484</cx:pt>
          <cx:pt idx="10873">0.002299999999991087</cx:pt>
          <cx:pt idx="10874">0.0092300000000022919</cx:pt>
          <cx:pt idx="10875">0.0027499999999918145</cx:pt>
          <cx:pt idx="10876">0.0062000000000352884</cx:pt>
          <cx:pt idx="10877">0.0051799999999957436</cx:pt>
          <cx:pt idx="10878">0.0056299999999964712</cx:pt>
          <cx:pt idx="10879">0.0078399999999874126</cx:pt>
          <cx:pt idx="10880">0.0043800000000260297</cx:pt>
          <cx:pt idx="10881">0.0065899999999601278</cx:pt>
          <cx:pt idx="10882">0.0021399999999971442</cx:pt>
          <cx:pt idx="10883">0.011030000000005202</cx:pt>
          <cx:pt idx="10884">0.0026500000000169166</cx:pt>
          <cx:pt idx="10885">0.012580000000014024</cx:pt>
          <cx:pt idx="10886">0</cx:pt>
          <cx:pt idx="10887">0.0084299999999757347</cx:pt>
          <cx:pt idx="10888">0.0032499999999799911</cx:pt>
          <cx:pt idx="10889">0.0060799999999971988</cx:pt>
          <cx:pt idx="10890">0.0042900000000258842</cx:pt>
          <cx:pt idx="10891">0.008350000000007185</cx:pt>
          <cx:pt idx="10892">0</cx:pt>
          <cx:pt idx="10893">0.010609999999985575</cx:pt>
          <cx:pt idx="10894">0.002980000000036398</cx:pt>
          <cx:pt idx="10895">0.0067899999999667671</cx:pt>
          <cx:pt idx="10896">0.0057300000000282125</cx:pt>
          <cx:pt idx="10897">0.0036299999999869215</cx:pt>
          <cx:pt idx="10898">0.0070599999999672036</cx:pt>
          <cx:pt idx="10899">0.0048900000000458022</cx:pt>
          <cx:pt idx="10900">0.0029499999999984539</cx:pt>
          <cx:pt idx="10901">0.0056099999999901229</cx:pt>
          <cx:pt idx="10902">0.0049999999999954525</cx:pt>
          <cx:pt idx="10903">0.0066499999999791726</cx:pt>
          <cx:pt idx="10904">0.0051500000000146429</cx:pt>
          <cx:pt idx="10905">0.0023899999999912325</cx:pt>
          <cx:pt idx="10906">0.0047999999999888132</cx:pt>
          <cx:pt idx="10907">0.0065500000000042746</cx:pt>
          <cx:pt idx="10908">0.0039100000000189539</cx:pt>
          <cx:pt idx="10909">0.0061099999999782995</cx:pt>
          <cx:pt idx="10910">0.0049700000000143518</cx:pt>
          <cx:pt idx="10911">0.0044100000000071304</cx:pt>
          <cx:pt idx="10912">0.0045900000000074215</cx:pt>
          <cx:pt idx="10913">0.0060500000000160981</cx:pt>
          <cx:pt idx="10914">0.0067999999999983629</cx:pt>
          <cx:pt idx="10915">0.0036299999999869215</cx:pt>
          <cx:pt idx="10916">0.0045900000000074215</cx:pt>
          <cx:pt idx="10917">0.0058999999999969077</cx:pt>
          <cx:pt idx="10918">0.0028100000000108594</cx:pt>
          <cx:pt idx="10919">0.0067299999999477222</cx:pt>
          <cx:pt idx="10920">0.0065600000000358705</cx:pt>
          <cx:pt idx="10921">0.0019399999999905049</cx:pt>
          <cx:pt idx="10922">0.0053300000000149339</cx:pt>
          <cx:pt idx="10923">0.0041699999999877946</cx:pt>
          <cx:pt idx="10924">0.0057800000000156615</cx:pt>
          <cx:pt idx="10925">0.0050999999999703505</cx:pt>
          <cx:pt idx="10926">0.0021199999999907959</cx:pt>
          <cx:pt idx="10927">0.0054200000000150794</cx:pt>
          <cx:pt idx="10928">0.0022099999999909414</cx:pt>
          <cx:pt idx="10929">0.0061600000000225918</cx:pt>
          <cx:pt idx="10930">0.0094399999999836837</cx:pt>
          <cx:pt idx="10931">0</cx:pt>
          <cx:pt idx="10932">0</cx:pt>
          <cx:pt idx="10933">0</cx:pt>
          <cx:pt idx="10934">0</cx:pt>
          <cx:pt idx="10935">0</cx:pt>
          <cx:pt idx="10936">0.0068499999999858119</cx:pt>
          <cx:pt idx="10937">0.0004500000000007276</cx:pt>
          <cx:pt idx="10938">0.0040799999999876491</cx:pt>
          <cx:pt idx="10939">0.0079299999999875581</cx:pt>
          <cx:pt idx="10940">0</cx:pt>
          <cx:pt idx="10941">0.0066699999999855208</cx:pt>
          <cx:pt idx="10942">0.001970000000028449</cx:pt>
          <cx:pt idx="10943">0.0095699999999965257</cx:pt>
          <cx:pt idx="10944">0</cx:pt>
          <cx:pt idx="10945">0.0051799999999957436</cx:pt>
          <cx:pt idx="10946">0.0059600000000159525</cx:pt>
          <cx:pt idx="10947">0.0030399999999985994</cx:pt>
          <cx:pt idx="10948">0.0063499999999976353</cx:pt>
          <cx:pt idx="10949">0.0025400000000104228</cx:pt>
          <cx:pt idx="10950">0.0054799999999772808</cx:pt>
          <cx:pt idx="10951">0.001970000000028449</cx:pt>
          <cx:pt idx="10952">0.0074199999999677857</cx:pt>
          <cx:pt idx="10953">0.0029200000000173532</cx:pt>
          <cx:pt idx="10954">0</cx:pt>
          <cx:pt idx="10955">0.008399999999994634</cx:pt>
          <cx:pt idx="10956">0</cx:pt>
          <cx:pt idx="10957">0.0040500000000065484</cx:pt>
          <cx:pt idx="10958">0.002479999999991378</cx:pt>
          <cx:pt idx="10959">0.0025600000000167711</cx:pt>
          <cx:pt idx="10960">0.0029499999999984539</cx:pt>
          <cx:pt idx="10961">0.0027399999999602187</cx:pt>
          <cx:pt idx="10962">0.0053100000000085856</cx:pt>
          <cx:pt idx="10963">0.0062000000000352884</cx:pt>
          <cx:pt idx="10964">0</cx:pt>
          <cx:pt idx="10965">0.0033300000000053842</cx:pt>
          <cx:pt idx="10966">0.0042699999999626925</cx:pt>
          <cx:pt idx="10967">0</cx:pt>
          <cx:pt idx="10968">0.0072999999999865395</cx:pt>
          <cx:pt idx="10969">0</cx:pt>
          <cx:pt idx="10970">0.0037800000000061118</cx:pt>
          <cx:pt idx="10971">0.0023300000000290311</cx:pt>
          <cx:pt idx="10972">0.0038700000000062573</cx:pt>
          <cx:pt idx="10973">0.0046499999999696229</cx:pt>
          <cx:pt idx="10974">0.00033000000001948138</cx:pt>
          <cx:pt idx="10975">0.0040500000000065484</cx:pt>
          <cx:pt idx="10976">0.0045299999999883767</cx:pt>
          <cx:pt idx="10977">0.0034299999999802822</cx:pt>
          <cx:pt idx="10978">0</cx:pt>
          <cx:pt idx="10979">0.0093300000000340333</cx:pt>
          <cx:pt idx="10980">0</cx:pt>
          <cx:pt idx="10981">0.002529999999978827</cx:pt>
          <cx:pt idx="10982">0.0033999999999991815</cx:pt>
          <cx:pt idx="10983">0.0039600000000064028</cx:pt>
          <cx:pt idx="10984">0.0030699999999797001</cx:pt>
          <cx:pt idx="10985">0.00084000000003925379</cx:pt>
          <cx:pt idx="10986">0.0077399999999556712</cx:pt>
          <cx:pt idx="10987">0.00090000000000145519</cx:pt>
          <cx:pt idx="10988">0.0033700000000180808</cx:pt>
          <cx:pt idx="10989">0.003160000000036689</cx:pt>
          <cx:pt idx="10990">0.0060499999999592546</cx:pt>
          <cx:pt idx="10991">0</cx:pt>
          <cx:pt idx="10992">0.0052400000000147884</cx:pt>
          <cx:pt idx="10993">0.00083000000000765795</cx:pt>
          <cx:pt idx="10994">0.00027000000000043656</cx:pt>
          <cx:pt idx="10995">0.0064100000000166801</cx:pt>
          <cx:pt idx="10996">0.0014599999999518332</cx:pt>
          <cx:pt idx="10997">0.0045600000000263208</cx:pt>
          <cx:pt idx="10998">0.00011999999998124622</cx:pt>
          <cx:pt idx="10999">0.0059600000000159525</cx:pt>
          <cx:pt idx="11000">0.0020000000000095497</cx:pt>
          <cx:pt idx="11001">0.0018999999999778083</cx:pt>
          <cx:pt idx="11002">0.0032199999999988904</cx:pt>
          <cx:pt idx="11003">0.0053399999999896863</cx:pt>
          <cx:pt idx="11004">0</cx:pt>
          <cx:pt idx="11005">0.0028000000000361069</cx:pt>
          <cx:pt idx="11006">0.0060199999999781539</cx:pt>
          <cx:pt idx="11007">0</cx:pt>
          <cx:pt idx="11008">0.0047999999999888132</cx:pt>
          <cx:pt idx="11009">0.00083000000000765795</cx:pt>
          <cx:pt idx="11010">0.0022099999999909414</cx:pt>
          <cx:pt idx="11011">0.0014900000000466207</cx:pt>
          <cx:pt idx="11012">0.0033599999999864849</cx:pt>
          <cx:pt idx="11013">0.0045900000000074215</cx:pt>
          <cx:pt idx="11014">0</cx:pt>
          <cx:pt idx="11015">2.99999999811007e-05</cx:pt>
          <cx:pt idx="11016">0.0068299999999794636</cx:pt>
          <cx:pt idx="11017">0</cx:pt>
          <cx:pt idx="11018">0.0012800000000083855</cx:pt>
          <cx:pt idx="11019">0.0042900000000258842</cx:pt>
          <cx:pt idx="11020">0.00063000000000101863</cx:pt>
          <cx:pt idx="11021">0.0014299999999707325</cx:pt>
          <cx:pt idx="11022">0.0043800000000260297</cx:pt>
          <cx:pt idx="11023">0.00023999999996249244</cx:pt>
          <cx:pt idx="11024">0.0046500000000264663</cx:pt>
          <cx:pt idx="11025">0</cx:pt>
          <cx:pt idx="11026">0.0043800000000260297</cx:pt>
          <cx:pt idx="11027">0</cx:pt>
          <cx:pt idx="11028">0.0019599999999968531</cx:pt>
          <cx:pt idx="11029">0.0016099999999710235</cx:pt>
          <cx:pt idx="11030">0.002659999999991669</cx:pt>
          <cx:pt idx="11031">0.00035000000002582965</cx:pt>
          <cx:pt idx="11032">0.0035799999999994725</cx:pt>
          <cx:pt idx="11033">0.0027999999999792635</cx:pt>
          <cx:pt idx="11034">0</cx:pt>
          <cx:pt idx="11035">0.0032199999999988904</cx:pt>
          <cx:pt idx="11036">0.0004200000000196269</cx:pt>
          <cx:pt idx="11037">0.0039899999999875035</cx:pt>
          <cx:pt idx="11038">0</cx:pt>
          <cx:pt idx="11039">0.00069000000002006345</cx:pt>
          <cx:pt idx="11040">0.0054499999999961801</cx:pt>
          <cx:pt idx="11041">0</cx:pt>
          <cx:pt idx="11042">0.0014899999999897773</cx:pt>
          <cx:pt idx="11043">0.0014899999999897773</cx:pt>
          <cx:pt idx="11044">0.0020600000000285945</cx:pt>
          <cx:pt idx="11045">0.0010699999999701504</cx:pt>
          <cx:pt idx="11046">0.0031299999999987449</cx:pt>
          <cx:pt idx="11047">0</cx:pt>
          <cx:pt idx="11048">0.0029200000000173532</cx:pt>
          <cx:pt idx="11049">0</cx:pt>
          <cx:pt idx="11050">0.0033399999999801366</cx:pt>
          <cx:pt idx="11051">0.0018800000000283035</cx:pt>
          <cx:pt idx="11052">0.00065000000000736691</cx:pt>
          <cx:pt idx="11053">0.0040499999999497049</cx:pt>
          <cx:pt idx="11054">0</cx:pt>
          <cx:pt idx="11055">0.0014600000000086766</cx:pt>
          <cx:pt idx="11056">0.0038499999999999091</cx:pt>
          <cx:pt idx="11057">0.00092000000000780346</cx:pt>
          <cx:pt idx="11058">0.00119000000000824</cx:pt>
          <cx:pt idx="11059">0.0030399999999985994</cx:pt>
          <cx:pt idx="11060">0.0023899999999912325</cx:pt>
          <cx:pt idx="11061">0.00030000000003838068</cx:pt>
          <cx:pt idx="11062">0.0030699999999797001</cx:pt>
          <cx:pt idx="11063">0.001519999999970878</cx:pt>
          <cx:pt idx="11064">0.0049999999999954525</cx:pt>
          <cx:pt idx="11065">0</cx:pt>
          <cx:pt idx="11066">0</cx:pt>
          <cx:pt idx="11067">0.0040300000000002001</cx:pt>
          <cx:pt idx="11068">0.00059000000004516551</cx:pt>
          <cx:pt idx="11069">0</cx:pt>
          <cx:pt idx="11070">0.0023299999999721877</cx:pt>
          <cx:pt idx="11071">0.0015500000000088221</cx:pt>
          <cx:pt idx="11072">0.0024999999999977263</cx:pt>
          <cx:pt idx="11073">0.0025899999999978718</cx:pt>
          <cx:pt idx="11074">0.00081000000000130967</cx:pt>
          <cx:pt idx="11075">0.00098000000002684828</cx:pt>
          <cx:pt idx="11076">0.0023899999999912325</cx:pt>
          <cx:pt idx="11077">0.0037499999999681677</cx:pt>
          <cx:pt idx="11078">0</cx:pt>
          <cx:pt idx="11079">0</cx:pt>
          <cx:pt idx="11080">0.0048899999999889587</cx:pt>
          <cx:pt idx="11081">0</cx:pt>
          <cx:pt idx="11082">0.0014600000000086766</cx:pt>
          <cx:pt idx="11083">0.00083000000000765795</cx:pt>
          <cx:pt idx="11084">0.0041800000000193904</cx:pt>
          <cx:pt idx="11085">0</cx:pt>
          <cx:pt idx="11086">0.0020499999999969987</cx:pt>
          <cx:pt idx="11087">0.0013099999999894862</cx:pt>
          <cx:pt idx="11088">0.0021199999999907959</cx:pt>
          <cx:pt idx="11089">0.00027000000000043656</cx:pt>
          <cx:pt idx="11090">0.0042900000000258842</cx:pt>
          <cx:pt idx="11091">0.0012800000000083855</cx:pt>
          <cx:pt idx="11092">0.00027000000000043656</cx:pt>
          <cx:pt idx="11093">0.0049799999999891043</cx:pt>
          <cx:pt idx="11094">0</cx:pt>
          <cx:pt idx="11095">0</cx:pt>
          <cx:pt idx="11096">0.0057499999999777174</cx:pt>
          <cx:pt idx="11097">0</cx:pt>
          <cx:pt idx="11098">0.00067999999998846761</cx:pt>
          <cx:pt idx="11099">0.00096000000002050001</cx:pt>
          <cx:pt idx="11100">0.0031000000000176442</cx:pt>
          <cx:pt idx="11101">0</cx:pt>
          <cx:pt idx="11102">0.00065000000000736691</cx:pt>
          <cx:pt idx="11103">0</cx:pt>
          <cx:pt idx="11104">0.0036399999999616739</cx:pt>
          <cx:pt idx="11105">0</cx:pt>
          <cx:pt idx="11106">0</cx:pt>
          <cx:pt idx="11107">0.00080000000002655725</cx:pt>
          <cx:pt idx="11108">0.00068999999996322003</cx:pt>
          <cx:pt idx="11109">0.00074000000000751243</cx:pt>
          <cx:pt idx="11110">0.0031299999999987449</cx:pt>
          <cx:pt idx="11111">0</cx:pt>
          <cx:pt idx="11112">0.0041400000000066939</cx:pt>
          <cx:pt idx="11113">0</cx:pt>
          <cx:pt idx="11114">0.00036000000000058208</cx:pt>
          <cx:pt idx="11115">0.0027400000000170621</cx:pt>
          <cx:pt idx="11116">0.0012300000000209366</cx:pt>
          <cx:pt idx="11117">0.0032099999999672946</cx:pt>
          <cx:pt idx="11118">0</cx:pt>
          <cx:pt idx="11119">0</cx:pt>
          <cx:pt idx="11120">0.0050699999999892498</cx:pt>
          <cx:pt idx="11121">0</cx:pt>
          <cx:pt idx="11122">0.001790000000028158</cx:pt>
          <cx:pt idx="11123">0.001010000000007949</cx:pt>
          <cx:pt idx="11124">0.00056999999998197382</cx:pt>
          <cx:pt idx="11125">0.0004200000000196269</cx:pt>
          <cx:pt idx="11126">0.0036000000000058208</cx:pt>
          <cx:pt idx="11127">0</cx:pt>
          <cx:pt idx="11128">0.0017299999999522697</cx:pt>
          <cx:pt idx="11129">0.00021000000003823516</cx:pt>
          <cx:pt idx="11130">0.00097999999997000486</cx:pt>
          <cx:pt idx="11131">0.0010800000000017462</cx:pt>
          <cx:pt idx="11132">0.0033300000000053842</cx:pt>
          <cx:pt idx="11133">0.0015799999999899228</cx:pt>
          <cx:pt idx="11134">0</cx:pt>
          <cx:pt idx="11135">0.00099000000000160071</cx:pt>
          <cx:pt idx="11136">0.0021100000000160435</cx:pt>
          <cx:pt idx="11137">0.00090000000000145519</cx:pt>
          <cx:pt idx="11138">0</cx:pt>
          <cx:pt idx="11139">0.0048499999999762622</cx:pt>
          <cx:pt idx="11140">0</cx:pt>
          <cx:pt idx="11141">0.00099000000000160071</cx:pt>
          <cx:pt idx="11142">0.00062000000002626621</cx:pt>
          <cx:pt idx="11143">0.00096000000002050001</cx:pt>
          <cx:pt idx="11144">0.0010999999999512511</cx:pt>
          <cx:pt idx="11145">0</cx:pt>
          <cx:pt idx="11146">0.0038100000000440559</cx:pt>
          <cx:pt idx="11147">0.0013500000000021828</cx:pt>
          <cx:pt idx="11148">0.00052999999996927727</cx:pt>
          <cx:pt idx="11149">0.00087000000002035449</cx:pt>
          <cx:pt idx="11150">0.001010000000007949</cx:pt>
          <cx:pt idx="11151">0.001010000000007949</cx:pt>
          <cx:pt idx="11152">0.0040899999999624015</cx:pt>
          <cx:pt idx="11153">0.00062000000002626621</cx:pt>
          <cx:pt idx="11154">0</cx:pt>
          <cx:pt idx="11155">0.0036999999999807187</cx:pt>
          <cx:pt idx="11156">0</cx:pt>
          <cx:pt idx="11157">0.0043200000000069849</cx:pt>
          <cx:pt idx="11158">0</cx:pt>
          <cx:pt idx="11159">0</cx:pt>
          <cx:pt idx="11160">0.0020799999999780994</cx:pt>
          <cx:pt idx="11161">0</cx:pt>
          <cx:pt idx="11162">0.0020600000000285945</cx:pt>
          <cx:pt idx="11163">0.0026199999999789725</cx:pt>
          <cx:pt idx="11164">0</cx:pt>
          <cx:pt idx="11165">0.0004200000000196269</cx:pt>
          <cx:pt idx="11166">0.0041400000000066939</cx:pt>
          <cx:pt idx="11167">0</cx:pt>
          <cx:pt idx="11168">0.0029799999999795546</cx:pt>
          <cx:pt idx="11169">0</cx:pt>
          <cx:pt idx="11170">0.00081000000000130967</cx:pt>
          <cx:pt idx="11171">0.0018800000000283035</cx:pt>
          <cx:pt idx="11172">0</cx:pt>
          <cx:pt idx="11173">0.0023199999999974352</cx:pt>
          <cx:pt idx="11174">0</cx:pt>
          <cx:pt idx="11175">0</cx:pt>
          <cx:pt idx="11176">0.0039899999999875035</cx:pt>
          <cx:pt idx="11177">0.00086999999996351107</cx:pt>
          <cx:pt idx="11178">0</cx:pt>
          <cx:pt idx="11179">0.0031299999999987449</cx:pt>
          <cx:pt idx="11180">0</cx:pt>
          <cx:pt idx="11181">0</cx:pt>
          <cx:pt idx="11182">0</cx:pt>
          <cx:pt idx="11183">0.0014600000000086766</cx:pt>
          <cx:pt idx="11184">0.00089000000002670276</cx:pt>
          <cx:pt idx="11185">0</cx:pt>
          <cx:pt idx="11186">0.0031599999999798456</cx:pt>
          <cx:pt idx="11187">0</cx:pt>
          <cx:pt idx="11188">0</cx:pt>
          <cx:pt idx="11189">0</cx:pt>
          <cx:pt idx="11190">0.0021800000000098407</cx:pt>
          <cx:pt idx="11191">0</cx:pt>
          <cx:pt idx="11192">0.0014899999999897773</cx:pt>
          <cx:pt idx="11193">0</cx:pt>
          <cx:pt idx="11194">0</cx:pt>
          <cx:pt idx="11195">0</cx:pt>
          <cx:pt idx="11196">0</cx:pt>
          <cx:pt idx="11197">0.0043800000000260297</cx:pt>
          <cx:pt idx="11198">0</cx:pt>
          <cx:pt idx="11199">0</cx:pt>
          <cx:pt idx="11200">0.00014999999996234692</cx:pt>
          <cx:pt idx="11201">0</cx:pt>
          <cx:pt idx="11202">0.00044000000002597517</cx:pt>
          <cx:pt idx="11203">0.0013099999999894862</cx:pt>
          <cx:pt idx="11204">0</cx:pt>
          <cx:pt idx="11205">0</cx:pt>
          <cx:pt idx="11206">0.0018800000000283035</cx:pt>
          <cx:pt idx="11207">0</cx:pt>
          <cx:pt idx="11208">0.00036000000000058208</cx:pt>
          <cx:pt idx="11209">0</cx:pt>
          <cx:pt idx="11210">0</cx:pt>
          <cx:pt idx="11211">0</cx:pt>
          <cx:pt idx="11212">0</cx:pt>
          <cx:pt idx="11213">0</cx:pt>
          <cx:pt idx="11214">0</cx:pt>
          <cx:pt idx="11215">0</cx:pt>
          <cx:pt idx="11216">0.001010000000007949</cx:pt>
          <cx:pt idx="11217">0</cx:pt>
          <cx:pt idx="11218">0</cx:pt>
          <cx:pt idx="11219">0.0022099999999909414</cx:pt>
          <cx:pt idx="11220">0</cx:pt>
          <cx:pt idx="11221">0</cx:pt>
          <cx:pt idx="11222">0</cx:pt>
          <cx:pt idx="11223">0</cx:pt>
          <cx:pt idx="11224">0</cx:pt>
          <cx:pt idx="11225">0</cx:pt>
          <cx:pt idx="11226">0</cx:pt>
          <cx:pt idx="11227">0</cx:pt>
          <cx:pt idx="11228">0</cx:pt>
          <cx:pt idx="11229">0</cx:pt>
          <cx:pt idx="11230">0</cx:pt>
          <cx:pt idx="11231">0</cx:pt>
          <cx:pt idx="11232">0</cx:pt>
          <cx:pt idx="11233">0</cx:pt>
          <cx:pt idx="11234">0</cx:pt>
          <cx:pt idx="11235">0</cx:pt>
          <cx:pt idx="11236">0</cx:pt>
          <cx:pt idx="11237">0</cx:pt>
          <cx:pt idx="11238">0</cx:pt>
          <cx:pt idx="11239">0</cx:pt>
          <cx:pt idx="11240">0</cx:pt>
          <cx:pt idx="11241">0</cx:pt>
          <cx:pt idx="11242">0</cx:pt>
          <cx:pt idx="11243">0</cx:pt>
          <cx:pt idx="11244">0</cx:pt>
          <cx:pt idx="11245">0</cx:pt>
          <cx:pt idx="11246">0</cx:pt>
          <cx:pt idx="11247">0</cx:pt>
          <cx:pt idx="11248">0</cx:pt>
          <cx:pt idx="11249">0</cx:pt>
          <cx:pt idx="11250">0</cx:pt>
          <cx:pt idx="11251">0</cx:pt>
          <cx:pt idx="11252">0</cx:pt>
          <cx:pt idx="11253">0</cx:pt>
          <cx:pt idx="11254">0</cx:pt>
          <cx:pt idx="11255">0</cx:pt>
          <cx:pt idx="11256">0</cx:pt>
          <cx:pt idx="11257">0</cx:pt>
          <cx:pt idx="11258">0</cx:pt>
          <cx:pt idx="11259">0</cx:pt>
          <cx:pt idx="11260">0</cx:pt>
          <cx:pt idx="11261">0</cx:pt>
          <cx:pt idx="11262">0</cx:pt>
          <cx:pt idx="11263">0</cx:pt>
          <cx:pt idx="11264">0</cx:pt>
          <cx:pt idx="11265">0</cx:pt>
          <cx:pt idx="11266">0</cx:pt>
          <cx:pt idx="11267">0</cx:pt>
          <cx:pt idx="11268">0</cx:pt>
          <cx:pt idx="11269">0</cx:pt>
          <cx:pt idx="11270">0</cx:pt>
          <cx:pt idx="11271">0.0014300000000275759</cx:pt>
          <cx:pt idx="11272">0</cx:pt>
          <cx:pt idx="11273">0</cx:pt>
          <cx:pt idx="11274">0</cx:pt>
          <cx:pt idx="11275">0</cx:pt>
          <cx:pt idx="11276">0.0010499999999638021</cx:pt>
          <cx:pt idx="11277">0</cx:pt>
          <cx:pt idx="11278">0</cx:pt>
          <cx:pt idx="11279">0.0020800000000349428</cx:pt>
          <cx:pt idx="11280">0.0004799999999818283</cx:pt>
          <cx:pt idx="11281">0</cx:pt>
          <cx:pt idx="11282">0</cx:pt>
          <cx:pt idx="11283">0</cx:pt>
          <cx:pt idx="11284">0.0022600000000352338</cx:pt>
          <cx:pt idx="11285">0</cx:pt>
          <cx:pt idx="11286">0</cx:pt>
          <cx:pt idx="11287">0.001699999999971169</cx:pt>
          <cx:pt idx="11288">0</cx:pt>
          <cx:pt idx="11289">0</cx:pt>
          <cx:pt idx="11290">0</cx:pt>
          <cx:pt idx="11291">0.002889999999979409</cx:pt>
          <cx:pt idx="11292">0</cx:pt>
          <cx:pt idx="11293">0</cx:pt>
          <cx:pt idx="11294">0.0010800000000017462</cx:pt>
          <cx:pt idx="11295">0.00026000000002568413</cx:pt>
          <cx:pt idx="11296">0</cx:pt>
          <cx:pt idx="11297">0.00081000000000130967</cx:pt>
          <cx:pt idx="11298">0.00011999999998124622</cx:pt>
          <cx:pt idx="11299">0.00047000000000707587</cx:pt>
          <cx:pt idx="11300">0.0019100000000094042</cx:pt>
          <cx:pt idx="11301">0.0004799999999818283</cx:pt>
          <cx:pt idx="11302">9.0000000000145519e-05</cx:pt>
          <cx:pt idx="11303">0.0028000000000361069</cx:pt>
          <cx:pt idx="11304">0</cx:pt>
          <cx:pt idx="11305">0</cx:pt>
          <cx:pt idx="11306">0.00054000000000087311</cx:pt>
          <cx:pt idx="11307">0.00094999999998890416</cx:pt>
          <cx:pt idx="11308">0.0012499999999704414</cx:pt>
          <cx:pt idx="11309">0</cx:pt>
          <cx:pt idx="11310">0.00090000000000145519</cx:pt>
          <cx:pt idx="11311">0.003210000000024138</cx:pt>
          <cx:pt idx="11312">0</cx:pt>
          <cx:pt idx="11313">0</cx:pt>
          <cx:pt idx="11314">0.0010800000000017462</cx:pt>
          <cx:pt idx="11315">0</cx:pt>
          <cx:pt idx="11316">0.00024000000001933586</cx:pt>
          <cx:pt idx="11317">0.00088999999996985935</cx:pt>
          <cx:pt idx="11318">0</cx:pt>
          <cx:pt idx="11319">0.0016699999999900683</cx:pt>
          <cx:pt idx="11320">0.00036000000000058208</cx:pt>
          <cx:pt idx="11321">0.0019900000000347973</cx:pt>
          <cx:pt idx="11322">0</cx:pt>
          <cx:pt idx="11323">9.0000000000145519e-05</cx:pt>
          <cx:pt idx="11324">0.0016099999999710235</cx:pt>
          <cx:pt idx="11325">0.0016400000000089676</cx:pt>
          <cx:pt idx="11326">0</cx:pt>
          <cx:pt idx="11327">0.00089000000002670276</cx:pt>
          <cx:pt idx="11328">0</cx:pt>
          <cx:pt idx="11329">0</cx:pt>
          <cx:pt idx="11330">0.0034599999999613829</cx:pt>
          <cx:pt idx="11331">0</cx:pt>
          <cx:pt idx="11332">0</cx:pt>
          <cx:pt idx="11333">0.0037300000000186628</cx:pt>
          <cx:pt idx="11334">0</cx:pt>
          <cx:pt idx="11335">0</cx:pt>
          <cx:pt idx="11336">0</cx:pt>
          <cx:pt idx="11337">0</cx:pt>
          <cx:pt idx="11338">0.0011000000000080945</cx:pt>
          <cx:pt idx="11339">0.0013399999999705869</cx:pt>
          <cx:pt idx="11340">0.0015200000000277214</cx:pt>
          <cx:pt idx="11341">0.00020999999998139174</cx:pt>
          <cx:pt idx="11342">0</cx:pt>
          <cx:pt idx="11343">0.0036400000000185173</cx:pt>
          <cx:pt idx="11344">0.00040999999998803105</cx:pt>
          <cx:pt idx="11345">0</cx:pt>
          <cx:pt idx="11346">0.0035500000000183718</cx:pt>
          <cx:pt idx="11347">0</cx:pt>
          <cx:pt idx="11348">0.0024699999999597821</cx:pt>
          <cx:pt idx="11349">0.00018000000000029104</cx:pt>
          <cx:pt idx="11350">0.0026200000000358159</cx:pt>
          <cx:pt idx="11351">0</cx:pt>
          <cx:pt idx="11352">0.0014299999999707325</cx:pt>
          <cx:pt idx="11353">0.0026000000000294676</cx:pt>
          <cx:pt idx="11354">0.0026499999999600732</cx:pt>
          <cx:pt idx="11355">0</cx:pt>
          <cx:pt idx="11356">0.0026799999999980173</cx:pt>
          <cx:pt idx="11357">0.0036400000000185173</cx:pt>
          <cx:pt idx="11358">0</cx:pt>
          <cx:pt idx="11359">0.0019599999999968531</cx:pt>
          <cx:pt idx="11360">0.0018200000000092587</cx:pt>
          <cx:pt idx="11361">0.00069000000002006345</cx:pt>
          <cx:pt idx="11362">0.0021699999999782449</cx:pt>
          <cx:pt idx="11363">0.0020600000000285945</cx:pt>
          <cx:pt idx="11364">0.0026499999999600732</cx:pt>
          <cx:pt idx="11365">0.0019100000000094042</cx:pt>
          <cx:pt idx="11366">0.0027999999999792635</cx:pt>
          <cx:pt idx="11367">0.0038499999999999091</cx:pt>
          <cx:pt idx="11368">0.00089000000002670276</cx:pt>
          <cx:pt idx="11369">0.0015500000000088221</cx:pt>
          <cx:pt idx="11370">0.007389999999986685</cx:pt>
          <cx:pt idx="11371">0</cx:pt>
          <cx:pt idx="11372">0.0059299999999780084</cx:pt>
          <cx:pt idx="11373">0.0073900000000435284</cx:pt>
          <cx:pt idx="11374">0.0030999999999608008</cx:pt>
          <cx:pt idx="11375">0.0054300000000466753</cx:pt>
          <cx:pt idx="11376">0.0010399999999890497</cx:pt>
          <cx:pt idx="11377">0.004680000000007567</cx:pt>
          <cx:pt idx="11378">0.0010999999999512511</cx:pt>
          <cx:pt idx="11379">0.0014600000000086766</cx:pt>
          <cx:pt idx="11380">0.0060500000000160981</cx:pt>
          <cx:pt idx="11381">0.00060000000001991793</cx:pt>
          <cx:pt idx="11382">0.00092000000000780346</cx:pt>
          <cx:pt idx="11383">0.0055699999999774263</cx:pt>
          <cx:pt idx="11384">0.002299999999991087</cx:pt>
          <cx:pt idx="11385">0</cx:pt>
          <cx:pt idx="11386">0.0062599999999974898</cx:pt>
          <cx:pt idx="11387">0</cx:pt>
          <cx:pt idx="11388">0.0037800000000061118</cx:pt>
          <cx:pt idx="11389">0.00083999999998241037</cx:pt>
          <cx:pt idx="11390">0.0048800000000142063</cx:pt>
          <cx:pt idx="11391">0.0004500000000007276</cx:pt>
          <cx:pt idx="11392">0.0022099999999909414</cx:pt>
          <cx:pt idx="11393">0.0031000000000176442</cx:pt>
          <cx:pt idx="11394">9.0000000000145519e-05</cx:pt>
          <cx:pt idx="11395">0.00031999999998788553</cx:pt>
          <cx:pt idx="11396">0.0035500000000183718</cx:pt>
          <cx:pt idx="11397">0.003719999999987067</cx:pt>
          <cx:pt idx="11398">0</cx:pt>
          <cx:pt idx="11399">0.0017300000000091131</cx:pt>
          <cx:pt idx="11400">0.0017300000000091131</cx:pt>
          <cx:pt idx="11401">0.0004799999999818283</cx:pt>
          <cx:pt idx="11402">0.00074000000000751243</cx:pt>
          <cx:pt idx="11403">0.0028599999999983083</cx:pt>
          <cx:pt idx="11404">0.0034600000000182263</cx:pt>
          <cx:pt idx="11405">0</cx:pt>
          <cx:pt idx="11406">0.002299999999991087</cx:pt>
          <cx:pt idx="11407">0.001929999999958909</cx:pt>
          <cx:pt idx="11408">0.0020300000000474938</cx:pt>
          <cx:pt idx="11409">0.00072000000000116415</cx:pt>
          <cx:pt idx="11410">0.0033599999999864849</cx:pt>
          <cx:pt idx="11411">0</cx:pt>
          <cx:pt idx="11412">0.001699999999971169</cx:pt>
          <cx:pt idx="11413">0.004680000000007567</cx:pt>
          <cx:pt idx="11414">0.0004200000000196269</cx:pt>
          <cx:pt idx="11415">0.0020499999999969987</cx:pt>
          <cx:pt idx="11416">0.00029999999998153726</cx:pt>
          <cx:pt idx="11417">0.0061400000000162436</cx:pt>
          <cx:pt idx="11418">0.00018000000000029104</cx:pt>
          <cx:pt idx="11419">0.002299999999991087</cx:pt>
          <cx:pt idx="11420">0.00040999999998803105</cx:pt>
          <cx:pt idx="11421">0.003160000000036689</cx:pt>
          <cx:pt idx="11422">0</cx:pt>
          <cx:pt idx="11423">0.0049199999999700594</cx:pt>
          <cx:pt idx="11424">0.00076999999998861313</cx:pt>
          <cx:pt idx="11425">0</cx:pt>
          <cx:pt idx="11426">0.0042700000000195359</cx:pt>
          <cx:pt idx="11427">0</cx:pt>
          <cx:pt idx="11428">0.0042000000000257387</cx:pt>
          <cx:pt idx="11429">0</cx:pt>
          <cx:pt idx="11430">0.00040999999998803105</cx:pt>
          <cx:pt idx="11431">0.0032199999999988904</cx:pt>
          <cx:pt idx="11432">0.00081000000000130967</cx:pt>
          <cx:pt idx="11433">0.0013099999999894862</cx:pt>
          <cx:pt idx="11434">0.0031299999999987449</cx:pt>
          <cx:pt idx="11435">0</cx:pt>
          <cx:pt idx="11436">0.0039600000000064028</cx:pt>
          <cx:pt idx="11437">0.0029499999999984539</cx:pt>
          <cx:pt idx="11438">0</cx:pt>
          <cx:pt idx="11439">0.00081000000000130967</cx:pt>
          <cx:pt idx="11440">0.0035700000000247201</cx:pt>
          <cx:pt idx="11441">0.0014899999999897773</cx:pt>
          <cx:pt idx="11442">0.0013700000000085311</cx:pt>
          <cx:pt idx="11443">0.0019999999999527063</cx:pt>
          <cx:pt idx="11444">0.0046500000000264663</cx:pt>
          <cx:pt idx="11445">0</cx:pt>
          <cx:pt idx="11446">0.0013099999999894862</cx:pt>
          <cx:pt idx="11447">0.0042900000000258842</cx:pt>
          <cx:pt idx="11448">0.0015499999999519787</cx:pt>
          <cx:pt idx="11449">0.0029200000000173532</cx:pt>
          <cx:pt idx="11450">0.0041800000000193904</cx:pt>
          <cx:pt idx="11451">0</cx:pt>
          <cx:pt idx="11452">0.0018999999999778083</cx:pt>
          <cx:pt idx="11453">0.0045299999999883767</cx:pt>
          <cx:pt idx="11454">0</cx:pt>
          <cx:pt idx="11455">0.0023000000000479304</cx:pt>
          <cx:pt idx="11456">0.00061999999996942279</cx:pt>
          <cx:pt idx="11457">0.0057300000000282125</cx:pt>
          <cx:pt idx="11458">0</cx:pt>
          <cx:pt idx="11459">0.0029799999999795546</cx:pt>
          <cx:pt idx="11460">0.0012800000000083855</cx:pt>
          <cx:pt idx="11461">0.0041699999999877946</cx:pt>
          <cx:pt idx="11462">0.00063000000000101863</cx:pt>
          <cx:pt idx="11463">0.0049700000000143518</cx:pt>
          <cx:pt idx="11464">0.00023999999996249244</cx:pt>
          <cx:pt idx="11465">0.0012800000000083855</cx:pt>
          <cx:pt idx="11466">0.0028599999999983083</cx:pt>
          <cx:pt idx="11467">0.00215000000002874</cx:pt>
          <cx:pt idx="11468">0.0032199999999988904</cx:pt>
          <cx:pt idx="11469">0.0024700000000166256</cx:pt>
          <cx:pt idx="11470">0.0048299999999699139</cx:pt>
          <cx:pt idx="11471">0</cx:pt>
          <cx:pt idx="11472">0.0015799999999899228</cx:pt>
          <cx:pt idx="11473">0.0052699999999958891</cx:pt>
          <cx:pt idx="11474">0.00054000000000087311</cx:pt>
          <cx:pt idx="11475">0</cx:pt>
          <cx:pt idx="11476">0.0041100000000255932</cx:pt>
          <cx:pt idx="11477">0.0051599999999893953</cx:pt>
          <cx:pt idx="11478">0</cx:pt>
          <cx:pt idx="11479">0.0040200000000254477</cx:pt>
          <cx:pt idx="11480">0.00095999999996365659</cx:pt>
          <cx:pt idx="11481">0.0043200000000069849</cx:pt>
          <cx:pt idx="11482">0.0025600000000167711</cx:pt>
          <cx:pt idx="11483">0.0029499999999984539</cx:pt>
          <cx:pt idx="11484">0.0031900000000177897</cx:pt>
          <cx:pt idx="11485">0.0026799999999980173</cx:pt>
          <cx:pt idx="11486">0.0025699999999915235</cx:pt>
          <cx:pt idx="11487">0.0052699999999958891</cx:pt>
          <cx:pt idx="11488">0.0028299999999603642</cx:pt>
          <cx:pt idx="11489">0.0022700000000099863</cx:pt>
          <cx:pt idx="11490">0.0042600000000447835</cx:pt>
          <cx:pt idx="11491">0.0020799999999780994</cx:pt>
          <cx:pt idx="11492">0.0056399999999712236</cx:pt>
          <cx:pt idx="11493">0.0052400000000147884</cx:pt>
          <cx:pt idx="11494">0</cx:pt>
          <cx:pt idx="11495">0.0055500000000279215</cx:pt>
          <cx:pt idx="11496">0.00092000000000780346</cx:pt>
          <cx:pt idx="11497">0.0074499999999488864</cx:pt>
          <cx:pt idx="11498">0.0014600000000086766</cx:pt>
          <cx:pt idx="11499">0.0063800000000355794</cx:pt>
          <cx:pt idx="11500">0</cx:pt>
          <cx:pt idx="11501">0.0057799999999588181</cx:pt>
          <cx:pt idx="11502">0</cx:pt>
          <cx:pt idx="11503">0.0065600000000358705</cx:pt>
          <cx:pt idx="11504">0</cx:pt>
          <cx:pt idx="11505">0.0030699999999797001</cx:pt>
          <cx:pt idx="11506">0.0036600000000248656</cx:pt>
          <cx:pt idx="11507">0.0027699999999981628</cx:pt>
          <cx:pt idx="11508">0.0039699999999811553</cx:pt>
          <cx:pt idx="11509">0.0038700000000062573</cx:pt>
          <cx:pt idx="11510">0.0031599999999798456</cx:pt>
          <cx:pt idx="11511">0.0015500000000088221</cx:pt>
          <cx:pt idx="11512">0.0049799999999891043</cx:pt>
          <cx:pt idx="11513">0.0045300000000452201</cx:pt>
          <cx:pt idx="11514">0.0030699999999797001</cx:pt>
          <cx:pt idx="11515">0.00020999999998139174</cx:pt>
          <cx:pt idx="11516">0.0064600000000041291</cx:pt>
          <cx:pt idx="11517">0.0036099999999805732</cx:pt>
          <cx:pt idx="11518">0.0012200000000461841</cx:pt>
          <cx:pt idx="11519">0.0064999999999599822</cx:pt>
          <cx:pt idx="11520">0</cx:pt>
          <cx:pt idx="11521">0.0051200000000335422</cx:pt>
          <cx:pt idx="11522">0.0014299999999707325</cx:pt>
          <cx:pt idx="11523">0.0071300000000178443</cx:pt>
          <cx:pt idx="11524">0</cx:pt>
          <cx:pt idx="11525">0.0083399999999755892</cx:pt>
          <cx:pt idx="11526">0</cx:pt>
          <cx:pt idx="11527">0.0052500000000463842</cx:pt>
          <cx:pt idx="11528">0.001749999999958618</cx:pt>
          <cx:pt idx="11529">0.0037300000000186628</cx:pt>
          <cx:pt idx="11530">0.0047999999999888132</cx:pt>
          <cx:pt idx="11531">0.0013999999999896318</cx:pt>
          <cx:pt idx="11532">0.0059300000000348518</cx:pt>
          <cx:pt idx="11533">0.0040799999999876491</cx:pt>
          <cx:pt idx="11534">0.0010800000000017462</cx:pt>
          <cx:pt idx="11535">0.0040199999999686042</cx:pt>
          <cx:pt idx="11536">0.0035700000000247201</cx:pt>
          <cx:pt idx="11537">0.0042100000000004911</cx:pt>
          <cx:pt idx="11538">0.0021100000000160435</cx:pt>
          <cx:pt idx="11539">0.0064699999999788815</cx:pt>
          <cx:pt idx="11540">0.0011600000000271393</cx:pt>
          <cx:pt idx="11541">0.006379999999978736</cx:pt>
          <cx:pt idx="11542">0</cx:pt>
          <cx:pt idx="11543">0.0073300000000244836</cx:pt>
          <cx:pt idx="11544">0</cx:pt>
          <cx:pt idx="11545">0.0048899999999889587</cx:pt>
          <cx:pt idx="11546">0.0031899999999609463</cx:pt>
          <cx:pt idx="11547">0.0040500000000065484</cx:pt>
          <cx:pt idx="11548">0.0040200000000254477</cx:pt>
          <cx:pt idx="11549">0.0033399999999801366</cx:pt>
          <cx:pt idx="11550">0.002479999999991378</cx:pt>
          <cx:pt idx="11551">0.0031800000000430373</cx:pt>
          <cx:pt idx="11552">0.0058499999999526153</cx:pt>
          <cx:pt idx="11553">0.003390000000024429</cx:pt>
          <cx:pt idx="11554">0.0029499999999984539</cx:pt>
          <cx:pt idx="11555">0.0020000000000095497</cx:pt>
          <cx:pt idx="11556">0.0045599999999694774</cx:pt>
          <cx:pt idx="11557">0.0062000000000352884</cx:pt>
          <cx:pt idx="11558">0</cx:pt>
          <cx:pt idx="11559">0.0075099999999679312</cx:pt>
          <cx:pt idx="11560">0</cx:pt>
          <cx:pt idx="11561">0.0037500000000250111</cx:pt>
          <cx:pt idx="11562">0.0027200000000107138</cx:pt>
          <cx:pt idx="11563">0.0045900000000074215</cx:pt>
          <cx:pt idx="11564">0</cx:pt>
          <cx:pt idx="11565">0.0044100000000071304</cx:pt>
          <cx:pt idx="11566">0.00058999999998832209</cx:pt>
          <cx:pt idx="11567">0.0064999999999599822</cx:pt>
          <cx:pt idx="11568">0.0011300000000460386</cx:pt>
          <cx:pt idx="11569">0.0041699999999877946</cx:pt>
          <cx:pt idx="11570">0.0033399999999801366</cx:pt>
          <cx:pt idx="11571">0.0042000000000257387</cx:pt>
          <cx:pt idx="11572">0.0032799999999610918</cx:pt>
          <cx:pt idx="11573">0.003669999999999618</cx:pt>
          <cx:pt idx="11574">0.003160000000036689</cx:pt>
          <cx:pt idx="11575">0.002529999999978827</cx:pt>
          <cx:pt idx="11576">0.0069100000000048567</cx:pt>
          <cx:pt idx="11577">0</cx:pt>
          <cx:pt idx="11578">0.0050400000000081491</cx:pt>
          <cx:pt idx="11579">0.0031900000000177897</cx:pt>
          <cx:pt idx="11580">0.0043499999999880856</cx:pt>
          <cx:pt idx="11581">0.0031299999999987449</cx:pt>
          <cx:pt idx="11582">0.0010399999999890497</cx:pt>
          <cx:pt idx="11583">0.008170000000006894</cx:pt>
          <cx:pt idx="11584">0.001699999999971169</cx:pt>
          <cx:pt idx="11585">0.004170000000044638</cx:pt>
          <cx:pt idx="11586">0.0034299999999802822</cx:pt>
          <cx:pt idx="11587">0.0039300000000253021</cx:pt>
          <cx:pt idx="11588">0.0024199999999723332</cx:pt>
          <cx:pt idx="11589">0.0086099999999760257</cx:pt>
          <cx:pt idx="11590">0.0022600000000352338</cx:pt>
          <cx:pt idx="11591">0.0047099999999886677</cx:pt>
          <cx:pt idx="11592">0.0053399999999896863</cx:pt>
          <cx:pt idx="11593">0.0041100000000255932</cx:pt>
          <cx:pt idx="11594">0.0060799999999971988</cx:pt>
          <cx:pt idx="11595">0.0016699999999900683</cx:pt>
          <cx:pt idx="11596">0.0080699999999751526</cx:pt>
          <cx:pt idx="11597">0.0046500000000264663</cx:pt>
          <cx:pt idx="11598">0.00099000000000160071</cx:pt>
          <cx:pt idx="11599">0.0092999999999960892</cx:pt>
          <cx:pt idx="11600">0.0026500000000169166</cx:pt>
          <cx:pt idx="11601">0.0072999999999865395</cx:pt>
          <cx:pt idx="11602">0.0041999999999688953</cx:pt>
          <cx:pt idx="11603">0.0087300000000141154</cx:pt>
          <cx:pt idx="11604">0.0012900000000399814</cx:pt>
          <cx:pt idx="11605">0.0093499999999835381</cx:pt>
          <cx:pt idx="11606">0.0010199999999827014</cx:pt>
          <cx:pt idx="11607">0.0087000000000330147</cx:pt>
          <cx:pt idx="11608">0.0047099999999886677</cx:pt>
          <cx:pt idx="11609">0.0070900000000051477</cx:pt>
          <cx:pt idx="11610">0.0044100000000071304</cx:pt>
          <cx:pt idx="11611">0.005009999999970205</cx:pt>
          <cx:pt idx="11612">0.0047999999999888132</cx:pt>
          <cx:pt idx="11613">0.0057199999999966167</cx:pt>
          <cx:pt idx="11614">0.0036300000000437649</cx:pt>
          <cx:pt idx="11615">0.0055499999999710781</cx:pt>
          <cx:pt idx="11616">0.0062899999999785905</cx:pt>
          <cx:pt idx="11617">0.0037500000000250111</cx:pt>
          <cx:pt idx="11618">0.0062300000000163891</cx:pt>
          <cx:pt idx="11619">0.006199999999978445</cx:pt>
          <cx:pt idx="11620">0.002709999999979118</cx:pt>
          <cx:pt idx="11621">0.0079300000000444015</cx:pt>
          <cx:pt idx="11622">0.00056000000000722139</cx:pt>
          <cx:pt idx="11623">0.01132999999998674</cx:pt>
          <cx:pt idx="11624">0.0014299999999707325</cx:pt>
          <cx:pt idx="11625">0.0051900000000273394</cx:pt>
          <cx:pt idx="11626">0.0061599999999657484</cx:pt>
          <cx:pt idx="11627">0.0022700000000099863</cx:pt>
          <cx:pt idx="11628">0.0062300000000163891</cx:pt>
          <cx:pt idx="11629">0.0075400000000058753</cx:pt>
          <cx:pt idx="11630">0.0035100000000056752</cx:pt>
          <cx:pt idx="11631">0.0053100000000085856</cx:pt>
          <cx:pt idx="11632">0.0059299999999780084</cx:pt>
          <cx:pt idx="11633">0.0038099999999872125</cx:pt>
          <cx:pt idx="11634">0.0085900000000265209</cx:pt>
          <cx:pt idx="11635">0.0023499999999785359</cx:pt>
          <cx:pt idx="11636">0.0066800000000171167</cx:pt>
          <cx:pt idx="11637">0.0060799999999971988</cx:pt>
          <cx:pt idx="11638">0.0010699999999701504</cx:pt>
          <cx:pt idx="11639">0.011889999999993961</cx:pt>
          <cx:pt idx="11640">0.00048000000003867171</cx:pt>
          <cx:pt idx="11641">0.0085199999999758802</cx:pt>
          <cx:pt idx="11642">0.00030000000003838068</cx:pt>
          <cx:pt idx="11643">0.009919999999965512</cx:pt>
          <cx:pt idx="11644">0.00078000000002020897</cx:pt>
          <cx:pt idx="11645">0.0090900000000146974</cx:pt>
          <cx:pt idx="11646">0.0030699999999797001</cx:pt>
          <cx:pt idx="11647">0.0064699999999788815</cx:pt>
          <cx:pt idx="11648">0.0032400000000052387</cx:pt>
          <cx:pt idx="11649">0.0078399999999874126</cx:pt>
          <cx:pt idx="11650">0.005460000000027776</cx:pt>
          <cx:pt idx="11651">0.0033599999999864849</cx:pt>
          <cx:pt idx="11652">0.0061699999999973443</cx:pt>
          <cx:pt idx="11653">0.0059600000000159525</cx:pt>
          <cx:pt idx="11654">0.0027400000000170621</cx:pt>
          <cx:pt idx="11655">0.0057299999999713691</cx:pt>
          <cx:pt idx="11656">0.0036000000000058208</cx:pt>
          <cx:pt idx="11657">0.0047999999999888132</cx:pt>
          <cx:pt idx="11658">0.0029200000000173532</cx:pt>
          <cx:pt idx="11659">0.0043799999999691863</cx:pt>
          <cx:pt idx="11660">0.0032500000000368345</cx:pt>
          <cx:pt idx="11661">0.0044399999999882311</cx:pt>
          <cx:pt idx="11662">0.0093299999999771899</cx:pt>
          <cx:pt idx="11663">0.0010700000000269938</cx:pt>
          <cx:pt idx="11664">0.0067099999999982174</cx:pt>
          <cx:pt idx="11665">0.0020799999999780994</cx:pt>
          <cx:pt idx="11666">0.0075100000000247746</cx:pt>
          <cx:pt idx="11667">0.0040300000000002001</cx:pt>
          <cx:pt idx="11668">0.00119000000000824</cx:pt>
          <cx:pt idx="11669">0.0072700000000054388</cx:pt>
          <cx:pt idx="11670">0.00027000000000043656</cx:pt>
          <cx:pt idx="11671">0.0056899999999586726</cx:pt>
          <cx:pt idx="11672">0.0028599999999983083</cx:pt>
          <cx:pt idx="11673">0.0044700000000261753</cx:pt>
          <cx:pt idx="11674">0.0021800000000098407</cx:pt>
          <cx:pt idx="11675">0.006379999999978736</cx:pt>
          <cx:pt idx="11676">0.0021700000000350883</cx:pt>
          <cx:pt idx="11677">0.0048299999999699139</cx:pt>
          <cx:pt idx="11678">0.0037899999999808642</cx:pt>
          <cx:pt idx="11679">0.0038100000000440559</cx:pt>
          <cx:pt idx="11680">0.0035199999999804277</cx:pt>
          <cx:pt idx="11681">0.0016400000000089676</cx:pt>
          <cx:pt idx="11682">0.0063099999999849388</cx:pt>
          <cx:pt idx="11683">0.0047099999999886677</cx:pt>
          <cx:pt idx="11684">0.00090000000000145519</cx:pt>
          <cx:pt idx="11685">0.0052100000000336877</cx:pt>
          <cx:pt idx="11686">0.0032799999999610918</cx:pt>
          <cx:pt idx="11687">0.0030399999999985994</cx:pt>
          <cx:pt idx="11688">0.006470000000035725</cx:pt>
          <cx:pt idx="11689">0.0051499999999577994</cx:pt>
          <cx:pt idx="11690">0.0013100000000463297</cx:pt>
          <cx:pt idx="11691">0.0047399999999697684</cx:pt>
          <cx:pt idx="11692">0</cx:pt>
          <cx:pt idx="11693">0.0074799999999868305</cx:pt>
          <cx:pt idx="11694">0</cx:pt>
          <cx:pt idx="11695">0.0023600000000101318</cx:pt>
          <cx:pt idx="11696">0.005089999999995598</cx:pt>
          <cx:pt idx="11697">0.0011100000000396903</cx:pt>
          <cx:pt idx="11698">0.0059299999999780084</cx:pt>
          <cx:pt idx="11699">0.0014300000000275759</cx:pt>
          <cx:pt idx="11700">0.0047699999999508691</cx:pt>
          <cx:pt idx="11701">0.0031800000000430373</cx:pt>
          <cx:pt idx="11702">0.0034299999999802822</cx:pt>
          <cx:pt idx="11703">0.004860000000007858</cx:pt>
          <cx:pt idx="11704">0.0030699999999797001</cx:pt>
          <cx:pt idx="11705">0.0024999999999977263</cx:pt>
          <cx:pt idx="11706">0.0035500000000183718</cx:pt>
          <cx:pt idx="11707">0.0055100000000152249</cx:pt>
          <cx:pt idx="11708">0.0010199999999827014</cx:pt>
          <cx:pt idx="11709">0.0054499999999961801</cx:pt>
          <cx:pt idx="11710">0.0057199999999966167</cx:pt>
          <cx:pt idx="11711">0.0015799999999899228</cx:pt>
          <cx:pt idx="11712">0.007389999999986685</cx:pt>
          <cx:pt idx="11713">0</cx:pt>
          <cx:pt idx="11714">0.0084700000000452746</cx:pt>
          <cx:pt idx="11715">0</cx:pt>
          <cx:pt idx="11716">0.0054499999999961801</cx:pt>
          <cx:pt idx="11717">0.0035199999999804277</cx:pt>
          <cx:pt idx="11718">0.0041400000000066939</cx:pt>
          <cx:pt idx="11719">0.004860000000007858</cx:pt>
          <cx:pt idx="11720">0.0051199999999766987</cx:pt>
          <cx:pt idx="11721">0.0028000000000361069</cx:pt>
          <cx:pt idx="11722">0.0030699999999797001</cx:pt>
          <cx:pt idx="11723">0.0085000000000263753</cx:pt>
          <cx:pt idx="11724">0.0016399999999521242</cx:pt>
          <cx:pt idx="11725">0.0040800000000444925</cx:pt>
          <cx:pt idx="11726">0.00085999999998875865</cx:pt>
          <cx:pt idx="11727">0.0082299999999690954</cx:pt>
          <cx:pt idx="11728">0.0052200000000084401</cx:pt>
          <cx:pt idx="11729">0.0010700000000269938</cx:pt>
          <cx:pt idx="11730">0.0071199999999862484</cx:pt>
          <cx:pt idx="11731">0.0014899999999897773</cx:pt>
          <cx:pt idx="11732">0.0069700000000239015</cx:pt>
          <cx:pt idx="11733">0.0032799999999610918</cx:pt>
          <cx:pt idx="11734">0.0071300000000178443</cx:pt>
          <cx:pt idx="11735">0.00067999999998846761</cx:pt>
          <cx:pt idx="11736">0.0086400000000139698</cx:pt>
          <cx:pt idx="11737">0.0004500000000007276</cx:pt>
          <cx:pt idx="11738">0.0078399999999874126</cx:pt>
          <cx:pt idx="11739">0.0038099999999872125</cx:pt>
          <cx:pt idx="11740">0.0045900000000074215</cx:pt>
          <cx:pt idx="11741">0.0049800000000459477</cx:pt>
          <cx:pt idx="11742">0.0055099999999583815</cx:pt>
          <cx:pt idx="11743">0.0033700000000180808</cx:pt>
          <cx:pt idx="11744">0.0088799999999764623</cx:pt>
          <cx:pt idx="11745">0.0010200000000395448</cx:pt>
          <cx:pt idx="11746">0.0067300000000045657</cx:pt>
          <cx:pt idx="11747">0.0032499999999799911</cx:pt>
          <cx:pt idx="11748">0.0087300000000141154</cx:pt>
          <cx:pt idx="11749">0.0046499999999696229</cx:pt>
          <cx:pt idx="11750">0.0059300000000348518</cx:pt>
          <cx:pt idx="11751">0.0048599999999510146</cx:pt>
          <cx:pt idx="11752">0.0050100000000270484</cx:pt>
          <cx:pt idx="11753">0.0046399999999948704</cx:pt>
          <cx:pt idx="11754">0.0071899999999800457</cx:pt>
          <cx:pt idx="11755">0.0050300000000333966</cx:pt>
          <cx:pt idx="11756">0.0040300000000002001</cx:pt>
          <cx:pt idx="11757">0.010040000000003602</cx:pt>
          <cx:pt idx="11758">0.0027399999999602187</cx:pt>
          <cx:pt idx="11759">0.0087300000000141154</cx:pt>
          <cx:pt idx="11760">0.0043300000000385808</cx:pt>
          <cx:pt idx="11761">0.0083399999999755892</cx:pt>
          <cx:pt idx="11762">0.0068499999999858119</cx:pt>
          <cx:pt idx="11763">0.0067400000000361615</cx:pt>
          <cx:pt idx="11764">0.0058399999999778629</cx:pt>
          <cx:pt idx="11765">0.0074200000000246291</cx:pt>
          <cx:pt idx="11766">0.004229999999949996</cx:pt>
          <cx:pt idx="11767">0.0079000000000064574</cx:pt>
          <cx:pt idx="11768">0.0099299999999971078</cx:pt>
          <cx:pt idx="11769">0</cx:pt>
          <cx:pt idx="11770">0.011410000000012133</cx:pt>
          <cx:pt idx="11771">0.005690000000015516</cx:pt>
          <cx:pt idx="11772">0.008170000000006894</cx:pt>
          <cx:pt idx="11773">0.0068799999999669126</cx:pt>
          <cx:pt idx="11774">0.0052800000000274849</cx:pt>
          <cx:pt idx="11775">0.0087599999999952161</cx:pt>
          <cx:pt idx="11776">0.0044399999999882311</cx:pt>
          <cx:pt idx="11777">0.0064399999999977808</cx:pt>
          <cx:pt idx="11778">0.0079499999999939064</cx:pt>
          <cx:pt idx="11779">0.0064399999999977808</cx:pt>
          <cx:pt idx="11780">0.0060200000000349974</cx:pt>
          <cx:pt idx="11781">0.0064999999999599822</cx:pt>
          <cx:pt idx="11782">0.0055399999999963256</cx:pt>
          <cx:pt idx="11783">0.0063800000000355794</cx:pt>
          <cx:pt idx="11784">0.0066499999999791726</cx:pt>
          <cx:pt idx="11785">0.0065500000000042746</cx:pt>
          <cx:pt idx="11786">0.0064100000000166801</cx:pt>
          <cx:pt idx="11787">0.005870000000015807</cx:pt>
          <cx:pt idx="11788">0.0075399999999490319</cx:pt>
          <cx:pt idx="11789">0.010460000000023228</cx:pt>
          <cx:pt idx="11790">0</cx:pt>
          <cx:pt idx="11791">0.012400000000013733</cx:pt>
          <cx:pt idx="11792">0.0031900000000177897</cx:pt>
          <cx:pt idx="11793">0.0087599999999952161</cx:pt>
          <cx:pt idx="11794">0.0073299999999676402</cx:pt>
          <cx:pt idx="11795">0.0059899999999970532</cx:pt>
          <cx:pt idx="11796">0.007209999999986394</cx:pt>
          <cx:pt idx="11797">0.0053700000000276304</cx:pt>
          <cx:pt idx="11798">0.0075400000000058753</cx:pt>
          <cx:pt idx="11799">0.0080399999999940519</cx:pt>
          <cx:pt idx="11800">0.0063200000000165346</cx:pt>
          <cx:pt idx="11801">0.0059599999999591091</cx:pt>
          <cx:pt idx="11802">0.0067400000000361615</cx:pt>
          <cx:pt idx="11803">0.0082499999999754436</cx:pt>
          <cx:pt idx="11804">0.0061400000000162436</cx:pt>
          <cx:pt idx="11805">0.0092099999999959437</cx:pt>
          <cx:pt idx="11806">0.0059899999999970532</cx:pt>
          <cx:pt idx="11807">0.0072400000000243381</cx:pt>
          <cx:pt idx="11808">0.0048899999999889587</cx:pt>
          <cx:pt idx="11809">0.010279999999966094</cx:pt>
          <cx:pt idx="11810">0.009360000000015134</cx:pt>
          <cx:pt idx="11811">0.0017599999999902138</cx:pt>
          <cx:pt idx="11812">0.013230000000021391</cx:pt>
          <cx:pt idx="11813">0.0042599999999879401</cx:pt>
          <cx:pt idx="11814">0.0073100000000181353</cx:pt>
          <cx:pt idx="11815">0.0071800000000052933</cx:pt>
          <cx:pt idx="11816">0.0070299999999861029</cx:pt>
          <cx:pt idx="11817">0.0065900000000169712</cx:pt>
          <cx:pt idx="11818">0.0064600000000041291</cx:pt>
          <cx:pt idx="11819">0.0068599999999605643</cx:pt>
          <cx:pt idx="11820">0.0088200000000142609</cx:pt>
          <cx:pt idx="11821">0.0070900000000051477</cx:pt>
          <cx:pt idx="11822">0.008679999999969823</cx:pt>
          <cx:pt idx="11823">0.0064600000000041291</cx:pt>
          <cx:pt idx="11824">0.0081400000000257933</cx:pt>
          <cx:pt idx="11825">0.0069399999999859574</cx:pt>
          <cx:pt idx="11826">0.0092999999999960892</cx:pt>
          <cx:pt idx="11827">0.0049500000000080036</cx:pt>
          <cx:pt idx="11828">0.0093300000000340333</cx:pt>
          <cx:pt idx="11829">0.0048199999999951615</cx:pt>
          <cx:pt idx="11830">0.0086499999999887223</cx:pt>
          <cx:pt idx="11831">0.0097999999999842657</cx:pt>
          <cx:pt idx="11832">0</cx:pt>
          <cx:pt idx="11833">0.010730000000023665</cx:pt>
          <cx:pt idx="11834">0.0029499999999984539</cx:pt>
          <cx:pt idx="11835">0.0076899999999682223</cx:pt>
          <cx:pt idx="11836">0.005870000000015807</cx:pt>
          <cx:pt idx="11837">0.004500000000007276</cx:pt>
          <cx:pt idx="11838">0.0065900000000169712</cx:pt>
          <cx:pt idx="11839">0.0072999999999865395</cx:pt>
          <cx:pt idx="11840">0.0047700000000077125</cx:pt>
          <cx:pt idx="11841">0.0070900000000051477</cx:pt>
          <cx:pt idx="11842">0.0057499999999777174</cx:pt>
          <cx:pt idx="11843">0.0063200000000165346</cx:pt>
          <cx:pt idx="11844">0.0052799999999706415</cx:pt>
          <cx:pt idx="11845">0.0050600000000144973</cx:pt>
          <cx:pt idx="11846">0.0053399999999896863</cx:pt>
          <cx:pt idx="11847">0.0051200000000335422</cx:pt>
          <cx:pt idx="11848">0.0060799999999971988</cx:pt>
          <cx:pt idx="11849">0.0056099999999901229</cx:pt>
          <cx:pt idx="11850">0.0044699999999693318</cx:pt>
          <cx:pt idx="11851">0.0082800000000133878</cx:pt>
          <cx:pt idx="11852">0.0076599999999871216</cx:pt>
          <cx:pt idx="11853">0</cx:pt>
          <cx:pt idx="11854">0.012040000000013151</cx:pt>
          <cx:pt idx="11855">0.0037300000000186628</cx:pt>
          <cx:pt idx="11856">0.0086999999999761712</cx:pt>
          <cx:pt idx="11857">0.0048300000000267573</cx:pt>
          <cx:pt idx="11858">0.0063099999999849388</cx:pt>
          <cx:pt idx="11859">0.0081999999999879947</cx:pt>
          <cx:pt idx="11860">0.0043200000000069849</cx:pt>
          <cx:pt idx="11861">0.0086999999999761712</cx:pt>
          <cx:pt idx="11862">0.0047400000000266118</cx:pt>
          <cx:pt idx="11863">0.0086999999999761712</cx:pt>
          <cx:pt idx="11864">0.0063800000000355794</cx:pt>
          <cx:pt idx="11865">0.0081099999999878492</cx:pt>
          <cx:pt idx="11866">0.0079600000000255022</cx:pt>
          <cx:pt idx="11867">0.0075899999999933243</cx:pt>
          <cx:pt idx="11868">0.0081399999999689499</cx:pt>
          <cx:pt idx="11869">0.0090000000000145519</cx:pt>
          <cx:pt idx="11870">0.0097200000000157161</cx:pt>
          <cx:pt idx="11871">0.026790000000005421</cx:pt>
          <cx:pt idx="11872">0.015679999999974825</cx:pt>
          <cx:pt idx="11873">0.010069999999984702</cx:pt>
          <cx:pt idx="11874">0.0017000000000280124</cx:pt>
          <cx:pt idx="11875">0.013319999999964693</cx:pt>
          <cx:pt idx="11876">0.004170000000044638</cx:pt>
          <cx:pt idx="11877">0.0086699999999950705</cx:pt>
          <cx:pt idx="11878">0.0065299999999979264</cx:pt>
          <cx:pt idx="11879">0.0074199999999677857</cx:pt>
          <cx:pt idx="11880">0.0058400000000347063</cx:pt>
          <cx:pt idx="11881">0.0089399999999955071</cx:pt>
          <cx:pt idx="11882">0.0065599999999790271</cx:pt>
          <cx:pt idx="11883">0.008579999999994925</cx:pt>
          <cx:pt idx="11884">0.0061400000000162436</cx:pt>
          <cx:pt idx="11885">0.0078100000000063119</cx:pt>
          <cx:pt idx="11886">0.0085199999999758802</cx:pt>
          <cx:pt idx="11887">0.0043200000000069849</cx:pt>
          <cx:pt idx="11888">0.0084699999999884312</cx:pt>
          <cx:pt idx="11889">0.0069100000000048567</cx:pt>
          <cx:pt idx="11890">0.0061699999999973443</cx:pt>
          <cx:pt idx="11891">0.0065600000000358705</cx:pt>
          <cx:pt idx="11892">0.0034299999999802822</cx:pt>
          <cx:pt idx="11893">0.0082499999999754436</cx:pt>
          <cx:pt idx="11894">0.0066199999999980719</cx:pt>
          <cx:pt idx="11895">0.0032500000000368345</cx:pt>
          <cx:pt idx="11896">0.01277999999996382</cx:pt>
          <cx:pt idx="11897">0.0017600000000470573</cx:pt>
          <cx:pt idx="11898">0.010249999999984993</cx:pt>
          <cx:pt idx="11899">0.0047399999999697684</cx:pt>
          <cx:pt idx="11900">0.0085800000000517684</cx:pt>
          <cx:pt idx="11901">0.0033399999999801366</cx:pt>
          <cx:pt idx="11902">0.0083199999999692409</cx:pt>
          <cx:pt idx="11903">0.0059300000000348518</cx:pt>
          <cx:pt idx="11904">0.0081299999999941974</cx:pt>
          <cx:pt idx="11905">0.0054900000000088767</cx:pt>
          <cx:pt idx="11906">0.0062499999999658939</cx:pt>
          <cx:pt idx="11907">0.0074800000000436739</cx:pt>
          <cx:pt idx="11908">0.0059099999999716601</cx:pt>
          <cx:pt idx="11909">0.0069700000000239015</cx:pt>
          <cx:pt idx="11910">0.0060199999999781539</cx:pt>
          <cx:pt idx="11911">0.0050400000000081491</cx:pt>
          <cx:pt idx="11912">0.0088499999999953616</cx:pt>
          <cx:pt idx="11913">0.0049999999999954525</cx:pt>
          <cx:pt idx="11914">0.010199999999997544</cx:pt>
          <cx:pt idx="11915">0.0069700000000239015</cx:pt>
          <cx:pt idx="11916">0.0013999999999896318</cx:pt>
          <cx:pt idx="11917">0.013409999999964839</cx:pt>
          <cx:pt idx="11918">0.0026800000000548607</cx:pt>
          <cx:pt idx="11919">0.0079599999999686588</cx:pt>
          <cx:pt idx="11920">0.0058099999999967622</cx:pt>
          <cx:pt idx="11921">0.010940000000005057</cx:pt>
          <cx:pt idx="11922">0.0014600000000086766</cx:pt>
          <cx:pt idx="11923">0.010760000000004766</cx:pt>
          <cx:pt idx="11924">0.0040199999999686042</cx:pt>
          <cx:pt idx="11925">0.0081100000000446926</cx:pt>
          <cx:pt idx="11926">0.0072999999999865395</cx:pt>
          <cx:pt idx="11927">0.0070900000000051477</cx:pt>
          <cx:pt idx="11928">0.0078399999999874126</cx:pt>
          <cx:pt idx="11929">0.007569999999986976</cx:pt>
          <cx:pt idx="11930">0.0077499999999872671</cx:pt>
          <cx:pt idx="11931">0.0091199999999957981</cx:pt>
          <cx:pt idx="11932">0.0052400000000147884</cx:pt>
          <cx:pt idx="11933">0.011000000000024102</cx:pt>
          <cx:pt idx="11934">0.0047099999999886677</cx:pt>
          <cx:pt idx="11935">0.010550000000023374</cx:pt>
          <cx:pt idx="11936">0.008909999999957563</cx:pt>
          <cx:pt idx="11937">0.003990000000044347</cx:pt>
          <cx:pt idx="11938">0.013449999999977535</cx:pt>
          <cx:pt idx="11939">0.0030899999999860484</cx:pt>
          <cx:pt idx="11940">0.0083200000000260843</cx:pt>
          <cx:pt idx="11941">0.0064099999999598367</cx:pt>
          <cx:pt idx="11942">0.0080400000000508953</cx:pt>
          <cx:pt idx="11943">0.0032499999999799911</cx:pt>
          <cx:pt idx="11944">0.0094799999999963802</cx:pt>
          <cx:pt idx="11945">0.003489999999999327</cx:pt>
          <cx:pt idx="11946">0.0087300000000141154</cx:pt>
          <cx:pt idx="11947">0.0065799999999853753</cx:pt>
          <cx:pt idx="11948">0.0068299999999794636</cx:pt>
          <cx:pt idx="11949">0.0078100000000063119</cx:pt>
          <cx:pt idx="11950">0.0054800000000341242</cx:pt>
          <cx:pt idx="11951">0.0066799999999602733</cx:pt>
          <cx:pt idx="11952">0.0090000000000145519</cx:pt>
          <cx:pt idx="11953">0.0042300000000068394</cx:pt>
          <cx:pt idx="11954">0.0090299999999956526</cx:pt>
          <cx:pt idx="11955">0.0056000000000153705</cx:pt>
          <cx:pt idx="11956">0.0074500000000057298</cx:pt>
          <cx:pt idx="11957">0.0034299999999802822</cx:pt>
          <cx:pt idx="11958">0.010280000000022937</cx:pt>
          <cx:pt idx="11959">0.0046199999999885222</cx:pt>
          <cx:pt idx="11960">0.009360000000015134</cx:pt>
          <cx:pt idx="11961">0.0016399999999521242</cx:pt>
          <cx:pt idx="11962">0.012429999999994834</cx:pt>
          <cx:pt idx="11963">0.003210000000024138</cx:pt>
          <cx:pt idx="11964">0.0054299999999898318</cx:pt>
          <cx:pt idx="11965">0.0096500000000219188</cx:pt>
          <cx:pt idx="11966">0.0038499999999999091</cx:pt>
          <cx:pt idx="11967">0.008399999999994634</cx:pt>
          <cx:pt idx="11968">0.0062899999999785905</cx:pt>
          <cx:pt idx="11969">0.0084100000000262298</cx:pt>
          <cx:pt idx="11970">0.0064600000000041291</cx:pt>
          <cx:pt idx="11971">0.0075400000000058753</cx:pt>
          <cx:pt idx="11972">0.0035499999999615284</cx:pt>
          <cx:pt idx="11973">0.0087900000000331602</cx:pt>
          <cx:pt idx="11974">0.0037899999999808642</cx:pt>
          <cx:pt idx="11975">0.0082500000000322871</cx:pt>
          <cx:pt idx="11976">0.0098999999999591637</cx:pt>
          <cx:pt idx="11977">0.00058999999998832209</cx:pt>
          <cx:pt idx="11978">0.015290000000049986</cx:pt>
          <cx:pt idx="11979">0.0027999999999792635</cx:pt>
          <cx:pt idx="11980">0.0082600000000070395</cx:pt>
          <cx:pt idx="11981">0.0053599999999960346</cx:pt>
          <cx:pt idx="11982">0.0097799999999779175</cx:pt>
          <cx:pt idx="11983">0.0049999999999954525</cx:pt>
          <cx:pt idx="11984">0.0092099999999959437</cx:pt>
          <cx:pt idx="11985">0.0042000000000257387</cx:pt>
          <cx:pt idx="11986">0.0079600000000255022</cx:pt>
          <cx:pt idx="11987">0.0068599999999605643</cx:pt>
          <cx:pt idx="11988">0.0049999999999954525</cx:pt>
          <cx:pt idx="11989">0.0073900000000435284</cx:pt>
          <cx:pt idx="11990">0.0069199999999796091</cx:pt>
          <cx:pt idx="11991">0.0081599999999752981</cx:pt>
          <cx:pt idx="11992">0.0071300000000178443</cx:pt>
          <cx:pt idx="11993">0.0067300000000045657</cx:pt>
          <cx:pt idx="11994">0.0066499999999791726</cx:pt>
          <cx:pt idx="11995">0.0068500000000426553</cx:pt>
          <cx:pt idx="11996">0.0059599999999591091</cx:pt>
          <cx:pt idx="11997">0.0041500000000382897</cx:pt>
          <cx:pt idx="11998">0.0095299999999838292</cx:pt>
          <cx:pt idx="11999">0.002299999999991087</cx:pt>
          <cx:pt idx="12000">0.0080399999999940519</cx:pt>
          <cx:pt idx="12001">0.0029799999999795546</cx:pt>
          <cx:pt idx="12002">0.0097200000000157161</cx:pt>
          <cx:pt idx="12003">0.0029200000000173532</cx:pt>
          <cx:pt idx="12004">0.0052999999999769898</cx:pt>
          <cx:pt idx="12005">0.0062599999999974898</cx:pt>
          <cx:pt idx="12006">0.0064399999999977808</cx:pt>
          <cx:pt idx="12007">0.0077800000000252112</cx:pt>
          <cx:pt idx="12008">0.0026799999999980173</cx:pt>
          <cx:pt idx="12009">0.010490000000004329</cx:pt>
          <cx:pt idx="12010">0.0034600000000182263</cx:pt>
          <cx:pt idx="12011">0.0075099999999679312</cx:pt>
          <cx:pt idx="12012">0.0055700000000342698</cx:pt>
          <cx:pt idx="12013">0.0067999999999983629</cx:pt>
          <cx:pt idx="12014">0.0057799999999588181</cx:pt>
          <cx:pt idx="12015">0.0068200000000047112</cx:pt>
          <cx:pt idx="12016">0.0084400000000073305</cx:pt>
          <cx:pt idx="12017">0.00011999999998124622</cx:pt>
          <cx:pt idx="12018">0.013110000000040145</cx:pt>
          <cx:pt idx="12019">0.0022299999999972897</cx:pt>
          <cx:pt idx="12020">0.0095099999999774809</cx:pt>
          <cx:pt idx="12021">0.0015200000000277214</cx:pt>
          <cx:pt idx="12022">0.010789999999985866</cx:pt>
          <cx:pt idx="12023">0.0036099999999805732</cx:pt>
          <cx:pt idx="12024">0.0088499999999953616</cx:pt>
          <cx:pt idx="12025">0.0043200000000069849</cx:pt>
          <cx:pt idx="12026">0.010339999999985139</cx:pt>
          <cx:pt idx="12027">0.0031900000000177897</cx:pt>
          <cx:pt idx="12028">0.0069700000000239015</cx:pt>
          <cx:pt idx="12029">0.0098999999999591637</cx:pt>
          <cx:pt idx="12030">0.0053000000000338332</cx:pt>
          <cx:pt idx="12031">0.0075400000000058753</cx:pt>
          <cx:pt idx="12032">0.0074799999999868305</cx:pt>
          <cx:pt idx="12033">0.0056000000000153705</cx:pt>
          <cx:pt idx="12034">0.0086499999999887223</cx:pt>
          <cx:pt idx="12035">0.0060799999999971988</cx:pt>
          <cx:pt idx="12036">0.005870000000015807</cx:pt>
          <cx:pt idx="12037">0.010009999999965657</cx:pt>
          <cx:pt idx="12038">0.0051900000000273394</cx:pt>
          <cx:pt idx="12039">0.0071199999999862484</cx:pt>
          <cx:pt idx="12040">0.009180000000014843</cx:pt>
          <cx:pt idx="12041">0.0047099999999886677</cx:pt>
          <cx:pt idx="12042">0.011289999999974043</cx:pt>
          <cx:pt idx="12043">0.0031900000000177897</cx:pt>
          <cx:pt idx="12044">0.0071199999999862484</cx:pt>
          <cx:pt idx="12045">0.010379999999997835</cx:pt>
          <cx:pt idx="12046">0.0040200000000254477</cx:pt>
          <cx:pt idx="12047">0.010969999999986157</cx:pt>
          <cx:pt idx="12048">0.0040799999999876491</cx:pt>
          <cx:pt idx="12049">0.0068200000000047112</cx:pt>
          <cx:pt idx="12050">0.0058500000000094587</cx:pt>
          <cx:pt idx="12051">0.0068200000000047112</cx:pt>
          <cx:pt idx="12052">0.0050100000000270484</cx:pt>
          <cx:pt idx="12053">0.0071499999999673491</cx:pt>
          <cx:pt idx="12054">0.0054499999999961801</cx:pt>
          <cx:pt idx="12055">0.006470000000035725</cx:pt>
          <cx:pt idx="12056">0.0077499999999872671</cx:pt>
          <cx:pt idx="12057">0.004860000000007858</cx:pt>
          <cx:pt idx="12058">0.007569999999986976</cx:pt>
          <cx:pt idx="12059">0.0061099999999782995</cx:pt>
          <cx:pt idx="12060">0.0073300000000244836</cx:pt>
          <cx:pt idx="12061">0.0044100000000071304</cx:pt>
          <cx:pt idx="12062">0.008399999999994634</cx:pt>
          <cx:pt idx="12063">0.0045900000000074215</cx:pt>
          <cx:pt idx="12064">0.010130000000003747</cx:pt>
          <cx:pt idx="12065">0.0020599999999717511</cx:pt>
          <cx:pt idx="12066">0.0093899999999962347</cx:pt>
          <cx:pt idx="12067">0.0037800000000061118</cx:pt>
          <cx:pt idx="12068">0.0084400000000073305</cx:pt>
          <cx:pt idx="12069">0.0079600000000255022</cx:pt>
          <cx:pt idx="12070">0.0041099999999687498</cx:pt>
          <cx:pt idx="12071">0.0080100000000129512</cx:pt>
          <cx:pt idx="12072">0.0080800000000067485</cx:pt>
          <cx:pt idx="12073">0.0048899999999889587</cx:pt>
          <cx:pt idx="12074">0.0077200000000061664</cx:pt>
          <cx:pt idx="12075">0.0065199999999663305</cx:pt>
          <cx:pt idx="12076">0.0061699999999973443</cx:pt>
          <cx:pt idx="12077">0.0089400000000523505</cx:pt>
          <cx:pt idx="12078">0.0048299999999699139</cx:pt>
          <cx:pt idx="12079">0.0088800000000333057</cx:pt>
          <cx:pt idx="12080">0.0069499999999607098</cx:pt>
          <cx:pt idx="12081">0.0021399999999971442</cx:pt>
          <cx:pt idx="12082">0.012640000000033069</cx:pt>
          <cx:pt idx="12083">0.0004500000000007276</cx:pt>
          <cx:pt idx="12084">0.0083399999999755892</cx:pt>
          <cx:pt idx="12085">0.0096599999999966712</cx:pt>
          <cx:pt idx="12086">0.0033300000000053842</cx:pt>
          <cx:pt idx="12087">0.0092099999999959437</cx:pt>
          <cx:pt idx="12088">0.0057800000000156615</cx:pt>
          <cx:pt idx="12089">0.0078100000000063119</cx:pt>
          <cx:pt idx="12090">0.0064699999999788815</cx:pt>
          <cx:pt idx="12091">0.0081400000000257933</cx:pt>
          <cx:pt idx="12092">0.0057499999999777174</cx:pt>
          <cx:pt idx="12093">0.0066100000000233194</cx:pt>
          <cx:pt idx="12094">0.0057599999999524698</cx:pt>
          <cx:pt idx="12095">0.0061900000000036925</cx:pt>
          <cx:pt idx="12096">0.0085900000000265209</cx:pt>
          <cx:pt idx="12097">0.004860000000007858</cx:pt>
          <cx:pt idx="12098">0.0083399999999755892</cx:pt>
          <cx:pt idx="12099">0.0057199999999966167</cx:pt>
          <cx:pt idx="12100">0.0062000000000352884</cx:pt>
          <cx:pt idx="12101">0.004680000000007567</cx:pt>
          <cx:pt idx="12102">0.010159999999984848</cx:pt>
          <cx:pt idx="12103">0.0037299999999618194</cx:pt>
          <cx:pt idx="12104">0.0084900000000516229</cx:pt>
          <cx:pt idx="12105">0.0029199999999605097</cx:pt>
          <cx:pt idx="12106">0.0085599999999885767</cx:pt>
          <cx:pt idx="12107">0.0039000000000442014</cx:pt>
          <cx:pt idx="12108">0.0061399999999594002</cx:pt>
          <cx:pt idx="12109">0.0084899999999947795</cx:pt>
          <cx:pt idx="12110">0.0014900000000466207</cx:pt>
          <cx:pt idx="12111">0.0073299999999676402</cx:pt>
          <cx:pt idx="12112">0.008350000000007185</cx:pt>
          <cx:pt idx="12113">0.0030399999999985994</cx:pt>
          <cx:pt idx="12114">0.0065600000000358705</cx:pt>
          <cx:pt idx="12115">0.0039599999999495594</cx:pt>
          <cx:pt idx="12116">0.0049800000000459477</cx:pt>
          <cx:pt idx="12117">0.0082799999999565443</cx:pt>
          <cx:pt idx="12118">0.0045900000000074215</cx:pt>
          <cx:pt idx="12119">0.0063200000000165346</cx:pt>
          <cx:pt idx="12120">0.0066699999999855208</cx:pt>
          <cx:pt idx="12121">0.0025699999999915235</cx:pt>
          <cx:pt idx="12122">0.012510000000020227</cx:pt>
          <cx:pt idx="12123">0</cx:pt>
          <cx:pt idx="12124">0.0066199999999980719</cx:pt>
          <cx:pt idx="12125">0.0092399999999770444</cx:pt>
          <cx:pt idx="12126">0.0028900000000362525</cx:pt>
          <cx:pt idx="12127">0.0083399999999755892</cx:pt>
          <cx:pt idx="12128">0.0045900000000074215</cx:pt>
          <cx:pt idx="12129">0.0060799999999971988</cx:pt>
          <cx:pt idx="12130">0.0045600000000263208</cx:pt>
          <cx:pt idx="12131">0.0075099999999679312</cx:pt>
          <cx:pt idx="12132">0.0043600000000196815</cx:pt>
          <cx:pt idx="12133">0.0062800000000038381</cx:pt>
          <cx:pt idx="12134">0.0058399999999778629</cx:pt>
          <cx:pt idx="12135">0.0062300000000163891</cx:pt>
          <cx:pt idx="12136">0.0097499999999968168</cx:pt>
          <cx:pt idx="12137">0.0010399999999890497</cx:pt>
          <cx:pt idx="12138">0.0096599999999966712</cx:pt>
          <cx:pt idx="12139">0.0049700000000143518</cx:pt>
          <cx:pt idx="12140">0.0067099999999982174</cx:pt>
          <cx:pt idx="12141">0.006880000000023756</cx:pt>
          <cx:pt idx="12142">0.0060199999999781539</cx:pt>
          <cx:pt idx="12143">0.0054299999999898318</cx:pt>
          <cx:pt idx="12144">0.0094500000000152795</cx:pt>
          <cx:pt idx="12145">0.0035399999999867759</cx:pt>
          <cx:pt idx="12146">0.0078700000000253567</cx:pt>
          <cx:pt idx="12147">0.0059299999999780084</cx:pt>
          <cx:pt idx="12148">0.0036099999999805732</cx:pt>
          <cx:pt idx="12149">0.01102000000003045</cx:pt>
          <cx:pt idx="12150">0.0026300000000105683</cx:pt>
          <cx:pt idx="12151">0.0071800000000052933</cx:pt>
          <cx:pt idx="12152">0.0096800000000030195</cx:pt>
          <cx:pt idx="12153">0.0019099999999525608</cx:pt>
          <cx:pt idx="12154">0.0077800000000252112</cx:pt>
          <cx:pt idx="12155">0.0057499999999777174</cx:pt>
          <cx:pt idx="12156">0.0087300000000141154</cx:pt>
          <cx:pt idx="12157">0.004860000000007858</cx:pt>
          <cx:pt idx="12158">0.007569999999986976</cx:pt>
          <cx:pt idx="12159">0.0046199999999885222</cx:pt>
          <cx:pt idx="12160">0.0063499999999976353</cx:pt>
          <cx:pt idx="12161">0.0052699999999958891</cx:pt>
          <cx:pt idx="12162">0.007840000000044256</cx:pt>
          <cx:pt idx="12163">0.0054599999999709325</cx:pt>
          <cx:pt idx="12164">0.002200000000016189</cx:pt>
          <cx:pt idx="12165">0.010490000000004329</cx:pt>
          <cx:pt idx="12166">0.0017300000000091131</cx:pt>
          <cx:pt idx="12167">0.0088799999999764623</cx:pt>
          <cx:pt idx="12168">0.0031900000000177897</cx:pt>
          <cx:pt idx="12169">0.0094799999999963802</cx:pt>
          <cx:pt idx="12170">0.0028300000000172076</cx:pt>
          <cx:pt idx="12171">0.007389999999986685</cx:pt>
          <cx:pt idx="12172">0.0059599999999591091</cx:pt>
          <cx:pt idx="12173">0.0076000000000249202</cx:pt>
          <cx:pt idx="12174">0.003489999999999327</cx:pt>
          <cx:pt idx="12175">0.0065200000000231739</cx:pt>
          <cx:pt idx="12176">0.0083199999999692409</cx:pt>
          <cx:pt idx="12177">3.0000000037944119e-05</cx:pt>
          <cx:pt idx="12178">0.010129999999946904</cx:pt>
          <cx:pt idx="12179">0.0038499999999999091</cx:pt>
          <cx:pt idx="12180">0.0072100000000432374</cx:pt>
          <cx:pt idx="12181">0.0055699999999774263</cx:pt>
          <cx:pt idx="12182">0.0059299999999780084</cx:pt>
          <cx:pt idx="12183">0.0036400000000185173</cx:pt>
          <cx:pt idx="12184">0.010190000000022792</cx:pt>
          <cx:pt idx="12185">0.003719999999987067</cx:pt>
          <cx:pt idx="12186">0.0073100000000181353</cx:pt>
          <cx:pt idx="12187">0.0057199999999966167</cx:pt>
          <cx:pt idx="12188">0.0047399999999697684</cx:pt>
          <cx:pt idx="12189">0.0097400000000220643</cx:pt>
          <cx:pt idx="12190">0.003489999999999327</cx:pt>
          <cx:pt idx="12191">0.0067300000000045657</cx:pt>
          <cx:pt idx="12192">0.0079299999999875581</cx:pt>
          <cx:pt idx="12193">0.0031000000000176442</cx:pt>
          <cx:pt idx="12194">0.0085499999999569809</cx:pt>
          <cx:pt idx="12195">0.0048300000000267573</cx:pt>
          <cx:pt idx="12196">0.0087899999999763168</cx:pt>
          <cx:pt idx="12197">0.0041200000000003456</cx:pt>
          <cx:pt idx="12198">0.0067600000000425098</cx:pt>
          <cx:pt idx="12199">0.0064099999999598367</cx:pt>
          <cx:pt idx="12200">0.0082000000000448381</cx:pt>
          <cx:pt idx="12201">0.0047599999999761167</cx:pt>
          <cx:pt idx="12202">0.0092999999999960892</cx:pt>
          <cx:pt idx="12203">0.0041100000000255932</cx:pt>
          <cx:pt idx="12204">0.0069799999999986539</cx:pt>
          <cx:pt idx="12205">0.0083699999999566899</cx:pt>
          <cx:pt idx="12206">0.0053700000000276304</cx:pt>
          <cx:pt idx="12207">0.0084600000000136788</cx:pt>
          <cx:pt idx="12208">0.0039600000000064028</cx:pt>
          <cx:pt idx="12209">0.0093299999999771899</cx:pt>
          <cx:pt idx="12210">0.005870000000015807</cx:pt>
          <cx:pt idx="12211">0.0078699999999685133</cx:pt>
          <cx:pt idx="12212">0.0079600000000255022</cx:pt>
          <cx:pt idx="12213">0.0091499999999768988</cx:pt>
          <cx:pt idx="12214">0.005089999999995598</cx:pt>
          <cx:pt idx="12215">0.010109999999997399</cx:pt>
          <cx:pt idx="12216">0.015820000000019263</cx:pt>
          <cx:pt idx="12217">0.018030000000010205</cx:pt>
          <cx:pt idx="12218">0.016599999999982629</cx:pt>
          <cx:pt idx="12219">0.0039400000000000546</cx:pt>
          <cx:pt idx="12220">0.0096800000000030195</cx:pt>
          <cx:pt idx="12221">0.0049200000000269029</cx:pt>
          <cx:pt idx="12222">0.0075399999999490319</cx:pt>
          <cx:pt idx="12223">0.0059900000000538967</cx:pt>
          <cx:pt idx="12224">0.0076299999999491774</cx:pt>
          <cx:pt idx="12225">0.0033700000000180808</cx:pt>
          <cx:pt idx="12226">0.0094399999999836837</cx:pt>
          <cx:pt idx="12227">0.0054300000000466753</cx:pt>
          <cx:pt idx="12228">0.0033099999999990359</cx:pt>
          <cx:pt idx="12229">0.010040000000003602</cx:pt>
          <cx:pt idx="12230">0.0040799999999876491</cx:pt>
          <cx:pt idx="12231">0.0073299999999676402</cx:pt>
          <cx:pt idx="12232">0.0074800000000436739</cx:pt>
          <cx:pt idx="12233">0.0035499999999615284</cx:pt>
          <cx:pt idx="12234">0.0084400000000073305</cx:pt>
          <cx:pt idx="12235">0.0053900000000339787</cx:pt>
          <cx:pt idx="12236">0.0069699999999670581</cx:pt>
          <cx:pt idx="12237">0.0040000000000190994</cx:pt>
          <cx:pt idx="12238">0.007389999999986685</cx:pt>
          <cx:pt idx="12239">0.0031000000000176442</cx:pt>
          <cx:pt idx="12240">0.0092999999999960892</cx:pt>
          <cx:pt idx="12241">0.002889999999979409</cx:pt>
          <cx:pt idx="12242">0.0092000000000211912</cx:pt>
          <cx:pt idx="12243">0.0040599999999813008</cx:pt>
          <cx:pt idx="12244">0.0055399999999963256</cx:pt>
          <cx:pt idx="12245">0.0083200000000260843</cx:pt>
          <cx:pt idx="12246">0.0040199999999686042</cx:pt>
          <cx:pt idx="12247">0.0099500000000034561</cx:pt>
          <cx:pt idx="12248">0.0025400000000104228</cx:pt>
          <cx:pt idx="12249">0.0087300000000141154</cx:pt>
          <cx:pt idx="12250">0.0077799999999683678</cx:pt>
          <cx:pt idx="12251">0.0052100000000336877</cx:pt>
          <cx:pt idx="12252">0.0069499999999607098</cx:pt>
          <cx:pt idx="12253">0.0058099999999967622</cx:pt>
          <cx:pt idx="12254">0.0056600000000344153</cx:pt>
          <cx:pt idx="12255">0.0060500000000160981</cx:pt>
          <cx:pt idx="12256">0.010309999999947195</cx:pt>
          <cx:pt idx="12257">0.00081000000000130967</cx:pt>
          <cx:pt idx="12258">0.011770000000012715</cx:pt>
          <cx:pt idx="12259">0.0030700000000365435</cx:pt>
          <cx:pt idx="12260">0.0085499999999569809</cx:pt>
          <cx:pt idx="12261">0.0057199999999966167</cx:pt>
          <cx:pt idx="12262">0.0093300000000340333</cx:pt>
          <cx:pt idx="12263">0.0047700000000077125</cx:pt>
          <cx:pt idx="12264">0.0088199999999574175</cx:pt>
          <cx:pt idx="12265">0.0033700000000180808</cx:pt>
          <cx:pt idx="12266">0.0096599999999966712</cx:pt>
          <cx:pt idx="12267">0.0067599999999856664</cx:pt>
          <cx:pt idx="12268">0.0076000000000249202</cx:pt>
          <cx:pt idx="12269">0.0056000000000153705</cx:pt>
          <cx:pt idx="12270">0.0062599999999974898</cx:pt>
          <cx:pt idx="12271">0.0076599999999871216</cx:pt>
          <cx:pt idx="12272">0.0056000000000153705</cx:pt>
          <cx:pt idx="12273">0.0035499999999615284</cx:pt>
          <cx:pt idx="12274">0.0076000000000249202</cx:pt>
          <cx:pt idx="12275">0.0055399999999963256</cx:pt>
          <cx:pt idx="12276">0.0064399999999977808</cx:pt>
          <cx:pt idx="12277">0.0042300000000068394</cx:pt>
          <cx:pt idx="12278">0.010609999999985575</cx:pt>
          <cx:pt idx="12279">0.0020900000000096952</cx:pt>
          <cx:pt idx="12280">0.009180000000014843</cx:pt>
          <cx:pt idx="12281">0.0030699999999797001</cx:pt>
          <cx:pt idx="12282">0.01067000000000462</cx:pt>
          <cx:pt idx="12283">0.0015200000000277214</cx:pt>
          <cx:pt idx="12284">0.0075099999999679312</cx:pt>
          <cx:pt idx="12285">0.0068499999999858119</cx:pt>
          <cx:pt idx="12286">0.0035500000000183718</cx:pt>
          <cx:pt idx="12287">0.007209999999986394</cx:pt>
          <cx:pt idx="12288">0.007060000000024047</cx:pt>
          <cx:pt idx="12289">0.0060500000000160981</cx:pt>
          <cx:pt idx="12290">0.0088199999999574175</cx:pt>
          <cx:pt idx="12291">0.0049500000000080036</cx:pt>
          <cx:pt idx="12292">0.0054800000000341242</cx:pt>
          <cx:pt idx="12293">0.0081699999999500506</cx:pt>
          <cx:pt idx="12294">0.0049200000000269029</cx:pt>
          <cx:pt idx="12295">0.0085199999999758802</cx:pt>
          <cx:pt idx="12296">0.0079000000000064574</cx:pt>
          <cx:pt idx="12297">0.00018000000000029104</cx:pt>
          <cx:pt idx="12298">0.013110000000040145</cx:pt>
          <cx:pt idx="12299">0.0026799999999980173</cx:pt>
          <cx:pt idx="12300">0.0081399999999689499</cx:pt>
          <cx:pt idx="12301">0.0036299999999869215</cx:pt>
          <cx:pt idx="12302">0.0085000000000263753</cx:pt>
          <cx:pt idx="12303">0.002020000000015898</cx:pt>
          <cx:pt idx="12304">0.012489999999957035</cx:pt>
          <cx:pt idx="12305">0.0024200000000291766</cx:pt>
          <cx:pt idx="12306">0.010310000000004038</cx:pt>
          <cx:pt idx="12307">0.0057499999999777174</cx:pt>
          <cx:pt idx="12308">0.0048300000000267573</cx:pt>
          <cx:pt idx="12309">0.0092099999999959437</cx:pt>
          <cx:pt idx="12310">0.0052400000000147884</cx:pt>
          <cx:pt idx="12311">0.0082599999999501961</cx:pt>
          <cx:pt idx="12312">0.0082500000000322871</cx:pt>
          <cx:pt idx="12313">0.0054900000000088767</cx:pt>
          <cx:pt idx="12314">0.007389999999986685</cx:pt>
          <cx:pt idx="12315">0.0097999999999842657</cx:pt>
          <cx:pt idx="12316">0.0059600000000159525</cx:pt>
          <cx:pt idx="12317">0.0038499999999999091</cx:pt>
          <cx:pt idx="12318">0.0098899999999844113</cx:pt>
          <cx:pt idx="12319">0.0041699999999877946</cx:pt>
          <cx:pt idx="12320">0.0081100000000446926</cx:pt>
          <cx:pt idx="12321">0.0041400000000066939</cx:pt>
          <cx:pt idx="12322">0.010159999999984848</cx:pt>
          <cx:pt idx="12323">0</cx:pt>
          <cx:pt idx="12324">0.0031599999999798456</cx:pt>
          <cx:pt idx="12325">0.0016699999999900683</cx:pt>
          <cx:pt idx="12326">0.002980000000036398</cx:pt>
          <cx:pt idx="12327">0</cx:pt>
          <cx:pt idx="12328">0.0018799999999714601</cx:pt>
          <cx:pt idx="12329">0</cx:pt>
          <cx:pt idx="12330">0.0022099999999909414</cx:pt>
          <cx:pt idx="12331">0.00053000000002612069</cx:pt>
          <cx:pt idx="12332">0.0013999999999896318</cx:pt>
          <cx:pt idx="12333">0.0020299999999906504</cx:pt>
          <cx:pt idx="12334">0.0003900000000385262</cx:pt>
          <cx:pt idx="12335">0.0012499999999704414</cx:pt>
          <cx:pt idx="12336">0.0023199999999974352</cx:pt>
          <cx:pt idx="12337">0</cx:pt>
          <cx:pt idx="12338">0.0039699999999811553</cx:pt>
          <cx:pt idx="12339">0</cx:pt>
          <cx:pt idx="12340">0</cx:pt>
          <cx:pt idx="12341">0</cx:pt>
          <cx:pt idx="12342">0.00012000000003808964</cx:pt>
          <cx:pt idx="12343">0</cx:pt>
          <cx:pt idx="12344">0.0010399999999890497</cx:pt>
          <cx:pt idx="12345">0</cx:pt>
          <cx:pt idx="12346">0</cx:pt>
          <cx:pt idx="12347">0</cx:pt>
          <cx:pt idx="12348">0.0054799999999772808</cx:pt>
          <cx:pt idx="12349">0.0045900000000074215</cx:pt>
          <cx:pt idx="12350">0.0074799999999868305</cx:pt>
          <cx:pt idx="12351">0.0055500000000279215</cx:pt>
          <cx:pt idx="12352">0.0093200000000024374</cx:pt>
          <cx:pt idx="12353">0.0030399999999985994</cx:pt>
          <cx:pt idx="12354">0.0086499999999887223</cx:pt>
          <cx:pt idx="12355">0.0072400000000243381</cx:pt>
          <cx:pt idx="12356">0.0065799999999853753</cx:pt>
          <cx:pt idx="12357">0.0038799999999810098</cx:pt>
          <cx:pt idx="12358">0.0092999999999960892</cx:pt>
          <cx:pt idx="12359">0.0034200000000055297</cx:pt>
          <cx:pt idx="12360">0.0072200000000179898</cx:pt>
          <cx:pt idx="12361">0.0028300000000172076</cx:pt>
          <cx:pt idx="12362">0.0097399999999652209</cx:pt>
          <cx:pt idx="12363">0.0013999999999896318</cx:pt>
          <cx:pt idx="12364">0.0068899999999985084</cx:pt>
          <cx:pt idx="12365">0.006880000000023756</cx:pt>
          <cx:pt idx="12366">0.0041499999999814463</cx:pt>
          <cx:pt idx="12367">0.0072400000000243381</cx:pt>
          <cx:pt idx="12368">0.0070299999999861029</cx:pt>
          <cx:pt idx="12369">0.004860000000007858</cx:pt>
          <cx:pt idx="12370">0.0071199999999862484</cx:pt>
          <cx:pt idx="12371">0.0065600000000358705</cx:pt>
          <cx:pt idx="12372">0.005599999999958527</cx:pt>
          <cx:pt idx="12373">0.0068500000000426553</cx:pt>
          <cx:pt idx="12374">0.0047700000000077125</cx:pt>
          <cx:pt idx="12375">0.0070699999999987995</cx:pt>
          <cx:pt idx="12376">0.0075399999999490319</cx:pt>
          <cx:pt idx="12377">0.0014600000000086766</cx:pt>
          <cx:pt idx="12378">0.0099200000000223554</cx:pt>
          <cx:pt idx="12379">0.0047399999999697684</cx:pt>
          <cx:pt idx="12380">0.0069400000000428008</cx:pt>
          <cx:pt idx="12381">0.0056999999999902684</cx:pt>
          <cx:pt idx="12382">0.0079200000000128057</cx:pt>
          <cx:pt idx="12383">0.00074999999998226485</cx:pt>
          <cx:pt idx="12384">0.010159999999984848</cx:pt>
          <cx:pt idx="12385">0.0011600000000271393</cx:pt>
          <cx:pt idx="12386">0.010490000000004329</cx:pt>
          <cx:pt idx="12387">0.0044399999999882311</cx:pt>
          <cx:pt idx="12388">0.0076599999999871216</cx:pt>
          <cx:pt idx="12389">0.0055500000000279215</cx:pt>
          <cx:pt idx="12390">0.0054799999999772808</cx:pt>
          <cx:pt idx="12391">0.006379999999978736</cx:pt>
          <cx:pt idx="12392">0.0062900000000354339</cx:pt>
          <cx:pt idx="12393">0.0039299999999684587</cx:pt>
          <cx:pt idx="12394">0.0079300000000444015</cx:pt>
          <cx:pt idx="12395">0.0058699999999589636</cx:pt>
          <cx:pt idx="12396">0.0058400000000347063</cx:pt>
          <cx:pt idx="12397">0.0053899999999771353</cx:pt>
          <cx:pt idx="12398">0.0083200000000260843</cx:pt>
          <cx:pt idx="12399">0.0048299999999699139</cx:pt>
          <cx:pt idx="12400">0.0051200000000335422</cx:pt>
          <cx:pt idx="12401">0.0064699999999788815</cx:pt>
          <cx:pt idx="12402">0.0086400000000139698</cx:pt>
          <cx:pt idx="12403">0.0041400000000066939</cx:pt>
          <cx:pt idx="12404">0.0069499999999607098</cx:pt>
          <cx:pt idx="12405">0.0074500000000057298</cx:pt>
          <cx:pt idx="12406">0.0053000000000338332</cx:pt>
          <cx:pt idx="12407">0.0061399999999594002</cx:pt>
          <cx:pt idx="12408">0.0079600000000255022</cx:pt>
          <cx:pt idx="12409">0.0045900000000074215</cx:pt>
          <cx:pt idx="12410">0.0079900000000066029</cx:pt>
          <cx:pt idx="12411">0.006199999999978445</cx:pt>
          <cx:pt idx="12412">0.0052699999999958891</cx:pt>
          <cx:pt idx="12413">0.0064100000000166801</cx:pt>
          <cx:pt idx="12414">0.005599999999958527</cx:pt>
          <cx:pt idx="12415">0.008530000000007476</cx:pt>
          <cx:pt idx="12416">0.0061900000000036925</cx:pt>
          <cx:pt idx="12417">0.0053700000000276304</cx:pt>
          <cx:pt idx="12418">0.0071800000000052933</cx:pt>
          <cx:pt idx="12419">0.0039299999999684587</cx:pt>
          <cx:pt idx="12420">0.0065900000000169712</cx:pt>
          <cx:pt idx="12421">0.0070299999999861029</cx:pt>
          <cx:pt idx="12422">0.0079900000000066029</cx:pt>
          <cx:pt idx="12423">0.0013999999999896318</cx:pt>
          <cx:pt idx="12424">0.011210000000005493</cx:pt>
          <cx:pt idx="12425">0.0022900000000163345</cx:pt>
          <cx:pt idx="12426">0.0098399999999969623</cx:pt>
          <cx:pt idx="12427">0.0034200000000055297</cx:pt>
          <cx:pt idx="12428">0.0090299999999956526</cx:pt>
          <cx:pt idx="12429">0.0049799999999891043</cx:pt>
          <cx:pt idx="12430">0.0076900000000250657</cx:pt>
          <cx:pt idx="12431">0.0065299999999979264</cx:pt>
          <cx:pt idx="12432">0.0083399999999755892</cx:pt>
          <cx:pt idx="12433">0.0046500000000264663</cx:pt>
          <cx:pt idx="12434">0.0070000000000050022</cx:pt>
          <cx:pt idx="12435">0.0072799999999801912</cx:pt>
          <cx:pt idx="12436">0.0038399999999683132</cx:pt>
          <cx:pt idx="12437">0.0079900000000066029</cx:pt>
          <cx:pt idx="12438">0.0054200000000150794</cx:pt>
          <cx:pt idx="12439">0.0065000000000168257</cx:pt>
          <cx:pt idx="12440">0.0064699999999788815</cx:pt>
          <cx:pt idx="12441">0.0053000000000338332</cx:pt>
          <cx:pt idx="12442">0.0088499999999953616</cx:pt>
          <cx:pt idx="12443">0.005009999999970205</cx:pt>
          <cx:pt idx="12444">0.0061699999999973443</cx:pt>
          <cx:pt idx="12445">0.0082500000000322871</cx:pt>
          <cx:pt idx="12446">0.0057799999999588181</cx:pt>
          <cx:pt idx="12447">0.0072800000000370346</cx:pt>
          <cx:pt idx="12448">0.0068200000000047112</cx:pt>
          <cx:pt idx="12449">0.0071499999999673491</cx:pt>
          <cx:pt idx="12450">0.0058999999999969077</cx:pt>
          <cx:pt idx="12451">0.0081999999999879947</cx:pt>
          <cx:pt idx="12452">0.0063200000000165346</cx:pt>
          <cx:pt idx="12453">0.0075100000000247746</cx:pt>
          <cx:pt idx="12454">0.0079599999999686588</cx:pt>
          <cx:pt idx="12455">0.0058400000000347063</cx:pt>
          <cx:pt idx="12456">0.0070299999999861029</cx:pt>
          <cx:pt idx="12457">0.0060500000000160981</cx:pt>
          <cx:pt idx="12458">0.009089999999957854</cx:pt>
          <cx:pt idx="12459">0.0076300000000060209</cx:pt>
          <cx:pt idx="12460">0.004680000000007567</cx:pt>
          <cx:pt idx="12461">0.0088800000000333057</cx:pt>
          <cx:pt idx="12462">0.0086699999999950705</cx:pt>
          <cx:pt idx="12463">0.0021799999999529973</cx:pt>
          <cx:pt idx="12464">0.010550000000023374</cx:pt>
          <cx:pt idx="12465">0.0036000000000058208</cx:pt>
          <cx:pt idx="12466">0.011059999999986303</cx:pt>
          <cx:pt idx="12467">0.0047700000000077125</cx:pt>
          <cx:pt idx="12468">0.0073300000000244836</cx:pt>
          <cx:pt idx="12469">0.0054799999999772808</cx:pt>
          <cx:pt idx="12470">0.0077200000000061664</cx:pt>
          <cx:pt idx="12471">0.0057499999999777174</cx:pt>
          <cx:pt idx="12472">0.0082600000000070395</cx:pt>
          <cx:pt idx="12473">0.0040500000000065484</cx:pt>
          <cx:pt idx="12474">0.0082899999999881402</cx:pt>
          <cx:pt idx="12475">0.0078100000000063119</cx:pt>
          <cx:pt idx="12476">0.0052699999999958891</cx:pt>
          <cx:pt idx="12477">0.007060000000024047</cx:pt>
          <cx:pt idx="12478">0.0048299999999699139</cx:pt>
          <cx:pt idx="12479">0.0070100000000365981</cx:pt>
          <cx:pt idx="12480">0.007209999999986394</cx:pt>
          <cx:pt idx="12481">0.0052999999999769898</cx:pt>
          <cx:pt idx="12482">0.0065600000000358705</cx:pt>
          <cx:pt idx="12483">0.0059299999999780084</cx:pt>
          <cx:pt idx="12484">0.0044399999999882311</cx:pt>
          <cx:pt idx="12485">0.0094799999999963802</cx:pt>
          <cx:pt idx="12486">0.002980000000036398</cx:pt>
          <cx:pt idx="12487">0.0086399999999571264</cx:pt>
          <cx:pt idx="12488">0.0077200000000061664</cx:pt>
          <cx:pt idx="12489">0.0039600000000064028</cx:pt>
          <cx:pt idx="12490">0.0069500000000175532</cx:pt>
          <cx:pt idx="12491">0.0083099999999944885</cx:pt>
          <cx:pt idx="12492">0.0039400000000000546</cx:pt>
          <cx:pt idx="12493">0.007569999999986976</cx:pt>
          <cx:pt idx="12494">0.0060500000000160981</cx:pt>
          <cx:pt idx="12495">0.0054799999999772808</cx:pt>
          <cx:pt idx="12496">0.0079900000000066029</cx:pt>
          <cx:pt idx="12497">0.0036299999999869215</cx:pt>
          <cx:pt idx="12498">0.0091500000000337423</cx:pt>
          <cx:pt idx="12499">0.0065599999999790271</cx:pt>
          <cx:pt idx="12500">0.0045299999999883767</cx:pt>
          <cx:pt idx="12501">0.010430000000042128</cx:pt>
          <cx:pt idx="12502">0.0057199999999966167</cx:pt>
          <cx:pt idx="12503">0.0021499999999718966</cx:pt>
          <cx:pt idx="12504">0.013080000000002201</cx:pt>
          <cx:pt idx="12505">0.0015200000000277214</cx:pt>
          <cx:pt idx="12506">0.01051999999998543</cx:pt>
          <cx:pt idx="12507">0.0049799999999891043</cx:pt>
          <cx:pt idx="12508">0.0088200000000142609</cx:pt>
          <cx:pt idx="12509">0.0052999999999769898</cx:pt>
          <cx:pt idx="12510">0.0072700000000054388</cx:pt>
          <cx:pt idx="12511">0.0057899999999904139</cx:pt>
          <cx:pt idx="12512">0.0079500000000507498</cx:pt>
          <cx:pt idx="12513">0.0038799999999810098</cx:pt>
          <cx:pt idx="12514">0.0065500000000042746</cx:pt>
          <cx:pt idx="12515">0.0090000000000145519</cx:pt>
          <cx:pt idx="12516">0.0048599999999510146</cx:pt>
          <cx:pt idx="12517">0.0064399999999977808</cx:pt>
          <cx:pt idx="12518">0.0059600000000159525</cx:pt>
          <cx:pt idx="12519">0.006880000000023756</cx:pt>
          <cx:pt idx="12520">0.0074299999999993815</cx:pt>
          <cx:pt idx="12521">0.0027999999999792635</cx:pt>
          <cx:pt idx="12522">0.011590000000012424</cx:pt>
          <cx:pt idx="12523">0.0004200000000196269</cx:pt>
          <cx:pt idx="12524">0.0091199999999957981</cx:pt>
          <cx:pt idx="12525">0.0063099999999849388</cx:pt>
          <cx:pt idx="12526">0.0046199999999885222</cx:pt>
          <cx:pt idx="12527">0.008170000000006894</cx:pt>
          <cx:pt idx="12528">0.0060799999999971988</cx:pt>
          <cx:pt idx="12529">0.0048899999999889587</cx:pt>
          <cx:pt idx="12530">0.0055100000000152249</cx:pt>
          <cx:pt idx="12531">0.0076000000000249202</cx:pt>
          <cx:pt idx="12532">0.0037599999999997635</cx:pt>
          <cx:pt idx="12533">0.0059599999999591091</cx:pt>
          <cx:pt idx="12534">0.0050300000000333966</cx:pt>
          <cx:pt idx="12535">0.0058099999999967622</cx:pt>
          <cx:pt idx="12536">0.0083199999999692409</cx:pt>
          <cx:pt idx="12537">0.00119000000000824</cx:pt>
          <cx:pt idx="12538">0.010010000000022501</cx:pt>
          <cx:pt idx="12539">0.0031599999999798456</cx:pt>
          <cx:pt idx="12540">0.0061400000000162436</cx:pt>
          <cx:pt idx="12541">0.0062599999999974898</cx:pt>
          <cx:pt idx="12542">0.009180000000014843</cx:pt>
          <cx:pt idx="12543">0</cx:pt>
          <cx:pt idx="12544">0.011889999999993961</cx:pt>
          <cx:pt idx="12545">0.00023999999996249244</cx:pt>
          <cx:pt idx="12546">0.01064000000002352</cx:pt>
          <cx:pt idx="12547">0.0041999999999688953</cx:pt>
          <cx:pt idx="12548">0.0066800000000171167</cx:pt>
          <cx:pt idx="12549">0.004909999999995307</cx:pt>
          <cx:pt idx="12550">0.0051300000000082946</cx:pt>
          <cx:pt idx="12551">0.0063200000000165346</cx:pt>
          <cx:pt idx="12552">0.0081900000000132422</cx:pt>
          <cx:pt idx="12553">0.000509999999962929</cx:pt>
          <cx:pt idx="12554">0.0079600000000255022</cx:pt>
          <cx:pt idx="12555">0.0068799999999669126</cx:pt>
          <cx:pt idx="12556">0.0031000000000176442</cx:pt>
          <cx:pt idx="12557">0.007060000000024047</cx:pt>
          <cx:pt idx="12558">0.005369999999970787</cx:pt>
          <cx:pt idx="12559">0.0062000000000352884</cx:pt>
          <cx:pt idx="12560">0.0064999999999599822</cx:pt>
          <cx:pt idx="12561">0.0057500000000345608</cx:pt>
          <cx:pt idx="12562">0.010729999999966822</cx:pt>
          <cx:pt idx="12563">0.0028599999999983083</cx:pt>
          <cx:pt idx="12564">0.0093500000000403816</cx:pt>
          <cx:pt idx="12565">0.0075999999999680767</cx:pt>
          <cx:pt idx="12566">0.006199999999978445</cx:pt>
          <cx:pt idx="12567">0.0083800000000451291</cx:pt>
          <cx:pt idx="12568">0.0065199999999663305</cx:pt>
          <cx:pt idx="12569">0.0086499999999887223</cx:pt>
          <cx:pt idx="12570">0.0060800000000540422</cx:pt>
          <cx:pt idx="12571">0.0097699999999463216</cx:pt>
          <cx:pt idx="12572">0.0070400000000176988</cx:pt>
          <cx:pt idx="12573">0.0082500000000322871</cx:pt>
          <cx:pt idx="12574">0.0075999999999680767</cx:pt>
          <cx:pt idx="12575">0.0086100000000328691</cx:pt>
          <cx:pt idx="12576">0.0085599999999885767</cx:pt>
          <cx:pt idx="12577">0.0058999999999969077</cx:pt>
          <cx:pt idx="12578">0.008579999999994925</cx:pt>
          <cx:pt idx="12579">0.0082899999999881402</cx:pt>
          <cx:pt idx="12580">0.0086400000000139698</cx:pt>
          <cx:pt idx="12581">0.0083700000000135333</cx:pt>
          <cx:pt idx="12582">0.009869999999978063</cx:pt>
          <cx:pt idx="12583">0.003899999999987358</cx:pt>
          <cx:pt idx="12584">0.012910000000033506</cx:pt>
          <cx:pt idx="12585">0.0041099999999687498</cx:pt>
          <cx:pt idx="12586">0.012429999999994834</cx:pt>
          <cx:pt idx="12587">0.0024099999999975807</cx:pt>
          <cx:pt idx="12588">0.009360000000015134</cx:pt>
          <cx:pt idx="12589">0.0079799999999750071</cx:pt>
          <cx:pt idx="12590">0.0067700000000172622</cx:pt>
          <cx:pt idx="12591">0.0068200000000047112</cx:pt>
          <cx:pt idx="12592">0.010199999999997544</cx:pt>
          <cx:pt idx="12593">0.0028300000000172076</cx:pt>
          <cx:pt idx="12594">0.0074199999999677857</cx:pt>
          <cx:pt idx="12595">0.010100000000022646</cx:pt>
          <cx:pt idx="12596">0.0060500000000160981</cx:pt>
          <cx:pt idx="12597">0.0070099999999797546</cx:pt>
          <cx:pt idx="12598">0.0086699999999950705</cx:pt>
          <cx:pt idx="12599">0.005870000000015807</cx:pt>
          <cx:pt idx="12600">0.0084299999999757347</cx:pt>
          <cx:pt idx="12601">0.0059600000000159525</cx:pt>
          <cx:pt idx="12602">0.0096300000000155705</cx:pt>
          <cx:pt idx="12603">0.0048899999999889587</cx:pt>
          <cx:pt idx="12604">0.0085199999999758802</cx:pt>
          <cx:pt idx="12605">0.0060200000000349974</cx:pt>
          <cx:pt idx="12606">0.0080499999999688043</cx:pt>
          <cx:pt idx="12607">0.0078100000000063119</cx:pt>
          <cx:pt idx="12608">0.0076500000000123691</cx:pt>
          <cx:pt idx="12609">0.0075100000000247746</cx:pt>
          <cx:pt idx="12610">0.0066799999999602733</cx:pt>
          <cx:pt idx="12611">0.0069700000000239015</cx:pt>
          <cx:pt idx="12612">0.0078399999999874126</cx:pt>
          <cx:pt idx="12613">0.007209999999986394</cx:pt>
          <cx:pt idx="12614">0.0064100000000166801</cx:pt>
          <cx:pt idx="12615">0.0085000000000263753</cx:pt>
          <cx:pt idx="12616">0.0084899999999947795</cx:pt>
          <cx:pt idx="12617">0.0041699999999877946</cx:pt>
          <cx:pt idx="12618">0.010729999999966822</cx:pt>
          <cx:pt idx="12619">0.0044400000000450746</cx:pt>
          <cx:pt idx="12620">0.0080199999999877036</cx:pt>
          <cx:pt idx="12621">0.0068799999999669126</cx:pt>
          <cx:pt idx="12622">0.0096000000000344698</cx:pt>
          <cx:pt idx="12623">0.0038399999999683132</cx:pt>
          <cx:pt idx="12624">0.011300000000005639</cx:pt>
          <cx:pt idx="12625">0.0032800000000179352</cx:pt>
          <cx:pt idx="12626">0.010809999999992215</cx:pt>
          <cx:pt idx="12627">0.0047400000000266118</cx:pt>
          <cx:pt idx="12628">0.0092099999999959437</cx:pt>
          <cx:pt idx="12629">0.0068899999999985084</cx:pt>
          <cx:pt idx="12630">0.0089399999999955071</cx:pt>
          <cx:pt idx="12631">0.00074000000000751243</cx:pt>
          <cx:pt idx="12632">0.0019399999999905049</cx:pt>
          <cx:pt idx="12633">0</cx:pt>
          <cx:pt idx="12634">0</cx:pt>
          <cx:pt idx="12635">0</cx:pt>
        </cx:lvl>
      </cx:numDim>
    </cx:data>
  </cx:chartData>
  <cx:chart>
    <cx:title pos="t" align="ctr" overlay="0">
      <cx:tx>
        <cx:txData>
          <cx:v>step distribution</cx:v>
        </cx:txData>
      </cx:tx>
      <cx:txPr>
        <a:bodyPr spcFirstLastPara="1" vertOverflow="ellipsis" wrap="square" lIns="0" tIns="0" rIns="0" bIns="0" anchor="ctr" anchorCtr="1"/>
        <a:lstStyle/>
        <a:p>
          <a:pPr algn="ctr">
            <a:defRPr/>
          </a:pPr>
          <a:r>
            <a:rPr lang="en-US"/>
            <a:t>step distribution</a:t>
          </a:r>
        </a:p>
      </cx:txPr>
    </cx:title>
    <cx:plotArea>
      <cx:plotAreaRegion>
        <cx:series layoutId="clusteredColumn" uniqueId="{D3814BC2-6738-4AF6-81A3-34DBEFA699DD}">
          <cx:dataId val="0"/>
          <cx:layoutPr>
            <cx:binning intervalClosed="r" overflow="0.020000000000000004">
              <cx:binSize val="0.005000000000000001"/>
            </cx:binning>
          </cx:layoutPr>
        </cx:series>
      </cx:plotAreaRegion>
      <cx:axis id="0">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'protocol_capaNCDT 6500_2023-03-'!$C$14:$C$12650</cx:f>
        <cx:lvl ptCount="12637" formatCode="General">
          <cx:pt idx="0">0</cx:pt>
          <cx:pt idx="1">0.0039600000000064028</cx:pt>
          <cx:pt idx="2">0.0085499999999569809</cx:pt>
          <cx:pt idx="3">0.010430000000042128</cx:pt>
          <cx:pt idx="4">0.0064999999999599822</cx:pt>
          <cx:pt idx="5">0.0082899999999881402</cx:pt>
          <cx:pt idx="6">0.010840000000030159</cx:pt>
          <cx:pt idx="7">0.0055499999999710781</cx:pt>
          <cx:pt idx="8">0.011200000000030741</cx:pt>
          <cx:pt idx="9">0.0078699999999685133</cx:pt>
          <cx:pt idx="10">0.012070000000051095</cx:pt>
          <cx:pt idx="11">0.0093899999999962347</cx:pt>
          <cx:pt idx="12">0.0087599999999952161</cx:pt>
          <cx:pt idx="13">0.0087599999999952161</cx:pt>
          <cx:pt idx="14">0.0090000000000145519</cx:pt>
          <cx:pt idx="15">0.0079599999999686588</cx:pt>
          <cx:pt idx="16">0.0089699999999766078</cx:pt>
          <cx:pt idx="17">0.0070900000000051477</cx:pt>
          <cx:pt idx="18">0.0096900000000346154</cx:pt>
          <cx:pt idx="19">0.0086099999999760257</cx:pt>
          <cx:pt idx="20">0.0062300000000163891</cx:pt>
          <cx:pt idx="21">0.01064000000002352</cx:pt>
          <cx:pt idx="22">0.0075999999999680767</cx:pt>
          <cx:pt idx="23">0.009540000000015425</cx:pt>
          <cx:pt idx="24">0.0075999999999680767</cx:pt>
          <cx:pt idx="25">0.010160000000041691</cx:pt>
          <cx:pt idx="26">0.0074500000000057298</cx:pt>
          <cx:pt idx="27">0.013349999999945794</cx:pt>
          <cx:pt idx="28">0.0074800000000436739</cx:pt>
          <cx:pt idx="29">0.013139999999964402</cx:pt>
          <cx:pt idx="30">0.010340000000041982</cx:pt>
          <cx:pt idx="31">0.009089999999957854</cx:pt>
          <cx:pt idx="32">0.0090299999999956526</cx:pt>
          <cx:pt idx="33">0.0096300000000155705</cx:pt>
          <cx:pt idx="34">0.0074200000000246291</cx:pt>
          <cx:pt idx="35">0.0098099999999590182</cx:pt>
          <cx:pt idx="36">0.0076300000000060209</cx:pt>
          <cx:pt idx="37">0.0083400000000324326</cx:pt>
          <cx:pt idx="38">0.0094799999999963802</cx:pt>
          <cx:pt idx="39">0.0076899999999682223</cx:pt>
          <cx:pt idx="40">0.01087000000001126</cx:pt>
          <cx:pt idx="41">0.0071000000000367436</cx:pt>
          <cx:pt idx="42">0.010069999999984702</cx:pt>
          <cx:pt idx="43">0.0084299999999757347</cx:pt>
          <cx:pt idx="44">0.0076900000000250657</cx:pt>
          <cx:pt idx="45">0.0088299999999890133</cx:pt>
          <cx:pt idx="46">0.010600000000010823</cx:pt>
          <cx:pt idx="47">0.0055199999999899774</cx:pt>
          <cx:pt idx="48">0.013260000000002492</cx:pt>
          <cx:pt idx="49">0.0067700000000172622</cx:pt>
          <cx:pt idx="50">0.010779999999954271</cx:pt>
          <cx:pt idx="51">0.0082000000000448381</cx:pt>
          <cx:pt idx="52">0.0074500000000057298</cx:pt>
          <cx:pt idx="53">0.0082599999999501961</cx:pt>
          <cx:pt idx="54">0.0097400000000220643</cx:pt>
          <cx:pt idx="55">0.0031000000000176442</cx:pt>
          <cx:pt idx="56">0.010279999999966094</cx:pt>
          <cx:pt idx="57">0.0074500000000057298</cx:pt>
          <cx:pt idx="58">0.011059999999986303</cx:pt>
          <cx:pt idx="59">0.0094800000000532236</cx:pt>
          <cx:pt idx="60">0.0079499999999939064</cx:pt>
          <cx:pt idx="61">0.011979999999994106</cx:pt>
          <cx:pt idx="62">0.0063199999999596912</cx:pt>
          <cx:pt idx="63">0.0091200000000526416</cx:pt>
          <cx:pt idx="64">0.0073299999999676402</cx:pt>
          <cx:pt idx="65">0.0069199999999796091</cx:pt>
          <cx:pt idx="66">0.0087600000000520595</cx:pt>
          <cx:pt idx="67">0.010099999999965803</cx:pt>
          <cx:pt idx="68">0.0043200000000069849</cx:pt>
          <cx:pt idx="69">0.0101399999999785</cx:pt>
          <cx:pt idx="70">0.0062500000000227374</cx:pt>
          <cx:pt idx="71">0.0092700000000149885</cx:pt>
          <cx:pt idx="72">0.0066199999999980719</cx:pt>
          <cx:pt idx="73">0.0071800000000052933</cx:pt>
          <cx:pt idx="74">0.0068599999999605643</cx:pt>
          <cx:pt idx="75">0.010520000000042273</cx:pt>
          <cx:pt idx="76">0.0070299999999861029</cx:pt>
          <cx:pt idx="77">0.01067000000000462</cx:pt>
          <cx:pt idx="78">0.0062299999999595457</cx:pt>
          <cx:pt idx="79">0.010730000000023665</cx:pt>
          <cx:pt idx="80">0.0082800000000133878</cx:pt>
          <cx:pt idx="81">0.0082299999999690954</cx:pt>
          <cx:pt idx="82">0.0096500000000219188</cx:pt>
          <cx:pt idx="83">0.0079000000000064574</cx:pt>
          <cx:pt idx="84">0.0066199999999980719</cx:pt>
          <cx:pt idx="85">0.0074799999999868305</cx:pt>
          <cx:pt idx="86">0.0076599999999871216</cx:pt>
          <cx:pt idx="87">0.0083700000000135333</cx:pt>
          <cx:pt idx="88">0.0095100000000343243</cx:pt>
          <cx:pt idx="89">0.0057199999999966167</cx:pt>
          <cx:pt idx="90">0.011499999999955435</cx:pt>
          <cx:pt idx="91">0.0080200000000445471</cx:pt>
          <cx:pt idx="92">0.010819999999966967</cx:pt>
          <cx:pt idx="93">0.0079000000000064574</cx:pt>
          <cx:pt idx="94">0.0089399999999955071</cx:pt>
          <cx:pt idx="95">0.0087599999999952161</cx:pt>
          <cx:pt idx="96">0.0094500000000152795</cx:pt>
          <cx:pt idx="97">0.0043200000000069849</cx:pt>
          <cx:pt idx="98">0.011230000000011842</cx:pt>
          <cx:pt idx="99">0.0058699999999589636</cx:pt>
          <cx:pt idx="100">0.009360000000015134</cx:pt>
          <cx:pt idx="101">0.0085500000000138243</cx:pt>
          <cx:pt idx="102">0.0075400000000058753</cx:pt>
          <cx:pt idx="103">0.008170000000006894</cx:pt>
          <cx:pt idx="104">0.0086099999999760257</cx:pt>
          <cx:pt idx="105">0.0090000000000145519</cx:pt>
          <cx:pt idx="106">0.0079900000000066029</cx:pt>
          <cx:pt idx="107">0.0081099999999878492</cx:pt>
          <cx:pt idx="108">0.0076899999999682223</cx:pt>
          <cx:pt idx="109">0.010490000000004329</cx:pt>
          <cx:pt idx="110">0.0057800000000156615</cx:pt>
          <cx:pt idx="111">0.010550000000023374</cx:pt>
          <cx:pt idx="112">0.0069100000000048567</cx:pt>
          <cx:pt idx="113">0.0099599999999782085</cx:pt>
          <cx:pt idx="114">0.0079200000000128057</cx:pt>
          <cx:pt idx="115">0.0069799999999986539</cx:pt>
          <cx:pt idx="116">0.0070299999999861029</cx:pt>
          <cx:pt idx="117">0.0088200000000142609</cx:pt>
          <cx:pt idx="118">0.0060799999999971988</cx:pt>
          <cx:pt idx="119">0.010729999999966822</cx:pt>
          <cx:pt idx="120">0.0062000000000352884</cx:pt>
          <cx:pt idx="121">0.0075400000000058753</cx:pt>
          <cx:pt idx="122">0.0088799999999764623</cx:pt>
          <cx:pt idx="123">0.0064399999999977808</cx:pt>
          <cx:pt idx="124">0.0084899999999947795</cx:pt>
          <cx:pt idx="125">0.007389999999986685</cx:pt>
          <cx:pt idx="126">0.0067999999999983629</cx:pt>
          <cx:pt idx="127">0.0076900000000250657</cx:pt>
          <cx:pt idx="128">0.0057800000000156615</cx:pt>
          <cx:pt idx="129">0.0074500000000057298</cx:pt>
          <cx:pt idx="130">0.010099999999965803</cx:pt>
          <cx:pt idx="131">0.0052200000000084401</cx:pt>
          <cx:pt idx="132">0.010989999999992506</cx:pt>
          <cx:pt idx="133">0.0076900000000250657</cx:pt>
          <cx:pt idx="134">0.010259999999959746</cx:pt>
          <cx:pt idx="135">0.0069100000000048567</cx:pt>
          <cx:pt idx="136">0.009360000000015134</cx:pt>
          <cx:pt idx="137">0.0089399999999955071</cx:pt>
          <cx:pt idx="138">0.010010000000022501</cx:pt>
          <cx:pt idx="139">0.0041699999999877946</cx:pt>
          <cx:pt idx="140">0.011570000000006075</cx:pt>
          <cx:pt idx="141">0.0070000000000050022</cx:pt>
          <cx:pt idx="142">0.0090599999999767533</cx:pt>
          <cx:pt idx="143">0.0096900000000346154</cx:pt>
          <cx:pt idx="144">0.0066699999999855208</cx:pt>
          <cx:pt idx="145">0.009360000000015134</cx:pt>
          <cx:pt idx="146">0.0082600000000070395</cx:pt>
          <cx:pt idx="147">0.0087299999999572719</cx:pt>
          <cx:pt idx="148">0.0047099999999886677</cx:pt>
          <cx:pt idx="149">0.0084900000000516229</cx:pt>
          <cx:pt idx="150">0.0067699999999604188</cx:pt>
          <cx:pt idx="151">0.0095300000000406726</cx:pt>
          <cx:pt idx="152">0.0057499999999777174</cx:pt>
          <cx:pt idx="153">0.013649999999984175</cx:pt>
          <cx:pt idx="154">0.0067099999999982174</cx:pt>
          <cx:pt idx="155">0.010160000000041691</cx:pt>
          <cx:pt idx="156">0.0065899999999601278</cx:pt>
          <cx:pt idx="157">0.0092099999999959437</cx:pt>
          <cx:pt idx="158">0.0083700000000135333</cx:pt>
          <cx:pt idx="159">0.0090900000000146974</cx:pt>
          <cx:pt idx="160">0.004680000000007567</cx:pt>
          <cx:pt idx="161">0.011259999999992942</cx:pt>
          <cx:pt idx="162">0.0051599999999893953</cx:pt>
          <cx:pt idx="163">0.011180000000024393</cx:pt>
          <cx:pt idx="164">0.0062799999999469946</cx:pt>
          <cx:pt idx="165">0.007660000000043965</cx:pt>
          <cx:pt idx="166">0.0097499999999968168</cx:pt>
          <cx:pt idx="167">0.0080499999999688043</cx:pt>
          <cx:pt idx="168">0.0075400000000058753</cx:pt>
          <cx:pt idx="169">0.0094399999999836837</cx:pt>
          <cx:pt idx="170">0.008170000000006894</cx:pt>
          <cx:pt idx="171">0.0061699999999973443</cx:pt>
          <cx:pt idx="172">0.010880000000042855</cx:pt>
          <cx:pt idx="173">0.0043200000000069849</cx:pt>
          <cx:pt idx="174">0.012869999999963966</cx:pt>
          <cx:pt idx="175">0.0072700000000054388</cx:pt>
          <cx:pt idx="176">0.010850000000004911</cx:pt>
          <cx:pt idx="177">0.00096000000002050001</cx:pt>
          <cx:pt idx="178">0.0077399999999556712</cx:pt>
          <cx:pt idx="179">0.0045600000000263208</cx:pt>
          <cx:pt idx="180">0.010789999999985866</cx:pt>
          <cx:pt idx="181">0.0063800000000355794</cx:pt>
          <cx:pt idx="182">0.010639999999966676</cx:pt>
          <cx:pt idx="183">0.0073600000000055843</cx:pt>
          <cx:pt idx="184">0.011239999999986594</cx:pt>
          <cx:pt idx="185">0.014119999999991251</cx:pt>
          <cx:pt idx="186">0.021040000000027703</cx:pt>
          <cx:pt idx="187">0.089890000000025339</cx:pt>
          <cx:pt idx="188">0.1279999999999859</cx:pt>
          <cx:pt idx="189">0.010099999999965803</cx:pt>
          <cx:pt idx="190">0.019580000000019027</cx:pt>
          <cx:pt idx="191">0.0052499999999895408</cx:pt>
          <cx:pt idx="192">0.014479999999991833</cx:pt>
          <cx:pt idx="193">0.0079000000000064574</cx:pt>
          <cx:pt idx="194">0.0098000000000411092</cx:pt>
          <cx:pt idx="195">0.008079999999949905</cx:pt>
          <cx:pt idx="196">0.0089700000000334512</cx:pt>
          <cx:pt idx="197">0.01290000000000191</cx:pt>
          <cx:pt idx="198">0.0040599999999813008</cx:pt>
          <cx:pt idx="199">0.009590000000002874</cx:pt>
          <cx:pt idx="200">0.0058099999999967622</cx:pt>
          <cx:pt idx="201">0.0096599999999966712</cx:pt>
          <cx:pt idx="202">0.0038499999999999091</cx:pt>
          <cx:pt idx="203">0.011650000000031469</cx:pt>
          <cx:pt idx="204">0.0039899999999875035</cx:pt>
          <cx:pt idx="205">0.0092099999999959437</cx:pt>
          <cx:pt idx="206">0.0061699999999973443</cx:pt>
          <cx:pt idx="207">0.0098600000000033106</cx:pt>
          <cx:pt idx="208">0.0077799999999683678</cx:pt>
          <cx:pt idx="209">0.0061699999999973443</cx:pt>
          <cx:pt idx="210">0.0098400000000538057</cx:pt>
          <cx:pt idx="211">0.0046499999999696229</cx:pt>
          <cx:pt idx="212">0.0084899999999947795</cx:pt>
          <cx:pt idx="213">0.0047400000000266118</cx:pt>
          <cx:pt idx="214">0.011079999999992651</cx:pt>
          <cx:pt idx="215">0.004359999999962838</cx:pt>
          <cx:pt idx="216">0.0096800000000030195</cx:pt>
          <cx:pt idx="217">0.0061400000000162436</cx:pt>
          <cx:pt idx="218">0.011210000000005493</cx:pt>
          <cx:pt idx="219">0.0053300000000149339</cx:pt>
          <cx:pt idx="220">0.0086099999999760257</cx:pt>
          <cx:pt idx="221">0.006830000000036307</cx:pt>
          <cx:pt idx="222">0.0092699999999581451</cx:pt>
          <cx:pt idx="223">0.0057199999999966167</cx:pt>
          <cx:pt idx="224">0.0098000000000411092</cx:pt>
          <cx:pt idx="225">0.0057899999999904139</cx:pt>
          <cx:pt idx="226">0.007209999999986394</cx:pt>
          <cx:pt idx="227">0.010100000000022646</cx:pt>
          <cx:pt idx="228">0.0053100000000085856</cx:pt>
          <cx:pt idx="229">0.0087599999999952161</cx:pt>
          <cx:pt idx="230">0.0063700000000039836</cx:pt>
          <cx:pt idx="231">0.0047699999999508691</cx:pt>
          <cx:pt idx="232">0.004680000000007567</cx:pt>
          <cx:pt idx="233">0.0052499999999895408</cx:pt>
          <cx:pt idx="234">0.0055399999999963256</cx:pt>
          <cx:pt idx="235">0.0085200000000327236</cx:pt>
          <cx:pt idx="236">0.002299999999991087</cx:pt>
          <cx:pt idx="237">0.010040000000003602</cx:pt>
          <cx:pt idx="238">0.0059299999999780084</cx:pt>
          <cx:pt idx="239">0.0079300000000444015</cx:pt>
          <cx:pt idx="240">0.0068299999999794636</cx:pt>
          <cx:pt idx="241">0.0058399999999778629</cx:pt>
          <cx:pt idx="242">0.0069100000000048567</cx:pt>
          <cx:pt idx="243">0.0072400000000243381</cx:pt>
          <cx:pt idx="244">0.0056399999999712236</cx:pt>
          <cx:pt idx="245">0.0075600000000122236</cx:pt>
          <cx:pt idx="246">0.0044800000000009277</cx:pt>
          <cx:pt idx="247">0.0065200000000231739</cx:pt>
          <cx:pt idx="248">0.0072399999999674947</cx:pt>
          <cx:pt idx="249">0.0077500000000441105</cx:pt>
          <cx:pt idx="250">0.005189999999970496</cx:pt>
          <cx:pt idx="251">0.0064399999999977808</cx:pt>
          <cx:pt idx="252">0.0056599999999775719</cx:pt>
          <cx:pt idx="253">0.0060500000000160981</cx:pt>
          <cx:pt idx="254">0.0045299999999883767</cx:pt>
          <cx:pt idx="255">0.0044700000000261753</cx:pt>
          <cx:pt idx="256">0.0097400000000220643</cx:pt>
          <cx:pt idx="257">0.005009999999970205</cx:pt>
          <cx:pt idx="258">0.0069399999999859574</cx:pt>
          <cx:pt idx="259">0.0067999999999983629</cx:pt>
          <cx:pt idx="260">0.0096800000000030195</cx:pt>
          <cx:pt idx="261">0.0061400000000162436</cx:pt>
          <cx:pt idx="262">0.0051900000000273394</cx:pt>
          <cx:pt idx="263">0.0052699999999958891</cx:pt>
          <cx:pt idx="264">0.0033099999999990359</cx:pt>
          <cx:pt idx="265">0.0084399999999504871</cx:pt>
          <cx:pt idx="266">0.0052100000000336877</cx:pt>
          <cx:pt idx="267">0.010400000000004184</cx:pt>
          <cx:pt idx="268">0.0049500000000080036</cx:pt>
          <cx:pt idx="269">0.0074500000000057298</cx:pt>
          <cx:pt idx="270">0.0033099999999990359</cx:pt>
          <cx:pt idx="271">0.0053899999999771353</cx:pt>
          <cx:pt idx="272">0.007569999999986976</cx:pt>
          <cx:pt idx="273">0.0070100000000365981</cx:pt>
          <cx:pt idx="274">0.0046799999999507236</cx:pt>
          <cx:pt idx="275">0.0066700000000423643</cx:pt>
          <cx:pt idx="276">0.0074500000000057298</cx:pt>
          <cx:pt idx="277">0.0086399999999571264</cx:pt>
          <cx:pt idx="278">0.0043300000000385808</cx:pt>
          <cx:pt idx="279">0.0059299999999780084</cx:pt>
          <cx:pt idx="280">0.0061099999999782995</cx:pt>
          <cx:pt idx="281">0.006700000000023465</cx:pt>
          <cx:pt idx="282">0.0046500000000264663</cx:pt>
          <cx:pt idx="283">0.0092999999999960892</cx:pt>
          <cx:pt idx="284">0.0049499999999511601</cx:pt>
          <cx:pt idx="285">0.0061100000000351429</cx:pt>
          <cx:pt idx="286">0.0057199999999966167</cx:pt>
          <cx:pt idx="287">0.0049999999999954525</cx:pt>
          <cx:pt idx="288">0.0055199999999899774</cx:pt>
          <cx:pt idx="289">0.0070900000000051477</cx:pt>
          <cx:pt idx="290">0.0047400000000266118</cx:pt>
          <cx:pt idx="291">0.0044399999999882311</cx:pt>
          <cx:pt idx="292">0.005009999999970205</cx:pt>
          <cx:pt idx="293">0.0056600000000344153</cx:pt>
          <cx:pt idx="294">0.0059599999999591091</cx:pt>
          <cx:pt idx="295">0.0050100000000270484</cx:pt>
          <cx:pt idx="296">0.0071500000000241926</cx:pt>
          <cx:pt idx="297">0.0047999999999888132</cx:pt>
          <cx:pt idx="298">0.0082800000000133878</cx:pt>
          <cx:pt idx="299">0.004409999999950287</cx:pt>
          <cx:pt idx="300">0.0061699999999973443</cx:pt>
          <cx:pt idx="301">0.0065000000000168257</cx:pt>
          <cx:pt idx="302">0.0077499999999872671</cx:pt>
          <cx:pt idx="303">0.0036300000000437649</cx:pt>
          <cx:pt idx="304">0.0082299999999690954</cx:pt>
          <cx:pt idx="305">0.0052699999999958891</cx:pt>
          <cx:pt idx="306">0.0059899999999970532</cx:pt>
          <cx:pt idx="307">0.0075700000000438195</cx:pt>
          <cx:pt idx="308">0.0048899999999889587</cx:pt>
          <cx:pt idx="309">0.0057799999999588181</cx:pt>
          <cx:pt idx="310">0.0079300000000444015</cx:pt>
          <cx:pt idx="311">0.0050999999999703505</cx:pt>
          <cx:pt idx="312">0.0053300000000149339</cx:pt>
          <cx:pt idx="313">0.0036999999999807187</cx:pt>
          <cx:pt idx="314">0.0061100000000351429</cx:pt>
          <cx:pt idx="315">0.0060199999999781539</cx:pt>
          <cx:pt idx="316">0.0059600000000159525</cx:pt>
          <cx:pt idx="317">0.007389999999986685</cx:pt>
          <cx:pt idx="318">0.0041699999999877946</cx:pt>
          <cx:pt idx="319">0.0071500000000241926</cx:pt>
          <cx:pt idx="320">0.0069199999999796091</cx:pt>
          <cx:pt idx="321">0.0063400000000228829</cx:pt>
          <cx:pt idx="322">0.0052499999999895408</cx:pt>
          <cx:pt idx="323">0.0071499999999673491</cx:pt>
          <cx:pt idx="324">0.0040000000000190994</cx:pt>
          <cx:pt idx="325">0.0077400000000125146</cx:pt>
          <cx:pt idx="326">0.0037899999999808642</cx:pt>
          <cx:pt idx="327">0.0079900000000066029</cx:pt>
          <cx:pt idx="328">0.0052100000000336877</cx:pt>
          <cx:pt idx="329">0.0056099999999901229</cx:pt>
          <cx:pt idx="330">0.0076799999999934698</cx:pt>
          <cx:pt idx="331">0.0047399999999697684</cx:pt>
          <cx:pt idx="332">0.0066800000000171167</cx:pt>
          <cx:pt idx="333">0.0070900000000051477</cx:pt>
          <cx:pt idx="334">0.0044100000000071304</cx:pt>
          <cx:pt idx="335">0.0049500000000080036</cx:pt>
          <cx:pt idx="336">0.0078100000000063119</cx:pt>
          <cx:pt idx="337">0.0043499999999880856</cx:pt>
          <cx:pt idx="338">0.0081599999999752981</cx:pt>
          <cx:pt idx="339">0.004500000000007276</cx:pt>
          <cx:pt idx="340">0.0065000000000168257</cx:pt>
          <cx:pt idx="341">0.0076899999999682223</cx:pt>
          <cx:pt idx="342">0.0045900000000074215</cx:pt>
          <cx:pt idx="343">0.0028599999999983083</cx:pt>
          <cx:pt idx="344">0.0050699999999892498</cx:pt>
          <cx:pt idx="345">0.0061400000000162436</cx:pt>
          <cx:pt idx="346">0.0051200000000335422</cx:pt>
          <cx:pt idx="347">0.0041499999999814463</cx:pt>
          <cx:pt idx="348">0.0057800000000156615</cx:pt>
          <cx:pt idx="349">0.005419999999958236</cx:pt>
          <cx:pt idx="350">0.0073300000000244836</cx:pt>
          <cx:pt idx="351">0.0056299999999964712</cx:pt>
          <cx:pt idx="352">0.0050699999999892498</cx:pt>
          <cx:pt idx="353">0.0061400000000162436</cx:pt>
          <cx:pt idx="354">0.0053899999999771353</cx:pt>
          <cx:pt idx="355">0.004860000000007858</cx:pt>
          <cx:pt idx="356">0.0051599999999893953</cx:pt>
          <cx:pt idx="357">0.004350000000044929</cx:pt>
          <cx:pt idx="358">0.004409999999950287</cx:pt>
          <cx:pt idx="359">0.007660000000043965</cx:pt>
          <cx:pt idx="360">0.0032799999999610918</cx:pt>
          <cx:pt idx="361">0.0077200000000061664</cx:pt>
          <cx:pt idx="362">0.0059300000000348518</cx:pt>
          <cx:pt idx="363">0.0035399999999867759</cx:pt>
          <cx:pt idx="364">0.0035500000000183718</cx:pt>
          <cx:pt idx="365">0.0060499999999592546</cx:pt>
          <cx:pt idx="366">0.0037000000000375621</cx:pt>
          <cx:pt idx="367">0.0073299999999676402</cx:pt>
          <cx:pt idx="368">0.0027100000000359614</cx:pt>
          <cx:pt idx="369">0.0050399999999513057</cx:pt>
          <cx:pt idx="370">0.0032400000000052387</cx:pt>
          <cx:pt idx="371">0.0037599999999997635</cx:pt>
          <cx:pt idx="372">0.0064100000000166801</cx:pt>
          <cx:pt idx="373">0.0040200000000254477</cx:pt>
          <cx:pt idx="374">0.0032799999999610918</cx:pt>
          <cx:pt idx="375">0.0053599999999960346</cx:pt>
          <cx:pt idx="376">0.0014600000000086766</cx:pt>
          <cx:pt idx="377">0.0057199999999966167</cx:pt>
          <cx:pt idx="378">0.0040000000000190994</cx:pt>
          <cx:pt idx="379">0.0015799999999899228</cx:pt>
          <cx:pt idx="380">0.0083099999999944885</cx:pt>
          <cx:pt idx="381">0.0029499999999984539</cx:pt>
          <cx:pt idx="382">0.0067099999999982174</cx:pt>
          <cx:pt idx="383">0.0028300000000172076</cx:pt>
          <cx:pt idx="384">0.0061400000000162436</cx:pt>
          <cx:pt idx="385">0.0030099999999606553</cx:pt>
          <cx:pt idx="386">0.0052400000000147884</cx:pt>
          <cx:pt idx="387">0.0014899999999897773</cx:pt>
          <cx:pt idx="388">0.0077200000000061664</cx:pt>
          <cx:pt idx="389">0.00092999999998255589</cx:pt>
          <cx:pt idx="390">0.0065200000000231739</cx:pt>
          <cx:pt idx="391">0.0054000000000087311</cx:pt>
          <cx:pt idx="392">0.0029200000000173532</cx:pt>
          <cx:pt idx="393">0.0064099999999598367</cx:pt>
          <cx:pt idx="394">0.003390000000024429</cx:pt>
          <cx:pt idx="395">0.0020900000000096952</cx:pt>
          <cx:pt idx="396">0.0039299999999684587</cx:pt>
          <cx:pt idx="397">0.0035200000000372711</cx:pt>
          <cx:pt idx="398">0.004409999999950287</cx:pt>
          <cx:pt idx="399">0.004500000000007276</cx:pt>
          <cx:pt idx="400">0.0034300000000371256</cx:pt>
          <cx:pt idx="401">0.0045599999999694774</cx:pt>
          <cx:pt idx="402">0.0042900000000258842</cx:pt>
          <cx:pt idx="403">0.0056599999999775719</cx:pt>
          <cx:pt idx="404">0.002299999999991087</cx:pt>
          <cx:pt idx="405">0.0049700000000143518</cx:pt>
          <cx:pt idx="406">0.0026900000000296131</cx:pt>
          <cx:pt idx="407">0.0042599999999879401</cx:pt>
          <cx:pt idx="408">0.0035399999999867759</cx:pt>
          <cx:pt idx="409">0.0062599999999974898</cx:pt>
          <cx:pt idx="410">0.0017599999999902138</cx:pt>
          <cx:pt idx="411">0.0052200000000084401</cx:pt>
          <cx:pt idx="412">0.0060199999999781539</cx:pt>
          <cx:pt idx="413">0.0038700000000062573</cx:pt>
          <cx:pt idx="414">0.004170000000044638</cx:pt>
          <cx:pt idx="415">0.0041499999999814463</cx:pt>
          <cx:pt idx="416">0.00049999999998817657</cx:pt>
          <cx:pt idx="417">0.0070400000000176988</cx:pt>
          <cx:pt idx="418">0.0024399999999786814</cx:pt>
          <cx:pt idx="419">0.0030399999999985994</cx:pt>
          <cx:pt idx="420">0.007569999999986976</cx:pt>
          <cx:pt idx="421">0.0026799999999980173</cx:pt>
          <cx:pt idx="422">0.0059300000000348518</cx:pt>
          <cx:pt idx="423">0.0020299999999906504</cx:pt>
          <cx:pt idx="424">0.0042000000000257387</cx:pt>
          <cx:pt idx="425">0.0045299999999883767</cx:pt>
          <cx:pt idx="426">0.0050999999999703505</cx:pt>
          <cx:pt idx="427">0.00119000000000824</cx:pt>
          <cx:pt idx="428">0.0070900000000051477</cx:pt>
          <cx:pt idx="429">0.0023600000000101318</cx:pt>
          <cx:pt idx="430">0.0042599999999879401</cx:pt>
          <cx:pt idx="431">0.0060199999999781539</cx:pt>
          <cx:pt idx="432">0.0014900000000466207</cx:pt>
          <cx:pt idx="433">0.0051799999999957436</cx:pt>
          <cx:pt idx="434">0.0030999999999608008</cx:pt>
          <cx:pt idx="435">0.0030700000000365435</cx:pt>
          <cx:pt idx="436">0.003489999999999327</cx:pt>
          <cx:pt idx="437">0.003489999999999327</cx:pt>
          <cx:pt idx="438">0.0036000000000058208</cx:pt>
          <cx:pt idx="439">0.0070099999999797546</cx:pt>
          <cx:pt idx="440">0.0014899999999897773</cx:pt>
          <cx:pt idx="441">0.0051799999999957436</cx:pt>
          <cx:pt idx="442">0.004860000000007858</cx:pt>
          <cx:pt idx="443">0.0049200000000269029</cx:pt>
          <cx:pt idx="444">0.0024699999999597821</cx:pt>
          <cx:pt idx="445">0.0052800000000274849</cx:pt>
          <cx:pt idx="446">0.0018699999999967076</cx:pt>
          <cx:pt idx="447">0.0074200000000246291</cx:pt>
          <cx:pt idx="448">0.0028099999999540159</cx:pt>
          <cx:pt idx="449">0.0046200000000453656</cx:pt>
          <cx:pt idx="450">0.0020199999999590545</cx:pt>
          <cx:pt idx="451">0.0040799999999876491</cx:pt>
          <cx:pt idx="452">0.0040300000000002001</cx:pt>
          <cx:pt idx="453">0.0041400000000066939</cx:pt>
          <cx:pt idx="454">0.0035500000000183718</cx:pt>
          <cx:pt idx="455">0.0033300000000053842</cx:pt>
          <cx:pt idx="456">0.0011700000000018917</cx:pt>
          <cx:pt idx="457">0.0052400000000147884</cx:pt>
          <cx:pt idx="458">0.0040300000000002001</cx:pt>
          <cx:pt idx="459">0.0030399999999985994</cx:pt>
          <cx:pt idx="460">0.0063999999999850843</cx:pt>
          <cx:pt idx="461">0.00087000000002035449</cx:pt>
          <cx:pt idx="462">0.0051799999999957436</cx:pt>
          <cx:pt idx="463">0.005009999999970205</cx:pt>
          <cx:pt idx="464">0.0045900000000074215</cx:pt>
          <cx:pt idx="465">0.0021399999999971442</cx:pt>
          <cx:pt idx="466">0.0031900000000177897</cx:pt>
          <cx:pt idx="467">0.002479999999991378</cx:pt>
          <cx:pt idx="468">0.0066999999999666215</cx:pt>
          <cx:pt idx="469">0.0020900000000096952</cx:pt>
          <cx:pt idx="470">0.0029200000000173532</cx:pt>
          <cx:pt idx="471">0.0059899999999970532</cx:pt>
          <cx:pt idx="472">0.0025899999999978718</cx:pt>
          <cx:pt idx="473">0.0032800000000179352</cx:pt>
          <cx:pt idx="474">0.0043200000000069849</cx:pt>
          <cx:pt idx="475">0.0012499999999704414</cx:pt>
          <cx:pt idx="476">0.0044100000000071304</cx:pt>
          <cx:pt idx="477">0.0026300000000105683</cx:pt>
          <cx:pt idx="478">0.0044399999999882311</cx:pt>
          <cx:pt idx="479">0.0034800000000245745</cx:pt>
          <cx:pt idx="480">0.003489999999999327</cx:pt>
          <cx:pt idx="481">0.0037299999999618194</cx:pt>
          <cx:pt idx="482">0.0052400000000147884</cx:pt>
          <cx:pt idx="483">0.0011000000000080945</cx:pt>
          <cx:pt idx="484">0.0027200000000107138</cx:pt>
          <cx:pt idx="485">0.0042599999999879401</cx:pt>
          <cx:pt idx="486">0.0031299999999987449</cx:pt>
          <cx:pt idx="487">0.0033700000000180808</cx:pt>
          <cx:pt idx="488">0.0020199999999590545</cx:pt>
          <cx:pt idx="489">0.004350000000044929</cx:pt>
          <cx:pt idx="490">0.004409999999950287</cx:pt>
          <cx:pt idx="491">0.0020000000000095497</cx:pt>
          <cx:pt idx="492">0.0040800000000444925</cx:pt>
          <cx:pt idx="493">0.0036999999999807187</cx:pt>
          <cx:pt idx="494">0.0025899999999978718</cx:pt>
          <cx:pt idx="495">0.0016099999999710235</cx:pt>
          <cx:pt idx="496">0.0013400000000274304</cx:pt>
          <cx:pt idx="497">0.005870000000015807</cx:pt>
          <cx:pt idx="498">0.0025399999999535794</cx:pt>
          <cx:pt idx="499">0.004170000000044638</cx:pt>
          <cx:pt idx="500">0.0038399999999683132</cx:pt>
          <cx:pt idx="501">0.0042900000000258842</cx:pt>
          <cx:pt idx="502">0.004860000000007858</cx:pt>
          <cx:pt idx="503">0.0026799999999980173</cx:pt>
          <cx:pt idx="504">0.0015799999999899228</cx:pt>
          <cx:pt idx="505">0.0033700000000180808</cx:pt>
          <cx:pt idx="506">0.0010499999999638021</cx:pt>
          <cx:pt idx="507">0.0015200000000277214</cx:pt>
          <cx:pt idx="508">0.0050299999999765532</cx:pt>
          <cx:pt idx="509">0.0034299999999802822</cx:pt>
          <cx:pt idx="510">0</cx:pt>
          <cx:pt idx="511">0.0028599999999983083</cx:pt>
          <cx:pt idx="512">0.0014000000000464752</cx:pt>
          <cx:pt idx="513">0.0057499999999777174</cx:pt>
          <cx:pt idx="514">0.0021199999999907959</cx:pt>
          <cx:pt idx="515">0</cx:pt>
          <cx:pt idx="516">0.00074000000000751243</cx:pt>
          <cx:pt idx="517">0.0017300000000091131</cx:pt>
          <cx:pt idx="518">0.0024199999999723332</cx:pt>
          <cx:pt idx="519">0.0019000000000346517</cx:pt>
          <cx:pt idx="520">0.0021800000000098407</cx:pt>
          <cx:pt idx="521">0.0015799999999899228</cx:pt>
          <cx:pt idx="522">0.0051199999999766987</cx:pt>
          <cx:pt idx="523">0.0029299999999921056</cx:pt>
          <cx:pt idx="524">0.0011600000000271393</cx:pt>
          <cx:pt idx="525">0.00094999999998890416</cx:pt>
          <cx:pt idx="526">0.0020900000000096952</cx:pt>
          <cx:pt idx="527">0.0024700000000166256</cx:pt>
          <cx:pt idx="528">0.0010699999999701504</cx:pt>
          <cx:pt idx="529">0.0027200000000107138</cx:pt>
          <cx:pt idx="530">0.0014600000000086766</cx:pt>
          <cx:pt idx="531">0</cx:pt>
          <cx:pt idx="532">0.0044100000000071304</cx:pt>
          <cx:pt idx="533">0.0017899999999713145</cx:pt>
          <cx:pt idx="534">0.0021700000000350883</cx:pt>
          <cx:pt idx="535">0</cx:pt>
          <cx:pt idx="536">0</cx:pt>
          <cx:pt idx="537">0.0044399999999882311</cx:pt>
          <cx:pt idx="538">0.0020900000000096952</cx:pt>
          <cx:pt idx="539">0.0016099999999710235</cx:pt>
          <cx:pt idx="540">0.0024700000000166256</cx:pt>
          <cx:pt idx="541">0.00027000000000043656</cx:pt>
          <cx:pt idx="542">0.0046499999999696229</cx:pt>
          <cx:pt idx="543">0.0024700000000166256</cx:pt>
          <cx:pt idx="544">0.00078000000002020897</cx:pt>
          <cx:pt idx="545">0.001519999999970878</cx:pt>
          <cx:pt idx="546">0.0025600000000167711</cx:pt>
          <cx:pt idx="547">0.00033000000001948138</cx:pt>
          <cx:pt idx="548">0.0051799999999957436</cx:pt>
          <cx:pt idx="549">0</cx:pt>
          <cx:pt idx="550">0.002299999999991087</cx:pt>
          <cx:pt idx="551">0.0023199999999974352</cx:pt>
          <cx:pt idx="552">0.0027400000000170621</cx:pt>
          <cx:pt idx="553">0.0027199999999538704</cx:pt>
          <cx:pt idx="554">0.0021100000000160435</cx:pt>
          <cx:pt idx="555">0</cx:pt>
          <cx:pt idx="556">0.0016100000000278669</cx:pt>
          <cx:pt idx="557">0.0043499999999880856</cx:pt>
          <cx:pt idx="558">0.0025699999999915235</cx:pt>
          <cx:pt idx="559">0.0016600000000153159</cx:pt>
          <cx:pt idx="560">0</cx:pt>
          <cx:pt idx="561">0.0045599999999694774</cx:pt>
          <cx:pt idx="562">0.0022700000000099863</cx:pt>
          <cx:pt idx="563">0.0021699999999782449</cx:pt>
          <cx:pt idx="564">0.00066000000003896275</cx:pt>
          <cx:pt idx="565">0.0016699999999900683</cx:pt>
          <cx:pt idx="566">0.00083000000000765795</cx:pt>
          <cx:pt idx="567">0.0036099999999805732</cx:pt>
          <cx:pt idx="568">0.00119000000000824</cx:pt>
          <cx:pt idx="569">0.0031599999999798456</cx:pt>
          <cx:pt idx="570">0.0021199999999907959</cx:pt>
          <cx:pt idx="571">0.0014300000000275759</cx:pt>
          <cx:pt idx="572">0.0038099999999872125</cx:pt>
          <cx:pt idx="573">0.0025300000000356704</cx:pt>
          <cx:pt idx="574">0.001699999999971169</cx:pt>
          <cx:pt idx="575">0.00033000000001948138</cx:pt>
          <cx:pt idx="576">0.0012499999999704414</cx:pt>
          <cx:pt idx="577">0.0027400000000170621</cx:pt>
          <cx:pt idx="578">0.0021199999999907959</cx:pt>
          <cx:pt idx="579">0.0013400000000274304</cx:pt>
          <cx:pt idx="580">0.0025399999999535794</cx:pt>
          <cx:pt idx="581">0.0033300000000053842</cx:pt>
          <cx:pt idx="582">0.0023000000000479304</cx:pt>
          <cx:pt idx="583">0.0016699999999900683</cx:pt>
          <cx:pt idx="584">0.0025899999999978718</cx:pt>
          <cx:pt idx="585">0.0013399999999705869</cx:pt>
          <cx:pt idx="586">0.00215000000002874</cx:pt>
          <cx:pt idx="587">0.00083000000000765795</cx:pt>
          <cx:pt idx="588">0.0033399999999801366</cx:pt>
          <cx:pt idx="589">0.0021100000000160435</cx:pt>
          <cx:pt idx="590">0</cx:pt>
          <cx:pt idx="591">0.0030699999999797001</cx:pt>
          <cx:pt idx="592">0.0022400000000288856</cx:pt>
          <cx:pt idx="593">0.0017899999999713145</cx:pt>
          <cx:pt idx="594">0.0021399999999971442</cx:pt>
          <cx:pt idx="595">9.0000000000145519e-05</cx:pt>
          <cx:pt idx="596">0.0013700000000085311</cx:pt>
          <cx:pt idx="597">0.0026899999999727697</cx:pt>
          <cx:pt idx="598">0.00095000000004574758</cx:pt>
          <cx:pt idx="599">0.0047999999999888132</cx:pt>
          <cx:pt idx="600">0</cx:pt>
          <cx:pt idx="601">0.0013999999999896318</cx:pt>
          <cx:pt idx="602">0.0038400000000251566</cx:pt>
          <cx:pt idx="603">0.0016399999999521242</cx:pt>
          <cx:pt idx="604">0.0016700000000469117</cx:pt>
          <cx:pt idx="605">0.0012799999999515421</cx:pt>
          <cx:pt idx="606">0.0017000000000280124</cx:pt>
          <cx:pt idx="607">0.0022399999999720421</cx:pt>
          <cx:pt idx="608">0.00077000000004545655</cx:pt>
          <cx:pt idx="609">0.001519999999970878</cx:pt>
          <cx:pt idx="610">0.0016699999999900683</cx:pt>
          <cx:pt idx="611">0.00048000000003867171</cx:pt>
          <cx:pt idx="612">0.0023199999999974352</cx:pt>
          <cx:pt idx="613">0.0011599999999702959</cx:pt>
          <cx:pt idx="614">0.0019399999999905049</cx:pt>
          <cx:pt idx="615">0</cx:pt>
          <cx:pt idx="616">0</cx:pt>
          <cx:pt idx="617">0.00021000000003823516</cx:pt>
          <cx:pt idx="618">0.0028299999999603642</cx:pt>
          <cx:pt idx="619">0</cx:pt>
          <cx:pt idx="620">0.0014600000000086766</cx:pt>
          <cx:pt idx="621">0.00051000000001977241</cx:pt>
          <cx:pt idx="622">0.0048899999999889587</cx:pt>
          <cx:pt idx="623">0</cx:pt>
          <cx:pt idx="624">0</cx:pt>
          <cx:pt idx="625">0</cx:pt>
          <cx:pt idx="626">0.0025899999999978718</cx:pt>
          <cx:pt idx="627">0</cx:pt>
          <cx:pt idx="628">0.00036000000000058208</cx:pt>
          <cx:pt idx="629">0.00089000000002670276</cx:pt>
          <cx:pt idx="630">0.0010999999999512511</cx:pt>
          <cx:pt idx="631">0.0030100000000174987</cx:pt>
          <cx:pt idx="632">3.0000000037944119e-05</cx:pt>
          <cx:pt idx="633">0.0022699999999531428</cx:pt>
          <cx:pt idx="634">0.00080000000002655725</cx:pt>
          <cx:pt idx="635">0</cx:pt>
          <cx:pt idx="636">0</cx:pt>
          <cx:pt idx="637">9.0000000000145519e-05</cx:pt>
          <cx:pt idx="638">0.0013099999999894862</cx:pt>
          <cx:pt idx="639">0.0020299999999906504</cx:pt>
          <cx:pt idx="640">0.00119000000000824</cx:pt>
          <cx:pt idx="641">0.0017300000000091131</cx:pt>
          <cx:pt idx="642">0.0019699999999716056</cx:pt>
          <cx:pt idx="643">0</cx:pt>
          <cx:pt idx="644">0</cx:pt>
          <cx:pt idx="645">0.0022900000000163345</cx:pt>
          <cx:pt idx="646">0</cx:pt>
          <cx:pt idx="647">0.002299999999991087</cx:pt>
          <cx:pt idx="648">0</cx:pt>
          <cx:pt idx="649">0.00049999999998817657</cx:pt>
          <cx:pt idx="650">0.00084000000003925379</cx:pt>
          <cx:pt idx="651">0</cx:pt>
          <cx:pt idx="652">0.0021399999999971442</cx:pt>
          <cx:pt idx="653">0.0017899999999713145</cx:pt>
          <cx:pt idx="654">0</cx:pt>
          <cx:pt idx="655">0</cx:pt>
          <cx:pt idx="656">0</cx:pt>
          <cx:pt idx="657">0</cx:pt>
          <cx:pt idx="658">0</cx:pt>
          <cx:pt idx="659">0.0013700000000085311</cx:pt>
          <cx:pt idx="660">3.0000000037944119e-05</cx:pt>
          <cx:pt idx="661">0.0010999999999512511</cx:pt>
          <cx:pt idx="662">0.0023900000000480759</cx:pt>
          <cx:pt idx="663">0</cx:pt>
          <cx:pt idx="664">0</cx:pt>
          <cx:pt idx="665">0</cx:pt>
          <cx:pt idx="666">0.00038999999998168278</cx:pt>
          <cx:pt idx="667">0</cx:pt>
          <cx:pt idx="668">0.0013999999999896318</cx:pt>
          <cx:pt idx="669">0</cx:pt>
          <cx:pt idx="670">0</cx:pt>
          <cx:pt idx="671">0</cx:pt>
          <cx:pt idx="672">0.0017300000000091131</cx:pt>
          <cx:pt idx="673">0</cx:pt>
          <cx:pt idx="674">0</cx:pt>
          <cx:pt idx="675">0</cx:pt>
          <cx:pt idx="676">0</cx:pt>
          <cx:pt idx="677">0</cx:pt>
          <cx:pt idx="678">0</cx:pt>
          <cx:pt idx="679">0.00058999999998832209</cx:pt>
          <cx:pt idx="680">0</cx:pt>
          <cx:pt idx="681">0</cx:pt>
          <cx:pt idx="682">0.00096000000002050001</cx:pt>
          <cx:pt idx="683">0</cx:pt>
          <cx:pt idx="684">0</cx:pt>
          <cx:pt idx="685">0</cx:pt>
          <cx:pt idx="686">0</cx:pt>
          <cx:pt idx="687">0</cx:pt>
          <cx:pt idx="688">0</cx:pt>
          <cx:pt idx="689">0</cx:pt>
          <cx:pt idx="690">0</cx:pt>
          <cx:pt idx="691">0</cx:pt>
          <cx:pt idx="692">0</cx:pt>
          <cx:pt idx="693">0</cx:pt>
          <cx:pt idx="694">0</cx:pt>
          <cx:pt idx="695">0</cx:pt>
          <cx:pt idx="696">0.0038800000000378532</cx:pt>
          <cx:pt idx="697">0</cx:pt>
          <cx:pt idx="698">0</cx:pt>
          <cx:pt idx="699">0</cx:pt>
          <cx:pt idx="700">0</cx:pt>
          <cx:pt idx="701">0</cx:pt>
          <cx:pt idx="702">0</cx:pt>
          <cx:pt idx="703">0</cx:pt>
          <cx:pt idx="704">0.0019699999999716056</cx:pt>
          <cx:pt idx="705">0.00029000000000678483</cx:pt>
          <cx:pt idx="706">0.001140000000020791</cx:pt>
          <cx:pt idx="707">0.0013699999999516876</cx:pt>
          <cx:pt idx="708">0</cx:pt>
          <cx:pt idx="709">0.0016700000000469117</cx:pt>
          <cx:pt idx="710">0.00049999999998817657</cx:pt>
          <cx:pt idx="711">0</cx:pt>
          <cx:pt idx="712">0</cx:pt>
          <cx:pt idx="713">0.00024000000001933586</cx:pt>
          <cx:pt idx="714">0</cx:pt>
          <cx:pt idx="715">0.0047399999999697684</cx:pt>
          <cx:pt idx="716">0</cx:pt>
          <cx:pt idx="717">0.00065999999998211933</cx:pt>
          <cx:pt idx="718">0.0022900000000163345</cx:pt>
          <cx:pt idx="719">0</cx:pt>
          <cx:pt idx="720">0</cx:pt>
          <cx:pt idx="721">0.0010700000000269938</cx:pt>
          <cx:pt idx="722">0</cx:pt>
          <cx:pt idx="723">0.0013699999999516876</cx:pt>
          <cx:pt idx="724">0.0017600000000470573</cx:pt>
          <cx:pt idx="725">0.00077999999996336555</cx:pt>
          <cx:pt idx="726">0.00035000000002582965</cx:pt>
          <cx:pt idx="727">0.00063000000000101863</cx:pt>
          <cx:pt idx="728">0.0014899999999897773</cx:pt>
          <cx:pt idx="729">0.0013099999999894862</cx:pt>
          <cx:pt idx="730">0.0011299999999891952</cx:pt>
          <cx:pt idx="731">0</cx:pt>
          <cx:pt idx="732">0</cx:pt>
          <cx:pt idx="733">0</cx:pt>
          <cx:pt idx="734">0.0010800000000017462</cx:pt>
          <cx:pt idx="735">0.0014600000000086766</cx:pt>
          <cx:pt idx="736">0.0016100000000278669</cx:pt>
          <cx:pt idx="737">5.99999999622014e-05</cx:pt>
          <cx:pt idx="738">0.0017500000000154614</cx:pt>
          <cx:pt idx="739">0.00081000000000130967</cx:pt>
          <cx:pt idx="740">0.00036000000000058208</cx:pt>
          <cx:pt idx="741">0.00049999999998817657</cx:pt>
          <cx:pt idx="742">0</cx:pt>
          <cx:pt idx="743">0</cx:pt>
          <cx:pt idx="744">0.0042100000000004911</cx:pt>
          <cx:pt idx="745">0.00015000000001919034</cx:pt>
          <cx:pt idx="746">0.00094999999998890416</cx:pt>
          <cx:pt idx="747">0.00036000000000058208</cx:pt>
          <cx:pt idx="748">0.00083000000000765795</cx:pt>
          <cx:pt idx="749">0.0019100000000094042</cx:pt>
          <cx:pt idx="750">0.00065000000000736691</cx:pt>
          <cx:pt idx="751">0.00018000000000029104</cx:pt>
          <cx:pt idx="752">0.0014899999999897773</cx:pt>
          <cx:pt idx="753">2.99999999811007e-05</cx:pt>
          <cx:pt idx="754">0.0011600000000271393</cx:pt>
          <cx:pt idx="755">0.0017899999999713145</cx:pt>
          <cx:pt idx="756">0.0016100000000278669</cx:pt>
          <cx:pt idx="757">0.00119000000000824</cx:pt>
          <cx:pt idx="758">0.0011099999999828469</cx:pt>
          <cx:pt idx="759">0</cx:pt>
          <cx:pt idx="760">0.00076999999998861313</cx:pt>
          <cx:pt idx="761">0.00215000000002874</cx:pt>
          <cx:pt idx="762">0</cx:pt>
          <cx:pt idx="763">0.00027000000000043656</cx:pt>
          <cx:pt idx="764">0.0014599999999518332</cx:pt>
          <cx:pt idx="765">0.0011000000000080945</cx:pt>
          <cx:pt idx="766">0.00051000000001977241</cx:pt>
          <cx:pt idx="767">0.0016299999999773718</cx:pt>
          <cx:pt idx="768">0</cx:pt>
          <cx:pt idx="769">0.0022700000000099863</cx:pt>
          <cx:pt idx="770">0.00071000000002641173</cx:pt>
          <cx:pt idx="771">0.0016099999999710235</cx:pt>
          <cx:pt idx="772">0.00083999999998241037</cx:pt>
          <cx:pt idx="773">0.0024700000000166256</cx:pt>
          <cx:pt idx="774">0.00051000000001977241</cx:pt>
          <cx:pt idx="775">0.0029499999999984539</cx:pt>
          <cx:pt idx="776">0.0051599999999893953</cx:pt>
          <cx:pt idx="777">0</cx:pt>
          <cx:pt idx="778">0.0018699999999967076</cx:pt>
          <cx:pt idx="779">0.001790000000028158</cx:pt>
          <cx:pt idx="780">0.001519999999970878</cx:pt>
          <cx:pt idx="781">0</cx:pt>
          <cx:pt idx="782">0.00119000000000824</cx:pt>
          <cx:pt idx="783">0.00060000000001991793</cx:pt>
          <cx:pt idx="784">0.0048899999999889587</cx:pt>
          <cx:pt idx="785">0.00018000000000029104</cx:pt>
          <cx:pt idx="786">0.0014600000000086766</cx:pt>
          <cx:pt idx="787">0.0038099999999872125</cx:pt>
          <cx:pt idx="788">0.00094999999998890416</cx:pt>
          <cx:pt idx="789">0.0018200000000092587</cx:pt>
          <cx:pt idx="790">0.0022099999999909414</cx:pt>
          <cx:pt idx="791">0</cx:pt>
          <cx:pt idx="792">0.0026799999999980173</cx:pt>
          <cx:pt idx="793">0.00027000000000043656</cx:pt>
          <cx:pt idx="794">0</cx:pt>
          <cx:pt idx="795">0.0033099999999990359</cx:pt>
          <cx:pt idx="796">0.0011600000000271393</cx:pt>
          <cx:pt idx="797">0.0034799999999677311</cx:pt>
          <cx:pt idx="798">0.0012600000000020373</cx:pt>
          <cx:pt idx="799">0.0013099999999894862</cx:pt>
          <cx:pt idx="800">0</cx:pt>
          <cx:pt idx="801">0.0024099999999975807</cx:pt>
          <cx:pt idx="802">0</cx:pt>
          <cx:pt idx="803">0.00051000000001977241</cx:pt>
          <cx:pt idx="804">0.0016400000000089676</cx:pt>
          <cx:pt idx="805">0.0032800000000179352</cx:pt>
          <cx:pt idx="806">0.0016899999999964166</cx:pt>
          <cx:pt idx="807">0.001289999999983138</cx:pt>
          <cx:pt idx="808">0.0022299999999972897</cx:pt>
          <cx:pt idx="809">0.0013999999999896318</cx:pt>
          <cx:pt idx="810">0.0024200000000291766</cx:pt>
          <cx:pt idx="811">0.0013700000000085311</cx:pt>
          <cx:pt idx="812">0.0013999999999896318</cx:pt>
          <cx:pt idx="813">0.0019100000000094042</cx:pt>
          <cx:pt idx="814">0.0014299999999707325</cx:pt>
          <cx:pt idx="815">0.0022599999999783904</cx:pt>
          <cx:pt idx="816">0.0057199999999966167</cx:pt>
          <cx:pt idx="817">6.0000000019044819e-05</cx:pt>
          <cx:pt idx="818">0.0025400000000104228</cx:pt>
          <cx:pt idx="819">0.0021399999999971442</cx:pt>
          <cx:pt idx="820">0.0020299999999906504</cx:pt>
          <cx:pt idx="821">0.00085999999998875865</cx:pt>
          <cx:pt idx="822">0.0021800000000098407</cx:pt>
          <cx:pt idx="823">0.00094999999998890416</cx:pt>
          <cx:pt idx="824">0.0056000000000153705</cx:pt>
          <cx:pt idx="825">0.00072000000000116415</cx:pt>
          <cx:pt idx="826">0.0031299999999987449</cx:pt>
          <cx:pt idx="827">0.0030100000000174987</cx:pt>
          <cx:pt idx="828">0.001699999999971169</cx:pt>
          <cx:pt idx="829">0.0033099999999990359</cx:pt>
          <cx:pt idx="830">0.0013100000000463297</cx:pt>
          <cx:pt idx="831">0.0017299999999522697</cx:pt>
          <cx:pt idx="832">0.0028000000000361069</cx:pt>
          <cx:pt idx="833">0.0018399999999587635</cx:pt>
          <cx:pt idx="834">0.0020300000000474938</cx:pt>
          <cx:pt idx="835">0.0042899999999690408</cx:pt>
          <cx:pt idx="836">0.0026000000000294676</cx:pt>
          <cx:pt idx="837">0.0028299999999603642</cx:pt>
          <cx:pt idx="838">0.0015200000000277214</cx:pt>
          <cx:pt idx="839">0.001010000000007949</cx:pt>
          <cx:pt idx="840">0.0030999999999608008</cx:pt>
          <cx:pt idx="841">0.0045300000000452201</cx:pt>
          <cx:pt idx="842">0</cx:pt>
          <cx:pt idx="843">0.0018199999999524152</cx:pt>
          <cx:pt idx="844">0.0019000000000346517</cx:pt>
          <cx:pt idx="845">0.0052799999999706415</cx:pt>
          <cx:pt idx="846">6.0000000019044819e-05</cx:pt>
          <cx:pt idx="847">0.0038400000000251566</cx:pt>
          <cx:pt idx="848">0.0021799999999529973</cx:pt>
          <cx:pt idx="849">0.0024400000000355249</cx:pt>
          <cx:pt idx="850">0.0025400000000104228</cx:pt>
          <cx:pt idx="851">0.0032099999999672946</cx:pt>
          <cx:pt idx="852">0.0018200000000092587</cx:pt>
          <cx:pt idx="853">0.0037899999999808642</cx:pt>
          <cx:pt idx="854">0.0029499999999984539</cx:pt>
          <cx:pt idx="855">0.0023199999999974352</cx:pt>
          <cx:pt idx="856">0.005640000000028067</cx:pt>
          <cx:pt idx="857">0</cx:pt>
          <cx:pt idx="858">0.0041400000000066939</cx:pt>
          <cx:pt idx="859">0.0021699999999782449</cx:pt>
          <cx:pt idx="860">0.0022099999999909414</cx:pt>
          <cx:pt idx="861">0.001790000000028158</cx:pt>
          <cx:pt idx="862">0.00238000000001648</cx:pt>
          <cx:pt idx="863">0.0014299999999707325</cx:pt>
          <cx:pt idx="864">0.0049500000000080036</cx:pt>
          <cx:pt idx="865">0.00097999999997000486</cx:pt>
          <cx:pt idx="866">0.0045600000000263208</cx:pt>
          <cx:pt idx="867">0.0032800000000179352</cx:pt>
          <cx:pt idx="868">0.0021499999999718966</cx:pt>
          <cx:pt idx="869">0.0022900000000163345</cx:pt>
          <cx:pt idx="870">0.0031599999999798456</cx:pt>
          <cx:pt idx="871">0.0038099999999872125</cx:pt>
          <cx:pt idx="872">0.001970000000028449</cx:pt>
          <cx:pt idx="873">0.003669999999999618</cx:pt>
          <cx:pt idx="874">0.00065000000000736691</cx:pt>
          <cx:pt idx="875">0.0054900000000088767</cx:pt>
          <cx:pt idx="876">0.0034200000000055297</cx:pt>
          <cx:pt idx="877">0.0034299999999802822</cx:pt>
          <cx:pt idx="878">0.0031900000000177897</cx:pt>
          <cx:pt idx="879">0.0027999999999792635</cx:pt>
          <cx:pt idx="880">0.0034600000000182263</cx:pt>
          <cx:pt idx="881">0.0036900000000059663</cx:pt>
          <cx:pt idx="882">0.00027000000000043656</cx:pt>
          <cx:pt idx="883">0.003489999999999327</cx:pt>
          <cx:pt idx="884">0.0050399999999513057</cx:pt>
          <cx:pt idx="885">0.0036600000000248656</cx:pt>
          <cx:pt idx="886">0.0040200000000254477</cx:pt>
          <cx:pt idx="887">0.0023899999999912325</cx:pt>
          <cx:pt idx="888">0.0060799999999971988</cx:pt>
          <cx:pt idx="889">0.00085999999998875865</cx:pt>
          <cx:pt idx="890">0.002709999999979118</cx:pt>
          <cx:pt idx="891">0.0031900000000177897</cx:pt>
          <cx:pt idx="892">0.0027799999999729152</cx:pt>
          <cx:pt idx="893">0.0032400000000052387</cx:pt>
          <cx:pt idx="894">0.0035200000000372711</cx:pt>
          <cx:pt idx="895">0.0032199999999988904</cx:pt>
          <cx:pt idx="896">0.0059899999999970532</cx:pt>
          <cx:pt idx="897">0.0010699999999701504</cx:pt>
          <cx:pt idx="898">0.0038499999999999091</cx:pt>
          <cx:pt idx="899">0.0048199999999951615</cx:pt>
          <cx:pt idx="900">0.0023600000000101318</cx:pt>
          <cx:pt idx="901">0.001790000000028158</cx:pt>
          <cx:pt idx="902">0.0048199999999951615</cx:pt>
          <cx:pt idx="903">0.00038999999998168278</cx:pt>
          <cx:pt idx="904">0.0070100000000365981</cx:pt>
          <cx:pt idx="905">0.0014599999999518332</cx:pt>
          <cx:pt idx="906">0.0052100000000336877</cx:pt>
          <cx:pt idx="907">0.0036999999999807187</cx:pt>
          <cx:pt idx="908">0.0034200000000055297</cx:pt>
          <cx:pt idx="909">0.0034600000000182263</cx:pt>
          <cx:pt idx="910">0.0046499999999696229</cx:pt>
          <cx:pt idx="911">0.0014600000000086766</cx:pt>
          <cx:pt idx="912">0.0054799999999772808</cx:pt>
          <cx:pt idx="913">0.0025400000000104228</cx:pt>
          <cx:pt idx="914">0.0040799999999876491</cx:pt>
          <cx:pt idx="915">0.0044100000000071304</cx:pt>
          <cx:pt idx="916">0.0055399999999963256</cx:pt>
          <cx:pt idx="917">0.0054300000000466753</cx:pt>
          <cx:pt idx="918">0.0016699999999900683</cx:pt>
          <cx:pt idx="919">0.0042300000000068394</cx:pt>
          <cx:pt idx="920">0.0040500000000065484</cx:pt>
          <cx:pt idx="921">0.0041200000000003456</cx:pt>
          <cx:pt idx="922">0.0043799999999691863</cx:pt>
          <cx:pt idx="923">0.0025899999999978718</cx:pt>
          <cx:pt idx="924">0.0042900000000258842</cx:pt>
          <cx:pt idx="925">0.0072399999999674947</cx:pt>
          <cx:pt idx="926">0.0016100000000278669</cx:pt>
          <cx:pt idx="927">0.0059299999999780084</cx:pt>
          <cx:pt idx="928">0.0045900000000074215</cx:pt>
          <cx:pt idx="929">0.0041400000000066939</cx:pt>
          <cx:pt idx="930">0.0038799999999810098</cx:pt>
          <cx:pt idx="931">0.0058999999999969077</cx:pt>
          <cx:pt idx="932">0.0030100000000174987</cx:pt>
          <cx:pt idx="933">0.0058999999999969077</cx:pt>
          <cx:pt idx="934">0.0042000000000257387</cx:pt>
          <cx:pt idx="935">0.004229999999949996</cx:pt>
          <cx:pt idx="936">0.0060000000000286491</cx:pt>
          <cx:pt idx="937">0.0048499999999762622</cx:pt>
          <cx:pt idx="938">0.003669999999999618</cx:pt>
          <cx:pt idx="939">0.0040500000000065484</cx:pt>
          <cx:pt idx="940">0.0053700000000276304</cx:pt>
          <cx:pt idx="941">0.0054499999999961801</cx:pt>
          <cx:pt idx="942">0.004860000000007858</cx:pt>
          <cx:pt idx="943">0.0028299999999603642</cx:pt>
          <cx:pt idx="944">0.0051799999999957436</cx:pt>
          <cx:pt idx="945">0.006470000000035725</cx:pt>
          <cx:pt idx="946">0.0040000000000190994</cx:pt>
          <cx:pt idx="947">0.0044699999999693318</cx:pt>
          <cx:pt idx="948">0.0042900000000258842</cx:pt>
          <cx:pt idx="949">0.0045899999999505781</cx:pt>
          <cx:pt idx="950">0.0058400000000347063</cx:pt>
          <cx:pt idx="951">0.0031000000000176442</cx:pt>
          <cx:pt idx="952">0.0052099999999768443</cx:pt>
          <cx:pt idx="953">0.0036400000000185173</cx:pt>
          <cx:pt idx="954">0.0054799999999772808</cx:pt>
          <cx:pt idx="955">0.0054299999999898318</cx:pt>
          <cx:pt idx="956">0.0055399999999963256</cx:pt>
          <cx:pt idx="957">0.007060000000024047</cx:pt>
          <cx:pt idx="958">0.0047700000000077125</cx:pt>
          <cx:pt idx="959">0.0037599999999997635</cx:pt>
          <cx:pt idx="960">0.004500000000007276</cx:pt>
          <cx:pt idx="961">0.0061099999999782995</cx:pt>
          <cx:pt idx="962">0.0039600000000064028</cx:pt>
          <cx:pt idx="963">0.0042300000000068394</cx:pt>
          <cx:pt idx="964">0.0062299999999595457</cx:pt>
          <cx:pt idx="965">0.0049500000000080036</cx:pt>
          <cx:pt idx="966">0.0066100000000233194</cx:pt>
          <cx:pt idx="967">0.0040599999999813008</cx:pt>
          <cx:pt idx="968">0.0052100000000336877</cx:pt>
          <cx:pt idx="969">0.0043200000000069849</cx:pt>
          <cx:pt idx="970">0.0046199999999885222</cx:pt>
          <cx:pt idx="971">0.0059299999999780084</cx:pt>
          <cx:pt idx="972">0.0035500000000183718</cx:pt>
          <cx:pt idx="973">0.0045900000000074215</cx:pt>
          <cx:pt idx="974">0.0052999999999769898</cx:pt>
          <cx:pt idx="975">0.0061699999999973443</cx:pt>
          <cx:pt idx="976">0.0052800000000274849</cx:pt>
          <cx:pt idx="977">0.006609999999966476</cx:pt>
          <cx:pt idx="978">0.0060200000000349974</cx:pt>
          <cx:pt idx="979">0.0044199999999818829</cx:pt>
          <cx:pt idx="980">0.0052099999999768443</cx:pt>
          <cx:pt idx="981">0.0067400000000361615</cx:pt>
          <cx:pt idx="982">0.0033300000000053842</cx:pt>
          <cx:pt idx="983">0.0044699999999693318</cx:pt>
          <cx:pt idx="984">0.0061699999999973443</cx:pt>
          <cx:pt idx="985">0.0065000000000168257</cx:pt>
          <cx:pt idx="986">0.0043799999999691863</cx:pt>
          <cx:pt idx="987">0.0053400000000465297</cx:pt>
          <cx:pt idx="988">0.0063700000000039836</cx:pt>
          <cx:pt idx="989">0.0054899999999520332</cx:pt>
          <cx:pt idx="990">0.0065500000000042746</cx:pt>
          <cx:pt idx="991">0.005460000000027776</cx:pt>
          <cx:pt idx="992">0.0053899999999771353</cx:pt>
          <cx:pt idx="993">0.0067999999999983629</cx:pt>
          <cx:pt idx="994">0.0051500000000146429</cx:pt>
          <cx:pt idx="995">0.0063200000000165346</cx:pt>
          <cx:pt idx="996">0.0071800000000052933</cx:pt>
          <cx:pt idx="997">0.0086199999999507781</cx:pt>
          <cx:pt idx="998">0.0031200000000239925</cx:pt>
          <cx:pt idx="999">0.0038499999999999091</cx:pt>
          <cx:pt idx="1000">0.0058399999999778629</cx:pt>
          <cx:pt idx="1001">0.0052800000000274849</cx:pt>
          <cx:pt idx="1002">0.0046399999999948704</cx:pt>
          <cx:pt idx="1003">0.004680000000007567</cx:pt>
          <cx:pt idx="1004">0.0045900000000074215</cx:pt>
          <cx:pt idx="1005">0.0066499999999791726</cx:pt>
          <cx:pt idx="1006">0.0070299999999861029</cx:pt>
          <cx:pt idx="1007">0.0064399999999977808</cx:pt>
          <cx:pt idx="1008">0.0059899999999970532</cx:pt>
          <cx:pt idx="1009">0.003990000000044347</cx:pt>
          <cx:pt idx="1010">0.007389999999986685</cx:pt>
          <cx:pt idx="1011">0.0058500000000094587</cx:pt>
          <cx:pt idx="1012">0.0043200000000069849</cx:pt>
          <cx:pt idx="1013">0.004909999999995307</cx:pt>
          <cx:pt idx="1014">0.0064699999999788815</cx:pt>
          <cx:pt idx="1015">0.0059899999999970532</cx:pt>
          <cx:pt idx="1016">0.005460000000027776</cx:pt>
          <cx:pt idx="1017">0.0074500000000057298</cx:pt>
          <cx:pt idx="1018">0.0053899999999771353</cx:pt>
          <cx:pt idx="1019">0.0024999999999977263</cx:pt>
          <cx:pt idx="1020">0.006199999999978445</cx:pt>
          <cx:pt idx="1021">0.006470000000035725</cx:pt>
          <cx:pt idx="1022">0.0056599999999775719</cx:pt>
          <cx:pt idx="1023">0.0032499999999799911</cx:pt>
          <cx:pt idx="1024">0.005690000000015516</cx:pt>
          <cx:pt idx="1025">0.0067400000000361615</cx:pt>
          <cx:pt idx="1026">0.0071799999999484498</cx:pt>
          <cx:pt idx="1027">0.004350000000044929</cx:pt>
          <cx:pt idx="1028">0.0064999999999599822</cx:pt>
          <cx:pt idx="1029">0.0047700000000077125</cx:pt>
          <cx:pt idx="1030">0.0060500000000160981</cx:pt>
          <cx:pt idx="1031">0.0043499999999880856</cx:pt>
          <cx:pt idx="1032">0.0080399999999940519</cx:pt>
          <cx:pt idx="1033">0.0032199999999988904</cx:pt>
          <cx:pt idx="1034">0.0061400000000162436</cx:pt>
          <cx:pt idx="1035">0.0058099999999967622</cx:pt>
          <cx:pt idx="1036">0.0053399999999896863</cx:pt>
          <cx:pt idx="1037">0.0085200000000327236</cx:pt>
          <cx:pt idx="1038">0.0051300000000082946</cx:pt>
          <cx:pt idx="1039">0.0034599999999613829</cx:pt>
          <cx:pt idx="1040">0.0059300000000348518</cx:pt>
          <cx:pt idx="1041">0.0035399999999867759</cx:pt>
          <cx:pt idx="1042">0.007209999999986394</cx:pt>
          <cx:pt idx="1043">0.0054299999999898318</cx:pt>
          <cx:pt idx="1044">0.0049200000000269029</cx:pt>
          <cx:pt idx="1045">0.007209999999986394</cx:pt>
          <cx:pt idx="1046">0.0060799999999971988</cx:pt>
          <cx:pt idx="1047">0.0044100000000071304</cx:pt>
          <cx:pt idx="1048">0.0051199999999766987</cx:pt>
          <cx:pt idx="1049">0.0068899999999985084</cx:pt>
          <cx:pt idx="1050">0.0055399999999963256</cx:pt>
          <cx:pt idx="1051">0.0064100000000166801</cx:pt>
          <cx:pt idx="1052">0.0040799999999876491</cx:pt>
          <cx:pt idx="1053">0.0052800000000274849</cx:pt>
          <cx:pt idx="1054">0.0052999999999769898</cx:pt>
          <cx:pt idx="1055">0.0060799999999971988</cx:pt>
          <cx:pt idx="1056">0.004680000000007567</cx:pt>
          <cx:pt idx="1057">0.0087300000000141154</cx:pt>
          <cx:pt idx="1058">0.0025099999999724787</cx:pt>
          <cx:pt idx="1059">0.0060200000000349974</cx:pt>
          <cx:pt idx="1060">0.0041099999999687498</cx:pt>
          <cx:pt idx="1061">0.0073600000000055843</cx:pt>
          <cx:pt idx="1062">0.0047400000000266118</cx:pt>
          <cx:pt idx="1063">0.0036299999999869215</cx:pt>
          <cx:pt idx="1064">0.0055800000000090222</cx:pt>
          <cx:pt idx="1065">0.0076300000000060209</cx:pt>
          <cx:pt idx="1066">0.007569999999986976</cx:pt>
          <cx:pt idx="1067">0.0066100000000233194</cx:pt>
          <cx:pt idx="1068">0.0050999999999703505</cx:pt>
          <cx:pt idx="1069">0.0061400000000162436</cx:pt>
          <cx:pt idx="1070">0.0045299999999883767</cx:pt>
          <cx:pt idx="1071">0.0070299999999861029</cx:pt>
          <cx:pt idx="1072">0.0073300000000244836</cx:pt>
          <cx:pt idx="1073">0.0032199999999988904</cx:pt>
          <cx:pt idx="1074">0.0054299999999898318</cx:pt>
          <cx:pt idx="1075">0.0068200000000047112</cx:pt>
          <cx:pt idx="1076">0.0071199999999862484</cx:pt>
          <cx:pt idx="1077">0.0089700000000334512</cx:pt>
          <cx:pt idx="1078">0.0034299999999802822</cx:pt>
          <cx:pt idx="1079">0.0047400000000266118</cx:pt>
          <cx:pt idx="1080">0.0065599999999790271</cx:pt>
          <cx:pt idx="1081">0.0063399999999660395</cx:pt>
          <cx:pt idx="1082">0.0054000000000087311</cx:pt>
          <cx:pt idx="1083">0.0066700000000423643</cx:pt>
          <cx:pt idx="1084">0.0054899999999520332</cx:pt>
          <cx:pt idx="1085">0.0085500000000138243</cx:pt>
          <cx:pt idx="1086">0.0060799999999971988</cx:pt>
          <cx:pt idx="1087">0.006470000000035725</cx:pt>
          <cx:pt idx="1088">0.0071800000000052933</cx:pt>
          <cx:pt idx="1089">0.0059899999999970532</cx:pt>
          <cx:pt idx="1090">0.0075399999999490319</cx:pt>
          <cx:pt idx="1091">0.0062000000000352884</cx:pt>
          <cx:pt idx="1092">0.0047399999999697684</cx:pt>
          <cx:pt idx="1093">0.0085500000000138243</cx:pt>
          <cx:pt idx="1094">0.0067700000000172622</cx:pt>
          <cx:pt idx="1095">0.0040199999999686042</cx:pt>
          <cx:pt idx="1096">0.0092999999999960892</cx:pt>
          <cx:pt idx="1097">0.008070000000031996</cx:pt>
          <cx:pt idx="1098">0.0081099999999878492</cx:pt>
          <cx:pt idx="1099">0.0073600000000055843</cx:pt>
          <cx:pt idx="1100">0.0056599999999775719</cx:pt>
          <cx:pt idx="1101">0.0068600000000174077</cx:pt>
          <cx:pt idx="1102">0.0072700000000054388</cx:pt>
          <cx:pt idx="1103">0.0066199999999980719</cx:pt>
          <cx:pt idx="1104">0.0076000000000249202</cx:pt>
          <cx:pt idx="1105">0.0092599999999833926</cx:pt>
          <cx:pt idx="1106">0.009180000000014843</cx:pt>
          <cx:pt idx="1107">0.0066799999999602733</cx:pt>
          <cx:pt idx="1108">0.0052200000000084401</cx:pt>
          <cx:pt idx="1109">0.0079499999999939064</cx:pt>
          <cx:pt idx="1110">0.0061100000000351429</cx:pt>
          <cx:pt idx="1111">0.0060199999999781539</cx:pt>
          <cx:pt idx="1112">0.0073300000000244836</cx:pt>
          <cx:pt idx="1113">0.0051299999999514512</cx:pt>
          <cx:pt idx="1114">0.0073300000000244836</cx:pt>
          <cx:pt idx="1115">0.0080500000000256478</cx:pt>
          <cx:pt idx="1116">0.0060499999999592546</cx:pt>
          <cx:pt idx="1117">0.0092700000000149885</cx:pt>
          <cx:pt idx="1118">0.0063400000000228829</cx:pt>
          <cx:pt idx="1119">0.0063499999999976353</cx:pt>
          <cx:pt idx="1120">0.0089999999999577085</cx:pt>
          <cx:pt idx="1121">0.0049500000000080036</cx:pt>
          <cx:pt idx="1122">0.0066700000000423643</cx:pt>
          <cx:pt idx="1123">0.0072499999999990905</cx:pt>
          <cx:pt idx="1124">0.0040799999999876491</cx:pt>
          <cx:pt idx="1125">0.010339999999985139</cx:pt>
          <cx:pt idx="1126">0.0075100000000247746</cx:pt>
          <cx:pt idx="1127">0.0054499999999961801</cx:pt>
          <cx:pt idx="1128">0.0101699999999596</cx:pt>
          <cx:pt idx="1129">0.0052400000000147884</cx:pt>
          <cx:pt idx="1130">0.0080800000000067485</cx:pt>
          <cx:pt idx="1131">0.0071500000000241926</cx:pt>
          <cx:pt idx="1132">0.0062899999999785905</cx:pt>
          <cx:pt idx="1133">0.0088200000000142609</cx:pt>
          <cx:pt idx="1134">0.0057499999999777174</cx:pt>
          <cx:pt idx="1135">0.0068899999999985084</cx:pt>
          <cx:pt idx="1136">0.0090299999999956526</cx:pt>
          <cx:pt idx="1137">0.007569999999986976</cx:pt>
          <cx:pt idx="1138">0.0097100000000409636</cx:pt>
          <cx:pt idx="1139">0.0060799999999971988</cx:pt>
          <cx:pt idx="1140">0.0044399999999882311</cx:pt>
          <cx:pt idx="1141">0.0099000000000160071</cx:pt>
          <cx:pt idx="1142">0.0068200000000047112</cx:pt>
          <cx:pt idx="1143">0.0060799999999971988</cx:pt>
          <cx:pt idx="1144">0.0061099999999782995</cx:pt>
          <cx:pt idx="1145">0.010310000000004038</cx:pt>
          <cx:pt idx="1146">0.0084999999999695319</cx:pt>
          <cx:pt idx="1147">0.0059600000000159525</cx:pt>
          <cx:pt idx="1148">0.0094700000000216278</cx:pt>
          <cx:pt idx="1149">0.0087100000000077671</cx:pt>
          <cx:pt idx="1150">0.0080399999999940519</cx:pt>
          <cx:pt idx="1151">0.007569999999986976</cx:pt>
          <cx:pt idx="1152">0.0082300000000259388</cx:pt>
          <cx:pt idx="1153">0.0083699999999566899</cx:pt>
          <cx:pt idx="1154">0.0086200000000076216</cx:pt>
          <cx:pt idx="1155">0.0083400000000324326</cx:pt>
          <cx:pt idx="1156">0.0059299999999780084</cx:pt>
          <cx:pt idx="1157">0.011529999999993379</cx:pt>
          <cx:pt idx="1158">0.0061699999999973443</cx:pt>
          <cx:pt idx="1159">0.009180000000014843</cx:pt>
          <cx:pt idx="1160">0.0094799999999963802</cx:pt>
          <cx:pt idx="1161">0.0050699999999892498</cx:pt>
          <cx:pt idx="1162">0.0088200000000142609</cx:pt>
          <cx:pt idx="1163">0.010549999999966531</cx:pt>
          <cx:pt idx="1164">0.0051200000000335422</cx:pt>
          <cx:pt idx="1165">0.010580000000004475</cx:pt>
          <cx:pt idx="1166">0.0071300000000178443</cx:pt>
          <cx:pt idx="1167">0.0078299999999558167</cx:pt>
          <cx:pt idx="1168">0.0085000000000263753</cx:pt>
          <cx:pt idx="1169">0.0079299999999875581</cx:pt>
          <cx:pt idx="1170">0.0083399999999755892</cx:pt>
          <cx:pt idx="1171">0.0094200000000341788</cx:pt>
          <cx:pt idx="1172">0.0054499999999961801</cx:pt>
          <cx:pt idx="1173">0.0084699999999884312</cx:pt>
          <cx:pt idx="1174">0.007060000000024047</cx:pt>
          <cx:pt idx="1175">0.008399999999994634</cx:pt>
          <cx:pt idx="1176">0.010549999999966531</cx:pt>
          <cx:pt idx="1177">0.0086500000000455657</cx:pt>
          <cx:pt idx="1178">0.011409999999955289</cx:pt>
          <cx:pt idx="1179">0.0062000000000352884</cx:pt>
          <cx:pt idx="1180">0.0074799999999868305</cx:pt>
          <cx:pt idx="1181">0.008170000000006894</cx:pt>
          <cx:pt idx="1182">0.010400000000004184</cx:pt>
          <cx:pt idx="1183">0.0063700000000039836</cx:pt>
          <cx:pt idx="1184">0.0099599999999782085</cx:pt>
          <cx:pt idx="1185">0.0084899999999947795</cx:pt>
          <cx:pt idx="1186">0.0090600000000335967</cx:pt>
          <cx:pt idx="1187">0.0083799999999882857</cx:pt>
          <cx:pt idx="1188">0.008579999999994925</cx:pt>
          <cx:pt idx="1189">0.0081299999999941974</cx:pt>
          <cx:pt idx="1190">0.0076300000000060209</cx:pt>
          <cx:pt idx="1191">0.0082899999999881402</cx:pt>
          <cx:pt idx="1192">0.0057500000000345608</cx:pt>
          <cx:pt idx="1193">0.0088199999999574175</cx:pt>
          <cx:pt idx="1194">0.0065000000000168257</cx:pt>
          <cx:pt idx="1195">0.008170000000006894</cx:pt>
          <cx:pt idx="1196">0.0070599999999672036</cx:pt>
          <cx:pt idx="1197">0.010010000000022501</cx:pt>
          <cx:pt idx="1198">0.0071800000000052933</cx:pt>
          <cx:pt idx="1199">0.007159999999998945</cx:pt>
          <cx:pt idx="1200">0.0037800000000061118</cx:pt>
          <cx:pt idx="1201">0.00015000000001919034</cx:pt>
          <cx:pt idx="1202">0.00038999999998168278</cx:pt>
          <cx:pt idx="1203">0.0016400000000089676</cx:pt>
          <cx:pt idx="1204">0</cx:pt>
          <cx:pt idx="1205">0.00079999999996971383</cx:pt>
          <cx:pt idx="1206">0.00078000000002020897</cx:pt>
          <cx:pt idx="1207">0.0016400000000089676</cx:pt>
          <cx:pt idx="1208">0.0028599999999983083</cx:pt>
          <cx:pt idx="1209">0.0024699999999597821</cx:pt>
          <cx:pt idx="1210">0.0029200000000173532</cx:pt>
          <cx:pt idx="1211">0.00020999999998139174</cx:pt>
          <cx:pt idx="1212">0.0018200000000092587</cx:pt>
          <cx:pt idx="1213">0.0015500000000088221</cx:pt>
          <cx:pt idx="1214">0.0019000000000346517</cx:pt>
          <cx:pt idx="1215">0</cx:pt>
          <cx:pt idx="1216">0.0020299999999906504</cx:pt>
          <cx:pt idx="1217">0</cx:pt>
          <cx:pt idx="1218">0.0056899999999586726</cx:pt>
          <cx:pt idx="1219">0</cx:pt>
          <cx:pt idx="1220">0</cx:pt>
          <cx:pt idx="1221">0</cx:pt>
          <cx:pt idx="1222">0</cx:pt>
          <cx:pt idx="1223">0</cx:pt>
          <cx:pt idx="1224">0.00036000000000058208</cx:pt>
          <cx:pt idx="1225">0.0003900000000385262</cx:pt>
          <cx:pt idx="1226">0.0022299999999972897</cx:pt>
          <cx:pt idx="1227">0</cx:pt>
          <cx:pt idx="1228">0.0037299999999618194</cx:pt>
          <cx:pt idx="1229">0.0057500000000345608</cx:pt>
          <cx:pt idx="1230">0.0071499999999673491</cx:pt>
          <cx:pt idx="1231">0.0067400000000361615</cx:pt>
          <cx:pt idx="1232">0.0079000000000064574</cx:pt>
          <cx:pt idx="1233">0.0070599999999672036</cx:pt>
          <cx:pt idx="1234">0.007209999999986394</cx:pt>
          <cx:pt idx="1235">0.0087900000000331602</cx:pt>
          <cx:pt idx="1236">0.009540000000015425</cx:pt>
          <cx:pt idx="1237">0.010429999999985284</cx:pt>
          <cx:pt idx="1238">0.0084400000000073305</cx:pt>
          <cx:pt idx="1239">0.0088799999999764623</cx:pt>
          <cx:pt idx="1240">0.0082800000000133878</cx:pt>
          <cx:pt idx="1241">0.007569999999986976</cx:pt>
          <cx:pt idx="1242">0.0067099999999982174</cx:pt>
          <cx:pt idx="1243">0.01089999999999236</cx:pt>
          <cx:pt idx="1244">0.0034600000000182263</cx:pt>
          <cx:pt idx="1245">0.010789999999985866</cx:pt>
          <cx:pt idx="1246">0.006880000000023756</cx:pt>
          <cx:pt idx="1247">0.011239999999986594</cx:pt>
          <cx:pt idx="1248">0.0070299999999861029</cx:pt>
          <cx:pt idx="1249">0.0086800000000266664</cx:pt>
          <cx:pt idx="1250">0.0092300000000022919</cx:pt>
          <cx:pt idx="1251">0.010080000000016298</cx:pt>
          <cx:pt idx="1252">0.0080099999999561078</cx:pt>
          <cx:pt idx="1253">0.0083200000000260843</cx:pt>
          <cx:pt idx="1254">0.0078399999999874126</cx:pt>
          <cx:pt idx="1255">0.0081900000000132422</cx:pt>
          <cx:pt idx="1256">0.010639999999966676</cx:pt>
          <cx:pt idx="1257">0.0061699999999973443</cx:pt>
          <cx:pt idx="1258">0.013530000000002929</cx:pt>
          <cx:pt idx="1259">0.0073300000000244836</cx:pt>
          <cx:pt idx="1260">0.0090299999999956526</cx:pt>
          <cx:pt idx="1261">0.0087899999999763168</cx:pt>
          <cx:pt idx="1262">0.011030000000005202</cx:pt>
          <cx:pt idx="1263">0.0090299999999956526</cx:pt>
          <cx:pt idx="1264">0.014370000000042182</cx:pt>
          <cx:pt idx="1265">0.0087899999999763168</cx:pt>
          <cx:pt idx="1266">0.016419999999982338</cx:pt>
          <cx:pt idx="1267">0.010820000000023811</cx:pt>
          <cx:pt idx="1268">0.011410000000012133</cx:pt>
          <cx:pt idx="1269">0.013409999999964839</cx:pt>
          <cx:pt idx="1270">0.011510000000043874</cx:pt>
          <cx:pt idx="1271">0.010339999999985139</cx:pt>
          <cx:pt idx="1272">0.012009999999975207</cx:pt>
          <cx:pt idx="1273">0.0082199999999943429</cx:pt>
          <cx:pt idx="1274">0.010910000000023956</cx:pt>
          <cx:pt idx="1275">0.010249999999984993</cx:pt>
          <cx:pt idx="1276">0.0085599999999885767</cx:pt>
          <cx:pt idx="1277">0.012510000000020227</cx:pt>
          <cx:pt idx="1278">0.0095699999999965257</cx:pt>
          <cx:pt idx="1279">0.011950000000013006</cx:pt>
          <cx:pt idx="1280">0.010730000000023665</cx:pt>
          <cx:pt idx="1281">0.010549999999966531</cx:pt>
          <cx:pt idx="1282">0.011000000000024102</cx:pt>
          <cx:pt idx="1283">0.014839999999992415</cx:pt>
          <cx:pt idx="1284">0.0074199999999677857</cx:pt>
          <cx:pt idx="1285">0.013410000000021682</cx:pt>
          <cx:pt idx="1286">0.011979999999994106</cx:pt>
          <cx:pt idx="1287">0.013080000000002201</cx:pt>
          <cx:pt idx="1288">0.010319999999978791</cx:pt>
          <cx:pt idx="1289">0.010430000000042128</cx:pt>
          <cx:pt idx="1290">0.012129999999956453</cx:pt>
          <cx:pt idx="1291">0.01198000000005095</cx:pt>
          <cx:pt idx="1292">0.0095599999999649299</cx:pt>
          <cx:pt idx="1293">0.010969999999986157</cx:pt>
          <cx:pt idx="1294">0.01067000000000462</cx:pt>
          <cx:pt idx="1295">0.010850000000004911</cx:pt>
          <cx:pt idx="1296">0.012720000000001619</cx:pt>
          <cx:pt idx="1297">0.010490000000004329</cx:pt>
          <cx:pt idx="1298">0.016419999999982338</cx:pt>
          <cx:pt idx="1299">0.0091200000000526416</cx:pt>
          <cx:pt idx="1300">0.012729999999976371</cx:pt>
          <cx:pt idx="1301">0.010280000000022937</cx:pt>
          <cx:pt idx="1302">0.012039999999956308</cx:pt>
          <cx:pt idx="1303">0.0072700000000054388</cx:pt>
          <cx:pt idx="1304">0.011270000000024538</cx:pt>
          <cx:pt idx="1305">0.0068499999999858119</cx:pt>
          <cx:pt idx="1306">0.014189999999985048</cx:pt>
          <cx:pt idx="1307">0.0085200000000327236</cx:pt>
          <cx:pt idx="1308">0.010310000000004038</cx:pt>
          <cx:pt idx="1309">0.0092099999999959437</cx:pt>
          <cx:pt idx="1310">0.010249999999984993</cx:pt>
          <cx:pt idx="1311">0.009540000000015425</cx:pt>
          <cx:pt idx="1312">0.010729999999966822</cx:pt>
          <cx:pt idx="1313">0.010730000000023665</cx:pt>
          <cx:pt idx="1314">0.011619999999993524</cx:pt>
          <cx:pt idx="1315">0.01051999999998543</cx:pt>
          <cx:pt idx="1316">0.0093300000000340333</cx:pt>
          <cx:pt idx="1317">0.013170000000002346</cx:pt>
          <cx:pt idx="1318">0.0094499999999584361</cx:pt>
          <cx:pt idx="1319">0.011030000000005202</cx:pt>
          <cx:pt idx="1320">0.0081600000000321415</cx:pt>
          <cx:pt idx="1321">0.0092999999999960892</cx:pt>
          <cx:pt idx="1322">0.0089699999999766078</cx:pt>
          <cx:pt idx="1323">0.01132999999998674</cx:pt>
          <cx:pt idx="1324">0.0047400000000266118</cx:pt>
          <cx:pt idx="1325">0.013559999999984029</cx:pt>
          <cx:pt idx="1326">0.0083099999999944885</cx:pt>
          <cx:pt idx="1327">0.013770000000022264</cx:pt>
          <cx:pt idx="1328">0.0089399999999955071</cx:pt>
          <cx:pt idx="1329">0.0092399999999770444</cx:pt>
          <cx:pt idx="1330">0.0096200000000408181</cx:pt>
          <cx:pt idx="1331">0.0089800000000082036</cx:pt>
          <cx:pt idx="1332">0.0090299999999956526</cx:pt>
          <cx:pt idx="1333">0.0092599999999833926</cx:pt>
          <cx:pt idx="1334">0.0085599999999885767</cx:pt>
          <cx:pt idx="1335">0.0096199999999839747</cx:pt>
          <cx:pt idx="1336">0.010340000000041982</cx:pt>
          <cx:pt idx="1337">0.0093899999999962347</cx:pt>
          <cx:pt idx="1338">0.014279999999985193</cx:pt>
          <cx:pt idx="1339">0.0083399999999755892</cx:pt>
          <cx:pt idx="1340">0.012040000000013151</cx:pt>
          <cx:pt idx="1341">0.010019999999997253</cx:pt>
          <cx:pt idx="1342">0.010010000000022501</cx:pt>
          <cx:pt idx="1343">0.010609999999985575</cx:pt>
          <cx:pt idx="1344">0.011470000000031177</cx:pt>
          <cx:pt idx="1345">0.0073599999999487409</cx:pt>
          <cx:pt idx="1346">0.015350000000012187</cx:pt>
          <cx:pt idx="1347">0.0090900000000146974</cx:pt>
          <cx:pt idx="1348">0.01163000000002512</cx:pt>
          <cx:pt idx="1349">0.0097099999999841202</cx:pt>
          <cx:pt idx="1350">0.010429999999985284</cx:pt>
          <cx:pt idx="1351">0.0099299999999971078</cx:pt>
          <cx:pt idx="1352">0.0099500000000034561</cx:pt>
          <cx:pt idx="1353">0.0093899999999962347</cx:pt>
          <cx:pt idx="1354">0.0096500000000219188</cx:pt>
          <cx:pt idx="1355">0.010429999999985284</cx:pt>
          <cx:pt idx="1356">0.0094500000000152795</cx:pt>
          <cx:pt idx="1357">0.013679999999965275</cx:pt>
          <cx:pt idx="1358">0.011270000000024538</cx:pt>
          <cx:pt idx="1359">0.01067000000000462</cx:pt>
          <cx:pt idx="1360">0.010600000000010823</cx:pt>
          <cx:pt idx="1361">0.011449999999967986</cx:pt>
          <cx:pt idx="1362">0.0087900000000331602</cx:pt>
          <cx:pt idx="1363">0.013620000000003074</cx:pt>
          <cx:pt idx="1364">0.0076899999999682223</cx:pt>
          <cx:pt idx="1365">0.012249999999994543</cx:pt>
          <cx:pt idx="1366">0.0088200000000142609</cx:pt>
          <cx:pt idx="1367">0.014659999999992124</cx:pt>
          <cx:pt idx="1368">0.0069199999999796091</cx:pt>
          <cx:pt idx="1369">0.01102000000003045</cx:pt>
          <cx:pt idx="1370">0.010049999999978354</cx:pt>
          <cx:pt idx="1371">0.0093500000000403816</cx:pt>
          <cx:pt idx="1372">0.010760000000004766</cx:pt>
          <cx:pt idx="1373">0.012369999999975789</cx:pt>
          <cx:pt idx="1374">0.010220000000003893</cx:pt>
          <cx:pt idx="1375">0.01132999999998674</cx:pt>
          <cx:pt idx="1376">0.011889999999993961</cx:pt>
          <cx:pt idx="1377">0.011380000000031032</cx:pt>
          <cx:pt idx="1378">0.0132099999999582</cx:pt>
          <cx:pt idx="1379">0.0085500000000138243</cx:pt>
          <cx:pt idx="1380">0.0095100000000343243</cx:pt>
          <cx:pt idx="1381">0.011829999999974916</cx:pt>
          <cx:pt idx="1382">0.0080699999999751526</cx:pt>
          <cx:pt idx="1383">0.0059700000000475484</cx:pt>
          <cx:pt idx="1384">0.0075599999999553802</cx:pt>
          <cx:pt idx="1385">0.01163000000002512</cx:pt>
          <cx:pt idx="1386">0.0088200000000142609</cx:pt>
          <cx:pt idx="1387">0.013109999999983302</cx:pt>
          <cx:pt idx="1388">0.0057800000000156615</cx:pt>
          <cx:pt idx="1389">0.010760000000004766</cx:pt>
          <cx:pt idx="1390">0.011030000000005202</cx:pt>
          <cx:pt idx="1391">0.008399999999994634</cx:pt>
          <cx:pt idx="1392">0.010729999999966822</cx:pt>
          <cx:pt idx="1393">0.014130000000022847</cx:pt>
          <cx:pt idx="1394">0.0092399999999770444</cx:pt>
          <cx:pt idx="1395">0.018950000000018008</cx:pt>
          <cx:pt idx="1396">0.0088499999999953616</cx:pt>
          <cx:pt idx="1397">0.013800000000003365</cx:pt>
          <cx:pt idx="1398">0.010699999999985721</cx:pt>
          <cx:pt idx="1399">0.0098399999999969623</cx:pt>
          <cx:pt idx="1400">0.011500000000012278</cx:pt>
          <cx:pt idx="1401">0.013109999999983302</cx:pt>
          <cx:pt idx="1402">0.0088200000000142609</cx:pt>
          <cx:pt idx="1403">0.011390000000005784</cx:pt>
          <cx:pt idx="1404">0.010609999999985575</cx:pt>
          <cx:pt idx="1405">0.012660000000039418</cx:pt>
          <cx:pt idx="1406">0.012309999999956744</cx:pt>
          <cx:pt idx="1407">0.01160000000004402</cx:pt>
          <cx:pt idx="1408">0.013139999999964402</cx:pt>
          <cx:pt idx="1409">0.010429999999985284</cx:pt>
          <cx:pt idx="1410">0.014130000000022847</cx:pt>
          <cx:pt idx="1411">0.011109999999973752</cx:pt>
          <cx:pt idx="1412">0.010700000000042564</cx:pt>
          <cx:pt idx="1413">0.01036999999996624</cx:pt>
          <cx:pt idx="1414">0.011619999999993524</cx:pt>
          <cx:pt idx="1415">0.0081100000000446926</cx:pt>
          <cx:pt idx="1416">0.017110000000002401</cx:pt>
          <cx:pt idx="1417">0.0080099999999561078</cx:pt>
          <cx:pt idx="1418">0.01067000000000462</cx:pt>
          <cx:pt idx="1419">0.010230000000035488</cx:pt>
          <cx:pt idx="1420">0.011109999999973752</cx:pt>
          <cx:pt idx="1421">0.012940000000014606</cx:pt>
          <cx:pt idx="1422">0.011950000000013006</cx:pt>
          <cx:pt idx="1423">0.010929999999973461</cx:pt>
          <cx:pt idx="1424">0.01163000000002512</cx:pt>
          <cx:pt idx="1425">0.01036999999996624</cx:pt>
          <cx:pt idx="1426">0.013200000000040291</cx:pt>
          <cx:pt idx="1427">0.014719999999954325</cx:pt>
          <cx:pt idx="1428">0.012249999999994543</cx:pt>
          <cx:pt idx="1429">0.0140100000000416</cx:pt>
          <cx:pt idx="1430">0.0091199999999957981</cx:pt>
          <cx:pt idx="1431">0.015440000000012333</cx:pt>
          <cx:pt idx="1432">0.009089999999957854</cx:pt>
          <cx:pt idx="1433">0.013350000000002638</cx:pt>
          <cx:pt idx="1434">0.0078700000000253567</cx:pt>
          <cx:pt idx="1435">0.013019999999983156</cx:pt>
          <cx:pt idx="1436">0.012720000000001619</cx:pt>
          <cx:pt idx="1437">0.015140000000030795</cx:pt>
          <cx:pt idx="1438">0.010429999999985284</cx:pt>
          <cx:pt idx="1439">0.011719999999968422</cx:pt>
          <cx:pt idx="1440">0.01183000000003176</cx:pt>
          <cx:pt idx="1441">0.011079999999992651</cx:pt>
          <cx:pt idx="1442">0.012189999999975498</cx:pt>
          <cx:pt idx="1443">0.011180000000024393</cx:pt>
          <cx:pt idx="1444">0.010370000000023083</cx:pt>
          <cx:pt idx="1445">0.010849999999948068</cx:pt>
          <cx:pt idx="1446">0.012460000000032778</cx:pt>
          <cx:pt idx="1447">0.012189999999975498</cx:pt>
          <cx:pt idx="1448">0.012780000000020664</cx:pt>
          <cx:pt idx="1449">0.013230000000021391</cx:pt>
          <cx:pt idx="1450">0.011859999999956017</cx:pt>
          <cx:pt idx="1451">0.01064000000002352</cx:pt>
          <cx:pt idx="1452">0.01467000000002372</cx:pt>
          <cx:pt idx="1453">0.010429999999985284</cx:pt>
          <cx:pt idx="1454">0.015729999999962274</cx:pt>
          <cx:pt idx="1455">0.0083200000000260843</cx:pt>
          <cx:pt idx="1456">0.015289999999993142</cx:pt>
          <cx:pt idx="1457">0.010190000000022792</cx:pt>
          <cx:pt idx="1458">0.017339999999990141</cx:pt>
          <cx:pt idx="1459">0.0090599999999767533</cx:pt>
          <cx:pt idx="1460">0.012910000000033506</cx:pt>
          <cx:pt idx="1461">0.010609999999985575</cx:pt>
          <cx:pt idx="1462">0.012569999999982429</cx:pt>
          <cx:pt idx="1463">0.011570000000006075</cx:pt>
          <cx:pt idx="1464">0.011799999999993815</cx:pt>
          <cx:pt idx="1465">0.0098300000000222099</cx:pt>
          <cx:pt idx="1466">0.011930000000006658</cx:pt>
          <cx:pt idx="1467">0.012599999999963529</cx:pt>
          <cx:pt idx="1468">0.011180000000024393</cx:pt>
          <cx:pt idx="1469">0.014630000000011023</cx:pt>
          <cx:pt idx="1470">0.012130000000013297</cx:pt>
          <cx:pt idx="1471">0.012759999999957472</cx:pt>
          <cx:pt idx="1472">0.011560000000031323</cx:pt>
          <cx:pt idx="1473">0.013440000000002783</cx:pt>
          <cx:pt idx="1474">0.0099500000000034561</cx:pt>
          <cx:pt idx="1475">0.013269999999977244</cx:pt>
          <cx:pt idx="1476">0.0061600000000225918</cx:pt>
          <cx:pt idx="1477">0.015349999999955344</cx:pt>
          <cx:pt idx="1478">0.0092400000000338878</cx:pt>
          <cx:pt idx="1479">0.013949999999965712</cx:pt>
          <cx:pt idx="1480">0.0087300000000141154</cx:pt>
          <cx:pt idx="1481">0.012400000000013733</cx:pt>
          <cx:pt idx="1482">0.012580000000014024</cx:pt>
          <cx:pt idx="1483">0.012069999999994252</cx:pt>
          <cx:pt idx="1484">0.01051999999998543</cx:pt>
          <cx:pt idx="1485">0.013669999999990523</cx:pt>
          <cx:pt idx="1486">0.012429999999994834</cx:pt>
          <cx:pt idx="1487">0.012969999999995707</cx:pt>
          <cx:pt idx="1488">0.0099500000000034561</cx:pt>
          <cx:pt idx="1489">0.011799999999993815</cx:pt>
          <cx:pt idx="1490">0.012220000000013442</cx:pt>
          <cx:pt idx="1491">0.011770000000012715</cx:pt>
          <cx:pt idx="1492">0.012220000000013442</cx:pt>
          <cx:pt idx="1493">0.0084400000000073305</cx:pt>
          <cx:pt idx="1494">0.012239999999962947</cx:pt>
          <cx:pt idx="1495">0.0082600000000070395</cx:pt>
          <cx:pt idx="1496">0.012069999999994252</cx:pt>
          <cx:pt idx="1497">0.0062900000000354339</cx:pt>
          <cx:pt idx="1498">0.014869999999973516</cx:pt>
          <cx:pt idx="1499">0.0090900000000146974</cx:pt>
          <cx:pt idx="1500">0.016899999999964166</cx:pt>
          <cx:pt idx="1501">0.010700000000042564</cx:pt>
          <cx:pt idx="1502">0.014209999999991396</cx:pt>
          <cx:pt idx="1503">0.014749999999992269</cx:pt>
          <cx:pt idx="1504">0.012040000000013151</cx:pt>
          <cx:pt idx="1505">0.012489999999957035</cx:pt>
          <cx:pt idx="1506">0.01279000000005226</cx:pt>
          <cx:pt idx="1507">0.010639999999966676</cx:pt>
          <cx:pt idx="1508">0.012069999999994252</cx:pt>
          <cx:pt idx="1509">0.012720000000001619</cx:pt>
          <cx:pt idx="1510">0.010310000000004038</cx:pt>
          <cx:pt idx="1511">0.014220000000022992</cx:pt>
          <cx:pt idx="1512">0.010459999999966385</cx:pt>
          <cx:pt idx="1513">0.013170000000002346</cx:pt>
          <cx:pt idx="1514">0.011330000000043583</cx:pt>
          <cx:pt idx="1515">0.013529999999946085</cx:pt>
          <cx:pt idx="1516">0.0093000000000529326</cx:pt>
          <cx:pt idx="1517">0.015429999999980737</cx:pt>
          <cx:pt idx="1518">0.0072200000000179898</cx:pt>
          <cx:pt idx="1519">0.016509999999982483</cx:pt>
          <cx:pt idx="1520">0.010780000000011114</cx:pt>
          <cx:pt idx="1521">0.014790000000004966</cx:pt>
          <cx:pt idx="1522">0.010719999999992069</cx:pt>
          <cx:pt idx="1523">0.010969999999986157</cx:pt>
          <cx:pt idx="1524">0.012760000000014315</cx:pt>
          <cx:pt idx="1525">0.012129999999956453</cx:pt>
          <cx:pt idx="1526">0.011440000000050077</cx:pt>
          <cx:pt idx="1527">0.010009999999965657</cx:pt>
          <cx:pt idx="1528">0.011689999999987322</cx:pt>
          <cx:pt idx="1529">0.013110000000040145</cx:pt>
          <cx:pt idx="1530">0.013199999999983447</cx:pt>
          <cx:pt idx="1531">0.012940000000014606</cx:pt>
          <cx:pt idx="1532">0.01490000000001146</cx:pt>
          <cx:pt idx="1533">0.010729999999966822</cx:pt>
          <cx:pt idx="1534">0.015670000000000073</cx:pt>
          <cx:pt idx="1535">0.014250000000004093</cx:pt>
          <cx:pt idx="1536">0.011770000000012715</cx:pt>
          <cx:pt idx="1537">0.0095999999999776264</cx:pt>
          <cx:pt idx="1538">0.016180000000019845</cx:pt>
          <cx:pt idx="1539">0.0054200000000150794</cx:pt>
          <cx:pt idx="1540">0.018719999999973425</cx:pt>
          <cx:pt idx="1541">0.010010000000022501</cx:pt>
          <cx:pt idx="1542">0.012669999999957327</cx:pt>
          <cx:pt idx="1543">0.011410000000012133</cx:pt>
          <cx:pt idx="1544">0.01251999999999498</cx:pt>
          <cx:pt idx="1545">0.012990000000002055</cx:pt>
          <cx:pt idx="1546">0.014730000000042764</cx:pt>
          <cx:pt idx="1547">0.011859999999956017</cx:pt>
          <cx:pt idx="1548">0.011349999999993088</cx:pt>
          <cx:pt idx="1549">0.013350000000002638</cx:pt>
          <cx:pt idx="1550">0.011870000000044456</cx:pt>
          <cx:pt idx="1551">0.013440000000002783</cx:pt>
          <cx:pt idx="1552">0.010489999999947486</cx:pt>
          <cx:pt idx="1553">0.01409000000001015</cx:pt>
          <cx:pt idx="1554">0.009180000000014843</cx:pt>
          <cx:pt idx="1555">0.01373999999998432</cx:pt>
          <cx:pt idx="1556">0.0097800000000347609</cx:pt>
          <cx:pt idx="1557">0.014360000000010587</cx:pt>
          <cx:pt idx="1558">0.010849999999948068</cx:pt>
          <cx:pt idx="1559">0.014780000000030213</cx:pt>
          <cx:pt idx="1560">0.0085199999999758802</cx:pt>
          <cx:pt idx="1561">0.019730000000038217</cx:pt>
          <cx:pt idx="1562">0.010400000000004184</cx:pt>
          <cx:pt idx="1563">0.015409999999974389</cx:pt>
          <cx:pt idx="1564">0.013149999999995998</cx:pt>
          <cx:pt idx="1565">0.0151299999999992</cx:pt>
          <cx:pt idx="1566">0.010469999999997981</cx:pt>
          <cx:pt idx="1567">0.015429999999980737</cx:pt>
          <cx:pt idx="1568">0.011660000000006221</cx:pt>
          <cx:pt idx="1569">0.013640000000009422</cx:pt>
          <cx:pt idx="1570">0.0094799999999963802</cx:pt>
          <cx:pt idx="1571">0.013470000000040727</cx:pt>
          <cx:pt idx="1572">0.013469999999983884</cx:pt>
          <cx:pt idx="1573">0.01132999999998674</cx:pt>
          <cx:pt idx="1574">0.014009999999984757</cx:pt>
          <cx:pt idx="1575">0.0097100000000409636</cx:pt>
          <cx:pt idx="1576">0.013139999999964402</cx:pt>
          <cx:pt idx="1577">0.011840000000006512</cx:pt>
          <cx:pt idx="1578">0.013610000000028322</cx:pt>
          <cx:pt idx="1579">0.010909999999967113</cx:pt>
          <cx:pt idx="1580">0.015829999999994016</cx:pt>
          <cx:pt idx="1581">0.0081000000000130967</cx:pt>
          <cx:pt idx="1582">0.018810000000030414</cx:pt>
          <cx:pt idx="1583">0.010789999999985866</cx:pt>
          <cx:pt idx="1584">0.013049999999964257</cx:pt>
          <cx:pt idx="1585">0.011800000000050659</cx:pt>
          <cx:pt idx="1586">0.012939999999957763</cx:pt>
          <cx:pt idx="1587">0.01089999999999236</cx:pt>
          <cx:pt idx="1588">0.013830000000041309</cx:pt>
          <cx:pt idx="1589">0.0095999999999776264</cx:pt>
          <cx:pt idx="1590">0.012339999999994689</cx:pt>
          <cx:pt idx="1591">0.010429999999985284</cx:pt>
          <cx:pt idx="1592">0.012340000000051532</cx:pt>
          <cx:pt idx="1593">0.013169999999945503</cx:pt>
          <cx:pt idx="1594">0.013140000000021246</cx:pt>
          <cx:pt idx="1595">0.015350000000012187</cx:pt>
          <cx:pt idx="1596">0.011410000000012133</cx:pt>
          <cx:pt idx="1597">0.012669999999957327</cx:pt>
          <cx:pt idx="1598">0.011120000000005348</cx:pt>
          <cx:pt idx="1599">0.012720000000001619</cx:pt>
          <cx:pt idx="1600">0.0080500000000256478</cx:pt>
          <cx:pt idx="1601">0.013379999999983738</cx:pt>
          <cx:pt idx="1602">0.0075100000000247746</cx:pt>
          <cx:pt idx="1603">0.017020000000002256</cx:pt>
          <cx:pt idx="1604">0.009410000000002583</cx:pt>
          <cx:pt idx="1605">0.011539999999968131</cx:pt>
          <cx:pt idx="1606">0.012750000000039563</cx:pt>
          <cx:pt idx="1607">0.011119999999948504</cx:pt>
          <cx:pt idx="1608">0.012609999999995125</cx:pt>
          <cx:pt idx="1609">0.013470000000040727</cx:pt>
          <cx:pt idx="1610">0.01274999999998272</cx:pt>
          <cx:pt idx="1611">0.015440000000012333</cx:pt>
          <cx:pt idx="1612">0.01677999999998292</cx:pt>
          <cx:pt idx="1613">0.015260000000012042</cx:pt>
          <cx:pt idx="1614">0.015519999999980882</cx:pt>
          <cx:pt idx="1615">0.015500000000031378</cx:pt>
          <cx:pt idx="1616">0.017139999999983502</cx:pt>
          <cx:pt idx="1617">0.011019999999973606</cx:pt>
          <cx:pt idx="1618">0.01601000000005115</cx:pt>
          <cx:pt idx="1619">0.013229999999964548</cx:pt>
          <cx:pt idx="1620">0.014960000000030504</cx:pt>
          <cx:pt idx="1621">0.011449999999967986</cx:pt>
          <cx:pt idx="1622">0.017850000000009913</cx:pt>
          <cx:pt idx="1623">0.0078100000000063119</cx:pt>
          <cx:pt idx="1624">0.021599999999978081</cx:pt>
          <cx:pt idx="1625">0.012190000000032342</cx:pt>
          <cx:pt idx="1626">0.017110000000002401</cx:pt>
          <cx:pt idx="1627">0.014810000000011314</cx:pt>
          <cx:pt idx="1628">0.015999999999962711</cx:pt>
          <cx:pt idx="1629">0.016570000000001528</cx:pt>
          <cx:pt idx="1630">0.014729999999985921</cx:pt>
          <cx:pt idx="1631">0.014960000000030504</cx:pt>
          <cx:pt idx="1632">0.013620000000003074</cx:pt>
          <cx:pt idx="1633">0.014630000000011023</cx:pt>
          <cx:pt idx="1634">0.014250000000004093</cx:pt>
          <cx:pt idx="1635">0.016649999999970078</cx:pt>
          <cx:pt idx="1636">0.011509999999987031</cx:pt>
          <cx:pt idx="1637">0.018680000000017571</cx:pt>
          <cx:pt idx="1638">0.011120000000005348</cx:pt>
          <cx:pt idx="1639">0.01573999999999387</cx:pt>
          <cx:pt idx="1640">0.014450000000010732</cx:pt>
          <cx:pt idx="1641">0.016390000000001237</cx:pt>
          <cx:pt idx="1642">0.011590000000012424</cx:pt>
          <cx:pt idx="1643">0.020179999999982101</cx:pt>
          <cx:pt idx="1644">0.010130000000003747</cx:pt>
          <cx:pt idx="1645">0.022119999999972606</cx:pt>
          <cx:pt idx="1646">0.0098300000000222099</cx:pt>
          <cx:pt idx="1647">0.018449999999972988</cx:pt>
          <cx:pt idx="1648">0.013110000000040145</cx:pt>
          <cx:pt idx="1649">0.015379999999993288</cx:pt>
          <cx:pt idx="1650">0.013829999999984466</cx:pt>
          <cx:pt idx="1651">0.013649999999984175</cx:pt>
          <cx:pt idx="1652">0.01251999999999498</cx:pt>
          <cx:pt idx="1653">0.014180000000010295</cx:pt>
          <cx:pt idx="1654">0.012990000000002055</cx:pt>
          <cx:pt idx="1655">0.014369999999985339</cx:pt>
          <cx:pt idx="1656">0.016420000000039181</cx:pt>
          <cx:pt idx="1657">0.014569999999991978</cx:pt>
          <cx:pt idx="1658">0.016840000000001965</cx:pt>
          <cx:pt idx="1659">0.011120000000005348</cx:pt>
          <cx:pt idx="1660">0.014039999999965858</cx:pt>
          <cx:pt idx="1661">0.013200000000040291</cx:pt>
          <cx:pt idx="1662">0.013499999999964984</cx:pt>
          <cx:pt idx="1663">0.0093300000000340333</cx:pt>
          <cx:pt idx="1664">0.017279999999971096</cx:pt>
          <cx:pt idx="1665">0.010609999999985575</cx:pt>
          <cx:pt idx="1666">0.017730000000028667</cx:pt>
          <cx:pt idx="1667">0.010850000000004911</cx:pt>
          <cx:pt idx="1668">0.017729999999971824</cx:pt>
          <cx:pt idx="1669">0.015020000000049549</cx:pt>
          <cx:pt idx="1670">0.015169999999955053</cx:pt>
          <cx:pt idx="1671">0.01492999999999256</cx:pt>
          <cx:pt idx="1672">0.014490000000023429</cx:pt>
          <cx:pt idx="1673">0.014389999999991687</cx:pt>
          <cx:pt idx="1674">0.016480000000001382</cx:pt>
          <cx:pt idx="1675">0.014639999999985776</cx:pt>
          <cx:pt idx="1676">0.011620000000050368</cx:pt>
          <cx:pt idx="1677">0.019339999999999691</cx:pt>
          <cx:pt idx="1678">0.014489999999966585</cx:pt>
          <cx:pt idx="1679">0.014990000000011605</cx:pt>
          <cx:pt idx="1680">0.011469999999974334</cx:pt>
          <cx:pt idx="1681">0.013380000000040582</cx:pt>
          <cx:pt idx="1682">0.012939999999957763</cx:pt>
          <cx:pt idx="1683">0.015340000000037435</cx:pt>
          <cx:pt idx="1684">0.0099599999999782085</cx:pt>
          <cx:pt idx="1685">0.020260000000007494</cx:pt>
          <cx:pt idx="1686">0.010609999999985575</cx:pt>
          <cx:pt idx="1687">0.01895999999999276</cx:pt>
          <cx:pt idx="1688">0.013110000000040145</cx:pt>
          <cx:pt idx="1689">0.016959999999983211</cx:pt>
          <cx:pt idx="1690">0.014479999999991833</cx:pt>
          <cx:pt idx="1691">0.014810000000011314</cx:pt>
          <cx:pt idx="1692">0.013329999999996289</cx:pt>
          <cx:pt idx="1693">0.016390000000001237</cx:pt>
          <cx:pt idx="1694">0.013620000000003074</cx:pt>
          <cx:pt idx="1695">0.012270000000000891</cx:pt>
          <cx:pt idx="1696">0.014819999999986067</cx:pt>
          <cx:pt idx="1697">0.012220000000013442</cx:pt>
          <cx:pt idx="1698">0.018590000000017426</cx:pt>
          <cx:pt idx="1699">0.013059999999995853</cx:pt>
          <cx:pt idx="1700">0.013639999999952579</cx:pt>
          <cx:pt idx="1701">0.010910000000023956</cx:pt>
          <cx:pt idx="1702">0.018869999999992615</cx:pt>
          <cx:pt idx="1703">0.012720000000001619</cx:pt>
          <cx:pt idx="1704">0.018090000000029249</cx:pt>
          <cx:pt idx="1705">0.012459999999975935</cx:pt>
          <cx:pt idx="1706">0.022919999999999163</cx:pt>
          <cx:pt idx="1707">0.011110000000030595</cx:pt>
          <cx:pt idx="1708">0.017049999999983356</cx:pt>
          <cx:pt idx="1709">0.012909999999976662</cx:pt>
          <cx:pt idx="1710">0.014990000000011605</cx:pt>
          <cx:pt idx="1711">0.012009999999975207</cx:pt>
          <cx:pt idx="1712">0.015880000000038308</cx:pt>
          <cx:pt idx="1713">0.01148000000000593</cx:pt>
          <cx:pt idx="1714">0.015369999999961692</cx:pt>
          <cx:pt idx="1715">0.012580000000014024</cx:pt>
          <cx:pt idx="1716">0.011889999999993961</cx:pt>
          <cx:pt idx="1717">0.015829999999994016</cx:pt>
          <cx:pt idx="1718">0.011950000000013006</cx:pt>
          <cx:pt idx="1719">0.014119999999991251</cx:pt>
          <cx:pt idx="1720">0.013090000000033797</cx:pt>
          <cx:pt idx="1721">0.01581999999996242</cx:pt>
          <cx:pt idx="1722">0.014340000000004238</cx:pt>
          <cx:pt idx="1723">0.019339999999999691</cx:pt>
          <cx:pt idx="1724">0.0095000000000027285</cx:pt>
          <cx:pt idx="1725">0.019350000000031287</cx:pt>
          <cx:pt idx="1726">0.012299999999981992</cx:pt>
          <cx:pt idx="1727">0.017229999999983647</cx:pt>
          <cx:pt idx="1728">0.011090000000024247</cx:pt>
          <cx:pt idx="1729">0.01715999999998985</cx:pt>
          <cx:pt idx="1730">0.012760000000014315</cx:pt>
          <cx:pt idx="1731">0.011979999999994106</cx:pt>
          <cx:pt idx="1732">0.01371000000000322</cx:pt>
          <cx:pt idx="1733">0.017220000000008895</cx:pt>
          <cx:pt idx="1734">0.0132099999999582</cx:pt>
          <cx:pt idx="1735">0.01409000000001015</cx:pt>
          <cx:pt idx="1736">0.016450000000020282</cx:pt>
          <cx:pt idx="1737">0.015170000000011896</cx:pt>
          <cx:pt idx="1738">0.019579999999962183</cx:pt>
          <cx:pt idx="1739">0.011240000000043437</cx:pt>
          <cx:pt idx="1740">0.014129999999966003</cx:pt>
          <cx:pt idx="1741">0.013880000000028758</cx:pt>
          <cx:pt idx="1742">0.014189999999985048</cx:pt>
          <cx:pt idx="1743">0.01155999999997448</cx:pt>
          <cx:pt idx="1744">0.01573999999999387</cx:pt>
          <cx:pt idx="1745">0.011410000000012133</cx:pt>
          <cx:pt idx="1746">0.016480000000001382</cx:pt>
          <cx:pt idx="1747">0.012069999999994252</cx:pt>
          <cx:pt idx="1748">0.015649999999993724</cx:pt>
          <cx:pt idx="1749">0.012750000000039563</cx:pt>
          <cx:pt idx="1750">0.014790000000004966</cx:pt>
          <cx:pt idx="1751">0.014719999999954325</cx:pt>
          <cx:pt idx="1752">0.014660000000048967</cx:pt>
          <cx:pt idx="1753">0.014340000000004238</cx:pt>
          <cx:pt idx="1754">0.015459999999961838</cx:pt>
          <cx:pt idx="1755">0.012789999999995416</cx:pt>
          <cx:pt idx="1756">0.015820000000019263</cx:pt>
          <cx:pt idx="1757">0.016599999999982629</cx:pt>
          <cx:pt idx="1758">0.013390000000015334</cx:pt>
          <cx:pt idx="1759">0.013789999999971769</cx:pt>
          <cx:pt idx="1760">0.012850000000014461</cx:pt>
          <cx:pt idx="1761">0.014839999999992415</cx:pt>
          <cx:pt idx="1762">0.011979999999994106</cx:pt>
          <cx:pt idx="1763">0.015470000000050277</cx:pt>
          <cx:pt idx="1764">0.010489999999947486</cx:pt>
          <cx:pt idx="1765">0.017670000000009622</cx:pt>
          <cx:pt idx="1766">0.013560000000040873</cx:pt>
          <cx:pt idx="1767">0.017609999999990578</cx:pt>
          <cx:pt idx="1768">0.01135999999996784</cx:pt>
          <cx:pt idx="1769">0.016570000000001528</cx:pt>
          <cx:pt idx="1770">0.012810000000001764</cx:pt>
          <cx:pt idx="1771">0.012879999999995562</cx:pt>
          <cx:pt idx="1772">0.013890000000003511</cx:pt>
          <cx:pt idx="1773">0.011500000000012278</cx:pt>
          <cx:pt idx="1774">0.015620000000012624</cx:pt>
          <cx:pt idx="1775">0.012310000000013588</cx:pt>
          <cx:pt idx="1776">0.015999999999962711</cx:pt>
          <cx:pt idx="1777">0.015230000000030941</cx:pt>
          <cx:pt idx="1778">0.01677999999998292</cx:pt>
          <cx:pt idx="1779">0.011739999999974771</cx:pt>
          <cx:pt idx="1780">0.014870000000030359</cx:pt>
          <cx:pt idx="1781">0.015379999999993288</cx:pt>
          <cx:pt idx="1782">0.016630000000020573</cx:pt>
          <cx:pt idx="1783">0.014119999999991251</cx:pt>
          <cx:pt idx="1784">0.018449999999972988</cx:pt>
          <cx:pt idx="1785">0.012550000000032924</cx:pt>
          <cx:pt idx="1786">0.020409999999969841</cx:pt>
          <cx:pt idx="1787">0.012249999999994543</cx:pt>
          <cx:pt idx="1788">0.016780000000039763</cx:pt>
          <cx:pt idx="1789">0.014279999999985193</cx:pt>
          <cx:pt idx="1790">0.015910000000019409</cx:pt>
          <cx:pt idx="1791">0.013919999999984611</cx:pt>
          <cx:pt idx="1792">0.014270000000010441</cx:pt>
          <cx:pt idx="1793">0.01373999999998432</cx:pt>
          <cx:pt idx="1794">0.013059999999995853</cx:pt>
          <cx:pt idx="1795">0.018680000000017571</cx:pt>
          <cx:pt idx="1796">0.01254999999997608</cx:pt>
          <cx:pt idx="1797">0.016689999999982774</cx:pt>
          <cx:pt idx="1798">0.016030000000000655</cx:pt>
          <cx:pt idx="1799">0.017790000000047712</cx:pt>
          <cx:pt idx="1800">0.013029999999957909</cx:pt>
          <cx:pt idx="1801">0.016720000000020718</cx:pt>
          <cx:pt idx="1802">0.013170000000002346</cx:pt>
          <cx:pt idx="1803">0.016810000000020864</cx:pt>
          <cx:pt idx="1804">0.012630000000001473</cx:pt>
          <cx:pt idx="1805">0.017139999999983502</cx:pt>
          <cx:pt idx="1806">0.012839999999982865</cx:pt>
          <cx:pt idx="1807">0.015350000000012187</cx:pt>
          <cx:pt idx="1808">0.011449999999967986</cx:pt>
          <cx:pt idx="1809">0.016720000000020718</cx:pt>
          <cx:pt idx="1810">0.014389999999991687</cx:pt>
          <cx:pt idx="1811">0.014450000000010732</cx:pt>
          <cx:pt idx="1812">0.013770000000022264</cx:pt>
          <cx:pt idx="1813">0.015949999999975262</cx:pt>
          <cx:pt idx="1814">0.015460000000018681</cx:pt>
          <cx:pt idx="1815">0.015829999999994016</cx:pt>
          <cx:pt idx="1816">0.015769999999974971</cx:pt>
          <cx:pt idx="1817">0.01528000000001839</cx:pt>
          <cx:pt idx="1818">0.016750000000001819</cx:pt>
          <cx:pt idx="1819">0.012490000000013879</cx:pt>
          <cx:pt idx="1820">0.014599999999973079</cx:pt>
          <cx:pt idx="1821">0.012760000000014315</cx:pt>
          <cx:pt idx="1822">0.013919999999984611</cx:pt>
          <cx:pt idx="1823">0.011470000000031177</cx:pt>
          <cx:pt idx="1824">0.014719999999954325</cx:pt>
          <cx:pt idx="1825">0.0083800000000451291</cx:pt>
          <cx:pt idx="1826">0.015940000000000509</cx:pt>
          <cx:pt idx="1827">0.01135999999996784</cx:pt>
          <cx:pt idx="1828">0.017699999999990723</cx:pt>
          <cx:pt idx="1829">0.013170000000002346</cx:pt>
          <cx:pt idx="1830">0.017580000000009477</cx:pt>
          <cx:pt idx="1831">0.015350000000012187</cx:pt>
          <cx:pt idx="1832">0.01467000000002372</cx:pt>
          <cx:pt idx="1833">0.015760000000000218</cx:pt>
          <cx:pt idx="1834">0.014839999999992415</cx:pt>
          <cx:pt idx="1835">0.014899999999954616</cx:pt>
          <cx:pt idx="1836">0.012970000000052551</cx:pt>
          <cx:pt idx="1837">0.016869999999983065</cx:pt>
          <cx:pt idx="1838">0.01492999999999256</cx:pt>
          <cx:pt idx="1839">0.017670000000009622</cx:pt>
          <cx:pt idx="1840">0.010819999999966967</cx:pt>
          <cx:pt idx="1841">0.013260000000002492</cx:pt>
          <cx:pt idx="1842">0.015350000000012187</cx:pt>
          <cx:pt idx="1843">0.017789999999990869</cx:pt>
          <cx:pt idx="1844">0.012310000000013588</cx:pt>
          <cx:pt idx="1845">0.015850000000000364</cx:pt>
          <cx:pt idx="1846">0.013320000000021537</cx:pt>
          <cx:pt idx="1847">0.019349999999974443</cx:pt>
          <cx:pt idx="1848">0.013559999999984029</cx:pt>
          <cx:pt idx="1849">0.016510000000039327</cx:pt>
          <cx:pt idx="1850">0.015349999999955344</cx:pt>
          <cx:pt idx="1851">0.012360000000001037</cx:pt>
          <cx:pt idx="1852">0.014460000000042328</cx:pt>
          <cx:pt idx="1853">0.012720000000001619</cx:pt>
          <cx:pt idx="1854">0.014959999999973661</cx:pt>
          <cx:pt idx="1855">0.010969999999986157</cx:pt>
          <cx:pt idx="1856">0.01490000000001146</cx:pt>
          <cx:pt idx="1857">0.01267000000001417</cx:pt>
          <cx:pt idx="1858">0.016000000000019554</cx:pt>
          <cx:pt idx="1859">0.012669999999957327</cx:pt>
          <cx:pt idx="1860">0.0160900000000197</cx:pt>
          <cx:pt idx="1861">0.013500000000021828</cx:pt>
          <cx:pt idx="1862">0.015409999999974389</cx:pt>
          <cx:pt idx="1863">0.012960000000020955</cx:pt>
          <cx:pt idx="1864">0.020029999999962911</cx:pt>
          <cx:pt idx="1865">0.010100000000022646</cx:pt>
          <cx:pt idx="1866">0.020449999999982538</cx:pt>
          <cx:pt idx="1867">0.012190000000032342</cx:pt>
          <cx:pt idx="1868">0.018329999999991742</cx:pt>
          <cx:pt idx="1869">0.013820000000009713</cx:pt>
          <cx:pt idx="1870">0.01454999999998563</cx:pt>
          <cx:pt idx="1871">0.014659999999992124</cx:pt>
          <cx:pt idx="1872">0.013649999999984175</cx:pt>
          <cx:pt idx="1873">0.014630000000011023</cx:pt>
          <cx:pt idx="1874">0.015710000000012769</cx:pt>
          <cx:pt idx="1875">0.015640000000018972</cx:pt>
          <cx:pt idx="1876">0.012729999999976371</cx:pt>
          <cx:pt idx="1877">0.016000000000019554</cx:pt>
          <cx:pt idx="1878">0.014369999999985339</cx:pt>
          <cx:pt idx="1879">0.016030000000000655</cx:pt>
          <cx:pt idx="1880">0.013350000000002638</cx:pt>
          <cx:pt idx="1881">0.012850000000014461</cx:pt>
          <cx:pt idx="1882">0.01274999999998272</cx:pt>
          <cx:pt idx="1883">0.017920000000003711</cx:pt>
          <cx:pt idx="1884">0.013499999999964984</cx:pt>
          <cx:pt idx="1885">0.017970000000048003</cx:pt>
          <cx:pt idx="1886">0.01290000000000191</cx:pt>
          <cx:pt idx="1887">0.019909999999981665</cx:pt>
          <cx:pt idx="1888">0.015289999999993142</cx:pt>
          <cx:pt idx="1889">0.019850000000019463</cx:pt>
          <cx:pt idx="1890">0.015219999999999345</cx:pt>
          <cx:pt idx="1891">0.014579999999966731</cx:pt>
          <cx:pt idx="1892">0.018419999999991887</cx:pt>
          <cx:pt idx="1893">0.016420000000039181</cx:pt>
          <cx:pt idx="1894">0.018329999999991742</cx:pt>
          <cx:pt idx="1895">0.014389999999991687</cx:pt>
          <cx:pt idx="1896">0.015350000000012187</cx:pt>
          <cx:pt idx="1897">0.01358999999996513</cx:pt>
          <cx:pt idx="1898">0.020320000000026539</cx:pt>
          <cx:pt idx="1899">0.013300000000015189</cx:pt>
          <cx:pt idx="1900">0.016509999999982483</cx:pt>
          <cx:pt idx="1901">0.012600000000020373</cx:pt>
          <cx:pt idx="1902">0.01439999999996644</cx:pt>
          <cx:pt idx="1903">0.013140000000021246</cx:pt>
          <cx:pt idx="1904">0.019369999999980791</cx:pt>
          <cx:pt idx="1905">0.012910000000033506</cx:pt>
          <cx:pt idx="1906">0.020319999999969696</cx:pt>
          <cx:pt idx="1907">0.014600000000029922</cx:pt>
          <cx:pt idx="1908">0.017909999999972115</cx:pt>
          <cx:pt idx="1909">0.0170800000000213</cx:pt>
          <cx:pt idx="1910">0.017290000000002692</cx:pt>
          <cx:pt idx="1911">0.015609999999981028</cx:pt>
          <cx:pt idx="1912">0.015800000000012915</cx:pt>
          <cx:pt idx="1913">0.015319999999974243</cx:pt>
          <cx:pt idx="1914">0.016270000000019991</cx:pt>
          <cx:pt idx="1915">0.01596999999998161</cx:pt>
          <cx:pt idx="1916">0.012010000000032051</cx:pt>
          <cx:pt idx="1917">0.018119999999953507</cx:pt>
          <cx:pt idx="1918">0.013120000000014898</cx:pt>
          <cx:pt idx="1919">0.017429999999990287</cx:pt>
          <cx:pt idx="1920">0.012930000000039854</cx:pt>
          <cx:pt idx="1921">0.017049999999983356</cx:pt>
          <cx:pt idx="1922">0.014520000000004529</cx:pt>
          <cx:pt idx="1923">0.017069999999989705</cx:pt>
          <cx:pt idx="1924">0.016419999999982338</cx:pt>
          <cx:pt idx="1925">0.018180000000029395</cx:pt>
          <cx:pt idx="1926">0.013469999999983884</cx:pt>
          <cx:pt idx="1927">0.019170000000030996</cx:pt>
          <cx:pt idx="1928">0.013620000000003074</cx:pt>
          <cx:pt idx="1929">0.017459999999971387</cx:pt>
          <cx:pt idx="1930">0.01371000000000322</cx:pt>
          <cx:pt idx="1931">0.015499999999974534</cx:pt>
          <cx:pt idx="1932">0.013850000000047658</cx:pt>
          <cx:pt idx="1933">0.011660000000006221</cx:pt>
          <cx:pt idx="1934">0.01492999999999256</cx:pt>
          <cx:pt idx="1935">0.011679999999955726</cx:pt>
          <cx:pt idx="1936">0.015440000000012333</cx:pt>
          <cx:pt idx="1937">0.011259999999992942</cx:pt>
          <cx:pt idx="1938">0.015919999999994161</cx:pt>
          <cx:pt idx="1939">0.013800000000003365</cx:pt>
          <cx:pt idx="1940">0.018650000000036471</cx:pt>
          <cx:pt idx="1941">0.014189999999985048</cx:pt>
          <cx:pt idx="1942">0.016180000000019845</cx:pt>
          <cx:pt idx="1943">0.013769999999965421</cx:pt>
          <cx:pt idx="1944">0.019580000000019027</cx:pt>
          <cx:pt idx="1945">0.0099799999999845568</cx:pt>
          <cx:pt idx="1946">0.020919999999989614</cx:pt>
          <cx:pt idx="1947">0.01148000000000593</cx:pt>
          <cx:pt idx="1948">0.017609999999990578</cx:pt>
          <cx:pt idx="1949">0.013920000000041455</cx:pt>
          <cx:pt idx="1950">0.014569999999991978</cx:pt>
          <cx:pt idx="1951">0.01470000000000482</cx:pt>
          <cx:pt idx="1952">0.01581999999996242</cx:pt>
          <cx:pt idx="1953">0.015080000000011751</cx:pt>
          <cx:pt idx="1954">0.016360000000020136</cx:pt>
          <cx:pt idx="1955">0.01812000000001035</cx:pt>
          <cx:pt idx="1956">0.014099999999984902</cx:pt>
          <cx:pt idx="1957">0.02237999999999829</cx:pt>
          <cx:pt idx="1958">0.015170000000011896</cx:pt>
          <cx:pt idx="1959">0.020240000000001146</cx:pt>
          <cx:pt idx="1960">0.012810000000001764</cx:pt>
          <cx:pt idx="1961">0.018570000000011078</cx:pt>
          <cx:pt idx="1962">0.013349999999945794</cx:pt>
          <cx:pt idx="1963">0.017490000000009331</cx:pt>
          <cx:pt idx="1964">0.012789999999995416</cx:pt>
          <cx:pt idx="1965">0.019910000000038508</cx:pt>
          <cx:pt idx="1966">0.011529999999993379</cx:pt>
          <cx:pt idx="1967">0.019459999999980937</cx:pt>
          <cx:pt idx="1968">0.01290000000000191</cx:pt>
          <cx:pt idx="1969">0.020269999999982247</cx:pt>
          <cx:pt idx="1970">0.016750000000001819</cx:pt>
          <cx:pt idx="1971">0.018150000000048294</cx:pt>
          <cx:pt idx="1972">0.017189999999970951</cx:pt>
          <cx:pt idx="1973">0.017620000000022173</cx:pt>
          <cx:pt idx="1974">0.017279999999971096</cx:pt>
          <cx:pt idx="1975">0.017049999999983356</cx:pt>
          <cx:pt idx="1976">0.015650000000050568</cx:pt>
          <cx:pt idx="1977">0.01477999999997337</cx:pt>
          <cx:pt idx="1978">0.019610000000000127</cx:pt>
          <cx:pt idx="1979">0.013080000000002201</cx:pt>
          <cx:pt idx="1980">0.018509999999992033</cx:pt>
          <cx:pt idx="1981">0.01251999999999498</cx:pt>
          <cx:pt idx="1982">0.01505000000003065</cx:pt>
          <cx:pt idx="1983">0.012450000000001182</cx:pt>
          <cx:pt idx="1984">0.020449999999982538</cx:pt>
          <cx:pt idx="1985">0.01064000000002352</cx:pt>
          <cx:pt idx="1986">0.019700000000000273</cx:pt>
          <cx:pt idx="1987">0.013350000000002638</cx:pt>
          <cx:pt idx="1988">0.016599999999982629</cx:pt>
          <cx:pt idx="1989">0.014630000000011023</cx:pt>
          <cx:pt idx="1990">0.014989999999954762</cx:pt>
          <cx:pt idx="1991">0.012610000000051969</cx:pt>
          <cx:pt idx="1992">0.01492999999999256</cx:pt>
          <cx:pt idx="1993">0.013379999999983738</cx:pt>
          <cx:pt idx="1994">0.016990000000021155</cx:pt>
          <cx:pt idx="1995">0.016059999999981756</cx:pt>
          <cx:pt idx="1996">0.013320000000021537</cx:pt>
          <cx:pt idx="1997">0.017729999999971824</cx:pt>
          <cx:pt idx="1998">0.012760000000014315</cx:pt>
          <cx:pt idx="1999">0.019579999999962183</cx:pt>
          <cx:pt idx="2000">0.014540000000010878</cx:pt>
          <cx:pt idx="2001">0.017110000000002401</cx:pt>
          <cx:pt idx="2002">0.014389999999991687</cx:pt>
          <cx:pt idx="2003">0.018210000000010496</cx:pt>
          <cx:pt idx="2004">0.01373999999998432</cx:pt>
          <cx:pt idx="2005">0.019550000000037926</cx:pt>
          <cx:pt idx="2006">0.013649999999984175</cx:pt>
          <cx:pt idx="2007">0.018779999999992469</cx:pt>
          <cx:pt idx="2008">0.014299999999991542</cx:pt>
          <cx:pt idx="2009">0.015530000000012478</cx:pt>
          <cx:pt idx="2010">0.015620000000012624</cx:pt>
          <cx:pt idx="2011">0.012540000000001328</cx:pt>
          <cx:pt idx="2012">0.015800000000012915</cx:pt>
          <cx:pt idx="2013">0.014599999999973079</cx:pt>
          <cx:pt idx="2014">0.01282000000003336</cx:pt>
          <cx:pt idx="2015">0.015609999999981028</cx:pt>
          <cx:pt idx="2016">0.016899999999964166</cx:pt>
          <cx:pt idx="2017">0.014600000000029922</cx:pt>
          <cx:pt idx="2018">0.019790000000000418</cx:pt>
          <cx:pt idx="2019">0.014099999999984902</cx:pt>
          <cx:pt idx="2020">0.018149999999991451</cx:pt>
          <cx:pt idx="2021">0.015140000000030795</cx:pt>
          <cx:pt idx="2022">0.014149999999972351</cx:pt>
          <cx:pt idx="2023">0.013390000000015334</cx:pt>
          <cx:pt idx="2024">0.016000000000019554</cx:pt>
          <cx:pt idx="2025">0.011919999999975062</cx:pt>
          <cx:pt idx="2026">0.017519999999990432</cx:pt>
          <cx:pt idx="2027">0.013180000000033942</cx:pt>
          <cx:pt idx="2028">0.015459999999961838</cx:pt>
          <cx:pt idx="2029">0.012490000000013879</cx:pt>
          <cx:pt idx="2030">0.017020000000002256</cx:pt>
          <cx:pt idx="2031">0.014600000000029922</cx:pt>
          <cx:pt idx="2032">0.014279999999985193</cx:pt>
          <cx:pt idx="2033">0.016719999999963875</cx:pt>
          <cx:pt idx="2034">0.014180000000010295</cx:pt>
          <cx:pt idx="2035">0.016009999999994307</cx:pt>
          <cx:pt idx="2036">0.015910000000019409</cx:pt>
          <cx:pt idx="2037">0.0161200000000008</cx:pt>
          <cx:pt idx="2038">0.011720000000025266</cx:pt>
          <cx:pt idx="2039">0.019369999999980791</cx:pt>
          <cx:pt idx="2040">0.011770000000012715</cx:pt>
          <cx:pt idx="2041">0.016480000000001382</cx:pt>
          <cx:pt idx="2042">0.0097199999999588726</cx:pt>
          <cx:pt idx="2043">0.015309999999999491</cx:pt>
          <cx:pt idx="2044">0.0099600000000350519</cx:pt>
          <cx:pt idx="2045">0.015170000000011896</cx:pt>
          <cx:pt idx="2046">0.0086099999999760257</cx:pt>
          <cx:pt idx="2047">0.019339999999999691</cx:pt>
          <cx:pt idx="2048">0.012850000000014461</cx:pt>
          <cx:pt idx="2049">0.016950000000008458</cx:pt>
          <cx:pt idx="2050">0.015289999999993142</cx:pt>
          <cx:pt idx="2051">0.015409999999974389</cx:pt>
          <cx:pt idx="2052">0.016689999999982774</cx:pt>
          <cx:pt idx="2053">0.016480000000001382</cx:pt>
          <cx:pt idx="2054">0.014370000000042182</cx:pt>
          <cx:pt idx="2055">0.015339999999980591</cx:pt>
          <cx:pt idx="2056">0.015559999999993579</cx:pt>
          <cx:pt idx="2057">0.01282000000003336</cx:pt>
          <cx:pt idx="2058">0.016709999999989122</cx:pt>
          <cx:pt idx="2059">0.013919999999984611</cx:pt>
          <cx:pt idx="2060">0.016360000000020136</cx:pt>
          <cx:pt idx="2061">0.012759999999957472</cx:pt>
          <cx:pt idx="2062">0.014930000000049404</cx:pt>
          <cx:pt idx="2063">0.013709999999946376</cx:pt>
          <cx:pt idx="2064">0.018210000000010496</cx:pt>
          <cx:pt idx="2065">0.010100000000022646</cx:pt>
          <cx:pt idx="2066">0.020620000000008076</cx:pt>
          <cx:pt idx="2067">0.013859999999965567</cx:pt>
          <cx:pt idx="2068">0.016360000000020136</cx:pt>
          <cx:pt idx="2069">0.014369999999985339</cx:pt>
          <cx:pt idx="2070">0.01624000000003889</cx:pt>
          <cx:pt idx="2071">0.014279999999985193</cx:pt>
          <cx:pt idx="2072">0.012659999999982574</cx:pt>
          <cx:pt idx="2073">0.01373999999998432</cx:pt>
          <cx:pt idx="2074">0.015260000000012042</cx:pt>
          <cx:pt idx="2075">0.013560000000040873</cx:pt>
          <cx:pt idx="2076">0.015079999999954907</cx:pt>
          <cx:pt idx="2077">0.01371000000000322</cx:pt>
          <cx:pt idx="2078">0.013470000000040727</cx:pt>
          <cx:pt idx="2079">0.01903999999996131</cx:pt>
          <cx:pt idx="2080">0.011750000000006366</cx:pt>
          <cx:pt idx="2081">0.017220000000008895</cx:pt>
          <cx:pt idx="2082">0.015260000000012042</cx:pt>
          <cx:pt idx="2083">0.014959999999973661</cx:pt>
          <cx:pt idx="2084">0.012990000000002055</cx:pt>
          <cx:pt idx="2085">0.020330000000001291</cx:pt>
          <cx:pt idx="2086">0.011149999999986449</cx:pt>
          <cx:pt idx="2087">0.020050000000026102</cx:pt>
          <cx:pt idx="2088">0.012940000000014606</cx:pt>
          <cx:pt idx="2089">0.015699999999981173</cx:pt>
          <cx:pt idx="2090">0.016300000000001091</cx:pt>
          <cx:pt idx="2091">0.012969999999995707</cx:pt>
          <cx:pt idx="2092">0.014270000000010441</cx:pt>
          <cx:pt idx="2093">0.016219999999975698</cx:pt>
          <cx:pt idx="2094">0.014479999999991833</cx:pt>
          <cx:pt idx="2095">0.015320000000031087</cx:pt>
          <cx:pt idx="2096">0.017369999999971242</cx:pt>
          <cx:pt idx="2097">0.012400000000013733</cx:pt>
          <cx:pt idx="2098">0.018540000000029977</cx:pt>
          <cx:pt idx="2099">0.013019999999983156</cx:pt>
          <cx:pt idx="2100">0.014490000000023429</cx:pt>
          <cx:pt idx="2101">0.011409999999955289</cx:pt>
          <cx:pt idx="2102">0.014250000000004093</cx:pt>
          <cx:pt idx="2103">0.0097999999999842657</cx:pt>
          <cx:pt idx="2104">0.016840000000001965</cx:pt>
          <cx:pt idx="2105">0.011120000000005348</cx:pt>
          <cx:pt idx="2106">0.020440000000007785</cx:pt>
          <cx:pt idx="2107">0.01302000000004</cx:pt>
          <cx:pt idx="2108">0.018119999999953507</cx:pt>
          <cx:pt idx="2109">0.014730000000042764</cx:pt>
          <cx:pt idx="2110">0.018829999999979918</cx:pt>
          <cx:pt idx="2111">0.016599999999982629</cx:pt>
          <cx:pt idx="2112">0.017490000000009331</cx:pt>
          <cx:pt idx="2113">0.016570000000001528</cx:pt>
          <cx:pt idx="2114">0.017650000000003274</cx:pt>
          <cx:pt idx="2115">0.015879999999981464</cx:pt>
          <cx:pt idx="2116">0.015320000000031087</cx:pt>
          <cx:pt idx="2117">0.021160000000008949</cx:pt>
          <cx:pt idx="2118">0.014419999999972788</cx:pt>
          <cx:pt idx="2119">0.017139999999983502</cx:pt>
          <cx:pt idx="2120">0.0140100000000416</cx:pt>
          <cx:pt idx="2121">0.018449999999972988</cx:pt>
          <cx:pt idx="2122">0.012839999999982865</cx:pt>
          <cx:pt idx="2123">0.016690000000039618</cx:pt>
          <cx:pt idx="2124">0.013289999999983593</cx:pt>
          <cx:pt idx="2125">0.020359999999982392</cx:pt>
          <cx:pt idx="2126">0.014450000000010732</cx:pt>
          <cx:pt idx="2127">0.019850000000019463</cx:pt>
          <cx:pt idx="2128">0.014990000000011605</cx:pt>
          <cx:pt idx="2129">0.018629999999973279</cx:pt>
          <cx:pt idx="2130">0.015519999999980882</cx:pt>
          <cx:pt idx="2131">0.016630000000020573</cx:pt>
          <cx:pt idx="2132">0.016039999999975407</cx:pt>
          <cx:pt idx="2133">0.016060000000038599</cx:pt>
          <cx:pt idx="2134">0.013199999999983447</cx:pt>
          <cx:pt idx="2135">0.01492999999999256</cx:pt>
          <cx:pt idx="2136">0.018180000000029395</cx:pt>
          <cx:pt idx="2137">0.014340000000004238</cx:pt>
          <cx:pt idx="2138">0.01796999999999116</cx:pt>
          <cx:pt idx="2139">0.01371000000000322</cx:pt>
          <cx:pt idx="2140">0.016750000000001819</cx:pt>
          <cx:pt idx="2141">0.015549999999961983</cx:pt>
          <cx:pt idx="2142">0.015829999999994016</cx:pt>
          <cx:pt idx="2143">0.011590000000012424</cx:pt>
          <cx:pt idx="2144">0.021160000000008949</cx:pt>
          <cx:pt idx="2145">0.011120000000005348</cx:pt>
          <cx:pt idx="2146">0.020080000000007203</cx:pt>
          <cx:pt idx="2147">0.012040000000013151</cx:pt>
          <cx:pt idx="2148">0.01761999999996533</cx:pt>
          <cx:pt idx="2149">0.012100000000032196</cx:pt>
          <cx:pt idx="2150">0.014719999999954325</cx:pt>
          <cx:pt idx="2151">0.013530000000002929</cx:pt>
          <cx:pt idx="2152">0.014840000000049258</cx:pt>
          <cx:pt idx="2153">0.012279999999975644</cx:pt>
          <cx:pt idx="2154">0.012639999999976226</cx:pt>
          <cx:pt idx="2155">0.010960000000011405</cx:pt>
          <cx:pt idx="2156">0.013320000000021537</cx:pt>
          <cx:pt idx="2157">0.016279999999994743</cx:pt>
          <cx:pt idx="2158">0.012780000000020664</cx:pt>
          <cx:pt idx="2159">0.014869999999973516</cx:pt>
          <cx:pt idx="2160">0.01505000000003065</cx:pt>
          <cx:pt idx="2161">0.017409999999983938</cx:pt>
          <cx:pt idx="2162">0.014689999999973224</cx:pt>
          <cx:pt idx="2163">0.01589000000001306</cx:pt>
          <cx:pt idx="2164">0.013289999999983593</cx:pt>
          <cx:pt idx="2165">0.017220000000008895</cx:pt>
          <cx:pt idx="2166">0.013379999999983738</cx:pt>
          <cx:pt idx="2167">0.016480000000001382</cx:pt>
          <cx:pt idx="2168">0.012490000000013879</cx:pt>
          <cx:pt idx="2169">0.017049999999983356</cx:pt>
          <cx:pt idx="2170">0.015080000000011751</cx:pt>
          <cx:pt idx="2171">0.013650000000041018</cx:pt>
          <cx:pt idx="2172">0.016239999999982047</cx:pt>
          <cx:pt idx="2173">0.016570000000001528</cx:pt>
          <cx:pt idx="2174">0.014959999999973661</cx:pt>
          <cx:pt idx="2175">0.016300000000001091</cx:pt>
          <cx:pt idx="2176">0.015950000000032105</cx:pt>
          <cx:pt idx="2177">0.015319999999974243</cx:pt>
          <cx:pt idx="2178">0.019220000000018445</cx:pt>
          <cx:pt idx="2179">0.015289999999993142</cx:pt>
          <cx:pt idx="2180">0.016360000000020136</cx:pt>
          <cx:pt idx="2181">0.01371000000000322</cx:pt>
          <cx:pt idx="2182">0.015019999999992706</cx:pt>
          <cx:pt idx="2183">0.01170999999999367</cx:pt>
          <cx:pt idx="2184">0.01796999999999116</cx:pt>
          <cx:pt idx="2185">0.009869999999978063</cx:pt>
          <cx:pt idx="2186">0.019640000000038071</cx:pt>
          <cx:pt idx="2187">0.012039999999956308</cx:pt>
          <cx:pt idx="2188">0.018000000000029104</cx:pt>
          <cx:pt idx="2189">0.013820000000009713</cx:pt>
          <cx:pt idx="2190">0.019229999999993197</cx:pt>
          <cx:pt idx="2191">0.014270000000010441</cx:pt>
          <cx:pt idx="2192">0.014250000000004093</cx:pt>
          <cx:pt idx="2193">0.017399999999952342</cx:pt>
          <cx:pt idx="2194">0.014990000000011605</cx:pt>
          <cx:pt idx="2195">0.015800000000012915</cx:pt>
          <cx:pt idx="2196">0.01386000000002241</cx:pt>
          <cx:pt idx="2197">0.017639999999971678</cx:pt>
          <cx:pt idx="2198">0.012690000000020518</cx:pt>
          <cx:pt idx="2199">0.017380000000002838</cx:pt>
          <cx:pt idx="2200">0.010850000000004911</cx:pt>
          <cx:pt idx="2201">0.015409999999974389</cx:pt>
          <cx:pt idx="2202">0.012780000000020664</cx:pt>
          <cx:pt idx="2203">0.01373999999998432</cx:pt>
          <cx:pt idx="2204">0.012639999999976226</cx:pt>
          <cx:pt idx="2205">0.017610000000047421</cx:pt>
          <cx:pt idx="2206">0.011199999999973898</cx:pt>
          <cx:pt idx="2207">0.019200000000012096</cx:pt>
          <cx:pt idx="2208">0.012099999999975353</cx:pt>
          <cx:pt idx="2209">0.013849999999990814</cx:pt>
          <cx:pt idx="2210">0.012730000000033215</cx:pt>
          <cx:pt idx="2211">0.014189999999985048</cx:pt>
          <cx:pt idx="2212">0.013680000000022119</cx:pt>
          <cx:pt idx="2213">0.014869999999973516</cx:pt>
          <cx:pt idx="2214">0.014360000000010587</cx:pt>
          <cx:pt idx="2215">0.014490000000023429</cx:pt>
          <cx:pt idx="2216">0.016769999999951324</cx:pt>
          <cx:pt idx="2217">0.013090000000033797</cx:pt>
          <cx:pt idx="2218">0.017040000000008604</cx:pt>
          <cx:pt idx="2219">0.014279999999985193</cx:pt>
          <cx:pt idx="2220">0.019610000000000127</cx:pt>
          <cx:pt idx="2221">0.013440000000002783</cx:pt>
          <cx:pt idx="2222">0.016959999999983211</cx:pt>
          <cx:pt idx="2223">0.014150000000029195</cx:pt>
          <cx:pt idx="2224">0.017830000000003565</cx:pt>
          <cx:pt idx="2225">0.015049999999973807</cx:pt>
          <cx:pt idx="2226">0.017190000000027794</cx:pt>
          <cx:pt idx="2227">0.012309999999956744</cx:pt>
          <cx:pt idx="2228">0.019280000000037489</cx:pt>
          <cx:pt idx="2229">0.01135999999996784</cx:pt>
          <cx:pt idx="2230">0.016330000000039036</cx:pt>
          <cx:pt idx="2231">0.012990000000002055</cx:pt>
          <cx:pt idx="2232">0.015709999999955926</cx:pt>
          <cx:pt idx="2233">0.013200000000040291</cx:pt>
          <cx:pt idx="2234">0.013499999999964984</cx:pt>
          <cx:pt idx="2235">0.017560000000003129</cx:pt>
          <cx:pt idx="2236">0.016799999999989268</cx:pt>
          <cx:pt idx="2237">0.017860000000041509</cx:pt>
          <cx:pt idx="2238">0.015309999999999491</cx:pt>
          <cx:pt idx="2239">0.025599999999997181</cx:pt>
          <cx:pt idx="2240">0.014129999999966003</cx:pt>
          <cx:pt idx="2241">0.01946000000003778</cx:pt>
          <cx:pt idx="2242">0.012609999999995125</cx:pt>
          <cx:pt idx="2243">0.019909999999981665</cx:pt>
          <cx:pt idx="2244">0.012150000000019645</cx:pt>
          <cx:pt idx="2245">0.018929999999954816</cx:pt>
          <cx:pt idx="2246">0.01067000000000462</cx:pt>
          <cx:pt idx="2247">0.019040000000018154</cx:pt>
          <cx:pt idx="2248">0.01373999999998432</cx:pt>
          <cx:pt idx="2249">0.016330000000039036</cx:pt>
          <cx:pt idx="2250">0.014669999999966876</cx:pt>
          <cx:pt idx="2251">0.017100000000027649</cx:pt>
          <cx:pt idx="2252">0.012639999999976226</cx:pt>
          <cx:pt idx="2253">0.01677999999998292</cx:pt>
          <cx:pt idx="2254">0.015350000000012187</cx:pt>
          <cx:pt idx="2255">0.016060000000038599</cx:pt>
          <cx:pt idx="2256">0.015789999999981319</cx:pt>
          <cx:pt idx="2257">0.012310000000013588</cx:pt>
          <cx:pt idx="2258">0.017349999999964894</cx:pt>
          <cx:pt idx="2259">0.012720000000001619</cx:pt>
          <cx:pt idx="2260">0.017200000000002547</cx:pt>
          <cx:pt idx="2261">0.0096800000000030195</cx:pt>
          <cx:pt idx="2262">0.013980000000003656</cx:pt>
          <cx:pt idx="2263">0.01067000000000462</cx:pt>
          <cx:pt idx="2264">0.013199999999983447</cx:pt>
          <cx:pt idx="2265">0.0090600000000335967</cx:pt>
          <cx:pt idx="2266">0.0060199999999781539</cx:pt>
          <cx:pt idx="2267">0.036180000000001655</cx:pt>
          <cx:pt idx="2268">0</cx:pt>
          <cx:pt idx="2269">0.027899999999988268</cx:pt>
          <cx:pt idx="2270">0</cx:pt>
          <cx:pt idx="2271">0.030370000000004893</cx:pt>
          <cx:pt idx="2272">0</cx:pt>
          <cx:pt idx="2273">0.031229999999993652</cx:pt>
          <cx:pt idx="2274">0</cx:pt>
          <cx:pt idx="2275">0.027150000000006003</cx:pt>
          <cx:pt idx="2276">0</cx:pt>
          <cx:pt idx="2277">0.025930000000016662</cx:pt>
          <cx:pt idx="2278">0.0054799999999772808</cx:pt>
          <cx:pt idx="2279">0.020030000000019754</cx:pt>
          <cx:pt idx="2280">0.012099999999975353</cx:pt>
          <cx:pt idx="2281">0.0089399999999955071</cx:pt>
          <cx:pt idx="2282">0.022019999999997708</cx:pt>
          <cx:pt idx="2283">0.0050100000000270484</cx:pt>
          <cx:pt idx="2284">0.025179999999977554</cx:pt>
          <cx:pt idx="2285">0.0028900000000362525</cx:pt>
          <cx:pt idx="2286">0.02521999999999025</cx:pt>
          <cx:pt idx="2287">0.0060500000000160981</cx:pt>
          <cx:pt idx="2288">0.02448999999995749</cx:pt>
          <cx:pt idx="2289">0.002980000000036398</cx:pt>
          <cx:pt idx="2290">0.022559999999998581</cx:pt>
          <cx:pt idx="2291">0.0064100000000166801</cx:pt>
          <cx:pt idx="2292">0.016239999999982047</cx:pt>
          <cx:pt idx="2293">0.011300000000005639</cx:pt>
          <cx:pt idx="2294">0.010580000000004475</cx:pt>
          <cx:pt idx="2295">0.015850000000000364</cx:pt>
          <cx:pt idx="2296">0.0098999999999591637</cx:pt>
          <cx:pt idx="2297">0.019100000000037198</cx:pt>
          <cx:pt idx="2298">0.0075099999999679312</cx:pt>
          <cx:pt idx="2299">0.022350000000017189</cx:pt>
          <cx:pt idx="2300">0.0068600000000174077</cx:pt>
          <cx:pt idx="2301">0.022169999999960055</cx:pt>
          <cx:pt idx="2302">0.0062599999999974898</cx:pt>
          <cx:pt idx="2303">0.019429999999999836</cx:pt>
          <cx:pt idx="2304">0.01064000000002352</cx:pt>
          <cx:pt idx="2305">0.013140000000021246</cx:pt>
          <cx:pt idx="2306">0.015259999999955198</cx:pt>
          <cx:pt idx="2307">0.01282000000003336</cx:pt>
          <cx:pt idx="2308">0.016300000000001091</cx:pt>
          <cx:pt idx="2309">0.0096199999999839747</cx:pt>
          <cx:pt idx="2310">0.015559999999993579</cx:pt>
          <cx:pt idx="2311">0.0074799999999868305</cx:pt>
          <cx:pt idx="2312">0.018810000000030414</cx:pt>
          <cx:pt idx="2313">0.0058999999999969077</cx:pt>
          <cx:pt idx="2314">0.021009999999989759</cx:pt>
          <cx:pt idx="2315">0.0073300000000244836</cx:pt>
          <cx:pt idx="2316">0.015409999999974389</cx:pt>
          <cx:pt idx="2317">0.011590000000012424</cx:pt>
          <cx:pt idx="2318">0.014220000000022992</cx:pt>
          <cx:pt idx="2319">0.014149999999972351</cx:pt>
          <cx:pt idx="2320">0.010490000000004329</cx:pt>
          <cx:pt idx="2321">0.012490000000013879</cx:pt>
          <cx:pt idx="2322">0.011269999999967695</cx:pt>
          <cx:pt idx="2323">0.017730000000028667</cx:pt>
          <cx:pt idx="2324">0.0067599999999856664</cx:pt>
          <cx:pt idx="2325">0.019700000000000273</cx:pt>
          <cx:pt idx="2326">0.0091199999999957981</cx:pt>
          <cx:pt idx="2327">0.019130000000018299</cx:pt>
          <cx:pt idx="2328">0.0078699999999685133</cx:pt>
          <cx:pt idx="2329">0.018540000000029977</cx:pt>
          <cx:pt idx="2330">0.010310000000004038</cx:pt>
          <cx:pt idx="2331">0.017319999999983793</cx:pt>
          <cx:pt idx="2332">0.011950000000013006</cx:pt>
          <cx:pt idx="2333">0.014209999999991396</cx:pt>
          <cx:pt idx="2334">0.016419999999982338</cx:pt>
          <cx:pt idx="2335">0.0094200000000341788</cx:pt>
          <cx:pt idx="2336">0.017139999999983502</cx:pt>
          <cx:pt idx="2337">0.010069999999984702</cx:pt>
          <cx:pt idx="2338">0.016689999999982774</cx:pt>
          <cx:pt idx="2339">0.010760000000004766</cx:pt>
          <cx:pt idx="2340">0.014070000000003802</cx:pt>
          <cx:pt idx="2341">0.010750000000030013</cx:pt>
          <cx:pt idx="2342">0.012699999999995271</cx:pt>
          <cx:pt idx="2343">0.011529999999993379</cx:pt>
          <cx:pt idx="2344">0.017170000000021446</cx:pt>
          <cx:pt idx="2345">0.0095099999999774809</cx:pt>
          <cx:pt idx="2346">0.018979999999999109</cx:pt>
          <cx:pt idx="2347">0.013620000000003074</cx:pt>
          <cx:pt idx="2348">0.014099999999984902</cx:pt>
          <cx:pt idx="2349">0.014360000000010587</cx:pt>
          <cx:pt idx="2350">0.014540000000010878</cx:pt>
          <cx:pt idx="2351">0.014579999999966731</cx:pt>
          <cx:pt idx="2352">0.010460000000023228</cx:pt>
          <cx:pt idx="2353">0.014009999999984757</cx:pt>
          <cx:pt idx="2354">0.011290000000030886</cx:pt>
          <cx:pt idx="2355">0.014509999999972933</cx:pt>
          <cx:pt idx="2356">0.010760000000004766</cx:pt>
          <cx:pt idx="2357">0.015440000000012333</cx:pt>
          <cx:pt idx="2358">0.01254999999997608</cx:pt>
          <cx:pt idx="2359">0.015469999999993433</cx:pt>
          <cx:pt idx="2360">0.011590000000012424</cx:pt>
          <cx:pt idx="2361">0.013770000000022264</cx:pt>
          <cx:pt idx="2362">0.013289999999983593</cx:pt>
          <cx:pt idx="2363">0.017339999999990141</cx:pt>
          <cx:pt idx="2364">0.010730000000023665</cx:pt>
          <cx:pt idx="2365">0.016099999999994452</cx:pt>
          <cx:pt idx="2366">0.017550000000028376</cx:pt>
          <cx:pt idx="2367">0.01358999999996513</cx:pt>
          <cx:pt idx="2368">0.012960000000020955</cx:pt>
          <cx:pt idx="2369">0.013469999999983884</cx:pt>
          <cx:pt idx="2370">0.011180000000024393</cx:pt>
          <cx:pt idx="2371">0.013109999999983302</cx:pt>
          <cx:pt idx="2372">0.010760000000004766</cx:pt>
          <cx:pt idx="2373">0.013350000000002638</cx:pt>
          <cx:pt idx="2374">0.011419999999986885</cx:pt>
          <cx:pt idx="2375">0.011019999999973606</cx:pt>
          <cx:pt idx="2376">0.01386000000002241</cx:pt>
          <cx:pt idx="2377">0.014720000000011169</cx:pt>
          <cx:pt idx="2378">0.016810000000020864</cx:pt>
          <cx:pt idx="2379">0.011029999999948359</cx:pt>
          <cx:pt idx="2380">0.015850000000000364</cx:pt>
          <cx:pt idx="2381">0.014580000000023574</cx:pt>
          <cx:pt idx="2382">0.015850000000000364</cx:pt>
          <cx:pt idx="2383">0.0083200000000260843</cx:pt>
          <cx:pt idx="2384">0.018329999999991742</cx:pt>
          <cx:pt idx="2385">0.012219999999956599</cx:pt>
          <cx:pt idx="2386">0.017220000000008895</cx:pt>
          <cx:pt idx="2387">0.011000000000024102</cx:pt>
          <cx:pt idx="2388">0.014149999999972351</cx:pt>
          <cx:pt idx="2389">0.011210000000005493</cx:pt>
          <cx:pt idx="2390">0.014870000000030359</cx:pt>
          <cx:pt idx="2391">0.014459999999985484</cx:pt>
          <cx:pt idx="2392">0.013910000000009859</cx:pt>
          <cx:pt idx="2393">0.013289999999983593</cx:pt>
          <cx:pt idx="2394">0.015710000000012769</cx:pt>
          <cx:pt idx="2395">0.016689999999982774</cx:pt>
          <cx:pt idx="2396">0.014600000000029922</cx:pt>
          <cx:pt idx="2397">0.018509999999992033</cx:pt>
          <cx:pt idx="2398">0.012789999999995416</cx:pt>
          <cx:pt idx="2399">0.016390000000001237</cx:pt>
          <cx:pt idx="2400">0.012330000000019936</cx:pt>
          <cx:pt idx="2401">0.015469999999993433</cx:pt>
          <cx:pt idx="2402">0.010400000000004184</cx:pt>
          <cx:pt idx="2403">0.017289999999945849</cx:pt>
          <cx:pt idx="2404">0.0085200000000327236</cx:pt>
          <cx:pt idx="2405">0.018509999999992033</cx:pt>
          <cx:pt idx="2406">0.011919999999975062</cx:pt>
          <cx:pt idx="2407">0.015830000000050859</cx:pt>
          <cx:pt idx="2408">0.012839999999982865</cx:pt>
          <cx:pt idx="2409">0.015019999999992706</cx:pt>
          <cx:pt idx="2410">0.014340000000004238</cx:pt>
          <cx:pt idx="2411">0.015850000000000364</cx:pt>
          <cx:pt idx="2412">0.0130500000000211</cx:pt>
          <cx:pt idx="2413">0.015499999999974534</cx:pt>
          <cx:pt idx="2414">0.01492999999999256</cx:pt>
          <cx:pt idx="2415">0.011450000000024829</cx:pt>
          <cx:pt idx="2416">0.017369999999971242</cx:pt>
          <cx:pt idx="2417">0.012490000000013879</cx:pt>
          <cx:pt idx="2418">0.017130000000008749</cx:pt>
          <cx:pt idx="2419">0.0085599999999885767</cx:pt>
          <cx:pt idx="2420">0.013919999999984611</cx:pt>
          <cx:pt idx="2421">0.010930000000030304</cx:pt>
          <cx:pt idx="2422">0.016219999999975698</cx:pt>
          <cx:pt idx="2423">0.0098600000000033106</cx:pt>
          <cx:pt idx="2424">0.017730000000028667</cx:pt>
          <cx:pt idx="2425">0.012369999999975789</cx:pt>
          <cx:pt idx="2426">0.018000000000029104</cx:pt>
          <cx:pt idx="2427">0.010999999999967258</cx:pt>
          <cx:pt idx="2428">0.014119999999991251</cx:pt>
          <cx:pt idx="2429">0.011090000000024247</cx:pt>
          <cx:pt idx="2430">0.012040000000013151</cx:pt>
          <cx:pt idx="2431">0.015199999999992997</cx:pt>
          <cx:pt idx="2432">0.014419999999972788</cx:pt>
          <cx:pt idx="2433">0.013560000000040873</cx:pt>
          <cx:pt idx="2434">0.013299999999958345</cx:pt>
          <cx:pt idx="2435">0.013350000000002638</cx:pt>
          <cx:pt idx="2436">0.014150000000029195</cx:pt>
          <cx:pt idx="2437">0.016629999999963729</cx:pt>
          <cx:pt idx="2438">0.013530000000002929</cx:pt>
          <cx:pt idx="2439">0.016250000000013642</cx:pt>
          <cx:pt idx="2440">0.014330000000029486</cx:pt>
          <cx:pt idx="2441">0.014369999999985339</cx:pt>
          <cx:pt idx="2442">0.013049999999964257</cx:pt>
          <cx:pt idx="2443">0.017250000000046839</cx:pt>
          <cx:pt idx="2444">0.0097199999999588726</cx:pt>
          <cx:pt idx="2445">0.018509999999992033</cx:pt>
          <cx:pt idx="2446">0.013890000000003511</cx:pt>
          <cx:pt idx="2447">0.014990000000011605</cx:pt>
          <cx:pt idx="2448">0.012330000000019936</cx:pt>
          <cx:pt idx="2449">0.012339999999994689</cx:pt>
          <cx:pt idx="2450">0.013680000000022119</cx:pt>
          <cx:pt idx="2451">0.014839999999992415</cx:pt>
          <cx:pt idx="2452">0.012129999999956453</cx:pt>
          <cx:pt idx="2453">0.013890000000003511</cx:pt>
          <cx:pt idx="2454">0.0130500000000211</cx:pt>
          <cx:pt idx="2455">0.012310000000013588</cx:pt>
          <cx:pt idx="2456">0.015409999999974389</cx:pt>
          <cx:pt idx="2457">0.015350000000012187</cx:pt>
          <cx:pt idx="2458">0.015820000000019263</cx:pt>
          <cx:pt idx="2459">0.012309999999956744</cx:pt>
          <cx:pt idx="2460">0.016630000000020573</cx:pt>
          <cx:pt idx="2461">0.013199999999983447</cx:pt>
          <cx:pt idx="2462">0.016160000000013497</cx:pt>
          <cx:pt idx="2463">0.0087300000000141154</cx:pt>
          <cx:pt idx="2464">0.01731000000000904</cx:pt>
          <cx:pt idx="2465">0.012639999999976226</cx:pt>
          <cx:pt idx="2466">0.01827000000002954</cx:pt>
          <cx:pt idx="2467">0.0090299999999956526</cx:pt>
          <cx:pt idx="2468">0.0161200000000008</cx:pt>
          <cx:pt idx="2469">0.012699999999995271</cx:pt>
          <cx:pt idx="2470">0.01477999999997337</cx:pt>
          <cx:pt idx="2471">0.014780000000030213</cx:pt>
          <cx:pt idx="2472">0.014689999999973224</cx:pt>
          <cx:pt idx="2473">0.014880000000005111</cx:pt>
          <cx:pt idx="2474">0.015309999999999491</cx:pt>
          <cx:pt idx="2475">0.015019999999992706</cx:pt>
          <cx:pt idx="2476">0.012879999999995562</cx:pt>
          <cx:pt idx="2477">0.016000000000019554</cx:pt>
          <cx:pt idx="2478">0.011419999999986885</cx:pt>
          <cx:pt idx="2479">0.014600000000029922</cx:pt>
          <cx:pt idx="2480">0.011300000000005639</cx:pt>
          <cx:pt idx="2481">0.012569999999982429</cx:pt>
          <cx:pt idx="2482">0.01067000000000462</cx:pt>
          <cx:pt idx="2483">0.015620000000012624</cx:pt>
          <cx:pt idx="2484">0.0075999999999680767</cx:pt>
          <cx:pt idx="2485">0.017460000000028231</cx:pt>
          <cx:pt idx="2486">0.011299999999948795</cx:pt>
          <cx:pt idx="2487">0.01946000000003778</cx:pt>
          <cx:pt idx="2488">0.015670000000000073</cx:pt>
          <cx:pt idx="2489">0.015199999999992997</cx:pt>
          <cx:pt idx="2490">0.016270000000019991</cx:pt>
          <cx:pt idx="2491">0.018359999999972842</cx:pt>
          <cx:pt idx="2492">0.014780000000030213</cx:pt>
          <cx:pt idx="2493">0.016719999999963875</cx:pt>
          <cx:pt idx="2494">0.012100000000032196</cx:pt>
          <cx:pt idx="2495">0.015439999999955489</cx:pt>
          <cx:pt idx="2496">0.019850000000019463</cx:pt>
          <cx:pt idx="2497">0.038799999999980628</cx:pt>
          <cx:pt idx="2498">0.13456000000002177</cx:pt>
          <cx:pt idx="2499">0.084369999999978518</cx:pt>
          <cx:pt idx="2500">0.020890000000008513</cx:pt>
          <cx:pt idx="2501">0.01895999999999276</cx:pt>
          <cx:pt idx="2502">0.022649999999998727</cx:pt>
          <cx:pt idx="2503">0.020050000000026102</cx:pt>
          <cx:pt idx="2504">0.022649999999998727</cx:pt>
          <cx:pt idx="2505">0.016360000000020136</cx:pt>
          <cx:pt idx="2506">0.021309999999971296</cx:pt>
          <cx:pt idx="2507">0.013829999999984466</cx:pt>
          <cx:pt idx="2508">0.017670000000009622</cx:pt>
          <cx:pt idx="2509">0.015199999999992997</cx:pt>
          <cx:pt idx="2510">0.01251999999999498</cx:pt>
          <cx:pt idx="2511">0.013140000000021246</cx:pt>
          <cx:pt idx="2512">0.016180000000019845</cx:pt>
          <cx:pt idx="2513">0.012639999999976226</cx:pt>
          <cx:pt idx="2514">0.012159999999994398</cx:pt>
          <cx:pt idx="2515">0.015530000000012478</cx:pt>
          <cx:pt idx="2516">0.014329999999972642</cx:pt>
          <cx:pt idx="2517">0.016900000000021009</cx:pt>
          <cx:pt idx="2518">0.010040000000003602</cx:pt>
          <cx:pt idx="2519">0.015769999999974971</cx:pt>
          <cx:pt idx="2520">0.012370000000032633</cx:pt>
          <cx:pt idx="2521">0.013440000000002783</cx:pt>
          <cx:pt idx="2522">0.012069999999994252</cx:pt>
          <cx:pt idx="2523">0.015820000000019263</cx:pt>
          <cx:pt idx="2524">0.011599999999987176</cx:pt>
          <cx:pt idx="2525">0.017099999999970805</cx:pt>
          <cx:pt idx="2526">0.012040000000013151</cx:pt>
          <cx:pt idx="2527">0.015199999999992997</cx:pt>
          <cx:pt idx="2528">0.013440000000002783</cx:pt>
          <cx:pt idx="2529">0.014099999999984902</cx:pt>
          <cx:pt idx="2530">0.015940000000000509</cx:pt>
          <cx:pt idx="2531">0.012940000000014606</cx:pt>
          <cx:pt idx="2532">0.013680000000022119</cx:pt>
          <cx:pt idx="2533">0.01274999999998272</cx:pt>
          <cx:pt idx="2534">0.01064000000002352</cx:pt>
          <cx:pt idx="2535">0.0092099999999959437</cx:pt>
          <cx:pt idx="2536">0.014129999999966003</cx:pt>
          <cx:pt idx="2537">0.012159999999994398</cx:pt>
          <cx:pt idx="2538">0.013110000000040145</cx:pt>
          <cx:pt idx="2539">0.010459999999966385</cx:pt>
          <cx:pt idx="2540">0.011410000000012133</cx:pt>
          <cx:pt idx="2541">0.012730000000033215</cx:pt>
          <cx:pt idx="2542">0.014389999999991687</cx:pt>
          <cx:pt idx="2543">0.0099599999999782085</cx:pt>
          <cx:pt idx="2544">0.013770000000022264</cx:pt>
          <cx:pt idx="2545">0.01290000000000191</cx:pt>
          <cx:pt idx="2546">0.015859999999975116</cx:pt>
          <cx:pt idx="2547">0.011889999999993961</cx:pt>
          <cx:pt idx="2548">0.016150000000038744</cx:pt>
          <cx:pt idx="2549">0.0089399999999955071</cx:pt>
          <cx:pt idx="2550">0.01254999999997608</cx:pt>
          <cx:pt idx="2551">0.01274999999998272</cx:pt>
          <cx:pt idx="2552">0.01467000000002372</cx:pt>
          <cx:pt idx="2553">0.011739999999974771</cx:pt>
          <cx:pt idx="2554">0.012490000000013879</cx:pt>
          <cx:pt idx="2555">0.012010000000032051</cx:pt>
          <cx:pt idx="2556">0.012990000000002055</cx:pt>
          <cx:pt idx="2557">0.016899999999964166</cx:pt>
          <cx:pt idx="2558">0.0099200000000223554</cx:pt>
          <cx:pt idx="2559">0.013469999999983884</cx:pt>
          <cx:pt idx="2560">0.012850000000014461</cx:pt>
          <cx:pt idx="2561">0.012329999999963093</cx:pt>
          <cx:pt idx="2562">0.01163000000002512</cx:pt>
          <cx:pt idx="2563">0.016540000000020427</cx:pt>
          <cx:pt idx="2564">0.010819999999966967</cx:pt>
          <cx:pt idx="2565">0.012040000000013151</cx:pt>
          <cx:pt idx="2566">0.011019999999973606</cx:pt>
          <cx:pt idx="2567">0.013000000000033651</cx:pt>
          <cx:pt idx="2568">0.012099999999975353</cx:pt>
          <cx:pt idx="2569">0.012159999999994398</cx:pt>
          <cx:pt idx="2570">0.011500000000012278</cx:pt>
          <cx:pt idx="2571">0.0096300000000155705</cx:pt>
          <cx:pt idx="2572">0.010310000000004038</cx:pt>
          <cx:pt idx="2573">0.013080000000002201</cx:pt>
          <cx:pt idx="2574">0.011210000000005493</cx:pt>
          <cx:pt idx="2575">0.010989999999992506</cx:pt>
          <cx:pt idx="2576">0.013379999999983738</cx:pt>
          <cx:pt idx="2577">0.011419999999986885</cx:pt>
          <cx:pt idx="2578">0.013980000000003656</cx:pt>
          <cx:pt idx="2579">0.0098000000000411092</cx:pt>
          <cx:pt idx="2580">0.012039999999956308</cx:pt>
          <cx:pt idx="2581">0.011210000000005493</cx:pt>
          <cx:pt idx="2582">0.012810000000001764</cx:pt>
          <cx:pt idx="2583">0.010080000000016298</cx:pt>
          <cx:pt idx="2584">0.012810000000001764</cx:pt>
          <cx:pt idx="2585">0.011799999999993815</cx:pt>
          <cx:pt idx="2586">0.01589000000001306</cx:pt>
          <cx:pt idx="2587">0.0098299999999653664</cx:pt>
          <cx:pt idx="2588">0.013620000000003074</cx:pt>
          <cx:pt idx="2589">0.010460000000023228</cx:pt>
          <cx:pt idx="2590">0.010789999999985866</cx:pt>
          <cx:pt idx="2591">0.010400000000004184</cx:pt>
          <cx:pt idx="2592">0.011950000000013006</cx:pt>
          <cx:pt idx="2593">0.0088799999999764623</cx:pt>
          <cx:pt idx="2594">0.0084699999999884312</cx:pt>
          <cx:pt idx="2595">0.013650000000041018</cx:pt>
          <cx:pt idx="2596">0.009919999999965512</cx:pt>
          <cx:pt idx="2597">0.012040000000013151</cx:pt>
          <cx:pt idx="2598">0.0096599999999966712</cx:pt>
          <cx:pt idx="2599">0.011619999999993524</cx:pt>
          <cx:pt idx="2600">0.0094200000000341788</cx:pt>
          <cx:pt idx="2601">0.011829999999974916</cx:pt>
          <cx:pt idx="2602">0.012929999999983011</cx:pt>
          <cx:pt idx="2603">0.010970000000043001</cx:pt>
          <cx:pt idx="2604">0.0094499999999584361</cx:pt>
          <cx:pt idx="2605">0.014330000000029486</cx:pt>
          <cx:pt idx="2606">0.010909999999967113</cx:pt>
          <cx:pt idx="2607">0.014190000000041891</cx:pt>
          <cx:pt idx="2608">0.010220000000003893</cx:pt>
          <cx:pt idx="2609">0.01277999999996382</cx:pt>
          <cx:pt idx="2610">0.011060000000043146</cx:pt>
          <cx:pt idx="2611">0.010069999999984702</cx:pt>
          <cx:pt idx="2612">0.013919999999984611</cx:pt>
          <cx:pt idx="2613">0.0099799999999845568</cx:pt>
          <cx:pt idx="2614">0.0089200000000460022</cx:pt>
          <cx:pt idx="2615">0.0099499999999466127</cx:pt>
          <cx:pt idx="2616">0.015230000000030941</cx:pt>
          <cx:pt idx="2617">0.010249999999984993</cx:pt>
          <cx:pt idx="2618">0.013080000000002201</cx:pt>
          <cx:pt idx="2619">0.0096300000000155705</cx:pt>
          <cx:pt idx="2620">0.010909999999967113</cx:pt>
          <cx:pt idx="2621">0.01302000000004</cx:pt>
          <cx:pt idx="2622">0.011059999999986303</cx:pt>
          <cx:pt idx="2623">0.011079999999992651</cx:pt>
          <cx:pt idx="2624">0.013329999999996289</cx:pt>
          <cx:pt idx="2625">0.010400000000004184</cx:pt>
          <cx:pt idx="2626">0.015019999999992706</cx:pt>
          <cx:pt idx="2627">0.0091199999999957981</cx:pt>
          <cx:pt idx="2628">0.012570000000039272</cx:pt>
          <cx:pt idx="2629">0.0099599999999782085</cx:pt>
          <cx:pt idx="2630">0.010850000000004911</cx:pt>
          <cx:pt idx="2631">0.0096199999999839747</cx:pt>
          <cx:pt idx="2632">0.011120000000005348</cx:pt>
          <cx:pt idx="2633">0.011889999999993961</cx:pt>
          <cx:pt idx="2634">0.010429999999985284</cx:pt>
          <cx:pt idx="2635">0.012640000000033069</cx:pt>
          <cx:pt idx="2636">0.011320000000011987</cx:pt>
          <cx:pt idx="2637">0.014369999999985339</cx:pt>
          <cx:pt idx="2638">0.010839999999973315</cx:pt>
          <cx:pt idx="2639">0.012070000000051095</cx:pt>
          <cx:pt idx="2640">0.011389999999948941</cx:pt>
          <cx:pt idx="2641">0.012840000000039709</cx:pt>
          <cx:pt idx="2642">0.01148000000000593</cx:pt>
          <cx:pt idx="2643">0.013879999999971915</cx:pt>
          <cx:pt idx="2644">0.0084699999999884312</cx:pt>
          <cx:pt idx="2645">0.012460000000032778</cx:pt>
          <cx:pt idx="2646">0.0080399999999940519</cx:pt>
          <cx:pt idx="2647">0.010580000000004475</cx:pt>
          <cx:pt idx="2648">0.0098999999999591637</cx:pt>
          <cx:pt idx="2649">0.010430000000042128</cx:pt>
          <cx:pt idx="2650">0.0098600000000033106</cx:pt>
          <cx:pt idx="2651">0.010819999999966967</cx:pt>
          <cx:pt idx="2652">0.010580000000004475</cx:pt>
          <cx:pt idx="2653">0.011740000000031614</cx:pt>
          <cx:pt idx="2654">0.011509999999987031</cx:pt>
          <cx:pt idx="2655">0.0092899999999644933</cx:pt>
          <cx:pt idx="2656">0.014100000000041746</cx:pt>
          <cx:pt idx="2657">0.010609999999985575</cx:pt>
          <cx:pt idx="2658">0.013950000000022555</cx:pt>
          <cx:pt idx="2659">0.0086099999999760257</cx:pt>
          <cx:pt idx="2660">0.011390000000005784</cx:pt>
          <cx:pt idx="2661">0.010249999999984993</cx:pt>
          <cx:pt idx="2662">0.012159999999994398</cx:pt>
          <cx:pt idx="2663">0.010840000000030159</cx:pt>
          <cx:pt idx="2664">0.014520000000004529</cx:pt>
          <cx:pt idx="2665">0.010400000000004184</cx:pt>
          <cx:pt idx="2666">0.013919999999984611</cx:pt>
          <cx:pt idx="2667">0.0079499999999939064</cx:pt>
          <cx:pt idx="2668">0.014369999999985339</cx:pt>
          <cx:pt idx="2669">0.012130000000013297</cx:pt>
          <cx:pt idx="2670">0.010069999999984702</cx:pt>
          <cx:pt idx="2671">0.012370000000032633</cx:pt>
          <cx:pt idx="2672">0.012369999999975789</cx:pt>
          <cx:pt idx="2673">0.01051999999998543</cx:pt>
          <cx:pt idx="2674">0.011110000000030595</cx:pt>
          <cx:pt idx="2675">0.011269999999967695</cx:pt>
          <cx:pt idx="2676">0.0099200000000223554</cx:pt>
          <cx:pt idx="2677">0.013179999999977099</cx:pt>
          <cx:pt idx="2678">0.011410000000012133</cx:pt>
          <cx:pt idx="2679">0.011979999999994106</cx:pt>
          <cx:pt idx="2680">0.010490000000004329</cx:pt>
          <cx:pt idx="2681">0.011560000000031323</cx:pt>
          <cx:pt idx="2682">0.0095099999999774809</cx:pt>
          <cx:pt idx="2683">0.014459999999985484</cx:pt>
          <cx:pt idx="2684">0.0098600000000033106</cx:pt>
          <cx:pt idx="2685">0.014450000000010732</cx:pt>
          <cx:pt idx="2686">0.011239999999986594</cx:pt>
          <cx:pt idx="2687">0.012760000000014315</cx:pt>
          <cx:pt idx="2688">0.010690000000010969</cx:pt>
          <cx:pt idx="2689">0.011570000000006075</cx:pt>
          <cx:pt idx="2690">0.0084600000000136788</cx:pt>
          <cx:pt idx="2691">0.0096899999999777719</cx:pt>
          <cx:pt idx="2692">0.0066400000000044201</cx:pt>
          <cx:pt idx="2693">0.01132999999998674</cx:pt>
          <cx:pt idx="2694">0.010130000000003747</cx:pt>
          <cx:pt idx="2695">0.0097499999999968168</cx:pt>
          <cx:pt idx="2696">0.011230000000011842</cx:pt>
          <cx:pt idx="2697">0.0092099999999959437</cx:pt>
          <cx:pt idx="2698">0.012189999999975498</cx:pt>
          <cx:pt idx="2699">0.0077200000000061664</cx:pt>
          <cx:pt idx="2700">0.0072400000000243381</cx:pt>
          <cx:pt idx="2701">0.0094799999999963802</cx:pt>
          <cx:pt idx="2702">0.008399999999994634</cx:pt>
          <cx:pt idx="2703">0.008170000000006894</cx:pt>
          <cx:pt idx="2704">0.012429999999994834</cx:pt>
          <cx:pt idx="2705">0.0088499999999953616</cx:pt>
          <cx:pt idx="2706">0.0097099999999841202</cx:pt>
          <cx:pt idx="2707">0.0070400000000176988</cx:pt>
          <cx:pt idx="2708">0.011349999999993088</cx:pt>
          <cx:pt idx="2709">0.0098600000000033106</cx:pt>
          <cx:pt idx="2710">0.01064000000002352</cx:pt>
          <cx:pt idx="2711">0.0074500000000057298</cx:pt>
          <cx:pt idx="2712">0.010789999999985866</cx:pt>
          <cx:pt idx="2713">0.01028999999999769</cx:pt>
          <cx:pt idx="2714">0.010569999999972879</cx:pt>
          <cx:pt idx="2715">0.0082300000000259388</cx:pt>
          <cx:pt idx="2716">0.01170999999999367</cx:pt>
          <cx:pt idx="2717">0.012159999999994398</cx:pt>
          <cx:pt idx="2718">0.010460000000023228</cx:pt>
          <cx:pt idx="2719">0.0098099999999590182</cx:pt>
          <cx:pt idx="2720">0.009770000000003165</cx:pt>
          <cx:pt idx="2721">0.01067000000000462</cx:pt>
          <cx:pt idx="2722">0.0076300000000060209</cx:pt>
          <cx:pt idx="2723">0.011270000000024538</cx:pt>
          <cx:pt idx="2724">0.0070599999999672036</cx:pt>
          <cx:pt idx="2725">0.011740000000031614</cx:pt>
          <cx:pt idx="2726">0.0099299999999971078</cx:pt>
          <cx:pt idx="2727">0.011169999999992797</cx:pt>
          <cx:pt idx="2728">0.0087899999999763168</cx:pt>
          <cx:pt idx="2729">0.01079000000004271</cx:pt>
          <cx:pt idx="2730">0.0098999999999591637</cx:pt>
          <cx:pt idx="2731">0.0081900000000132422</cx:pt>
          <cx:pt idx="2732">0.010940000000005057</cx:pt>
          <cx:pt idx="2733">0.011979999999994106</cx:pt>
          <cx:pt idx="2734">0.011239999999986594</cx:pt>
          <cx:pt idx="2735">0.0092000000000211912</cx:pt>
          <cx:pt idx="2736">0.011030000000005202</cx:pt>
          <cx:pt idx="2737">0.008350000000007185</cx:pt>
          <cx:pt idx="2738">0.012129999999956453</cx:pt>
          <cx:pt idx="2739">0.0096800000000030195</cx:pt>
          <cx:pt idx="2740">0.0080200000000445471</cx:pt>
          <cx:pt idx="2741">0.01051999999998543</cx:pt>
          <cx:pt idx="2742">0.0092399999999770444</cx:pt>
          <cx:pt idx="2743">0.011799999999993815</cx:pt>
          <cx:pt idx="2744">0.011770000000012715</cx:pt>
          <cx:pt idx="2745">0.0072700000000054388</cx:pt>
          <cx:pt idx="2746">0.012730000000033215</cx:pt>
          <cx:pt idx="2747">0.011379999999974189</cx:pt>
          <cx:pt idx="2748">0.011360000000024684</cx:pt>
          <cx:pt idx="2749">0.0091199999999957981</cx:pt>
          <cx:pt idx="2750">0.013530000000002929</cx:pt>
          <cx:pt idx="2751">0.0098599999999464671</cx:pt>
          <cx:pt idx="2752">0.0098700000000349064</cx:pt>
          <cx:pt idx="2753">0.0092599999999833926</cx:pt>
          <cx:pt idx="2754">0.0074299999999993815</cx:pt>
          <cx:pt idx="2755">0.010400000000004184</cx:pt>
          <cx:pt idx="2756">0.0083700000000135333</cx:pt>
          <cx:pt idx="2757">0.011059999999986303</cx:pt>
          <cx:pt idx="2758">0.0090900000000146974</cx:pt>
          <cx:pt idx="2759">0.012279999999975644</cx:pt>
          <cx:pt idx="2760">0.0070000000000050022</cx:pt>
          <cx:pt idx="2761">0.0099799999999845568</cx:pt>
          <cx:pt idx="2762">0.0084100000000262298</cx:pt>
          <cx:pt idx="2763">0.011770000000012715</cx:pt>
          <cx:pt idx="2764">0.0079599999999686588</cx:pt>
          <cx:pt idx="2765">0.015260000000012042</cx:pt>
          <cx:pt idx="2766">0.0062500000000227374</cx:pt>
          <cx:pt idx="2767">0.015949999999975262</cx:pt>
          <cx:pt idx="2768">0.0079000000000064574</cx:pt>
          <cx:pt idx="2769">0.012450000000001182</cx:pt>
          <cx:pt idx="2770">0.0090299999999956526</cx:pt>
          <cx:pt idx="2771">0.011720000000025266</cx:pt>
          <cx:pt idx="2772">0.010310000000004038</cx:pt>
          <cx:pt idx="2773">0.012009999999975207</cx:pt>
          <cx:pt idx="2774">0.010339999999985139</cx:pt>
          <cx:pt idx="2775">0.010340000000041982</cx:pt>
          <cx:pt idx="2776">0.0099499999999466127</cx:pt>
          <cx:pt idx="2777">0.0096600000000535147</cx:pt>
          <cx:pt idx="2778">0.011149999999986449</cx:pt>
          <cx:pt idx="2779">0.010069999999984702</cx:pt>
          <cx:pt idx="2780">0.013469999999983884</cx:pt>
          <cx:pt idx="2781">0.0073900000000435284</cx:pt>
          <cx:pt idx="2782">0.011389999999948941</cx:pt>
          <cx:pt idx="2783">0.0095600000000217733</cx:pt>
          <cx:pt idx="2784">0.01148000000000593</cx:pt>
          <cx:pt idx="2785">0.0070000000000050022</cx:pt>
          <cx:pt idx="2786">0.010459999999966385</cx:pt>
          <cx:pt idx="2787">0.0084900000000516229</cx:pt>
          <cx:pt idx="2788">0.013299999999958345</cx:pt>
          <cx:pt idx="2789">0.0095600000000217733</cx:pt>
          <cx:pt idx="2790">0.011120000000005348</cx:pt>
          <cx:pt idx="2791">0.0097399999999652209</cx:pt>
          <cx:pt idx="2792">0.0097800000000347609</cx:pt>
          <cx:pt idx="2793">0.010699999999985721</cx:pt>
          <cx:pt idx="2794">0.0079600000000255022</cx:pt>
          <cx:pt idx="2795">0.010659999999973024</cx:pt>
          <cx:pt idx="2796">0.011360000000024684</cx:pt>
          <cx:pt idx="2797">0.0098600000000033106</cx:pt>
          <cx:pt idx="2798">0.0091499999999768988</cx:pt>
          <cx:pt idx="2799">0.01186000000001286</cx:pt>
          <cx:pt idx="2800">0.010049999999978354</cx:pt>
          <cx:pt idx="2801">0.011200000000030741</cx:pt>
          <cx:pt idx="2802">0.0085899999999696774</cx:pt>
          <cx:pt idx="2803">0.010699999999985721</cx:pt>
          <cx:pt idx="2804">0.0098600000000033106</cx:pt>
          <cx:pt idx="2805">0.011300000000005639</cx:pt>
          <cx:pt idx="2806">0.010490000000004329</cx:pt>
          <cx:pt idx="2807">0.012389999999982138</cx:pt>
          <cx:pt idx="2808">0.007840000000044256</cx:pt>
          <cx:pt idx="2809">0.01371000000000322</cx:pt>
          <cx:pt idx="2810">0.0080800000000067485</cx:pt>
          <cx:pt idx="2811">0.011529999999993379</cx:pt>
          <cx:pt idx="2812">0.0096899999999777719</cx:pt>
          <cx:pt idx="2813">0.010840000000030159</cx:pt>
          <cx:pt idx="2814">0.011149999999986449</cx:pt>
          <cx:pt idx="2815">0.0082299999999690954</cx:pt>
          <cx:pt idx="2816">0.0084899999999947795</cx:pt>
          <cx:pt idx="2817">0.010850000000004911</cx:pt>
          <cx:pt idx="2818">0.010250000000041837</cx:pt>
          <cx:pt idx="2819">0.0081699999999500506</cx:pt>
          <cx:pt idx="2820">0.011350000000049931</cx:pt>
          <cx:pt idx="2821">0.01051999999998543</cx:pt>
          <cx:pt idx="2822">0.011439999999993233</cx:pt>
          <cx:pt idx="2823">0.0079000000000064574</cx:pt>
          <cx:pt idx="2824">0.0093899999999962347</cx:pt>
          <cx:pt idx="2825">0.0088499999999953616</cx:pt>
          <cx:pt idx="2826">0.011469999999974334</cx:pt>
          <cx:pt idx="2827">0.007840000000044256</cx:pt>
          <cx:pt idx="2828">0.01036999999996624</cx:pt>
          <cx:pt idx="2829">0.0080500000000256478</cx:pt>
          <cx:pt idx="2830">0.01132999999998674</cx:pt>
          <cx:pt idx="2831">0.0064300000000230284</cx:pt>
          <cx:pt idx="2832">0.01067000000000462</cx:pt>
          <cx:pt idx="2833">0.0080199999999877036</cx:pt>
          <cx:pt idx="2834">0.0083399999999755892</cx:pt>
          <cx:pt idx="2835">0.010820000000023811</cx:pt>
          <cx:pt idx="2836">0.0078399999999874126</cx:pt>
          <cx:pt idx="2837">0.0070900000000051477</cx:pt>
          <cx:pt idx="2838">0.010310000000004038</cx:pt>
          <cx:pt idx="2839">0.0084699999999884312</cx:pt>
          <cx:pt idx="2840">0.0054799999999772808</cx:pt>
          <cx:pt idx="2841">0.010100000000022646</cx:pt>
          <cx:pt idx="2842">0.0071899999999800457</cx:pt>
          <cx:pt idx="2843">0.01170999999999367</cx:pt>
          <cx:pt idx="2844">0.0072100000000432374</cx:pt>
          <cx:pt idx="2845">0.0086999999999761712</cx:pt>
          <cx:pt idx="2846">0.0058799999999905594</cx:pt>
          <cx:pt idx="2847">0.0057800000000156615</cx:pt>
          <cx:pt idx="2848">0.0076900000000250657</cx:pt>
          <cx:pt idx="2849">0.010549999999966531</cx:pt>
          <cx:pt idx="2850">0.0061900000000036925</cx:pt>
          <cx:pt idx="2851">0.011419999999986885</cx:pt>
          <cx:pt idx="2852">0.0073900000000435284</cx:pt>
          <cx:pt idx="2853">0.007719999999949323</cx:pt>
          <cx:pt idx="2854">0.009030000000052496</cx:pt>
          <cx:pt idx="2855">0.0084899999999947795</cx:pt>
          <cx:pt idx="2856">0.010940000000005057</cx:pt>
          <cx:pt idx="2857">0.006379999999978736</cx:pt>
          <cx:pt idx="2858">0.0043200000000069849</cx:pt>
          <cx:pt idx="2859">0.0094500000000152795</cx:pt>
          <cx:pt idx="2860">0.014509999999972933</cx:pt>
          <cx:pt idx="2861">0.0057499999999777174</cx:pt>
          <cx:pt idx="2862">0.0094500000000152795</cx:pt>
          <cx:pt idx="2863">0.008170000000006894</cx:pt>
          <cx:pt idx="2864">0.0057800000000156615</cx:pt>
          <cx:pt idx="2865">0.0081299999999941974</cx:pt>
          <cx:pt idx="2866">0.0086200000000076216</cx:pt>
          <cx:pt idx="2867">0.0056599999999775719</cx:pt>
          <cx:pt idx="2868">0.010969999999986157</cx:pt>
          <cx:pt idx="2869">0.004350000000044929</cx:pt>
          <cx:pt idx="2870">0.011859999999956017</cx:pt>
          <cx:pt idx="2871">0.0084300000000325781</cx:pt>
          <cx:pt idx="2872">0.008170000000006894</cx:pt>
          <cx:pt idx="2873">0.0058699999999589636</cx:pt>
          <cx:pt idx="2874">0.0092700000000149885</cx:pt>
          <cx:pt idx="2875">0.0087599999999952161</cx:pt>
          <cx:pt idx="2876">0.0091500000000337423</cx:pt>
          <cx:pt idx="2877">0.0086699999999950705</cx:pt>
          <cx:pt idx="2878">0.006379999999978736</cx:pt>
          <cx:pt idx="2879">0.010159999999984848</cx:pt>
          <cx:pt idx="2880">0.0055700000000342698</cx:pt>
          <cx:pt idx="2881">0.0089399999999955071</cx:pt>
          <cx:pt idx="2882">0.0077499999999872671</cx:pt>
          <cx:pt idx="2883">0.0058999999999969077</cx:pt>
          <cx:pt idx="2884">0.0083200000000260843</cx:pt>
          <cx:pt idx="2885">0.0093899999999962347</cx:pt>
          <cx:pt idx="2886">0.0057499999999777174</cx:pt>
          <cx:pt idx="2887">0.010850000000004911</cx:pt>
          <cx:pt idx="2888">0.0059899999999970532</cx:pt>
          <cx:pt idx="2889">0.0081900000000132422</cx:pt>
          <cx:pt idx="2890">0.007159999999998945</cx:pt>
          <cx:pt idx="2891">0.010780000000011114</cx:pt>
          <cx:pt idx="2892">0.0074199999999677857</cx:pt>
          <cx:pt idx="2893">0.0070400000000176988</cx:pt>
          <cx:pt idx="2894">0.0062300000000163891</cx:pt>
          <cx:pt idx="2895">0.0088799999999764623</cx:pt>
          <cx:pt idx="2896">0.005870000000015807</cx:pt>
          <cx:pt idx="2897">0.0076899999999682223</cx:pt>
          <cx:pt idx="2898">0.0089700000000334512</cx:pt>
          <cx:pt idx="2899">0.0070299999999861029</cx:pt>
          <cx:pt idx="2900">0.010760000000004766</cx:pt>
          <cx:pt idx="2901">0.0058399999999778629</cx:pt>
          <cx:pt idx="2902">0.0091199999999957981</cx:pt>
          <cx:pt idx="2903">0.0063200000000165346</cx:pt>
          <cx:pt idx="2904">0.0095699999999965257</cx:pt>
          <cx:pt idx="2905">0.0064899999999852298</cx:pt>
          <cx:pt idx="2906">0.0094500000000152795</cx:pt>
          <cx:pt idx="2907">0.0058399999999778629</cx:pt>
          <cx:pt idx="2908">0.011000000000024102</cx:pt>
          <cx:pt idx="2909">0.006199999999978445</cx:pt>
          <cx:pt idx="2910">0.0093000000000529326</cx:pt>
          <cx:pt idx="2911">0.0060999999999467036</cx:pt>
          <cx:pt idx="2912">0.0089500000000271029</cx:pt>
          <cx:pt idx="2913">0.0071199999999862484</cx:pt>
          <cx:pt idx="2914">0.007569999999986976</cx:pt>
          <cx:pt idx="2915">0.0063800000000355794</cx:pt>
          <cx:pt idx="2916">0.0090599999999767533</cx:pt>
          <cx:pt idx="2917">0.0071199999999862484</cx:pt>
          <cx:pt idx="2918">0.006700000000023465</cx:pt>
          <cx:pt idx="2919">0.0096300000000155705</cx:pt>
          <cx:pt idx="2920">0.0047700000000077125</cx:pt>
          <cx:pt idx="2921">0.0086699999999950705</cx:pt>
          <cx:pt idx="2922">0.005419999999958236</cx:pt>
          <cx:pt idx="2923">0.0069200000000364525</cx:pt>
          <cx:pt idx="2924">0.0078699999999685133</cx:pt>
          <cx:pt idx="2925">0.0064300000000230284</cx:pt>
          <cx:pt idx="2926">0.0052799999999706415</cx:pt>
          <cx:pt idx="2927">0.0084900000000516229</cx:pt>
          <cx:pt idx="2928">0.0041499999999814463</cx:pt>
          <cx:pt idx="2929">0.010989999999992506</cx:pt>
          <cx:pt idx="2930">0.0044100000000071304</cx:pt>
          <cx:pt idx="2931">0.0089100000000144064</cx:pt>
          <cx:pt idx="2932">0.0088900000000080581</cx:pt>
          <cx:pt idx="2933">0.005599999999958527</cx:pt>
          <cx:pt idx="2934">0.0080399999999940519</cx:pt>
          <cx:pt idx="2935">0.0060200000000349974</cx:pt>
          <cx:pt idx="2936">0.0068299999999794636</cx:pt>
          <cx:pt idx="2937">0.0089399999999955071</cx:pt>
          <cx:pt idx="2938">0.0070000000000050022</cx:pt>
          <cx:pt idx="2939">0.0069199999999796091</cx:pt>
          <cx:pt idx="2940">0.0075700000000438195</cx:pt>
          <cx:pt idx="2941">0.0058099999999967622</cx:pt>
          <cx:pt idx="2942">0.0093299999999771899</cx:pt>
          <cx:pt idx="2943">0.0027699999999981628</cx:pt>
          <cx:pt idx="2944">0.0084899999999947795</cx:pt>
          <cx:pt idx="2945">0.005460000000027776</cx:pt>
          <cx:pt idx="2946">0.0078599999999937609</cx:pt>
          <cx:pt idx="2947">0.006379999999978736</cx:pt>
          <cx:pt idx="2948">0.0089100000000144064</cx:pt>
          <cx:pt idx="2949">0.003669999999999618</cx:pt>
          <cx:pt idx="2950">0.009360000000015134</cx:pt>
          <cx:pt idx="2951">0.0063700000000039836</cx:pt>
          <cx:pt idx="2952">0.0059299999999780084</cx:pt>
          <cx:pt idx="2953">0.0080800000000067485</cx:pt>
          <cx:pt idx="2954">0.0058099999999967622</cx:pt>
          <cx:pt idx="2955">0.0090599999999767533</cx:pt>
          <cx:pt idx="2956">0.0057500000000345608</cx:pt>
          <cx:pt idx="2957">0.0046499999999696229</cx:pt>
          <cx:pt idx="2958">0.0077200000000061664</cx:pt>
          <cx:pt idx="2959">0.0039100000000189539</cx:pt>
          <cx:pt idx="2960">0.0073299999999676402</cx:pt>
          <cx:pt idx="2961">0.0086100000000328691</cx:pt>
          <cx:pt idx="2962">0.0052499999999895408</cx:pt>
          <cx:pt idx="2963">0.0088799999999764623</cx:pt>
          <cx:pt idx="2964">0.0062300000000163891</cx:pt>
          <cx:pt idx="2965">0.0069700000000239015</cx:pt>
          <cx:pt idx="2966">0.0066999999999666215</cx:pt>
          <cx:pt idx="2967">0.0059100000000285036</cx:pt>
          <cx:pt idx="2968">0.0057199999999966167</cx:pt>
          <cx:pt idx="2969">0.0098300000000222099</cx:pt>
          <cx:pt idx="2970">0.0049499999999511601</cx:pt>
          <cx:pt idx="2971">0.0096000000000344698</cx:pt>
          <cx:pt idx="2972">0.0047599999999761167</cx:pt>
          <cx:pt idx="2973">0.0052200000000084401</cx:pt>
          <cx:pt idx="2974">0.0082600000000070395</cx:pt>
          <cx:pt idx="2975">0.0047599999999761167</cx:pt>
          <cx:pt idx="2976">0.0077500000000441105</cx:pt>
          <cx:pt idx="2977">0.0036399999999616739</cx:pt>
          <cx:pt idx="2978">0.0050600000000144973</cx:pt>
          <cx:pt idx="2979">0.0072499999999990905</cx:pt>
          <cx:pt idx="2980">0.005089999999995598</cx:pt>
          <cx:pt idx="2981">0.0056700000000091677</cx:pt>
          <cx:pt idx="2982">0.0091699999999832471</cx:pt>
          <cx:pt idx="2983">0.005640000000028067</cx:pt>
          <cx:pt idx="2984">0.0089399999999955071</cx:pt>
          <cx:pt idx="2985">0.005089999999995598</cx:pt>
          <cx:pt idx="2986">0.0059899999999970532</cx:pt>
          <cx:pt idx="2987">0.0078399999999874126</cx:pt>
          <cx:pt idx="2988">0.0051900000000273394</cx:pt>
          <cx:pt idx="2989">0.0058699999999589636</cx:pt>
          <cx:pt idx="2990">0.0058999999999969077</cx:pt>
          <cx:pt idx="2991">0.0032500000000368345</cx:pt>
          <cx:pt idx="2992">0.011079999999992651</cx:pt>
          <cx:pt idx="2993">0.0045299999999883767</cx:pt>
          <cx:pt idx="2994">0.0061100000000351429</cx:pt>
          <cx:pt idx="2995">0.007339999999999236</cx:pt>
          <cx:pt idx="2996">0.0061299999999846477</cx:pt>
          <cx:pt idx="2997">0.0059899999999970532</cx:pt>
          <cx:pt idx="2998">0.0066199999999980719</cx:pt>
          <cx:pt idx="2999">0.0056599999999775719</cx:pt>
          <cx:pt idx="3000">0.008530000000007476</cx:pt>
          <cx:pt idx="3001">0.0043499999999880856</cx:pt>
          <cx:pt idx="3002">0.0055399999999963256</cx:pt>
          <cx:pt idx="3003">0.0082900000000449836</cx:pt>
          <cx:pt idx="3004">0.0057499999999777174</cx:pt>
          <cx:pt idx="3005">0.0066400000000044201</cx:pt>
          <cx:pt idx="3006">0.0045599999999694774</cx:pt>
          <cx:pt idx="3007">0.0061400000000162436</cx:pt>
          <cx:pt idx="3008">0.0063800000000355794</cx:pt>
          <cx:pt idx="3009">0.0067999999999983629</cx:pt>
          <cx:pt idx="3010">0.0041399999999498505</cx:pt>
          <cx:pt idx="3011">0.0082500000000322871</cx:pt>
          <cx:pt idx="3012">0.0061099999999782995</cx:pt>
          <cx:pt idx="3013">0.0075100000000247746</cx:pt>
          <cx:pt idx="3014">0.004500000000007276</cx:pt>
          <cx:pt idx="3015">0.0072199999999611464</cx:pt>
          <cx:pt idx="3016">0.0078600000000506043</cx:pt>
          <cx:pt idx="3017">0.0040599999999813008</cx:pt>
          <cx:pt idx="3018">0.007209999999986394</cx:pt>
          <cx:pt idx="3019">0.0074200000000246291</cx:pt>
          <cx:pt idx="3020">0.0047700000000077125</cx:pt>
          <cx:pt idx="3021">0.0075399999999490319</cx:pt>
          <cx:pt idx="3022">0.0046200000000453656</cx:pt>
          <cx:pt idx="3023">0.0069399999999859574</cx:pt>
          <cx:pt idx="3024">0.0081999999999879947</cx:pt>
          <cx:pt idx="3025">0.0058399999999778629</cx:pt>
          <cx:pt idx="3026">0.0059300000000348518</cx:pt>
          <cx:pt idx="3027">0.0079299999999875581</cx:pt>
          <cx:pt idx="3028">0.004909999999995307</cx:pt>
          <cx:pt idx="3029">0.0040599999999813008</cx:pt>
          <cx:pt idx="3030">0.0070300000000429463</cx:pt>
          <cx:pt idx="3031">0.004680000000007567</cx:pt>
          <cx:pt idx="3032">0.0084299999999757347</cx:pt>
          <cx:pt idx="3033">0.0053700000000276304</cx:pt>
          <cx:pt idx="3034">0.005089999999995598</cx:pt>
          <cx:pt idx="3035">0.0044699999999693318</cx:pt>
          <cx:pt idx="3036">0.0074500000000057298</cx:pt>
          <cx:pt idx="3037">0.0051599999999893953</cx:pt>
          <cx:pt idx="3038">0.0054800000000341242</cx:pt>
          <cx:pt idx="3039">0.0043000000000006366</cx:pt>
          <cx:pt idx="3040">0.0075099999999679312</cx:pt>
          <cx:pt idx="3041">0.0060200000000349974</cx:pt>
          <cx:pt idx="3042">0.0031799999999861939</cx:pt>
          <cx:pt idx="3043">0.0094500000000152795</cx:pt>
          <cx:pt idx="3044">0.0050399999999513057</cx:pt>
          <cx:pt idx="3045">0.0061100000000351429</cx:pt>
          <cx:pt idx="3046">0.0046199999999885222</cx:pt>
          <cx:pt idx="3047">0.0072700000000054388</cx:pt>
          <cx:pt idx="3048">0.0050999999999703505</cx:pt>
          <cx:pt idx="3049">0.0064300000000230284</cx:pt>
          <cx:pt idx="3050">0.0031599999999798456</cx:pt>
          <cx:pt idx="3051">0.0067400000000361615</cx:pt>
          <cx:pt idx="3052">0.0054499999999961801</cx:pt>
          <cx:pt idx="3053">0.0064699999999788815</cx:pt>
          <cx:pt idx="3054">0.0050300000000333966</cx:pt>
          <cx:pt idx="3055">0.0045899999999505781</cx:pt>
          <cx:pt idx="3056">0.0074500000000057298</cx:pt>
          <cx:pt idx="3057">0.0047100000000455111</cx:pt>
          <cx:pt idx="3058">0.0043499999999880856</cx:pt>
          <cx:pt idx="3059">0.0070999999999799002</cx:pt>
          <cx:pt idx="3060">0.0058099999999967622</cx:pt>
          <cx:pt idx="3061">0.0055399999999963256</cx:pt>
          <cx:pt idx="3062">0.0052800000000274849</cx:pt>
          <cx:pt idx="3063">0.0058699999999589636</cx:pt>
          <cx:pt idx="3064">0.008070000000031996</cx:pt>
          <cx:pt idx="3065">0.0042399999999815918</cx:pt>
          <cx:pt idx="3066">0.0060200000000349974</cx:pt>
          <cx:pt idx="3067">0.0060499999999592546</cx:pt>
          <cx:pt idx="3068">0.0035700000000247201</cx:pt>
          <cx:pt idx="3069">0.0049199999999700594</cx:pt>
          <cx:pt idx="3070">0.0064399999999977808</cx:pt>
          <cx:pt idx="3071">0.0044400000000450746</cx:pt>
          <cx:pt idx="3072">0.0097399999999652209</cx:pt>
          <cx:pt idx="3073">0.0042599999999879401</cx:pt>
          <cx:pt idx="3074">0.0055500000000279215</cx:pt>
          <cx:pt idx="3075">0.0061099999999782995</cx:pt>
          <cx:pt idx="3076">0.0049700000000143518</cx:pt>
          <cx:pt idx="3077">0.0081400000000257933</cx:pt>
          <cx:pt idx="3078">0.0076899999999682223</cx:pt>
          <cx:pt idx="3079">0.0030399999999985994</cx:pt>
          <cx:pt idx="3080">0.0077200000000061664</cx:pt>
          <cx:pt idx="3081">0.0052100000000336877</cx:pt>
          <cx:pt idx="3082">0.0013999999999896318</cx:pt>
          <cx:pt idx="3083">0.0068599999999605643</cx:pt>
          <cx:pt idx="3084">0.0060200000000349974</cx:pt>
          <cx:pt idx="3085">0.0046499999999696229</cx:pt>
          <cx:pt idx="3086">0.0033999999999991815</cx:pt>
          <cx:pt idx="3087">0.0061300000000414911</cx:pt>
          <cx:pt idx="3088">0.0046499999999696229</cx:pt>
          <cx:pt idx="3089">0.0048300000000267573</cx:pt>
          <cx:pt idx="3090">0.0023899999999912325</cx:pt>
          <cx:pt idx="3091">0.0075999999999680767</cx:pt>
          <cx:pt idx="3092">0.0057199999999966167</cx:pt>
          <cx:pt idx="3093">0.0053300000000149339</cx:pt>
          <cx:pt idx="3094">0.0047999999999888132</cx:pt>
          <cx:pt idx="3095">0.0055700000000342698</cx:pt>
          <cx:pt idx="3096">0.0053100000000085856</cx:pt>
          <cx:pt idx="3097">0.0042300000000068394</cx:pt>
          <cx:pt idx="3098">0.0058099999999967622</cx:pt>
          <cx:pt idx="3099">0.0037599999999997635</cx:pt>
          <cx:pt idx="3100">0.0048499999999762622</cx:pt>
          <cx:pt idx="3101">0.0042399999999815918</cx:pt>
          <cx:pt idx="3102">0.0049700000000143518</cx:pt>
          <cx:pt idx="3103">0.0045299999999883767</cx:pt>
          <cx:pt idx="3104">0.0080500000000256478</cx:pt>
          <cx:pt idx="3105">0.002889999999979409</cx:pt>
          <cx:pt idx="3106">0.0043499999999880856</cx:pt>
          <cx:pt idx="3107">0.004860000000007858</cx:pt>
          <cx:pt idx="3108">0.0030399999999985994</cx:pt>
          <cx:pt idx="3109">0.0042600000000447835</cx:pt>
          <cx:pt idx="3110">0.0029199999999605097</cx:pt>
          <cx:pt idx="3111">0.0040900000000192449</cx:pt>
          <cx:pt idx="3112">0.0067300000000045657</cx:pt>
          <cx:pt idx="3113">0.0033399999999801366</cx:pt>
          <cx:pt idx="3114">0.0048300000000267573</cx:pt>
          <cx:pt idx="3115">0.0045900000000074215</cx:pt>
          <cx:pt idx="3116">0.0028299999999603642</cx:pt>
          <cx:pt idx="3117">0.0050600000000144973</cx:pt>
          <cx:pt idx="3118">0.0051300000000082946</cx:pt>
          <cx:pt idx="3119">0.0023199999999974352</cx:pt>
          <cx:pt idx="3120">0.005009999999970205</cx:pt>
          <cx:pt idx="3121">0.0054499999999961801</cx:pt>
          <cx:pt idx="3122">0.0023000000000479304</cx:pt>
          <cx:pt idx="3123">0.0080199999999877036</cx:pt>
          <cx:pt idx="3124">0.0038099999999872125</cx:pt>
          <cx:pt idx="3125">0.0077800000000252112</cx:pt>
          <cx:pt idx="3126">0.0015499999999519787</cx:pt>
          <cx:pt idx="3127">0.0061700000000541877</cx:pt>
          <cx:pt idx="3128">0.0035699999999678766</cx:pt>
          <cx:pt idx="3129">0.0043900000000007822</cx:pt>
          <cx:pt idx="3130">0.0061600000000225918</cx:pt>
          <cx:pt idx="3131">0.0044499999999629836</cx:pt>
          <cx:pt idx="3132">0.0056299999999964712</cx:pt>
          <cx:pt idx="3133">0.0057500000000345608</cx:pt>
          <cx:pt idx="3134">0.005189999999970496</cx:pt>
          <cx:pt idx="3135">0.006700000000023465</cx:pt>
          <cx:pt idx="3136">0.0060199999999781539</cx:pt>
          <cx:pt idx="3137">0.00238000000001648</cx:pt>
          <cx:pt idx="3138">0.0053399999999896863</cx:pt>
          <cx:pt idx="3139">0.0039600000000064028</cx:pt>
          <cx:pt idx="3140">0.0049799999999891043</cx:pt>
          <cx:pt idx="3141">0.0066800000000171167</cx:pt>
          <cx:pt idx="3142">0.002709999999979118</cx:pt>
          <cx:pt idx="3143">0.0048300000000267573</cx:pt>
          <cx:pt idx="3144">0.0095000000000027285</cx:pt>
          <cx:pt idx="3145">0.002709999999979118</cx:pt>
          <cx:pt idx="3146">0.0061400000000162436</cx:pt>
          <cx:pt idx="3147">0.0049500000000080036</cx:pt>
          <cx:pt idx="3148">0.002889999999979409</cx:pt>
          <cx:pt idx="3149">0.0056599999999775719</cx:pt>
          <cx:pt idx="3150">0.0057600000000093132</cx:pt>
          <cx:pt idx="3151">0.0028900000000362525</cx:pt>
          <cx:pt idx="3152">0.0060499999999592546</cx:pt>
          <cx:pt idx="3153">0.0068200000000047112</cx:pt>
          <cx:pt idx="3154">0.0049800000000459477</cx:pt>
          <cx:pt idx="3155">0.0053599999999960346</cx:pt>
          <cx:pt idx="3156">0.0054899999999520332</cx:pt>
          <cx:pt idx="3157">0.0047700000000077125</cx:pt>
          <cx:pt idx="3158">0.0057500000000345608</cx:pt>
          <cx:pt idx="3159">0.0041400000000066939</cx:pt>
          <cx:pt idx="3160">0.005009999999970205</cx:pt>
          <cx:pt idx="3161">0.0033000000000242835</cx:pt>
          <cx:pt idx="3162">0.0043000000000006366</cx:pt>
          <cx:pt idx="3163">0.0060799999999971988</cx:pt>
          <cx:pt idx="3164">0.0054799999999772808</cx:pt>
          <cx:pt idx="3165">0.009540000000015425</cx:pt>
          <cx:pt idx="3166">0</cx:pt>
          <cx:pt idx="3167">0.0055699999999774263</cx:pt>
          <cx:pt idx="3168">0.0053900000000339787</cx:pt>
          <cx:pt idx="3169">0.0051599999999893953</cx:pt>
          <cx:pt idx="3170">0.0039899999999875035</cx:pt>
          <cx:pt idx="3171">0.0047099999999886677</cx:pt>
          <cx:pt idx="3172">0.0057800000000156615</cx:pt>
          <cx:pt idx="3173">0.0069199999999796091</cx:pt>
          <cx:pt idx="3174">0.0045900000000074215</cx:pt>
          <cx:pt idx="3175">0.004500000000007276</cx:pt>
          <cx:pt idx="3176">0.0047400000000266118</cx:pt>
          <cx:pt idx="3177">0.0049699999999575084</cx:pt>
          <cx:pt idx="3178">0.0028599999999983083</cx:pt>
          <cx:pt idx="3179">0.0061699999999973443</cx:pt>
          <cx:pt idx="3180">0.0031900000000177897</cx:pt>
          <cx:pt idx="3181">0.0046199999999885222</cx:pt>
          <cx:pt idx="3182">0.0057199999999966167</cx:pt>
          <cx:pt idx="3183">0.0059600000000159525</cx:pt>
          <cx:pt idx="3184">0.0055199999999899774</cx:pt>
          <cx:pt idx="3185">0.0039300000000253021</cx:pt>
          <cx:pt idx="3186">0.004500000000007276</cx:pt>
          <cx:pt idx="3187">0.0056899999999586726</cx:pt>
          <cx:pt idx="3188">0.0024800000000482214</cx:pt>
          <cx:pt idx="3189">0.0050599999999576539</cx:pt>
          <cx:pt idx="3190">0.0037599999999997635</cx:pt>
          <cx:pt idx="3191">0.0058099999999967622</cx:pt>
          <cx:pt idx="3192">0.0045900000000074215</cx:pt>
          <cx:pt idx="3193">0.0030700000000365435</cx:pt>
          <cx:pt idx="3194">0.0039599999999495594</cx:pt>
          <cx:pt idx="3195">0.0037000000000375621</cx:pt>
          <cx:pt idx="3196">0.0040500000000065484</cx:pt>
          <cx:pt idx="3197">0.0041099999999687498</cx:pt>
          <cx:pt idx="3198">0.0024500000000102773</cx:pt>
          <cx:pt idx="3199">0.0039600000000064028</cx:pt>
          <cx:pt idx="3200">0.0052200000000084401</cx:pt>
          <cx:pt idx="3201">0.003899999999987358</cx:pt>
          <cx:pt idx="3202">0.0019399999999905049</cx:pt>
          <cx:pt idx="3203">0.0060500000000160981</cx:pt>
          <cx:pt idx="3204">0.0043499999999880856</cx:pt>
          <cx:pt idx="3205">0.0052699999999958891</cx:pt>
          <cx:pt idx="3206">0.0026900000000296131</cx:pt>
          <cx:pt idx="3207">0.0027999999999792635</cx:pt>
          <cx:pt idx="3208">0.004860000000007858</cx:pt>
          <cx:pt idx="3209">0.0028300000000172076</cx:pt>
          <cx:pt idx="3210">0.0023499999999785359</cx:pt>
          <cx:pt idx="3211">0.0050999999999703505</cx:pt>
          <cx:pt idx="3212">0.0027700000000550062</cx:pt>
          <cx:pt idx="3213">0.0056899999999586726</cx:pt>
          <cx:pt idx="3214">0.00081000000000130967</cx:pt>
          <cx:pt idx="3215">0.0070000000000050022</cx:pt>
          <cx:pt idx="3216">0.0013700000000085311</cx:pt>
          <cx:pt idx="3217">0.0036400000000185173</cx:pt>
          <cx:pt idx="3218">0.0020199999999590545</cx:pt>
          <cx:pt idx="3219">0.0042900000000258842</cx:pt>
          <cx:pt idx="3220">0.001519999999970878</cx:pt>
          <cx:pt idx="3221">0.0062000000000352884</cx:pt>
          <cx:pt idx="3222">5.99999999622014e-05</cx:pt>
          <cx:pt idx="3223">0.0049800000000459477</cx:pt>
          <cx:pt idx="3224">0.0043799999999691863</cx:pt>
          <cx:pt idx="3225">0.002980000000036398</cx:pt>
          <cx:pt idx="3226">0.0044699999999693318</cx:pt>
          <cx:pt idx="3227">0.0023300000000290311</cx:pt>
          <cx:pt idx="3228">0</cx:pt>
          <cx:pt idx="3229">0.0033599999999864849</cx:pt>
          <cx:pt idx="3230">0.0036400000000185173</cx:pt>
          <cx:pt idx="3231">0.0004799999999818283</cx:pt>
          <cx:pt idx="3232">0.0063399999999660395</cx:pt>
          <cx:pt idx="3233">0.0020900000000096952</cx:pt>
          <cx:pt idx="3234">0.0050400000000081491</cx:pt>
          <cx:pt idx="3235">0.0021399999999971442</cx:pt>
          <cx:pt idx="3236">0.0035500000000183718</cx:pt>
          <cx:pt idx="3237">0.0016699999999900683</cx:pt>
          <cx:pt idx="3238">0.004680000000007567</cx:pt>
          <cx:pt idx="3239">0</cx:pt>
          <cx:pt idx="3240">0.004500000000007276</cx:pt>
          <cx:pt idx="3241">0.0022299999999972897</cx:pt>
          <cx:pt idx="3242">0.0018799999999714601</cx:pt>
          <cx:pt idx="3243">0.0050700000000460932</cx:pt>
          <cx:pt idx="3244">0.0037799999999492684</cx:pt>
          <cx:pt idx="3245">0.0031299999999987449</cx:pt>
          <cx:pt idx="3246">0.0029499999999984539</cx:pt>
          <cx:pt idx="3247">0.0012800000000083855</cx:pt>
          <cx:pt idx="3248">0.0023300000000290311</cx:pt>
          <cx:pt idx="3249">0.0013399999999705869</cx:pt>
          <cx:pt idx="3250">0.0036300000000437649</cx:pt>
          <cx:pt idx="3251">0.0012600000000020373</cx:pt>
          <cx:pt idx="3252">0.0036599999999680222</cx:pt>
          <cx:pt idx="3253">0.0041699999999877946</cx:pt>
          <cx:pt idx="3254">0.0022400000000288856</cx:pt>
          <cx:pt idx="3255">0.0021099999999592001</cx:pt>
          <cx:pt idx="3256">0.0010800000000017462</cx:pt>
          <cx:pt idx="3257">0.0028300000000172076</cx:pt>
          <cx:pt idx="3258">0.0037800000000061118</cx:pt>
          <cx:pt idx="3259">0.0023899999999912325</cx:pt>
          <cx:pt idx="3260">0.0014600000000086766</cx:pt>
          <cx:pt idx="3261">0.0033399999999801366</cx:pt>
          <cx:pt idx="3262">0.0032400000000052387</cx:pt>
          <cx:pt idx="3263">0.00072000000000116415</cx:pt>
          <cx:pt idx="3264">0.0020600000000285945</cx:pt>
          <cx:pt idx="3265">0.0042599999999879401</cx:pt>
          <cx:pt idx="3266">0.0026500000000169166</cx:pt>
          <cx:pt idx="3267">0.0014299999999707325</cx:pt>
          <cx:pt idx="3268">0.0023300000000290311</cx:pt>
          <cx:pt idx="3269">0.001569999999958327</cx:pt>
          <cx:pt idx="3270">0.0026000000000294676</cx:pt>
          <cx:pt idx="3271">0.0020799999999780994</cx:pt>
          <cx:pt idx="3272">0.0028599999999983083</cx:pt>
          <cx:pt idx="3273">0.0039100000000189539</cx:pt>
          <cx:pt idx="3274">0.00094999999998890416</cx:pt>
          <cx:pt idx="3275">0.0046199999999885222</cx:pt>
          <cx:pt idx="3276">0.0024800000000482214</cx:pt>
          <cx:pt idx="3277">0.002529999999978827</cx:pt>
          <cx:pt idx="3278">0.0018799999999714601</cx:pt>
          <cx:pt idx="3279">0.0017799999999965621</cx:pt>
          <cx:pt idx="3280">0.0032200000000557338</cx:pt>
          <cx:pt idx="3281">0.0019999999999527063</cx:pt>
          <cx:pt idx="3282">0.00069000000002006345</cx:pt>
          <cx:pt idx="3283">0.0048499999999762622</cx:pt>
          <cx:pt idx="3284">0.003669999999999618</cx:pt>
          <cx:pt idx="3285">0.0026500000000169166</cx:pt>
          <cx:pt idx="3286">0.0012500000000272848</cx:pt>
          <cx:pt idx="3287">0.0026299999999537249</cx:pt>
          <cx:pt idx="3288">0.0027400000000170621</cx:pt>
          <cx:pt idx="3289">0.0023500000000353793</cx:pt>
          <cx:pt idx="3290">0.0012199999999893407</cx:pt>
          <cx:pt idx="3291">0</cx:pt>
          <cx:pt idx="3292">0.0047999999999888132</cx:pt>
          <cx:pt idx="3293">0.0023899999999912325</cx:pt>
          <cx:pt idx="3294">0.00053000000002612069</cx:pt>
          <cx:pt idx="3295">0.0043499999999880856</cx:pt>
          <cx:pt idx="3296">0.0031299999999987449</cx:pt>
          <cx:pt idx="3297">0.0025099999999724787</cx:pt>
          <cx:pt idx="3298">0.0017200000000343607</cx:pt>
          <cx:pt idx="3299">0.0031299999999987449</cx:pt>
          <cx:pt idx="3300">0.0015500000000088221</cx:pt>
          <cx:pt idx="3301">0.0024199999999723332</cx:pt>
          <cx:pt idx="3302">0.00092000000000780346</cx:pt>
          <cx:pt idx="3303">0.00119000000000824</cx:pt>
          <cx:pt idx="3304">0.0032499999999799911</cx:pt>
          <cx:pt idx="3305">0.0013999999999896318</cx:pt>
          <cx:pt idx="3306">0.0031000000000176442</cx:pt>
          <cx:pt idx="3307">0.0040000000000190994</cx:pt>
          <cx:pt idx="3308">0</cx:pt>
          <cx:pt idx="3309">0.0014899999999897773</cx:pt>
          <cx:pt idx="3310">0.0016899999999964166</cx:pt>
          <cx:pt idx="3311">0.00060000000001991793</cx:pt>
          <cx:pt idx="3312">0.0046199999999885222</cx:pt>
          <cx:pt idx="3313">0.0011599999999702959</cx:pt>
          <cx:pt idx="3314">0.00099000000000160071</cx:pt>
          <cx:pt idx="3315">0.0045299999999883767</cx:pt>
          <cx:pt idx="3316">6.0000000019044819e-05</cx:pt>
          <cx:pt idx="3317">0.0020499999999969987</cx:pt>
          <cx:pt idx="3318">0.0014600000000086766</cx:pt>
          <cx:pt idx="3319">0.0022400000000288856</cx:pt>
          <cx:pt idx="3320">0.0015799999999899228</cx:pt>
          <cx:pt idx="3321">0.0016099999999710235</cx:pt>
          <cx:pt idx="3322">0.00065000000000736691</cx:pt>
          <cx:pt idx="3323">0.0031599999999798456</cx:pt>
          <cx:pt idx="3324">0.0025600000000167711</cx:pt>
          <cx:pt idx="3325">0.0019100000000094042</cx:pt>
          <cx:pt idx="3326">0.0025600000000167711</cx:pt>
          <cx:pt idx="3327">0.00086999999996351107</cx:pt>
          <cx:pt idx="3328">0.0026500000000169166</cx:pt>
          <cx:pt idx="3329">0</cx:pt>
          <cx:pt idx="3330">0.003489999999999327</cx:pt>
          <cx:pt idx="3331">0</cx:pt>
          <cx:pt idx="3332">0.0038400000000251566</cx:pt>
          <cx:pt idx="3333">0.000509999999962929</cx:pt>
          <cx:pt idx="3334">0.00033000000001948138</cx:pt>
          <cx:pt idx="3335">0.0014299999999707325</cx:pt>
          <cx:pt idx="3336">0.004500000000007276</cx:pt>
          <cx:pt idx="3337">0.00012000000003808964</cx:pt>
          <cx:pt idx="3338">0.00073999999995066901</cx:pt>
          <cx:pt idx="3339">0.0032800000000179352</cx:pt>
          <cx:pt idx="3340">0.00038999999998168278</cx:pt>
          <cx:pt idx="3341">0.00074000000000751243</cx:pt>
          <cx:pt idx="3342">0.0015500000000088221</cx:pt>
          <cx:pt idx="3343">0.0027400000000170621</cx:pt>
          <cx:pt idx="3344">0.0023299999999721877</cx:pt>
          <cx:pt idx="3345">0</cx:pt>
          <cx:pt idx="3346">0.0031000000000176442</cx:pt>
          <cx:pt idx="3347">0.005870000000015807</cx:pt>
          <cx:pt idx="3348">0</cx:pt>
          <cx:pt idx="3349">0</cx:pt>
          <cx:pt idx="3350">0</cx:pt>
          <cx:pt idx="3351">0.00092000000000780346</cx:pt>
          <cx:pt idx="3352">0.0032499999999799911</cx:pt>
          <cx:pt idx="3353">0.0014300000000275759</cx:pt>
          <cx:pt idx="3354">0.0010699999999701504</cx:pt>
          <cx:pt idx="3355">0.0042399999999815918</cx:pt>
          <cx:pt idx="3356">0.00035000000002582965</cx:pt>
          <cx:pt idx="3357">0.0022099999999909414</cx:pt>
          <cx:pt idx="3358">0</cx:pt>
          <cx:pt idx="3359">0.00018000000000029104</cx:pt>
          <cx:pt idx="3360">0.0029499999999984539</cx:pt>
          <cx:pt idx="3361">0</cx:pt>
          <cx:pt idx="3362">9.0000000000145519e-05</cx:pt>
          <cx:pt idx="3363">0.0042599999999879401</cx:pt>
          <cx:pt idx="3364">0.0017599999999902138</cx:pt>
          <cx:pt idx="3365">0.0013400000000274304</cx:pt>
          <cx:pt idx="3366">0.00029999999998153726</cx:pt>
          <cx:pt idx="3367">0.0022299999999972897</cx:pt>
          <cx:pt idx="3368">0.0033999999999991815</cx:pt>
          <cx:pt idx="3369">0</cx:pt>
          <cx:pt idx="3370">0</cx:pt>
          <cx:pt idx="3371">0.0014600000000086766</cx:pt>
          <cx:pt idx="3372">0.0017000000000280124</cx:pt>
          <cx:pt idx="3373">0.0022899999999594911</cx:pt>
          <cx:pt idx="3374">0.0016100000000278669</cx:pt>
          <cx:pt idx="3375">0</cx:pt>
          <cx:pt idx="3376">0.0028300000000172076</cx:pt>
          <cx:pt idx="3377">0.001289999999983138</cx:pt>
          <cx:pt idx="3378">0</cx:pt>
          <cx:pt idx="3379">0.00022999999998774001</cx:pt>
          <cx:pt idx="3380">0.0019100000000094042</cx:pt>
          <cx:pt idx="3381">0</cx:pt>
          <cx:pt idx="3382">0.0014899999999897773</cx:pt>
          <cx:pt idx="3383">0.0003900000000385262</cx:pt>
          <cx:pt idx="3384">0.0042899999999690408</cx:pt>
          <cx:pt idx="3385">0.00085999999998875865</cx:pt>
          <cx:pt idx="3386">0.00066000000003896275</cx:pt>
          <cx:pt idx="3387">0.00011999999998124622</cx:pt>
          <cx:pt idx="3388">0.00036000000000058208</cx:pt>
          <cx:pt idx="3389">0.00094999999998890416</cx:pt>
          <cx:pt idx="3390">0.0004200000000196269</cx:pt>
          <cx:pt idx="3391">0</cx:pt>
          <cx:pt idx="3392">0.0014299999999707325</cx:pt>
          <cx:pt idx="3393">0.0026500000000169166</cx:pt>
          <cx:pt idx="3394">0</cx:pt>
          <cx:pt idx="3395">0.0032499999999799911</cx:pt>
          <cx:pt idx="3396">0</cx:pt>
          <cx:pt idx="3397">0.0028900000000362525</cx:pt>
          <cx:pt idx="3398">0</cx:pt>
          <cx:pt idx="3399">0</cx:pt>
          <cx:pt idx="3400">0</cx:pt>
          <cx:pt idx="3401">9.0000000000145519e-05</cx:pt>
          <cx:pt idx="3402">0</cx:pt>
          <cx:pt idx="3403">0.0017300000000091131</cx:pt>
          <cx:pt idx="3404">0.0013099999999894862</cx:pt>
          <cx:pt idx="3405">0.0012800000000083855</cx:pt>
          <cx:pt idx="3406">0.00020999999998139174</cx:pt>
          <cx:pt idx="3407">0.00024000000001933586</cx:pt>
          <cx:pt idx="3408">0.0015799999999899228</cx:pt>
          <cx:pt idx="3409">0</cx:pt>
          <cx:pt idx="3410">0</cx:pt>
          <cx:pt idx="3411">0</cx:pt>
          <cx:pt idx="3412">0</cx:pt>
          <cx:pt idx="3413">0.0019899999999779538</cx:pt>
          <cx:pt idx="3414">0</cx:pt>
          <cx:pt idx="3415">0</cx:pt>
          <cx:pt idx="3416">0.0037899999999808642</cx:pt>
          <cx:pt idx="3417">0</cx:pt>
          <cx:pt idx="3418">0</cx:pt>
          <cx:pt idx="3419">0</cx:pt>
          <cx:pt idx="3420">0.0013100000000463297</cx:pt>
          <cx:pt idx="3421">0.00097999999997000486</cx:pt>
          <cx:pt idx="3422">0</cx:pt>
          <cx:pt idx="3423">0.0015799999999899228</cx:pt>
          <cx:pt idx="3424">0.0026300000000105683</cx:pt>
          <cx:pt idx="3425">0.00047000000000707587</cx:pt>
          <cx:pt idx="3426">0</cx:pt>
          <cx:pt idx="3427">0.0022700000000099863</cx:pt>
          <cx:pt idx="3428">2.99999999811007e-05</cx:pt>
          <cx:pt idx="3429">0</cx:pt>
          <cx:pt idx="3430">0</cx:pt>
          <cx:pt idx="3431">0</cx:pt>
          <cx:pt idx="3432">9.0000000000145519e-05</cx:pt>
          <cx:pt idx="3433">0.00080000000002655725</cx:pt>
          <cx:pt idx="3434">0</cx:pt>
          <cx:pt idx="3435">0</cx:pt>
          <cx:pt idx="3436">0.0023899999999912325</cx:pt>
          <cx:pt idx="3437">0.0011299999999891952</cx:pt>
          <cx:pt idx="3438">0</cx:pt>
          <cx:pt idx="3439">0</cx:pt>
          <cx:pt idx="3440">0.00094999999998890416</cx:pt>
          <cx:pt idx="3441">0</cx:pt>
          <cx:pt idx="3442">0</cx:pt>
          <cx:pt idx="3443">0</cx:pt>
          <cx:pt idx="3444">0.00054000000000087311</cx:pt>
          <cx:pt idx="3445">0.0015799999999899228</cx:pt>
          <cx:pt idx="3446">0</cx:pt>
          <cx:pt idx="3447">0.00119000000000824</cx:pt>
          <cx:pt idx="3448">0.0012199999999893407</cx:pt>
          <cx:pt idx="3449">0</cx:pt>
          <cx:pt idx="3450">0</cx:pt>
          <cx:pt idx="3451">0</cx:pt>
          <cx:pt idx="3452">0</cx:pt>
          <cx:pt idx="3453">0</cx:pt>
          <cx:pt idx="3454">0</cx:pt>
          <cx:pt idx="3455">0</cx:pt>
          <cx:pt idx="3456">0.00093000000003939931</cx:pt>
          <cx:pt idx="3457">0</cx:pt>
          <cx:pt idx="3458">0</cx:pt>
          <cx:pt idx="3459">0</cx:pt>
          <cx:pt idx="3460">0</cx:pt>
          <cx:pt idx="3461">0</cx:pt>
          <cx:pt idx="3462">0.00069000000002006345</cx:pt>
          <cx:pt idx="3463">0</cx:pt>
          <cx:pt idx="3464">0</cx:pt>
          <cx:pt idx="3465">0</cx:pt>
          <cx:pt idx="3466">0</cx:pt>
          <cx:pt idx="3467">0</cx:pt>
          <cx:pt idx="3468">0</cx:pt>
          <cx:pt idx="3469">0</cx:pt>
          <cx:pt idx="3470">0.00076999999998861313</cx:pt>
          <cx:pt idx="3471">0.0027200000000107138</cx:pt>
          <cx:pt idx="3472">0</cx:pt>
          <cx:pt idx="3473">0</cx:pt>
          <cx:pt idx="3474">0</cx:pt>
          <cx:pt idx="3475">0.00056000000000722139</cx:pt>
          <cx:pt idx="3476">0</cx:pt>
          <cx:pt idx="3477">0</cx:pt>
          <cx:pt idx="3478">0.0013099999999894862</cx:pt>
          <cx:pt idx="3479">9.0000000000145519e-05</cx:pt>
          <cx:pt idx="3480">0</cx:pt>
          <cx:pt idx="3481">0</cx:pt>
          <cx:pt idx="3482">0.0025999999999726242</cx:pt>
          <cx:pt idx="3483">0</cx:pt>
          <cx:pt idx="3484">0.00044000000002597517</cx:pt>
          <cx:pt idx="3485">0</cx:pt>
          <cx:pt idx="3486">0.00015000000001919034</cx:pt>
          <cx:pt idx="3487">0.00090000000000145519</cx:pt>
          <cx:pt idx="3488">0</cx:pt>
          <cx:pt idx="3489">0</cx:pt>
          <cx:pt idx="3490">0.0029199999999605097</cx:pt>
          <cx:pt idx="3491">0.00098000000002684828</cx:pt>
          <cx:pt idx="3492">0</cx:pt>
          <cx:pt idx="3493">0</cx:pt>
          <cx:pt idx="3494">0.0013700000000085311</cx:pt>
          <cx:pt idx="3495">0.00041999999996278348</cx:pt>
          <cx:pt idx="3496">0</cx:pt>
          <cx:pt idx="3497">0</cx:pt>
          <cx:pt idx="3498">0.0018200000000092587</cx:pt>
          <cx:pt idx="3499">0.00053000000002612069</cx:pt>
          <cx:pt idx="3500">0.00011999999998124622</cx:pt>
          <cx:pt idx="3501">0.00092999999998255589</cx:pt>
          <cx:pt idx="3502">0.0045900000000074215</cx:pt>
          <cx:pt idx="3503">0</cx:pt>
          <cx:pt idx="3504">0</cx:pt>
          <cx:pt idx="3505">0</cx:pt>
          <cx:pt idx="3506">0</cx:pt>
          <cx:pt idx="3507">0.0013999999999896318</cx:pt>
          <cx:pt idx="3508">0</cx:pt>
          <cx:pt idx="3509">0.00029000000000678483</cx:pt>
          <cx:pt idx="3510">0.0042100000000004911</cx:pt>
          <cx:pt idx="3511">0.002020000000015898</cx:pt>
          <cx:pt idx="3512">0</cx:pt>
          <cx:pt idx="3513">0</cx:pt>
          <cx:pt idx="3514">0.0018800000000283035</cx:pt>
          <cx:pt idx="3515">0.00094999999998890416</cx:pt>
          <cx:pt idx="3516">0</cx:pt>
          <cx:pt idx="3517">0.00056999999998197382</cx:pt>
          <cx:pt idx="3518">0.0018800000000283035</cx:pt>
          <cx:pt idx="3519">0.0014599999999518332</cx:pt>
          <cx:pt idx="3520">0</cx:pt>
          <cx:pt idx="3521">0.0019400000000473483</cx:pt>
          <cx:pt idx="3522">0.002709999999979118</cx:pt>
          <cx:pt idx="3523">0</cx:pt>
          <cx:pt idx="3524">0.00047000000000707587</cx:pt>
          <cx:pt idx="3525">0.00086999999996351107</cx:pt>
          <cx:pt idx="3526">0.0016700000000469117</cx:pt>
          <cx:pt idx="3527">0.00070999999996956831</cx:pt>
          <cx:pt idx="3528">0</cx:pt>
          <cx:pt idx="3529">0.0038200000000188084</cx:pt>
          <cx:pt idx="3530">0.0030999999999608008</cx:pt>
          <cx:pt idx="3531">3.0000000037944119e-05</cx:pt>
          <cx:pt idx="3532">0.0015500000000088221</cx:pt>
          <cx:pt idx="3533">0.00022999999998774001</cx:pt>
          <cx:pt idx="3534">0.0035799999999994725</cx:pt>
          <cx:pt idx="3535">0.0012199999999893407</cx:pt>
          <cx:pt idx="3536">0</cx:pt>
          <cx:pt idx="3537">0</cx:pt>
          <cx:pt idx="3538">0.0034299999999802822</cx:pt>
          <cx:pt idx="3539">0</cx:pt>
          <cx:pt idx="3540">0.0012500000000272848</cx:pt>
          <cx:pt idx="3541">0.00011999999998124622</cx:pt>
          <cx:pt idx="3542">0.0040200000000254477</cx:pt>
          <cx:pt idx="3543">0.0012600000000020373</cx:pt>
          <cx:pt idx="3544">0</cx:pt>
          <cx:pt idx="3545">0</cx:pt>
          <cx:pt idx="3546">0.001519999999970878</cx:pt>
          <cx:pt idx="3547">0.00119000000000824</cx:pt>
          <cx:pt idx="3548">0.00062000000002626621</cx:pt>
          <cx:pt idx="3549">0.0015799999999899228</cx:pt>
          <cx:pt idx="3550">0.0022399999999720421</cx:pt>
          <cx:pt idx="3551">0.0014900000000466207</cx:pt>
          <cx:pt idx="3552">0</cx:pt>
          <cx:pt idx="3553">0.0023499999999785359</cx:pt>
          <cx:pt idx="3554">0.0014600000000086766</cx:pt>
          <cx:pt idx="3555">0.0004799999999818283</cx:pt>
          <cx:pt idx="3556">0.001010000000007949</cx:pt>
          <cx:pt idx="3557">0.001140000000020791</cx:pt>
          <cx:pt idx="3558">0.001519999999970878</cx:pt>
          <cx:pt idx="3559">0.0024099999999975807</cx:pt>
          <cx:pt idx="3560">0</cx:pt>
          <cx:pt idx="3561">0.0024400000000355249</cx:pt>
          <cx:pt idx="3562">0.0040899999999624015</cx:pt>
          <cx:pt idx="3563">0</cx:pt>
          <cx:pt idx="3564">0</cx:pt>
          <cx:pt idx="3565">0</cx:pt>
          <cx:pt idx="3566">0.002200000000016189</cx:pt>
          <cx:pt idx="3567">0.00054000000000087311</cx:pt>
          <cx:pt idx="3568">0.00015000000001919034</cx:pt>
          <cx:pt idx="3569">0.0043199999999501415</cx:pt>
          <cx:pt idx="3570">0.0012200000000461841</cx:pt>
          <cx:pt idx="3571">0</cx:pt>
          <cx:pt idx="3572">0.0024999999999977263</cx:pt>
          <cx:pt idx="3573">0.0013999999999896318</cx:pt>
          <cx:pt idx="3574">0.0019699999999716056</cx:pt>
          <cx:pt idx="3575">0.00072000000000116415</cx:pt>
          <cx:pt idx="3576">0</cx:pt>
          <cx:pt idx="3577">0.004170000000044638</cx:pt>
          <cx:pt idx="3578">0</cx:pt>
          <cx:pt idx="3579">0.0012799999999515421</cx:pt>
          <cx:pt idx="3580">0.0019100000000094042</cx:pt>
          <cx:pt idx="3581">0.0025300000000356704</cx:pt>
          <cx:pt idx="3582">0.0013099999999894862</cx:pt>
          <cx:pt idx="3583">5.99999999622014e-05</cx:pt>
          <cx:pt idx="3584">0.00072000000000116415</cx:pt>
          <cx:pt idx="3585">0.0015800000000467662</cx:pt>
          <cx:pt idx="3586">0.00073999999995066901</cx:pt>
          <cx:pt idx="3587">0.00096000000002050001</cx:pt>
          <cx:pt idx="3588">0.002200000000016189</cx:pt>
          <cx:pt idx="3589">0.0018200000000092587</cx:pt>
          <cx:pt idx="3590">0.0039899999999875035</cx:pt>
          <cx:pt idx="3591">0.00069000000002006345</cx:pt>
          <cx:pt idx="3592">0.0018199999999524152</cx:pt>
          <cx:pt idx="3593">0.0028300000000172076</cx:pt>
          <cx:pt idx="3594">0.0017599999999902138</cx:pt>
          <cx:pt idx="3595">8.0000000025393092e-05</cx:pt>
          <cx:pt idx="3596">0.0014899999999897773</cx:pt>
          <cx:pt idx="3597">0.0037899999999808642</cx:pt>
          <cx:pt idx="3598">0</cx:pt>
          <cx:pt idx="3599">0.0023199999999974352</cx:pt>
          <cx:pt idx="3600">0.0040900000000192449</cx:pt>
          <cx:pt idx="3601">0.0013400000000274304</cx:pt>
          <cx:pt idx="3602">0.0030999999999608008</cx:pt>
          <cx:pt idx="3603">0</cx:pt>
          <cx:pt idx="3604">0.0021100000000160435</cx:pt>
          <cx:pt idx="3605">0.0013999999999896318</cx:pt>
          <cx:pt idx="3606">0.001970000000028449</cx:pt>
          <cx:pt idx="3607">0.00059999999996307452</cx:pt>
          <cx:pt idx="3608">0.0013700000000085311</cx:pt>
          <cx:pt idx="3609">0.0042000000000257387</cx:pt>
          <cx:pt idx="3610">0.0033099999999990359</cx:pt>
          <cx:pt idx="3611">0.001010000000007949</cx:pt>
          <cx:pt idx="3612">0.0022099999999909414</cx:pt>
          <cx:pt idx="3613">0.0024699999999597821</cx:pt>
          <cx:pt idx="3614">0.0015200000000277214</cx:pt>
          <cx:pt idx="3615">0.00038999999998168278</cx:pt>
          <cx:pt idx="3616">0.00083000000000765795</cx:pt>
          <cx:pt idx="3617">0.004500000000007276</cx:pt>
          <cx:pt idx="3618">9.0000000000145519e-05</cx:pt>
          <cx:pt idx="3619">0.0016099999999710235</cx:pt>
          <cx:pt idx="3620">0.0038800000000378532</cx:pt>
          <cx:pt idx="3621">0.00119000000000824</cx:pt>
          <cx:pt idx="3622">0.0032799999999610918</cx:pt>
          <cx:pt idx="3623">0.0019300000000157524</cx:pt>
          <cx:pt idx="3624">0.00051000000001977241</cx:pt>
          <cx:pt idx="3625">0.0022700000000099863</cx:pt>
          <cx:pt idx="3626">0.0021999999999593456</cx:pt>
          <cx:pt idx="3627">0.0010700000000269938</cx:pt>
          <cx:pt idx="3628">0.0024500000000102773</cx:pt>
          <cx:pt idx="3629">0.00020999999998139174</cx:pt>
          <cx:pt idx="3630">0.004500000000007276</cx:pt>
          <cx:pt idx="3631">0.00029000000000678483</cx:pt>
          <cx:pt idx="3632">0.00099000000000160071</cx:pt>
          <cx:pt idx="3633">0.00092000000000780346</cx:pt>
          <cx:pt idx="3634">0.0011899999999513966</cx:pt>
          <cx:pt idx="3635">0.0017600000000470573</cx:pt>
          <cx:pt idx="3636">0.00099000000000160071</cx:pt>
          <cx:pt idx="3637">0.00016999999996869519</cx:pt>
          <cx:pt idx="3638">0.0026300000000105683</cx:pt>
          <cx:pt idx="3639">0.001519999999970878</cx:pt>
          <cx:pt idx="3640">0.00041000000004487447</cx:pt>
          <cx:pt idx="3641">0.0043499999999880856</cx:pt>
          <cx:pt idx="3642">0.0013500000000021828</cx:pt>
          <cx:pt idx="3643">0.0014299999999707325</cx:pt>
          <cx:pt idx="3644">0.0021399999999971442</cx:pt>
          <cx:pt idx="3645">0</cx:pt>
          <cx:pt idx="3646">0.0031299999999987449</cx:pt>
          <cx:pt idx="3647">0.00018000000000029104</cx:pt>
          <cx:pt idx="3648">0</cx:pt>
          <cx:pt idx="3649">0.0038700000000062573</cx:pt>
          <cx:pt idx="3650">0.00066000000003896275</cx:pt>
          <cx:pt idx="3651">0.0027399999999602187</cx:pt>
          <cx:pt idx="3652">0.0011299999999891952</cx:pt>
          <cx:pt idx="3653">0.00215000000002874</cx:pt>
          <cx:pt idx="3654">0</cx:pt>
          <cx:pt idx="3655">0.0031000000000176442</cx:pt>
          <cx:pt idx="3656">0.00065999999998211933</cx:pt>
          <cx:pt idx="3657">0.0033300000000053842</cx:pt>
          <cx:pt idx="3658">0.0022099999999909414</cx:pt>
          <cx:pt idx="3659">0.00027000000000043656</cx:pt>
          <cx:pt idx="3660">0.0019599999999968531</cx:pt>
          <cx:pt idx="3661">0</cx:pt>
          <cx:pt idx="3662">0.0037599999999997635</cx:pt>
          <cx:pt idx="3663">0.0004799999999818283</cx:pt>
          <cx:pt idx="3664">0.00056000000000722139</cx:pt>
          <cx:pt idx="3665">0.00075000000003910827</cx:pt>
          <cx:pt idx="3666">0.003719999999987067</cx:pt>
          <cx:pt idx="3667">0</cx:pt>
          <cx:pt idx="3668">0.00095999999996365659</cx:pt>
          <cx:pt idx="3669">0.0021700000000350883</cx:pt>
          <cx:pt idx="3670">0.0026500000000169166</cx:pt>
          <cx:pt idx="3671">0.0031299999999987449</cx:pt>
          <cx:pt idx="3672">0</cx:pt>
          <cx:pt idx="3673">0.00011999999998124622</cx:pt>
          <cx:pt idx="3674">0.0041699999999877946</cx:pt>
          <cx:pt idx="3675">0.001140000000020791</cx:pt>
          <cx:pt idx="3676">0.0016099999999710235</cx:pt>
          <cx:pt idx="3677">0</cx:pt>
          <cx:pt idx="3678">0.004909999999995307</cx:pt>
          <cx:pt idx="3679">0.00096000000002050001</cx:pt>
          <cx:pt idx="3680">0.0013099999999894862</cx:pt>
          <cx:pt idx="3681">0.0025300000000356704</cx:pt>
          <cx:pt idx="3682">0.0031299999999987449</cx:pt>
          <cx:pt idx="3683">0.0014899999999897773</cx:pt>
          <cx:pt idx="3684">0.00011999999998124622</cx:pt>
          <cx:pt idx="3685">0.0014600000000086766</cx:pt>
          <cx:pt idx="3686">0.005009999999970205</cx:pt>
          <cx:pt idx="3687">0</cx:pt>
          <cx:pt idx="3688">0</cx:pt>
          <cx:pt idx="3689">0.0051500000000146429</cx:pt>
          <cx:pt idx="3690">0.0026000000000294676</cx:pt>
          <cx:pt idx="3691">0.0030999999999608008</cx:pt>
          <cx:pt idx="3692">0.0012500000000272848</cx:pt>
          <cx:pt idx="3693">0.00040999999998803105</cx:pt>
          <cx:pt idx="3694">0.003669999999999618</cx:pt>
          <cx:pt idx="3695">0.0013400000000274304</cx:pt>
          <cx:pt idx="3696">0.0019099999999525608</cx:pt>
          <cx:pt idx="3697">0.003990000000044347</cx:pt>
          <cx:pt idx="3698">0.00023999999996249244</cx:pt>
          <cx:pt idx="3699">0.0039600000000064028</cx:pt>
          <cx:pt idx="3700">0.0040600000000381442</cx:pt>
          <cx:pt idx="3701">0.00073999999995066901</cx:pt>
          <cx:pt idx="3702">0.0052800000000274849</cx:pt>
          <cx:pt idx="3703">0.0012199999999893407</cx:pt>
          <cx:pt idx="3704">0.00033000000001948138</cx:pt>
          <cx:pt idx="3705">0.0018699999999967076</cx:pt>
          <cx:pt idx="3706">0.0054599999999709325</cx:pt>
          <cx:pt idx="3707">0.00057000000003881723</cx:pt>
          <cx:pt idx="3708">0.0027399999999602187</cx:pt>
          <cx:pt idx="3709">0.0023500000000353793</cx:pt>
          <cx:pt idx="3710">0.0044100000000071304</cx:pt>
          <cx:pt idx="3711">0.003489999999999327</cx:pt>
          <cx:pt idx="3712">0.0026199999999789725</cx:pt>
          <cx:pt idx="3713">0.00033000000001948138</cx:pt>
          <cx:pt idx="3714">0.0051799999999957436</cx:pt>
          <cx:pt idx="3715">0.0041200000000003456</cx:pt>
          <cx:pt idx="3716">0.00092000000000780346</cx:pt>
          <cx:pt idx="3717">0.0004799999999818283</cx:pt>
          <cx:pt idx="3718">0.0064100000000166801</cx:pt>
          <cx:pt idx="3719">0.0024099999999975807</cx:pt>
          <cx:pt idx="3720">0.0018499999999903594</cx:pt>
          <cx:pt idx="3721">0.0033999999999991815</cx:pt>
          <cx:pt idx="3722">0.0064899999999852298</cx:pt>
          <cx:pt idx="3723">0.0022400000000288856</cx:pt>
          <cx:pt idx="3724">0.0017299999999522697</cx:pt>
          <cx:pt idx="3725">0.00065000000000736691</cx:pt>
          <cx:pt idx="3726">0.0043800000000260297</cx:pt>
          <cx:pt idx="3727">0.0028599999999983083</cx:pt>
          <cx:pt idx="3728">0.0010499999999638021</cx:pt>
          <cx:pt idx="3729">0.0060800000000540422</cx:pt>
          <cx:pt idx="3730">0.0042899999999690408</cx:pt>
          <cx:pt idx="3731">0.0033099999999990359</cx:pt>
          <cx:pt idx="3732">0.003390000000024429</cx:pt>
          <cx:pt idx="3733">0.002479999999991378</cx:pt>
          <cx:pt idx="3734">0.0042300000000068394</cx:pt>
          <cx:pt idx="3735">0.0049500000000080036</cx:pt>
          <cx:pt idx="3736">0.00049999999998817657</cx:pt>
          <cx:pt idx="3737">0.0042599999999879401</cx:pt>
          <cx:pt idx="3738">0.004500000000007276</cx:pt>
          <cx:pt idx="3739">0.0039100000000189539</cx:pt>
          <cx:pt idx="3740">0.0031299999999987449</cx:pt>
          <cx:pt idx="3741">0.0022299999999972897</cx:pt>
          <cx:pt idx="3742">0.0044999999999504325</cx:pt>
          <cx:pt idx="3743">0.0049500000000080036</cx:pt>
          <cx:pt idx="3744">0</cx:pt>
          <cx:pt idx="3745">0.0019100000000094042</cx:pt>
          <cx:pt idx="3746">0.0029499999999984539</cx:pt>
          <cx:pt idx="3747">0.0050600000000144973</cx:pt>
          <cx:pt idx="3748">0.0024500000000102773</cx:pt>
          <cx:pt idx="3749">0.0036299999999869215</cx:pt>
          <cx:pt idx="3750">0.0045900000000074215</cx:pt>
          <cx:pt idx="3751">0.0056700000000091677</cx:pt>
          <cx:pt idx="3752">0.0030999999999608008</cx:pt>
          <cx:pt idx="3753">0.0014000000000464752</cx:pt>
          <cx:pt idx="3754">0.0038399999999683132</cx:pt>
          <cx:pt idx="3755">0.0029499999999984539</cx:pt>
          <cx:pt idx="3756">0.0028300000000172076</cx:pt>
          <cx:pt idx="3757">0.002709999999979118</cx:pt>
          <cx:pt idx="3758">0.0040000000000190994</cx:pt>
          <cx:pt idx="3759">0.0047399999999697684</cx:pt>
          <cx:pt idx="3760">0.00077000000004545655</cx:pt>
          <cx:pt idx="3761">0.0061699999999973443</cx:pt>
          <cx:pt idx="3762">0.0036099999999805732</cx:pt>
          <cx:pt idx="3763">0.0044399999999882311</cx:pt>
          <cx:pt idx="3764">0.0013400000000274304</cx:pt>
          <cx:pt idx="3765">0.0027399999999602187</cx:pt>
          <cx:pt idx="3766">0.0045300000000452201</cx:pt>
          <cx:pt idx="3767">0.0037299999999618194</cx:pt>
          <cx:pt idx="3768">0.0012500000000272848</cx:pt>
          <cx:pt idx="3769">0.0061099999999782995</cx:pt>
          <cx:pt idx="3770">0.0043200000000069849</cx:pt>
          <cx:pt idx="3771">0.0026500000000169166</cx:pt>
          <cx:pt idx="3772">0.0055099999999583815</cx:pt>
          <cx:pt idx="3773">0.0015200000000277214</cx:pt>
          <cx:pt idx="3774">0.0049799999999891043</cx:pt>
          <cx:pt idx="3775">0.0052800000000274849</cx:pt>
          <cx:pt idx="3776">0.00067999999998846761</cx:pt>
          <cx:pt idx="3777">0.0048299999999699139</cx:pt>
          <cx:pt idx="3778">0.0037500000000250111</cx:pt>
          <cx:pt idx="3779">0.0064399999999977808</cx:pt>
          <cx:pt idx="3780">0.0022400000000288856</cx:pt>
          <cx:pt idx="3781">0.004229999999949996</cx:pt>
          <cx:pt idx="3782">0.0057500000000345608</cx:pt>
          <cx:pt idx="3783">0.0056299999999964712</cx:pt>
          <cx:pt idx="3784">0.002479999999991378</cx:pt>
          <cx:pt idx="3785">0.0024399999999786814</cx:pt>
          <cx:pt idx="3786">0.0039600000000064028</cx:pt>
          <cx:pt idx="3787">0.0051599999999893953</cx:pt>
          <cx:pt idx="3788">0.0030700000000365435</cx:pt>
          <cx:pt idx="3789">0.002529999999978827</cx:pt>
          <cx:pt idx="3790">0.0080500000000256478</cx:pt>
          <cx:pt idx="3791">0.0050699999999892498</cx:pt>
          <cx:pt idx="3792">0.0018699999999967076</cx:pt>
          <cx:pt idx="3793">0.0033099999999990359</cx:pt>
          <cx:pt idx="3794">0.005870000000015807</cx:pt>
          <cx:pt idx="3795">0.0031899999999609463</cx:pt>
          <cx:pt idx="3796">0.0054300000000466753</cx:pt>
          <cx:pt idx="3797">0.0020799999999780994</cx:pt>
          <cx:pt idx="3798">0.004500000000007276</cx:pt>
          <cx:pt idx="3799">0.0047700000000077125</cx:pt>
          <cx:pt idx="3800">0.0032199999999988904</cx:pt>
          <cx:pt idx="3801">0.0057499999999777174</cx:pt>
          <cx:pt idx="3802">0.0025899999999978718</cx:pt>
          <cx:pt idx="3803">0.0051300000000082946</cx:pt>
          <cx:pt idx="3804">0.0025600000000167711</cx:pt>
          <cx:pt idx="3805">0.0025400000000104228</cx:pt>
          <cx:pt idx="3806">0.0060499999999592546</cx:pt>
          <cx:pt idx="3807">0.0030399999999985994</cx:pt>
          <cx:pt idx="3808">0.0033600000000433283</cx:pt>
          <cx:pt idx="3809">0.0048599999999510146</cx:pt>
          <cx:pt idx="3810">0.0047700000000077125</cx:pt>
          <cx:pt idx="3811">0.0022600000000352338</cx:pt>
          <cx:pt idx="3812">0.0056999999999902684</cx:pt>
          <cx:pt idx="3813">0.0038099999999872125</cx:pt>
          <cx:pt idx="3814">0.0037599999999997635</cx:pt>
          <cx:pt idx="3815">0.0046199999999885222</cx:pt>
          <cx:pt idx="3816">0.0011000000000080945</cx:pt>
          <cx:pt idx="3817">0.0059600000000159525</cx:pt>
          <cx:pt idx="3818">0.0029200000000173532</cx:pt>
          <cx:pt idx="3819">0.0057499999999777174</cx:pt>
          <cx:pt idx="3820">0.0039899999999875035</cx:pt>
          <cx:pt idx="3821">0.00215000000002874</cx:pt>
          <cx:pt idx="3822">0.0035799999999994725</cx:pt>
          <cx:pt idx="3823">0.0079499999999939064</cx:pt>
          <cx:pt idx="3824">0.001699999999971169</cx:pt>
          <cx:pt idx="3825">0.0014600000000086766</cx:pt>
          <cx:pt idx="3826">0.0046199999999885222</cx:pt>
          <cx:pt idx="3827">0.0064399999999977808</cx:pt>
          <cx:pt idx="3828">0.0010400000000458931</cx:pt>
          <cx:pt idx="3829">0.0031899999999609463</cx:pt>
          <cx:pt idx="3830">0.0074500000000057298</cx:pt>
          <cx:pt idx="3831">0.0049200000000269029</cx:pt>
          <cx:pt idx="3832">0.0024999999999977263</cx:pt>
          <cx:pt idx="3833">0.0035499999999615284</cx:pt>
          <cx:pt idx="3834">0.0038400000000251566</cx:pt>
          <cx:pt idx="3835">0.0057899999999904139</cx:pt>
          <cx:pt idx="3836">0.0030600000000049477</cx:pt>
          <cx:pt idx="3837">0.00072000000000116415</cx:pt>
          <cx:pt idx="3838">0.006880000000023756</cx:pt>
          <cx:pt idx="3839">0.0069499999999607098</cx:pt>
          <cx:pt idx="3840">0.0024999999999977263</cx:pt>
          <cx:pt idx="3841">0.0044700000000261753</cx:pt>
          <cx:pt idx="3842">0.0037299999999618194</cx:pt>
          <cx:pt idx="3843">0.006700000000023465</cx:pt>
          <cx:pt idx="3844">0.0029200000000173532</cx:pt>
          <cx:pt idx="3845">0.0028599999999983083</cx:pt>
          <cx:pt idx="3846">0.0050999999999703505</cx:pt>
          <cx:pt idx="3847">0.0067999999999983629</cx:pt>
          <cx:pt idx="3848">0.0016899999999964166</cx:pt>
          <cx:pt idx="3849">0.0048000000000456566</cx:pt>
          <cx:pt idx="3850">0.0041999999999688953</cx:pt>
          <cx:pt idx="3851">0.0054900000000088767</cx:pt>
          <cx:pt idx="3852">0.0032199999999988904</cx:pt>
          <cx:pt idx="3853">0.0030699999999797001</cx:pt>
          <cx:pt idx="3854">0.0058999999999969077</cx:pt>
          <cx:pt idx="3855">0.0044700000000261753</cx:pt>
          <cx:pt idx="3856">0.0012800000000083855</cx:pt>
          <cx:pt idx="3857">0.0053599999999960346</cx:pt>
          <cx:pt idx="3858">0.0043499999999880856</cx:pt>
          <cx:pt idx="3859">0.0035500000000183718</cx:pt>
          <cx:pt idx="3860">0.0033399999999801366</cx:pt>
          <cx:pt idx="3861">0.00119000000000824</cx:pt>
          <cx:pt idx="3862">0.0076300000000060209</cx:pt>
          <cx:pt idx="3863">0.0048899999999889587</cx:pt>
          <cx:pt idx="3864">0.0025899999999978718</cx:pt>
          <cx:pt idx="3865">0.0017000000000280124</cx:pt>
          <cx:pt idx="3866">0.0041099999999687498</cx:pt>
          <cx:pt idx="3867">0.0070100000000365981</cx:pt>
          <cx:pt idx="3868">0.004229999999949996</cx:pt>
          <cx:pt idx="3869">0.0019900000000347973</cx:pt>
          <cx:pt idx="3870">0.0070999999999799002</cx:pt>
          <cx:pt idx="3871">0.0051799999999957436</cx:pt>
          <cx:pt idx="3872">0.0031000000000176442</cx:pt>
          <cx:pt idx="3873">0.0029200000000173532</cx:pt>
          <cx:pt idx="3874">0.0064399999999977808</cx:pt>
          <cx:pt idx="3875">0.0041699999999877946</cx:pt>
          <cx:pt idx="3876">0.0035500000000183718</cx:pt>
          <cx:pt idx="3877">0.0035799999999994725</cx:pt>
          <cx:pt idx="3878">0.0065799999999853753</cx:pt>
          <cx:pt idx="3879">0.004500000000007276</cx:pt>
          <cx:pt idx="3880">0.0024499999999534339</cx:pt>
          <cx:pt idx="3881">0.0047000000000139153</cx:pt>
          <cx:pt idx="3882">0.004860000000007858</cx:pt>
          <cx:pt idx="3883">0.0057800000000156615</cx:pt>
          <cx:pt idx="3884">0.004179999999962547</cx:pt>
          <cx:pt idx="3885">0.0025900000000547152</cx:pt>
          <cx:pt idx="3886">0.0067899999999667671</cx:pt>
          <cx:pt idx="3887">0.0051599999999893953</cx:pt>
          <cx:pt idx="3888">0.0020600000000285945</cx:pt>
          <cx:pt idx="3889">0.0036000000000058208</cx:pt>
          <cx:pt idx="3890">0.007569999999986976</cx:pt>
          <cx:pt idx="3891">0.0059600000000159525</cx:pt>
          <cx:pt idx="3892">0.004680000000007567</cx:pt>
          <cx:pt idx="3893">0.0033999999999991815</cx:pt>
          <cx:pt idx="3894">0.0065599999999790271</cx:pt>
          <cx:pt idx="3895">0.0060500000000160981</cx:pt>
          <cx:pt idx="3896">0.0025599999999599277</cx:pt>
          <cx:pt idx="3897">0.0030100000000174987</cx:pt>
          <cx:pt idx="3898">0.0052699999999958891</cx:pt>
          <cx:pt idx="3899">0.0052200000000084401</cx:pt>
          <cx:pt idx="3900">0.0043499999999880856</cx:pt>
          <cx:pt idx="3901">0.0037300000000186628</cx:pt>
          <cx:pt idx="3902">0.0086699999999950705</cx:pt>
          <cx:pt idx="3903">0.0040799999999876491</cx:pt>
          <cx:pt idx="3904">0.0026500000000169166</cx:pt>
          <cx:pt idx="3905">0.0028599999999983083</cx:pt>
          <cx:pt idx="3906">0.0064699999999788815</cx:pt>
          <cx:pt idx="3907">0.0044399999999882311</cx:pt>
          <cx:pt idx="3908">0.0030700000000365435</cx:pt>
          <cx:pt idx="3909">0.0049199999999700594</cx:pt>
          <cx:pt idx="3910">0.0064100000000166801</cx:pt>
          <cx:pt idx="3911">0.0038400000000251566</cx:pt>
          <cx:pt idx="3912">0.0046199999999885222</cx:pt>
          <cx:pt idx="3913">0.0036399999999616739</cx:pt>
          <cx:pt idx="3914">0.0045600000000263208</cx:pt>
          <cx:pt idx="3915">0.0048199999999951615</cx:pt>
          <cx:pt idx="3916">0.0022099999999909414</cx:pt>
          <cx:pt idx="3917">0.0047700000000077125</cx:pt>
          <cx:pt idx="3918">0.0070900000000051477</cx:pt>
          <cx:pt idx="3919">0.0030699999999797001</cx:pt>
          <cx:pt idx="3920">0.0044100000000071304</cx:pt>
          <cx:pt idx="3921">0.0050100000000270484</cx:pt>
          <cx:pt idx="3922">0.0077499999999872671</cx:pt>
          <cx:pt idx="3923">0.0027699999999981628</cx:pt>
          <cx:pt idx="3924">0.0057499999999777174</cx:pt>
          <cx:pt idx="3925">0.0034300000000371256</cx:pt>
          <cx:pt idx="3926">0.0051799999999957436</cx:pt>
          <cx:pt idx="3927">0.0053100000000085856</cx:pt>
          <cx:pt idx="3928">0</cx:pt>
          <cx:pt idx="3929">0.0086399999999571264</cx:pt>
          <cx:pt idx="3930">0.0042900000000258842</cx:pt>
          <cx:pt idx="3931">0.0041400000000066939</cx:pt>
          <cx:pt idx="3932">0.005009999999970205</cx:pt>
          <cx:pt idx="3933">0.0063499999999976353</cx:pt>
          <cx:pt idx="3934">0.0070000000000050022</cx:pt>
          <cx:pt idx="3935">0.0020900000000096952</cx:pt>
          <cx:pt idx="3936">0.0031000000000176442</cx:pt>
          <cx:pt idx="3937">0.0064100000000166801</cx:pt>
          <cx:pt idx="3938">0.0039599999999495594</cx:pt>
          <cx:pt idx="3939">0.0053000000000338332</cx:pt>
          <cx:pt idx="3940">0.0058799999999905594</cx:pt>
          <cx:pt idx="3941">0.0046399999999948704</cx:pt>
          <cx:pt idx="3942">0.0065000000000168257</cx:pt>
          <cx:pt idx="3943">0.0038499999999999091</cx:pt>
          <cx:pt idx="3944">0.0043499999999880856</cx:pt>
          <cx:pt idx="3945">0.0042000000000257387</cx:pt>
          <cx:pt idx="3946">0.0043199999999501415</cx:pt>
          <cx:pt idx="3947">0.0051300000000082946</cx:pt>
          <cx:pt idx="3948">0.0041100000000255932</cx:pt>
          <cx:pt idx="3949">0.0069399999999859574</cx:pt>
          <cx:pt idx="3950">0.0069199999999796091</cx:pt>
          <cx:pt idx="3951">0.0040200000000254477</cx:pt>
          <cx:pt idx="3952">0.0049200000000269029</cx:pt>
          <cx:pt idx="3953">0.0052099999999768443</cx:pt>
          <cx:pt idx="3954">0.0064100000000166801</cx:pt>
          <cx:pt idx="3955">0.0032799999999610918</cx:pt>
          <cx:pt idx="3956">0.0052400000000147884</cx:pt>
          <cx:pt idx="3957">0.0068899999999985084</cx:pt>
          <cx:pt idx="3958">0.0042900000000258842</cx:pt>
          <cx:pt idx="3959">0.0048299999999699139</cx:pt>
          <cx:pt idx="3960">0.0044399999999882311</cx:pt>
          <cx:pt idx="3961">0.0065900000000169712</cx:pt>
          <cx:pt idx="3962">0.0055100000000152249</cx:pt>
          <cx:pt idx="3963">0.0027999999999792635</cx:pt>
          <cx:pt idx="3964">0.0035500000000183718</cx:pt>
          <cx:pt idx="3965">0.0059600000000159525</cx:pt>
          <cx:pt idx="3966">0.0063700000000039836</cx:pt>
          <cx:pt idx="3967">0.0058499999999526153</cx:pt>
          <cx:pt idx="3968">0.0028900000000362525</cx:pt>
          <cx:pt idx="3969">0.0069399999999859574</cx:pt>
          <cx:pt idx="3970">0.0076300000000060209</cx:pt>
          <cx:pt idx="3971">0.0043200000000069849</cx:pt>
          <cx:pt idx="3972">0.0066799999999602733</cx:pt>
          <cx:pt idx="3973">0.0055700000000342698</cx:pt>
          <cx:pt idx="3974">0.0049199999999700594</cx:pt>
          <cx:pt idx="3975">0.0062599999999974898</cx:pt>
          <cx:pt idx="3976">0.0019300000000157524</cx:pt>
          <cx:pt idx="3977">0.0081099999999878492</cx:pt>
          <cx:pt idx="3978">0.0023199999999974352</cx:pt>
          <cx:pt idx="3979">0.0076000000000249202</cx:pt>
          <cx:pt idx="3980">0.0057899999999904139</cx:pt>
          <cx:pt idx="3981">0.0040200000000254477</cx:pt>
          <cx:pt idx="3982">0.0082499999999754436</cx:pt>
          <cx:pt idx="3983">0.0061400000000162436</cx:pt>
          <cx:pt idx="3984">0.004179999999962547</cx:pt>
          <cx:pt idx="3985">0.0062200000000416367</cx:pt>
          <cx:pt idx="3986">0.005189999999970496</cx:pt>
          <cx:pt idx="3987">0.0056299999999964712</cx:pt>
          <cx:pt idx="3988">0.0054299999999898318</cx:pt>
          <cx:pt idx="3989">0.0062200000000416367</cx:pt>
          <cx:pt idx="3990">0.0067099999999982174</cx:pt>
          <cx:pt idx="3991">0.0055100000000152249</cx:pt>
          <cx:pt idx="3992">0.0045299999999883767</cx:pt>
          <cx:pt idx="3993">0.0082299999999690954</cx:pt>
          <cx:pt idx="3994">0.0062000000000352884</cx:pt>
          <cx:pt idx="3995">0.0043799999999691863</cx:pt>
          <cx:pt idx="3996">0.0042599999999879401</cx:pt>
          <cx:pt idx="3997">0.0076900000000250657</cx:pt>
          <cx:pt idx="3998">0.0070900000000051477</cx:pt>
          <cx:pt idx="3999">0.0046499999999696229</cx:pt>
          <cx:pt idx="4000">0.0063200000000165346</cx:pt>
          <cx:pt idx="4001">0.0074500000000057298</cx:pt>
          <cx:pt idx="4002">0.007569999999986976</cx:pt>
          <cx:pt idx="4003">0.0035799999999994725</cx:pt>
          <cx:pt idx="4004">0.0073300000000244836</cx:pt>
          <cx:pt idx="4005">0.0056599999999775719</cx:pt>
          <cx:pt idx="4006">0.006880000000023756</cx:pt>
          <cx:pt idx="4007">0.0054599999999709325</cx:pt>
          <cx:pt idx="4008">0.0044100000000071304</cx:pt>
          <cx:pt idx="4009">0.010040000000003602</cx:pt>
          <cx:pt idx="4010">0.0053100000000085856</cx:pt>
          <cx:pt idx="4011">0.0060799999999971988</cx:pt>
          <cx:pt idx="4012">0.0078100000000063119</cx:pt>
          <cx:pt idx="4013">0.0062199999999847932</cx:pt>
          <cx:pt idx="4014">0.0057899999999904139</cx:pt>
          <cx:pt idx="4015">0.0071200000000430919</cx:pt>
          <cx:pt idx="4016">0.0020499999999969987</cx:pt>
          <cx:pt idx="4017">0.0089799999999513602</cx:pt>
          <cx:pt idx="4018">0.003990000000044347</cx:pt>
          <cx:pt idx="4019">0.0053299999999580905</cx:pt>
          <cx:pt idx="4020">0.0082300000000259388</cx:pt>
          <cx:pt idx="4021">0.0045299999999883767</cx:pt>
          <cx:pt idx="4022">0.0059899999999970532</cx:pt>
          <cx:pt idx="4023">0.0061100000000351429</cx:pt>
          <cx:pt idx="4024">0.0059899999999970532</cx:pt>
          <cx:pt idx="4025">0.0057499999999777174</cx:pt>
          <cx:pt idx="4026">0.0033099999999990359</cx:pt>
          <cx:pt idx="4027">0.0076599999999871216</cx:pt>
          <cx:pt idx="4028">0.0076300000000060209</cx:pt>
          <cx:pt idx="4029">0.0039899999999875035</cx:pt>
          <cx:pt idx="4030">0.0092700000000149885</cx:pt>
          <cx:pt idx="4031">0.0057800000000156615</cx:pt>
          <cx:pt idx="4032">0.0080800000000067485</cx:pt>
          <cx:pt idx="4033">0.0063499999999976353</cx:pt>
          <cx:pt idx="4034">0.0053599999999960346</cx:pt>
          <cx:pt idx="4035">0.0039299999999684587</cx:pt>
          <cx:pt idx="4036">0.0066800000000171167</cx:pt>
          <cx:pt idx="4037">0.0049200000000269029</cx:pt>
          <cx:pt idx="4038">0.0072700000000054388</cx:pt>
          <cx:pt idx="4039">0.0026199999999789725</cx:pt>
          <cx:pt idx="4040">0.0064100000000166801</cx:pt>
          <cx:pt idx="4041">0.0058399999999778629</cx:pt>
          <cx:pt idx="4042">0.0068200000000047112</cx:pt>
          <cx:pt idx="4043">0.004500000000007276</cx:pt>
          <cx:pt idx="4044">0.0043299999999817373</cx:pt>
          <cx:pt idx="4045">0.0062500000000227374</cx:pt>
          <cx:pt idx="4046">0.0032499999999799911</cx:pt>
          <cx:pt idx="4047">0.0058999999999969077</cx:pt>
          <cx:pt idx="4048">0.0045299999999883767</cx:pt>
          <cx:pt idx="4049">0.0090900000000146974</cx:pt>
          <cx:pt idx="4050">0.0035500000000183718</cx:pt>
          <cx:pt idx="4051">0.0069699999999670581</cx:pt>
          <cx:pt idx="4052">0.0052800000000274849</cx:pt>
          <cx:pt idx="4053">0.0044399999999882311</cx:pt>
          <cx:pt idx="4054">0.0048300000000267573</cx:pt>
          <cx:pt idx="4055">0.0071499999999673491</cx:pt>
          <cx:pt idx="4056">0.0024099999999975807</cx:pt>
          <cx:pt idx="4057">0.0083200000000260843</cx:pt>
          <cx:pt idx="4058">0.002529999999978827</cx:pt>
          <cx:pt idx="4059">0.0057500000000345608</cx:pt>
          <cx:pt idx="4060">0.0080199999999877036</cx:pt>
          <cx:pt idx="4061">0.0055399999999963256</cx:pt>
          <cx:pt idx="4062">0.0065000000000168257</cx:pt>
          <cx:pt idx="4063">0.0058999999999969077</cx:pt>
          <cx:pt idx="4064">0.0053399999999896863</cx:pt>
          <cx:pt idx="4065">0.0056299999999964712</cx:pt>
          <cx:pt idx="4066">0.0056599999999775719</cx:pt>
          <cx:pt idx="4067">0.0053700000000276304</cx:pt>
          <cx:pt idx="4068">0.0046199999999885222</cx:pt>
          <cx:pt idx="4069">0.0049700000000143518</cx:pt>
          <cx:pt idx="4070">0.0085899999999696774</cx:pt>
          <cx:pt idx="4071">0.0038099999999872125</cx:pt>
          <cx:pt idx="4072">0.0045300000000452201</cx:pt>
          <cx:pt idx="4073">0.0052999999999769898</cx:pt>
          <cx:pt idx="4074">0.0076300000000060209</cx:pt>
          <cx:pt idx="4075">0.005369999999970787</cx:pt>
          <cx:pt idx="4076">0.0054800000000341242</cx:pt>
          <cx:pt idx="4077">0.0061699999999973443</cx:pt>
          <cx:pt idx="4078">0.0059899999999970532</cx:pt>
          <cx:pt idx="4079">0.0041400000000066939</cx:pt>
          <cx:pt idx="4080">0.0066800000000171167</cx:pt>
          <cx:pt idx="4081">0.0064099999999598367</cx:pt>
          <cx:pt idx="4082">0.0068200000000047112</cx:pt>
          <cx:pt idx="4083">0.007209999999986394</cx:pt>
          <cx:pt idx="4084">0.0074500000000057298</cx:pt>
          <cx:pt idx="4085">0.0037599999999997635</cx:pt>
          <cx:pt idx="4086">0.005690000000015516</cx:pt>
          <cx:pt idx="4087">0.0047700000000077125</cx:pt>
          <cx:pt idx="4088">0.0083199999999692409</cx:pt>
          <cx:pt idx="4089">0.0052100000000336877</cx:pt>
          <cx:pt idx="4090">0.0032499999999799911</cx:pt>
          <cx:pt idx="4091">0.0087599999999952161</cx:pt>
          <cx:pt idx="4092">0.0043800000000260297</cx:pt>
          <cx:pt idx="4093">0.0082600000000070395</cx:pt>
          <cx:pt idx="4094">0.0065799999999853753</cx:pt>
          <cx:pt idx="4095">0.0069799999999986539</cx:pt>
          <cx:pt idx="4096">0.0054200000000150794</cx:pt>
          <cx:pt idx="4097">0.006379999999978736</cx:pt>
          <cx:pt idx="4098">0.0045900000000074215</cx:pt>
          <cx:pt idx="4099">0.007389999999986685</cx:pt>
          <cx:pt idx="4100">0.0037800000000061118</cx:pt>
          <cx:pt idx="4101">0.0063499999999976353</cx:pt>
          <cx:pt idx="4102">0.0068600000000174077</cx:pt>
          <cx:pt idx="4103">0.0057499999999777174</cx:pt>
          <cx:pt idx="4104">0.006470000000035725</cx:pt>
          <cx:pt idx="4105">0.0072699999999485954</cx:pt>
          <cx:pt idx="4106">0.0048000000000456566</cx:pt>
          <cx:pt idx="4107">0.0044100000000071304</cx:pt>
          <cx:pt idx="4108">0.0029199999999605097</cx:pt>
          <cx:pt idx="4109">0.0080399999999940519</cx:pt>
          <cx:pt idx="4110">0.005870000000015807</cx:pt>
          <cx:pt idx="4111">0.0069199999999796091</cx:pt>
          <cx:pt idx="4112">0.0077200000000061664</cx:pt>
          <cx:pt idx="4113">0.003990000000044347</cx:pt>
          <cx:pt idx="4114">0.0096299999999587271</cx:pt>
          <cx:pt idx="4115">0.0056299999999964712</cx:pt>
          <cx:pt idx="4116">0.0058999999999969077</cx:pt>
          <cx:pt idx="4117">0.0037900000000377077</cx:pt>
          <cx:pt idx="4118">0.0069100000000048567</cx:pt>
          <cx:pt idx="4119">0.0064399999999977808</cx:pt>
          <cx:pt idx="4120">0.0055399999999963256</cx:pt>
          <cx:pt idx="4121">0.0081999999999879947</cx:pt>
          <cx:pt idx="4122">0.0072700000000054388</cx:pt>
          <cx:pt idx="4123">0.0077499999999872671</cx:pt>
          <cx:pt idx="4124">0.0035399999999867759</cx:pt>
          <cx:pt idx="4125">0.0082000000000448381</cx:pt>
          <cx:pt idx="4126">0.0057199999999966167</cx:pt>
          <cx:pt idx="4127">0.0058399999999778629</cx:pt>
          <cx:pt idx="4128">0.0051300000000082946</cx:pt>
          <cx:pt idx="4129">0.006199999999978445</cx:pt>
          <cx:pt idx="4130">0.0059899999999970532</cx:pt>
          <cx:pt idx="4131">0.0071800000000052933</cx:pt>
          <cx:pt idx="4132">0.003899999999987358</cx:pt>
          <cx:pt idx="4133">0.0090900000000146974</cx:pt>
          <cx:pt idx="4134">0.0074799999999868305</cx:pt>
          <cx:pt idx="4135">0.0057000000000471118</cx:pt>
          <cx:pt idx="4136">0.0074799999999868305</cx:pt>
          <cx:pt idx="4137">0.0089699999999766078</cx:pt>
          <cx:pt idx="4138">0.005870000000015807</cx:pt>
          <cx:pt idx="4139">0.0064899999999852298</cx:pt>
          <cx:pt idx="4140">0.0067700000000172622</cx:pt>
          <cx:pt idx="4141">0.0083399999999755892</cx:pt>
          <cx:pt idx="4142">0.0065600000000358705</cx:pt>
          <cx:pt idx="4143">0.009869999999978063</cx:pt>
          <cx:pt idx="4144">0.0063700000000039836</cx:pt>
          <cx:pt idx="4145">0.0069799999999986539</cx:pt>
          <cx:pt idx="4146">0.0077800000000252112</cx:pt>
          <cx:pt idx="4147">0.008399999999994634</cx:pt>
          <cx:pt idx="4148">0.0056299999999964712</cx:pt>
          <cx:pt idx="4149">0.0062599999999974898</cx:pt>
          <cx:pt idx="4150">0.0061399999999594002</cx:pt>
          <cx:pt idx="4151">0.0059900000000538967</cx:pt>
          <cx:pt idx="4152">0.010099999999965803</cx:pt>
          <cx:pt idx="4153">0.0043800000000260297</cx:pt>
          <cx:pt idx="4154">0.010850000000004911</cx:pt>
          <cx:pt idx="4155">0.0067399999999793181</cx:pt>
          <cx:pt idx="4156">0.0069399999999859574</cx:pt>
          <cx:pt idx="4157">0.0064399999999977808</cx:pt>
          <cx:pt idx="4158">0.0080500000000256478</cx:pt>
          <cx:pt idx="4159">0.0069100000000048567</cx:pt>
          <cx:pt idx="4160">0.0077799999999683678</cx:pt>
          <cx:pt idx="4161">0.0063200000000165346</cx:pt>
          <cx:pt idx="4162">0.0077099999999745705</cx:pt>
          <cx:pt idx="4163">0.0067700000000172622</cx:pt>
          <cx:pt idx="4164">0.0064399999999977808</cx:pt>
          <cx:pt idx="4165">0.0086400000000139698</cx:pt>
          <cx:pt idx="4166">0.0050699999999892498</cx:pt>
          <cx:pt idx="4167">0.0098899999999844113</cx:pt>
          <cx:pt idx="4168">0.0062900000000354339</cx:pt>
          <cx:pt idx="4169">0.0069100000000048567</cx:pt>
          <cx:pt idx="4170">0.0061399999999594002</cx:pt>
          <cx:pt idx="4171">0.0076000000000249202</cx:pt>
          <cx:pt idx="4172">0.0065000000000168257</cx:pt>
          <cx:pt idx="4173">0.0088499999999953616</cx:pt>
          <cx:pt idx="4174">0.0074199999999677857</cx:pt>
          <cx:pt idx="4175">0.0086400000000139698</cx:pt>
          <cx:pt idx="4176">0.0093299999999771899</cx:pt>
          <cx:pt idx="4177">0.007660000000043965</cx:pt>
          <cx:pt idx="4178">0.0058699999999589636</cx:pt>
          <cx:pt idx="4179">0.0063200000000165346</cx:pt>
          <cx:pt idx="4180">0.0064100000000166801</cx:pt>
          <cx:pt idx="4181">0.0066699999999855208</cx:pt>
          <cx:pt idx="4182">0.0045900000000074215</cx:pt>
          <cx:pt idx="4183">0.008679999999969823</cx:pt>
          <cx:pt idx="4184">0.0074200000000246291</cx:pt>
          <cx:pt idx="4185">0.0071500000000241926</cx:pt>
          <cx:pt idx="4186">0.0079599999999686588</cx:pt>
          <cx:pt idx="4187">0.0064600000000041291</cx:pt>
          <cx:pt idx="4188">0.0095999999999776264</cx:pt>
          <cx:pt idx="4189">0.0048900000000458022</cx:pt>
          <cx:pt idx="4190">0.0072700000000054388</cx:pt>
          <cx:pt idx="4191">0.0073599999999487409</cx:pt>
          <cx:pt idx="4192">0.0089700000000334512</cx:pt>
          <cx:pt idx="4193">0.0074199999999677857</cx:pt>
          <cx:pt idx="4194">0.0062000000000352884</cx:pt>
          <cx:pt idx="4195">0.0064699999999788815</cx:pt>
          <cx:pt idx="4196">0.0081600000000321415</cx:pt>
          <cx:pt idx="4197">0.0064999999999599822</cx:pt>
          <cx:pt idx="4198">0.0088200000000142609</cx:pt>
          <cx:pt idx="4199">0.0055699999999774263</cx:pt>
          <cx:pt idx="4200">0.0086800000000266664</cx:pt>
          <cx:pt idx="4201">0.0065200000000231739</cx:pt>
          <cx:pt idx="4202">0.0076299999999491774</cx:pt>
          <cx:pt idx="4203">0.0061400000000162436</cx:pt>
          <cx:pt idx="4204">0.0095100000000343243</cx:pt>
          <cx:pt idx="4205">0.0088199999999574175</cx:pt>
          <cx:pt idx="4206">0.0063499999999976353</cx:pt>
          <cx:pt idx="4207">0.008579999999994925</cx:pt>
          <cx:pt idx="4208">0.0069200000000364525</cx:pt>
          <cx:pt idx="4209">0.0081299999999941974</cx:pt>
          <cx:pt idx="4210">0.0034600000000182263</cx:pt>
          <cx:pt idx="4211">0.0058699999999589636</cx:pt>
          <cx:pt idx="4212">0.0077200000000061664</cx:pt>
          <cx:pt idx="4213">0.0088800000000333057</cx:pt>
          <cx:pt idx="4214">0.0021199999999907959</cx:pt>
          <cx:pt idx="4215">0.009590000000002874</cx:pt>
          <cx:pt idx="4216">0.0042899999999690408</cx:pt>
          <cx:pt idx="4217">0.007660000000043965</cx:pt>
          <cx:pt idx="4218">0.0064399999999977808</cx:pt>
          <cx:pt idx="4219">0.0060199999999781539</cx:pt>
          <cx:pt idx="4220">0.0056000000000153705</cx:pt>
          <cx:pt idx="4221">0.0080499999999688043</cx:pt>
          <cx:pt idx="4222">0.0044100000000071304</cx:pt>
          <cx:pt idx="4223">0.0060199999999781539</cx:pt>
          <cx:pt idx="4224">0.0058100000000536056</cx:pt>
          <cx:pt idx="4225">0.0082599999999501961</cx:pt>
          <cx:pt idx="4226">0.0063800000000355794</cx:pt>
          <cx:pt idx="4227">0.0061599999999657484</cx:pt>
          <cx:pt idx="4228">0.0059100000000285036</cx:pt>
          <cx:pt idx="4229">0.0066400000000044201</cx:pt>
          <cx:pt idx="4230">0.005009999999970205</cx:pt>
          <cx:pt idx="4231">0.0053599999999960346</cx:pt>
          <cx:pt idx="4232">0.0064100000000166801</cx:pt>
          <cx:pt idx="4233">0.0064699999999788815</cx:pt>
          <cx:pt idx="4234">0.008850000000052205</cx:pt>
          <cx:pt idx="4235">0.00082999999995081453</cx:pt>
          <cx:pt idx="4236">0.010580000000004475</cx:pt>
          <cx:pt idx="4237">0.0053700000000276304</cx:pt>
          <cx:pt idx="4238">0.004909999999995307</cx:pt>
          <cx:pt idx="4239">0.0064399999999977808</cx:pt>
          <cx:pt idx="4240">0.0064399999999977808</cx:pt>
          <cx:pt idx="4241">0.0055100000000152249</cx:pt>
          <cx:pt idx="4242">0.0057799999999588181</cx:pt>
          <cx:pt idx="4243">0.0053100000000085856</cx:pt>
          <cx:pt idx="4244">0.0064399999999977808</cx:pt>
          <cx:pt idx="4245">0.0064000000000419277</cx:pt>
          <cx:pt idx="4246">0.0064099999999598367</cx:pt>
          <cx:pt idx="4247">0.0087900000000331602</cx:pt>
          <cx:pt idx="4248">0.0049500000000080036</cx:pt>
          <cx:pt idx="4249">0.0089399999999955071</cx:pt>
          <cx:pt idx="4250">0.0074799999999868305</cx:pt>
          <cx:pt idx="4251">0.0050699999999892498</cx:pt>
          <cx:pt idx="4252">0.004909999999995307</cx:pt>
          <cx:pt idx="4253">0.0085000000000263753</cx:pt>
          <cx:pt idx="4254">0.005599999999958527</cx:pt>
          <cx:pt idx="4255">0.0080200000000445471</cx:pt>
          <cx:pt idx="4256">0.005089999999995598</cx:pt>
          <cx:pt idx="4257">0.0076599999999871216</cx:pt>
          <cx:pt idx="4258">0.0087700000000268119</cx:pt>
          <cx:pt idx="4259">0.0070299999999861029</cx:pt>
          <cx:pt idx="4260">0.0030999999999608008</cx:pt>
          <cx:pt idx="4261">0.0089100000000144064</cx:pt>
          <cx:pt idx="4262">0.0060200000000349974</cx:pt>
          <cx:pt idx="4263">0.0060499999999592546</cx:pt>
          <cx:pt idx="4264">0.004350000000044929</cx:pt>
          <cx:pt idx="4265">0.0051599999999893953</cx:pt>
          <cx:pt idx="4266">0.0017199999999775173</cx:pt>
          <cx:pt idx="4267">0.0004200000000196269</cx:pt>
          <cx:pt idx="4268">0.000509999999962929</cx:pt>
          <cx:pt idx="4269">0.00027000000000043656</cx:pt>
          <cx:pt idx="4270">0.0012800000000083855</cx:pt>
          <cx:pt idx="4271">0.0010399999999890497</cx:pt>
          <cx:pt idx="4272">0</cx:pt>
          <cx:pt idx="4273">0</cx:pt>
          <cx:pt idx="4274">0</cx:pt>
          <cx:pt idx="4275">0</cx:pt>
          <cx:pt idx="4276">0.0017300000000091131</cx:pt>
          <cx:pt idx="4277">0</cx:pt>
          <cx:pt idx="4278">0</cx:pt>
          <cx:pt idx="4279">0.00069000000002006345</cx:pt>
          <cx:pt idx="4280">0.00022999999998774001</cx:pt>
          <cx:pt idx="4281">0</cx:pt>
          <cx:pt idx="4282">0</cx:pt>
          <cx:pt idx="4283">0</cx:pt>
          <cx:pt idx="4284">0</cx:pt>
          <cx:pt idx="4285">0</cx:pt>
          <cx:pt idx="4286">0.00074999999998226485</cx:pt>
          <cx:pt idx="4287">0</cx:pt>
          <cx:pt idx="4288">0</cx:pt>
          <cx:pt idx="4289">0</cx:pt>
          <cx:pt idx="4290">0.0024700000000166256</cx:pt>
          <cx:pt idx="4291">0.0028900000000362525</cx:pt>
          <cx:pt idx="4292">0.0054899999999520332</cx:pt>
          <cx:pt idx="4293">0.0035400000000436194</cx:pt>
          <cx:pt idx="4294">0.0031899999999609463</cx:pt>
          <cx:pt idx="4295">0.009540000000015425</cx:pt>
          <cx:pt idx="4296">0.0045299999999883767</cx:pt>
          <cx:pt idx="4297">0.012460000000032778</cx:pt>
          <cx:pt idx="4298">0.0042899999999690408</cx:pt>
          <cx:pt idx="4299">0.0089100000000144064</cx:pt>
          <cx:pt idx="4300">0.0058099999999967622</cx:pt>
          <cx:pt idx="4301">0.0076300000000060209</cx:pt>
          <cx:pt idx="4302">0.0048299999999699139</cx:pt>
          <cx:pt idx="4303">0.0081900000000132422</cx:pt>
          <cx:pt idx="4304">0.0061400000000162436</cx:pt>
          <cx:pt idx="4305">0.0094199999999773354</cx:pt>
          <cx:pt idx="4306">0.0045600000000263208</cx:pt>
          <cx:pt idx="4307">0.0066199999999980719</cx:pt>
          <cx:pt idx="4308">0.0051199999999766987</cx:pt>
          <cx:pt idx="4309">0.0069799999999986539</cx:pt>
          <cx:pt idx="4310">0.0075700000000438195</cx:pt>
          <cx:pt idx="4311">0.0038399999999683132</cx:pt>
          <cx:pt idx="4312">0.0068200000000047112</cx:pt>
          <cx:pt idx="4313">0.0041800000000193904</cx:pt>
          <cx:pt idx="4314">0.0043799999999691863</cx:pt>
          <cx:pt idx="4315">0.0056000000000153705</cx:pt>
          <cx:pt idx="4316">0.0049799999999891043</cx:pt>
          <cx:pt idx="4317">0.0061699999999973443</cx:pt>
          <cx:pt idx="4318">0.0093200000000024374</cx:pt>
          <cx:pt idx="4319">0.0054299999999898318</cx:pt>
          <cx:pt idx="4320">0.0057500000000345608</cx:pt>
          <cx:pt idx="4321">0.0074199999999677857</cx:pt>
          <cx:pt idx="4322">0.0084400000000073305</cx:pt>
          <cx:pt idx="4323">0.0035399999999867759</cx:pt>
          <cx:pt idx="4324">0.0090299999999956526</cx:pt>
          <cx:pt idx="4325">0.0035799999999994725</cx:pt>
          <cx:pt idx="4326">0.0084900000000516229</cx:pt>
          <cx:pt idx="4327">0.0047099999999886677</cx:pt>
          <cx:pt idx="4328">0.0056599999999775719</cx:pt>
          <cx:pt idx="4329">0.0062300000000163891</cx:pt>
          <cx:pt idx="4330">0.0067700000000172622</cx:pt>
          <cx:pt idx="4331">0.0063699999999471402</cx:pt>
          <cx:pt idx="4332">0.0054900000000088767</cx:pt>
          <cx:pt idx="4333">0.0066400000000044201</cx:pt>
          <cx:pt idx="4334">0.0038499999999999091</cx:pt>
          <cx:pt idx="4335">0.0066700000000423643</cx:pt>
          <cx:pt idx="4336">0.0065899999999601278</cx:pt>
          <cx:pt idx="4337">0.0068600000000174077</cx:pt>
          <cx:pt idx="4338">0.003899999999987358</cx:pt>
          <cx:pt idx="4339">0.0083700000000135333</cx:pt>
          <cx:pt idx="4340">0.0050999999999703505</cx:pt>
          <cx:pt idx="4341">0.0054800000000341242</cx:pt>
          <cx:pt idx="4342">0.0075099999999679312</cx:pt>
          <cx:pt idx="4343">0.0050400000000081491</cx:pt>
          <cx:pt idx="4344">0.0044700000000261753</cx:pt>
          <cx:pt idx="4345">0.0059599999999591091</cx:pt>
          <cx:pt idx="4346">0.0049200000000269029</cx:pt>
          <cx:pt idx="4347">0.0056599999999775719</cx:pt>
          <cx:pt idx="4348">0.0057500000000345608</cx:pt>
          <cx:pt idx="4349">0.0038499999999999091</cx:pt>
          <cx:pt idx="4350">0.0073299999999676402</cx:pt>
          <cx:pt idx="4351">0.0046200000000453656</cx:pt>
          <cx:pt idx="4352">0.0078099999999494685</cx:pt>
          <cx:pt idx="4353">0.0044100000000071304</cx:pt>
          <cx:pt idx="4354">0.0047400000000266118</cx:pt>
          <cx:pt idx="4355">0.0077400000000125146</cx:pt>
          <cx:pt idx="4356">0.0070099999999797546</cx:pt>
          <cx:pt idx="4357">0.0036299999999869215</cx:pt>
          <cx:pt idx="4358">0.010429999999985284</cx:pt>
          <cx:pt idx="4359">0.0034900000000561704</cx:pt>
          <cx:pt idx="4360">0.0069499999999607098</cx:pt>
          <cx:pt idx="4361">0.0076500000000123691</cx:pt>
          <cx:pt idx="4362">0.0065599999999790271</cx:pt>
          <cx:pt idx="4363">0.0042600000000447835</cx:pt>
          <cx:pt idx="4364">0.0075399999999490319</cx:pt>
          <cx:pt idx="4365">0.0036400000000185173</cx:pt>
          <cx:pt idx="4366">0.010159999999984848</cx:pt>
          <cx:pt idx="4367">0.0042000000000257387</cx:pt>
          <cx:pt idx="4368">0.0072999999999865395</cx:pt>
          <cx:pt idx="4369">0.0072200000000179898</cx:pt>
          <cx:pt idx="4370">0.007389999999986685</cx:pt>
          <cx:pt idx="4371">0.0073600000000055843</cx:pt>
          <cx:pt idx="4372">0.0042300000000068394</cx:pt>
          <cx:pt idx="4373">0.0057800000000156615</cx:pt>
          <cx:pt idx="4374">0.0061699999999973443</cx:pt>
          <cx:pt idx="4375">0.0060199999999781539</cx:pt>
          <cx:pt idx="4376">0.0058399999999778629</cx:pt>
          <cx:pt idx="4377">0.0059300000000348518</cx:pt>
          <cx:pt idx="4378">0.0067099999999982174</cx:pt>
          <cx:pt idx="4379">0.0043799999999691863</cx:pt>
          <cx:pt idx="4380">0.008170000000006894</cx:pt>
          <cx:pt idx="4381">0.0069100000000048567</cx:pt>
          <cx:pt idx="4382">0.0052200000000084401</cx:pt>
          <cx:pt idx="4383">0.0058099999999967622</cx:pt>
          <cx:pt idx="4384">0.0068499999999858119</cx:pt>
          <cx:pt idx="4385">0.0072100000000432374</cx:pt>
          <cx:pt idx="4386">0.0066199999999980719</cx:pt>
          <cx:pt idx="4387">0.005189999999970496</cx:pt>
          <cx:pt idx="4388">0.0066699999999855208</cx:pt>
          <cx:pt idx="4389">0.0059600000000159525</cx:pt>
          <cx:pt idx="4390">0.0080500000000256478</cx:pt>
          <cx:pt idx="4391">0.005089999999995598</cx:pt>
          <cx:pt idx="4392">0.0050699999999892498</cx:pt>
          <cx:pt idx="4393">0.0072999999999865395</cx:pt>
          <cx:pt idx="4394">0.0061100000000351429</cx:pt>
          <cx:pt idx="4395">0.0055199999999899774</cx:pt>
          <cx:pt idx="4396">0.0065500000000042746</cx:pt>
          <cx:pt idx="4397">0.0044699999999693318</cx:pt>
          <cx:pt idx="4398">0.0085900000000265209</cx:pt>
          <cx:pt idx="4399">0.0082799999999565443</cx:pt>
          <cx:pt idx="4400">0.0042600000000447835</cx:pt>
          <cx:pt idx="4401">0.0071499999999673491</cx:pt>
          <cx:pt idx="4402">0.0069799999999986539</cx:pt>
          <cx:pt idx="4403">0.0054800000000341242</cx:pt>
          <cx:pt idx="4404">0.005189999999970496</cx:pt>
          <cx:pt idx="4405">0.0060200000000349974</cx:pt>
          <cx:pt idx="4406">0.0077499999999872671</cx:pt>
          <cx:pt idx="4407">0.0061400000000162436</cx:pt>
          <cx:pt idx="4408">0.0060199999999781539</cx:pt>
          <cx:pt idx="4409">0.0083399999999755892</cx:pt>
          <cx:pt idx="4410">0.0058099999999967622</cx:pt>
          <cx:pt idx="4411">0.007660000000043965</cx:pt>
          <cx:pt idx="4412">0.0055699999999774263</cx:pt>
          <cx:pt idx="4413">0.0059899999999970532</cx:pt>
          <cx:pt idx="4414">0.0062899999999785905</cx:pt>
          <cx:pt idx="4415">0.0096000000000344698</cx:pt>
          <cx:pt idx="4416">0.0037499999999681677</cx:pt>
          <cx:pt idx="4417">0.0092999999999960892</cx:pt>
          <cx:pt idx="4418">0.0082600000000070395</cx:pt>
          <cx:pt idx="4419">0.0071200000000430919</cx:pt>
          <cx:pt idx="4420">0.0066199999999980719</cx:pt>
          <cx:pt idx="4421">0.0070299999999861029</cx:pt>
          <cx:pt idx="4422">0.0070599999999672036</cx:pt>
          <cx:pt idx="4423">0.0057800000000156615</cx:pt>
          <cx:pt idx="4424">0.0065000000000168257</cx:pt>
          <cx:pt idx="4425">0.008170000000006894</cx:pt>
          <cx:pt idx="4426">0.0035699999999678766</cx:pt>
          <cx:pt idx="4427">0.0050400000000081491</cx:pt>
          <cx:pt idx="4428">0.0069399999999859574</cx:pt>
          <cx:pt idx="4429">0.003489999999999327</cx:pt>
          <cx:pt idx="4430">0.0064100000000166801</cx:pt>
          <cx:pt idx="4431">0.0031599999999798456</cx:pt>
          <cx:pt idx="4432">0.0030100000000174987</cx:pt>
          <cx:pt idx="4433">0.005690000000015516</cx:pt>
          <cx:pt idx="4434">0.0048299999999699139</cx:pt>
          <cx:pt idx="4435">0.0039600000000064028</cx:pt>
          <cx:pt idx="4436">0.0075400000000058753</cx:pt>
          <cx:pt idx="4437">0.0082600000000070395</cx:pt>
          <cx:pt idx="4438">0.0067300000000045657</cx:pt>
          <cx:pt idx="4439">0.0090000000000145519</cx:pt>
          <cx:pt idx="4440">0.0062899999999785905</cx:pt>
          <cx:pt idx="4441">0.0078700000000253567</cx:pt>
          <cx:pt idx="4442">0.010699999999985721</cx:pt>
          <cx:pt idx="4443">0.0055100000000152249</cx:pt>
          <cx:pt idx="4444">0.008579999999994925</cx:pt>
          <cx:pt idx="4445">0.0083199999999692409</cx:pt>
          <cx:pt idx="4446">0.01064000000002352</cx:pt>
          <cx:pt idx="4447">0.010279999999966094</cx:pt>
          <cx:pt idx="4448">0.0059900000000538967</cx:pt>
          <cx:pt idx="4449">0.011409999999955289</cx:pt>
          <cx:pt idx="4450">0.0081400000000257933</cx:pt>
          <cx:pt idx="4451">0.0077200000000061664</cx:pt>
          <cx:pt idx="4452">0.0064099999999598367</cx:pt>
          <cx:pt idx="4453">0.0081900000000132422</cx:pt>
          <cx:pt idx="4454">0.0069799999999986539</cx:pt>
          <cx:pt idx="4455">0.0073600000000055843</cx:pt>
          <cx:pt idx="4456">0.0071800000000052933</cx:pt>
          <cx:pt idx="4457">0.0080199999999877036</cx:pt>
          <cx:pt idx="4458">0.0077800000000252112</cx:pt>
          <cx:pt idx="4459">0.0083399999999755892</cx:pt>
          <cx:pt idx="4460">0.0049200000000269029</cx:pt>
          <cx:pt idx="4461">0.0081299999999941974</cx:pt>
          <cx:pt idx="4462">0.0075999999999680767</cx:pt>
          <cx:pt idx="4463">0.0098700000000349064</cx:pt>
          <cx:pt idx="4464">0.0052999999999769898</cx:pt>
          <cx:pt idx="4465">0.0092099999999959437</cx:pt>
          <cx:pt idx="4466">0.0082000000000448381</cx:pt>
          <cx:pt idx="4467">0.0070299999999861029</cx:pt>
          <cx:pt idx="4468">0.0076599999999871216</cx:pt>
          <cx:pt idx="4469">0.008579999999994925</cx:pt>
          <cx:pt idx="4470">0.006379999999978736</cx:pt>
          <cx:pt idx="4471">0.0065600000000358705</cx:pt>
          <cx:pt idx="4472">0.006429999999966185</cx:pt>
          <cx:pt idx="4473">0.006830000000036307</cx:pt>
          <cx:pt idx="4474">0.007569999999986976</cx:pt>
          <cx:pt idx="4475">0.0065500000000042746</cx:pt>
          <cx:pt idx="4476">0.0092700000000149885</cx:pt>
          <cx:pt idx="4477">0.0065299999999979264</cx:pt>
          <cx:pt idx="4478">0.009089999999957854</cx:pt>
          <cx:pt idx="4479">0.006880000000023756</cx:pt>
          <cx:pt idx="4480">0.0078700000000253567</cx:pt>
          <cx:pt idx="4481">0.0053999999999518877</cx:pt>
          <cx:pt idx="4482">0.0087000000000330147</cx:pt>
          <cx:pt idx="4483">0.0041400000000066939</cx:pt>
          <cx:pt idx="4484">0.010699999999985721</cx:pt>
          <cx:pt idx="4485">0.0053599999999960346</cx:pt>
          <cx:pt idx="4486">0.0062599999999974898</cx:pt>
          <cx:pt idx="4487">0.0090000000000145519</cx:pt>
          <cx:pt idx="4488">0.0053399999999896863</cx:pt>
          <cx:pt idx="4489">0.0095000000000027285</cx:pt>
          <cx:pt idx="4490">0.0056700000000091677</cx:pt>
          <cx:pt idx="4491">0.0061699999999973443</cx:pt>
          <cx:pt idx="4492">0.0055699999999774263</cx:pt>
          <cx:pt idx="4493">0.011060000000043146</cx:pt>
          <cx:pt idx="4494">0.0066999999999666215</cx:pt>
          <cx:pt idx="4495">0.0062899999999785905</cx:pt>
          <cx:pt idx="4496">0.0064400000000546243</cx:pt>
          <cx:pt idx="4497">0.011049999999954707</cx:pt>
          <cx:pt idx="4498">0.0054299999999898318</cx:pt>
          <cx:pt idx="4499">0.0077500000000441105</cx:pt>
          <cx:pt idx="4500">0.007209999999986394</cx:pt>
          <cx:pt idx="4501">0.0070000000000050022</cx:pt>
          <cx:pt idx="4502">0.0063499999999976353</cx:pt>
          <cx:pt idx="4503">0.0063200000000165346</cx:pt>
          <cx:pt idx="4504">0.0064699999999788815</cx:pt>
          <cx:pt idx="4505">0.0070000000000050022</cx:pt>
          <cx:pt idx="4506">0.008399999999994634</cx:pt>
          <cx:pt idx="4507">0.0059899999999970532</cx:pt>
          <cx:pt idx="4508">0.0071300000000178443</cx:pt>
          <cx:pt idx="4509">0.0063099999999849388</cx:pt>
          <cx:pt idx="4510">0.004500000000007276</cx:pt>
          <cx:pt idx="4511">0.0063200000000165346</cx:pt>
          <cx:pt idx="4512">0.0080199999999877036</cx:pt>
          <cx:pt idx="4513">0.005870000000015807</cx:pt>
          <cx:pt idx="4514">0.0065599999999790271</cx:pt>
          <cx:pt idx="4515">0.0061099999999782995</cx:pt>
          <cx:pt idx="4516">0.0096500000000219188</cx:pt>
          <cx:pt idx="4517">0.0077200000000061664</cx:pt>
          <cx:pt idx="4518">0.0059599999999591091</cx:pt>
          <cx:pt idx="4519">0.0065000000000168257</cx:pt>
          <cx:pt idx="4520">0.0094799999999963802</cx:pt>
          <cx:pt idx="4521">0.0042900000000258842</cx:pt>
          <cx:pt idx="4522">0.010699999999985721</cx:pt>
          <cx:pt idx="4523">0.0046199999999885222</cx:pt>
          <cx:pt idx="4524">0.0092300000000022919</cx:pt>
          <cx:pt idx="4525">0.0081099999999878492</cx:pt>
          <cx:pt idx="4526">0.0084900000000516229</cx:pt>
          <cx:pt idx="4527">0.0056399999999712236</cx:pt>
          <cx:pt idx="4528">0.0095299999999838292</cx:pt>
          <cx:pt idx="4529">0.008530000000007476</cx:pt>
          <cx:pt idx="4530">0.0036900000000059663</cx:pt>
          <cx:pt idx="4531">0.0078399999999874126</cx:pt>
          <cx:pt idx="4532">0.0076900000000250657</cx:pt>
          <cx:pt idx="4533">0.011059999999986303</cx:pt>
          <cx:pt idx="4534">0.0030699999999797001</cx:pt>
          <cx:pt idx="4535">0.012330000000019936</cx:pt>
          <cx:pt idx="4536">0.0085599999999885767</cx:pt>
          <cx:pt idx="4537">0.0082500000000322871</cx:pt>
          <cx:pt idx="4538">0.0070699999999987995</cx:pt>
          <cx:pt idx="4539">0.0091999999999643478</cx:pt>
          <cx:pt idx="4540">0.0088000000000079126</cx:pt>
          <cx:pt idx="4541">0.0096500000000219188</cx:pt>
          <cx:pt idx="4542">0.0067399999999793181</cx:pt>
          <cx:pt idx="4543">0.0098300000000222099</cx:pt>
          <cx:pt idx="4544">0.0064100000000166801</cx:pt>
          <cx:pt idx="4545">0.008909999999957563</cx:pt>
          <cx:pt idx="4546">0.0087599999999952161</cx:pt>
          <cx:pt idx="4547">0.0074800000000436739</cx:pt>
          <cx:pt idx="4548">0.0092999999999960892</cx:pt>
          <cx:pt idx="4549">0.005599999999958527</cx:pt>
          <cx:pt idx="4550">0.0074000000000182808</cx:pt>
          <cx:pt idx="4551">0.0075600000000122236</cx:pt>
          <cx:pt idx="4552">0.01067000000000462</cx:pt>
          <cx:pt idx="4553">0.0052799999999706415</cx:pt>
          <cx:pt idx="4554">0.010970000000043001</cx:pt>
          <cx:pt idx="4555">0.0070899999999483043</cx:pt>
          <cx:pt idx="4556">0.013650000000041018</cx:pt>
          <cx:pt idx="4557">0.0080199999999877036</cx:pt>
          <cx:pt idx="4558">0.009410000000002583</cx:pt>
          <cx:pt idx="4559">0.0078399999999874126</cx:pt>
          <cx:pt idx="4560">0.0094200000000341788</cx:pt>
          <cx:pt idx="4561">0.0070899999999483043</cx:pt>
          <cx:pt idx="4562">0.0099299999999971078</cx:pt>
          <cx:pt idx="4563">0.0064900000000420732</cx:pt>
          <cx:pt idx="4564">0.0088799999999764623</cx:pt>
          <cx:pt idx="4565">0.0097200000000157161</cx:pt>
          <cx:pt idx="4566">0.0061699999999973443</cx:pt>
          <cx:pt idx="4567">0.0085199999999758802</cx:pt>
          <cx:pt idx="4568">0.0079900000000066029</cx:pt>
          <cx:pt idx="4569">0.0071800000000052933</cx:pt>
          <cx:pt idx="4570">0.006830000000036307</cx:pt>
          <cx:pt idx="4571">0.010809999999992215</cx:pt>
          <cx:pt idx="4572">0.0097499999999968168</cx:pt>
          <cx:pt idx="4573">0.010189999999965949</cx:pt>
          <cx:pt idx="4574">0.0093899999999962347</cx:pt>
          <cx:pt idx="4575">0.010310000000004038</cx:pt>
          <cx:pt idx="4576">0.01079000000004271</cx:pt>
          <cx:pt idx="4577">0.0089399999999955071</cx:pt>
          <cx:pt idx="4578">0.0085199999999758802</cx:pt>
          <cx:pt idx="4579">0.0082600000000070395</cx:pt>
          <cx:pt idx="4580">0.0093899999999962347</cx:pt>
          <cx:pt idx="4581">0.010490000000004329</cx:pt>
          <cx:pt idx="4582">0.0057199999999966167</cx:pt>
          <cx:pt idx="4583">0.010190000000022792</cx:pt>
          <cx:pt idx="4584">0.010049999999978354</cx:pt>
          <cx:pt idx="4585">0.011169999999992797</cx:pt>
          <cx:pt idx="4586">0.0074500000000057298</cx:pt>
          <cx:pt idx="4587">0.010969999999986157</cx:pt>
          <cx:pt idx="4588">0.0078700000000253567</cx:pt>
          <cx:pt idx="4589">0.010189999999965949</cx:pt>
          <cx:pt idx="4590">0.007660000000043965</cx:pt>
          <cx:pt idx="4591">0.010189999999965949</cx:pt>
          <cx:pt idx="4592">0.0092700000000149885</cx:pt>
          <cx:pt idx="4593">0.0065900000000169712</cx:pt>
          <cx:pt idx="4594">0.0095000000000027285</cx:pt>
          <cx:pt idx="4595">0.010019999999997253</cx:pt>
          <cx:pt idx="4596">0.0098299999999653664</cx:pt>
          <cx:pt idx="4597">0.0070299999999861029</cx:pt>
          <cx:pt idx="4598">0.0076000000000249202</cx:pt>
          <cx:pt idx="4599">0.0076300000000060209</cx:pt>
          <cx:pt idx="4600">0.013030000000014752</cx:pt>
          <cx:pt idx="4601">0.0057199999999966167</cx:pt>
          <cx:pt idx="4602">0.010490000000004329</cx:pt>
          <cx:pt idx="4603">0.0078100000000063119</cx:pt>
          <cx:pt idx="4604">0.011109999999973752</cx:pt>
          <cx:pt idx="4605">0.0081099999999878492</cx:pt>
          <cx:pt idx="4606">0.010010000000022501</cx:pt>
          <cx:pt idx="4607">0.0087399999999888678</cx:pt>
          <cx:pt idx="4608">0.0099200000000223554</cx:pt>
          <cx:pt idx="4609">0.0047099999999886677</cx:pt>
          <cx:pt idx="4610">0.0084600000000136788</cx:pt>
          <cx:pt idx="4611">0.011449999999967986</cx:pt>
          <cx:pt idx="4612">0.0061100000000351429</cx:pt>
          <cx:pt idx="4613">0.010219999999947049</cx:pt>
          <cx:pt idx="4614">0.0069400000000428008</cx:pt>
          <cx:pt idx="4615">0.0096899999999777719</cx:pt>
          <cx:pt idx="4616">0.010580000000004475</cx:pt>
          <cx:pt idx="4617">0.0076000000000249202</cx:pt>
          <cx:pt idx="4618">0.0074799999999868305</cx:pt>
          <cx:pt idx="4619">0.009770000000003165</cx:pt>
          <cx:pt idx="4620">0.0086499999999887223</cx:pt>
          <cx:pt idx="4621">0.0061299999999846477</cx:pt>
          <cx:pt idx="4622">0.0075100000000247746</cx:pt>
          <cx:pt idx="4623">0.0076599999999871216</cx:pt>
          <cx:pt idx="4624">0.0094500000000152795</cx:pt>
          <cx:pt idx="4625">0.0058699999999589636</cx:pt>
          <cx:pt idx="4626">0.009180000000014843</cx:pt>
          <cx:pt idx="4627">0.009180000000014843</cx:pt>
          <cx:pt idx="4628">0.0078399999999874126</cx:pt>
          <cx:pt idx="4629">0.0066400000000044201</cx:pt>
          <cx:pt idx="4630">0.0086200000000076216</cx:pt>
          <cx:pt idx="4631">0.0085500000000138243</cx:pt>
          <cx:pt idx="4632">0.0092399999999770444</cx:pt>
          <cx:pt idx="4633">0.0071500000000241926</cx:pt>
          <cx:pt idx="4634">0.0099899999999593092</cx:pt>
          <cx:pt idx="4635">0.012010000000032051</cx:pt>
          <cx:pt idx="4636">0.0094699999999647844</cx:pt>
          <cx:pt idx="4637">0.0061100000000351429</cx:pt>
          <cx:pt idx="4638">0.0094199999999773354</cx:pt>
          <cx:pt idx="4639">0.007389999999986685</cx:pt>
          <cx:pt idx="4640">0.0096600000000535147</cx:pt>
          <cx:pt idx="4641">0.006609999999966476</cx:pt>
          <cx:pt idx="4642">0.0071300000000178443</cx:pt>
          <cx:pt idx="4643">0.010549999999966531</cx:pt>
          <cx:pt idx="4644">0.007060000000024047</cx:pt>
          <cx:pt idx="4645">0.0072700000000054388</cx:pt>
          <cx:pt idx="4646">0.0069699999999670581</cx:pt>
          <cx:pt idx="4647">0.011210000000005493</cx:pt>
          <cx:pt idx="4648">0.0049200000000269029</cx:pt>
          <cx:pt idx="4649">0.0055399999999963256</cx:pt>
          <cx:pt idx="4650">0.010400000000004184</cx:pt>
          <cx:pt idx="4651">0.0085599999999885767</cx:pt>
          <cx:pt idx="4652">0.0066699999999855208</cx:pt>
          <cx:pt idx="4653">0.009540000000015425</cx:pt>
          <cx:pt idx="4654">0.0071800000000052933</cx:pt>
          <cx:pt idx="4655">0.009540000000015425</cx:pt>
          <cx:pt idx="4656">0.0093799999999646388</cx:pt>
          <cx:pt idx="4657">0.005640000000028067</cx:pt>
          <cx:pt idx="4658">0.0078699999999685133</cx:pt>
          <cx:pt idx="4659">0.010550000000023374</cx:pt>
          <cx:pt idx="4660">0.0043800000000260297</cx:pt>
          <cx:pt idx="4661">0.0083099999999944885</cx:pt>
          <cx:pt idx="4662">0.0080199999999877036</cx:pt>
          <cx:pt idx="4663">0.0088799999999764623</cx:pt>
          <cx:pt idx="4664">0.010250000000041837</cx:pt>
          <cx:pt idx="4665">0.0071499999999673491</cx:pt>
          <cx:pt idx="4666">0.010339999999985139</cx:pt>
          <cx:pt idx="4667">0.0094799999999963802</cx:pt>
          <cx:pt idx="4668">0.0070699999999987995</cx:pt>
          <cx:pt idx="4669">0.008070000000031996</cx:pt>
          <cx:pt idx="4670">0.012879999999995562</cx:pt>
          <cx:pt idx="4671">0.0069700000000239015</cx:pt>
          <cx:pt idx="4672">0.010249999999984993</cx:pt>
          <cx:pt idx="4673">0.0063499999999976353</cx:pt>
          <cx:pt idx="4674">0.010580000000004475</cx:pt>
          <cx:pt idx="4675">0.0068200000000047112</cx:pt>
          <cx:pt idx="4676">0.0087100000000077671</cx:pt>
          <cx:pt idx="4677">0.0067599999999856664</cx:pt>
          <cx:pt idx="4678">0.011390000000005784</cx:pt>
          <cx:pt idx="4679">0.0055099999999583815</cx:pt>
          <cx:pt idx="4680">0.0090000000000145519</cx:pt>
          <cx:pt idx="4681">0.0088499999999953616</cx:pt>
          <cx:pt idx="4682">0.01064000000002352</cx:pt>
          <cx:pt idx="4683">0.012990000000002055</cx:pt>
          <cx:pt idx="4684">0.0092700000000149885</cx:pt>
          <cx:pt idx="4685">0.010669999999947777</cx:pt>
          <cx:pt idx="4686">0.0096900000000346154</cx:pt>
          <cx:pt idx="4687">0.0082199999999943429</cx:pt>
          <cx:pt idx="4688">0.0071899999999800457</cx:pt>
          <cx:pt idx="4689">0.0090900000000146974</cx:pt>
          <cx:pt idx="4690">0.009590000000002874</cx:pt>
          <cx:pt idx="4691">0.010550000000023374</cx:pt>
          <cx:pt idx="4692">0.0068299999999794636</cx:pt>
          <cx:pt idx="4693">0.011590000000012424</cx:pt>
          <cx:pt idx="4694">0.0089399999999955071</cx:pt>
          <cx:pt idx="4695">0.012099999999975353</cx:pt>
          <cx:pt idx="4696">0.008170000000006894</cx:pt>
          <cx:pt idx="4697">0.010609999999985575</cx:pt>
          <cx:pt idx="4698">0.0081600000000321415</cx:pt>
          <cx:pt idx="4699">0.011269999999967695</cx:pt>
          <cx:pt idx="4700">0.0088499999999953616</cx:pt>
          <cx:pt idx="4701">0.010160000000041691</cx:pt>
          <cx:pt idx="4702">0.010789999999985866</cx:pt>
          <cx:pt idx="4703">0.0080199999999877036</cx:pt>
          <cx:pt idx="4704">0.010780000000011114</cx:pt>
          <cx:pt idx="4705">0.0079299999999875581</cx:pt>
          <cx:pt idx="4706">0.0097800000000347609</cx:pt>
          <cx:pt idx="4707">0.0086399999999571264</cx:pt>
          <cx:pt idx="4708">0.0099200000000223554</cx:pt>
          <cx:pt idx="4709">0.008679999999969823</cx:pt>
          <cx:pt idx="4710">0.010160000000041691</cx:pt>
          <cx:pt idx="4711">0.0080800000000067485</cx:pt>
          <cx:pt idx="4712">0.013440000000002783</cx:pt>
          <cx:pt idx="4713">0.0087599999999952161</cx:pt>
          <cx:pt idx="4714">0.013319999999964693</cx:pt>
          <cx:pt idx="4715">0.0086400000000139698</cx:pt>
          <cx:pt idx="4716">0.01186000000001286</cx:pt>
          <cx:pt idx="4717">0.0068899999999985084</cx:pt>
          <cx:pt idx="4718">0.011140000000011696</cx:pt>
          <cx:pt idx="4719">0.0061699999999973443</cx:pt>
          <cx:pt idx="4720">0.010109999999997399</cx:pt>
          <cx:pt idx="4721">0.0098600000000033106</cx:pt>
          <cx:pt idx="4722">0.0086699999999950705</cx:pt>
          <cx:pt idx="4723">0.01135999999996784</cx:pt>
          <cx:pt idx="4724">0.0070900000000051477</cx:pt>
          <cx:pt idx="4725">0.010609999999985575</cx:pt>
          <cx:pt idx="4726">0.009360000000015134</cx:pt>
          <cx:pt idx="4727">0.0079900000000066029</cx:pt>
          <cx:pt idx="4728">0.008399999999994634</cx:pt>
          <cx:pt idx="4729">0.010130000000003747</cx:pt>
          <cx:pt idx="4730">0.007569999999986976</cx:pt>
          <cx:pt idx="4731">0.011450000000024829</cx:pt>
          <cx:pt idx="4732">0.0071500000000241926</cx:pt>
          <cx:pt idx="4733">0.0094499999999584361</cx:pt>
          <cx:pt idx="4734">0.0088800000000333057</cx:pt>
          <cx:pt idx="4735">0.010099999999965803</cx:pt>
          <cx:pt idx="4736">0.006650000000036016</cx:pt>
          <cx:pt idx="4737">0.010220000000003893</cx:pt>
          <cx:pt idx="4738">0.011349999999993088</cx:pt>
          <cx:pt idx="4739">0.0090299999999956526</cx:pt>
          <cx:pt idx="4740">0.0061099999999782995</cx:pt>
          <cx:pt idx="4741">0.011390000000005784</cx:pt>
          <cx:pt idx="4742">0.014150000000029195</cx:pt>
          <cx:pt idx="4743">0.0084399999999504871</cx:pt>
          <cx:pt idx="4744">0.012750000000039563</cx:pt>
          <cx:pt idx="4745">0.0098999999999591637</cx:pt>
          <cx:pt idx="4746">0.012130000000013297</cx:pt>
          <cx:pt idx="4747">0.0071800000000052933</cx:pt>
          <cx:pt idx="4748">0.0093899999999962347</cx:pt>
          <cx:pt idx="4749">0.011050000000011551</cx:pt>
          <cx:pt idx="4750">0.0093299999999771899</cx:pt>
          <cx:pt idx="4751">0.0089100000000144064</cx:pt>
          <cx:pt idx="4752">0.0097499999999968168</cx:pt>
          <cx:pt idx="4753">0.0096800000000030195</cx:pt>
          <cx:pt idx="4754">0.010850000000004911</cx:pt>
          <cx:pt idx="4755">0.009540000000015425</cx:pt>
          <cx:pt idx="4756">0.010310000000004038</cx:pt>
          <cx:pt idx="4757">0.0077499999999872671</cx:pt>
          <cx:pt idx="4758">0.011739999999974771</cx:pt>
          <cx:pt idx="4759">0.007840000000044256</cx:pt>
          <cx:pt idx="4760">0.010579999999947631</cx:pt>
          <cx:pt idx="4761">0.0087900000000331602</cx:pt>
          <cx:pt idx="4762">0.010040000000003602</cx:pt>
          <cx:pt idx="4763">0.012069999999994252</cx:pt>
          <cx:pt idx="4764">0.0074799999999868305</cx:pt>
          <cx:pt idx="4765">0.011120000000005348</cx:pt>
          <cx:pt idx="4766">0.0082899999999881402</cx:pt>
          <cx:pt idx="4767">0.0080399999999940519</cx:pt>
          <cx:pt idx="4768">0.0083800000000451291</cx:pt>
          <cx:pt idx="4769">0.011049999999954707</cx:pt>
          <cx:pt idx="4770">0.0055500000000279215</cx:pt>
          <cx:pt idx="4771">0.011230000000011842</cx:pt>
          <cx:pt idx="4772">0.0081999999999879947</cx:pt>
          <cx:pt idx="4773">0.011950000000013006</cx:pt>
          <cx:pt idx="4774">0.011199999999973898</cx:pt>
          <cx:pt idx="4775">0.0067399999999793181</cx:pt>
          <cx:pt idx="4776">0.0087900000000331602</cx:pt>
          <cx:pt idx="4777">0.011390000000005784</cx:pt>
          <cx:pt idx="4778">0.0086999999999761712</cx:pt>
          <cx:pt idx="4779">0.0096200000000408181</cx:pt>
          <cx:pt idx="4780">0.0067699999999604188</cx:pt>
          <cx:pt idx="4781">0.011410000000012133</cx:pt>
          <cx:pt idx="4782">0.009180000000014843</cx:pt>
          <cx:pt idx="4783">0.0061399999999594002</cx:pt>
          <cx:pt idx="4784">0.0075100000000247746</cx:pt>
          <cx:pt idx="4785">0.0083799999999882857</cx:pt>
          <cx:pt idx="4786">0.0075100000000247746</cx:pt>
          <cx:pt idx="4787">0.0053300000000149339</cx:pt>
          <cx:pt idx="4788">0.0079599999999686588</cx:pt>
          <cx:pt idx="4789">0.008579999999994925</cx:pt>
          <cx:pt idx="4790">0.0091199999999957981</cx:pt>
          <cx:pt idx="4791">0.0083200000000260843</cx:pt>
          <cx:pt idx="4792">0.010249999999984993</cx:pt>
          <cx:pt idx="4793">0.011529999999993379</cx:pt>
          <cx:pt idx="4794">0.0087900000000331602</cx:pt>
          <cx:pt idx="4795">0.0065299999999979264</cx:pt>
          <cx:pt idx="4796">0.0098600000000033106</cx:pt>
          <cx:pt idx="4797">0.0092399999999770444</cx:pt>
          <cx:pt idx="4798">0.0068299999999794636</cx:pt>
          <cx:pt idx="4799">0.0047100000000455111</cx:pt>
          <cx:pt idx="4800">0.010669999999947777</cx:pt>
          <cx:pt idx="4801">0.0085500000000138243</cx:pt>
          <cx:pt idx="4802">0.0065000000000168257</cx:pt>
          <cx:pt idx="4803">0.0080399999999940519</cx:pt>
          <cx:pt idx="4804">0.0085900000000265209</cx:pt>
          <cx:pt idx="4805">0.0080399999999940519</cx:pt>
          <cx:pt idx="4806">0.0089399999999955071</cx:pt>
          <cx:pt idx="4807">0.0067699999999604188</cx:pt>
          <cx:pt idx="4808">0.0084300000000325781</cx:pt>
          <cx:pt idx="4809">0.010310000000004038</cx:pt>
          <cx:pt idx="4810">0.0067099999999982174</cx:pt>
          <cx:pt idx="4811">0.0094799999999963802</cx:pt>
          <cx:pt idx="4812">0.0090599999999767533</cx:pt>
          <cx:pt idx="4813">0.0091500000000337423</cx:pt>
          <cx:pt idx="4814">0.0054799999999772808</cx:pt>
          <cx:pt idx="4815">0.0063200000000165346</cx:pt>
          <cx:pt idx="4816">0.0074500000000057298</cx:pt>
          <cx:pt idx="4817">0.010580000000004475</cx:pt>
          <cx:pt idx="4818">0.0046199999999885222</cx:pt>
          <cx:pt idx="4819">0.0084299999999757347</cx:pt>
          <cx:pt idx="4820">0.006470000000035725</cx:pt>
          <cx:pt idx="4821">0.0089399999999955071</cx:pt>
          <cx:pt idx="4822">0.01051999999998543</cx:pt>
          <cx:pt idx="4823">0.0048899999999889587</cx:pt>
          <cx:pt idx="4824">0.011619999999993524</cx:pt>
          <cx:pt idx="4825">0.0072700000000054388</cx:pt>
          <cx:pt idx="4826">0.007060000000024047</cx:pt>
          <cx:pt idx="4827">0.010109999999997399</cx:pt>
          <cx:pt idx="4828">0.011140000000011696</cx:pt>
          <cx:pt idx="4829">0.0055799999999521788</cx:pt>
          <cx:pt idx="4830">0.011290000000030886</cx:pt>
          <cx:pt idx="4831">0.0085199999999758802</cx:pt>
          <cx:pt idx="4832">0.011750000000006366</cx:pt>
          <cx:pt idx="4833">0.0099500000000034561</cx:pt>
          <cx:pt idx="4834">0.0074500000000057298</cx:pt>
          <cx:pt idx="4835">0.010100000000022646</cx:pt>
          <cx:pt idx="4836">0.010409999999978936</cx:pt>
          <cx:pt idx="4837">0.0071199999999862484</cx:pt>
          <cx:pt idx="4838">0.010760000000004766</cx:pt>
          <cx:pt idx="4839">0.0094399999999836837</cx:pt>
          <cx:pt idx="4840">0.010350000000016735</cx:pt>
          <cx:pt idx="4841">0.0096800000000030195</cx:pt>
          <cx:pt idx="4842">0.0072400000000243381</cx:pt>
          <cx:pt idx="4843">0.0096899999999777719</cx:pt>
          <cx:pt idx="4844">0.0086999999999761712</cx:pt>
          <cx:pt idx="4845">0.0065300000000547698</cx:pt>
          <cx:pt idx="4846">0.0086999999999761712</cx:pt>
          <cx:pt idx="4847">0.011000000000024102</cx:pt>
          <cx:pt idx="4848">0.0097399999999652209</cx:pt>
          <cx:pt idx="4849">0.011270000000024538</cx:pt>
          <cx:pt idx="4850">0.0067300000000045657</cx:pt>
          <cx:pt idx="4851">0.014489999999966585</cx:pt>
          <cx:pt idx="4852">0.010989999999992506</cx:pt>
          <cx:pt idx="4853">0.01064000000002352</cx:pt>
          <cx:pt idx="4854">0.0090000000000145519</cx:pt>
          <cx:pt idx="4855">0.014909999999986212</cx:pt>
          <cx:pt idx="4856">0.0095000000000027285</cx:pt>
          <cx:pt idx="4857">0.0101399999999785</cx:pt>
          <cx:pt idx="4858">0.008070000000031996</cx:pt>
          <cx:pt idx="4859">0.012729999999976371</cx:pt>
          <cx:pt idx="4860">0.01067000000000462</cx:pt>
          <cx:pt idx="4861">0.0087599999999952161</cx:pt>
          <cx:pt idx="4862">0.011680000000012569</cx:pt>
          <cx:pt idx="4863">0.0099500000000034561</cx:pt>
          <cx:pt idx="4864">0.010080000000016298</cx:pt>
          <cx:pt idx="4865">0.007569999999986976</cx:pt>
          <cx:pt idx="4866">0.0087599999999952161</cx:pt>
          <cx:pt idx="4867">0.010760000000004766</cx:pt>
          <cx:pt idx="4868">0.012810000000001764</cx:pt>
          <cx:pt idx="4869">0.0064999999999599822</cx:pt>
          <cx:pt idx="4870">0.013500000000021828</cx:pt>
          <cx:pt idx="4871">0.0098399999999969623</cx:pt>
          <cx:pt idx="4872">0.012659999999982574</cx:pt>
          <cx:pt idx="4873">0.0067099999999982174</cx:pt>
          <cx:pt idx="4874">0.011140000000011696</cx:pt>
          <cx:pt idx="4875">0.0081099999999878492</cx:pt>
          <cx:pt idx="4876">0.0099800000000414002</cx:pt>
          <cx:pt idx="4877">0.0078399999999874126</cx:pt>
          <cx:pt idx="4878">0.0097200000000157161</cx:pt>
          <cx:pt idx="4879">0.009770000000003165</cx:pt>
          <cx:pt idx="4880">0.010220000000003893</cx:pt>
          <cx:pt idx="4881">0.0080199999999877036</cx:pt>
          <cx:pt idx="4882">0.010069999999984702</cx:pt>
          <cx:pt idx="4883">0.010199999999997544</cx:pt>
          <cx:pt idx="4884">0.0089699999999766078</cx:pt>
          <cx:pt idx="4885">0.008670000000051914</cx:pt>
          <cx:pt idx="4886">0.0096899999999777719</cx:pt>
          <cx:pt idx="4887">0.010839999999973315</cx:pt>
          <cx:pt idx="4888">0.0075100000000247746</cx:pt>
          <cx:pt idx="4889">0.012940000000014606</cx:pt>
          <cx:pt idx="4890">0.0079000000000064574</cx:pt>
          <cx:pt idx="4891">0.012069999999994252</cx:pt>
          <cx:pt idx="4892">0.0076799999999934698</cx:pt>
          <cx:pt idx="4893">0.0099000000000160071</cx:pt>
          <cx:pt idx="4894">0.0059599999999591091</cx:pt>
          <cx:pt idx="4895">0.012040000000013151</cx:pt>
          <cx:pt idx="4896">0.008579999999994925</cx:pt>
          <cx:pt idx="4897">0.0078399999999874126</cx:pt>
          <cx:pt idx="4898">0.0052800000000274849</cx:pt>
          <cx:pt idx="4899">0.012630000000001473</cx:pt>
          <cx:pt idx="4900">0.011950000000013006</cx:pt>
          <cx:pt idx="4901">0.0081699999999500506</cx:pt>
          <cx:pt idx="4902">0.011590000000012424</cx:pt>
          <cx:pt idx="4903">0.011030000000005202</cx:pt>
          <cx:pt idx="4904">0.0099200000000223554</cx:pt>
          <cx:pt idx="4905">0.0083199999999692409</cx:pt>
          <cx:pt idx="4906">0.011920000000031905</cx:pt>
          <cx:pt idx="4907">0.0088200000000142609</cx:pt>
          <cx:pt idx="4908">0.012189999999975498</cx:pt>
          <cx:pt idx="4909">0.0090000000000145519</cx:pt>
          <cx:pt idx="4910">0.0079000000000064574</cx:pt>
          <cx:pt idx="4911">0.010699999999985721</cx:pt>
          <cx:pt idx="4912">0.01036999999996624</cx:pt>
          <cx:pt idx="4913">0.0059300000000348518</cx:pt>
          <cx:pt idx="4914">0.011230000000011842</cx:pt>
          <cx:pt idx="4915">0.011059999999986303</cx:pt>
          <cx:pt idx="4916">0.012189999999975498</cx:pt>
          <cx:pt idx="4917">0.0049200000000269029</cx:pt>
          <cx:pt idx="4918">0.011619999999993524</cx:pt>
          <cx:pt idx="4919">0.011410000000012133</cx:pt>
          <cx:pt idx="4920">0.0098999999999591637</cx:pt>
          <cx:pt idx="4921">0.0081600000000321415</cx:pt>
          <cx:pt idx="4922">0.010199999999997544</cx:pt>
          <cx:pt idx="4923">0.010009999999965657</cx:pt>
          <cx:pt idx="4924">0.0080200000000445471</cx:pt>
          <cx:pt idx="4925">0.010699999999985721</cx:pt>
          <cx:pt idx="4926">0.0071800000000052933</cx:pt>
          <cx:pt idx="4927">0.011410000000012133</cx:pt>
          <cx:pt idx="4928">0.0091199999999957981</cx:pt>
          <cx:pt idx="4929">0.011769999999955871</cx:pt>
          <cx:pt idx="4930">0.0062000000000352884</cx:pt>
          <cx:pt idx="4931">0.014250000000004093</cx:pt>
          <cx:pt idx="4932">0.0086699999999950705</cx:pt>
          <cx:pt idx="4933">0.011619999999993524</cx:pt>
          <cx:pt idx="4934">0.010850000000004911</cx:pt>
          <cx:pt idx="4935">0.012909999999976662</cx:pt>
          <cx:pt idx="4936">0.0062200000000416367</cx:pt>
          <cx:pt idx="4937">0.012099999999975353</cx:pt>
          <cx:pt idx="4938">0.0094500000000152795</cx:pt>
          <cx:pt idx="4939">0.010909999999967113</cx:pt>
          <cx:pt idx="4940">0.011169999999992797</cx:pt>
          <cx:pt idx="4941">0.0098700000000349064</cx:pt>
          <cx:pt idx="4942">0.011500000000012278</cx:pt>
          <cx:pt idx="4943">0.0075099999999679312</cx:pt>
          <cx:pt idx="4944">0.0095100000000343243</cx:pt>
          <cx:pt idx="4945">0.0092999999999960892</cx:pt>
          <cx:pt idx="4946">0.013199999999983447</cx:pt>
          <cx:pt idx="4947">0.0066199999999980719</cx:pt>
          <cx:pt idx="4948">0.014749999999992269</cx:pt>
          <cx:pt idx="4949">0.0072700000000054388</cx:pt>
          <cx:pt idx="4950">0.012099999999975353</cx:pt>
          <cx:pt idx="4951">0.0085500000000138243</cx:pt>
          <cx:pt idx="4952">0.010850000000004911</cx:pt>
          <cx:pt idx="4953">0.0092700000000149885</cx:pt>
          <cx:pt idx="4954">0.012760000000014315</cx:pt>
          <cx:pt idx="4955">0.0081599999999752981</cx:pt>
          <cx:pt idx="4956">0.011919999999975062</cx:pt>
          <cx:pt idx="4957">0.010310000000004038</cx:pt>
          <cx:pt idx="4958">0.011570000000006075</cx:pt>
          <cx:pt idx="4959">0.012010000000032051</cx:pt>
          <cx:pt idx="4960">0.010969999999986157</cx:pt>
          <cx:pt idx="4961">0.011439999999993233</cx:pt>
          <cx:pt idx="4962">0.010789999999985866</cx:pt>
          <cx:pt idx="4963">0.0081900000000132422</cx:pt>
          <cx:pt idx="4964">0.011030000000005202</cx:pt>
          <cx:pt idx="4965">0.01386000000002241</cx:pt>
          <cx:pt idx="4966">0.0095399999999585816</cx:pt>
          <cx:pt idx="4967">0.013080000000002201</cx:pt>
          <cx:pt idx="4968">0.0096800000000030195</cx:pt>
          <cx:pt idx="4969">0.012490000000013879</cx:pt>
          <cx:pt idx="4970">0.0096599999999966712</cx:pt>
          <cx:pt idx="4971">0.011320000000011987</cx:pt>
          <cx:pt idx="4972">0.0071499999999673491</cx:pt>
          <cx:pt idx="4973">0.013150000000052842</cx:pt>
          <cx:pt idx="4974">0.0094999999999458851</cx:pt>
          <cx:pt idx="4975">0.011870000000044456</cx:pt>
          <cx:pt idx="4976">0.0076799999999934698</cx:pt>
          <cx:pt idx="4977">0.012400000000013733</cx:pt>
          <cx:pt idx="4978">0.013829999999984466</cx:pt>
          <cx:pt idx="4979">0.008350000000007185</cx:pt>
          <cx:pt idx="4980">0.011079999999992651</cx:pt>
          <cx:pt idx="4981">0.013260000000002492</cx:pt>
          <cx:pt idx="4982">0.011449999999967986</cx:pt>
          <cx:pt idx="4983">0.0073900000000435284</cx:pt>
          <cx:pt idx="4984">0.011139999999954853</cx:pt>
          <cx:pt idx="4985">0.0091500000000337423</cx:pt>
          <cx:pt idx="4986">0.013499999999964984</cx:pt>
          <cx:pt idx="4987">0.008350000000007185</cx:pt>
          <cx:pt idx="4988">0.011770000000012715</cx:pt>
          <cx:pt idx="4989">0.010100000000022646</cx:pt>
          <cx:pt idx="4990">0.012099999999975353</cx:pt>
          <cx:pt idx="4991">0.0074200000000246291</cx:pt>
          <cx:pt idx="4992">0.012020000000006803</cx:pt>
          <cx:pt idx="4993">0.0098899999999844113</cx:pt>
          <cx:pt idx="4994">0.012400000000013733</cx:pt>
          <cx:pt idx="4995">0.006609999999966476</cx:pt>
          <cx:pt idx="4996">0.012339999999994689</cx:pt>
          <cx:pt idx="4997">0.011210000000005493</cx:pt>
          <cx:pt idx="4998">0.010339999999985139</cx:pt>
          <cx:pt idx="4999">0.010520000000042273</cx:pt>
          <cx:pt idx="5000">0.0092699999999581451</cx:pt>
          <cx:pt idx="5001">0.010760000000004766</cx:pt>
          <cx:pt idx="5002">0.0088499999999953616</cx:pt>
          <cx:pt idx="5003">0.0057800000000156615</cx:pt>
          <cx:pt idx="5004">0.010550000000023374</cx:pt>
          <cx:pt idx="5005">0.0097999999999842657</cx:pt>
          <cx:pt idx="5006">0.0075400000000058753</cx:pt>
          <cx:pt idx="5007">0.011660000000006221</cx:pt>
          <cx:pt idx="5008">0.0063099999999849388</cx:pt>
          <cx:pt idx="5009">0.011599999999987176</cx:pt>
          <cx:pt idx="5010">0.007840000000044256</cx:pt>
          <cx:pt idx="5011">0.010809999999992215</cx:pt>
          <cx:pt idx="5012">0.010259999999959746</cx:pt>
          <cx:pt idx="5013">0.012300000000038835</cx:pt>
          <cx:pt idx="5014">0.0096599999999966712</cx:pt>
          <cx:pt idx="5015">0.010879999999986012</cx:pt>
          <cx:pt idx="5016">0.0090900000000146974</cx:pt>
          <cx:pt idx="5017">0.0092699999999581451</cx:pt>
          <cx:pt idx="5018">0.012600000000020373</cx:pt>
          <cx:pt idx="5019">0.0094500000000152795</cx:pt>
          <cx:pt idx="5020">0.0098899999999844113</cx:pt>
          <cx:pt idx="5021">0.0097799999999779175</cx:pt>
          <cx:pt idx="5022">0.010970000000043001</cx:pt>
          <cx:pt idx="5023">0.008399999999994634</cx:pt>
          <cx:pt idx="5024">0.0090299999999956526</cx:pt>
          <cx:pt idx="5025">0.010010000000022501</cx:pt>
          <cx:pt idx="5026">0.013449999999977535</cx:pt>
          <cx:pt idx="5027">0.0080399999999940519</cx:pt>
          <cx:pt idx="5028">0.012099999999975353</cx:pt>
          <cx:pt idx="5029">0.010550000000023374</cx:pt>
          <cx:pt idx="5030">0.011390000000005784</cx:pt>
          <cx:pt idx="5031">0.0086999999999761712</cx:pt>
          <cx:pt idx="5032">0.010430000000042128</cx:pt>
          <cx:pt idx="5033">0.0092099999999959437</cx:pt>
          <cx:pt idx="5034">0.010130000000003747</cx:pt>
          <cx:pt idx="5035">0.0059599999999591091</cx:pt>
          <cx:pt idx="5036">0.012789999999995416</cx:pt>
          <cx:pt idx="5037">0.0093800000000214823</cx:pt>
          <cx:pt idx="5038">0.0093299999999771899</cx:pt>
          <cx:pt idx="5039">0.010310000000004038</cx:pt>
          <cx:pt idx="5040">0.009360000000015134</cx:pt>
          <cx:pt idx="5041">0.011920000000031905</cx:pt>
          <cx:pt idx="5042">0.010339999999985139</cx:pt>
          <cx:pt idx="5043">0.0087100000000077671</cx:pt>
          <cx:pt idx="5044">0.010609999999985575</cx:pt>
          <cx:pt idx="5045">0.010159999999984848</cx:pt>
          <cx:pt idx="5046">0.0097099999999841202</cx:pt>
          <cx:pt idx="5047">0.010940000000005057</cx:pt>
          <cx:pt idx="5048">0.010019999999997253</cx:pt>
          <cx:pt idx="5049">0.010700000000042564</cx:pt>
          <cx:pt idx="5050">0.010719999999992069</cx:pt>
          <cx:pt idx="5051">0.007339999999999236</cx:pt>
          <cx:pt idx="5052">0.0086999999999761712</cx:pt>
          <cx:pt idx="5053">0.011590000000012424</cx:pt>
          <cx:pt idx="5054">0.0082899999999881402</cx:pt>
          <cx:pt idx="5055">0.0093500000000403816</cx:pt>
          <cx:pt idx="5056">0.0083199999999692409</cx:pt>
          <cx:pt idx="5057">0.010069999999984702</cx:pt>
          <cx:pt idx="5058">0.011889999999993961</cx:pt>
          <cx:pt idx="5059">0.0071000000000367436</cx:pt>
          <cx:pt idx="5060">0.011500000000012278</cx:pt>
          <cx:pt idx="5061">0.0084899999999947795</cx:pt>
          <cx:pt idx="5062">0.0078699999999685133</cx:pt>
          <cx:pt idx="5063">0.0089399999999955071</cx:pt>
          <cx:pt idx="5064">0.010040000000003602</cx:pt>
          <cx:pt idx="5065">0.0098100000000158616</cx:pt>
          <cx:pt idx="5066">0.012699999999995271</cx:pt>
          <cx:pt idx="5067">0.0088499999999953616</cx:pt>
          <cx:pt idx="5068">0.013350000000002638</cx:pt>
          <cx:pt idx="5069">0.010850000000004911</cx:pt>
          <cx:pt idx="5070">0.012299999999981992</cx:pt>
          <cx:pt idx="5071">0.01041000000003578</cx:pt>
          <cx:pt idx="5072">0.01462999999995418</cx:pt>
          <cx:pt idx="5073">0.0094200000000341788</cx:pt>
          <cx:pt idx="5074">0.011289999999974043</cx:pt>
          <cx:pt idx="5075">0.011150000000043292</cx:pt>
          <cx:pt idx="5076">0.012659999999982574</cx:pt>
          <cx:pt idx="5077">0.013120000000014898</cx:pt>
          <cx:pt idx="5078">0.010159999999984848</cx:pt>
          <cx:pt idx="5079">0.011950000000013006</cx:pt>
          <cx:pt idx="5080">0.010459999999966385</cx:pt>
          <cx:pt idx="5081">0.0099500000000034561</cx:pt>
          <cx:pt idx="5082">0.008350000000007185</cx:pt>
          <cx:pt idx="5083">0.0097999999999842657</cx:pt>
          <cx:pt idx="5084">0.0097200000000157161</cx:pt>
          <cx:pt idx="5085">0.012400000000013733</cx:pt>
          <cx:pt idx="5086">0.0062899999999785905</cx:pt>
          <cx:pt idx="5087">0.014780000000030213</cx:pt>
          <cx:pt idx="5088">0.010009999999965657</cx:pt>
          <cx:pt idx="5089">0.013830000000041309</cx:pt>
          <cx:pt idx="5090">0.0095099999999774809</cx:pt>
          <cx:pt idx="5091">0.013140000000021246</cx:pt>
          <cx:pt idx="5092">0.0091499999999768988</cx:pt>
          <cx:pt idx="5093">0.011109999999973752</cx:pt>
          <cx:pt idx="5094">0.0079300000000444015</cx:pt>
          <cx:pt idx="5095">0.010909999999967113</cx:pt>
          <cx:pt idx="5096">0.0087000000000330147</cx:pt>
          <cx:pt idx="5097">0.0098399999999969623</cx:pt>
          <cx:pt idx="5098">0.010929999999973461</cx:pt>
          <cx:pt idx="5099">0.0084100000000262298</cx:pt>
          <cx:pt idx="5100">0.0096800000000030195</cx:pt>
          <cx:pt idx="5101">0.0096299999999587271</cx:pt>
          <cx:pt idx="5102">0.010400000000004184</cx:pt>
          <cx:pt idx="5103">0.0087000000000330147</cx:pt>
          <cx:pt idx="5104">0.012130000000013297</cx:pt>
          <cx:pt idx="5105">0.0081699999999500506</cx:pt>
          <cx:pt idx="5106">0.011740000000031614</cx:pt>
          <cx:pt idx="5107">0.012909999999976662</cx:pt>
          <cx:pt idx="5108">0.013140000000021246</cx:pt>
          <cx:pt idx="5109">0.0080499999999688043</cx:pt>
          <cx:pt idx="5110">0.012540000000001328</cx:pt>
          <cx:pt idx="5111">0.0088800000000333057</cx:pt>
          <cx:pt idx="5112">0.0090000000000145519</cx:pt>
          <cx:pt idx="5113">0.0091799999999579995</cx:pt>
          <cx:pt idx="5114">0.010190000000022792</cx:pt>
          <cx:pt idx="5115">0.009869999999978063</cx:pt>
          <cx:pt idx="5116">0.0053000000000338332</cx:pt>
          <cx:pt idx="5117">0.010760000000004766</cx:pt>
          <cx:pt idx="5118">0.0092999999999960892</cx:pt>
          <cx:pt idx="5119">0.010639999999966676</cx:pt>
          <cx:pt idx="5120">0.0096599999999966712</cx:pt>
          <cx:pt idx="5121">0.010700000000042564</cx:pt>
          <cx:pt idx="5122">0.0092899999999644933</cx:pt>
          <cx:pt idx="5123">0.015559999999993579</cx:pt>
          <cx:pt idx="5124">0.0073300000000244836</cx:pt>
          <cx:pt idx="5125">0.014129999999966003</cx:pt>
          <cx:pt idx="5126">0.010400000000004184</cx:pt>
          <cx:pt idx="5127">0.0140100000000416</cx:pt>
          <cx:pt idx="5128">0.0070000000000050022</cx:pt>
          <cx:pt idx="5129">0.011679999999955726</cx:pt>
          <cx:pt idx="5130">0.010250000000041837</cx:pt>
          <cx:pt idx="5131">0.010259999999959746</cx:pt>
          <cx:pt idx="5132">0.0081900000000132422</cx:pt>
          <cx:pt idx="5133">0.012100000000032196</cx:pt>
          <cx:pt idx="5134">0.011569999999949232</cx:pt>
          <cx:pt idx="5135">0.0093200000000024374</cx:pt>
          <cx:pt idx="5136">0.01490000000001146</cx:pt>
          <cx:pt idx="5137">0.0079299999999875581</cx:pt>
          <cx:pt idx="5138">0.012130000000013297</cx:pt>
          <cx:pt idx="5139">0.011419999999986885</cx:pt>
          <cx:pt idx="5140">0.0091199999999957981</cx:pt>
          <cx:pt idx="5141">0.0093800000000214823</cx:pt>
          <cx:pt idx="5142">0.013890000000003511</cx:pt>
          <cx:pt idx="5143">0.005690000000015516</cx:pt>
          <cx:pt idx="5144">0.013499999999964984</cx:pt>
          <cx:pt idx="5145">0.0079300000000444015</cx:pt>
          <cx:pt idx="5146">0.01239999999995689</cx:pt>
          <cx:pt idx="5147">0.010520000000042273</cx:pt>
          <cx:pt idx="5148">0.008399999999994634</cx:pt>
          <cx:pt idx="5149">0.010019999999997253</cx:pt>
          <cx:pt idx="5150">0.011410000000012133</cx:pt>
          <cx:pt idx="5151">0.0094199999999773354</cx:pt>
          <cx:pt idx="5152">0.011619999999993524</cx:pt>
          <cx:pt idx="5153">0.009180000000014843</cx:pt>
          <cx:pt idx="5154">0.010159999999984848</cx:pt>
          <cx:pt idx="5155">0.013500000000021828</cx:pt>
          <cx:pt idx="5156">0.0072499999999990905</cx:pt>
          <cx:pt idx="5157">0.010400000000004184</cx:pt>
          <cx:pt idx="5158">0.010490000000004329</cx:pt>
          <cx:pt idx="5159">0.011859999999956017</cx:pt>
          <cx:pt idx="5160">0.007060000000024047</cx:pt>
          <cx:pt idx="5161">0.0078100000000063119</cx:pt>
          <cx:pt idx="5162">0.010729999999966822</cx:pt>
          <cx:pt idx="5163">0.011770000000012715</cx:pt>
          <cx:pt idx="5164">0.007060000000024047</cx:pt>
          <cx:pt idx="5165">0.01358999999996513</cx:pt>
          <cx:pt idx="5166">0.0096599999999966712</cx:pt>
          <cx:pt idx="5167">0.010880000000042855</cx:pt>
          <cx:pt idx="5168">0.0086699999999950705</cx:pt>
          <cx:pt idx="5169">0.011149999999986449</cx:pt>
          <cx:pt idx="5170">0.0097999999999842657</cx:pt>
          <cx:pt idx="5171">0.0097200000000157161</cx:pt>
          <cx:pt idx="5172">0.0063999999999850843</cx:pt>
          <cx:pt idx="5173">0.010550000000023374</cx:pt>
          <cx:pt idx="5174">0.0092099999999959437</cx:pt>
          <cx:pt idx="5175">0.011919999999975062</cx:pt>
          <cx:pt idx="5176">0.010820000000023811</cx:pt>
          <cx:pt idx="5177">0.0090299999999956526</cx:pt>
          <cx:pt idx="5178">0.011090000000024247</cx:pt>
          <cx:pt idx="5179">0.010219999999947049</cx:pt>
          <cx:pt idx="5180">0.011300000000005639</cx:pt>
          <cx:pt idx="5181">0.0087300000000141154</cx:pt>
          <cx:pt idx="5182">0.011500000000012278</cx:pt>
          <cx:pt idx="5183">0.0096300000000155705</cx:pt>
          <cx:pt idx="5184">0.01239999999995689</cx:pt>
          <cx:pt idx="5185">0.009260000000040236</cx:pt>
          <cx:pt idx="5186">0.012339999999994689</cx:pt>
          <cx:pt idx="5187">0.010879999999986012</cx:pt>
          <cx:pt idx="5188">0.011059999999986303</cx:pt>
          <cx:pt idx="5189">0.0081600000000321415</cx:pt>
          <cx:pt idx="5190">0.010999999999967258</cx:pt>
          <cx:pt idx="5191">0.0094500000000152795</cx:pt>
          <cx:pt idx="5192">0.0092399999999770444</cx:pt>
          <cx:pt idx="5193">0.0096800000000030195</cx:pt>
          <cx:pt idx="5194">0.012339999999994689</cx:pt>
          <cx:pt idx="5195">0</cx:pt>
          <cx:pt idx="5196">0.0079300000000444015</cx:pt>
          <cx:pt idx="5197">0.0088799999999764623</cx:pt>
          <cx:pt idx="5198">0.019580000000019027</cx:pt>
          <cx:pt idx="5199">0.004860000000007858</cx:pt>
          <cx:pt idx="5200">0.0039299999999684587</cx:pt>
          <cx:pt idx="5201">0.029060000000015407</cx:pt>
          <cx:pt idx="5202">0.0061099999999782995</cx:pt>
          <cx:pt idx="5203">0.023359999999968295</cx:pt>
          <cx:pt idx="5204">0</cx:pt>
          <cx:pt idx="5205">0.018840000000011514</cx:pt>
          <cx:pt idx="5206">0.0011299999999891952</cx:pt>
          <cx:pt idx="5207">0.024909999999977117</cx:pt>
          <cx:pt idx="5208">0.0052200000000084401</cx:pt>
          <cx:pt idx="5209">0.019670000000019172</cx:pt>
          <cx:pt idx="5210">0.0029000000000110049</cx:pt>
          <cx:pt idx="5211">0.0086099999999760257</cx:pt>
          <cx:pt idx="5212">0.010730000000023665</cx:pt>
          <cx:pt idx="5213">0.01036999999996624</cx:pt>
          <cx:pt idx="5214">0.015019999999992706</cx:pt>
          <cx:pt idx="5215">0.001970000000028449</cx:pt>
          <cx:pt idx="5216">0.02276000000000522</cx:pt>
          <cx:pt idx="5217">0</cx:pt>
          <cx:pt idx="5218">0.019669999999962329</cx:pt>
          <cx:pt idx="5219">0</cx:pt>
          <cx:pt idx="5220">0.014610000000004675</cx:pt>
          <cx:pt idx="5221">0.00238000000001648</cx:pt>
          <cx:pt idx="5222">0.017440000000021882</cx:pt>
          <cx:pt idx="5223">0.0011000000000080945</cx:pt>
          <cx:pt idx="5224">0.014039999999965858</cx:pt>
          <cx:pt idx="5225">0.0081900000000132422</cx:pt>
          <cx:pt idx="5226">0.0065599999999790271</cx:pt>
          <cx:pt idx="5227">0.012370000000032633</cx:pt>
          <cx:pt idx="5228">0.0042899999999690408</cx:pt>
          <cx:pt idx="5229">0.016920000000027358</cx:pt>
          <cx:pt idx="5230">0.0047399999999697684</cx:pt>
          <cx:pt idx="5231">0.017910000000028958</cx:pt>
          <cx:pt idx="5232">0.0096599999999966712</cx:pt>
          <cx:pt idx="5233">0.012400000000013733</cx:pt>
          <cx:pt idx="5234">0.010130000000003747</cx:pt>
          <cx:pt idx="5235">0.013469999999983884</cx:pt>
          <cx:pt idx="5236">0.010789999999985866</cx:pt>
          <cx:pt idx="5237">0.0098600000000033106</cx:pt>
          <cx:pt idx="5238">0.011390000000005784</cx:pt>
          <cx:pt idx="5239">0.0072999999999865395</cx:pt>
          <cx:pt idx="5240">0.015620000000012624</cx:pt>
          <cx:pt idx="5241">0.0061400000000162436</cx:pt>
          <cx:pt idx="5242">0.015249999999980446</cx:pt>
          <cx:pt idx="5243">0.0085000000000263753</cx:pt>
          <cx:pt idx="5244">0.01373999999998432</cx:pt>
          <cx:pt idx="5245">0.010099999999965803</cx:pt>
          <cx:pt idx="5246">0.01183000000003176</cx:pt>
          <cx:pt idx="5247">0.010789999999985866</cx:pt>
          <cx:pt idx="5248">0.011270000000024538</cx:pt>
          <cx:pt idx="5249">0.01274999999998272</cx:pt>
          <cx:pt idx="5250">0.007209999999986394</cx:pt>
          <cx:pt idx="5251">0.015680000000031669</cx:pt>
          <cx:pt idx="5252">0.0068200000000047112</cx:pt>
          <cx:pt idx="5253">0.012219999999956599</cx:pt>
          <cx:pt idx="5254">0.0091199999999957981</cx:pt>
          <cx:pt idx="5255">0.012400000000013733</cx:pt>
          <cx:pt idx="5256">0.0072400000000243381</cx:pt>
          <cx:pt idx="5257">0.012220000000013442</cx:pt>
          <cx:pt idx="5258">0.007209999999986394</cx:pt>
          <cx:pt idx="5259">0.012009999999975207</cx:pt>
          <cx:pt idx="5260">0.009540000000015425</cx:pt>
          <cx:pt idx="5261">0.010010000000022501</cx:pt>
          <cx:pt idx="5262">0.01439999999996644</cx:pt>
          <cx:pt idx="5263">0.0086400000000139698</cx:pt>
          <cx:pt idx="5264">0.0160900000000197</cx:pt>
          <cx:pt idx="5265">0.0058799999999905594</cx:pt>
          <cx:pt idx="5266">0.014869999999973516</cx:pt>
          <cx:pt idx="5267">0.0074500000000057298</cx:pt>
          <cx:pt idx="5268">0.013260000000002492</cx:pt>
          <cx:pt idx="5269">0.0067099999999982174</cx:pt>
          <cx:pt idx="5270">0.012870000000020809</cx:pt>
          <cx:pt idx="5271">0.0084299999999757347</cx:pt>
          <cx:pt idx="5272">0.0094799999999963802</cx:pt>
          <cx:pt idx="5273">0.011059999999986303</cx:pt>
          <cx:pt idx="5274">0.0097100000000409636</cx:pt>
          <cx:pt idx="5275">0.010850000000004911</cx:pt>
          <cx:pt idx="5276">0.0097199999999588726</cx:pt>
          <cx:pt idx="5277">0.01183000000003176</cx:pt>
          <cx:pt idx="5278">0.0074500000000057298</cx:pt>
          <cx:pt idx="5279">0.011229999999954998</cx:pt>
          <cx:pt idx="5280">0.007660000000043965</cx:pt>
          <cx:pt idx="5281">0.012699999999995271</cx:pt>
          <cx:pt idx="5282">0.0073600000000055843</cx:pt>
          <cx:pt idx="5283">0.0098600000000033106</cx:pt>
          <cx:pt idx="5284">0.0089799999999513602</cx:pt>
          <cx:pt idx="5285">0.012630000000001473</cx:pt>
          <cx:pt idx="5286">0.0077800000000252112</cx:pt>
          <cx:pt idx="5287">0.01251999999999498</cx:pt>
          <cx:pt idx="5288">0.0088499999999953616</cx:pt>
          <cx:pt idx="5289">0.0098600000000033106</cx:pt>
          <cx:pt idx="5290">0.011390000000005784</cx:pt>
          <cx:pt idx="5291">0.012040000000013151</cx:pt>
          <cx:pt idx="5292">0.010789999999985866</cx:pt>
          <cx:pt idx="5293">0.010220000000003893</cx:pt>
          <cx:pt idx="5294">0.014299999999991542</cx:pt>
          <cx:pt idx="5295">0.0087900000000331602</cx:pt>
          <cx:pt idx="5296">0.012639999999976226</cx:pt>
          <cx:pt idx="5297">0.0092700000000149885</cx:pt>
          <cx:pt idx="5298">0.0081099999999878492</cx:pt>
          <cx:pt idx="5299">0.011379999999974189</cx:pt>
          <cx:pt idx="5300">0.011120000000005348</cx:pt>
          <cx:pt idx="5301">0.0065500000000042746</cx:pt>
          <cx:pt idx="5302">0.012490000000013879</cx:pt>
          <cx:pt idx="5303">0.008399999999994634</cx:pt>
          <cx:pt idx="5304">0.011090000000024247</cx:pt>
          <cx:pt idx="5305">0.010310000000004038</cx:pt>
          <cx:pt idx="5306">0.0095999999999776264</cx:pt>
          <cx:pt idx="5307">0.0085500000000138243</cx:pt>
          <cx:pt idx="5308">0.011629999999968277</cx:pt>
          <cx:pt idx="5309">0.0067600000000425098</cx:pt>
          <cx:pt idx="5310">0.011469999999974334</cx:pt>
          <cx:pt idx="5311">0.009869999999978063</cx:pt>
          <cx:pt idx="5312">0.01079000000004271</cx:pt>
          <cx:pt idx="5313">0.010009999999965657</cx:pt>
          <cx:pt idx="5314">0.008579999999994925</cx:pt>
          <cx:pt idx="5315">0.0076000000000249202</cx:pt>
          <cx:pt idx="5316">0.010760000000004766</cx:pt>
          <cx:pt idx="5317">0.0086400000000139698</cx:pt>
          <cx:pt idx="5318">0.007719999999949323</cx:pt>
          <cx:pt idx="5319">0.010320000000035634</cx:pt>
          <cx:pt idx="5320">0.0093200000000024374</cx:pt>
          <cx:pt idx="5321">0.012579999999957181</cx:pt>
          <cx:pt idx="5322">0.0071800000000052933</cx:pt>
          <cx:pt idx="5323">0.01490000000001146</cx:pt>
          <cx:pt idx="5324">0.0086499999999887223</cx:pt>
          <cx:pt idx="5325">0.014060000000029049</cx:pt>
          <cx:pt idx="5326">0.0060199999999781539</cx:pt>
          <cx:pt idx="5327">0.013830000000041309</cx:pt>
          <cx:pt idx="5328">0.0097499999999968168</cx:pt>
          <cx:pt idx="5329">0.013469999999983884</cx:pt>
          <cx:pt idx="5330">0.0033399999999801366</cx:pt>
          <cx:pt idx="5331">0.012040000000013151</cx:pt>
          <cx:pt idx="5332">0.011259999999992942</cx:pt>
          <cx:pt idx="5333">0.0082600000000070395</cx:pt>
          <cx:pt idx="5334">0.010249999999984993</cx:pt>
          <cx:pt idx="5335">0.0072400000000243381</cx:pt>
          <cx:pt idx="5336">0.010909999999967113</cx:pt>
          <cx:pt idx="5337">0.0080400000000508953</cx:pt>
          <cx:pt idx="5338">0.010489999999947486</cx:pt>
          <cx:pt idx="5339">0.01041000000003578</cx:pt>
          <cx:pt idx="5340">0.014119999999991251</cx:pt>
          <cx:pt idx="5341">0.0082300000000259388</cx:pt>
          <cx:pt idx="5342">0.01680999999996402</cx:pt>
          <cx:pt idx="5343">0.0092599999999833926</cx:pt>
          <cx:pt idx="5344">0.017200000000002547</cx:pt>
          <cx:pt idx="5345">0.011350000000049931</cx:pt>
          <cx:pt idx="5346">0.013269999999977244</cx:pt>
          <cx:pt idx="5347">0.0089699999999766078</cx:pt>
          <cx:pt idx="5348">0.01393999999999096</cx:pt>
          <cx:pt idx="5349">0.0095700000000533691</cx:pt>
          <cx:pt idx="5350">0.011769999999955871</cx:pt>
          <cx:pt idx="5351">0.0077800000000252112</cx:pt>
          <cx:pt idx="5352">0.01254999999997608</cx:pt>
          <cx:pt idx="5353">0.014749999999992269</cx:pt>
          <cx:pt idx="5354">0.010370000000023083</cx:pt>
          <cx:pt idx="5355">0.015199999999992997</cx:pt>
          <cx:pt idx="5356">0.009360000000015134</cx:pt>
          <cx:pt idx="5357">0.014009999999984757</cx:pt>
          <cx:pt idx="5358">0.009180000000014843</cx:pt>
          <cx:pt idx="5359">0.011739999999974771</cx:pt>
          <cx:pt idx="5360">0.010850000000004911</cx:pt>
          <cx:pt idx="5361">0.013730000000009568</cx:pt>
          <cx:pt idx="5362">0.0072200000000179898</cx:pt>
          <cx:pt idx="5363">0.015279999999961547</cx:pt>
          <cx:pt idx="5364">0.009540000000015425</cx:pt>
          <cx:pt idx="5365">0.014990000000011605</cx:pt>
          <cx:pt idx="5366">0.0078700000000253567</cx:pt>
          <cx:pt idx="5367">0.012279999999975644</cx:pt>
          <cx:pt idx="5368">0.01170999999999367</cx:pt>
          <cx:pt idx="5369">0.014040000000022701</cx:pt>
          <cx:pt idx="5370">0.0072999999999865395</cx:pt>
          <cx:pt idx="5371">0.014239999999972497</cx:pt>
          <cx:pt idx="5372">0.01067000000000462</cx:pt>
          <cx:pt idx="5373">0.012699999999995271</cx:pt>
          <cx:pt idx="5374">0.01386000000002241</cx:pt>
          <cx:pt idx="5375">0.0098899999999844113</cx:pt>
          <cx:pt idx="5376">0.014690000000030068</cx:pt>
          <cx:pt idx="5377">0.0074299999999993815</cx:pt>
          <cx:pt idx="5378">0.012569999999982429</cx:pt>
          <cx:pt idx="5379">0.010159999999984848</cx:pt>
          <cx:pt idx="5380">0.01148000000000593</cx:pt>
          <cx:pt idx="5381">0.010069999999984702</cx:pt>
          <cx:pt idx="5382">0.013110000000040145</cx:pt>
          <cx:pt idx="5383">0.0083799999999882857</cx:pt>
          <cx:pt idx="5384">0.014239999999972497</cx:pt>
          <cx:pt idx="5385">0.0094800000000532236</cx:pt>
          <cx:pt idx="5386">0.012849999999957618</cx:pt>
          <cx:pt idx="5387">0.009590000000002874</cx:pt>
          <cx:pt idx="5388">0.013650000000041018</cx:pt>
          <cx:pt idx="5389">0.0083499999999503416</cx:pt>
          <cx:pt idx="5390">0.011290000000030886</cx:pt>
          <cx:pt idx="5391">0.0086999999999761712</cx:pt>
          <cx:pt idx="5392">0.011540000000024975</cx:pt>
          <cx:pt idx="5393">0.010310000000004038</cx:pt>
          <cx:pt idx="5394">0.0092399999999770444</cx:pt>
          <cx:pt idx="5395">0.013919999999984611</cx:pt>
          <cx:pt idx="5396">0.010730000000023665</cx:pt>
          <cx:pt idx="5397">0.012040000000013151</cx:pt>
          <cx:pt idx="5398">0.0084600000000136788</cx:pt>
          <cx:pt idx="5399">0.012099999999975353</cx:pt>
          <cx:pt idx="5400">0.010100000000022646</cx:pt>
          <cx:pt idx="5401">0.015019999999992706</cx:pt>
          <cx:pt idx="5402">0.0083799999999882857</cx:pt>
          <cx:pt idx="5403">0.01715999999998985</cx:pt>
          <cx:pt idx="5404">0.0083200000000260843</cx:pt>
          <cx:pt idx="5405">0.015940000000000509</cx:pt>
          <cx:pt idx="5406">0.01132999999998674</cx:pt>
          <cx:pt idx="5407">0.012569999999982429</cx:pt>
          <cx:pt idx="5408">0.0084100000000262298</cx:pt>
          <cx:pt idx="5409">0.01373999999998432</cx:pt>
          <cx:pt idx="5410">0.0081299999999941974</cx:pt>
          <cx:pt idx="5411">0.014749999999992269</cx:pt>
          <cx:pt idx="5412">0.0067099999999982174</cx:pt>
          <cx:pt idx="5413">0.011799999999993815</cx:pt>
          <cx:pt idx="5414">0.012280000000032487</cx:pt>
          <cx:pt idx="5415">0.009360000000015134</cx:pt>
          <cx:pt idx="5416">0.01277999999996382</cx:pt>
          <cx:pt idx="5417">0.011689999999987322</cx:pt>
          <cx:pt idx="5418">0.013290000000040436</cx:pt>
          <cx:pt idx="5419">0.0087299999999572719</cx:pt>
          <cx:pt idx="5420">0.010490000000004329</cx:pt>
          <cx:pt idx="5421">0.012460000000032778</cx:pt>
          <cx:pt idx="5422">0.013109999999983302</cx:pt>
          <cx:pt idx="5423">0.0080500000000256478</cx:pt>
          <cx:pt idx="5424">0.013859999999965567</cx:pt>
          <cx:pt idx="5425">0.0097400000000220643</cx:pt>
          <cx:pt idx="5426">0.012339999999994689</cx:pt>
          <cx:pt idx="5427">0.011199999999973898</cx:pt>
          <cx:pt idx="5428">0.011390000000005784</cx:pt>
          <cx:pt idx="5429">0.0091500000000337423</cx:pt>
          <cx:pt idx="5430">0.012959999999964111</cx:pt>
          <cx:pt idx="5431">0.0091500000000337423</cx:pt>
          <cx:pt idx="5432">0.011739999999974771</cx:pt>
          <cx:pt idx="5433">0.0096599999999966712</cx:pt>
          <cx:pt idx="5434">0.011290000000030886</cx:pt>
          <cx:pt idx="5435">0.014099999999984902</cx:pt>
          <cx:pt idx="5436">0.009540000000015425</cx:pt>
          <cx:pt idx="5437">0.011439999999993233</cx:pt>
          <cx:pt idx="5438">0.010789999999985866</cx:pt>
          <cx:pt idx="5439">0.011300000000005639</cx:pt>
          <cx:pt idx="5440">0.0085199999999758802</cx:pt>
          <cx:pt idx="5441">0.0094799999999963802</cx:pt>
          <cx:pt idx="5442">0.0096800000000030195</cx:pt>
          <cx:pt idx="5443">0.012460000000032778</cx:pt>
          <cx:pt idx="5444">0.0061400000000162436</cx:pt>
          <cx:pt idx="5445">0.013229999999964548</cx:pt>
          <cx:pt idx="5446">0.0057199999999966167</cx:pt>
          <cx:pt idx="5447">0.014189999999985048</cx:pt>
          <cx:pt idx="5448">0.0085500000000138243</cx:pt>
          <cx:pt idx="5449">0.0085900000000265209</cx:pt>
          <cx:pt idx="5450">0.012270000000000891</cx:pt>
          <cx:pt idx="5451">0.015109999999992851</cx:pt>
          <cx:pt idx="5452">0.0088299999999890133</cx:pt>
          <cx:pt idx="5453">0.01290000000000191</cx:pt>
          <cx:pt idx="5454">0.0079000000000064574</cx:pt>
          <cx:pt idx="5455">0.013379999999983738</cx:pt>
          <cx:pt idx="5456">0.013410000000021682</cx:pt>
          <cx:pt idx="5457">0.008579999999994925</cx:pt>
          <cx:pt idx="5458">0.010969999999986157</cx:pt>
          <cx:pt idx="5459">0.011920000000031905</cx:pt>
          <cx:pt idx="5460">0.010279999999966094</cx:pt>
          <cx:pt idx="5461">0.0079600000000255022</cx:pt>
          <cx:pt idx="5462">0.0097499999999968168</cx:pt>
          <cx:pt idx="5463">0.013789999999971769</cx:pt>
          <cx:pt idx="5464">0.011810000000025411</cx:pt>
          <cx:pt idx="5465">0.0068799999999669126</cx:pt>
          <cx:pt idx="5466">0.015110000000049695</cx:pt>
          <cx:pt idx="5467">0.011379999999974189</cx:pt>
          <cx:pt idx="5468">0.015080000000011751</cx:pt>
          <cx:pt idx="5469">0.0091499999999768988</cx:pt>
          <cx:pt idx="5470">0.014009999999984757</cx:pt>
          <cx:pt idx="5471">0.011590000000012424</cx:pt>
          <cx:pt idx="5472">0.011000000000024102</cx:pt>
          <cx:pt idx="5473">0.0089699999999766078</cx:pt>
          <cx:pt idx="5474">0.014279999999985193</cx:pt>
          <cx:pt idx="5475">0.0090000000000145519</cx:pt>
          <cx:pt idx="5476">0.011380000000031032</cx:pt>
          <cx:pt idx="5477">0.013109999999983302</cx:pt>
          <cx:pt idx="5478">0.009360000000015134</cx:pt>
          <cx:pt idx="5479">0.011739999999974771</cx:pt>
          <cx:pt idx="5480">0.011300000000005639</cx:pt>
          <cx:pt idx="5481">0.012459999999975935</cx:pt>
          <cx:pt idx="5482">0.010070000000041546</cx:pt>
          <cx:pt idx="5483">0.013229999999964548</cx:pt>
          <cx:pt idx="5484">0.011540000000024975</cx:pt>
          <cx:pt idx="5485">0.012360000000001037</cx:pt>
          <cx:pt idx="5486">0.0083799999999882857</cx:pt>
          <cx:pt idx="5487">0.015109999999992851</cx:pt>
          <cx:pt idx="5488">0.0089700000000334512</cx:pt>
          <cx:pt idx="5489">0.014509999999972933</cx:pt>
          <cx:pt idx="5490">0.0087300000000141154</cx:pt>
          <cx:pt idx="5491">0.012220000000013442</cx:pt>
          <cx:pt idx="5492">0.0095399999999585816</cx:pt>
          <cx:pt idx="5493">0.010040000000003602</cx:pt>
          <cx:pt idx="5494">0.0086800000000266664</cx:pt>
          <cx:pt idx="5495">0.013620000000003074</cx:pt>
          <cx:pt idx="5496">0.01036999999996624</cx:pt>
          <cx:pt idx="5497">0.010340000000041982</cx:pt>
          <cx:pt idx="5498">0.014299999999991542</cx:pt>
          <cx:pt idx="5499">0.0076300000000060209</cx:pt>
          <cx:pt idx="5500">0.011509999999987031</cx:pt>
          <cx:pt idx="5501">0.0095600000000217733</cx:pt>
          <cx:pt idx="5502">0.0093299999999771899</cx:pt>
          <cx:pt idx="5503">0.0078100000000063119</cx:pt>
          <cx:pt idx="5504">0.010099999999965803</cx:pt>
          <cx:pt idx="5505">0.011270000000024538</cx:pt>
          <cx:pt idx="5506">0.012569999999982429</cx:pt>
          <cx:pt idx="5507">0.0097200000000157161</cx:pt>
          <cx:pt idx="5508">0.014869999999973516</cx:pt>
          <cx:pt idx="5509">0.0093900000000530781</cx:pt>
          <cx:pt idx="5510">0.015319999999974243</cx:pt>
          <cx:pt idx="5511">0.0096500000000219188</cx:pt>
          <cx:pt idx="5512">0.01454999999998563</cx:pt>
          <cx:pt idx="5513">0.0089699999999766078</cx:pt>
          <cx:pt idx="5514">0.013350000000002638</cx:pt>
          <cx:pt idx="5515">0.0098300000000222099</cx:pt>
          <cx:pt idx="5516">0.014160000000003947</cx:pt>
          <cx:pt idx="5517">0.009919999999965512</cx:pt>
          <cx:pt idx="5518">0.010080000000016298</cx:pt>
          <cx:pt idx="5519">0.011889999999993961</cx:pt>
          <cx:pt idx="5520">0.010910000000023956</cx:pt>
          <cx:pt idx="5521">0.012389999999982138</cx:pt>
          <cx:pt idx="5522">0.0080500000000256478</cx:pt>
          <cx:pt idx="5523">0.011949999999956162</cx:pt>
          <cx:pt idx="5524">0.01064000000002352</cx:pt>
          <cx:pt idx="5525">0.012429999999994834</cx:pt>
          <cx:pt idx="5526">0.0086699999999950705</cx:pt>
          <cx:pt idx="5527">0.018390000000010787</cx:pt>
          <cx:pt idx="5528">0.0079799999999750071</cx:pt>
          <cx:pt idx="5529">0.015170000000011896</cx:pt>
          <cx:pt idx="5530">0.010609999999985575</cx:pt>
          <cx:pt idx="5531">0.015440000000012333</cx:pt>
          <cx:pt idx="5532">0.0090000000000145519</cx:pt>
          <cx:pt idx="5533">0.015440000000012333</cx:pt>
          <cx:pt idx="5534">0.0086099999999760257</cx:pt>
          <cx:pt idx="5535">0.010760000000004766</cx:pt>
          <cx:pt idx="5536">0.0099500000000034561</cx:pt>
          <cx:pt idx="5537">0.012729999999976371</cx:pt>
          <cx:pt idx="5538">0.011210000000005493</cx:pt>
          <cx:pt idx="5539">0.0094400000000405271</cx:pt>
          <cx:pt idx="5540">0.013469999999983884</cx:pt>
          <cx:pt idx="5541">0.0097799999999779175</cx:pt>
          <cx:pt idx="5542">0.015109999999992851</cx:pt>
          <cx:pt idx="5543">0.0089400000000523505</cx:pt>
          <cx:pt idx="5544">0.012009999999975207</cx:pt>
          <cx:pt idx="5545">0.0098100000000158616</cx:pt>
          <cx:pt idx="5546">0.016149999999981901</cx:pt>
          <cx:pt idx="5547">0.0064899999999852298</cx:pt>
          <cx:pt idx="5548">0.013090000000033797</cx:pt>
          <cx:pt idx="5549">0.010400000000004184</cx:pt>
          <cx:pt idx="5550">0.01277999999996382</cx:pt>
          <cx:pt idx="5551">0.010610000000042419</cx:pt>
          <cx:pt idx="5552">0.0082899999999881402</cx:pt>
          <cx:pt idx="5553">0.010729999999966822</cx:pt>
          <cx:pt idx="5554">0.012600000000020373</cx:pt>
          <cx:pt idx="5555">0.0059299999999780084</cx:pt>
          <cx:pt idx="5556">0.011780000000044311</cx:pt>
          <cx:pt idx="5557">0.0072699999999485954</cx:pt>
          <cx:pt idx="5558">0.01186000000001286</cx:pt>
          <cx:pt idx="5559">0.013680000000022119</cx:pt>
          <cx:pt idx="5560">0.010459999999966385</cx:pt>
          <cx:pt idx="5561">0.013890000000003511</cx:pt>
          <cx:pt idx="5562">0.010990000000049349</cx:pt>
          <cx:pt idx="5563">0.011689999999987322</cx:pt>
          <cx:pt idx="5564">0.011320000000011987</cx:pt>
          <cx:pt idx="5565">0.0085299999999506326</cx:pt>
          <cx:pt idx="5566">0.015020000000049549</cx:pt>
          <cx:pt idx="5567">0.011529999999993379</cx:pt>
          <cx:pt idx="5568">0.0087299999999572719</cx:pt>
          <cx:pt idx="5569">0.014220000000022992</cx:pt>
          <cx:pt idx="5570">0.0090000000000145519</cx:pt>
          <cx:pt idx="5571">0.01715999999998985</cx:pt>
          <cx:pt idx="5572">0</cx:pt>
          <cx:pt idx="5573">0.024470000000007985</cx:pt>
          <cx:pt idx="5574">0</cx:pt>
          <cx:pt idx="5575">0.024499999999989086</cx:pt>
          <cx:pt idx="5576">0.0014300000000275759</cx:pt>
          <cx:pt idx="5577">0.020920000000046457</cx:pt>
          <cx:pt idx="5578">0.0046799999999507236</cx:pt>
          <cx:pt idx="5579">0.013770000000022264</cx:pt>
          <cx:pt idx="5580">0.013350000000002638</cx:pt>
          <cx:pt idx="5581">0.0055399999999963256</cx:pt>
          <cx:pt idx="5582">0.018570000000011078</cx:pt>
          <cx:pt idx="5583">0.002889999999979409</cx:pt>
          <cx:pt idx="5584">0.017940000000010059</cx:pt>
          <cx:pt idx="5585">0.0016400000000089676</cx:pt>
          <cx:pt idx="5586">0.017139999999983502</cx:pt>
          <cx:pt idx="5587">0.0045299999999883767</cx:pt>
          <cx:pt idx="5588">0.016720000000020718</cx:pt>
          <cx:pt idx="5589">0.0059299999999780084</cx:pt>
          <cx:pt idx="5590">0.014660000000048967</cx:pt>
          <cx:pt idx="5591">0.011649999999974625</cx:pt>
          <cx:pt idx="5592">0.010789999999985866</cx:pt>
          <cx:pt idx="5593">0.016690000000039618</cx:pt>
          <cx:pt idx="5594">0.0060499999999592546</cx:pt>
          <cx:pt idx="5595">0.017020000000002256</cx:pt>
          <cx:pt idx="5596">0.0063100000000417822</cx:pt>
          <cx:pt idx="5597">0.01454999999998563</cx:pt>
          <cx:pt idx="5598">0.0071800000000052933</cx:pt>
          <cx:pt idx="5599">0.011499999999955435</cx:pt>
          <cx:pt idx="5600">0.010430000000042128</cx:pt>
          <cx:pt idx="5601">0.010940000000005057</cx:pt>
          <cx:pt idx="5602">0.011059999999986303</cx:pt>
          <cx:pt idx="5603">0.011500000000012278</cx:pt>
          <cx:pt idx="5604">0.012939999999957763</cx:pt>
          <cx:pt idx="5605">0.0079200000000128057</cx:pt>
          <cx:pt idx="5606">0.01267000000001417</cx:pt>
          <cx:pt idx="5607">0.0066199999999980719</cx:pt>
          <cx:pt idx="5608">0.015249999999980446</cx:pt>
          <cx:pt idx="5609">0.0071300000000178443</cx:pt>
          <cx:pt idx="5610">0.0090900000000146974</cx:pt>
          <cx:pt idx="5611">0.012959999999964111</cx:pt>
          <cx:pt idx="5612">0.0085500000000138243</cx:pt>
          <cx:pt idx="5613">0.013239999999996144</cx:pt>
          <cx:pt idx="5614">0.0085500000000138243</cx:pt>
          <cx:pt idx="5615">0.015469999999993433</cx:pt>
          <cx:pt idx="5616">0.0069100000000048567</cx:pt>
          <cx:pt idx="5617">0.014279999999985193</cx:pt>
          <cx:pt idx="5618">0.0065200000000231739</cx:pt>
          <cx:pt idx="5619">0.01454999999998563</cx:pt>
          <cx:pt idx="5620">0.0084899999999947795</cx:pt>
          <cx:pt idx="5621">0.012490000000013879</cx:pt>
          <cx:pt idx="5622">0.013590000000021973</cx:pt>
          <cx:pt idx="5623">0.0084299999999757347</cx:pt>
          <cx:pt idx="5624">0.012400000000013733</cx:pt>
          <cx:pt idx="5625">0.010220000000003893</cx:pt>
          <cx:pt idx="5626">0.012099999999975353</cx:pt>
          <cx:pt idx="5627">0.0099000000000160071</cx:pt>
          <cx:pt idx="5628">0.009919999999965512</cx:pt>
          <cx:pt idx="5629">0.009180000000014843</cx:pt>
          <cx:pt idx="5630">0.013500000000021828</cx:pt>
          <cx:pt idx="5631">0.0071800000000052933</cx:pt>
          <cx:pt idx="5632">0.011269999999967695</cx:pt>
          <cx:pt idx="5633">0.010760000000004766</cx:pt>
          <cx:pt idx="5634">0.01221000000003869</cx:pt>
          <cx:pt idx="5635">0.0080499999999688043</cx:pt>
          <cx:pt idx="5636">0.012099999999975353</cx:pt>
          <cx:pt idx="5637">0.01067000000000462</cx:pt>
          <cx:pt idx="5638">0.012429999999994834</cx:pt>
          <cx:pt idx="5639">0.0083700000000135333</cx:pt>
          <cx:pt idx="5640">0.011030000000005202</cx:pt>
          <cx:pt idx="5641">0.0091500000000337423</cx:pt>
          <cx:pt idx="5642">0.0097099999999841202</cx:pt>
          <cx:pt idx="5643">0.0099299999999971078</cx:pt>
          <cx:pt idx="5644">0.0062599999999974898</cx:pt>
          <cx:pt idx="5645">0.011889999999993961</cx:pt>
          <cx:pt idx="5646">0.0085500000000138243</cx:pt>
          <cx:pt idx="5647">0.0087899999999763168</cx:pt>
          <cx:pt idx="5648">0.009180000000014843</cx:pt>
          <cx:pt idx="5649">0.010490000000004329</cx:pt>
          <cx:pt idx="5650">0.0085599999999885767</cx:pt>
          <cx:pt idx="5651">0.011079999999992651</cx:pt>
          <cx:pt idx="5652">0.010109999999997399</cx:pt>
          <cx:pt idx="5653">0.011079999999992651</cx:pt>
          <cx:pt idx="5654">0.010880000000042855</cx:pt>
          <cx:pt idx="5655">0.012099999999975353</cx:pt>
          <cx:pt idx="5656">0.010040000000003602</cx:pt>
          <cx:pt idx="5657">0.013620000000003074</cx:pt>
          <cx:pt idx="5658">0.01067000000000462</cx:pt>
          <cx:pt idx="5659">0.012459999999975935</cx:pt>
          <cx:pt idx="5660">0.0088499999999953616</cx:pt>
          <cx:pt idx="5661">0.011380000000031032</cx:pt>
          <cx:pt idx="5662">0.0097799999999779175</cx:pt>
          <cx:pt idx="5663">0.010370000000023083</cx:pt>
          <cx:pt idx="5664">0.011799999999993815</cx:pt>
          <cx:pt idx="5665">0.0080199999999877036</cx:pt>
          <cx:pt idx="5666">0.011740000000031614</cx:pt>
          <cx:pt idx="5667">0.0084699999999884312</cx:pt>
          <cx:pt idx="5668">0.013620000000003074</cx:pt>
          <cx:pt idx="5669">0.011410000000012133</cx:pt>
          <cx:pt idx="5670">0.014539999999954034</cx:pt>
          <cx:pt idx="5671">0.010880000000042855</cx:pt>
          <cx:pt idx="5672">0.018449999999972988</cx:pt>
          <cx:pt idx="5673">0.0092700000000149885</cx:pt>
          <cx:pt idx="5674">0.013620000000003074</cx:pt>
          <cx:pt idx="5675">0.013109999999983302</cx:pt>
          <cx:pt idx="5676">0.013199999999983447</cx:pt>
          <cx:pt idx="5677">0.011270000000024538</cx:pt>
          <cx:pt idx="5678">0.01170999999999367</cx:pt>
          <cx:pt idx="5679">0.0084600000000136788</cx:pt>
          <cx:pt idx="5680">0.013269999999977244</cx:pt>
          <cx:pt idx="5681">0.011619999999993524</cx:pt>
          <cx:pt idx="5682">0.01186000000001286</cx:pt>
          <cx:pt idx="5683">0.014279999999985193</cx:pt>
          <cx:pt idx="5684">0.011410000000012133</cx:pt>
          <cx:pt idx="5685">0.012400000000013733</cx:pt>
          <cx:pt idx="5686">0.010310000000004038</cx:pt>
          <cx:pt idx="5687">0.013260000000002492</cx:pt>
          <cx:pt idx="5688">0.011390000000005784</cx:pt>
          <cx:pt idx="5689">0.013170000000002346</cx:pt>
          <cx:pt idx="5690">0.0088499999999953616</cx:pt>
          <cx:pt idx="5691">0.014129999999966003</cx:pt>
          <cx:pt idx="5692">0.0089399999999955071</cx:pt>
          <cx:pt idx="5693">0.013620000000003074</cx:pt>
          <cx:pt idx="5694">0.012690000000020518</cx:pt>
          <cx:pt idx="5695">0.010130000000003747</cx:pt>
          <cx:pt idx="5696">0.010319999999978791</cx:pt>
          <cx:pt idx="5697">0.013260000000002492</cx:pt>
          <cx:pt idx="5698">0.0091500000000337423</cx:pt>
          <cx:pt idx="5699">0.011469999999974334</cx:pt>
          <cx:pt idx="5700">0.010910000000023956</cx:pt>
          <cx:pt idx="5701">0.012929999999983011</cx:pt>
          <cx:pt idx="5702">0.012369999999975789</cx:pt>
          <cx:pt idx="5703">0.011650000000031469</cx:pt>
          <cx:pt idx="5704">0.013179999999977099</cx:pt>
          <cx:pt idx="5705">0.0088200000000142609</cx:pt>
          <cx:pt idx="5706">0.013289999999983593</cx:pt>
          <cx:pt idx="5707">0.0086699999999950705</cx:pt>
          <cx:pt idx="5708">0.0083800000000451291</cx:pt>
          <cx:pt idx="5709">0.011949999999956162</cx:pt>
          <cx:pt idx="5710">0.011050000000011551</cx:pt>
          <cx:pt idx="5711">0.0081099999999878492</cx:pt>
          <cx:pt idx="5712">0.015530000000012478</cx:pt>
          <cx:pt idx="5713">0.0088200000000142609</cx:pt>
          <cx:pt idx="5714">0.014270000000010441</cx:pt>
          <cx:pt idx="5715">0.0096599999999966712</cx:pt>
          <cx:pt idx="5716">0.012579999999957181</cx:pt>
          <cx:pt idx="5717">0.0098000000000411092</cx:pt>
          <cx:pt idx="5718">0.012159999999994398</cx:pt>
          <cx:pt idx="5719">0.0076899999999682223</cx:pt>
          <cx:pt idx="5720">0.009540000000015425</cx:pt>
          <cx:pt idx="5721">0.0094700000000216278</cx:pt>
          <cx:pt idx="5722">0.010699999999985721</cx:pt>
          <cx:pt idx="5723">0.013239999999996144</cx:pt>
          <cx:pt idx="5724">0.0082800000000133878</cx:pt>
          <cx:pt idx="5725">0.012159999999994398</cx:pt>
          <cx:pt idx="5726">0.01051999999998543</cx:pt>
          <cx:pt idx="5727">0.011619999999993524</cx:pt>
          <cx:pt idx="5728">0.010170000000016444</cx:pt>
          <cx:pt idx="5729">0.011739999999974771</cx:pt>
          <cx:pt idx="5730">0.010990000000049349</cx:pt>
          <cx:pt idx="5731">0.014160000000003947</cx:pt>
          <cx:pt idx="5732">0.008909999999957563</cx:pt>
          <cx:pt idx="5733">0.014720000000011169</cx:pt>
          <cx:pt idx="5734">0.012730000000033215</cx:pt>
          <cx:pt idx="5735">0.010879999999986012</cx:pt>
          <cx:pt idx="5736">0.010339999999985139</cx:pt>
          <cx:pt idx="5737">0.014180000000010295</cx:pt>
          <cx:pt idx="5738">0.0092999999999960892</cx:pt>
          <cx:pt idx="5739">0.011269999999967695</cx:pt>
          <cx:pt idx="5740">0.006700000000023465</cx:pt>
          <cx:pt idx="5741">0.011919999999975062</cx:pt>
          <cx:pt idx="5742">0.010380000000054679</cx:pt>
          <cx:pt idx="5743">0.011169999999992797</cx:pt>
          <cx:pt idx="5744">0.010819999999966967</cx:pt>
          <cx:pt idx="5745">0.011470000000031177</cx:pt>
          <cx:pt idx="5746">0.011779999999987467</cx:pt>
          <cx:pt idx="5747">0.009770000000003165</cx:pt>
          <cx:pt idx="5748">0.0095699999999965257</cx:pt>
          <cx:pt idx="5749">0.011889999999993961</cx:pt>
          <cx:pt idx="5750">0.010969999999986157</cx:pt>
          <cx:pt idx="5751">0.0091500000000337423</cx:pt>
          <cx:pt idx="5752">0.012839999999982865</cx:pt>
          <cx:pt idx="5753">0.010280000000022937</cx:pt>
          <cx:pt idx="5754">0.013319999999964693</cx:pt>
          <cx:pt idx="5755">0.0057899999999904139</cx:pt>
          <cx:pt idx="5756">0.01290000000000191</cx:pt>
          <cx:pt idx="5757">0.010400000000004184</cx:pt>
          <cx:pt idx="5758">0.010910000000023956</cx:pt>
          <cx:pt idx="5759">0.0080399999999940519</cx:pt>
          <cx:pt idx="5760">0.011419999999986885</cx:pt>
          <cx:pt idx="5761">0.010310000000004038</cx:pt>
          <cx:pt idx="5762">0.011619999999993524</cx:pt>
          <cx:pt idx="5763">0.012010000000032051</cx:pt>
          <cx:pt idx="5764">0.0097499999999968168</cx:pt>
          <cx:pt idx="5765">0.011649999999974625</cx:pt>
          <cx:pt idx="5766">0.01183000000003176</cx:pt>
          <cx:pt idx="5767">0.0067099999999982174</cx:pt>
          <cx:pt idx="5768">0.011199999999973898</cx:pt>
          <cx:pt idx="5769">0.0101399999999785</cx:pt>
          <cx:pt idx="5770">0.0099800000000414002</cx:pt>
          <cx:pt idx="5771">0.012099999999975353</cx:pt>
          <cx:pt idx="5772">0.007569999999986976</cx:pt>
          <cx:pt idx="5773">0.012609999999995125</cx:pt>
          <cx:pt idx="5774">0.010850000000004911</cx:pt>
          <cx:pt idx="5775">0.0099500000000034561</cx:pt>
          <cx:pt idx="5776">0.011000000000024102</cx:pt>
          <cx:pt idx="5777">0.010960000000011405</cx:pt>
          <cx:pt idx="5778">0.011059999999986303</cx:pt>
          <cx:pt idx="5779">0.014630000000011023</cx:pt>
          <cx:pt idx="5780">0.01051999999998543</cx:pt>
          <cx:pt idx="5781">0.015109999999992851</cx:pt>
          <cx:pt idx="5782">0.012460000000032778</cx:pt>
          <cx:pt idx="5783">0.013080000000002201</cx:pt>
          <cx:pt idx="5784">0.010319999999978791</cx:pt>
          <cx:pt idx="5785">0.013140000000021246</cx:pt>
          <cx:pt idx="5786">0.01373999999998432</cx:pt>
          <cx:pt idx="5787">0.0084299999999757347</cx:pt>
          <cx:pt idx="5788">0.011920000000031905</cx:pt>
          <cx:pt idx="5789">0.011390000000005784</cx:pt>
          <cx:pt idx="5790">0.01158999999995558</cx:pt>
          <cx:pt idx="5791">0.012460000000032778</cx:pt>
          <cx:pt idx="5792">0.01371000000000322</cx:pt>
          <cx:pt idx="5793">0.0099799999999845568</cx:pt>
          <cx:pt idx="5794">0.015229999999974098</cx:pt>
          <cx:pt idx="5795">0.011500000000012278</cx:pt>
          <cx:pt idx="5796">0.01386000000002241</cx:pt>
          <cx:pt idx="5797">0.01186000000001286</cx:pt>
          <cx:pt idx="5798">0.012249999999994543</cx:pt>
          <cx:pt idx="5799">0.010429999999985284</cx:pt>
          <cx:pt idx="5800">0.01267000000001417</cx:pt>
          <cx:pt idx="5801">0.010429999999985284</cx:pt>
          <cx:pt idx="5802">0.01251999999999498</cx:pt>
          <cx:pt idx="5803">0.012960000000020955</cx:pt>
          <cx:pt idx="5804">0.0091799999999579995</cx:pt>
          <cx:pt idx="5805">0.011800000000050659</cx:pt>
          <cx:pt idx="5806">0.011239999999986594</cx:pt>
          <cx:pt idx="5807">0.010960000000011405</cx:pt>
          <cx:pt idx="5808">0.01254999999997608</cx:pt>
          <cx:pt idx="5809">0.012130000000013297</cx:pt>
          <cx:pt idx="5810">0.011590000000012424</cx:pt>
          <cx:pt idx="5811">0.01442999999994754</cx:pt>
          <cx:pt idx="5812">0.010700000000042564</cx:pt>
          <cx:pt idx="5813">0.016179999999963002</cx:pt>
          <cx:pt idx="5814">0.0096200000000408181</cx:pt>
          <cx:pt idx="5815">0.011930000000006658</cx:pt>
          <cx:pt idx="5816">0.011949999999956162</cx:pt>
          <cx:pt idx="5817">0.011770000000012715</cx:pt>
          <cx:pt idx="5818">0.0092700000000149885</cx:pt>
          <cx:pt idx="5819">0.010789999999985866</cx:pt>
          <cx:pt idx="5820">0.011470000000031177</cx:pt>
          <cx:pt idx="5821">0.010729999999966822</cx:pt>
          <cx:pt idx="5822">0.012400000000013733</cx:pt>
          <cx:pt idx="5823">0.0098899999999844113</cx:pt>
          <cx:pt idx="5824">0.010400000000004184</cx:pt>
          <cx:pt idx="5825">0.014600000000029922</cx:pt>
          <cx:pt idx="5826">0.0099899999999593092</cx:pt>
          <cx:pt idx="5827">0.0082199999999943429</cx:pt>
          <cx:pt idx="5828">0.011570000000006075</cx:pt>
          <cx:pt idx="5829">0.009590000000002874</cx:pt>
          <cx:pt idx="5830">0.011889999999993961</cx:pt>
          <cx:pt idx="5831">0.0092999999999960892</cx:pt>
          <cx:pt idx="5832">0.011270000000024538</cx:pt>
          <cx:pt idx="5833">0.010940000000005057</cx:pt>
          <cx:pt idx="5834">0.012509999999963384</cx:pt>
          <cx:pt idx="5835">0.0084100000000262298</cx:pt>
          <cx:pt idx="5836">0.013910000000009859</cx:pt>
          <cx:pt idx="5837">0.010049999999978354</cx:pt>
          <cx:pt idx="5838">0.012930000000039854</cx:pt>
          <cx:pt idx="5839">0.007719999999949323</cx:pt>
          <cx:pt idx="5840">0.013740000000041164</cx:pt>
          <cx:pt idx="5841">0.012219999999956599</cx:pt>
          <cx:pt idx="5842">0.011470000000031177</cx:pt>
          <cx:pt idx="5843">0.010280000000022937</cx:pt>
          <cx:pt idx="5844">0.012219999999956599</cx:pt>
          <cx:pt idx="5845">0.013180000000033942</cx:pt>
          <cx:pt idx="5846">0.0094399999999836837</cx:pt>
          <cx:pt idx="5847">0.0092099999999959437</cx:pt>
          <cx:pt idx="5848">0.011090000000024247</cx:pt>
          <cx:pt idx="5849">0.010969999999986157</cx:pt>
          <cx:pt idx="5850">0.009590000000002874</cx:pt>
          <cx:pt idx="5851">0.012459999999975935</cx:pt>
          <cx:pt idx="5852">0.007569999999986976</cx:pt>
          <cx:pt idx="5853">0.014130000000022847</cx:pt>
          <cx:pt idx="5854">0.0098600000000033106</cx:pt>
          <cx:pt idx="5855">0.011590000000012424</cx:pt>
          <cx:pt idx="5856">0.011509999999987031</cx:pt>
          <cx:pt idx="5857">0.012099999999975353</cx:pt>
          <cx:pt idx="5858">0.0081600000000321415</cx:pt>
          <cx:pt idx="5859">0.012789999999995416</cx:pt>
          <cx:pt idx="5860">0.0099799999999845568</cx:pt>
          <cx:pt idx="5861">0.010040000000003602</cx:pt>
          <cx:pt idx="5862">0.014430000000004384</cx:pt>
          <cx:pt idx="5863">0.0092399999999770444</cx:pt>
          <cx:pt idx="5864">0.010760000000004766</cx:pt>
          <cx:pt idx="5865">0.0099200000000223554</cx:pt>
          <cx:pt idx="5866">0.0083200000000260843</cx:pt>
          <cx:pt idx="5867">0.0089399999999955071</cx:pt>
          <cx:pt idx="5868">0.012219999999956599</cx:pt>
          <cx:pt idx="5869">0.0081900000000132422</cx:pt>
          <cx:pt idx="5870">0.012280000000032487</cx:pt>
          <cx:pt idx="5871">0.0086699999999950705</cx:pt>
          <cx:pt idx="5872">0.012939999999957763</cx:pt>
          <cx:pt idx="5873">0.012990000000002055</cx:pt>
          <cx:pt idx="5874">0.01302000000004</cx:pt>
          <cx:pt idx="5875">0.0065599999999790271</cx:pt>
          <cx:pt idx="5876">0.013829999999984466</cx:pt>
          <cx:pt idx="5877">0.009360000000015134</cx:pt>
          <cx:pt idx="5878">0.01051999999998543</cx:pt>
          <cx:pt idx="5879">0.0078300000000126602</cx:pt>
          <cx:pt idx="5880">0.010910000000023956</cx:pt>
          <cx:pt idx="5881">0.010400000000004184</cx:pt>
          <cx:pt idx="5882">0.0097199999999588726</cx:pt>
          <cx:pt idx="5883">0.0099800000000414002</cx:pt>
          <cx:pt idx="5884">0.0082899999999881402</cx:pt>
          <cx:pt idx="5885">0.010400000000004184</cx:pt>
          <cx:pt idx="5886">0.0093599999999582906</cx:pt>
          <cx:pt idx="5887">0.0083400000000324326</cx:pt>
          <cx:pt idx="5888">0.011919999999975062</cx:pt>
          <cx:pt idx="5889">0.01251999999999498</cx:pt>
          <cx:pt idx="5890">0.010100000000022646</cx:pt>
          <cx:pt idx="5891">0.013260000000002492</cx:pt>
          <cx:pt idx="5892">0.010730000000023665</cx:pt>
          <cx:pt idx="5893">0.012819999999976517</cx:pt>
          <cx:pt idx="5894">0.009770000000003165</cx:pt>
          <cx:pt idx="5895">0.011089999999967404</cx:pt>
          <cx:pt idx="5896">0.010310000000004038</cx:pt>
          <cx:pt idx="5897">0.010880000000042855</cx:pt>
          <cx:pt idx="5898">0.0070599999999672036</cx:pt>
          <cx:pt idx="5899">0.012249999999994543</cx:pt>
          <cx:pt idx="5900">0.0087000000000330147</cx:pt>
          <cx:pt idx="5901">0.011210000000005493</cx:pt>
          <cx:pt idx="5902">0.011739999999974771</cx:pt>
          <cx:pt idx="5903">0.0099200000000223554</cx:pt>
          <cx:pt idx="5904">0.010909999999967113</cx:pt>
          <cx:pt idx="5905">0.01079000000004271</cx:pt>
          <cx:pt idx="5906">0.0099499999999466127</cx:pt>
          <cx:pt idx="5907">0.0081400000000257933</cx:pt>
          <cx:pt idx="5908">0.0086999999999761712</cx:pt>
          <cx:pt idx="5909">0.0061100000000351429</cx:pt>
          <cx:pt idx="5910">0.011919999999975062</cx:pt>
          <cx:pt idx="5911">0.0068899999999985084</cx:pt>
          <cx:pt idx="5912">0.0098900000000412547</cx:pt>
          <cx:pt idx="5913">0.0098099999999590182</cx:pt>
          <cx:pt idx="5914">0.009410000000002583</cx:pt>
          <cx:pt idx="5915">0.0070100000000365981</cx:pt>
          <cx:pt idx="5916">0.009919999999965512</cx:pt>
          <cx:pt idx="5917">0.0088800000000333057</cx:pt>
          <cx:pt idx="5918">0.010999999999967258</cx:pt>
          <cx:pt idx="5919">0.0069700000000239015</cx:pt>
          <cx:pt idx="5920">0.011239999999986594</cx:pt>
          <cx:pt idx="5921">0.010760000000004766</cx:pt>
          <cx:pt idx="5922">0.011829999999974916</cx:pt>
          <cx:pt idx="5923">0.012400000000013733</cx:pt>
          <cx:pt idx="5924">0.013140000000021246</cx:pt>
          <cx:pt idx="5925">0.012429999999994834</cx:pt>
          <cx:pt idx="5926">0.012249999999994543</cx:pt>
          <cx:pt idx="5927">0.0072399999999674947</cx:pt>
          <cx:pt idx="5928">0.013560000000040873</cx:pt>
          <cx:pt idx="5929">0.011199999999973898</cx:pt>
          <cx:pt idx="5930">0.010379999999997835</cx:pt>
          <cx:pt idx="5931">0.012570000000039272</cx:pt>
          <cx:pt idx="5932">0.010220000000003893</cx:pt>
          <cx:pt idx="5933">0.014519999999947686</cx:pt>
          <cx:pt idx="5934">0.011380000000031032</cx:pt>
          <cx:pt idx="5935">0.012699999999995271</cx:pt>
          <cx:pt idx="5936">0.010490000000004329</cx:pt>
          <cx:pt idx="5937">0.012490000000013879</cx:pt>
          <cx:pt idx="5938">0.0078599999999937609</cx:pt>
          <cx:pt idx="5939">0.012729999999976371</cx:pt>
          <cx:pt idx="5940">0.0079000000000064574</cx:pt>
          <cx:pt idx="5941">0.0087599999999952161</cx:pt>
          <cx:pt idx="5942">0.013140000000021246</cx:pt>
          <cx:pt idx="5943">0.0096899999999777719</cx:pt>
          <cx:pt idx="5944">0.01274999999998272</cx:pt>
          <cx:pt idx="5945">0.0098100000000158616</cx:pt>
          <cx:pt idx="5946">0.011230000000011842</cx:pt>
          <cx:pt idx="5947">0.010080000000016298</cx:pt>
          <cx:pt idx="5948">0.013229999999964548</cx:pt>
          <cx:pt idx="5949">0.010010000000022501</cx:pt>
          <cx:pt idx="5950">0.015019999999992706</cx:pt>
          <cx:pt idx="5951">0.010310000000004038</cx:pt>
          <cx:pt idx="5952">0.015139999999973952</cx:pt>
          <cx:pt idx="5953">0.010730000000023665</cx:pt>
          <cx:pt idx="5954">0.012789999999995416</cx:pt>
          <cx:pt idx="5955">0.010730000000023665</cx:pt>
          <cx:pt idx="5956">0.012839999999982865</cx:pt>
          <cx:pt idx="5957">0.0083799999999882857</cx:pt>
          <cx:pt idx="5958">0.011619999999993524</cx:pt>
          <cx:pt idx="5959">0.0084600000000136788</cx:pt>
          <cx:pt idx="5960">0.012249999999994543</cx:pt>
          <cx:pt idx="5961">0.010460000000023228</cx:pt>
          <cx:pt idx="5962">0.0090000000000145519</cx:pt>
          <cx:pt idx="5963">0.014869999999973516</cx:pt>
          <cx:pt idx="5964">0.010170000000016444</cx:pt>
          <cx:pt idx="5965">0.013260000000002492</cx:pt>
          <cx:pt idx="5966">0.0091199999999957981</cx:pt>
          <cx:pt idx="5967">0.012339999999994689</cx:pt>
          <cx:pt idx="5968">0.011349999999993088</cx:pt>
          <cx:pt idx="5969">0.012490000000013879</cx:pt>
          <cx:pt idx="5970">0.0069699999999670581</cx:pt>
          <cx:pt idx="5971">0.014460000000042328</cx:pt>
          <cx:pt idx="5972">0.0083099999999944885</cx:pt>
          <cx:pt idx="5973">0.015379999999993288</cx:pt>
          <cx:pt idx="5974">0.0093599999999582906</cx:pt>
          <cx:pt idx="5975">0.010820000000023811</cx:pt>
          <cx:pt idx="5976">0.010069999999984702</cx:pt>
          <cx:pt idx="5977">0.012010000000032051</cx:pt>
          <cx:pt idx="5978">0.0075999999999680767</cx:pt>
          <cx:pt idx="5979">0.012840000000039709</cx:pt>
          <cx:pt idx="5980">0.010259999999959746</cx:pt>
          <cx:pt idx="5981">0.010690000000010969</cx:pt>
          <cx:pt idx="5982">0.012609999999995125</cx:pt>
          <cx:pt idx="5983">0.0097200000000157161</cx:pt>
          <cx:pt idx="5984">0.011770000000012715</cx:pt>
          <cx:pt idx="5985">0.010819999999966967</cx:pt>
          <cx:pt idx="5986">0.010190000000022792</cx:pt>
          <cx:pt idx="5987">0.0089699999999766078</cx:pt>
          <cx:pt idx="5988">0.010430000000042128</cx:pt>
          <cx:pt idx="5989">0.0095399999999585816</cx:pt>
          <cx:pt idx="5990">0.011740000000031614</cx:pt>
          <cx:pt idx="5991">0.0083699999999566899</cx:pt>
          <cx:pt idx="5992">0.010880000000042855</cx:pt>
          <cx:pt idx="5993">0.0087899999999763168</cx:pt>
          <cx:pt idx="5994">0.011720000000025266</cx:pt>
          <cx:pt idx="5995">0.0085199999999758802</cx:pt>
          <cx:pt idx="5996">0.0098899999999844113</cx:pt>
          <cx:pt idx="5997">0.0084700000000452746</cx:pt>
          <cx:pt idx="5998">0.013379999999983738</cx:pt>
          <cx:pt idx="5999">0.0092999999999960892</cx:pt>
          <cx:pt idx="6000">0.013199999999983447</cx:pt>
          <cx:pt idx="6001">0.010190000000022792</cx:pt>
          <cx:pt idx="6002">0.010729999999966822</cx:pt>
          <cx:pt idx="6003">0.012220000000013442</cx:pt>
          <cx:pt idx="6004">0.010010000000022501</cx:pt>
          <cx:pt idx="6005">0.012369999999975789</cx:pt>
          <cx:pt idx="6006">0.010730000000023665</cx:pt>
          <cx:pt idx="6007">0.0077200000000061664</cx:pt>
          <cx:pt idx="6008">0.013620000000003074</cx:pt>
          <cx:pt idx="6009">0.0096800000000030195</cx:pt>
          <cx:pt idx="6010">0.0075099999999679312</cx:pt>
          <cx:pt idx="6011">0.014430000000004384</cx:pt>
          <cx:pt idx="6012">0.010760000000004766</cx:pt>
          <cx:pt idx="6013">0.013230000000021391</cx:pt>
          <cx:pt idx="6014">0.010279999999966094</cx:pt>
          <cx:pt idx="6015">0.011419999999986885</cx:pt>
          <cx:pt idx="6016">0.010400000000004184</cx:pt>
          <cx:pt idx="6017">0.013620000000003074</cx:pt>
          <cx:pt idx="6018">0.0057500000000345608</cx:pt>
          <cx:pt idx="6019">0.013649999999984175</cx:pt>
          <cx:pt idx="6020">0.0067599999999856664</cx:pt>
          <cx:pt idx="6021">0.01251999999999498</cx:pt>
          <cx:pt idx="6022">0.010880000000042855</cx:pt>
          <cx:pt idx="6023">0.0079799999999750071</cx:pt>
          <cx:pt idx="6024">0.010760000000004766</cx:pt>
          <cx:pt idx="6025">0.010550000000023374</cx:pt>
          <cx:pt idx="6026">0.007569999999986976</cx:pt>
          <cx:pt idx="6027">0.010490000000004329</cx:pt>
          <cx:pt idx="6028">0.0096899999999777719</cx:pt>
          <cx:pt idx="6029">0.01051999999998543</cx:pt>
          <cx:pt idx="6030">0.011889999999993961</cx:pt>
          <cx:pt idx="6031">0.0077800000000252112</cx:pt>
          <cx:pt idx="6032">0.013109999999983302</cx:pt>
          <cx:pt idx="6033">0.0098100000000158616</cx:pt>
          <cx:pt idx="6034">0.01064000000002352</cx:pt>
          <cx:pt idx="6035">0.02106999999995196</cx:pt>
          <cx:pt idx="6036">0.014849999999967167</cx:pt>
          <cx:pt idx="6037">0.032579999999995835</cx:pt>
          <cx:pt idx="6038">0.0071800000000052933</cx:pt>
          <cx:pt idx="6039">0.024639999999976681</cx:pt>
          <cx:pt idx="6040">0.0057499999999777174</cx:pt>
          <cx:pt idx="6041">0.022260000000017044</cx:pt>
          <cx:pt idx="6042">0.0093200000000024374</cx:pt>
          <cx:pt idx="6043">0.031999999999982265</cx:pt>
          <cx:pt idx="6044">0.014239999999972497</cx:pt>
          <cx:pt idx="6045">0.030429999999967094</cx:pt>
          <cx:pt idx="6046">0.01135999999996784</cx:pt>
          <cx:pt idx="6047">0.025029999999958363</cx:pt>
          <cx:pt idx="6048">0.0089999999999577085</cx:pt>
          <cx:pt idx="6049">0.028939999999977317</cx:pt>
          <cx:pt idx="6050">0.014360000000010587</cx:pt>
          <cx:pt idx="6051">0.030599999999992633</cx:pt>
          <cx:pt idx="6052">0.007209999999986394</cx:pt>
          <cx:pt idx="6053">0.023610000000019227</cx:pt>
          <cx:pt idx="6054">0.0033099999999990359</cx:pt>
          <cx:pt idx="6055">0.023480000000006385</cx:pt>
          <cx:pt idx="6056">0</cx:pt>
          <cx:pt idx="6057">0.022179999999991651</cx:pt>
          <cx:pt idx="6058">0</cx:pt>
          <cx:pt idx="6059">0.020890000000008513</cx:pt>
          <cx:pt idx="6060">0</cx:pt>
          <cx:pt idx="6061">0.022879999999986467</cx:pt>
          <cx:pt idx="6062">0.0042100000000004911</cx:pt>
          <cx:pt idx="6063">0.017189999999970951</cx:pt>
          <cx:pt idx="6064">0.008170000000006894</cx:pt>
          <cx:pt idx="6065">0.014100000000041746</cx:pt>
          <cx:pt idx="6066">0.0099499999999466127</cx:pt>
          <cx:pt idx="6067">0.010490000000004329</cx:pt>
          <cx:pt idx="6068">0.012190000000032342</cx:pt>
          <cx:pt idx="6069">0.0065599999999790271</cx:pt>
          <cx:pt idx="6070">0.016650000000026921</cx:pt>
          <cx:pt idx="6071">0.0053399999999896863</cx:pt>
          <cx:pt idx="6072">0.017819999999971969</cx:pt>
          <cx:pt idx="6073">0.0044100000000071304</cx:pt>
          <cx:pt idx="6074">0.018030000000010205</cx:pt>
          <cx:pt idx="6075">0.0053700000000276304</cx:pt>
          <cx:pt idx="6076">0.019899999999950069</cx:pt>
          <cx:pt idx="6077">0.0035200000000372711</cx:pt>
          <cx:pt idx="6078">0.018750000000011369</cx:pt>
          <cx:pt idx="6079">0.0024699999999597821</cx:pt>
          <cx:pt idx="6080">0.017910000000028958</cx:pt>
          <cx:pt idx="6081">0.005690000000015516</cx:pt>
          <cx:pt idx="6082">0.015409999999974389</cx:pt>
          <cx:pt idx="6083">0.0062300000000163891</cx:pt>
          <cx:pt idx="6084">0.015889999999956217</cx:pt>
          <cx:pt idx="6085">0.0053900000000339787</cx:pt>
          <cx:pt idx="6086">0.012990000000002055</cx:pt>
          <cx:pt idx="6087">0.0051300000000082946</cx:pt>
          <cx:pt idx="6088">0.012159999999994398</cx:pt>
          <cx:pt idx="6089">0.0090299999999956526</cx:pt>
          <cx:pt idx="6090">0.0093899999999962347</cx:pt>
          <cx:pt idx="6091">0.013019999999983156</cx:pt>
          <cx:pt idx="6092">0.011000000000024102</cx:pt>
          <cx:pt idx="6093">0.010400000000004184</cx:pt>
          <cx:pt idx="6094">0.010549999999966531</cx:pt>
          <cx:pt idx="6095">0.011560000000031323</cx:pt>
          <cx:pt idx="6096">0.0085199999999758802</cx:pt>
          <cx:pt idx="6097">0.011720000000025266</cx:pt>
          <cx:pt idx="6098">0.0067599999999856664</cx:pt>
          <cx:pt idx="6099">0.013120000000014898</cx:pt>
          <cx:pt idx="6100">0.006429999999966185</cx:pt>
          <cx:pt idx="6101">0.011210000000005493</cx:pt>
          <cx:pt idx="6102">0.0081600000000321415</cx:pt>
          <cx:pt idx="6103">0.0095999999999776264</cx:pt>
          <cx:pt idx="6104">0.0076300000000060209</cx:pt>
          <cx:pt idx="6105">0.011379999999974189</cx:pt>
          <cx:pt idx="6106">0.0059100000000285036</cx:pt>
          <cx:pt idx="6107">0.01186000000001286</cx:pt>
          <cx:pt idx="6108">0.010310000000004038</cx:pt>
          <cx:pt idx="6109">0.0099500000000034561</cx:pt>
          <cx:pt idx="6110">0.014519999999947686</cx:pt>
          <cx:pt idx="6111">0.009770000000003165</cx:pt>
          <cx:pt idx="6112">0.010430000000042128</cx:pt>
          <cx:pt idx="6113">0.012429999999994834</cx:pt>
          <cx:pt idx="6114">0.011289999999974043</cx:pt>
          <cx:pt idx="6115">0.0095699999999965257</cx:pt>
          <cx:pt idx="6116">0.010850000000004911</cx:pt>
          <cx:pt idx="6117">0.0093300000000340333</cx:pt>
          <cx:pt idx="6118">0.010729999999966822</cx:pt>
          <cx:pt idx="6119">0.0067300000000045657</cx:pt>
          <cx:pt idx="6120">0.01282000000003336</cx:pt>
          <cx:pt idx="6121">0.0097999999999842657</cx:pt>
          <cx:pt idx="6122">0.0096899999999777719</cx:pt>
          <cx:pt idx="6123">0.010580000000004475</cx:pt>
          <cx:pt idx="6124">0.011650000000031469</cx:pt>
          <cx:pt idx="6125">0.011179999999967549</cx:pt>
          <cx:pt idx="6126">0.0092300000000022919</cx:pt>
          <cx:pt idx="6127">0.01051999999998543</cx:pt>
          <cx:pt idx="6128">0.0098100000000158616</cx:pt>
          <cx:pt idx="6129">0.0098600000000033106</cx:pt>
          <cx:pt idx="6130">0.010019999999997253</cx:pt>
          <cx:pt idx="6131">0.012569999999982429</cx:pt>
          <cx:pt idx="6132">0.0094200000000341788</cx:pt>
          <cx:pt idx="6133">0.010069999999984702</cx:pt>
          <cx:pt idx="6134">0.0094799999999963802</cx:pt>
          <cx:pt idx="6135">0.009869999999978063</cx:pt>
          <cx:pt idx="6136">0.0084000000000514774</cx:pt>
          <cx:pt idx="6137">0.0097199999999588726</cx:pt>
          <cx:pt idx="6138">0.010490000000004329</cx:pt>
          <cx:pt idx="6139">0.0130500000000211</cx:pt>
          <cx:pt idx="6140">0.0079000000000064574</cx:pt>
          <cx:pt idx="6141">0.010099999999965803</cx:pt>
          <cx:pt idx="6142">0.011680000000012569</cx:pt>
          <cx:pt idx="6143">0.01148000000000593</cx:pt>
          <cx:pt idx="6144">0.0097099999999841202</cx:pt>
          <cx:pt idx="6145">0.0097499999999968168</cx:pt>
          <cx:pt idx="6146">0.0063800000000355794</cx:pt>
          <cx:pt idx="6147">0.010220000000003893</cx:pt>
          <cx:pt idx="6148">0.011019999999973606</cx:pt>
          <cx:pt idx="6149">0.0060500000000160981</cx:pt>
          <cx:pt idx="6150">0.011750000000006366</cx:pt>
          <cx:pt idx="6151">0.0074799999999868305</cx:pt>
          <cx:pt idx="6152">0.011469999999974334</cx:pt>
          <cx:pt idx="6153">0.010190000000022792</cx:pt>
          <cx:pt idx="6154">0.0093899999999962347</cx:pt>
          <cx:pt idx="6155">0.0099599999999782085</cx:pt>
          <cx:pt idx="6156">0.0097100000000409636</cx:pt>
          <cx:pt idx="6157">0.0065299999999979264</cx:pt>
          <cx:pt idx="6158">0.010929999999973461</cx:pt>
          <cx:pt idx="6159">0.0066199999999980719</cx:pt>
          <cx:pt idx="6160">0.012069999999994252</cx:pt>
          <cx:pt idx="6161">0.0079000000000064574</cx:pt>
          <cx:pt idx="6162">0.011259999999992942</cx:pt>
          <cx:pt idx="6163">0.0097499999999968168</cx:pt>
          <cx:pt idx="6164">0.0098900000000412547</cx:pt>
          <cx:pt idx="6165">0.0068899999999985084</cx:pt>
          <cx:pt idx="6166">0.0095599999999649299</cx:pt>
          <cx:pt idx="6167">0.0082300000000259388</cx:pt>
          <cx:pt idx="6168">0.01051999999998543</cx:pt>
          <cx:pt idx="6169">0.012010000000032051</cx:pt>
          <cx:pt idx="6170">0.0080499999999688043</cx:pt>
          <cx:pt idx="6171">0.011169999999992797</cx:pt>
          <cx:pt idx="6172">0.0092400000000338878</cx:pt>
          <cx:pt idx="6173">0.013769999999965421</cx:pt>
          <cx:pt idx="6174">0.0083200000000260843</cx:pt>
          <cx:pt idx="6175">0.012209999999981846</cx:pt>
          <cx:pt idx="6176">0.0082899999999881402</cx:pt>
          <cx:pt idx="6177">0.012400000000013733</cx:pt>
          <cx:pt idx="6178">0.0072700000000054388</cx:pt>
          <cx:pt idx="6179">0.012810000000001764</cx:pt>
          <cx:pt idx="6180">0.0072799999999801912</cx:pt>
          <cx:pt idx="6181">0.011439999999993233</cx:pt>
          <cx:pt idx="6182">0.011470000000031177</cx:pt>
          <cx:pt idx="6183">0.010940000000005057</cx:pt>
          <cx:pt idx="6184">0.011179999999967549</cx:pt>
          <cx:pt idx="6185">0.010310000000004038</cx:pt>
          <cx:pt idx="6186">0.0088499999999953616</cx:pt>
          <cx:pt idx="6187">0.010880000000042855</cx:pt>
          <cx:pt idx="6188">0.012659999999982574</cx:pt>
          <cx:pt idx="6189">0.0076000000000249202</cx:pt>
          <cx:pt idx="6190">0.013289999999983593</cx:pt>
          <cx:pt idx="6191">0.0068599999999605643</cx:pt>
          <cx:pt idx="6192">0.013320000000021537</cx:pt>
          <cx:pt idx="6193">0.0091199999999957981</cx:pt>
          <cx:pt idx="6194">0.0098399999999969623</cx:pt>
          <cx:pt idx="6195">0.0091400000000021464</cx:pt>
          <cx:pt idx="6196">0.012220000000013442</cx:pt>
          <cx:pt idx="6197">0.0071899999999800457</cx:pt>
          <cx:pt idx="6198">0.010960000000011405</cx:pt>
          <cx:pt idx="6199">0.0089700000000334512</cx:pt>
          <cx:pt idx="6200">0.011299999999948795</cx:pt>
          <cx:pt idx="6201">0.0090000000000145519</cx:pt>
          <cx:pt idx="6202">0.01051999999998543</cx:pt>
          <cx:pt idx="6203">0.012040000000013151</cx:pt>
          <cx:pt idx="6204">0.0097999999999842657</cx:pt>
          <cx:pt idx="6205">0.0098100000000158616</cx:pt>
          <cx:pt idx="6206">0.0074500000000057298</cx:pt>
          <cx:pt idx="6207">0.010580000000004475</cx:pt>
          <cx:pt idx="6208">0.0079900000000066029</cx:pt>
          <cx:pt idx="6209">0.011140000000011696</cx:pt>
          <cx:pt idx="6210">0.004860000000007858</cx:pt>
          <cx:pt idx="6211">0.01254999999997608</cx:pt>
          <cx:pt idx="6212">0.0079499999999939064</cx:pt>
          <cx:pt idx="6213">0.011390000000005784</cx:pt>
          <cx:pt idx="6214">0.0071800000000052933</cx:pt>
          <cx:pt idx="6215">0.010249999999984993</cx:pt>
          <cx:pt idx="6216">0.0085900000000265209</cx:pt>
          <cx:pt idx="6217">0.011289999999974043</cx:pt>
          <cx:pt idx="6218">0.0070400000000176988</cx:pt>
          <cx:pt idx="6219">0.012479999999982283</cx:pt>
          <cx:pt idx="6220">0.0098399999999969623</cx:pt>
          <cx:pt idx="6221">0.0099799999999845568</cx:pt>
          <cx:pt idx="6222">0.011710000000050513</cx:pt>
          <cx:pt idx="6223">0.0072499999999990905</cx:pt>
          <cx:pt idx="6224">0.011229999999954998</cx:pt>
          <cx:pt idx="6225">0.010460000000023228</cx:pt>
          <cx:pt idx="6226">0.0074500000000057298</cx:pt>
          <cx:pt idx="6227">0.0082299999999690954</cx:pt>
          <cx:pt idx="6228">0.010490000000004329</cx:pt>
          <cx:pt idx="6229">0.0076300000000060209</cx:pt>
          <cx:pt idx="6230">0.013530000000002929</cx:pt>
          <cx:pt idx="6231">0.0072700000000054388</cx:pt>
          <cx:pt idx="6232">0.012159999999994398</cx:pt>
          <cx:pt idx="6233">0.0092700000000149885</cx:pt>
          <cx:pt idx="6234">0.012279999999975644</cx:pt>
          <cx:pt idx="6235">0.0096200000000408181</cx:pt>
          <cx:pt idx="6236">0.010490000000004329</cx:pt>
          <cx:pt idx="6237">0.0081699999999500506</cx:pt>
          <cx:pt idx="6238">0.0099500000000034561</cx:pt>
          <cx:pt idx="6239">0.0075700000000438195</cx:pt>
          <cx:pt idx="6240">0.01036999999996624</cx:pt>
          <cx:pt idx="6241">0.0090600000000335967</cx:pt>
          <cx:pt idx="6242">0.0092999999999960892</cx:pt>
          <cx:pt idx="6243">0.011239999999986594</cx:pt>
          <cx:pt idx="6244">0.0063700000000039836</cx:pt>
          <cx:pt idx="6245">0.0097200000000157161</cx:pt>
          <cx:pt idx="6246">0.007899999999949614</cx:pt>
          <cx:pt idx="6247">0.0074500000000057298</cx:pt>
          <cx:pt idx="6248">0.0097400000000220643</cx:pt>
          <cx:pt idx="6249">0.012040000000013151</cx:pt>
          <cx:pt idx="6250">0.0068299999999794636</cx:pt>
          <cx:pt idx="6251">0.012780000000020664</cx:pt>
          <cx:pt idx="6252">0.0078699999999685133</cx:pt>
          <cx:pt idx="6253">0.012910000000033506</cx:pt>
          <cx:pt idx="6254">0.0069100000000048567</cx:pt>
          <cx:pt idx="6255">0.0085499999999569809</cx:pt>
          <cx:pt idx="6256">0.0082900000000449836</cx:pt>
          <cx:pt idx="6257">0.010879999999986012</cx:pt>
          <cx:pt idx="6258">0.0071199999999862484</cx:pt>
          <cx:pt idx="6259">0.010040000000003602</cx:pt>
          <cx:pt idx="6260">0.0062300000000163891</cx:pt>
          <cx:pt idx="6261">0.010189999999965949</cx:pt>
          <cx:pt idx="6262">0.0092400000000338878</cx:pt>
          <cx:pt idx="6263">0.0085599999999885767</cx:pt>
          <cx:pt idx="6264">0.010069999999984702</cx:pt>
          <cx:pt idx="6265">0.0027400000000170621</cx:pt>
          <cx:pt idx="6266">0.010549999999966531</cx:pt>
          <cx:pt idx="6267">0.0039600000000064028</cx:pt>
          <cx:pt idx="6268">0.010970000000043001</cx:pt>
          <cx:pt idx="6269">0.0084599999999568354</cx:pt>
          <cx:pt idx="6270">0.0064100000000166801</cx:pt>
          <cx:pt idx="6271">0.0101399999999785</cx:pt>
          <cx:pt idx="6272">0.006100000000003547</cx:pt>
          <cx:pt idx="6273">0.010700000000042564</cx:pt>
          <cx:pt idx="6274">0.0057599999999524698</cx:pt>
          <cx:pt idx="6275">0.0085200000000327236</cx:pt>
          <cx:pt idx="6276">0.0078399999999874126</cx:pt>
          <cx:pt idx="6277">0.012720000000001619</cx:pt>
          <cx:pt idx="6278">0.0062899999999785905</cx:pt>
          <cx:pt idx="6279">0.01267000000001417</cx:pt>
          <cx:pt idx="6280">0.008070000000031996</cx:pt>
          <cx:pt idx="6281">0.013269999999977244</cx:pt>
          <cx:pt idx="6282">0.0072400000000243381</cx:pt>
          <cx:pt idx="6283">0.011319999999955144</cx:pt>
          <cx:pt idx="6284">0.0067999999999983629</cx:pt>
          <cx:pt idx="6285">0.011410000000012133</cx:pt>
          <cx:pt idx="6286">0.0049799999999891043</cx:pt>
          <cx:pt idx="6287">0.011950000000013006</cx:pt>
          <cx:pt idx="6288">0.0076900000000250657</cx:pt>
          <cx:pt idx="6289">0.0097999999999842657</cx:pt>
          <cx:pt idx="6290">0.0088200000000142609</cx:pt>
          <cx:pt idx="6291">0.0083799999999882857</cx:pt>
          <cx:pt idx="6292">0.0082800000000133878</cx:pt>
          <cx:pt idx="6293">0.0077799999999683678</cx:pt>
          <cx:pt idx="6294">0.0068600000000174077</cx:pt>
          <cx:pt idx="6295">0.0090299999999956526</cx:pt>
          <cx:pt idx="6296">0.01089999999999236</cx:pt>
          <cx:pt idx="6297">0.0050699999999892498</cx:pt>
          <cx:pt idx="6298">0.013590000000021973</cx:pt>
          <cx:pt idx="6299">0.0066199999999980719</cx:pt>
          <cx:pt idx="6300">0.012540000000001328</cx:pt>
          <cx:pt idx="6301">0.0076900000000250657</cx:pt>
          <cx:pt idx="6302">0.0092099999999959437</cx:pt>
          <cx:pt idx="6303">0.0076300000000060209</cx:pt>
          <cx:pt idx="6304">0.010459999999966385</cx:pt>
          <cx:pt idx="6305">0.0042599999999879401</cx:pt>
          <cx:pt idx="6306">0.0095699999999965257</cx:pt>
          <cx:pt idx="6307">0.0081100000000446926</cx:pt>
          <cx:pt idx="6308">0.0078599999999937609</cx:pt>
          <cx:pt idx="6309">0.010940000000005057</cx:pt>
          <cx:pt idx="6310">0.008350000000007185</cx:pt>
          <cx:pt idx="6311">0.01036999999996624</cx:pt>
          <cx:pt idx="6312">0.010400000000004184</cx:pt>
          <cx:pt idx="6313">0.0092999999999960892</cx:pt>
          <cx:pt idx="6314">0.0056600000000344153</cx:pt>
          <cx:pt idx="6315">0.011379999999974189</cx:pt>
          <cx:pt idx="6316">0.0067999999999983629</cx:pt>
          <cx:pt idx="6317">0.012810000000001764</cx:pt>
          <cx:pt idx="6318">0.0069799999999986539</cx:pt>
          <cx:pt idx="6319">0.0087899999999763168</cx:pt>
          <cx:pt idx="6320">0.0071800000000052933</cx:pt>
          <cx:pt idx="6321">0.0090900000000146974</cx:pt>
          <cx:pt idx="6322">0.0081999999999879947</cx:pt>
          <cx:pt idx="6323">0.0077800000000252112</cx:pt>
          <cx:pt idx="6324">0.0067899999999667671</cx:pt>
          <cx:pt idx="6325">0.0073900000000435284</cx:pt>
          <cx:pt idx="6326">0.0071800000000052933</cx:pt>
          <cx:pt idx="6327">0.010729999999966822</cx:pt>
          <cx:pt idx="6328">0.0076599999999871216</cx:pt>
          <cx:pt idx="6329">0.0097800000000347609</cx:pt>
          <cx:pt idx="6330">0.011410000000012133</cx:pt>
          <cx:pt idx="6331">0.0089399999999955071</cx:pt>
          <cx:pt idx="6332">0.0099599999999782085</cx:pt>
          <cx:pt idx="6333">0.0063700000000039836</cx:pt>
          <cx:pt idx="6334">0.0091199999999957981</cx:pt>
          <cx:pt idx="6335">0.008530000000007476</cx:pt>
          <cx:pt idx="6336">0.0091499999999768988</cx:pt>
          <cx:pt idx="6337">0.0060500000000160981</cx:pt>
          <cx:pt idx="6338">0.011739999999974771</cx:pt>
          <cx:pt idx="6339">0.0064900000000420732</cx:pt>
          <cx:pt idx="6340">0.010850000000004911</cx:pt>
          <cx:pt idx="6341">0.0072999999999865395</cx:pt>
          <cx:pt idx="6342">0.0096599999999966712</cx:pt>
          <cx:pt idx="6343">0.010339999999985139</cx:pt>
          <cx:pt idx="6344">0.0097200000000157161</cx:pt>
          <cx:pt idx="6345">0.0086699999999950705</cx:pt>
          <cx:pt idx="6346">0.0089399999999955071</cx:pt>
          <cx:pt idx="6347">0.0098899999999844113</cx:pt>
          <cx:pt idx="6348">0.007339999999999236</cx:pt>
          <cx:pt idx="6349">0.0087599999999952161</cx:pt>
          <cx:pt idx="6350">0.0071200000000430919</cx:pt>
          <cx:pt idx="6351">0.010279999999966094</cx:pt>
          <cx:pt idx="6352">0.0080500000000256478</cx:pt>
          <cx:pt idx="6353">0.0078399999999874126</cx:pt>
          <cx:pt idx="6354">0.0057199999999966167</cx:pt>
          <cx:pt idx="6355">0.0070299999999861029</cx:pt>
          <cx:pt idx="6356">0.009360000000015134</cx:pt>
          <cx:pt idx="6357">0.0086400000000139698</cx:pt>
          <cx:pt idx="6358">0.0088799999999764623</cx:pt>
          <cx:pt idx="6359">0.011090000000024247</cx:pt>
          <cx:pt idx="6360">0.0090000000000145519</cx:pt>
          <cx:pt idx="6361">0.0097199999999588726</cx:pt>
          <cx:pt idx="6362">0.0073600000000055843</cx:pt>
          <cx:pt idx="6363">0.011110000000030595</cx:pt>
          <cx:pt idx="6364">0.0057599999999524698</cx:pt>
          <cx:pt idx="6365">0.010490000000004329</cx:pt>
          <cx:pt idx="6366">0.0053900000000339787</cx:pt>
          <cx:pt idx="6367">0.008350000000007185</cx:pt>
          <cx:pt idx="6368">0.0084299999999757347</cx:pt>
          <cx:pt idx="6369">0.0078399999999874126</cx:pt>
          <cx:pt idx="6370">0.0081900000000132422</cx:pt>
          <cx:pt idx="6371">0.0072400000000243381</cx:pt>
          <cx:pt idx="6372">0.0087699999999699685</cx:pt>
          <cx:pt idx="6373">0.0063400000000228829</cx:pt>
          <cx:pt idx="6374">0.0073099999999612919</cx:pt>
          <cx:pt idx="6375">0.0073000000000433829</cx:pt>
          <cx:pt idx="6376">0.010459999999966385</cx:pt>
          <cx:pt idx="6377">0.0035700000000247201</cx:pt>
          <cx:pt idx="6378">0.009540000000015425</cx:pt>
          <cx:pt idx="6379">0.0065899999999601278</cx:pt>
          <cx:pt idx="6380">0.0097400000000220643</cx:pt>
          <cx:pt idx="6381">0.0070099999999797546</cx:pt>
          <cx:pt idx="6382">0.0092400000000338878</cx:pt>
          <cx:pt idx="6383">0.0057799999999588181</cx:pt>
          <cx:pt idx="6384">0.0091500000000337423</cx:pt>
          <cx:pt idx="6385">0.0062199999999847932</cx:pt>
          <cx:pt idx="6386">0.010820000000023811</cx:pt>
          <cx:pt idx="6387">0.0059299999999780084</cx:pt>
          <cx:pt idx="6388">0.0097499999999968168</cx:pt>
          <cx:pt idx="6389">0.0097999999999842657</cx:pt>
          <cx:pt idx="6390">0.0080800000000067485</cx:pt>
          <cx:pt idx="6391">0.0099500000000034561</cx:pt>
          <cx:pt idx="6392">0.0089800000000082036</cx:pt>
          <cx:pt idx="6393">0.0068499999999858119</cx:pt>
          <cx:pt idx="6394">0.0081099999999878492</cx:pt>
          <cx:pt idx="6395">0.0091200000000526416</cx:pt>
          <cx:pt idx="6396">0.0056899999999586726</cx:pt>
          <cx:pt idx="6397">0.010280000000022937</cx:pt>
          <cx:pt idx="6398">0.0057499999999777174</cx:pt>
          <cx:pt idx="6399">0.01079000000004271</cx:pt>
          <cx:pt idx="6400">0.0069699999999670581</cx:pt>
          <cx:pt idx="6401">0.0095100000000343243</cx:pt>
          <cx:pt idx="6402">0.0056599999999775719</cx:pt>
          <cx:pt idx="6403">0.010940000000005057</cx:pt>
          <cx:pt idx="6404">0.0042599999999879401</cx:pt>
          <cx:pt idx="6405">0.010460000000023228</cx:pt>
          <cx:pt idx="6406">0.0060799999999971988</cx:pt>
          <cx:pt idx="6407">0.010019999999997253</cx:pt>
          <cx:pt idx="6408">0.0063099999999849388</cx:pt>
          <cx:pt idx="6409">0.0091499999999768988</cx:pt>
          <cx:pt idx="6410">0.0067700000000172622</cx:pt>
          <cx:pt idx="6411">0.0091499999999768988</cx:pt>
          <cx:pt idx="6412">0.0046500000000264663</cx:pt>
          <cx:pt idx="6413">0.0087899999999763168</cx:pt>
          <cx:pt idx="6414">0.0050900000000524415</cx:pt>
          <cx:pt idx="6415">0.0083499999999503416</cx:pt>
          <cx:pt idx="6416">0.0092999999999960892</cx:pt>
          <cx:pt idx="6417">0.0069400000000428008</cx:pt>
          <cx:pt idx="6418">0.0080199999999877036</cx:pt>
          <cx:pt idx="6419">0.0070900000000051477</cx:pt>
          <cx:pt idx="6420">0.01135999999996784</cx:pt>
          <cx:pt idx="6421">0.0059899999999970532</cx:pt>
          <cx:pt idx="6422">0.0094400000000405271</cx:pt>
          <cx:pt idx="6423">0.0061699999999973443</cx:pt>
          <cx:pt idx="6424">0.010789999999985866</cx:pt>
          <cx:pt idx="6425">0.002709999999979118</cx:pt>
          <cx:pt idx="6426">0.011750000000006366</cx:pt>
          <cx:pt idx="6427">0.0053300000000149339</cx:pt>
          <cx:pt idx="6428">0.0064399999999977808</cx:pt>
          <cx:pt idx="6429">0.0075400000000058753</cx:pt>
          <cx:pt idx="6430">0.007209999999986394</cx:pt>
          <cx:pt idx="6431">0.0070000000000050022</cx:pt>
          <cx:pt idx="6432">0.0062300000000163891</cx:pt>
          <cx:pt idx="6433">0.0030699999999797001</cx:pt>
          <cx:pt idx="6434">0.0065900000000169712</cx:pt>
          <cx:pt idx="6435">0.0096800000000030195</cx:pt>
          <cx:pt idx="6436">0.0052499999999895408</cx:pt>
          <cx:pt idx="6437">0.0092399999999770444</cx:pt>
          <cx:pt idx="6438">0.0060500000000160981</cx:pt>
          <cx:pt idx="6439">0.01186000000001286</cx:pt>
          <cx:pt idx="6440">0.0079599999999686588</cx:pt>
          <cx:pt idx="6441">0.0095000000000027285</cx:pt>
          <cx:pt idx="6442">0.004860000000007858</cx:pt>
          <cx:pt idx="6443">0.009180000000014843</cx:pt>
          <cx:pt idx="6444">0.0043499999999880856</cx:pt>
          <cx:pt idx="6445">0.0092700000000149885</cx:pt>
          <cx:pt idx="6446">0.0058399999999778629</cx:pt>
          <cx:pt idx="6447">0.0045600000000263208</cx:pt>
          <cx:pt idx="6448">0.0092099999999959437</cx:pt>
          <cx:pt idx="6449">0.0056000000000153705</cx:pt>
          <cx:pt idx="6450">0.010789999999985866</cx:pt>
          <cx:pt idx="6451">0.0081099999999878492</cx:pt>
          <cx:pt idx="6452">0.0077200000000061664</cx:pt>
          <cx:pt idx="6453">0.0063400000000228829</cx:pt>
          <cx:pt idx="6454">0.011239999999986594</cx:pt>
          <cx:pt idx="6455">0.0065000000000168257</cx:pt>
          <cx:pt idx="6456">0.013909999999953016</cx:pt>
          <cx:pt idx="6457">0.0023900000000480759</cx:pt>
          <cx:pt idx="6458">0.010279999999966094</cx:pt>
          <cx:pt idx="6459">0.008579999999994925</cx:pt>
          <cx:pt idx="6460">0.012699999999995271</cx:pt>
          <cx:pt idx="6461">0.0042900000000258842</cx:pt>
          <cx:pt idx="6462">0.010459999999966385</cx:pt>
          <cx:pt idx="6463">0.0047700000000077125</cx:pt>
          <cx:pt idx="6464">0.012840000000039709</cx:pt>
          <cx:pt idx="6465">0.013620000000003074</cx:pt>
          <cx:pt idx="6466">0.04222999999996091</cx:pt>
          <cx:pt idx="6467">0.15807000000000926</cx:pt>
          <cx:pt idx="6468">0.026290000000017244</cx:pt>
          <cx:pt idx="6469">0.019729999999981374</cx:pt>
          <cx:pt idx="6470">0.0074799999999868305</cx:pt>
          <cx:pt idx="6471">0.02253000000001748</cx:pt>
          <cx:pt idx="6472">0</cx:pt>
          <cx:pt idx="6473">0.016869999999983065</cx:pt>
          <cx:pt idx="6474">0</cx:pt>
          <cx:pt idx="6475">0.018540000000029977</cx:pt>
          <cx:pt idx="6476">0.0004200000000196269</cx:pt>
          <cx:pt idx="6477">0.014040000000022701</cx:pt>
          <cx:pt idx="6478">0</cx:pt>
          <cx:pt idx="6479">0.01581999999996242</cx:pt>
          <cx:pt idx="6480">0.0022100000000477849</cx:pt>
          <cx:pt idx="6481">0.0079799999999750071</cx:pt>
          <cx:pt idx="6482">0.0070400000000176988</cx:pt>
          <cx:pt idx="6483">0.0042300000000068394</cx:pt>
          <cx:pt idx="6484">0.0096800000000030195</cx:pt>
          <cx:pt idx="6485">0.0012600000000020373</cx:pt>
          <cx:pt idx="6486">0.011679999999955726</cx:pt>
          <cx:pt idx="6487">0</cx:pt>
          <cx:pt idx="6488">0.01492999999999256</cx:pt>
          <cx:pt idx="6489">0</cx:pt>
          <cx:pt idx="6490">0.013110000000040145</cx:pt>
          <cx:pt idx="6491">0</cx:pt>
          <cx:pt idx="6492">0.010580000000004475</cx:pt>
          <cx:pt idx="6493">0.0021799999999529973</cx:pt>
          <cx:pt idx="6494">0.010520000000042273</cx:pt>
          <cx:pt idx="6495">0.0045299999999883767</cx:pt>
          <cx:pt idx="6496">0.0092399999999770444</cx:pt>
          <cx:pt idx="6497">0.004500000000007276</cx:pt>
          <cx:pt idx="6498">0.0060200000000349974</cx:pt>
          <cx:pt idx="6499">0.01051999999998543</cx:pt>
          <cx:pt idx="6500">0.0051199999999766987</cx:pt>
          <cx:pt idx="6501">0.0081400000000257933</cx:pt>
          <cx:pt idx="6502">0.0040199999999686042</cx:pt>
          <cx:pt idx="6503">0.0079900000000066029</cx:pt>
          <cx:pt idx="6504">0.0043499999999880856</cx:pt>
          <cx:pt idx="6505">0.0092700000000149885</cx:pt>
          <cx:pt idx="6506">0.0038400000000251566</cx:pt>
          <cx:pt idx="6507">0.0097799999999779175</cx:pt>
          <cx:pt idx="6508">0.0030100000000174987</cx:pt>
          <cx:pt idx="6509">0.0097399999999652209</cx:pt>
          <cx:pt idx="6510">0.0066800000000171167</cx:pt>
          <cx:pt idx="6511">0.0061100000000351429</cx:pt>
          <cx:pt idx="6512">0.0066399999999475767</cx:pt>
          <cx:pt idx="6513">0.0039400000000000546</cx:pt>
          <cx:pt idx="6514">0.0073900000000435284</cx:pt>
          <cx:pt idx="6515">0.0080499999999688043</cx:pt>
          <cx:pt idx="6516">0.0047900000000140608</cx:pt>
          <cx:pt idx="6517">0.0074000000000182808</cx:pt>
          <cx:pt idx="6518">0.0083699999999566899</cx:pt>
          <cx:pt idx="6519">0.006470000000035725</cx:pt>
          <cx:pt idx="6520">0.0078899999999748616</cx:pt>
          <cx:pt idx="6521">0.0053700000000276304</cx:pt>
          <cx:pt idx="6522">0.0072700000000054388</cx:pt>
          <cx:pt idx="6523">0.0066199999999980719</cx:pt>
          <cx:pt idx="6524">0.0056299999999964712</cx:pt>
          <cx:pt idx="6525">0.008579999999994925</cx:pt>
          <cx:pt idx="6526">0.0052799999999706415</cx:pt>
          <cx:pt idx="6527">0.007060000000024047</cx:pt>
          <cx:pt idx="6528">0.0090599999999767533</cx:pt>
          <cx:pt idx="6529">0.0043800000000260297</cx:pt>
          <cx:pt idx="6530">0.010049999999978354</cx:pt>
          <cx:pt idx="6531">0.0041699999999877946</cx:pt>
          <cx:pt idx="6532">0.004860000000007858</cx:pt>
          <cx:pt idx="6533">0.0049700000000143518</cx:pt>
          <cx:pt idx="6534">0.009360000000015134</cx:pt>
          <cx:pt idx="6535">0.0037899999999808642</cx:pt>
          <cx:pt idx="6536">0.010040000000003602</cx:pt>
          <cx:pt idx="6537">0.0034299999999802822</cx:pt>
          <cx:pt idx="6538">0.0091500000000337423</cx:pt>
          <cx:pt idx="6539">0.0051500000000146429</cx:pt>
          <cx:pt idx="6540">0.0084599999999568354</cx:pt>
          <cx:pt idx="6541">0.0029000000000110049</cx:pt>
          <cx:pt idx="6542">0.0088499999999953616</cx:pt>
          <cx:pt idx="6543">0.0039600000000064028</cx:pt>
          <cx:pt idx="6544">0.0077499999999872671</cx:pt>
          <cx:pt idx="6545">0.0056000000000153705</cx:pt>
          <cx:pt idx="6546">0.0036099999999805732</cx:pt>
          <cx:pt idx="6547">0.0077200000000061664</cx:pt>
          <cx:pt idx="6548">0.0043499999999880856</cx:pt>
          <cx:pt idx="6549">0.0095300000000406726</cx:pt>
          <cx:pt idx="6550">0.0033999999999991815</cx:pt>
          <cx:pt idx="6551">0.0083799999999882857</cx:pt>
          <cx:pt idx="6552">0.001010000000007949</cx:pt>
          <cx:pt idx="6553">0.0083700000000135333</cx:pt>
          <cx:pt idx="6554">0.0054299999999898318</cx:pt>
          <cx:pt idx="6555">0.0082499999999754436</cx:pt>
          <cx:pt idx="6556">0.0041800000000193904</cx:pt>
          <cx:pt idx="6557">0.0096800000000030195</cx:pt>
          <cx:pt idx="6558">0.0042599999999879401</cx:pt>
          <cx:pt idx="6559">0.010820000000023811</cx:pt>
          <cx:pt idx="6560">0.004680000000007567</cx:pt>
          <cx:pt idx="6561">0.0071199999999862484</cx:pt>
          <cx:pt idx="6562">0.004680000000007567</cx:pt>
          <cx:pt idx="6563">0.0053999999999518877</cx:pt>
          <cx:pt idx="6564">0.0058100000000536056</cx:pt>
          <cx:pt idx="6565">0.006199999999978445</cx:pt>
          <cx:pt idx="6566">0.0071800000000052933</cx:pt>
          <cx:pt idx="6567">0.0039600000000064028</cx:pt>
          <cx:pt idx="6568">0.0087899999999763168</cx:pt>
          <cx:pt idx="6569">0.0038499999999999091</cx:pt>
          <cx:pt idx="6570">0.0089700000000334512</cx:pt>
          <cx:pt idx="6571">0.0035499999999615284</cx:pt>
          <cx:pt idx="6572">0.0069700000000239015</cx:pt>
          <cx:pt idx="6573">0.0027999999999792635</cx:pt>
          <cx:pt idx="6574">0.0088200000000142609</cx:pt>
          <cx:pt idx="6575">0.0031000000000176442</cx:pt>
          <cx:pt idx="6576">0.010549999999966531</cx:pt>
          <cx:pt idx="6577">0.0022700000000099863</cx:pt>
          <cx:pt idx="6578">0.0078100000000063119</cx:pt>
          <cx:pt idx="6579">0.0057199999999966167</cx:pt>
          <cx:pt idx="6580">0.007060000000024047</cx:pt>
          <cx:pt idx="6581">0.0046799999999507236</cx:pt>
          <cx:pt idx="6582">0.0065900000000169712</cx:pt>
          <cx:pt idx="6583">0.0049400000000332511</cx:pt>
          <cx:pt idx="6584">0.0050699999999892498</cx:pt>
          <cx:pt idx="6585">0.0069100000000048567</cx:pt>
          <cx:pt idx="6586">0.0049799999999891043</cx:pt>
          <cx:pt idx="6587">0.0065599999999790271</cx:pt>
          <cx:pt idx="6588">0.005870000000015807</cx:pt>
          <cx:pt idx="6589">0.0087300000000141154</cx:pt>
          <cx:pt idx="6590">0.0043499999999880856</cx:pt>
          <cx:pt idx="6591">0.0083799999999882857</cx:pt>
          <cx:pt idx="6592">0.00020000000000663931</cx:pt>
          <cx:pt idx="6593">0.0064699999999788815</cx:pt>
          <cx:pt idx="6594">0.0032500000000368345</cx:pt>
          <cx:pt idx="6595">0.0079000000000064574</cx:pt>
          <cx:pt idx="6596">0.0012799999999515421</cx:pt>
          <cx:pt idx="6597">0.0083099999999944885</cx:pt>
          <cx:pt idx="6598">0.0038499999999999091</cx:pt>
          <cx:pt idx="6599">0.0065600000000358705</cx:pt>
          <cx:pt idx="6600">0.005089999999995598</cx:pt>
          <cx:pt idx="6601">0.0053399999999896863</cx:pt>
          <cx:pt idx="6602">0.0031500000000050932</cx:pt>
          <cx:pt idx="6603">0.0068899999999985084</cx:pt>
          <cx:pt idx="6604">0.002889999999979409</cx:pt>
          <cx:pt idx="6605">0.0089700000000334512</cx:pt>
          <cx:pt idx="6606">0.0038499999999999091</cx:pt>
          <cx:pt idx="6607">0.002889999999979409</cx:pt>
          <cx:pt idx="6608">0.0079499999999939064</cx:pt>
          <cx:pt idx="6609">0.0037900000000377077</cx:pt>
          <cx:pt idx="6610">0.0069699999999670581</cx:pt>
          <cx:pt idx="6611">0.0031000000000176442</cx:pt>
          <cx:pt idx="6612">0.0052499999999895408</cx:pt>
          <cx:pt idx="6613">0.004500000000007276</cx:pt>
          <cx:pt idx="6614">0.0057499999999777174</cx:pt>
          <cx:pt idx="6615">0.0021399999999971442</cx:pt>
          <cx:pt idx="6616">0.0090600000000335967</cx:pt>
          <cx:pt idx="6617">0.0028100000000108594</cx:pt>
          <cx:pt idx="6618">0.0066999999999666215</cx:pt>
          <cx:pt idx="6619">0.0048899999999889587</cx:pt>
          <cx:pt idx="6620">0.004860000000007858</cx:pt>
          <cx:pt idx="6621">0.0042300000000068394</cx:pt>
          <cx:pt idx="6622">0.0062000000000352884</cx:pt>
          <cx:pt idx="6623">0.0028599999999983083</cx:pt>
          <cx:pt idx="6624">0.0039299999999684587</cx:pt>
          <cx:pt idx="6625">0.0021199999999907959</cx:pt>
          <cx:pt idx="6626">0.0069400000000428008</cx:pt>
          <cx:pt idx="6627">0.0048599999999510146</cx:pt>
          <cx:pt idx="6628">0.0025899999999978718</cx:pt>
          <cx:pt idx="6629">0.0057199999999966167</cx:pt>
          <cx:pt idx="6630">0.0042700000000195359</cx:pt>
          <cx:pt idx="6631">0.0049700000000143518</cx:pt>
          <cx:pt idx="6632">0.0012800000000083855</cx:pt>
          <cx:pt idx="6633">0.005009999999970205</cx:pt>
          <cx:pt idx="6634">0.0014600000000086766</cx:pt>
          <cx:pt idx="6635">0.0059299999999780084</cx:pt>
          <cx:pt idx="6636">0.0035200000000372711</cx:pt>
          <cx:pt idx="6637">0.0067599999999856664</cx:pt>
          <cx:pt idx="6638">0.0049200000000269029</cx:pt>
          <cx:pt idx="6639">0.0058399999999778629</cx:pt>
          <cx:pt idx="6640">0.00215000000002874</cx:pt>
          <cx:pt idx="6641">0.0061399999999594002</cx:pt>
          <cx:pt idx="6642">0.0024999999999977263</cx:pt>
          <cx:pt idx="6643">0.0045600000000263208</cx:pt>
          <cx:pt idx="6644">0.0039600000000064028</cx:pt>
          <cx:pt idx="6645">0.0073699999999803367</cx:pt>
          <cx:pt idx="6646">0.002200000000016189</cx:pt>
          <cx:pt idx="6647">0.0058999999999969077</cx:pt>
          <cx:pt idx="6648">0.0040599999999813008</cx:pt>
          <cx:pt idx="6649">0.005690000000015516</cx:pt>
          <cx:pt idx="6650">0.0047399999999697684</cx:pt>
          <cx:pt idx="6651">0.0030700000000365435</cx:pt>
          <cx:pt idx="6652">0.0045299999999883767</cx:pt>
          <cx:pt idx="6653">0.0022299999999972897</cx:pt>
          <cx:pt idx="6654">0.0047999999999888132</cx:pt>
          <cx:pt idx="6655">0.0023500000000353793</cx:pt>
          <cx:pt idx="6656">0.0070099999999797546</cx:pt>
          <cx:pt idx="6657">0.0038399999999683132</cx:pt>
          <cx:pt idx="6658">0.0036400000000185173</cx:pt>
          <cx:pt idx="6659">0.0058400000000347063</cx:pt>
          <cx:pt idx="6660">0.0047699999999508691</cx:pt>
          <cx:pt idx="6661">0.0041400000000066939</cx:pt>
          <cx:pt idx="6662">0.0060200000000349974</cx:pt>
          <cx:pt idx="6663">0.0024699999999597821</cx:pt>
          <cx:pt idx="6664">0.0063800000000355794</cx:pt>
          <cx:pt idx="6665">0.0024699999999597821</cx:pt>
          <cx:pt idx="6666">0.0052500000000463842</cx:pt>
          <cx:pt idx="6667">0.0066799999999602733</cx:pt>
          <cx:pt idx="6668">0.0024400000000355249</cx:pt>
          <cx:pt idx="6669">0.0062299999999595457</cx:pt>
          <cx:pt idx="6670">0.0041400000000066939</cx:pt>
          <cx:pt idx="6671">0.0051300000000082946</cx:pt>
          <cx:pt idx="6672">0.0028599999999983083</cx:pt>
          <cx:pt idx="6673">0.0017599999999902138</cx:pt>
          <cx:pt idx="6674">0.0056000000000153705</cx:pt>
          <cx:pt idx="6675">0.0044399999999882311</cx:pt>
          <cx:pt idx="6676">0.004170000000044638</cx:pt>
          <cx:pt idx="6677">0.0061699999999973443</cx:pt>
          <cx:pt idx="6678">0.0030699999999797001</cx:pt>
          <cx:pt idx="6679">0.0067399999999793181</cx:pt>
          <cx:pt idx="6680">0.0036600000000248656</cx:pt>
          <cx:pt idx="6681">0.0042300000000068394</cx:pt>
          <cx:pt idx="6682">0.0050400000000081491</cx:pt>
          <cx:pt idx="6683">0.0044999999999504325</cx:pt>
          <cx:pt idx="6684">0.0021800000000098407</cx:pt>
          <cx:pt idx="6685">0.0077400000000125146</cx:pt>
          <cx:pt idx="6686">0.001289999999983138</cx:pt>
          <cx:pt idx="6687">0.0044100000000071304</cx:pt>
          <cx:pt idx="6688">0.0046199999999885222</cx:pt>
          <cx:pt idx="6689">0.0051500000000146429</cx:pt>
          <cx:pt idx="6690">0.0032800000000179352</cx:pt>
          <cx:pt idx="6691">0.0050999999999703505</cx:pt>
          <cx:pt idx="6692">0.0011300000000460386</cx:pt>
          <cx:pt idx="6693">0.0047699999999508691</cx:pt>
          <cx:pt idx="6694">0.0035400000000436194</cx:pt>
          <cx:pt idx="6695">0.0019100000000094042</cx:pt>
          <cx:pt idx="6696">0.0064999999999599822</cx:pt>
          <cx:pt idx="6697">0.0011000000000080945</cx:pt>
          <cx:pt idx="6698">0.0070000000000050022</cx:pt>
          <cx:pt idx="6699">0.0046500000000264663</cx:pt>
          <cx:pt idx="6700">0.0040899999999624015</cx:pt>
          <cx:pt idx="6701">0.0034499999999866304</cx:pt>
          <cx:pt idx="6702">0.0037599999999997635</cx:pt>
          <cx:pt idx="6703">0.0033099999999990359</cx:pt>
          <cx:pt idx="6704">0.0026500000000169166</cx:pt>
          <cx:pt idx="6705">0.0031299999999987449</cx:pt>
          <cx:pt idx="6706">0.0028599999999983083</cx:pt>
          <cx:pt idx="6707">0.0033999999999991815</cx:pt>
          <cx:pt idx="6708">0.0037800000000061118</cx:pt>
          <cx:pt idx="6709">0.0047700000000077125</cx:pt>
          <cx:pt idx="6710">0.002889999999979409</cx:pt>
          <cx:pt idx="6711">0.0027699999999981628</cx:pt>
          <cx:pt idx="6712">0.0028900000000362525</cx:pt>
          <cx:pt idx="6713">0.0018200000000092587</cx:pt>
          <cx:pt idx="6714">0.005189999999970496</cx:pt>
          <cx:pt idx="6715">0.0024099999999975807</cx:pt>
          <cx:pt idx="6716">0.00215000000002874</cx:pt>
          <cx:pt idx="6717">0.0063099999999849388</cx:pt>
          <cx:pt idx="6718">0.0016099999999710235</cx:pt>
          <cx:pt idx="6719">0.0054900000000088767</cx:pt>
          <cx:pt idx="6720">0.0017300000000091131</cx:pt>
          <cx:pt idx="6721">0.0034200000000055297</cx:pt>
          <cx:pt idx="6722">0.0032499999999799911</cx:pt>
          <cx:pt idx="6723">0.003160000000036689</cx:pt>
          <cx:pt idx="6724">0.0011599999999702959</cx:pt>
          <cx:pt idx="6725">0.0057199999999966167</cx:pt>
          <cx:pt idx="6726">0.0020000000000095497</cx:pt>
          <cx:pt idx="6727">0.0041400000000066939</cx:pt>
          <cx:pt idx="6728">0.0020900000000096952</cx:pt>
          <cx:pt idx="6729">0.0033399999999801366</cx:pt>
          <cx:pt idx="6730">0.0054499999999961801</cx:pt>
          <cx:pt idx="6731">0.0037599999999997635</cx:pt>
          <cx:pt idx="6732">0.0033599999999864849</cx:pt>
          <cx:pt idx="6733">9.0000000000145519e-05</cx:pt>
          <cx:pt idx="6734">0.0029200000000173532</cx:pt>
          <cx:pt idx="6735">0.0031299999999987449</cx:pt>
          <cx:pt idx="6736">0.0031299999999987449</cx:pt>
          <cx:pt idx="6737">0.0033099999999990359</cx:pt>
          <cx:pt idx="6738">0.0035799999999994725</cx:pt>
          <cx:pt idx="6739">0.0030100000000174987</cx:pt>
          <cx:pt idx="6740">0.0052999999999769898</cx:pt>
          <cx:pt idx="6741">0.0014600000000086766</cx:pt>
          <cx:pt idx="6742">0.0046199999999885222</cx:pt>
          <cx:pt idx="6743">0.0026500000000169166</cx:pt>
          <cx:pt idx="6744">0.0024200000000291766</cx:pt>
          <cx:pt idx="6745">0.0015499999999519787</cx:pt>
          <cx:pt idx="6746">0.0061100000000351429</cx:pt>
          <cx:pt idx="6747">0.00076999999998861313</cx:pt>
          <cx:pt idx="6748">0.0030399999999985994</cx:pt>
          <cx:pt idx="6749">0.0045600000000263208</cx:pt>
          <cx:pt idx="6750">0.00086999999996351107</cx:pt>
          <cx:pt idx="6751">0.0042000000000257387</cx:pt>
          <cx:pt idx="6752">0.0036000000000058208</cx:pt>
          <cx:pt idx="6753">0.0022099999999909414</cx:pt>
          <cx:pt idx="6754">0.00068999999996322003</cx:pt>
          <cx:pt idx="6755">0.0059300000000348518</cx:pt>
          <cx:pt idx="6756">0.0033300000000053842</cx:pt>
          <cx:pt idx="6757">0.0042100000000004911</cx:pt>
          <cx:pt idx="6758">0.0020499999999969987</cx:pt>
          <cx:pt idx="6759">0.0040300000000002001</cx:pt>
          <cx:pt idx="6760">0.0030099999999606553</cx:pt>
          <cx:pt idx="6761">0.0030399999999985994</cx:pt>
          <cx:pt idx="6762">0.0042000000000257387</cx:pt>
          <cx:pt idx="6763">0.0030100000000174987</cx:pt>
          <cx:pt idx="6764">0.0018499999999903594</cx:pt>
          <cx:pt idx="6765">0.0032699999999863394</cx:pt>
          <cx:pt idx="6766">0</cx:pt>
          <cx:pt idx="6767">0.007339999999999236</cx:pt>
          <cx:pt idx="6768">0.00022999999998774001</cx:pt>
          <cx:pt idx="6769">0.0034300000000371256</cx:pt>
          <cx:pt idx="6770">0.002529999999978827</cx:pt>
          <cx:pt idx="6771">0.0044700000000261753</cx:pt>
          <cx:pt idx="6772">0.001699999999971169</cx:pt>
          <cx:pt idx="6773">0.0035199999999804277</cx:pt>
          <cx:pt idx="6774">0.00095000000004574758</cx:pt>
          <cx:pt idx="6775">0.0028599999999983083</cx:pt>
          <cx:pt idx="6776">0.0022700000000099863</cx:pt>
          <cx:pt idx="6777">0.0024999999999977263</cx:pt>
          <cx:pt idx="6778">0.0040300000000002001</cx:pt>
          <cx:pt idx="6779">0.0025599999999599277</cx:pt>
          <cx:pt idx="6780">0.0043200000000069849</cx:pt>
          <cx:pt idx="6781">0.0024700000000166256</cx:pt>
          <cx:pt idx="6782">0.0027200000000107138</cx:pt>
          <cx:pt idx="6783">0.0025899999999978718</cx:pt>
          <cx:pt idx="6784">0.0039899999999875035</cx:pt>
          <cx:pt idx="6785">0.0017899999999713145</cx:pt>
          <cx:pt idx="6786">0.0029200000000173532</cx:pt>
          <cx:pt idx="6787">0.00060000000001991793</cx:pt>
          <cx:pt idx="6788">0.0057199999999966167</cx:pt>
          <cx:pt idx="6789">0.00074000000000751243</cx:pt>
          <cx:pt idx="6790">0.002479999999991378</cx:pt>
          <cx:pt idx="6791">0.0052699999999958891</cx:pt>
          <cx:pt idx="6792">0.0019699999999716056</cx:pt>
          <cx:pt idx="6793">0.0021800000000098407</cx:pt>
          <cx:pt idx="6794">0.0030900000000428918</cx:pt>
          <cx:pt idx="6795">0</cx:pt>
          <cx:pt idx="6796">0.0033699999999612373</cx:pt>
          <cx:pt idx="6797">0.0019399999999905049</cx:pt>
          <cx:pt idx="6798">0.0026799999999980173</cx:pt>
          <cx:pt idx="6799">0.0027100000000359614</cx:pt>
          <cx:pt idx="6800">0.001699999999971169</cx:pt>
          <cx:pt idx="6801">0.0022400000000288856</cx:pt>
          <cx:pt idx="6802">0.0053599999999960346</cx:pt>
          <cx:pt idx="6803">0.00095999999996365659</cx:pt>
          <cx:pt idx="6804">0.0031299999999987449</cx:pt>
          <cx:pt idx="6805">0.001870000000053551</cx:pt>
          <cx:pt idx="6806">0.002479999999991378</cx:pt>
          <cx:pt idx="6807">0.0029799999999795546</cx:pt>
          <cx:pt idx="6808">0.0028300000000172076</cx:pt>
          <cx:pt idx="6809">0.0019100000000094042</cx:pt>
          <cx:pt idx="6810">0.0037799999999492684</cx:pt>
          <cx:pt idx="6811">6.0000000019044819e-05</cx:pt>
          <cx:pt idx="6812">0.0054200000000150794</cx:pt>
          <cx:pt idx="6813">0.0010500000000206455</cx:pt>
          <cx:pt idx="6814">0.0032799999999610918</cx:pt>
          <cx:pt idx="6815">0</cx:pt>
          <cx:pt idx="6816">0</cx:pt>
          <cx:pt idx="6817">0.0036299999999869215</cx:pt>
          <cx:pt idx="6818">0.0022700000000099863</cx:pt>
          <cx:pt idx="6819">0.00089000000002670276</cx:pt>
          <cx:pt idx="6820">0.0019699999999716056</cx:pt>
          <cx:pt idx="6821">0.0031299999999987449</cx:pt>
          <cx:pt idx="6822">0.00238000000001648</cx:pt>
          <cx:pt idx="6823">0.0032499999999799911</cx:pt>
          <cx:pt idx="6824">0.0004500000000007276</cx:pt>
          <cx:pt idx="6825">0.0019599999999968531</cx:pt>
          <cx:pt idx="6826">0.003489999999999327</cx:pt>
          <cx:pt idx="6827">0.0016100000000278669</cx:pt>
          <cx:pt idx="6828">0.0032499999999799911</cx:pt>
          <cx:pt idx="6829">0.0012199999999893407</cx:pt>
          <cx:pt idx="6830">0.0012500000000272848</cx:pt>
          <cx:pt idx="6831">0.0016699999999900683</cx:pt>
          <cx:pt idx="6832">0.0020600000000285945</cx:pt>
          <cx:pt idx="6833">0.0032699999999863394</cx:pt>
          <cx:pt idx="6834">0.0017599999999902138</cx:pt>
          <cx:pt idx="6835">0.00081000000000130967</cx:pt>
          <cx:pt idx="6836">0.0013700000000085311</cx:pt>
          <cx:pt idx="6837">0.00088999999996985935</cx:pt>
          <cx:pt idx="6838">0.0035799999999994725</cx:pt>
          <cx:pt idx="6839">0.0027100000000359614</cx:pt>
          <cx:pt idx="6840">0.0018499999999903594</cx:pt>
          <cx:pt idx="6841">0.0014899999999897773</cx:pt>
          <cx:pt idx="6842">0.0019399999999905049</cx:pt>
          <cx:pt idx="6843">0.0031500000000050932</cx:pt>
          <cx:pt idx="6844">0.0032199999999988904</cx:pt>
          <cx:pt idx="6845">0.00066000000003896275</cx:pt>
          <cx:pt idx="6846">0.0015799999999899228</cx:pt>
          <cx:pt idx="6847">0</cx:pt>
          <cx:pt idx="6848">0.001519999999970878</cx:pt>
          <cx:pt idx="6849">0.0033999999999991815</cx:pt>
          <cx:pt idx="6850">0.0015500000000088221</cx:pt>
          <cx:pt idx="6851">0.00062000000002626621</cx:pt>
          <cx:pt idx="6852">0.0026799999999980173</cx:pt>
          <cx:pt idx="6853">0.0029199999999605097</cx:pt>
          <cx:pt idx="6854">0.00015000000001919034</cx:pt>
          <cx:pt idx="6855">0.0041800000000193904</cx:pt>
          <cx:pt idx="6856">0.00067999999998846761</cx:pt>
          <cx:pt idx="6857">0</cx:pt>
          <cx:pt idx="6858">0</cx:pt>
          <cx:pt idx="6859">0.0036099999999805732</cx:pt>
          <cx:pt idx="6860">0.0016699999999900683</cx:pt>
          <cx:pt idx="6861">0.0014300000000275759</cx:pt>
          <cx:pt idx="6862">0.0017300000000091131</cx:pt>
          <cx:pt idx="6863">0.0017799999999965621</cx:pt>
          <cx:pt idx="6864">0.0042100000000004911</cx:pt>
          <cx:pt idx="6865">0</cx:pt>
          <cx:pt idx="6866">0.00238000000001648</cx:pt>
          <cx:pt idx="6867">0</cx:pt>
          <cx:pt idx="6868">0.0011899999999513966</cx:pt>
          <cx:pt idx="6869">0</cx:pt>
          <cx:pt idx="6870">0.0035500000000183718</cx:pt>
          <cx:pt idx="6871">0.00027000000000043656</cx:pt>
          <cx:pt idx="6872">0.00085999999998875865</cx:pt>
          <cx:pt idx="6873">0.0024400000000355249</cx:pt>
          <cx:pt idx="6874">0.0028999999999541615</cx:pt>
          <cx:pt idx="6875">8.0000000025393092e-05</cx:pt>
          <cx:pt idx="6876">0.0025699999999915235</cx:pt>
          <cx:pt idx="6877">0</cx:pt>
          <cx:pt idx="6878">0</cx:pt>
          <cx:pt idx="6879">0.00038999999998168278</cx:pt>
          <cx:pt idx="6880">0.0014300000000275759</cx:pt>
          <cx:pt idx="6881">0.00071000000002641173</cx:pt>
          <cx:pt idx="6882">0.0013399999999705869</cx:pt>
          <cx:pt idx="6883">0.00081000000000130967</cx:pt>
          <cx:pt idx="6884">0.002709999999979118</cx:pt>
          <cx:pt idx="6885">0.0020300000000474938</cx:pt>
          <cx:pt idx="6886">0</cx:pt>
          <cx:pt idx="6887">0</cx:pt>
          <cx:pt idx="6888">0.0010699999999701504</cx:pt>
          <cx:pt idx="6889">0.0018200000000092587</cx:pt>
          <cx:pt idx="6890">0</cx:pt>
          <cx:pt idx="6891">0.00067999999998846761</cx:pt>
          <cx:pt idx="6892">0.00069000000002006345</cx:pt>
          <cx:pt idx="6893">2.99999999811007e-05</cx:pt>
          <cx:pt idx="6894">0.00024000000001933586</cx:pt>
          <cx:pt idx="6895">0.0023199999999974352</cx:pt>
          <cx:pt idx="6896">0.0022399999999720421</cx:pt>
          <cx:pt idx="6897">8.0000000025393092e-05</cx:pt>
          <cx:pt idx="6898">0</cx:pt>
          <cx:pt idx="6899">0</cx:pt>
          <cx:pt idx="6900">0</cx:pt>
          <cx:pt idx="6901">0.0010800000000017462</cx:pt>
          <cx:pt idx="6902">0.00079999999996971383</cx:pt>
          <cx:pt idx="6903">0</cx:pt>
          <cx:pt idx="6904">0.00119000000000824</cx:pt>
          <cx:pt idx="6905">0.00051000000001977241</cx:pt>
          <cx:pt idx="6906">0.0012499999999704414</cx:pt>
          <cx:pt idx="6907">0</cx:pt>
          <cx:pt idx="6908">0</cx:pt>
          <cx:pt idx="6909">0</cx:pt>
          <cx:pt idx="6910">0</cx:pt>
          <cx:pt idx="6911">0.0004500000000007276</cx:pt>
          <cx:pt idx="6912">0</cx:pt>
          <cx:pt idx="6913">0.0011300000000460386</cx:pt>
          <cx:pt idx="6914">0.0015799999999899228</cx:pt>
          <cx:pt idx="6915">0</cx:pt>
          <cx:pt idx="6916">0</cx:pt>
          <cx:pt idx="6917">0</cx:pt>
          <cx:pt idx="6918">0</cx:pt>
          <cx:pt idx="6919">0.00029999999998153726</cx:pt>
          <cx:pt idx="6920">0</cx:pt>
          <cx:pt idx="6921">0</cx:pt>
          <cx:pt idx="6922">0</cx:pt>
          <cx:pt idx="6923">0</cx:pt>
          <cx:pt idx="6924">0.00092000000000780346</cx:pt>
          <cx:pt idx="6925">0</cx:pt>
          <cx:pt idx="6926">0</cx:pt>
          <cx:pt idx="6927">0</cx:pt>
          <cx:pt idx="6928">0</cx:pt>
          <cx:pt idx="6929">0</cx:pt>
          <cx:pt idx="6930">0</cx:pt>
          <cx:pt idx="6931">9.0000000000145519e-05</cx:pt>
          <cx:pt idx="6932">0</cx:pt>
          <cx:pt idx="6933">0.00018000000000029104</cx:pt>
          <cx:pt idx="6934">0.0011000000000080945</cx:pt>
          <cx:pt idx="6935">0</cx:pt>
          <cx:pt idx="6936">0</cx:pt>
          <cx:pt idx="6937">0</cx:pt>
          <cx:pt idx="6938">0</cx:pt>
          <cx:pt idx="6939">0</cx:pt>
          <cx:pt idx="6940">0</cx:pt>
          <cx:pt idx="6941">0</cx:pt>
          <cx:pt idx="6942">0</cx:pt>
          <cx:pt idx="6943">0.0004500000000007276</cx:pt>
          <cx:pt idx="6944">0.00081000000000130967</cx:pt>
          <cx:pt idx="6945">0</cx:pt>
          <cx:pt idx="6946">0</cx:pt>
          <cx:pt idx="6947">0</cx:pt>
          <cx:pt idx="6948">0</cx:pt>
          <cx:pt idx="6949">0</cx:pt>
          <cx:pt idx="6950">0</cx:pt>
          <cx:pt idx="6951">0</cx:pt>
          <cx:pt idx="6952">0</cx:pt>
          <cx:pt idx="6953">0</cx:pt>
          <cx:pt idx="6954">0</cx:pt>
          <cx:pt idx="6955">0</cx:pt>
          <cx:pt idx="6956">0</cx:pt>
          <cx:pt idx="6957">0</cx:pt>
          <cx:pt idx="6958">0</cx:pt>
          <cx:pt idx="6959">0</cx:pt>
          <cx:pt idx="6960">0</cx:pt>
          <cx:pt idx="6961">0</cx:pt>
          <cx:pt idx="6962">0</cx:pt>
          <cx:pt idx="6963">0</cx:pt>
          <cx:pt idx="6964">0</cx:pt>
          <cx:pt idx="6965">0</cx:pt>
          <cx:pt idx="6966">0</cx:pt>
          <cx:pt idx="6967">0</cx:pt>
          <cx:pt idx="6968">0.0016400000000089676</cx:pt>
          <cx:pt idx="6969">0</cx:pt>
          <cx:pt idx="6970">0</cx:pt>
          <cx:pt idx="6971">0</cx:pt>
          <cx:pt idx="6972">0</cx:pt>
          <cx:pt idx="6973">0</cx:pt>
          <cx:pt idx="6974">0</cx:pt>
          <cx:pt idx="6975">0.00087000000002035449</cx:pt>
          <cx:pt idx="6976">0.00067999999998846761</cx:pt>
          <cx:pt idx="6977">0</cx:pt>
          <cx:pt idx="6978">0.0004799999999818283</cx:pt>
          <cx:pt idx="6979">0.00085999999998875865</cx:pt>
          <cx:pt idx="6980">0</cx:pt>
          <cx:pt idx="6981">0.0016700000000469117</cx:pt>
          <cx:pt idx="6982">0.00083999999998241037</cx:pt>
          <cx:pt idx="6983">0.00044000000002597517</cx:pt>
          <cx:pt idx="6984">0</cx:pt>
          <cx:pt idx="6985">0.00044999999994388418</cx:pt>
          <cx:pt idx="6986">0.0004200000000196269</cx:pt>
          <cx:pt idx="6987">0.003899999999987358</cx:pt>
          <cx:pt idx="6988">0</cx:pt>
          <cx:pt idx="6989">0</cx:pt>
          <cx:pt idx="6990">0.0020000000000095497</cx:pt>
          <cx:pt idx="6991">0</cx:pt>
          <cx:pt idx="6992">0</cx:pt>
          <cx:pt idx="6993">0</cx:pt>
          <cx:pt idx="6994">0.00057000000003881723</cx:pt>
          <cx:pt idx="6995">0.00028999999994994141</cx:pt>
          <cx:pt idx="6996">0.0014600000000086766</cx:pt>
          <cx:pt idx="6997">0.00051000000001977241</cx:pt>
          <cx:pt idx="6998">0.0021199999999907959</cx:pt>
          <cx:pt idx="6999">0</cx:pt>
          <cx:pt idx="7000">0.00065000000000736691</cx:pt>
          <cx:pt idx="7001">0.00081000000000130967</cx:pt>
          <cx:pt idx="7002">0.00085999999998875865</cx:pt>
          <cx:pt idx="7003">0.0012500000000272848</cx:pt>
          <cx:pt idx="7004">0.00072000000000116415</cx:pt>
          <cx:pt idx="7005">0</cx:pt>
          <cx:pt idx="7006">0.0020799999999780994</cx:pt>
          <cx:pt idx="7007">0.0026899999999727697</cx:pt>
          <cx:pt idx="7008">0.00080000000002655725</cx:pt>
          <cx:pt idx="7009">0.00060000000001991793</cx:pt>
          <cx:pt idx="7010">0.00047000000000707587</cx:pt>
          <cx:pt idx="7011">0.00032999999996263796</cx:pt>
          <cx:pt idx="7012">0.0041699999999877946</cx:pt>
          <cx:pt idx="7013">0</cx:pt>
          <cx:pt idx="7014">0</cx:pt>
          <cx:pt idx="7015">0</cx:pt>
          <cx:pt idx="7016">0.0014300000000275759</cx:pt>
          <cx:pt idx="7017">0.0030399999999985994</cx:pt>
          <cx:pt idx="7018">0</cx:pt>
          <cx:pt idx="7019">0.0012300000000209366</cx:pt>
          <cx:pt idx="7020">0.0024099999999975807</cx:pt>
          <cx:pt idx="7021">0.00027000000000043656</cx:pt>
          <cx:pt idx="7022">0.00097999999997000486</cx:pt>
          <cx:pt idx="7023">0.0018200000000092587</cx:pt>
          <cx:pt idx="7024">0.0016099999999710235</cx:pt>
          <cx:pt idx="7025">0.0021200000000476393</cx:pt>
          <cx:pt idx="7026">0.0016899999999964166</cx:pt>
          <cx:pt idx="7027">0.0020000000000095497</cx:pt>
          <cx:pt idx="7028">0.0011599999999702959</cx:pt>
          <cx:pt idx="7029">0.00038999999998168278</cx:pt>
          <cx:pt idx="7030">0.0024400000000355249</cx:pt>
          <cx:pt idx="7031">0.0010499999999638021</cx:pt>
          <cx:pt idx="7032">0.00036000000000058208</cx:pt>
          <cx:pt idx="7033">0.00119000000000824</cx:pt>
          <cx:pt idx="7034">0.0010399999999890497</cx:pt>
          <cx:pt idx="7035">0.0030399999999985994</cx:pt>
          <cx:pt idx="7036">0.00048000000003867171</cx:pt>
          <cx:pt idx="7037">0.0012199999999893407</cx:pt>
          <cx:pt idx="7038">0.0020799999999780994</cx:pt>
          <cx:pt idx="7039">0.0010500000000206455</cx:pt>
          <cx:pt idx="7040">0.0017300000000091131</cx:pt>
          <cx:pt idx="7041">0.0022299999999972897</cx:pt>
          <cx:pt idx="7042">0.0015500000000088221</cx:pt>
          <cx:pt idx="7043">0.000509999999962929</cx:pt>
          <cx:pt idx="7044">0.002020000000015898</cx:pt>
          <cx:pt idx="7045">0</cx:pt>
          <cx:pt idx="7046">0.0048300000000267573</cx:pt>
          <cx:pt idx="7047">0</cx:pt>
          <cx:pt idx="7048">0.0011599999999702959</cx:pt>
          <cx:pt idx="7049">0.00215000000002874</cx:pt>
          <cx:pt idx="7050">0.00054000000000087311</cx:pt>
          <cx:pt idx="7051">0.0029199999999605097</cx:pt>
          <cx:pt idx="7052">0</cx:pt>
          <cx:pt idx="7053">0.0012500000000272848</cx:pt>
          <cx:pt idx="7054">0.0016699999999900683</cx:pt>
          <cx:pt idx="7055">0.00071000000002641173</cx:pt>
          <cx:pt idx="7056">0.0017599999999902138</cx:pt>
          <cx:pt idx="7057">0.0039699999999811553</cx:pt>
          <cx:pt idx="7058">0</cx:pt>
          <cx:pt idx="7059">0.0016600000000153159</cx:pt>
          <cx:pt idx="7060">0.0021499999999718966</cx:pt>
          <cx:pt idx="7061">0.00094999999998890416</cx:pt>
          <cx:pt idx="7062">0.0016100000000278669</cx:pt>
          <cx:pt idx="7063">0.00096000000002050001</cx:pt>
          <cx:pt idx="7064">0.00076999999998861313</cx:pt>
          <cx:pt idx="7065">0.0030699999999797001</cx:pt>
          <cx:pt idx="7066">0.0034600000000182263</cx:pt>
          <cx:pt idx="7067">0.0031599999999798456</cx:pt>
          <cx:pt idx="7068">0.00012000000003808964</cx:pt>
          <cx:pt idx="7069">0.0026799999999980173</cx:pt>
          <cx:pt idx="7070">0.0022299999999972897</cx:pt>
          <cx:pt idx="7071">0.0015799999999899228</cx:pt>
          <cx:pt idx="7072">0.0004799999999818283</cx:pt>
          <cx:pt idx="7073">0.002299999999991087</cx:pt>
          <cx:pt idx="7074">0.0026200000000358159</cx:pt>
          <cx:pt idx="7075">0.002889999999979409</cx:pt>
          <cx:pt idx="7076">0.0019100000000094042</cx:pt>
          <cx:pt idx="7077">0.0026199999999789725</cx:pt>
          <cx:pt idx="7078">0.003489999999999327</cx:pt>
          <cx:pt idx="7079">0.00011000000000649379</cx:pt>
          <cx:pt idx="7080">0.0033099999999990359</cx:pt>
          <cx:pt idx="7081">0.0039699999999811553</cx:pt>
          <cx:pt idx="7082">0.00015000000001919034</cx:pt>
          <cx:pt idx="7083">0.002200000000016189</cx:pt>
          <cx:pt idx="7084">0.0018200000000092587</cx:pt>
          <cx:pt idx="7085">0.0015799999999899228</cx:pt>
          <cx:pt idx="7086">0.0049799999999891043</cx:pt>
          <cx:pt idx="7087">0.0033300000000053842</cx:pt>
          <cx:pt idx="7088">0.0004799999999818283</cx:pt>
          <cx:pt idx="7089">0.0037300000000186628</cx:pt>
          <cx:pt idx="7090">0.0023499999999785359</cx:pt>
          <cx:pt idx="7091">0.00066000000003896275</cx:pt>
          <cx:pt idx="7092">0.0028599999999983083</cx:pt>
          <cx:pt idx="7093">2.99999999811007e-05</cx:pt>
          <cx:pt idx="7094">0.0042000000000257387</cx:pt>
          <cx:pt idx="7095">0.0024699999999597821</cx:pt>
          <cx:pt idx="7096">0.0010700000000269938</cx:pt>
          <cx:pt idx="7097">0.0039099999999621105</cx:pt>
          <cx:pt idx="7098">0.0022600000000352338</cx:pt>
          <cx:pt idx="7099">0.002299999999991087</cx:pt>
          <cx:pt idx="7100">0.0042599999999879401</cx:pt>
          <cx:pt idx="7101">0.0017000000000280124</cx:pt>
          <cx:pt idx="7102">0.0057799999999588181</cx:pt>
          <cx:pt idx="7103">0</cx:pt>
          <cx:pt idx="7104">0.0033400000000369801</cx:pt>
          <cx:pt idx="7105">0.0046199999999885222</cx:pt>
          <cx:pt idx="7106">0.0028599999999983083</cx:pt>
          <cx:pt idx="7107">0.005870000000015807</cx:pt>
          <cx:pt idx="7108">0.0016099999999710235</cx:pt>
          <cx:pt idx="7109">0.0028000000000361069</cx:pt>
          <cx:pt idx="7110">0.002889999999979409</cx:pt>
          <cx:pt idx="7111">0.0033999999999991815</cx:pt>
          <cx:pt idx="7112">0.0020900000000096952</cx:pt>
          <cx:pt idx="7113">0.0029499999999984539</cx:pt>
          <cx:pt idx="7114">0.0012800000000083855</cx:pt>
          <cx:pt idx="7115">0.0051199999999766987</cx:pt>
          <cx:pt idx="7116">0.0024200000000291766</cx:pt>
          <cx:pt idx="7117">0.0041399999999498505</cx:pt>
          <cx:pt idx="7118">0.0037800000000061118</cx:pt>
          <cx:pt idx="7119">0.0024800000000482214</cx:pt>
          <cx:pt idx="7120">0.0022299999999972897</cx:pt>
          <cx:pt idx="7121">0.005369999999970787</cx:pt>
          <cx:pt idx="7122">0.0029799999999795546</cx:pt>
          <cx:pt idx="7123">0.0032800000000179352</cx:pt>
          <cx:pt idx="7124">0.0024399999999786814</cx:pt>
          <cx:pt idx="7125">0.0038100000000440559</cx:pt>
          <cx:pt idx="7126">0.006379999999978736</cx:pt>
          <cx:pt idx="7127">0.00215000000002874</cx:pt>
          <cx:pt idx="7128">0.0023499999999785359</cx:pt>
          <cx:pt idx="7129">0.0032199999999988904</cx:pt>
          <cx:pt idx="7130">0.0031000000000176442</cx:pt>
          <cx:pt idx="7131">0.0036399999999616739</cx:pt>
          <cx:pt idx="7132">0.0038400000000251566</cx:pt>
          <cx:pt idx="7133">0</cx:pt>
          <cx:pt idx="7134">0.0055699999999774263</cx:pt>
          <cx:pt idx="7135">0.0028700000000299042</cx:pt>
          <cx:pt idx="7136">0.0045299999999883767</cx:pt>
          <cx:pt idx="7137">0.0041699999999877946</cx:pt>
          <cx:pt idx="7138">0.0048899999999889587</cx:pt>
          <cx:pt idx="7139">0.0037200000000439104</cx:pt>
          <cx:pt idx="7140">0.0038399999999683132</cx:pt>
          <cx:pt idx="7141">0.0033700000000180808</cx:pt>
          <cx:pt idx="7142">0.002299999999991087</cx:pt>
          <cx:pt idx="7143">0.0018499999999903594</cx:pt>
          <cx:pt idx="7144">0.002980000000036398</cx:pt>
          <cx:pt idx="7145">0.0044699999999693318</cx:pt>
          <cx:pt idx="7146">0.0037800000000061118</cx:pt>
          <cx:pt idx="7147">0.0052799999999706415</cx:pt>
          <cx:pt idx="7148">0.0018400000000156069</cx:pt>
          <cx:pt idx="7149">0.0035500000000183718</cx:pt>
          <cx:pt idx="7150">0.002709999999979118</cx:pt>
          <cx:pt idx="7151">0.0059600000000159525</cx:pt>
          <cx:pt idx="7152">0.0017899999999713145</cx:pt>
          <cx:pt idx="7153">0.0017600000000470573</cx:pt>
          <cx:pt idx="7154">0.0022299999999972897</cx:pt>
          <cx:pt idx="7155">0.0067099999999982174</cx:pt>
          <cx:pt idx="7156">0.0030699999999797001</cx:pt>
          <cx:pt idx="7157">0.0020900000000096952</cx:pt>
          <cx:pt idx="7158">0.0046100000000137697</cx:pt>
          <cx:pt idx="7159">0.0028999999999541615</cx:pt>
          <cx:pt idx="7160">0.0046400000000517139</cx:pt>
          <cx:pt idx="7161">0.0039099999999621105</cx:pt>
          <cx:pt idx="7162">0.0038099999999872125</cx:pt>
          <cx:pt idx="7163">0.0017000000000280124</cx:pt>
          <cx:pt idx="7164">0.0038499999999999091</cx:pt>
          <cx:pt idx="7165">0.0048499999999762622</cx:pt>
          <cx:pt idx="7166">0.0065000000000168257</cx:pt>
          <cx:pt idx="7167">0.0033700000000180808</cx:pt>
          <cx:pt idx="7168">0.0039899999999875035</cx:pt>
          <cx:pt idx="7169">0.0037300000000186628</cx:pt>
          <cx:pt idx="7170">0.0036900000000059663</cx:pt>
          <cx:pt idx="7171">0.0046199999999885222</cx:pt>
          <cx:pt idx="7172">0.0035499999999615284</cx:pt>
          <cx:pt idx="7173">0</cx:pt>
          <cx:pt idx="7174">0.0063800000000355794</cx:pt>
          <cx:pt idx="7175">0.0018099999999776628</cx:pt>
          <cx:pt idx="7176">0.0055800000000090222</cx:pt>
          <cx:pt idx="7177">0.0039300000000253021</cx:pt>
          <cx:pt idx="7178">0.0047699999999508691</cx:pt>
          <cx:pt idx="7179">0.0031900000000177897</cx:pt>
          <cx:pt idx="7180">0.0032800000000179352</cx:pt>
          <cx:pt idx="7181">0.0041999999999688953</cx:pt>
          <cx:pt idx="7182">0.0073300000000244836</cx:pt>
          <cx:pt idx="7183">0.0021499999999718966</cx:pt>
          <cx:pt idx="7184">0.00119000000000824</cx:pt>
          <cx:pt idx="7185">0.0069100000000048567</cx:pt>
          <cx:pt idx="7186">0.0074200000000246291</cx:pt>
          <cx:pt idx="7187">0.004500000000007276</cx:pt>
          <cx:pt idx="7188">0.0024199999999723332</cx:pt>
          <cx:pt idx="7189">0.0031299999999987449</cx:pt>
          <cx:pt idx="7190">0.0061400000000162436</cx:pt>
          <cx:pt idx="7191">0.004500000000007276</cx:pt>
          <cx:pt idx="7192">0.0026799999999980173</cx:pt>
          <cx:pt idx="7193">0.0051199999999766987</cx:pt>
          <cx:pt idx="7194">0.002479999999991378</cx:pt>
          <cx:pt idx="7195">0.0060500000000160981</cx:pt>
          <cx:pt idx="7196">0.0052099999999768443</cx:pt>
          <cx:pt idx="7197">0.0047100000000455111</cx:pt>
          <cx:pt idx="7198">0.0037299999999618194</cx:pt>
          <cx:pt idx="7199">0.005089999999995598</cx:pt>
          <cx:pt idx="7200">0.0038800000000378532</cx:pt>
          <cx:pt idx="7201">0.004860000000007858</cx:pt>
          <cx:pt idx="7202">0.002529999999978827</cx:pt>
          <cx:pt idx="7203">0.0033099999999990359</cx:pt>
          <cx:pt idx="7204">0.0038099999999872125</cx:pt>
          <cx:pt idx="7205">0.004680000000007567</cx:pt>
          <cx:pt idx="7206">0.0062899999999785905</cx:pt>
          <cx:pt idx="7207">0.0057200000000534601</cx:pt>
          <cx:pt idx="7208">0.0048599999999510146</cx:pt>
          <cx:pt idx="7209">0.0027100000000359614</cx:pt>
          <cx:pt idx="7210">0.0056899999999586726</cx:pt>
          <cx:pt idx="7211">0.0045600000000263208</cx:pt>
          <cx:pt idx="7212">0.0068299999999794636</cx:pt>
          <cx:pt idx="7213">0.00036000000000058208</cx:pt>
          <cx:pt idx="7214">0.0074800000000436739</cx:pt>
          <cx:pt idx="7215">0.0049999999999954525</cx:pt>
          <cx:pt idx="7216">0.0069499999999607098</cx:pt>
          <cx:pt idx="7217">0.0044700000000261753</cx:pt>
          <cx:pt idx="7218">0.0047099999999886677</cx:pt>
          <cx:pt idx="7219">0.0042900000000258842</cx:pt>
          <cx:pt idx="7220">0.0078599999999937609</cx:pt>
          <cx:pt idx="7221">0.0039099999999621105</cx:pt>
          <cx:pt idx="7222">0.0043800000000260297</cx:pt>
          <cx:pt idx="7223">0.0045299999999883767</cx:pt>
          <cx:pt idx="7224">0.0020000000000095497</cx:pt>
          <cx:pt idx="7225">0.0083700000000135333</cx:pt>
          <cx:pt idx="7226">0.0061099999999782995</cx:pt>
          <cx:pt idx="7227">0.0063200000000165346</cx:pt>
          <cx:pt idx="7228">0.0054799999999772808</cx:pt>
          <cx:pt idx="7229">0.0043200000000069849</cx:pt>
          <cx:pt idx="7230">0.0054900000000088767</cx:pt>
          <cx:pt idx="7231">0.0070299999999861029</cx:pt>
          <cx:pt idx="7232">0.0043200000000069849</cx:pt>
          <cx:pt idx="7233">0.0051300000000082946</cx:pt>
          <cx:pt idx="7234">0.0057199999999966167</cx:pt>
          <cx:pt idx="7235">0.0069399999999859574</cx:pt>
          <cx:pt idx="7236">0.0049799999999891043</cx:pt>
          <cx:pt idx="7237">0.0059600000000159525</cx:pt>
          <cx:pt idx="7238">0.0065000000000168257</cx:pt>
          <cx:pt idx="7239">0.0047700000000077125</cx:pt>
          <cx:pt idx="7240">0.0068799999999669126</cx:pt>
          <cx:pt idx="7241">0.005690000000015516</cx:pt>
          <cx:pt idx="7242">0.0073600000000055843</cx:pt>
          <cx:pt idx="7243">0.0044399999999882311</cx:pt>
          <cx:pt idx="7244">0.0052800000000274849</cx:pt>
          <cx:pt idx="7245">0.0055699999999774263</cx:pt>
          <cx:pt idx="7246">0.0094199999999773354</cx:pt>
          <cx:pt idx="7247">0.0067700000000172622</cx:pt>
          <cx:pt idx="7248">0.005690000000015516</cx:pt>
          <cx:pt idx="7249">0.0072999999999865395</cx:pt>
          <cx:pt idx="7250">0.0059600000000159525</cx:pt>
          <cx:pt idx="7251">0.0059299999999780084</cx:pt>
          <cx:pt idx="7252">0.0077200000000061664</cx:pt>
          <cx:pt idx="7253">0.0015500000000088221</cx:pt>
          <cx:pt idx="7254">0.0069100000000048567</cx:pt>
          <cx:pt idx="7255">0.0062300000000163891</cx:pt>
          <cx:pt idx="7256">0.0054299999999898318</cx:pt>
          <cx:pt idx="7257">0.0052400000000147884</cx:pt>
          <cx:pt idx="7258">0.0067399999999793181</cx:pt>
          <cx:pt idx="7259">0.0057800000000156615</cx:pt>
          <cx:pt idx="7260">0.0075999999999680767</cx:pt>
          <cx:pt idx="7261">0.004909999999995307</cx:pt>
          <cx:pt idx="7262">0.0066800000000171167</cx:pt>
          <cx:pt idx="7263">0.0056000000000153705</cx:pt>
          <cx:pt idx="7264">0.0043499999999880856</cx:pt>
          <cx:pt idx="7265">0.0065299999999979264</cx:pt>
          <cx:pt idx="7266">0.006199999999978445</cx:pt>
          <cx:pt idx="7267">0.0095699999999965257</cx:pt>
          <cx:pt idx="7268">0.0024099999999975807</cx:pt>
          <cx:pt idx="7269">0.0043800000000260297</cx:pt>
          <cx:pt idx="7270">0.0052200000000084401</cx:pt>
          <cx:pt idx="7271">0.0080100000000129512</cx:pt>
          <cx:pt idx="7272">0.004409999999950287</cx:pt>
          <cx:pt idx="7273">0.0048000000000456566</cx:pt>
          <cx:pt idx="7274">0.0061699999999973443</cx:pt>
          <cx:pt idx="7275">0.0067999999999983629</cx:pt>
          <cx:pt idx="7276">0.004680000000007567</cx:pt>
          <cx:pt idx="7277">0.0086999999999761712</cx:pt>
          <cx:pt idx="7278">0.0052400000000147884</cx:pt>
          <cx:pt idx="7279">0.0069499999999607098</cx:pt>
          <cx:pt idx="7280">0.0050300000000333966</cx:pt>
          <cx:pt idx="7281">0.0081099999999878492</cx:pt>
          <cx:pt idx="7282">0.0040200000000254477</cx:pt>
          <cx:pt idx="7283">0.0060799999999971988</cx:pt>
          <cx:pt idx="7284">0.0055800000000090222</cx:pt>
          <cx:pt idx="7285">0.0047899999999572174</cx:pt>
          <cx:pt idx="7286">0.0098100000000158616</cx:pt>
          <cx:pt idx="7287">0.0046500000000264663</cx:pt>
          <cx:pt idx="7288">0.0070599999999672036</cx:pt>
          <cx:pt idx="7289">0.0064100000000166801</cx:pt>
          <cx:pt idx="7290">0.0041999999999688953</cx:pt>
          <cx:pt idx="7291">0.0062900000000354339</cx:pt>
          <cx:pt idx="7292">0.0057799999999588181</cx:pt>
          <cx:pt idx="7293">0.0026799999999980173</cx:pt>
          <cx:pt idx="7294">0.0063800000000355794</cx:pt>
          <cx:pt idx="7295">0.0057800000000156615</cx:pt>
          <cx:pt idx="7296">0.0078399999999874126</cx:pt>
          <cx:pt idx="7297">0.0045599999999694774</cx:pt>
          <cx:pt idx="7298">0.0055100000000152249</cx:pt>
          <cx:pt idx="7299">0.0064399999999977808</cx:pt>
          <cx:pt idx="7300">0.0054299999999898318</cx:pt>
          <cx:pt idx="7301">0.0066100000000233194</cx:pt>
          <cx:pt idx="7302">0.005690000000015516</cx:pt>
          <cx:pt idx="7303">0.0055199999999899774</cx:pt>
          <cx:pt idx="7304">0.0059899999999970532</cx:pt>
          <cx:pt idx="7305">0.0047700000000077125</cx:pt>
          <cx:pt idx="7306">0.0060499999999592546</cx:pt>
          <cx:pt idx="7307">0.0081000000000130967</cx:pt>
          <cx:pt idx="7308">0.0045900000000074215</cx:pt>
          <cx:pt idx="7309">0.0053399999999896863</cx:pt>
          <cx:pt idx="7310">0.0064300000000230284</cx:pt>
          <cx:pt idx="7311">0.0033099999999990359</cx:pt>
          <cx:pt idx="7312">0.007569999999986976</cx:pt>
          <cx:pt idx="7313">0.003669999999999618</cx:pt>
          <cx:pt idx="7314">0.0044399999999882311</cx:pt>
          <cx:pt idx="7315">0.0071500000000241926</cx:pt>
          <cx:pt idx="7316">0.0067099999999982174</cx:pt>
          <cx:pt idx="7317">0.0059600000000159525</cx:pt>
          <cx:pt idx="7318">0.0063099999999849388</cx:pt>
          <cx:pt idx="7319">0.0047399999999697684</cx:pt>
          <cx:pt idx="7320">0.0064100000000166801</cx:pt>
          <cx:pt idx="7321">0.0076599999999871216</cx:pt>
          <cx:pt idx="7322">0.0059300000000348518</cx:pt>
          <cx:pt idx="7323">0.005419999999958236</cx:pt>
          <cx:pt idx="7324">0.005460000000027776</cx:pt>
          <cx:pt idx="7325">0.0065500000000042746</cx:pt>
          <cx:pt idx="7326">0.0089699999999766078</cx:pt>
          <cx:pt idx="7327">0.0079600000000255022</cx:pt>
          <cx:pt idx="7328">0.0069199999999796091</cx:pt>
          <cx:pt idx="7329">0.0039300000000253021</cx:pt>
          <cx:pt idx="7330">0.0064399999999977808</cx:pt>
          <cx:pt idx="7331">0.005870000000015807</cx:pt>
          <cx:pt idx="7332">0.0076599999999871216</cx:pt>
          <cx:pt idx="7333">0.0045299999999883767</cx:pt>
          <cx:pt idx="7334">0.0070000000000050022</cx:pt>
          <cx:pt idx="7335">0.0057800000000156615</cx:pt>
          <cx:pt idx="7336">0.0084399999999504871</cx:pt>
          <cx:pt idx="7337">0.0050300000000333966</cx:pt>
          <cx:pt idx="7338">0.007389999999986685</cx:pt>
          <cx:pt idx="7339">0.0071300000000178443</cx:pt>
          <cx:pt idx="7340">0.003899999999987358</cx:pt>
          <cx:pt idx="7341">0.009540000000015425</cx:pt>
          <cx:pt idx="7342">0.0067899999999667671</cx:pt>
          <cx:pt idx="7343">0.0068600000000174077</cx:pt>
          <cx:pt idx="7344">0.0048300000000267573</cx:pt>
          <cx:pt idx="7345">0.007799999999974716</cx:pt>
          <cx:pt idx="7346">0.005870000000015807</cx:pt>
          <cx:pt idx="7347">0.0099599999999782085</cx:pt>
          <cx:pt idx="7348">0.0042599999999879401</cx:pt>
          <cx:pt idx="7349">0.007660000000043965</cx:pt>
          <cx:pt idx="7350">0.0061699999999973443</cx:pt>
          <cx:pt idx="7351">0.0068200000000047112</cx:pt>
          <cx:pt idx="7352">0.0069799999999986539</cx:pt>
          <cx:pt idx="7353">0.0084299999999757347</cx:pt>
          <cx:pt idx="7354">0.0053100000000085856</cx:pt>
          <cx:pt idx="7355">0.0088799999999764623</cx:pt>
          <cx:pt idx="7356">0.0074799999999868305</cx:pt>
          <cx:pt idx="7357">0.0082200000000511864</cx:pt>
          <cx:pt idx="7358">0.0087099999999509237</cx:pt>
          <cx:pt idx="7359">0.0065200000000231739</cx:pt>
          <cx:pt idx="7360">0.0096599999999966712</cx:pt>
          <cx:pt idx="7361">0.0083099999999944885</cx:pt>
          <cx:pt idx="7362">0.0058099999999967622</cx:pt>
          <cx:pt idx="7363">0.0057899999999904139</cx:pt>
          <cx:pt idx="7364">0.0061100000000351429</cx:pt>
          <cx:pt idx="7365">0.0072999999999865395</cx:pt>
          <cx:pt idx="7366">0.008399999999994634</cx:pt>
          <cx:pt idx="7367">0.0074200000000246291</cx:pt>
          <cx:pt idx="7368">0.0059599999999591091</cx:pt>
          <cx:pt idx="7369">0.0077800000000252112</cx:pt>
          <cx:pt idx="7370">0.0071500000000241926</cx:pt>
          <cx:pt idx="7371">0.0067999999999983629</cx:pt>
          <cx:pt idx="7372">0.0082799999999565443</cx:pt>
          <cx:pt idx="7373">0.0057800000000156615</cx:pt>
          <cx:pt idx="7374">0.007339999999999236</cx:pt>
          <cx:pt idx="7375">0.0089399999999955071</cx:pt>
          <cx:pt idx="7376">0.0088800000000333057</cx:pt>
          <cx:pt idx="7377">0.0071499999999673491</cx:pt>
          <cx:pt idx="7378">0.0080800000000067485</cx:pt>
          <cx:pt idx="7379">0.0081299999999941974</cx:pt>
          <cx:pt idx="7380">0.0057500000000345608</cx:pt>
          <cx:pt idx="7381">0.0089199999999891588</cx:pt>
          <cx:pt idx="7382">0.0082199999999943429</cx:pt>
          <cx:pt idx="7383">0.0068899999999985084</cx:pt>
          <cx:pt idx="7384">0.0052999999999769898</cx:pt>
          <cx:pt idx="7385">0.008579999999994925</cx:pt>
          <cx:pt idx="7386">0.0091199999999957981</cx:pt>
          <cx:pt idx="7387">0.0098100000000158616</cx:pt>
          <cx:pt idx="7388">0.0060200000000349974</cx:pt>
          <cx:pt idx="7389">0.0091499999999768988</cx:pt>
          <cx:pt idx="7390">0.007389999999986685</cx:pt>
          <cx:pt idx="7391">0.0078100000000063119</cx:pt>
          <cx:pt idx="7392">0.0070900000000051477</cx:pt>
          <cx:pt idx="7393">0.006379999999978736</cx:pt>
          <cx:pt idx="7394">0.0083400000000324326</cx:pt>
          <cx:pt idx="7395">0.0083799999999882857</cx:pt>
          <cx:pt idx="7396">0.0059299999999780084</cx:pt>
          <cx:pt idx="7397">0.0090900000000146974</cx:pt>
          <cx:pt idx="7398">0.009770000000003165</cx:pt>
          <cx:pt idx="7399">0.0054299999999898318</cx:pt>
          <cx:pt idx="7400">0.010609999999985575</cx:pt>
          <cx:pt idx="7401">0.0071500000000241926</cx:pt>
          <cx:pt idx="7402">0.007389999999986685</cx:pt>
          <cx:pt idx="7403">0.0068200000000047112</cx:pt>
          <cx:pt idx="7404">0.010109999999997399</cx:pt>
          <cx:pt idx="7405">0.0057500000000345608</cx:pt>
          <cx:pt idx="7406">0.010789999999985866</cx:pt>
          <cx:pt idx="7407">0.0079799999999750071</cx:pt>
          <cx:pt idx="7408">0.0088900000000080581</cx:pt>
          <cx:pt idx="7409">0.0071800000000052933</cx:pt>
          <cx:pt idx="7410">0.0084600000000136788</cx:pt>
          <cx:pt idx="7411">0.0062300000000163891</cx:pt>
          <cx:pt idx="7412">0.011949999999956162</cx:pt>
          <cx:pt idx="7413">0.0057199999999966167</cx:pt>
          <cx:pt idx="7414">0.0098100000000158616</cx:pt>
          <cx:pt idx="7415">0.0079800000000318505</cx:pt>
          <cx:pt idx="7416">0.0095999999999776264</cx:pt>
          <cx:pt idx="7417">0.0071199999999862484</cx:pt>
          <cx:pt idx="7418">0.007339999999999236</cx:pt>
          <cx:pt idx="7419">0.0077400000000125146</cx:pt>
          <cx:pt idx="7420">0.0067999999999983629</cx:pt>
          <cx:pt idx="7421">0.0085500000000138243</cx:pt>
          <cx:pt idx="7422">0.0077200000000061664</cx:pt>
          <cx:pt idx="7423">0.0086999999999761712</cx:pt>
          <cx:pt idx="7424">0.0064100000000166801</cx:pt>
          <cx:pt idx="7425">0.0069100000000048567</cx:pt>
          <cx:pt idx="7426">0.0086499999999887223</cx:pt>
          <cx:pt idx="7427">0.0098600000000033106</cx:pt>
          <cx:pt idx="7428">0.0068299999999794636</cx:pt>
          <cx:pt idx="7429">0.0098600000000033106</cx:pt>
          <cx:pt idx="7430">0.0086400000000139698</cx:pt>
          <cx:pt idx="7431">0.0080199999999877036</cx:pt>
          <cx:pt idx="7432">0.0084100000000262298</cx:pt>
          <cx:pt idx="7433">0.0086699999999950705</cx:pt>
          <cx:pt idx="7434">0.0072399999999674947</cx:pt>
          <cx:pt idx="7435">0.012429999999994834</cx:pt>
          <cx:pt idx="7436">0.007890000000031705</cx:pt>
          <cx:pt idx="7437">0.0090099999999893043</cx:pt>
          <cx:pt idx="7438">0.011500000000012278</cx:pt>
          <cx:pt idx="7439">0.0053599999999960346</cx:pt>
          <cx:pt idx="7440">0.0089399999999955071</cx:pt>
          <cx:pt idx="7441">0.0093299999999771899</cx:pt>
          <cx:pt idx="7442">0.004500000000007276</cx:pt>
          <cx:pt idx="7443">0.0070699999999987995</cx:pt>
          <cx:pt idx="7444">0.0065500000000042746</cx:pt>
          <cx:pt idx="7445">0.0048899999999889587</cx:pt>
          <cx:pt idx="7446">0.0048900000000458022</cx:pt>
          <cx:pt idx="7447">0.0028299999999603642</cx:pt>
          <cx:pt idx="7448">0.0036900000000059663</cx:pt>
          <cx:pt idx="7449">0.00036000000000058208</cx:pt>
          <cx:pt idx="7450">0.0022400000000288856</cx:pt>
          <cx:pt idx="7451">0</cx:pt>
          <cx:pt idx="7452">0.0014599999999518332</cx:pt>
          <cx:pt idx="7453">0</cx:pt>
          <cx:pt idx="7454">0</cx:pt>
          <cx:pt idx="7455">0.00080000000002655725</cx:pt>
          <cx:pt idx="7456">0.0011000000000080945</cx:pt>
          <cx:pt idx="7457">0</cx:pt>
          <cx:pt idx="7458">0.0017599999999902138</cx:pt>
          <cx:pt idx="7459">0.0004799999999818283</cx:pt>
          <cx:pt idx="7460">0.00027000000000043656</cx:pt>
          <cx:pt idx="7461">0.0021399999999971442</cx:pt>
          <cx:pt idx="7462">0</cx:pt>
          <cx:pt idx="7463">0</cx:pt>
          <cx:pt idx="7464">0</cx:pt>
          <cx:pt idx="7465">0.0004500000000007276</cx:pt>
          <cx:pt idx="7466">0.0011300000000460386</cx:pt>
          <cx:pt idx="7467">0.0012799999999515421</cx:pt>
          <cx:pt idx="7468">0.00069000000002006345</cx:pt>
          <cx:pt idx="7469">0</cx:pt>
          <cx:pt idx="7470">0.0022099999999909414</cx:pt>
          <cx:pt idx="7471">0</cx:pt>
          <cx:pt idx="7472">0</cx:pt>
          <cx:pt idx="7473">0</cx:pt>
          <cx:pt idx="7474">0.00038000000000693035</cx:pt>
          <cx:pt idx="7475">0.0096000000000344698</cx:pt>
          <cx:pt idx="7476">0.0025599999999599277</cx:pt>
          <cx:pt idx="7477">0.0076300000000060209</cx:pt>
          <cx:pt idx="7478">0.0067399999999793181</cx:pt>
          <cx:pt idx="7479">0.0073000000000433829</cx:pt>
          <cx:pt idx="7480">0.0063499999999976353</cx:pt>
          <cx:pt idx="7481">0.0090900000000146974</cx:pt>
          <cx:pt idx="7482">0.0083399999999755892</cx:pt>
          <cx:pt idx="7483">0.0062599999999974898</cx:pt>
          <cx:pt idx="7484">0.0088799999999764623</cx:pt>
          <cx:pt idx="7485">0.0063200000000165346</cx:pt>
          <cx:pt idx="7486">0.0085200000000327236</cx:pt>
          <cx:pt idx="7487">0.0095399999999585816</cx:pt>
          <cx:pt idx="7488">0.010190000000022792</cx:pt>
          <cx:pt idx="7489">0.0063499999999976353</cx:pt>
          <cx:pt idx="7490">0.0083399999999755892</cx:pt>
          <cx:pt idx="7491">0.0077200000000061664</cx:pt>
          <cx:pt idx="7492">0.011540000000024975</cx:pt>
          <cx:pt idx="7493">0.0041099999999687498</cx:pt>
          <cx:pt idx="7494">0.0092700000000149885</cx:pt>
          <cx:pt idx="7495">0.0055100000000152249</cx:pt>
          <cx:pt idx="7496">0.010940000000005057</cx:pt>
          <cx:pt idx="7497">0.006609999999966476</cx:pt>
          <cx:pt idx="7498">0.0088299999999890133</cx:pt>
          <cx:pt idx="7499">0.0074200000000246291</cx:pt>
          <cx:pt idx="7500">0.0073600000000055843</cx:pt>
          <cx:pt idx="7501">0.0088499999999953616</cx:pt>
          <cx:pt idx="7502">0.011950000000013006</cx:pt>
          <cx:pt idx="7503">0.0053899999999771353</cx:pt>
          <cx:pt idx="7504">0.009180000000014843</cx:pt>
          <cx:pt idx="7505">0.0079599999999686588</cx:pt>
          <cx:pt idx="7506">0.0090000000000145519</cx:pt>
          <cx:pt idx="7507">0.010969999999986157</cx:pt>
          <cx:pt idx="7508">0.0086400000000139698</cx:pt>
          <cx:pt idx="7509">0.0092700000000149885</cx:pt>
          <cx:pt idx="7510">0.007209999999986394</cx:pt>
          <cx:pt idx="7511">0.0085200000000327236</cx:pt>
          <cx:pt idx="7512">0.0070999999999799002</cx:pt>
          <cx:pt idx="7513">0.011199999999973898</cx:pt>
          <cx:pt idx="7514">0.0038800000000378532</cx:pt>
          <cx:pt idx="7515">0.012839999999982865</cx:pt>
          <cx:pt idx="7516">0.0086400000000139698</cx:pt>
          <cx:pt idx="7517">0.013089999999976953</cx:pt>
          <cx:pt idx="7518">0.010820000000023811</cx:pt>
          <cx:pt idx="7519">0.012299999999981992</cx:pt>
          <cx:pt idx="7520">0.013270000000034088</cx:pt>
          <cx:pt idx="7521">0.0088199999999574175</cx:pt>
          <cx:pt idx="7522">0.011169999999992797</cx:pt>
          <cx:pt idx="7523">0.013090000000033797</cx:pt>
          <cx:pt idx="7524">0.010789999999985866</cx:pt>
          <cx:pt idx="7525">0.0088200000000142609</cx:pt>
          <cx:pt idx="7526">0.011680000000012569</cx:pt>
          <cx:pt idx="7527">0.0089399999999955071</cx:pt>
          <cx:pt idx="7528">0.011949999999956162</cx:pt>
          <cx:pt idx="7529">0.0080200000000445471</cx:pt>
          <cx:pt idx="7530">0.01051999999998543</cx:pt>
          <cx:pt idx="7531">0.0074799999999868305</cx:pt>
          <cx:pt idx="7532">0.010190000000022792</cx:pt>
          <cx:pt idx="7533">0.0098999999999591637</cx:pt>
          <cx:pt idx="7534">0.011740000000031614</cx:pt>
          <cx:pt idx="7535">0.0099200000000223554</cx:pt>
          <cx:pt idx="7536">0.012879999999995562</cx:pt>
          <cx:pt idx="7537">0.0099500000000034561</cx:pt>
          <cx:pt idx="7538">0.012219999999956599</cx:pt>
          <cx:pt idx="7539">0.010550000000023374</cx:pt>
          <cx:pt idx="7540">0.010279999999966094</cx:pt>
          <cx:pt idx="7541">0.0087000000000330147</cx:pt>
          <cx:pt idx="7542">0.012609999999995125</cx:pt>
          <cx:pt idx="7543">0.0082199999999943429</cx:pt>
          <cx:pt idx="7544">0.012130000000013297</cx:pt>
          <cx:pt idx="7545">0.0076899999999682223</cx:pt>
          <cx:pt idx="7546">0.010490000000004329</cx:pt>
          <cx:pt idx="7547">0.01148000000000593</cx:pt>
          <cx:pt idx="7548">0.0095000000000027285</cx:pt>
          <cx:pt idx="7549">0.012069999999994252</cx:pt>
          <cx:pt idx="7550">0.0099299999999971078</cx:pt>
          <cx:pt idx="7551">0.011230000000011842</cx:pt>
          <cx:pt idx="7552">0.0095699999999965257</cx:pt>
          <cx:pt idx="7553">0.011030000000005202</cx:pt>
          <cx:pt idx="7554">0.010490000000004329</cx:pt>
          <cx:pt idx="7555">0.012400000000013733</cx:pt>
          <cx:pt idx="7556">0.0083099999999944885</cx:pt>
          <cx:pt idx="7557">0.011390000000005784</cx:pt>
          <cx:pt idx="7558">0.0083700000000135333</cx:pt>
          <cx:pt idx="7559">0.010249999999984993</cx:pt>
          <cx:pt idx="7560">0.0086400000000139698</cx:pt>
          <cx:pt idx="7561">0.0090299999999956526</cx:pt>
          <cx:pt idx="7562">0.0069199999999796091</cx:pt>
          <cx:pt idx="7563">0.012310000000013588</cx:pt>
          <cx:pt idx="7564">0.0094699999999647844</cx:pt>
          <cx:pt idx="7565">0.0091500000000337423</cx:pt>
          <cx:pt idx="7566">0.011660000000006221</cx:pt>
          <cx:pt idx="7567">0.012129999999956453</cx:pt>
          <cx:pt idx="7568">0.0130500000000211</cx:pt>
          <cx:pt idx="7569">0.0072999999999865395</cx:pt>
          <cx:pt idx="7570">0.010700000000042564</cx:pt>
          <cx:pt idx="7571">0.0091799999999579995</cx:pt>
          <cx:pt idx="7572">0.011380000000031032</cx:pt>
          <cx:pt idx="7573">0.0081999999999879947</cx:pt>
          <cx:pt idx="7574">0.010280000000022937</cx:pt>
          <cx:pt idx="7575">0.0088799999999764623</cx:pt>
          <cx:pt idx="7576">0.010460000000023228</cx:pt>
          <cx:pt idx="7577">0.0099899999999593092</cx:pt>
          <cx:pt idx="7578">0.0090600000000335967</cx:pt>
          <cx:pt idx="7579">0.009590000000002874</cx:pt>
          <cx:pt idx="7580">0.011889999999993961</cx:pt>
          <cx:pt idx="7581">0.0075099999999679312</cx:pt>
          <cx:pt idx="7582">0.011210000000005493</cx:pt>
          <cx:pt idx="7583">0.0087000000000330147</cx:pt>
          <cx:pt idx="7584">0.0083199999999692409</cx:pt>
          <cx:pt idx="7585">0.011950000000013006</cx:pt>
          <cx:pt idx="7586">0.0086400000000139698</cx:pt>
          <cx:pt idx="7587">0.011469999999974334</cx:pt>
          <cx:pt idx="7588">0.0083200000000260843</cx:pt>
          <cx:pt idx="7589">0.012990000000002055</cx:pt>
          <cx:pt idx="7590">0.0079900000000066029</cx:pt>
          <cx:pt idx="7591">0.011499999999955435</cx:pt>
          <cx:pt idx="7592">0.007840000000044256</cx:pt>
          <cx:pt idx="7593">0.011389999999948941</cx:pt>
          <cx:pt idx="7594">0.0085200000000327236</cx:pt>
          <cx:pt idx="7595">0.013109999999983302</cx:pt>
          <cx:pt idx="7596">0.010339999999985139</cx:pt>
          <cx:pt idx="7597">0.012400000000013733</cx:pt>
          <cx:pt idx="7598">0.010429999999985284</cx:pt>
          <cx:pt idx="7599">0.012370000000032633</cx:pt>
          <cx:pt idx="7600">0.010069999999984702</cx:pt>
          <cx:pt idx="7601">0.01067000000000462</cx:pt>
          <cx:pt idx="7602">0.0088200000000142609</cx:pt>
          <cx:pt idx="7603">0.011779999999987467</cx:pt>
          <cx:pt idx="7604">0.010249999999984993</cx:pt>
          <cx:pt idx="7605">0.0088499999999953616</cx:pt>
          <cx:pt idx="7606">0.011060000000043146</cx:pt>
          <cx:pt idx="7607">0.012129999999956453</cx:pt>
          <cx:pt idx="7608">0.011950000000013006</cx:pt>
          <cx:pt idx="7609">0.008579999999994925</cx:pt>
          <cx:pt idx="7610">0.011680000000012569</cx:pt>
          <cx:pt idx="7611">0.010400000000004184</cx:pt>
          <cx:pt idx="7612">0.011180000000024393</cx:pt>
          <cx:pt idx="7613">0.010189999999965949</cx:pt>
          <cx:pt idx="7614">0.015530000000012478</cx:pt>
          <cx:pt idx="7615">0.0061400000000162436</cx:pt>
          <cx:pt idx="7616">0.015199999999992997</cx:pt>
          <cx:pt idx="7617">0.0077799999999683678</cx:pt>
          <cx:pt idx="7618">0.013170000000002346</cx:pt>
          <cx:pt idx="7619">0.0099800000000414002</cx:pt>
          <cx:pt idx="7620">0.0099899999999593092</cx:pt>
          <cx:pt idx="7621">0.010460000000023228</cx:pt>
          <cx:pt idx="7622">0.011230000000011842</cx:pt>
          <cx:pt idx="7623">0.0086399999999571264</cx:pt>
          <cx:pt idx="7624">0.011570000000006075</cx:pt>
          <cx:pt idx="7625">0.011889999999993961</cx:pt>
          <cx:pt idx="7626">0.0088200000000142609</cx:pt>
          <cx:pt idx="7627">0.012839999999982865</cx:pt>
          <cx:pt idx="7628">0.010730000000023665</cx:pt>
          <cx:pt idx="7629">0.014189999999985048</cx:pt>
          <cx:pt idx="7630">0.0091500000000337423</cx:pt>
          <cx:pt idx="7631">0.011829999999974916</cx:pt>
          <cx:pt idx="7632">0.0091199999999957981</cx:pt>
          <cx:pt idx="7633">0.0130500000000211</cx:pt>
          <cx:pt idx="7634">0.0094500000000152795</cx:pt>
          <cx:pt idx="7635">0.012099999999975353</cx:pt>
          <cx:pt idx="7636">0.0077499999999872671</cx:pt>
          <cx:pt idx="7637">0.01067000000000462</cx:pt>
          <cx:pt idx="7638">0.010460000000023228</cx:pt>
          <cx:pt idx="7639">0.0092699999999581451</cx:pt>
          <cx:pt idx="7640">0.0086100000000328691</cx:pt>
          <cx:pt idx="7641">0.010189999999965949</cx:pt>
          <cx:pt idx="7642">0.008670000000051914</cx:pt>
          <cx:pt idx="7643">0.0095699999999965257</cx:pt>
          <cx:pt idx="7644">0.012759999999957472</cx:pt>
          <cx:pt idx="7645">0.010490000000004329</cx:pt>
          <cx:pt idx="7646">0.012510000000020227</cx:pt>
          <cx:pt idx="7647">0.012909999999976662</cx:pt>
          <cx:pt idx="7648">0.014690000000030068</cx:pt>
          <cx:pt idx="7649">0.010639999999966676</cx:pt>
          <cx:pt idx="7650">0.010010000000022501</cx:pt>
          <cx:pt idx="7651">0.0094799999999963802</cx:pt>
          <cx:pt idx="7652">0.015530000000012478</cx:pt>
          <cx:pt idx="7653">0.0078100000000063119</cx:pt>
          <cx:pt idx="7654">0.01358999999996513</cx:pt>
          <cx:pt idx="7655">0.0074200000000246291</cx:pt>
          <cx:pt idx="7656">0.01393999999999096</cx:pt>
          <cx:pt idx="7657">0.0098100000000158616</cx:pt>
          <cx:pt idx="7658">0.014250000000004093</cx:pt>
          <cx:pt idx="7659">0.012040000000013151</cx:pt>
          <cx:pt idx="7660">0.010869999999954416</cx:pt>
          <cx:pt idx="7661">0.010850000000004911</cx:pt>
          <cx:pt idx="7662">0.013170000000002346</cx:pt>
          <cx:pt idx="7663">0.013390000000015334</cx:pt>
          <cx:pt idx="7664">0.0097099999999841202</cx:pt>
          <cx:pt idx="7665">0.012280000000032487</cx:pt>
          <cx:pt idx="7666">0.010009999999965657</cx:pt>
          <cx:pt idx="7667">0.01470000000000482</cx:pt>
          <cx:pt idx="7668">0.0097999999999842657</cx:pt>
          <cx:pt idx="7669">0.011060000000043146</cx:pt>
          <cx:pt idx="7670">0.0092699999999581451</cx:pt>
          <cx:pt idx="7671">0.01102000000003045</cx:pt>
          <cx:pt idx="7672">0.0094799999999963802</cx:pt>
          <cx:pt idx="7673">0.015710000000012769</cx:pt>
          <cx:pt idx="7674">0.0080699999999751526</cx:pt>
          <cx:pt idx="7675">0.015649999999993724</cx:pt>
          <cx:pt idx="7676">0.0086699999999950705</cx:pt>
          <cx:pt idx="7677">0.015260000000012042</cx:pt>
          <cx:pt idx="7678">0.011439999999993233</cx:pt>
          <cx:pt idx="7679">0.014490000000023429</cx:pt>
          <cx:pt idx="7680">0.012509999999963384</cx:pt>
          <cx:pt idx="7681">0.011090000000024247</cx:pt>
          <cx:pt idx="7682">0.013109999999983302</cx:pt>
          <cx:pt idx="7683">0.012310000000013588</cx:pt>
          <cx:pt idx="7684">0.011030000000005202</cx:pt>
          <cx:pt idx="7685">0.010130000000003747</cx:pt>
          <cx:pt idx="7686">0.014430000000004384</cx:pt>
          <cx:pt idx="7687">0.011320000000011987</cx:pt>
          <cx:pt idx="7688">0.014459999999985484</cx:pt>
          <cx:pt idx="7689">0.010569999999972879</cx:pt>
          <cx:pt idx="7690">0.011210000000005493</cx:pt>
          <cx:pt idx="7691">0.0085200000000327236</cx:pt>
          <cx:pt idx="7692">0.017229999999983647</cx:pt>
          <cx:pt idx="7693">0.0081099999999878492</cx:pt>
          <cx:pt idx="7694">0.0130500000000211</cx:pt>
          <cx:pt idx="7695">0.0086099999999760257</cx:pt>
          <cx:pt idx="7696">0.011570000000006075</cx:pt>
          <cx:pt idx="7697">0.010609999999985575</cx:pt>
          <cx:pt idx="7698">0.014300000000048385</cx:pt>
          <cx:pt idx="7699">0.011949999999956162</cx:pt>
          <cx:pt idx="7700">0.010730000000023665</cx:pt>
          <cx:pt idx="7701">0.0093899999999962347</cx:pt>
          <cx:pt idx="7702">0.014389999999991687</cx:pt>
          <cx:pt idx="7703">0.01183000000003176</cx:pt>
          <cx:pt idx="7704">0.012189999999975498</cx:pt>
          <cx:pt idx="7705">0.013500000000021828</cx:pt>
          <cx:pt idx="7706">0.010999999999967258</cx:pt>
          <cx:pt idx="7707">0.016270000000019991</cx:pt>
          <cx:pt idx="7708">0.012760000000014315</cx:pt>
          <cx:pt idx="7709">0.01477999999997337</cx:pt>
          <cx:pt idx="7710">0.0087300000000141154</cx:pt>
          <cx:pt idx="7711">0.013890000000003511</cx:pt>
          <cx:pt idx="7712">0.010699999999985721</cx:pt>
          <cx:pt idx="7713">0.016149999999981901</cx:pt>
          <cx:pt idx="7714">0.0068600000000174077</cx:pt>
          <cx:pt idx="7715">0.014479999999991833</cx:pt>
          <cx:pt idx="7716">0.0098300000000222099</cx:pt>
          <cx:pt idx="7717">0.01251999999999498</cx:pt>
          <cx:pt idx="7718">0.012130000000013297</cx:pt>
          <cx:pt idx="7719">0.015469999999993433</cx:pt>
          <cx:pt idx="7720">0.0088199999999574175</cx:pt>
          <cx:pt idx="7721">0.012310000000013588</cx:pt>
          <cx:pt idx="7722">0.0140100000000416</cx:pt>
          <cx:pt idx="7723">0.013999999999953161</cx:pt>
          <cx:pt idx="7724">0.011979999999994106</cx:pt>
          <cx:pt idx="7725">0.011120000000005348</cx:pt>
          <cx:pt idx="7726">0.012400000000013733</cx:pt>
          <cx:pt idx="7727">0.01492999999999256</cx:pt>
          <cx:pt idx="7728">0.015109999999992851</cx:pt>
          <cx:pt idx="7729">0.01064000000002352</cx:pt>
          <cx:pt idx="7730">0.0086699999999950705</cx:pt>
          <cx:pt idx="7731">0.010580000000004475</cx:pt>
          <cx:pt idx="7732">0.014419999999972788</cx:pt>
          <cx:pt idx="7733">0.0085900000000265209</cx:pt>
          <cx:pt idx="7734">0.014720000000011169</cx:pt>
          <cx:pt idx="7735">0.0086699999999950705</cx:pt>
          <cx:pt idx="7736">0.014129999999966003</cx:pt>
          <cx:pt idx="7737">0.010610000000042419</cx:pt>
          <cx:pt idx="7738">0.015549999999961983</cx:pt>
          <cx:pt idx="7739">0.012460000000032778</cx:pt>
          <cx:pt idx="7740">0.010699999999985721</cx:pt>
          <cx:pt idx="7741">0.01155999999997448</cx:pt>
          <cx:pt idx="7742">0.013530000000002929</cx:pt>
          <cx:pt idx="7743">0.0095700000000533691</cx:pt>
          <cx:pt idx="7744">0.0096899999999777719</cx:pt>
          <cx:pt idx="7745">0.012990000000002055</cx:pt>
          <cx:pt idx="7746">0.010490000000004329</cx:pt>
          <cx:pt idx="7747">0.013170000000002346</cx:pt>
          <cx:pt idx="7748">0.0085899999999696774</cx:pt>
          <cx:pt idx="7749">0.011050000000011551</cx:pt>
          <cx:pt idx="7750">0.0082600000000070395</cx:pt>
          <cx:pt idx="7751">0.010850000000004911</cx:pt>
          <cx:pt idx="7752">0.0089399999999955071</cx:pt>
          <cx:pt idx="7753">0.015199999999992997</cx:pt>
          <cx:pt idx="7754">0.0088499999999953616</cx:pt>
          <cx:pt idx="7755">0.016689999999982774</cx:pt>
          <cx:pt idx="7756">0.01183000000003176</cx:pt>
          <cx:pt idx="7757">0.015699999999981173</cx:pt>
          <cx:pt idx="7758">0.012310000000013588</cx:pt>
          <cx:pt idx="7759">0.01454999999998563</cx:pt>
          <cx:pt idx="7760">0.009410000000002583</cx:pt>
          <cx:pt idx="7761">0.014009999999984757</cx:pt>
          <cx:pt idx="7762">0.0098400000000538057</cx:pt>
          <cx:pt idx="7763">0.012959999999964111</cx:pt>
          <cx:pt idx="7764">0.011560000000031323</cx:pt>
          <cx:pt idx="7765">0.011089999999967404</cx:pt>
          <cx:pt idx="7766">0.013469999999983884</cx:pt>
          <cx:pt idx="7767">0.011270000000024538</cx:pt>
          <cx:pt idx="7768">0.016830000000027212</cx:pt>
          <cx:pt idx="7769">0.010549999999966531</cx:pt>
          <cx:pt idx="7770">0.012460000000032778</cx:pt>
          <cx:pt idx="7771">0.009869999999978063</cx:pt>
          <cx:pt idx="7772">0.01796999999999116</cx:pt>
          <cx:pt idx="7773">0.0072400000000243381</cx:pt>
          <cx:pt idx="7774">0.016660000000001673</cx:pt>
          <cx:pt idx="7775">0.010940000000005057</cx:pt>
          <cx:pt idx="7776">0.014509999999972933</cx:pt>
          <cx:pt idx="7777">0.0090900000000146974</cx:pt>
          <cx:pt idx="7778">0.015909999999962565</cx:pt>
          <cx:pt idx="7779">0.0089700000000334512</cx:pt>
          <cx:pt idx="7780">0.013179999999977099</cx:pt>
          <cx:pt idx="7781">0.01087000000001126</cx:pt>
          <cx:pt idx="7782">0.013449999999977535</cx:pt>
          <cx:pt idx="7783">0.011470000000031177</cx:pt>
          <cx:pt idx="7784">0.011919999999975062</cx:pt>
          <cx:pt idx="7785">0.014280000000042037</cx:pt>
          <cx:pt idx="7786">0.011319999999955144</cx:pt>
          <cx:pt idx="7787">0.016720000000020718</cx:pt>
          <cx:pt idx="7788">0.012009999999975207</cx:pt>
          <cx:pt idx="7789">0.014810000000011314</cx:pt>
          <cx:pt idx="7790">0.011509999999987031</cx:pt>
          <cx:pt idx="7791">0.013260000000002492</cx:pt>
          <cx:pt idx="7792">0.0099500000000034561</cx:pt>
          <cx:pt idx="7793">0.014190000000041891</cx:pt>
          <cx:pt idx="7794">0.0093599999999582906</cx:pt>
          <cx:pt idx="7795">0.015489999999999782</cx:pt>
          <cx:pt idx="7796">0.010310000000004038</cx:pt>
          <cx:pt idx="7797">0.013920000000041455</cx:pt>
          <cx:pt idx="7798">0.012849999999957618</cx:pt>
          <cx:pt idx="7799">0.015700000000038017</cx:pt>
          <cx:pt idx="7800">0.011859999999956017</cx:pt>
          <cx:pt idx="7801">0.013530000000002929</cx:pt>
          <cx:pt idx="7802">0.012490000000013879</cx:pt>
          <cx:pt idx="7803">0.012789999999995416</cx:pt>
          <cx:pt idx="7804">0.012510000000020227</cx:pt>
          <cx:pt idx="7805">0.01051999999998543</cx:pt>
          <cx:pt idx="7806">0.012940000000014606</cx:pt>
          <cx:pt idx="7807">0.012369999999975789</cx:pt>
          <cx:pt idx="7808">0.015520000000037726</cx:pt>
          <cx:pt idx="7809">0.0098999999999591637</cx:pt>
          <cx:pt idx="7810">0.01409000000001015</cx:pt>
          <cx:pt idx="7811">0.01163000000002512</cx:pt>
          <cx:pt idx="7812">0.016979999999989559</cx:pt>
          <cx:pt idx="7813">0.0092700000000149885</cx:pt>
          <cx:pt idx="7814">0.016660000000001673</cx:pt>
          <cx:pt idx="7815">0.011569999999949232</cx:pt>
          <cx:pt idx="7816">0.016150000000038744</cx:pt>
          <cx:pt idx="7817">0.012689999999963675</cx:pt>
          <cx:pt idx="7818">0.016070000000013351</cx:pt>
          <cx:pt idx="7819">0.012660000000039418</cx:pt>
          <cx:pt idx="7820">0.014219999999966149</cx:pt>
          <cx:pt idx="7821">0.010760000000004766</cx:pt>
          <cx:pt idx="7822">0.014780000000030213</cx:pt>
          <cx:pt idx="7823">0.013289999999983593</cx:pt>
          <cx:pt idx="7824">0.010789999999985866</cx:pt>
          <cx:pt idx="7825">0.010370000000023083</cx:pt>
          <cx:pt idx="7826">0.012339999999994689</cx:pt>
          <cx:pt idx="7827">0.014749999999992269</cx:pt>
          <cx:pt idx="7828">0.011680000000012569</cx:pt>
          <cx:pt idx="7829">0.013059999999995853</cx:pt>
          <cx:pt idx="7830">0.010879999999986012</cx:pt>
          <cx:pt idx="7831">0.01490000000001146</cx:pt>
          <cx:pt idx="7832">0.011019999999973606</cx:pt>
          <cx:pt idx="7833">0.01693000000000211</cx:pt>
          <cx:pt idx="7834">0.0061100000000351429</cx:pt>
          <cx:pt idx="7835">0.017669999999952779</cx:pt>
          <cx:pt idx="7836">0.009180000000014843</cx:pt>
          <cx:pt idx="7837">0.01371000000000322</cx:pt>
          <cx:pt idx="7838">0.012280000000032487</cx:pt>
          <cx:pt idx="7839">0.012189999999975498</cx:pt>
          <cx:pt idx="7840">0.0091499999999768988</cx:pt>
          <cx:pt idx="7841">0.013650000000041018</cx:pt>
          <cx:pt idx="7842">0.010220000000003893</cx:pt>
          <cx:pt idx="7843">0.011469999999974334</cx:pt>
          <cx:pt idx="7844">0.012490000000013879</cx:pt>
          <cx:pt idx="7845">0.011469999999974334</cx:pt>
          <cx:pt idx="7846">0.011869999999987613</cx:pt>
          <cx:pt idx="7847">0.014060000000029049</cx:pt>
          <cx:pt idx="7848">0.013590000000021973</cx:pt>
          <cx:pt idx="7849">0.010249999999984993</cx:pt>
          <cx:pt idx="7850">0.014639999999985776</cx:pt>
          <cx:pt idx="7851">0.0097400000000220643</cx:pt>
          <cx:pt idx="7852">0.01371000000000322</cx:pt>
          <cx:pt idx="7853">0.0074199999999677857</cx:pt>
          <cx:pt idx="7854">0.013469999999983884</cx:pt>
          <cx:pt idx="7855">0.007660000000043965</cx:pt>
          <cx:pt idx="7856">0.015649999999993724</cx:pt>
          <cx:pt idx="7857">0.0089399999999955071</cx:pt>
          <cx:pt idx="7858">0.013019999999983156</cx:pt>
          <cx:pt idx="7859">0.011720000000025266</cx:pt>
          <cx:pt idx="7860">0.011829999999974916</cx:pt>
          <cx:pt idx="7861">0.010850000000004911</cx:pt>
          <cx:pt idx="7862">0.013109999999983302</cx:pt>
          <cx:pt idx="7863">0.014630000000011023</cx:pt>
          <cx:pt idx="7864">0.014990000000011605</cx:pt>
          <cx:pt idx="7865">0.015409999999974389</cx:pt>
          <cx:pt idx="7866">0.013830000000041309</cx:pt>
          <cx:pt idx="7867">0.019099999999980355</cx:pt>
          <cx:pt idx="7868">0.012339999999994689</cx:pt>
          <cx:pt idx="7869">0.015910000000019409</cx:pt>
          <cx:pt idx="7870">0.012850000000014461</cx:pt>
          <cx:pt idx="7871">0.015079999999954907</cx:pt>
          <cx:pt idx="7872">0.012600000000020373</cx:pt>
          <cx:pt idx="7873">0.016279999999994743</cx:pt>
          <cx:pt idx="7874">0.01067000000000462</cx:pt>
          <cx:pt idx="7875">0.018149999999991451</cx:pt>
          <cx:pt idx="7876">0.0099799999999845568</cx:pt>
          <cx:pt idx="7877">0.018920000000036907</cx:pt>
          <cx:pt idx="7878">0.013389999999958491</cx:pt>
          <cx:pt idx="7879">0.016650000000026921</cx:pt>
          <cx:pt idx="7880">0.014189999999985048</cx:pt>
          <cx:pt idx="7881">0.017609999999990578</cx:pt>
          <cx:pt idx="7882">0.013210000000015043</cx:pt>
          <cx:pt idx="7883">0.015970000000038453</cx:pt>
          <cx:pt idx="7884">0.014249999999947249</cx:pt>
          <cx:pt idx="7885">0.013230000000021391</cx:pt>
          <cx:pt idx="7886">0.015440000000012333</cx:pt>
          <cx:pt idx="7887">0.015219999999999345</cx:pt>
          <cx:pt idx="7888">0.015080000000011751</cx:pt>
          <cx:pt idx="7889">0.012369999999975789</cx:pt>
          <cx:pt idx="7890">0.013440000000002783</cx:pt>
          <cx:pt idx="7891">0.012279999999975644</cx:pt>
          <cx:pt idx="7892">0.01624000000003889</cx:pt>
          <cx:pt idx="7893">0.010639999999966676</cx:pt>
          <cx:pt idx="7894">0.018900000000030559</cx:pt>
          <cx:pt idx="7895">0.010850000000004911</cx:pt>
          <cx:pt idx="7896">0.019700000000000273</cx:pt>
          <cx:pt idx="7897">0.010989999999992506</cx:pt>
          <cx:pt idx="7898">0.017709999999965476</cx:pt>
          <cx:pt idx="7899">0.014000000000010004</cx:pt>
          <cx:pt idx="7900">0.013770000000022264</cx:pt>
          <cx:pt idx="7901">0.015139999999973952</cx:pt>
          <cx:pt idx="7902">0.014690000000030068</cx:pt>
          <cx:pt idx="7903">0.013179999999977099</cx:pt>
          <cx:pt idx="7904">0.012810000000001764</cx:pt>
          <cx:pt idx="7905">0.015440000000012333</cx:pt>
          <cx:pt idx="7906">0.011410000000012133</cx:pt>
          <cx:pt idx="7907">0.017470000000002983</cx:pt>
          <cx:pt idx="7908">0.013530000000002929</cx:pt>
          <cx:pt idx="7909">0.016030000000000655</cx:pt>
          <cx:pt idx="7910">0.013080000000002201</cx:pt>
          <cx:pt idx="7911">0.015859999999975116</cx:pt>
          <cx:pt idx="7912">0.011950000000013006</cx:pt>
          <cx:pt idx="7913">0.018149999999991451</cx:pt>
          <cx:pt idx="7914">0.0097400000000220643</cx:pt>
          <cx:pt idx="7915">0.01774000000000342</cx:pt>
          <cx:pt idx="7916">0.010249999999984993</cx:pt>
          <cx:pt idx="7917">0.016480000000001382</cx:pt>
          <cx:pt idx="7918">0.012159999999994398</cx:pt>
          <cx:pt idx="7919">0.016719999999963875</cx:pt>
          <cx:pt idx="7920">0.014180000000010295</cx:pt>
          <cx:pt idx="7921">0.015590000000031523</cx:pt>
          <cx:pt idx="7922">0.014630000000011023</cx:pt>
          <cx:pt idx="7923">0.014249999999947249</cx:pt>
          <cx:pt idx="7924">0.016000000000019554</cx:pt>
          <cx:pt idx="7925">0.016189999999994598</cx:pt>
          <cx:pt idx="7926">0.015489999999999782</cx:pt>
          <cx:pt idx="7927">0.016990000000021155</cx:pt>
          <cx:pt idx="7928">0.01799999999997226</cx:pt>
          <cx:pt idx="7929">0.013620000000003074</cx:pt>
          <cx:pt idx="7930">0.0170800000000213</cx:pt>
          <cx:pt idx="7931">0.013379999999983738</cx:pt>
          <cx:pt idx="7932">0.017220000000008895</cx:pt>
          <cx:pt idx="7933">0.01148000000000593</cx:pt>
          <cx:pt idx="7934">0.019580000000019027</cx:pt>
          <cx:pt idx="7935">0.009089999999957854</cx:pt>
          <cx:pt idx="7936">0.018830000000036762</cx:pt>
          <cx:pt idx="7937">0.01132999999998674</cx:pt>
          <cx:pt idx="7938">0.016570000000001528</cx:pt>
          <cx:pt idx="7939">0.014630000000011023</cx:pt>
          <cx:pt idx="7940">0.014309999999966294</cx:pt>
          <cx:pt idx="7941">0.014749999999992269</cx:pt>
          <cx:pt idx="7942">0.016780000000039763</cx:pt>
          <cx:pt idx="7943">0.014119999999991251</cx:pt>
          <cx:pt idx="7944">0.014009999999984757</cx:pt>
          <cx:pt idx="7945">0.016300000000001091</cx:pt>
          <cx:pt idx="7946">0.013919999999984611</cx:pt>
          <cx:pt idx="7947">0.017670000000009622</cx:pt>
          <cx:pt idx="7948">0.012040000000013151</cx:pt>
          <cx:pt idx="7949">0.014990000000011605</cx:pt>
          <cx:pt idx="7950">0.013469999999983884</cx:pt>
          <cx:pt idx="7951">0.014760000000023865</cx:pt>
          <cx:pt idx="7952">0.0092599999999833926</cx:pt>
          <cx:pt idx="7953">0.016540000000020427</cx:pt>
          <cx:pt idx="7954">0.010409999999978936</cx:pt>
          <cx:pt idx="7955">0.01812000000001035</cx:pt>
          <cx:pt idx="7956">0.014869999999973516</cx:pt>
          <cx:pt idx="7957">0.01931000000001859</cx:pt>
          <cx:pt idx="7958">0.013980000000003656</cx:pt>
          <cx:pt idx="7959">0.016480000000001382</cx:pt>
          <cx:pt idx="7960">0.016300000000001091</cx:pt>
          <cx:pt idx="7961">0.015499999999974534</cx:pt>
          <cx:pt idx="7962">0.015520000000037726</cx:pt>
          <cx:pt idx="7963">0.012699999999995271</cx:pt>
          <cx:pt idx="7964">0.01677999999998292</cx:pt>
          <cx:pt idx="7965">0.012400000000013733</cx:pt>
          <cx:pt idx="7966">0.018319999999960146</cx:pt>
          <cx:pt idx="7967">0.009360000000015134</cx:pt>
          <cx:pt idx="7968">0.01573999999999387</cx:pt>
          <cx:pt idx="7969">0.011799999999993815</cx:pt>
          <cx:pt idx="7970">0.013530000000002929</cx:pt>
          <cx:pt idx="7971">0.013590000000021973</cx:pt>
          <cx:pt idx="7972">0.015319999999974243</cx:pt>
          <cx:pt idx="7973">0.011500000000012278</cx:pt>
          <cx:pt idx="7974">0.021760000000028867</cx:pt>
          <cx:pt idx="7975">0.012990000000002055</cx:pt>
          <cx:pt idx="7976">0.019459999999980937</cx:pt>
          <cx:pt idx="7977">0.015170000000011896</cx:pt>
          <cx:pt idx="7978">0.017499999999984084</cx:pt>
          <cx:pt idx="7979">0.014839999999992415</cx:pt>
          <cx:pt idx="7980">0.015340000000037435</cx:pt>
          <cx:pt idx="7981">0.014459999999985484</cx:pt>
          <cx:pt idx="7982">0.01477999999997337</cx:pt>
          <cx:pt idx="7983">0.014690000000030068</cx:pt>
          <cx:pt idx="7984">0.012760000000014315</cx:pt>
          <cx:pt idx="7985">0.017399999999952342</cx:pt>
          <cx:pt idx="7986">0.015440000000012333</cx:pt>
          <cx:pt idx="7987">0.017440000000021882</cx:pt>
          <cx:pt idx="7988">0.013289999999983593</cx:pt>
          <cx:pt idx="7989">0.016920000000027358</cx:pt>
          <cx:pt idx="7990">0.015349999999955344</cx:pt>
          <cx:pt idx="7991">0.01774000000000342</cx:pt>
          <cx:pt idx="7992">0.013110000000040145</cx:pt>
          <cx:pt idx="7993">0.016840000000001965</cx:pt>
          <cx:pt idx="7994">0.01373999999998432</cx:pt>
          <cx:pt idx="7995">0.016509999999982483</cx:pt>
          <cx:pt idx="7996">0.013289999999983593</cx:pt>
          <cx:pt idx="7997">0.016420000000039181</cx:pt>
          <cx:pt idx="7998">0.012069999999994252</cx:pt>
          <cx:pt idx="7999">0.013199999999983447</cx:pt>
          <cx:pt idx="8000">0.014780000000030213</cx:pt>
          <cx:pt idx="8001">0.014279999999985193</cx:pt>
          <cx:pt idx="8002">0.015170000000011896</cx:pt>
          <cx:pt idx="8003">0.013679999999965275</cx:pt>
          <cx:pt idx="8004">0.01728000000002794</cx:pt>
          <cx:pt idx="8005">0.01439999999996644</cx:pt>
          <cx:pt idx="8006">0.019960000000025957</cx:pt>
          <cx:pt idx="8007">0.012850000000014461</cx:pt>
          <cx:pt idx="8008">0.016359999999963293</cx:pt>
          <cx:pt idx="8009">0.013800000000003365</cx:pt>
          <cx:pt idx="8010">0.016480000000001382</cx:pt>
          <cx:pt idx="8011">0.012370000000032633</cx:pt>
          <cx:pt idx="8012">0.016629999999963729</cx:pt>
          <cx:pt idx="8013">0.010370000000023083</cx:pt>
          <cx:pt idx="8014">0.018239999999991596</cx:pt>
          <cx:pt idx="8015">0.01251999999999498</cx:pt>
          <cx:pt idx="8016">0.0161200000000008</cx:pt>
          <cx:pt idx="8017">0.013770000000022264</cx:pt>
          <cx:pt idx="8018">0.016179999999963002</cx:pt>
          <cx:pt idx="8019">0.014070000000003802</cx:pt>
          <cx:pt idx="8020">0.016600000000039472</cx:pt>
          <cx:pt idx="8021">0.014599999999973079</cx:pt>
          <cx:pt idx="8022">0.013829999999984466</cx:pt>
          <cx:pt idx="8023">0.015910000000019409</cx:pt>
          <cx:pt idx="8024">0.012279999999975644</cx:pt>
          <cx:pt idx="8025">0.014780000000030213</cx:pt>
          <cx:pt idx="8026">0.01371000000000322</cx:pt>
          <cx:pt idx="8027">0.01371000000000322</cx:pt>
          <cx:pt idx="8028">0.013440000000002783</cx:pt>
          <cx:pt idx="8029">0.015289999999993142</cx:pt>
          <cx:pt idx="8030">0.01254999999997608</cx:pt>
          <cx:pt idx="8031">0.019880000000000564</cx:pt>
          <cx:pt idx="8032">0.011619999999993524</cx:pt>
          <cx:pt idx="8033">0.018650000000036471</cx:pt>
          <cx:pt idx="8034">0.014009999999984757</cx:pt>
          <cx:pt idx="8035">0.019729999999981374</cx:pt>
          <cx:pt idx="8036">0.013590000000021973</cx:pt>
          <cx:pt idx="8037">0.018629999999973279</cx:pt>
          <cx:pt idx="8038">0.014870000000030359</cx:pt>
          <cx:pt idx="8039">0.016270000000019991</cx:pt>
          <cx:pt idx="8040">0.01680999999996402</cx:pt>
          <cx:pt idx="8041">0.016059999999981756</cx:pt>
          <cx:pt idx="8042">0.015800000000012915</cx:pt>
          <cx:pt idx="8043">0.013800000000003365</cx:pt>
          <cx:pt idx="8044">0.015219999999999345</cx:pt>
          <cx:pt idx="8045">0.012580000000014024</cx:pt>
          <cx:pt idx="8046">0.01880999999997357</cx:pt>
          <cx:pt idx="8047">0.012510000000020227</cx:pt>
          <cx:pt idx="8048">0.011000000000024102</cx:pt>
          <cx:pt idx="8049">0.0093899999999962347</cx:pt>
          <cx:pt idx="8050">0.016570000000001528</cx:pt>
          <cx:pt idx="8051">0.016689999999982774</cx:pt>
          <cx:pt idx="8052">0.016000000000019554</cx:pt>
          <cx:pt idx="8053">0.015319999999974243</cx:pt>
          <cx:pt idx="8054">0.014630000000011023</cx:pt>
          <cx:pt idx="8055">0.020359999999982392</cx:pt>
          <cx:pt idx="8056">0.012929999999983011</cx:pt>
          <cx:pt idx="8057">0.015080000000011751</cx:pt>
          <cx:pt idx="8058">0.013000000000033651</cx:pt>
          <cx:pt idx="8059">0.016719999999963875</cx:pt>
          <cx:pt idx="8060">0.012040000000013151</cx:pt>
          <cx:pt idx="8061">0.01812000000001035</cx:pt>
          <cx:pt idx="8062">0.0092000000000211912</cx:pt>
          <cx:pt idx="8063">0.019109999999955107</cx:pt>
          <cx:pt idx="8064">0.010989999999992506</cx:pt>
          <cx:pt idx="8065">0.018180000000029395</cx:pt>
          <cx:pt idx="8066">0.012850000000014461</cx:pt>
          <cx:pt idx="8067">0.015879999999981464</cx:pt>
          <cx:pt idx="8068">0.015409999999974389</cx:pt>
          <cx:pt idx="8069">0.016660000000001673</cx:pt>
          <cx:pt idx="8070">0.015260000000012042</cx:pt>
          <cx:pt idx="8071">0.013980000000003656</cx:pt>
          <cx:pt idx="8072">0.017490000000009331</cx:pt>
          <cx:pt idx="8073">0.01170999999999367</cx:pt>
          <cx:pt idx="8074">0.015559999999993579</cx:pt>
          <cx:pt idx="8075">0.013380000000040582</cx:pt>
          <cx:pt idx="8076">0.017909999999972115</cx:pt>
          <cx:pt idx="8077">0.0097200000000157161</cx:pt>
          <cx:pt idx="8078">0.015260000000012042</cx:pt>
          <cx:pt idx="8079">0.011679999999955726</cx:pt>
          <cx:pt idx="8080">0.01251999999999498</cx:pt>
          <cx:pt idx="8081">0.011560000000031323</cx:pt>
          <cx:pt idx="8082">0.016840000000001965</cx:pt>
          <cx:pt idx="8083">0.012659999999982574</cx:pt>
          <cx:pt idx="8084">0.021850000000029013</cx:pt>
          <cx:pt idx="8085">0.013949999999965712</cx:pt>
          <cx:pt idx="8086">0.018560000000036325</cx:pt>
          <cx:pt idx="8087">0.014729999999985921</cx:pt>
          <cx:pt idx="8088">0.018259999999997945</cx:pt>
          <cx:pt idx="8089">0.015530000000012478</cx:pt>
          <cx:pt idx="8090">0.013829999999984466</cx:pt>
          <cx:pt idx="8091">0.015049999999973807</cx:pt>
          <cx:pt idx="8092">0.01573999999999387</cx:pt>
          <cx:pt idx="8093">0.013560000000040873</cx:pt>
          <cx:pt idx="8094">0.013409999999964839</cx:pt>
          <cx:pt idx="8095">0.016630000000020573</cx:pt>
          <cx:pt idx="8096">0.013350000000002638</cx:pt>
          <cx:pt idx="8097">0.018889999999998963</cx:pt>
          <cx:pt idx="8098">0.013620000000003074</cx:pt>
          <cx:pt idx="8099">0.017409999999983938</cx:pt>
          <cx:pt idx="8100">0.01170999999999367</cx:pt>
          <cx:pt idx="8101">0.018149999999991451</cx:pt>
          <cx:pt idx="8102">0.012370000000032633</cx:pt>
          <cx:pt idx="8103">0.017279999999971096</cx:pt>
          <cx:pt idx="8104">0.010820000000023811</cx:pt>
          <cx:pt idx="8105">0.018629999999973279</cx:pt>
          <cx:pt idx="8106">0.010220000000003893</cx:pt>
          <cx:pt idx="8107">0.016480000000001382</cx:pt>
          <cx:pt idx="8108">0.011770000000012715</cx:pt>
          <cx:pt idx="8109">0.016689999999982774</cx:pt>
          <cx:pt idx="8110">0.010550000000023374</cx:pt>
          <cx:pt idx="8111">0.012699999999995271</cx:pt>
          <cx:pt idx="8112">0.015519999999980882</cx:pt>
          <cx:pt idx="8113">0.015650000000050568</cx:pt>
          <cx:pt idx="8114">0.012929999999983011</cx:pt>
          <cx:pt idx="8115">0.014219999999966149</cx:pt>
          <cx:pt idx="8116">0.017580000000009477</cx:pt>
          <cx:pt idx="8117">0.015109999999992851</cx:pt>
          <cx:pt idx="8118">0.017940000000010059</cx:pt>
          <cx:pt idx="8119">0.011750000000006366</cx:pt>
          <cx:pt idx="8120">0.018410000000017135</cx:pt>
          <cx:pt idx="8121">0.012189999999975498</cx:pt>
          <cx:pt idx="8122">0.016960000000040054</cx:pt>
          <cx:pt idx="8123">0.01170999999999367</cx:pt>
          <cx:pt idx="8124">0.018719999999973425</cx:pt>
          <cx:pt idx="8125">0.01051999999998543</cx:pt>
          <cx:pt idx="8126">0.01731000000000904</cx:pt>
          <cx:pt idx="8127">0.010699999999985721</cx:pt>
          <cx:pt idx="8128">0.016960000000040054</cx:pt>
          <cx:pt idx="8129">0.013829999999984466</cx:pt>
          <cx:pt idx="8130">0.015730000000019118</cx:pt>
          <cx:pt idx="8131">0.014099999999984902</cx:pt>
          <cx:pt idx="8132">0.012429999999994834</cx:pt>
          <cx:pt idx="8133">0.015500000000031378</cx:pt>
          <cx:pt idx="8134">0.014599999999973079</cx:pt>
          <cx:pt idx="8135">0.013260000000002492</cx:pt>
          <cx:pt idx="8136">0.012249999999994543</cx:pt>
          <cx:pt idx="8137">0.016599999999982629</cx:pt>
          <cx:pt idx="8138">0.014130000000022847</cx:pt>
          <cx:pt idx="8139">0.019249999999999545</cx:pt>
          <cx:pt idx="8140">0.012099999999975353</cx:pt>
          <cx:pt idx="8141">0.016750000000001819</cx:pt>
          <cx:pt idx="8142">0.012159999999994398</cx:pt>
          <cx:pt idx="8143">0.019670000000019172</cx:pt>
          <cx:pt idx="8144">0.013109999999983302</cx:pt>
          <cx:pt idx="8145">0.01827000000002954</cx:pt>
          <cx:pt idx="8146">0.013769999999965421</cx:pt>
          <cx:pt idx="8147">0.020320000000026539</cx:pt>
          <cx:pt idx="8148">0.013289999999983593</cx:pt>
          <cx:pt idx="8149">0.018599999999992178</cx:pt>
          <cx:pt idx="8150">0.013920000000041455</cx:pt>
          <cx:pt idx="8151">0.014749999999992269</cx:pt>
          <cx:pt idx="8152">0.016210000000000946</cx:pt>
          <cx:pt idx="8153">0.014749999999992269</cx:pt>
          <cx:pt idx="8154">0.015109999999992851</cx:pt>
          <cx:pt idx="8155">0.014279999999985193</cx:pt>
          <cx:pt idx="8156">0.014330000000029486</cx:pt>
          <cx:pt idx="8157">0.015170000000011896</cx:pt>
          <cx:pt idx="8158">0.015499999999974534</cx:pt>
          <cx:pt idx="8159">0.016509999999982483</cx:pt>
          <cx:pt idx="8160">0.017910000000028958</cx:pt>
          <cx:pt idx="8161">0.013120000000014898</cx:pt>
          <cx:pt idx="8162">0.016949999999951615</cx:pt>
          <cx:pt idx="8163">0.016360000000020136</cx:pt>
          <cx:pt idx="8164">0.017560000000003129</cx:pt>
          <cx:pt idx="8165">0.012069999999994252</cx:pt>
          <cx:pt idx="8166">0.019040000000018154</cx:pt>
          <cx:pt idx="8167">0.01254999999997608</cx:pt>
          <cx:pt idx="8168">0.019580000000019027</cx:pt>
          <cx:pt idx="8169">0.011289999999974043</cx:pt>
          <cx:pt idx="8170">0.017260000000021591</cx:pt>
          <cx:pt idx="8171">0.015109999999992851</cx:pt>
          <cx:pt idx="8172">0.015559999999993579</cx:pt>
          <cx:pt idx="8173">0.014060000000029049</cx:pt>
          <cx:pt idx="8174">0.016419999999982338</cx:pt>
          <cx:pt idx="8175">0.014760000000023865</cx:pt>
          <cx:pt idx="8176">0.016660000000001673</cx:pt>
          <cx:pt idx="8177">0.014839999999992415</cx:pt>
          <cx:pt idx="8178">0.015670000000000073</cx:pt>
          <cx:pt idx="8179">0.017079999999964457</cx:pt>
          <cx:pt idx="8180">0.015880000000038308</cx:pt>
          <cx:pt idx="8181">0.01680999999996402</cx:pt>
          <cx:pt idx="8182">0.013800000000003365</cx:pt>
          <cx:pt idx="8183">0.015590000000031523</cx:pt>
          <cx:pt idx="8184">0.014270000000010441</cx:pt>
          <cx:pt idx="8185">0.016039999999975407</cx:pt>
          <cx:pt idx="8186">0.0099500000000034561</cx:pt>
          <cx:pt idx="8187">0.015859999999975116</cx:pt>
          <cx:pt idx="8188">0.011590000000012424</cx:pt>
          <cx:pt idx="8189">0.018390000000010787</cx:pt>
          <cx:pt idx="8190">0.010220000000003893</cx:pt>
          <cx:pt idx="8191">0.015999999999962711</cx:pt>
          <cx:pt idx="8192">0.011920000000031905</cx:pt>
          <cx:pt idx="8193">0.015649999999993724</cx:pt>
          <cx:pt idx="8194">0.017260000000021591</cx:pt>
          <cx:pt idx="8195">0.016300000000001091</cx:pt>
          <cx:pt idx="8196">0.013499999999964984</cx:pt>
          <cx:pt idx="8197">0.016840000000001965</cx:pt>
          <cx:pt idx="8198">0.017069999999989705</cx:pt>
          <cx:pt idx="8199">0.01601000000005115</cx:pt>
          <cx:pt idx="8200">0.015670000000000073</cx:pt>
          <cx:pt idx="8201">0.01492999999999256</cx:pt>
          <cx:pt idx="8202">0.016629999999963729</cx:pt>
          <cx:pt idx="8203">0.01490000000001146</cx:pt>
          <cx:pt idx="8204">0.015980000000013206</cx:pt>
          <cx:pt idx="8205">0.015469999999993433</cx:pt>
          <cx:pt idx="8206">0.017729999999971824</cx:pt>
          <cx:pt idx="8207">0.012400000000013733</cx:pt>
          <cx:pt idx="8208">0.020260000000007494</cx:pt>
          <cx:pt idx="8209">0.015260000000012042</cx:pt>
          <cx:pt idx="8210">0.023160000000018499</cx:pt>
          <cx:pt idx="8211">0.014479999999991833</cx:pt>
          <cx:pt idx="8212">0.019249999999999545</cx:pt>
          <cx:pt idx="8213">0.017529999999965185</cx:pt>
          <cx:pt idx="8214">0.016540000000020427</cx:pt>
          <cx:pt idx="8215">0.015820000000019263</cx:pt>
          <cx:pt idx="8216">0.017319999999983793</cx:pt>
          <cx:pt idx="8217">0.015139999999973952</cx:pt>
          <cx:pt idx="8218">0.016300000000001091</cx:pt>
          <cx:pt idx="8219">0.015140000000030795</cx:pt>
          <cx:pt idx="8220">0.01693000000000211</cx:pt>
          <cx:pt idx="8221">0.017519999999990432</cx:pt>
          <cx:pt idx="8222">0.0161200000000008</cx:pt>
          <cx:pt idx="8223">0.018629999999973279</cx:pt>
          <cx:pt idx="8224">0.015230000000030941</cx:pt>
          <cx:pt idx="8225">0.017519999999990432</cx:pt>
          <cx:pt idx="8226">0.017110000000002401</cx:pt>
          <cx:pt idx="8227">0.018390000000010787</cx:pt>
          <cx:pt idx="8228">0.01358999999996513</cx:pt>
          <cx:pt idx="8229">0.01834999999999809</cx:pt>
          <cx:pt idx="8230">0.013800000000003365</cx:pt>
          <cx:pt idx="8231">0.021850000000029013</cx:pt>
          <cx:pt idx="8232">0.010940000000005057</cx:pt>
          <cx:pt idx="8233">0.01715999999998985</cx:pt>
          <cx:pt idx="8234">0.013500000000021828</cx:pt>
          <cx:pt idx="8235">0.015199999999992997</cx:pt>
          <cx:pt idx="8236">0.013170000000002346</cx:pt>
          <cx:pt idx="8237">0.018269999999972697</cx:pt>
          <cx:pt idx="8238">0.013350000000002638</cx:pt>
          <cx:pt idx="8239">0.015080000000011751</cx:pt>
          <cx:pt idx="8240">0.015769999999974971</cx:pt>
          <cx:pt idx="8241">0.014569999999991978</cx:pt>
          <cx:pt idx="8242">0.016190000000051441</cx:pt>
          <cx:pt idx="8243">0.01396999999997206</cx:pt>
          <cx:pt idx="8244">0.015769999999974971</cx:pt>
          <cx:pt idx="8245">0.011000000000024102</cx:pt>
          <cx:pt idx="8246">0.01596999999998161</cx:pt>
          <cx:pt idx="8247">0.014870000000030359</cx:pt>
          <cx:pt idx="8248">0.018269999999972697</cx:pt>
          <cx:pt idx="8249">0.011680000000012569</cx:pt>
          <cx:pt idx="8250">0.01812000000001035</cx:pt>
          <cx:pt idx="8251">0.012429999999994834</cx:pt>
          <cx:pt idx="8252">0.021490000000028431</cx:pt>
          <cx:pt idx="8253">0.012279999999975644</cx:pt>
          <cx:pt idx="8254">0.018089999999972406</cx:pt>
          <cx:pt idx="8255">0.014930000000049404</cx:pt>
          <cx:pt idx="8256">0.016889999999989413</cx:pt>
          <cx:pt idx="8257">0.018059999999991305</cx:pt>
          <cx:pt idx="8258">0.01350999999999658</cx:pt>
          <cx:pt idx="8259">0.016919999999970514</cx:pt>
          <cx:pt idx="8260">0.013560000000040873</cx:pt>
          <cx:pt idx="8261">0.016629999999963729</cx:pt>
          <cx:pt idx="8262">0.014550000000042473</cx:pt>
          <cx:pt idx="8263">0.01703999999995176</cx:pt>
          <cx:pt idx="8264">0.014520000000004529</cx:pt>
          <cx:pt idx="8265">0.01624000000003889</cx:pt>
          <cx:pt idx="8266">0.011949999999956162</cx:pt>
          <cx:pt idx="8267">0.015260000000012042</cx:pt>
          <cx:pt idx="8268">0.014420000000029631</cx:pt>
          <cx:pt idx="8269">0.019139999999993051</cx:pt>
          <cx:pt idx="8270">0.012479999999982283</cx:pt>
          <cx:pt idx="8271">0.019490000000018881</cx:pt>
          <cx:pt idx="8272">0.015319999999974243</cx:pt>
          <cx:pt idx="8273">0.01812000000001035</cx:pt>
          <cx:pt idx="8274">0.014099999999984902</cx:pt>
          <cx:pt idx="8275">0.016960000000040054</cx:pt>
          <cx:pt idx="8276">0.015369999999961692</cx:pt>
          <cx:pt idx="8277">0.015230000000030941</cx:pt>
          <cx:pt idx="8278">0.013120000000014898</cx:pt>
          <cx:pt idx="8279">0.017429999999990287</cx:pt>
          <cx:pt idx="8280">0.012249999999994543</cx:pt>
          <cx:pt idx="8281">0.014569999999991978</cx:pt>
          <cx:pt idx="8282">0.015980000000013206</cx:pt>
          <cx:pt idx="8283">0.014119999999991251</cx:pt>
          <cx:pt idx="8284">0.016509999999982483</cx:pt>
          <cx:pt idx="8285">0.01467000000002372</cx:pt>
          <cx:pt idx="8286">0.016509999999982483</cx:pt>
          <cx:pt idx="8287">0.016180000000019845</cx:pt>
          <cx:pt idx="8288">0.015879999999981464</cx:pt>
          <cx:pt idx="8289">0.013469999999983884</cx:pt>
          <cx:pt idx="8290">0.018480000000010932</cx:pt>
          <cx:pt idx="8291">0.012339999999994689</cx:pt>
          <cx:pt idx="8292">0.017789999999990869</cx:pt>
          <cx:pt idx="8293">0.011800000000050659</cx:pt>
          <cx:pt idx="8294">0.016479999999944539</cx:pt>
          <cx:pt idx="8295">0.01148000000000593</cx:pt>
          <cx:pt idx="8296">0.014540000000010878</cx:pt>
          <cx:pt idx="8297">0.013199999999983447</cx:pt>
          <cx:pt idx="8298">0.0140100000000416</cx:pt>
          <cx:pt idx="8299">0.010130000000003747</cx:pt>
          <cx:pt idx="8300">0.014610000000004675</cx:pt>
          <cx:pt idx="8301">0.01155999999997448</cx:pt>
          <cx:pt idx="8302">0.015289999999993142</cx:pt>
          <cx:pt idx="8303">0.015440000000012333</cx:pt>
          <cx:pt idx="8304">0.015139999999973952</cx:pt>
          <cx:pt idx="8305">0.018439999999998236</cx:pt>
          <cx:pt idx="8306">0.016280000000051587</cx:pt>
          <cx:pt idx="8307">0.015940000000000509</cx:pt>
          <cx:pt idx="8308">0.014839999999992415</cx:pt>
          <cx:pt idx="8309">0.016269999999963147</cx:pt>
          <cx:pt idx="8310">0.011150000000043292</cx:pt>
          <cx:pt idx="8311">0.019279999999980646</cx:pt>
          <cx:pt idx="8312">0.010909999999967113</cx:pt>
          <cx:pt idx="8313">0.018450000000029831</cx:pt>
          <cx:pt idx="8314">0.011829999999974916</cx:pt>
          <cx:pt idx="8315">0.017250000000046839</cx:pt>
          <cx:pt idx="8316">0.013269999999977244</cx:pt>
          <cx:pt idx="8317">0.018239999999991596</cx:pt>
          <cx:pt idx="8318">0.016270000000019991</cx:pt>
          <cx:pt idx="8319">0.014389999999991687</cx:pt>
          <cx:pt idx="8320">0.014340000000004238</cx:pt>
          <cx:pt idx="8321">0.017580000000009477</cx:pt>
          <cx:pt idx="8322">0.014129999999966003</cx:pt>
          <cx:pt idx="8323">0.014420000000029631</cx:pt>
          <cx:pt idx="8324">0.015440000000012333</cx:pt>
          <cx:pt idx="8325">0.015529999999955635</cx:pt>
          <cx:pt idx="8326">0.015880000000038308</cx:pt>
          <cx:pt idx="8327">0.011409999999955289</cx:pt>
          <cx:pt idx="8328">0.015290000000049986</cx:pt>
          <cx:pt idx="8329">0.013179999999977099</cx:pt>
          <cx:pt idx="8330">0.01396999999997206</cx:pt>
          <cx:pt idx="8331">0.01160000000004402</cx:pt>
          <cx:pt idx="8332">0.019099999999980355</cx:pt>
          <cx:pt idx="8333">0.01186000000001286</cx:pt>
          <cx:pt idx="8334">0.020150000000001</cx:pt>
          <cx:pt idx="8335">0.012479999999982283</cx:pt>
          <cx:pt idx="8336">0.016900000000021009</cx:pt>
          <cx:pt idx="8337">0.014070000000003802</cx:pt>
          <cx:pt idx="8338">0.017309999999952197</cx:pt>
          <cx:pt idx="8339">0.013450000000034379</cx:pt>
          <cx:pt idx="8340">0.016149999999981901</cx:pt>
          <cx:pt idx="8341">0.013230000000021391</cx:pt>
          <cx:pt idx="8342">0.014099999999984902</cx:pt>
          <cx:pt idx="8343">0.016450000000020282</cx:pt>
          <cx:pt idx="8344">0.012069999999994252</cx:pt>
          <cx:pt idx="8345">0.015999999999962711</cx:pt>
          <cx:pt idx="8346">0.015260000000012042</cx:pt>
          <cx:pt idx="8347">0.017110000000002401</cx:pt>
          <cx:pt idx="8348">0.013530000000002929</cx:pt>
          <cx:pt idx="8349">0.01677999999998292</cx:pt>
          <cx:pt idx="8350">0.013230000000021391</cx:pt>
          <cx:pt idx="8351">0.017020000000002256</cx:pt>
          <cx:pt idx="8352">0.011380000000031032</cx:pt>
          <cx:pt idx="8353">0.015879999999981464</cx:pt>
          <cx:pt idx="8354">0.013499999999964984</cx:pt>
          <cx:pt idx="8355">0.013390000000015334</cx:pt>
          <cx:pt idx="8356">0.013199999999983447</cx:pt>
          <cx:pt idx="8357">0.016210000000000946</cx:pt>
          <cx:pt idx="8358">0.015020000000049549</cx:pt>
          <cx:pt idx="8359">0.013440000000002783</cx:pt>
          <cx:pt idx="8360">0.016129999999975553</cx:pt>
          <cx:pt idx="8361">0.013759999999990669</cx:pt>
          <cx:pt idx="8362">0.017290000000002692</cx:pt>
          <cx:pt idx="8363">0.014870000000030359</cx:pt>
          <cx:pt idx="8364">0.01796999999999116</cx:pt>
          <cx:pt idx="8365">0.015859999999975116</cx:pt>
          <cx:pt idx="8366">0.019900000000006912</cx:pt>
          <cx:pt idx="8367">0.014819999999986067</cx:pt>
          <cx:pt idx="8368">0.01834999999999809</cx:pt>
          <cx:pt idx="8369">0.016900000000021009</cx:pt>
          <cx:pt idx="8370">0.017409999999983938</cx:pt>
          <cx:pt idx="8371">0.015260000000012042</cx:pt>
          <cx:pt idx="8372">0.016300000000001091</cx:pt>
          <cx:pt idx="8373">0.01492999999999256</cx:pt>
          <cx:pt idx="8374">0.018480000000010932</cx:pt>
          <cx:pt idx="8375">0.014659999999992124</cx:pt>
          <cx:pt idx="8376">0.016990000000021155</cx:pt>
          <cx:pt idx="8377">0.014149999999972351</cx:pt>
          <cx:pt idx="8378">0.017940000000010059</cx:pt>
          <cx:pt idx="8379">0.016360000000020136</cx:pt>
          <cx:pt idx="8380">0.015649999999993724</cx:pt>
          <cx:pt idx="8381">0.017049999999983356</cx:pt>
          <cx:pt idx="8382">0.014690000000030068</cx:pt>
          <cx:pt idx="8383">0.017369999999971242</cx:pt>
          <cx:pt idx="8384">0.014369999999985339</cx:pt>
          <cx:pt idx="8385">0.015559999999993579</cx:pt>
          <cx:pt idx="8386">0.015080000000011751</cx:pt>
          <cx:pt idx="8387">0.016889999999989413</cx:pt>
          <cx:pt idx="8388">0.012699999999995271</cx:pt>
          <cx:pt idx="8389">0.014630000000011023</cx:pt>
          <cx:pt idx="8390">0.013120000000014898</cx:pt>
          <cx:pt idx="8391">0.015940000000000509</cx:pt>
          <cx:pt idx="8392">0.0097200000000157161</cx:pt>
          <cx:pt idx="8393">0.017639999999971678</cx:pt>
          <cx:pt idx="8394">0.012609999999995125</cx:pt>
          <cx:pt idx="8395">0.018560000000036325</cx:pt>
          <cx:pt idx="8396">0.013409999999964839</cx:pt>
          <cx:pt idx="8397">0.017590000000041073</cx:pt>
          <cx:pt idx="8398">0.014749999999992269</cx:pt>
          <cx:pt idx="8399">0.015199999999992997</cx:pt>
          <cx:pt idx="8400">0.012990000000002055</cx:pt>
          <cx:pt idx="8401">0.013769999999965421</cx:pt>
          <cx:pt idx="8402">0.014720000000011169</cx:pt>
          <cx:pt idx="8403">0.012370000000032633</cx:pt>
          <cx:pt idx="8404">0.015909999999962565</cx:pt>
          <cx:pt idx="8405">0.012940000000014606</cx:pt>
          <cx:pt idx="8406">0.014360000000010587</cx:pt>
          <cx:pt idx="8407">0.011419999999986885</cx:pt>
          <cx:pt idx="8408">0.014270000000010441</cx:pt>
          <cx:pt idx="8409">0.011809999999968568</cx:pt>
          <cx:pt idx="8410">0.013350000000002638</cx:pt>
          <cx:pt idx="8411">0.011530000000050222</cx:pt>
          <cx:pt idx="8412">0.01865999999995438</cx:pt>
          <cx:pt idx="8413">0.014569999999991978</cx:pt>
          <cx:pt idx="8414">0.01827000000002954</cx:pt>
          <cx:pt idx="8415">0.014450000000010732</cx:pt>
          <cx:pt idx="8416">0.01470000000000482</cx:pt>
          <cx:pt idx="8417">0.016149999999981901</cx:pt>
          <cx:pt idx="8418">0.016509999999982483</cx:pt>
          <cx:pt idx="8419">0.013890000000003511</cx:pt>
          <cx:pt idx="8420">0.013170000000002346</cx:pt>
          <cx:pt idx="8421">0.013800000000003365</cx:pt>
          <cx:pt idx="8422">0.015760000000000218</cx:pt>
          <cx:pt idx="8423">0.016419999999982338</cx:pt>
          <cx:pt idx="8424">0.011300000000005639</cx:pt>
          <cx:pt idx="8425">0.018059999999991305</cx:pt>
          <cx:pt idx="8426">0.015110000000049695</cx:pt>
          <cx:pt idx="8427">0.01999999999998181</cx:pt>
          <cx:pt idx="8428">0.015399999999999636</cx:pt>
          <cx:pt idx="8429">0.015649999999993724</cx:pt>
          <cx:pt idx="8430">0.014810000000011314</cx:pt>
          <cx:pt idx="8431">0.018629999999973279</cx:pt>
          <cx:pt idx="8432">0.011560000000031323</cx:pt>
          <cx:pt idx="8433">0.017879999999991014</cx:pt>
          <cx:pt idx="8434">0.014250000000004093</cx:pt>
          <cx:pt idx="8435">0.016899999999964166</cx:pt>
          <cx:pt idx="8436">0.012480000000039126</cx:pt>
          <cx:pt idx="8437">0.016449999999963438</cx:pt>
          <cx:pt idx="8438">0.013090000000033797</cx:pt>
          <cx:pt idx="8439">0.015319999999974243</cx:pt>
          <cx:pt idx="8440">0.013530000000002929</cx:pt>
          <cx:pt idx="8441">0.014839999999992415</cx:pt>
          <cx:pt idx="8442">0.017670000000009622</cx:pt>
          <cx:pt idx="8443">0.013559999999984029</cx:pt>
          <cx:pt idx="8444">0.017850000000009913</cx:pt>
          <cx:pt idx="8445">0.011360000000024684</cx:pt>
          <cx:pt idx="8446">0.019369999999980791</cx:pt>
          <cx:pt idx="8447">0.015320000000031087</cx:pt>
          <cx:pt idx="8448">0.017519999999990432</cx:pt>
          <cx:pt idx="8449">0.01135999999996784</cx:pt>
          <cx:pt idx="8450">0.017130000000008749</cx:pt>
          <cx:pt idx="8451">0.013260000000002492</cx:pt>
          <cx:pt idx="8452">0.016220000000032542</cx:pt>
          <cx:pt idx="8453">0.01158999999995558</cx:pt>
          <cx:pt idx="8454">0.016060000000038599</cx:pt>
          <cx:pt idx="8455">0.013679999999965275</cx:pt>
          <cx:pt idx="8456">0.01624000000003889</cx:pt>
          <cx:pt idx="8457">0.013239999999996144</cx:pt>
          <cx:pt idx="8458">0.016390000000001237</cx:pt>
          <cx:pt idx="8459">0.013229999999964548</cx:pt>
          <cx:pt idx="8460">0.014040000000022701</cx:pt>
          <cx:pt idx="8461">0.013140000000021246</cx:pt>
          <cx:pt idx="8462">0.014959999999973661</cx:pt>
          <cx:pt idx="8463">0.013440000000002783</cx:pt>
          <cx:pt idx="8464">0.012639999999976226</cx:pt>
          <cx:pt idx="8465">0.013470000000040727</cx:pt>
          <cx:pt idx="8466">0.013980000000003656</cx:pt>
          <cx:pt idx="8467">0.019099999999980355</cx:pt>
          <cx:pt idx="8468">0.01274999999998272</cx:pt>
          <cx:pt idx="8469">0.013590000000021973</cx:pt>
          <cx:pt idx="8470">0.014669999999966876</cx:pt>
          <cx:pt idx="8471">0.015110000000049695</cx:pt>
          <cx:pt idx="8472">0.01393999999999096</cx:pt>
          <cx:pt idx="8473">0.019319999999993342</cx:pt>
          <cx:pt idx="8474">0.01373999999998432</cx:pt>
          <cx:pt idx="8475">0.018739999999979773</cx:pt>
          <cx:pt idx="8476">0.014840000000049258</cx:pt>
          <cx:pt idx="8477">0.018599999999992178</cx:pt>
          <cx:pt idx="8478">0.015940000000000509</cx:pt>
          <cx:pt idx="8479">0.01680999999996402</cx:pt>
          <cx:pt idx="8480">0.013059999999995853</cx:pt>
          <cx:pt idx="8481">0.017160000000046693</cx:pt>
          <cx:pt idx="8482">0.01477999999997337</cx:pt>
          <cx:pt idx="8483">0.015379999999993288</cx:pt>
          <cx:pt idx="8484">0.012969999999995707</cx:pt>
          <cx:pt idx="8485">0.014209999999991396</cx:pt>
          <cx:pt idx="8486">0.016870000000039909</cx:pt>
          <cx:pt idx="8487">0.015260000000012042</cx:pt>
          <cx:pt idx="8488">0.015909999999962565</cx:pt>
          <cx:pt idx="8489">0.014780000000030213</cx:pt>
          <cx:pt idx="8490">0.018149999999991451</cx:pt>
          <cx:pt idx="8491">0.015170000000011896</cx:pt>
          <cx:pt idx="8492">0.022439999999960492</cx:pt>
          <cx:pt idx="8493">0.014490000000023429</cx:pt>
          <cx:pt idx="8494">0.021720000000016171</cx:pt>
          <cx:pt idx="8495">0.013949999999965712</cx:pt>
          <cx:pt idx="8496">0.019550000000037926</cx:pt>
          <cx:pt idx="8497">0.01373999999998432</cx:pt>
          <cx:pt idx="8498">0.019009999999980209</cx:pt>
          <cx:pt idx="8499">0.014880000000005111</cx:pt>
          <cx:pt idx="8500">0.016239999999982047</cx:pt>
          <cx:pt idx="8501">0.013230000000021391</cx:pt>
          <cx:pt idx="8502">0.017490000000009331</cx:pt>
          <cx:pt idx="8503">0.014309999999966294</cx:pt>
          <cx:pt idx="8504">0.015380000000050131</cx:pt>
          <cx:pt idx="8505">0.017939999999953216</cx:pt>
          <cx:pt idx="8506">0.014510000000029777</cx:pt>
          <cx:pt idx="8507">0.020629999999982829</cx:pt>
          <cx:pt idx="8508">0.013649999999984175</cx:pt>
          <cx:pt idx="8509">0.016830000000027212</cx:pt>
          <cx:pt idx="8510">0.013590000000021973</cx:pt>
          <cx:pt idx="8511">0.017939999999953216</cx:pt>
          <cx:pt idx="8512">0.011240000000043437</cx:pt>
          <cx:pt idx="8513">0.017229999999983647</cx:pt>
          <cx:pt idx="8514">0.010929999999973461</cx:pt>
          <cx:pt idx="8515">0.016099999999994452</cx:pt>
          <cx:pt idx="8516">0.011740000000031614</cx:pt>
          <cx:pt idx="8517">0.01492999999999256</cx:pt>
          <cx:pt idx="8518">0.01064000000002352</cx:pt>
          <cx:pt idx="8519">0.014959999999973661</cx:pt>
          <cx:pt idx="8520">0.011560000000031323</cx:pt>
          <cx:pt idx="8521">0.015469999999993433</cx:pt>
          <cx:pt idx="8522">0.014839999999992415</cx:pt>
          <cx:pt idx="8523">0.015949999999975262</cx:pt>
          <cx:pt idx="8524">0.017249999999989996</cx:pt>
          <cx:pt idx="8525">0.01589000000001306</cx:pt>
          <cx:pt idx="8526">0.015730000000019118</cx:pt>
          <cx:pt idx="8527">0.013919999999984611</cx:pt>
          <cx:pt idx="8528">0.017110000000002401</cx:pt>
          <cx:pt idx="8529">0.012540000000001328</cx:pt>
          <cx:pt idx="8530">0.017229999999983647</cx:pt>
          <cx:pt idx="8531">0.011590000000012424</cx:pt>
          <cx:pt idx="8532">0.017470000000002983</cx:pt>
          <cx:pt idx="8533">0.0081000000000130967</cx:pt>
          <cx:pt idx="8534">0.018899999999973716</cx:pt>
          <cx:pt idx="8535">0.013560000000040873</cx:pt>
          <cx:pt idx="8536">0.018059999999991305</cx:pt>
          <cx:pt idx="8537">0.012189999999975498</cx:pt>
          <cx:pt idx="8538">0.017100000000027649</cx:pt>
          <cx:pt idx="8539">0.014899999999954616</cx:pt>
          <cx:pt idx="8540">0.017170000000021446</cx:pt>
          <cx:pt idx="8541">0.012580000000014024</cx:pt>
          <cx:pt idx="8542">0.015579999999999927</cx:pt>
          <cx:pt idx="8543">0.013059999999995853</cx:pt>
          <cx:pt idx="8544">0.012220000000013442</cx:pt>
          <cx:pt idx="8545">0.0161200000000008</cx:pt>
          <cx:pt idx="8546">0.012129999999956453</cx:pt>
          <cx:pt idx="8547">0.015850000000000364</cx:pt>
          <cx:pt idx="8548">0.010850000000004911</cx:pt>
          <cx:pt idx="8549">0.013770000000022264</cx:pt>
          <cx:pt idx="8550">0.01290000000000191</cx:pt>
          <cx:pt idx="8551">0.016959999999983211</cx:pt>
          <cx:pt idx="8552">0.0095100000000343243</cx:pt>
          <cx:pt idx="8553">0.019669999999962329</cx:pt>
          <cx:pt idx="8554">0.010070000000041546</cx:pt>
          <cx:pt idx="8555">0.020739999999989323</cx:pt>
          <cx:pt idx="8556">0.011239999999986594</cx:pt>
          <cx:pt idx="8557">0.018570000000011078</cx:pt>
          <cx:pt idx="8558">0.010549999999966531</cx:pt>
          <cx:pt idx="8559">0.015940000000000509</cx:pt>
          <cx:pt idx="8560">0.012609999999995125</cx:pt>
          <cx:pt idx="8561">0.014840000000049258</cx:pt>
          <cx:pt idx="8562">0.010459999999966385</cx:pt>
          <cx:pt idx="8563">0.012990000000002055</cx:pt>
          <cx:pt idx="8564">0.013919999999984611</cx:pt>
          <cx:pt idx="8565">0.011800000000050659</cx:pt>
          <cx:pt idx="8566">0.015079999999954907</cx:pt>
          <cx:pt idx="8567">0.013740000000041164</cx:pt>
          <cx:pt idx="8568">0.013980000000003656</cx:pt>
          <cx:pt idx="8569">0.011949999999956162</cx:pt>
          <cx:pt idx="8570">0.014600000000029922</cx:pt>
          <cx:pt idx="8571">0.0089699999999766078</cx:pt>
          <cx:pt idx="8572">0.016360000000020136</cx:pt>
          <cx:pt idx="8573">0.008859999999970114</cx:pt>
          <cx:pt idx="8574">0.015019999999992706</cx:pt>
          <cx:pt idx="8575">0.011320000000011987</cx:pt>
          <cx:pt idx="8576">0.01573999999999387</cx:pt>
          <cx:pt idx="8577">0.010930000000030304</cx:pt>
          <cx:pt idx="8578">0.016039999999975407</cx:pt>
          <cx:pt idx="8579">0.0130500000000211</cx:pt>
          <cx:pt idx="8580">0.0130500000000211</cx:pt>
          <cx:pt idx="8581">0.014249999999947249</cx:pt>
          <cx:pt idx="8582">0.015910000000019409</cx:pt>
          <cx:pt idx="8583">0.014130000000022847</cx:pt>
          <cx:pt idx="8584">0.014009999999984757</cx:pt>
          <cx:pt idx="8585">0.015489999999999782</cx:pt>
          <cx:pt idx="8586">0.015199999999992997</cx:pt>
          <cx:pt idx="8587">0.016430000000013933</cx:pt>
          <cx:pt idx="8588">0.012780000000020664</cx:pt>
          <cx:pt idx="8589">0.014039999999965858</cx:pt>
          <cx:pt idx="8590">0.012339999999994689</cx:pt>
          <cx:pt idx="8591">0.016570000000001528</cx:pt>
          <cx:pt idx="8592">0.008399999999994634</cx:pt>
          <cx:pt idx="8593">0.01573999999999387</cx:pt>
          <cx:pt idx="8594">0.011200000000030741</cx:pt>
          <cx:pt idx="8595">0.017519999999990432</cx:pt>
          <cx:pt idx="8596">0.0099000000000160071</cx:pt>
          <cx:pt idx="8597">0.015109999999992851</cx:pt>
          <cx:pt idx="8598">0.012810000000001764</cx:pt>
          <cx:pt idx="8599">0.015800000000012915</cx:pt>
          <cx:pt idx="8600">0.013980000000003656</cx:pt>
          <cx:pt idx="8601">0.01381999999995287</cx:pt>
          <cx:pt idx="8602">0.013740000000041164</cx:pt>
          <cx:pt idx="8603">0.013239999999996144</cx:pt>
          <cx:pt idx="8604">0.014569999999991978</cx:pt>
          <cx:pt idx="8605">0.011919999999975062</cx:pt>
          <cx:pt idx="8606">0.015289999999993142</cx:pt>
          <cx:pt idx="8607">0.012460000000032778</cx:pt>
          <cx:pt idx="8608">0.014239999999972497</cx:pt>
          <cx:pt idx="8609">0.012159999999994398</cx:pt>
          <cx:pt idx="8610">0.012280000000032487</cx:pt>
          <cx:pt idx="8611">0.010879999999986012</cx:pt>
          <cx:pt idx="8612">0.016630000000020573</cx:pt>
          <cx:pt idx="8613">0.0093299999999771899</cx:pt>
          <cx:pt idx="8614">0.018979999999999109</cx:pt>
          <cx:pt idx="8615">0.012339999999994689</cx:pt>
          <cx:pt idx="8616">0.017010000000027503</cx:pt>
          <cx:pt idx="8617">0.014729999999985921</cx:pt>
          <cx:pt idx="8618">0.015760000000000218</cx:pt>
          <cx:pt idx="8619">0.012339999999994689</cx:pt>
          <cx:pt idx="8620">0.018180000000029395</cx:pt>
          <cx:pt idx="8621">0.0088199999999574175</cx:pt>
          <cx:pt idx="8622">0.015080000000011751</cx:pt>
          <cx:pt idx="8623">0.013980000000003656</cx:pt>
          <cx:pt idx="8624">0.012580000000014024</cx:pt>
          <cx:pt idx="8625">0.011439999999993233</cx:pt>
          <cx:pt idx="8626">0.012429999999994834</cx:pt>
          <cx:pt idx="8627">0.01409000000001015</cx:pt>
          <cx:pt idx="8628">0.011210000000005493</cx:pt>
          <cx:pt idx="8629">0.011379999999974189</cx:pt>
          <cx:pt idx="8630">0.013950000000022555</cx:pt>
          <cx:pt idx="8631">0.015649999999993724</cx:pt>
          <cx:pt idx="8632">0.011739999999974771</cx:pt>
          <cx:pt idx="8633">0.020560000000045875</cx:pt>
          <cx:pt idx="8634">0.010729999999966822</cx:pt>
          <cx:pt idx="8635">0.018840000000011514</cx:pt>
          <cx:pt idx="8636">0.010460000000023228</cx:pt>
          <cx:pt idx="8637">0.017549999999971533</cx:pt>
          <cx:pt idx="8638">0.013289999999983593</cx:pt>
          <cx:pt idx="8639">0.015500000000031378</cx:pt>
          <cx:pt idx="8640">0.012579999999957181</cx:pt>
          <cx:pt idx="8641">0.014510000000029777</cx:pt>
          <cx:pt idx="8642">0.0096599999999966712</cx:pt>
          <cx:pt idx="8643">0.014869999999973516</cx:pt>
          <cx:pt idx="8644">0.014780000000030213</cx:pt>
          <cx:pt idx="8645">0.013620000000003074</cx:pt>
          <cx:pt idx="8646">0.015559999999993579</cx:pt>
          <cx:pt idx="8647">0.014749999999992269</cx:pt>
          <cx:pt idx="8648">0.015879999999981464</cx:pt>
          <cx:pt idx="8649">0.015170000000011896</cx:pt>
          <cx:pt idx="8650">0.015469999999993433</cx:pt>
          <cx:pt idx="8651">0.013950000000022555</cx:pt>
          <cx:pt idx="8652">0.017819999999971969</cx:pt>
          <cx:pt idx="8653">0.01079000000004271</cx:pt>
          <cx:pt idx="8654">0.017699999999990723</cx:pt>
          <cx:pt idx="8655">0.012189999999975498</cx:pt>
          <cx:pt idx="8656">0.015379999999993288</cx:pt>
          <cx:pt idx="8657">0.011890000000050804</cx:pt>
          <cx:pt idx="8658">0.014869999999973516</cx:pt>
          <cx:pt idx="8659">0.012339999999994689</cx:pt>
          <cx:pt idx="8660">0.01731000000000904</cx:pt>
          <cx:pt idx="8661">0.013059999999995853</cx:pt>
          <cx:pt idx="8662">0.01424000000002934</cx:pt>
          <cx:pt idx="8663">0.017529999999965185</cx:pt>
          <cx:pt idx="8664">0.013700000000028467</cx:pt>
          <cx:pt idx="8665">0.01774000000000342</cx:pt>
          <cx:pt idx="8666">0.012279999999975644</cx:pt>
          <cx:pt idx="8667">0.018379999999979191</cx:pt>
          <cx:pt idx="8668">0.012100000000032196</cx:pt>
          <cx:pt idx="8669">0.015440000000012333</cx:pt>
          <cx:pt idx="8670">0.011499999999955435</cx:pt>
          <cx:pt idx="8671">0.011570000000006075</cx:pt>
          <cx:pt idx="8672">0.011799999999993815</cx:pt>
          <cx:pt idx="8673">0.015469999999993433</cx:pt>
          <cx:pt idx="8674">0.013530000000002929</cx:pt>
          <cx:pt idx="8675">0.011560000000031323</cx:pt>
          <cx:pt idx="8676">0.014959999999973661</cx:pt>
          <cx:pt idx="8677">0.013890000000003511</cx:pt>
          <cx:pt idx="8678">0.011740000000031614</cx:pt>
          <cx:pt idx="8679">0.014340000000004238</cx:pt>
          <cx:pt idx="8680">0.012069999999994252</cx:pt>
          <cx:pt idx="8681">0.010639999999966676</cx:pt>
          <cx:pt idx="8682">0.01505000000003065</cx:pt>
          <cx:pt idx="8683">0.010400000000004184</cx:pt>
          <cx:pt idx="8684">0.015789999999981319</cx:pt>
          <cx:pt idx="8685">0.012189999999975498</cx:pt>
          <cx:pt idx="8686">0.014810000000011314</cx:pt>
          <cx:pt idx="8687">0.013149999999995998</cx:pt>
          <cx:pt idx="8688">0.013350000000002638</cx:pt>
          <cx:pt idx="8689">0.011799999999993815</cx:pt>
          <cx:pt idx="8690">0.01505000000003065</cx:pt>
          <cx:pt idx="8691">0.0083700000000135333</cx:pt>
          <cx:pt idx="8692">0.02080999999998312</cx:pt>
          <cx:pt idx="8693">0.0098300000000222099</cx:pt>
          <cx:pt idx="8694">0.019339999999999691</cx:pt>
          <cx:pt idx="8695">0.012729999999976371</cx:pt>
          <cx:pt idx="8696">0.014419999999972788</cx:pt>
          <cx:pt idx="8697">0.013770000000022264</cx:pt>
          <cx:pt idx="8698">0.014810000000011314</cx:pt>
          <cx:pt idx="8699">0.012220000000013442</cx:pt>
          <cx:pt idx="8700">0.013949999999965712</cx:pt>
          <cx:pt idx="8701">0.013410000000021682</cx:pt>
          <cx:pt idx="8702">0.010609999999985575</cx:pt>
          <cx:pt idx="8703">0.014479999999991833</cx:pt>
          <cx:pt idx="8704">0.013980000000003656</cx:pt>
          <cx:pt idx="8705">0.015019999999992706</cx:pt>
          <cx:pt idx="8706">0.010880000000042855</cx:pt>
          <cx:pt idx="8707">0.013139999999964402</cx:pt>
          <cx:pt idx="8708">0.012760000000014315</cx:pt>
          <cx:pt idx="8709">0.015350000000012187</cx:pt>
          <cx:pt idx="8710">0.010339999999985139</cx:pt>
          <cx:pt idx="8711">0.016270000000019991</cx:pt>
          <cx:pt idx="8712">0.013170000000002346</cx:pt>
          <cx:pt idx="8713">0.018359999999972842</cx:pt>
          <cx:pt idx="8714">0.011410000000012133</cx:pt>
          <cx:pt idx="8715">0.015409999999974389</cx:pt>
          <cx:pt idx="8716">0.013090000000033797</cx:pt>
          <cx:pt idx="8717">0.01290000000000191</cx:pt>
          <cx:pt idx="8718">0.012249999999994543</cx:pt>
          <cx:pt idx="8719">0.016300000000001091</cx:pt>
          <cx:pt idx="8720">0.01067000000000462</cx:pt>
          <cx:pt idx="8721">0.0092399999999770444</cx:pt>
          <cx:pt idx="8722">0.015140000000030795</cx:pt>
          <cx:pt idx="8723">0.012279999999975644</cx:pt>
          <cx:pt idx="8724">0.016149999999981901</cx:pt>
          <cx:pt idx="8725">0.012220000000013442</cx:pt>
          <cx:pt idx="8726">0.015879999999981464</cx:pt>
          <cx:pt idx="8727">0.011210000000005493</cx:pt>
          <cx:pt idx="8728">0.014540000000010878</cx:pt>
          <cx:pt idx="8729">0.010910000000023956</cx:pt>
          <cx:pt idx="8730">0.017339999999990141</cx:pt>
          <cx:pt idx="8731">0.012850000000014461</cx:pt>
          <cx:pt idx="8732">0.013319999999964693</cx:pt>
          <cx:pt idx="8733">0.010339999999985139</cx:pt>
          <cx:pt idx="8734">0.015800000000012915</cx:pt>
          <cx:pt idx="8735">0.0089100000000144064</cx:pt>
          <cx:pt idx="8736">0.014810000000011314</cx:pt>
          <cx:pt idx="8737">0.009360000000015134</cx:pt>
          <cx:pt idx="8738">0.022349999999960346</cx:pt>
          <cx:pt idx="8739">0.059370000000001255</cx:pt>
          <cx:pt idx="8740">0.036679999999989832</cx:pt>
          <cx:pt idx="8741">0.040530000000046584</cx:pt>
          <cx:pt idx="8742">0.097339999999974225</cx:pt>
          <cx:pt idx="8743">0.04475999999999658</cx:pt>
          <cx:pt idx="8744">0.01796999999999116</cx:pt>
          <cx:pt idx="8745">0.026819999999986521</cx:pt>
          <cx:pt idx="8746">0.018570000000011078</cx:pt>
          <cx:pt idx="8747">0.023130000000037398</cx:pt>
          <cx:pt idx="8748">0.018709999999998672</cx:pt>
          <cx:pt idx="8749">0.018059999999991305</cx:pt>
          <cx:pt idx="8750">0.015049999999973807</cx:pt>
          <cx:pt idx="8751">0.017290000000002692</cx:pt>
          <cx:pt idx="8752">0.013919999999984611</cx:pt>
          <cx:pt idx="8753">0.019069999999999254</cx:pt>
          <cx:pt idx="8754">0.012520000000051823</cx:pt>
          <cx:pt idx="8755">0.014749999999992269</cx:pt>
          <cx:pt idx="8756">0.012869999999963966</cx:pt>
          <cx:pt idx="8757">0.012280000000032487</cx:pt>
          <cx:pt idx="8758">0.014219999999966149</cx:pt>
          <cx:pt idx="8759">0.013320000000021537</cx:pt>
          <cx:pt idx="8760">0.014749999999992269</cx:pt>
          <cx:pt idx="8761">0.012460000000032778</cx:pt>
          <cx:pt idx="8762">0.015229999999974098</cx:pt>
          <cx:pt idx="8763">0.011529999999993379</cx:pt>
          <cx:pt idx="8764">0.016509999999982483</cx:pt>
          <cx:pt idx="8765">0.013059999999995853</cx:pt>
          <cx:pt idx="8766">0.013590000000021973</cx:pt>
          <cx:pt idx="8767">0.012299999999981992</cx:pt>
          <cx:pt idx="8768">0.018010000000003856</cx:pt>
          <cx:pt idx="8769">0.012750000000039563</cx:pt>
          <cx:pt idx="8770">0.018119999999953507</cx:pt>
          <cx:pt idx="8771">0.011590000000012424</cx:pt>
          <cx:pt idx="8772">0.013440000000002783</cx:pt>
          <cx:pt idx="8773">0.014960000000030504</cx:pt>
          <cx:pt idx="8774">0.012969999999995707</cx:pt>
          <cx:pt idx="8775">0.014479999999991833</cx:pt>
          <cx:pt idx="8776">0.015049999999973807</cx:pt>
          <cx:pt idx="8777">0.011330000000043583</cx:pt>
          <cx:pt idx="8778">0.016239999999982047</cx:pt>
          <cx:pt idx="8779">0.013410000000021682</cx:pt>
          <cx:pt idx="8780">0.013559999999984029</cx:pt>
          <cx:pt idx="8781">0.016599999999982629</cx:pt>
          <cx:pt idx="8782">0.012220000000013442</cx:pt>
          <cx:pt idx="8783">0.017580000000009477</cx:pt>
          <cx:pt idx="8784">0.01251999999999498</cx:pt>
          <cx:pt idx="8785">0.015170000000011896</cx:pt>
          <cx:pt idx="8786">0.014329999999972642</cx:pt>
          <cx:pt idx="8787">0.014130000000022847</cx:pt>
          <cx:pt idx="8788">0.0091799999999579995</cx:pt>
          <cx:pt idx="8789">0.010580000000004475</cx:pt>
          <cx:pt idx="8790">0.010550000000023374</cx:pt>
          <cx:pt idx="8791">0.016000000000019554</cx:pt>
          <cx:pt idx="8792">0.010699999999985721</cx:pt>
          <cx:pt idx="8793">0.012040000000013151</cx:pt>
          <cx:pt idx="8794">0.011979999999994106</cx:pt>
          <cx:pt idx="8795">0.014070000000003802</cx:pt>
          <cx:pt idx="8796">0.012069999999994252</cx:pt>
          <cx:pt idx="8797">0.011379999999974189</cx:pt>
          <cx:pt idx="8798">0.014070000000003802</cx:pt>
          <cx:pt idx="8799">0.011770000000012715</cx:pt>
          <cx:pt idx="8800">0.013559999999984029</cx:pt>
          <cx:pt idx="8801">0.012940000000014606</cx:pt>
          <cx:pt idx="8802">0.015699999999981173</cx:pt>
          <cx:pt idx="8803">0.01148000000000593</cx:pt>
          <cx:pt idx="8804">0.012510000000020227</cx:pt>
          <cx:pt idx="8805">0.014039999999965858</cx:pt>
          <cx:pt idx="8806">0.012429999999994834</cx:pt>
          <cx:pt idx="8807">0.011500000000012278</cx:pt>
          <cx:pt idx="8808">0.017879999999991014</cx:pt>
          <cx:pt idx="8809">0.0087400000000457112</cx:pt>
          <cx:pt idx="8810">0.013469999999983884</cx:pt>
          <cx:pt idx="8811">0.013849999999990814</cx:pt>
          <cx:pt idx="8812">0.015140000000030795</cx:pt>
          <cx:pt idx="8813">0.013559999999984029</cx:pt>
          <cx:pt idx="8814">0.01067000000000462</cx:pt>
          <cx:pt idx="8815">0.013029999999957909</cx:pt>
          <cx:pt idx="8816">0.013740000000041164</cx:pt>
          <cx:pt idx="8817">0.010580000000004475</cx:pt>
          <cx:pt idx="8818">0.013759999999990669</cx:pt>
          <cx:pt idx="8819">0.010909999999967113</cx:pt>
          <cx:pt idx="8820">0.0096900000000346154</cx:pt>
          <cx:pt idx="8821">0.014180000000010295</cx:pt>
          <cx:pt idx="8822">0.011179999999967549</cx:pt>
          <cx:pt idx="8823">0.015649999999993724</cx:pt>
          <cx:pt idx="8824">0.0092000000000211912</cx:pt>
          <cx:pt idx="8825">0.013620000000003074</cx:pt>
          <cx:pt idx="8826">0.0072799999999801912</cx:pt>
          <cx:pt idx="8827">0.014029999999991105</cx:pt>
          <cx:pt idx="8828">0.010080000000016298</cx:pt>
          <cx:pt idx="8829">0.013559999999984029</cx:pt>
          <cx:pt idx="8830">0.010960000000011405</cx:pt>
          <cx:pt idx="8831">0.015469999999993433</cx:pt>
          <cx:pt idx="8832">0.01079000000004271</cx:pt>
          <cx:pt idx="8833">0.011919999999975062</cx:pt>
          <cx:pt idx="8834">0.010249999999984993</cx:pt>
          <cx:pt idx="8835">0.014340000000004238</cx:pt>
          <cx:pt idx="8836">0.0096199999999839747</cx:pt>
          <cx:pt idx="8837">0.013380000000040582</cx:pt>
          <cx:pt idx="8838">0.010699999999985721</cx:pt>
          <cx:pt idx="8839">0.011270000000024538</cx:pt>
          <cx:pt idx="8840">0.012839999999982865</cx:pt>
          <cx:pt idx="8841">0.011300000000005639</cx:pt>
          <cx:pt idx="8842">0.013289999999983593</cx:pt>
          <cx:pt idx="8843">0.01186000000001286</cx:pt>
          <cx:pt idx="8844">0.010159999999984848</cx:pt>
          <cx:pt idx="8845">0.01028999999999769</cx:pt>
          <cx:pt idx="8846">0.010159999999984848</cx:pt>
          <cx:pt idx="8847">0.009180000000014843</cx:pt>
          <cx:pt idx="8848">0.01424000000002934</cx:pt>
          <cx:pt idx="8849">0.0060799999999971988</cx:pt>
          <cx:pt idx="8850">0.01135999999996784</cx:pt>
          <cx:pt idx="8851">0.011140000000011696</cx:pt>
          <cx:pt idx="8852">0.012310000000013588</cx:pt>
          <cx:pt idx="8853">0.0083799999999882857</cx:pt>
          <cx:pt idx="8854">0.012310000000013588</cx:pt>
          <cx:pt idx="8855">0.010279999999966094</cx:pt>
          <cx:pt idx="8856">0.01170999999999367</cx:pt>
          <cx:pt idx="8857">0.01079000000004271</cx:pt>
          <cx:pt idx="8858">0.011799999999993815</cx:pt>
          <cx:pt idx="8859">0.0090599999999767533</cx:pt>
          <cx:pt idx="8860">0.0070299999999861029</cx:pt>
          <cx:pt idx="8861">0.012340000000051532</cx:pt>
          <cx:pt idx="8862">0.012579999999957181</cx:pt>
          <cx:pt idx="8863">0.014780000000030213</cx:pt>
          <cx:pt idx="8864">0.0091199999999957981</cx:pt>
          <cx:pt idx="8865">0.01051999999998543</cx:pt>
          <cx:pt idx="8866">0.011059999999986303</cx:pt>
          <cx:pt idx="8867">0.012240000000019791</cx:pt>
          <cx:pt idx="8868">0.007159999999998945</cx:pt>
          <cx:pt idx="8869">0.01386000000002241</cx:pt>
          <cx:pt idx="8870">0.0079499999999939064</cx:pt>
          <cx:pt idx="8871">0.015260000000012042</cx:pt>
          <cx:pt idx="8872">0.0077799999999683678</cx:pt>
          <cx:pt idx="8873">0.013500000000021828</cx:pt>
          <cx:pt idx="8874">0.010850000000004911</cx:pt>
          <cx:pt idx="8875">0.011529999999993379</cx:pt>
          <cx:pt idx="8876">0.012729999999976371</cx:pt>
          <cx:pt idx="8877">0.01102000000003045</cx:pt>
          <cx:pt idx="8878">0.012669999999957327</cx:pt>
          <cx:pt idx="8879">0.01183000000003176</cx:pt>
          <cx:pt idx="8880">0.010909999999967113</cx:pt>
          <cx:pt idx="8881">0.0086400000000139698</cx:pt>
          <cx:pt idx="8882">0.012850000000014461</cx:pt>
          <cx:pt idx="8883">0.011379999999974189</cx:pt>
          <cx:pt idx="8884">0.011950000000013006</cx:pt>
          <cx:pt idx="8885">0.0099000000000160071</cx:pt>
          <cx:pt idx="8886">0.011649999999974625</cx:pt>
          <cx:pt idx="8887">0.011059999999986303</cx:pt>
          <cx:pt idx="8888">0.013820000000009713</cx:pt>
          <cx:pt idx="8889">0.006650000000036016</cx:pt>
          <cx:pt idx="8890">0.013350000000002638</cx:pt>
          <cx:pt idx="8891">0.011059999999986303</cx:pt>
          <cx:pt idx="8892">0.013800000000003365</cx:pt>
          <cx:pt idx="8893">0.012310000000013588</cx:pt>
          <cx:pt idx="8894">0.010869999999954416</cx:pt>
          <cx:pt idx="8895">0.013950000000022555</cx:pt>
          <cx:pt idx="8896">0.012339999999994689</cx:pt>
          <cx:pt idx="8897">0.01067000000000462</cx:pt>
          <cx:pt idx="8898">0.0091199999999957981</cx:pt>
          <cx:pt idx="8899">0.0084600000000136788</cx:pt>
          <cx:pt idx="8900">0.0075400000000058753</cx:pt>
          <cx:pt idx="8901">0.011120000000005348</cx:pt>
          <cx:pt idx="8902">0.0097999999999842657</cx:pt>
          <cx:pt idx="8903">0.013410000000021682</cx:pt>
          <cx:pt idx="8904">0.0055199999999899774</cx:pt>
          <cx:pt idx="8905">0.013409999999964839</cx:pt>
          <cx:pt idx="8906">0.0077500000000441105</cx:pt>
          <cx:pt idx="8907">0.012389999999982138</cx:pt>
          <cx:pt idx="8908">0.0083199999999692409</cx:pt>
          <cx:pt idx="8909">0.013620000000003074</cx:pt>
          <cx:pt idx="8910">0.0072400000000243381</cx:pt>
          <cx:pt idx="8911">0.015679999999974825</cx:pt>
          <cx:pt idx="8912">0.0092999999999960892</cx:pt>
          <cx:pt idx="8913">0.011200000000030741</cx:pt>
          <cx:pt idx="8914">0.010819999999966967</cx:pt>
          <cx:pt idx="8915">0.0092700000000149885</cx:pt>
          <cx:pt idx="8916">0.010699999999985721</cx:pt>
          <cx:pt idx="8917">0.01290000000000191</cx:pt>
          <cx:pt idx="8918">0.011030000000005202</cx:pt>
          <cx:pt idx="8919">0.010220000000003893</cx:pt>
          <cx:pt idx="8920">0.0097800000000347609</cx:pt>
          <cx:pt idx="8921">0.0087299999999572719</cx:pt>
          <cx:pt idx="8922">0.013530000000002929</cx:pt>
          <cx:pt idx="8923">0.011920000000031905</cx:pt>
          <cx:pt idx="8924">0.01254999999997608</cx:pt>
          <cx:pt idx="8925">0.008399999999994634</cx:pt>
          <cx:pt idx="8926">0.010610000000042419</cx:pt>
          <cx:pt idx="8927">0.0091499999999768988</cx:pt>
          <cx:pt idx="8928">0.015730000000019118</cx:pt>
          <cx:pt idx="8929">0.0041499999999814463</cx:pt>
          <cx:pt idx="8930">0.012720000000001619</cx:pt>
          <cx:pt idx="8931">0.0086200000000076216</cx:pt>
          <cx:pt idx="8932">0.014270000000010441</cx:pt>
          <cx:pt idx="8933">0.0097799999999779175</cx:pt>
          <cx:pt idx="8934">0.012929999999983011</cx:pt>
          <cx:pt idx="8935">0.0088200000000142609</cx:pt>
          <cx:pt idx="8936">0.012189999999975498</cx:pt>
          <cx:pt idx="8937">0.01064000000002352</cx:pt>
          <cx:pt idx="8938">0.012249999999994543</cx:pt>
          <cx:pt idx="8939">0.011470000000031177</cx:pt>
          <cx:pt idx="8940">0.010940000000005057</cx:pt>
          <cx:pt idx="8941">0.0099799999999845568</cx:pt>
          <cx:pt idx="8942">0.0098100000000158616</cx:pt>
          <cx:pt idx="8943">0.010939999999948213</cx:pt>
          <cx:pt idx="8944">0.007660000000043965</cx:pt>
          <cx:pt idx="8945">0.0093499999999835381</cx:pt>
          <cx:pt idx="8946">0.0060199999999781539</cx:pt>
          <cx:pt idx="8947">0.010880000000042855</cx:pt>
          <cx:pt idx="8948">0.0095699999999965257</cx:pt>
          <cx:pt idx="8949">0.010580000000004475</cx:pt>
          <cx:pt idx="8950">0.0068499999999858119</cx:pt>
          <cx:pt idx="8951">0.012369999999975789</cx:pt>
          <cx:pt idx="8952">0.0063800000000355794</cx:pt>
          <cx:pt idx="8953">0.01051999999998543</cx:pt>
          <cx:pt idx="8954">0.0067599999999856664</cx:pt>
          <cx:pt idx="8955">0.0088800000000333057</cx:pt>
          <cx:pt idx="8956">0.0099899999999593092</cx:pt>
          <cx:pt idx="8957">0.0083700000000135333</cx:pt>
          <cx:pt idx="8958">0.010190000000022792</cx:pt>
          <cx:pt idx="8959">0.0063499999999976353</cx:pt>
          <cx:pt idx="8960">0.0096599999999966712</cx:pt>
          <cx:pt idx="8961">0.0069100000000048567</cx:pt>
          <cx:pt idx="8962">0.010879999999986012</cx:pt>
          <cx:pt idx="8963">0.010279999999966094</cx:pt>
          <cx:pt idx="8964">0.010730000000023665</cx:pt>
          <cx:pt idx="8965">0.0071199999999862484</cx:pt>
          <cx:pt idx="8966">0.010350000000016735</cx:pt>
          <cx:pt idx="8967">0.0086099999999760257</cx:pt>
          <cx:pt idx="8968">0.012690000000020518</cx:pt>
          <cx:pt idx="8969">0.005640000000028067</cx:pt>
          <cx:pt idx="8970">0.010759999999947922</cx:pt>
          <cx:pt idx="8971">0.010070000000041546</cx:pt>
          <cx:pt idx="8972">0.012720000000001619</cx:pt>
          <cx:pt idx="8973">0.0090599999999767533</cx:pt>
          <cx:pt idx="8974">0.010490000000004329</cx:pt>
          <cx:pt idx="8975">0.0089500000000271029</cx:pt>
          <cx:pt idx="8976">0.0095000000000027285</cx:pt>
          <cx:pt idx="8977">0.0087299999999572719</cx:pt>
          <cx:pt idx="8978">0.011450000000024829</cx:pt>
          <cx:pt idx="8979">0.0096800000000030195</cx:pt>
          <cx:pt idx="8980">0.0083799999999882857</cx:pt>
          <cx:pt idx="8981">0.0098300000000222099</cx:pt>
          <cx:pt idx="8982">0.0098099999999590182</cx:pt>
          <cx:pt idx="8983">0.01505000000003065</cx:pt>
          <cx:pt idx="8984">0.0081599999999752981</cx:pt>
          <cx:pt idx="8985">0.0099600000000350519</cx:pt>
          <cx:pt idx="8986">0.0069699999999670581</cx:pt>
          <cx:pt idx="8987">0.014009999999984757</cx:pt>
          <cx:pt idx="8988">0.0079900000000066029</cx:pt>
          <cx:pt idx="8989">0.012600000000020373</cx:pt>
          <cx:pt idx="8990">0.0050999999999703505</cx:pt>
          <cx:pt idx="8991">0.011500000000012278</cx:pt>
          <cx:pt idx="8992">0.0088499999999953616</cx:pt>
          <cx:pt idx="8993">0.010970000000043001</cx:pt>
          <cx:pt idx="8994">0.0079899999999497595</cx:pt>
          <cx:pt idx="8995">0.011290000000030886</cx:pt>
          <cx:pt idx="8996">0.0095699999999965257</cx:pt>
          <cx:pt idx="8997">0.0092999999999960892</cx:pt>
          <cx:pt idx="8998">0.0093299999999771899</cx:pt>
          <cx:pt idx="8999">0.01183000000003176</cx:pt>
          <cx:pt idx="9000">0.010069999999984702</cx:pt>
          <cx:pt idx="9001">0.01067000000000462</cx:pt>
          <cx:pt idx="9002">0.0096300000000155705</cx:pt>
          <cx:pt idx="9003">0.012929999999983011</cx:pt>
          <cx:pt idx="9004">0.010820000000023811</cx:pt>
          <cx:pt idx="9005">0.0094799999999963802</cx:pt>
          <cx:pt idx="9006">0.01074999999997317</cx:pt>
          <cx:pt idx="9007">0.0079900000000066029</cx:pt>
          <cx:pt idx="9008">0.0086400000000139698</cx:pt>
          <cx:pt idx="9009">0.0074500000000057298</cx:pt>
          <cx:pt idx="9010">0.011149999999986449</cx:pt>
          <cx:pt idx="9011">0.0060500000000160981</cx:pt>
          <cx:pt idx="9012">0.011979999999994106</cx:pt>
          <cx:pt idx="9013">0.0076300000000060209</cx:pt>
          <cx:pt idx="9014">0.010879999999986012</cx:pt>
          <cx:pt idx="9015">0.0082499999999754436</cx:pt>
          <cx:pt idx="9016">0.010700000000042564</cx:pt>
          <cx:pt idx="9017">0.0092699999999581451</cx:pt>
          <cx:pt idx="9018">0.012339999999994689</cx:pt>
          <cx:pt idx="9019">0.0084000000000514774</cx:pt>
          <cx:pt idx="9020">0.0095099999999774809</cx:pt>
          <cx:pt idx="9021">0.012990000000002055</cx:pt>
          <cx:pt idx="9022">0.0079299999999875581</cx:pt>
          <cx:pt idx="9023">0.013230000000021391</cx:pt>
          <cx:pt idx="9024">0.0087399999999888678</cx:pt>
          <cx:pt idx="9025">0.010699999999985721</cx:pt>
          <cx:pt idx="9026">0.011680000000012569</cx:pt>
          <cx:pt idx="9027">0.010429999999985284</cx:pt>
          <cx:pt idx="9028">0.0081000000000130967</cx:pt>
          <cx:pt idx="9029">0.013559999999984029</cx:pt>
          <cx:pt idx="9030">0.0061100000000351429</cx:pt>
          <cx:pt idx="9031">0.011930000000006658</cx:pt>
          <cx:pt idx="9032">0.01059999999995398</cx:pt>
          <cx:pt idx="9033">0.008350000000007185</cx:pt>
          <cx:pt idx="9034">0.010760000000004766</cx:pt>
          <cx:pt idx="9035">0.0087900000000331602</cx:pt>
          <cx:pt idx="9036">0.011259999999992942</cx:pt>
          <cx:pt idx="9037">0.008679999999969823</cx:pt>
          <cx:pt idx="9038">0.0098900000000412547</cx:pt>
          <cx:pt idx="9039">0.0096899999999777719</cx:pt>
          <cx:pt idx="9040">0.0075099999999679312</cx:pt>
          <cx:pt idx="9041">0.0085500000000138243</cx:pt>
          <cx:pt idx="9042">0.011000000000024102</cx:pt>
          <cx:pt idx="9043">0.010490000000004329</cx:pt>
          <cx:pt idx="9044">0.012720000000001619</cx:pt>
          <cx:pt idx="9045">0.0070399999999608553</cx:pt>
          <cx:pt idx="9046">0.0086400000000139698</cx:pt>
          <cx:pt idx="9047">0.0080500000000256478</cx:pt>
          <cx:pt idx="9048">0.010699999999985721</cx:pt>
          <cx:pt idx="9049">0.0078599999999937609</cx:pt>
          <cx:pt idx="9050">0.012850000000014461</cx:pt>
          <cx:pt idx="9051">0.0079599999999686588</cx:pt>
          <cx:pt idx="9052">0.011320000000011987</cx:pt>
          <cx:pt idx="9053">0.008399999999994634</cx:pt>
          <cx:pt idx="9054">0.01064000000002352</cx:pt>
          <cx:pt idx="9055">0.0078100000000063119</cx:pt>
          <cx:pt idx="9056">0.011089999999967404</cx:pt>
          <cx:pt idx="9057">0.0079300000000444015</cx:pt>
          <cx:pt idx="9058">0.010099999999965803</cx:pt>
          <cx:pt idx="9059">0.0097099999999841202</cx:pt>
          <cx:pt idx="9060">0.011180000000024393</cx:pt>
          <cx:pt idx="9061">0.0094500000000152795</cx:pt>
          <cx:pt idx="9062">0.0094199999999773354</cx:pt>
          <cx:pt idx="9063">0.0081000000000130967</cx:pt>
          <cx:pt idx="9064">0.010909999999967113</cx:pt>
          <cx:pt idx="9065">0.0082500000000322871</cx:pt>
          <cx:pt idx="9066">0.0088900000000080581</cx:pt>
          <cx:pt idx="9067">0.0083099999999944885</cx:pt>
          <cx:pt idx="9068">0.0053100000000085856</cx:pt>
          <cx:pt idx="9069">0.014119999999991251</cx:pt>
          <cx:pt idx="9070">0.0049500000000080036</cx:pt>
          <cx:pt idx="9071">0.01051999999998543</cx:pt>
          <cx:pt idx="9072">0.0079900000000066029</cx:pt>
          <cx:pt idx="9073">0.010490000000004329</cx:pt>
          <cx:pt idx="9074">0.0075999999999680767</cx:pt>
          <cx:pt idx="9075">0.0092300000000022919</cx:pt>
          <cx:pt idx="9076">0.0087700000000268119</cx:pt>
          <cx:pt idx="9077">0.010009999999965657</cx:pt>
          <cx:pt idx="9078">0.0078100000000063119</cx:pt>
          <cx:pt idx="9079">0.0084899999999947795</cx:pt>
          <cx:pt idx="9080">0.010370000000023083</cx:pt>
          <cx:pt idx="9081">0.0080199999999877036</cx:pt>
          <cx:pt idx="9082">0.0099500000000034561</cx:pt>
          <cx:pt idx="9083">0.009540000000015425</cx:pt>
          <cx:pt idx="9084">0.012580000000014024</cx:pt>
          <cx:pt idx="9085">0.0056899999999586726</cx:pt>
          <cx:pt idx="9086">0.0080200000000445471</cx:pt>
          <cx:pt idx="9087">0.007799999999974716</cx:pt>
          <cx:pt idx="9088">0.0087100000000077671</cx:pt>
          <cx:pt idx="9089">0.0088799999999764623</cx:pt>
          <cx:pt idx="9090">0.0088800000000333057</cx:pt>
          <cx:pt idx="9091">0.0062599999999974898</cx:pt>
          <cx:pt idx="9092">0.011140000000011696</cx:pt>
          <cx:pt idx="9093">0.007159999999998945</cx:pt>
          <cx:pt idx="9094">0.0080699999999751526</cx:pt>
          <cx:pt idx="9095">0.0086200000000076216</cx:pt>
          <cx:pt idx="9096">0.0081599999999752981</cx:pt>
          <cx:pt idx="9097">0.0057199999999966167</cx:pt>
          <cx:pt idx="9098">0.0099000000000160071</cx:pt>
          <cx:pt idx="9099">0.0074500000000057298</cx:pt>
          <cx:pt idx="9100">0.0079000000000064574</cx:pt>
          <cx:pt idx="9101">0.0070599999999672036</cx:pt>
          <cx:pt idx="9102">0.0072700000000054388</cx:pt>
          <cx:pt idx="9103">0.0077500000000441105</cx:pt>
          <cx:pt idx="9104">0.0099500000000034561</cx:pt>
          <cx:pt idx="9105">0.0098999999999591637</cx:pt>
          <cx:pt idx="9106">0.0069100000000048567</cx:pt>
          <cx:pt idx="9107">0.0077499999999872671</cx:pt>
          <cx:pt idx="9108">0.0056000000000153705</cx:pt>
          <cx:pt idx="9109">0.012550000000032924</cx:pt>
          <cx:pt idx="9110">0.0035799999999994725</cx:pt>
          <cx:pt idx="9111">0.011799999999993815</cx:pt>
          <cx:pt idx="9112">0.0092999999999960892</cx:pt>
          <cx:pt idx="9113">0.0092099999999959437</cx:pt>
          <cx:pt idx="9114">0.0078300000000126602</cx:pt>
          <cx:pt idx="9115">0.010729999999966822</cx:pt>
          <cx:pt idx="9116">0.0073300000000244836</cx:pt>
          <cx:pt idx="9117">0.0067699999999604188</cx:pt>
          <cx:pt idx="9118">0.0069100000000048567</cx:pt>
          <cx:pt idx="9119">0.0056700000000091677</cx:pt>
          <cx:pt idx="9120">0.007060000000024047</cx:pt>
          <cx:pt idx="9121">0.0075999999999680767</cx:pt>
          <cx:pt idx="9122">0.0097400000000220643</cx:pt>
          <cx:pt idx="9123">0.005870000000015807</cx:pt>
          <cx:pt idx="9124">0.012759999999957472</cx:pt>
          <cx:pt idx="9125">0.0045600000000263208</cx:pt>
          <cx:pt idx="9126">0.0084299999999757347</cx:pt>
          <cx:pt idx="9127">0.0067099999999982174</cx:pt>
          <cx:pt idx="9128">0.009180000000014843</cx:pt>
          <cx:pt idx="9129">0.0077800000000252112</cx:pt>
          <cx:pt idx="9130">0.0092099999999959437</cx:pt>
          <cx:pt idx="9131">0.0068799999999669126</cx:pt>
          <cx:pt idx="9132">0.0087300000000141154</cx:pt>
          <cx:pt idx="9133">0.0089699999999766078</cx:pt>
          <cx:pt idx="9134">0.0075700000000438195</cx:pt>
          <cx:pt idx="9135">0.0074500000000057298</cx:pt>
          <cx:pt idx="9136">0.0082299999999690954</cx:pt>
          <cx:pt idx="9137">0.0090600000000335967</cx:pt>
          <cx:pt idx="9138">0.0072399999999674947</cx:pt>
          <cx:pt idx="9139">0.0079900000000066029</cx:pt>
          <cx:pt idx="9140">0.0074799999999868305</cx:pt>
          <cx:pt idx="9141">0.0071500000000241926</cx:pt>
          <cx:pt idx="9142">0.0068299999999794636</cx:pt>
          <cx:pt idx="9143">0.0098300000000222099</cx:pt>
          <cx:pt idx="9144">0.0097999999999842657</cx:pt>
          <cx:pt idx="9145">0.0092399999999770444</cx:pt>
          <cx:pt idx="9146">0.0073600000000055843</cx:pt>
          <cx:pt idx="9147">0.0074600000000373257</cx:pt>
          <cx:pt idx="9148">0.0075400000000058753</cx:pt>
          <cx:pt idx="9149">0.0086699999999950705</cx:pt>
          <cx:pt idx="9150">0.0053899999999771353</cx:pt>
          <cx:pt idx="9151">0.0086400000000139698</cx:pt>
          <cx:pt idx="9152">0.0089499999999702595</cx:pt>
          <cx:pt idx="9153">0.010490000000004329</cx:pt>
          <cx:pt idx="9154">0.0078300000000126602</cx:pt>
          <cx:pt idx="9155">0.008530000000007476</cx:pt>
          <cx:pt idx="9156">0.0060199999999781539</cx:pt>
          <cx:pt idx="9157">0.0092400000000338878</cx:pt>
          <cx:pt idx="9158">0.0071800000000052933</cx:pt>
          <cx:pt idx="9159">0.0093599999999582906</cx:pt>
          <cx:pt idx="9160">0.0087300000000141154</cx:pt>
          <cx:pt idx="9161">0.0055700000000342698</cx:pt>
          <cx:pt idx="9162">0.010549999999966531</cx:pt>
          <cx:pt idx="9163">0.0064100000000166801</cx:pt>
          <cx:pt idx="9164">0.012009999999975207</cx:pt>
          <cx:pt idx="9165">0.0050699999999892498</cx:pt>
          <cx:pt idx="9166">0.0087900000000331602</cx:pt>
          <cx:pt idx="9167">0.0088200000000142609</cx:pt>
          <cx:pt idx="9168">0.0083699999999566899</cx:pt>
          <cx:pt idx="9169">0.0072200000000179898</cx:pt>
          <cx:pt idx="9170">0.0092000000000211912</cx:pt>
          <cx:pt idx="9171">0.0070099999999797546</cx:pt>
          <cx:pt idx="9172">0.0089100000000144064</cx:pt>
          <cx:pt idx="9173">0.0068499999999858119</cx:pt>
          <cx:pt idx="9174">0.0050699999999892498</cx:pt>
          <cx:pt idx="9175">0.0092700000000149885</cx:pt>
          <cx:pt idx="9176">0.0066699999999855208</cx:pt>
          <cx:pt idx="9177">0.0063499999999976353</cx:pt>
          <cx:pt idx="9178">0.008170000000006894</cx:pt>
          <cx:pt idx="9179">0.0059600000000159525</cx:pt>
          <cx:pt idx="9180">0.0056299999999964712</cx:pt>
          <cx:pt idx="9181">0.0099000000000160071</cx:pt>
          <cx:pt idx="9182">0.0052099999999768443</cx:pt>
          <cx:pt idx="9183">0.0090000000000145519</cx:pt>
          <cx:pt idx="9184">0.0081999999999879947</cx:pt>
          <cx:pt idx="9185">0.0069399999999859574</cx:pt>
          <cx:pt idx="9186">0.0075400000000058753</cx:pt>
          <cx:pt idx="9187">0.008350000000007185</cx:pt>
          <cx:pt idx="9188">0.0069700000000239015</cx:pt>
          <cx:pt idx="9189">0.0088799999999764623</cx:pt>
          <cx:pt idx="9190">0.0042300000000068394</cx:pt>
          <cx:pt idx="9191">0.0081099999999878492</cx:pt>
          <cx:pt idx="9192">0.0085200000000327236</cx:pt>
          <cx:pt idx="9193">0.0086999999999761712</cx:pt>
          <cx:pt idx="9194">0.0066199999999980719</cx:pt>
          <cx:pt idx="9195">0.0051300000000082946</cx:pt>
          <cx:pt idx="9196">0.0083099999999944885</cx:pt>
          <cx:pt idx="9197">0.0062899999999785905</cx:pt>
          <cx:pt idx="9198">0.0065000000000168257</cx:pt>
          <cx:pt idx="9199">0.0068499999999858119</cx:pt>
          <cx:pt idx="9200">0.0071500000000241926</cx:pt>
          <cx:pt idx="9201">0.0047399999999697684</cx:pt>
          <cx:pt idx="9202">0.010100000000022646</cx:pt>
          <cx:pt idx="9203">0.0048300000000267573</cx:pt>
          <cx:pt idx="9204">0.011829999999974916</cx:pt>
          <cx:pt idx="9205">0.003669999999999618</cx:pt>
          <cx:pt idx="9206">0.0070900000000051477</cx:pt>
          <cx:pt idx="9207">0.0081999999999879947</cx:pt>
          <cx:pt idx="9208">0.0068200000000047112</cx:pt>
          <cx:pt idx="9209">0.0055800000000090222</cx:pt>
          <cx:pt idx="9210">0.0094699999999647844</cx:pt>
          <cx:pt idx="9211">0.0040300000000002001</cx:pt>
          <cx:pt idx="9212">0.0097100000000409636</cx:pt>
          <cx:pt idx="9213">0.0065599999999790271</cx:pt>
          <cx:pt idx="9214">0.0068499999999858119</cx:pt>
          <cx:pt idx="9215">0.0079000000000064574</cx:pt>
          <cx:pt idx="9216">0.0070000000000050022</cx:pt>
          <cx:pt idx="9217">0.0058799999999905594</cx:pt>
          <cx:pt idx="9218">0.0089399999999955071</cx:pt>
          <cx:pt idx="9219">0.0058999999999969077</cx:pt>
          <cx:pt idx="9220">0.0073600000000055843</cx:pt>
          <cx:pt idx="9221">0.0070300000000429463</cx:pt>
          <cx:pt idx="9222">0.0083499999999503416</cx:pt>
          <cx:pt idx="9223">0.0053300000000149339</cx:pt>
          <cx:pt idx="9224">0.0095100000000343243</cx:pt>
          <cx:pt idx="9225">0.0066999999999666215</cx:pt>
          <cx:pt idx="9226">0.0061400000000162436</cx:pt>
          <cx:pt idx="9227">0.0045900000000074215</cx:pt>
          <cx:pt idx="9228">0.0039400000000000546</cx:pt>
          <cx:pt idx="9229">0.0099500000000034561</cx:pt>
          <cx:pt idx="9230">0.0025899999999978718</cx:pt>
          <cx:pt idx="9231">0.008170000000006894</cx:pt>
          <cx:pt idx="9232">0.0058399999999778629</cx:pt>
          <cx:pt idx="9233">0.0076900000000250657</cx:pt>
          <cx:pt idx="9234">0.0046799999999507236</cx:pt>
          <cx:pt idx="9235">0.0070000000000050022</cx:pt>
          <cx:pt idx="9236">0.006470000000035725</cx:pt>
          <cx:pt idx="9237">0.0073299999999676402</cx:pt>
          <cx:pt idx="9238">0.0054499999999961801</cx:pt>
          <cx:pt idx="9239">0.006470000000035725</cx:pt>
          <cx:pt idx="9240">0.0063499999999976353</cx:pt>
          <cx:pt idx="9241">0.0054499999999961801</cx:pt>
          <cx:pt idx="9242">0.0075400000000058753</cx:pt>
          <cx:pt idx="9243">0.0059899999999970532</cx:pt>
          <cx:pt idx="9244">0.0090299999999956526</cx:pt>
          <cx:pt idx="9245">0.0042599999999879401</cx:pt>
          <cx:pt idx="9246">0.0054299999999898318</cx:pt>
          <cx:pt idx="9247">0.0040799999999876491</cx:pt>
          <cx:pt idx="9248">0.0092100000000527871</cx:pt>
          <cx:pt idx="9249">0.0029799999999795546</cx:pt>
          <cx:pt idx="9250">0.0084600000000136788</cx:pt>
          <cx:pt idx="9251">0.0048899999999889587</cx:pt>
          <cx:pt idx="9252">0.0082299999999690954</cx:pt>
          <cx:pt idx="9253">0.0063200000000165346</cx:pt>
          <cx:pt idx="9254">0.005089999999995598</cx:pt>
          <cx:pt idx="9255">0.0078399999999874126</cx:pt>
          <cx:pt idx="9256">0.0070900000000051477</cx:pt>
          <cx:pt idx="9257">0.0048300000000267573</cx:pt>
          <cx:pt idx="9258">0.0061400000000162436</cx:pt>
          <cx:pt idx="9259">0.0059599999999591091</cx:pt>
          <cx:pt idx="9260">0.0057800000000156615</cx:pt>
          <cx:pt idx="9261">0.0062599999999974898</cx:pt>
          <cx:pt idx="9262">0.0057199999999966167</cx:pt>
          <cx:pt idx="9263">0.0076000000000249202</cx:pt>
          <cx:pt idx="9264">0.0072399999999674947</cx:pt>
          <cx:pt idx="9265">0.0066199999999980719</cx:pt>
          <cx:pt idx="9266">0.0053599999999960346</cx:pt>
          <cx:pt idx="9267">0.0062599999999974898</cx:pt>
          <cx:pt idx="9268">0.0034600000000182263</cx:pt>
          <cx:pt idx="9269">0.011149999999986449</cx:pt>
          <cx:pt idx="9270">0.005690000000015516</cx:pt>
          <cx:pt idx="9271">0.0072700000000054388</cx:pt>
          <cx:pt idx="9272">0.0061099999999782995</cx:pt>
          <cx:pt idx="9273">0.0073600000000055843</cx:pt>
          <cx:pt idx="9274">0.0054299999999898318</cx:pt>
          <cx:pt idx="9275">0.0076800000000503132</cx:pt>
          <cx:pt idx="9276">0.0077499999999872671</cx:pt>
          <cx:pt idx="9277">0.006199999999978445</cx:pt>
          <cx:pt idx="9278">0.0053700000000276304</cx:pt>
          <cx:pt idx="9279">0.0080999999999562533</cx:pt>
          <cx:pt idx="9280">0.0075100000000247746</cx:pt>
          <cx:pt idx="9281">0.005870000000015807</cx:pt>
          <cx:pt idx="9282">0.0068899999999985084</cx:pt>
          <cx:pt idx="9283">0.0051799999999957436</cx:pt>
          <cx:pt idx="9284">0.0090000000000145519</cx:pt>
          <cx:pt idx="9285">0.0053399999999896863</cx:pt>
          <cx:pt idx="9286">0.0059299999999780084</cx:pt>
          <cx:pt idx="9287">0.0051799999999957436</cx:pt>
          <cx:pt idx="9288">0.0066800000000171167</cx:pt>
          <cx:pt idx="9289">0.0032199999999988904</cx:pt>
          <cx:pt idx="9290">0.0097999999999842657</cx:pt>
          <cx:pt idx="9291">0.001970000000028449</cx:pt>
          <cx:pt idx="9292">0.011799999999993815</cx:pt>
          <cx:pt idx="9293">0.0038499999999999091</cx:pt>
          <cx:pt idx="9294">0.0066999999999666215</cx:pt>
          <cx:pt idx="9295">0.006830000000036307</cx:pt>
          <cx:pt idx="9296">0.0067300000000045657</cx:pt>
          <cx:pt idx="9297">0.0056699999999523243</cx:pt>
          <cx:pt idx="9298">0.0069400000000428008</cx:pt>
          <cx:pt idx="9299">0.0064999999999599822</cx:pt>
          <cx:pt idx="9300">0.0048200000000520049</cx:pt>
          <cx:pt idx="9301">0.0065899999999601278</cx:pt>
          <cx:pt idx="9302">0.0037300000000186628</cx:pt>
          <cx:pt idx="9303">0.0098300000000222099</cx:pt>
          <cx:pt idx="9304">0.0057199999999966167</cx:pt>
          <cx:pt idx="9305">0.0065599999999790271</cx:pt>
          <cx:pt idx="9306">0.0052699999999958891</cx:pt>
          <cx:pt idx="9307">0.006199999999978445</cx:pt>
          <cx:pt idx="9308">0.004680000000007567</cx:pt>
          <cx:pt idx="9309">0.0079600000000255022</cx:pt>
          <cx:pt idx="9310">0.0038399999999683132</cx:pt>
          <cx:pt idx="9311">0.0065900000000169712</cx:pt>
          <cx:pt idx="9312">0.0065000000000168257</cx:pt>
          <cx:pt idx="9313">0.0064600000000041291</cx:pt>
          <cx:pt idx="9314">0.0056700000000091677</cx:pt>
          <cx:pt idx="9315">0.0086699999999950705</cx:pt>
          <cx:pt idx="9316">0.0041999999999688953</cx:pt>
          <cx:pt idx="9317">0.0058400000000347063</cx:pt>
          <cx:pt idx="9318">0.0049799999999891043</cx:pt>
          <cx:pt idx="9319">0.007569999999986976</cx:pt>
          <cx:pt idx="9320">0.0041699999999877946</cx:pt>
          <cx:pt idx="9321">0.0060500000000160981</cx:pt>
          <cx:pt idx="9322">0.0054799999999772808</cx:pt>
          <cx:pt idx="9323">0.0075700000000438195</cx:pt>
          <cx:pt idx="9324">0.0070699999999987995</cx:pt>
          <cx:pt idx="9325">0.0029199999999605097</cx:pt>
          <cx:pt idx="9326">0.0076900000000250657</cx:pt>
          <cx:pt idx="9327">0.0062300000000163891</cx:pt>
          <cx:pt idx="9328">0.0053599999999960346</cx:pt>
          <cx:pt idx="9329">0.0045599999999694774</cx:pt>
          <cx:pt idx="9330">0.007060000000024047</cx:pt>
          <cx:pt idx="9331">0.0045299999999883767</cx:pt>
          <cx:pt idx="9332">0.0093299999999771899</cx:pt>
          <cx:pt idx="9333">0.0035500000000183718</cx:pt>
          <cx:pt idx="9334">0.0061400000000162436</cx:pt>
          <cx:pt idx="9335">0.004860000000007858</cx:pt>
          <cx:pt idx="9336">0.0057499999999777174</cx:pt>
          <cx:pt idx="9337">0.0036299999999869215</cx:pt>
          <cx:pt idx="9338">0.0059600000000159525</cx:pt>
          <cx:pt idx="9339">0.0020900000000096952</cx:pt>
          <cx:pt idx="9340">0.0052699999999958891</cx:pt>
          <cx:pt idx="9341">0.0071300000000178443</cx:pt>
          <cx:pt idx="9342">0.0041399999999498505</cx:pt>
          <cx:pt idx="9343">0.0055100000000152249</cx:pt>
          <cx:pt idx="9344">0.0061400000000162436</cx:pt>
          <cx:pt idx="9345">0.0047700000000077125</cx:pt>
          <cx:pt idx="9346">0.0047099999999886677</cx:pt>
          <cx:pt idx="9347">0.0051599999999893953</cx:pt>
          <cx:pt idx="9348">0.0043800000000260297</cx:pt>
          <cx:pt idx="9349">0.0069399999999859574</cx:pt>
          <cx:pt idx="9350">0.0012800000000083855</cx:pt>
          <cx:pt idx="9351">0.0064099999999598367</cx:pt>
          <cx:pt idx="9352">0.0048900000000458022</cx:pt>
          <cx:pt idx="9353">0.0063399999999660395</cx:pt>
          <cx:pt idx="9354">0.0041800000000193904</cx:pt>
          <cx:pt idx="9355">0.0039299999999684587</cx:pt>
          <cx:pt idx="9356">0.0054800000000341242</cx:pt>
          <cx:pt idx="9357">0.0053100000000085856</cx:pt>
          <cx:pt idx="9358">0.0026199999999789725</cx:pt>
          <cx:pt idx="9359">0.0045600000000263208</cx:pt>
          <cx:pt idx="9360">0.0041999999999688953</cx:pt>
          <cx:pt idx="9361">0.0034299999999802822</cx:pt>
          <cx:pt idx="9362">0.0051900000000273394</cx:pt>
          <cx:pt idx="9363">0.0035399999999867759</cx:pt>
          <cx:pt idx="9364">0.0065600000000358705</cx:pt>
          <cx:pt idx="9365">0.0027999999999792635</cx:pt>
          <cx:pt idx="9366">0.0058999999999969077</cx:pt>
          <cx:pt idx="9367">0.0030100000000174987</cx:pt>
          <cx:pt idx="9368">0.0036399999999616739</cx:pt>
          <cx:pt idx="9369">0.0027400000000170621</cx:pt>
          <cx:pt idx="9370">0.0044700000000261753</cx:pt>
          <cx:pt idx="9371">0.0046199999999885222</cx:pt>
          <cx:pt idx="9372">0.0067599999999856664</cx:pt>
          <cx:pt idx="9373">0.00090000000000145519</cx:pt>
          <cx:pt idx="9374">0.0065000000000168257</cx:pt>
          <cx:pt idx="9375">0.0048199999999951615</cx:pt>
          <cx:pt idx="9376">0.0025400000000104228</cx:pt>
          <cx:pt idx="9377">0.0039600000000064028</cx:pt>
          <cx:pt idx="9378">0.005599999999958527</cx:pt>
          <cx:pt idx="9379">0.0055500000000279215</cx:pt>
          <cx:pt idx="9380">0.002529999999978827</cx:pt>
          <cx:pt idx="9381">0.0043499999999880856</cx:pt>
          <cx:pt idx="9382">0.0035799999999994725</cx:pt>
          <cx:pt idx="9383">0.0076900000000250657</cx:pt>
          <cx:pt idx="9384">0.0048199999999951615</cx:pt>
          <cx:pt idx="9385">0.0028399999999919601</cx:pt>
          <cx:pt idx="9386">0.0054800000000341242</cx:pt>
          <cx:pt idx="9387">0.0039299999999684587</cx:pt>
          <cx:pt idx="9388">0.0029499999999984539</cx:pt>
          <cx:pt idx="9389">0.0079299999999875581</cx:pt>
          <cx:pt idx="9390">0</cx:pt>
          <cx:pt idx="9391">0.0050400000000081491</cx:pt>
          <cx:pt idx="9392">0.0037800000000061118</cx:pt>
          <cx:pt idx="9393">0.0059600000000159525</cx:pt>
          <cx:pt idx="9394">0.00041999999996278348</cx:pt>
          <cx:pt idx="9395">0.004860000000007858</cx:pt>
          <cx:pt idx="9396">0.0046500000000264663</cx:pt>
          <cx:pt idx="9397">0.0054499999999961801</cx:pt>
          <cx:pt idx="9398">0.001519999999970878</cx:pt>
          <cx:pt idx="9399">0.0056000000000153705</cx:pt>
          <cx:pt idx="9400">0.003489999999999327</cx:pt>
          <cx:pt idx="9401">0.0036400000000185173</cx:pt>
          <cx:pt idx="9402">0.0050600000000144973</cx:pt>
          <cx:pt idx="9403">0.0049499999999511601</cx:pt>
          <cx:pt idx="9404">0.0067900000000236105</cx:pt>
          <cx:pt idx="9405">0.0023600000000101318</cx:pt>
          <cx:pt idx="9406">0.0035799999999994725</cx:pt>
          <cx:pt idx="9407">0.0042599999999879401</cx:pt>
          <cx:pt idx="9408">0.0047999999999888132</cx:pt>
          <cx:pt idx="9409">0.0024999999999977263</cx:pt>
          <cx:pt idx="9410">0.0043800000000260297</cx:pt>
          <cx:pt idx="9411">0.003899999999987358</cx:pt>
          <cx:pt idx="9412">0.0069199999999796091</cx:pt>
          <cx:pt idx="9413">0.0032800000000179352</cx:pt>
          <cx:pt idx="9414">0.0033300000000053842</cx:pt>
          <cx:pt idx="9415">0.0038499999999999091</cx:pt>
          <cx:pt idx="9416">0.0023199999999974352</cx:pt>
          <cx:pt idx="9417">0.0046199999999885222</cx:pt>
          <cx:pt idx="9418">0.0038499999999999091</cx:pt>
          <cx:pt idx="9419">0.0052699999999958891</cx:pt>
          <cx:pt idx="9420">0.0019400000000473483</cx:pt>
          <cx:pt idx="9421">0.0042899999999690408</cx:pt>
          <cx:pt idx="9422">0.0045600000000263208</cx:pt>
          <cx:pt idx="9423">0.0044100000000071304</cx:pt>
          <cx:pt idx="9424">0.0057199999999966167</cx:pt>
          <cx:pt idx="9425">0.004409999999950287</cx:pt>
          <cx:pt idx="9426">0.0038499999999999091</cx:pt>
          <cx:pt idx="9427">0.003990000000044347</cx:pt>
          <cx:pt idx="9428">0.0032799999999610918</cx:pt>
          <cx:pt idx="9429">0.0029499999999984539</cx:pt>
          <cx:pt idx="9430">0.0047100000000455111</cx:pt>
          <cx:pt idx="9431">0.0038399999999683132</cx:pt>
          <cx:pt idx="9432">0.0032199999999988904</cx:pt>
          <cx:pt idx="9433">0.0037599999999997635</cx:pt>
          <cx:pt idx="9434">0.0034200000000055297</cx:pt>
          <cx:pt idx="9435">0.0045600000000263208</cx:pt>
          <cx:pt idx="9436">0.0034299999999802822</cx:pt>
          <cx:pt idx="9437">0.0029499999999984539</cx:pt>
          <cx:pt idx="9438">0.0029499999999984539</cx:pt>
          <cx:pt idx="9439">0.0046500000000264663</cx:pt>
          <cx:pt idx="9440">0.0016099999999710235</cx:pt>
          <cx:pt idx="9441">0.0035799999999994725</cx:pt>
          <cx:pt idx="9442">0.003899999999987358</cx:pt>
          <cx:pt idx="9443">0.0046199999999885222</cx:pt>
          <cx:pt idx="9444">0.006470000000035725</cx:pt>
          <cx:pt idx="9445">0.0014899999999897773</cx:pt>
          <cx:pt idx="9446">0.0016100000000278669</cx:pt>
          <cx:pt idx="9447">0.0060799999999971988</cx:pt>
          <cx:pt idx="9448">0.00079999999996971383</cx:pt>
          <cx:pt idx="9449">0.0035199999999804277</cx:pt>
          <cx:pt idx="9450">0.0028300000000172076</cx:pt>
          <cx:pt idx="9451">0.0016100000000278669</cx:pt>
          <cx:pt idx="9452">0.0057799999999588181</cx:pt>
          <cx:pt idx="9453">0.00075000000003910827</cx:pt>
          <cx:pt idx="9454">0.0044399999999882311</cx:pt>
          <cx:pt idx="9455">0.002529999999978827</cx:pt>
          <cx:pt idx="9456">0.0028900000000362525</cx:pt>
          <cx:pt idx="9457">0.0057799999999588181</cx:pt>
          <cx:pt idx="9458">0.0027699999999981628</cx:pt>
          <cx:pt idx="9459">0.0014000000000464752</cx:pt>
          <cx:pt idx="9460">0.0027799999999729152</cx:pt>
          <cx:pt idx="9461">0.00238000000001648</cx:pt>
          <cx:pt idx="9462">0.0030399999999985994</cx:pt>
          <cx:pt idx="9463">0.005189999999970496</cx:pt>
          <cx:pt idx="9464">0.0037800000000061118</cx:pt>
          <cx:pt idx="9465">0.0024999999999977263</cx:pt>
          <cx:pt idx="9466">0.0013400000000274304</cx:pt>
          <cx:pt idx="9467">0.0023299999999721877</cx:pt>
          <cx:pt idx="9468">0.0042900000000258842</cx:pt>
          <cx:pt idx="9469">0.0020900000000096952</cx:pt>
          <cx:pt idx="9470">0.002889999999979409</cx:pt>
          <cx:pt idx="9471">9.0000000000145519e-05</cx:pt>
          <cx:pt idx="9472">0.0053300000000149339</cx:pt>
          <cx:pt idx="9473">0.0030699999999797001</cx:pt>
          <cx:pt idx="9474">0.0047999999999888132</cx:pt>
          <cx:pt idx="9475">0.00238000000001648</cx:pt>
          <cx:pt idx="9476">0.00018000000000029104</cx:pt>
          <cx:pt idx="9477">0.0024500000000102773</cx:pt>
          <cx:pt idx="9478">0.0026799999999980173</cx:pt>
          <cx:pt idx="9479">0.0043499999999880856</cx:pt>
          <cx:pt idx="9480">0.0024999999999977263</cx:pt>
          <cx:pt idx="9481">0.0035500000000183718</cx:pt>
          <cx:pt idx="9482">0.000509999999962929</cx:pt>
          <cx:pt idx="9483">0.0027400000000170621</cx:pt>
          <cx:pt idx="9484">0.0045299999999883767</cx:pt>
          <cx:pt idx="9485">0.00238000000001648</cx:pt>
          <cx:pt idx="9486">0.0046199999999885222</cx:pt>
          <cx:pt idx="9487">0.0015500000000088221</cx:pt>
          <cx:pt idx="9488">0.0013999999999896318</cx:pt>
          <cx:pt idx="9489">0.0052200000000084401</cx:pt>
          <cx:pt idx="9490">0.00083000000000765795</cx:pt>
          <cx:pt idx="9491">0.0029499999999984539</cx:pt>
          <cx:pt idx="9492">0.002889999999979409</cx:pt>
          <cx:pt idx="9493">0</cx:pt>
          <cx:pt idx="9494">0.0031299999999987449</cx:pt>
          <cx:pt idx="9495">0.0016400000000089676</cx:pt>
          <cx:pt idx="9496">0.0037599999999997635</cx:pt>
          <cx:pt idx="9497">0.0013999999999896318</cx:pt>
          <cx:pt idx="9498">0.0010400000000458931</cx:pt>
          <cx:pt idx="9499">0.0028599999999983083</cx:pt>
          <cx:pt idx="9500">0.0012199999999893407</cx:pt>
          <cx:pt idx="9501">0.0031599999999798456</cx:pt>
          <cx:pt idx="9502">0.0014899999999897773</cx:pt>
          <cx:pt idx="9503">0</cx:pt>
          <cx:pt idx="9504">0.0027699999999981628</cx:pt>
          <cx:pt idx="9505">0.0017300000000091131</cx:pt>
          <cx:pt idx="9506">0.0054000000000087311</cx:pt>
          <cx:pt idx="9507">0.0012500000000272848</cx:pt>
          <cx:pt idx="9508">0.00067999999998846761</cx:pt>
          <cx:pt idx="9509">0.0020000000000095497</cx:pt>
          <cx:pt idx="9510">0.00072000000000116415</cx:pt>
          <cx:pt idx="9511">0.003899999999987358</cx:pt>
          <cx:pt idx="9512">0.002529999999978827</cx:pt>
          <cx:pt idx="9513">0.0013700000000085311</cx:pt>
          <cx:pt idx="9514">0.0020600000000285945</cx:pt>
          <cx:pt idx="9515">0.0043499999999880856</cx:pt>
          <cx:pt idx="9516">0.00011999999998124622</cx:pt>
          <cx:pt idx="9517">0.0044100000000071304</cx:pt>
          <cx:pt idx="9518">0.002889999999979409</cx:pt>
          <cx:pt idx="9519">0.00119000000000824</cx:pt>
          <cx:pt idx="9520">0.0017599999999902138</cx:pt>
          <cx:pt idx="9521">0.0034600000000182263</cx:pt>
          <cx:pt idx="9522">0.0014899999999897773</cx:pt>
          <cx:pt idx="9523">0.0031000000000176442</cx:pt>
          <cx:pt idx="9524">0.0013700000000085311</cx:pt>
          <cx:pt idx="9525">0.0027699999999981628</cx:pt>
          <cx:pt idx="9526">0.0020900000000096952</cx:pt>
          <cx:pt idx="9527">0.0038399999999683132</cx:pt>
          <cx:pt idx="9528">0.0011999999999829924</cx:pt>
          <cx:pt idx="9529">0.0033000000000242835</cx:pt>
          <cx:pt idx="9530">0.0018200000000092587</cx:pt>
          <cx:pt idx="9531">0.0024399999999786814</cx:pt>
          <cx:pt idx="9532">0.0033700000000180808</cx:pt>
          <cx:pt idx="9533">0.0012800000000083855</cx:pt>
          <cx:pt idx="9534">0.0012600000000020373</cx:pt>
          <cx:pt idx="9535">0.0028599999999983083</cx:pt>
          <cx:pt idx="9536">0.0032499999999799911</cx:pt>
          <cx:pt idx="9537">0.0019599999999968531</cx:pt>
          <cx:pt idx="9538">0.0035200000000372711</cx:pt>
          <cx:pt idx="9539">0.0021399999999971442</cx:pt>
          <cx:pt idx="9540">0.0018799999999714601</cx:pt>
          <cx:pt idx="9541">0.00119000000000824</cx:pt>
          <cx:pt idx="9542">0.0040000000000190994</cx:pt>
          <cx:pt idx="9543">0.0013999999999896318</cx:pt>
          <cx:pt idx="9544">0.0020000000000095497</cx:pt>
          <cx:pt idx="9545">0.0016599999999584725</cx:pt>
          <cx:pt idx="9546">0.0025700000000483669</cx:pt>
          <cx:pt idx="9547">0.0047699999999508691</cx:pt>
          <cx:pt idx="9548">0.0019900000000347973</cx:pt>
          <cx:pt idx="9549">0.001519999999970878</cx:pt>
          <cx:pt idx="9550">0.00033000000001948138</cx:pt>
          <cx:pt idx="9551">0.0043799999999691863</cx:pt>
          <cx:pt idx="9552">0.0015200000000277214</cx:pt>
          <cx:pt idx="9553">0.0026500000000169166</cx:pt>
          <cx:pt idx="9554">0.00063000000000101863</cx:pt>
          <cx:pt idx="9555">0.0040199999999686042</cx:pt>
          <cx:pt idx="9556">0.0024200000000291766</cx:pt>
          <cx:pt idx="9557">0.00058999999998832209</cx:pt>
          <cx:pt idx="9558">0.002299999999991087</cx:pt>
          <cx:pt idx="9559">0.003390000000024429</cx:pt>
          <cx:pt idx="9560">0.00072000000000116415</cx:pt>
          <cx:pt idx="9561">0.001519999999970878</cx:pt>
          <cx:pt idx="9562">0.0015799999999899228</cx:pt>
          <cx:pt idx="9563">0.0013700000000085311</cx:pt>
          <cx:pt idx="9564">0.0020299999999906504</cx:pt>
          <cx:pt idx="9565">0</cx:pt>
          <cx:pt idx="9566">0.0041400000000066939</cx:pt>
          <cx:pt idx="9567">0.0025600000000167711</cx:pt>
          <cx:pt idx="9568">0.0017899999999713145</cx:pt>
          <cx:pt idx="9569">0.0033999999999991815</cx:pt>
          <cx:pt idx="9570">0</cx:pt>
          <cx:pt idx="9571">0.0016700000000469117</cx:pt>
          <cx:pt idx="9572">0.0019599999999968531</cx:pt>
          <cx:pt idx="9573">0.0014899999999897773</cx:pt>
          <cx:pt idx="9574">0.00074999999998226485</cx:pt>
          <cx:pt idx="9575">0.0021199999999907959</cx:pt>
          <cx:pt idx="9576">0.0033600000000433283</cx:pt>
          <cx:pt idx="9577">0.0012499999999704414</cx:pt>
          <cx:pt idx="9578">0</cx:pt>
          <cx:pt idx="9579">0.0039699999999811553</cx:pt>
          <cx:pt idx="9580">0.00095000000004574758</cx:pt>
          <cx:pt idx="9581">0.0014599999999518332</cx:pt>
          <cx:pt idx="9582">0.0015200000000277214</cx:pt>
          <cx:pt idx="9583">0.0013399999999705869</cx:pt>
          <cx:pt idx="9584">0.00063000000000101863</cx:pt>
          <cx:pt idx="9585">0.0032800000000179352</cx:pt>
          <cx:pt idx="9586">0</cx:pt>
          <cx:pt idx="9587">0.0035100000000056752</cx:pt>
          <cx:pt idx="9588">0.0010199999999827014</cx:pt>
          <cx:pt idx="9589">0.0032199999999988904</cx:pt>
          <cx:pt idx="9590">0.0011000000000080945</cx:pt>
          <cx:pt idx="9591">0.0017300000000091131</cx:pt>
          <cx:pt idx="9592">0.00065000000000736691</cx:pt>
          <cx:pt idx="9593">0.0032499999999799911</cx:pt>
          <cx:pt idx="9594">0</cx:pt>
          <cx:pt idx="9595">0.0027400000000170621</cx:pt>
          <cx:pt idx="9596">0.00074999999998226485</cx:pt>
          <cx:pt idx="9597">0.0018800000000283035</cx:pt>
          <cx:pt idx="9598">0.0016600000000153159</cx:pt>
          <cx:pt idx="9599">0.00065999999998211933</cx:pt>
          <cx:pt idx="9600">0.0026799999999980173</cx:pt>
          <cx:pt idx="9601">0.0010199999999827014</cx:pt>
          <cx:pt idx="9602">0.0022600000000352338</cx:pt>
          <cx:pt idx="9603">0.0021799999999529973</cx:pt>
          <cx:pt idx="9604">0</cx:pt>
          <cx:pt idx="9605">0.0014000000000464752</cx:pt>
          <cx:pt idx="9606">0.0023199999999974352</cx:pt>
          <cx:pt idx="9607">0.0017899999999713145</cx:pt>
          <cx:pt idx="9608">0.003899999999987358</cx:pt>
          <cx:pt idx="9609">0.00021000000003823516</cx:pt>
          <cx:pt idx="9610">0.00119000000000824</cx:pt>
          <cx:pt idx="9611">0.0018799999999714601</cx:pt>
          <cx:pt idx="9612">0.00072000000000116415</cx:pt>
          <cx:pt idx="9613">0.00119000000000824</cx:pt>
          <cx:pt idx="9614">0.0030399999999985994</cx:pt>
          <cx:pt idx="9615">0.00051000000001977241</cx:pt>
          <cx:pt idx="9616">0.0025599999999599277</cx:pt>
          <cx:pt idx="9617">0.00074000000000751243</cx:pt>
          <cx:pt idx="9618">0.0010800000000017462</cx:pt>
          <cx:pt idx="9619">0.0033300000000053842</cx:pt>
          <cx:pt idx="9620">0.0014600000000086766</cx:pt>
          <cx:pt idx="9621">0.002479999999991378</cx:pt>
          <cx:pt idx="9622">0.00094999999998890416</cx:pt>
          <cx:pt idx="9623">0.0020600000000285945</cx:pt>
          <cx:pt idx="9624">0.0023199999999974352</cx:pt>
          <cx:pt idx="9625">0.0014600000000086766</cx:pt>
          <cx:pt idx="9626">0.0027999999999792635</cx:pt>
          <cx:pt idx="9627">0</cx:pt>
          <cx:pt idx="9628">0.0055800000000090222</cx:pt>
          <cx:pt idx="9629">0.0021999999999593456</cx:pt>
          <cx:pt idx="9630">0.001970000000028449</cx:pt>
          <cx:pt idx="9631">0</cx:pt>
          <cx:pt idx="9632">0.0042000000000257387</cx:pt>
          <cx:pt idx="9633">0.0018199999999524152</cx:pt>
          <cx:pt idx="9634">0.0013700000000085311</cx:pt>
          <cx:pt idx="9635">0.00078000000002020897</cx:pt>
          <cx:pt idx="9636">0.0013999999999896318</cx:pt>
          <cx:pt idx="9637">0.0019599999999968531</cx:pt>
          <cx:pt idx="9638">0.0031599999999798456</cx:pt>
          <cx:pt idx="9639">0.0020900000000096952</cx:pt>
          <cx:pt idx="9640">0.0014300000000275759</cx:pt>
          <cx:pt idx="9641">0.002709999999979118</cx:pt>
          <cx:pt idx="9642">0.00036000000000058208</cx:pt>
          <cx:pt idx="9643">0.0039899999999875035</cx:pt>
          <cx:pt idx="9644">0.0012800000000083855</cx:pt>
          <cx:pt idx="9645">0.0021199999999907959</cx:pt>
          <cx:pt idx="9646">0.0013700000000085311</cx:pt>
          <cx:pt idx="9647">0.0022700000000099863</cx:pt>
          <cx:pt idx="9648">0.00089000000002670276</cx:pt>
          <cx:pt idx="9649">0.003669999999999618</cx:pt>
          <cx:pt idx="9650">0.0030699999999797001</cx:pt>
          <cx:pt idx="9651">0.0016600000000153159</cx:pt>
          <cx:pt idx="9652">0</cx:pt>
          <cx:pt idx="9653">0.0015799999999899228</cx:pt>
          <cx:pt idx="9654">0.0038799999999810098</cx:pt>
          <cx:pt idx="9655">0.00098000000002684828</cx:pt>
          <cx:pt idx="9656">0.0011599999999702959</cx:pt>
          <cx:pt idx="9657">0.00069000000002006345</cx:pt>
          <cx:pt idx="9658">0.004500000000007276</cx:pt>
          <cx:pt idx="9659">0</cx:pt>
          <cx:pt idx="9660">0.0031299999999987449</cx:pt>
          <cx:pt idx="9661">0.0012199999999893407</cx:pt>
          <cx:pt idx="9662">0.0012800000000083855</cx:pt>
          <cx:pt idx="9663">0.0012499999999704414</cx:pt>
          <cx:pt idx="9664">0.00093000000003939931</cx:pt>
          <cx:pt idx="9665">0.0011000000000080945</cx:pt>
          <cx:pt idx="9666">0.0013999999999896318</cx:pt>
          <cx:pt idx="9667">0.0012800000000083855</cx:pt>
          <cx:pt idx="9668">0.00056999999998197382</cx:pt>
          <cx:pt idx="9669">0.0038700000000062573</cx:pt>
          <cx:pt idx="9670">0.00077999999996336555</cx:pt>
          <cx:pt idx="9671">0.0011000000000080945</cx:pt>
          <cx:pt idx="9672">0.001010000000007949</cx:pt>
          <cx:pt idx="9673">0</cx:pt>
          <cx:pt idx="9674">0.0027200000000107138</cx:pt>
          <cx:pt idx="9675">0.0010699999999701504</cx:pt>
          <cx:pt idx="9676">0</cx:pt>
          <cx:pt idx="9677">0</cx:pt>
          <cx:pt idx="9678">0.0020300000000474938</cx:pt>
          <cx:pt idx="9679">0.0028299999999603642</cx:pt>
          <cx:pt idx="9680">0.00119000000000824</cx:pt>
          <cx:pt idx="9681">0.0014300000000275759</cx:pt>
          <cx:pt idx="9682">0</cx:pt>
          <cx:pt idx="9683">0</cx:pt>
          <cx:pt idx="9684">0</cx:pt>
          <cx:pt idx="9685">0.0022299999999972897</cx:pt>
          <cx:pt idx="9686">0</cx:pt>
          <cx:pt idx="9687">0</cx:pt>
          <cx:pt idx="9688">0</cx:pt>
          <cx:pt idx="9689">0.0031299999999987449</cx:pt>
          <cx:pt idx="9690">0.0013700000000085311</cx:pt>
          <cx:pt idx="9691">0</cx:pt>
          <cx:pt idx="9692">0</cx:pt>
          <cx:pt idx="9693">0.00027000000000043656</cx:pt>
          <cx:pt idx="9694">0.00014999999996234692</cx:pt>
          <cx:pt idx="9695">9.0000000000145519e-05</cx:pt>
          <cx:pt idx="9696">0</cx:pt>
          <cx:pt idx="9697">0</cx:pt>
          <cx:pt idx="9698">0.0012800000000083855</cx:pt>
          <cx:pt idx="9699">0</cx:pt>
          <cx:pt idx="9700">6.0000000019044819e-05</cx:pt>
          <cx:pt idx="9701">0.00081000000000130967</cx:pt>
          <cx:pt idx="9702">0</cx:pt>
          <cx:pt idx="9703">0</cx:pt>
          <cx:pt idx="9704">0</cx:pt>
          <cx:pt idx="9705">0.00018000000000029104</cx:pt>
          <cx:pt idx="9706">0</cx:pt>
          <cx:pt idx="9707">0</cx:pt>
          <cx:pt idx="9708">0</cx:pt>
          <cx:pt idx="9709">0.00025999999996884071</cx:pt>
          <cx:pt idx="9710">0</cx:pt>
          <cx:pt idx="9711">0</cx:pt>
          <cx:pt idx="9712">0</cx:pt>
          <cx:pt idx="9713">0</cx:pt>
          <cx:pt idx="9714">0</cx:pt>
          <cx:pt idx="9715">0</cx:pt>
          <cx:pt idx="9716">0</cx:pt>
          <cx:pt idx="9717">0</cx:pt>
          <cx:pt idx="9718">0</cx:pt>
          <cx:pt idx="9719">0</cx:pt>
          <cx:pt idx="9720">0</cx:pt>
          <cx:pt idx="9721">0</cx:pt>
          <cx:pt idx="9722">0</cx:pt>
          <cx:pt idx="9723">0</cx:pt>
          <cx:pt idx="9724">0</cx:pt>
          <cx:pt idx="9725">0</cx:pt>
          <cx:pt idx="9726">0</cx:pt>
          <cx:pt idx="9727">0.00056000000000722139</cx:pt>
          <cx:pt idx="9728">0</cx:pt>
          <cx:pt idx="9729">0</cx:pt>
          <cx:pt idx="9730">0</cx:pt>
          <cx:pt idx="9731">0.0023299999999721877</cx:pt>
          <cx:pt idx="9732">0.00049999999998817657</cx:pt>
          <cx:pt idx="9733">0.001140000000020791</cx:pt>
          <cx:pt idx="9734">0.00085999999998875865</cx:pt>
          <cx:pt idx="9735">0.0011600000000271393</cx:pt>
          <cx:pt idx="9736">0.0025099999999724787</cx:pt>
          <cx:pt idx="9737">0</cx:pt>
          <cx:pt idx="9738">0.0027699999999981628</cx:pt>
          <cx:pt idx="9739">0</cx:pt>
          <cx:pt idx="9740">0.00047000000000707587</cx:pt>
          <cx:pt idx="9741">0.0022099999999909414</cx:pt>
          <cx:pt idx="9742">0.0018200000000092587</cx:pt>
          <cx:pt idx="9743">9.0000000000145519e-05</cx:pt>
          <cx:pt idx="9744">0.0011000000000080945</cx:pt>
          <cx:pt idx="9745">0.0027999999999792635</cx:pt>
          <cx:pt idx="9746">0.0028900000000362525</cx:pt>
          <cx:pt idx="9747">0</cx:pt>
          <cx:pt idx="9748">0</cx:pt>
          <cx:pt idx="9749">0</cx:pt>
          <cx:pt idx="9750">0.0016399999999521242</cx:pt>
          <cx:pt idx="9751">0.0023900000000480759</cx:pt>
          <cx:pt idx="9752">0.00010999999994965037</cx:pt>
          <cx:pt idx="9753">0.00090000000000145519</cx:pt>
          <cx:pt idx="9754">0.0057200000000534601</cx:pt>
          <cx:pt idx="9755">0</cx:pt>
          <cx:pt idx="9756">0</cx:pt>
          <cx:pt idx="9757">0.0014299999999707325</cx:pt>
          <cx:pt idx="9758">0.00119000000000824</cx:pt>
          <cx:pt idx="9759">0</cx:pt>
          <cx:pt idx="9760">0</cx:pt>
          <cx:pt idx="9761">0.0045299999999883767</cx:pt>
          <cx:pt idx="9762">0</cx:pt>
          <cx:pt idx="9763">0</cx:pt>
          <cx:pt idx="9764">0.001790000000028158</cx:pt>
          <cx:pt idx="9765">0.0015499999999519787</cx:pt>
          <cx:pt idx="9766">0.00036000000000058208</cx:pt>
          <cx:pt idx="9767">0.0004500000000007276</cx:pt>
          <cx:pt idx="9768">0</cx:pt>
          <cx:pt idx="9769">0.00038000000000693035</cx:pt>
          <cx:pt idx="9770">0</cx:pt>
          <cx:pt idx="9771">0.0023600000000101318</cx:pt>
          <cx:pt idx="9772">0</cx:pt>
          <cx:pt idx="9773">2.99999999811007e-05</cx:pt>
          <cx:pt idx="9774">0</cx:pt>
          <cx:pt idx="9775">0.0022299999999972897</cx:pt>
          <cx:pt idx="9776">0</cx:pt>
          <cx:pt idx="9777">0</cx:pt>
          <cx:pt idx="9778">0</cx:pt>
          <cx:pt idx="9779">0</cx:pt>
          <cx:pt idx="9780">0</cx:pt>
          <cx:pt idx="9781">0</cx:pt>
          <cx:pt idx="9782">0.00060000000001991793</cx:pt>
          <cx:pt idx="9783">0</cx:pt>
          <cx:pt idx="9784">0</cx:pt>
          <cx:pt idx="9785">0.0004799999999818283</cx:pt>
          <cx:pt idx="9786">8.0000000025393092e-05</cx:pt>
          <cx:pt idx="9787">0</cx:pt>
          <cx:pt idx="9788">0</cx:pt>
          <cx:pt idx="9789">0</cx:pt>
          <cx:pt idx="9790">0</cx:pt>
          <cx:pt idx="9791">0</cx:pt>
          <cx:pt idx="9792">0</cx:pt>
          <cx:pt idx="9793">0.00020999999998139174</cx:pt>
          <cx:pt idx="9794">0.0014000000000464752</cx:pt>
          <cx:pt idx="9795">0</cx:pt>
          <cx:pt idx="9796">0</cx:pt>
          <cx:pt idx="9797">0</cx:pt>
          <cx:pt idx="9798">0</cx:pt>
          <cx:pt idx="9799">0.00029999999998153726</cx:pt>
          <cx:pt idx="9800">0.00092999999998255589</cx:pt>
          <cx:pt idx="9801">0.00035000000002582965</cx:pt>
          <cx:pt idx="9802">0</cx:pt>
          <cx:pt idx="9803">0</cx:pt>
          <cx:pt idx="9804">0.0021499999999718966</cx:pt>
          <cx:pt idx="9805">0.0011000000000080945</cx:pt>
          <cx:pt idx="9806">0.00020999999998139174</cx:pt>
          <cx:pt idx="9807">0</cx:pt>
          <cx:pt idx="9808">0.0013400000000274304</cx:pt>
          <cx:pt idx="9809">0.0004500000000007276</cx:pt>
          <cx:pt idx="9810">0.0013999999999896318</cx:pt>
          <cx:pt idx="9811">0</cx:pt>
          <cx:pt idx="9812">0</cx:pt>
          <cx:pt idx="9813">0.0023199999999974352</cx:pt>
          <cx:pt idx="9814">0.0022099999999909414</cx:pt>
          <cx:pt idx="9815">0</cx:pt>
          <cx:pt idx="9816">0</cx:pt>
          <cx:pt idx="9817">0.00066000000003896275</cx:pt>
          <cx:pt idx="9818">0.0016299999999773718</cx:pt>
          <cx:pt idx="9819">0.00029999999998153726</cx:pt>
          <cx:pt idx="9820">0.0023899999999912325</cx:pt>
          <cx:pt idx="9821">0.00065000000000736691</cx:pt>
          <cx:pt idx="9822">0.00066000000003896275</cx:pt>
          <cx:pt idx="9823">0.002529999999978827</cx:pt>
          <cx:pt idx="9824">0.0034600000000182263</cx:pt>
          <cx:pt idx="9825">0.00074000000000751243</cx:pt>
          <cx:pt idx="9826">0.0022699999999531428</cx:pt>
          <cx:pt idx="9827">0</cx:pt>
          <cx:pt idx="9828">0.0016700000000469117</cx:pt>
          <cx:pt idx="9829">0.0024399999999786814</cx:pt>
          <cx:pt idx="9830">0.0021499999999718966</cx:pt>
          <cx:pt idx="9831">0</cx:pt>
          <cx:pt idx="9832">0.0034200000000055297</cx:pt>
          <cx:pt idx="9833">0.0019399999999905049</cx:pt>
          <cx:pt idx="9834">0.0023600000000101318</cx:pt>
          <cx:pt idx="9835">0.00014000000004443791</cx:pt>
          <cx:pt idx="9836">0.0022099999999909414</cx:pt>
          <cx:pt idx="9837">0.0020299999999906504</cx:pt>
          <cx:pt idx="9838">0.0037499999999681677</cx:pt>
          <cx:pt idx="9839">0.00096000000002050001</cx:pt>
          <cx:pt idx="9840">0.002200000000016189</cx:pt>
          <cx:pt idx="9841">0.0014600000000086766</cx:pt>
          <cx:pt idx="9842">0.0019699999999716056</cx:pt>
          <cx:pt idx="9843">0.0053000000000338332</cx:pt>
          <cx:pt idx="9844">0.00029999999998153726</cx:pt>
          <cx:pt idx="9845">0.00065999999998211933</cx:pt>
          <cx:pt idx="9846">0.00018000000000029104</cx:pt>
          <cx:pt idx="9847">0.002980000000036398</cx:pt>
          <cx:pt idx="9848">0.0026199999999789725</cx:pt>
          <cx:pt idx="9849">0</cx:pt>
          <cx:pt idx="9850">0.0029799999999795546</cx:pt>
          <cx:pt idx="9851">0.0014899999999897773</cx:pt>
          <cx:pt idx="9852">0.0021100000000160435</cx:pt>
          <cx:pt idx="9853">0.0028700000000299042</cx:pt>
          <cx:pt idx="9854">0.0012799999999515421</cx:pt>
          <cx:pt idx="9855">0.002020000000015898</cx:pt>
          <cx:pt idx="9856">0.0028599999999983083</cx:pt>
          <cx:pt idx="9857">0.00084000000003925379</cx:pt>
          <cx:pt idx="9858">0.0019099999999525608</cx:pt>
          <cx:pt idx="9859">0.0012200000000461841</cx:pt>
          <cx:pt idx="9860">0.0021999999999593456</cx:pt>
          <cx:pt idx="9861">0.0040000000000190994</cx:pt>
          <cx:pt idx="9862">0.0012499999999704414</cx:pt>
          <cx:pt idx="9863">0.001790000000028158</cx:pt>
          <cx:pt idx="9864">0.0034200000000055297</cx:pt>
          <cx:pt idx="9865">2.99999999811007e-05</cx:pt>
          <cx:pt idx="9866">0.00093000000003939931</cx:pt>
          <cx:pt idx="9867">0.0020199999999590545</cx:pt>
          <cx:pt idx="9868">0.0028700000000299042</cx:pt>
          <cx:pt idx="9869">0.00119000000000824</cx:pt>
          <cx:pt idx="9870">0.0030099999999606553</cx:pt>
          <cx:pt idx="9871">0.0013700000000085311</cx:pt>
          <cx:pt idx="9872">0.0024399999999786814</cx:pt>
          <cx:pt idx="9873">0.0032500000000368345</cx:pt>
          <cx:pt idx="9874">0.0017599999999902138</cx:pt>
          <cx:pt idx="9875">0.00065000000000736691</cx:pt>
          <cx:pt idx="9876">0.0038499999999999091</cx:pt>
          <cx:pt idx="9877">0.0013399999999705869</cx:pt>
          <cx:pt idx="9878">0.004350000000044929</cx:pt>
          <cx:pt idx="9879">0.0030699999999797001</cx:pt>
          <cx:pt idx="9880">0.00011999999998124622</cx:pt>
          <cx:pt idx="9881">0.0023500000000353793</cx:pt>
          <cx:pt idx="9882">0.0041499999999814463</cx:pt>
          <cx:pt idx="9883">0.0041100000000255932</cx:pt>
          <cx:pt idx="9884">0</cx:pt>
          <cx:pt idx="9885">0.0030999999999608008</cx:pt>
          <cx:pt idx="9886">0.0003900000000385262</cx:pt>
          <cx:pt idx="9887">0.00097999999997000486</cx:pt>
          <cx:pt idx="9888">0.0051300000000082946</cx:pt>
          <cx:pt idx="9889">0.0011599999999702959</cx:pt>
          <cx:pt idx="9890">0.0046500000000264663</cx:pt>
          <cx:pt idx="9891">6.0000000019044819e-05</cx:pt>
          <cx:pt idx="9892">0.0039299999999684587</cx:pt>
          <cx:pt idx="9893">0.0020600000000285945</cx:pt>
          <cx:pt idx="9894">0.0039600000000064028</cx:pt>
          <cx:pt idx="9895">0.0031599999999798456</cx:pt>
          <cx:pt idx="9896">0.0020299999999906504</cx:pt>
          <cx:pt idx="9897">0.00089000000002670276</cx:pt>
          <cx:pt idx="9898">0.0045299999999883767</cx:pt>
          <cx:pt idx="9899">0.0028300000000172076</cx:pt>
          <cx:pt idx="9900">0.0019999999999527063</cx:pt>
          <cx:pt idx="9901">0.0014600000000086766</cx:pt>
          <cx:pt idx="9902">0.0040500000000065484</cx:pt>
          <cx:pt idx="9903">0.0034299999999802822</cx:pt>
          <cx:pt idx="9904">0.0032199999999988904</cx:pt>
          <cx:pt idx="9905">0.0029200000000173532</cx:pt>
          <cx:pt idx="9906">0.0004200000000196269</cx:pt>
          <cx:pt idx="9907">0.0016899999999964166</cx:pt>
          <cx:pt idx="9908">0.0053100000000085856</cx:pt>
          <cx:pt idx="9909">0.0014899999999897773</cx:pt>
          <cx:pt idx="9910">0.00094999999998890416</cx:pt>
          <cx:pt idx="9911">0.0050100000000270484</cx:pt>
          <cx:pt idx="9912">0.0024099999999975807</cx:pt>
          <cx:pt idx="9913">0.0022399999999720421</cx:pt>
          <cx:pt idx="9914">0.003160000000036689</cx:pt>
          <cx:pt idx="9915">0</cx:pt>
          <cx:pt idx="9916">0.0034599999999613829</cx:pt>
          <cx:pt idx="9917">0.0028599999999983083</cx:pt>
          <cx:pt idx="9918">0.0026500000000169166</cx:pt>
          <cx:pt idx="9919">0.00079999999996971383</cx:pt>
          <cx:pt idx="9920">0.0040000000000190994</cx:pt>
          <cx:pt idx="9921">0.0022299999999972897</cx:pt>
          <cx:pt idx="9922">0.0033999999999991815</cx:pt>
          <cx:pt idx="9923">0.0015500000000088221</cx:pt>
          <cx:pt idx="9924">0</cx:pt>
          <cx:pt idx="9925">0.0035799999999994725</cx:pt>
          <cx:pt idx="9926">0.00065000000000736691</cx:pt>
          <cx:pt idx="9927">0.0048899999999889587</cx:pt>
          <cx:pt idx="9928">0.0032499999999799911</cx:pt>
          <cx:pt idx="9929">0.00095000000004574758</cx:pt>
          <cx:pt idx="9930">0.0031299999999987449</cx:pt>
          <cx:pt idx="9931">0.0033099999999990359</cx:pt>
          <cx:pt idx="9932">0.0013700000000085311</cx:pt>
          <cx:pt idx="9933">0.0032499999999799911</cx:pt>
          <cx:pt idx="9934">0.00238000000001648</cx:pt>
          <cx:pt idx="9935">0.0017599999999902138</cx:pt>
          <cx:pt idx="9936">0.0042599999999879401</cx:pt>
          <cx:pt idx="9937">0.0026199999999789725</cx:pt>
          <cx:pt idx="9938">0.0036100000000374166</cx:pt>
          <cx:pt idx="9939">0.0027399999999602187</cx:pt>
          <cx:pt idx="9940">0.0042300000000068394</cx:pt>
          <cx:pt idx="9941">6.0000000019044819e-05</cx:pt>
          <cx:pt idx="9942">0.0035199999999804277</cx:pt>
          <cx:pt idx="9943">0</cx:pt>
          <cx:pt idx="9944">0.0030399999999985994</cx:pt>
          <cx:pt idx="9945">0.001970000000028449</cx:pt>
          <cx:pt idx="9946">0.0025600000000167711</cx:pt>
          <cx:pt idx="9947">0.003899999999987358</cx:pt>
          <cx:pt idx="9948">0.00099000000000160071</cx:pt>
          <cx:pt idx="9949">0.0049500000000080036</cx:pt>
          <cx:pt idx="9950">0.0037499999999681677</cx:pt>
          <cx:pt idx="9951">0.0015500000000088221</cx:pt>
          <cx:pt idx="9952">0.0024099999999975807</cx:pt>
          <cx:pt idx="9953">0.0055500000000279215</cx:pt>
          <cx:pt idx="9954">0</cx:pt>
          <cx:pt idx="9955">0.0038399999999683132</cx:pt>
          <cx:pt idx="9956">0.0012800000000083855</cx:pt>
          <cx:pt idx="9957">0.0038499999999999091</cx:pt>
          <cx:pt idx="9958">0.0031000000000176442</cx:pt>
          <cx:pt idx="9959">0.00094999999998890416</cx:pt>
          <cx:pt idx="9960">0.0056000000000153705</cx:pt>
          <cx:pt idx="9961">0.0017899999999713145</cx:pt>
          <cx:pt idx="9962">0.0027999999999792635</cx:pt>
          <cx:pt idx="9963">0.00030000000003838068</cx:pt>
          <cx:pt idx="9964">0.0023299999999721877</cx:pt>
          <cx:pt idx="9965">0.0028900000000362525</cx:pt>
          <cx:pt idx="9966">0.0058099999999967622</cx:pt>
          <cx:pt idx="9967">0</cx:pt>
          <cx:pt idx="9968">0.0021999999999593456</cx:pt>
          <cx:pt idx="9969">0.0048900000000458022</cx:pt>
          <cx:pt idx="9970">0.0040199999999686042</cx:pt>
          <cx:pt idx="9971">0.00065999999998211933</cx:pt>
          <cx:pt idx="9972">0.0030399999999985994</cx:pt>
          <cx:pt idx="9973">0.0033099999999990359</cx:pt>
          <cx:pt idx="9974">0.0048900000000458022</cx:pt>
          <cx:pt idx="9975">0.00047000000000707587</cx:pt>
          <cx:pt idx="9976">0.0039099999999621105</cx:pt>
          <cx:pt idx="9977">0.0038700000000062573</cx:pt>
          <cx:pt idx="9978">0.0013700000000085311</cx:pt>
          <cx:pt idx="9979">0.0045599999999694774</cx:pt>
          <cx:pt idx="9980">0.0046500000000264663</cx:pt>
          <cx:pt idx="9981">0.00078000000002020897</cx:pt>
          <cx:pt idx="9982">0.004909999999995307</cx:pt>
          <cx:pt idx="9983">0.00056999999998197382</cx:pt>
          <cx:pt idx="9984">0.0039899999999875035</cx:pt>
          <cx:pt idx="9985">0.0029200000000173532</cx:pt>
          <cx:pt idx="9986">0.00096000000002050001</cx:pt>
          <cx:pt idx="9987">0.0053299999999580905</cx:pt>
          <cx:pt idx="9988">0.0038499999999999091</cx:pt>
          <cx:pt idx="9989">0.0050300000000333966</cx:pt>
          <cx:pt idx="9990">0.0018799999999714601</cx:pt>
          <cx:pt idx="9991">0.00098000000002684828</cx:pt>
          <cx:pt idx="9992">0.0054900000000088767</cx:pt>
          <cx:pt idx="9993">0.0052099999999768443</cx:pt>
          <cx:pt idx="9994">0</cx:pt>
          <cx:pt idx="9995">0.00215000000002874</cx:pt>
          <cx:pt idx="9996">0.0046499999999696229</cx:pt>
          <cx:pt idx="9997">0.0019899999999779538</cx:pt>
          <cx:pt idx="9998">0.0056700000000091677</cx:pt>
          <cx:pt idx="9999">0.0023500000000353793</cx:pt>
          <cx:pt idx="10000">0.0021800000000098407</cx:pt>
          <cx:pt idx="10001">0.0053299999999580905</cx:pt>
          <cx:pt idx="10002">0.00060000000001991793</cx:pt>
          <cx:pt idx="10003">0.0031299999999987449</cx:pt>
          <cx:pt idx="10004">0.0018400000000156069</cx:pt>
          <cx:pt idx="10005">0.0016399999999521242</cx:pt>
          <cx:pt idx="10006">0.0066800000000171167</cx:pt>
          <cx:pt idx="10007">0.0025600000000167711</cx:pt>
          <cx:pt idx="10008">0.002889999999979409</cx:pt>
          <cx:pt idx="10009">0.0059899999999970532</cx:pt>
          <cx:pt idx="10010">0.0030100000000174987</cx:pt>
          <cx:pt idx="10011">0.00011999999998124622</cx:pt>
          <cx:pt idx="10012">0.0052200000000084401</cx:pt>
          <cx:pt idx="10013">0.002200000000016189</cx:pt>
          <cx:pt idx="10014">0.0033099999999990359</cx:pt>
          <cx:pt idx="10015">0.002299999999991087</cx:pt>
          <cx:pt idx="10016">0.0042900000000258842</cx:pt>
          <cx:pt idx="10017">0.0047999999999888132</cx:pt>
          <cx:pt idx="10018">0.0025600000000167711</cx:pt>
          <cx:pt idx="10019">0.0044399999999882311</cx:pt>
          <cx:pt idx="10020">0.0044699999999693318</cx:pt>
          <cx:pt idx="10021">0.00060000000001991793</cx:pt>
          <cx:pt idx="10022">0.0036299999999869215</cx:pt>
          <cx:pt idx="10023">0.0040000000000190994</cx:pt>
          <cx:pt idx="10024">0.0012199999999893407</cx:pt>
          <cx:pt idx="10025">0.004909999999995307</cx:pt>
          <cx:pt idx="10026">0.00056999999998197382</cx:pt>
          <cx:pt idx="10027">0.007060000000024047</cx:pt>
          <cx:pt idx="10028">0.0031000000000176442</cx:pt>
          <cx:pt idx="10029">0.0045299999999883767</cx:pt>
          <cx:pt idx="10030">0.0029200000000173532</cx:pt>
          <cx:pt idx="10031">0.0025699999999915235</cx:pt>
          <cx:pt idx="10032">0.0038099999999872125</cx:pt>
          <cx:pt idx="10033">0.0049799999999891043</cx:pt>
          <cx:pt idx="10034">0.0019399999999905049</cx:pt>
          <cx:pt idx="10035">0.0034200000000055297</cx:pt>
          <cx:pt idx="10036">0.0050100000000270484</cx:pt>
          <cx:pt idx="10037">0.0042899999999690408</cx:pt>
          <cx:pt idx="10038">0.0043800000000260297</cx:pt>
          <cx:pt idx="10039">0.005690000000015516</cx:pt>
          <cx:pt idx="10040">0.0033699999999612373</cx:pt>
          <cx:pt idx="10041">0.0045900000000074215</cx:pt>
          <cx:pt idx="10042">0.0017000000000280124</cx:pt>
          <cx:pt idx="10043">0.0040499999999497049</cx:pt>
          <cx:pt idx="10044">0.0058100000000536056</cx:pt>
          <cx:pt idx="10045">0.0011999999999829924</cx:pt>
          <cx:pt idx="10046">0.0066999999999666215</cx:pt>
          <cx:pt idx="10047">0.0040300000000002001</cx:pt>
          <cx:pt idx="10048">0.0024400000000355249</cx:pt>
          <cx:pt idx="10049">0.0061400000000162436</cx:pt>
          <cx:pt idx="10050">0.0022299999999972897</cx:pt>
          <cx:pt idx="10051">0.0029199999999605097</cx:pt>
          <cx:pt idx="10052">0.0060200000000349974</cx:pt>
          <cx:pt idx="10053">0.0022699999999531428</cx:pt>
          <cx:pt idx="10054">0.0047400000000266118</cx:pt>
          <cx:pt idx="10055">0.0029200000000173532</cx:pt>
          <cx:pt idx="10056">0.0053899999999771353</cx:pt>
          <cx:pt idx="10057">0.0035500000000183718</cx:pt>
          <cx:pt idx="10058">0.0048299999999699139</cx:pt>
          <cx:pt idx="10059">0.0040800000000444925</cx:pt>
          <cx:pt idx="10060">0.0035499999999615284</cx:pt>
          <cx:pt idx="10061">0.003899999999987358</cx:pt>
          <cx:pt idx="10062">0.0027400000000170621</cx:pt>
          <cx:pt idx="10063">0.0052200000000084401</cx:pt>
          <cx:pt idx="10064">0.0023199999999974352</cx:pt>
          <cx:pt idx="10065">0.0050400000000081491</cx:pt>
          <cx:pt idx="10066">0.0038399999999683132</cx:pt>
          <cx:pt idx="10067">0.0030700000000365435</cx:pt>
          <cx:pt idx="10068">0.0056999999999902684</cx:pt>
          <cx:pt idx="10069">0.007060000000024047</cx:pt>
          <cx:pt idx="10070">0</cx:pt>
          <cx:pt idx="10071">0.0047999999999888132</cx:pt>
          <cx:pt idx="10072">0.0038099999999872125</cx:pt>
          <cx:pt idx="10073">0.0044699999999693318</cx:pt>
          <cx:pt idx="10074">0.0023300000000290311</cx:pt>
          <cx:pt idx="10075">0.0045600000000263208</cx:pt>
          <cx:pt idx="10076">0.0060199999999781539</cx:pt>
          <cx:pt idx="10077">0.0024099999999975807</cx:pt>
          <cx:pt idx="10078">0.0033399999999801366</cx:pt>
          <cx:pt idx="10079">0.004680000000007567</cx:pt>
          <cx:pt idx="10080">0.0025300000000356704</cx:pt>
          <cx:pt idx="10081">0.0047999999999888132</cx:pt>
          <cx:pt idx="10082">0.0018799999999714601</cx:pt>
          <cx:pt idx="10083">0.0062800000000038381</cx:pt>
          <cx:pt idx="10084">0.0026900000000296131</cx:pt>
          <cx:pt idx="10085">0.0031899999999609463</cx:pt>
          <cx:pt idx="10086">0.0057800000000156615</cx:pt>
          <cx:pt idx="10087">0.0036600000000248656</cx:pt>
          <cx:pt idx="10088">0.0048599999999510146</cx:pt>
          <cx:pt idx="10089">0.0053100000000085856</cx:pt>
          <cx:pt idx="10090">0.0018699999999967076</cx:pt>
          <cx:pt idx="10091">0.0036100000000374166</cx:pt>
          <cx:pt idx="10092">0.0045900000000074215</cx:pt>
          <cx:pt idx="10093">0.0047099999999886677</cx:pt>
          <cx:pt idx="10094">0.0035100000000056752</cx:pt>
          <cx:pt idx="10095">0.0047700000000077125</cx:pt>
          <cx:pt idx="10096">0.0040599999999813008</cx:pt>
          <cx:pt idx="10097">0.005089999999995598</cx:pt>
          <cx:pt idx="10098">0.0051300000000082946</cx:pt>
          <cx:pt idx="10099">0.004500000000007276</cx:pt>
          <cx:pt idx="10100">0.004500000000007276</cx:pt>
          <cx:pt idx="10101">0.0029799999999795546</cx:pt>
          <cx:pt idx="10102">0.004680000000007567</cx:pt>
          <cx:pt idx="10103">0.0060500000000160981</cx:pt>
          <cx:pt idx="10104">0.0034199999999486863</cx:pt>
          <cx:pt idx="10105">0.0051900000000273394</cx:pt>
          <cx:pt idx="10106">0.0043200000000069849</cx:pt>
          <cx:pt idx="10107">0.0038199999999619649</cx:pt>
          <cx:pt idx="10108">0.0055400000000531691</cx:pt>
          <cx:pt idx="10109">0.0038699999999494139</cx:pt>
          <cx:pt idx="10110">0.0035799999999994725</cx:pt>
          <cx:pt idx="10111">0.0029200000000173532</cx:pt>
          <cx:pt idx="10112">0.0038200000000188084</cx:pt>
          <cx:pt idx="10113">0.005690000000015516</cx:pt>
          <cx:pt idx="10114">0.0052699999999958891</cx:pt>
          <cx:pt idx="10115">0.0034599999999613829</cx:pt>
          <cx:pt idx="10116">0.0062900000000354339</cx:pt>
          <cx:pt idx="10117">0.0030999999999608008</cx:pt>
          <cx:pt idx="10118">0.0069400000000428008</cx:pt>
          <cx:pt idx="10119">0.0057799999999588181</cx:pt>
          <cx:pt idx="10120">0.0036100000000374166</cx:pt>
          <cx:pt idx="10121">0.0023199999999974352</cx:pt>
          <cx:pt idx="10122">0.005009999999970205</cx:pt>
          <cx:pt idx="10123">0.005690000000015516</cx:pt>
          <cx:pt idx="10124">0.0059899999999970532</cx:pt>
          <cx:pt idx="10125">0.0016100000000278669</cx:pt>
          <cx:pt idx="10126">0.0058699999999589636</cx:pt>
          <cx:pt idx="10127">0.0042700000000195359</cx:pt>
          <cx:pt idx="10128">0.0065799999999853753</cx:pt>
          <cx:pt idx="10129">0.0060200000000349974</cx:pt>
          <cx:pt idx="10130">0.0020299999999906504</cx:pt>
          <cx:pt idx="10131">0.0056899999999586726</cx:pt>
          <cx:pt idx="10132">0.0064100000000166801</cx:pt>
          <cx:pt idx="10133">0.0031299999999987449</cx:pt>
          <cx:pt idx="10134">0.0056600000000344153</cx:pt>
          <cx:pt idx="10135">0.0044699999999693318</cx:pt>
          <cx:pt idx="10136">0.003899999999987358</cx:pt>
          <cx:pt idx="10137">0.0055500000000279215</cx:pt>
          <cx:pt idx="10138">0.0062300000000163891</cx:pt>
          <cx:pt idx="10139">0.0049699999999575084</cx:pt>
          <cx:pt idx="10140">0.0053100000000085856</cx:pt>
          <cx:pt idx="10141">0.00098000000002684828</cx:pt>
          <cx:pt idx="10142">0.0057199999999966167</cx:pt>
          <cx:pt idx="10143">0.0058999999999969077</cx:pt>
          <cx:pt idx="10144">0.0032199999999988904</cx:pt>
          <cx:pt idx="10145">0.0043799999999691863</cx:pt>
          <cx:pt idx="10146">0.004860000000007858</cx:pt>
          <cx:pt idx="10147">0.0055399999999963256</cx:pt>
          <cx:pt idx="10148">0.0068600000000174077</cx:pt>
          <cx:pt idx="10149">0.0040500000000065484</cx:pt>
          <cx:pt idx="10150">0.0040000000000190994</cx:pt>
          <cx:pt idx="10151">0.0055699999999774263</cx:pt>
          <cx:pt idx="10152">0.0027699999999981628</cx:pt>
          <cx:pt idx="10153">0.0062300000000163891</cx:pt>
          <cx:pt idx="10154">0.0036599999999680222</cx:pt>
          <cx:pt idx="10155">0.0045299999999883767</cx:pt>
          <cx:pt idx="10156">0.0057600000000093132</cx:pt>
          <cx:pt idx="10157">0.0036299999999869215</cx:pt>
          <cx:pt idx="10158">0.0055800000000090222</cx:pt>
          <cx:pt idx="10159">0.0039600000000064028</cx:pt>
          <cx:pt idx="10160">0.0036400000000185173</cx:pt>
          <cx:pt idx="10161">0.0017500000000154614</cx:pt>
          <cx:pt idx="10162">0.0044399999999882311</cx:pt>
          <cx:pt idx="10163">0.0053100000000085856</cx:pt>
          <cx:pt idx="10164">0.0048899999999889587</cx:pt>
          <cx:pt idx="10165">0.0040500000000065484</cx:pt>
          <cx:pt idx="10166">0.005599999999958527</cx:pt>
          <cx:pt idx="10167">0.004680000000007567</cx:pt>
          <cx:pt idx="10168">0.0062599999999974898</cx:pt>
          <cx:pt idx="10169">0.0025899999999978718</cx:pt>
          <cx:pt idx="10170">0.0032800000000179352</cx:pt>
          <cx:pt idx="10171">0.0048899999999889587</cx:pt>
          <cx:pt idx="10172">0.0060799999999971988</cx:pt>
          <cx:pt idx="10173">0.004860000000007858</cx:pt>
          <cx:pt idx="10174">0.0047000000000139153</cx:pt>
          <cx:pt idx="10175">0.0048299999999699139</cx:pt>
          <cx:pt idx="10176">0.0030700000000365435</cx:pt>
          <cx:pt idx="10177">0.0058099999999967622</cx:pt>
          <cx:pt idx="10178">0.0064699999999788815</cx:pt>
          <cx:pt idx="10179">0.0058999999999969077</cx:pt>
          <cx:pt idx="10180">0.0028599999999983083</cx:pt>
          <cx:pt idx="10181">0.0027400000000170621</cx:pt>
          <cx:pt idx="10182">0.0076000000000249202</cx:pt>
          <cx:pt idx="10183">0.0051599999999893953</cx:pt>
          <cx:pt idx="10184">0.0031299999999987449</cx:pt>
          <cx:pt idx="10185">0.0059600000000159525</cx:pt>
          <cx:pt idx="10186">0.0045599999999694774</cx:pt>
          <cx:pt idx="10187">0.0053300000000149339</cx:pt>
          <cx:pt idx="10188">0.0047099999999886677</cx:pt>
          <cx:pt idx="10189">0.0064399999999977808</cx:pt>
          <cx:pt idx="10190">0.0029799999999795546</cx:pt>
          <cx:pt idx="10191">0.0053100000000085856</cx:pt>
          <cx:pt idx="10192">0.0042300000000068394</cx:pt>
          <cx:pt idx="10193">0.0070299999999861029</cx:pt>
          <cx:pt idx="10194">0.0037599999999997635</cx:pt>
          <cx:pt idx="10195">0.0060799999999971988</cx:pt>
          <cx:pt idx="10196">0.0031500000000050932</cx:pt>
          <cx:pt idx="10197">0.0039100000000189539</cx:pt>
          <cx:pt idx="10198">0.0077200000000061664</cx:pt>
          <cx:pt idx="10199">0.0038700000000062573</cx:pt>
          <cx:pt idx="10200">0.005189999999970496</cx:pt>
          <cx:pt idx="10201">0.002200000000016189</cx:pt>
          <cx:pt idx="10202">0.0064100000000166801</cx:pt>
          <cx:pt idx="10203">0.0057499999999777174</cx:pt>
          <cx:pt idx="10204">0.0057500000000345608</cx:pt>
          <cx:pt idx="10205">0.0030699999999797001</cx:pt>
          <cx:pt idx="10206">0.0054000000000087311</cx:pt>
          <cx:pt idx="10207">0.0086099999999760257</cx:pt>
          <cx:pt idx="10208">0.0052800000000274849</cx:pt>
          <cx:pt idx="10209">0.004500000000007276</cx:pt>
          <cx:pt idx="10210">0.0048799999999573629</cx:pt>
          <cx:pt idx="10211">0.0057600000000093132</cx:pt>
          <cx:pt idx="10212">0.0059600000000159525</cx:pt>
          <cx:pt idx="10213">0.0043200000000069849</cx:pt>
          <cx:pt idx="10214">0.0042899999999690408</cx:pt>
          <cx:pt idx="10215">0.0055700000000342698</cx:pt>
          <cx:pt idx="10216">0.0044399999999882311</cx:pt>
          <cx:pt idx="10217">0.0055699999999774263</cx:pt>
          <cx:pt idx="10218">0.0052800000000274849</cx:pt>
          <cx:pt idx="10219">0.0056000000000153705</cx:pt>
          <cx:pt idx="10220">0.0049499999999511601</cx:pt>
          <cx:pt idx="10221">0.0024999999999977263</cx:pt>
          <cx:pt idx="10222">0.0060799999999971988</cx:pt>
          <cx:pt idx="10223">0.0073600000000055843</cx:pt>
          <cx:pt idx="10224">0.0056100000000469663</cx:pt>
          <cx:pt idx="10225">0.0037499999999681677</cx:pt>
          <cx:pt idx="10226">0.0067999999999983629</cx:pt>
          <cx:pt idx="10227">0.0057500000000345608</cx:pt>
          <cx:pt idx="10228">0.0077799999999683678</cx:pt>
          <cx:pt idx="10229">0.0052999999999769898</cx:pt>
          <cx:pt idx="10230">0.0034000000000560249</cx:pt>
          <cx:pt idx="10231">0.0063499999999976353</cx:pt>
          <cx:pt idx="10232">0.005089999999995598</cx:pt>
          <cx:pt idx="10233">0.0047399999999697684</cx:pt>
          <cx:pt idx="10234">0.0055500000000279215</cx:pt>
          <cx:pt idx="10235">0.0060199999999781539</cx:pt>
          <cx:pt idx="10236">0.0059600000000159525</cx:pt>
          <cx:pt idx="10237">0.0053599999999960346</cx:pt>
          <cx:pt idx="10238">0.0068799999999669126</cx:pt>
          <cx:pt idx="10239">0.0077800000000252112</cx:pt>
          <cx:pt idx="10240">0.0038200000000188084</cx:pt>
          <cx:pt idx="10241">0.0036299999999869215</cx:pt>
          <cx:pt idx="10242">0.0050400000000081491</cx:pt>
          <cx:pt idx="10243">0.0089399999999955071</cx:pt>
          <cx:pt idx="10244">0.0047700000000077125</cx:pt>
          <cx:pt idx="10245">0.0059299999999780084</cx:pt>
          <cx:pt idx="10246">0.0058999999999969077</cx:pt>
          <cx:pt idx="10247">0.0050400000000081491</cx:pt>
          <cx:pt idx="10248">0.0076000000000249202</cx:pt>
          <cx:pt idx="10249">0.0043799999999691863</cx:pt>
          <cx:pt idx="10250">0.0067300000000045657</cx:pt>
          <cx:pt idx="10251">0.0066800000000171167</cx:pt>
          <cx:pt idx="10252">0.0042899999999690408</cx:pt>
          <cx:pt idx="10253">0.0061100000000351429</cx:pt>
          <cx:pt idx="10254">0.0067399999999793181</cx:pt>
          <cx:pt idx="10255">0.0065500000000042746</cx:pt>
          <cx:pt idx="10256">0.0057499999999777174</cx:pt>
          <cx:pt idx="10257">0.004860000000007858</cx:pt>
          <cx:pt idx="10258">0.0082600000000070395</cx:pt>
          <cx:pt idx="10259">0.0069700000000239015</cx:pt>
          <cx:pt idx="10260">0.0034599999999613829</cx:pt>
          <cx:pt idx="10261">0.0037200000000439104</cx:pt>
          <cx:pt idx="10262">0.0058699999999589636</cx:pt>
          <cx:pt idx="10263">0.0079900000000066029</cx:pt>
          <cx:pt idx="10264">0.0024400000000355249</cx:pt>
          <cx:pt idx="10265">0.0093599999999582906</cx:pt>
          <cx:pt idx="10266">0.004680000000007567</cx:pt>
          <cx:pt idx="10267">0.0069199999999796091</cx:pt>
          <cx:pt idx="10268">0.0085500000000138243</cx:pt>
          <cx:pt idx="10269">0.0045299999999883767</cx:pt>
          <cx:pt idx="10270">0.0042600000000447835</cx:pt>
          <cx:pt idx="10271">0.0082600000000070395</cx:pt>
          <cx:pt idx="10272">0.0024399999999786814</cx:pt>
          <cx:pt idx="10273">0.0070299999999861029</cx:pt>
          <cx:pt idx="10274">0.005460000000027776</cx:pt>
          <cx:pt idx="10275">0.004909999999995307</cx:pt>
          <cx:pt idx="10276">0.0060799999999971988</cx:pt>
          <cx:pt idx="10277">0.0052799999999706415</cx:pt>
          <cx:pt idx="10278">0.0073300000000244836</cx:pt>
          <cx:pt idx="10279">0.0054799999999772808</cx:pt>
          <cx:pt idx="10280">0.0040300000000002001</cx:pt>
          <cx:pt idx="10281">0.0048899999999889587</cx:pt>
          <cx:pt idx="10282">0.0050000000000522959</cx:pt>
          <cx:pt idx="10283">0.0067999999999983629</cx:pt>
          <cx:pt idx="10284">0.0072399999999674947</cx:pt>
          <cx:pt idx="10285">0.003719999999987067</cx:pt>
          <cx:pt idx="10286">0.0064399999999977808</cx:pt>
          <cx:pt idx="10287">0.0063800000000355794</cx:pt>
          <cx:pt idx="10288">0.0066199999999980719</cx:pt>
          <cx:pt idx="10289">0.0044699999999693318</cx:pt>
          <cx:pt idx="10290">0.0048800000000142063</cx:pt>
          <cx:pt idx="10291">0.0058399999999778629</cx:pt>
          <cx:pt idx="10292">0.0062000000000352884</cx:pt>
          <cx:pt idx="10293">0.0045599999999694774</cx:pt>
          <cx:pt idx="10294">0.0049800000000459477</cx:pt>
          <cx:pt idx="10295">0.0050999999999703505</cx:pt>
          <cx:pt idx="10296">0.0049400000000332511</cx:pt>
          <cx:pt idx="10297">0.0070399999999608553</cx:pt>
          <cx:pt idx="10298">0.0040200000000254477</cx:pt>
          <cx:pt idx="10299">0.006199999999978445</cx:pt>
          <cx:pt idx="10300">0.0036299999999869215</cx:pt>
          <cx:pt idx="10301">0.0042400000000384352</cx:pt>
          <cx:pt idx="10302">0.0064899999999852298</cx:pt>
          <cx:pt idx="10303">0.0070699999999987995</cx:pt>
          <cx:pt idx="10304">0.003899999999987358</cx:pt>
          <cx:pt idx="10305">0.0083799999999882857</cx:pt>
          <cx:pt idx="10306">0.0027100000000359614</cx:pt>
          <cx:pt idx="10307">0.0084299999999757347</cx:pt>
          <cx:pt idx="10308">0.0040200000000254477</cx:pt>
          <cx:pt idx="10309">0.0051599999999893953</cx:pt>
          <cx:pt idx="10310">0.004680000000007567</cx:pt>
          <cx:pt idx="10311">0.0084899999999947795</cx:pt>
          <cx:pt idx="10312">0.0020900000000096952</cx:pt>
          <cx:pt idx="10313">0.0079900000000066029</cx:pt>
          <cx:pt idx="10314">0.0039600000000064028</cx:pt>
          <cx:pt idx="10315">0.0052499999999895408</cx:pt>
          <cx:pt idx="10316">0.0048499999999762622</cx:pt>
          <cx:pt idx="10317">0.0072200000000179898</cx:pt>
          <cx:pt idx="10318">0.0062499999999658939</cx:pt>
          <cx:pt idx="10319">0.0049800000000459477</cx:pt>
          <cx:pt idx="10320">0.0039599999999495594</cx:pt>
          <cx:pt idx="10321">0.006650000000036016</cx:pt>
          <cx:pt idx="10322">0.0040199999999686042</cx:pt>
          <cx:pt idx="10323">0.0057600000000093132</cx:pt>
          <cx:pt idx="10324">0.0055700000000342698</cx:pt>
          <cx:pt idx="10325">0.0021999999999593456</cx:pt>
          <cx:pt idx="10326">0.0059899999999970532</cx:pt>
          <cx:pt idx="10327">0.0073100000000181353</cx:pt>
          <cx:pt idx="10328">0.0034200000000055297</cx:pt>
          <cx:pt idx="10329">0.0045900000000074215</cx:pt>
          <cx:pt idx="10330">0.0070400000000176988</cx:pt>
          <cx:pt idx="10331">0.002709999999979118</cx:pt>
          <cx:pt idx="10332">0.0073299999999676402</cx:pt>
          <cx:pt idx="10333">0.0028900000000362525</cx:pt>
          <cx:pt idx="10334">0.0056299999999964712</cx:pt>
          <cx:pt idx="10335">0.0078100000000063119</cx:pt>
          <cx:pt idx="10336">0.0030099999999606553</cx:pt>
          <cx:pt idx="10337">0.0069200000000364525</cx:pt>
          <cx:pt idx="10338">0.0052699999999958891</cx:pt>
          <cx:pt idx="10339">0.005009999999970205</cx:pt>
          <cx:pt idx="10340">0.0052700000000527325</cx:pt>
          <cx:pt idx="10341">0.0026499999999600732</cx:pt>
          <cx:pt idx="10342">0.0062300000000163891</cx:pt>
          <cx:pt idx="10343">0.0046499999999696229</cx:pt>
          <cx:pt idx="10344">0.0049800000000459477</cx:pt>
          <cx:pt idx="10345">0.0071800000000052933</cx:pt>
          <cx:pt idx="10346">0.0056899999999586726</cx:pt>
          <cx:pt idx="10347">0.004680000000007567</cx:pt>
          <cx:pt idx="10348">0.0056700000000091677</cx:pt>
          <cx:pt idx="10349">0.0062800000000038381</cx:pt>
          <cx:pt idx="10350">0.0064699999999788815</cx:pt>
          <cx:pt idx="10351">0.0065600000000358705</cx:pt>
          <cx:pt idx="10352">0.0036599999999680222</cx:pt>
          <cx:pt idx="10353">0.0062599999999974898</cx:pt>
          <cx:pt idx="10354">0.0062599999999974898</cx:pt>
          <cx:pt idx="10355">0.0037800000000061118</cx:pt>
          <cx:pt idx="10356">0.0063499999999976353</cx:pt>
          <cx:pt idx="10357">0.0054000000000087311</cx:pt>
          <cx:pt idx="10358">0.0058099999999967622</cx:pt>
          <cx:pt idx="10359">0.004860000000007858</cx:pt>
          <cx:pt idx="10360">0.0030399999999985994</cx:pt>
          <cx:pt idx="10361">0.0070000000000050022</cx:pt>
          <cx:pt idx="10362">0.0052099999999768443</cx:pt>
          <cx:pt idx="10363">0.0042700000000195359</cx:pt>
          <cx:pt idx="10364">0.0086099999999760257</cx:pt>
          <cx:pt idx="10365">0.0040500000000065484</cx:pt>
          <cx:pt idx="10366">0.0073600000000055843</cx:pt>
          <cx:pt idx="10367">0.0049200000000269029</cx:pt>
          <cx:pt idx="10368">0.0073299999999676402</cx:pt>
          <cx:pt idx="10369">0.0049800000000459477</cx:pt>
          <cx:pt idx="10370">0.0076599999999871216</cx:pt>
          <cx:pt idx="10371">0.0030099999999606553</cx:pt>
          <cx:pt idx="10372">0.0093300000000340333</cx:pt>
          <cx:pt idx="10373">0.0031599999999798456</cx:pt>
          <cx:pt idx="10374">0.0059600000000159525</cx:pt>
          <cx:pt idx="10375">0.0076899999999682223</cx:pt>
          <cx:pt idx="10376">0.0057800000000156615</cx:pt>
          <cx:pt idx="10377">0.0067599999999856664</cx:pt>
          <cx:pt idx="10378">0.0061400000000162436</cx:pt>
          <cx:pt idx="10379">0.0050699999999892498</cx:pt>
          <cx:pt idx="10380">0.0060500000000160981</cx:pt>
          <cx:pt idx="10381">0.006379999999978736</cx:pt>
          <cx:pt idx="10382">0.0052699999999958891</cx:pt>
          <cx:pt idx="10383">0.006650000000036016</cx:pt>
          <cx:pt idx="10384">0.0058099999999967622</cx:pt>
          <cx:pt idx="10385">0.0057199999999966167</cx:pt>
          <cx:pt idx="10386">0.0076900000000250657</cx:pt>
          <cx:pt idx="10387">0.0058399999999778629</cx:pt>
          <cx:pt idx="10388">0.0064399999999977808</cx:pt>
          <cx:pt idx="10389">0.0066699999999855208</cx:pt>
          <cx:pt idx="10390">0.0050100000000270484</cx:pt>
          <cx:pt idx="10391">0.0066499999999791726</cx:pt>
          <cx:pt idx="10392">0.007209999999986394</cx:pt>
          <cx:pt idx="10393">0.0073600000000055843</cx:pt>
          <cx:pt idx="10394">0.0083099999999944885</cx:pt>
          <cx:pt idx="10395">0.0061400000000162436</cx:pt>
          <cx:pt idx="10396">0.0078700000000253567</cx:pt>
          <cx:pt idx="10397">0.0075099999999679312</cx:pt>
          <cx:pt idx="10398">0.0058400000000347063</cx:pt>
          <cx:pt idx="10399">0.0058999999999969077</cx:pt>
          <cx:pt idx="10400">0.0086499999999887223</cx:pt>
          <cx:pt idx="10401">0.0050299999999765532</cx:pt>
          <cx:pt idx="10402">0.0077800000000252112</cx:pt>
          <cx:pt idx="10403">0.0034599999999613829</cx:pt>
          <cx:pt idx="10404">0.0072100000000432374</cx:pt>
          <cx:pt idx="10405">0.0092999999999960892</cx:pt>
          <cx:pt idx="10406">0.0061399999999594002</cx:pt>
          <cx:pt idx="10407">0.0055100000000152249</cx:pt>
          <cx:pt idx="10408">0.0059600000000159525</cx:pt>
          <cx:pt idx="10409">0.0095699999999965257</cx:pt>
          <cx:pt idx="10410">0.0069700000000239015</cx:pt>
          <cx:pt idx="10411">0.005369999999970787</cx:pt>
          <cx:pt idx="10412">0.0077400000000125146</cx:pt>
          <cx:pt idx="10413">0.0072200000000179898</cx:pt>
          <cx:pt idx="10414">0.0090299999999956526</cx:pt>
          <cx:pt idx="10415">0.0064600000000041291</cx:pt>
          <cx:pt idx="10416">0.0063199999999596912</cx:pt>
          <cx:pt idx="10417">0.0069500000000175532</cx:pt>
          <cx:pt idx="10418">0.0065500000000042746</cx:pt>
          <cx:pt idx="10419">0.0053399999999896863</cx:pt>
          <cx:pt idx="10420">0.0081299999999941974</cx:pt>
          <cx:pt idx="10421">0.0075100000000247746</cx:pt>
          <cx:pt idx="10422">0.0048299999999699139</cx:pt>
          <cx:pt idx="10423">0.010019999999997253</cx:pt>
          <cx:pt idx="10424">0.0064300000000230284</cx:pt>
          <cx:pt idx="10425">0.0084099999999693864</cx:pt>
          <cx:pt idx="10426">0.0069100000000048567</cx:pt>
          <cx:pt idx="10427">0.007060000000024047</cx:pt>
          <cx:pt idx="10428">0.0073699999999803367</cx:pt>
          <cx:pt idx="10429">0.0096200000000408181</cx:pt>
          <cx:pt idx="10430">0.004409999999950287</cx:pt>
          <cx:pt idx="10431">0.009030000000052496</cx:pt>
          <cx:pt idx="10432">0.0071299999999610009</cx:pt>
          <cx:pt idx="10433">0.0067599999999856664</cx:pt>
          <cx:pt idx="10434">0.0048000000000456566</cx:pt>
          <cx:pt idx="10435">0.0080199999999877036</cx:pt>
          <cx:pt idx="10436">0.0075099999999679312</cx:pt>
          <cx:pt idx="10437">0.0060500000000160981</cx:pt>
          <cx:pt idx="10438">0.0055700000000342698</cx:pt>
          <cx:pt idx="10439">0.0081899999999563988</cx:pt>
          <cx:pt idx="10440">0.0061100000000351429</cx:pt>
          <cx:pt idx="10441">0.0054900000000088767</cx:pt>
          <cx:pt idx="10442">0.010129999999946904</cx:pt>
          <cx:pt idx="10443">0.0071500000000241926</cx:pt>
          <cx:pt idx="10444">0.0067700000000172622</cx:pt>
          <cx:pt idx="10445">0.0071199999999862484</cx:pt>
          <cx:pt idx="10446">0.0097499999999968168</cx:pt>
          <cx:pt idx="10447">0.0064899999999852298</cx:pt>
          <cx:pt idx="10448">0.0079900000000066029</cx:pt>
          <cx:pt idx="10449">0.007060000000024047</cx:pt>
          <cx:pt idx="10450">0.0074500000000057298</cx:pt>
          <cx:pt idx="10451">0.0049199999999700594</cx:pt>
          <cx:pt idx="10452">0.0077499999999872671</cx:pt>
          <cx:pt idx="10453">0.0084900000000516229</cx:pt>
          <cx:pt idx="10454">0.0054899999999520332</cx:pt>
          <cx:pt idx="10455">0.0087599999999952161</cx:pt>
          <cx:pt idx="10456">0.0051200000000335422</cx:pt>
          <cx:pt idx="10457">0.0077200000000061664</cx:pt>
          <cx:pt idx="10458">0.0055800000000090222</cx:pt>
          <cx:pt idx="10459">0.0056599999999775719</cx:pt>
          <cx:pt idx="10460">0.0076000000000249202</cx:pt>
          <cx:pt idx="10461">0.0077799999999683678</cx:pt>
          <cx:pt idx="10462">0.0044100000000071304</cx:pt>
          <cx:pt idx="10463">0.0087599999999952161</cx:pt>
          <cx:pt idx="10464">0.0063499999999976353</cx:pt>
          <cx:pt idx="10465">0.008070000000031996</cx:pt>
          <cx:pt idx="10466">0.0039400000000000546</cx:pt>
          <cx:pt idx="10467">0.0068199999999478678</cx:pt>
          <cx:pt idx="10468">0.0058100000000536056</cx:pt>
          <cx:pt idx="10469">0.0066199999999980719</cx:pt>
          <cx:pt idx="10470">0.005009999999970205</cx:pt>
          <cx:pt idx="10471">0.0054799999999772808</cx:pt>
          <cx:pt idx="10472">0.0059600000000159525</cx:pt>
          <cx:pt idx="10473">0.0065600000000358705</cx:pt>
          <cx:pt idx="10474">0.0065499999999474312</cx:pt>
          <cx:pt idx="10475">0.0052800000000274849</cx:pt>
          <cx:pt idx="10476">0.0081299999999941974</cx:pt>
          <cx:pt idx="10477">0.0054299999999898318</cx:pt>
          <cx:pt idx="10478">0.0037800000000061118</cx:pt>
          <cx:pt idx="10479">0.0051900000000273394</cx:pt>
          <cx:pt idx="10480">0.0072999999999865395</cx:pt>
          <cx:pt idx="10481">0.0031900000000177897</cx:pt>
          <cx:pt idx="10482">0.0091799999999579995</cx:pt>
          <cx:pt idx="10483">0.0047700000000077125</cx:pt>
          <cx:pt idx="10484">0.0059899999999970532</cx:pt>
          <cx:pt idx="10485">0.0073000000000433829</cx:pt>
          <cx:pt idx="10486">0.0056599999999775719</cx:pt>
          <cx:pt idx="10487">0.0062599999999974898</cx:pt>
          <cx:pt idx="10488">0.0076899999999682223</cx:pt>
          <cx:pt idx="10489">0.0027400000000170621</cx:pt>
          <cx:pt idx="10490">0.008350000000007185</cx:pt>
          <cx:pt idx="10491">0.003390000000024429</cx:pt>
          <cx:pt idx="10492">0.0063199999999596912</cx:pt>
          <cx:pt idx="10493">0.0080500000000256478</cx:pt>
          <cx:pt idx="10494">0.0037800000000061118</cx:pt>
          <cx:pt idx="10495">0.0059299999999780084</cx:pt>
          <cx:pt idx="10496">0.0053700000000276304</cx:pt>
          <cx:pt idx="10497">0.0058999999999969077</cx:pt>
          <cx:pt idx="10498">0.0068200000000047112</cx:pt>
          <cx:pt idx="10499">0.0047700000000077125</cx:pt>
          <cx:pt idx="10500">0.0052799999999706415</cx:pt>
          <cx:pt idx="10501">0.0098300000000222099</cx:pt>
          <cx:pt idx="10502">0.0045599999999694774</cx:pt>
          <cx:pt idx="10503">0.0076000000000249202</cx:pt>
          <cx:pt idx="10504">0.0065899999999601278</cx:pt>
          <cx:pt idx="10505">0.008070000000031996</cx:pt>
          <cx:pt idx="10506">0.0049799999999891043</cx:pt>
          <cx:pt idx="10507">0.007060000000024047</cx:pt>
          <cx:pt idx="10508">0.0054900000000088767</cx:pt>
          <cx:pt idx="10509">0.0096499999999650754</cx:pt>
          <cx:pt idx="10510">0.0045900000000074215</cx:pt>
          <cx:pt idx="10511">0.0060199999999781539</cx:pt>
          <cx:pt idx="10512">0.006650000000036016</cx:pt>
          <cx:pt idx="10513">0.0038399999999683132</cx:pt>
          <cx:pt idx="10514">0.010109999999997399</cx:pt>
          <cx:pt idx="10515">0.0040800000000444925</cx:pt>
          <cx:pt idx="10516">0.0093599999999582906</cx:pt>
          <cx:pt idx="10517">0.0053300000000149339</cx:pt>
          <cx:pt idx="10518">0.0041699999999877946</cx:pt>
          <cx:pt idx="10519">0.0081099999999878492</cx:pt>
          <cx:pt idx="10520">0.0074800000000436739</cx:pt>
          <cx:pt idx="10521">0.0043799999999691863</cx:pt>
          <cx:pt idx="10522">0.0088499999999953616</cx:pt>
          <cx:pt idx="10523">0.0061400000000162436</cx:pt>
          <cx:pt idx="10524">0.007389999999986685</cx:pt>
          <cx:pt idx="10525">0.0090000000000145519</cx:pt>
          <cx:pt idx="10526">0.0073100000000181353</cx:pt>
          <cx:pt idx="10527">0.0060199999999781539</cx:pt>
          <cx:pt idx="10528">0.0061299999999846477</cx:pt>
          <cx:pt idx="10529">0.0064100000000166801</cx:pt>
          <cx:pt idx="10530">0.0067700000000172622</cx:pt>
          <cx:pt idx="10531">0.0058699999999589636</cx:pt>
          <cx:pt idx="10532">0.0068500000000426553</cx:pt>
          <cx:pt idx="10533">0.0075099999999679312</cx:pt>
          <cx:pt idx="10534">0.0061400000000162436</cx:pt>
          <cx:pt idx="10535">0.0067399999999793181</cx:pt>
          <cx:pt idx="10536">0.0075700000000438195</cx:pt>
          <cx:pt idx="10537">0.0070899999999483043</cx:pt>
          <cx:pt idx="10538">0.0074500000000057298</cx:pt>
          <cx:pt idx="10539">0.0059899999999970532</cx:pt>
          <cx:pt idx="10540">0.0082900000000449836</cx:pt>
          <cx:pt idx="10541">0.0070900000000051477</cx:pt>
          <cx:pt idx="10542">0.0064699999999788815</cx:pt>
          <cx:pt idx="10543">0.0074500000000057298</cx:pt>
          <cx:pt idx="10544">0.0079499999999939064</cx:pt>
          <cx:pt idx="10545">0.0078399999999874126</cx:pt>
          <cx:pt idx="10546">0.0062000000000352884</cx:pt>
          <cx:pt idx="10547">0.006379999999978736</cx:pt>
          <cx:pt idx="10548">0.0070299999999861029</cx:pt>
          <cx:pt idx="10549">0.0089700000000334512</cx:pt>
          <cx:pt idx="10550">0.0036399999999616739</cx:pt>
          <cx:pt idx="10551">0.0072400000000243381</cx:pt>
          <cx:pt idx="10552">0.0068799999999669126</cx:pt>
          <cx:pt idx="10553">0.006830000000036307</cx:pt>
          <cx:pt idx="10554">0.0093899999999962347</cx:pt>
          <cx:pt idx="10555">0.0070000000000050022</cx:pt>
          <cx:pt idx="10556">0.0048899999999889587</cx:pt>
          <cx:pt idx="10557">0.0072400000000243381</cx:pt>
          <cx:pt idx="10558">0.0075099999999679312</cx:pt>
          <cx:pt idx="10559">0.0055699999999774263</cx:pt>
          <cx:pt idx="10560">0.0078700000000253567</cx:pt>
          <cx:pt idx="10561">0.0039100000000189539</cx:pt>
          <cx:pt idx="10562">0.0095299999999838292</cx:pt>
          <cx:pt idx="10563">0.0058399999999778629</cx:pt>
          <cx:pt idx="10564">0.0080500000000256478</cx:pt>
          <cx:pt idx="10565">0.010429999999985284</cx:pt>
          <cx:pt idx="10566">0.0021199999999907959</cx:pt>
          <cx:pt idx="10567">0.0067600000000425098</cx:pt>
          <cx:pt idx="10568">0.0037299999999618194</cx:pt>
          <cx:pt idx="10569">6.0000000019044819e-05</cx:pt>
          <cx:pt idx="10570">0.0046499999999696229</cx:pt>
          <cx:pt idx="10571">0.0014000000000464752</cx:pt>
          <cx:pt idx="10572">0</cx:pt>
          <cx:pt idx="10573">0.0019599999999968531</cx:pt>
          <cx:pt idx="10574">0.0013399999999705869</cx:pt>
          <cx:pt idx="10575">0</cx:pt>
          <cx:pt idx="10576">0.0016699999999900683</cx:pt>
          <cx:pt idx="10577">0</cx:pt>
          <cx:pt idx="10578">0</cx:pt>
          <cx:pt idx="10579">0.0012600000000020373</cx:pt>
          <cx:pt idx="10580">0</cx:pt>
          <cx:pt idx="10581">0.0029200000000173532</cx:pt>
          <cx:pt idx="10582">0</cx:pt>
          <cx:pt idx="10583">0.0012500000000272848</cx:pt>
          <cx:pt idx="10584">0.00023999999996249244</cx:pt>
          <cx:pt idx="10585">0.0019300000000157524</cx:pt>
          <cx:pt idx="10586">0</cx:pt>
          <cx:pt idx="10587">0</cx:pt>
          <cx:pt idx="10588">0</cx:pt>
          <cx:pt idx="10589">0</cx:pt>
          <cx:pt idx="10590">0.001140000000020791</cx:pt>
          <cx:pt idx="10591">0</cx:pt>
          <cx:pt idx="10592">0.0024399999999786814</cx:pt>
          <cx:pt idx="10593">0.0041400000000066939</cx:pt>
          <cx:pt idx="10594">0.007209999999986394</cx:pt>
          <cx:pt idx="10595">0.0053399999999896863</cx:pt>
          <cx:pt idx="10596">0.0065800000000422187</cx:pt>
          <cx:pt idx="10597">0.0042399999999815918</cx:pt>
          <cx:pt idx="10598">0.0052999999999769898</cx:pt>
          <cx:pt idx="10599">0.0038499999999999091</cx:pt>
          <cx:pt idx="10600">0.0094400000000405271</cx:pt>
          <cx:pt idx="10601">0.00072000000000116415</cx:pt>
          <cx:pt idx="10602">0.0079899999999497595</cx:pt>
          <cx:pt idx="10603">0.0052100000000336877</cx:pt>
          <cx:pt idx="10604">0.0075099999999679312</cx:pt>
          <cx:pt idx="10605">0.0042600000000447835</cx:pt>
          <cx:pt idx="10606">0.0062299999999595457</cx:pt>
          <cx:pt idx="10607">0.0048300000000267573</cx:pt>
          <cx:pt idx="10608">0.009540000000015425</cx:pt>
          <cx:pt idx="10609">0.0043799999999691863</cx:pt>
          <cx:pt idx="10610">0.0060500000000160981</cx:pt>
          <cx:pt idx="10611">0.0066699999999855208</cx:pt>
          <cx:pt idx="10612">0.0070400000000176988</cx:pt>
          <cx:pt idx="10613">0.007209999999986394</cx:pt>
          <cx:pt idx="10614">0.0070000000000050022</cx:pt>
          <cx:pt idx="10615">0.0057199999999966167</cx:pt>
          <cx:pt idx="10616">0.0061400000000162436</cx:pt>
          <cx:pt idx="10617">0.0052200000000084401</cx:pt>
          <cx:pt idx="10618">0.0074499999999488864</cx:pt>
          <cx:pt idx="10619">0.0073900000000435284</cx:pt>
          <cx:pt idx="10620">0.005009999999970205</cx:pt>
          <cx:pt idx="10621">0.009180000000014843</cx:pt>
          <cx:pt idx="10622">0.0046199999999885222</cx:pt>
          <cx:pt idx="10623">0.0085500000000138243</cx:pt>
          <cx:pt idx="10624">0.0079599999999686588</cx:pt>
          <cx:pt idx="10625">0.0089400000000523505</cx:pt>
          <cx:pt idx="10626">0.0047699999999508691</cx:pt>
          <cx:pt idx="10627">0.0056600000000344153</cx:pt>
          <cx:pt idx="10628">0.0077200000000061664</cx:pt>
          <cx:pt idx="10629">0.0066699999999855208</cx:pt>
          <cx:pt idx="10630">0.0060199999999781539</cx:pt>
          <cx:pt idx="10631">0.0064100000000166801</cx:pt>
          <cx:pt idx="10632">0.0062300000000163891</cx:pt>
          <cx:pt idx="10633">0.0082799999999565443</cx:pt>
          <cx:pt idx="10634">0.004860000000007858</cx:pt>
          <cx:pt idx="10635">0.0065600000000358705</cx:pt>
          <cx:pt idx="10636">0.005239999999957945</cx:pt>
          <cx:pt idx="10637">0.0084100000000262298</cx:pt>
          <cx:pt idx="10638">0.0056299999999964712</cx:pt>
          <cx:pt idx="10639">0.0057800000000156615</cx:pt>
          <cx:pt idx="10640">0.0086699999999950705</cx:pt>
          <cx:pt idx="10641">0.005369999999970787</cx:pt>
          <cx:pt idx="10642">0.0077800000000252112</cx:pt>
          <cx:pt idx="10643">0.0074200000000246291</cx:pt>
          <cx:pt idx="10644">0.0067899999999667671</cx:pt>
          <cx:pt idx="10645">0.0081400000000257933</cx:pt>
          <cx:pt idx="10646">0.0062899999999785905</cx:pt>
          <cx:pt idx="10647">0.0051199999999766987</cx:pt>
          <cx:pt idx="10648">0.008530000000007476</cx:pt>
          <cx:pt idx="10649">0.0051200000000335422</cx:pt>
          <cx:pt idx="10650">0.01036999999996624</cx:pt>
          <cx:pt idx="10651">0.004350000000044929</cx:pt>
          <cx:pt idx="10652">0.0078399999999874126</cx:pt>
          <cx:pt idx="10653">0.0088499999999953616</cx:pt>
          <cx:pt idx="10654">0.0053399999999896863</cx:pt>
          <cx:pt idx="10655">0.0062899999999785905</cx:pt>
          <cx:pt idx="10656">0.0074800000000436739</cx:pt>
          <cx:pt idx="10657">0.0043799999999691863</cx:pt>
          <cx:pt idx="10658">0.0064100000000166801</cx:pt>
          <cx:pt idx="10659">0.0068499999999858119</cx:pt>
          <cx:pt idx="10660">0.0076000000000249202</cx:pt>
          <cx:pt idx="10661">0.0090299999999956526</cx:pt>
          <cx:pt idx="10662">0.0059299999999780084</cx:pt>
          <cx:pt idx="10663">0.0077800000000252112</cx:pt>
          <cx:pt idx="10664">0.0068499999999858119</cx:pt>
          <cx:pt idx="10665">0.0087399999999888678</cx:pt>
          <cx:pt idx="10666">0.0035399999999867759</cx:pt>
          <cx:pt idx="10667">0.0087000000000330147</cx:pt>
          <cx:pt idx="10668">0.0065899999999601278</cx:pt>
          <cx:pt idx="10669">0.0090600000000335967</cx:pt>
          <cx:pt idx="10670">0.0020599999999717511</cx:pt>
          <cx:pt idx="10671">0.010250000000041837</cx:pt>
          <cx:pt idx="10672">0.0038099999999872125</cx:pt>
          <cx:pt idx="10673">0.0071300000000178443</cx:pt>
          <cx:pt idx="10674">0.0069699999999670581</cx:pt>
          <cx:pt idx="10675">0.0057500000000345608</cx:pt>
          <cx:pt idx="10676">0.0059599999999591091</cx:pt>
          <cx:pt idx="10677">0.0060200000000349974</cx:pt>
          <cx:pt idx="10678">0.0053999999999518877</cx:pt>
          <cx:pt idx="10679">0.0045900000000074215</cx:pt>
          <cx:pt idx="10680">0.0073900000000435284</cx:pt>
          <cx:pt idx="10681">0.0040199999999686042</cx:pt>
          <cx:pt idx="10682">0.0060500000000160981</cx:pt>
          <cx:pt idx="10683">0.0027999999999792635</cx:pt>
          <cx:pt idx="10684">0.0056600000000344153</cx:pt>
          <cx:pt idx="10685">0.00090000000000145519</cx:pt>
          <cx:pt idx="10686">0.0038099999999872125</cx:pt>
          <cx:pt idx="10687">0.0024199999999723332</cx:pt>
          <cx:pt idx="10688">0.0037200000000439104</cx:pt>
          <cx:pt idx="10689">0.0011899999999513966</cx:pt>
          <cx:pt idx="10690">0.0066800000000171167</cx:pt>
          <cx:pt idx="10691">0.0041100000000255932</cx:pt>
          <cx:pt idx="10692">0.0039400000000000546</cx:pt>
          <cx:pt idx="10693">0.0060499999999592546</cx:pt>
          <cx:pt idx="10694">0.0056600000000344153</cx:pt>
          <cx:pt idx="10695">0.0054799999999772808</cx:pt>
          <cx:pt idx="10696">0.0054000000000087311</cx:pt>
          <cx:pt idx="10697">0.0050600000000144973</cx:pt>
          <cx:pt idx="10698">0.006379999999978736</cx:pt>
          <cx:pt idx="10699">0.0091199999999957981</cx:pt>
          <cx:pt idx="10700">0.0043499999999880856</cx:pt>
          <cx:pt idx="10701">0.009540000000015425</cx:pt>
          <cx:pt idx="10702">0.0076599999999871216</cx:pt>
          <cx:pt idx="10703">0.0087000000000330147</cx:pt>
          <cx:pt idx="10704">0.0079900000000066029</cx:pt>
          <cx:pt idx="10705">0.0079199999999559623</cx:pt>
          <cx:pt idx="10706">0.0068899999999985084</cx:pt>
          <cx:pt idx="10707">0.0084600000000136788</cx:pt>
          <cx:pt idx="10708">0.0054900000000088767</cx:pt>
          <cx:pt idx="10709">0.0094399999999836837</cx:pt>
          <cx:pt idx="10710">0.0059300000000348518</cx:pt>
          <cx:pt idx="10711">0.0066199999999980719</cx:pt>
          <cx:pt idx="10712">0.0092099999999959437</cx:pt>
          <cx:pt idx="10713">0.0042300000000068394</cx:pt>
          <cx:pt idx="10714">0.0094499999999584361</cx:pt>
          <cx:pt idx="10715">0.0084300000000325781</cx:pt>
          <cx:pt idx="10716">0.0077499999999872671</cx:pt>
          <cx:pt idx="10717">0.010040000000003602</cx:pt>
          <cx:pt idx="10718">0.0072799999999801912</cx:pt>
          <cx:pt idx="10719">0.0082500000000322871</cx:pt>
          <cx:pt idx="10720">0.011030000000005202</cx:pt>
          <cx:pt idx="10721">0.0080499999999688043</cx:pt>
          <cx:pt idx="10722">0.0087000000000330147</cx:pt>
          <cx:pt idx="10723">0.009410000000002583</cx:pt>
          <cx:pt idx="10724">0.0082600000000070395</cx:pt>
          <cx:pt idx="10725">0.0076599999999871216</cx:pt>
          <cx:pt idx="10726">0.0081099999999878492</cx:pt>
          <cx:pt idx="10727">0.0081900000000132422</cx:pt>
          <cx:pt idx="10728">0.0098399999999969623</cx:pt>
          <cx:pt idx="10729">0.0064600000000041291</cx:pt>
          <cx:pt idx="10730">0.010339999999985139</cx:pt>
          <cx:pt idx="10731">0.0075100000000247746</cx:pt>
          <cx:pt idx="10732">0.0093599999999582906</cx:pt>
          <cx:pt idx="10733">0.0092700000000149885</cx:pt>
          <cx:pt idx="10734">0.0086699999999950705</cx:pt>
          <cx:pt idx="10735">0.010019999999997253</cx:pt>
          <cx:pt idx="10736">0.0078100000000063119</cx:pt>
          <cx:pt idx="10737">0.006880000000023756</cx:pt>
          <cx:pt idx="10738">0.0089999999999577085</cx:pt>
          <cx:pt idx="10739">0.007660000000043965</cx:pt>
          <cx:pt idx="10740">0.0050399999999513057</cx:pt>
          <cx:pt idx="10741">0.010750000000030013</cx:pt>
          <cx:pt idx="10742">0.0047700000000077125</cx:pt>
          <cx:pt idx="10743">0.010819999999966967</cx:pt>
          <cx:pt idx="10744">0.0097200000000157161</cx:pt>
          <cx:pt idx="10745">0.007389999999986685</cx:pt>
          <cx:pt idx="10746">0.0087000000000330147</cx:pt>
          <cx:pt idx="10747">0.010459999999966385</cx:pt>
          <cx:pt idx="10748">0.0069400000000428008</cx:pt>
          <cx:pt idx="10749">0.009869999999978063</cx:pt>
          <cx:pt idx="10750">0.0079299999999875581</cx:pt>
          <cx:pt idx="10751">0.0083700000000135333</cx:pt>
          <cx:pt idx="10752">0.010429999999985284</cx:pt>
          <cx:pt idx="10753">0.0072400000000243381</cx:pt>
          <cx:pt idx="10754">0.008530000000007476</cx:pt>
          <cx:pt idx="10755">0.0077799999999683678</cx:pt>
          <cx:pt idx="10756">0.0092000000000211912</cx:pt>
          <cx:pt idx="10757">0.004500000000007276</cx:pt>
          <cx:pt idx="10758">0.0073099999999612919</cx:pt>
          <cx:pt idx="10759">0.0087900000000331602</cx:pt>
          <cx:pt idx="10760">0.0085500000000138243</cx:pt>
          <cx:pt idx="10761">0.0058699999999589636</cx:pt>
          <cx:pt idx="10762">0.010190000000022792</cx:pt>
          <cx:pt idx="10763">0.0054599999999709325</cx:pt>
          <cx:pt idx="10764">0.010070000000041546</cx:pt>
          <cx:pt idx="10765">0.0074799999999868305</cx:pt>
          <cx:pt idx="10766">0.0070900000000051477</cx:pt>
          <cx:pt idx="10767">0.0075400000000058753</cx:pt>
          <cx:pt idx="10768">0.008859999999970114</cx:pt>
          <cx:pt idx="10769">0.0054499999999961801</cx:pt>
          <cx:pt idx="10770">0.0080800000000067485</cx:pt>
          <cx:pt idx="10771">0.0077200000000061664</cx:pt>
          <cx:pt idx="10772">0.0080699999999751526</cx:pt>
          <cx:pt idx="10773">0.0073300000000244836</cx:pt>
          <cx:pt idx="10774">0.008350000000007185</cx:pt>
          <cx:pt idx="10775">0.0079299999999875581</cx:pt>
          <cx:pt idx="10776">0.0085500000000138243</cx:pt>
          <cx:pt idx="10777">0.0075400000000058753</cx:pt>
          <cx:pt idx="10778">0.0084899999999947795</cx:pt>
          <cx:pt idx="10779">0.0074500000000057298</cx:pt>
          <cx:pt idx="10780">0.01036999999996624</cx:pt>
          <cx:pt idx="10781">0.0094799999999963802</cx:pt>
          <cx:pt idx="10782">0.0050700000000460932</cx:pt>
          <cx:pt idx="10783">0.010819999999966967</cx:pt>
          <cx:pt idx="10784">0.0069100000000048567</cx:pt>
          <cx:pt idx="10785">0.01051999999998543</cx:pt>
          <cx:pt idx="10786">0.0074200000000246291</cx:pt>
          <cx:pt idx="10787">0.0097799999999779175</cx:pt>
          <cx:pt idx="10788">0.006700000000023465</cx:pt>
          <cx:pt idx="10789">0.01067000000000462</cx:pt>
          <cx:pt idx="10790">0.0061699999999973443</cx:pt>
          <cx:pt idx="10791">0.010040000000003602</cx:pt>
          <cx:pt idx="10792">0.007569999999986976</cx:pt>
          <cx:pt idx="10793">0.01067000000000462</cx:pt>
          <cx:pt idx="10794">0.010850000000004911</cx:pt>
          <cx:pt idx="10795">0.007569999999986976</cx:pt>
          <cx:pt idx="10796">0.010339999999985139</cx:pt>
          <cx:pt idx="10797">0.0082600000000070395</cx:pt>
          <cx:pt idx="10798">0.0083099999999944885</cx:pt>
          <cx:pt idx="10799">0.0087599999999952161</cx:pt>
          <cx:pt idx="10800">0.0065600000000358705</cx:pt>
          <cx:pt idx="10801">0.0094500000000152795</cx:pt>
          <cx:pt idx="10802">0.010429999999985284</cx:pt>
          <cx:pt idx="10803">0.0058099999999967622</cx:pt>
          <cx:pt idx="10804">0.010760000000004766</cx:pt>
          <cx:pt idx="10805">0.0059299999999780084</cx:pt>
          <cx:pt idx="10806">0.0099799999999845568</cx:pt>
          <cx:pt idx="10807">0.0080200000000445471</cx:pt>
          <cx:pt idx="10808">0.010850000000004911</cx:pt>
          <cx:pt idx="10809">0.0088799999999764623</cx:pt>
          <cx:pt idx="10810">0.010130000000003747</cx:pt>
          <cx:pt idx="10811">0.0055699999999774263</cx:pt>
          <cx:pt idx="10812">0.013650000000041018</cx:pt>
          <cx:pt idx="10813">0.0081099999999878492</cx:pt>
          <cx:pt idx="10814">0.0082600000000070395</cx:pt>
          <cx:pt idx="10815">0.009919999999965512</cx:pt>
          <cx:pt idx="10816">0.0082800000000133878</cx:pt>
          <cx:pt idx="10817">0.0084100000000262298</cx:pt>
          <cx:pt idx="10818">0.0080199999999877036</cx:pt>
          <cx:pt idx="10819">0.007389999999986685</cx:pt>
          <cx:pt idx="10820">0.0089100000000144064</cx:pt>
          <cx:pt idx="10821">0.0050299999999765532</cx:pt>
          <cx:pt idx="10822">0.0083200000000260843</cx:pt>
          <cx:pt idx="10823">0.0088499999999953616</cx:pt>
          <cx:pt idx="10824">0.0062599999999974898</cx:pt>
          <cx:pt idx="10825">0.012279999999975644</cx:pt>
          <cx:pt idx="10826">0.0084300000000325781</cx:pt>
          <cx:pt idx="10827">0.01170999999999367</cx:pt>
          <cx:pt idx="10828">0.011239999999986594</cx:pt>
          <cx:pt idx="10829">0.0081600000000321415</cx:pt>
          <cx:pt idx="10830">0.010669999999947777</cx:pt>
          <cx:pt idx="10831">0.01041000000003578</cx:pt>
          <cx:pt idx="10832">0.0063399999999660395</cx:pt>
          <cx:pt idx="10833">0.012010000000032051</cx:pt>
          <cx:pt idx="10834">0.0062300000000163891</cx:pt>
          <cx:pt idx="10835">0.010309999999947195</cx:pt>
          <cx:pt idx="10836">0.010080000000016298</cx:pt>
          <cx:pt idx="10837">0.0079800000000318505</cx:pt>
          <cx:pt idx="10838">0.010319999999978791</cx:pt>
          <cx:pt idx="10839">0.008579999999994925</cx:pt>
          <cx:pt idx="10840">0.0078700000000253567</cx:pt>
          <cx:pt idx="10841">0.010580000000004475</cx:pt>
          <cx:pt idx="10842">0.0091499999999768988</cx:pt>
          <cx:pt idx="10843">0.0079499999999939064</cx:pt>
          <cx:pt idx="10844">0.011799999999993815</cx:pt>
          <cx:pt idx="10845">0.0062000000000352884</cx:pt>
          <cx:pt idx="10846">0.011179999999967549</cx:pt>
          <cx:pt idx="10847">0.0079900000000066029</cx:pt>
          <cx:pt idx="10848">0.011050000000011551</cx:pt>
          <cx:pt idx="10849">0.0085599999999885767</cx:pt>
          <cx:pt idx="10850">0.008579999999994925</cx:pt>
          <cx:pt idx="10851">0.0068499999999858119</cx:pt>
          <cx:pt idx="10852">0.0096300000000155705</cx:pt>
          <cx:pt idx="10853">0.0063499999999976353</cx:pt>
          <cx:pt idx="10854">0.011290000000030886</cx:pt>
          <cx:pt idx="10855">0.0078099999999494685</cx:pt>
          <cx:pt idx="10856">0.0090600000000335967</cx:pt>
          <cx:pt idx="10857">0.01051999999998543</cx:pt>
          <cx:pt idx="10858">0.0086699999999950705</cx:pt>
          <cx:pt idx="10859">0.0099600000000350519</cx:pt>
          <cx:pt idx="10860">0.0097099999999841202</cx:pt>
          <cx:pt idx="10861">0.0085899999999696774</cx:pt>
          <cx:pt idx="10862">0.0071800000000052933</cx:pt>
          <cx:pt idx="10863">0.0084300000000325781</cx:pt>
          <cx:pt idx="10864">0.0076300000000060209</cx:pt>
          <cx:pt idx="10865">0.011769999999955871</cx:pt>
          <cx:pt idx="10866">0.0053100000000085856</cx:pt>
          <cx:pt idx="10867">0.0098600000000033106</cx:pt>
          <cx:pt idx="10868">0.0067099999999982174</cx:pt>
          <cx:pt idx="10869">0.01183000000003176</cx:pt>
          <cx:pt idx="10870">0.0047099999999886677</cx:pt>
          <cx:pt idx="10871">0.011469999999974334</cx:pt>
          <cx:pt idx="10872">0.0076000000000249202</cx:pt>
          <cx:pt idx="10873">0.009869999999978063</cx:pt>
          <cx:pt idx="10874">0.004909999999995307</cx:pt>
          <cx:pt idx="10875">0.010230000000035488</cx:pt>
          <cx:pt idx="10876">0.0057199999999966167</cx:pt>
          <cx:pt idx="10877">0.0092099999999959437</cx:pt>
          <cx:pt idx="10878">0.0064399999999977808</cx:pt>
          <cx:pt idx="10879">0.0076500000000123691</cx:pt>
          <cx:pt idx="10880">0.0064099999999598367</cx:pt>
          <cx:pt idx="10881">0.010430000000042128</cx:pt>
          <cx:pt idx="10882">0.0077799999999683678</cx:pt>
          <cx:pt idx="10883">0.0067400000000361615</cx:pt>
          <cx:pt idx="10884">0.0096800000000030195</cx:pt>
          <cx:pt idx="10885">0.0064999999999599822</cx:pt>
          <cx:pt idx="10886">0.012429999999994834</cx:pt>
          <cx:pt idx="10887">0.0069100000000048567</cx:pt>
          <cx:pt idx="10888">0.0089700000000334512</cx:pt>
          <cx:pt idx="10889">0.008579999999994925</cx:pt>
          <cx:pt idx="10890">0.01239999999995689</cx:pt>
          <cx:pt idx="10891">0.0058400000000347063</cx:pt>
          <cx:pt idx="10892">0.0099900000000161526</cx:pt>
          <cx:pt idx="10893">0.0083099999999944885</cx:pt>
          <cx:pt idx="10894">0.0096599999999966712</cx:pt>
          <cx:pt idx="10895">0.0057499999999777174</cx:pt>
          <cx:pt idx="10896">0.0099799999999845568</cx:pt>
          <cx:pt idx="10897">0.0061400000000162436</cx:pt>
          <cx:pt idx="10898">0.0087300000000141154</cx:pt>
          <cx:pt idx="10899">0.010170000000016444</cx:pt>
          <cx:pt idx="10900">0.0066699999999855208</cx:pt>
          <cx:pt idx="10901">0.0075999999999680767</cx:pt>
          <cx:pt idx="10902">0.0095699999999965257</cx:pt>
          <cx:pt idx="10903">0.0072700000000054388</cx:pt>
          <cx:pt idx="10904">0.007060000000024047</cx:pt>
          <cx:pt idx="10905">0.010170000000016444</cx:pt>
          <cx:pt idx="10906">0.005599999999958527</cx:pt>
          <cx:pt idx="10907">0.012069999999994252</cx:pt>
          <cx:pt idx="10908">0.0070900000000051477</cx:pt>
          <cx:pt idx="10909">0.0096300000000155705</cx:pt>
          <cx:pt idx="10910">0.0076599999999871216</cx:pt>
          <cx:pt idx="10911">0.0097400000000220643</cx:pt>
          <cx:pt idx="10912">0.0065299999999979264</cx:pt>
          <cx:pt idx="10913">0.0082899999999881402</cx:pt>
          <cx:pt idx="10914">0.008070000000031996</cx:pt>
          <cx:pt idx="10915">0.0095999999999776264</cx:pt>
          <cx:pt idx="10916">0.0059899999999970532</cx:pt>
          <cx:pt idx="10917">0.0086100000000328691</cx:pt>
          <cx:pt idx="10918">0.0087599999999952161</cx:pt>
          <cx:pt idx="10919">0.010850000000004911</cx:pt>
          <cx:pt idx="10920">0.010579999999947631</cx:pt>
          <cx:pt idx="10921">0.0091500000000337423</cx:pt>
          <cx:pt idx="10922">0.0098899999999844113</cx:pt>
          <cx:pt idx="10923">0.0085599999999885767</cx:pt>
          <cx:pt idx="10924">0.0077800000000252112</cx:pt>
          <cx:pt idx="10925">0.010249999999984993</cx:pt>
          <cx:pt idx="10926">0.01051999999998543</cx:pt>
          <cx:pt idx="10927">0.0058400000000347063</cx:pt>
          <cx:pt idx="10928">0.012249999999994543</cx:pt>
          <cx:pt idx="10929">0.0066699999999855208</cx:pt>
          <cx:pt idx="10930">0.0086200000000076216</cx:pt>
          <cx:pt idx="10931">0.0080399999999940519</cx:pt>
          <cx:pt idx="10932">0.0080500000000256478</cx:pt>
          <cx:pt idx="10933">0.0088199999999574175</cx:pt>
          <cx:pt idx="10934">0.0087000000000330147</cx:pt>
          <cx:pt idx="10935">0.0085899999999696774</cx:pt>
          <cx:pt idx="10936">0.0095000000000027285</cx:pt>
          <cx:pt idx="10937">0.01267000000001417</cx:pt>
          <cx:pt idx="10938">0.0094799999999963802</cx:pt>
          <cx:pt idx="10939">0.011410000000012133</cx:pt>
          <cx:pt idx="10940">0.01051999999998543</cx:pt>
          <cx:pt idx="10941">0.0094500000000152795</cx:pt>
          <cx:pt idx="10942">0.0076899999999682223</cx:pt>
          <cx:pt idx="10943">0.0093900000000530781</cx:pt>
          <cx:pt idx="10944">0.0079199999999559623</cx:pt>
          <cx:pt idx="10945">0.013500000000021828</cx:pt>
          <cx:pt idx="10946">0.0098399999999969623</cx:pt>
          <cx:pt idx="10947">0.009540000000015425</cx:pt>
          <cx:pt idx="10948">0.008909999999957563</cx:pt>
          <cx:pt idx="10949">0.013910000000009859</cx:pt>
          <cx:pt idx="10950">0.0079600000000255022</cx:pt>
          <cx:pt idx="10951">0.013139999999964402</cx:pt>
          <cx:pt idx="10952">0.0090900000000146974</cx:pt>
          <cx:pt idx="10953">0.0089700000000334512</cx:pt>
          <cx:pt idx="10954">0.010940000000005057</cx:pt>
          <cx:pt idx="10955">0.0082899999999881402</cx:pt>
          <cx:pt idx="10956">0.013170000000002346</cx:pt>
          <cx:pt idx="10957">0.007569999999986976</cx:pt>
          <cx:pt idx="10958">0.011500000000012278</cx:pt>
          <cx:pt idx="10959">0.0095399999999585816</cx:pt>
          <cx:pt idx="10960">0.010490000000004329</cx:pt>
          <cx:pt idx="10961">0.010610000000042419</cx:pt>
          <cx:pt idx="10962">0.0059899999999970532</cx:pt>
          <cx:pt idx="10963">0.0095999999999776264</cx:pt>
          <cx:pt idx="10964">0.012099999999975353</cx:pt>
          <cx:pt idx="10965">0.006880000000023756</cx:pt>
          <cx:pt idx="10966">0.013379999999983738</cx:pt>
          <cx:pt idx="10967">0.01064000000002352</cx:pt>
          <cx:pt idx="10968">0.012249999999994543</cx:pt>
          <cx:pt idx="10969">0.010220000000003893</cx:pt>
          <cx:pt idx="10970">0.011390000000005784</cx:pt>
          <cx:pt idx="10971">0.0096800000000030195</cx:pt>
          <cx:pt idx="10972">0.011300000000005639</cx:pt>
          <cx:pt idx="10973">0.0071199999999862484</cx:pt>
          <cx:pt idx="10974">0.010339999999985139</cx:pt>
          <cx:pt idx="10975">0.0079000000000064574</cx:pt>
          <cx:pt idx="10976">0.0092700000000149885</cx:pt>
          <cx:pt idx="10977">0.011019999999973606</cx:pt>
          <cx:pt idx="10978">0.0096000000000344698</cx:pt>
          <cx:pt idx="10979">0.0098099999999590182</cx:pt>
          <cx:pt idx="10980">0.0085200000000327236</cx:pt>
          <cx:pt idx="10981">0.011590000000012424</cx:pt>
          <cx:pt idx="10982">0.0095999999999776264</cx:pt>
          <cx:pt idx="10983">0.0069100000000048567</cx:pt>
          <cx:pt idx="10984">0.0088200000000142609</cx:pt>
          <cx:pt idx="10985">0.010999999999967258</cx:pt>
          <cx:pt idx="10986">0.0067700000000172622</cx:pt>
          <cx:pt idx="10987">0.010339999999985139</cx:pt>
          <cx:pt idx="10988">0.0093300000000340333</cx:pt>
          <cx:pt idx="10989">0.0095299999999838292</cx:pt>
          <cx:pt idx="10990">0.011059999999986303</cx:pt>
          <cx:pt idx="10991">0.0093899999999962347</cx:pt>
          <cx:pt idx="10992">0.0082800000000133878</cx:pt>
          <cx:pt idx="10993">0.01254999999997608</cx:pt>
          <cx:pt idx="10994">0.0061100000000351429</cx:pt>
          <cx:pt idx="10995">0.013049999999964257</cx:pt>
          <cx:pt idx="10996">0.0096000000000344698</cx:pt>
          <cx:pt idx="10997">0.010220000000003893</cx:pt>
          <cx:pt idx="10998">0.012009999999975207</cx:pt>
          <cx:pt idx="10999">0.01051999999998543</cx:pt>
          <cx:pt idx="11000">0.01198000000005095</cx:pt>
          <cx:pt idx="11001">0.010219999999947049</cx:pt>
          <cx:pt idx="11002">0.0099600000000350519</cx:pt>
          <cx:pt idx="11003">0.009180000000014843</cx:pt>
          <cx:pt idx="11004">0.0094699999999647844</cx:pt>
          <cx:pt idx="11005">0.0069799999999986539</cx:pt>
          <cx:pt idx="11006">0.012930000000039854</cx:pt>
          <cx:pt idx="11007">0.0080199999999877036</cx:pt>
          <cx:pt idx="11008">0.0096499999999650754</cx:pt>
          <cx:pt idx="11009">0.010080000000016298</cx:pt>
          <cx:pt idx="11010">0.010989999999992506</cx:pt>
          <cx:pt idx="11011">0.0090600000000335967</cx:pt>
          <cx:pt idx="11012">0.011749999999949523</cx:pt>
          <cx:pt idx="11013">0.0084300000000325781</cx:pt>
          <cx:pt idx="11014">0.011829999999974916</cx:pt>
          <cx:pt idx="11015">0.0077800000000252112</cx:pt>
          <cx:pt idx="11016">0.011410000000012133</cx:pt>
          <cx:pt idx="11017">0.0098099999999590182</cx:pt>
          <cx:pt idx="11018">0.0083700000000135333</cx:pt>
          <cx:pt idx="11019">0.011720000000025266</cx:pt>
          <cx:pt idx="11020">0.0086999999999761712</cx:pt>
          <cx:pt idx="11021">0.010969999999986157</cx:pt>
          <cx:pt idx="11022">0.0091199999999957981</cx:pt>
          <cx:pt idx="11023">0.0097400000000220643</cx:pt>
          <cx:pt idx="11024">0.0061699999999973443</cx:pt>
          <cx:pt idx="11025">0.010220000000003893</cx:pt>
          <cx:pt idx="11026">0.0066199999999980719</cx:pt>
          <cx:pt idx="11027">0.014009999999984757</cx:pt>
          <cx:pt idx="11028">0.0089399999999955071</cx:pt>
          <cx:pt idx="11029">0.0097400000000220643</cx:pt>
          <cx:pt idx="11030">0.011509999999987031</cx:pt>
          <cx:pt idx="11031">0.0088499999999953616</cx:pt>
          <cx:pt idx="11032">0.0094400000000405271</cx:pt>
          <cx:pt idx="11033">0.010819999999966967</cx:pt>
          <cx:pt idx="11034">0.0072700000000054388</cx:pt>
          <cx:pt idx="11035">0.0096900000000346154</cx:pt>
          <cx:pt idx="11036">0.006199999999978445</cx:pt>
          <cx:pt idx="11037">0.0091499999999768988</cx:pt>
          <cx:pt idx="11038">0.0090000000000145519</cx:pt>
          <cx:pt idx="11039">0.0071199999999862484</cx:pt>
          <cx:pt idx="11040">0.0094500000000152795</cx:pt>
          <cx:pt idx="11041">0.0063200000000165346</cx:pt>
          <cx:pt idx="11042">0.0067300000000045657</cx:pt>
          <cx:pt idx="11043">0.0085499999999569809</cx:pt>
          <cx:pt idx="11044">0.0092099999999959437</cx:pt>
          <cx:pt idx="11045">0.0091500000000337423</cx:pt>
          <cx:pt idx="11046">0.010850000000004911</cx:pt>
          <cx:pt idx="11047">0.0092099999999959437</cx:pt>
          <cx:pt idx="11048">0.0094199999999773354</cx:pt>
          <cx:pt idx="11049">0.0090900000000146974</cx:pt>
          <cx:pt idx="11050">0.011829999999974916</cx:pt>
          <cx:pt idx="11051">0.0076000000000249202</cx:pt>
          <cx:pt idx="11052">0.0096500000000219188</cx:pt>
          <cx:pt idx="11053">0.0073099999999612919</cx:pt>
          <cx:pt idx="11054">0.0088499999999953616</cx:pt>
          <cx:pt idx="11055">0.007660000000043965</cx:pt>
          <cx:pt idx="11056">0.0083699999999566899</cx:pt>
          <cx:pt idx="11057">0.010460000000023228</cx:pt>
          <cx:pt idx="11058">0.0070900000000051477</cx:pt>
          <cx:pt idx="11059">0.0099599999999782085</cx:pt>
          <cx:pt idx="11060">0.0076599999999871216</cx:pt>
          <cx:pt idx="11061">0.011920000000031905</cx:pt>
          <cx:pt idx="11062">0.0080800000000067485</cx:pt>
          <cx:pt idx="11063">0.0097999999999842657</cx:pt>
          <cx:pt idx="11064">0.0062300000000163891</cx:pt>
          <cx:pt idx="11065">0.0089699999999766078</cx:pt>
          <cx:pt idx="11066">0.0075400000000058753</cx:pt>
          <cx:pt idx="11067">0.010040000000003602</cx:pt>
          <cx:pt idx="11068">0.0083799999999882857</cx:pt>
          <cx:pt idx="11069">0.0089399999999955071</cx:pt>
          <cx:pt idx="11070">0.0089399999999955071</cx:pt>
          <cx:pt idx="11071">0.0069100000000048567</cx:pt>
          <cx:pt idx="11072">0.0086200000000076216</cx:pt>
          <cx:pt idx="11073">0.0072700000000054388</cx:pt>
          <cx:pt idx="11074">0.008070000000031996</cx:pt>
          <cx:pt idx="11075">0.0093299999999771899</cx:pt>
          <cx:pt idx="11076">0.007389999999986685</cx:pt>
          <cx:pt idx="11077">0.0079299999999875581</cx:pt>
          <cx:pt idx="11078">0.010400000000004184</cx:pt>
          <cx:pt idx="11079">0.0089100000000144064</cx:pt>
          <cx:pt idx="11080">0.010130000000003747</cx:pt>
          <cx:pt idx="11081">0.0083799999999882857</cx:pt>
          <cx:pt idx="11082">0.011380000000031032</cx:pt>
          <cx:pt idx="11083">0.0082600000000070395</cx:pt>
          <cx:pt idx="11084">0.0096799999999461761</cx:pt>
          <cx:pt idx="11085">0.0063500000000544787</cx:pt>
          <cx:pt idx="11086">0.012789999999995416</cx:pt>
          <cx:pt idx="11087">0.0090299999999956526</cx:pt>
          <cx:pt idx="11088">0.011829999999974916</cx:pt>
          <cx:pt idx="11089">0.0076300000000060209</cx:pt>
          <cx:pt idx="11090">0.010940000000005057</cx:pt>
          <cx:pt idx="11091">0.0081900000000132422</cx:pt>
          <cx:pt idx="11092">0.011149999999986449</cx:pt>
          <cx:pt idx="11093">0.0092399999999770444</cx:pt>
          <cx:pt idx="11094">0.010430000000042128</cx:pt>
          <cx:pt idx="11095">0.0066999999999666215</cx:pt>
          <cx:pt idx="11096">0.0079299999999875581</cx:pt>
          <cx:pt idx="11097">0.011210000000005493</cx:pt>
          <cx:pt idx="11098">0.0084300000000325781</cx:pt>
          <cx:pt idx="11099">0.010099999999965803</cx:pt>
          <cx:pt idx="11100">0.0088800000000333057</cx:pt>
          <cx:pt idx="11101">0.011089999999967404</cx:pt>
          <cx:pt idx="11102">0.0079300000000444015</cx:pt>
          <cx:pt idx="11103">0.010669999999947777</cx:pt>
          <cx:pt idx="11104">0.0090600000000335967</cx:pt>
          <cx:pt idx="11105">0.013199999999983447</cx:pt>
          <cx:pt idx="11106">0.0075100000000247746</cx:pt>
          <cx:pt idx="11107">0.011889999999993961</cx:pt>
          <cx:pt idx="11108">0.010639999999966676</cx:pt>
          <cx:pt idx="11109">0.012990000000002055</cx:pt>
          <cx:pt idx="11110">0.01028999999999769</cx:pt>
          <cx:pt idx="11111">0.011770000000012715</cx:pt>
          <cx:pt idx="11112">0.0089700000000334512</cx:pt>
          <cx:pt idx="11113">0.011469999999974334</cx:pt>
          <cx:pt idx="11114">0.0093899999999962347</cx:pt>
          <cx:pt idx="11115">0.010490000000004329</cx:pt>
          <cx:pt idx="11116">0.008399999999994634</cx:pt>
          <cx:pt idx="11117">0.0096000000000344698</cx:pt>
          <cx:pt idx="11118">0.010129999999946904</cx:pt>
          <cx:pt idx="11119">0.0099300000000539512</cx:pt>
          <cx:pt idx="11120">0.0097099999999841202</cx:pt>
          <cx:pt idx="11121">0.0092399999999770444</cx:pt>
          <cx:pt idx="11122">0.011149999999986449</cx:pt>
          <cx:pt idx="11123">0.010070000000041546</cx:pt>
          <cx:pt idx="11124">0.011679999999955726</cx:pt>
          <cx:pt idx="11125">0.0072200000000179898</cx:pt>
          <cx:pt idx="11126">0.013379999999983738</cx:pt>
          <cx:pt idx="11127">0.007660000000043965</cx:pt>
          <cx:pt idx="11128">0.011169999999992797</cx:pt>
          <cx:pt idx="11129">0.0097799999999779175</cx:pt>
          <cx:pt idx="11130">0.013500000000021828</cx:pt>
          <cx:pt idx="11131">0.0058999999999969077</cx:pt>
          <cx:pt idx="11132">0.010549999999966531</cx:pt>
          <cx:pt idx="11133">0.0093300000000340333</cx:pt>
          <cx:pt idx="11134">0.010929999999973461</cx:pt>
          <cx:pt idx="11135">0.0047700000000077125</cx:pt>
          <cx:pt idx="11136">0.013149999999995998</cx:pt>
          <cx:pt idx="11137">0.0098600000000033106</cx:pt>
          <cx:pt idx="11138">0.0085200000000327236</cx:pt>
          <cx:pt idx="11139">0.011809999999968568</cx:pt>
          <cx:pt idx="11140">0.010130000000003747</cx:pt>
          <cx:pt idx="11141">0.0086100000000328691</cx:pt>
          <cx:pt idx="11142">0.010879999999986012</cx:pt>
          <cx:pt idx="11143">0.010009999999965657</cx:pt>
          <cx:pt idx="11144">0.0091500000000337423</cx:pt>
          <cx:pt idx="11145">0.010249999999984993</cx:pt>
          <cx:pt idx="11146">0.0063499999999976353</cx:pt>
          <cx:pt idx="11147">0.012130000000013297</cx:pt>
          <cx:pt idx="11148">0.0070299999999861029</cx:pt>
          <cx:pt idx="11149">0.009869999999978063</cx:pt>
          <cx:pt idx="11150">0.0080800000000067485</cx:pt>
          <cx:pt idx="11151">0.0095300000000406726</cx:pt>
          <cx:pt idx="11152">0.0067399999999793181</cx:pt>
          <cx:pt idx="11153">0.011289999999974043</cx:pt>
          <cx:pt idx="11154">0.0099600000000350519</cx:pt>
          <cx:pt idx="11155">0.012279999999975644</cx:pt>
          <cx:pt idx="11156">0.01170999999999367</cx:pt>
          <cx:pt idx="11157">0.0096500000000219188</cx:pt>
          <cx:pt idx="11158">0.0094799999999963802</cx:pt>
          <cx:pt idx="11159">0.011149999999986449</cx:pt>
          <cx:pt idx="11160">0.0094400000000405271</cx:pt>
          <cx:pt idx="11161">0.0095999999999776264</cx:pt>
          <cx:pt idx="11162">0.01132999999998674</cx:pt>
          <cx:pt idx="11163">0.0082800000000133878</cx:pt>
          <cx:pt idx="11164">0.007389999999986685</cx:pt>
          <cx:pt idx="11165">0.0098700000000349064</cx:pt>
          <cx:pt idx="11166">0.011889999999993961</cx:pt>
          <cx:pt idx="11167">0.0070000000000050022</cx:pt>
          <cx:pt idx="11168">0.011859999999956017</cx:pt>
          <cx:pt idx="11169">0.0095100000000343243</cx:pt>
          <cx:pt idx="11170">0.013499999999964984</cx:pt>
          <cx:pt idx="11171">0.0063800000000355794</cx:pt>
          <cx:pt idx="11172">0.012279999999975644</cx:pt>
          <cx:pt idx="11173">0.007060000000024047</cx:pt>
          <cx:pt idx="11174">0.011979999999994106</cx:pt>
          <cx:pt idx="11175">0.0064699999999788815</cx:pt>
          <cx:pt idx="11176">0.012010000000032051</cx:pt>
          <cx:pt idx="11177">0.0088199999999574175</cx:pt>
          <cx:pt idx="11178">0.0093900000000530781</cx:pt>
          <cx:pt idx="11179">0.011499999999955435</cx:pt>
          <cx:pt idx="11180">0.0070300000000429463</cx:pt>
          <cx:pt idx="11181">0.0096299999999587271</cx:pt>
          <cx:pt idx="11182">0.0090900000000146974</cx:pt>
          <cx:pt idx="11183">0.008399999999994634</cx:pt>
          <cx:pt idx="11184">0.0096000000000344698</cx:pt>
          <cx:pt idx="11185">0.01251999999999498</cx:pt>
          <cx:pt idx="11186">0.0080099999999561078</cx:pt>
          <cx:pt idx="11187">0.013590000000021973</cx:pt>
          <cx:pt idx="11188">0.0092700000000149885</cx:pt>
          <cx:pt idx="11189">0.013229999999964548</cx:pt>
          <cx:pt idx="11190">0.0099900000000161526</cx:pt>
          <cx:pt idx="11191">0.010069999999984702</cx:pt>
          <cx:pt idx="11192">0.0088800000000333057</cx:pt>
          <cx:pt idx="11193">0.012579999999957181</cx:pt>
          <cx:pt idx="11194">0.0062900000000354339</cx:pt>
          <cx:pt idx="11195">0.012990000000002055</cx:pt>
          <cx:pt idx="11196">0.0073299999999676402</cx:pt>
          <cx:pt idx="11197">0.010490000000004329</cx:pt>
          <cx:pt idx="11198">0.010760000000004766</cx:pt>
          <cx:pt idx="11199">0.0099299999999971078</cx:pt>
          <cx:pt idx="11200">0.01102000000003045</cx:pt>
          <cx:pt idx="11201">0.0082600000000070395</cx:pt>
          <cx:pt idx="11202">0.010040000000003602</cx:pt>
          <cx:pt idx="11203">0.0079299999999875581</cx:pt>
          <cx:pt idx="11204">0.0097399999999652209</cx:pt>
          <cx:pt idx="11205">0.0095699999999965257</cx:pt>
          <cx:pt idx="11206">0.011180000000024393</cx:pt>
          <cx:pt idx="11207">0.0072700000000054388</cx:pt>
          <cx:pt idx="11208">0.013649999999984175</cx:pt>
          <cx:pt idx="11209">0.0090000000000145519</cx:pt>
          <cx:pt idx="11210">0.013559999999984029</cx:pt>
          <cx:pt idx="11211">0.0082199999999943429</cx:pt>
          <cx:pt idx="11212">0.011060000000043146</cx:pt>
          <cx:pt idx="11213">0.0092399999999770444</cx:pt>
          <cx:pt idx="11214">0.010969999999986157</cx:pt>
          <cx:pt idx="11215">0.009260000000040236</cx:pt>
          <cx:pt idx="11216">0.012699999999995271</cx:pt>
          <cx:pt idx="11217">0.011239999999986594</cx:pt>
          <cx:pt idx="11218">0.011680000000012569</cx:pt>
          <cx:pt idx="11219">0.011859999999956017</cx:pt>
          <cx:pt idx="11220">0.0088200000000142609</cx:pt>
          <cx:pt idx="11221">0.012400000000013733</cx:pt>
          <cx:pt idx="11222">0.0086999999999761712</cx:pt>
          <cx:pt idx="11223">0.0092400000000338878</cx:pt>
          <cx:pt idx="11224">0.0088799999999764623</cx:pt>
          <cx:pt idx="11225">0.012609999999995125</cx:pt>
          <cx:pt idx="11226">0.0078100000000063119</cx:pt>
          <cx:pt idx="11227">0.013199999999983447</cx:pt>
          <cx:pt idx="11228">0.0071200000000430919</cx:pt>
          <cx:pt idx="11229">0.012609999999995125</cx:pt>
          <cx:pt idx="11230">0.0078899999999748616</cx:pt>
          <cx:pt idx="11231">0.012760000000014315</cx:pt>
          <cx:pt idx="11232">0.010910000000023956</cx:pt>
          <cx:pt idx="11233">0.010249999999984993</cx:pt>
          <cx:pt idx="11234">0.0075999999999680767</cx:pt>
          <cx:pt idx="11235">0.014389999999991687</cx:pt>
          <cx:pt idx="11236">0.0068000000000552063</cx:pt>
          <cx:pt idx="11237">0.011379999999974189</cx:pt>
          <cx:pt idx="11238">0.01148000000000593</cx:pt>
          <cx:pt idx="11239">0.0097399999999652209</cx:pt>
          <cx:pt idx="11240">0.0084100000000262298</cx:pt>
          <cx:pt idx="11241">0.009180000000014843</cx:pt>
          <cx:pt idx="11242">0.011770000000012715</cx:pt>
          <cx:pt idx="11243">0.0069099999999480133</cx:pt>
          <cx:pt idx="11244">0.010310000000004038</cx:pt>
          <cx:pt idx="11245">0.008350000000007185</cx:pt>
          <cx:pt idx="11246">0.014630000000011023</cx:pt>
          <cx:pt idx="11247">0.0063200000000165346</cx:pt>
          <cx:pt idx="11248">0.012249999999994543</cx:pt>
          <cx:pt idx="11249">0.0081900000000132422</cx:pt>
          <cx:pt idx="11250">0.01439999999996644</cx:pt>
          <cx:pt idx="11251">0.0070900000000051477</cx:pt>
          <cx:pt idx="11252">0.012969999999995707</cx:pt>
          <cx:pt idx="11253">0.0080399999999940519</cx:pt>
          <cx:pt idx="11254">0.010340000000041982</cx:pt>
          <cx:pt idx="11255">0.0074499999999488864</cx:pt>
          <cx:pt idx="11256">0.012010000000032051</cx:pt>
          <cx:pt idx="11257">0.0062899999999785905</cx:pt>
          <cx:pt idx="11258">0.0093899999999962347</cx:pt>
          <cx:pt idx="11259">0.0085200000000327236</cx:pt>
          <cx:pt idx="11260">0.0077200000000061664</cx:pt>
          <cx:pt idx="11261">0.010429999999985284</cx:pt>
          <cx:pt idx="11262">0.0070999999999799002</cx:pt>
          <cx:pt idx="11263">0.0069100000000048567</cx:pt>
          <cx:pt idx="11264">0.0085200000000327236</cx:pt>
          <cx:pt idx="11265">0.013829999999984466</cx:pt>
          <cx:pt idx="11266">0.0086400000000139698</cx:pt>
          <cx:pt idx="11267">0.013530000000002929</cx:pt>
          <cx:pt idx="11268">0.0083199999999692409</cx:pt>
          <cx:pt idx="11269">0.011920000000031905</cx:pt>
          <cx:pt idx="11270">0.0074199999999677857</cx:pt>
          <cx:pt idx="11271">0.012969999999995707</cx:pt>
          <cx:pt idx="11272">0.008070000000031996</cx:pt>
          <cx:pt idx="11273">0.010789999999985866</cx:pt>
          <cx:pt idx="11274">0.0075400000000058753</cx:pt>
          <cx:pt idx="11275">0.010549999999966531</cx:pt>
          <cx:pt idx="11276">0.010190000000022792</cx:pt>
          <cx:pt idx="11277">0.0088799999999764623</cx:pt>
          <cx:pt idx="11278">0.011180000000024393</cx:pt>
          <cx:pt idx="11279">0.009770000000003165</cx:pt>
          <cx:pt idx="11280">0.0098399999999969623</cx:pt>
          <cx:pt idx="11281">0.011239999999986594</cx:pt>
          <cx:pt idx="11282">0.011169999999992797</cx:pt>
          <cx:pt idx="11283">0.0090600000000335967</cx:pt>
          <cx:pt idx="11284">0.0084599999999568354</cx:pt>
          <cx:pt idx="11285">0.010080000000016298</cx:pt>
          <cx:pt idx="11286">0.010490000000004329</cx:pt>
          <cx:pt idx="11287">0.0061100000000351429</cx:pt>
          <cx:pt idx="11288">0.012809999999944921</cx:pt>
          <cx:pt idx="11289">0.0078700000000253567</cx:pt>
          <cx:pt idx="11290">0.011770000000012715</cx:pt>
          <cx:pt idx="11291">0.0075099999999679312</cx:pt>
          <cx:pt idx="11292">0.010520000000042273</cx:pt>
          <cx:pt idx="11293">0.0082299999999690954</cx:pt>
          <cx:pt idx="11294">0.011680000000012569</cx:pt>
          <cx:pt idx="11295">0.0084899999999947795</cx:pt>
          <cx:pt idx="11296">0.012969999999995707</cx:pt>
          <cx:pt idx="11297">0.0081000000000130967</cx:pt>
          <cx:pt idx="11298">0.011120000000005348</cx:pt>
          <cx:pt idx="11299">0.011059999999986303</cx:pt>
          <cx:pt idx="11300">0.0078399999999874126</cx:pt>
          <cx:pt idx="11301">0.011590000000012424</cx:pt>
          <cx:pt idx="11302">0.0081099999999878492</cx:pt>
          <cx:pt idx="11303">0.0080100000000129512</cx:pt>
          <cx:pt idx="11304">0.0098399999999969623</cx:pt>
          <cx:pt idx="11305">0.0092399999999770444</cx:pt>
          <cx:pt idx="11306">0.0082200000000511864</cx:pt>
          <cx:pt idx="11307">0.010009999999965657</cx:pt>
          <cx:pt idx="11308">0.010699999999985721</cx:pt>
          <cx:pt idx="11309">0.0099000000000160071</cx:pt>
          <cx:pt idx="11310">0.0092700000000149885</cx:pt>
          <cx:pt idx="11311">0.010699999999985721</cx:pt>
          <cx:pt idx="11312">0.0089100000000144064</cx:pt>
          <cx:pt idx="11313">0.010609999999985575</cx:pt>
          <cx:pt idx="11314">0.0070000000000050022</cx:pt>
          <cx:pt idx="11315">0.011230000000011842</cx:pt>
          <cx:pt idx="11316">0.0086499999999887223</cx:pt>
          <cx:pt idx="11317">0.0079799999999750071</cx:pt>
          <cx:pt idx="11318">0.010260000000016589</cx:pt>
          <cx:pt idx="11319">0.010280000000022937</cx:pt>
          <cx:pt idx="11320">0.011379999999974189</cx:pt>
          <cx:pt idx="11321">0.010609999999985575</cx:pt>
          <cx:pt idx="11322">0.009360000000015134</cx:pt>
          <cx:pt idx="11323">0.0097800000000347609</cx:pt>
          <cx:pt idx="11324">0.011979999999994106</cx:pt>
          <cx:pt idx="11325">0.010719999999992069</cx:pt>
          <cx:pt idx="11326">0.014039999999965858</cx:pt>
          <cx:pt idx="11327">0.0090000000000145519</cx:pt>
          <cx:pt idx="11328">0.013649999999984175</cx:pt>
          <cx:pt idx="11329">0.012250000000051386</cx:pt>
          <cx:pt idx="11330">0.015019999999992706</cx:pt>
          <cx:pt idx="11331">0.0080499999999688043</cx:pt>
          <cx:pt idx="11332">0.012480000000039126</cx:pt>
          <cx:pt idx="11333">0.010199999999997544</cx:pt>
          <cx:pt idx="11334">0.012099999999975353</cx:pt>
          <cx:pt idx="11335">0.0087599999999952161</cx:pt>
          <cx:pt idx="11336">0.012400000000013733</cx:pt>
          <cx:pt idx="11337">0.008399999999994634</cx:pt>
          <cx:pt idx="11338">0.011649999999974625</cx:pt>
          <cx:pt idx="11339">0.012160000000051241</cx:pt>
          <cx:pt idx="11340">0.0092999999999960892</cx:pt>
          <cx:pt idx="11341">0.012069999999994252</cx:pt>
          <cx:pt idx="11342">0.011469999999974334</cx:pt>
          <cx:pt idx="11343">0.010530000000017026</cx:pt>
          <cx:pt idx="11344">0.010629999999991924</cx:pt>
          <cx:pt idx="11345">0.012639999999976226</cx:pt>
          <cx:pt idx="11346">0.010040000000003602</cx:pt>
          <cx:pt idx="11347">0.011840000000006512</cx:pt>
          <cx:pt idx="11348">0.0095600000000217733</cx:pt>
          <cx:pt idx="11349">0.01373999999998432</cx:pt>
          <cx:pt idx="11350">0.010190000000022792</cx:pt>
          <cx:pt idx="11351">0.011570000000006075</cx:pt>
          <cx:pt idx="11352">0.0090599999999767533</cx:pt>
          <cx:pt idx="11353">0.012220000000013442</cx:pt>
          <cx:pt idx="11354">0.0071199999999862484</cx:pt>
          <cx:pt idx="11355">0.015170000000011896</cx:pt>
          <cx:pt idx="11356">0.0090000000000145519</cx:pt>
          <cx:pt idx="11357">0.010279999999966094</cx:pt>
          <cx:pt idx="11358">0.011920000000031905</cx:pt>
          <cx:pt idx="11359">0.012429999999994834</cx:pt>
          <cx:pt idx="11360">0.011349999999993088</cx:pt>
          <cx:pt idx="11361">0.011390000000005784</cx:pt>
          <cx:pt idx="11362">0.0099799999999845568</cx:pt>
          <cx:pt idx="11363">0.01064000000002352</cx:pt>
          <cx:pt idx="11364">0.0091199999999957981</cx:pt>
          <cx:pt idx="11365">0.012579999999957181</cx:pt>
          <cx:pt idx="11366">0.0099500000000034561</cx:pt>
          <cx:pt idx="11367">0.0065299999999979264</cx:pt>
          <cx:pt idx="11368">0.011320000000011987</cx:pt>
          <cx:pt idx="11369">0.0096599999999966712</cx:pt>
          <cx:pt idx="11370">0.010940000000005057</cx:pt>
          <cx:pt idx="11371">0.0080399999999940519</cx:pt>
          <cx:pt idx="11372">0.011300000000005639</cx:pt>
          <cx:pt idx="11373">0.008579999999994925</cx:pt>
          <cx:pt idx="11374">0.014009999999984757</cx:pt>
          <cx:pt idx="11375">0.0087300000000141154</cx:pt>
          <cx:pt idx="11376">0.015500000000031378</cx:pt>
          <cx:pt idx="11377">0.0081899999999563988</cx:pt>
          <cx:pt idx="11378">0.01148000000000593</cx:pt>
          <cx:pt idx="11379">0.014150000000029195</cx:pt>
          <cx:pt idx="11380">0.011059999999986303</cx:pt>
          <cx:pt idx="11381">0.0099200000000223554</cx:pt>
          <cx:pt idx="11382">0.010850000000004911</cx:pt>
          <cx:pt idx="11383">0.007569999999986976</cx:pt>
          <cx:pt idx="11384">0.011979999999994106</cx:pt>
          <cx:pt idx="11385">0.010490000000004329</cx:pt>
          <cx:pt idx="11386">0.0078699999999685133</cx:pt>
          <cx:pt idx="11387">0.012990000000002055</cx:pt>
          <cx:pt idx="11388">0.011240000000043437</cx:pt>
          <cx:pt idx="11389">0.011739999999974771</cx:pt>
          <cx:pt idx="11390">0.012040000000013151</cx:pt>
          <cx:pt idx="11391">0.013049999999964257</cx:pt>
          <cx:pt idx="11392">0.0090100000000461478</cx:pt>
          <cx:pt idx="11393">0.014449999999953889</cx:pt>
          <cx:pt idx="11394">0.0066800000000171167</cx:pt>
          <cx:pt idx="11395">0.013230000000021391</cx:pt>
          <cx:pt idx="11396">0.0092999999999960892</cx:pt>
          <cx:pt idx="11397">0.0078300000000126602</cx:pt>
          <cx:pt idx="11398">0.012699999999995271</cx:pt>
          <cx:pt idx="11399">0.010249999999984993</cx:pt>
          <cx:pt idx="11400">0.010310000000004038</cx:pt>
          <cx:pt idx="11401">0.0099000000000160071</cx:pt>
          <cx:pt idx="11402">0.010760000000004766</cx:pt>
          <cx:pt idx="11403">0.0084599999999568354</cx:pt>
          <cx:pt idx="11404">0.01251999999999498</cx:pt>
          <cx:pt idx="11405">0.0095600000000217733</cx:pt>
          <cx:pt idx="11406">0.012400000000013733</cx:pt>
          <cx:pt idx="11407">0.0085199999999758802</cx:pt>
          <cx:pt idx="11408">0.014250000000004093</cx:pt>
          <cx:pt idx="11409">0.0094200000000341788</cx:pt>
          <cx:pt idx="11410">0.013949999999965712</cx:pt>
          <cx:pt idx="11411">0.0077100000000314139</cx:pt>
          <cx:pt idx="11412">0.010229999999978645</cx:pt>
          <cx:pt idx="11413">0.0093499999999835381</cx:pt>
          <cx:pt idx="11414">0.011390000000005784</cx:pt>
          <cx:pt idx="11415">0.0079299999999875581</cx:pt>
          <cx:pt idx="11416">0.01170999999999367</cx:pt>
          <cx:pt idx="11417">0.0085800000000517684</cx:pt>
          <cx:pt idx="11418">0.0082599999999501961</cx:pt>
          <cx:pt idx="11419">0.012720000000001619</cx:pt>
          <cx:pt idx="11420">0.0099299999999971078</cx:pt>
          <cx:pt idx="11421">0.0090000000000145519</cx:pt>
          <cx:pt idx="11422">0.0098300000000222099</cx:pt>
          <cx:pt idx="11423">0.010760000000004766</cx:pt>
          <cx:pt idx="11424">0.0079900000000066029</cx:pt>
          <cx:pt idx="11425">0.010279999999966094</cx:pt>
          <cx:pt idx="11426">0.0075100000000247746</cx:pt>
          <cx:pt idx="11427">0.010580000000004475</cx:pt>
          <cx:pt idx="11428">0.0077799999999683678</cx:pt>
          <cx:pt idx="11429">0.013230000000021391</cx:pt>
          <cx:pt idx="11430">0.010760000000004766</cx:pt>
          <cx:pt idx="11431">0.01155999999997448</cx:pt>
          <cx:pt idx="11432">0.0072700000000054388</cx:pt>
          <cx:pt idx="11433">0.011450000000024829</cx:pt>
          <cx:pt idx="11434">0.009590000000002874</cx:pt>
          <cx:pt idx="11435">0.012159999999994398</cx:pt>
          <cx:pt idx="11436">0.010310000000004038</cx:pt>
          <cx:pt idx="11437">0.0092099999999959437</cx:pt>
          <cx:pt idx="11438">0.01254999999997608</cx:pt>
          <cx:pt idx="11439">0.0094200000000341788</cx:pt>
          <cx:pt idx="11440">0.01239999999995689</cx:pt>
          <cx:pt idx="11441">0.0076799999999934698</cx:pt>
          <cx:pt idx="11442">0.012340000000051532</cx:pt>
          <cx:pt idx="11443">0.0083199999999692409</cx:pt>
          <cx:pt idx="11444">0.010730000000023665</cx:pt>
          <cx:pt idx="11445">0.0085199999999758802</cx:pt>
          <cx:pt idx="11446">0.011979999999994106</cx:pt>
          <cx:pt idx="11447">0.0089700000000334512</cx:pt>
          <cx:pt idx="11448">0.010159999999984848</cx:pt>
          <cx:pt idx="11449">0.0099299999999971078</cx:pt>
          <cx:pt idx="11450">0.012339999999994689</cx:pt>
          <cx:pt idx="11451">0.010339999999985139</cx:pt>
          <cx:pt idx="11452">0.010820000000023811</cx:pt>
          <cx:pt idx="11453">0.010960000000011405</cx:pt>
          <cx:pt idx="11454">0.010789999999985866</cx:pt>
          <cx:pt idx="11455">0.0076899999999682223</cx:pt>
          <cx:pt idx="11456">0.012520000000051823</cx:pt>
          <cx:pt idx="11457">0.011439999999993233</cx:pt>
          <cx:pt idx="11458">0.0056599999999775719</cx:pt>
          <cx:pt idx="11459">0.014220000000022992</cx:pt>
          <cx:pt idx="11460">0.0072399999999674947</cx:pt>
          <cx:pt idx="11461">0.011799999999993815</cx:pt>
          <cx:pt idx="11462">0.0084100000000262298</cx:pt>
          <cx:pt idx="11463">0.010099999999965803</cx:pt>
          <cx:pt idx="11464">0.0081400000000257933</cx:pt>
          <cx:pt idx="11465">0.013530000000002929</cx:pt>
          <cx:pt idx="11466">0.0071500000000241926</cx:pt>
          <cx:pt idx="11467">0.011439999999993233</cx:pt>
          <cx:pt idx="11468">0.010459999999966385</cx:pt>
          <cx:pt idx="11469">0.012220000000013442</cx:pt>
          <cx:pt idx="11470">0.010789999999985866</cx:pt>
          <cx:pt idx="11471">0.011619999999993524</cx:pt>
          <cx:pt idx="11472">0.0067700000000172622</cx:pt>
          <cx:pt idx="11473">0.01183000000003176</cx:pt>
          <cx:pt idx="11474">0.0059899999999970532</cx:pt>
          <cx:pt idx="11475">0.011979999999994106</cx:pt>
          <cx:pt idx="11476">0.0079000000000064574</cx:pt>
          <cx:pt idx="11477">0.0064999999999599822</cx:pt>
          <cx:pt idx="11478">0.011230000000011842</cx:pt>
          <cx:pt idx="11479">0.0069799999999986539</cx:pt>
          <cx:pt idx="11480">0.0098600000000033106</cx:pt>
          <cx:pt idx="11481">0.0075400000000058753</cx:pt>
          <cx:pt idx="11482">0.012159999999994398</cx:pt>
          <cx:pt idx="11483">0.0070900000000051477</cx:pt>
          <cx:pt idx="11484">0.011210000000005493</cx:pt>
          <cx:pt idx="11485">0.0097399999999652209</cx:pt>
          <cx:pt idx="11486">0.016870000000039909</cx:pt>
          <cx:pt idx="11487">0.0080800000000067485</cx:pt>
          <cx:pt idx="11488">0.013829999999984466</cx:pt>
          <cx:pt idx="11489">0.012040000000013151</cx:pt>
          <cx:pt idx="11490">0.013019999999983156</cx:pt>
          <cx:pt idx="11491">0.009360000000015134</cx:pt>
          <cx:pt idx="11492">0.012009999999975207</cx:pt>
          <cx:pt idx="11493">0.0087000000000330147</cx:pt>
          <cx:pt idx="11494">0.012369999999975789</cx:pt>
          <cx:pt idx="11495">0.009360000000015134</cx:pt>
          <cx:pt idx="11496">0.0093499999999835381</cx:pt>
          <cx:pt idx="11497">0.014070000000003802</cx:pt>
          <cx:pt idx="11498">0.010370000000023083</cx:pt>
          <cx:pt idx="11499">0.0096299999999587271</cx:pt>
          <cx:pt idx="11500">0.010820000000023811</cx:pt>
          <cx:pt idx="11501">0.011950000000013006</cx:pt>
          <cx:pt idx="11502">0.0079199999999559623</cx:pt>
          <cx:pt idx="11503">0.014550000000042473</cx:pt>
          <cx:pt idx="11504">0.0082199999999943429</cx:pt>
          <cx:pt idx="11505">0.014279999999985193</cx:pt>
          <cx:pt idx="11506">0.0090599999999767533</cx:pt>
          <cx:pt idx="11507">0.012310000000013588</cx:pt>
          <cx:pt idx="11508">0.010400000000004184</cx:pt>
          <cx:pt idx="11509">0.01067000000000462</cx:pt>
          <cx:pt idx="11510">0.0085500000000138243</cx:pt>
          <cx:pt idx="11511">0.013199999999983447</cx:pt>
          <cx:pt idx="11512">0.0081400000000257933</cx:pt>
          <cx:pt idx="11513">0.010969999999986157</cx:pt>
          <cx:pt idx="11514">0.010760000000004766</cx:pt>
          <cx:pt idx="11515">0.0096499999999650754</cx:pt>
          <cx:pt idx="11516">0.013380000000040582</cx:pt>
          <cx:pt idx="11517">0.0088199999999574175</cx:pt>
          <cx:pt idx="11518">0.011780000000044311</cx:pt>
          <cx:pt idx="11519">0.008399999999994634</cx:pt>
          <cx:pt idx="11520">0.012699999999995271</cx:pt>
          <cx:pt idx="11521">0.0083399999999755892</cx:pt>
          <cx:pt idx="11522">0.010609999999985575</cx:pt>
          <cx:pt idx="11523">0.0082000000000448381</cx:pt>
          <cx:pt idx="11524">0.013469999999983884</cx:pt>
          <cx:pt idx="11525">0.0055100000000152249</cx:pt>
          <cx:pt idx="11526">0.012369999999975789</cx:pt>
          <cx:pt idx="11527">0.0082199999999943429</cx:pt>
          <cx:pt idx="11528">0.013770000000022264</cx:pt>
          <cx:pt idx="11529">0.0088200000000142609</cx:pt>
          <cx:pt idx="11530">0.010459999999966385</cx:pt>
          <cx:pt idx="11531">0.0087399999999888678</cx:pt>
          <cx:pt idx="11532">0.012630000000001473</cx:pt>
          <cx:pt idx="11533">0.0077200000000061664</cx:pt>
          <cx:pt idx="11534">0.010879999999986012</cx:pt>
          <cx:pt idx="11535">0.0080500000000256478</cx:pt>
          <cx:pt idx="11536">0.0097400000000220643</cx:pt>
          <cx:pt idx="11537">0.0099799999999845568</cx:pt>
          <cx:pt idx="11538">0.0084400000000073305</cx:pt>
          <cx:pt idx="11539">0.013139999999964402</cx:pt>
          <cx:pt idx="11540">0.0077500000000441105</cx:pt>
          <cx:pt idx="11541">0.0096899999999777719</cx:pt>
          <cx:pt idx="11542">0.0096500000000219188</cx:pt>
          <cx:pt idx="11543">0.013649999999984175</cx:pt>
          <cx:pt idx="11544">0.0055399999999963256</cx:pt>
          <cx:pt idx="11545">0.015559999999993579</cx:pt>
          <cx:pt idx="11546">0.0094799999999963802</cx:pt>
          <cx:pt idx="11547">0.013080000000002201</cx:pt>
          <cx:pt idx="11548">0.011270000000024538</cx:pt>
          <cx:pt idx="11549">0.01277999999996382</cx:pt>
          <cx:pt idx="11550">0.0087300000000141154</cx:pt>
          <cx:pt idx="11551">0.01067000000000462</cx:pt>
          <cx:pt idx="11552">0.0079900000000066029</cx:pt>
          <cx:pt idx="11553">0.01251999999999498</cx:pt>
          <cx:pt idx="11554">0.0088799999999764623</cx:pt>
          <cx:pt idx="11555">0.010280000000022937</cx:pt>
          <cx:pt idx="11556">0.0097799999999779175</cx:pt>
          <cx:pt idx="11557">0.0099800000000414002</cx:pt>
          <cx:pt idx="11558">0.010940000000005057</cx:pt>
          <cx:pt idx="11559">0.010489999999947486</cx:pt>
          <cx:pt idx="11560">0.0099500000000034561</cx:pt>
          <cx:pt idx="11561">0.010220000000003893</cx:pt>
          <cx:pt idx="11562">0.010460000000023228</cx:pt>
          <cx:pt idx="11563">0.0096899999999777719</cx:pt>
          <cx:pt idx="11564">0.013200000000040291</cx:pt>
          <cx:pt idx="11565">0.0076300000000060209</cx:pt>
          <cx:pt idx="11566">0.012969999999995707</cx:pt>
          <cx:pt idx="11567">0.010069999999984702</cx:pt>
          <cx:pt idx="11568">0.013409999999964839</cx:pt>
          <cx:pt idx="11569">0.0073600000000055843</cx:pt>
          <cx:pt idx="11570">0.010880000000042855</cx:pt>
          <cx:pt idx="11571">0.008579999999994925</cx:pt>
          <cx:pt idx="11572">0.011570000000006075</cx:pt>
          <cx:pt idx="11573">0.0053299999999580905</cx:pt>
          <cx:pt idx="11574">0.012609999999995125</cx:pt>
          <cx:pt idx="11575">0.0096200000000408181</cx:pt>
          <cx:pt idx="11576">0.0096599999999966712</cx:pt>
          <cx:pt idx="11577">0.010400000000004184</cx:pt>
          <cx:pt idx="11578">0.010940000000005057</cx:pt>
          <cx:pt idx="11579">0.010459999999966385</cx:pt>
          <cx:pt idx="11580">0.0093899999999962347</cx:pt>
          <cx:pt idx="11581">0.0094700000000216278</cx:pt>
          <cx:pt idx="11582">0.0079900000000066029</cx:pt>
          <cx:pt idx="11583">0.012459999999975935</cx:pt>
          <cx:pt idx="11584">0.007060000000024047</cx:pt>
          <cx:pt idx="11585">0.011590000000012424</cx:pt>
          <cx:pt idx="11586">0.0090299999999956526</cx:pt>
          <cx:pt idx="11587">0.010760000000004766</cx:pt>
          <cx:pt idx="11588">0.0060499999999592546</cx:pt>
          <cx:pt idx="11589">0.010550000000023374</cx:pt>
          <cx:pt idx="11590">0.0077200000000061664</cx:pt>
          <cx:pt idx="11591">0.011120000000005348</cx:pt>
          <cx:pt idx="11592">0.004680000000007567</cx:pt>
          <cx:pt idx="11593">0.012209999999981846</cx:pt>
          <cx:pt idx="11594">0.0092399999999770444</cx:pt>
          <cx:pt idx="11595">0.013650000000041018</cx:pt>
          <cx:pt idx="11596">0.012369999999975789</cx:pt>
          <cx:pt idx="11597">0.011950000000013006</cx:pt>
          <cx:pt idx="11598">0.0099899999999593092</cx:pt>
          <cx:pt idx="11599">0.010580000000004475</cx:pt>
          <cx:pt idx="11600">0.012480000000039126</cx:pt>
          <cx:pt idx="11601">0.0082299999999690954</cx:pt>
          <cx:pt idx="11602">0.010760000000004766</cx:pt>
          <cx:pt idx="11603">0.0089700000000334512</cx:pt>
          <cx:pt idx="11604">0.013849999999990814</cx:pt>
          <cx:pt idx="11605">0.008679999999969823</cx:pt>
          <cx:pt idx="11606">0.012220000000013442</cx:pt>
          <cx:pt idx="11607">0.011140000000011696</cx:pt>
          <cx:pt idx="11608">0.014639999999985776</cx:pt>
          <cx:pt idx="11609">0.010310000000004038</cx:pt>
          <cx:pt idx="11610">0.013620000000003074</cx:pt>
          <cx:pt idx="11611">0.010159999999984848</cx:pt>
          <cx:pt idx="11612">0.013800000000003365</cx:pt>
          <cx:pt idx="11613">0.0098300000000222099</cx:pt>
          <cx:pt idx="11614">0.012159999999994398</cx:pt>
          <cx:pt idx="11615">0.010099999999965803</cx:pt>
          <cx:pt idx="11616">0.011300000000005639</cx:pt>
          <cx:pt idx="11617">0.01170999999999367</cx:pt>
          <cx:pt idx="11618">0.010850000000004911</cx:pt>
          <cx:pt idx="11619">0.0095699999999965257</cx:pt>
          <cx:pt idx="11620">0.011110000000030595</cx:pt>
          <cx:pt idx="11621">0.0096599999999966712</cx:pt>
          <cx:pt idx="11622">0.010760000000004766</cx:pt>
          <cx:pt idx="11623">0.011919999999975062</cx:pt>
          <cx:pt idx="11624">0.008399999999994634</cx:pt>
          <cx:pt idx="11625">0.01505000000003065</cx:pt>
          <cx:pt idx="11626">0.010609999999985575</cx:pt>
          <cx:pt idx="11627">0.012550000000032924</cx:pt>
          <cx:pt idx="11628">0.01120999999994865</cx:pt>
          <cx:pt idx="11629">0.014480000000048676</cx:pt>
          <cx:pt idx="11630">0.010579999999947631</cx:pt>
          <cx:pt idx="11631">0.012720000000001619</cx:pt>
          <cx:pt idx="11632">0.0078100000000063119</cx:pt>
          <cx:pt idx="11633">0.012699999999995271</cx:pt>
          <cx:pt idx="11634">0.0091200000000526416</cx:pt>
          <cx:pt idx="11635">0.011199999999973898</cx:pt>
          <cx:pt idx="11636">0.010080000000016298</cx:pt>
          <cx:pt idx="11637">0.011919999999975062</cx:pt>
          <cx:pt idx="11638">0.012510000000020227</cx:pt>
          <cx:pt idx="11639">0.0089499999999702595</cx:pt>
          <cx:pt idx="11640">0.012270000000000891</cx:pt>
          <cx:pt idx="11641">0.0092400000000338878</cx:pt>
          <cx:pt idx="11642">0.010459999999966385</cx:pt>
          <cx:pt idx="11643">0.0086499999999887223</cx:pt>
          <cx:pt idx="11644">0.012570000000039272</cx:pt>
          <cx:pt idx="11645">0.0079299999999875581</cx:pt>
          <cx:pt idx="11646">0.012279999999975644</cx:pt>
          <cx:pt idx="11647">0.011090000000024247</cx:pt>
          <cx:pt idx="11648">0.013789999999971769</cx:pt>
          <cx:pt idx="11649">0.009540000000015425</cx:pt>
          <cx:pt idx="11650">0.011410000000012133</cx:pt>
          <cx:pt idx="11651">0.010760000000004766</cx:pt>
          <cx:pt idx="11652">0.01267000000001417</cx:pt>
          <cx:pt idx="11653">0.0086099999999760257</cx:pt>
          <cx:pt idx="11654">0.012760000000014315</cx:pt>
          <cx:pt idx="11655">0.0094399999999836837</cx:pt>
          <cx:pt idx="11656">0.014369999999985339</cx:pt>
          <cx:pt idx="11657">0.011560000000031323</cx:pt>
          <cx:pt idx="11658">0.011449999999967986</cx:pt>
          <cx:pt idx="11659">0.011680000000012569</cx:pt>
          <cx:pt idx="11660">0.013320000000021537</cx:pt>
          <cx:pt idx="11661">0.01051999999998543</cx:pt>
          <cx:pt idx="11662">0.0093299999999771899</cx:pt>
          <cx:pt idx="11663">0.0097400000000220643</cx:pt>
          <cx:pt idx="11664">0.01132999999998674</cx:pt>
          <cx:pt idx="11665">0.013320000000021537</cx:pt>
          <cx:pt idx="11666">0.009360000000015134</cx:pt>
          <cx:pt idx="11667">0.012720000000001619</cx:pt>
          <cx:pt idx="11668">0.010969999999986157</cx:pt>
          <cx:pt idx="11669">0.012760000000014315</cx:pt>
          <cx:pt idx="11670">0.0092999999999960892</cx:pt>
          <cx:pt idx="11671">0.013759999999990669</cx:pt>
          <cx:pt idx="11672">0.010229999999978645</cx:pt>
          <cx:pt idx="11673">0.010840000000030159</cx:pt>
          <cx:pt idx="11674">0.011390000000005784</cx:pt>
          <cx:pt idx="11675">0.010490000000004329</cx:pt>
          <cx:pt idx="11676">0.010129999999946904</cx:pt>
          <cx:pt idx="11677">0.013560000000040873</cx:pt>
          <cx:pt idx="11678">0.0099899999999593092</cx:pt>
          <cx:pt idx="11679">0.010280000000022937</cx:pt>
          <cx:pt idx="11680">0.011290000000030886</cx:pt>
          <cx:pt idx="11681">0.0094199999999773354</cx:pt>
          <cx:pt idx="11682">0.010310000000004038</cx:pt>
          <cx:pt idx="11683">0.0097499999999968168</cx:pt>
          <cx:pt idx="11684">0.012400000000013733</cx:pt>
          <cx:pt idx="11685">0.0093499999999835381</cx:pt>
          <cx:pt idx="11686">0.012850000000014461</cx:pt>
          <cx:pt idx="11687">0.010069999999984702</cx:pt>
          <cx:pt idx="11688">0.014810000000011314</cx:pt>
          <cx:pt idx="11689">0.0084699999999884312</cx:pt>
          <cx:pt idx="11690">0.01490000000001146</cx:pt>
          <cx:pt idx="11691">0.0088799999999764623</cx:pt>
          <cx:pt idx="11692">0.013109999999983302</cx:pt>
          <cx:pt idx="11693">0.0075400000000058753</cx:pt>
          <cx:pt idx="11694">0.011799999999993815</cx:pt>
          <cx:pt idx="11695">0.0098400000000538057</cx:pt>
          <cx:pt idx="11696">0.0087599999999952161</cx:pt>
          <cx:pt idx="11697">0.0096599999999966712</cx:pt>
          <cx:pt idx="11698">0.011229999999954998</cx:pt>
          <cx:pt idx="11699">0.0080800000000067485</cx:pt>
          <cx:pt idx="11700">0.0098900000000412547</cx:pt>
          <cx:pt idx="11701">0.010339999999985139</cx:pt>
          <cx:pt idx="11702">0.0077799999999683678</cx:pt>
          <cx:pt idx="11703">0.013920000000041455</cx:pt>
          <cx:pt idx="11704">0.0090299999999956526</cx:pt>
          <cx:pt idx="11705">0.017169999999964602</cx:pt>
          <cx:pt idx="11706">0.008579999999994925</cx:pt>
          <cx:pt idx="11707">0.014540000000010878</cx:pt>
          <cx:pt idx="11708">0.011240000000043437</cx:pt>
          <cx:pt idx="11709">0.0099799999999845568</cx:pt>
          <cx:pt idx="11710">0.010549999999966531</cx:pt>
          <cx:pt idx="11711">0.013680000000022119</cx:pt>
          <cx:pt idx="11712">0.0074500000000057298</cx:pt>
          <cx:pt idx="11713">0.012310000000013588</cx:pt>
          <cx:pt idx="11714">0.0093299999999771899</cx:pt>
          <cx:pt idx="11715">0.010280000000022937</cx:pt>
          <cx:pt idx="11716">0.012639999999976226</cx:pt>
          <cx:pt idx="11717">0.012100000000032196</cx:pt>
          <cx:pt idx="11718">0.011379999999974189</cx:pt>
          <cx:pt idx="11719">0.011799999999993815</cx:pt>
          <cx:pt idx="11720">0.010730000000023665</cx:pt>
          <cx:pt idx="11721">0.011539999999968131</cx:pt>
          <cx:pt idx="11722">0.010690000000010969</cx:pt>
          <cx:pt idx="11723">0.010229999999978645</cx:pt>
          <cx:pt idx="11724">0.016000000000019554</cx:pt>
          <cx:pt idx="11725">0.0096899999999777719</cx:pt>
          <cx:pt idx="11726">0.011650000000031469</cx:pt>
          <cx:pt idx="11727">0.012069999999994252</cx:pt>
          <cx:pt idx="11728">0.013590000000021973</cx:pt>
          <cx:pt idx="11729">0.010819999999966967</cx:pt>
          <cx:pt idx="11730">0.0095299999999838292</cx:pt>
          <cx:pt idx="11731">0.0093300000000340333</cx:pt>
          <cx:pt idx="11732">0.013980000000003656</cx:pt>
          <cx:pt idx="11733">0.010459999999966385</cx:pt>
          <cx:pt idx="11734">0.012870000000020809</cx:pt>
          <cx:pt idx="11735">0.010490000000004329</cx:pt>
          <cx:pt idx="11736">0.012279999999975644</cx:pt>
          <cx:pt idx="11737">0.013680000000022119</cx:pt>
          <cx:pt idx="11738">0.010730000000023665</cx:pt>
          <cx:pt idx="11739">0.011679999999955726</cx:pt>
          <cx:pt idx="11740">0.010760000000004766</cx:pt>
          <cx:pt idx="11741">0.0084400000000073305</cx:pt>
          <cx:pt idx="11742">0.012159999999994398</cx:pt>
          <cx:pt idx="11743">0.011380000000031032</cx:pt>
          <cx:pt idx="11744">0.0083099999999944885</cx:pt>
          <cx:pt idx="11745">0.013419999999996435</cx:pt>
          <cx:pt idx="11746">0.0092599999999833926</cx:pt>
          <cx:pt idx="11747">0.014760000000023865</cx:pt>
          <cx:pt idx="11748">0.0091799999999579995</cx:pt>
          <cx:pt idx="11749">0.012540000000001328</cx:pt>
          <cx:pt idx="11750">0.0093300000000340333</cx:pt>
          <cx:pt idx="11751">0.013019999999983156</cx:pt>
          <cx:pt idx="11752">0.0087399999999888678</cx:pt>
          <cx:pt idx="11753">0.010760000000004766</cx:pt>
          <cx:pt idx="11754">0.010220000000003893</cx:pt>
          <cx:pt idx="11755">0.0084600000000136788</cx:pt>
          <cx:pt idx="11756">0.01064000000002352</cx:pt>
          <cx:pt idx="11757">0.01132999999998674</cx:pt>
          <cx:pt idx="11758">0.0088200000000142609</cx:pt>
          <cx:pt idx="11759">0.013559999999984029</cx:pt>
          <cx:pt idx="11760">0.010459999999966385</cx:pt>
          <cx:pt idx="11761">0.0077800000000252112</cx:pt>
          <cx:pt idx="11762">0.012720000000001619</cx:pt>
          <cx:pt idx="11763">0.010280000000022937</cx:pt>
          <cx:pt idx="11764">0.015169999999955053</cx:pt>
          <cx:pt idx="11765">0.012249999999994543</cx:pt>
          <cx:pt idx="11766">0.012550000000032924</cx:pt>
          <cx:pt idx="11767">0.011469999999974334</cx:pt>
          <cx:pt idx="11768">0.014870000000030359</cx:pt>
          <cx:pt idx="11769">0.010429999999985284</cx:pt>
          <cx:pt idx="11770">0.014819999999986067</cx:pt>
          <cx:pt idx="11771">0.010070000000041546</cx:pt>
          <cx:pt idx="11772">0.0097399999999652209</cx:pt>
          <cx:pt idx="11773">0.012159999999994398</cx:pt>
          <cx:pt idx="11774">0.012010000000032051</cx:pt>
          <cx:pt idx="11775">0.012129999999956453</cx:pt>
          <cx:pt idx="11776">0.010109999999997399</cx:pt>
          <cx:pt idx="11777">0.01183000000003176</cx:pt>
          <cx:pt idx="11778">0.0088799999999764623</cx:pt>
          <cx:pt idx="11779">0.01371000000000322</cx:pt>
          <cx:pt idx="11780">0.010250000000041837</cx:pt>
          <cx:pt idx="11781">0.011149999999986449</cx:pt>
          <cx:pt idx="11782">0.011770000000012715</cx:pt>
          <cx:pt idx="11783">0.013350000000002638</cx:pt>
          <cx:pt idx="11784">0.010999999999967258</cx:pt>
          <cx:pt idx="11785">0.015320000000031087</cx:pt>
          <cx:pt idx="11786">0.010339999999985139</cx:pt>
          <cx:pt idx="11787">0.013019999999983156</cx:pt>
          <cx:pt idx="11788">0.010969999999986157</cx:pt>
          <cx:pt idx="11789">0.011619999999993524</cx:pt>
          <cx:pt idx="11790">0.010400000000004184</cx:pt>
          <cx:pt idx="11791">0.010430000000042128</cx:pt>
          <cx:pt idx="11792">0.010079999999959455</cx:pt>
          <cx:pt idx="11793">0.010370000000023083</cx:pt>
          <cx:pt idx="11794">0.01170999999999367</cx:pt>
          <cx:pt idx="11795">0.011290000000030886</cx:pt>
          <cx:pt idx="11796">0.013089999999976953</cx:pt>
          <cx:pt idx="11797">0.010850000000004911</cx:pt>
          <cx:pt idx="11798">0.01277999999996382</cx:pt>
          <cx:pt idx="11799">0.01064000000002352</cx:pt>
          <cx:pt idx="11800">0.011829999999974916</cx:pt>
          <cx:pt idx="11801">0.0094500000000152795</cx:pt>
          <cx:pt idx="11802">0.011740000000031614</cx:pt>
          <cx:pt idx="11803">0.0096599999999966712</cx:pt>
          <cx:pt idx="11804">0.014209999999991396</cx:pt>
          <cx:pt idx="11805">0.0087599999999952161</cx:pt>
          <cx:pt idx="11806">0.0096899999999777719</cx:pt>
          <cx:pt idx="11807">0.010400000000004184</cx:pt>
          <cx:pt idx="11808">0.010700000000042564</cx:pt>
          <cx:pt idx="11809">0.0083199999999692409</cx:pt>
          <cx:pt idx="11810">0.010690000000010969</cx:pt>
          <cx:pt idx="11811">0.008530000000007476</cx:pt>
          <cx:pt idx="11812">0.0099500000000034561</cx:pt>
          <cx:pt idx="11813">0.011179999999967549</cx:pt>
          <cx:pt idx="11814">0.012310000000013588</cx:pt>
          <cx:pt idx="11815">0.013559999999984029</cx:pt>
          <cx:pt idx="11816">0.011529999999993379</cx:pt>
          <cx:pt idx="11817">0.013290000000040436</cx:pt>
          <cx:pt idx="11818">0.011120000000005348</cx:pt>
          <cx:pt idx="11819">0.012009999999975207</cx:pt>
          <cx:pt idx="11820">0.009770000000003165</cx:pt>
          <cx:pt idx="11821">0.011360000000024684</cx:pt>
          <cx:pt idx="11822">0.0095599999999649299</cx:pt>
          <cx:pt idx="11823">0.011660000000006221</cx:pt>
          <cx:pt idx="11824">0.0093299999999771899</cx:pt>
          <cx:pt idx="11825">0.014390000000048531</cx:pt>
          <cx:pt idx="11826">0.010789999999985866</cx:pt>
          <cx:pt idx="11827">0.013170000000002346</cx:pt>
          <cx:pt idx="11828">0.011439999999993233</cx:pt>
          <cx:pt idx="11829">0.012459999999975935</cx:pt>
          <cx:pt idx="11830">0.010220000000003893</cx:pt>
          <cx:pt idx="11831">0.0140100000000416</cx:pt>
          <cx:pt idx="11832">0.008579999999994925</cx:pt>
          <cx:pt idx="11833">0.011869999999987613</cx:pt>
          <cx:pt idx="11834">0.011680000000012569</cx:pt>
          <cx:pt idx="11835">0.010339999999985139</cx:pt>
          <cx:pt idx="11836">0.012760000000014315</cx:pt>
          <cx:pt idx="11837">0.0083399999999755892</cx:pt>
          <cx:pt idx="11838">0.010850000000004911</cx:pt>
          <cx:pt idx="11839">0.010730000000023665</cx:pt>
          <cx:pt idx="11840">0.011979999999994106</cx:pt>
          <cx:pt idx="11841">0.008579999999994925</cx:pt>
          <cx:pt idx="11842">0.012609999999995125</cx:pt>
          <cx:pt idx="11843">0.0094399999999836837</cx:pt>
          <cx:pt idx="11844">0.014430000000004384</cx:pt>
          <cx:pt idx="11845">0.011200000000030741</cx:pt>
          <cx:pt idx="11846">0.011719999999968422</cx:pt>
          <cx:pt idx="11847">0.013500000000021828</cx:pt>
          <cx:pt idx="11848">0.013440000000002783</cx:pt>
          <cx:pt idx="11849">0.010279999999966094</cx:pt>
          <cx:pt idx="11850">0.012490000000013879</cx:pt>
          <cx:pt idx="11851">0.0087899999999763168</cx:pt>
          <cx:pt idx="11852">0.01186000000001286</cx:pt>
          <cx:pt idx="11853">0.0087300000000141154</cx:pt>
          <cx:pt idx="11854">0.0098100000000158616</cx:pt>
          <cx:pt idx="11855">0.013379999999983738</cx:pt>
          <cx:pt idx="11856">0.0094199999999773354</cx:pt>
          <cx:pt idx="11857">0.011410000000012133</cx:pt>
          <cx:pt idx="11858">0.011090000000024247</cx:pt>
          <cx:pt idx="11859">0.012099999999975353</cx:pt>
          <cx:pt idx="11860">0.0080399999999940519</cx:pt>
          <cx:pt idx="11861">0.011979999999994106</cx:pt>
          <cx:pt idx="11862">0.0091500000000337423</cx:pt>
          <cx:pt idx="11863">0.013679999999965275</cx:pt>
          <cx:pt idx="11864">0.0062599999999974898</cx:pt>
          <cx:pt idx="11865">0.013410000000021682</cx:pt>
          <cx:pt idx="11866">0.007569999999986976</cx:pt>
          <cx:pt idx="11867">0.014070000000003802</cx:pt>
          <cx:pt idx="11868">0.0086400000000139698</cx:pt>
          <cx:pt idx="11869">0.011590000000012424</cx:pt>
          <cx:pt idx="11870">0.010789999999985866</cx:pt>
          <cx:pt idx="11871">0.012159999999994398</cx:pt>
          <cx:pt idx="11872">0.008579999999994925</cx:pt>
          <cx:pt idx="11873">0.013180000000033942</cx:pt>
          <cx:pt idx="11874">0.010609999999985575</cx:pt>
          <cx:pt idx="11875">0.01087000000001126</cx:pt>
          <cx:pt idx="11876">0.013029999999957909</cx:pt>
          <cx:pt idx="11877">0.010430000000042128</cx:pt>
          <cx:pt idx="11878">0.01277999999996382</cx:pt>
          <cx:pt idx="11879">0.012400000000013733</cx:pt>
          <cx:pt idx="11880">0.010280000000022937</cx:pt>
          <cx:pt idx="11881">0.0082599999999501961</cx:pt>
          <cx:pt idx="11882">0.013230000000021391</cx:pt>
          <cx:pt idx="11883">0.0090000000000145519</cx:pt>
          <cx:pt idx="11884">0.011059999999986303</cx:pt>
          <cx:pt idx="11885">0.010069999999984702</cx:pt>
          <cx:pt idx="11886">0.012789999999995416</cx:pt>
          <cx:pt idx="11887">0.0087000000000330147</cx:pt>
          <cx:pt idx="11888">0.012690000000020518</cx:pt>
          <cx:pt idx="11889">0.0098399999999969623</cx:pt>
          <cx:pt idx="11890">0.013649999999984175</cx:pt>
          <cx:pt idx="11891">0.0097999999999842657</cx:pt>
          <cx:pt idx="11892">0.011300000000005639</cx:pt>
          <cx:pt idx="11893">0.0097999999999842657</cx:pt>
          <cx:pt idx="11894">0.010580000000004475</cx:pt>
          <cx:pt idx="11895">0.011570000000006075</cx:pt>
          <cx:pt idx="11896">0.0076599999999871216</cx:pt>
          <cx:pt idx="11897">0.0098000000000411092</cx:pt>
          <cx:pt idx="11898">0.0092099999999959437</cx:pt>
          <cx:pt idx="11899">0.011919999999975062</cx:pt>
          <cx:pt idx="11900">0.0081099999999878492</cx:pt>
          <cx:pt idx="11901">0.0084899999999947795</cx:pt>
          <cx:pt idx="11902">0.0080800000000067485</cx:pt>
          <cx:pt idx="11903">0.012480000000039126</cx:pt>
          <cx:pt idx="11904">0.0082299999999690954</cx:pt>
          <cx:pt idx="11905">0.013680000000022119</cx:pt>
          <cx:pt idx="11906">0.0090299999999956526</cx:pt>
          <cx:pt idx="11907">0.012189999999975498</cx:pt>
          <cx:pt idx="11908">0.0089100000000144064</cx:pt>
          <cx:pt idx="11909">0.01267000000001417</cx:pt>
          <cx:pt idx="11910">0.0077400000000125146</cx:pt>
          <cx:pt idx="11911">0.015259999999955198</cx:pt>
          <cx:pt idx="11912">0.0093300000000340333</cx:pt>
          <cx:pt idx="11913">0.013469999999983884</cx:pt>
          <cx:pt idx="11914">0.010580000000004475</cx:pt>
          <cx:pt idx="11915">0.009180000000014843</cx:pt>
          <cx:pt idx="11916">0.013440000000002783</cx:pt>
          <cx:pt idx="11917">0.0083199999999692409</cx:pt>
          <cx:pt idx="11918">0.010780000000011114</cx:pt>
          <cx:pt idx="11919">0.009869999999978063</cx:pt>
          <cx:pt idx="11920">0.010280000000022937</cx:pt>
          <cx:pt idx="11921">0.0094500000000152795</cx:pt>
          <cx:pt idx="11922">0.015729999999962274</cx:pt>
          <cx:pt idx="11923">0.0099000000000160071</cx:pt>
          <cx:pt idx="11924">0.017190000000027794</cx:pt>
          <cx:pt idx="11925">0.011389999999948941</cx:pt>
          <cx:pt idx="11926">0.016210000000000946</cx:pt>
          <cx:pt idx="11927">0.011150000000043292</cx:pt>
          <cx:pt idx="11928">0.014029999999991105</cx:pt>
          <cx:pt idx="11929">0.010850000000004911</cx:pt>
          <cx:pt idx="11930">0.014990000000011605</cx:pt>
          <cx:pt idx="11931">0.0081999999999879947</cx:pt>
          <cx:pt idx="11932">0.012630000000001473</cx:pt>
          <cx:pt idx="11933">0.011179999999967549</cx:pt>
          <cx:pt idx="11934">0.010520000000042273</cx:pt>
          <cx:pt idx="11935">0.013289999999983593</cx:pt>
          <cx:pt idx="11936">0.012130000000013297</cx:pt>
          <cx:pt idx="11937">0.011449999999967986</cx:pt>
          <cx:pt idx="11938">0.013380000000040582</cx:pt>
          <cx:pt idx="11939">0.012539999999944484</cx:pt>
          <cx:pt idx="11940">0.0096900000000346154</cx:pt>
          <cx:pt idx="11941">0.01254999999997608</cx:pt>
          <cx:pt idx="11942">0.0091199999999957981</cx:pt>
          <cx:pt idx="11943">0.015970000000038453</cx:pt>
          <cx:pt idx="11944">0.0083399999999755892</cx:pt>
          <cx:pt idx="11945">0.015530000000012478</cx:pt>
          <cx:pt idx="11946">0.0084400000000073305</cx:pt>
          <cx:pt idx="11947">0.0161200000000008</cx:pt>
          <cx:pt idx="11948">0.0069399999999859574</cx:pt>
          <cx:pt idx="11949">0.014250000000004093</cx:pt>
          <cx:pt idx="11950">0.0081000000000130967</cx:pt>
          <cx:pt idx="11951">0.012909999999976662</cx:pt>
          <cx:pt idx="11952">0.0096300000000155705</cx:pt>
          <cx:pt idx="11953">0.012630000000001473</cx:pt>
          <cx:pt idx="11954">0.011449999999967986</cx:pt>
          <cx:pt idx="11955">0.012810000000001764</cx:pt>
          <cx:pt idx="11956">0.011920000000031905</cx:pt>
          <cx:pt idx="11957">0.010220000000003893</cx:pt>
          <cx:pt idx="11958">0.014160000000003947</cx:pt>
          <cx:pt idx="11959">0.010940000000005057</cx:pt>
          <cx:pt idx="11960">0.01051999999998543</cx:pt>
          <cx:pt idx="11961">0.0092999999999960892</cx:pt>
          <cx:pt idx="11962">0.012600000000020373</cx:pt>
          <cx:pt idx="11963">0.0095699999999965257</cx:pt>
          <cx:pt idx="11964">0.014389999999991687</cx:pt>
          <cx:pt idx="11965">0.0079900000000066029</cx:pt>
          <cx:pt idx="11966">0.013260000000002492</cx:pt>
          <cx:pt idx="11967">0.0095699999999965257</cx:pt>
          <cx:pt idx="11968">0.012219999999956599</cx:pt>
          <cx:pt idx="11969">0.010160000000041691</cx:pt>
          <cx:pt idx="11970">0.013379999999983738</cx:pt>
          <cx:pt idx="11971">0.0076599999999871216</cx:pt>
          <cx:pt idx="11972">0.012339999999994689</cx:pt>
          <cx:pt idx="11973">0.010730000000023665</cx:pt>
          <cx:pt idx="11974">0.0090900000000146974</cx:pt>
          <cx:pt idx="11975">0.009919999999965512</cx:pt>
          <cx:pt idx="11976">0.0087900000000331602</cx:pt>
          <cx:pt idx="11977">0.011210000000005493</cx:pt>
          <cx:pt idx="11978">0.010429999999985284</cx:pt>
          <cx:pt idx="11979">0.012159999999994398</cx:pt>
          <cx:pt idx="11980">0.0095699999999965257</cx:pt>
          <cx:pt idx="11981">0.010809999999992215</cx:pt>
          <cx:pt idx="11982">0.010229999999978645</cx:pt>
          <cx:pt idx="11983">0.013350000000002638</cx:pt>
          <cx:pt idx="11984">0.01183000000003176</cx:pt>
          <cx:pt idx="11985">0.012189999999975498</cx:pt>
          <cx:pt idx="11986">0.011439999999993233</cx:pt>
          <cx:pt idx="11987">0.015950000000032105</cx:pt>
          <cx:pt idx="11988">0.0086400000000139698</cx:pt>
          <cx:pt idx="11989">0.01358999999996513</cx:pt>
          <cx:pt idx="11990">0.0092099999999959437</cx:pt>
          <cx:pt idx="11991">0.012750000000039563</cx:pt>
          <cx:pt idx="11992">0.0093599999999582906</cx:pt>
          <cx:pt idx="11993">0.012010000000032051</cx:pt>
          <cx:pt idx="11994">0.010220000000003893</cx:pt>
          <cx:pt idx="11995">0.010969999999986157</cx:pt>
          <cx:pt idx="11996">0.010819999999966967</cx:pt>
          <cx:pt idx="11997">0.010730000000023665</cx:pt>
          <cx:pt idx="11998">0.010550000000023374</cx:pt>
          <cx:pt idx="11999">0.010310000000004038</cx:pt>
          <cx:pt idx="12000">0.012609999999995125</cx:pt>
          <cx:pt idx="12001">0.0088499999999953616</cx:pt>
          <cx:pt idx="12002">0.013800000000003365</cx:pt>
          <cx:pt idx="12003">0.0088799999999764623</cx:pt>
          <cx:pt idx="12004">0.014990000000011605</cx:pt>
          <cx:pt idx="12005">0.0098300000000222099</cx:pt>
          <cx:pt idx="12006">0.012099999999975353</cx:pt>
          <cx:pt idx="12007">0.009540000000015425</cx:pt>
          <cx:pt idx="12008">0.01290000000000191</cx:pt>
          <cx:pt idx="12009">0.0088499999999953616</cx:pt>
          <cx:pt idx="12010">0.011449999999967986</cx:pt>
          <cx:pt idx="12011">0.0095100000000343243</cx:pt>
          <cx:pt idx="12012">0.010869999999954416</cx:pt>
          <cx:pt idx="12013">0.0092100000000527871</cx:pt>
          <cx:pt idx="12014">0.011299999999948795</cx:pt>
          <cx:pt idx="12015">0.011410000000012133</cx:pt>
          <cx:pt idx="12016">0.011390000000005784</cx:pt>
          <cx:pt idx="12017">0.010249999999984993</cx:pt>
          <cx:pt idx="12018">0.013290000000040436</cx:pt>
          <cx:pt idx="12019">0.0088799999999764623</cx:pt>
          <cx:pt idx="12020">0.0088800000000333057</cx:pt>
          <cx:pt idx="12021">0.011859999999956017</cx:pt>
          <cx:pt idx="12022">0.006650000000036016</cx:pt>
          <cx:pt idx="12023">0.01239999999995689</cx:pt>
          <cx:pt idx="12024">0.0095000000000027285</cx:pt>
          <cx:pt idx="12025">0.011720000000025266</cx:pt>
          <cx:pt idx="12026">0.010220000000003893</cx:pt>
          <cx:pt idx="12027">0.011379999999974189</cx:pt>
          <cx:pt idx="12028">0.0082000000000448381</cx:pt>
          <cx:pt idx="12029">0.011829999999974916</cx:pt>
          <cx:pt idx="12030">0.0086400000000139698</cx:pt>
          <cx:pt idx="12031">0.012219999999956599</cx:pt>
          <cx:pt idx="12032">0.0077500000000441105</cx:pt>
          <cx:pt idx="12033">0.014990000000011605</cx:pt>
          <cx:pt idx="12034">0.012189999999975498</cx:pt>
          <cx:pt idx="12035">0.014310000000023138</cx:pt>
          <cx:pt idx="12036">0.011769999999955871</cx:pt>
          <cx:pt idx="12037">0.011680000000012569</cx:pt>
          <cx:pt idx="12038">0.014720000000011169</cx:pt>
          <cx:pt idx="12039">0.0092099999999959437</cx:pt>
          <cx:pt idx="12040">0.010789999999985866</cx:pt>
          <cx:pt idx="12041">0.0096599999999966712</cx:pt>
          <cx:pt idx="12042">0.014360000000010587</cx:pt>
          <cx:pt idx="12043">0.0081099999999878492</cx:pt>
          <cx:pt idx="12044">0.016030000000000655</cx:pt>
          <cx:pt idx="12045">0.0076000000000249202</cx:pt>
          <cx:pt idx="12046">0.015940000000000509</cx:pt>
          <cx:pt idx="12047">0.010429999999985284</cx:pt>
          <cx:pt idx="12048">0.013450000000034379</cx:pt>
          <cx:pt idx="12049">0.011529999999993379</cx:pt>
          <cx:pt idx="12050">0.012699999999995271</cx:pt>
          <cx:pt idx="12051">0.0090500000000020009</cx:pt>
          <cx:pt idx="12052">0.01558999999997468</cx:pt>
          <cx:pt idx="12053">0.0087900000000331602</cx:pt>
          <cx:pt idx="12054">0.011539999999968131</cx:pt>
          <cx:pt idx="12055">0.011979999999994106</cx:pt>
          <cx:pt idx="12056">0.011320000000011987</cx:pt>
          <cx:pt idx="12057">0.010910000000023956</cx:pt>
          <cx:pt idx="12058">0.010969999999986157</cx:pt>
          <cx:pt idx="12059">0.01274999999998272</cx:pt>
          <cx:pt idx="12060">0.0080500000000256478</cx:pt>
          <cx:pt idx="12061">0.011649999999974625</cx:pt>
          <cx:pt idx="12062">0.010490000000004329</cx:pt>
          <cx:pt idx="12063">0.013829999999984466</cx:pt>
          <cx:pt idx="12064">0.010850000000004911</cx:pt>
          <cx:pt idx="12065">0.014330000000029486</cx:pt>
          <cx:pt idx="12066">0.010339999999985139</cx:pt>
          <cx:pt idx="12067">0.013089999999976953</cx:pt>
          <cx:pt idx="12068">0.0083700000000135333</cx:pt>
          <cx:pt idx="12069">0.013890000000003511</cx:pt>
          <cx:pt idx="12070">0.0095099999999774809</cx:pt>
          <cx:pt idx="12071">0.011800000000050659</cx:pt>
          <cx:pt idx="12072">0.0086699999999950705</cx:pt>
          <cx:pt idx="12073">0.011649999999974625</cx:pt>
          <cx:pt idx="12074">0.0099599999999782085</cx:pt>
          <cx:pt idx="12075">0.009770000000003165</cx:pt>
          <cx:pt idx="12076">0.01163000000002512</cx:pt>
          <cx:pt idx="12077">0.011259999999992942</cx:pt>
          <cx:pt idx="12078">0.0090900000000146974</cx:pt>
          <cx:pt idx="12079">0.012969999999995707</cx:pt>
          <cx:pt idx="12080">0.011169999999992797</cx:pt>
          <cx:pt idx="12081">0.0076900000000250657</cx:pt>
          <cx:pt idx="12082">0.01067000000000462</cx:pt>
          <cx:pt idx="12083">0.011259999999992942</cx:pt>
          <cx:pt idx="12084">0.010049999999978354</cx:pt>
          <cx:pt idx="12085">0.0095600000000217733</cx:pt>
          <cx:pt idx="12086">0.01067000000000462</cx:pt>
          <cx:pt idx="12087">0.0092399999999770444</cx:pt>
          <cx:pt idx="12088">0.014580000000023574</cx:pt>
          <cx:pt idx="12089">0.0092899999999644933</cx:pt>
          <cx:pt idx="12090">0.013059999999995853</cx:pt>
          <cx:pt idx="12091">0.0090000000000145519</cx:pt>
          <cx:pt idx="12092">0.012490000000013879</cx:pt>
          <cx:pt idx="12093">0.0096199999999839747</cx:pt>
          <cx:pt idx="12094">0.013440000000002783</cx:pt>
          <cx:pt idx="12095">0.010850000000004911</cx:pt>
          <cx:pt idx="12096">0.01290000000000191</cx:pt>
          <cx:pt idx="12097">0.01358999999996513</cx:pt>
          <cx:pt idx="12098">0.0098100000000158616</cx:pt>
          <cx:pt idx="12099">0.011349999999993088</cx:pt>
          <cx:pt idx="12100">0.011750000000006366</cx:pt>
          <cx:pt idx="12101">0.010010000000022501</cx:pt>
          <cx:pt idx="12102">0.008579999999994925</cx:pt>
          <cx:pt idx="12103">0.011599999999987176</cx:pt>
          <cx:pt idx="12104">0.010220000000003893</cx:pt>
          <cx:pt idx="12105">0.011770000000012715</cx:pt>
          <cx:pt idx="12106">0.010850000000004911</cx:pt>
          <cx:pt idx="12107">0.010999999999967258</cx:pt>
          <cx:pt idx="12108">0.01170999999999367</cx:pt>
          <cx:pt idx="12109">0.014510000000029777</cx:pt>
          <cx:pt idx="12110">0.0081399999999689499</cx:pt>
          <cx:pt idx="12111">0.01371000000000322</cx:pt>
          <cx:pt idx="12112">0.010250000000041837</cx:pt>
          <cx:pt idx="12113">0.01155999999997448</cx:pt>
          <cx:pt idx="12114">0.0090299999999956526</cx:pt>
          <cx:pt idx="12115">0.011740000000031614</cx:pt>
          <cx:pt idx="12116">0.012909999999976662</cx:pt>
          <cx:pt idx="12117">0.011030000000005202</cx:pt>
          <cx:pt idx="12118">0.011019999999973606</cx:pt>
          <cx:pt idx="12119">0.010970000000043001</cx:pt>
          <cx:pt idx="12120">0.0095099999999774809</cx:pt>
          <cx:pt idx="12121">0.009180000000014843</cx:pt>
          <cx:pt idx="12122">0.011739999999974771</cx:pt>
          <cx:pt idx="12123">0.0090000000000145519</cx:pt>
          <cx:pt idx="12124">0.012189999999975498</cx:pt>
          <cx:pt idx="12125">0.012010000000032051</cx:pt>
          <cx:pt idx="12126">0.012720000000001619</cx:pt>
          <cx:pt idx="12127">0.010940000000005057</cx:pt>
          <cx:pt idx="12128">0.012579999999957181</cx:pt>
          <cx:pt idx="12129">0.0091500000000337423</cx:pt>
          <cx:pt idx="12130">0.012600000000020373</cx:pt>
          <cx:pt idx="12131">0.0089999999999577085</cx:pt>
          <cx:pt idx="12132">0.011150000000043292</cx:pt>
          <cx:pt idx="12133">0.0073599999999487409</cx:pt>
          <cx:pt idx="12134">0.011300000000005639</cx:pt>
          <cx:pt idx="12135">0.011950000000013006</cx:pt>
          <cx:pt idx="12136">0.0081299999999941974</cx:pt>
          <cx:pt idx="12137">0.0084699999999884312</cx:pt>
          <cx:pt idx="12138">0.010810000000049058</cx:pt>
          <cx:pt idx="12139">0.0086499999999887223</cx:pt>
          <cx:pt idx="12140">0.007569999999986976</cx:pt>
          <cx:pt idx="12141">0.01089999999999236</cx:pt>
          <cx:pt idx="12142">0.01028999999999769</cx:pt>
          <cx:pt idx="12143">0.01290000000000191</cx:pt>
          <cx:pt idx="12144">0.010460000000023228</cx:pt>
          <cx:pt idx="12145">0.01254999999997608</cx:pt>
          <cx:pt idx="12146">0.01102000000003045</cx:pt>
          <cx:pt idx="12147">0.013620000000003074</cx:pt>
          <cx:pt idx="12148">0.0093899999999962347</cx:pt>
          <cx:pt idx="12149">0.01135999999996784</cx:pt>
          <cx:pt idx="12150">0.0070299999999861029</cx:pt>
          <cx:pt idx="12151">0.011950000000013006</cx:pt>
          <cx:pt idx="12152">0.0099000000000160071</cx:pt>
          <cx:pt idx="12153">0.0093200000000024374</cx:pt>
          <cx:pt idx="12154">0.011210000000005493</cx:pt>
          <cx:pt idx="12155">0.01067000000000462</cx:pt>
          <cx:pt idx="12156">0.012429999999994834</cx:pt>
          <cx:pt idx="12157">0.0079499999999939064</cx:pt>
          <cx:pt idx="12158">0.012099999999975353</cx:pt>
          <cx:pt idx="12159">0.009180000000014843</cx:pt>
          <cx:pt idx="12160">0.011210000000005493</cx:pt>
          <cx:pt idx="12161">0.0099799999999845568</cx:pt>
          <cx:pt idx="12162">0.0095699999999965257</cx:pt>
          <cx:pt idx="12163">0.010220000000003893</cx:pt>
          <cx:pt idx="12164">0.012550000000032924</cx:pt>
          <cx:pt idx="12165">0.0087299999999572719</cx:pt>
          <cx:pt idx="12166">0.011290000000030886</cx:pt>
          <cx:pt idx="12167">0.0097200000000157161</cx:pt>
          <cx:pt idx="12168">0.010459999999966385</cx:pt>
          <cx:pt idx="12169">0.0064100000000166801</cx:pt>
          <cx:pt idx="12170">0.010760000000004766</cx:pt>
          <cx:pt idx="12171">0.0082499999999754436</cx:pt>
          <cx:pt idx="12172">0.010130000000003747</cx:pt>
          <cx:pt idx="12173">0.0081999999999879947</cx:pt>
          <cx:pt idx="12174">0.011060000000043146</cx:pt>
          <cx:pt idx="12175">0.01170999999999367</cx:pt>
          <cx:pt idx="12176">0.010639999999966676</cx:pt>
          <cx:pt idx="12177">0.012310000000013588</cx:pt>
          <cx:pt idx="12178">0.012360000000001037</cx:pt>
          <cx:pt idx="12179">0.010580000000004475</cx:pt>
          <cx:pt idx="12180">0.011540000000024975</cx:pt>
          <cx:pt idx="12181">0.0099499999999466127</cx:pt>
          <cx:pt idx="12182">0.010820000000023811</cx:pt>
          <cx:pt idx="12183">0.012609999999995125</cx:pt>
          <cx:pt idx="12184">0.0089100000000144064</cx:pt>
          <cx:pt idx="12185">0.01274999999998272</cx:pt>
          <cx:pt idx="12186">0.01148000000000593</cx:pt>
          <cx:pt idx="12187">0.012600000000020373</cx:pt>
          <cx:pt idx="12188">0.013029999999957909</cx:pt>
          <cx:pt idx="12189">0.01067000000000462</cx:pt>
          <cx:pt idx="12190">0.0090000000000145519</cx:pt>
          <cx:pt idx="12191">0.012659999999982574</cx:pt>
          <cx:pt idx="12192">0.010400000000004184</cx:pt>
          <cx:pt idx="12193">0.0099600000000350519</cx:pt>
          <cx:pt idx="12194">0.010189999999965949</cx:pt>
          <cx:pt idx="12195">0.0092700000000149885</cx:pt>
          <cx:pt idx="12196">0.010789999999985866</cx:pt>
          <cx:pt idx="12197">0.012450000000001182</cx:pt>
          <cx:pt idx="12198">0.0094200000000341788</cx:pt>
          <cx:pt idx="12199">0.010969999999986157</cx:pt>
          <cx:pt idx="12200">0.012400000000013733</cx:pt>
          <cx:pt idx="12201">0.0093200000000024374</cx:pt>
          <cx:pt idx="12202">0.010699999999985721</cx:pt>
          <cx:pt idx="12203">0.011120000000005348</cx:pt>
          <cx:pt idx="12204">0.015080000000011751</cx:pt>
          <cx:pt idx="12205">0.010040000000003602</cx:pt>
          <cx:pt idx="12206">0.014839999999992415</cx:pt>
          <cx:pt idx="12207">0.010349999999959891</cx:pt>
          <cx:pt idx="12208">0.015020000000049549</cx:pt>
          <cx:pt idx="12209">0.0089399999999955071</cx:pt>
          <cx:pt idx="12210">0.012159999999994398</cx:pt>
          <cx:pt idx="12211">0.0089699999999766078</cx:pt>
          <cx:pt idx="12212">0.012159999999994398</cx:pt>
          <cx:pt idx="12213">0.0087000000000330147</cx:pt>
          <cx:pt idx="12214">0.012129999999956453</cx:pt>
          <cx:pt idx="12215">0.0089700000000334512</cx:pt>
          <cx:pt idx="12216">0.011120000000005348</cx:pt>
          <cx:pt idx="12217">0.012569999999982429</cx:pt>
          <cx:pt idx="12218">0.012729999999976371</cx:pt>
          <cx:pt idx="12219">0.009180000000014843</cx:pt>
          <cx:pt idx="12220">0.013140000000021246</cx:pt>
          <cx:pt idx="12221">0.010940000000005057</cx:pt>
          <cx:pt idx="12222">0.0089999999999577085</cx:pt>
          <cx:pt idx="12223">0.011200000000030741</cx:pt>
          <cx:pt idx="12224">0.010940000000005057</cx:pt>
          <cx:pt idx="12225">0.012310000000013588</cx:pt>
          <cx:pt idx="12226">0.0089699999999766078</cx:pt>
          <cx:pt idx="12227">0.012639999999976226</cx:pt>
          <cx:pt idx="12228">0.0099500000000034561</cx:pt>
          <cx:pt idx="12229">0.012930000000039854</cx:pt>
          <cx:pt idx="12230">0.0080800000000067485</cx:pt>
          <cx:pt idx="12231">0.01251999999999498</cx:pt>
          <cx:pt idx="12232">0.0074500000000057298</cx:pt>
          <cx:pt idx="12233">0.011169999999992797</cx:pt>
          <cx:pt idx="12234">0.010049999999978354</cx:pt>
          <cx:pt idx="12235">0.012540000000001328</cx:pt>
          <cx:pt idx="12236">0.0096599999999966712</cx:pt>
          <cx:pt idx="12237">0.011380000000031032</cx:pt>
          <cx:pt idx="12238">0.013649999999984175</cx:pt>
          <cx:pt idx="12239">0.0089100000000144064</cx:pt>
          <cx:pt idx="12240">0.010549999999966531</cx:pt>
          <cx:pt idx="12241">0.011660000000006221</cx:pt>
          <cx:pt idx="12242">0.0082199999999943429</cx:pt>
          <cx:pt idx="12243">0.0098700000000349064</cx:pt>
          <cx:pt idx="12244">0.010849999999948068</cx:pt>
          <cx:pt idx="12245">0.0090000000000145519</cx:pt>
          <cx:pt idx="12246">0.010690000000010969</cx:pt>
          <cx:pt idx="12247">0.008679999999969823</cx:pt>
          <cx:pt idx="12248">0.010130000000003747</cx:pt>
          <cx:pt idx="12249">0.0091200000000526416</cx:pt>
          <cx:pt idx="12250">0.011829999999974916</cx:pt>
          <cx:pt idx="12251">0.0096300000000155705</cx:pt>
          <cx:pt idx="12252">0.01393999999999096</cx:pt>
          <cx:pt idx="12253">0.0090599999999767533</cx:pt>
          <cx:pt idx="12254">0.013590000000021973</cx:pt>
          <cx:pt idx="12255">0.011149999999986449</cx:pt>
          <cx:pt idx="12256">0.01267000000001417</cx:pt>
          <cx:pt idx="12257">0.0086999999999761712</cx:pt>
          <cx:pt idx="12258">0.011349999999993088</cx:pt>
          <cx:pt idx="12259">0.011660000000006221</cx:pt>
          <cx:pt idx="12260">0.0099800000000414002</cx:pt>
          <cx:pt idx="12261">0.011029999999948359</cx:pt>
          <cx:pt idx="12262">0.0085200000000327236</cx:pt>
          <cx:pt idx="12263">0.010940000000005057</cx:pt>
          <cx:pt idx="12264">0.010040000000003602</cx:pt>
          <cx:pt idx="12265">0.013170000000002346</cx:pt>
          <cx:pt idx="12266">0.010310000000004038</cx:pt>
          <cx:pt idx="12267">0.014129999999966003</cx:pt>
          <cx:pt idx="12268">0.0096000000000344698</cx:pt>
          <cx:pt idx="12269">0.011949999999956162</cx:pt>
          <cx:pt idx="12270">0.012490000000013879</cx:pt>
          <cx:pt idx="12271">0.012630000000001473</cx:pt>
          <cx:pt idx="12272">0.0087000000000330147</cx:pt>
          <cx:pt idx="12273">0.011119999999948504</cx:pt>
          <cx:pt idx="12274">0.0072100000000432374</cx:pt>
          <cx:pt idx="12275">0.011089999999967404</cx:pt>
          <cx:pt idx="12276">0.0094200000000341788</cx:pt>
          <cx:pt idx="12277">0.0095299999999838292</cx:pt>
          <cx:pt idx="12278">0.010580000000004475</cx:pt>
          <cx:pt idx="12279">0.0092399999999770444</cx:pt>
          <cx:pt idx="12280">0.0092999999999960892</cx:pt>
          <cx:pt idx="12281">0.0096300000000155705</cx:pt>
          <cx:pt idx="12282">0.010460000000023228</cx:pt>
          <cx:pt idx="12283">0.0090599999999767533</cx:pt>
          <cx:pt idx="12284">0.009770000000003165</cx:pt>
          <cx:pt idx="12285">0.010730000000023665</cx:pt>
          <cx:pt idx="12286">0.010400000000004184</cx:pt>
          <cx:pt idx="12287">0.0096299999999587271</cx:pt>
          <cx:pt idx="12288">0.010609999999985575</cx:pt>
          <cx:pt idx="12289">0.0093000000000529326</cx:pt>
          <cx:pt idx="12290">0.011229999999954998</cx:pt>
          <cx:pt idx="12291">0.0094200000000341788</cx:pt>
          <cx:pt idx="12292">0.0098299999999653664</cx:pt>
          <cx:pt idx="12293">0.0073600000000055843</cx:pt>
          <cx:pt idx="12294">0.010379999999997835</cx:pt>
          <cx:pt idx="12295">0.0081000000000130967</cx:pt>
          <cx:pt idx="12296">0.010490000000004329</cx:pt>
          <cx:pt idx="12297">0.0082300000000259388</cx:pt>
          <cx:pt idx="12298">0.0075099999999679312</cx:pt>
          <cx:pt idx="12299">0.011200000000030741</cx:pt>
          <cx:pt idx="12300">0.0083199999999692409</cx:pt>
          <cx:pt idx="12301">0.0086400000000139698</cx:pt>
          <cx:pt idx="12302">0.0086400000000139698</cx:pt>
          <cx:pt idx="12303">0.0091799999999579995</cx:pt>
          <cx:pt idx="12304">0.0062300000000163891</cx:pt>
          <cx:pt idx="12305">0.0090299999999956526</cx:pt>
          <cx:pt idx="12306">0.0065299999999979264</cx:pt>
          <cx:pt idx="12307">0.013199999999983447</cx:pt>
          <cx:pt idx="12308">0.009030000000052496</cx:pt>
          <cx:pt idx="12309">0.01373999999998432</cx:pt>
          <cx:pt idx="12310">0.010609999999985575</cx:pt>
          <cx:pt idx="12311">0.015230000000030941</cx:pt>
          <cx:pt idx="12312">0.0089699999999766078</cx:pt>
          <cx:pt idx="12313">0.013199999999983447</cx:pt>
          <cx:pt idx="12314">0.010050000000035197</cx:pt>
          <cx:pt idx="12315">0.01396999999997206</cx:pt>
          <cx:pt idx="12316">0.0099900000000161526</cx:pt>
          <cx:pt idx="12317">0.014000000000010004</cx:pt>
          <cx:pt idx="12318">0.012159999999994398</cx:pt>
          <cx:pt idx="12319">0.0081399999999689499</cx:pt>
          <cx:pt idx="12320">0.011650000000031469</cx:pt>
          <cx:pt idx="12321">0.010789999999985866</cx:pt>
          <cx:pt idx="12322">0.0099500000000034561</cx:pt>
          <cx:pt idx="12323">0.011689999999987322</cx:pt>
          <cx:pt idx="12324">0.010550000000023374</cx:pt>
          <cx:pt idx="12325">0.0088799999999764623</cx:pt>
          <cx:pt idx="12326">0.010069999999984702</cx:pt>
          <cx:pt idx="12327">0.01064000000002352</cx:pt>
          <cx:pt idx="12328">0.011770000000012715</cx:pt>
          <cx:pt idx="12329">0.010909999999967113</cx:pt>
          <cx:pt idx="12330">0.014040000000022701</cx:pt>
          <cx:pt idx="12331">0.010100000000022646</cx:pt>
          <cx:pt idx="12332">0.013139999999964402</cx:pt>
          <cx:pt idx="12333">0.0082600000000070395</cx:pt>
          <cx:pt idx="12334">0.01409000000001015</cx:pt>
          <cx:pt idx="12335">0.0084999999999695319</cx:pt>
          <cx:pt idx="12336">0.012070000000051095</cx:pt>
          <cx:pt idx="12337">0.0082199999999943429</cx:pt>
          <cx:pt idx="12338">0.0095399999999585816</cx:pt>
          <cx:pt idx="12339">0.011060000000043146</cx:pt>
          <cx:pt idx="12340">0.010549999999966531</cx:pt>
          <cx:pt idx="12341">0.0089700000000334512</cx:pt>
          <cx:pt idx="12342">0.009919999999965512</cx:pt>
          <cx:pt idx="12343">0.011889999999993961</cx:pt>
          <cx:pt idx="12344">0.0099299999999971078</cx:pt>
          <cx:pt idx="12345">0.010460000000023228</cx:pt>
          <cx:pt idx="12346">0.0085199999999758802</cx:pt>
          <cx:pt idx="12347">0.013560000000040873</cx:pt>
          <cx:pt idx="12348">0.010279999999966094</cx:pt>
          <cx:pt idx="12349">0.012220000000013442</cx:pt>
          <cx:pt idx="12350">0.0093299999999771899</cx:pt>
          <cx:pt idx="12351">0.011410000000012133</cx:pt>
          <cx:pt idx="12352">0.009180000000014843</cx:pt>
          <cx:pt idx="12353">0.010850000000004911</cx:pt>
          <cx:pt idx="12354">0.0081099999999878492</cx:pt>
          <cx:pt idx="12355">0.009770000000003165</cx:pt>
          <cx:pt idx="12356">0.0064100000000166801</cx:pt>
          <cx:pt idx="12357">0.010909999999967113</cx:pt>
          <cx:pt idx="12358">0.0096800000000030195</cx:pt>
          <cx:pt idx="12359">0.0086499999999887223</cx:pt>
          <cx:pt idx="12360">0.01067000000000462</cx:pt>
          <cx:pt idx="12361">0.0092300000000022919</cx:pt>
          <cx:pt idx="12362">0.0096300000000155705</cx:pt>
          <cx:pt idx="12363">0.011919999999975062</cx:pt>
          <cx:pt idx="12364">0.011710000000050513</cx:pt>
          <cx:pt idx="12365">0.0090599999999767533</cx:pt>
          <cx:pt idx="12366">0.0096599999999966712</cx:pt>
          <cx:pt idx="12367">0.01051999999998543</cx:pt>
          <cx:pt idx="12368">0.012550000000032924</cx:pt>
          <cx:pt idx="12369">0.0093499999999835381</cx:pt>
          <cx:pt idx="12370">0.011869999999987613</cx:pt>
          <cx:pt idx="12371">0.0086100000000328691</cx:pt>
          <cx:pt idx="12372">0.012219999999956599</cx:pt>
          <cx:pt idx="12373">0.007840000000044256</cx:pt>
          <cx:pt idx="12374">0.011529999999993379</cx:pt>
          <cx:pt idx="12375">0.010789999999985866</cx:pt>
          <cx:pt idx="12376">0.011349999999993088</cx:pt>
          <cx:pt idx="12377">0.0082600000000070395</cx:pt>
          <cx:pt idx="12378">0.012960000000020955</cx:pt>
          <cx:pt idx="12379">0.010310000000004038</cx:pt>
          <cx:pt idx="12380">0.0101399999999785</cx:pt>
          <cx:pt idx="12381">0.011889999999993961</cx:pt>
          <cx:pt idx="12382">0.0083700000000135333</cx:pt>
          <cx:pt idx="12383">0.01036999999996624</cx:pt>
          <cx:pt idx="12384">0.0096300000000155705</cx:pt>
          <cx:pt idx="12385">0.0092700000000149885</cx:pt>
          <cx:pt idx="12386">0.0076599999999871216</cx:pt>
          <cx:pt idx="12387">0.011950000000013006</cx:pt>
          <cx:pt idx="12388">0.0091499999999768988</cx:pt>
          <cx:pt idx="12389">0.012130000000013297</cx:pt>
          <cx:pt idx="12390">0.0076799999999934698</cx:pt>
          <cx:pt idx="12391">0.013980000000003656</cx:pt>
          <cx:pt idx="12392">0.0089700000000334512</cx:pt>
          <cx:pt idx="12393">0.012429999999994834</cx:pt>
          <cx:pt idx="12394">0.0095999999999776264</cx:pt>
          <cx:pt idx="12395">0.011590000000012424</cx:pt>
          <cx:pt idx="12396">0.008399999999994634</cx:pt>
          <cx:pt idx="12397">0.012009999999975207</cx:pt>
          <cx:pt idx="12398">0.010760000000004766</cx:pt>
          <cx:pt idx="12399">0.0091199999999957981</cx:pt>
          <cx:pt idx="12400">0.0093300000000340333</cx:pt>
          <cx:pt idx="12401">0.010639999999966676</cx:pt>
          <cx:pt idx="12402">0.0088200000000142609</cx:pt>
          <cx:pt idx="12403">0.0094199999999773354</cx:pt>
          <cx:pt idx="12404">0.0066400000000044201</cx:pt>
          <cx:pt idx="12405">0.0094200000000341788</cx:pt>
          <cx:pt idx="12406">0.010429999999985284</cx:pt>
          <cx:pt idx="12407">0.007569999999986976</cx:pt>
          <cx:pt idx="12408">0.011660000000006221</cx:pt>
          <cx:pt idx="12409">0.010609999999985575</cx:pt>
          <cx:pt idx="12410">0.010780000000011114</cx:pt>
          <cx:pt idx="12411">0.010080000000016298</cx:pt>
          <cx:pt idx="12412">0.0087300000000141154</cx:pt>
          <cx:pt idx="12413">0.0078699999999685133</cx:pt>
          <cx:pt idx="12414">0.010130000000003747</cx:pt>
          <cx:pt idx="12415">0.0077200000000061664</cx:pt>
          <cx:pt idx="12416">0.010820000000023811</cx:pt>
          <cx:pt idx="12417">0.0090599999999767533</cx:pt>
          <cx:pt idx="12418">0.010490000000004329</cx:pt>
          <cx:pt idx="12419">0.0080699999999751526</cx:pt>
          <cx:pt idx="12420">0.0091199999999957981</cx:pt>
          <cx:pt idx="12421">0.01148000000000593</cx:pt>
          <cx:pt idx="12422">0.010040000000003602</cx:pt>
          <cx:pt idx="12423">0.010460000000023228</cx:pt>
          <cx:pt idx="12424">0.0080199999999877036</cx:pt>
          <cx:pt idx="12425">0.0084600000000136788</cx:pt>
          <cx:pt idx="12426">0.011120000000005348</cx:pt>
          <cx:pt idx="12427">0.010429999999985284</cx:pt>
          <cx:pt idx="12428">0.009770000000003165</cx:pt>
          <cx:pt idx="12429">0.012580000000014024</cx:pt>
          <cx:pt idx="12430">0.012609999999995125</cx:pt>
          <cx:pt idx="12431">0.010729999999966822</cx:pt>
          <cx:pt idx="12432">0.0087900000000331602</cx:pt>
          <cx:pt idx="12433">0.011289999999974043</cx:pt>
          <cx:pt idx="12434">0.0079000000000064574</cx:pt>
          <cx:pt idx="12435">0.011030000000005202</cx:pt>
          <cx:pt idx="12436">0.009590000000002874</cx:pt>
          <cx:pt idx="12437">0.010789999999985866</cx:pt>
          <cx:pt idx="12438">0.010969999999986157</cx:pt>
          <cx:pt idx="12439">0.0099500000000034561</cx:pt>
          <cx:pt idx="12440">0.011740000000031614</cx:pt>
          <cx:pt idx="12441">0.010260000000016589</cx:pt>
          <cx:pt idx="12442">0.011259999999992942</cx:pt>
          <cx:pt idx="12443">0.0099899999999593092</cx:pt>
          <cx:pt idx="12444">0.0089400000000523505</cx:pt>
          <cx:pt idx="12445">0.0096199999999839747</cx:pt>
          <cx:pt idx="12446">0.011599999999987176</cx:pt>
          <cx:pt idx="12447">0.0081900000000132422</cx:pt>
          <cx:pt idx="12448">0.011770000000012715</cx:pt>
          <cx:pt idx="12449">0</cx:pt>
          <cx:pt idx="12450">0.0070699999999987995</cx:pt>
          <cx:pt idx="12451">0.014899999999954616</cx:pt>
          <cx:pt idx="12452">0.0049999999999954525</cx:pt>
          <cx:pt idx="12453">0.013360000000034233</cx:pt>
          <cx:pt idx="12454">0.0075999999999680767</cx:pt>
          <cx:pt idx="12455">0.012390000000038981</cx:pt>
          <cx:pt idx="12456">0.0069499999999607098</cx:pt>
          <cx:pt idx="12457">0.013740000000041164</cx:pt>
          <cx:pt idx="12458">0.0098299999999653664</cx:pt>
          <cx:pt idx="12459">0.0098100000000158616</cx:pt>
          <cx:pt idx="12460">0.010159999999984848</cx:pt>
          <cx:pt idx="12461">0.011500000000012278</cx:pt>
          <cx:pt idx="12462">0.0066800000000171167</cx:pt>
          <cx:pt idx="12463">0.011199999999973898</cx:pt>
          <cx:pt idx="12464">0.0069799999999986539</cx:pt>
          <cx:pt idx="12465">0.0065800000000422187</cx:pt>
          <cx:pt idx="12466">0.0087999999999510692</cx:pt>
          <cx:pt idx="12467">0.0086100000000328691</cx:pt>
          <cx:pt idx="12468">0.01186000000001286</cx:pt>
          <cx:pt idx="12469">0.0072699999999485954</cx:pt>
          <cx:pt idx="12470">0.0087000000000330147</cx:pt>
          <cx:pt idx="12471">0.010109999999997399</cx:pt>
          <cx:pt idx="12472">0.010249999999984993</cx:pt>
          <cx:pt idx="12473">0.009180000000014843</cx:pt>
          <cx:pt idx="12474">0.011379999999974189</cx:pt>
          <cx:pt idx="12475">0.008350000000007185</cx:pt>
          <cx:pt idx="12476">0.012540000000001328</cx:pt>
          <cx:pt idx="12477">0.0094200000000341788</cx:pt>
          <cx:pt idx="12478">0.010429999999985284</cx:pt>
          <cx:pt idx="12479">0.0068299999999794636</cx:pt>
          <cx:pt idx="12480">0.011950000000013006</cx:pt>
          <cx:pt idx="12481">0.007389999999986685</cx:pt>
          <cx:pt idx="12482">0.009770000000003165</cx:pt>
          <cx:pt idx="12483">0.009360000000015134</cx:pt>
          <cx:pt idx="12484">0.0085500000000138243</cx:pt>
          <cx:pt idx="12485">0.0073699999999803367</cx:pt>
          <cx:pt idx="12486">0.010249999999984993</cx:pt>
          <cx:pt idx="12487">0.011259999999992942</cx:pt>
          <cx:pt idx="12488">0.0093000000000529326</cx:pt>
          <cx:pt idx="12489">0.010279999999966094</cx:pt>
          <cx:pt idx="12490">0.010339999999985139</cx:pt>
          <cx:pt idx="12491">0.010199999999997544</cx:pt>
          <cx:pt idx="12492">0.010610000000042419</cx:pt>
          <cx:pt idx="12493">0.0092999999999960892</cx:pt>
          <cx:pt idx="12494">0.0092599999999833926</cx:pt>
          <cx:pt idx="12495">0.0085900000000265209</cx:pt>
          <cx:pt idx="12496">0.0086999999999761712</cx:pt>
          <cx:pt idx="12497">0.0096300000000155705</cx:pt>
          <cx:pt idx="12498">0.0091099999999642023</cx:pt>
          <cx:pt idx="12499">0.0078700000000253567</cx:pt>
          <cx:pt idx="12500">0.011570000000006075</cx:pt>
          <cx:pt idx="12501">0.0083700000000135333</cx:pt>
          <cx:pt idx="12502">0.010339999999985139</cx:pt>
          <cx:pt idx="12503">0.0097799999999779175</cx:pt>
          <cx:pt idx="12504">0.0081900000000132422</cx:pt>
          <cx:pt idx="12505">0.0090900000000146974</cx:pt>
          <cx:pt idx="12506">0.011300000000005639</cx:pt>
          <cx:pt idx="12507">0.0082499999999754436</cx:pt>
          <cx:pt idx="12508">0.011919999999975062</cx:pt>
          <cx:pt idx="12509">0.0089100000000144064</cx:pt>
          <cx:pt idx="12510">0.010350000000016735</cx:pt>
          <cx:pt idx="12511">0.010159999999984848</cx:pt>
          <cx:pt idx="12512">0.010130000000003747</cx:pt>
          <cx:pt idx="12513">0.0072400000000243381</cx:pt>
          <cx:pt idx="12514">0.009089999999957854</cx:pt>
          <cx:pt idx="12515">0.0084700000000452746</cx:pt>
          <cx:pt idx="12516">0.01067000000000462</cx:pt>
          <cx:pt idx="12517">0.0083099999999944885</cx:pt>
          <cx:pt idx="12518">0.0095699999999965257</cx:pt>
          <cx:pt idx="12519">0.0087299999999572719</cx:pt>
          <cx:pt idx="12520">0.0084600000000136788</cx:pt>
          <cx:pt idx="12521">0.010969999999986157</cx:pt>
          <cx:pt idx="12522">0.0080200000000445471</cx:pt>
          <cx:pt idx="12523">0.010099999999965803</cx:pt>
          <cx:pt idx="12524">0.0047400000000266118</cx:pt>
          <cx:pt idx="12525">0.0077499999999872671</cx:pt>
          <cx:pt idx="12526">0.0072700000000054388</cx:pt>
          <cx:pt idx="12527">0.010249999999984993</cx:pt>
          <cx:pt idx="12528">0.005870000000015807</cx:pt>
          <cx:pt idx="12529">0.012969999999995707</cx:pt>
          <cx:pt idx="12530">0.0081900000000132422</cx:pt>
          <cx:pt idx="12531">0.01135999999996784</cx:pt>
          <cx:pt idx="12532">0.006700000000023465</cx:pt>
          <cx:pt idx="12533">0.012789999999995416</cx:pt>
          <cx:pt idx="12534">0.0074500000000057298</cx:pt>
          <cx:pt idx="12535">0.011680000000012569</cx:pt>
          <cx:pt idx="12536">0.0076899999999682223</cx:pt>
          <cx:pt idx="12537">0.013920000000041455</cx:pt>
          <cx:pt idx="12538">0.0067599999999856664</cx:pt>
          <cx:pt idx="12539">0.010729999999966822</cx:pt>
          <cx:pt idx="12540">0.0095699999999965257</cx:pt>
          <cx:pt idx="12541">0.0094200000000341788</cx:pt>
          <cx:pt idx="12542">0.0093799999999646388</cx:pt>
          <cx:pt idx="12543">0.0075700000000438195</cx:pt>
          <cx:pt idx="12544">0.0073600000000055843</cx:pt>
          <cx:pt idx="12545">0.0072799999999801912</cx:pt>
          <cx:pt idx="12546">0.0097099999999841202</cx:pt>
          <cx:pt idx="12547">0.0077800000000252112</cx:pt>
          <cx:pt idx="12548">0.011059999999986303</cx:pt>
          <cx:pt idx="12549">0.0097400000000220643</cx:pt>
          <cx:pt idx="12550">0.011089999999967404</cx:pt>
          <cx:pt idx="12551">0.0079000000000064574</cx:pt>
          <cx:pt idx="12552">0.01170999999999367</cx:pt>
          <cx:pt idx="12553">0.007569999999986976</cx:pt>
          <cx:pt idx="12554">0.010820000000023811</cx:pt>
          <cx:pt idx="12555">0.0074799999999868305</cx:pt>
          <cx:pt idx="12556">0.011290000000030886</cx:pt>
          <cx:pt idx="12557">0.0075400000000058753</cx:pt>
          <cx:pt idx="12558">0.010130000000003747</cx:pt>
          <cx:pt idx="12559">0.0069199999999796091</cx:pt>
          <cx:pt idx="12560">0.010040000000003602</cx:pt>
          <cx:pt idx="12561">0.0077499999999872671</cx:pt>
          <cx:pt idx="12562">0.0083700000000135333</cx:pt>
          <cx:pt idx="12563">0.0093299999999771899</cx:pt>
          <cx:pt idx="12564">0.0081400000000257933</cx:pt>
          <cx:pt idx="12565">0.0083699999999566899</cx:pt>
          <cx:pt idx="12566">0.0094500000000152795</cx:pt>
          <cx:pt idx="12567">0.010789999999985866</cx:pt>
          <cx:pt idx="12568">0.0087600000000520595</cx:pt>
          <cx:pt idx="12569">0.011739999999974771</cx:pt>
          <cx:pt idx="12570">0.0085599999999885767</cx:pt>
          <cx:pt idx="12571">0.012220000000013442</cx:pt>
          <cx:pt idx="12572">0.006100000000003547</cx:pt>
          <cx:pt idx="12573">0.0099299999999971078</cx:pt>
          <cx:pt idx="12574">0.0065900000000169712</cx:pt>
          <cx:pt idx="12575">0.010490000000004329</cx:pt>
          <cx:pt idx="12576">0.0063999999999850843</cx:pt>
          <cx:pt idx="12577">0.0090299999999956526</cx:pt>
          <cx:pt idx="12578">0.0060500000000160981</cx:pt>
          <cx:pt idx="12579">0.0094499999999584361</cx:pt>
          <cx:pt idx="12580">0.0064100000000166801</cx:pt>
          <cx:pt idx="12581">0.0089399999999955071</cx:pt>
          <cx:pt idx="12582">0.0096199999999839747</cx:pt>
          <cx:pt idx="12583">0.01044000000001688</cx:pt>
          <cx:pt idx="12584">0.007890000000031705</cx:pt>
          <cx:pt idx="12585">0.0085599999999885767</cx:pt>
          <cx:pt idx="12586">0.0098299999999653664</cx:pt>
          <cx:pt idx="12587">0.008579999999994925</cx:pt>
          <cx:pt idx="12588">0.012160000000051241</cx:pt>
          <cx:pt idx="12589">0.0069499999999607098</cx:pt>
          <cx:pt idx="12590">0.0093899999999962347</cx:pt>
          <cx:pt idx="12591">0.0083099999999944885</cx:pt>
          <cx:pt idx="12592">0.0098399999999969623</cx:pt>
          <cx:pt idx="12593">0.0076800000000503132</cx:pt>
          <cx:pt idx="12594">0.010109999999997399</cx:pt>
          <cx:pt idx="12595">0.006609999999966476</cx:pt>
          <cx:pt idx="12596">0.0099000000000160071</cx:pt>
          <cx:pt idx="12597">0.010040000000003602</cx:pt>
          <cx:pt idx="12598">0.0092999999999960892</cx:pt>
          <cx:pt idx="12599">0.0096300000000155705</cx:pt>
          <cx:pt idx="12600">0.0084299999999757347</cx:pt>
          <cx:pt idx="12601">0.0090299999999956526</cx:pt>
          <cx:pt idx="12602">0.010069999999984702</cx:pt>
          <cx:pt idx="12603">0.0085000000000263753</cx:pt>
          <cx:pt idx="12604">0.0071500000000241926</cx:pt>
          <cx:pt idx="12605">0.0078099999999494685</cx:pt>
          <cx:pt idx="12606">0.0076900000000250657</cx:pt>
          <cx:pt idx="12607">0.010010000000022501</cx:pt>
          <cx:pt idx="12608">0.0062599999999974898</cx:pt>
          <cx:pt idx="12609">0.010850000000004911</cx:pt>
          <cx:pt idx="12610">0.0080999999999562533</cx:pt>
          <cx:pt idx="12611">0.011120000000005348</cx:pt>
          <cx:pt idx="12612">0.0076900000000250657</cx:pt>
          <cx:pt idx="12613">0.010400000000004184</cx:pt>
          <cx:pt idx="12614">0.0091499999999768988</cx:pt>
          <cx:pt idx="12615">0.0094200000000341788</cx:pt>
          <cx:pt idx="12616">0.0083399999999755892</cx:pt>
          <cx:pt idx="12617">0.0086400000000139698</cx:pt>
          <cx:pt idx="12618">0.010580000000004475</cx:pt>
          <cx:pt idx="12619">0.007159999999998945</cx:pt>
          <cx:pt idx="12620">0.0088199999999574175</cx:pt>
          <cx:pt idx="12621">0.007660000000043965</cx:pt>
          <cx:pt idx="12622">0.0072999999999865395</cx:pt>
          <cx:pt idx="12623">0.0090900000000146974</cx:pt>
          <cx:pt idx="12624">0.006609999999966476</cx:pt>
          <cx:pt idx="12625">0.0072800000000370346</cx:pt>
          <cx:pt idx="12626">0.0079199999999559623</cx:pt>
          <cx:pt idx="12627">0.0057199999999966167</cx:pt>
          <cx:pt idx="12628">0.013090000000033797</cx:pt>
          <cx:pt idx="12629">0.0055399999999963256</cx:pt>
          <cx:pt idx="12630">0.0097200000000157161</cx:pt>
          <cx:pt idx="12631">0.0088199999999574175</cx:pt>
          <cx:pt idx="12632">0.0085500000000138243</cx:pt>
          <cx:pt idx="12633">0.0061400000000162436</cx:pt>
          <cx:pt idx="12634">0</cx:pt>
          <cx:pt idx="12635">0</cx:pt>
          <cx:pt idx="12636">0</cx:pt>
        </cx:lvl>
      </cx:numDim>
    </cx:data>
  </cx:chartData>
  <cx:chart>
    <cx:title pos="t" align="ctr" overlay="0">
      <cx:tx>
        <cx:txData>
          <cx:v>Step distribution</cx:v>
        </cx:txData>
      </cx:tx>
      <cx:txPr>
        <a:bodyPr spcFirstLastPara="1" vertOverflow="ellipsis" wrap="square" lIns="0" tIns="0" rIns="0" bIns="0" anchor="ctr" anchorCtr="1"/>
        <a:lstStyle/>
        <a:p>
          <a:pPr algn="ctr">
            <a:defRPr/>
          </a:pPr>
          <a:r>
            <a:rPr lang="en-US"/>
            <a:t>Step distribution</a:t>
          </a:r>
        </a:p>
      </cx:txPr>
    </cx:title>
    <cx:plotArea>
      <cx:plotAreaRegion>
        <cx:series layoutId="clusteredColumn" uniqueId="{54569000-4B3D-49AE-95A2-9C8A19C5A9B0}">
          <cx:dataId val="0"/>
          <cx:layoutPr>
            <cx:binning intervalClosed="r" overflow="0.020000000000000004">
              <cx:binSize val="0.005000000000000001"/>
            </cx:binning>
          </cx:layoutPr>
        </cx:series>
      </cx:plotAreaRegion>
      <cx:axis id="0">
        <cx:catScaling gapWidth="0"/>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'protocol_capaNCDT 6500_2023-03-'!$C$14:$C$12648</cx:f>
        <cx:lvl ptCount="12635" formatCode="General">
          <cx:pt idx="0">0</cx:pt>
          <cx:pt idx="1">0</cx:pt>
          <cx:pt idx="2">0.0059899999999970532</cx:pt>
          <cx:pt idx="3">0.0092999999999960892</cx:pt>
          <cx:pt idx="4">0.0046199999999885222</cx:pt>
          <cx:pt idx="5">0.007159999999998945</cx:pt>
          <cx:pt idx="6">0.0072700000000054388</cx:pt>
          <cx:pt idx="7">0.0081600000000321415</cx:pt>
          <cx:pt idx="8">0.0071899999999800457</cx:pt>
          <cx:pt idx="9">0.0075099999999679312</cx:pt>
          <cx:pt idx="10">0.0075400000000058753</cx:pt>
          <cx:pt idx="11">0.007890000000031705</cx:pt>
          <cx:pt idx="12">0.0091199999999957981</cx:pt>
          <cx:pt idx="13">0.0068600000000174077</cx:pt>
          <cx:pt idx="14">0.0058699999999589636</cx:pt>
          <cx:pt idx="15">0.0063800000000355794</cx:pt>
          <cx:pt idx="16">0.008909999999957563</cx:pt>
          <cx:pt idx="17">0.0079499999999939064</cx:pt>
          <cx:pt idx="18">0.0033999999999991815</cx:pt>
          <cx:pt idx="19">0.0025900000000547152</cx:pt>
          <cx:pt idx="20">0.00090000000000145519</cx:pt>
          <cx:pt idx="21">0.00079999999996971383</cx:pt>
          <cx:pt idx="22">0</cx:pt>
          <cx:pt idx="23">0</cx:pt>
          <cx:pt idx="24">9.0000000000145519e-05</cx:pt>
          <cx:pt idx="25">0</cx:pt>
          <cx:pt idx="26">0</cx:pt>
          <cx:pt idx="27">0.00027000000000043656</cx:pt>
          <cx:pt idx="28">0.0011000000000080945</cx:pt>
          <cx:pt idx="29">0.0013099999999894862</cx:pt>
          <cx:pt idx="30">0.0051000000000271939</cx:pt>
          <cx:pt idx="31">0.0075999999999680767</cx:pt>
          <cx:pt idx="32">0.0059899999999970532</cx:pt>
          <cx:pt idx="33">0.010159999999984848</cx:pt>
          <cx:pt idx="34">0.005870000000015807</cx:pt>
          <cx:pt idx="35">0.0045600000000263208</cx:pt>
          <cx:pt idx="36">0.0092099999999959437</cx:pt>
          <cx:pt idx="37">0.0067699999999604188</cx:pt>
          <cx:pt idx="38">0.0064600000000041291</cx:pt>
          <cx:pt idx="39">0.0071900000000368891</cx:pt>
          <cx:pt idx="40">0.0058099999999967622</cx:pt>
          <cx:pt idx="41">0.010729999999966822</cx:pt>
          <cx:pt idx="42">0.0066700000000423643</cx:pt>
          <cx:pt idx="43">0.0094199999999773354</cx:pt>
          <cx:pt idx="44">0.0079900000000066029</cx:pt>
          <cx:pt idx="45">0.0082199999999943429</cx:pt>
          <cx:pt idx="46">0.0072799999999801912</cx:pt>
          <cx:pt idx="47">0.0094700000000216278</cx:pt>
          <cx:pt idx="48">0.0082600000000070395</cx:pt>
          <cx:pt idx="49">0.0090299999999956526</cx:pt>
          <cx:pt idx="50">0.0071800000000052933</cx:pt>
          <cx:pt idx="51">0.0091499999999768988</cx:pt>
          <cx:pt idx="52">0.0076900000000250657</cx:pt>
          <cx:pt idx="53">0.0067599999999856664</cx:pt>
          <cx:pt idx="54">0.010820000000023811</cx:pt>
          <cx:pt idx="55">0.007569999999986976</cx:pt>
          <cx:pt idx="56">0.0069799999999986539</cx:pt>
          <cx:pt idx="57">0.0087300000000141154</cx:pt>
          <cx:pt idx="58">0.0067599999999856664</cx:pt>
          <cx:pt idx="59">0.011539999999968131</cx:pt>
          <cx:pt idx="60">0.0074800000000436739</cx:pt>
          <cx:pt idx="61">0.0072700000000054388</cx:pt>
          <cx:pt idx="62">0.063509999999951106</cx:pt>
          <cx:pt idx="63">0.047740000000032978</cx:pt>
          <cx:pt idx="64">0.012960000000020955</cx:pt>
          <cx:pt idx="65">0.010409999999978936</cx:pt>
          <cx:pt idx="66">0.010370000000023083</cx:pt>
          <cx:pt idx="67">0.0095599999999649299</cx:pt>
          <cx:pt idx="68">0.0054000000000087311</cx:pt>
          <cx:pt idx="69">0.01155999999997448</cx:pt>
          <cx:pt idx="70">0.0095699999999965257</cx:pt>
          <cx:pt idx="71">0.0085200000000327236</cx:pt>
          <cx:pt idx="72">0.011059999999986303</cx:pt>
          <cx:pt idx="73">0.0090900000000146974</cx:pt>
          <cx:pt idx="74">0.010760000000004766</cx:pt>
          <cx:pt idx="75">0.010809999999992215</cx:pt>
          <cx:pt idx="76">0.0073100000000181353</cx:pt>
          <cx:pt idx="77">0.0099500000000034561</cx:pt>
          <cx:pt idx="78">0.0075399999999490319</cx:pt>
          <cx:pt idx="79">0.010010000000022501</cx:pt>
          <cx:pt idx="80">0.0077200000000061664</cx:pt>
          <cx:pt idx="81">0.0097200000000157161</cx:pt>
          <cx:pt idx="82">0.009770000000003165</cx:pt>
          <cx:pt idx="83">0.010189999999965949</cx:pt>
          <cx:pt idx="84">0.011959999999987758</cx:pt>
          <cx:pt idx="85">0.011230000000011842</cx:pt>
          <cx:pt idx="86">0.010460000000023228</cx:pt>
          <cx:pt idx="87">0.010099999999965803</cx:pt>
          <cx:pt idx="88">0.011360000000024684</cx:pt>
          <cx:pt idx="89">0.0099200000000223554</cx:pt>
          <cx:pt idx="90">0.010760000000004766</cx:pt>
          <cx:pt idx="91">0.0088499999999953616</cx:pt>
          <cx:pt idx="92">0.0055199999999899774</cx:pt>
          <cx:pt idx="93">0.0077799999999683678</cx:pt>
          <cx:pt idx="94">0.0093800000000214823</cx:pt>
          <cx:pt idx="95">0.0064399999999977808</cx:pt>
          <cx:pt idx="96">0.0092700000000149885</cx:pt>
          <cx:pt idx="97">0.0053599999999960346</cx:pt>
          <cx:pt idx="98">0.0089399999999955071</cx:pt>
          <cx:pt idx="99">0.0058500000000094587</cx:pt>
          <cx:pt idx="100">0.0092599999999833926</cx:pt>
          <cx:pt idx="101">0.0088000000000079126</cx:pt>
          <cx:pt idx="102">0.0079799999999750071</cx:pt>
          <cx:pt idx="103">0.0091199999999957981</cx:pt>
          <cx:pt idx="104">0.0069500000000175532</cx:pt>
          <cx:pt idx="105">0.0092900000000213367</cx:pt>
          <cx:pt idx="106">0.007159999999998945</cx:pt>
          <cx:pt idx="107">0.0075099999999679312</cx:pt>
          <cx:pt idx="108">0.0097100000000409636</cx:pt>
          <cx:pt idx="109">0.0043799999999691863</cx:pt>
          <cx:pt idx="110">0.0094500000000152795</cx:pt>
          <cx:pt idx="111">0.0057800000000156615</cx:pt>
          <cx:pt idx="112">0.0091199999999957981</cx:pt>
          <cx:pt idx="113">0.0056899999999586726</cx:pt>
          <cx:pt idx="114">0.0094200000000341788</cx:pt>
          <cx:pt idx="115">0.0066799999999602733</cx:pt>
          <cx:pt idx="116">0.008850000000052205</cx:pt>
          <cx:pt idx="117">0.0083099999999944885</cx:pt>
          <cx:pt idx="118">0.0084999999999695319</cx:pt>
          <cx:pt idx="119">0.0076300000000060209</cx:pt>
          <cx:pt idx="120">0.0070299999999861029</cx:pt>
          <cx:pt idx="121">0.010190000000022792</cx:pt>
          <cx:pt idx="122">0.0098100000000158616</cx:pt>
          <cx:pt idx="123">0.0052099999999768443</cx:pt>
          <cx:pt idx="124">0.0092700000000149885</cx:pt>
          <cx:pt idx="125">0.0078699999999685133</cx:pt>
          <cx:pt idx="126">0.0094500000000152795</cx:pt>
          <cx:pt idx="127">0.0072700000000054388</cx:pt>
          <cx:pt idx="128">0.0064399999999977808</cx:pt>
          <cx:pt idx="129">0.0067599999999856664</cx:pt>
          <cx:pt idx="130">0.0084600000000136788</cx:pt>
          <cx:pt idx="131">0.0085900000000265209</cx:pt>
          <cx:pt idx="132">0.0056299999999964712</cx:pt>
          <cx:pt idx="133">0.0098899999999844113</cx:pt>
          <cx:pt idx="134">0.0061400000000162436</cx:pt>
          <cx:pt idx="135">0.0082599999999501961</cx:pt>
          <cx:pt idx="136">0.0083100000000513319</cx:pt>
          <cx:pt idx="137">0.0049499999999511601</cx:pt>
          <cx:pt idx="138">0.0089399999999955071</cx:pt>
          <cx:pt idx="139">0.0058100000000536056</cx:pt>
          <cx:pt idx="140">0.0070099999999797546</cx:pt>
          <cx:pt idx="141">0.0059899999999970532</cx:pt>
          <cx:pt idx="142">0.0080399999999940519</cx:pt>
          <cx:pt idx="143">0.0067099999999982174</cx:pt>
          <cx:pt idx="144">0.0051799999999957436</cx:pt>
          <cx:pt idx="145">0.011210000000005493</cx:pt>
          <cx:pt idx="146">0.0070299999999861029</cx:pt>
          <cx:pt idx="147">0.0094500000000152795</cx:pt>
          <cx:pt idx="148">0.0066800000000171167</cx:pt>
          <cx:pt idx="149">0.0066999999999666215</cx:pt>
          <cx:pt idx="150">0.0096300000000155705</cx:pt>
          <cx:pt idx="151">0.0053899999999771353</cx:pt>
          <cx:pt idx="152">0.0093000000000529326</cx:pt>
          <cx:pt idx="153">0.0060499999999592546</cx:pt>
          <cx:pt idx="154">0.0072400000000243381</cx:pt>
          <cx:pt idx="155">0.0070999999999799002</cx:pt>
          <cx:pt idx="156">0.0087300000000141154</cx:pt>
          <cx:pt idx="157">0.0057199999999966167</cx:pt>
          <cx:pt idx="158">0.0086400000000139698</cx:pt>
          <cx:pt idx="159">0.0064099999999598367</cx:pt>
          <cx:pt idx="160">0.0082300000000259388</cx:pt>
          <cx:pt idx="161">0.0067599999999856664</cx:pt>
          <cx:pt idx="162">0.0078100000000063119</cx:pt>
          <cx:pt idx="163">0.0084600000000136788</cx:pt>
          <cx:pt idx="164">0.0075999999999680767</cx:pt>
          <cx:pt idx="165">0.0094500000000152795</cx:pt>
          <cx:pt idx="166">0.0088200000000142609</cx:pt>
          <cx:pt idx="167">0.0089399999999955071</cx:pt>
          <cx:pt idx="168">0.0090599999999767533</cx:pt>
          <cx:pt idx="169">0.0082000000000448381</cx:pt>
          <cx:pt idx="170">0.0071199999999862484</cx:pt>
          <cx:pt idx="171">0.0065900000000169712</cx:pt>
          <cx:pt idx="172">0.0089399999999955071</cx:pt>
          <cx:pt idx="173">0.0091499999999768988</cx:pt>
          <cx:pt idx="174">0.0065799999999853753</cx:pt>
          <cx:pt idx="175">0.0092400000000338878</cx:pt>
          <cx:pt idx="176">0.0071800000000052933</cx:pt>
          <cx:pt idx="177">0.0097499999999968168</cx:pt>
          <cx:pt idx="178">0.0086999999999761712</cx:pt>
          <cx:pt idx="179">0.0087599999999952161</cx:pt>
          <cx:pt idx="180">0.0086499999999887223</cx:pt>
          <cx:pt idx="181">0.0090900000000146974</cx:pt>
          <cx:pt idx="182">0.0085500000000138243</cx:pt>
          <cx:pt idx="183">0.0083399999999755892</cx:pt>
          <cx:pt idx="184">0.0095100000000343243</cx:pt>
          <cx:pt idx="185">0.0071800000000052933</cx:pt>
          <cx:pt idx="186">0.0087599999999952161</cx:pt>
          <cx:pt idx="187">0.0088000000000079126</cx:pt>
          <cx:pt idx="188">0.0057199999999966167</cx:pt>
          <cx:pt idx="189">0.0070599999999672036</cx:pt>
          <cx:pt idx="190">0.0078399999999874126</cx:pt>
          <cx:pt idx="191">0.0071200000000430919</cx:pt>
          <cx:pt idx="192">0.004860000000007858</cx:pt>
          <cx:pt idx="193">0.0086999999999761712</cx:pt>
          <cx:pt idx="194">0.010249999999984993</cx:pt>
          <cx:pt idx="195">0.0053100000000085856</cx:pt>
          <cx:pt idx="196">0.010159999999984848</cx:pt>
          <cx:pt idx="197">0.006470000000035725</cx:pt>
          <cx:pt idx="198">0.0083699999999566899</cx:pt>
          <cx:pt idx="199">0.008350000000007185</cx:pt>
          <cx:pt idx="200">0.0073300000000244836</cx:pt>
          <cx:pt idx="201">0.0085500000000138243</cx:pt>
          <cx:pt idx="202">0.0072399999999674947</cx:pt>
          <cx:pt idx="203">0.009180000000014843</cx:pt>
          <cx:pt idx="204">0.0050999999999703505</cx:pt>
          <cx:pt idx="205">0.0092100000000527871</cx:pt>
          <cx:pt idx="206">0.0072999999999865395</cx:pt>
          <cx:pt idx="207">0.0074500000000057298</cx:pt>
          <cx:pt idx="208">0.0066799999999602733</cx:pt>
          <cx:pt idx="209">0.010730000000023665</cx:pt>
          <cx:pt idx="210">0.0070299999999861029</cx:pt>
          <cx:pt idx="211">0.0073600000000055843</cx:pt>
          <cx:pt idx="212">0.0072999999999865395</cx:pt>
          <cx:pt idx="213">0.012280000000032487</cx:pt>
          <cx:pt idx="214">0.0072399999999674947</cx:pt>
          <cx:pt idx="215">0.010050000000035197</cx:pt>
          <cx:pt idx="216">0.0068499999999858119</cx:pt>
          <cx:pt idx="217">0.010370000000023083</cx:pt>
          <cx:pt idx="218">0.0048599999999510146</cx:pt>
          <cx:pt idx="219">0.0082500000000322871</cx:pt>
          <cx:pt idx="220">0.0084400000000073305</cx:pt>
          <cx:pt idx="221">0.0086400000000139698</cx:pt>
          <cx:pt idx="222">0.0069199999999796091</cx:pt>
          <cx:pt idx="223">0.0090299999999956526</cx:pt>
          <cx:pt idx="224">0.0088200000000142609</cx:pt>
          <cx:pt idx="225">0.01051999999998543</cx:pt>
          <cx:pt idx="226">0.0092700000000149885</cx:pt>
          <cx:pt idx="227">0.010159999999984848</cx:pt>
          <cx:pt idx="228">0.0090900000000146974</cx:pt>
          <cx:pt idx="229">0.0089399999999955071</cx:pt>
          <cx:pt idx="230">0.010819999999966967</cx:pt>
          <cx:pt idx="231">0.0093800000000214823</cx:pt>
          <cx:pt idx="232">0.0058199999999715146</cx:pt>
          <cx:pt idx="233">0.0095600000000217733</cx:pt>
          <cx:pt idx="234">0.0084100000000262298</cx:pt>
          <cx:pt idx="235">0.0076899999999682223</cx:pt>
          <cx:pt idx="236">0.008070000000031996</cx:pt>
          <cx:pt idx="237">0.0084999999999695319</cx:pt>
          <cx:pt idx="238">0.0055700000000342698</cx:pt>
          <cx:pt idx="239">0.011379999999974189</cx:pt>
          <cx:pt idx="240">0.0051900000000273394</cx:pt>
          <cx:pt idx="241">0.010159999999984848</cx:pt>
          <cx:pt idx="242">0.0086699999999950705</cx:pt>
          <cx:pt idx="243">0.0078699999999685133</cx:pt>
          <cx:pt idx="244">0.009180000000014843</cx:pt>
          <cx:pt idx="245">0.0055700000000342698</cx:pt>
          <cx:pt idx="246">0.0098099999999590182</cx:pt>
          <cx:pt idx="247">0.0074800000000436739</cx:pt>
          <cx:pt idx="248">0.006199999999978445</cx:pt>
          <cx:pt idx="249">0.010280000000022937</cx:pt>
          <cx:pt idx="250">0.0032199999999988904</cx:pt>
          <cx:pt idx="251">0.0094499999999584361</cx:pt>
          <cx:pt idx="252">0.0056000000000153705</cx:pt>
          <cx:pt idx="253">0.0072700000000054388</cx:pt>
          <cx:pt idx="254">0.0094500000000152795</cx:pt>
          <cx:pt idx="255">0.0076899999999682223</cx:pt>
          <cx:pt idx="256">0.0097999999999842657</cx:pt>
          <cx:pt idx="257">0.0060200000000349974</cx:pt>
          <cx:pt idx="258">0.0062899999999785905</cx:pt>
          <cx:pt idx="259">0.0086400000000139698</cx:pt>
          <cx:pt idx="260">0.009540000000015425</cx:pt>
          <cx:pt idx="261">0.005189999999970496</cx:pt>
          <cx:pt idx="262">0.0082199999999943429</cx:pt>
          <cx:pt idx="263">0.0089700000000334512</cx:pt>
          <cx:pt idx="264">0.0049199999999700594</cx:pt>
          <cx:pt idx="265">0.0062900000000354339</cx:pt>
          <cx:pt idx="266">0.009089999999957854</cx:pt>
          <cx:pt idx="267">0.0077800000000252112</cx:pt>
          <cx:pt idx="268">0.0070000000000050022</cx:pt>
          <cx:pt idx="269">0.0058399999999778629</cx:pt>
          <cx:pt idx="270">0.0085200000000327236</cx:pt>
          <cx:pt idx="271">0.0059899999999970532</cx:pt>
          <cx:pt idx="272">0.0079000000000064574</cx:pt>
          <cx:pt idx="273">0.0062899999999785905</cx:pt>
          <cx:pt idx="274">0.0081400000000257933</cx:pt>
          <cx:pt idx="275">0.0076299999999491774</cx:pt>
          <cx:pt idx="276">0.0076500000000123691</cx:pt>
          <cx:pt idx="277">0.0087399999999888678</cx:pt>
          <cx:pt idx="278">0.0060200000000349974</cx:pt>
          <cx:pt idx="279">0.0087599999999952161</cx:pt>
          <cx:pt idx="280">0.0059299999999780084</cx:pt>
          <cx:pt idx="281">0.0060500000000160981</cx:pt>
          <cx:pt idx="282">0.0070000000000050022</cx:pt>
          <cx:pt idx="283">0.0083799999999882857</cx:pt>
          <cx:pt idx="284">0.0074500000000057298</cx:pt>
          <cx:pt idx="285">0.0062599999999974898</cx:pt>
          <cx:pt idx="286">0.0078599999999937609</cx:pt>
          <cx:pt idx="287">0.0098399999999969623</cx:pt>
          <cx:pt idx="288">0.0067300000000045657</cx:pt>
          <cx:pt idx="289">0.0089700000000334512</cx:pt>
          <cx:pt idx="290">0.0084999999999695319</cx:pt>
          <cx:pt idx="291">0.0087300000000141154</cx:pt>
          <cx:pt idx="292">0.0071499999999673491</cx:pt>
          <cx:pt idx="293">0.0097800000000347609</cx:pt>
          <cx:pt idx="294">0.0077499999999872671</cx:pt>
          <cx:pt idx="295">0.0079200000000128057</cx:pt>
          <cx:pt idx="296">0.007159999999998945</cx:pt>
          <cx:pt idx="297">0.0068799999999669126</cx:pt>
          <cx:pt idx="298">0.0082900000000449836</cx:pt>
          <cx:pt idx="299">0.0046199999999885222</cx:pt>
          <cx:pt idx="300">0.0081299999999941974</cx:pt>
          <cx:pt idx="301">0.008170000000006894</cx:pt>
          <cx:pt idx="302">0.0079499999999939064</cx:pt>
          <cx:pt idx="303">0.0069199999999796091</cx:pt>
          <cx:pt idx="304">0.0074500000000057298</cx:pt>
          <cx:pt idx="305">0.010159999999984848</cx:pt>
          <cx:pt idx="306">0.0072700000000054388</cx:pt>
          <cx:pt idx="307">0.0083800000000451291</cx:pt>
          <cx:pt idx="308">0.0092099999999959437</cx:pt>
          <cx:pt idx="309">0.0088499999999953616</cx:pt>
          <cx:pt idx="310">0.0070599999999672036</cx:pt>
          <cx:pt idx="311">0.0099299999999971078</cx:pt>
          <cx:pt idx="312">0.0052699999999958891</cx:pt>
          <cx:pt idx="313">0.0072400000000243381</cx:pt>
          <cx:pt idx="314">0.010400000000004184</cx:pt>
          <cx:pt idx="315">0.0044699999999693318</cx:pt>
          <cx:pt idx="316">0.010260000000016589</cx:pt>
          <cx:pt idx="317">0.0064600000000041291</cx:pt>
          <cx:pt idx="318">0.0061099999999782995</cx:pt>
          <cx:pt idx="319">0.011890000000050804</cx:pt>
          <cx:pt idx="320">0.0051299999999514512</cx:pt>
          <cx:pt idx="321">0.0092400000000338878</cx:pt>
          <cx:pt idx="322">0.010249999999984993</cx:pt>
          <cx:pt idx="323">0.0077499999999872671</cx:pt>
          <cx:pt idx="324">0.0056299999999964712</cx:pt>
          <cx:pt idx="325">0.0095100000000343243</cx:pt>
          <cx:pt idx="326">0.0082499999999754436</cx:pt>
          <cx:pt idx="327">0.0086200000000076216</cx:pt>
          <cx:pt idx="328">0.0071800000000052933</cx:pt>
          <cx:pt idx="329">0.0068200000000047112</cx:pt>
          <cx:pt idx="330">0.0096899999999777719</cx:pt>
          <cx:pt idx="331">0.008579999999994925</cx:pt>
          <cx:pt idx="332">0.0077200000000061664</cx:pt>
          <cx:pt idx="333">0.007209999999986394</cx:pt>
          <cx:pt idx="334">0.0073600000000055843</cx:pt>
          <cx:pt idx="335">0.010080000000016298</cx:pt>
          <cx:pt idx="336">0.0083399999999755892</cx:pt>
          <cx:pt idx="337">0.0093000000000529326</cx:pt>
          <cx:pt idx="338">0.0084899999999947795</cx:pt>
          <cx:pt idx="339">0.0095999999999776264</cx:pt>
          <cx:pt idx="340">0.0062599999999974898</cx:pt>
          <cx:pt idx="341">0.009540000000015425</cx:pt>
          <cx:pt idx="342">0.008579999999994925</cx:pt>
          <cx:pt idx="343">0.0097099999999841202</cx:pt>
          <cx:pt idx="344">0.0073100000000181353</cx:pt>
          <cx:pt idx="345">0.0071499999999673491</cx:pt>
          <cx:pt idx="346">0.011000000000024102</cx:pt>
          <cx:pt idx="347">0.0086699999999950705</cx:pt>
          <cx:pt idx="348">0.0075100000000247746</cx:pt>
          <cx:pt idx="349">0.0089999999999577085</cx:pt>
          <cx:pt idx="350">0.010400000000004184</cx:pt>
          <cx:pt idx="351">0.0072100000000432374</cx:pt>
          <cx:pt idx="352">0.0098399999999969623</cx:pt>
          <cx:pt idx="353">0.0049999999999954525</cx:pt>
          <cx:pt idx="354">0.0093899999999962347</cx:pt>
          <cx:pt idx="355">0.0048299999999699139</cx:pt>
          <cx:pt idx="356">0.0084899999999947795</cx:pt>
          <cx:pt idx="357">0.0072100000000432374</cx:pt>
          <cx:pt idx="358">0.0075400000000058753</cx:pt>
          <cx:pt idx="359">0.0091499999999768988</cx:pt>
          <cx:pt idx="360">0.0050699999999892498</cx:pt>
          <cx:pt idx="361">0.0086100000000328691</cx:pt>
          <cx:pt idx="362">0.0065599999999790271</cx:pt>
          <cx:pt idx="363">0.0098300000000222099</cx:pt>
          <cx:pt idx="364">0.003999999999962256</cx:pt>
          <cx:pt idx="365">0.010249999999984993</cx:pt>
          <cx:pt idx="366">0.0080500000000256478</cx:pt>
          <cx:pt idx="367">0.0073600000000055843</cx:pt>
          <cx:pt idx="368">0.0089699999999766078</cx:pt>
          <cx:pt idx="369">0.0070300000000429463</cx:pt>
          <cx:pt idx="370">0.0092099999999959437</cx:pt>
          <cx:pt idx="371">0.009089999999957854</cx:pt>
          <cx:pt idx="372">0.0061699999999973443</cx:pt>
          <cx:pt idx="373">0.0076900000000250657</cx:pt>
          <cx:pt idx="374">0.0065000000000168257</cx:pt>
          <cx:pt idx="375">0.0079799999999750071</cx:pt>
          <cx:pt idx="376">0.0046500000000264663</cx:pt>
          <cx:pt idx="377">0.010429999999985284</cx:pt>
          <cx:pt idx="378">0.0054900000000088767</cx:pt>
          <cx:pt idx="379">0.010609999999985575</cx:pt>
          <cx:pt idx="380">0.0057499999999777174</cx:pt>
          <cx:pt idx="381">0.0091199999999957981</cx:pt>
          <cx:pt idx="382">0.0079500000000507498</cx:pt>
          <cx:pt idx="383">0.0079299999999875581</cx:pt>
          <cx:pt idx="384">0.011089999999967404</cx:pt>
          <cx:pt idx="385">0.0025600000000167711</cx:pt>
          <cx:pt idx="386">0.010820000000023811</cx:pt>
          <cx:pt idx="387">0.0072999999999865395</cx:pt>
          <cx:pt idx="388">0.0096300000000155705</cx:pt>
          <cx:pt idx="389">0.0061099999999782995</cx:pt>
          <cx:pt idx="390">0.0080100000000129512</cx:pt>
          <cx:pt idx="391">0.0089100000000144064</cx:pt>
          <cx:pt idx="392">0.0083199999999692409</cx:pt>
          <cx:pt idx="393">0.0076300000000060209</cx:pt>
          <cx:pt idx="394">0.0091499999999768988</cx:pt>
          <cx:pt idx="395">0.0069400000000428008</cx:pt>
          <cx:pt idx="396">0.010220000000003893</cx:pt>
          <cx:pt idx="397">0.0046199999999885222</cx:pt>
          <cx:pt idx="398">0.011689999999987322</cx:pt>
          <cx:pt idx="399">0.0079200000000128057</cx:pt>
          <cx:pt idx="400">0.0089100000000144064</cx:pt>
          <cx:pt idx="401">0.010259999999959746</cx:pt>
          <cx:pt idx="402">0.0089700000000334512</cx:pt>
          <cx:pt idx="403">0.0063399999999660395</cx:pt>
          <cx:pt idx="404">0.0083799999999882857</cx:pt>
          <cx:pt idx="405">0.0080800000000067485</cx:pt>
          <cx:pt idx="406">0.0041400000000066939</cx:pt>
          <cx:pt idx="407">0.008070000000031996</cx:pt>
          <cx:pt idx="408">0.0042699999999626925</cx:pt>
          <cx:pt idx="409">0.0098900000000412547</cx:pt>
          <cx:pt idx="410">0.0050699999999892498</cx:pt>
          <cx:pt idx="411">0.0079499999999939064</cx:pt>
          <cx:pt idx="412">0.0079599999999686588</cx:pt>
          <cx:pt idx="413">0.0076000000000249202</cx:pt>
          <cx:pt idx="414">0.0064399999999977808</cx:pt>
          <cx:pt idx="415">0.010550000000023374</cx:pt>
          <cx:pt idx="416">0.0059299999999780084</cx:pt>
          <cx:pt idx="417">0.0089100000000144064</cx:pt>
          <cx:pt idx="418">0.0078399999999874126</cx:pt>
          <cx:pt idx="419">0.0081900000000132422</cx:pt>
          <cx:pt idx="420">0.0069499999999607098</cx:pt>
          <cx:pt idx="421">0.0080400000000508953</cx:pt>
          <cx:pt idx="422">0.0080499999999688043</cx:pt>
          <cx:pt idx="423">0.0070900000000051477</cx:pt>
          <cx:pt idx="424">0.0070699999999987995</cx:pt>
          <cx:pt idx="425">0.0087899999999763168</cx:pt>
          <cx:pt idx="426">0.0059600000000159525</cx:pt>
          <cx:pt idx="427">0.0057199999999966167</cx:pt>
          <cx:pt idx="428">0.010130000000003747</cx:pt>
          <cx:pt idx="429">0.0069500000000175532</cx:pt>
          <cx:pt idx="430">0.0092099999999959437</cx:pt>
          <cx:pt idx="431">0.0080399999999940519</cx:pt>
          <cx:pt idx="432">0.0074799999999868305</cx:pt>
          <cx:pt idx="433">0.0076900000000250657</cx:pt>
          <cx:pt idx="434">0.0083199999999692409</cx:pt>
          <cx:pt idx="435">0.0071200000000430919</cx:pt>
          <cx:pt idx="436">0.0084599999999568354</cx:pt>
          <cx:pt idx="437">0.0065000000000168257</cx:pt>
          <cx:pt idx="438">0.006379999999978736</cx:pt>
          <cx:pt idx="439">0.0072100000000432374</cx:pt>
          <cx:pt idx="440">0.0080800000000067485</cx:pt>
          <cx:pt idx="441">0.0054499999999961801</cx:pt>
          <cx:pt idx="442">0.010999999999967258</cx:pt>
          <cx:pt idx="443">0.0070000000000050022</cx:pt>
          <cx:pt idx="444">0.0078399999999874126</cx:pt>
          <cx:pt idx="445">0.0090299999999956526</cx:pt>
          <cx:pt idx="446">0.0063200000000165346</cx:pt>
          <cx:pt idx="447">0.0089399999999955071</cx:pt>
          <cx:pt idx="448">0.0059600000000159525</cx:pt>
          <cx:pt idx="449">0.010490000000004329</cx:pt>
          <cx:pt idx="450">0.0047399999999697684</cx:pt>
          <cx:pt idx="451">0.0087300000000141154</cx:pt>
          <cx:pt idx="452">0.0071500000000241926</cx:pt>
          <cx:pt idx="453">0.0082600000000070395</cx:pt>
          <cx:pt idx="454">0.0079299999999875581</cx:pt>
          <cx:pt idx="455">0.0066999999999666215</cx:pt>
          <cx:pt idx="456">0.007060000000024047</cx:pt>
          <cx:pt idx="457">0.0069199999999796091</cx:pt>
          <cx:pt idx="458">0.0072100000000432374</cx:pt>
          <cx:pt idx="459">0.0075399999999490319</cx:pt>
          <cx:pt idx="460">0.0078700000000253567</cx:pt>
          <cx:pt idx="461">0.0054200000000150794</cx:pt>
          <cx:pt idx="462">0.0056599999999775719</cx:pt>
          <cx:pt idx="463">0.009540000000015425</cx:pt>
          <cx:pt idx="464">0.0054000000000087311</cx:pt>
          <cx:pt idx="465">0.0077699999999936153</cx:pt>
          <cx:pt idx="466">0.0082600000000070395</cx:pt>
          <cx:pt idx="467">0.0044699999999693318</cx:pt>
          <cx:pt idx="468">0.0082800000000133878</cx:pt>
          <cx:pt idx="469">0.0047999999999888132</cx:pt>
          <cx:pt idx="470">0.01067000000000462</cx:pt>
          <cx:pt idx="471">0.00099000000000160071</cx:pt>
          <cx:pt idx="472">0.012780000000020664</cx:pt>
          <cx:pt idx="473">0.0055699999999774263</cx:pt>
          <cx:pt idx="474">0.0086800000000266664</cx:pt>
          <cx:pt idx="475">0.0072999999999865395</cx:pt>
          <cx:pt idx="476">0.0076300000000060209</cx:pt>
          <cx:pt idx="477">0.0080699999999751526</cx:pt>
          <cx:pt idx="478">0.0070100000000365981</cx:pt>
          <cx:pt idx="479">0.0058999999999969077</cx:pt>
          <cx:pt idx="480">0.011739999999974771</cx:pt>
          <cx:pt idx="481">0.0038700000000062573</cx:pt>
          <cx:pt idx="482">0.007339999999999236</cx:pt>
          <cx:pt idx="483">0.006700000000023465</cx:pt>
          <cx:pt idx="484">0.0067399999999793181</cx:pt>
          <cx:pt idx="485">0.0075400000000058753</cx:pt>
          <cx:pt idx="486">0.0069699999999670581</cx:pt>
          <cx:pt idx="487">0.0070000000000050022</cx:pt>
          <cx:pt idx="488">0.0087399999999888678</cx:pt>
          <cx:pt idx="489">0.0069400000000428008</cx:pt>
          <cx:pt idx="490">0.0078399999999874126</cx:pt>
          <cx:pt idx="491">0.0071800000000052933</cx:pt>
          <cx:pt idx="492">0.010729999999966822</cx:pt>
          <cx:pt idx="493">0.0079300000000444015</cx:pt>
          <cx:pt idx="494">0.0063999999999850843</cx:pt>
          <cx:pt idx="495">0.0085599999999885767</cx:pt>
          <cx:pt idx="496">0.0076300000000060209</cx:pt>
          <cx:pt idx="497">0.0093800000000214823</cx:pt>
          <cx:pt idx="498">0.0059599999999591091</cx:pt>
          <cx:pt idx="499">0.0096599999999966712</cx:pt>
          <cx:pt idx="500">0.0057800000000156615</cx:pt>
          <cx:pt idx="501">0.0088499999999953616</cx:pt>
          <cx:pt idx="502">0.007569999999986976</cx:pt>
          <cx:pt idx="503">0.0067099999999982174</cx:pt>
          <cx:pt idx="504">0.0068500000000426553</cx:pt>
          <cx:pt idx="505">0.0097499999999968168</cx:pt>
          <cx:pt idx="506">0.0069399999999859574</cx:pt>
          <cx:pt idx="507">0.0078700000000253567</cx:pt>
          <cx:pt idx="508">0.010339999999985139</cx:pt>
          <cx:pt idx="509">0.0069799999999986539</cx:pt>
          <cx:pt idx="510">0.010130000000003747</cx:pt>
          <cx:pt idx="511">0.0077499999999872671</cx:pt>
          <cx:pt idx="512">0.0087300000000141154</cx:pt>
          <cx:pt idx="513">0.0064099999999598367</cx:pt>
          <cx:pt idx="514">0.0074500000000057298</cx:pt>
          <cx:pt idx="515">0.0073600000000055843</cx:pt>
          <cx:pt idx="516">0.0077800000000252112</cx:pt>
          <cx:pt idx="517">0.0042599999999879401</cx:pt>
          <cx:pt idx="518">0.0075400000000058753</cx:pt>
          <cx:pt idx="519">0.0065000000000168257</cx:pt>
          <cx:pt idx="520">0.0069100000000048567</cx:pt>
          <cx:pt idx="521">0.007209999999986394</cx:pt>
          <cx:pt idx="522">0.0044100000000071304</cx:pt>
          <cx:pt idx="523">0.0095099999999774809</cx:pt>
          <cx:pt idx="524">0.006379999999978736</cx:pt>
          <cx:pt idx="525">0.0082800000000133878</cx:pt>
          <cx:pt idx="526">0.0064100000000166801</cx:pt>
          <cx:pt idx="527">0.0083399999999755892</cx:pt>
          <cx:pt idx="528">0.0052800000000274849</cx:pt>
          <cx:pt idx="529">0.0080499999999688043</cx:pt>
          <cx:pt idx="530">0.0064600000000041291</cx:pt>
          <cx:pt idx="531">0.007840000000044256</cx:pt>
          <cx:pt idx="532">0.0070599999999672036</cx:pt>
          <cx:pt idx="533">0.0062599999999974898</cx:pt>
          <cx:pt idx="534">0.0062300000000163891</cx:pt>
          <cx:pt idx="535">0.005369999999970787</cx:pt>
          <cx:pt idx="536">0.0074800000000436739</cx:pt>
          <cx:pt idx="537">0.0066699999999855208</cx:pt>
          <cx:pt idx="538">0.0055499999999710781</cx:pt>
          <cx:pt idx="539">0.0073300000000244836</cx:pt>
          <cx:pt idx="540">0.0055699999999774263</cx:pt>
          <cx:pt idx="541">0.0072400000000243381</cx:pt>
          <cx:pt idx="542">0.0066199999999980719</cx:pt>
          <cx:pt idx="543">0.0081599999999752981</cx:pt>
          <cx:pt idx="544">0.0047400000000266118</cx:pt>
          <cx:pt idx="545">0.0090000000000145519</cx:pt>
          <cx:pt idx="546">0.0050699999999892498</cx:pt>
          <cx:pt idx="547">0.0065000000000168257</cx:pt>
          <cx:pt idx="548">0.0056299999999964712</cx:pt>
          <cx:pt idx="549">0.0075099999999679312</cx:pt>
          <cx:pt idx="550">0.007060000000024047</cx:pt>
          <cx:pt idx="551">0.0067399999999793181</cx:pt>
          <cx:pt idx="552">0.0084300000000325781</cx:pt>
          <cx:pt idx="553">0.0056899999999586726</cx:pt>
          <cx:pt idx="554">0.0060799999999971988</cx:pt>
          <cx:pt idx="555">0.0082600000000070395</cx:pt>
          <cx:pt idx="556">0.0073600000000055843</cx:pt>
          <cx:pt idx="557">0.0072999999999865395</cx:pt>
          <cx:pt idx="558">0.0071500000000241926</cx:pt>
          <cx:pt idx="559">0.0067700000000172622</cx:pt>
          <cx:pt idx="560">0.0086699999999950705</cx:pt>
          <cx:pt idx="561">0.0052799999999706415</cx:pt>
          <cx:pt idx="562">0.0079499999999939064</cx:pt>
          <cx:pt idx="563">0.0066800000000171167</cx:pt>
          <cx:pt idx="564">0.0061400000000162436</cx:pt>
          <cx:pt idx="565">0.0069100000000048567</cx:pt>
          <cx:pt idx="566">0.0055199999999899774</cx:pt>
          <cx:pt idx="567">0.009180000000014843</cx:pt>
          <cx:pt idx="568">0.0041099999999687498</cx:pt>
          <cx:pt idx="569">0.0097400000000220643</cx:pt>
          <cx:pt idx="570">0.0059299999999780084</cx:pt>
          <cx:pt idx="571">0.0065000000000168257</cx:pt>
          <cx:pt idx="572">0.0076599999999871216</cx:pt>
          <cx:pt idx="573">0.0088799999999764623</cx:pt>
          <cx:pt idx="574">0.0038200000000188084</cx:pt>
          <cx:pt idx="575">0.0065500000000042746</cx:pt>
          <cx:pt idx="576">0.0083200000000260843</cx:pt>
          <cx:pt idx="577">0.0036000000000058208</cx:pt>
          <cx:pt idx="578">0.0070099999999797546</cx:pt>
          <cx:pt idx="579">0.0051799999999957436</cx:pt>
          <cx:pt idx="580">0.0075400000000058753</cx:pt>
          <cx:pt idx="581">0.0071800000000052933</cx:pt>
          <cx:pt idx="582">0.0054900000000088767</cx:pt>
          <cx:pt idx="583">0.010310000000004038</cx:pt>
          <cx:pt idx="584">0.0048599999999510146</cx:pt>
          <cx:pt idx="585">0.008399999999994634</cx:pt>
          <cx:pt idx="586">0.0070100000000365981</cx:pt>
          <cx:pt idx="587">0.0061900000000036925</cx:pt>
          <cx:pt idx="588">0.0079900000000066029</cx:pt>
          <cx:pt idx="589">0.0063499999999976353</cx:pt>
          <cx:pt idx="590">0.008399999999994634</cx:pt>
          <cx:pt idx="591">0.0064699999999788815</cx:pt>
          <cx:pt idx="592">0.007060000000024047</cx:pt>
          <cx:pt idx="593">0.0065299999999979264</cx:pt>
          <cx:pt idx="594">0.0076599999999871216</cx:pt>
          <cx:pt idx="595">0.0060199999999781539</cx:pt>
          <cx:pt idx="596">0.0053599999999960346</cx:pt>
          <cx:pt idx="597">0.007159999999998945</cx:pt>
          <cx:pt idx="598">0.006880000000023756</cx:pt>
          <cx:pt idx="599">0.0060500000000160981</cx:pt>
          <cx:pt idx="600">0.0075099999999679312</cx:pt>
          <cx:pt idx="601">0.0074200000000246291</cx:pt>
          <cx:pt idx="602">0.0066800000000171167</cx:pt>
          <cx:pt idx="603">0.0083099999999944885</cx:pt>
          <cx:pt idx="604">0.0059899999999970532</cx:pt>
          <cx:pt idx="605">0.0095699999999965257</cx:pt>
          <cx:pt idx="606">0.005009999999970205</cx:pt>
          <cx:pt idx="607">0.0085200000000327236</cx:pt>
          <cx:pt idx="608">0.003669999999999618</cx:pt>
          <cx:pt idx="609">0.0089100000000144064</cx:pt>
          <cx:pt idx="610">0.0049999999999954525</cx:pt>
          <cx:pt idx="611">0.0070099999999797546</cx:pt>
          <cx:pt idx="612">0.0073300000000244836</cx:pt>
          <cx:pt idx="613">0.0058699999999589636</cx:pt>
          <cx:pt idx="614">0.0067900000000236105</cx:pt>
          <cx:pt idx="615">0.0062899999999785905</cx:pt>
          <cx:pt idx="616">0.0077499999999872671</cx:pt>
          <cx:pt idx="617">0.0061400000000162436</cx:pt>
          <cx:pt idx="618">0.0078700000000253567</cx:pt>
          <cx:pt idx="619">0.0051799999999957436</cx:pt>
          <cx:pt idx="620">0.0080499999999688043</cx:pt>
          <cx:pt idx="621">0.0042600000000447835</cx:pt>
          <cx:pt idx="622">0.0043799999999691863</cx:pt>
          <cx:pt idx="623">0.001790000000028158</cx:pt>
          <cx:pt idx="624">0</cx:pt>
          <cx:pt idx="625">0.0022099999999909414</cx:pt>
          <cx:pt idx="626">0</cx:pt>
          <cx:pt idx="627">0</cx:pt>
          <cx:pt idx="628">0</cx:pt>
          <cx:pt idx="629">0.0013700000000085311</cx:pt>
          <cx:pt idx="630">0</cx:pt>
          <cx:pt idx="631">0</cx:pt>
          <cx:pt idx="632">0</cx:pt>
          <cx:pt idx="633">0</cx:pt>
          <cx:pt idx="634">0</cx:pt>
          <cx:pt idx="635">0</cx:pt>
          <cx:pt idx="636">0</cx:pt>
          <cx:pt idx="637">0.00011999999998124622</cx:pt>
          <cx:pt idx="638">0.0052099999999768443</cx:pt>
          <cx:pt idx="639">0.0047100000000455111</cx:pt>
          <cx:pt idx="640">0.0067999999999983629</cx:pt>
          <cx:pt idx="641">0</cx:pt>
          <cx:pt idx="642">0</cx:pt>
          <cx:pt idx="643">0.0027999999999792635</cx:pt>
          <cx:pt idx="644">0.0066100000000233194</cx:pt>
          <cx:pt idx="645">0.0092099999999959437</cx:pt>
          <cx:pt idx="646">0.0031299999999987449</cx:pt>
          <cx:pt idx="647">0.0062599999999974898</cx:pt>
          <cx:pt idx="648">0.0022599999999783904</cx:pt>
          <cx:pt idx="649">0.0066199999999980719</cx:pt>
          <cx:pt idx="650">0.0031599999999798456</cx:pt>
          <cx:pt idx="651">0.0028300000000172076</cx:pt>
          <cx:pt idx="652">0.0062300000000163891</cx:pt>
          <cx:pt idx="653">0.0051300000000082946</cx:pt>
          <cx:pt idx="654">0.0030699999999797001</cx:pt>
          <cx:pt idx="655">0.0078599999999937609</cx:pt>
          <cx:pt idx="656">0.005460000000027776</cx:pt>
          <cx:pt idx="657">0.0056299999999964712</cx:pt>
          <cx:pt idx="658">0.0060799999999971988</cx:pt>
          <cx:pt idx="659">0.0085199999999758802</cx:pt>
          <cx:pt idx="660">0.0055199999999899774</cx:pt>
          <cx:pt idx="661">0.0072100000000432374</cx:pt>
          <cx:pt idx="662">0.0068499999999858119</cx:pt>
          <cx:pt idx="663">0.0072200000000179898</cx:pt>
          <cx:pt idx="664">0.0045299999999883767</cx:pt>
          <cx:pt idx="665">0.0067300000000045657</cx:pt>
          <cx:pt idx="666">0.0082299999999690954</cx:pt>
          <cx:pt idx="667">0.0060500000000160981</cx:pt>
          <cx:pt idx="668">0.0060500000000160981</cx:pt>
          <cx:pt idx="669">0.0072399999999674947</cx:pt>
          <cx:pt idx="670">0.0076599999999871216</cx:pt>
          <cx:pt idx="671">0.0056000000000153705</cx:pt>
          <cx:pt idx="672">0.0090900000000146974</cx:pt>
          <cx:pt idx="673">0.0067300000000045657</cx:pt>
          <cx:pt idx="674">0.0069199999999796091</cx:pt>
          <cx:pt idx="675">0.0073300000000244836</cx:pt>
          <cx:pt idx="676">0.0072999999999865395</cx:pt>
          <cx:pt idx="677">0.0058399999999778629</cx:pt>
          <cx:pt idx="678">0.0067999999999983629</cx:pt>
          <cx:pt idx="679">0.0085500000000138243</cx:pt>
          <cx:pt idx="680">0.005690000000015516</cx:pt>
          <cx:pt idx="681">0.0043499999999880856</cx:pt>
          <cx:pt idx="682">0.0089199999999891588</cx:pt>
          <cx:pt idx="683">0.0058999999999969077</cx:pt>
          <cx:pt idx="684">0.006880000000023756</cx:pt>
          <cx:pt idx="685">0.0067099999999982174</cx:pt>
          <cx:pt idx="686">0.0060500000000160981</cx:pt>
          <cx:pt idx="687">0.0066999999999666215</cx:pt>
          <cx:pt idx="688">0.0053700000000276304</cx:pt>
          <cx:pt idx="689">0.0070900000000051477</cx:pt>
          <cx:pt idx="690">0.0052999999999769898</cx:pt>
          <cx:pt idx="691">0.0076300000000060209</cx:pt>
          <cx:pt idx="692">0.0083799999999882857</cx:pt>
          <cx:pt idx="693">0.0076599999999871216</cx:pt>
          <cx:pt idx="694">0.0056000000000153705</cx:pt>
          <cx:pt idx="695">0.0087599999999952161</cx:pt>
          <cx:pt idx="696">0.007569999999986976</cx:pt>
          <cx:pt idx="697">0.007060000000024047</cx:pt>
          <cx:pt idx="698">0.0064100000000166801</cx:pt>
          <cx:pt idx="699">0.0092700000000149885</cx:pt>
          <cx:pt idx="700">0.0082599999999501961</cx:pt>
          <cx:pt idx="701">0.0071500000000241926</cx:pt>
          <cx:pt idx="702">0.0094500000000152795</cx:pt>
          <cx:pt idx="703">0.0054799999999772808</cx:pt>
          <cx:pt idx="704">0.0083099999999944885</cx:pt>
          <cx:pt idx="705">0.008350000000007185</cx:pt>
          <cx:pt idx="706">0.0061699999999973443</cx:pt>
          <cx:pt idx="707">0.0079299999999875581</cx:pt>
          <cx:pt idx="708">0.0076500000000123691</cx:pt>
          <cx:pt idx="709">0.0084400000000073305</cx:pt>
          <cx:pt idx="710">0.0083099999999944885</cx:pt>
          <cx:pt idx="711">0.0050400000000081491</cx:pt>
          <cx:pt idx="712">0.01064000000002352</cx:pt>
          <cx:pt idx="713">0.007389999999986685</cx:pt>
          <cx:pt idx="714">0.0064399999999977808</cx:pt>
          <cx:pt idx="715">0.0083399999999755892</cx:pt>
          <cx:pt idx="716">0.0079900000000066029</cx:pt>
          <cx:pt idx="717">0.0051599999999893953</cx:pt>
          <cx:pt idx="718">0.0086699999999950705</cx:pt>
          <cx:pt idx="719">0.0071200000000430919</cx:pt>
          <cx:pt idx="720">0.0091199999999957981</cx:pt>
          <cx:pt idx="721">0.0064099999999598367</cx:pt>
          <cx:pt idx="722">0.0080399999999940519</cx:pt>
          <cx:pt idx="723">0.0062300000000163891</cx:pt>
          <cx:pt idx="724">0.0062300000000163891</cx:pt>
          <cx:pt idx="725">0.009180000000014843</cx:pt>
          <cx:pt idx="726">0.0055699999999774263</cx:pt>
          <cx:pt idx="727">0.0073600000000055843</cx:pt>
          <cx:pt idx="728">0.008170000000006894</cx:pt>
          <cx:pt idx="729">0.0075400000000058753</cx:pt>
          <cx:pt idx="730">0.0064099999999598367</cx:pt>
          <cx:pt idx="731">0.0073000000000433829</cx:pt>
          <cx:pt idx="732">0.0076899999999682223</cx:pt>
          <cx:pt idx="733">0.0084600000000136788</cx:pt>
          <cx:pt idx="734">0.0066499999999791726</cx:pt>
          <cx:pt idx="735">0.0062900000000354339</cx:pt>
          <cx:pt idx="736">0.0077200000000061664</cx:pt>
          <cx:pt idx="737">0.0059599999999591091</cx:pt>
          <cx:pt idx="738">0.007060000000024047</cx:pt>
          <cx:pt idx="739">0.0053599999999960346</cx:pt>
          <cx:pt idx="740">0.0064699999999788815</cx:pt>
          <cx:pt idx="741">0.0062599999999974898</cx:pt>
          <cx:pt idx="742">0.0050700000000460932</cx:pt>
          <cx:pt idx="743">0.0067599999999856664</cx:pt>
          <cx:pt idx="744">0.0043499999999880856</cx:pt>
          <cx:pt idx="745">0.0080500000000256478</cx:pt>
          <cx:pt idx="746">0.0066699999999855208</cx:pt>
          <cx:pt idx="747">0.0056700000000091677</cx:pt>
          <cx:pt idx="748">0.0083699999999566899</cx:pt>
          <cx:pt idx="749">0.005870000000015807</cx:pt>
          <cx:pt idx="750">0.0084100000000262298</cx:pt>
          <cx:pt idx="751">0.005419999999958236</cx:pt>
          <cx:pt idx="752">0.0063800000000355794</cx:pt>
          <cx:pt idx="753">0.0070900000000051477</cx:pt>
          <cx:pt idx="754">0.0077200000000061664</cx:pt>
          <cx:pt idx="755">0.0064399999999977808</cx:pt>
          <cx:pt idx="756">0.0062599999999974898</cx:pt>
          <cx:pt idx="757">0.0063999999999850843</cx:pt>
          <cx:pt idx="758">0.0047400000000266118</cx:pt>
          <cx:pt idx="759">0.0090299999999956526</cx:pt>
          <cx:pt idx="760">0.0075399999999490319</cx:pt>
          <cx:pt idx="761">0.0045600000000263208</cx:pt>
          <cx:pt idx="762">0.0086400000000139698</cx:pt>
          <cx:pt idx="763">0.0061099999999782995</cx:pt>
          <cx:pt idx="764">0.0076599999999871216</cx:pt>
          <cx:pt idx="765">0.0057500000000345608</cx:pt>
          <cx:pt idx="766">0.0054000000000087311</cx:pt>
          <cx:pt idx="767">0.0069100000000048567</cx:pt>
          <cx:pt idx="768">0.0053399999999896863</cx:pt>
          <cx:pt idx="769">0.0078399999999874126</cx:pt>
          <cx:pt idx="770">0.0055399999999963256</cx:pt>
          <cx:pt idx="771">0.0086699999999950705</cx:pt>
          <cx:pt idx="772">0.0049799999999891043</cx:pt>
          <cx:pt idx="773">0.0054499999999961801</cx:pt>
          <cx:pt idx="774">0.0074500000000057298</cx:pt>
          <cx:pt idx="775">0.0057800000000156615</cx:pt>
          <cx:pt idx="776">0.0068899999999985084</cx:pt>
          <cx:pt idx="777">0.0046500000000264663</cx:pt>
          <cx:pt idx="778">0.0076299999999491774</cx:pt>
          <cx:pt idx="779">0.0052100000000336877</cx:pt>
          <cx:pt idx="780">0.0082600000000070395</cx:pt>
          <cx:pt idx="781">0.0072700000000054388</cx:pt>
          <cx:pt idx="782">0.0055099999999583815</cx:pt>
          <cx:pt idx="783">0.0075700000000438195</cx:pt>
          <cx:pt idx="784">0.0046199999999885222</cx:pt>
          <cx:pt idx="785">0.0084400000000073305</cx:pt>
          <cx:pt idx="786">0.004500000000007276</cx:pt>
          <cx:pt idx="787">0.0082199999999943429</cx:pt>
          <cx:pt idx="788">0.0047999999999888132</cx:pt>
          <cx:pt idx="789">0.0073299999999676402</cx:pt>
          <cx:pt idx="790">0.008170000000006894</cx:pt>
          <cx:pt idx="791">0.0060799999999971988</cx:pt>
          <cx:pt idx="792">0.0091199999999957981</cx:pt>
          <cx:pt idx="793">0.0073600000000055843</cx:pt>
          <cx:pt idx="794">0.0068200000000047112</cx:pt>
          <cx:pt idx="795">0.0060500000000160981</cx:pt>
          <cx:pt idx="796">0.0064100000000166801</cx:pt>
          <cx:pt idx="797">0.0047399999999697684</cx:pt>
          <cx:pt idx="798">0.0087300000000141154</cx:pt>
          <cx:pt idx="799">0.0049199999999700594</cx:pt>
          <cx:pt idx="800">0.0075400000000058753</cx:pt>
          <cx:pt idx="801">0.0062000000000352884</cx:pt>
          <cx:pt idx="802">0.0065199999999663305</cx:pt>
          <cx:pt idx="803">0.0082000000000448381</cx:pt>
          <cx:pt idx="804">0.0045899999999505781</cx:pt>
          <cx:pt idx="805">0.010550000000023374</cx:pt>
          <cx:pt idx="806">0.0041400000000066939</cx:pt>
          <cx:pt idx="807">0.0074199999999677857</cx:pt>
          <cx:pt idx="808">0.0068899999999985084</cx:pt>
          <cx:pt idx="809">0.0066700000000423643</cx:pt>
          <cx:pt idx="810">0.0065299999999979264</cx:pt>
          <cx:pt idx="811">0.0083099999999944885</cx:pt>
          <cx:pt idx="812">0.0059299999999780084</cx:pt>
          <cx:pt idx="813">0.0083799999999882857</cx:pt>
          <cx:pt idx="814">0.0076300000000060209</cx:pt>
          <cx:pt idx="815">0.0070000000000050022</cx:pt>
          <cx:pt idx="816">0.0065000000000168257</cx:pt>
          <cx:pt idx="817">0.0076599999999871216</cx:pt>
          <cx:pt idx="818">0.0059600000000159525</cx:pt>
          <cx:pt idx="819">0.0069100000000048567</cx:pt>
          <cx:pt idx="820">0.0060799999999971988</cx:pt>
          <cx:pt idx="821">0.0065000000000168257</cx:pt>
          <cx:pt idx="822">0.0070299999999861029</cx:pt>
          <cx:pt idx="823">0.0054299999999898318</cx:pt>
          <cx:pt idx="824">0.0069700000000239015</cx:pt>
          <cx:pt idx="825">0.0046199999999885222</cx:pt>
          <cx:pt idx="826">0.0084899999999947795</cx:pt>
          <cx:pt idx="827">0.0054000000000087311</cx:pt>
          <cx:pt idx="828">0.0075099999999679312</cx:pt>
          <cx:pt idx="829">0.0061400000000162436</cx:pt>
          <cx:pt idx="830">0.007569999999986976</cx:pt>
          <cx:pt idx="831">0.0075100000000247746</cx:pt>
          <cx:pt idx="832">0.0063099999999849388</cx:pt>
          <cx:pt idx="833">0.0075199999999995271</cx:pt>
          <cx:pt idx="834">0.0071800000000052933</cx:pt>
          <cx:pt idx="835">0.0040500000000065484</cx:pt>
          <cx:pt idx="836">0.0090000000000145519</cx:pt>
          <cx:pt idx="837">0.0051599999999893953</cx:pt>
          <cx:pt idx="838">0.0060799999999971988</cx:pt>
          <cx:pt idx="839">0.0067300000000045657</cx:pt>
          <cx:pt idx="840">0.0055399999999963256</cx:pt>
          <cx:pt idx="841">0.0079599999999686588</cx:pt>
          <cx:pt idx="842">0.0063499999999976353</cx:pt>
          <cx:pt idx="843">0.0088200000000142609</cx:pt>
          <cx:pt idx="844">0.0060200000000349974</cx:pt>
          <cx:pt idx="845">0.006379999999978736</cx:pt>
          <cx:pt idx="846">0.0064399999999977808</cx:pt>
          <cx:pt idx="847">0.0080699999999751526</cx:pt>
          <cx:pt idx="848">0.0062900000000354339</cx:pt>
          <cx:pt idx="849">0.0076300000000060209</cx:pt>
          <cx:pt idx="850">0.0038499999999999091</cx:pt>
          <cx:pt idx="851">0.006609999999966476</cx:pt>
          <cx:pt idx="852">0.0070299999999861029</cx:pt>
          <cx:pt idx="853">0.0069800000000554974</cx:pt>
          <cx:pt idx="854">0.0062899999999785905</cx:pt>
          <cx:pt idx="855">0.006609999999966476</cx:pt>
          <cx:pt idx="856">0.0054000000000087311</cx:pt>
          <cx:pt idx="857">0.0074200000000246291</cx:pt>
          <cx:pt idx="858">0.0062300000000163891</cx:pt>
          <cx:pt idx="859">0.0073299999999676402</cx:pt>
          <cx:pt idx="860">0.0054499999999961801</cx:pt>
          <cx:pt idx="861">0.0076300000000060209</cx:pt>
          <cx:pt idx="862">0.0079000000000064574</cx:pt>
          <cx:pt idx="863">0.0065599999999790271</cx:pt>
          <cx:pt idx="864">0.0048800000000142063</cx:pt>
          <cx:pt idx="865">0.0094799999999963802</cx:pt>
          <cx:pt idx="866">0.0052499999999895408</cx:pt>
          <cx:pt idx="867">0.0065500000000042746</cx:pt>
          <cx:pt idx="868">0.0079000000000064574</cx:pt>
          <cx:pt idx="869">0.0049200000000269029</cx:pt>
          <cx:pt idx="870">0.0093200000000024374</cx:pt>
          <cx:pt idx="871">0.0037299999999618194</cx:pt>
          <cx:pt idx="872">0.0097499999999968168</cx:pt>
          <cx:pt idx="873">0.0041100000000255932</cx:pt>
          <cx:pt idx="874">0.0089100000000144064</cx:pt>
          <cx:pt idx="875">0.0052099999999768443</cx:pt>
          <cx:pt idx="876">0.0074000000000182808</cx:pt>
          <cx:pt idx="877">0.0068499999999858119</cx:pt>
          <cx:pt idx="878">0.0053899999999771353</cx:pt>
          <cx:pt idx="879">0.0074500000000057298</cx:pt>
          <cx:pt idx="880">0.006470000000035725</cx:pt>
          <cx:pt idx="881">0.0069199999999796091</cx:pt>
          <cx:pt idx="882">0.0065799999999853753</cx:pt>
          <cx:pt idx="883">0.0065299999999979264</cx:pt>
          <cx:pt idx="884">0.0070000000000050022</cx:pt>
          <cx:pt idx="885">0.0040000000000190994</cx:pt>
          <cx:pt idx="886">0.007569999999986976</cx:pt>
          <cx:pt idx="887">0.0044700000000261753</cx:pt>
          <cx:pt idx="888">0.0097399999999652209</cx:pt>
          <cx:pt idx="889">0.0057199999999966167</cx:pt>
          <cx:pt idx="890">0.0037900000000377077</cx:pt>
          <cx:pt idx="891">0.0089699999999766078</cx:pt>
          <cx:pt idx="892">0.0050699999999892498</cx:pt>
          <cx:pt idx="893">0.008399999999994634</cx:pt>
          <cx:pt idx="894">0.0053000000000338332</cx:pt>
          <cx:pt idx="895">0.0095999999999776264</cx:pt>
          <cx:pt idx="896">0.0035200000000372711</cx:pt>
          <cx:pt idx="897">0.0096199999999839747</cx:pt>
          <cx:pt idx="898">0.0040000000000190994</cx:pt>
          <cx:pt idx="899">0.0067599999999856664</cx:pt>
          <cx:pt idx="900">0.007389999999986685</cx:pt>
          <cx:pt idx="901">0.0047700000000077125</cx:pt>
          <cx:pt idx="902">0.0065299999999979264</cx:pt>
          <cx:pt idx="903">0.0057800000000156615</cx:pt>
          <cx:pt idx="904">0.0049199999999700594</cx:pt>
          <cx:pt idx="905">0.0049999999999954525</cx:pt>
          <cx:pt idx="906">0.005820000000028358</cx:pt>
          <cx:pt idx="907">0.0067599999999856664</cx:pt>
          <cx:pt idx="908">0.0038799999999810098</cx:pt>
          <cx:pt idx="909">0.0082500000000322871</cx:pt>
          <cx:pt idx="910">0.0059599999999591091</cx:pt>
          <cx:pt idx="911">0.0051300000000082946</cx:pt>
          <cx:pt idx="912">0.0076900000000250657</cx:pt>
          <cx:pt idx="913">0.0043200000000069849</cx:pt>
          <cx:pt idx="914">0.0099799999999845568</cx:pt>
          <cx:pt idx="915">0.0033999999999991815</cx:pt>
          <cx:pt idx="916">0.0078700000000253567</cx:pt>
          <cx:pt idx="917">0.0053899999999771353</cx:pt>
          <cx:pt idx="918">0.0083200000000260843</cx:pt>
          <cx:pt idx="919">0.0060199999999781539</cx:pt>
          <cx:pt idx="920">0.0067900000000236105</cx:pt>
          <cx:pt idx="921">0.0063499999999976353</cx:pt>
          <cx:pt idx="922">0.0053899999999771353</cx:pt>
          <cx:pt idx="923">0.0068600000000174077</cx:pt>
          <cx:pt idx="924">0.0063999999999850843</cx:pt>
          <cx:pt idx="925">0.0074500000000057298</cx:pt>
          <cx:pt idx="926">0.0073999999999614374</cx:pt>
          <cx:pt idx="927">0.003390000000024429</cx:pt>
          <cx:pt idx="928">0.0074500000000057298</cx:pt>
          <cx:pt idx="929">0.0054599999999709325</cx:pt>
          <cx:pt idx="930">0.0075100000000247746</cx:pt>
          <cx:pt idx="931">0.0069100000000048567</cx:pt>
          <cx:pt idx="932">0.0058099999999967622</cx:pt>
          <cx:pt idx="933">0.0072200000000179898</cx:pt>
          <cx:pt idx="934">0.0068200000000047112</cx:pt>
          <cx:pt idx="935">0.007719999999949323</cx:pt>
          <cx:pt idx="936">0.0079900000000066029</cx:pt>
          <cx:pt idx="937">0.0062000000000352884</cx:pt>
          <cx:pt idx="938">0.0075400000000058753</cx:pt>
          <cx:pt idx="939">0.0066999999999666215</cx:pt>
          <cx:pt idx="940">0.006830000000036307</cx:pt>
          <cx:pt idx="941">0.0095299999999838292</cx:pt>
          <cx:pt idx="942">0.0036400000000185173</cx:pt>
          <cx:pt idx="943">0.0079599999999686588</cx:pt>
          <cx:pt idx="944">0.0039600000000064028</cx:pt>
          <cx:pt idx="945">0.0078399999999874126</cx:pt>
          <cx:pt idx="946">0.0068499999999858119</cx:pt>
          <cx:pt idx="947">0.0040500000000065484</cx:pt>
          <cx:pt idx="948">0.0089500000000271029</cx:pt>
          <cx:pt idx="949">0.0058399999999778629</cx:pt>
          <cx:pt idx="950">0.0051799999999957436</cx:pt>
          <cx:pt idx="951">0.0084400000000073305</cx:pt>
          <cx:pt idx="952">0.0078300000000126602</cx:pt>
          <cx:pt idx="953">0.0066199999999980719</cx:pt>
          <cx:pt idx="954">0.003669999999999618</cx:pt>
          <cx:pt idx="955">0.010400000000004184</cx:pt>
          <cx:pt idx="956">0.005870000000015807</cx:pt>
          <cx:pt idx="957">0.0069399999999859574</cx:pt>
          <cx:pt idx="958">0.0048299999999699139</cx:pt>
          <cx:pt idx="959">0.0063499999999976353</cx:pt>
          <cx:pt idx="960">0.0063500000000544787</cx:pt>
          <cx:pt idx="961">0.0040499999999497049</cx:pt>
          <cx:pt idx="962">0.007060000000024047</cx:pt>
          <cx:pt idx="963">0.0044100000000071304</cx:pt>
          <cx:pt idx="964">0.0060199999999781539</cx:pt>
          <cx:pt idx="965">0.0049200000000269029</cx:pt>
          <cx:pt idx="966">0.007209999999986394</cx:pt>
          <cx:pt idx="967">0.0074799999999868305</cx:pt>
          <cx:pt idx="968">0.0054000000000087311</cx:pt>
          <cx:pt idx="969">0.0073300000000244836</cx:pt>
          <cx:pt idx="970">0.0068499999999858119</cx:pt>
          <cx:pt idx="971">0.0050699999999892498</cx:pt>
          <cx:pt idx="972">0.0065599999999790271</cx:pt>
          <cx:pt idx="973">0.009180000000014843</cx:pt>
          <cx:pt idx="974">0.0035700000000247201</cx:pt>
          <cx:pt idx="975">0.0080199999999877036</cx:pt>
          <cx:pt idx="976">0.0072999999999865395</cx:pt>
          <cx:pt idx="977">0.0059899999999970532</cx:pt>
          <cx:pt idx="978">0.0066800000000171167</cx:pt>
          <cx:pt idx="979">0.0066100000000233194</cx:pt>
          <cx:pt idx="980">0.0067699999999604188</cx:pt>
          <cx:pt idx="981">0.0065800000000422187</cx:pt>
          <cx:pt idx="982">0.0064099999999598367</cx:pt>
          <cx:pt idx="983">0.0086100000000328691</cx:pt>
          <cx:pt idx="984">0.0049500000000080036</cx:pt>
          <cx:pt idx="985">0.0074499999999488864</cx:pt>
          <cx:pt idx="986">0.0061699999999973443</cx:pt>
          <cx:pt idx="987">0.0060800000000540422</cx:pt>
          <cx:pt idx="988">0.0047699999999508691</cx:pt>
          <cx:pt idx="989">0.007840000000044256</cx:pt>
          <cx:pt idx="990">0.0059899999999970532</cx:pt>
          <cx:pt idx="991">0.0067300000000045657</cx:pt>
          <cx:pt idx="992">0.0065299999999979264</cx:pt>
          <cx:pt idx="993">0.006379999999978736</cx:pt>
          <cx:pt idx="994">0.0059899999999970532</cx:pt>
          <cx:pt idx="995">0.0048199999999951615</cx:pt>
          <cx:pt idx="996">0.0067099999999982174</cx:pt>
          <cx:pt idx="997">0.0064399999999977808</cx:pt>
          <cx:pt idx="998">0.0079499999999939064</cx:pt>
          <cx:pt idx="999">0.0043000000000006366</cx:pt>
          <cx:pt idx="1000">0.0071200000000430919</cx:pt>
          <cx:pt idx="1001">0.0065599999999790271</cx:pt>
          <cx:pt idx="1002">0.0087599999999952161</cx:pt>
          <cx:pt idx="1003">0.0055699999999774263</cx:pt>
          <cx:pt idx="1004">0.0061100000000351429</cx:pt>
          <cx:pt idx="1005">0.0058399999999778629</cx:pt>
          <cx:pt idx="1006">0.0061100000000351429</cx:pt>
          <cx:pt idx="1007">0.0084599999999568354</cx:pt>
          <cx:pt idx="1008">0.0037000000000375621</cx:pt>
          <cx:pt idx="1009">0.0081099999999878492</cx:pt>
          <cx:pt idx="1010">0.0058099999999967622</cx:pt>
          <cx:pt idx="1011">0.0032800000000179352</cx:pt>
          <cx:pt idx="1012">0.0084299999999757347</cx:pt>
          <cx:pt idx="1013">0.0034600000000182263</cx:pt>
          <cx:pt idx="1014">0.0054499999999961801</cx:pt>
          <cx:pt idx="1015">0.0063499999999976353</cx:pt>
          <cx:pt idx="1016">0.0028299999999603642</cx:pt>
          <cx:pt idx="1017">0.0071800000000052933</cx:pt>
          <cx:pt idx="1018">0.0029499999999984539</cx:pt>
          <cx:pt idx="1019">0.0054300000000466753</cx:pt>
          <cx:pt idx="1020">0.0048499999999762622</cx:pt>
          <cx:pt idx="1021">0.0056700000000091677</cx:pt>
          <cx:pt idx="1022">0.0056299999999964712</cx:pt>
          <cx:pt idx="1023">0.0058399999999778629</cx:pt>
          <cx:pt idx="1024">0.0060200000000349974</cx:pt>
          <cx:pt idx="1025">0.0035199999999804277</cx:pt>
          <cx:pt idx="1026">0.007389999999986685</cx:pt>
          <cx:pt idx="1027">0.0055700000000342698</cx:pt>
          <cx:pt idx="1028">0.0050400000000081491</cx:pt>
          <cx:pt idx="1029">0.0056299999999964712</cx:pt>
          <cx:pt idx="1030">0.0062299999999595457</cx:pt>
          <cx:pt idx="1031">0.005690000000015516</cx:pt>
          <cx:pt idx="1032">0.003489999999999327</cx:pt>
          <cx:pt idx="1033">0.0088799999999764623</cx:pt>
          <cx:pt idx="1034">0.0037000000000375621</cx:pt>
          <cx:pt idx="1035">0.0059600000000159525</cx:pt>
          <cx:pt idx="1036">0.0051499999999577994</cx:pt>
          <cx:pt idx="1037">0.0053399999999896863</cx:pt>
          <cx:pt idx="1038">0.0050000000000522959</cx:pt>
          <cx:pt idx="1039">0.0047399999999697684</cx:pt>
          <cx:pt idx="1040">0.008170000000006894</cx:pt>
          <cx:pt idx="1041">0.003390000000024429</cx:pt>
          <cx:pt idx="1042">0.0061399999999594002</cx:pt>
          <cx:pt idx="1043">0.0043300000000385808</cx:pt>
          <cx:pt idx="1044">0.0068199999999478678</cx:pt>
          <cx:pt idx="1045">0.0049500000000080036</cx:pt>
          <cx:pt idx="1046">0.0051799999999957436</cx:pt>
          <cx:pt idx="1047">0.0067999999999983629</cx:pt>
          <cx:pt idx="1048">0.0047100000000455111</cx:pt>
          <cx:pt idx="1049">0.0059599999999591091</cx:pt>
          <cx:pt idx="1050">0.0054499999999961801</cx:pt>
          <cx:pt idx="1051">0.0071200000000430919</cx:pt>
          <cx:pt idx="1052">0.0055199999999899774</cx:pt>
          <cx:pt idx="1053">0.0040199999999686042</cx:pt>
          <cx:pt idx="1054">0.0074800000000436739</cx:pt>
          <cx:pt idx="1055">0.0033999999999991815</cx:pt>
          <cx:pt idx="1056">0.007569999999986976</cx:pt>
          <cx:pt idx="1057">0.0036299999999869215</cx:pt>
          <cx:pt idx="1058">0.0052499999999895408</cx:pt>
          <cx:pt idx="1059">0.0066199999999980719</cx:pt>
          <cx:pt idx="1060">0.0036300000000437649</cx:pt>
          <cx:pt idx="1061">0.0093899999999962347</cx:pt>
          <cx:pt idx="1062">0.0022299999999972897</cx:pt>
          <cx:pt idx="1063">0.0092999999999960892</cx:pt>
          <cx:pt idx="1064">0.0051599999999893953</cx:pt>
          <cx:pt idx="1065">0.0067899999999667671</cx:pt>
          <cx:pt idx="1066">0.0032800000000179352</cx:pt>
          <cx:pt idx="1067">0.0096900000000346154</cx:pt>
          <cx:pt idx="1068">0.003899999999987358</cx:pt>
          <cx:pt idx="1069">0.0038499999999999091</cx:pt>
          <cx:pt idx="1070">0.0063399999999660395</cx:pt>
          <cx:pt idx="1071">0.0054900000000088767</cx:pt>
          <cx:pt idx="1072">0.0036299999999869215</cx:pt>
          <cx:pt idx="1073">0.0051000000000271939</cx:pt>
          <cx:pt idx="1074">0.0064399999999977808</cx:pt>
          <cx:pt idx="1075">0.0063099999999849388</cx:pt>
          <cx:pt idx="1076">0.0050400000000081491</cx:pt>
          <cx:pt idx="1077">0.0060799999999971988</cx:pt>
          <cx:pt idx="1078">0.0086400000000139698</cx:pt>
          <cx:pt idx="1079">0.0028100000000108594</cx:pt>
          <cx:pt idx="1080">0.0056899999999586726</cx:pt>
          <cx:pt idx="1081">0.0065200000000231739</cx:pt>
          <cx:pt idx="1082">0.0056700000000091677</cx:pt>
          <cx:pt idx="1083">0.0060799999999971988</cx:pt>
          <cx:pt idx="1084">0.0077400000000125146</cx:pt>
          <cx:pt idx="1085">0.004359999999962838</cx:pt>
          <cx:pt idx="1086">0.0076900000000250657</cx:pt>
          <cx:pt idx="1087">0.0054799999999772808</cx:pt>
          <cx:pt idx="1088">0.0065000000000168257</cx:pt>
          <cx:pt idx="1089">0.0051500000000146429</cx:pt>
          <cx:pt idx="1090">0.0064699999999788815</cx:pt>
          <cx:pt idx="1091">0.0049200000000269029</cx:pt>
          <cx:pt idx="1092">0.0063999999999850843</cx:pt>
          <cx:pt idx="1093">0.0068600000000174077</cx:pt>
          <cx:pt idx="1094">0.006199999999978445</cx:pt>
          <cx:pt idx="1095">0.0060199999999781539</cx:pt>
          <cx:pt idx="1096">0.0060500000000160981</cx:pt>
          <cx:pt idx="1097">0.0072400000000243381</cx:pt>
          <cx:pt idx="1098">0.0054499999999961801</cx:pt>
          <cx:pt idx="1099">0.0050400000000081491</cx:pt>
          <cx:pt idx="1100">0.0076300000000060209</cx:pt>
          <cx:pt idx="1101">0.0038399999999683132</cx:pt>
          <cx:pt idx="1102">0.0052800000000274849</cx:pt>
          <cx:pt idx="1103">0.0065199999999663305</cx:pt>
          <cx:pt idx="1104">0.0069200000000364525</cx:pt>
          <cx:pt idx="1105">0.0062299999999595457</cx:pt>
          <cx:pt idx="1106">0.0024999999999977263</cx:pt>
          <cx:pt idx="1107">0.0082000000000448381</cx:pt>
          <cx:pt idx="1108">0.0030399999999985994</cx:pt>
          <cx:pt idx="1109">0.0075399999999490319</cx:pt>
          <cx:pt idx="1110">0.0059600000000159525</cx:pt>
          <cx:pt idx="1111">0.0052100000000336877</cx:pt>
          <cx:pt idx="1112">0.0045299999999883767</cx:pt>
          <cx:pt idx="1113">0.0077200000000061664</cx:pt>
          <cx:pt idx="1114">0.005369999999970787</cx:pt>
          <cx:pt idx="1115">0.0049700000000143518</cx:pt>
          <cx:pt idx="1116">0.0040300000000002001</cx:pt>
          <cx:pt idx="1117">0.0061900000000036925</cx:pt>
          <cx:pt idx="1118">0.0060799999999971988</cx:pt>
          <cx:pt idx="1119">0.0030699999999797001</cx:pt>
          <cx:pt idx="1120">0.0082300000000259388</cx:pt>
          <cx:pt idx="1121">0.0035499999999615284</cx:pt>
          <cx:pt idx="1122">0.0052100000000336877</cx:pt>
          <cx:pt idx="1123">0.0051599999999893953</cx:pt>
          <cx:pt idx="1124">0.0076599999999871216</cx:pt>
          <cx:pt idx="1125">0.004500000000007276</cx:pt>
          <cx:pt idx="1126">0.0042900000000258842</cx:pt>
          <cx:pt idx="1127">0.0060799999999971988</cx:pt>
          <cx:pt idx="1128">0.0059899999999970532</cx:pt>
          <cx:pt idx="1129">0.0031599999999798456</cx:pt>
          <cx:pt idx="1130">0.0050600000000144973</cx:pt>
          <cx:pt idx="1131">0.0053399999999896863</cx:pt>
          <cx:pt idx="1132">0.0059299999999780084</cx:pt>
          <cx:pt idx="1133">0.005360000000052878</cx:pt>
          <cx:pt idx="1134">0.0043799999999691863</cx:pt>
          <cx:pt idx="1135">0.0078100000000063119</cx:pt>
          <cx:pt idx="1136">0.0040000000000190994</cx:pt>
          <cx:pt idx="1137">0.0046999999999570719</cx:pt>
          <cx:pt idx="1138">0.0070400000000176988</cx:pt>
          <cx:pt idx="1139">0.0043800000000260297</cx:pt>
          <cx:pt idx="1140">0.0074500000000057298</cx:pt>
          <cx:pt idx="1141">0.0036399999999616739</cx:pt>
          <cx:pt idx="1142">0.0034499999999866304</cx:pt>
          <cx:pt idx="1143">0.0057800000000156615</cx:pt>
          <cx:pt idx="1144">0.008170000000006894</cx:pt>
          <cx:pt idx="1145">0.0033099999999990359</cx:pt>
          <cx:pt idx="1146">0.0065500000000042746</cx:pt>
          <cx:pt idx="1147">0.0047099999999886677</cx:pt>
          <cx:pt idx="1148">0.0041200000000003456</cx:pt>
          <cx:pt idx="1149">0.0046199999999885222</cx:pt>
          <cx:pt idx="1150">0.0064000000000419277</cx:pt>
          <cx:pt idx="1151">0.0041499999999814463</cx:pt>
          <cx:pt idx="1152">0.0047000000000139153</cx:pt>
          <cx:pt idx="1153">0.0050400000000081491</cx:pt>
          <cx:pt idx="1154">0.0036099999999805732</cx:pt>
          <cx:pt idx="1155">0.0067599999999856664</cx:pt>
          <cx:pt idx="1156">0.0040500000000065484</cx:pt>
          <cx:pt idx="1157">0.0039400000000000546</cx:pt>
          <cx:pt idx="1158">0.0060500000000160981</cx:pt>
          <cx:pt idx="1159">0.0033999999999991815</cx:pt>
          <cx:pt idx="1160">0.0063700000000039836</cx:pt>
          <cx:pt idx="1161">0.0044100000000071304</cx:pt>
          <cx:pt idx="1162">0.0065299999999979264</cx:pt>
          <cx:pt idx="1163">0.0021199999999907959</cx:pt>
          <cx:pt idx="1164">0.0074500000000057298</cx:pt>
          <cx:pt idx="1165">0.0047399999999697684</cx:pt>
          <cx:pt idx="1166">0.0041699999999877946</cx:pt>
          <cx:pt idx="1167">0.0052100000000336877</cx:pt>
          <cx:pt idx="1168">0.0057299999999713691</cx:pt>
          <cx:pt idx="1169">0.0054800000000341242</cx:pt>
          <cx:pt idx="1170">0.003489999999999327</cx:pt>
          <cx:pt idx="1171">0.0058099999999967622</cx:pt>
          <cx:pt idx="1172">0.0063499999999976353</cx:pt>
          <cx:pt idx="1173">0.0053599999999960346</cx:pt>
          <cx:pt idx="1174">0.0045599999999694774</cx:pt>
          <cx:pt idx="1175">0.0047100000000455111</cx:pt>
          <cx:pt idx="1176">0.0065599999999790271</cx:pt>
          <cx:pt idx="1177">0.0036900000000059663</cx:pt>
          <cx:pt idx="1178">0.0040199999999686042</cx:pt>
          <cx:pt idx="1179">0.0046200000000453656</cx:pt>
          <cx:pt idx="1180">0.0053100000000085856</cx:pt>
          <cx:pt idx="1181">0.0032199999999988904</cx:pt>
          <cx:pt idx="1182">0.0051499999999577994</cx:pt>
          <cx:pt idx="1183">0.0057800000000156615</cx:pt>
          <cx:pt idx="1184">0.0020900000000096952</cx:pt>
          <cx:pt idx="1185">0.0069699999999670581</cx:pt>
          <cx:pt idx="1186">0.0050100000000270484</cx:pt>
          <cx:pt idx="1187">0.0057199999999966167</cx:pt>
          <cx:pt idx="1188">0.0037599999999997635</cx:pt>
          <cx:pt idx="1189">0.0053300000000149339</cx:pt>
          <cx:pt idx="1190">0.0050400000000081491</cx:pt>
          <cx:pt idx="1191">0.0036999999999807187</cx:pt>
          <cx:pt idx="1192">0.0056299999999964712</cx:pt>
          <cx:pt idx="1193">0.0061400000000162436</cx:pt>
          <cx:pt idx="1194">0.0029199999999605097</cx:pt>
          <cx:pt idx="1195">0.0047400000000266118</cx:pt>
          <cx:pt idx="1196">0.0043499999999880856</cx:pt>
          <cx:pt idx="1197">0.0059300000000348518</cx:pt>
          <cx:pt idx="1198">0.0019399999999905049</cx:pt>
          <cx:pt idx="1199">0.0055399999999963256</cx:pt>
          <cx:pt idx="1200">0.0058999999999969077</cx:pt>
          <cx:pt idx="1201">0</cx:pt>
          <cx:pt idx="1202">0.0089699999999766078</cx:pt>
          <cx:pt idx="1203">0.0047400000000266118</cx:pt>
          <cx:pt idx="1204">0.0054200000000150794</cx:pt>
          <cx:pt idx="1205">0.0067699999999604188</cx:pt>
          <cx:pt idx="1206">0.0051200000000335422</cx:pt>
          <cx:pt idx="1207">0.0032799999999610918</cx:pt>
          <cx:pt idx="1208">0.0065000000000168257</cx:pt>
          <cx:pt idx="1209">0.002709999999979118</cx:pt>
          <cx:pt idx="1210">0.0062599999999974898</cx:pt>
          <cx:pt idx="1211">0.0033099999999990359</cx:pt>
          <cx:pt idx="1212">0.0033600000000433283</cx:pt>
          <cx:pt idx="1213">0.0065899999999601278</cx:pt>
          <cx:pt idx="1214">0.0049800000000459477</cx:pt>
          <cx:pt idx="1215">0.0061099999999782995</cx:pt>
          <cx:pt idx="1216">0.0035700000000247201</cx:pt>
          <cx:pt idx="1217">0.0041499999999814463</cx:pt>
          <cx:pt idx="1218">0.0065799999999853753</cx:pt>
          <cx:pt idx="1219">0.0023300000000290311</cx:pt>
          <cx:pt idx="1220">0.0057499999999777174</cx:pt>
          <cx:pt idx="1221">0.0044399999999882311</cx:pt>
          <cx:pt idx="1222">0.0082300000000259388</cx:pt>
          <cx:pt idx="1223">0.0014899999999897773</cx:pt>
          <cx:pt idx="1224">0.0077400000000125146</cx:pt>
          <cx:pt idx="1225">0.004359999999962838</cx:pt>
          <cx:pt idx="1226">0.0054499999999961801</cx:pt>
          <cx:pt idx="1227">0.0069400000000428008</cx:pt>
          <cx:pt idx="1228">0.0027399999999602187</cx:pt>
          <cx:pt idx="1229">0.0067999999999983629</cx:pt>
          <cx:pt idx="1230">0.0028000000000361069</cx:pt>
          <cx:pt idx="1231">0.004500000000007276</cx:pt>
          <cx:pt idx="1232">0.0048599999999510146</cx:pt>
          <cx:pt idx="1233">0.0049500000000080036</cx:pt>
          <cx:pt idx="1234">0.0061400000000162436</cx:pt>
          <cx:pt idx="1235">0.003719999999987067</cx:pt>
          <cx:pt idx="1236">0.0035200000000372711</cx:pt>
          <cx:pt idx="1237">0.0051499999999577994</cx:pt>
          <cx:pt idx="1238">0.0041800000000193904</cx:pt>
          <cx:pt idx="1239">0.004909999999995307</cx:pt>
          <cx:pt idx="1240">0.0058999999999969077</cx:pt>
          <cx:pt idx="1241">0.0043800000000260297</cx:pt>
          <cx:pt idx="1242">0.0047700000000077125</cx:pt>
          <cx:pt idx="1243">0.0039400000000000546</cx:pt>
          <cx:pt idx="1244">0.0062299999999595457</cx:pt>
          <cx:pt idx="1245">0.0046100000000137697</cx:pt>
          <cx:pt idx="1246">0.0055199999999899774</cx:pt>
          <cx:pt idx="1247">0.0038700000000062573</cx:pt>
          <cx:pt idx="1248">0.0045600000000263208</cx:pt>
          <cx:pt idx="1249">0.0042899999999690408</cx:pt>
          <cx:pt idx="1250">0.0067999999999983629</cx:pt>
          <cx:pt idx="1251">0.0022299999999972897</cx:pt>
          <cx:pt idx="1252">0.007569999999986976</cx:pt>
          <cx:pt idx="1253">0.0044100000000071304</cx:pt>
          <cx:pt idx="1254">0.0040900000000192449</cx:pt>
          <cx:pt idx="1255">0.0067900000000236105</cx:pt>
          <cx:pt idx="1256">0.0043199999999501415</cx:pt>
          <cx:pt idx="1257">0.0040300000000002001</cx:pt>
          <cx:pt idx="1258">0.0048800000000142063</cx:pt>
          <cx:pt idx="1259">0.0039100000000189539</cx:pt>
          <cx:pt idx="1260">0.0065000000000168257</cx:pt>
          <cx:pt idx="1261">0.0028599999999983083</cx:pt>
          <cx:pt idx="1262">0.0057199999999966167</cx:pt>
          <cx:pt idx="1263">0.0027399999999602187</cx:pt>
          <cx:pt idx="1264">0.0077200000000061664</cx:pt>
          <cx:pt idx="1265">0.0034300000000371256</cx:pt>
          <cx:pt idx="1266">0.004680000000007567</cx:pt>
          <cx:pt idx="1267">0.0029499999999984539</cx:pt>
          <cx:pt idx="1268">0.0061099999999782995</cx:pt>
          <cx:pt idx="1269">0.0034499999999866304</cx:pt>
          <cx:pt idx="1270">0.005640000000028067</cx:pt>
          <cx:pt idx="1271">0.0036299999999869215</cx:pt>
          <cx:pt idx="1272">0.0058999999999969077</cx:pt>
          <cx:pt idx="1273">0.0024199999999723332</cx:pt>
          <cx:pt idx="1274">0.0038400000000251566</cx:pt>
          <cx:pt idx="1275">0.0059299999999780084</cx:pt>
          <cx:pt idx="1276">0.004500000000007276</cx:pt>
          <cx:pt idx="1277">0.0047999999999888132</cx:pt>
          <cx:pt idx="1278">0.0034600000000182263</cx:pt>
          <cx:pt idx="1279">0.0046199999999885222</cx:pt>
          <cx:pt idx="1280">0.0040200000000254477</cx:pt>
          <cx:pt idx="1281">0.0035799999999994725</cx:pt>
          <cx:pt idx="1282">0.0057800000000156615</cx:pt>
          <cx:pt idx="1283">0.0029499999999984539</cx:pt>
          <cx:pt idx="1284">0.0071199999999862484</cx:pt>
          <cx:pt idx="1285">0.0026500000000169166</cx:pt>
          <cx:pt idx="1286">0.0049799999999891043</cx:pt>
          <cx:pt idx="1287">0.003899999999987358</cx:pt>
          <cx:pt idx="1288">0.0025099999999724787</cx:pt>
          <cx:pt idx="1289">0.0046500000000264663</cx:pt>
          <cx:pt idx="1290">0.0035700000000247201</cx:pt>
          <cx:pt idx="1291">0.0034599999999613829</cx:pt>
          <cx:pt idx="1292">0.0043499999999880856</cx:pt>
          <cx:pt idx="1293">0.0022400000000288856</cx:pt>
          <cx:pt idx="1294">0.0056000000000153705</cx:pt>
          <cx:pt idx="1295">0.0038399999999683132</cx:pt>
          <cx:pt idx="1296">0.0044700000000261753</cx:pt>
          <cx:pt idx="1297">0.0062599999999974898</cx:pt>
          <cx:pt idx="1298">0.0019100000000094042</cx:pt>
          <cx:pt idx="1299">0.0060799999999971988</cx:pt>
          <cx:pt idx="1300">0.0019100000000094042</cx:pt>
          <cx:pt idx="1301">0.0040799999999876491</cx:pt>
          <cx:pt idx="1302">0.005009999999970205</cx:pt>
          <cx:pt idx="1303">0.0028300000000172076</cx:pt>
          <cx:pt idx="1304">0.005870000000015807</cx:pt>
          <cx:pt idx="1305">0.002709999999979118</cx:pt>
          <cx:pt idx="1306">0.0047700000000077125</cx:pt>
          <cx:pt idx="1307">0.0026799999999980173</cx:pt>
          <cx:pt idx="1308">0.0055399999999963256</cx:pt>
          <cx:pt idx="1309">0.0020900000000096952</cx:pt>
          <cx:pt idx="1310">0.0047700000000077125</cx:pt>
          <cx:pt idx="1311">0.0024099999999975807</cx:pt>
          <cx:pt idx="1312">0.0056399999999712236</cx:pt>
          <cx:pt idx="1313">0.0035100000000056752</cx:pt>
          <cx:pt idx="1314">0.0020900000000096952</cx:pt>
          <cx:pt idx="1315">0.006379999999978736</cx:pt>
          <cx:pt idx="1316">0.00098000000002684828</cx:pt>
          <cx:pt idx="1317">0.0056599999999775719</cx:pt>
          <cx:pt idx="1318">0.003489999999999327</cx:pt>
          <cx:pt idx="1319">0.0024400000000355249</cx:pt>
          <cx:pt idx="1320">0.003489999999999327</cx:pt>
          <cx:pt idx="1321">0.0012499999999704414</cx:pt>
          <cx:pt idx="1322">0.0066800000000171167</cx:pt>
          <cx:pt idx="1323">0.0014899999999897773</cx:pt>
          <cx:pt idx="1324">0.0063200000000165346</cx:pt>
          <cx:pt idx="1325">0.001519999999970878</cx:pt>
          <cx:pt idx="1326">0.0048500000000331056</cx:pt>
          <cx:pt idx="1327">0.002479999999991378</cx:pt>
          <cx:pt idx="1328">0.0039600000000064028</cx:pt>
          <cx:pt idx="1329">0.0051599999999893953</cx:pt>
          <cx:pt idx="1330">0.00092000000000780346</cx:pt>
          <cx:pt idx="1331">0.0052999999999769898</cx:pt>
          <cx:pt idx="1332">0.0051900000000273394</cx:pt>
          <cx:pt idx="1333">0.0030399999999985994</cx:pt>
          <cx:pt idx="1334">0.0041099999999687498</cx:pt>
          <cx:pt idx="1335">0.0025400000000104228</cx:pt>
          <cx:pt idx="1336">0.0064899999999852298</cx:pt>
          <cx:pt idx="1337">0.0012200000000461841</cx:pt>
          <cx:pt idx="1338">0.003489999999999327</cx:pt>
          <cx:pt idx="1339">0.0045599999999694774</cx:pt>
          <cx:pt idx="1340">0.0020600000000285945</cx:pt>
          <cx:pt idx="1341">0.0032499999999799911</cx:pt>
          <cx:pt idx="1342">0.0037800000000061118</cx:pt>
          <cx:pt idx="1343">0.0041099999999687498</cx:pt>
          <cx:pt idx="1344">0.0032500000000368345</cx:pt>
          <cx:pt idx="1345">0.005009999999970205</cx:pt>
          <cx:pt idx="1346">0.002200000000016189</cx:pt>
          <cx:pt idx="1347">0.0060799999999971988</cx:pt>
          <cx:pt idx="1348">0.0019399999999905049</cx:pt>
          <cx:pt idx="1349">0.0059899999999970532</cx:pt>
          <cx:pt idx="1350">0.0021800000000098407</cx:pt>
          <cx:pt idx="1351">0.0047999999999888132</cx:pt>
          <cx:pt idx="1352">0.0031200000000239925</cx:pt>
          <cx:pt idx="1353">0.0040900000000192449</cx:pt>
          <cx:pt idx="1354">0.0067299999999477222</cx:pt>
          <cx:pt idx="1355">0.0026300000000105683</cx:pt>
          <cx:pt idx="1356">0.004500000000007276</cx:pt>
          <cx:pt idx="1357">0.0049400000000332511</cx:pt>
          <cx:pt idx="1358">0.0020899999999528518</cx:pt>
          <cx:pt idx="1359">0.0047100000000455111</cx:pt>
          <cx:pt idx="1360">0.0038399999999683132</cx:pt>
          <cx:pt idx="1361">0.004680000000007567</cx:pt>
          <cx:pt idx="1362">0.0042599999999879401</cx:pt>
          <cx:pt idx="1363">0.0030700000000365435</cx:pt>
          <cx:pt idx="1364">0.0089999999999577085</cx:pt>
          <cx:pt idx="1365">0</cx:pt>
          <cx:pt idx="1366">0.006650000000036016</cx:pt>
          <cx:pt idx="1367">0.0018200000000092587</cx:pt>
          <cx:pt idx="1368">0.006609999999966476</cx:pt>
          <cx:pt idx="1369">0.0013400000000274304</cx:pt>
          <cx:pt idx="1370">0.0049199999999700594</cx:pt>
          <cx:pt idx="1371">0.0023300000000290311</cx:pt>
          <cx:pt idx="1372">0.0039600000000064028</cx:pt>
          <cx:pt idx="1373">0.0054799999999772808</cx:pt>
          <cx:pt idx="1374">0.0027499999999918145</cx:pt>
          <cx:pt idx="1375">0.006700000000023465</cx:pt>
          <cx:pt idx="1376">0.0017300000000091131</cx:pt>
          <cx:pt idx="1377">0.0038099999999872125</cx:pt>
          <cx:pt idx="1378">0.0037599999999997635</cx:pt>
          <cx:pt idx="1379">0.0023199999999974352</cx:pt>
          <cx:pt idx="1380">0.0056099999999901229</cx:pt>
          <cx:pt idx="1381">0.0037500000000250111</cx:pt>
          <cx:pt idx="1382">0.0031599999999798456</cx:pt>
          <cx:pt idx="1383">0.0019100000000094042</cx:pt>
          <cx:pt idx="1384">0.0044399999999882311</cx:pt>
          <cx:pt idx="1385">0.0032800000000179352</cx:pt>
          <cx:pt idx="1386">0.0030099999999606553</cx:pt>
          <cx:pt idx="1387">0.0037500000000250111</cx:pt>
          <cx:pt idx="1388">0.0033700000000180808</cx:pt>
          <cx:pt idx="1389">0.0038099999999872125</cx:pt>
          <cx:pt idx="1390">0.002889999999979409</cx:pt>
          <cx:pt idx="1391">0.0031000000000176442</cx:pt>
          <cx:pt idx="1392">0.0052200000000084401</cx:pt>
          <cx:pt idx="1393">0.0025599999999599277</cx:pt>
          <cx:pt idx="1394">0.0037300000000186628</cx:pt>
          <cx:pt idx="1395">0.0040500000000065484</cx:pt>
          <cx:pt idx="1396">0.0019699999999716056</cx:pt>
          <cx:pt idx="1397">0.0049200000000269029</cx:pt>
          <cx:pt idx="1398">0.0046699999999759711</cx:pt>
          <cx:pt idx="1399">0.00015000000001919034</cx:pt>
          <cx:pt idx="1400">0.0034600000000182263</cx:pt>
          <cx:pt idx="1401">0.0042599999999879401</cx:pt>
          <cx:pt idx="1402">0.0025099999999724787</cx:pt>
          <cx:pt idx="1403">0.0022900000000163345</cx:pt>
          <cx:pt idx="1404">0.004680000000007567</cx:pt>
          <cx:pt idx="1405">0.0042000000000257387</cx:pt>
          <cx:pt idx="1406">0.003669999999999618</cx:pt>
          <cx:pt idx="1407">0.0024399999999786814</cx:pt>
          <cx:pt idx="1408">0.0029499999999984539</cx:pt>
          <cx:pt idx="1409">0.0031299999999987449</cx:pt>
          <cx:pt idx="1410">0.0020900000000096952</cx:pt>
          <cx:pt idx="1411">0.0047700000000077125</cx:pt>
          <cx:pt idx="1412">0.0038700000000062573</cx:pt>
          <cx:pt idx="1413">0.0039299999999684587</cx:pt>
          <cx:pt idx="1414">0.0031599999999798456</cx:pt>
          <cx:pt idx="1415">0.0039400000000000546</cx:pt>
          <cx:pt idx="1416">0.00077000000004545655</cx:pt>
          <cx:pt idx="1417">0.0051599999999893953</cx:pt>
          <cx:pt idx="1418">0.0019300000000157524</cx:pt>
          <cx:pt idx="1419">0.0031299999999987449</cx:pt>
          <cx:pt idx="1420">0.0034599999999613829</cx:pt>
          <cx:pt idx="1421">0.0034600000000182263</cx:pt>
          <cx:pt idx="1422">0.0035399999999867759</cx:pt>
          <cx:pt idx="1423">0.0027499999999918145</cx:pt>
          <cx:pt idx="1424">0.0053000000000338332</cx:pt>
          <cx:pt idx="1425">0.0019699999999716056</cx:pt>
          <cx:pt idx="1426">0.0035399999999867759</cx:pt>
          <cx:pt idx="1427">0.0026900000000296131</cx:pt>
          <cx:pt idx="1428">0.0049399999999764077</cx:pt>
          <cx:pt idx="1429">0.0025100000000293221</cx:pt>
          <cx:pt idx="1430">0.0020799999999780994</cx:pt>
          <cx:pt idx="1431">0.0032199999999988904</cx:pt>
          <cx:pt idx="1432">0.0035799999999994725</cx:pt>
          <cx:pt idx="1433">0.0042900000000258842</cx:pt>
          <cx:pt idx="1434">0.00119000000000824</cx:pt>
          <cx:pt idx="1435">0.0041699999999877946</cx:pt>
          <cx:pt idx="1436">0.0018200000000092587</cx:pt>
          <cx:pt idx="1437">0.0043200000000069849</cx:pt>
          <cx:pt idx="1438">0.0012299999999640931</cx:pt>
          <cx:pt idx="1439">0.0045299999999883767</cx:pt>
          <cx:pt idx="1440">0.0015200000000277214</cx:pt>
          <cx:pt idx="1441">0.0029200000000173532</cx:pt>
          <cx:pt idx="1442">0.0046999999999570719</cx:pt>
          <cx:pt idx="1443">0.0019400000000473483</cx:pt>
          <cx:pt idx="1444">0.0037899999999808642</cx:pt>
          <cx:pt idx="1445">0.0031900000000177897</cx:pt>
          <cx:pt idx="1446">0.0034199999999486863</cx:pt>
          <cx:pt idx="1447">0.0030100000000174987</cx:pt>
          <cx:pt idx="1448">0.0022400000000288856</cx:pt>
          <cx:pt idx="1449">0.0042599999999879401</cx:pt>
          <cx:pt idx="1450">0.00060000000001991793</cx:pt>
          <cx:pt idx="1451">0.0039899999999875035</cx:pt>
          <cx:pt idx="1452">0.0053599999999960346</cx:pt>
          <cx:pt idx="1453">0.00027000000000043656</cx:pt>
          <cx:pt idx="1454">0.0025099999999724787</cx:pt>
          <cx:pt idx="1455">0.0035100000000056752</cx:pt>
          <cx:pt idx="1456">0.0028900000000362525</cx:pt>
          <cx:pt idx="1457">0.0013399999999705869</cx:pt>
          <cx:pt idx="1458">0.0032499999999799911</cx:pt>
          <cx:pt idx="1459">0.0039700000000379987</cx:pt>
          <cx:pt idx="1460">0.00022999999998774001</cx:pt>
          <cx:pt idx="1461">0.0057600000000093132</cx:pt>
          <cx:pt idx="1462">0</cx:pt>
          <cx:pt idx="1463">0.0031299999999987449</cx:pt>
          <cx:pt idx="1464">0.002020000000015898</cx:pt>
          <cx:pt idx="1465">0.0035799999999994725</cx:pt>
          <cx:pt idx="1466">0.0033399999999801366</cx:pt>
          <cx:pt idx="1467">0</cx:pt>
          <cx:pt idx="1468">0.0054200000000150794</cx:pt>
          <cx:pt idx="1469">0</cx:pt>
          <cx:pt idx="1470">0.0044699999999693318</cx:pt>
          <cx:pt idx="1471">0.00098000000002684828</cx:pt>
          <cx:pt idx="1472">0.0039699999999811553</cx:pt>
          <cx:pt idx="1473">0.0023499999999785359</cx:pt>
          <cx:pt idx="1474">0</cx:pt>
          <cx:pt idx="1475">0.0054900000000088767</cx:pt>
          <cx:pt idx="1476">0</cx:pt>
          <cx:pt idx="1477">0.0062800000000038381</cx:pt>
          <cx:pt idx="1478">0.00012000000003808964</cx:pt>
          <cx:pt idx="1479">0.0085299999999506326</cx:pt>
          <cx:pt idx="1480">0</cx:pt>
          <cx:pt idx="1481">0.0045600000000263208</cx:pt>
          <cx:pt idx="1482">0</cx:pt>
          <cx:pt idx="1483">0.0050299999999765532</cx:pt>
          <cx:pt idx="1484">0.0026300000000105683</cx:pt>
          <cx:pt idx="1485">0.0013099999999894862</cx:pt>
          <cx:pt idx="1486">0.0039000000000442014</cx:pt>
          <cx:pt idx="1487">0</cx:pt>
          <cx:pt idx="1488">0.0041699999999877946</cx:pt>
          <cx:pt idx="1489">0</cx:pt>
          <cx:pt idx="1490">2.99999999811007e-05</cx:pt>
          <cx:pt idx="1491">2.99999999811007e-05</cx:pt>
          <cx:pt idx="1492">0.0017000000000280124</cx:pt>
          <cx:pt idx="1493">0.002479999999991378</cx:pt>
          <cx:pt idx="1494">0.00049999999998817657</cx:pt>
          <cx:pt idx="1495">0.0010200000000395448</cx:pt>
          <cx:pt idx="1496">0.0010999999999512511</cx:pt>
          <cx:pt idx="1497">0.0019100000000094042</cx:pt>
          <cx:pt idx="1498">0</cx:pt>
          <cx:pt idx="1499">0.00095000000004574758</cx:pt>
          <cx:pt idx="1500">0.0035499999999615284</cx:pt>
          <cx:pt idx="1501">0</cx:pt>
          <cx:pt idx="1502">0.00076999999998861313</cx:pt>
          <cx:pt idx="1503">0</cx:pt>
          <cx:pt idx="1504">0.0041100000000255932</cx:pt>
          <cx:pt idx="1505">0.0020599999999717511</cx:pt>
          <cx:pt idx="1506">0.0013700000000085311</cx:pt>
          <cx:pt idx="1507">0.0037599999999997635</cx:pt>
          <cx:pt idx="1508">0.00065000000000736691</cx:pt>
          <cx:pt idx="1509">0.0020000000000095497</cx:pt>
          <cx:pt idx="1510">0.0024700000000166256</cx:pt>
          <cx:pt idx="1511">0.0019100000000094042</cx:pt>
          <cx:pt idx="1512">0.0014299999999707325</cx:pt>
          <cx:pt idx="1513">0.0020900000000096952</cx:pt>
          <cx:pt idx="1514">0.0031199999999671491</cx:pt>
          <cx:pt idx="1515">0.0014600000000086766</cx:pt>
          <cx:pt idx="1516">0.0012600000000020373</cx:pt>
          <cx:pt idx="1517">0.005690000000015516</cx:pt>
          <cx:pt idx="1518">0</cx:pt>
          <cx:pt idx="1519">0.00015000000001919034</cx:pt>
          <cx:pt idx="1520">0.0023199999999974352</cx:pt>
          <cx:pt idx="1521">0.0030099999999606553</cx:pt>
          <cx:pt idx="1522">0</cx:pt>
          <cx:pt idx="1523">0.0035200000000372711</cx:pt>
          <cx:pt idx="1524">0.0023499999999785359</cx:pt>
          <cx:pt idx="1525">0.0018800000000283035</cx:pt>
          <cx:pt idx="1526">0.002709999999979118</cx:pt>
          <cx:pt idx="1527">0</cx:pt>
          <cx:pt idx="1528">0.0026899999999727697</cx:pt>
          <cx:pt idx="1529">0.0022900000000163345</cx:pt>
          <cx:pt idx="1530">0.0022700000000099863</cx:pt>
          <cx:pt idx="1531">0.00056000000000722139</cx:pt>
          <cx:pt idx="1532">0.0021800000000098407</cx:pt>
          <cx:pt idx="1533">0.0010699999999701504</cx:pt>
          <cx:pt idx="1534">0.0047999999999888132</cx:pt>
          <cx:pt idx="1535">0.0028900000000362525</cx:pt>
          <cx:pt idx="1536">0</cx:pt>
          <cx:pt idx="1537">0.0034299999999802822</cx:pt>
          <cx:pt idx="1538">0.001010000000007949</cx:pt>
          <cx:pt idx="1539">0.002889999999979409</cx:pt>
          <cx:pt idx="1540">0.00057000000003881723</cx:pt>
          <cx:pt idx="1541">0.0022899999999594911</cx:pt>
          <cx:pt idx="1542">0.0024999999999977263</cx:pt>
          <cx:pt idx="1543">0.0032800000000179352</cx:pt>
          <cx:pt idx="1544">0.00074999999998226485</cx:pt>
          <cx:pt idx="1545">0.0025300000000356704</cx:pt>
          <cx:pt idx="1546">0.0030999999999608008</cx:pt>
          <cx:pt idx="1547">0.0020300000000474938</cx:pt>
          <cx:pt idx="1548">0.0025599999999599277</cx:pt>
          <cx:pt idx="1549">0.00215000000002874</cx:pt>
          <cx:pt idx="1550">0.00016999999996869519</cx:pt>
          <cx:pt idx="1551">0.003669999999999618</cx:pt>
          <cx:pt idx="1552">0.0020300000000474938</cx:pt>
          <cx:pt idx="1553">0.0024399999999786814</cx:pt>
          <cx:pt idx="1554">0.00072000000000116415</cx:pt>
          <cx:pt idx="1555">0.003899999999987358</cx:pt>
          <cx:pt idx="1556">9.0000000000145519e-05</cx:pt>
          <cx:pt idx="1557">0.0022299999999972897</cx:pt>
          <cx:pt idx="1558">0.0013500000000021828</cx:pt>
          <cx:pt idx="1559">0.0032699999999863394</cx:pt>
          <cx:pt idx="1560">0.0020900000000096952</cx:pt>
          <cx:pt idx="1561">0.0004200000000196269</cx:pt>
          <cx:pt idx="1562">0.0032800000000179352</cx:pt>
          <cx:pt idx="1563">0.0018999999999778083</cx:pt>
          <cx:pt idx="1564">0.0017899999999713145</cx:pt>
          <cx:pt idx="1565">0.0040800000000444925</cx:pt>
          <cx:pt idx="1566">0.0019100000000094042</cx:pt>
          <cx:pt idx="1567">0.00074999999998226485</cx:pt>
          <cx:pt idx="1568">0.0019599999999968531</cx:pt>
          <cx:pt idx="1569">0.0037599999999997635</cx:pt>
          <cx:pt idx="1570">0.00092000000000780346</cx:pt>
          <cx:pt idx="1571">0.0017899999999713145</cx:pt>
          <cx:pt idx="1572">0.002299999999991087</cx:pt>
          <cx:pt idx="1573">0.0026500000000169166</cx:pt>
          <cx:pt idx="1574">0.00238000000001648</cx:pt>
          <cx:pt idx="1575">0.0025899999999978718</cx:pt>
          <cx:pt idx="1576">0.00092999999998255589</cx:pt>
          <cx:pt idx="1577">0.0021399999999971442</cx:pt>
          <cx:pt idx="1578">0.0014899999999897773</cx:pt>
          <cx:pt idx="1579">0.0047100000000455111</cx:pt>
          <cx:pt idx="1580">0</cx:pt>
          <cx:pt idx="1581">0.0035499999999615284</cx:pt>
          <cx:pt idx="1582">0</cx:pt>
          <cx:pt idx="1583">0.0039600000000064028</cx:pt>
          <cx:pt idx="1584">0.00033000000001948138</cx:pt>
          <cx:pt idx="1585">0.0022700000000099863</cx:pt>
          <cx:pt idx="1586">0.0032699999999863394</cx:pt>
          <cx:pt idx="1587">0</cx:pt>
          <cx:pt idx="1588">0.0036999999999807187</cx:pt>
          <cx:pt idx="1589">0</cx:pt>
          <cx:pt idx="1590">0.0025300000000356704</cx:pt>
          <cx:pt idx="1591">0.00081000000000130967</cx:pt>
          <cx:pt idx="1592">0.0057499999999777174</cx:pt>
          <cx:pt idx="1593">0</cx:pt>
          <cx:pt idx="1594">0</cx:pt>
          <cx:pt idx="1595">0.0031900000000177897</cx:pt>
          <cx:pt idx="1596">0.00029999999998153726</cx:pt>
          <cx:pt idx="1597">0.0032199999999988904</cx:pt>
          <cx:pt idx="1598">0.00020000000000663931</cx:pt>
          <cx:pt idx="1599">0.003489999999999327</cx:pt>
          <cx:pt idx="1600">0.00018000000000029104</cx:pt>
          <cx:pt idx="1601">0.0014299999999707325</cx:pt>
          <cx:pt idx="1602">0.0029499999999984539</cx:pt>
          <cx:pt idx="1603">0</cx:pt>
          <cx:pt idx="1604">0.0020300000000474938</cx:pt>
          <cx:pt idx="1605">0.0031599999999798456</cx:pt>
          <cx:pt idx="1606">0</cx:pt>
          <cx:pt idx="1607">0.0031299999999987449</cx:pt>
          <cx:pt idx="1608">0.00011000000000649379</cx:pt>
          <cx:pt idx="1609">0.0034299999999802822</cx:pt>
          <cx:pt idx="1610">0</cx:pt>
          <cx:pt idx="1611">0.0028300000000172076</cx:pt>
          <cx:pt idx="1612">0.002889999999979409</cx:pt>
          <cx:pt idx="1613">0</cx:pt>
          <cx:pt idx="1614">0.0018800000000283035</cx:pt>
          <cx:pt idx="1615">0.0020900000000096952</cx:pt>
          <cx:pt idx="1616">0</cx:pt>
          <cx:pt idx="1617">0.0027999999999792635</cx:pt>
          <cx:pt idx="1618">0.0026799999999980173</cx:pt>
          <cx:pt idx="1619">0</cx:pt>
          <cx:pt idx="1620">0.0019699999999716056</cx:pt>
          <cx:pt idx="1621">0.00083000000000765795</cx:pt>
          <cx:pt idx="1622">0</cx:pt>
          <cx:pt idx="1623">0.0033400000000369801</cx:pt>
          <cx:pt idx="1624">0.00083000000000765795</cx:pt>
          <cx:pt idx="1625">0.0024199999999723332</cx:pt>
          <cx:pt idx="1626">0</cx:pt>
          <cx:pt idx="1627">0.0028300000000172076</cx:pt>
          <cx:pt idx="1628">0</cx:pt>
          <cx:pt idx="1629">0.00056999999998197382</cx:pt>
          <cx:pt idx="1630">0.00040999999998803105</cx:pt>
          <cx:pt idx="1631">0.00012000000003808964</cx:pt>
          <cx:pt idx="1632">0.0034599999999613829</cx:pt>
          <cx:pt idx="1633">0</cx:pt>
          <cx:pt idx="1634">0.0014300000000275759</cx:pt>
          <cx:pt idx="1635">0</cx:pt>
          <cx:pt idx="1636">0.001010000000007949</cx:pt>
          <cx:pt idx="1637">0.0029499999999984539</cx:pt>
          <cx:pt idx="1638">0</cx:pt>
          <cx:pt idx="1639">0.00081000000000130967</cx:pt>
          <cx:pt idx="1640">0</cx:pt>
          <cx:pt idx="1641">0.00029999999998153726</cx:pt>
          <cx:pt idx="1642">0.00040999999998803105</cx:pt>
          <cx:pt idx="1643">0.0016100000000278669</cx:pt>
          <cx:pt idx="1644">0.0015799999999899228</cx:pt>
          <cx:pt idx="1645">0.00036000000000058208</cx:pt>
          <cx:pt idx="1646">0.0019100000000094042</cx:pt>
          <cx:pt idx="1647">0.00018000000000029104</cx:pt>
          <cx:pt idx="1648">0</cx:pt>
          <cx:pt idx="1649">0.00070999999996956831</cx:pt>
          <cx:pt idx="1650">0.0013999999999896318</cx:pt>
          <cx:pt idx="1651">0</cx:pt>
          <cx:pt idx="1652">0.00060000000001991793</cx:pt>
          <cx:pt idx="1653">0.0018800000000283035</cx:pt>
          <cx:pt idx="1654">0</cx:pt>
          <cx:pt idx="1655">0.00028999999994994141</cx:pt>
          <cx:pt idx="1656">0</cx:pt>
          <cx:pt idx="1657">0.0012000000000398359</cx:pt>
          <cx:pt idx="1658">0.00083000000000765795</cx:pt>
          <cx:pt idx="1659">0</cx:pt>
          <cx:pt idx="1660">0.00023999999996249244</cx:pt>
          <cx:pt idx="1661">0</cx:pt>
          <cx:pt idx="1662">0</cx:pt>
          <cx:pt idx="1663">0</cx:pt>
          <cx:pt idx="1664">0.00036000000000058208</cx:pt>
          <cx:pt idx="1665">0.00015000000001919034</cx:pt>
          <cx:pt idx="1666">0</cx:pt>
          <cx:pt idx="1667">0</cx:pt>
          <cx:pt idx="1668">0</cx:pt>
          <cx:pt idx="1669">0.00092000000000780346</cx:pt>
          <cx:pt idx="1670">0</cx:pt>
          <cx:pt idx="1671">0</cx:pt>
          <cx:pt idx="1672">0</cx:pt>
          <cx:pt idx="1673">0</cx:pt>
          <cx:pt idx="1674">0</cx:pt>
          <cx:pt idx="1675">0.00068999999996322003</cx:pt>
          <cx:pt idx="1676">0</cx:pt>
          <cx:pt idx="1677">0.0016300000000342152</cx:pt>
          <cx:pt idx="1678">0</cx:pt>
          <cx:pt idx="1679">0</cx:pt>
          <cx:pt idx="1680">0</cx:pt>
          <cx:pt idx="1681">0</cx:pt>
          <cx:pt idx="1682">0</cx:pt>
          <cx:pt idx="1683">0</cx:pt>
          <cx:pt idx="1684">0.0017599999999902138</cx:pt>
          <cx:pt idx="1685">0</cx:pt>
          <cx:pt idx="1686">0</cx:pt>
          <cx:pt idx="1687">0</cx:pt>
          <cx:pt idx="1688">0</cx:pt>
          <cx:pt idx="1689">0</cx:pt>
          <cx:pt idx="1690">0</cx:pt>
          <cx:pt idx="1691">0</cx:pt>
          <cx:pt idx="1692">0</cx:pt>
          <cx:pt idx="1693">2.99999999811007e-05</cx:pt>
          <cx:pt idx="1694">0</cx:pt>
          <cx:pt idx="1695">0</cx:pt>
          <cx:pt idx="1696">0</cx:pt>
          <cx:pt idx="1697">0</cx:pt>
          <cx:pt idx="1698">0</cx:pt>
          <cx:pt idx="1699">0</cx:pt>
          <cx:pt idx="1700">0</cx:pt>
          <cx:pt idx="1701">0</cx:pt>
          <cx:pt idx="1702">0</cx:pt>
          <cx:pt idx="1703">0</cx:pt>
          <cx:pt idx="1704">0</cx:pt>
          <cx:pt idx="1705">0</cx:pt>
          <cx:pt idx="1706">0</cx:pt>
          <cx:pt idx="1707">0</cx:pt>
          <cx:pt idx="1708">0</cx:pt>
          <cx:pt idx="1709">0</cx:pt>
          <cx:pt idx="1710">0</cx:pt>
          <cx:pt idx="1711">0</cx:pt>
          <cx:pt idx="1712">0</cx:pt>
          <cx:pt idx="1713">0</cx:pt>
          <cx:pt idx="1714">0</cx:pt>
          <cx:pt idx="1715">0</cx:pt>
          <cx:pt idx="1716">0</cx:pt>
          <cx:pt idx="1717">0</cx:pt>
          <cx:pt idx="1718">0</cx:pt>
          <cx:pt idx="1719">0</cx:pt>
          <cx:pt idx="1720">0</cx:pt>
          <cx:pt idx="1721">0</cx:pt>
          <cx:pt idx="1722">0</cx:pt>
          <cx:pt idx="1723">0</cx:pt>
          <cx:pt idx="1724">0</cx:pt>
          <cx:pt idx="1725">0</cx:pt>
          <cx:pt idx="1726">0</cx:pt>
          <cx:pt idx="1727">0</cx:pt>
          <cx:pt idx="1728">0</cx:pt>
          <cx:pt idx="1729">0</cx:pt>
          <cx:pt idx="1730">0</cx:pt>
          <cx:pt idx="1731">0</cx:pt>
          <cx:pt idx="1732">0</cx:pt>
          <cx:pt idx="1733">0</cx:pt>
          <cx:pt idx="1734">0</cx:pt>
          <cx:pt idx="1735">0</cx:pt>
          <cx:pt idx="1736">0</cx:pt>
          <cx:pt idx="1737">0</cx:pt>
          <cx:pt idx="1738">0.00032999999996263796</cx:pt>
          <cx:pt idx="1739">0.00014000000004443791</cx:pt>
          <cx:pt idx="1740">0.00056999999998197382</cx:pt>
          <cx:pt idx="1741">0.00036000000000058208</cx:pt>
          <cx:pt idx="1742">0</cx:pt>
          <cx:pt idx="1743">0</cx:pt>
          <cx:pt idx="1744">0.00119000000000824</cx:pt>
          <cx:pt idx="1745">0</cx:pt>
          <cx:pt idx="1746">0</cx:pt>
          <cx:pt idx="1747">0.0016400000000089676</cx:pt>
          <cx:pt idx="1748">0</cx:pt>
          <cx:pt idx="1749">0.002529999999978827</cx:pt>
          <cx:pt idx="1750">0</cx:pt>
          <cx:pt idx="1751">0</cx:pt>
          <cx:pt idx="1752">0</cx:pt>
          <cx:pt idx="1753">0</cx:pt>
          <cx:pt idx="1754">0.0014899999999897773</cx:pt>
          <cx:pt idx="1755">0</cx:pt>
          <cx:pt idx="1756">0</cx:pt>
          <cx:pt idx="1757">0</cx:pt>
          <cx:pt idx="1758">0.0023899999999912325</cx:pt>
          <cx:pt idx="1759">0</cx:pt>
          <cx:pt idx="1760">0</cx:pt>
          <cx:pt idx="1761">0.001010000000007949</cx:pt>
          <cx:pt idx="1762">0</cx:pt>
          <cx:pt idx="1763">0.00119000000000824</cx:pt>
          <cx:pt idx="1764">0</cx:pt>
          <cx:pt idx="1765">0</cx:pt>
          <cx:pt idx="1766">0</cx:pt>
          <cx:pt idx="1767">0.0014899999999897773</cx:pt>
          <cx:pt idx="1768">0</cx:pt>
          <cx:pt idx="1769">0.00215000000002874</cx:pt>
          <cx:pt idx="1770">0</cx:pt>
          <cx:pt idx="1771">0</cx:pt>
          <cx:pt idx="1772">0.0021999999999593456</cx:pt>
          <cx:pt idx="1773">0</cx:pt>
          <cx:pt idx="1774">0.0004200000000196269</cx:pt>
          <cx:pt idx="1775">0</cx:pt>
          <cx:pt idx="1776">0.0022399999999720421</cx:pt>
          <cx:pt idx="1777">0</cx:pt>
          <cx:pt idx="1778">0</cx:pt>
          <cx:pt idx="1779">0.0031000000000176442</cx:pt>
          <cx:pt idx="1780">0</cx:pt>
          <cx:pt idx="1781">0.0019599999999968531</cx:pt>
          <cx:pt idx="1782">0</cx:pt>
          <cx:pt idx="1783">0.00069000000002006345</cx:pt>
          <cx:pt idx="1784">0.00015000000001919034</cx:pt>
          <cx:pt idx="1785">0.00085999999998875865</cx:pt>
          <cx:pt idx="1786">0.0030099999999606553</cx:pt>
          <cx:pt idx="1787">0</cx:pt>
          <cx:pt idx="1788">0.0020000000000095497</cx:pt>
          <cx:pt idx="1789">0</cx:pt>
          <cx:pt idx="1790">0.0024400000000355249</cx:pt>
          <cx:pt idx="1791">0</cx:pt>
          <cx:pt idx="1792">0.0025899999999978718</cx:pt>
          <cx:pt idx="1793">0.0025099999999724787</cx:pt>
          <cx:pt idx="1794">0</cx:pt>
          <cx:pt idx="1795">0.001790000000028158</cx:pt>
          <cx:pt idx="1796">0</cx:pt>
          <cx:pt idx="1797">0.0021699999999782449</cx:pt>
          <cx:pt idx="1798">0</cx:pt>
          <cx:pt idx="1799">0.0023899999999912325</cx:pt>
          <cx:pt idx="1800">0.0019300000000157524</cx:pt>
          <cx:pt idx="1801">0.00090000000000145519</cx:pt>
          <cx:pt idx="1802">0.0016699999999900683</cx:pt>
          <cx:pt idx="1803">0.0024999999999977263</cx:pt>
          <cx:pt idx="1804">0.00020999999998139174</cx:pt>
          <cx:pt idx="1805">0.0011600000000271393</cx:pt>
          <cx:pt idx="1806">0.0017300000000091131</cx:pt>
          <cx:pt idx="1807">0.0037800000000061118</cx:pt>
          <cx:pt idx="1808">0</cx:pt>
          <cx:pt idx="1809">0.0022700000000099863</cx:pt>
          <cx:pt idx="1810">0.0028599999999983083</cx:pt>
          <cx:pt idx="1811">0.0011299999999891952</cx:pt>
          <cx:pt idx="1812">0.0047999999999888132</cx:pt>
          <cx:pt idx="1813">2.99999999811007e-05</cx:pt>
          <cx:pt idx="1814">0.0035799999999994725</cx:pt>
          <cx:pt idx="1815">0</cx:pt>
          <cx:pt idx="1816">0.0019000000000346517</cx:pt>
          <cx:pt idx="1817">0.0023299999999721877</cx:pt>
          <cx:pt idx="1818">0.0019100000000094042</cx:pt>
          <cx:pt idx="1819">0.0020499999999969987</cx:pt>
          <cx:pt idx="1820">0.0023600000000101318</cx:pt>
          <cx:pt idx="1821">0.00085999999998875865</cx:pt>
          <cx:pt idx="1822">0.0014300000000275759</cx:pt>
          <cx:pt idx="1823">0.0016099999999710235</cx:pt>
          <cx:pt idx="1824">0.0027999999999792635</cx:pt>
          <cx:pt idx="1825">0.0023300000000290311</cx:pt>
          <cx:pt idx="1826">0.001699999999971169</cx:pt>
          <cx:pt idx="1827">0.00014000000004443791</cx:pt>
          <cx:pt idx="1828">0.0022399999999720421</cx:pt>
          <cx:pt idx="1829">0.002200000000016189</cx:pt>
          <cx:pt idx="1830">0.001289999999983138</cx:pt>
          <cx:pt idx="1831">0.0019599999999968531</cx:pt>
          <cx:pt idx="1832">0.0023300000000290311</cx:pt>
          <cx:pt idx="1833">0.0016099999999710235</cx:pt>
          <cx:pt idx="1834">0.00038000000000693035</cx:pt>
          <cx:pt idx="1835">0.00215000000002874</cx:pt>
          <cx:pt idx="1836">0.0017599999999902138</cx:pt>
          <cx:pt idx="1837">0.0025599999999599277</cx:pt>
          <cx:pt idx="1838">0.0014300000000275759</cx:pt>
          <cx:pt idx="1839">0.0027400000000170621</cx:pt>
          <cx:pt idx="1840">0</cx:pt>
          <cx:pt idx="1841">0.0017599999999902138</cx:pt>
          <cx:pt idx="1842">0.00083999999998241037</cx:pt>
          <cx:pt idx="1843">0.0019300000000157524</cx:pt>
          <cx:pt idx="1844">0.0034299999999802822</cx:pt>
          <cx:pt idx="1845">0.0013400000000274304</cx:pt>
          <cx:pt idx="1846">0.0018499999999903594</cx:pt>
          <cx:pt idx="1847">0.0012800000000083855</cx:pt>
          <cx:pt idx="1848">0.0028599999999983083</cx:pt>
          <cx:pt idx="1849">0.00095999999996365659</cx:pt>
          <cx:pt idx="1850">0.0023199999999974352</cx:pt>
          <cx:pt idx="1851">0.0015200000000277214</cx:pt>
          <cx:pt idx="1852">0.0016699999999900683</cx:pt>
          <cx:pt idx="1853">0.0012199999999893407</cx:pt>
          <cx:pt idx="1854">0.00054000000000087311</cx:pt>
          <cx:pt idx="1855">0.0044100000000071304</cx:pt>
          <cx:pt idx="1856">0</cx:pt>
          <cx:pt idx="1857">0.0037500000000250111</cx:pt>
          <cx:pt idx="1858">0</cx:pt>
          <cx:pt idx="1859">0.0043000000000006366</cx:pt>
          <cx:pt idx="1860">0.001010000000007949</cx:pt>
          <cx:pt idx="1861">0.0024099999999975807</cx:pt>
          <cx:pt idx="1862">0.0028299999999603642</cx:pt>
          <cx:pt idx="1863">0</cx:pt>
          <cx:pt idx="1864">0.0037599999999997635</cx:pt>
          <cx:pt idx="1865">0.0036400000000185173</cx:pt>
          <cx:pt idx="1866">0.00017000000002553861</cx:pt>
          <cx:pt idx="1867">0.0032499999999799911</cx:pt>
          <cx:pt idx="1868">0.0013999999999896318</cx:pt>
          <cx:pt idx="1869">0.0026900000000296131</cx:pt>
          <cx:pt idx="1870">0.0014899999999897773</cx:pt>
          <cx:pt idx="1871">0.0042599999999879401</cx:pt>
          <cx:pt idx="1872">0.0024999999999977263</cx:pt>
          <cx:pt idx="1873">0</cx:pt>
          <cx:pt idx="1874">0.0039600000000064028</cx:pt>
          <cx:pt idx="1875">0.0021800000000098407</cx:pt>
          <cx:pt idx="1876">0.0023199999999974352</cx:pt>
          <cx:pt idx="1877">0.0028100000000108594</cx:pt>
          <cx:pt idx="1878">0.0060199999999781539</cx:pt>
          <cx:pt idx="1879">0</cx:pt>
          <cx:pt idx="1880">0.0029200000000173532</cx:pt>
          <cx:pt idx="1881">0.0014899999999897773</cx:pt>
          <cx:pt idx="1882">0.0043499999999880856</cx:pt>
          <cx:pt idx="1883">0.0022299999999972897</cx:pt>
          <cx:pt idx="1884">0.0030100000000174987</cx:pt>
          <cx:pt idx="1885">0.0033399999999801366</cx:pt>
          <cx:pt idx="1886">0.0031900000000177897</cx:pt>
          <cx:pt idx="1887">0.0024099999999975807</cx:pt>
          <cx:pt idx="1888">0.0032800000000179352</cx:pt>
          <cx:pt idx="1889">0.0020599999999717511</cx:pt>
          <cx:pt idx="1890">0.0031599999999798456</cx:pt>
          <cx:pt idx="1891">0.0014300000000275759</cx:pt>
          <cx:pt idx="1892">0.0036600000000248656</cx:pt>
          <cx:pt idx="1893">0.002299999999991087</cx:pt>
          <cx:pt idx="1894">0.0017899999999713145</cx:pt>
          <cx:pt idx="1895">0.0041699999999877946</cx:pt>
          <cx:pt idx="1896">0</cx:pt>
          <cx:pt idx="1897">0.0050400000000081491</cx:pt>
          <cx:pt idx="1898">0.0013999999999896318</cx:pt>
          <cx:pt idx="1899">0.003990000000044347</cx:pt>
          <cx:pt idx="1900">0.002529999999978827</cx:pt>
          <cx:pt idx="1901">0.0029200000000173532</cx:pt>
          <cx:pt idx="1902">0.003999999999962256</cx:pt>
          <cx:pt idx="1903">0</cx:pt>
          <cx:pt idx="1904">0.0033600000000433283</cx:pt>
          <cx:pt idx="1905">0.0028699999999730608</cx:pt>
          <cx:pt idx="1906">0.0027400000000170621</cx:pt>
          <cx:pt idx="1907">0.003899999999987358</cx:pt>
          <cx:pt idx="1908">0.0043200000000069849</cx:pt>
          <cx:pt idx="1909">0.0035199999999804277</cx:pt>
          <cx:pt idx="1910">0.0048300000000267573</cx:pt>
          <cx:pt idx="1911">0.0036599999999680222</cx:pt>
          <cx:pt idx="1912">0.0031900000000177897</cx:pt>
          <cx:pt idx="1913">0.0033399999999801366</cx:pt>
          <cx:pt idx="1914">0.0019100000000094042</cx:pt>
          <cx:pt idx="1915">0.0027699999999981628</cx:pt>
          <cx:pt idx="1916">0.0028300000000172076</cx:pt>
          <cx:pt idx="1917">0.0041999999999688953</cx:pt>
          <cx:pt idx="1918">0.001790000000028158</cx:pt>
          <cx:pt idx="1919">0.0022399999999720421</cx:pt>
          <cx:pt idx="1920">0.005360000000052878</cx:pt>
          <cx:pt idx="1921">0</cx:pt>
          <cx:pt idx="1922">0.0061399999999594002</cx:pt>
          <cx:pt idx="1923">3.0000000037944119e-05</cx:pt>
          <cx:pt idx="1924">0.0047099999999886677</cx:pt>
          <cx:pt idx="1925">0.001010000000007949</cx:pt>
          <cx:pt idx="1926">0.0035199999999804277</cx:pt>
          <cx:pt idx="1927">0.0026199999999789725</cx:pt>
          <cx:pt idx="1928">0.0012800000000083855</cx:pt>
          <cx:pt idx="1929">0.0039700000000379987</cx:pt>
          <cx:pt idx="1930">0.0022299999999972897</cx:pt>
          <cx:pt idx="1931">0.0031899999999609463</cx:pt>
          <cx:pt idx="1932">0.0020299999999906504</cx:pt>
          <cx:pt idx="1933">0.0015800000000467662</cx:pt>
          <cx:pt idx="1934">0.0049699999999575084</cx:pt>
          <cx:pt idx="1935">0</cx:pt>
          <cx:pt idx="1936">0.0037000000000375621</cx:pt>
          <cx:pt idx="1937">0.0024099999999975807</cx:pt>
          <cx:pt idx="1938">0.003669999999999618</cx:pt>
          <cx:pt idx="1939">0.0016099999999710235</cx:pt>
          <cx:pt idx="1940">0.0034500000000434738</cx:pt>
          <cx:pt idx="1941">0.001699999999971169</cx:pt>
          <cx:pt idx="1942">0.0035500000000183718</cx:pt>
          <cx:pt idx="1943">0.0020599999999717511</cx:pt>
          <cx:pt idx="1944">0.0037500000000250111</cx:pt>
          <cx:pt idx="1945">0.0034599999999613829</cx:pt>
          <cx:pt idx="1946">0.00074000000000751243</cx:pt>
          <cx:pt idx="1947">0.0039100000000189539</cx:pt>
          <cx:pt idx="1948">0.0037500000000250111</cx:pt>
          <cx:pt idx="1949">0.001519999999970878</cx:pt>
          <cx:pt idx="1950">0.0047099999999886677</cx:pt>
          <cx:pt idx="1951">0.0017599999999902138</cx:pt>
          <cx:pt idx="1952">0.0021200000000476393</cx:pt>
          <cx:pt idx="1953">0.0030099999999606553</cx:pt>
          <cx:pt idx="1954">0.0039300000000253021</cx:pt>
          <cx:pt idx="1955">0.0042899999999690408</cx:pt>
          <cx:pt idx="1956">0.00089000000002670276</cx:pt>
          <cx:pt idx="1957">0.0061099999999782995</cx:pt>
          <cx:pt idx="1958">0.0032199999999988904</cx:pt>
          <cx:pt idx="1959">0.0013700000000085311</cx:pt>
          <cx:pt idx="1960">0.0062599999999974898</cx:pt>
          <cx:pt idx="1961">0.0018499999999903594</cx:pt>
          <cx:pt idx="1962">0.0032800000000179352</cx:pt>
          <cx:pt idx="1963">0.0042300000000068394</cx:pt>
          <cx:pt idx="1964">0.0039899999999875035</cx:pt>
          <cx:pt idx="1965">0.004680000000007567</cx:pt>
          <cx:pt idx="1966">0.0020600000000285945</cx:pt>
          <cx:pt idx="1967">0.0032199999999988904</cx:pt>
          <cx:pt idx="1968">0.0049199999999700594</cx:pt>
          <cx:pt idx="1969">0.0036299999999869215</cx:pt>
          <cx:pt idx="1970">0.0036100000000374166</cx:pt>
          <cx:pt idx="1971">0.003719999999987067</cx:pt>
          <cx:pt idx="1972">0.002299999999991087</cx:pt>
          <cx:pt idx="1973">0.0052099999999768443</cx:pt>
          <cx:pt idx="1974">0.0025100000000293221</cx:pt>
          <cx:pt idx="1975">0.0055399999999963256</cx:pt>
          <cx:pt idx="1976">0.0035199999999804277</cx:pt>
          <cx:pt idx="1977">0.0019300000000157524</cx:pt>
          <cx:pt idx="1978">0.005640000000028067</cx:pt>
          <cx:pt idx="1979">0.0018999999999778083</cx:pt>
          <cx:pt idx="1980">0.0040599999999813008</cx:pt>
          <cx:pt idx="1981">0.0037500000000250111</cx:pt>
          <cx:pt idx="1982">0.0038799999999810098</cx:pt>
          <cx:pt idx="1983">0.005089999999995598</cx:pt>
          <cx:pt idx="1984">0.0034300000000371256</cx:pt>
          <cx:pt idx="1985">0.0050699999999892498</cx:pt>
          <cx:pt idx="1986">0.0018099999999776628</cx:pt>
          <cx:pt idx="1987">0.0067400000000361615</cx:pt>
          <cx:pt idx="1988">0.0038699999999494139</cx:pt>
          <cx:pt idx="1989">0.003669999999999618</cx:pt>
          <cx:pt idx="1990">0.0035700000000247201</cx:pt>
          <cx:pt idx="1991">0.0059099999999716601</cx:pt>
          <cx:pt idx="1992">0.0034200000000055297</cx:pt>
          <cx:pt idx="1993">0.0024800000000482214</cx:pt>
          <cx:pt idx="1994">0.0033899999999675856</cx:pt>
          <cx:pt idx="1995">0.0051300000000082946</cx:pt>
          <cx:pt idx="1996">0.0047999999999888132</cx:pt>
          <cx:pt idx="1997">0.0015500000000088221</cx:pt>
          <cx:pt idx="1998">0.0060199999999781539</cx:pt>
          <cx:pt idx="1999">0.0033099999999990359</cx:pt>
          <cx:pt idx="2000">0.0042300000000068394</cx:pt>
          <cx:pt idx="2001">0.0029499999999984539</cx:pt>
          <cx:pt idx="2002">0.0055100000000152249</cx:pt>
          <cx:pt idx="2003">0.0019399999999905049</cx:pt>
          <cx:pt idx="2004">0.0047099999999886677</cx:pt>
          <cx:pt idx="2005">0.0052400000000147884</cx:pt>
          <cx:pt idx="2006">0.0033099999999990359</cx:pt>
          <cx:pt idx="2007">0.003669999999999618</cx:pt>
          <cx:pt idx="2008">0.0059300000000348518</cx:pt>
          <cx:pt idx="2009">0.0041999999999688953</cx:pt>
          <cx:pt idx="2010">0.0052100000000336877</cx:pt>
          <cx:pt idx="2011">0.0036399999999616739</cx:pt>
          <cx:pt idx="2012">0.0040799999999876491</cx:pt>
          <cx:pt idx="2013">0.0054900000000088767</cx:pt>
          <cx:pt idx="2014">0.0032199999999988904</cx:pt>
          <cx:pt idx="2015">0.0061900000000036925</cx:pt>
          <cx:pt idx="2016">0.0030100000000174987</cx:pt>
          <cx:pt idx="2017">0.0039400000000000546</cx:pt>
          <cx:pt idx="2018">0.0059299999999780084</cx:pt>
          <cx:pt idx="2019">0.0048300000000267573</cx:pt>
          <cx:pt idx="2020">0.0040500000000065484</cx:pt>
          <cx:pt idx="2021">0.0041699999999877946</cx:pt>
          <cx:pt idx="2022">0.0056399999999712236</cx:pt>
          <cx:pt idx="2023">0.00065000000000736691</cx:pt>
          <cx:pt idx="2024">0.0095699999999965257</cx:pt>
          <cx:pt idx="2025">0.0016400000000089676</cx:pt>
          <cx:pt idx="2026">0.005690000000015516</cx:pt>
          <cx:pt idx="2027">0.0043499999999880856</cx:pt>
          <cx:pt idx="2028">0.0050699999999892498</cx:pt>
          <cx:pt idx="2029">0.0064900000000420732</cx:pt>
          <cx:pt idx="2030">0.0015499999999519787</cx:pt>
          <cx:pt idx="2031">0.005640000000028067</cx:pt>
          <cx:pt idx="2032">0.0056000000000153705</cx:pt>
          <cx:pt idx="2033">0.0034599999999613829</cx:pt>
          <cx:pt idx="2034">0.0058099999999967622</cx:pt>
          <cx:pt idx="2035">0.0041100000000255932</cx:pt>
          <cx:pt idx="2036">0.005009999999970205</cx:pt>
          <cx:pt idx="2037">0.0019300000000157524</cx:pt>
          <cx:pt idx="2038">0.0097800000000347609</cx:pt>
          <cx:pt idx="2039">0.00054000000000087311</cx:pt>
          <cx:pt idx="2040">0.0049399999999764077</cx:pt>
          <cx:pt idx="2041">0.0030399999999985994</cx:pt>
          <cx:pt idx="2042">0.0062599999999974898</cx:pt>
          <cx:pt idx="2043">0.0048300000000267573</cx:pt>
          <cx:pt idx="2044">0.0020299999999906504</cx:pt>
          <cx:pt idx="2045">0.0072399999999674947</cx:pt>
          <cx:pt idx="2046">0.0027400000000170621</cx:pt>
          <cx:pt idx="2047">0.0063200000000165346</cx:pt>
          <cx:pt idx="2048">0.0055699999999774263</cx:pt>
          <cx:pt idx="2049">0.00215000000002874</cx:pt>
          <cx:pt idx="2050">0.0074799999999868305</cx:pt>
          <cx:pt idx="2051">0.0018999999999778083</cx:pt>
          <cx:pt idx="2052">0.0067700000000172622</cx:pt>
          <cx:pt idx="2053">0.0036299999999869215</cx:pt>
          <cx:pt idx="2054">0.0029900000000111504</cx:pt>
          <cx:pt idx="2055">0.0076799999999934698</cx:pt>
          <cx:pt idx="2056">0.0029000000000110049</cx:pt>
          <cx:pt idx="2057">0.0026799999999980173</cx:pt>
          <cx:pt idx="2058">0.006880000000023756</cx:pt>
          <cx:pt idx="2059">0.0027699999999981628</cx:pt>
          <cx:pt idx="2060">0.0056399999999712236</cx:pt>
          <cx:pt idx="2061">0.0010399999999890497</cx:pt>
          <cx:pt idx="2062">0.0069100000000048567</cx:pt>
          <cx:pt idx="2063">0.0029200000000173532</cx:pt>
          <cx:pt idx="2064">0.0075999999999680767</cx:pt>
          <cx:pt idx="2065">0.0034300000000371256</cx:pt>
          <cx:pt idx="2066">0.004680000000007567</cx:pt>
          <cx:pt idx="2067">0.0025599999999599277</cx:pt>
          <cx:pt idx="2068">0.0068899999999985084</cx:pt>
          <cx:pt idx="2069">0.0037500000000250111</cx:pt>
          <cx:pt idx="2070">0.0079000000000064574</cx:pt>
          <cx:pt idx="2071">0.0028299999999603642</cx:pt>
          <cx:pt idx="2072">0.0095700000000533691</cx:pt>
          <cx:pt idx="2073">0.0024399999999786814</cx:pt>
          <cx:pt idx="2074">0.007060000000024047</cx:pt>
          <cx:pt idx="2075">0.0036999999999807187</cx:pt>
          <cx:pt idx="2076">0.0049199999999700594</cx:pt>
          <cx:pt idx="2077">0.0053599999999960346</cx:pt>
          <cx:pt idx="2078">0.0052800000000274849</cx:pt>
          <cx:pt idx="2079">0.004680000000007567</cx:pt>
          <cx:pt idx="2080">0.0041999999999688953</cx:pt>
          <cx:pt idx="2081">0.0061100000000351429</cx:pt>
          <cx:pt idx="2082">0.0059599999999591091</cx:pt>
          <cx:pt idx="2083">0.0035100000000056752</cx:pt>
          <cx:pt idx="2084">0.0059899999999970532</cx:pt>
          <cx:pt idx="2085">0.0043000000000006366</cx:pt>
          <cx:pt idx="2086">0.004680000000007567</cx:pt>
          <cx:pt idx="2087">0.0067900000000236105</cx:pt>
          <cx:pt idx="2088">0.004500000000007276</cx:pt>
          <cx:pt idx="2089">0.0059299999999780084</cx:pt>
          <cx:pt idx="2090">0.0036999999999807187</cx:pt>
          <cx:pt idx="2091">0.0081900000000132422</cx:pt>
          <cx:pt idx="2092">0.0042900000000258842</cx:pt>
          <cx:pt idx="2093">0.006379999999978736</cx:pt>
          <cx:pt idx="2094">0.0033400000000369801</cx:pt>
          <cx:pt idx="2095">0.0078099999999494685</cx:pt>
          <cx:pt idx="2096">0.0054499999999961801</cx:pt>
          <cx:pt idx="2097">0.0052800000000274849</cx:pt>
          <cx:pt idx="2098">0.0066400000000044201</cx:pt>
          <cx:pt idx="2099">0.0058999999999969077</cx:pt>
          <cx:pt idx="2100">0.0070999999999799002</cx:pt>
          <cx:pt idx="2101">0.0064000000000419277</cx:pt>
          <cx:pt idx="2102">0.0059599999999591091</cx:pt>
          <cx:pt idx="2103">0.0052800000000274849</cx:pt>
          <cx:pt idx="2104">0.0058999999999969077</cx:pt>
          <cx:pt idx="2105">0.008170000000006894</cx:pt>
          <cx:pt idx="2106">0.0041699999999877946</cx:pt>
          <cx:pt idx="2107">0.0060799999999971988</cx:pt>
          <cx:pt idx="2108">0.0076300000000060209</cx:pt>
          <cx:pt idx="2109">0.0043799999999691863</cx:pt>
          <cx:pt idx="2110">0.0063499999999976353</cx:pt>
          <cx:pt idx="2111">0.0063100000000417822</cx:pt>
          <cx:pt idx="2112">0.0061099999999782995</cx:pt>
          <cx:pt idx="2113">0.0041800000000193904</cx:pt>
          <cx:pt idx="2114">0.0045599999999694774</cx:pt>
          <cx:pt idx="2115">0.0075400000000058753</cx:pt>
          <cx:pt idx="2116">0.0046100000000137697</cx:pt>
          <cx:pt idx="2117">0.0058500000000094587</cx:pt>
          <cx:pt idx="2118">0.0068200000000047112</cx:pt>
          <cx:pt idx="2119">0.0042300000000068394</cx:pt>
          <cx:pt idx="2120">0.0064699999999788815</cx:pt>
          <cx:pt idx="2121">0.0047999999999888132</cx:pt>
          <cx:pt idx="2122">0.007389999999986685</cx:pt>
          <cx:pt idx="2123">0.0045900000000074215</cx:pt>
          <cx:pt idx="2124">0.006880000000023756</cx:pt>
          <cx:pt idx="2125">0.0071300000000178443</cx:pt>
          <cx:pt idx="2126">0.0056299999999964712</cx:pt>
          <cx:pt idx="2127">0.0055099999999583815</cx:pt>
          <cx:pt idx="2128">0.0084100000000262298</cx:pt>
          <cx:pt idx="2129">0.0059600000000159525</cx:pt>
          <cx:pt idx="2130">0.0069100000000048567</cx:pt>
          <cx:pt idx="2131">0.0052499999999895408</cx:pt>
          <cx:pt idx="2132">0.0060499999999592546</cx:pt>
          <cx:pt idx="2133">0.0092900000000213367</cx:pt>
          <cx:pt idx="2134">0.0041200000000003456</cx:pt>
          <cx:pt idx="2135">0.0063400000000228829</cx:pt>
          <cx:pt idx="2136">0.0080499999999688043</cx:pt>
          <cx:pt idx="2137">0.0044399999999882311</cx:pt>
          <cx:pt idx="2138">0.0075700000000438195</cx:pt>
          <cx:pt idx="2139">0.0059899999999970532</cx:pt>
          <cx:pt idx="2140">0.0058999999999969077</cx:pt>
          <cx:pt idx="2141">0.0067099999999982174</cx:pt>
          <cx:pt idx="2142">0.004680000000007567</cx:pt>
          <cx:pt idx="2143">0.0078899999999748616</cx:pt>
          <cx:pt idx="2144">0.0045299999999883767</cx:pt>
          <cx:pt idx="2145">0.0059100000000285036</cx:pt>
          <cx:pt idx="2146">0.006609999999966476</cx:pt>
          <cx:pt idx="2147">0.0057800000000156615</cx:pt>
          <cx:pt idx="2148">0.0058099999999967622</cx:pt>
          <cx:pt idx="2149">0.006470000000035725</cx:pt>
          <cx:pt idx="2150">0.0039099999999621105</cx:pt>
          <cx:pt idx="2151">0.0088800000000333057</cx:pt>
          <cx:pt idx="2152">0.005599999999958527</cx:pt>
          <cx:pt idx="2153">0.0069400000000428008</cx:pt>
          <cx:pt idx="2154">0.0066199999999980719</cx:pt>
          <cx:pt idx="2155">0.0063199999999596912</cx:pt>
          <cx:pt idx="2156">0.0062599999999974898</cx:pt>
          <cx:pt idx="2157">0.0066700000000423643</cx:pt>
          <cx:pt idx="2158">0.0058399999999778629</cx:pt>
          <cx:pt idx="2159">0.0088799999999764623</cx:pt>
          <cx:pt idx="2160">0.0062300000000163891</cx:pt>
          <cx:pt idx="2161">0.0060799999999971988</cx:pt>
          <cx:pt idx="2162">0.0060500000000160981</cx:pt>
          <cx:pt idx="2163">0.0057499999999777174</cx:pt>
          <cx:pt idx="2164">0.0080500000000256478</cx:pt>
          <cx:pt idx="2165">0.0064399999999977808</cx:pt>
          <cx:pt idx="2166">0.0051799999999957436</cx:pt>
          <cx:pt idx="2167">0.0085599999999885767</cx:pt>
          <cx:pt idx="2168">0.0012199999999893407</cx:pt>
          <cx:pt idx="2169">0.0082800000000133878</cx:pt>
          <cx:pt idx="2170">0.002659999999991669</cx:pt>
          <cx:pt idx="2171">0.011259999999992942</cx:pt>
          <cx:pt idx="2172">0.0025400000000104228</cx:pt>
          <cx:pt idx="2173">0.012630000000001473</cx:pt>
          <cx:pt idx="2174">0.0043200000000069849</cx:pt>
          <cx:pt idx="2175">0.011000000000024102</cx:pt>
          <cx:pt idx="2176">0.007209999999986394</cx:pt>
          <cx:pt idx="2177">0.0077799999999683678</cx:pt>
          <cx:pt idx="2178">0.0090600000000335967</cx:pt>
          <cx:pt idx="2179">0.0060500000000160981</cx:pt>
          <cx:pt idx="2180">0.0092399999999770444</cx:pt>
          <cx:pt idx="2181">0.0065599999999790271</cx:pt>
          <cx:pt idx="2182">0.0077100000000314139</cx:pt>
          <cx:pt idx="2183">0.01028999999999769</cx:pt>
          <cx:pt idx="2184">0.0034499999999866304</cx:pt>
          <cx:pt idx="2185">0.011419999999986885</cx:pt>
          <cx:pt idx="2186">0.0033700000000180808</cx:pt>
          <cx:pt idx="2187">0.013019999999983156</cx:pt>
          <cx:pt idx="2188">0.0038099999999872125</cx:pt>
          <cx:pt idx="2189">0.0083200000000260843</cx:pt>
          <cx:pt idx="2190">0.0077200000000061664</cx:pt>
          <cx:pt idx="2191">0.0063200000000165346</cx:pt>
          <cx:pt idx="2192">0.010459999999966385</cx:pt>
          <cx:pt idx="2193">0.004909999999995307</cx:pt>
          <cx:pt idx="2194">0.0090000000000145519</cx:pt>
          <cx:pt idx="2195">0.0049500000000080036</cx:pt>
          <cx:pt idx="2196">0.010819999999966967</cx:pt>
          <cx:pt idx="2197">0.0051200000000335422</cx:pt>
          <cx:pt idx="2198">0.0062899999999785905</cx:pt>
          <cx:pt idx="2199">0.0082600000000070395</cx:pt>
          <cx:pt idx="2200">0.005870000000015807</cx:pt>
          <cx:pt idx="2201">0.0085199999999758802</cx:pt>
          <cx:pt idx="2202">0.0046500000000264663</cx:pt>
          <cx:pt idx="2203">0.0077200000000061664</cx:pt>
          <cx:pt idx="2204">0.0098399999999969623</cx:pt>
          <cx:pt idx="2205">0.0041699999999877946</cx:pt>
          <cx:pt idx="2206">0.0091199999999957981</cx:pt>
          <cx:pt idx="2207">0.0045900000000074215</cx:pt>
          <cx:pt idx="2208">0.012659999999982574</cx:pt>
          <cx:pt idx="2209">0.0020600000000285945</cx:pt>
          <cx:pt idx="2210">0.0084299999999757347</cx:pt>
          <cx:pt idx="2211">0.0076900000000250657</cx:pt>
          <cx:pt idx="2212">0.0079000000000064574</cx:pt>
          <cx:pt idx="2213">0.0078399999999874126</cx:pt>
          <cx:pt idx="2214">0.0048899999999889587</cx:pt>
          <cx:pt idx="2215">0.0094700000000216278</cx:pt>
          <cx:pt idx="2216">0.0065299999999979264</cx:pt>
          <cx:pt idx="2217">0.007389999999986685</cx:pt>
          <cx:pt idx="2218">0.007209999999986394</cx:pt>
          <cx:pt idx="2219">0.0052200000000084401</cx:pt>
          <cx:pt idx="2220">0.0061400000000162436</cx:pt>
          <cx:pt idx="2221">0.006609999999966476</cx:pt>
          <cx:pt idx="2222">0.0073900000000435284</cx:pt>
          <cx:pt idx="2223">0.004179999999962547</cx:pt>
          <cx:pt idx="2224">0.0058999999999969077</cx:pt>
          <cx:pt idx="2225">0.0072400000000243381</cx:pt>
          <cx:pt idx="2226">0.0056299999999964712</cx:pt>
          <cx:pt idx="2227">0.0089100000000144064</cx:pt>
          <cx:pt idx="2228">0.0037599999999997635</cx:pt>
          <cx:pt idx="2229">0.010729999999966822</cx:pt>
          <cx:pt idx="2230">0.0029200000000173532</cx:pt>
          <cx:pt idx="2231">0.0072999999999865395</cx:pt>
          <cx:pt idx="2232">0.0086100000000328691</cx:pt>
          <cx:pt idx="2233">0.0058999999999969077</cx:pt>
          <cx:pt idx="2234">0.0070099999999797546</cx:pt>
          <cx:pt idx="2235">0.0062500000000227374</cx:pt>
          <cx:pt idx="2236">0.0089499999999702595</cx:pt>
          <cx:pt idx="2237">0.005870000000015807</cx:pt>
          <cx:pt idx="2238">0.0068200000000047112</cx:pt>
          <cx:pt idx="2239">0.0067399999999793181</cx:pt>
          <cx:pt idx="2240">0.0089399999999955071</cx:pt>
          <cx:pt idx="2241">0.007569999999986976</cx:pt>
          <cx:pt idx="2242">0.0053900000000339787</cx:pt>
          <cx:pt idx="2243">0.0087899999999763168</cx:pt>
          <cx:pt idx="2244">0.0060500000000160981</cx:pt>
          <cx:pt idx="2245">0.0065299999999979264</cx:pt>
          <cx:pt idx="2246">0.0069399999999859574</cx:pt>
          <cx:pt idx="2247">0.0069799999999986539</cx:pt>
          <cx:pt idx="2248">0.0073300000000244836</cx:pt>
          <cx:pt idx="2249">0.0062599999999974898</cx:pt>
          <cx:pt idx="2250">0.0092999999999960892</cx:pt>
          <cx:pt idx="2251">0.0054499999999961801</cx:pt>
          <cx:pt idx="2252">0.0096599999999966712</cx:pt>
          <cx:pt idx="2253">0.0055699999999774263</cx:pt>
          <cx:pt idx="2254">0.0084900000000516229</cx:pt>
          <cx:pt idx="2255">0.0060799999999971988</cx:pt>
          <cx:pt idx="2256">0.0095999999999776264</cx:pt>
          <cx:pt idx="2257">0.0071500000000241926</cx:pt>
          <cx:pt idx="2258">0.0069999999999481588</cx:pt>
          <cx:pt idx="2259">0.0068600000000174077</cx:pt>
          <cx:pt idx="2260">0.0092099999999959437</cx:pt>
          <cx:pt idx="2261">0.0072999999999865395</cx:pt>
          <cx:pt idx="2262">0.006700000000023465</cx:pt>
          <cx:pt idx="2263">0.0063200000000165346</cx:pt>
          <cx:pt idx="2264">0.0080499999999688043</cx:pt>
          <cx:pt idx="2265">0.0077800000000252112</cx:pt>
          <cx:pt idx="2266">0.0090299999999956526</cx:pt>
          <cx:pt idx="2267">0.0066400000000044201</cx:pt>
          <cx:pt idx="2268">0.0072799999999801912</cx:pt>
          <cx:pt idx="2269">0.009770000000003165</cx:pt>
          <cx:pt idx="2270">0.0067099999999982174</cx:pt>
          <cx:pt idx="2271">0.010989999999992506</cx:pt>
          <cx:pt idx="2272">0.0058999999999969077</cx:pt>
          <cx:pt idx="2273">0.0082300000000259388</cx:pt>
          <cx:pt idx="2274">0.0058099999999967622</cx:pt>
          <cx:pt idx="2275">0.010339999999985139</cx:pt>
          <cx:pt idx="2276">0.0031000000000176442</cx:pt>
          <cx:pt idx="2277">0.0098100000000158616</cx:pt>
          <cx:pt idx="2278">0.0065500000000042746</cx:pt>
          <cx:pt idx="2279">0.0082299999999690954</cx:pt>
          <cx:pt idx="2280">0.0040500000000065484</cx:pt>
          <cx:pt idx="2281">0.0093899999999962347</cx:pt>
          <cx:pt idx="2282">0.0092099999999959437</cx:pt>
          <cx:pt idx="2283">0.0079000000000064574</cx:pt>
          <cx:pt idx="2284">0.0086699999999950705</cx:pt>
          <cx:pt idx="2285">0.0084600000000136788</cx:pt>
          <cx:pt idx="2286">0.0071899999999800457</cx:pt>
          <cx:pt idx="2287">0.0081600000000321415</cx:pt>
          <cx:pt idx="2288">0.0080499999999688043</cx:pt>
          <cx:pt idx="2289">0.0085500000000138243</cx:pt>
          <cx:pt idx="2290">0.0096899999999777719</cx:pt>
          <cx:pt idx="2291">0.0076300000000060209</cx:pt>
          <cx:pt idx="2292">0.0088499999999953616</cx:pt>
          <cx:pt idx="2293">0.0065200000000231739</cx:pt>
          <cx:pt idx="2294">0.008530000000007476</cx:pt>
          <cx:pt idx="2295">0.0084600000000136788</cx:pt>
          <cx:pt idx="2296">0.010459999999966385</cx:pt>
          <cx:pt idx="2297">0.0048899999999889587</cx:pt>
          <cx:pt idx="2298">0.0097400000000220643</cx:pt>
          <cx:pt idx="2299">0.0079000000000064574</cx:pt>
          <cx:pt idx="2300">0.0092999999999960892</cx:pt>
          <cx:pt idx="2301">0.0062300000000163891</cx:pt>
          <cx:pt idx="2302">0.010580000000004475</cx:pt>
          <cx:pt idx="2303">0.008909999999957563</cx:pt>
          <cx:pt idx="2304">0.0047700000000077125</cx:pt>
          <cx:pt idx="2305">0.01051999999998543</cx:pt>
          <cx:pt idx="2306">0.0070000000000050022</cx:pt>
          <cx:pt idx="2307">0.0087599999999952161</cx:pt>
          <cx:pt idx="2308">0.007840000000044256</cx:pt>
          <cx:pt idx="2309">0.0079000000000064574</cx:pt>
          <cx:pt idx="2310">0.0097999999999842657</cx:pt>
          <cx:pt idx="2311">0.0062300000000163891</cx:pt>
          <cx:pt idx="2312">0.010669999999947777</cx:pt>
          <cx:pt idx="2313">0.0079300000000444015</cx:pt>
          <cx:pt idx="2314">0.0083399999999755892</cx:pt>
          <cx:pt idx="2315">0.0089800000000082036</cx:pt>
          <cx:pt idx="2316">0.0080699999999751526</cx:pt>
          <cx:pt idx="2317">0.011510000000043874</cx:pt>
          <cx:pt idx="2318">0.0072699999999485954</cx:pt>
          <cx:pt idx="2319">0.010820000000023811</cx:pt>
          <cx:pt idx="2320">0.0077400000000125146</cx:pt>
          <cx:pt idx="2321">0.010909999999967113</cx:pt>
          <cx:pt idx="2322">0.0065299999999979264</cx:pt>
          <cx:pt idx="2323">0.010910000000023956</cx:pt>
          <cx:pt idx="2324">0.010370000000023083</cx:pt>
          <cx:pt idx="2325">0.0067300000000045657</cx:pt>
          <cx:pt idx="2326">0.0087299999999572719</cx:pt>
          <cx:pt idx="2327">0.0083200000000260843</cx:pt>
          <cx:pt idx="2328">0.010339999999985139</cx:pt>
          <cx:pt idx="2329">0.0078399999999874126</cx:pt>
          <cx:pt idx="2330">0.0090299999999956526</cx:pt>
          <cx:pt idx="2331">0.0082500000000322871</cx:pt>
          <cx:pt idx="2332">0.0072200000000179898</cx:pt>
          <cx:pt idx="2333">0.0088799999999764623</cx:pt>
          <cx:pt idx="2334">0.0081900000000132422</cx:pt>
          <cx:pt idx="2335">0.010019999999997253</cx:pt>
          <cx:pt idx="2336">0.0069399999999859574</cx:pt>
          <cx:pt idx="2337">0.0092700000000149885</cx:pt>
          <cx:pt idx="2338">0.010459999999966385</cx:pt>
          <cx:pt idx="2339">0.0076900000000250657</cx:pt>
          <cx:pt idx="2340">0.010789999999985866</cx:pt>
          <cx:pt idx="2341">0.0067599999999856664</cx:pt>
          <cx:pt idx="2342">0.01079000000004271</cx:pt>
          <cx:pt idx="2343">0.0080499999999688043</cx:pt>
          <cx:pt idx="2344">0.010550000000023374</cx:pt>
          <cx:pt idx="2345">0.0099799999999845568</cx:pt>
          <cx:pt idx="2346">0.0088499999999953616</cx:pt>
          <cx:pt idx="2347">0.0077200000000061664</cx:pt>
          <cx:pt idx="2348">0.0087599999999952161</cx:pt>
          <cx:pt idx="2349">0.0099599999999782085</cx:pt>
          <cx:pt idx="2350">0.0097400000000220643</cx:pt>
          <cx:pt idx="2351">0.0099000000000160071</cx:pt>
          <cx:pt idx="2352">0.0087599999999952161</cx:pt>
          <cx:pt idx="2353">0.0098600000000033106</cx:pt>
          <cx:pt idx="2354">0.0082299999999690954</cx:pt>
          <cx:pt idx="2355">0.013140000000021246</cx:pt>
          <cx:pt idx="2356">0.0071199999999862484</cx:pt>
          <cx:pt idx="2357">0.010109999999997399</cx:pt>
          <cx:pt idx="2358">0.0080100000000129512</cx:pt>
          <cx:pt idx="2359">0.0081099999999878492</cx:pt>
          <cx:pt idx="2360">0.010340000000041982</cx:pt>
          <cx:pt idx="2361">0.008909999999957563</cx:pt>
          <cx:pt idx="2362">0.009540000000015425</cx:pt>
          <cx:pt idx="2363">0.0084899999999947795</cx:pt>
          <cx:pt idx="2364">0.0086800000000266664</cx:pt>
          <cx:pt idx="2365">0.0095000000000027285</cx:pt>
          <cx:pt idx="2366">0.0071299999999610009</cx:pt>
          <cx:pt idx="2367">0.0087300000000141154</cx:pt>
          <cx:pt idx="2368">0.0067599999999856664</cx:pt>
          <cx:pt idx="2369">0.011360000000024684</cx:pt>
          <cx:pt idx="2370">0.0052099999999768443</cx:pt>
          <cx:pt idx="2371">0.0084699999999884312</cx:pt>
          <cx:pt idx="2372">0.0097100000000409636</cx:pt>
          <cx:pt idx="2373">0.006379999999978736</cx:pt>
          <cx:pt idx="2374">0.012339999999994689</cx:pt>
          <cx:pt idx="2375">0.0054800000000341242</cx:pt>
          <cx:pt idx="2376">0.013049999999964257</cx:pt>
          <cx:pt idx="2377">0.0052800000000274849</cx:pt>
          <cx:pt idx="2378">0.010159999999984848</cx:pt>
          <cx:pt idx="2379">0.0074799999999868305</cx:pt>
          <cx:pt idx="2380">0.0099299999999971078</cx:pt>
          <cx:pt idx="2381">0.0079800000000318505</cx:pt>
          <cx:pt idx="2382">0.010409999999978936</cx:pt>
          <cx:pt idx="2383">0.0074200000000246291</cx:pt>
          <cx:pt idx="2384">0.0076599999999871216</cx:pt>
          <cx:pt idx="2385">0.0086099999999760257</cx:pt>
          <cx:pt idx="2386">0.0075400000000058753</cx:pt>
          <cx:pt idx="2387">0.0074200000000246291</cx:pt>
          <cx:pt idx="2388">0.0090900000000146974</cx:pt>
          <cx:pt idx="2389">0.0074799999999868305</cx:pt>
          <cx:pt idx="2390">0.0089100000000144064</cx:pt>
          <cx:pt idx="2391">0.0093599999999582906</cx:pt>
          <cx:pt idx="2392">0.010700000000042564</cx:pt>
          <cx:pt idx="2393">0.007799999999974716</cx:pt>
          <cx:pt idx="2394">0.0076900000000250657</cx:pt>
          <cx:pt idx="2395">0.011029999999948359</cx:pt>
          <cx:pt idx="2396">0.008350000000007185</cx:pt>
          <cx:pt idx="2397">0.010930000000030304</cx:pt>
          <cx:pt idx="2398">0.0074500000000057298</cx:pt>
          <cx:pt idx="2399">0.0094799999999963802</cx:pt>
          <cx:pt idx="2400">0.0084899999999947795</cx:pt>
          <cx:pt idx="2401">0.009869999999978063</cx:pt>
          <cx:pt idx="2402">0.0089100000000144064</cx:pt>
          <cx:pt idx="2403">0.0092399999999770444</cx:pt>
          <cx:pt idx="2404">0.011200000000030741</cx:pt>
          <cx:pt idx="2405">0.0090599999999767533</cx:pt>
          <cx:pt idx="2406">0.0070100000000365981</cx:pt>
          <cx:pt idx="2407">0.010069999999984702</cx:pt>
          <cx:pt idx="2408">0.0079299999999875581</cx:pt>
          <cx:pt idx="2409">0.011500000000012278</cx:pt>
          <cx:pt idx="2410">0.010220000000003893</cx:pt>
          <cx:pt idx="2411">0.0089699999999766078</cx:pt>
          <cx:pt idx="2412">0.0093899999999962347</cx:pt>
          <cx:pt idx="2413">0.010400000000004184</cx:pt>
          <cx:pt idx="2414">0.0092999999999960892</cx:pt>
          <cx:pt idx="2415">0.008530000000007476</cx:pt>
          <cx:pt idx="2416">0.0075100000000247746</cx:pt>
          <cx:pt idx="2417">0.010279999999966094</cx:pt>
          <cx:pt idx="2418">0.0086100000000328691</cx:pt>
          <cx:pt idx="2419">0.0092999999999960892</cx:pt>
          <cx:pt idx="2420">0.0097999999999842657</cx:pt>
          <cx:pt idx="2421">0.0080500000000256478</cx:pt>
          <cx:pt idx="2422">0.0099500000000034561</cx:pt>
          <cx:pt idx="2423">0.0096899999999777719</cx:pt>
          <cx:pt idx="2424">0.0088499999999953616</cx:pt>
          <cx:pt idx="2425">0.0086699999999950705</cx:pt>
          <cx:pt idx="2426">0.01028999999999769</cx:pt>
          <cx:pt idx="2427">0.0084600000000136788</cx:pt>
          <cx:pt idx="2428">0.011649999999974625</cx:pt>
          <cx:pt idx="2429">0.0079000000000064574</cx:pt>
          <cx:pt idx="2430">0.011619999999993524</cx:pt>
          <cx:pt idx="2431">0.0093899999999962347</cx:pt>
          <cx:pt idx="2432">0.010070000000041546</cx:pt>
          <cx:pt idx="2433">0.010609999999985575</cx:pt>
          <cx:pt idx="2434">0.0087300000000141154</cx:pt>
          <cx:pt idx="2435">0.008859999999970114</cx:pt>
          <cx:pt idx="2436">0.0092300000000022919</cx:pt>
          <cx:pt idx="2437">0.010850000000004911</cx:pt>
          <cx:pt idx="2438">0.0096899999999777719</cx:pt>
          <cx:pt idx="2439">0.010160000000041691</cx:pt>
          <cx:pt idx="2440">0.0065599999999790271</cx:pt>
          <cx:pt idx="2441">0.011470000000031177</cx:pt>
          <cx:pt idx="2442">0.0081699999999500506</cx:pt>
          <cx:pt idx="2443">0.0092100000000527871</cx:pt>
          <cx:pt idx="2444">0.0072999999999865395</cx:pt>
          <cx:pt idx="2445">0.010490000000004329</cx:pt>
          <cx:pt idx="2446">0.011109999999973752</cx:pt>
          <cx:pt idx="2447">0.013980000000003656</cx:pt>
          <cx:pt idx="2448">0.0086999999999761712</cx:pt>
          <cx:pt idx="2449">0.012220000000013442</cx:pt>
          <cx:pt idx="2450">0.011799999999993815</cx:pt>
          <cx:pt idx="2451">0.01282000000003336</cx:pt>
          <cx:pt idx="2452">0.01036999999996624</cx:pt>
          <cx:pt idx="2453">0.011360000000024684</cx:pt>
          <cx:pt idx="2454">0.015640000000018972</cx:pt>
          <cx:pt idx="2455">0.0077499999999872671</cx:pt>
          <cx:pt idx="2456">0.015049999999973807</cx:pt>
          <cx:pt idx="2457">0.0089100000000144064</cx:pt>
          <cx:pt idx="2458">0.011619999999993524</cx:pt>
          <cx:pt idx="2459">0.01282000000003336</cx:pt>
          <cx:pt idx="2460">0.014099999999984902</cx:pt>
          <cx:pt idx="2461">0.0092899999999644933</cx:pt>
          <cx:pt idx="2462">0.011210000000005493</cx:pt>
          <cx:pt idx="2463">0.01183000000003176</cx:pt>
          <cx:pt idx="2464">0.0091499999999768988</cx:pt>
          <cx:pt idx="2465">0.012339999999994689</cx:pt>
          <cx:pt idx="2466">0.0094500000000152795</cx:pt>
          <cx:pt idx="2467">0.01170999999999367</cx:pt>
          <cx:pt idx="2468">0.010100000000022646</cx:pt>
          <cx:pt idx="2469">0.0075999999999680767</cx:pt>
          <cx:pt idx="2470">0.014160000000003947</cx:pt>
          <cx:pt idx="2471">0.0089700000000334512</cx:pt>
          <cx:pt idx="2472">0.011349999999993088</cx:pt>
          <cx:pt idx="2473">0.010879999999986012</cx:pt>
          <cx:pt idx="2474">0.0083700000000135333</cx:pt>
          <cx:pt idx="2475">0.012909999999976662</cx:pt>
          <cx:pt idx="2476">0.0087599999999952161</cx:pt>
          <cx:pt idx="2477">0.012370000000032633</cx:pt>
          <cx:pt idx="2478">0.0084299999999757347</cx:pt>
          <cx:pt idx="2479">0.010730000000023665</cx:pt>
          <cx:pt idx="2480">0.0082600000000070395</cx:pt>
          <cx:pt idx="2481">0.010310000000004038</cx:pt>
          <cx:pt idx="2482">0.012429999999994834</cx:pt>
          <cx:pt idx="2483">0.010279999999966094</cx:pt>
          <cx:pt idx="2484">0.010850000000004911</cx:pt>
          <cx:pt idx="2485">0.0081600000000321415</cx:pt>
          <cx:pt idx="2486">0.013409999999964839</cx:pt>
          <cx:pt idx="2487">0.012850000000014461</cx:pt>
          <cx:pt idx="2488">0.0084299999999757347</cx:pt>
          <cx:pt idx="2489">0.013890000000003511</cx:pt>
          <cx:pt idx="2490">0.0076000000000249202</cx:pt>
          <cx:pt idx="2491">0.011349999999993088</cx:pt>
          <cx:pt idx="2492">0.012009999999975207</cx:pt>
          <cx:pt idx="2493">0.0092700000000149885</cx:pt>
          <cx:pt idx="2494">0.013800000000003365</cx:pt>
          <cx:pt idx="2495">0.0047700000000077125</cx:pt>
          <cx:pt idx="2496">0.011950000000013006</cx:pt>
          <cx:pt idx="2497">0.0089999999999577085</cx:pt>
          <cx:pt idx="2498">0.011710000000050513</cx:pt>
          <cx:pt idx="2499">0.0099299999999971078</cx:pt>
          <cx:pt idx="2500">0.01155999999997448</cx:pt>
          <cx:pt idx="2501">0.010969999999986157</cx:pt>
          <cx:pt idx="2502">0.010940000000005057</cx:pt>
          <cx:pt idx="2503">0.011590000000012424</cx:pt>
          <cx:pt idx="2504">0.012339999999994689</cx:pt>
          <cx:pt idx="2505">0.012220000000013442</cx:pt>
          <cx:pt idx="2506">0.01051999999998543</cx:pt>
          <cx:pt idx="2507">0.01067000000000462</cx:pt>
          <cx:pt idx="2508">0.012389999999982138</cx:pt>
          <cx:pt idx="2509">0.0095699999999965257</cx:pt>
          <cx:pt idx="2510">0.013350000000002638</cx:pt>
          <cx:pt idx="2511">0.0077200000000061664</cx:pt>
          <cx:pt idx="2512">0.011529999999993379</cx:pt>
          <cx:pt idx="2513">0.012370000000032633</cx:pt>
          <cx:pt idx="2514">0.0094799999999963802</cx:pt>
          <cx:pt idx="2515">0.011379999999974189</cx:pt>
          <cx:pt idx="2516">0.0093899999999962347</cx:pt>
          <cx:pt idx="2517">0.014130000000022847</cx:pt>
          <cx:pt idx="2518">0.0090900000000146974</cx:pt>
          <cx:pt idx="2519">0.010839999999973315</cx:pt>
          <cx:pt idx="2520">0.011419999999986885</cx:pt>
          <cx:pt idx="2521">0.010040000000003602</cx:pt>
          <cx:pt idx="2522">0.010820000000023811</cx:pt>
          <cx:pt idx="2523">0.01267000000001417</cx:pt>
          <cx:pt idx="2524">0.0096199999999839747</cx:pt>
          <cx:pt idx="2525">0.010170000000016444</cx:pt>
          <cx:pt idx="2526">0.0092300000000022919</cx:pt>
          <cx:pt idx="2527">0.012129999999956453</cx:pt>
          <cx:pt idx="2528">0.0073100000000181353</cx:pt>
          <cx:pt idx="2529">0.011200000000030741</cx:pt>
          <cx:pt idx="2530">0.010189999999965949</cx:pt>
          <cx:pt idx="2531">0.0089100000000144064</cx:pt>
          <cx:pt idx="2532">0.010699999999985721</cx:pt>
          <cx:pt idx="2533">0.0083200000000260843</cx:pt>
          <cx:pt idx="2534">0.013139999999964402</cx:pt>
          <cx:pt idx="2535">0.0084899999999947795</cx:pt>
          <cx:pt idx="2536">0.010730000000023665</cx:pt>
          <cx:pt idx="2537">0.013059999999995853</cx:pt>
          <cx:pt idx="2538">0.01067000000000462</cx:pt>
          <cx:pt idx="2539">0.010429999999985284</cx:pt>
          <cx:pt idx="2540">0.011140000000011696</cx:pt>
          <cx:pt idx="2541">0.011509999999987031</cx:pt>
          <cx:pt idx="2542">0.011320000000011987</cx:pt>
          <cx:pt idx="2543">0.0096899999999777719</cx:pt>
          <cx:pt idx="2544">0.012420000000020082</cx:pt>
          <cx:pt idx="2545">0.011300000000005639</cx:pt>
          <cx:pt idx="2546">0.0088200000000142609</cx:pt>
          <cx:pt idx="2547">0.01170999999999367</cx:pt>
          <cx:pt idx="2548">0.011419999999986885</cx:pt>
          <cx:pt idx="2549">0.0088799999999764623</cx:pt>
          <cx:pt idx="2550">0.010580000000004475</cx:pt>
          <cx:pt idx="2551">0.0087300000000141154</cx:pt>
          <cx:pt idx="2552">0.010820000000023811</cx:pt>
          <cx:pt idx="2553">0.010699999999985721</cx:pt>
          <cx:pt idx="2554">0.0082499999999754436</cx:pt>
          <cx:pt idx="2555">0.01198000000005095</cx:pt>
          <cx:pt idx="2556">0.0085899999999696774</cx:pt>
          <cx:pt idx="2557">0.013680000000022119</cx:pt>
          <cx:pt idx="2558">0.011649999999974625</cx:pt>
          <cx:pt idx="2559">0.0096000000000344698</cx:pt>
          <cx:pt idx="2560">0.011409999999955289</cx:pt>
          <cx:pt idx="2561">0.011240000000043437</cx:pt>
          <cx:pt idx="2562">0.0093799999999646388</cx:pt>
          <cx:pt idx="2563">0.013090000000033797</cx:pt>
          <cx:pt idx="2564">0.0089999999999577085</cx:pt>
          <cx:pt idx="2565">0.011799999999993815</cx:pt>
          <cx:pt idx="2566">0.01117000000004964</cx:pt>
          <cx:pt idx="2567">0.012219999999956599</cx:pt>
          <cx:pt idx="2568">0.0097499999999968168</cx:pt>
          <cx:pt idx="2569">0.010970000000043001</cx:pt>
          <cx:pt idx="2570">0.013319999999964693</cx:pt>
          <cx:pt idx="2571">0.012159999999994398</cx:pt>
          <cx:pt idx="2572">0.009180000000014843</cx:pt>
          <cx:pt idx="2573">0.0088799999999764623</cx:pt>
          <cx:pt idx="2574">0.013080000000002201</cx:pt>
          <cx:pt idx="2575">0.0094200000000341788</cx:pt>
          <cx:pt idx="2576">0.012099999999975353</cx:pt>
          <cx:pt idx="2577">0.011590000000012424</cx:pt>
          <cx:pt idx="2578">0.010490000000004329</cx:pt>
          <cx:pt idx="2579">0.0096599999999966712</cx:pt>
          <cx:pt idx="2580">0.010809999999992215</cx:pt>
          <cx:pt idx="2581">0.0063800000000355794</cx:pt>
          <cx:pt idx="2582">0.0094799999999963802</cx:pt>
          <cx:pt idx="2583">0.011269999999967695</cx:pt>
          <cx:pt idx="2584">0.011110000000030595</cx:pt>
          <cx:pt idx="2585">0.010339999999985139</cx:pt>
          <cx:pt idx="2586">0.0092099999999959437</cx:pt>
          <cx:pt idx="2587">0.011829999999974916</cx:pt>
          <cx:pt idx="2588">0.010850000000004911</cx:pt>
          <cx:pt idx="2589">0.0084400000000073305</cx:pt>
          <cx:pt idx="2590">0.012870000000020809</cx:pt>
          <cx:pt idx="2591">0.0092999999999960892</cx:pt>
          <cx:pt idx="2592">0.012569999999982429</cx:pt>
          <cx:pt idx="2593">0.010230000000035488</cx:pt>
          <cx:pt idx="2594">0.012630000000001473</cx:pt>
          <cx:pt idx="2595">0.011659999999949378</cx:pt>
          <cx:pt idx="2596">0.011260000000049786</cx:pt>
          <cx:pt idx="2597">0.014279999999985193</cx:pt>
          <cx:pt idx="2598">0.0075999999999680767</cx:pt>
          <cx:pt idx="2599">0.014060000000029049</cx:pt>
          <cx:pt idx="2600">0.010220000000003893</cx:pt>
          <cx:pt idx="2601">0.012339999999994689</cx:pt>
          <cx:pt idx="2602">0.013239999999996144</cx:pt>
          <cx:pt idx="2603">0.010040000000003602</cx:pt>
          <cx:pt idx="2604">0.010729999999966822</cx:pt>
          <cx:pt idx="2605">0.012400000000013733</cx:pt>
          <cx:pt idx="2606">0.0097100000000409636</cx:pt>
          <cx:pt idx="2607">0.012009999999975207</cx:pt>
          <cx:pt idx="2608">0.010879999999986012</cx:pt>
          <cx:pt idx="2609">0.014630000000011023</cx:pt>
          <cx:pt idx="2610">0.012699999999995271</cx:pt>
          <cx:pt idx="2611">0.014540000000010878</cx:pt>
          <cx:pt idx="2612">0.012699999999995271</cx:pt>
          <cx:pt idx="2613">0.012279999999975644</cx:pt>
          <cx:pt idx="2614">0.014000000000010004</cx:pt>
          <cx:pt idx="2615">0.013530000000002929</cx:pt>
          <cx:pt idx="2616">0.012609999999995125</cx:pt>
          <cx:pt idx="2617">0.013620000000003074</cx:pt>
          <cx:pt idx="2618">0.011680000000012569</cx:pt>
          <cx:pt idx="2619">0.010609999999985575</cx:pt>
          <cx:pt idx="2620">0.014280000000042037</cx:pt>
          <cx:pt idx="2621">0.013019999999983156</cx:pt>
          <cx:pt idx="2622">0.012130000000013297</cx:pt>
          <cx:pt idx="2623">0.013319999999964693</cx:pt>
          <cx:pt idx="2624">0.013000000000033651</cx:pt>
          <cx:pt idx="2625">0.013669999999990523</cx:pt>
          <cx:pt idx="2626">0.012369999999975789</cx:pt>
          <cx:pt idx="2627">0.011210000000005493</cx:pt>
          <cx:pt idx="2628">0.015080000000011751</cx:pt>
          <cx:pt idx="2629">0.013469999999983884</cx:pt>
          <cx:pt idx="2630">0.028970000000015261</cx:pt>
          <cx:pt idx="2631">0.061989999999980228</cx:pt>
          <cx:pt idx="2632">0.14293000000003531</cx:pt>
          <cx:pt idx="2633">0.041449999999997544</cx:pt>
          <cx:pt idx="2634">0.011149999999986449</cx:pt>
          <cx:pt idx="2635">0.020409999999969841</cx:pt>
          <cx:pt idx="2636">0.013260000000002492</cx:pt>
          <cx:pt idx="2637">0.020690000000001874</cx:pt>
          <cx:pt idx="2638">0.014300000000048385</cx:pt>
          <cx:pt idx="2639">0.019729999999981374</cx:pt>
          <cx:pt idx="2640">0.014749999999992269</cx:pt>
          <cx:pt idx="2641">0.01895999999999276</cx:pt>
          <cx:pt idx="2642">0.015080000000011751</cx:pt>
          <cx:pt idx="2643">0.015760000000000218</cx:pt>
          <cx:pt idx="2644">0.014250000000004093</cx:pt>
          <cx:pt idx="2645">0.015350000000012187</cx:pt>
          <cx:pt idx="2646">0.011859999999956017</cx:pt>
          <cx:pt idx="2647">0.01421000000004824</cx:pt>
          <cx:pt idx="2648">0.013619999999946231</cx:pt>
          <cx:pt idx="2649">0.012340000000051532</cx:pt>
          <cx:pt idx="2650">0.011239999999986594</cx:pt>
          <cx:pt idx="2651">0.014569999999991978</cx:pt>
          <cx:pt idx="2652">0.012339999999994689</cx:pt>
          <cx:pt idx="2653">0.012839999999982865</cx:pt>
          <cx:pt idx="2654">0.012699999999995271</cx:pt>
          <cx:pt idx="2655">0.010550000000023374</cx:pt>
          <cx:pt idx="2656">0.010370000000023083</cx:pt>
          <cx:pt idx="2657">0.012459999999975935</cx:pt>
          <cx:pt idx="2658">0.012159999999994398</cx:pt>
          <cx:pt idx="2659">0.011470000000031177</cx:pt>
          <cx:pt idx="2660">0.012609999999995125</cx:pt>
          <cx:pt idx="2661">0.010040000000003602</cx:pt>
          <cx:pt idx="2662">0.012579999999957181</cx:pt>
          <cx:pt idx="2663">0.012870000000020809</cx:pt>
          <cx:pt idx="2664">0.01254999999997608</cx:pt>
          <cx:pt idx="2665">0.013650000000041018</cx:pt>
          <cx:pt idx="2666">0.013049999999964257</cx:pt>
          <cx:pt idx="2667">0.010880000000042855</cx:pt>
          <cx:pt idx="2668">0.01596999999998161</cx:pt>
          <cx:pt idx="2669">0.011419999999986885</cx:pt>
          <cx:pt idx="2670">0.015670000000000073</cx:pt>
          <cx:pt idx="2671">0.015030000000024302</cx:pt>
          <cx:pt idx="2672">0.012039999999956308</cx:pt>
          <cx:pt idx="2673">0.016480000000001382</cx:pt>
          <cx:pt idx="2674">0.009770000000003165</cx:pt>
          <cx:pt idx="2675">0.017260000000021591</cx:pt>
          <cx:pt idx="2676">0.0084299999999757347</cx:pt>
          <cx:pt idx="2677">0.012190000000032342</cx:pt>
          <cx:pt idx="2678">0.0094500000000152795</cx:pt>
          <cx:pt idx="2679">0.014869999999973516</cx:pt>
          <cx:pt idx="2680">0.0098899999999844113</cx:pt>
          <cx:pt idx="2681">0.013530000000002929</cx:pt>
          <cx:pt idx="2682">0.015140000000030795</cx:pt>
          <cx:pt idx="2683">0.013229999999964548</cx:pt>
          <cx:pt idx="2684">0.011360000000024684</cx:pt>
          <cx:pt idx="2685">0.017200000000002547</cx:pt>
          <cx:pt idx="2686">0.012960000000020955</cx:pt>
          <cx:pt idx="2687">0.013559999999984029</cx:pt>
          <cx:pt idx="2688">0.014990000000011605</cx:pt>
          <cx:pt idx="2689">0.012789999999995416</cx:pt>
          <cx:pt idx="2690">0.01155999999997448</cx:pt>
          <cx:pt idx="2691">0.016000000000019554</cx:pt>
          <cx:pt idx="2692">0.01170999999999367</cx:pt>
          <cx:pt idx="2693">0.012999999999976808</cx:pt>
          <cx:pt idx="2694">0.011439999999993233</cx:pt>
          <cx:pt idx="2695">0.012100000000032196</cx:pt>
          <cx:pt idx="2696">0.015109999999992851</cx:pt>
          <cx:pt idx="2697">0.011979999999994106</cx:pt>
          <cx:pt idx="2698">0.016570000000001528</cx:pt>
          <cx:pt idx="2699">0.01467000000002372</cx:pt>
          <cx:pt idx="2700">0.013199999999983447</cx:pt>
          <cx:pt idx="2701">0.015499999999974534</cx:pt>
          <cx:pt idx="2702">0.016650000000026921</cx:pt>
          <cx:pt idx="2703">0.014849999999967167</cx:pt>
          <cx:pt idx="2704">0.015610000000037871</cx:pt>
          <cx:pt idx="2705">0.016509999999982483</cx:pt>
          <cx:pt idx="2706">0.013530000000002929</cx:pt>
          <cx:pt idx="2707">0.011599999999987176</cx:pt>
          <cx:pt idx="2708">0.012159999999994398</cx:pt>
          <cx:pt idx="2709">0.011230000000011842</cx:pt>
          <cx:pt idx="2710">0.010969999999986157</cx:pt>
          <cx:pt idx="2711">0.013440000000002783</cx:pt>
          <cx:pt idx="2712">0.0091199999999957981</cx:pt>
          <cx:pt idx="2713">0.013260000000002492</cx:pt>
          <cx:pt idx="2714">0.0093899999999962347</cx:pt>
          <cx:pt idx="2715">0.015260000000012042</cx:pt>
          <cx:pt idx="2716">0.010430000000042128</cx:pt>
          <cx:pt idx="2717">0.013259999999945649</cx:pt>
          <cx:pt idx="2718">0.013800000000003365</cx:pt>
          <cx:pt idx="2719">0.012610000000051969</cx:pt>
          <cx:pt idx="2720">0.012659999999982574</cx:pt>
          <cx:pt idx="2721">0.013949999999965712</cx:pt>
          <cx:pt idx="2722">0.010070000000041546</cx:pt>
          <cx:pt idx="2723">0.012039999999956308</cx:pt>
          <cx:pt idx="2724">0.012160000000051241</cx:pt>
          <cx:pt idx="2725">0.010579999999947631</cx:pt>
          <cx:pt idx="2726">0.011420000000043729</cx:pt>
          <cx:pt idx="2727">0.010040000000003602</cx:pt>
          <cx:pt idx="2728">0.010699999999985721</cx:pt>
          <cx:pt idx="2729">0.011799999999993815</cx:pt>
          <cx:pt idx="2730">0.0093299999999771899</cx:pt>
          <cx:pt idx="2731">0.013680000000022119</cx:pt>
          <cx:pt idx="2732">0.011140000000011696</cx:pt>
          <cx:pt idx="2733">0.011779999999987467</cx:pt>
          <cx:pt idx="2734">0.01102000000003045</cx:pt>
          <cx:pt idx="2735">0.011799999999993815</cx:pt>
          <cx:pt idx="2736">0.014070000000003802</cx:pt>
          <cx:pt idx="2737">0.0098399999999969623</cx:pt>
          <cx:pt idx="2738">0.015459999999961838</cx:pt>
          <cx:pt idx="2739">0.008530000000007476</cx:pt>
          <cx:pt idx="2740">0.012720000000001619</cx:pt>
          <cx:pt idx="2741">0.011090000000024247</cx:pt>
          <cx:pt idx="2742">0.013409999999964839</cx:pt>
          <cx:pt idx="2743">0.0096300000000155705</cx:pt>
          <cx:pt idx="2744">0.014360000000010587</cx:pt>
          <cx:pt idx="2745">0.011799999999993815</cx:pt>
          <cx:pt idx="2746">0.014580000000023574</cx:pt>
          <cx:pt idx="2747">0.012009999999975207</cx:pt>
          <cx:pt idx="2748">0.013879999999971915</cx:pt>
          <cx:pt idx="2749">0.013240000000052987</cx:pt>
          <cx:pt idx="2750">0.014419999999972788</cx:pt>
          <cx:pt idx="2751">0.011950000000013006</cx:pt>
          <cx:pt idx="2752">0.015940000000000509</cx:pt>
          <cx:pt idx="2753">0.0090299999999956526</cx:pt>
          <cx:pt idx="2754">0.012999999999976808</cx:pt>
          <cx:pt idx="2755">0.01290000000000191</cx:pt>
          <cx:pt idx="2756">0.010460000000023228</cx:pt>
          <cx:pt idx="2757">0.012279999999975644</cx:pt>
          <cx:pt idx="2758">0.012339999999994689</cx:pt>
          <cx:pt idx="2759">0.012069999999994252</cx:pt>
          <cx:pt idx="2760">0.0096000000000344698</cx:pt>
          <cx:pt idx="2761">0.013910000000009859</cx:pt>
          <cx:pt idx="2762">0.011750000000006366</cx:pt>
          <cx:pt idx="2763">0.01343999999994594</cx:pt>
          <cx:pt idx="2764">0.011530000000050222</cx:pt>
          <cx:pt idx="2765">0.011120000000005348</cx:pt>
          <cx:pt idx="2766">0.013409999999964839</cx:pt>
          <cx:pt idx="2767">0.0092400000000338878</cx:pt>
          <cx:pt idx="2768">0.012039999999956308</cx:pt>
          <cx:pt idx="2769">0.013970000000028904</cx:pt>
          <cx:pt idx="2770">0.0095999999999776264</cx:pt>
          <cx:pt idx="2771">0.013080000000002201</cx:pt>
          <cx:pt idx="2772">0.0098399999999969623</cx:pt>
          <cx:pt idx="2773">0.011740000000031614</cx:pt>
          <cx:pt idx="2774">0.012249999999994543</cx:pt>
          <cx:pt idx="2775">0.011120000000005348</cx:pt>
          <cx:pt idx="2776">0.014119999999991251</cx:pt>
          <cx:pt idx="2777">0.0099000000000160071</cx:pt>
          <cx:pt idx="2778">0.015049999999973807</cx:pt>
          <cx:pt idx="2779">0.010929999999973461</cx:pt>
          <cx:pt idx="2780">0.012640000000033069</cx:pt>
          <cx:pt idx="2781">0.012069999999994252</cx:pt>
          <cx:pt idx="2782">0.01386000000002241</cx:pt>
          <cx:pt idx="2783">0.012489999999957035</cx:pt>
          <cx:pt idx="2784">0.012069999999994252</cx:pt>
          <cx:pt idx="2785">0.0130500000000211</cx:pt>
          <cx:pt idx="2786">0.012369999999975789</cx:pt>
          <cx:pt idx="2787">0.010460000000023228</cx:pt>
          <cx:pt idx="2788">0.011619999999993524</cx:pt>
          <cx:pt idx="2789">0.01386000000002241</cx:pt>
          <cx:pt idx="2790">0.01051999999998543</cx:pt>
          <cx:pt idx="2791">0.01170999999999367</cx:pt>
          <cx:pt idx="2792">0.015379999999993288</cx:pt>
          <cx:pt idx="2793">0.013350000000002638</cx:pt>
          <cx:pt idx="2794">0.013830000000041309</cx:pt>
          <cx:pt idx="2795">0.011889999999993961</cx:pt>
          <cx:pt idx="2796">0.015379999999993288</cx:pt>
          <cx:pt idx="2797">0.01274999999998272</cx:pt>
          <cx:pt idx="2798">0.013950000000022555</cx:pt>
          <cx:pt idx="2799">0.014989999999954762</cx:pt>
          <cx:pt idx="2800">0.011210000000005493</cx:pt>
          <cx:pt idx="2801">0.011650000000031469</cx:pt>
          <cx:pt idx="2802">0.01277999999996382</cx:pt>
          <cx:pt idx="2803">0.013980000000003656</cx:pt>
          <cx:pt idx="2804">0.010610000000042419</cx:pt>
          <cx:pt idx="2805">0.014459999999985484</cx:pt>
          <cx:pt idx="2806">0.011109999999973752</cx:pt>
          <cx:pt idx="2807">0.01282000000003336</cx:pt>
          <cx:pt idx="2808">0.01067000000000462</cx:pt>
          <cx:pt idx="2809">0.01596999999998161</cx:pt>
          <cx:pt idx="2810">0.012310000000013588</cx:pt>
          <cx:pt idx="2811">0.01254999999997608</cx:pt>
          <cx:pt idx="2812">0.013849999999990814</cx:pt>
          <cx:pt idx="2813">0.014100000000041746</cx:pt>
          <cx:pt idx="2814">0.012729999999976371</cx:pt>
          <cx:pt idx="2815">0.012130000000013297</cx:pt>
          <cx:pt idx="2816">0.013469999999983884</cx:pt>
          <cx:pt idx="2817">0.0098899999999844113</cx:pt>
          <cx:pt idx="2818">0.012159999999994398</cx:pt>
          <cx:pt idx="2819">0.013170000000002346</cx:pt>
          <cx:pt idx="2820">0.010370000000023083</cx:pt>
          <cx:pt idx="2821">0.01028999999999769</cx:pt>
          <cx:pt idx="2822">0.012150000000019645</cx:pt>
          <cx:pt idx="2823">0.011390000000005784</cx:pt>
          <cx:pt idx="2824">0.01277999999996382</cx:pt>
          <cx:pt idx="2825">0.012339999999994689</cx:pt>
          <cx:pt idx="2826">0.013120000000014898</cx:pt>
          <cx:pt idx="2827">0.013669999999990523</cx:pt>
          <cx:pt idx="2828">0.012040000000013151</cx:pt>
          <cx:pt idx="2829">0.013559999999984029</cx:pt>
          <cx:pt idx="2830">0.014970000000005257</cx:pt>
          <cx:pt idx="2831">0.012100000000032196</cx:pt>
          <cx:pt idx="2832">0.014059999999972206</cx:pt>
          <cx:pt idx="2833">0.01170999999999367</cx:pt>
          <cx:pt idx="2834">0.012940000000014606</cx:pt>
          <cx:pt idx="2835">0.013140000000021246</cx:pt>
          <cx:pt idx="2836">0.012159999999994398</cx:pt>
          <cx:pt idx="2837">0.01358999999996513</cx:pt>
          <cx:pt idx="2838">0.011590000000012424</cx:pt>
          <cx:pt idx="2839">0.016279999999994743</cx:pt>
          <cx:pt idx="2840">0.012190000000032342</cx:pt>
          <cx:pt idx="2841">0.014539999999954034</cx:pt>
          <cx:pt idx="2842">0.014100000000041746</cx:pt>
          <cx:pt idx="2843">0.015399999999999636</cx:pt>
          <cx:pt idx="2844">0.012279999999975644</cx:pt>
          <cx:pt idx="2845">0.012789999999995416</cx:pt>
          <cx:pt idx="2846">0.014299999999991542</cx:pt>
          <cx:pt idx="2847">0.0085600000000454202</cx:pt>
          <cx:pt idx="2848">0.013849999999990814</cx:pt>
          <cx:pt idx="2849">0.0097799999999779175</cx:pt>
          <cx:pt idx="2850">0.011349999999993088</cx:pt>
          <cx:pt idx="2851">0.011149999999986449</cx:pt>
          <cx:pt idx="2852">0.011230000000011842</cx:pt>
          <cx:pt idx="2853">0.012069999999994252</cx:pt>
          <cx:pt idx="2854">0.010550000000023374</cx:pt>
          <cx:pt idx="2855">0.013179999999977099</cx:pt>
          <cx:pt idx="2856">0.013470000000040727</cx:pt>
          <cx:pt idx="2857">0.010279999999966094</cx:pt>
          <cx:pt idx="2858">0.014510000000029777</cx:pt>
          <cx:pt idx="2859">0.011719999999968422</cx:pt>
          <cx:pt idx="2860">0.014450000000010732</cx:pt>
          <cx:pt idx="2861">0.010820000000023811</cx:pt>
          <cx:pt idx="2862">0.013440000000002783</cx:pt>
          <cx:pt idx="2863">0.013139999999964402</cx:pt>
          <cx:pt idx="2864">0.0096900000000346154</cx:pt>
          <cx:pt idx="2865">0.013109999999983302</cx:pt>
          <cx:pt idx="2866">0.011469999999974334</cx:pt>
          <cx:pt idx="2867">0.01467000000002372</cx:pt>
          <cx:pt idx="2868">0.010580000000004475</cx:pt>
          <cx:pt idx="2869">0.012159999999994398</cx:pt>
          <cx:pt idx="2870">0.012270000000000891</cx:pt>
          <cx:pt idx="2871">0.0096300000000155705</cx:pt>
          <cx:pt idx="2872">0.016480000000001382</cx:pt>
          <cx:pt idx="2873">0.010609999999985575</cx:pt>
          <cx:pt idx="2874">0.014659999999992124</cx:pt>
          <cx:pt idx="2875">0.011149999999986449</cx:pt>
          <cx:pt idx="2876">0.010430000000042128</cx:pt>
          <cx:pt idx="2877">0.012729999999976371</cx:pt>
          <cx:pt idx="2878">0.0098600000000033106</cx:pt>
          <cx:pt idx="2879">0.013620000000003074</cx:pt>
          <cx:pt idx="2880">0.0091499999999768988</cx:pt>
          <cx:pt idx="2881">0.012460000000032778</cx:pt>
          <cx:pt idx="2882">0.0093899999999962347</cx:pt>
          <cx:pt idx="2883">0.012360000000001037</cx:pt>
          <cx:pt idx="2884">0.012069999999994252</cx:pt>
          <cx:pt idx="2885">0.011030000000005202</cx:pt>
          <cx:pt idx="2886">0.01373999999998432</cx:pt>
          <cx:pt idx="2887">0.012040000000013151</cx:pt>
          <cx:pt idx="2888">0.013530000000002929</cx:pt>
          <cx:pt idx="2889">0.012159999999994398</cx:pt>
          <cx:pt idx="2890">0.013350000000002638</cx:pt>
          <cx:pt idx="2891">0.014630000000011023</cx:pt>
          <cx:pt idx="2892">0.010079999999959455</cx:pt>
          <cx:pt idx="2893">0.013590000000021973</cx:pt>
          <cx:pt idx="2894">0.010310000000004038</cx:pt>
          <cx:pt idx="2895">0.013049999999964257</cx:pt>
          <cx:pt idx="2896">0.013350000000002638</cx:pt>
          <cx:pt idx="2897">0.0099000000000160071</cx:pt>
          <cx:pt idx="2898">0.012040000000013151</cx:pt>
          <cx:pt idx="2899">0.010760000000004766</cx:pt>
          <cx:pt idx="2900">0.015019999999992706</cx:pt>
          <cx:pt idx="2901">0.0099799999999845568</cx:pt>
          <cx:pt idx="2902">0.014510000000029777</cx:pt>
          <cx:pt idx="2903">0.011059999999986303</cx:pt>
          <cx:pt idx="2904">0.01371000000000322</cx:pt>
          <cx:pt idx="2905">0.014569999999991978</cx:pt>
          <cx:pt idx="2906">0.01267000000001417</cx:pt>
          <cx:pt idx="2907">0.013229999999964548</cx:pt>
          <cx:pt idx="2908">0.012490000000013879</cx:pt>
          <cx:pt idx="2909">0.015109999999992851</cx:pt>
          <cx:pt idx="2910">0.013950000000022555</cx:pt>
          <cx:pt idx="2911">0.011050000000011551</cx:pt>
          <cx:pt idx="2912">0.015139999999973952</cx:pt>
          <cx:pt idx="2913">0.01183000000003176</cx:pt>
          <cx:pt idx="2914">0.013800000000003365</cx:pt>
          <cx:pt idx="2915">0.014069999999946958</cx:pt>
          <cx:pt idx="2916">0.012100000000032196</cx:pt>
          <cx:pt idx="2917">0.015409999999974389</cx:pt>
          <cx:pt idx="2918">0.011050000000011551</cx:pt>
          <cx:pt idx="2919">0.016869999999983065</cx:pt>
          <cx:pt idx="2920">0.014750000000049113</cx:pt>
          <cx:pt idx="2921">0.014339999999947395</cx:pt>
          <cx:pt idx="2922">0.015260000000012042</cx:pt>
          <cx:pt idx="2923">0.015489999999999782</cx:pt>
          <cx:pt idx="2924">0.014190000000041891</cx:pt>
          <cx:pt idx="2925">0.014509999999972933</cx:pt>
          <cx:pt idx="2926">0.013059999999995853</cx:pt>
          <cx:pt idx="2927">0.012479999999982283</cx:pt>
          <cx:pt idx="2928">0.014430000000004384</cx:pt>
          <cx:pt idx="2929">0.0097400000000220643</cx:pt>
          <cx:pt idx="2930">0.011779999999987467</cx:pt>
          <cx:pt idx="2931">0.012479999999982283</cx:pt>
          <cx:pt idx="2932">0.011180000000024393</cx:pt>
          <cx:pt idx="2933">0.014150000000029195</cx:pt>
          <cx:pt idx="2934">0.012579999999957181</cx:pt>
          <cx:pt idx="2935">0.01302000000004</cx:pt>
          <cx:pt idx="2936">0.014459999999985484</cx:pt>
          <cx:pt idx="2937">0.012990000000002055</cx:pt>
          <cx:pt idx="2938">0.014810000000011314</cx:pt>
          <cx:pt idx="2939">0.013859999999965567</cx:pt>
          <cx:pt idx="2940">0.015500000000031378</cx:pt>
          <cx:pt idx="2941">0.012249999999994543</cx:pt>
          <cx:pt idx="2942">0.01358999999996513</cx:pt>
          <cx:pt idx="2943">0.0082500000000322871</cx:pt>
          <cx:pt idx="2944">0.015620000000012624</cx:pt>
          <cx:pt idx="2945">0.010909999999967113</cx:pt>
          <cx:pt idx="2946">0.014060000000029049</cx:pt>
          <cx:pt idx="2947">0.011210000000005493</cx:pt>
          <cx:pt idx="2948">0.011029999999948359</cx:pt>
          <cx:pt idx="2949">0.013800000000003365</cx:pt>
          <cx:pt idx="2950">0.0130500000000211</cx:pt>
          <cx:pt idx="2951">0.012220000000013442</cx:pt>
          <cx:pt idx="2952">0.013530000000002929</cx:pt>
          <cx:pt idx="2953">0.014119999999991251</cx:pt>
          <cx:pt idx="2954">0.013620000000003074</cx:pt>
          <cx:pt idx="2955">0.011660000000006221</cx:pt>
          <cx:pt idx="2956">0.014569999999991978</cx:pt>
          <cx:pt idx="2957">0.013829999999984466</cx:pt>
          <cx:pt idx="2958">0.012310000000013588</cx:pt>
          <cx:pt idx="2959">0.012450000000001182</cx:pt>
          <cx:pt idx="2960">0.01251999999999498</cx:pt>
          <cx:pt idx="2961">0.012760000000014315</cx:pt>
          <cx:pt idx="2962">0.013260000000002492</cx:pt>
          <cx:pt idx="2963">0.012810000000001764</cx:pt>
          <cx:pt idx="2964">0.011809999999968568</cx:pt>
          <cx:pt idx="2965">0.013320000000021537</cx:pt>
          <cx:pt idx="2966">0.013769999999965421</cx:pt>
          <cx:pt idx="2967">0.015880000000038308</cx:pt>
          <cx:pt idx="2968">0.014309999999966294</cx:pt>
          <cx:pt idx="2969">0.01290000000000191</cx:pt>
          <cx:pt idx="2970">0.016030000000000655</cx:pt>
          <cx:pt idx="2971">0.014870000000030359</cx:pt>
          <cx:pt idx="2972">0.011030000000005202</cx:pt>
          <cx:pt idx="2973">0.016329999999982192</cx:pt>
          <cx:pt idx="2974">0.013680000000022119</cx:pt>
          <cx:pt idx="2975">0.011509999999987031</cx:pt>
          <cx:pt idx="2976">0.016359999999963293</cx:pt>
          <cx:pt idx="2977">0.011350000000049931</cx:pt>
          <cx:pt idx="2978">0.014809999999954471</cx:pt>
          <cx:pt idx="2979">0.012760000000014315</cx:pt>
          <cx:pt idx="2980">0.016000000000019554</cx:pt>
          <cx:pt idx="2981">0.01254999999997608</cx:pt>
          <cx:pt idx="2982">0.015970000000038453</cx:pt>
          <cx:pt idx="2983">0.012789999999995416</cx:pt>
          <cx:pt idx="2984">0.01558999999997468</cx:pt>
          <cx:pt idx="2985">0.01087000000001126</cx:pt>
          <cx:pt idx="2986">0.01470000000000482</cx:pt>
          <cx:pt idx="2987">0.012220000000013442</cx:pt>
          <cx:pt idx="2988">0.016979999999989559</cx:pt>
          <cx:pt idx="2989">0.010580000000004475</cx:pt>
          <cx:pt idx="2990">0.013170000000002346</cx:pt>
          <cx:pt idx="2991">0.013890000000003511</cx:pt>
          <cx:pt idx="2992">0.012219999999956599</cx:pt>
          <cx:pt idx="2993">0.011000000000024102</cx:pt>
          <cx:pt idx="2994">0.01274999999998272</cx:pt>
          <cx:pt idx="2995">0.012460000000032778</cx:pt>
          <cx:pt idx="2996">0.010999999999967258</cx:pt>
          <cx:pt idx="2997">0.015469999999993433</cx:pt>
          <cx:pt idx="2998">0.0092099999999959437</cx:pt>
          <cx:pt idx="2999">0.014330000000029486</cx:pt>
          <cx:pt idx="3000">0.011469999999974334</cx:pt>
          <cx:pt idx="3001">0.014430000000004384</cx:pt>
          <cx:pt idx="3002">0.010460000000023228</cx:pt>
          <cx:pt idx="3003">0.014070000000003802</cx:pt>
          <cx:pt idx="3004">0.0095299999999838292</cx:pt>
          <cx:pt idx="3005">0.012310000000013588</cx:pt>
          <cx:pt idx="3006">0.011269999999967695</cx:pt>
          <cx:pt idx="3007">0.01290000000000191</cx:pt>
          <cx:pt idx="3008">0.01267000000001417</cx:pt>
          <cx:pt idx="3009">0.010370000000023083</cx:pt>
          <cx:pt idx="3010">0.010249999999984993</cx:pt>
          <cx:pt idx="3011">0.0096899999999777719</cx:pt>
          <cx:pt idx="3012">0.0160900000000197</cx:pt>
          <cx:pt idx="3013">0.008579999999994925</cx:pt>
          <cx:pt idx="3014">0.014749999999992269</cx:pt>
          <cx:pt idx="3015">0.011570000000006075</cx:pt>
          <cx:pt idx="3016">0.015260000000012042</cx:pt>
          <cx:pt idx="3017">0.010310000000004038</cx:pt>
          <cx:pt idx="3018">0.014419999999972788</cx:pt>
          <cx:pt idx="3019">0.013530000000002929</cx:pt>
          <cx:pt idx="3020">0.0097200000000157161</cx:pt>
          <cx:pt idx="3021">0.013829999999984466</cx:pt>
          <cx:pt idx="3022">0.010130000000003747</cx:pt>
          <cx:pt idx="3023">0.014299999999991542</cx:pt>
          <cx:pt idx="3024">0.010050000000035197</cx:pt>
          <cx:pt idx="3025">0.013229999999964548</cx:pt>
          <cx:pt idx="3026">0.012750000000039563</cx:pt>
          <cx:pt idx="3027">0.010049999999978354</cx:pt>
          <cx:pt idx="3028">0.01596999999998161</cx:pt>
          <cx:pt idx="3029">0.012370000000032633</cx:pt>
          <cx:pt idx="3030">0.01358999999996513</cx:pt>
          <cx:pt idx="3031">0.013650000000041018</cx:pt>
          <cx:pt idx="3032">0.013769999999965421</cx:pt>
          <cx:pt idx="3033">0.015670000000000073</cx:pt>
          <cx:pt idx="3034">0.010820000000023811</cx:pt>
          <cx:pt idx="3035">0.017409999999983938</cx:pt>
          <cx:pt idx="3036">0.010280000000022937</cx:pt>
          <cx:pt idx="3037">0.014450000000010732</cx:pt>
          <cx:pt idx="3038">0.0097499999999968168</cx:pt>
          <cx:pt idx="3039">0.012659999999982574</cx:pt>
          <cx:pt idx="3040">0.012909999999976662</cx:pt>
          <cx:pt idx="3041">0.010100000000022646</cx:pt>
          <cx:pt idx="3042">0.013530000000002929</cx:pt>
          <cx:pt idx="3043">0.010999999999967258</cx:pt>
          <cx:pt idx="3044">0.012220000000013442</cx:pt>
          <cx:pt idx="3045">0.012429999999994834</cx:pt>
          <cx:pt idx="3046">0.01424000000002934</cx:pt>
          <cx:pt idx="3047">0.01267000000001417</cx:pt>
          <cx:pt idx="3048">0.010189999999965949</cx:pt>
          <cx:pt idx="3049">0.01677999999998292</cx:pt>
          <cx:pt idx="3050">0.012540000000001328</cx:pt>
          <cx:pt idx="3051">0.012730000000033215</cx:pt>
          <cx:pt idx="3052">0.013440000000002783</cx:pt>
          <cx:pt idx="3053">0.012310000000013588</cx:pt>
          <cx:pt idx="3054">0.010579999999947631</cx:pt>
          <cx:pt idx="3055">0.014600000000029922</cx:pt>
          <cx:pt idx="3056">0.011570000000006075</cx:pt>
          <cx:pt idx="3057">0.010099999999965803</cx:pt>
          <cx:pt idx="3058">0.013800000000003365</cx:pt>
          <cx:pt idx="3059">0.011079999999992651</cx:pt>
          <cx:pt idx="3060">0.014760000000023865</cx:pt>
          <cx:pt idx="3061">0.013230000000021391</cx:pt>
          <cx:pt idx="3062">0.012839999999982865</cx:pt>
          <cx:pt idx="3063">0.013239999999996144</cx:pt>
          <cx:pt idx="3064">0.013019999999983156</cx:pt>
          <cx:pt idx="3065">0.013470000000040727</cx:pt>
          <cx:pt idx="3066">0.013080000000002201</cx:pt>
          <cx:pt idx="3067">0.011769999999955871</cx:pt>
          <cx:pt idx="3068">0.012730000000033215</cx:pt>
          <cx:pt idx="3069">0.011799999999993815</cx:pt>
          <cx:pt idx="3070">0.01135999999996784</cx:pt>
          <cx:pt idx="3071">0.014150000000029195</cx:pt>
          <cx:pt idx="3072">0.012159999999994398</cx:pt>
          <cx:pt idx="3073">0.01558999999997468</cx:pt>
          <cx:pt idx="3074">0.0095100000000343243</cx:pt>
          <cx:pt idx="3075">0.016390000000001237</cx:pt>
          <cx:pt idx="3076">0.014360000000010587</cx:pt>
          <cx:pt idx="3077">0.012639999999976226</cx:pt>
          <cx:pt idx="3078">0.014810000000011314</cx:pt>
          <cx:pt idx="3079">0.016360000000020136</cx:pt>
          <cx:pt idx="3080">0.012369999999975789</cx:pt>
          <cx:pt idx="3081">0.015289999999993142</cx:pt>
          <cx:pt idx="3082">0.01409000000001015</cx:pt>
          <cx:pt idx="3083">0.015289999999993142</cx:pt>
          <cx:pt idx="3084">0.01267000000001417</cx:pt>
          <cx:pt idx="3085">0.012990000000002055</cx:pt>
          <cx:pt idx="3086">0.01373999999998432</cx:pt>
          <cx:pt idx="3087">0.013890000000003511</cx:pt>
          <cx:pt idx="3088">0.011259999999992942</cx:pt>
          <cx:pt idx="3089">0.015770000000031814</cx:pt>
          <cx:pt idx="3090">0.011409999999955289</cx:pt>
          <cx:pt idx="3091">0.013560000000040873</cx:pt>
          <cx:pt idx="3092">0.013299999999958345</cx:pt>
          <cx:pt idx="3093">0.015910000000019409</cx:pt>
          <cx:pt idx="3094">0.01290000000000191</cx:pt>
          <cx:pt idx="3095">0.013419999999996435</cx:pt>
          <cx:pt idx="3096">0.013590000000021973</cx:pt>
          <cx:pt idx="3097">0.011829999999974916</cx:pt>
          <cx:pt idx="3098">0.013919999999984611</cx:pt>
          <cx:pt idx="3099">0.012690000000020518</cx:pt>
          <cx:pt idx="3100">0.01254999999997608</cx:pt>
          <cx:pt idx="3101">0.011560000000031323</cx:pt>
          <cx:pt idx="3102">0.016270000000019991</cx:pt>
          <cx:pt idx="3103">0.011889999999993961</cx:pt>
          <cx:pt idx="3104">0.012969999999995707</cx:pt>
          <cx:pt idx="3105">0.01274999999998272</cx:pt>
          <cx:pt idx="3106">0.014490000000023429</cx:pt>
          <cx:pt idx="3107">0.012479999999982283</cx:pt>
          <cx:pt idx="3108">0.014669999999966876</cx:pt>
          <cx:pt idx="3109">0.014630000000011023</cx:pt>
          <cx:pt idx="3110">0.012010000000032051</cx:pt>
          <cx:pt idx="3111">0.013829999999984466</cx:pt>
          <cx:pt idx="3112">0.013620000000003074</cx:pt>
          <cx:pt idx="3113">0.014450000000010732</cx:pt>
          <cx:pt idx="3114">0.0098999999999591637</cx:pt>
          <cx:pt idx="3115">0.013350000000002638</cx:pt>
          <cx:pt idx="3116">0.012990000000002055</cx:pt>
          <cx:pt idx="3117">0.013680000000022119</cx:pt>
          <cx:pt idx="3118">0.012369999999975789</cx:pt>
          <cx:pt idx="3119">0.011950000000013006</cx:pt>
          <cx:pt idx="3120">0.011650000000031469</cx:pt>
          <cx:pt idx="3121">0.014129999999966003</cx:pt>
          <cx:pt idx="3122">0.013560000000040873</cx:pt>
          <cx:pt idx="3123">0.015709999999955926</cx:pt>
          <cx:pt idx="3124">0.013970000000028904</cx:pt>
          <cx:pt idx="3125">0.01490000000001146</cx:pt>
          <cx:pt idx="3126">0.014250000000004093</cx:pt>
          <cx:pt idx="3127">0.016419999999982338</cx:pt>
          <cx:pt idx="3128">0.012639999999976226</cx:pt>
          <cx:pt idx="3129">0.014420000000029631</cx:pt>
          <cx:pt idx="3130">0.011390000000005784</cx:pt>
          <cx:pt idx="3131">0.012990000000002055</cx:pt>
          <cx:pt idx="3132">0.011469999999974334</cx:pt>
          <cx:pt idx="3133">0.013500000000021828</cx:pt>
          <cx:pt idx="3134">0.011859999999956017</cx:pt>
          <cx:pt idx="3135">0.010880000000042855</cx:pt>
          <cx:pt idx="3136">0.016419999999982338</cx:pt>
          <cx:pt idx="3137">0.0079600000000255022</cx:pt>
          <cx:pt idx="3138">0.017409999999983938</cx:pt>
          <cx:pt idx="3139">0.011739999999974771</cx:pt>
          <cx:pt idx="3140">0.01409000000001015</cx:pt>
          <cx:pt idx="3141">0.012999999999976808</cx:pt>
          <cx:pt idx="3142">0.014390000000048531</cx:pt>
          <cx:pt idx="3143">0.014839999999992415</cx:pt>
          <cx:pt idx="3144">0.010789999999985866</cx:pt>
          <cx:pt idx="3145">0.013149999999995998</cx:pt>
          <cx:pt idx="3146">0.0096500000000219188</cx:pt>
          <cx:pt idx="3147">0.0087899999999763168</cx:pt>
          <cx:pt idx="3148">0.01470000000000482</cx:pt>
          <cx:pt idx="3149">0.011349999999993088</cx:pt>
          <cx:pt idx="3150">0.0088200000000142609</cx:pt>
          <cx:pt idx="3151">0.01132999999998674</cx:pt>
          <cx:pt idx="3152">0.0092099999999959437</cx:pt>
          <cx:pt idx="3153">0.014420000000029631</cx:pt>
          <cx:pt idx="3154">0.0097199999999588726</cx:pt>
          <cx:pt idx="3155">0.01505000000003065</cx:pt>
          <cx:pt idx="3156">0.012569999999982429</cx:pt>
          <cx:pt idx="3157">0.013680000000022119</cx:pt>
          <cx:pt idx="3158">0.013260000000002492</cx:pt>
          <cx:pt idx="3159">0.013149999999995998</cx:pt>
          <cx:pt idx="3160">0.012130000000013297</cx:pt>
          <cx:pt idx="3161">0.011829999999974916</cx:pt>
          <cx:pt idx="3162">0.013910000000009859</cx:pt>
          <cx:pt idx="3163">0.009869999999978063</cx:pt>
          <cx:pt idx="3164">0.015620000000012624</cx:pt>
          <cx:pt idx="3165">0.01067000000000462</cx:pt>
          <cx:pt idx="3166">0.01186000000001286</cx:pt>
          <cx:pt idx="3167">0.012689999999963675</cx:pt>
          <cx:pt idx="3168">0.0097499999999968168</cx:pt>
          <cx:pt idx="3169">0.014750000000049113</cx:pt>
          <cx:pt idx="3170">0.01170999999999367</cx:pt>
          <cx:pt idx="3171">0.012759999999957472</cx:pt>
          <cx:pt idx="3172">0.014420000000029631</cx:pt>
          <cx:pt idx="3173">0.011590000000012424</cx:pt>
          <cx:pt idx="3174">0.014520000000004529</cx:pt>
          <cx:pt idx="3175">0.010040000000003602</cx:pt>
          <cx:pt idx="3176">0.016149999999981901</cx:pt>
          <cx:pt idx="3177">0.010909999999967113</cx:pt>
          <cx:pt idx="3178">0.01386000000002241</cx:pt>
          <cx:pt idx="3179">0.010850000000004911</cx:pt>
          <cx:pt idx="3180">0.011500000000012278</cx:pt>
          <cx:pt idx="3181">0.013350000000002638</cx:pt>
          <cx:pt idx="3182">0.011449999999967986</cx:pt>
          <cx:pt idx="3183">0.012930000000039854</cx:pt>
          <cx:pt idx="3184">0.011599999999987176</cx:pt>
          <cx:pt idx="3185">0.014119999999991251</cx:pt>
          <cx:pt idx="3186">0.010190000000022792</cx:pt>
          <cx:pt idx="3187">0.015319999999974243</cx:pt>
          <cx:pt idx="3188">0.013199999999983447</cx:pt>
          <cx:pt idx="3189">0.012310000000013588</cx:pt>
          <cx:pt idx="3190">0.014639999999985776</cx:pt>
          <cx:pt idx="3191">0.01064000000002352</cx:pt>
          <cx:pt idx="3192">0.013409999999964839</cx:pt>
          <cx:pt idx="3193">0.013680000000022119</cx:pt>
          <cx:pt idx="3194">0.011320000000011987</cx:pt>
          <cx:pt idx="3195">0.012130000000013297</cx:pt>
          <cx:pt idx="3196">0.013859999999965567</cx:pt>
          <cx:pt idx="3197">0.012780000000020664</cx:pt>
          <cx:pt idx="3198">0.012040000000013151</cx:pt>
          <cx:pt idx="3199">0.013269999999977244</cx:pt>
          <cx:pt idx="3200">0.012870000000020809</cx:pt>
          <cx:pt idx="3201">0.012729999999976371</cx:pt>
          <cx:pt idx="3202">0.010719999999992069</cx:pt>
          <cx:pt idx="3203">0.013890000000003511</cx:pt>
          <cx:pt idx="3204">0.012280000000032487</cx:pt>
          <cx:pt idx="3205">0.013289999999983593</cx:pt>
          <cx:pt idx="3206">0.010639999999966676</cx:pt>
          <cx:pt idx="3207">0.012310000000013588</cx:pt>
          <cx:pt idx="3208">0.011390000000005784</cx:pt>
          <cx:pt idx="3209">0.011650000000031469</cx:pt>
          <cx:pt idx="3210">0.011139999999954853</cx:pt>
          <cx:pt idx="3211">0.013390000000015334</cx:pt>
          <cx:pt idx="3212">0.010580000000004475</cx:pt>
          <cx:pt idx="3213">0.01186000000001286</cx:pt>
          <cx:pt idx="3214">0.014599999999973079</cx:pt>
          <cx:pt idx="3215">0.0098900000000412547</cx:pt>
          <cx:pt idx="3216">0.01558999999997468</cx:pt>
          <cx:pt idx="3217">0.012099999999975353</cx:pt>
          <cx:pt idx="3218">0.012990000000002055</cx:pt>
          <cx:pt idx="3219">0.012940000000014606</cx:pt>
          <cx:pt idx="3220">0.015530000000012478</cx:pt>
          <cx:pt idx="3221">0.011680000000012569</cx:pt>
          <cx:pt idx="3222">0.011289999999974043</cx:pt>
          <cx:pt idx="3223">0.012220000000013442</cx:pt>
          <cx:pt idx="3224">0.013140000000021246</cx:pt>
          <cx:pt idx="3225">0.011689999999987322</cx:pt>
          <cx:pt idx="3226">0.012479999999982283</cx:pt>
          <cx:pt idx="3227">0.013390000000015334</cx:pt>
          <cx:pt idx="3228">0.011079999999992651</cx:pt>
          <cx:pt idx="3229">0.011919999999975062</cx:pt>
          <cx:pt idx="3230">0.013590000000021973</cx:pt>
          <cx:pt idx="3231">0.011799999999993815</cx:pt>
          <cx:pt idx="3232">0.013000000000033651</cx:pt>
          <cx:pt idx="3233">0.014299999999991542</cx:pt>
          <cx:pt idx="3234">0.013679999999965275</cx:pt>
          <cx:pt idx="3235">0.013410000000021682</cx:pt>
          <cx:pt idx="3236">0.013329999999996289</cx:pt>
          <cx:pt idx="3237">0.014569999999991978</cx:pt>
          <cx:pt idx="3238">0.012429999999994834</cx:pt>
          <cx:pt idx="3239">0.012270000000000891</cx:pt>
          <cx:pt idx="3240">0.012400000000013733</cx:pt>
          <cx:pt idx="3241">0.013179999999977099</cx:pt>
          <cx:pt idx="3242">0.010840000000030159</cx:pt>
          <cx:pt idx="3243">0.014369999999985339</cx:pt>
          <cx:pt idx="3244">0.011829999999974916</cx:pt>
          <cx:pt idx="3245">0.01067000000000462</cx:pt>
          <cx:pt idx="3246">0.012340000000051532</cx:pt>
          <cx:pt idx="3247">0.01462999999995418</cx:pt>
          <cx:pt idx="3248">0.010430000000042128</cx:pt>
          <cx:pt idx="3249">0.015649999999993724</cx:pt>
          <cx:pt idx="3250">0.014509999999972933</cx:pt>
          <cx:pt idx="3251">0.012220000000013442</cx:pt>
          <cx:pt idx="3252">0.015559999999993579</cx:pt>
          <cx:pt idx="3253">0.010760000000004766</cx:pt>
          <cx:pt idx="3254">0.016239999999982047</cx:pt>
          <cx:pt idx="3255">0.010610000000042419</cx:pt>
          <cx:pt idx="3256">0.014059999999972206</cx:pt>
          <cx:pt idx="3257">0.01386000000002241</cx:pt>
          <cx:pt idx="3258">0.012849999999957618</cx:pt>
          <cx:pt idx="3259">0.011410000000012133</cx:pt>
          <cx:pt idx="3260">0.012130000000013297</cx:pt>
          <cx:pt idx="3261">0.012429999999994834</cx:pt>
          <cx:pt idx="3262">0.013230000000021391</cx:pt>
          <cx:pt idx="3263">0.011949999999956162</cx:pt>
          <cx:pt idx="3264">0.0094200000000341788</cx:pt>
          <cx:pt idx="3265">0.015909999999962565</cx:pt>
          <cx:pt idx="3266">0.010880000000042855</cx:pt>
          <cx:pt idx="3267">0.011889999999993961</cx:pt>
          <cx:pt idx="3268">0.012940000000014606</cx:pt>
          <cx:pt idx="3269">0.011529999999993379</cx:pt>
          <cx:pt idx="3270">0.014329999999972642</cx:pt>
          <cx:pt idx="3271">0.0074799999999868305</cx:pt>
          <cx:pt idx="3272">0.013210000000015043</cx:pt>
          <cx:pt idx="3273">0.01274999999998272</cx:pt>
          <cx:pt idx="3274">0.0099900000000161526</cx:pt>
          <cx:pt idx="3275">0.01186000000001286</cx:pt>
          <cx:pt idx="3276">0.010220000000003893</cx:pt>
          <cx:pt idx="3277">0.01170999999999367</cx:pt>
          <cx:pt idx="3278">0.0089699999999766078</cx:pt>
          <cx:pt idx="3279">0.013030000000014752</cx:pt>
          <cx:pt idx="3280">0.011050000000011551</cx:pt>
          <cx:pt idx="3281">0.012459999999975935</cx:pt>
          <cx:pt idx="3282">0.01183000000003176</cx:pt>
          <cx:pt idx="3283">0.011390000000005784</cx:pt>
          <cx:pt idx="3284">0.013080000000002201</cx:pt>
          <cx:pt idx="3285">0.010580000000004475</cx:pt>
          <cx:pt idx="3286">0.012039999999956308</cx:pt>
          <cx:pt idx="3287">0.011180000000024393</cx:pt>
          <cx:pt idx="3288">0.0087899999999763168</cx:pt>
          <cx:pt idx="3289">0.014870000000030359</cx:pt>
          <cx:pt idx="3290">0.0083099999999944885</cx:pt>
          <cx:pt idx="3291">0.012940000000014606</cx:pt>
          <cx:pt idx="3292">0.011379999999974189</cx:pt>
          <cx:pt idx="3293">0.011180000000024393</cx:pt>
          <cx:pt idx="3294">0.012869999999963966</cx:pt>
          <cx:pt idx="3295">0.010400000000004184</cx:pt>
          <cx:pt idx="3296">0.015019999999992706</cx:pt>
          <cx:pt idx="3297">0.012490000000013879</cx:pt>
          <cx:pt idx="3298">0.013680000000022119</cx:pt>
          <cx:pt idx="3299">0.012729999999976371</cx:pt>
          <cx:pt idx="3300">0.01067000000000462</cx:pt>
          <cx:pt idx="3301">0.014540000000010878</cx:pt>
          <cx:pt idx="3302">0.0086699999999950705</cx:pt>
          <cx:pt idx="3303">0.014369999999985339</cx:pt>
          <cx:pt idx="3304">0.0095600000000217733</cx:pt>
          <cx:pt idx="3305">0.012760000000014315</cx:pt>
          <cx:pt idx="3306">0.011139999999954853</cx:pt>
          <cx:pt idx="3307">0.011720000000025266</cx:pt>
          <cx:pt idx="3308">0.012270000000000891</cx:pt>
          <cx:pt idx="3309">0.011840000000006512</cx:pt>
          <cx:pt idx="3310">0.012360000000001037</cx:pt>
          <cx:pt idx="3311">0.013329999999996289</cx:pt>
          <cx:pt idx="3312">0.010929999999973461</cx:pt>
          <cx:pt idx="3313">0.013500000000021828</cx:pt>
          <cx:pt idx="3314">0.010819999999966967</cx:pt>
          <cx:pt idx="3315">0.014520000000004529</cx:pt>
          <cx:pt idx="3316">0.010610000000042419</cx:pt>
          <cx:pt idx="3317">0.011019999999973606</cx:pt>
          <cx:pt idx="3318">0.010400000000004184</cx:pt>
          <cx:pt idx="3319">0.010400000000004184</cx:pt>
          <cx:pt idx="3320">0.010080000000016298</cx:pt>
          <cx:pt idx="3321">0.012929999999983011</cx:pt>
          <cx:pt idx="3322">0.0089100000000144064</cx:pt>
          <cx:pt idx="3323">0.011799999999993815</cx:pt>
          <cx:pt idx="3324">0.012639999999976226</cx:pt>
          <cx:pt idx="3325">0.008350000000007185</cx:pt>
          <cx:pt idx="3326">0.0130500000000211</cx:pt>
          <cx:pt idx="3327">0.0098299999999653664</cx:pt>
          <cx:pt idx="3328">0.0092999999999960892</cx:pt>
          <cx:pt idx="3329">0.0140100000000416</cx:pt>
          <cx:pt idx="3330">0.0086999999999761712</cx:pt>
          <cx:pt idx="3331">0.01267000000001417</cx:pt>
          <cx:pt idx="3332">0.011320000000011987</cx:pt>
          <cx:pt idx="3333">0.010699999999985721</cx:pt>
          <cx:pt idx="3334">0.0092099999999959437</cx:pt>
          <cx:pt idx="3335">0.010220000000003893</cx:pt>
          <cx:pt idx="3336">0.01186000000001286</cx:pt>
          <cx:pt idx="3337">0.009089999999957854</cx:pt>
          <cx:pt idx="3338">0.01267000000001417</cx:pt>
          <cx:pt idx="3339">0.0097400000000220643</cx:pt>
          <cx:pt idx="3340">0.01067000000000462</cx:pt>
          <cx:pt idx="3341">0.010259999999959746</cx:pt>
          <cx:pt idx="3342">0.012810000000001764</cx:pt>
          <cx:pt idx="3343">0.013350000000002638</cx:pt>
          <cx:pt idx="3344">0.0071200000000430919</cx:pt>
          <cx:pt idx="3345">0.013859999999965567</cx:pt>
          <cx:pt idx="3346">0.011450000000024829</cx:pt>
          <cx:pt idx="3347">0.010130000000003747</cx:pt>
          <cx:pt idx="3348">0.014129999999966003</cx:pt>
          <cx:pt idx="3349">0.0091500000000337423</cx:pt>
          <cx:pt idx="3350">0.01089999999999236</cx:pt>
          <cx:pt idx="3351">0.013030000000014752</cx:pt>
          <cx:pt idx="3352">0.010009999999965657</cx:pt>
          <cx:pt idx="3353">0.012760000000014315</cx:pt>
          <cx:pt idx="3354">0.010130000000003747</cx:pt>
          <cx:pt idx="3355">0.013440000000002783</cx:pt>
          <cx:pt idx="3356">0.010999999999967258</cx:pt>
          <cx:pt idx="3357">0.012040000000013151</cx:pt>
          <cx:pt idx="3358">0.011770000000012715</cx:pt>
          <cx:pt idx="3359">0.015229999999974098</cx:pt>
          <cx:pt idx="3360">0.012600000000020373</cx:pt>
          <cx:pt idx="3361">0.01371000000000322</cx:pt>
          <cx:pt idx="3362">0.012490000000013879</cx:pt>
          <cx:pt idx="3363">0.011919999999975062</cx:pt>
          <cx:pt idx="3364">0.012100000000032196</cx:pt>
          <cx:pt idx="3365">0.011859999999956017</cx:pt>
          <cx:pt idx="3366">0.011680000000012569</cx:pt>
          <cx:pt idx="3367">0.0083200000000260843</cx:pt>
          <cx:pt idx="3368">0.011919999999975062</cx:pt>
          <cx:pt idx="3369">0.0091199999999957981</cx:pt>
          <cx:pt idx="3370">0.011799999999993815</cx:pt>
          <cx:pt idx="3371">0.006830000000036307</cx:pt>
          <cx:pt idx="3372">0.014899999999954616</cx:pt>
          <cx:pt idx="3373">0.0098900000000412547</cx:pt>
          <cx:pt idx="3374">0.011509999999987031</cx:pt>
          <cx:pt idx="3375">0.012839999999982865</cx:pt>
          <cx:pt idx="3376">0.011210000000005493</cx:pt>
          <cx:pt idx="3377">0.011889999999993961</cx:pt>
          <cx:pt idx="3378">0.011740000000031614</cx:pt>
          <cx:pt idx="3379">0.010549999999966531</cx:pt>
          <cx:pt idx="3380">0.012930000000039854</cx:pt>
          <cx:pt idx="3381">0.011149999999986449</cx:pt>
          <cx:pt idx="3382">0.010879999999986012</cx:pt>
          <cx:pt idx="3383">0.010339999999985139</cx:pt>
          <cx:pt idx="3384">0.011950000000013006</cx:pt>
          <cx:pt idx="3385">0.0097200000000157161</cx:pt>
          <cx:pt idx="3386">0.012479999999982283</cx:pt>
          <cx:pt idx="3387">0.0081999999999879947</cx:pt>
          <cx:pt idx="3388">0.013890000000003511</cx:pt>
          <cx:pt idx="3389">0.010220000000003893</cx:pt>
          <cx:pt idx="3390">0.010580000000004475</cx:pt>
          <cx:pt idx="3391">0.013919999999984611</cx:pt>
          <cx:pt idx="3392">0.0092900000000213367</cx:pt>
          <cx:pt idx="3393">0.013950000000022555</cx:pt>
          <cx:pt idx="3394">0.008909999999957563</cx:pt>
          <cx:pt idx="3395">0.016420000000039181</cx:pt>
          <cx:pt idx="3396">0.0050699999999892498</cx:pt>
          <cx:pt idx="3397">0.014220000000022992</cx:pt>
          <cx:pt idx="3398">0.0082799999999565443</cx:pt>
          <cx:pt idx="3399">0.013800000000003365</cx:pt>
          <cx:pt idx="3400">0.0083700000000135333</cx:pt>
          <cx:pt idx="3401">0.010910000000023956</cx:pt>
          <cx:pt idx="3402">0.011949999999956162</cx:pt>
          <cx:pt idx="3403">0.0084400000000073305</cx:pt>
          <cx:pt idx="3404">0.011799999999993815</cx:pt>
          <cx:pt idx="3405">0.012069999999994252</cx:pt>
          <cx:pt idx="3406">0.0089100000000144064</cx:pt>
          <cx:pt idx="3407">0.013620000000003074</cx:pt>
          <cx:pt idx="3408">0.011920000000031905</cx:pt>
          <cx:pt idx="3409">0.011679999999955726</cx:pt>
          <cx:pt idx="3410">0.011680000000012569</cx:pt>
          <cx:pt idx="3411">0.010730000000023665</cx:pt>
          <cx:pt idx="3412">0.012639999999976226</cx:pt>
          <cx:pt idx="3413">0.0079299999999875581</cx:pt>
          <cx:pt idx="3414">0.014360000000010587</cx:pt>
          <cx:pt idx="3415">0.0081099999999878492</cx:pt>
          <cx:pt idx="3416">0.013200000000040291</cx:pt>
          <cx:pt idx="3417">0.010189999999965949</cx:pt>
          <cx:pt idx="3418">0.01051999999998543</cx:pt>
          <cx:pt idx="3419">0.010340000000041982</cx:pt>
          <cx:pt idx="3420">0.011599999999987176</cx:pt>
          <cx:pt idx="3421">0.013109999999983302</cx:pt>
          <cx:pt idx="3422">0.0084300000000325781</cx:pt>
          <cx:pt idx="3423">0.010199999999997544</cx:pt>
          <cx:pt idx="3424">0.011289999999974043</cx:pt>
          <cx:pt idx="3425">0.0089100000000144064</cx:pt>
          <cx:pt idx="3426">0.010490000000004329</cx:pt>
          <cx:pt idx="3427">0.0090000000000145519</cx:pt>
          <cx:pt idx="3428">0.010909999999967113</cx:pt>
          <cx:pt idx="3429">0.0068899999999985084</cx:pt>
          <cx:pt idx="3430">0.011500000000012278</cx:pt>
          <cx:pt idx="3431">0.012159999999994398</cx:pt>
          <cx:pt idx="3432">0.0079299999999875581</cx:pt>
          <cx:pt idx="3433">0.0087000000000330147</cx:pt>
          <cx:pt idx="3434">0.011770000000012715</cx:pt>
          <cx:pt idx="3435">0.010669999999947777</cx:pt>
          <cx:pt idx="3436">0.010400000000004184</cx:pt>
          <cx:pt idx="3437">0.012640000000033069</cx:pt>
          <cx:pt idx="3438">0.008579999999994925</cx:pt>
          <cx:pt idx="3439">0.011379999999974189</cx:pt>
          <cx:pt idx="3440">0.010610000000042419</cx:pt>
          <cx:pt idx="3441">0.010199999999997544</cx:pt>
          <cx:pt idx="3442">0.011859999999956017</cx:pt>
          <cx:pt idx="3443">0.0098000000000411092</cx:pt>
          <cx:pt idx="3444">0.009869999999978063</cx:pt>
          <cx:pt idx="3445">0.0098600000000033106</cx:pt>
          <cx:pt idx="3446">0.0084100000000262298</cx:pt>
          <cx:pt idx="3447">0.012839999999982865</cx:pt>
          <cx:pt idx="3448">0.0089100000000144064</cx:pt>
          <cx:pt idx="3449">0.010759999999947922</cx:pt>
          <cx:pt idx="3450">0.0094200000000341788</cx:pt>
          <cx:pt idx="3451">0.010580000000004475</cx:pt>
          <cx:pt idx="3452">0.011619999999993524</cx:pt>
          <cx:pt idx="3453">0.0098100000000158616</cx:pt>
          <cx:pt idx="3454">0.013109999999983302</cx:pt>
          <cx:pt idx="3455">0.0095299999999838292</cx:pt>
          <cx:pt idx="3456">0.010530000000017026</cx:pt>
          <cx:pt idx="3457">0.0120900000000006</cx:pt>
          <cx:pt idx="3458">0.01132999999998674</cx:pt>
          <cx:pt idx="3459">0.0099500000000034561</cx:pt>
          <cx:pt idx="3460">0.012190000000032342</cx:pt>
          <cx:pt idx="3461">0.010279999999966094</cx:pt>
          <cx:pt idx="3462">0.0078100000000063119</cx:pt>
          <cx:pt idx="3463">0.012789999999995416</cx:pt>
          <cx:pt idx="3464">0.010789999999985866</cx:pt>
          <cx:pt idx="3465">0.010760000000004766</cx:pt>
          <cx:pt idx="3466">0.011290000000030886</cx:pt>
          <cx:pt idx="3467">0.011239999999986594</cx:pt>
          <cx:pt idx="3468">0.010400000000004184</cx:pt>
          <cx:pt idx="3469">0.014239999999972497</cx:pt>
          <cx:pt idx="3470">0.010490000000004329</cx:pt>
          <cx:pt idx="3471">0.012789999999995416</cx:pt>
          <cx:pt idx="3472">0.0074800000000436739</cx:pt>
          <cx:pt idx="3473">0.014689999999973224</cx:pt>
          <cx:pt idx="3474">0.0093899999999962347</cx:pt>
          <cx:pt idx="3475">0.0084300000000325781</cx:pt>
          <cx:pt idx="3476">0.011389999999948941</cx:pt>
          <cx:pt idx="3477">0.011410000000012133</cx:pt>
          <cx:pt idx="3478">0.009180000000014843</cx:pt>
          <cx:pt idx="3479">0.011590000000012424</cx:pt>
          <cx:pt idx="3480">0.0099599999999782085</cx:pt>
          <cx:pt idx="3481">0.0087000000000330147</cx:pt>
          <cx:pt idx="3482">0.01155999999997448</cx:pt>
          <cx:pt idx="3483">0.0092999999999960892</cx:pt>
          <cx:pt idx="3484">0.011509999999987031</cx:pt>
          <cx:pt idx="3485">0.011230000000011842</cx:pt>
          <cx:pt idx="3486">0.010100000000022646</cx:pt>
          <cx:pt idx="3487">0.010969999999986157</cx:pt>
          <cx:pt idx="3488">0.012130000000013297</cx:pt>
          <cx:pt idx="3489">0.010429999999985284</cx:pt>
          <cx:pt idx="3490">0.011390000000005784</cx:pt>
          <cx:pt idx="3491">0.0089699999999766078</cx:pt>
          <cx:pt idx="3492">0.012010000000032051</cx:pt>
          <cx:pt idx="3493">0.0089699999999766078</cx:pt>
          <cx:pt idx="3494">0.012690000000020518</cx:pt>
          <cx:pt idx="3495">0.0072700000000054388</cx:pt>
          <cx:pt idx="3496">0.012159999999994398</cx:pt>
          <cx:pt idx="3497">0.0097499999999968168</cx:pt>
          <cx:pt idx="3498">0.010040000000003602</cx:pt>
          <cx:pt idx="3499">0.009869999999978063</cx:pt>
          <cx:pt idx="3500">0.013109999999983302</cx:pt>
          <cx:pt idx="3501">0.011590000000012424</cx:pt>
          <cx:pt idx="3502">0.01051999999998543</cx:pt>
          <cx:pt idx="3503">0.011920000000031905</cx:pt>
          <cx:pt idx="3504">0.011300000000005639</cx:pt>
          <cx:pt idx="3505">0.010850000000004911</cx:pt>
          <cx:pt idx="3506">0.011799999999993815</cx:pt>
          <cx:pt idx="3507">0.0095699999999965257</cx:pt>
          <cx:pt idx="3508">0.011410000000012133</cx:pt>
          <cx:pt idx="3509">0.0088199999999574175</cx:pt>
          <cx:pt idx="3510">0.010130000000003747</cx:pt>
          <cx:pt idx="3511">0.011810000000025411</cx:pt>
          <cx:pt idx="3512">0.009590000000002874</cx:pt>
          <cx:pt idx="3513">0.011509999999987031</cx:pt>
          <cx:pt idx="3514">0.011439999999993233</cx:pt>
          <cx:pt idx="3515">0.012699999999995271</cx:pt>
          <cx:pt idx="3516">0.0090299999999956526</cx:pt>
          <cx:pt idx="3517">0.014360000000010587</cx:pt>
          <cx:pt idx="3518">0.010100000000022646</cx:pt>
          <cx:pt idx="3519">0.013419999999996435</cx:pt>
          <cx:pt idx="3520">0.0076799999999934698</cx:pt>
          <cx:pt idx="3521">0.014160000000003947</cx:pt>
          <cx:pt idx="3522">0.010459999999966385</cx:pt>
          <cx:pt idx="3523">0.01186000000001286</cx:pt>
          <cx:pt idx="3524">0.008530000000007476</cx:pt>
          <cx:pt idx="3525">0.010719999999992069</cx:pt>
          <cx:pt idx="3526">0.012280000000032487</cx:pt>
          <cx:pt idx="3527">0.012609999999995125</cx:pt>
          <cx:pt idx="3528">0.011529999999993379</cx:pt>
          <cx:pt idx="3529">0.011239999999986594</cx:pt>
          <cx:pt idx="3530">0.01183000000003176</cx:pt>
          <cx:pt idx="3531">0.0099500000000034561</cx:pt>
          <cx:pt idx="3532">0.012279999999975644</cx:pt>
          <cx:pt idx="3533">0.010580000000004475</cx:pt>
          <cx:pt idx="3534">0.010279999999966094</cx:pt>
          <cx:pt idx="3535">0.013800000000003365</cx:pt>
          <cx:pt idx="3536">0.0082300000000259388</cx:pt>
          <cx:pt idx="3537">0.010910000000023956</cx:pt>
          <cx:pt idx="3538">0.0086399999999571264</cx:pt>
          <cx:pt idx="3539">0.010700000000042564</cx:pt>
          <cx:pt idx="3540">0.0091799999999579995</cx:pt>
          <cx:pt idx="3541">0.0092900000000213367</cx:pt>
          <cx:pt idx="3542">0.009360000000015134</cx:pt>
          <cx:pt idx="3543">0.011660000000006221</cx:pt>
          <cx:pt idx="3544">0.0065199999999663305</cx:pt>
          <cx:pt idx="3545">0.010159999999984848</cx:pt>
          <cx:pt idx="3546">0.011030000000005202</cx:pt>
          <cx:pt idx="3547">0.0068899999999985084</cx:pt>
          <cx:pt idx="3548">0.011470000000031177</cx:pt>
          <cx:pt idx="3549">0.0083099999999944885</cx:pt>
          <cx:pt idx="3550">0.0098100000000158616</cx:pt>
          <cx:pt idx="3551">0.0098299999999653664</cx:pt>
          <cx:pt idx="3552">0.0070100000000365981</cx:pt>
          <cx:pt idx="3553">0.01277999999996382</cx:pt>
          <cx:pt idx="3554">0.0064399999999977808</cx:pt>
          <cx:pt idx="3555">0.010249999999984993</cx:pt>
          <cx:pt idx="3556">0.0073900000000435284</cx:pt>
          <cx:pt idx="3557">0.0098999999999591637</cx:pt>
          <cx:pt idx="3558">0.0088800000000333057</cx:pt>
          <cx:pt idx="3559">0.0087899999999763168</cx:pt>
          <cx:pt idx="3560">0.0088200000000142609</cx:pt>
          <cx:pt idx="3561">0.01064000000002352</cx:pt>
          <cx:pt idx="3562">0.0088799999999764623</cx:pt>
          <cx:pt idx="3563">0.0092999999999960892</cx:pt>
          <cx:pt idx="3564">0.011390000000005784</cx:pt>
          <cx:pt idx="3565">0.0078300000000126602</cx:pt>
          <cx:pt idx="3566">0.0099899999999593092</cx:pt>
          <cx:pt idx="3567">0.0099800000000414002</cx:pt>
          <cx:pt idx="3568">0.0062599999999974898</cx:pt>
          <cx:pt idx="3569">0.012069999999994252</cx:pt>
          <cx:pt idx="3570">0.0076599999999871216</cx:pt>
          <cx:pt idx="3571">0.0098899999999844113</cx:pt>
          <cx:pt idx="3572">0.009360000000015134</cx:pt>
          <cx:pt idx="3573">0.0087900000000331602</cx:pt>
          <cx:pt idx="3574">0.0083199999999692409</cx:pt>
          <cx:pt idx="3575">0.0096800000000030195</cx:pt>
          <cx:pt idx="3576">0.0079000000000064574</cx:pt>
          <cx:pt idx="3577">0.010730000000023665</cx:pt>
          <cx:pt idx="3578">0.010579999999947631</cx:pt>
          <cx:pt idx="3579">0.0078700000000253567</cx:pt>
          <cx:pt idx="3580">0.010190000000022792</cx:pt>
          <cx:pt idx="3581">0.011619999999993524</cx:pt>
          <cx:pt idx="3582">0.0093299999999771899</cx:pt>
          <cx:pt idx="3583">0.010730000000023665</cx:pt>
          <cx:pt idx="3584">0.0095099999999774809</cx:pt>
          <cx:pt idx="3585">0.0076599999999871216</cx:pt>
          <cx:pt idx="3586">0.010840000000030159</cx:pt>
          <cx:pt idx="3587">0.0073099999999612919</cx:pt>
          <cx:pt idx="3588">0.009590000000002874</cx:pt>
          <cx:pt idx="3589">0.0072400000000243381</cx:pt>
          <cx:pt idx="3590">0.0095099999999774809</cx:pt>
          <cx:pt idx="3591">0.0077500000000441105</cx:pt>
          <cx:pt idx="3592">0.0076899999999682223</cx:pt>
          <cx:pt idx="3593">0.011290000000030886</cx:pt>
          <cx:pt idx="3594">0.0074199999999677857</cx:pt>
          <cx:pt idx="3595">0.0094500000000152795</cx:pt>
          <cx:pt idx="3596">0.011889999999993961</cx:pt>
          <cx:pt idx="3597">0.0070999999999799002</cx:pt>
          <cx:pt idx="3598">0.0097400000000220643</cx:pt>
          <cx:pt idx="3599">0.011649999999974625</cx:pt>
          <cx:pt idx="3600">0.0080200000000445471</cx:pt>
          <cx:pt idx="3601">0.009919999999965512</cx:pt>
          <cx:pt idx="3602">0.0072200000000179898</cx:pt>
          <cx:pt idx="3603">0.0094700000000216278</cx:pt>
          <cx:pt idx="3604">0.0079599999999686588</cx:pt>
          <cx:pt idx="3605">0.0093899999999962347</cx:pt>
          <cx:pt idx="3606">0.0083700000000135333</cx:pt>
          <cx:pt idx="3607">0.0099000000000160071</cx:pt>
          <cx:pt idx="3608">0.0074799999999868305</cx:pt>
          <cx:pt idx="3609">0.011500000000012278</cx:pt>
          <cx:pt idx="3610">0.0069199999999796091</cx:pt>
          <cx:pt idx="3611">0.011799999999993815</cx:pt>
          <cx:pt idx="3612">0.010220000000003893</cx:pt>
          <cx:pt idx="3613">0.0079000000000064574</cx:pt>
          <cx:pt idx="3614">0.010960000000011405</cx:pt>
          <cx:pt idx="3615">0.0080199999999877036</cx:pt>
          <cx:pt idx="3616">0.011210000000005493</cx:pt>
          <cx:pt idx="3617">0.0060500000000160981</cx:pt>
          <cx:pt idx="3618">0.011919999999975062</cx:pt>
          <cx:pt idx="3619">0.0077499999999872671</cx:pt>
          <cx:pt idx="3620">0.010960000000011405</cx:pt>
          <cx:pt idx="3621">0.0091499999999768988</cx:pt>
          <cx:pt idx="3622">0.0087600000000520595</cx:pt>
          <cx:pt idx="3623">0.011269999999967695</cx:pt>
          <cx:pt idx="3624">0.0096300000000155705</cx:pt>
          <cx:pt idx="3625">0.01067000000000462</cx:pt>
          <cx:pt idx="3626">0.011529999999993379</cx:pt>
          <cx:pt idx="3627">0.0088200000000142609</cx:pt>
          <cx:pt idx="3628">0.011149999999986449</cx:pt>
          <cx:pt idx="3629">0.011289999999974043</cx:pt>
          <cx:pt idx="3630">0.0078100000000063119</cx:pt>
          <cx:pt idx="3631">0.011560000000031323</cx:pt>
          <cx:pt idx="3632">0.007569999999986976</cx:pt>
          <cx:pt idx="3633">0.01135999999996784</cx:pt>
          <cx:pt idx="3634">0.009770000000003165</cx:pt>
          <cx:pt idx="3635">0.011030000000005202</cx:pt>
          <cx:pt idx="3636">0.0082500000000322871</cx:pt>
          <cx:pt idx="3637">0.0087399999999888678</cx:pt>
          <cx:pt idx="3638">0.0094399999999836837</cx:pt>
          <cx:pt idx="3639">0.0094200000000341788</cx:pt>
          <cx:pt idx="3640">0.0087599999999952161</cx:pt>
          <cx:pt idx="3641">0.010019999999997253</cx:pt>
          <cx:pt idx="3642">0.0093899999999962347</cx:pt>
          <cx:pt idx="3643">0.0074199999999677857</cx:pt>
          <cx:pt idx="3644">0.0091500000000337423</cx:pt>
          <cx:pt idx="3645">0.0097099999999841202</cx:pt>
          <cx:pt idx="3646">0.0067099999999982174</cx:pt>
          <cx:pt idx="3647">0.0093800000000214823</cx:pt>
          <cx:pt idx="3648">0.0074799999999868305</cx:pt>
          <cx:pt idx="3649">0.0079299999999875581</cx:pt>
          <cx:pt idx="3650">0.0093300000000340333</cx:pt>
          <cx:pt idx="3651">0.0067399999999793181</cx:pt>
          <cx:pt idx="3652">0.009770000000003165</cx:pt>
          <cx:pt idx="3653">0.0059899999999970532</cx:pt>
          <cx:pt idx="3654">0.008399999999994634</cx:pt>
          <cx:pt idx="3655">0.0046199999999885222</cx:pt>
          <cx:pt idx="3656">0.0055800000000090222</cx:pt>
          <cx:pt idx="3657">0.005089999999995598</cx:pt>
          <cx:pt idx="3658">0</cx:pt>
          <cx:pt idx="3659">0.00074999999998226485</cx:pt>
          <cx:pt idx="3660">0.0013700000000085311</cx:pt>
          <cx:pt idx="3661">0</cx:pt>
          <cx:pt idx="3662">0.0014600000000086766</cx:pt>
          <cx:pt idx="3663">0.00054000000000087311</cx:pt>
          <cx:pt idx="3664">0</cx:pt>
          <cx:pt idx="3665">0.0032699999999863394</cx:pt>
          <cx:pt idx="3666">0.0028700000000299042</cx:pt>
          <cx:pt idx="3667">0.0039299999999684587</cx:pt>
          <cx:pt idx="3668">0.0014000000000464752</cx:pt>
          <cx:pt idx="3669">0</cx:pt>
          <cx:pt idx="3670">0</cx:pt>
          <cx:pt idx="3671">0</cx:pt>
          <cx:pt idx="3672">0</cx:pt>
          <cx:pt idx="3673">0.00027000000000043656</cx:pt>
          <cx:pt idx="3674">0.0058399999999778629</cx:pt>
          <cx:pt idx="3675">0.0090599999999767533</cx:pt>
          <cx:pt idx="3676">0.0069100000000048567</cx:pt>
          <cx:pt idx="3677">0.0081400000000257933</cx:pt>
          <cx:pt idx="3678">0.0084600000000136788</cx:pt>
          <cx:pt idx="3679">0.0065899999999601278</cx:pt>
          <cx:pt idx="3680">0.0088499999999953616</cx:pt>
          <cx:pt idx="3681">0.0089399999999955071</cx:pt>
          <cx:pt idx="3682">0.0046200000000453656</cx:pt>
          <cx:pt idx="3683">0.0018200000000092587</cx:pt>
          <cx:pt idx="3684">0</cx:pt>
          <cx:pt idx="3685">0.0050399999999513057</cx:pt>
          <cx:pt idx="3686">0.0089399999999955071</cx:pt>
          <cx:pt idx="3687">0.0070000000000050022</cx:pt>
          <cx:pt idx="3688">0.0092099999999959437</cx:pt>
          <cx:pt idx="3689">0.0092099999999959437</cx:pt>
          <cx:pt idx="3690">0.0064900000000420732</cx:pt>
          <cx:pt idx="3691">0.010349999999959891</cx:pt>
          <cx:pt idx="3692">0.0094700000000216278</cx:pt>
          <cx:pt idx="3693">0.0076900000000250657</cx:pt>
          <cx:pt idx="3694">0.0084699999999884312</cx:pt>
          <cx:pt idx="3695">0.0080699999999751526</cx:pt>
          <cx:pt idx="3696">0.0091199999999957981</cx:pt>
          <cx:pt idx="3697">0.007660000000043965</cx:pt>
          <cx:pt idx="3698">0.0082299999999690954</cx:pt>
          <cx:pt idx="3699">0.0097099999999841202</cx:pt>
          <cx:pt idx="3700">0.0053400000000465297</cx:pt>
          <cx:pt idx="3701">0.0084599999999568354</cx:pt>
          <cx:pt idx="3702">0.0075700000000438195</cx:pt>
          <cx:pt idx="3703">0.0058099999999967622</cx:pt>
          <cx:pt idx="3704">0.0076300000000060209</cx:pt>
          <cx:pt idx="3705">0.0064699999999788815</cx:pt>
          <cx:pt idx="3706">0.0080499999999688043</cx:pt>
          <cx:pt idx="3707">0.0037200000000439104</cx:pt>
          <cx:pt idx="3708">0.0035499999999615284</cx:pt>
          <cx:pt idx="3709">0.0033000000000242835</cx:pt>
          <cx:pt idx="3710">0.0074299999999993815</cx:pt>
          <cx:pt idx="3711">0.0038099999999872125</cx:pt>
          <cx:pt idx="3712">0.0084300000000325781</cx:pt>
          <cx:pt idx="3713">0.0072499999999990905</cx:pt>
          <cx:pt idx="3714">0.0086399999999571264</cx:pt>
          <cx:pt idx="3715">0.0098900000000412547</cx:pt>
          <cx:pt idx="3716">0.008679999999969823</cx:pt>
          <cx:pt idx="3717">0.010159999999984848</cx:pt>
          <cx:pt idx="3718">0.0077800000000252112</cx:pt>
          <cx:pt idx="3719">0.009590000000002874</cx:pt>
          <cx:pt idx="3720">0.010969999999986157</cx:pt>
          <cx:pt idx="3721">0.0071500000000241926</cx:pt>
          <cx:pt idx="3722">0.010229999999978645</cx:pt>
          <cx:pt idx="3723">0.0092900000000213367</cx:pt>
          <cx:pt idx="3724">0.0099299999999971078</cx:pt>
          <cx:pt idx="3725">0.009590000000002874</cx:pt>
          <cx:pt idx="3726">0.0096599999999966712</cx:pt>
          <cx:pt idx="3727">0.0094500000000152795</cx:pt>
          <cx:pt idx="3728">0.010879999999986012</cx:pt>
          <cx:pt idx="3729">0.0081299999999941974</cx:pt>
          <cx:pt idx="3730">0.0080199999999877036</cx:pt>
          <cx:pt idx="3731">0.010040000000003602</cx:pt>
          <cx:pt idx="3732">0.007389999999986685</cx:pt>
          <cx:pt idx="3733">0.011030000000005202</cx:pt>
          <cx:pt idx="3734">0.0063800000000355794</cx:pt>
          <cx:pt idx="3735">0.007209999999986394</cx:pt>
          <cx:pt idx="3736">0.010639999999966676</cx:pt>
          <cx:pt idx="3737">0.007060000000024047</cx:pt>
          <cx:pt idx="3738">0.0090000000000145519</cx:pt>
          <cx:pt idx="3739">0.0073600000000055843</cx:pt>
          <cx:pt idx="3740">0.0093299999999771899</cx:pt>
          <cx:pt idx="3741">0.006379999999978736</cx:pt>
          <cx:pt idx="3742">0.0083700000000135333</cx:pt>
          <cx:pt idx="3743">0.0081999999999879947</cx:pt>
          <cx:pt idx="3744">0.010460000000023228</cx:pt>
          <cx:pt idx="3745">0.0079600000000255022</cx:pt>
          <cx:pt idx="3746">0.0079499999999939064</cx:pt>
          <cx:pt idx="3747">0.0081399999999689499</cx:pt>
          <cx:pt idx="3748">0.0079600000000255022</cx:pt>
          <cx:pt idx="3749">0.0070299999999861029</cx:pt>
          <cx:pt idx="3750">0.0068299999999794636</cx:pt>
          <cx:pt idx="3751">0.0081600000000321415</cx:pt>
          <cx:pt idx="3752">0.0072700000000054388</cx:pt>
          <cx:pt idx="3753">0.0072499999999990905</cx:pt>
          <cx:pt idx="3754">0.0069100000000048567</cx:pt>
          <cx:pt idx="3755">0.0057799999999588181</cx:pt>
          <cx:pt idx="3756">0.0082000000000448381</cx:pt>
          <cx:pt idx="3757">0.0067899999999667671</cx:pt>
          <cx:pt idx="3758">0.0051000000000271939</cx:pt>
          <cx:pt idx="3759">0.006609999999966476</cx:pt>
          <cx:pt idx="3760">0.0078700000000253567</cx:pt>
          <cx:pt idx="3761">0.0057799999999588181</cx:pt>
          <cx:pt idx="3762">0.0085000000000263753</cx:pt>
          <cx:pt idx="3763">0.0063400000000228829</cx:pt>
          <cx:pt idx="3764">0.0066799999999602733</cx:pt>
          <cx:pt idx="3765">0.0081400000000257933</cx:pt>
          <cx:pt idx="3766">0.0077699999999936153</cx:pt>
          <cx:pt idx="3767">0.0082899999999881402</cx:pt>
          <cx:pt idx="3768">0.008170000000006894</cx:pt>
          <cx:pt idx="3769">0.0079499999999939064</cx:pt>
          <cx:pt idx="3770">0.009360000000015134</cx:pt>
          <cx:pt idx="3771">0.0079900000000066029</cx:pt>
          <cx:pt idx="3772">0.0065500000000042746</cx:pt>
          <cx:pt idx="3773">0.011719999999968422</cx:pt>
          <cx:pt idx="3774">0.004909999999995307</cx:pt>
          <cx:pt idx="3775">0.010080000000016298</cx:pt>
          <cx:pt idx="3776">0.0073600000000055843</cx:pt>
          <cx:pt idx="3777">0.0086099999999760257</cx:pt>
          <cx:pt idx="3778">0.0074500000000057298</cx:pt>
          <cx:pt idx="3779">0.0095699999999965257</cx:pt>
          <cx:pt idx="3780">0.01079000000004271</cx:pt>
          <cx:pt idx="3781">0.0088199999999574175</cx:pt>
          <cx:pt idx="3782">0.0086100000000328691</cx:pt>
          <cx:pt idx="3783">0.0088799999999764623</cx:pt>
          <cx:pt idx="3784">0.0080500000000256478</cx:pt>
          <cx:pt idx="3785">0.0084599999999568354</cx:pt>
          <cx:pt idx="3786">0.012250000000051386</cx:pt>
          <cx:pt idx="3787">0.0081699999999500506</cx:pt>
          <cx:pt idx="3788">0.0094400000000405271</cx:pt>
          <cx:pt idx="3789">0.0077200000000061664</cx:pt>
          <cx:pt idx="3790">0.01028999999999769</cx:pt>
          <cx:pt idx="3791">0.0081599999999752981</cx:pt>
          <cx:pt idx="3792">0.010130000000003747</cx:pt>
          <cx:pt idx="3793">0.010109999999997399</cx:pt>
          <cx:pt idx="3794">0.0083700000000135333</cx:pt>
          <cx:pt idx="3795">0.0099599999999782085</cx:pt>
          <cx:pt idx="3796">0.0071199999999862484</cx:pt>
          <cx:pt idx="3797">0.013320000000021537</cx:pt>
          <cx:pt idx="3798">0.008170000000006894</cx:pt>
          <cx:pt idx="3799">0.010370000000023083</cx:pt>
          <cx:pt idx="3800">0.010040000000003602</cx:pt>
          <cx:pt idx="3801">0.01158999999995558</cx:pt>
          <cx:pt idx="3802">0.0085000000000263753</cx:pt>
          <cx:pt idx="3803">0.011289999999974043</cx:pt>
          <cx:pt idx="3804">0.009180000000014843</cx:pt>
          <cx:pt idx="3805">0.010220000000003893</cx:pt>
          <cx:pt idx="3806">0.0076300000000060209</cx:pt>
          <cx:pt idx="3807">0.0099900000000161526</cx:pt>
          <cx:pt idx="3808">0.0095299999999838292</cx:pt>
          <cx:pt idx="3809">0.0067999999999983629</cx:pt>
          <cx:pt idx="3810">0.0085500000000138243</cx:pt>
          <cx:pt idx="3811">0.0059299999999780084</cx:pt>
          <cx:pt idx="3812">0.0055800000000090222</cx:pt>
          <cx:pt idx="3813">0.010009999999965657</cx:pt>
          <cx:pt idx="3814">0.0059000000000537511</cx:pt>
          <cx:pt idx="3815">0.0079899999999497595</cx:pt>
          <cx:pt idx="3816">0.0075700000000438195</cx:pt>
          <cx:pt idx="3817">0.010040000000003602</cx:pt>
          <cx:pt idx="3818">0.0072699999999485954</cx:pt>
          <cx:pt idx="3819">0.0077500000000441105</cx:pt>
          <cx:pt idx="3820">0.008350000000007185</cx:pt>
          <cx:pt idx="3821">0.0072399999999674947</cx:pt>
          <cx:pt idx="3822">0.006880000000023756</cx:pt>
          <cx:pt idx="3823">0.0062599999999974898</cx:pt>
          <cx:pt idx="3824">0.0095999999999776264</cx:pt>
          <cx:pt idx="3825">0.0049700000000143518</cx:pt>
          <cx:pt idx="3826">0.0095099999999774809</cx:pt>
          <cx:pt idx="3827">0.0047700000000077125</cx:pt>
          <cx:pt idx="3828">0.0073300000000244836</cx:pt>
          <cx:pt idx="3829">0.0062899999999785905</cx:pt>
          <cx:pt idx="3830">0.0055399999999963256</cx:pt>
          <cx:pt idx="3831">0.0075400000000058753</cx:pt>
          <cx:pt idx="3832">0.0066800000000171167</cx:pt>
          <cx:pt idx="3833">0.0071499999999673491</cx:pt>
          <cx:pt idx="3834">0.0054800000000341242</cx:pt>
          <cx:pt idx="3835">0.0061699999999973443</cx:pt>
          <cx:pt idx="3836">0.0060799999999971988</cx:pt>
          <cx:pt idx="3837">0.0079299999999875581</cx:pt>
          <cx:pt idx="3838">0.0055399999999963256</cx:pt>
          <cx:pt idx="3839">0.0054299999999898318</cx:pt>
          <cx:pt idx="3840">0.0071200000000430919</cx:pt>
          <cx:pt idx="3841">0.0044999999999504325</cx:pt>
          <cx:pt idx="3842">0.0067099999999982174</cx:pt>
          <cx:pt idx="3843">0.0074200000000246291</cx:pt>
          <cx:pt idx="3844">0.0043800000000260297</cx:pt>
          <cx:pt idx="3845">0.0062899999999785905</cx:pt>
          <cx:pt idx="3846">0.0043200000000069849</cx:pt>
          <cx:pt idx="3847">0.0069399999999859574</cx:pt>
          <cx:pt idx="3848">0.0049799999999891043</cx:pt>
          <cx:pt idx="3849">0.0054200000000150794</cx:pt>
          <cx:pt idx="3850">0.0071500000000241926</cx:pt>
          <cx:pt idx="3851">0.0044999999999504325</cx:pt>
          <cx:pt idx="3852">0.0059300000000348518</cx:pt>
          <cx:pt idx="3853">0.0090599999999767533</cx:pt>
          <cx:pt idx="3854">0.0065299999999979264</cx:pt>
          <cx:pt idx="3855">0.0047700000000077125</cx:pt>
          <cx:pt idx="3856">0.0079299999999875581</cx:pt>
          <cx:pt idx="3857">0.003990000000044347</cx:pt>
          <cx:pt idx="3858">0.0082899999999881402</cx:pt>
          <cx:pt idx="3859">0.0046399999999948704</cx:pt>
          <cx:pt idx="3860">0.0083199999999692409</cx:pt>
          <cx:pt idx="3861">0.0066199999999980719</cx:pt>
          <cx:pt idx="3862">0.0050000000000522959</cx:pt>
          <cx:pt idx="3863">0.0064399999999977808</cx:pt>
          <cx:pt idx="3864">0.004409999999950287</cx:pt>
          <cx:pt idx="3865">0.0084600000000136788</cx:pt>
          <cx:pt idx="3866">0.0049500000000080036</cx:pt>
          <cx:pt idx="3867">0.007569999999986976</cx:pt>
          <cx:pt idx="3868">0.0037900000000377077</cx:pt>
          <cx:pt idx="3869">0.0065799999999853753</cx:pt>
          <cx:pt idx="3870">0.0061400000000162436</cx:pt>
          <cx:pt idx="3871">0.0054899999999520332</cx:pt>
          <cx:pt idx="3872">0.0074200000000246291</cx:pt>
          <cx:pt idx="3873">0.0047599999999761167</cx:pt>
          <cx:pt idx="3874">0.0060200000000349974</cx:pt>
          <cx:pt idx="3875">0.0091199999999957981</cx:pt>
          <cx:pt idx="3876">0.0058199999999715146</cx:pt>
          <cx:pt idx="3877">0.0082800000000133878</cx:pt>
          <cx:pt idx="3878">0.0040200000000254477</cx:pt>
          <cx:pt idx="3879">0.010409999999978936</cx:pt>
          <cx:pt idx="3880">0.0060199999999781539</cx:pt>
          <cx:pt idx="3881">0.0073300000000244836</cx:pt>
          <cx:pt idx="3882">0.005690000000015516</cx:pt>
          <cx:pt idx="3883">0.0082199999999943429</cx:pt>
          <cx:pt idx="3884">0.0067399999999793181</cx:pt>
          <cx:pt idx="3885">0.0069700000000239015</cx:pt>
          <cx:pt idx="3886">0.0073299999999676402</cx:pt>
          <cx:pt idx="3887">0.0062300000000163891</cx:pt>
          <cx:pt idx="3888">0.0064699999999788815</cx:pt>
          <cx:pt idx="3889">0.0050700000000460932</cx:pt>
          <cx:pt idx="3890">0.0061099999999782995</cx:pt>
          <cx:pt idx="3891">0.0071500000000241926</cx:pt>
          <cx:pt idx="3892">0.0053299999999580905</cx:pt>
          <cx:pt idx="3893">0.0079900000000066029</cx:pt>
          <cx:pt idx="3894">0.0054200000000150794</cx:pt>
          <cx:pt idx="3895">0.0061699999999973443</cx:pt>
          <cx:pt idx="3896">0.0067700000000172622</cx:pt>
          <cx:pt idx="3897">0.005599999999958527</cx:pt>
          <cx:pt idx="3898">0.0077800000000252112</cx:pt>
          <cx:pt idx="3899">0.0054200000000150794</cx:pt>
          <cx:pt idx="3900">0.0079900000000066029</cx:pt>
          <cx:pt idx="3901">0.0027699999999981628</cx:pt>
          <cx:pt idx="3902">0.0094199999999773354</cx:pt>
          <cx:pt idx="3903">0.0059600000000159525</cx:pt>
          <cx:pt idx="3904">0.0067399999999793181</cx:pt>
          <cx:pt idx="3905">0.005089999999995598</cx:pt>
          <cx:pt idx="3906">0.0076300000000060209</cx:pt>
          <cx:pt idx="3907">0.0073600000000055843</cx:pt>
          <cx:pt idx="3908">0.0063499999999976353</cx:pt>
          <cx:pt idx="3909">0.0054499999999961801</cx:pt>
          <cx:pt idx="3910">0.0062599999999974898</cx:pt>
          <cx:pt idx="3911">0.005870000000015807</cx:pt>
          <cx:pt idx="3912">0.0082299999999690954</cx:pt>
          <cx:pt idx="3913">0.0053599999999960346</cx:pt>
          <cx:pt idx="3914">0.0055800000000090222</cx:pt>
          <cx:pt idx="3915">0.0073000000000433829</cx:pt>
          <cx:pt idx="3916">0.0057499999999777174</cx:pt>
          <cx:pt idx="3917">0.0095999999999776264</cx:pt>
          <cx:pt idx="3918">0.0036900000000059663</cx:pt>
          <cx:pt idx="3919">0.0056299999999964712</cx:pt>
          <cx:pt idx="3920">0.0055500000000279215</cx:pt>
          <cx:pt idx="3921">0.0049500000000080036</cx:pt>
          <cx:pt idx="3922">0.006609999999966476</cx:pt>
          <cx:pt idx="3923">0.0043499999999880856</cx:pt>
          <cx:pt idx="3924">0.0050400000000081491</cx:pt>
          <cx:pt idx="3925">0.0062000000000352884</cx:pt>
          <cx:pt idx="3926">0.005599999999958527</cx:pt>
          <cx:pt idx="3927">0.0084300000000325781</cx:pt>
          <cx:pt idx="3928">0.0053100000000085856</cx:pt>
          <cx:pt idx="3929">0.0067599999999856664</cx:pt>
          <cx:pt idx="3930">0.006379999999978736</cx:pt>
          <cx:pt idx="3931">0.0055800000000090222</cx:pt>
          <cx:pt idx="3932">0.0051200000000335422</cx:pt>
          <cx:pt idx="3933">0.0066799999999602733</cx:pt>
          <cx:pt idx="3934">0.0053599999999960346</cx:pt>
          <cx:pt idx="3935">0.0073600000000055843</cx:pt>
          <cx:pt idx="3936">0.0052499999999895408</cx:pt>
          <cx:pt idx="3937">0.0057800000000156615</cx:pt>
          <cx:pt idx="3938">0.0056000000000153705</cx:pt>
          <cx:pt idx="3939">0.0064100000000166801</cx:pt>
          <cx:pt idx="3940">0.0072999999999865395</cx:pt>
          <cx:pt idx="3941">0.0053399999999896863</cx:pt>
          <cx:pt idx="3942">0.006700000000023465</cx:pt>
          <cx:pt idx="3943">0.0033999999999991815</cx:pt>
          <cx:pt idx="3944">0.0064099999999598367</cx:pt>
          <cx:pt idx="3945">0.0064000000000419277</cx:pt>
          <cx:pt idx="3946">0.0054899999999520332</cx:pt>
          <cx:pt idx="3947">0.0067600000000425098</cx:pt>
          <cx:pt idx="3948">0.0063199999999596912</cx:pt>
          <cx:pt idx="3949">0.0037300000000186628</cx:pt>
          <cx:pt idx="3950">0.0056599999999775719</cx:pt>
          <cx:pt idx="3951">0.0066200000000549153</cx:pt>
          <cx:pt idx="3952">0.0029499999999984539</cx:pt>
          <cx:pt idx="3953">0.0063099999999849388</cx:pt>
          <cx:pt idx="3954">0.0053100000000085856</cx:pt>
          <cx:pt idx="3955">0.0058399999999778629</cx:pt>
          <cx:pt idx="3956">0.0042599999999879401</cx:pt>
          <cx:pt idx="3957">0.0065600000000358705</cx:pt>
          <cx:pt idx="3958">0.0037800000000061118</cx:pt>
          <cx:pt idx="3959">0.0062299999999595457</cx:pt>
          <cx:pt idx="3960">0.008170000000006894</cx:pt>
          <cx:pt idx="3961">0.0029499999999984539</cx:pt>
          <cx:pt idx="3962">0.0070900000000051477</cx:pt>
          <cx:pt idx="3963">0.005870000000015807</cx:pt>
          <cx:pt idx="3964">0.0047099999999886677</cx:pt>
          <cx:pt idx="3965">0.0079900000000066029</cx:pt>
          <cx:pt idx="3966">0.0051500000000146429</cx:pt>
          <cx:pt idx="3967">0.0053999999999518877</cx:pt>
          <cx:pt idx="3968">0.0060500000000160981</cx:pt>
          <cx:pt idx="3969">0.0050600000000144973</cx:pt>
          <cx:pt idx="3970">0.0044699999999693318</cx:pt>
          <cx:pt idx="3971">0.0055200000000468208</cx:pt>
          <cx:pt idx="3972">0.0040499999999497049</cx:pt>
          <cx:pt idx="3973">0.0054200000000150794</cx:pt>
          <cx:pt idx="3974">0.0059400000000096043</cx:pt>
          <cx:pt idx="3975">0.0037800000000061118</cx:pt>
          <cx:pt idx="3976">0.0057800000000156615</cx:pt>
          <cx:pt idx="3977">0.0046199999999885222</cx:pt>
          <cx:pt idx="3978">0.0032800000000179352</cx:pt>
          <cx:pt idx="3979">0.0059599999999591091</cx:pt>
          <cx:pt idx="3980">0.0033400000000369801</cx:pt>
          <cx:pt idx="3981">0.0064600000000041291</cx:pt>
          <cx:pt idx="3982">0.0033399999999801366</cx:pt>
          <cx:pt idx="3983">0.0071300000000178443</cx:pt>
          <cx:pt idx="3984">0.0061299999999846477</cx:pt>
          <cx:pt idx="3985">0.0051599999999893953</cx:pt>
          <cx:pt idx="3986">0.0066800000000171167</cx:pt>
          <cx:pt idx="3987">0.0051499999999577994</cx:pt>
          <cx:pt idx="3988">0.0053700000000276304</cx:pt>
          <cx:pt idx="3989">0.0043200000000069849</cx:pt>
          <cx:pt idx="3990">0.0070599999999672036</cx:pt>
          <cx:pt idx="3991">0.0062300000000163891</cx:pt>
          <cx:pt idx="3992">0.0063499999999976353</cx:pt>
          <cx:pt idx="3993">0.0066100000000233194</cx:pt>
          <cx:pt idx="3994">0.0073099999999612919</cx:pt>
          <cx:pt idx="3995">0.0053300000000149339</cx:pt>
          <cx:pt idx="3996">0.0059600000000159525</cx:pt>
          <cx:pt idx="3997">0.0079000000000064574</cx:pt>
          <cx:pt idx="3998">0.0041999999999688953</cx:pt>
          <cx:pt idx="3999">0.0080800000000067485</cx:pt>
          <cx:pt idx="4000">0.0044399999999882311</cx:pt>
          <cx:pt idx="4001">0.0067900000000236105</cx:pt>
          <cx:pt idx="4002">0.0031299999999987449</cx:pt>
          <cx:pt idx="4003">0.0064399999999977808</cx:pt>
          <cx:pt idx="4004">0.006379999999978736</cx:pt>
          <cx:pt idx="4005">0.0052700000000527325</cx:pt>
          <cx:pt idx="4006">0.0058099999999967622</cx:pt>
          <cx:pt idx="4007">0.0038199999999619649</cx:pt>
          <cx:pt idx="4008">0.0060500000000160981</cx:pt>
          <cx:pt idx="4009">0.0066100000000233194</cx:pt>
          <cx:pt idx="4010">0.0037299999999618194</cx:pt>
          <cx:pt idx="4011">0.0053900000000339787</cx:pt>
          <cx:pt idx="4012">0.0042300000000068394</cx:pt>
          <cx:pt idx="4013">0.0071899999999800457</cx:pt>
          <cx:pt idx="4014">0.0040500000000065484</cx:pt>
          <cx:pt idx="4015">0.0054499999999961801</cx:pt>
          <cx:pt idx="4016">0.0040599999999813008</cx:pt>
          <cx:pt idx="4017">0.0059899999999970532</cx:pt>
          <cx:pt idx="4018">0.0060799999999971988</cx:pt>
          <cx:pt idx="4019">0.0051200000000335422</cx:pt>
          <cx:pt idx="4020">0.0061099999999782995</cx:pt>
          <cx:pt idx="4021">0.0035199999999804277</cx:pt>
          <cx:pt idx="4022">0.0053599999999960346</cx:pt>
          <cx:pt idx="4023">0.0045600000000263208</cx:pt>
          <cx:pt idx="4024">0.0060199999999781539</cx:pt>
          <cx:pt idx="4025">0.0027200000000107138</cx:pt>
          <cx:pt idx="4026">0.0058999999999969077</cx:pt>
          <cx:pt idx="4027">0.0060200000000349974</cx:pt>
          <cx:pt idx="4028">0.0021999999999593456</cx:pt>
          <cx:pt idx="4029">0.0051900000000273394</cx:pt>
          <cx:pt idx="4030">0.0050600000000144973</cx:pt>
          <cx:pt idx="4031">0.0032199999999988904</cx:pt>
          <cx:pt idx="4032">0.0038199999999619649</cx:pt>
          <cx:pt idx="4033">0.0045600000000263208</cx:pt>
          <cx:pt idx="4034">0.0039600000000064028</cx:pt>
          <cx:pt idx="4035">0.0054000000000087311</cx:pt>
          <cx:pt idx="4036">0.0030899999999860484</cx:pt>
          <cx:pt idx="4037">0.0065299999999979264</cx:pt>
          <cx:pt idx="4038">0.0011000000000080945</cx:pt>
          <cx:pt idx="4039">0.0073099999999612919</cx:pt>
          <cx:pt idx="4040">0.0053300000000149339</cx:pt>
          <cx:pt idx="4041">0.0049200000000269029</cx:pt>
          <cx:pt idx="4042">0.0033399999999801366</cx:pt>
          <cx:pt idx="4043">0.0041400000000066939</cx:pt>
          <cx:pt idx="4044">0.0054200000000150794</cx:pt>
          <cx:pt idx="4045">0.0062299999999595457</cx:pt>
          <cx:pt idx="4046">0.0050100000000270484</cx:pt>
          <cx:pt idx="4047">0.0033599999999864849</cx:pt>
          <cx:pt idx="4048">0.0055199999999899774</cx:pt>
          <cx:pt idx="4049">0.0039600000000064028</cx:pt>
          <cx:pt idx="4050">0.0042900000000258842</cx:pt>
          <cx:pt idx="4051">0.0033699999999612373</cx:pt>
          <cx:pt idx="4052">0.0044700000000261753</cx:pt>
          <cx:pt idx="4053">0.0051300000000082946</cx:pt>
          <cx:pt idx="4054">0.0044399999999882311</cx:pt>
          <cx:pt idx="4055">0.0047700000000077125</cx:pt>
          <cx:pt idx="4056">0.0050299999999765532</cx:pt>
          <cx:pt idx="4057">0.0041800000000193904</cx:pt>
          <cx:pt idx="4058">0.0036900000000059663</cx:pt>
          <cx:pt idx="4059">0.005369999999970787</cx:pt>
          <cx:pt idx="4060">0.0029200000000173532</cx:pt>
          <cx:pt idx="4061">0.0041100000000255932</cx:pt>
          <cx:pt idx="4062">0.0016099999999710235</cx:pt>
          <cx:pt idx="4063">0.0058099999999967622</cx:pt>
          <cx:pt idx="4064">0.0045299999999883767</cx:pt>
          <cx:pt idx="4065">0.0044400000000450746</cx:pt>
          <cx:pt idx="4066">0.003489999999999327</cx:pt>
          <cx:pt idx="4067">0.0053599999999960346</cx:pt>
          <cx:pt idx="4068">0.002299999999991087</cx:pt>
          <cx:pt idx="4069">0.0039299999999684587</cx:pt>
          <cx:pt idx="4070">0.004170000000044638</cx:pt>
          <cx:pt idx="4071">0.0044399999999882311</cx:pt>
          <cx:pt idx="4072">0.0032799999999610918</cx:pt>
          <cx:pt idx="4073">0.0059600000000159525</cx:pt>
          <cx:pt idx="4074">0.0042599999999879401</cx:pt>
          <cx:pt idx="4075">0.0045300000000452201</cx:pt>
          <cx:pt idx="4076">0.0036999999999807187</cx:pt>
          <cx:pt idx="4077">0.0031599999999798456</cx:pt>
          <cx:pt idx="4078">0.0036000000000058208</cx:pt>
          <cx:pt idx="4079">0.004680000000007567</cx:pt>
          <cx:pt idx="4080">0.0023600000000101318</cx:pt>
          <cx:pt idx="4081">0.0049399999999764077</cx:pt>
          <cx:pt idx="4082">0.0024200000000291766</cx:pt>
          <cx:pt idx="4083">0.0075099999999679312</cx:pt>
          <cx:pt idx="4084">0</cx:pt>
          <cx:pt idx="4085">0.0059300000000348518</cx:pt>
          <cx:pt idx="4086">0.0036900000000059663</cx:pt>
          <cx:pt idx="4087">0.0043900000000007822</cx:pt>
          <cx:pt idx="4088">0.0033599999999864849</cx:pt>
          <cx:pt idx="4089">0.0012299999999640931</cx:pt>
          <cx:pt idx="4090">0.0052100000000336877</cx:pt>
          <cx:pt idx="4091">0.0026199999999789725</cx:pt>
          <cx:pt idx="4092">0.0065000000000168257</cx:pt>
          <cx:pt idx="4093">0.0039600000000064028</cx:pt>
          <cx:pt idx="4094">0.0039100000000189539</cx:pt>
          <cx:pt idx="4095">0.002709999999979118</cx:pt>
          <cx:pt idx="4096">0.0061400000000162436</cx:pt>
          <cx:pt idx="4097">0.0030099999999606553</cx:pt>
          <cx:pt idx="4098">0.0023199999999974352</cx:pt>
          <cx:pt idx="4099">0.005820000000028358</cx:pt>
          <cx:pt idx="4100">0.0026199999999789725</cx:pt>
          <cx:pt idx="4101">0.0058999999999969077</cx:pt>
          <cx:pt idx="4102">0.0032199999999988904</cx:pt>
          <cx:pt idx="4103">0.0026500000000169166</cx:pt>
          <cx:pt idx="4104">0.0031900000000177897</cx:pt>
          <cx:pt idx="4105">0.0039600000000064028</cx:pt>
          <cx:pt idx="4106">0.0056399999999712236</cx:pt>
          <cx:pt idx="4107">0.0016299999999773718</cx:pt>
          <cx:pt idx="4108">0.0035200000000372711</cx:pt>
          <cx:pt idx="4109">0.0033099999999990359</cx:pt>
          <cx:pt idx="4110">0.0040500000000065484</cx:pt>
          <cx:pt idx="4111">0.002709999999979118</cx:pt>
          <cx:pt idx="4112">0.0032800000000179352</cx:pt>
          <cx:pt idx="4113">0.0065599999999790271</cx:pt>
          <cx:pt idx="4114">0.0013700000000085311</cx:pt>
          <cx:pt idx="4115">0.0058099999999967622</cx:pt>
          <cx:pt idx="4116">0.0026500000000169166</cx:pt>
          <cx:pt idx="4117">0.0057299999999713691</cx:pt>
          <cx:pt idx="4118">0.003210000000024138</cx:pt>
          <cx:pt idx="4119">0.0036099999999805732</cx:pt>
          <cx:pt idx="4120">0.0050699999999892498</cx:pt>
          <cx:pt idx="4121">0.0018100000000345062</cx:pt>
          <cx:pt idx="4122">0.0040599999999813008</cx:pt>
          <cx:pt idx="4123">0.0053300000000149339</cx:pt>
          <cx:pt idx="4124">0.0016400000000089676</cx:pt>
          <cx:pt idx="4125">0.0060499999999592546</cx:pt>
          <cx:pt idx="4126">0.00119000000000824</cx:pt>
          <cx:pt idx="4127">0.0044399999999882311</cx:pt>
          <cx:pt idx="4128">0.0028400000000488035</cx:pt>
          <cx:pt idx="4129">0.0041699999999877946</cx:pt>
          <cx:pt idx="4130">0.0043200000000069849</cx:pt>
          <cx:pt idx="4131">0.0019100000000094042</cx:pt>
          <cx:pt idx="4132">0.004909999999995307</cx:pt>
          <cx:pt idx="4133">0.0033699999999612373</cx:pt>
          <cx:pt idx="4134">0.0037900000000377077</cx:pt>
          <cx:pt idx="4135">0.0022299999999972897</cx:pt>
          <cx:pt idx="4136">0.004500000000007276</cx:pt>
          <cx:pt idx="4137">0.0037599999999997635</cx:pt>
          <cx:pt idx="4138">0.0018099999999776628</cx:pt>
          <cx:pt idx="4139">0.0057899999999904139</cx:pt>
          <cx:pt idx="4140">0.0013099999999894862</cx:pt>
          <cx:pt idx="4141">0.0031299999999987449</cx:pt>
          <cx:pt idx="4142">0.0013099999999894862</cx:pt>
          <cx:pt idx="4143">0.004860000000007858</cx:pt>
          <cx:pt idx="4144">0.0033600000000433283</cx:pt>
          <cx:pt idx="4145">0.0040899999999624015</cx:pt>
          <cx:pt idx="4146">0.0013400000000274304</cx:pt>
          <cx:pt idx="4147">0.0060799999999971988</cx:pt>
          <cx:pt idx="4148">0.0020799999999780994</cx:pt>
          <cx:pt idx="4149">0.0026300000000105683</cx:pt>
          <cx:pt idx="4150">0.0046699999999759711</cx:pt>
          <cx:pt idx="4151">0.0016400000000089676</cx:pt>
          <cx:pt idx="4152">0.0071000000000367436</cx:pt>
          <cx:pt idx="4153">0.0013999999999896318</cx:pt>
          <cx:pt idx="4154">0.0036900000000059663</cx:pt>
          <cx:pt idx="4155">0.0027999999999792635</cx:pt>
          <cx:pt idx="4156">0.0036999999999807187</cx:pt>
          <cx:pt idx="4157">0.0037300000000186628</cx:pt>
          <cx:pt idx="4158">0.0044100000000071304</cx:pt>
          <cx:pt idx="4159">0.0018099999999776628</cx:pt>
          <cx:pt idx="4160">0.0031900000000177897</cx:pt>
          <cx:pt idx="4161">0.0036400000000185173</cx:pt>
          <cx:pt idx="4162">0.0018799999999714601</cx:pt>
          <cx:pt idx="4163">0.0035700000000247201</cx:pt>
          <cx:pt idx="4164">0.0039400000000000546</cx:pt>
          <cx:pt idx="4165">0.0018099999999776628</cx:pt>
          <cx:pt idx="4166">0.0050400000000081491</cx:pt>
          <cx:pt idx="4167">0.0024999999999977263</cx:pt>
          <cx:pt idx="4168">0.002299999999991087</cx:pt>
          <cx:pt idx="4169">0.0013700000000085311</cx:pt>
          <cx:pt idx="4170">0.0031599999999798456</cx:pt>
          <cx:pt idx="4171">0.003489999999999327</cx:pt>
          <cx:pt idx="4172">0.0024099999999975807</cx:pt>
          <cx:pt idx="4173">0.0030700000000365435</cx:pt>
          <cx:pt idx="4174">0.0026500000000169166</cx:pt>
          <cx:pt idx="4175">0.0030699999999797001</cx:pt>
          <cx:pt idx="4176">0.0034600000000182263</cx:pt>
          <cx:pt idx="4177">0.0028299999999603642</cx:pt>
          <cx:pt idx="4178">0.0042300000000068394</cx:pt>
          <cx:pt idx="4179">0.0027699999999981628</cx:pt>
          <cx:pt idx="4180">0.0013400000000274304</cx:pt>
          <cx:pt idx="4181">0.0018200000000092587</cx:pt>
          <cx:pt idx="4182">0.003999999999962256</cx:pt>
          <cx:pt idx="4183">0.0029200000000173532</cx:pt>
          <cx:pt idx="4184">0.0023199999999974352</cx:pt>
          <cx:pt idx="4185">0.0054900000000088767</cx:pt>
          <cx:pt idx="4186">0.0015999999999962711</cx:pt>
          <cx:pt idx="4187">0.0025999999999726242</cx:pt>
          <cx:pt idx="4188">0.003990000000044347</cx:pt>
          <cx:pt idx="4189">0.0016099999999710235</cx:pt>
          <cx:pt idx="4190">0.0042000000000257387</cx:pt>
          <cx:pt idx="4191">0.0021499999999718966</cx:pt>
          <cx:pt idx="4192">0.0032199999999988904</cx:pt>
          <cx:pt idx="4193">0.0024999999999977263</cx:pt>
          <cx:pt idx="4194">0.0032199999999988904</cx:pt>
          <cx:pt idx="4195">0.0024400000000355249</cx:pt>
          <cx:pt idx="4196">0.0033699999999612373</cx:pt>
          <cx:pt idx="4197">0.00092000000000780346</cx:pt>
          <cx:pt idx="4198">0.0044100000000071304</cx:pt>
          <cx:pt idx="4199">0.00054000000000087311</cx:pt>
          <cx:pt idx="4200">0.0033999999999991815</cx:pt>
          <cx:pt idx="4201">0.0037800000000061118</cx:pt>
          <cx:pt idx="4202">0.0017899999999713145</cx:pt>
          <cx:pt idx="4203">0.0032800000000179352</cx:pt>
          <cx:pt idx="4204">0.0011600000000271393</cx:pt>
          <cx:pt idx="4205">0.0045899999999505781</cx:pt>
          <cx:pt idx="4206">0.001790000000028158</cx:pt>
          <cx:pt idx="4207">0.0021199999999907959</cx:pt>
          <cx:pt idx="4208">0.0016899999999964166</cx:pt>
          <cx:pt idx="4209">0.0025400000000104228</cx:pt>
          <cx:pt idx="4210">0.00053000000002612069</cx:pt>
          <cx:pt idx="4211">0.0052199999999515967</cx:pt>
          <cx:pt idx="4212">0.0012800000000083855</cx:pt>
          <cx:pt idx="4213">0.0026799999999980173</cx:pt>
          <cx:pt idx="4214">0.0023899999999912325</cx:pt>
          <cx:pt idx="4215">0</cx:pt>
          <cx:pt idx="4216">0.0035100000000056752</cx:pt>
          <cx:pt idx="4217">0.0030100000000174987</cx:pt>
          <cx:pt idx="4218">0.0018800000000283035</cx:pt>
          <cx:pt idx="4219">0.0004500000000007276</cx:pt>
          <cx:pt idx="4220">0.0025599999999599277</cx:pt>
          <cx:pt idx="4221">0.0030700000000365435</cx:pt>
          <cx:pt idx="4222">0.0013399999999705869</cx:pt>
          <cx:pt idx="4223">0.0012199999999893407</cx:pt>
          <cx:pt idx="4224">0.0026900000000296131</cx:pt>
          <cx:pt idx="4225">0.002529999999978827</cx:pt>
          <cx:pt idx="4226">0.0004799999999818283</cx:pt>
          <cx:pt idx="4227">0.0021100000000160435</cx:pt>
          <cx:pt idx="4228">0.0020600000000285945</cx:pt>
          <cx:pt idx="4229">0.00097999999997000486</cx:pt>
          <cx:pt idx="4230">0.00087000000002035449</cx:pt>
          <cx:pt idx="4231">0.0050600000000144973</cx:pt>
          <cx:pt idx="4232">0</cx:pt>
          <cx:pt idx="4233">0.003489999999999327</cx:pt>
          <cx:pt idx="4234">0</cx:pt>
          <cx:pt idx="4235">0.0033699999999612373</cx:pt>
          <cx:pt idx="4236">0.0024099999999975807</cx:pt>
          <cx:pt idx="4237">0</cx:pt>
          <cx:pt idx="4238">0.0025100000000293221</cx:pt>
          <cx:pt idx="4239">0.00011000000000649379</cx:pt>
          <cx:pt idx="4240">0.0042399999999815918</cx:pt>
          <cx:pt idx="4241">0.0016699999999900683</cx:pt>
          <cx:pt idx="4242">0.001010000000007949</cx:pt>
          <cx:pt idx="4243">0.002200000000016189</cx:pt>
          <cx:pt idx="4244">0</cx:pt>
          <cx:pt idx="4245">0.0036999999999807187</cx:pt>
          <cx:pt idx="4246">0.0031599999999798456</cx:pt>
          <cx:pt idx="4247">0</cx:pt>
          <cx:pt idx="4248">0.0019100000000094042</cx:pt>
          <cx:pt idx="4249">0.0016899999999964166</cx:pt>
          <cx:pt idx="4250">0.00084000000003925379</cx:pt>
          <cx:pt idx="4251">0.0037499999999681677</cx:pt>
          <cx:pt idx="4252">0.0016100000000278669</cx:pt>
          <cx:pt idx="4253">0</cx:pt>
          <cx:pt idx="4254">0.0031599999999798456</cx:pt>
          <cx:pt idx="4255">0</cx:pt>
          <cx:pt idx="4256">0.002889999999979409</cx:pt>
          <cx:pt idx="4257">0</cx:pt>
          <cx:pt idx="4258">0.0040600000000381442</cx:pt>
          <cx:pt idx="4259">0</cx:pt>
          <cx:pt idx="4260">0.0033599999999864849</cx:pt>
          <cx:pt idx="4261">0.0010199999999827014</cx:pt>
          <cx:pt idx="4262">0.0021399999999971442</cx:pt>
          <cx:pt idx="4263">0.0033099999999990359</cx:pt>
          <cx:pt idx="4264">0.00054000000000087311</cx:pt>
          <cx:pt idx="4265">0.0032199999999988904</cx:pt>
          <cx:pt idx="4266">0.0012800000000083855</cx:pt>
          <cx:pt idx="4267">0.0025300000000356704</cx:pt>
          <cx:pt idx="4268">0.00054000000000087311</cx:pt>
          <cx:pt idx="4269">0.0013099999999894862</cx:pt>
          <cx:pt idx="4270">0.0011299999999891952</cx:pt>
          <cx:pt idx="4271">0.0020299999999906504</cx:pt>
          <cx:pt idx="4272">0.0030399999999985994</cx:pt>
          <cx:pt idx="4273">0.00058999999998832209</cx:pt>
          <cx:pt idx="4274">0.0012300000000209366</cx:pt>
          <cx:pt idx="4275">0.003719999999987067</cx:pt>
          <cx:pt idx="4276">0</cx:pt>
          <cx:pt idx="4277">0.0022400000000288856</cx:pt>
          <cx:pt idx="4278">0</cx:pt>
          <cx:pt idx="4279">0.0021699999999782449</cx:pt>
          <cx:pt idx="4280">0.0023300000000290311</cx:pt>
          <cx:pt idx="4281">0.00055999999995037797</cx:pt>
          <cx:pt idx="4282">0.0030399999999985994</cx:pt>
          <cx:pt idx="4283">0.0015200000000277214</cx:pt>
          <cx:pt idx="4284">0.002479999999991378</cx:pt>
          <cx:pt idx="4285">0</cx:pt>
          <cx:pt idx="4286">0.0013700000000085311</cx:pt>
          <cx:pt idx="4287">0.0014600000000086766</cx:pt>
          <cx:pt idx="4288">0.0017599999999902138</cx:pt>
          <cx:pt idx="4289">0.00080000000002655725</cx:pt>
          <cx:pt idx="4290">0.00063000000000101863</cx:pt>
          <cx:pt idx="4291">0.004229999999949996</cx:pt>
          <cx:pt idx="4292">0</cx:pt>
          <cx:pt idx="4293">0.0026200000000358159</cx:pt>
          <cx:pt idx="4294">0.0016099999999710235</cx:pt>
          <cx:pt idx="4295">0</cx:pt>
          <cx:pt idx="4296">0.0013999999999896318</cx:pt>
          <cx:pt idx="4297">0.0024400000000355249</cx:pt>
          <cx:pt idx="4298">0.00051000000001977241</cx:pt>
          <cx:pt idx="4299">0.0013099999999894862</cx:pt>
          <cx:pt idx="4300">0.002709999999979118</cx:pt>
          <cx:pt idx="4301">0.0014899999999897773</cx:pt>
          <cx:pt idx="4302">0.00090000000000145519</cx:pt>
          <cx:pt idx="4303">0.0023199999999974352</cx:pt>
          <cx:pt idx="4304">0.0016100000000278669</cx:pt>
          <cx:pt idx="4305">0.0022399999999720421</cx:pt>
          <cx:pt idx="4306">0.00065000000000736691</cx:pt>
          <cx:pt idx="4307">0.0016400000000089676</cx:pt>
          <cx:pt idx="4308">0.0012199999999893407</cx:pt>
          <cx:pt idx="4309">0.0011999999999829924</cx:pt>
          <cx:pt idx="4310">0.0018400000000156069</cx:pt>
          <cx:pt idx="4311">0.00090000000000145519</cx:pt>
          <cx:pt idx="4312">0.0024400000000355249</cx:pt>
          <cx:pt idx="4313">0.0012199999999893407</cx:pt>
          <cx:pt idx="4314">0.0004500000000007276</cx:pt>
          <cx:pt idx="4315">0.002889999999979409</cx:pt>
          <cx:pt idx="4316">0.00069000000002006345</cx:pt>
          <cx:pt idx="4317">0.00094999999998890416</cx:pt>
          <cx:pt idx="4318">0</cx:pt>
          <cx:pt idx="4319">0.0012199999999893407</cx:pt>
          <cx:pt idx="4320">0.00015000000001919034</cx:pt>
          <cx:pt idx="4321">0.0014600000000086766</cx:pt>
          <cx:pt idx="4322">0</cx:pt>
          <cx:pt idx="4323">0.0026199999999789725</cx:pt>
          <cx:pt idx="4324">0.00099000000000160071</cx:pt>
          <cx:pt idx="4325">0.00029999999998153726</cx:pt>
          <cx:pt idx="4326">0</cx:pt>
          <cx:pt idx="4327">0.0011600000000271393</cx:pt>
          <cx:pt idx="4328">0</cx:pt>
          <cx:pt idx="4329">0.00052999999996927727</cx:pt>
          <cx:pt idx="4330">0.0011100000000396903</cx:pt>
          <cx:pt idx="4331">0.00092000000000780346</cx:pt>
          <cx:pt idx="4332">0.0018199999999524152</cx:pt>
          <cx:pt idx="4333">0</cx:pt>
          <cx:pt idx="4334">0.00071000000002641173</cx:pt>
          <cx:pt idx="4335">0</cx:pt>
          <cx:pt idx="4336">0.0013799999999832835</cx:pt>
          <cx:pt idx="4337">0</cx:pt>
          <cx:pt idx="4338">0</cx:pt>
          <cx:pt idx="4339">0</cx:pt>
          <cx:pt idx="4340">0.00119000000000824</cx:pt>
          <cx:pt idx="4341">0</cx:pt>
          <cx:pt idx="4342">0.0012199999999893407</cx:pt>
          <cx:pt idx="4343">0.00067999999998846761</cx:pt>
          <cx:pt idx="4344">0</cx:pt>
          <cx:pt idx="4345">0</cx:pt>
          <cx:pt idx="4346">0</cx:pt>
          <cx:pt idx="4347">0.0016100000000278669</cx:pt>
          <cx:pt idx="4348">0</cx:pt>
          <cx:pt idx="4349">0</cx:pt>
          <cx:pt idx="4350">0.00038999999998168278</cx:pt>
          <cx:pt idx="4351">0</cx:pt>
          <cx:pt idx="4352">0.00069000000002006345</cx:pt>
          <cx:pt idx="4353">0</cx:pt>
          <cx:pt idx="4354">0.0017799999999965621</cx:pt>
          <cx:pt idx="4355">0</cx:pt>
          <cx:pt idx="4356">0.00087000000002035449</cx:pt>
          <cx:pt idx="4357">0</cx:pt>
          <cx:pt idx="4358">0.00082999999995081453</cx:pt>
          <cx:pt idx="4359">0</cx:pt>
          <cx:pt idx="4360">0</cx:pt>
          <cx:pt idx="4361">0.001140000000020791</cx:pt>
          <cx:pt idx="4362">0</cx:pt>
          <cx:pt idx="4363">0.00062000000002626621</cx:pt>
          <cx:pt idx="4364">0.0011299999999891952</cx:pt>
          <cx:pt idx="4365">0</cx:pt>
          <cx:pt idx="4366">0</cx:pt>
          <cx:pt idx="4367">0.000509999999962929</cx:pt>
          <cx:pt idx="4368">0.00063000000000101863</cx:pt>
          <cx:pt idx="4369">0</cx:pt>
          <cx:pt idx="4370">0.0024100000000544242</cx:pt>
          <cx:pt idx="4371">0</cx:pt>
          <cx:pt idx="4372">0.0014599999999518332</cx:pt>
          <cx:pt idx="4373">0</cx:pt>
          <cx:pt idx="4374">0.00021000000003823516</cx:pt>
          <cx:pt idx="4375">0</cx:pt>
          <cx:pt idx="4376">0</cx:pt>
          <cx:pt idx="4377">0.00054000000000087311</cx:pt>
          <cx:pt idx="4378">0</cx:pt>
          <cx:pt idx="4379">0</cx:pt>
          <cx:pt idx="4380">0</cx:pt>
          <cx:pt idx="4381">0</cx:pt>
          <cx:pt idx="4382">0.00092000000000780346</cx:pt>
          <cx:pt idx="4383">0</cx:pt>
          <cx:pt idx="4384">0</cx:pt>
          <cx:pt idx="4385">0</cx:pt>
          <cx:pt idx="4386">0</cx:pt>
          <cx:pt idx="4387">0</cx:pt>
          <cx:pt idx="4388">0</cx:pt>
          <cx:pt idx="4389">0</cx:pt>
          <cx:pt idx="4390">0</cx:pt>
          <cx:pt idx="4391">0</cx:pt>
          <cx:pt idx="4392">0</cx:pt>
          <cx:pt idx="4393">0</cx:pt>
          <cx:pt idx="4394">0</cx:pt>
          <cx:pt idx="4395">0</cx:pt>
          <cx:pt idx="4396">0</cx:pt>
          <cx:pt idx="4397">0</cx:pt>
          <cx:pt idx="4398">0</cx:pt>
          <cx:pt idx="4399">0</cx:pt>
          <cx:pt idx="4400">0</cx:pt>
          <cx:pt idx="4401">0</cx:pt>
          <cx:pt idx="4402">0.00015000000001919034</cx:pt>
          <cx:pt idx="4403">0</cx:pt>
          <cx:pt idx="4404">0</cx:pt>
          <cx:pt idx="4405">0</cx:pt>
          <cx:pt idx="4406">0.0020800000000349428</cx:pt>
          <cx:pt idx="4407">0</cx:pt>
          <cx:pt idx="4408">0.0011999999999829924</cx:pt>
          <cx:pt idx="4409">0</cx:pt>
          <cx:pt idx="4410">0</cx:pt>
          <cx:pt idx="4411">0</cx:pt>
          <cx:pt idx="4412">0</cx:pt>
          <cx:pt idx="4413">0.0012499999999704414</cx:pt>
          <cx:pt idx="4414">0.0012800000000083855</cx:pt>
          <cx:pt idx="4415">0</cx:pt>
          <cx:pt idx="4416">0</cx:pt>
          <cx:pt idx="4417">0.00018000000000029104</cx:pt>
          <cx:pt idx="4418">0</cx:pt>
          <cx:pt idx="4419">0</cx:pt>
          <cx:pt idx="4420">0.0013999999999896318</cx:pt>
          <cx:pt idx="4421">0</cx:pt>
          <cx:pt idx="4422">0</cx:pt>
          <cx:pt idx="4423">0</cx:pt>
          <cx:pt idx="4424">0.0011300000000460386</cx:pt>
          <cx:pt idx="4425">0.00020999999998139174</cx:pt>
          <cx:pt idx="4426">0.0014899999999897773</cx:pt>
          <cx:pt idx="4427">0.00029999999998153726</cx:pt>
          <cx:pt idx="4428">0.00018000000000029104</cx:pt>
          <cx:pt idx="4429">0.0010400000000458931</cx:pt>
          <cx:pt idx="4430">0</cx:pt>
          <cx:pt idx="4431">0.0018499999999903594</cx:pt>
          <cx:pt idx="4432">0</cx:pt>
          <cx:pt idx="4433">5.99999999622014e-05</cx:pt>
          <cx:pt idx="4434">0.0014600000000086766</cx:pt>
          <cx:pt idx="4435">0.00085999999998875865</cx:pt>
          <cx:pt idx="4436">0</cx:pt>
          <cx:pt idx="4437">0.0019100000000094042</cx:pt>
          <cx:pt idx="4438">0</cx:pt>
          <cx:pt idx="4439">0.00119000000000824</cx:pt>
          <cx:pt idx="4440">6.0000000019044819e-05</cx:pt>
          <cx:pt idx="4441">0.0024199999999723332</cx:pt>
          <cx:pt idx="4442">0</cx:pt>
          <cx:pt idx="4443">6.0000000019044819e-05</cx:pt>
          <cx:pt idx="4444">0</cx:pt>
          <cx:pt idx="4445">0.0016299999999773718</cx:pt>
          <cx:pt idx="4446">0</cx:pt>
          <cx:pt idx="4447">0.00012000000003808964</cx:pt>
          <cx:pt idx="4448">0.0018799999999714601</cx:pt>
          <cx:pt idx="4449">0.00093000000003939931</cx:pt>
          <cx:pt idx="4450">0</cx:pt>
          <cx:pt idx="4451">0.0023199999999974352</cx:pt>
          <cx:pt idx="4452">0</cx:pt>
          <cx:pt idx="4453">0.0030399999999985994</cx:pt>
          <cx:pt idx="4454">0</cx:pt>
          <cx:pt idx="4455">0.00068999999996322003</cx:pt>
          <cx:pt idx="4456">0.00013999999998759449</cx:pt>
          <cx:pt idx="4457">0.0014900000000466207</cx:pt>
          <cx:pt idx="4458">0.0025099999999724787</cx:pt>
          <cx:pt idx="4459">0.00044000000002597517</cx:pt>
          <cx:pt idx="4460">0</cx:pt>
          <cx:pt idx="4461">0.0023599999999532884</cx:pt>
          <cx:pt idx="4462">0</cx:pt>
          <cx:pt idx="4463">0</cx:pt>
          <cx:pt idx="4464">0.0012200000000461841</cx:pt>
          <cx:pt idx="4465">0.0024399999999786814</cx:pt>
          <cx:pt idx="4466">0</cx:pt>
          <cx:pt idx="4467">0</cx:pt>
          <cx:pt idx="4468">0.0030100000000174987</cx:pt>
          <cx:pt idx="4469">0</cx:pt>
          <cx:pt idx="4470">5.99999999622014e-05</cx:pt>
          <cx:pt idx="4471">0.0014100000000212276</cx:pt>
          <cx:pt idx="4472">0.00058999999998832209</cx:pt>
          <cx:pt idx="4473">0.00027000000000043656</cx:pt>
          <cx:pt idx="4474">0.0023199999999974352</cx:pt>
          <cx:pt idx="4475">0.0010500000000206455</cx:pt>
          <cx:pt idx="4476">0.00056000000000722139</cx:pt>
          <cx:pt idx="4477">0.0014899999999897773</cx:pt>
          <cx:pt idx="4478">0.0022700000000099863</cx:pt>
          <cx:pt idx="4479">0.00041999999996278348</cx:pt>
          <cx:pt idx="4480">0.0021700000000350883</cx:pt>
          <cx:pt idx="4481">0.00068999999996322003</cx:pt>
          <cx:pt idx="4482">0.00086000000004560206</cx:pt>
          <cx:pt idx="4483">0.00029999999998153726</cx:pt>
          <cx:pt idx="4484">0.0035199999999804277</cx:pt>
          <cx:pt idx="4485">0.0015500000000088221</cx:pt>
          <cx:pt idx="4486">0.0010700000000269938</cx:pt>
          <cx:pt idx="4487">0.00049999999998817657</cx:pt>
          <cx:pt idx="4488">0.0014400000000023283</cx:pt>
          <cx:pt idx="4489">0.00119000000000824</cx:pt>
          <cx:pt idx="4490">0.0020199999999590545</cx:pt>
          <cx:pt idx="4491">0.00063000000000101863</cx:pt>
          <cx:pt idx="4492">0.0021200000000476393</cx:pt>
          <cx:pt idx="4493">0.0012499999999704414</cx:pt>
          <cx:pt idx="4494">0.0030399999999985994</cx:pt>
          <cx:pt idx="4495">0</cx:pt>
          <cx:pt idx="4496">0.0021100000000160435</cx:pt>
          <cx:pt idx="4497">0.0015500000000088221</cx:pt>
          <cx:pt idx="4498">0.0014899999999897773</cx:pt>
          <cx:pt idx="4499">0.002889999999979409</cx:pt>
          <cx:pt idx="4500">0</cx:pt>
          <cx:pt idx="4501">0.0016100000000278669</cx:pt>
          <cx:pt idx="4502">0.00014999999996234692</cx:pt>
          <cx:pt idx="4503">0.00087000000002035449</cx:pt>
          <cx:pt idx="4504">0.0036299999999869215</cx:pt>
          <cx:pt idx="4505">0.0023899999999912325</cx:pt>
          <cx:pt idx="4506">0</cx:pt>
          <cx:pt idx="4507">0.0031000000000176442</cx:pt>
          <cx:pt idx="4508">0.00044000000002597517</cx:pt>
          <cx:pt idx="4509">0.00014999999996234692</cx:pt>
          <cx:pt idx="4510">0.0035500000000183718</cx:pt>
          <cx:pt idx="4511">0</cx:pt>
          <cx:pt idx="4512">0.0033399999999801366</cx:pt>
          <cx:pt idx="4513">0</cx:pt>
          <cx:pt idx="4514">0.0026200000000358159</cx:pt>
          <cx:pt idx="4515">0.0029799999999795546</cx:pt>
          <cx:pt idx="4516">0</cx:pt>
          <cx:pt idx="4517">0.0032499999999799911</cx:pt>
          <cx:pt idx="4518">0.0028000000000361069</cx:pt>
          <cx:pt idx="4519">0.00032999999996263796</cx:pt>
          <cx:pt idx="4520">0.0027100000000359614</cx:pt>
          <cx:pt idx="4521">0.00018000000000029104</cx:pt>
          <cx:pt idx="4522">0.0032499999999799911</cx:pt>
          <cx:pt idx="4523">0.0010399999999890497</cx:pt>
          <cx:pt idx="4524">0.0026500000000169166</cx:pt>
          <cx:pt idx="4525">0.0014600000000086766</cx:pt>
          <cx:pt idx="4526">0.0011000000000080945</cx:pt>
          <cx:pt idx="4527">0.0039400000000000546</cx:pt>
          <cx:pt idx="4528">0</cx:pt>
          <cx:pt idx="4529">0.0020499999999969987</cx:pt>
          <cx:pt idx="4530">0.0020299999999906504</cx:pt>
          <cx:pt idx="4531">0.0025600000000167711</cx:pt>
          <cx:pt idx="4532">0</cx:pt>
          <cx:pt idx="4533">0.003999999999962256</cx:pt>
          <cx:pt idx="4534">0</cx:pt>
          <cx:pt idx="4535">0.005690000000015516</cx:pt>
          <cx:pt idx="4536">2.99999999811007e-05</cx:pt>
          <cx:pt idx="4537">0.0033999999999991815</cx:pt>
          <cx:pt idx="4538">0.0022600000000352338</cx:pt>
          <cx:pt idx="4539">0.0021800000000098407</cx:pt>
          <cx:pt idx="4540">0.0020499999999969987</cx:pt>
          <cx:pt idx="4541">0.00056999999998197382</cx:pt>
          <cx:pt idx="4542">0.0018499999999903594</cx:pt>
          <cx:pt idx="4543">0.0019399999999905049</cx:pt>
          <cx:pt idx="4544">0.0036300000000437649</cx:pt>
          <cx:pt idx="4545">0.0017899999999713145</cx:pt>
          <cx:pt idx="4546">0.0024999999999977263</cx:pt>
          <cx:pt idx="4547">0.0039699999999811553</cx:pt>
          <cx:pt idx="4548">0</cx:pt>
          <cx:pt idx="4549">0.002980000000036398</cx:pt>
          <cx:pt idx="4550">0</cx:pt>
          <cx:pt idx="4551">0.0013099999999894862</cx:pt>
          <cx:pt idx="4552">0.0026199999999789725</cx:pt>
          <cx:pt idx="4553">0.0027100000000359614</cx:pt>
          <cx:pt idx="4554">0.0012199999999893407</cx:pt>
          <cx:pt idx="4555">0</cx:pt>
          <cx:pt idx="4556">0.0047399999999697684</cx:pt>
          <cx:pt idx="4557">0</cx:pt>
          <cx:pt idx="4558">0.0044400000000450746</cx:pt>
          <cx:pt idx="4559">0.00023999999996249244</cx:pt>
          <cx:pt idx="4560">0.0029499999999984539</cx:pt>
          <cx:pt idx="4561">0.0013400000000274304</cx:pt>
          <cx:pt idx="4562">0.0012299999999640931</cx:pt>
          <cx:pt idx="4563">0.003390000000024429</cx:pt>
          <cx:pt idx="4564">0.0015799999999899228</cx:pt>
          <cx:pt idx="4565">0.0012800000000083855</cx:pt>
          <cx:pt idx="4566">0.0046500000000264663</cx:pt>
          <cx:pt idx="4567">0.0014899999999897773</cx:pt>
          <cx:pt idx="4568">0.0027799999999729152</cx:pt>
          <cx:pt idx="4569">0.00238000000001648</cx:pt>
          <cx:pt idx="4570">0.0020000000000095497</cx:pt>
          <cx:pt idx="4571">0.0026500000000169166</cx:pt>
          <cx:pt idx="4572">0.0016099999999710235</cx:pt>
          <cx:pt idx="4573">0.0035100000000056752</cx:pt>
          <cx:pt idx="4574">0.0018799999999714601</cx:pt>
          <cx:pt idx="4575">0.0027400000000170621</cx:pt>
          <cx:pt idx="4576">0.0023600000000101318</cx:pt>
          <cx:pt idx="4577">0.0019899999999779538</cx:pt>
          <cx:pt idx="4578">0.0019400000000473483</cx:pt>
          <cx:pt idx="4579">0.0020899999999528518</cx:pt>
          <cx:pt idx="4580">0.0022900000000163345</cx:pt>
          <cx:pt idx="4581">0.002299999999991087</cx:pt>
          <cx:pt idx="4582">0.0015200000000277214</cx:pt>
          <cx:pt idx="4583">0.0011000000000080945</cx:pt>
          <cx:pt idx="4584">0.0043499999999880856</cx:pt>
          <cx:pt idx="4585">0.001519999999970878</cx:pt>
          <cx:pt idx="4586">0.0034300000000371256</cx:pt>
          <cx:pt idx="4587">0.0029799999999795546</cx:pt>
          <cx:pt idx="4588">0.0013999999999896318</cx:pt>
          <cx:pt idx="4589">0.0026200000000358159</cx:pt>
          <cx:pt idx="4590">2.99999999811007e-05</cx:pt>
          <cx:pt idx="4591">0.0044699999999693318</cx:pt>
          <cx:pt idx="4592">0.0013400000000274304</cx:pt>
          <cx:pt idx="4593">0.0017300000000091131</cx:pt>
          <cx:pt idx="4594">0.0034299999999802822</cx:pt>
          <cx:pt idx="4595">0.0025300000000356704</cx:pt>
          <cx:pt idx="4596">0.0039400000000000546</cx:pt>
          <cx:pt idx="4597">0.0034199999999486863</cx:pt>
          <cx:pt idx="4598">0.00072000000000116415</cx:pt>
          <cx:pt idx="4599">0.0021700000000350883</cx:pt>
          <cx:pt idx="4600">0.0049799999999891043</cx:pt>
          <cx:pt idx="4601">0.00063000000000101863</cx:pt>
          <cx:pt idx="4602">0.0027400000000170621</cx:pt>
          <cx:pt idx="4603">0.0033999999999991815</cx:pt>
          <cx:pt idx="4604">0.0027399999999602187</cx:pt>
          <cx:pt idx="4605">0.0025600000000167711</cx:pt>
          <cx:pt idx="4606">0.0038499999999999091</cx:pt>
          <cx:pt idx="4607">0.0021100000000160435</cx:pt>
          <cx:pt idx="4608">0.001519999999970878</cx:pt>
          <cx:pt idx="4609">0.0034300000000371256</cx:pt>
          <cx:pt idx="4610">0.00067999999998846761</cx:pt>
          <cx:pt idx="4611">0.0027499999999918145</cx:pt>
          <cx:pt idx="4612">0.0031900000000177897</cx:pt>
          <cx:pt idx="4613">0.0035699999999678766</cx:pt>
          <cx:pt idx="4614">0.003160000000036689</cx:pt>
          <cx:pt idx="4615">0.0010399999999890497</cx:pt>
          <cx:pt idx="4616">0.0051300000000082946</cx:pt>
          <cx:pt idx="4617">0.0033399999999801366</cx:pt>
          <cx:pt idx="4618">0.0027400000000170621</cx:pt>
          <cx:pt idx="4619">0.0014899999999897773</cx:pt>
          <cx:pt idx="4620">0.0042300000000068394</cx:pt>
          <cx:pt idx="4621">0.0030999999999608008</cx:pt>
          <cx:pt idx="4622">0.0015200000000277214</cx:pt>
          <cx:pt idx="4623">0.0032199999999988904</cx:pt>
          <cx:pt idx="4624">0.004680000000007567</cx:pt>
          <cx:pt idx="4625">0.0024099999999975807</cx:pt>
          <cx:pt idx="4626">0.0047099999999886677</cx:pt>
          <cx:pt idx="4627">0.002889999999979409</cx:pt>
          <cx:pt idx="4628">0.00051000000001977241</cx:pt>
          <cx:pt idx="4629">0.0050100000000270484</cx:pt>
          <cx:pt idx="4630">0.0026499999999600732</cx:pt>
          <cx:pt idx="4631">0.0034500000000434738</cx:pt>
          <cx:pt idx="4632">0.0016099999999710235</cx:pt>
          <cx:pt idx="4633">0.0056099999999901229</cx:pt>
          <cx:pt idx="4634">0</cx:pt>
          <cx:pt idx="4635">0.0044700000000261753</cx:pt>
          <cx:pt idx="4636">0.0022599999999783904</cx:pt>
          <cx:pt idx="4637">0.003489999999999327</cx:pt>
          <cx:pt idx="4638">0.0033099999999990359</cx:pt>
          <cx:pt idx="4639">0.00074000000000751243</cx:pt>
          <cx:pt idx="4640">0.0050699999999892498</cx:pt>
          <cx:pt idx="4641">0.0020600000000285945</cx:pt>
          <cx:pt idx="4642">0.0029799999999795546</cx:pt>
          <cx:pt idx="4643">0.0041100000000255932</cx:pt>
          <cx:pt idx="4644">0.0021699999999782449</cx:pt>
          <cx:pt idx="4645">0.0034600000000182263</cx:pt>
          <cx:pt idx="4646">0.0022099999999909414</cx:pt>
          <cx:pt idx="4647">0.0050299999999765532</cx:pt>
          <cx:pt idx="4648">0</cx:pt>
          <cx:pt idx="4649">0.0063499999999976353</cx:pt>
          <cx:pt idx="4650">0.00033000000001948138</cx:pt>
          <cx:pt idx="4651">0.0062599999999974898</cx:pt>
          <cx:pt idx="4652">0.00076999999998861313</cx:pt>
          <cx:pt idx="4653">0.0028000000000361069</cx:pt>
          <cx:pt idx="4654">0.0032499999999799911</cx:pt>
          <cx:pt idx="4655">0.0037899999999808642</cx:pt>
          <cx:pt idx="4656">0.0052699999999958891</cx:pt>
          <cx:pt idx="4657">0.0004200000000196269</cx:pt>
          <cx:pt idx="4658">0.0035500000000183718</cx:pt>
          <cx:pt idx="4659">0.0052999999999769898</cx:pt>
          <cx:pt idx="4660">0.00065999999998211933</cx:pt>
          <cx:pt idx="4661">0.004500000000007276</cx:pt>
          <cx:pt idx="4662">0.0011299999999891952</cx:pt>
          <cx:pt idx="4663">0.0038400000000251566</cx:pt>
          <cx:pt idx="4664">0.0037300000000186628</cx:pt>
          <cx:pt idx="4665">0.0020499999999969987</cx:pt>
          <cx:pt idx="4666">0.0040899999999624015</cx:pt>
          <cx:pt idx="4667">0.0049400000000332511</cx:pt>
          <cx:pt idx="4668">0.00063000000000101863</cx:pt>
          <cx:pt idx="4669">0.0085199999999758802</cx:pt>
          <cx:pt idx="4670">0.00021000000003823516</cx:pt>
          <cx:pt idx="4671">0.0037899999999808642</cx:pt>
          <cx:pt idx="4672">0.0042300000000068394</cx:pt>
          <cx:pt idx="4673">0.0041999999999688953</cx:pt>
          <cx:pt idx="4674">0.004170000000044638</cx:pt>
          <cx:pt idx="4675">0.0038199999999619649</cx:pt>
          <cx:pt idx="4676">0.0050400000000081491</cx:pt>
          <cx:pt idx="4677">0.0051799999999957436</cx:pt>
          <cx:pt idx="4678">0.0025300000000356704</cx:pt>
          <cx:pt idx="4679">0.0055199999999899774</cx:pt>
          <cx:pt idx="4680">0.002889999999979409</cx:pt>
          <cx:pt idx="4681">0.0037800000000061118</cx:pt>
          <cx:pt idx="4682">0.0036099999999805732</cx:pt>
          <cx:pt idx="4683">0.0053599999999960346</cx:pt>
          <cx:pt idx="4684">0.0038800000000378532</cx:pt>
          <cx:pt idx="4685">0.0035699999999678766</cx:pt>
          <cx:pt idx="4686">0.0034600000000182263</cx:pt>
          <cx:pt idx="4687">0.0016099999999710235</cx:pt>
          <cx:pt idx="4688">0.0049800000000459477</cx:pt>
          <cx:pt idx="4689">0.0031899999999609463</cx:pt>
          <cx:pt idx="4690">0.004350000000044929</cx:pt>
          <cx:pt idx="4691">0.00085999999998875865</cx:pt>
          <cx:pt idx="4692">0.0046199999999885222</cx:pt>
          <cx:pt idx="4693">0.0054000000000087311</cx:pt>
          <cx:pt idx="4694">0.0021399999999971442</cx:pt>
          <cx:pt idx="4695">0.0040799999999876491</cx:pt>
          <cx:pt idx="4696">0.0042100000000004911</cx:pt>
          <cx:pt idx="4697">0.0043800000000260297</cx:pt>
          <cx:pt idx="4698">0.0019599999999968531</cx:pt>
          <cx:pt idx="4699">0.0060499999999592546</cx:pt>
          <cx:pt idx="4700">0.0031000000000176442</cx:pt>
          <cx:pt idx="4701">0.0019399999999905049</cx:pt>
          <cx:pt idx="4702">0.0054800000000341242</cx:pt>
          <cx:pt idx="4703">0.0031599999999798456</cx:pt>
          <cx:pt idx="4704">0.0038799999999810098</cx:pt>
          <cx:pt idx="4705">0.0038700000000062573</cx:pt>
          <cx:pt idx="4706">0.0050100000000270484</cx:pt>
          <cx:pt idx="4707">0.0039299999999684587</cx:pt>
          <cx:pt idx="4708">0.0033400000000369801</cx:pt>
          <cx:pt idx="4709">0.0035799999999994725</cx:pt>
          <cx:pt idx="4710">0.0035399999999867759</cx:pt>
          <cx:pt idx="4711">0.0038499999999999091</cx:pt>
          <cx:pt idx="4712">0.005089999999995598</cx:pt>
          <cx:pt idx="4713">0.0037300000000186628</cx:pt>
          <cx:pt idx="4714">0.0034599999999613829</cx:pt>
          <cx:pt idx="4715">0.0055399999999963256</cx:pt>
          <cx:pt idx="4716">0.0034300000000371256</cx:pt>
          <cx:pt idx="4717">0.0024999999999977263</cx:pt>
          <cx:pt idx="4718">0.0055699999999774263</cx:pt>
          <cx:pt idx="4719">0.002659999999991669</cx:pt>
          <cx:pt idx="4720">0.0031200000000239925</cx:pt>
          <cx:pt idx="4721">0.006379999999978736</cx:pt>
          <cx:pt idx="4722">0.0020900000000096952</cx:pt>
          <cx:pt idx="4723">0.0058099999999967622</cx:pt>
          <cx:pt idx="4724">0.0031000000000176442</cx:pt>
          <cx:pt idx="4725">0.0055699999999774263</cx:pt>
          <cx:pt idx="4726">0.0041500000000382897</cx:pt>
          <cx:pt idx="4727">0.0022299999999972897</cx:pt>
          <cx:pt idx="4728">0.0080199999999877036</cx:pt>
          <cx:pt idx="4729">0</cx:pt>
          <cx:pt idx="4730">0.0052999999999769898</cx:pt>
          <cx:pt idx="4731">0.0046500000000264663</cx:pt>
          <cx:pt idx="4732">0.0045599999999694774</cx:pt>
          <cx:pt idx="4733">0.0043499999999880856</cx:pt>
          <cx:pt idx="4734">0.0039400000000000546</cx:pt>
          <cx:pt idx="4735">0.0064000000000419277</cx:pt>
          <cx:pt idx="4736">0.0035499999999615284</cx:pt>
          <cx:pt idx="4737">0.0041100000000255932</cx:pt>
          <cx:pt idx="4738">0.004500000000007276</cx:pt>
          <cx:pt idx="4739">0.0029499999999984539</cx:pt>
          <cx:pt idx="4740">0.0032199999999988904</cx:pt>
          <cx:pt idx="4741">0.0037300000000186628</cx:pt>
          <cx:pt idx="4742">0.0058399999999778629</cx:pt>
          <cx:pt idx="4743">0.00061999999996942279</cx:pt>
          <cx:pt idx="4744">0.0074800000000436739</cx:pt>
          <cx:pt idx="4745">0.0015500000000088221</cx:pt>
          <cx:pt idx="4746">0.003669999999999618</cx:pt>
          <cx:pt idx="4747">0.0034299999999802822</cx:pt>
          <cx:pt idx="4748">0.004909999999995307</cx:pt>
          <cx:pt idx="4749">0.0022099999999909414</cx:pt>
          <cx:pt idx="4750">0.0040500000000065484</cx:pt>
          <cx:pt idx="4751">0.0026000000000294676</cx:pt>
          <cx:pt idx="4752">0.0055399999999963256</cx:pt>
          <cx:pt idx="4753">0.0036899999999491229</cx:pt>
          <cx:pt idx="4754">0.0031300000000555883</cx:pt>
          <cx:pt idx="4755">0.0047999999999888132</cx:pt>
          <cx:pt idx="4756">0.0040599999999813008</cx:pt>
          <cx:pt idx="4757">0.0041100000000255932</cx:pt>
          <cx:pt idx="4758">0.0032199999999988904</cx:pt>
          <cx:pt idx="4759">0.0048799999999573629</cx:pt>
          <cx:pt idx="4760">0.0026900000000296131</cx:pt>
          <cx:pt idx="4761">0.0043200000000069849</cx:pt>
          <cx:pt idx="4762">0.005089999999995598</cx:pt>
          <cx:pt idx="4763">0.0056099999999901229</cx:pt>
          <cx:pt idx="4764">0.0041400000000066939</cx:pt>
          <cx:pt idx="4765">0.0037499999999681677</cx:pt>
          <cx:pt idx="4766">0.0059600000000159525</cx:pt>
          <cx:pt idx="4767">0.002659999999991669</cx:pt>
          <cx:pt idx="4768">0.0043499999999880856</cx:pt>
          <cx:pt idx="4769">0.0049200000000269029</cx:pt>
          <cx:pt idx="4770">0.0049399999999764077</cx:pt>
          <cx:pt idx="4771">0.0026000000000294676</cx:pt>
          <cx:pt idx="4772">0.0069100000000048567</cx:pt>
          <cx:pt idx="4773">0.0020900000000096952</cx:pt>
          <cx:pt idx="4774">0.0071199999999862484</cx:pt>
          <cx:pt idx="4775">0.0034299999999802822</cx:pt>
          <cx:pt idx="4776">0.0050600000000144973</cx:pt>
          <cx:pt idx="4777">0.0043800000000260297</cx:pt>
          <cx:pt idx="4778">0.0044699999999693318</cx:pt>
          <cx:pt idx="4779">0.0040599999999813008</cx:pt>
          <cx:pt idx="4780">0.0026200000000358159</cx:pt>
          <cx:pt idx="4781">0.0062299999999595457</cx:pt>
          <cx:pt idx="4782">0.0052400000000147884</cx:pt>
          <cx:pt idx="4783">0.0045900000000074215</cx:pt>
          <cx:pt idx="4784">0.0039400000000000546</cx:pt>
          <cx:pt idx="4785">0.0055699999999774263</cx:pt>
          <cx:pt idx="4786">0.0050400000000081491</cx:pt>
          <cx:pt idx="4787">0</cx:pt>
          <cx:pt idx="4788">0.0092400000000338878</cx:pt>
          <cx:pt idx="4789">0.0028599999999983083</cx:pt>
          <cx:pt idx="4790">0.0052099999999768443</cx:pt>
          <cx:pt idx="4791">0.0065000000000168257</cx:pt>
          <cx:pt idx="4792">0.0020799999999780994</cx:pt>
          <cx:pt idx="4793">0.0066800000000171167</cx:pt>
          <cx:pt idx="4794">0.0019699999999716056</cx:pt>
          <cx:pt idx="4795">0.0050300000000333966</cx:pt>
          <cx:pt idx="4796">0.0039699999999811553</cx:pt>
          <cx:pt idx="4797">0.0041100000000255932</cx:pt>
          <cx:pt idx="4798">0.004500000000007276</cx:pt>
          <cx:pt idx="4799">0.0030399999999985994</cx:pt>
          <cx:pt idx="4800">0.0071499999999673491</cx:pt>
          <cx:pt idx="4801">0.0027400000000170621</cx:pt>
          <cx:pt idx="4802">0.0058500000000094587</cx:pt>
          <cx:pt idx="4803">0.0040199999999686042</cx:pt>
          <cx:pt idx="4804">0.0056600000000344153</cx:pt>
          <cx:pt idx="4805">0.0057199999999966167</cx:pt>
          <cx:pt idx="4806">0.0021800000000098407</cx:pt>
          <cx:pt idx="4807">0.0066699999999855208</cx:pt>
          <cx:pt idx="4808">0.0028699999999730608</cx:pt>
          <cx:pt idx="4809">0.0053000000000338332</cx:pt>
          <cx:pt idx="4810">0.0067699999999604188</cx:pt>
          <cx:pt idx="4811">0.0021399999999971442</cx:pt>
          <cx:pt idx="4812">0.0079300000000444015</cx:pt>
          <cx:pt idx="4813">0.0041099999999687498</cx:pt>
          <cx:pt idx="4814">0.0056000000000153705</cx:pt>
          <cx:pt idx="4815">0.0049799999999891043</cx:pt>
          <cx:pt idx="4816">0.0076900000000250657</cx:pt>
          <cx:pt idx="4817">0.0042300000000068394</cx:pt>
          <cx:pt idx="4818">0.0055199999999899774</cx:pt>
          <cx:pt idx="4819">0.0030699999999797001</cx:pt>
          <cx:pt idx="4820">0.0091199999999957981</cx:pt>
          <cx:pt idx="4821">0.0032400000000052387</cx:pt>
          <cx:pt idx="4822">0.0065900000000169712</cx:pt>
          <cx:pt idx="4823">0.0047399999999697684</cx:pt>
          <cx:pt idx="4824">0.0054800000000341242</cx:pt>
          <cx:pt idx="4825">0.005189999999970496</cx:pt>
          <cx:pt idx="4826">0.0041100000000255932</cx:pt>
          <cx:pt idx="4827">0.0046499999999696229</cx:pt>
          <cx:pt idx="4828">0.0051900000000273394</cx:pt>
          <cx:pt idx="4829">0.0041400000000066939</cx:pt>
          <cx:pt idx="4830">0.0067300000000045657</cx:pt>
          <cx:pt idx="4831">0.0045299999999883767</cx:pt>
          <cx:pt idx="4832">0.0056999999999902684</cx:pt>
          <cx:pt idx="4833">0.0049399999999764077</cx:pt>
          <cx:pt idx="4834">0.0040600000000381442</cx:pt>
          <cx:pt idx="4835">0.0054499999999961801</cx:pt>
          <cx:pt idx="4836">0.0048899999999889587</cx:pt>
          <cx:pt idx="4837">0.0047999999999888132</cx:pt>
          <cx:pt idx="4838">0.0040799999999876491</cx:pt>
          <cx:pt idx="4839">0.0056000000000153705</cx:pt>
          <cx:pt idx="4840">0.003669999999999618</cx:pt>
          <cx:pt idx="4841">0.0065500000000042746</cx:pt>
          <cx:pt idx="4842">0.0025100000000293221</cx:pt>
          <cx:pt idx="4843">0.0062800000000038381</cx:pt>
          <cx:pt idx="4844">0.0060499999999592546</cx:pt>
          <cx:pt idx="4845">0.0044200000000387263</cx:pt>
          <cx:pt idx="4846">0.0053299999999580905</cx:pt>
          <cx:pt idx="4847">0.0041400000000066939</cx:pt>
          <cx:pt idx="4848">0.0052200000000084401</cx:pt>
          <cx:pt idx="4849">0.0060199999999781539</cx:pt>
          <cx:pt idx="4850">0.0026799999999980173</cx:pt>
          <cx:pt idx="4851">0.004860000000007858</cx:pt>
          <cx:pt idx="4852">0.0048300000000267573</cx:pt>
          <cx:pt idx="4853">0.0048800000000142063</cx:pt>
          <cx:pt idx="4854">0.0056099999999901229</cx:pt>
          <cx:pt idx="4855">0.0046199999999885222</cx:pt>
          <cx:pt idx="4856">0.0043800000000260297</cx:pt>
          <cx:pt idx="4857">0.0039899999999875035</cx:pt>
          <cx:pt idx="4858">0.003489999999999327</cx:pt>
          <cx:pt idx="4859">0.0063999999999850843</cx:pt>
          <cx:pt idx="4860">0.0050400000000081491</cx:pt>
          <cx:pt idx="4861">0.0037300000000186628</cx:pt>
          <cx:pt idx="4862">0.0089399999999955071</cx:pt>
          <cx:pt idx="4863">0.0021399999999971442</cx:pt>
          <cx:pt idx="4864">0.0064399999999977808</cx:pt>
          <cx:pt idx="4865">0.005599999999958527</cx:pt>
          <cx:pt idx="4866">0.0061400000000162436</cx:pt>
          <cx:pt idx="4867">0.0057500000000345608</cx:pt>
          <cx:pt idx="4868">0.0034599999999613829</cx:pt>
          <cx:pt idx="4869">0.0039400000000000546</cx:pt>
          <cx:pt idx="4870">0.0079200000000128057</cx:pt>
          <cx:pt idx="4871">0.0048899999999889587</cx:pt>
          <cx:pt idx="4872">0.0057199999999966167</cx:pt>
          <cx:pt idx="4873">0.0052200000000084401</cx:pt>
          <cx:pt idx="4874">0.0064100000000166801</cx:pt>
          <cx:pt idx="4875">0.0042899999999690408</cx:pt>
          <cx:pt idx="4876">0.004909999999995307</cx:pt>
          <cx:pt idx="4877">0.0076000000000249202</cx:pt>
          <cx:pt idx="4878">0.004680000000007567</cx:pt>
          <cx:pt idx="4879">0.0061099999999782995</cx:pt>
          <cx:pt idx="4880">0.0053700000000276304</cx:pt>
          <cx:pt idx="4881">0.0052400000000147884</cx:pt>
          <cx:pt idx="4882">0.0049499999999511601</cx:pt>
          <cx:pt idx="4883">0.0063200000000165346</cx:pt>
          <cx:pt idx="4884">0.0047700000000077125</cx:pt>
          <cx:pt idx="4885">0.0066100000000233194</cx:pt>
          <cx:pt idx="4886">0.0066499999999791726</cx:pt>
          <cx:pt idx="4887">0.0026500000000169166</cx:pt>
          <cx:pt idx="4888">0.0073299999999676402</cx:pt>
          <cx:pt idx="4889">0.0073300000000244836</cx:pt>
          <cx:pt idx="4890">0.0080800000000067485</cx:pt>
          <cx:pt idx="4891">0.0086699999999950705</cx:pt>
          <cx:pt idx="4892">0.003669999999999618</cx:pt>
          <cx:pt idx="4893">0.015760000000000218</cx:pt>
          <cx:pt idx="4894">0.045149999999978263</cx:pt>
          <cx:pt idx="4895">0.048249999999995907</cx:pt>
          <cx:pt idx="4896">0.017820000000028813</cx:pt>
          <cx:pt idx="4897">0.016219999999975698</cx:pt>
          <cx:pt idx="4898">0.012220000000013442</cx:pt>
          <cx:pt idx="4899">0.0096800000000030195</cx:pt>
          <cx:pt idx="4900">0.0075099999999679312</cx:pt>
          <cx:pt idx="4901">0.011979999999994106</cx:pt>
          <cx:pt idx="4902">0.0051000000000271939</cx:pt>
          <cx:pt idx="4903">0.0074500000000057298</cx:pt>
          <cx:pt idx="4904">0.009770000000003165</cx:pt>
          <cx:pt idx="4905">0.0056399999999712236</cx:pt>
          <cx:pt idx="4906">0.0071500000000241926</cx:pt>
          <cx:pt idx="4907">0.008399999999994634</cx:pt>
          <cx:pt idx="4908">0.0068899999999985084</cx:pt>
          <cx:pt idx="4909">0.0065000000000168257</cx:pt>
          <cx:pt idx="4910">0.0083099999999944885</cx:pt>
          <cx:pt idx="4911">0.006199999999978445</cx:pt>
          <cx:pt idx="4912">0.0084899999999947795</cx:pt>
          <cx:pt idx="4913">0.0077800000000252112</cx:pt>
          <cx:pt idx="4914">0.0061400000000162436</cx:pt>
          <cx:pt idx="4915">0.010249999999984993</cx:pt>
          <cx:pt idx="4916">0.0056599999999775719</cx:pt>
          <cx:pt idx="4917">0.0090600000000335967</cx:pt>
          <cx:pt idx="4918">0.0068299999999794636</cx:pt>
          <cx:pt idx="4919">0.0061400000000162436</cx:pt>
          <cx:pt idx="4920">0.0087899999999763168</cx:pt>
          <cx:pt idx="4921">0.0053399999999896863</cx:pt>
          <cx:pt idx="4922">0.0079800000000318505</cx:pt>
          <cx:pt idx="4923">0.005369999999970787</cx:pt>
          <cx:pt idx="4924">0.0077699999999936153</cx:pt>
          <cx:pt idx="4925">0.0072800000000370346</cx:pt>
          <cx:pt idx="4926">0.0067300000000045657</cx:pt>
          <cx:pt idx="4927">0.0098399999999969623</cx:pt>
          <cx:pt idx="4928">0.0062299999999595457</cx:pt>
          <cx:pt idx="4929">0.0055100000000152249</cx:pt>
          <cx:pt idx="4930">0.010130000000003747</cx:pt>
          <cx:pt idx="4931">0.0051599999999893953</cx:pt>
          <cx:pt idx="4932">0.0079000000000064574</cx:pt>
          <cx:pt idx="4933">0.0037500000000250111</cx:pt>
          <cx:pt idx="4934">0.0084899999999947795</cx:pt>
          <cx:pt idx="4935">0.0049799999999891043</cx:pt>
          <cx:pt idx="4936">0.0078100000000063119</cx:pt>
          <cx:pt idx="4937">0.0066499999999791726</cx:pt>
          <cx:pt idx="4938">0.0054499999999961801</cx:pt>
          <cx:pt idx="4939">0.0062000000000352884</cx:pt>
          <cx:pt idx="4940">0.0058399999999778629</cx:pt>
          <cx:pt idx="4941">0.0053300000000149339</cx:pt>
          <cx:pt idx="4942">0.0045599999999694774</cx:pt>
          <cx:pt idx="4943">0.0029499999999984539</cx:pt>
          <cx:pt idx="4944">0.0074800000000436739</cx:pt>
          <cx:pt idx="4945">0.0078699999999685133</cx:pt>
          <cx:pt idx="4946">0.0040300000000002001</cx:pt>
          <cx:pt idx="4947">0.0038400000000251566</cx:pt>
          <cx:pt idx="4948">0.0081099999999878492</cx:pt>
          <cx:pt idx="4949">0.0055399999999963256</cx:pt>
          <cx:pt idx="4950">0.0043200000000069849</cx:pt>
          <cx:pt idx="4951">0.006379999999978736</cx:pt>
          <cx:pt idx="4952">0.0076900000000250657</cx:pt>
          <cx:pt idx="4953">0.0028300000000172076</cx:pt>
          <cx:pt idx="4954">0.0061099999999782995</cx:pt>
          <cx:pt idx="4955">0.006199999999978445</cx:pt>
          <cx:pt idx="4956">0.0059600000000159525</cx:pt>
          <cx:pt idx="4957">0.0044700000000261753</cx:pt>
          <cx:pt idx="4958">0.0067299999999477222</cx:pt>
          <cx:pt idx="4959">0.0054900000000088767</cx:pt>
          <cx:pt idx="4960">0.0038400000000251566</cx:pt>
          <cx:pt idx="4961">0.0052799999999706415</cx:pt>
          <cx:pt idx="4962">0.0060200000000349974</cx:pt>
          <cx:pt idx="4963">0.0020199999999590545</cx:pt>
          <cx:pt idx="4964">0.0070400000000176988</cx:pt>
          <cx:pt idx="4965">0.0022299999999972897</cx:pt>
          <cx:pt idx="4966">0.0051900000000273394</cx:pt>
          <cx:pt idx="4967">0.004680000000007567</cx:pt>
          <cx:pt idx="4968">0.0025899999999978718</cx:pt>
          <cx:pt idx="4969">0.0064099999999598367</cx:pt>
          <cx:pt idx="4970">0.0035100000000056752</cx:pt>
          <cx:pt idx="4971">0.0045600000000263208</cx:pt>
          <cx:pt idx="4972">0.0058399999999778629</cx:pt>
          <cx:pt idx="4973">0.0055800000000090222</cx:pt>
          <cx:pt idx="4974">0.0035399999999867759</cx:pt>
          <cx:pt idx="4975">0.0061100000000351429</cx:pt>
          <cx:pt idx="4976">0.0025999999999726242</cx:pt>
          <cx:pt idx="4977">0.0053000000000338332</cx:pt>
          <cx:pt idx="4978">0.0053599999999960346</cx:pt>
          <cx:pt idx="4979">0.0040300000000002001</cx:pt>
          <cx:pt idx="4980">0.005419999999958236</cx:pt>
          <cx:pt idx="4981">0.0038499999999999091</cx:pt>
          <cx:pt idx="4982">0.0047700000000077125</cx:pt>
          <cx:pt idx="4983">0.0059600000000159525</cx:pt>
          <cx:pt idx="4984">0.002200000000016189</cx:pt>
          <cx:pt idx="4985">0.0060499999999592546</cx:pt>
          <cx:pt idx="4986">0.0043200000000069849</cx:pt>
          <cx:pt idx="4987">0.0046199999999885222</cx:pt>
          <cx:pt idx="4988">0.0045900000000074215</cx:pt>
          <cx:pt idx="4989">0.0077200000000061664</cx:pt>
          <cx:pt idx="4990">0.0034600000000182263</cx:pt>
          <cx:pt idx="4991">0.0079499999999939064</cx:pt>
          <cx:pt idx="4992">0.0051300000000082946</cx:pt>
          <cx:pt idx="4993">0.0075400000000058753</cx:pt>
          <cx:pt idx="4994">0.004680000000007567</cx:pt>
          <cx:pt idx="4995">0.0031899999999609463</cx:pt>
          <cx:pt idx="4996">0.0078399999999874126</cx:pt>
          <cx:pt idx="4997">0.0032700000000431828</cx:pt>
          <cx:pt idx="4998">0.006379999999978736</cx:pt>
          <cx:pt idx="4999">0.0060799999999971988</cx:pt>
          <cx:pt idx="5000">0.0050699999999892498</cx:pt>
          <cx:pt idx="5001">0.0066400000000044201</cx:pt>
          <cx:pt idx="5002">0.0045900000000074215</cx:pt>
          <cx:pt idx="5003">0.0072799999999801912</cx:pt>
          <cx:pt idx="5004">0.0055100000000152249</cx:pt>
          <cx:pt idx="5005">0.0051799999999957436</cx:pt>
          <cx:pt idx="5006">0.005820000000028358</cx:pt>
          <cx:pt idx="5007">0.007569999999986976</cx:pt>
          <cx:pt idx="5008">0.0024700000000166256</cx:pt>
          <cx:pt idx="5009">0.0075400000000058753</cx:pt>
          <cx:pt idx="5010">0.0039600000000064028</cx:pt>
          <cx:pt idx="5011">0.0059299999999780084</cx:pt>
          <cx:pt idx="5012">0.0062599999999974898</cx:pt>
          <cx:pt idx="5013">0.0041699999999877946</cx:pt>
          <cx:pt idx="5014">0.0062300000000163891</cx:pt>
          <cx:pt idx="5015">0.0056700000000091677</cx:pt>
          <cx:pt idx="5016">0.0038099999999872125</cx:pt>
          <cx:pt idx="5017">0.0056000000000153705</cx:pt>
          <cx:pt idx="5018">0.0054000000000087311</cx:pt>
          <cx:pt idx="5019">0.0049699999999575084</cx:pt>
          <cx:pt idx="5020">0.0081400000000257933</cx:pt>
          <cx:pt idx="5021">0.0050400000000081491</cx:pt>
          <cx:pt idx="5022">0.0075400000000058753</cx:pt>
          <cx:pt idx="5023">0.0047399999999697684</cx:pt>
          <cx:pt idx="5024">0.0060799999999971988</cx:pt>
          <cx:pt idx="5025">0.0062199999999847932</cx:pt>
          <cx:pt idx="5026">0.0058999999999969077</cx:pt>
          <cx:pt idx="5027">0.0065900000000169712</cx:pt>
          <cx:pt idx="5028">0.0043800000000260297</cx:pt>
          <cx:pt idx="5029">0.0076599999999871216</cx:pt>
          <cx:pt idx="5030">0.0040199999999686042</cx:pt>
          <cx:pt idx="5031">0.0059600000000159525</cx:pt>
          <cx:pt idx="5032">0.0062900000000354339</cx:pt>
          <cx:pt idx="5033">0.0076299999999491774</cx:pt>
          <cx:pt idx="5034">0.005640000000028067</cx:pt>
          <cx:pt idx="5035">0.006100000000003547</cx:pt>
          <cx:pt idx="5036">0.0085599999999885767</cx:pt>
          <cx:pt idx="5037">0.0054800000000341242</cx:pt>
          <cx:pt idx="5038">0.007719999999949323</cx:pt>
          <cx:pt idx="5039">0.0051900000000273394</cx:pt>
          <cx:pt idx="5040">0.0086699999999950705</cx:pt>
          <cx:pt idx="5041">0.0065500000000042746</cx:pt>
          <cx:pt idx="5042">0.0050400000000081491</cx:pt>
          <cx:pt idx="5043">0.0078100000000063119</cx:pt>
          <cx:pt idx="5044">0.0066799999999602733</cx:pt>
          <cx:pt idx="5045">0.0058400000000347063</cx:pt>
          <cx:pt idx="5046">0.007209999999986394</cx:pt>
          <cx:pt idx="5047">0.0061400000000162436</cx:pt>
          <cx:pt idx="5048">0.0057799999999588181</cx:pt>
          <cx:pt idx="5049">0.006470000000035725</cx:pt>
          <cx:pt idx="5050">0.0088799999999764623</cx:pt>
          <cx:pt idx="5051">0.0056299999999964712</cx:pt>
          <cx:pt idx="5052">0.0067999999999983629</cx:pt>
          <cx:pt idx="5053">0.0091199999999957981</cx:pt>
          <cx:pt idx="5054">0.0085500000000138243</cx:pt>
          <cx:pt idx="5055">0.007569999999986976</cx:pt>
          <cx:pt idx="5056">0.0054499999999961801</cx:pt>
          <cx:pt idx="5057">0.0091500000000337423</cx:pt>
          <cx:pt idx="5058">0.006379999999978736</cx:pt>
          <cx:pt idx="5059">0.0042000000000257387</cx:pt>
          <cx:pt idx="5060">0.011149999999986449</cx:pt>
          <cx:pt idx="5061">0.0054499999999961801</cx:pt>
          <cx:pt idx="5062">0.0067399999999793181</cx:pt>
          <cx:pt idx="5063">0.0081900000000132422</cx:pt>
          <cx:pt idx="5064">0.0055700000000342698</cx:pt>
          <cx:pt idx="5065">0.0065299999999979264</cx:pt>
          <cx:pt idx="5066">0.0070299999999861029</cx:pt>
          <cx:pt idx="5067">0.0087399999999888678</cx:pt>
          <cx:pt idx="5068">0.0054499999999961801</cx:pt>
          <cx:pt idx="5069">0.0060200000000349974</cx:pt>
          <cx:pt idx="5070">0.0079599999999686588</cx:pt>
          <cx:pt idx="5071">0.0059299999999780084</cx:pt>
          <cx:pt idx="5072">0.006880000000023756</cx:pt>
          <cx:pt idx="5073">0.0064399999999977808</cx:pt>
          <cx:pt idx="5074">0.0063200000000165346</cx:pt>
          <cx:pt idx="5075">0.006379999999978736</cx:pt>
          <cx:pt idx="5076">0.0068200000000047112</cx:pt>
          <cx:pt idx="5077">0.0058099999999967622</cx:pt>
          <cx:pt idx="5078">0.0069200000000364525</cx:pt>
          <cx:pt idx="5079">0.0074499999999488864</cx:pt>
          <cx:pt idx="5080">0.0049400000000332511</cx:pt>
          <cx:pt idx="5081">0.0068600000000174077</cx:pt>
          <cx:pt idx="5082">0.0070599999999672036</cx:pt>
          <cx:pt idx="5083">0.007569999999986976</cx:pt>
          <cx:pt idx="5084">0.0072700000000054388</cx:pt>
          <cx:pt idx="5085">0.005870000000015807</cx:pt>
          <cx:pt idx="5086">0.0088000000000079126</cx:pt>
          <cx:pt idx="5087">0.0040799999999876491</cx:pt>
          <cx:pt idx="5088">0.007060000000024047</cx:pt>
          <cx:pt idx="5089">0.0076300000000060209</cx:pt>
          <cx:pt idx="5090">0.0055199999999899774</cx:pt>
          <cx:pt idx="5091">0.0071499999999673491</cx:pt>
          <cx:pt idx="5092">0.0056000000000153705</cx:pt>
          <cx:pt idx="5093">0.0076300000000060209</cx:pt>
          <cx:pt idx="5094">0.0064399999999977808</cx:pt>
          <cx:pt idx="5095">0.0060799999999971988</cx:pt>
          <cx:pt idx="5096">0.0081599999999752981</cx:pt>
          <cx:pt idx="5097">0.0055800000000090222</cx:pt>
          <cx:pt idx="5098">0.0053300000000149339</cx:pt>
          <cx:pt idx="5099">0.0069399999999859574</cx:pt>
          <cx:pt idx="5100">0.008170000000006894</cx:pt>
          <cx:pt idx="5101">0.0055399999999963256</cx:pt>
          <cx:pt idx="5102">0.0078100000000063119</cx:pt>
          <cx:pt idx="5103">0.0074200000000246291</cx:pt>
          <cx:pt idx="5104">0.0049199999999700594</cx:pt>
          <cx:pt idx="5105">0.0063800000000355794</cx:pt>
          <cx:pt idx="5106">0.0062599999999974898</cx:pt>
          <cx:pt idx="5107">0.0077399999999556712</cx:pt>
          <cx:pt idx="5108">0.0052200000000084401</cx:pt>
          <cx:pt idx="5109">0.0065000000000168257</cx:pt>
          <cx:pt idx="5110">0.0080100000000129512</cx:pt>
          <cx:pt idx="5111">0.004500000000007276</cx:pt>
          <cx:pt idx="5112">0.0084099999999693864</cx:pt>
          <cx:pt idx="5113">0.0043499999999880856</cx:pt>
          <cx:pt idx="5114">0.010130000000003747</cx:pt>
          <cx:pt idx="5115">0.0066800000000171167</cx:pt>
          <cx:pt idx="5116">0.0083700000000135333</cx:pt>
          <cx:pt idx="5117">0.0048299999999699139</cx:pt>
          <cx:pt idx="5118">0.0074500000000057298</cx:pt>
          <cx:pt idx="5119">0.0081099999999878492</cx:pt>
          <cx:pt idx="5120">0.0064300000000230284</cx:pt>
          <cx:pt idx="5121">0.0076599999999871216</cx:pt>
          <cx:pt idx="5122">0.005870000000015807</cx:pt>
          <cx:pt idx="5123">0.0069199999999796091</cx:pt>
          <cx:pt idx="5124">0.004860000000007858</cx:pt>
          <cx:pt idx="5125">0.0050600000000144973</cx:pt>
          <cx:pt idx="5126">0.0073600000000055843</cx:pt>
          <cx:pt idx="5127">0.0050699999999892498</cx:pt>
          <cx:pt idx="5128">0.006379999999978736</cx:pt>
          <cx:pt idx="5129">0.0070900000000051477</cx:pt>
          <cx:pt idx="5130">0.0076000000000249202</cx:pt>
          <cx:pt idx="5131">0.0053399999999896863</cx:pt>
          <cx:pt idx="5132">0.0090299999999956526</cx:pt>
          <cx:pt idx="5133">0.0073300000000244836</cx:pt>
          <cx:pt idx="5134">0.0056299999999964712</cx:pt>
          <cx:pt idx="5135">0.0066499999999791726</cx:pt>
          <cx:pt idx="5136">0.0076000000000249202</cx:pt>
          <cx:pt idx="5137">0.0041999999999688953</cx:pt>
          <cx:pt idx="5138">0.0067900000000236105</cx:pt>
          <cx:pt idx="5139">0.0054299999999898318</cx:pt>
          <cx:pt idx="5140">0.0082800000000133878</cx:pt>
          <cx:pt idx="5141">0.0057799999999588181</cx:pt>
          <cx:pt idx="5142">0.0066199999999980719</cx:pt>
          <cx:pt idx="5143">0.0072100000000432374</cx:pt>
          <cx:pt idx="5144">0.0035799999999994725</cx:pt>
          <cx:pt idx="5145">0.0077499999999872671</cx:pt>
          <cx:pt idx="5146">0.0065200000000231739</cx:pt>
          <cx:pt idx="5147">0.0079299999999875581</cx:pt>
          <cx:pt idx="5148">0.0070599999999672036</cx:pt>
          <cx:pt idx="5149">0.0069799999999986539</cx:pt>
          <cx:pt idx="5150">0.0052100000000336877</cx:pt>
          <cx:pt idx="5151">0.0091799999999579995</cx:pt>
          <cx:pt idx="5152">0.0054300000000466753</cx:pt>
          <cx:pt idx="5153">0.0070900000000051477</cx:pt>
          <cx:pt idx="5154">0.0076599999999871216</cx:pt>
          <cx:pt idx="5155">0.0045599999999694774</cx:pt>
          <cx:pt idx="5156">0.0074200000000246291</cx:pt>
          <cx:pt idx="5157">0.0050600000000144973</cx:pt>
          <cx:pt idx="5158">0.0076899999999682223</cx:pt>
          <cx:pt idx="5159">0.0087399999999888678</cx:pt>
          <cx:pt idx="5160">0.0075400000000058753</cx:pt>
          <cx:pt idx="5161">0.0078300000000126602</cx:pt>
          <cx:pt idx="5162">0.0067399999999793181</cx:pt>
          <cx:pt idx="5163">0.0075400000000058753</cx:pt>
          <cx:pt idx="5164">0.0075700000000438195</cx:pt>
          <cx:pt idx="5165">0.0065299999999979264</cx:pt>
          <cx:pt idx="5166">0.0082799999999565443</cx:pt>
          <cx:pt idx="5167">0.0056000000000153705</cx:pt>
          <cx:pt idx="5168">0.0090900000000146974</cx:pt>
          <cx:pt idx="5169">0.006379999999978736</cx:pt>
          <cx:pt idx="5170">0.0075400000000058753</cx:pt>
          <cx:pt idx="5171">0.0066199999999980719</cx:pt>
          <cx:pt idx="5172">0.0084899999999947795</cx:pt>
          <cx:pt idx="5173">0.0072700000000054388</cx:pt>
          <cx:pt idx="5174">0.0076900000000250657</cx:pt>
          <cx:pt idx="5175">0.0053399999999896863</cx:pt>
          <cx:pt idx="5176">0.0075400000000058753</cx:pt>
          <cx:pt idx="5177">0.0077699999999936153</cx:pt>
          <cx:pt idx="5178">0.0064699999999788815</cx:pt>
          <cx:pt idx="5179">0.0070900000000051477</cx:pt>
          <cx:pt idx="5180">0.0078100000000063119</cx:pt>
          <cx:pt idx="5181">0.0058999999999969077</cx:pt>
          <cx:pt idx="5182">0.010229999999978645</cx:pt>
          <cx:pt idx="5183">0.0052100000000336877</cx:pt>
          <cx:pt idx="5184">0.0045599999999694774</cx:pt>
          <cx:pt idx="5185">0.0096000000000344698</cx:pt>
          <cx:pt idx="5186">0.0033599999999864849</cx:pt>
          <cx:pt idx="5187">0.0078100000000063119</cx:pt>
          <cx:pt idx="5188">0.0065900000000169712</cx:pt>
          <cx:pt idx="5189">0.006379999999978736</cx:pt>
          <cx:pt idx="5190">0.0087899999999763168</cx:pt>
          <cx:pt idx="5191">0.005690000000015516</cx:pt>
          <cx:pt idx="5192">0.0092099999999959437</cx:pt>
          <cx:pt idx="5193">0.0054499999999961801</cx:pt>
          <cx:pt idx="5194">0.0078700000000253567</cx:pt>
          <cx:pt idx="5195">0.0076300000000060209</cx:pt>
          <cx:pt idx="5196">0.0057799999999588181</cx:pt>
          <cx:pt idx="5197">0.0090600000000335967</cx:pt>
          <cx:pt idx="5198">0.0049199999999700594</cx:pt>
          <cx:pt idx="5199">0.0079300000000444015</cx:pt>
          <cx:pt idx="5200">0.005599999999958527</cx:pt>
          <cx:pt idx="5201">0.0070000000000050022</cx:pt>
          <cx:pt idx="5202">0.008170000000006894</cx:pt>
          <cx:pt idx="5203">0.0049200000000269029</cx:pt>
          <cx:pt idx="5204">0.010310000000004038</cx:pt>
          <cx:pt idx="5205">0.0051799999999957436</cx:pt>
          <cx:pt idx="5206">0.005369999999970787</cx:pt>
          <cx:pt idx="5207">0.0075400000000058753</cx:pt>
          <cx:pt idx="5208">0.0089399999999955071</cx:pt>
          <cx:pt idx="5209">0.0082500000000322871</cx:pt>
          <cx:pt idx="5210">0.0072499999999990905</cx:pt>
          <cx:pt idx="5211">0.0098299999999653664</cx:pt>
          <cx:pt idx="5212">0.0067400000000361615</cx:pt>
          <cx:pt idx="5213">0.0070599999999672036</cx:pt>
          <cx:pt idx="5214">0.0082300000000259388</cx:pt>
          <cx:pt idx="5215">0.0071199999999862484</cx:pt>
          <cx:pt idx="5216">0.0078100000000063119</cx:pt>
          <cx:pt idx="5217">0.0037499999999681677</cx:pt>
          <cx:pt idx="5218">0.012040000000013151</cx:pt>
          <cx:pt idx="5219">0.0047400000000266118</cx:pt>
          <cx:pt idx="5220">0.007389999999986685</cx:pt>
          <cx:pt idx="5221">0.010910000000023956</cx:pt>
          <cx:pt idx="5222">0.0064399999999977808</cx:pt>
          <cx:pt idx="5223">0.0074499999999488864</cx:pt>
          <cx:pt idx="5224">0.0066700000000423643</cx:pt>
          <cx:pt idx="5225">0.0092399999999770444</cx:pt>
          <cx:pt idx="5226">0.0088499999999953616</cx:pt>
          <cx:pt idx="5227">0.0070699999999987995</cx:pt>
          <cx:pt idx="5228">0.010370000000023083</cx:pt>
          <cx:pt idx="5229">0.0049999999999954525</cx:pt>
          <cx:pt idx="5230">0.010199999999997544</cx:pt>
          <cx:pt idx="5231">0.006880000000023756</cx:pt>
          <cx:pt idx="5232">0.0076899999999682223</cx:pt>
          <cx:pt idx="5233">0.0078100000000063119</cx:pt>
          <cx:pt idx="5234">0.0057800000000156615</cx:pt>
          <cx:pt idx="5235">0.0058099999999967622</cx:pt>
          <cx:pt idx="5236">0.0071499999999673491</cx:pt>
          <cx:pt idx="5237">0.0068899999999985084</cx:pt>
          <cx:pt idx="5238">0.0068200000000047112</cx:pt>
          <cx:pt idx="5239">0.0077499999999872671</cx:pt>
          <cx:pt idx="5240">0.0054500000000530235</cx:pt>
          <cx:pt idx="5241">0.0096299999999587271</cx:pt>
          <cx:pt idx="5242">0.0084300000000325781</cx:pt>
          <cx:pt idx="5243">0.0067699999999604188</cx:pt>
          <cx:pt idx="5244">0.008579999999994925</cx:pt>
          <cx:pt idx="5245">0.0048000000000456566</cx:pt>
          <cx:pt idx="5246">0.0092099999999959437</cx:pt>
          <cx:pt idx="5247">0.0059599999999591091</cx:pt>
          <cx:pt idx="5248">0.0067400000000361615</cx:pt>
          <cx:pt idx="5249">0.0069699999999670581</cx:pt>
          <cx:pt idx="5250">0.0071800000000052933</cx:pt>
          <cx:pt idx="5251">0.0076900000000250657</cx:pt>
          <cx:pt idx="5252">0.0067099999999982174</cx:pt>
          <cx:pt idx="5253">0.0065500000000042746</cx:pt>
          <cx:pt idx="5254">0.0074500000000057298</cx:pt>
          <cx:pt idx="5255">0.0064999999999599822</cx:pt>
          <cx:pt idx="5256">0.0076900000000250657</cx:pt>
          <cx:pt idx="5257">0.0059299999999780084</cx:pt>
          <cx:pt idx="5258">0.009180000000014843</cx:pt>
          <cx:pt idx="5259">0.0072999999999865395</cx:pt>
          <cx:pt idx="5260">0.0069700000000239015</cx:pt>
          <cx:pt idx="5261">0.0076599999999871216</cx:pt>
          <cx:pt idx="5262">0.0046199999999885222</cx:pt>
          <cx:pt idx="5263">0.0083800000000451291</cx:pt>
          <cx:pt idx="5264">0.0054499999999961801</cx:pt>
          <cx:pt idx="5265">0.0094199999999773354</cx:pt>
          <cx:pt idx="5266">0.0039300000000253021</cx:pt>
          <cx:pt idx="5267">0.0075099999999679312</cx:pt>
          <cx:pt idx="5268">0.0075100000000247746</cx:pt>
          <cx:pt idx="5269">0.0074799999999868305</cx:pt>
          <cx:pt idx="5270">0.009360000000015134</cx:pt>
          <cx:pt idx="5271">0.0064099999999598367</cx:pt>
          <cx:pt idx="5272">0.0095100000000343243</cx:pt>
          <cx:pt idx="5273">0.0079499999999939064</cx:pt>
          <cx:pt idx="5274">0.0082899999999881402</cx:pt>
          <cx:pt idx="5275">0.0087000000000330147</cx:pt>
          <cx:pt idx="5276">0.0055699999999774263</cx:pt>
          <cx:pt idx="5277">0.010580000000004475</cx:pt>
          <cx:pt idx="5278">0.0054000000000087311</cx:pt>
          <cx:pt idx="5279">0.010040000000003602</cx:pt>
          <cx:pt idx="5280">0.0062899999999785905</cx:pt>
          <cx:pt idx="5281">0.0093299999999771899</cx:pt>
          <cx:pt idx="5282">0.0056000000000153705</cx:pt>
          <cx:pt idx="5283">0.0079600000000255022</cx:pt>
          <cx:pt idx="5284">0.0068799999999669126</cx:pt>
          <cx:pt idx="5285">0.009180000000014843</cx:pt>
          <cx:pt idx="5286">0.0061099999999782995</cx:pt>
          <cx:pt idx="5287">0.0088499999999953616</cx:pt>
          <cx:pt idx="5288">0.0068600000000174077</cx:pt>
          <cx:pt idx="5289">0.0066100000000233194</cx:pt>
          <cx:pt idx="5290">0.0074199999999677857</cx:pt>
          <cx:pt idx="5291">0.0079000000000064574</cx:pt>
          <cx:pt idx="5292">0.0067099999999982174</cx:pt>
          <cx:pt idx="5293">0.0070000000000050022</cx:pt>
          <cx:pt idx="5294">0.0053900000000339787</cx:pt>
          <cx:pt idx="5295">0.0087999999999510692</cx:pt>
          <cx:pt idx="5296">0.004500000000007276</cx:pt>
          <cx:pt idx="5297">0.0084600000000136788</cx:pt>
          <cx:pt idx="5298">0.0093299999999771899</cx:pt>
          <cx:pt idx="5299">0.0042900000000258842</cx:pt>
          <cx:pt idx="5300">0.0086099999999760257</cx:pt>
          <cx:pt idx="5301">0.0089100000000144064</cx:pt>
          <cx:pt idx="5302">0.0046500000000264663</cx:pt>
          <cx:pt idx="5303">0.010249999999984993</cx:pt>
          <cx:pt idx="5304">0.0049500000000080036</cx:pt>
          <cx:pt idx="5305">0.0078100000000063119</cx:pt>
          <cx:pt idx="5306">0.0061099999999782995</cx:pt>
          <cx:pt idx="5307">0.010580000000004475</cx:pt>
          <cx:pt idx="5308">0.0049799999999891043</cx:pt>
          <cx:pt idx="5309">0.0085500000000138243</cx:pt>
          <cx:pt idx="5310">0.0053899999999771353</cx:pt>
          <cx:pt idx="5311">0.0086500000000455657</cx:pt>
          <cx:pt idx="5312">0.0074499999999488864</cx:pt>
          <cx:pt idx="5313">0.0056300000000533146</cx:pt>
          <cx:pt idx="5314">0.0078399999999874126</cx:pt>
          <cx:pt idx="5315">0.0068499999999858119</cx:pt>
          <cx:pt idx="5316">0.0052800000000274849</cx:pt>
          <cx:pt idx="5317">0.010309999999947195</cx:pt>
          <cx:pt idx="5318">0.0065500000000042746</cx:pt>
          <cx:pt idx="5319">0.0080500000000256478</cx:pt>
          <cx:pt idx="5320">0.010490000000004329</cx:pt>
          <cx:pt idx="5321">0.0042300000000068394</cx:pt>
          <cx:pt idx="5322">0.0092999999999960892</cx:pt>
          <cx:pt idx="5323">0.0046499999999696229</cx:pt>
          <cx:pt idx="5324">0.0093300000000340333</cx:pt>
          <cx:pt idx="5325">0.0051300000000082946</cx:pt>
          <cx:pt idx="5326">0.0072699999999485954</cx:pt>
          <cx:pt idx="5327">0.0085200000000327236</cx:pt>
          <cx:pt idx="5328">0.0055100000000152249</cx:pt>
          <cx:pt idx="5329">0.010940000000005057</cx:pt>
          <cx:pt idx="5330">0.0041399999999498505</cx:pt>
          <cx:pt idx="5331">0.0086800000000266664</cx:pt>
          <cx:pt idx="5332">0.0090599999999767533</cx:pt>
          <cx:pt idx="5333">0.0084300000000325781</cx:pt>
          <cx:pt idx="5334">0.0053100000000085856</cx:pt>
          <cx:pt idx="5335">0.0074799999999868305</cx:pt>
          <cx:pt idx="5336">0.010580000000004475</cx:pt>
          <cx:pt idx="5337">0.0067899999999667671</cx:pt>
          <cx:pt idx="5338">0.0082900000000449836</cx:pt>
          <cx:pt idx="5339">0.0094699999999647844</cx:pt>
          <cx:pt idx="5340">0.0062000000000352884</cx:pt>
          <cx:pt idx="5341">0.0068599999999605643</cx:pt>
          <cx:pt idx="5342">0.0061400000000162436</cx:pt>
          <cx:pt idx="5343">0.0091699999999832471</cx:pt>
          <cx:pt idx="5344">0.0028700000000299042</cx:pt>
          <cx:pt idx="5345">0.0057199999999966167</cx:pt>
          <cx:pt idx="5346">0.010249999999984993</cx:pt>
          <cx:pt idx="5347">0.0050400000000081491</cx:pt>
          <cx:pt idx="5348">0.0081900000000132422</cx:pt>
          <cx:pt idx="5349">0.0079299999999875581</cx:pt>
          <cx:pt idx="5350">0.0088799999999764623</cx:pt>
          <cx:pt idx="5351">0.0076000000000249202</cx:pt>
          <cx:pt idx="5352">0.0058999999999969077</cx:pt>
          <cx:pt idx="5353">0.010490000000004329</cx:pt>
          <cx:pt idx="5354">0.0040199999999686042</cx:pt>
          <cx:pt idx="5355">0.010080000000016298</cx:pt>
          <cx:pt idx="5356">0.0049200000000269029</cx:pt>
          <cx:pt idx="5357">0.0079199999999559623</cx:pt>
          <cx:pt idx="5358">0.0082000000000448381</cx:pt>
          <cx:pt idx="5359">0.0076599999999871216</cx:pt>
          <cx:pt idx="5360">0.009919999999965512</cx:pt>
          <cx:pt idx="5361">0.0034900000000561704</cx:pt>
          <cx:pt idx="5362">0.010309999999947195</cx:pt>
          <cx:pt idx="5363">0.0050400000000081491</cx:pt>
          <cx:pt idx="5364">0.0093200000000024374</cx:pt>
          <cx:pt idx="5365">0.0076599999999871216</cx:pt>
          <cx:pt idx="5366">0.0082600000000070395</cx:pt>
          <cx:pt idx="5367">0.0084600000000136788</cx:pt>
          <cx:pt idx="5368">0.0070699999999987995</cx:pt>
          <cx:pt idx="5369">0.010130000000003747</cx:pt>
          <cx:pt idx="5370">0.007389999999986685</cx:pt>
          <cx:pt idx="5371">0.0078700000000253567</cx:pt>
          <cx:pt idx="5372">0.0088200000000142609</cx:pt>
          <cx:pt idx="5373">0.008079999999949905</cx:pt>
          <cx:pt idx="5374">0.0054200000000150794</cx:pt>
          <cx:pt idx="5375">0.0070000000000050022</cx:pt>
          <cx:pt idx="5376">0.010260000000016589</cx:pt>
          <cx:pt idx="5377">0.0058999999999969077</cx:pt>
          <cx:pt idx="5378">0.0083099999999944885</cx:pt>
          <cx:pt idx="5379">0.0092399999999770444</cx:pt>
          <cx:pt idx="5380">0.0056000000000153705</cx:pt>
          <cx:pt idx="5381">0.0089700000000334512</cx:pt>
          <cx:pt idx="5382">0.0093299999999771899</cx:pt>
          <cx:pt idx="5383">0.0073600000000055843</cx:pt>
          <cx:pt idx="5384">0.0067099999999982174</cx:pt>
          <cx:pt idx="5385">0.0090599999999767533</cx:pt>
          <cx:pt idx="5386">0.0090299999999956526</cx:pt>
          <cx:pt idx="5387">0.0067300000000045657</cx:pt>
          <cx:pt idx="5388">0.0091500000000337423</cx:pt>
          <cx:pt idx="5389">0.0080499999999688043</cx:pt>
          <cx:pt idx="5390">0.0076900000000250657</cx:pt>
          <cx:pt idx="5391">0.0086099999999760257</cx:pt>
          <cx:pt idx="5392">0.0065299999999979264</cx:pt>
          <cx:pt idx="5393">0.0078700000000253567</cx:pt>
          <cx:pt idx="5394">0.0074500000000057298</cx:pt>
          <cx:pt idx="5395">0.0080099999999561078</cx:pt>
          <cx:pt idx="5396">0.0015800000000467662</cx:pt>
          <cx:pt idx="5397">0.0082899999999881402</cx:pt>
          <cx:pt idx="5398">0.0077200000000061664</cx:pt>
          <cx:pt idx="5399">0.01067000000000462</cx:pt>
          <cx:pt idx="5400">0.0061900000000036925</cx:pt>
          <cx:pt idx="5401">0.0067099999999982174</cx:pt>
          <cx:pt idx="5402">0.0072999999999865395</cx:pt>
          <cx:pt idx="5403">0.0063200000000165346</cx:pt>
          <cx:pt idx="5404">0.0083099999999944885</cx:pt>
          <cx:pt idx="5405">0.0053399999999896863</cx:pt>
          <cx:pt idx="5406">0.0069399999999859574</cx:pt>
          <cx:pt idx="5407">0.0083200000000260843</cx:pt>
          <cx:pt idx="5408">0.0087599999999952161</cx:pt>
          <cx:pt idx="5409">0.005419999999958236</cx:pt>
          <cx:pt idx="5410">0.0062000000000352884</cx:pt>
          <cx:pt idx="5411">0.0101399999999785</cx:pt>
          <cx:pt idx="5412">0.0047600000000329601</cx:pt>
          <cx:pt idx="5413">0.0075400000000058753</cx:pt>
          <cx:pt idx="5414">0.0081699999999500506</cx:pt>
          <cx:pt idx="5415">0.0078700000000253567</cx:pt>
          <cx:pt idx="5416">0.007209999999986394</cx:pt>
          <cx:pt idx="5417">0.0069399999999859574</cx:pt>
          <cx:pt idx="5418">0.0062900000000354339</cx:pt>
          <cx:pt idx="5419">0.0078100000000063119</cx:pt>
          <cx:pt idx="5420">0.0079299999999875581</cx:pt>
          <cx:pt idx="5421">0.004860000000007858</cx:pt>
          <cx:pt idx="5422">0.0073600000000055843</cx:pt>
          <cx:pt idx="5423">0.0068200000000047112</cx:pt>
          <cx:pt idx="5424">0.0081099999999878492</cx:pt>
          <cx:pt idx="5425">0.0075400000000058753</cx:pt>
          <cx:pt idx="5426">0.0063700000000039836</cx:pt>
          <cx:pt idx="5427">0.006199999999978445</cx:pt>
          <cx:pt idx="5428">0.010080000000016298</cx:pt>
          <cx:pt idx="5429">0.0060199999999781539</cx:pt>
          <cx:pt idx="5430">0.0088200000000142609</cx:pt>
          <cx:pt idx="5431">0.0064100000000166801</cx:pt>
          <cx:pt idx="5432">0.0081899999999563988</cx:pt>
          <cx:pt idx="5433">0.0072400000000243381</cx:pt>
          <cx:pt idx="5434">0.0075100000000247746</cx:pt>
          <cx:pt idx="5435">0.0074799999999868305</cx:pt>
          <cx:pt idx="5436">0.0059599999999591091</cx:pt>
          <cx:pt idx="5437">0.0096900000000346154</cx:pt>
          <cx:pt idx="5438">0.0069399999999859574</cx:pt>
          <cx:pt idx="5439">0.008530000000007476</cx:pt>
          <cx:pt idx="5440">0.006379999999978736</cx:pt>
          <cx:pt idx="5441">0.0078000000000315595</cx:pt>
          <cx:pt idx="5442">0.0084699999999884312</cx:pt>
          <cx:pt idx="5443">0.0060500000000160981</cx:pt>
          <cx:pt idx="5444">0.0090299999999956526</cx:pt>
          <cx:pt idx="5445">0.0087300000000141154</cx:pt>
          <cx:pt idx="5446">0.0092999999999960892</cx:pt>
          <cx:pt idx="5447">0.0060199999999781539</cx:pt>
          <cx:pt idx="5448">0.009770000000003165</cx:pt>
          <cx:pt idx="5449">0.006379999999978736</cx:pt>
          <cx:pt idx="5450">0.0067999999999983629</cx:pt>
          <cx:pt idx="5451">0.0088499999999953616</cx:pt>
          <cx:pt idx="5452">0.0066100000000233194</cx:pt>
          <cx:pt idx="5453">0.0067700000000172622</cx:pt>
          <cx:pt idx="5454">0.006379999999978736</cx:pt>
          <cx:pt idx="5455">0.0066699999999855208</cx:pt>
          <cx:pt idx="5456">0.0081400000000257933</cx:pt>
          <cx:pt idx="5457">0.008399999999994634</cx:pt>
          <cx:pt idx="5458">0.0079600000000255022</cx:pt>
          <cx:pt idx="5459">0.0053599999999960346</cx:pt>
          <cx:pt idx="5460">0.007159999999998945</cx:pt>
          <cx:pt idx="5461">0.0092099999999959437</cx:pt>
          <cx:pt idx="5462">0.0061900000000036925</cx:pt>
          <cx:pt idx="5463">0.0090599999999767533</cx:pt>
          <cx:pt idx="5464">0.0046199999999885222</cx:pt>
          <cx:pt idx="5465">0.0096599999999966712</cx:pt>
          <cx:pt idx="5466">0.0068200000000047112</cx:pt>
          <cx:pt idx="5467">0.0090000000000145519</cx:pt>
          <cx:pt idx="5468">0.0069500000000175532</cx:pt>
          <cx:pt idx="5469">0.003719999999987067</cx:pt>
          <cx:pt idx="5470">0.012069999999994252</cx:pt>
          <cx:pt idx="5471">0.0041499999999814463</cx:pt>
          <cx:pt idx="5472">0.0090000000000145519</cx:pt>
          <cx:pt idx="5473">0.0067900000000236105</cx:pt>
          <cx:pt idx="5474">0.0070299999999861029</cx:pt>
          <cx:pt idx="5475">0.0094500000000152795</cx:pt>
          <cx:pt idx="5476">0.0051299999999514512</cx:pt>
          <cx:pt idx="5477">0.01302000000004</cx:pt>
          <cx:pt idx="5478">0.007569999999986976</cx:pt>
          <cx:pt idx="5479">0.0079900000000066029</cx:pt>
          <cx:pt idx="5480">0.0086699999999950705</cx:pt>
          <cx:pt idx="5481">0.0070900000000051477</cx:pt>
          <cx:pt idx="5482">0.0061400000000162436</cx:pt>
          <cx:pt idx="5483">0.0067999999999983629</cx:pt>
          <cx:pt idx="5484">0.010009999999965657</cx:pt>
          <cx:pt idx="5485">0.0048899999999889587</cx:pt>
          <cx:pt idx="5486">0.0075100000000247746</cx:pt>
          <cx:pt idx="5487">0.011439999999993233</cx:pt>
          <cx:pt idx="5488">0.0057899999999904139</cx:pt>
          <cx:pt idx="5489">0.0070900000000051477</cx:pt>
          <cx:pt idx="5490">0.0092700000000149885</cx:pt>
          <cx:pt idx="5491">0.0072700000000054388</cx:pt>
          <cx:pt idx="5492">0.0072700000000054388</cx:pt>
          <cx:pt idx="5493">0.0094799999999963802</cx:pt>
          <cx:pt idx="5494">0.0098600000000033106</cx:pt>
          <cx:pt idx="5495">0.0059899999999970532</cx:pt>
          <cx:pt idx="5496">0.011770000000012715</cx:pt>
          <cx:pt idx="5497">0.0064099999999598367</cx:pt>
          <cx:pt idx="5498">0.0090900000000146974</cx:pt>
          <cx:pt idx="5499">0.0094799999999963802</cx:pt>
          <cx:pt idx="5500">0.0072999999999865395</cx:pt>
          <cx:pt idx="5501">0.0085200000000327236</cx:pt>
          <cx:pt idx="5502">0.0051599999999893953</cx:pt>
          <cx:pt idx="5503">0.012810000000001764</cx:pt>
          <cx:pt idx="5504">0.0056399999999712236</cx:pt>
          <cx:pt idx="5505">0.0090000000000145519</cx:pt>
          <cx:pt idx="5506">0.0096199999999839747</cx:pt>
          <cx:pt idx="5507">0.0079000000000064574</cx:pt>
          <cx:pt idx="5508">0.0086100000000328691</cx:pt>
          <cx:pt idx="5509">0.0078100000000063119</cx:pt>
          <cx:pt idx="5510">0.0080499999999688043</cx:pt>
          <cx:pt idx="5511">0.0053000000000338332</cx:pt>
          <cx:pt idx="5512">0.0074799999999868305</cx:pt>
          <cx:pt idx="5513">0.010639999999966676</cx:pt>
          <cx:pt idx="5514">0.0050700000000460932</cx:pt>
          <cx:pt idx="5515">0.0082499999999754436</cx:pt>
          <cx:pt idx="5516">0.0073100000000181353</cx:pt>
          <cx:pt idx="5517">0.0069699999999670581</cx:pt>
          <cx:pt idx="5518">0.0090000000000145519</cx:pt>
          <cx:pt idx="5519">0.0053599999999960346</cx:pt>
          <cx:pt idx="5520">0.0084400000000073305</cx:pt>
          <cx:pt idx="5521">0.0058399999999778629</cx:pt>
          <cx:pt idx="5522">0.0086699999999950705</cx:pt>
          <cx:pt idx="5523">0.0065299999999979264</cx:pt>
          <cx:pt idx="5524">0.0085800000000517684</cx:pt>
          <cx:pt idx="5525">0.0069499999999607098</cx:pt>
          <cx:pt idx="5526">0.0075400000000058753</cx:pt>
          <cx:pt idx="5527">0.0081000000000130967</cx:pt>
          <cx:pt idx="5528">0.0068600000000174077</cx:pt>
          <cx:pt idx="5529">0.0075099999999679312</cx:pt>
          <cx:pt idx="5530">0.0064300000000230284</cx:pt>
          <cx:pt idx="5531">0.0067099999999982174</cx:pt>
          <cx:pt idx="5532">0.0065299999999979264</cx:pt>
          <cx:pt idx="5533">0.0072700000000054388</cx:pt>
          <cx:pt idx="5534">0.009089999999957854</cx:pt>
          <cx:pt idx="5535">0.0052700000000527325</cx:pt>
          <cx:pt idx="5536">0.010319999999978791</cx:pt>
          <cx:pt idx="5537">0.0073600000000055843</cx:pt>
          <cx:pt idx="5538">0.0081299999999941974</cx:pt>
          <cx:pt idx="5539">0.0093899999999962347</cx:pt>
          <cx:pt idx="5540">0.0051300000000082946</cx:pt>
          <cx:pt idx="5541">0.0090299999999956526</cx:pt>
          <cx:pt idx="5542">0.0061699999999973443</cx:pt>
          <cx:pt idx="5543">0.010069999999984702</cx:pt>
          <cx:pt idx="5544">0.0053000000000338332</cx:pt>
          <cx:pt idx="5545">0.0098999999999591637</cx:pt>
          <cx:pt idx="5546">0.0089100000000144064</cx:pt>
          <cx:pt idx="5547">0.0069700000000239015</cx:pt>
          <cx:pt idx="5548">0.0079900000000066029</cx:pt>
          <cx:pt idx="5549">0.0067299999999477222</cx:pt>
          <cx:pt idx="5550">0.0096600000000535147</cx:pt>
          <cx:pt idx="5551">0.0049199999999700594</cx:pt>
          <cx:pt idx="5552">0.0093899999999962347</cx:pt>
          <cx:pt idx="5553">0.0079800000000318505</cx:pt>
          <cx:pt idx="5554">0.0084099999999693864</cx:pt>
          <cx:pt idx="5555">0.006880000000023756</cx:pt>
          <cx:pt idx="5556">0.011179999999967549</cx:pt>
          <cx:pt idx="5557">0.0078399999999874126</cx:pt>
          <cx:pt idx="5558">0.0075100000000247746</cx:pt>
          <cx:pt idx="5559">0.007619999999974425</cx:pt>
          <cx:pt idx="5560">0.0078100000000063119</cx:pt>
          <cx:pt idx="5561">0.004860000000007858</cx:pt>
          <cx:pt idx="5562">0.0098100000000158616</cx:pt>
          <cx:pt idx="5563">0.0047900000000140608</cx:pt>
          <cx:pt idx="5564">0.0089699999999766078</cx:pt>
          <cx:pt idx="5565">0.0059600000000159525</cx:pt>
          <cx:pt idx="5566">0.0095699999999965257</cx:pt>
          <cx:pt idx="5567">0.0065900000000169712</cx:pt>
          <cx:pt idx="5568">0.0058699999999589636</cx:pt>
          <cx:pt idx="5569">0.0098300000000222099</cx:pt>
          <cx:pt idx="5570">0.005369999999970787</cx:pt>
          <cx:pt idx="5571">0.010430000000042128</cx:pt>
          <cx:pt idx="5572">0.0086699999999950705</cx:pt>
          <cx:pt idx="5573">0.0067399999999793181</cx:pt>
          <cx:pt idx="5574">0.011110000000030595</cx:pt>
          <cx:pt idx="5575">0.004229999999949996</cx:pt>
          <cx:pt idx="5576">0.010550000000023374</cx:pt>
          <cx:pt idx="5577">0.0074000000000182808</cx:pt>
          <cx:pt idx="5578">0.0065199999999663305</cx:pt>
          <cx:pt idx="5579">0.0074500000000057298</cx:pt>
          <cx:pt idx="5580">0.0092999999999960892</cx:pt>
          <cx:pt idx="5581">0.0065600000000358705</cx:pt>
          <cx:pt idx="5582">0.0054499999999961801</cx:pt>
          <cx:pt idx="5583">0.010400000000004184</cx:pt>
          <cx:pt idx="5584">0.0068599999999605643</cx:pt>
          <cx:pt idx="5585">0.0081000000000130967</cx:pt>
          <cx:pt idx="5586">0.011149999999986449</cx:pt>
          <cx:pt idx="5587">0.0066199999999980719</cx:pt>
          <cx:pt idx="5588">0.0085800000000517684</cx:pt>
          <cx:pt idx="5589">0.0068199999999478678</cx:pt>
          <cx:pt idx="5590">0.0073900000000435284</cx:pt>
          <cx:pt idx="5591">0.0066799999999602733</cx:pt>
          <cx:pt idx="5592">0.0055399999999963256</cx:pt>
          <cx:pt idx="5593">0.0081400000000257933</cx:pt>
          <cx:pt idx="5594">0.006199999999978445</cx:pt>
          <cx:pt idx="5595">0.0087900000000331602</cx:pt>
          <cx:pt idx="5596">0.0084600000000136788</cx:pt>
          <cx:pt idx="5597">0.0058699999999589636</cx:pt>
          <cx:pt idx="5598">0.009180000000014843</cx:pt>
          <cx:pt idx="5599">0.0057600000000093132</cx:pt>
          <cx:pt idx="5600">0.010189999999965949</cx:pt>
          <cx:pt idx="5601">0.0036300000000437649</cx:pt>
          <cx:pt idx="5602">0.011979999999994106</cx:pt>
          <cx:pt idx="5603">0.0043000000000006366</cx:pt>
          <cx:pt idx="5604">0.0082499999999754436</cx:pt>
          <cx:pt idx="5605">0.010159999999984848</cx:pt>
          <cx:pt idx="5606">0.0074800000000436739</cx:pt>
          <cx:pt idx="5607">0.0083799999999882857</cx:pt>
          <cx:pt idx="5608">0.0032800000000179352</cx:pt>
          <cx:pt idx="5609">0.012419999999963238</cx:pt>
          <cx:pt idx="5610">0.0030100000000174987</cx:pt>
          <cx:pt idx="5611">0.0081399999999689499</cx:pt>
          <cx:pt idx="5612">0.0097500000000536602</cx:pt>
          <cx:pt idx="5613">0.0063999999999850843</cx:pt>
          <cx:pt idx="5614">0.0091499999999768988</cx:pt>
          <cx:pt idx="5615">0.0066199999999980719</cx:pt>
          <cx:pt idx="5616">0.0079000000000064574</cx:pt>
          <cx:pt idx="5617">0.0076900000000250657</cx:pt>
          <cx:pt idx="5618">0.0060199999999781539</cx:pt>
          <cx:pt idx="5619">0.0085199999999758802</cx:pt>
          <cx:pt idx="5620">0.0047400000000266118</cx:pt>
          <cx:pt idx="5621">0.0079499999999939064</cx:pt>
          <cx:pt idx="5622">0.0051900000000273394</cx:pt>
          <cx:pt idx="5623">0.0094499999999584361</cx:pt>
          <cx:pt idx="5624">0.0054200000000150794</cx:pt>
          <cx:pt idx="5625">0.0073600000000055843</cx:pt>
          <cx:pt idx="5626">0.008170000000006894</cx:pt>
          <cx:pt idx="5627">0.0058999999999969077</cx:pt>
          <cx:pt idx="5628">0.010730000000023665</cx:pt>
          <cx:pt idx="5629">0.0033999999999991815</cx:pt>
          <cx:pt idx="5630">0.0099799999999845568</cx:pt>
          <cx:pt idx="5631">0.0059899999999970532</cx:pt>
          <cx:pt idx="5632">0.0081999999999879947</cx:pt>
          <cx:pt idx="5633">0.0099200000000223554</cx:pt>
          <cx:pt idx="5634">0.0061699999999973443</cx:pt>
          <cx:pt idx="5635">0.010159999999984848</cx:pt>
          <cx:pt idx="5636">0.0061099999999782995</cx:pt>
          <cx:pt idx="5637">0.0078100000000063119</cx:pt>
          <cx:pt idx="5638">0.0089700000000334512</cx:pt>
          <cx:pt idx="5639">0.0042300000000068394</cx:pt>
          <cx:pt idx="5640">0.0086699999999950705</cx:pt>
          <cx:pt idx="5641">0.0051599999999893953</cx:pt>
          <cx:pt idx="5642">0.0067399999999793181</cx:pt>
          <cx:pt idx="5643">0.0070299999999861029</cx:pt>
          <cx:pt idx="5644">0.0055399999999963256</cx:pt>
          <cx:pt idx="5645">0.010610000000042419</cx:pt>
          <cx:pt idx="5646">0.0065599999999790271</cx:pt>
          <cx:pt idx="5647">0.0072999999999865395</cx:pt>
          <cx:pt idx="5648">0.0072700000000054388</cx:pt>
          <cx:pt idx="5649">0.0096000000000344698</cx:pt>
          <cx:pt idx="5650">0.0051199999999766987</cx:pt>
          <cx:pt idx="5651">0.0078700000000253567</cx:pt>
          <cx:pt idx="5652">0.010279999999966094</cx:pt>
          <cx:pt idx="5653">0.0057300000000282125</cx:pt>
          <cx:pt idx="5654">0.0092899999999644933</cx:pt>
          <cx:pt idx="5655">0.0063499999999976353</cx:pt>
          <cx:pt idx="5656">0.010430000000042128</cx:pt>
          <cx:pt idx="5657">0.0065599999999790271</cx:pt>
          <cx:pt idx="5658">0.0077499999999872671</cx:pt>
          <cx:pt idx="5659">0.0088800000000333057</cx:pt>
          <cx:pt idx="5660">0.0050699999999892498</cx:pt>
          <cx:pt idx="5661">0.0090500000000020009</cx:pt>
          <cx:pt idx="5662">0.0073099999999612919</cx:pt>
          <cx:pt idx="5663">0.0096200000000408181</cx:pt>
          <cx:pt idx="5664">0.0084099999999693864</cx:pt>
          <cx:pt idx="5665">0.0081600000000321415</cx:pt>
          <cx:pt idx="5666">0.01132999999998674</cx:pt>
          <cx:pt idx="5667">0.0039899999999875035</cx:pt>
          <cx:pt idx="5668">0.01183000000003176</cx:pt>
          <cx:pt idx="5669">0.005009999999970205</cx:pt>
          <cx:pt idx="5670">0.0076300000000060209</cx:pt>
          <cx:pt idx="5671">0.0080800000000067485</cx:pt>
          <cx:pt idx="5672">0.007209999999986394</cx:pt>
          <cx:pt idx="5673">0.0082800000000133878</cx:pt>
          <cx:pt idx="5674">0.0045599999999694774</cx:pt>
          <cx:pt idx="5675">0.0095700000000533691</cx:pt>
          <cx:pt idx="5676">0.0081099999999878492</cx:pt>
          <cx:pt idx="5677">0.0055399999999963256</cx:pt>
          <cx:pt idx="5678">0.0092999999999960892</cx:pt>
          <cx:pt idx="5679">0.0072999999999865395</cx:pt>
          <cx:pt idx="5680">0.0061699999999973443</cx:pt>
          <cx:pt idx="5681">0.0083400000000324326</cx:pt>
          <cx:pt idx="5682">0.0093299999999771899</cx:pt>
          <cx:pt idx="5683">0.0074500000000057298</cx:pt>
          <cx:pt idx="5684">0.0080800000000067485</cx:pt>
          <cx:pt idx="5685">0.0089100000000144064</cx:pt>
          <cx:pt idx="5686">0.0053299999999580905</cx:pt>
          <cx:pt idx="5687">0.0089100000000144064</cx:pt>
          <cx:pt idx="5688">0.0051900000000273394</cx:pt>
          <cx:pt idx="5689">0.0085199999999758802</cx:pt>
          <cx:pt idx="5690">0.0071300000000178443</cx:pt>
          <cx:pt idx="5691">0.0069100000000048567</cx:pt>
          <cx:pt idx="5692">0.0098599999999464671</cx:pt>
          <cx:pt idx="5693">0.0046500000000264663</cx:pt>
          <cx:pt idx="5694">0.0099000000000160071</cx:pt>
          <cx:pt idx="5695">0.0086999999999761712</cx:pt>
          <cx:pt idx="5696">0.0093899999999962347</cx:pt>
          <cx:pt idx="5697">0.0084600000000136788</cx:pt>
          <cx:pt idx="5698">0.0077200000000061664</cx:pt>
          <cx:pt idx="5699">0.0081399999999689499</cx:pt>
          <cx:pt idx="5700">0.0067300000000045657</cx:pt>
          <cx:pt idx="5701">0.007660000000043965</cx:pt>
          <cx:pt idx="5702">0.0077799999999683678</cx:pt>
          <cx:pt idx="5703">0.0077499999999872671</cx:pt>
          <cx:pt idx="5704">0.0075100000000247746</cx:pt>
          <cx:pt idx="5705">0.0096500000000219188</cx:pt>
          <cx:pt idx="5706">0.0087999999999510692</cx:pt>
          <cx:pt idx="5707">0.0040500000000065484</cx:pt>
          <cx:pt idx="5708">0.010730000000023665</cx:pt>
          <cx:pt idx="5709">0.0064600000000041291</cx:pt>
          <cx:pt idx="5710">0.0093299999999771899</cx:pt>
          <cx:pt idx="5711">0.0086800000000266664</cx:pt>
          <cx:pt idx="5712">0.011230000000011842</cx:pt>
          <cx:pt idx="5713">0.0073299999999676402</cx:pt>
          <cx:pt idx="5714">0.0088799999999764623</cx:pt>
          <cx:pt idx="5715">0.0090000000000145519</cx:pt>
          <cx:pt idx="5716">0.0090000000000145519</cx:pt>
          <cx:pt idx="5717">0.007569999999986976</cx:pt>
          <cx:pt idx="5718">0.011030000000005202</cx:pt>
          <cx:pt idx="5719">0.0056299999999964712</cx:pt>
          <cx:pt idx="5720">0.0078399999999874126</cx:pt>
          <cx:pt idx="5721">0.0069700000000239015</cx:pt>
          <cx:pt idx="5722">0.010580000000004475</cx:pt>
          <cx:pt idx="5723">0.0075400000000058753</cx:pt>
          <cx:pt idx="5724">0.0088900000000080581</cx:pt>
          <cx:pt idx="5725">0.0085199999999758802</cx:pt>
          <cx:pt idx="5726">0.0079900000000066029</cx:pt>
          <cx:pt idx="5727">0.0093499999999835381</cx:pt>
          <cx:pt idx="5728">0.0077800000000252112</cx:pt>
          <cx:pt idx="5729">0.0081399999999689499</cx:pt>
          <cx:pt idx="5730">0.0066100000000233194</cx:pt>
          <cx:pt idx="5731">0.0079000000000064574</cx:pt>
          <cx:pt idx="5732">0.0086499999999887223</cx:pt>
          <cx:pt idx="5733">0.0048800000000142063</cx:pt>
          <cx:pt idx="5734">0.01135999999996784</cx:pt>
          <cx:pt idx="5735">0.0055100000000152249</cx:pt>
          <cx:pt idx="5736">0.0051599999999893953</cx:pt>
          <cx:pt idx="5737">0.009590000000002874</cx:pt>
          <cx:pt idx="5738">0.0069799999999986539</cx:pt>
          <cx:pt idx="5739">0.0076599999999871216</cx:pt>
          <cx:pt idx="5740">0.0063100000000417822</cx:pt>
          <cx:pt idx="5741">0.010459999999966385</cx:pt>
          <cx:pt idx="5742">0.0036400000000185173</cx:pt>
          <cx:pt idx="5743">0.0083200000000260843</cx:pt>
          <cx:pt idx="5744">0.0097399999999652209</cx:pt>
          <cx:pt idx="5745">0.0054800000000341242</cx:pt>
          <cx:pt idx="5746">0.007569999999986976</cx:pt>
          <cx:pt idx="5747">0.0073699999999803367</cx:pt>
          <cx:pt idx="5748">0.010550000000023374</cx:pt>
          <cx:pt idx="5749">0.0040799999999876491</cx:pt>
          <cx:pt idx="5750">0.0059600000000159525</cx:pt>
          <cx:pt idx="5751">0.0097099999999841202</cx:pt>
          <cx:pt idx="5752">0.0061400000000162436</cx:pt>
          <cx:pt idx="5753">0.0073099999999612919</cx:pt>
          <cx:pt idx="5754">0.0072700000000054388</cx:pt>
          <cx:pt idx="5755">0.0094400000000405271</cx:pt>
          <cx:pt idx="5756">0.0064399999999977808</cx:pt>
          <cx:pt idx="5757">0.0081699999999500506</cx:pt>
          <cx:pt idx="5758">0.0095600000000217733</cx:pt>
          <cx:pt idx="5759">0.0051599999999893953</cx:pt>
          <cx:pt idx="5760">0.010160000000041691</cx:pt>
          <cx:pt idx="5761">0.0076899999999682223</cx:pt>
          <cx:pt idx="5762">0.0074200000000246291</cx:pt>
          <cx:pt idx="5763">0.0070699999999987995</cx:pt>
          <cx:pt idx="5764">0.0076499999999555257</cx:pt>
          <cx:pt idx="5765">0.011000000000024102</cx:pt>
          <cx:pt idx="5766">0.0041100000000255932</cx:pt>
          <cx:pt idx="5767">0.0093599999999582906</cx:pt>
          <cx:pt idx="5768">0.0069500000000175532</cx:pt>
          <cx:pt idx="5769">0.0074799999999868305</cx:pt>
          <cx:pt idx="5770">0.0079200000000128057</cx:pt>
          <cx:pt idx="5771">0.0063200000000165346</cx:pt>
          <cx:pt idx="5772">0.01067000000000462</cx:pt>
          <cx:pt idx="5773">0.0056899999999586726</cx:pt>
          <cx:pt idx="5774">0.012969999999995707</cx:pt>
          <cx:pt idx="5775">0.0068200000000047112</cx:pt>
          <cx:pt idx="5776">0.0095100000000343243</cx:pt>
          <cx:pt idx="5777">0.010459999999966385</cx:pt>
          <cx:pt idx="5778">0.0057800000000156615</cx:pt>
          <cx:pt idx="5779">0.0092999999999960892</cx:pt>
          <cx:pt idx="5780">0.0051900000000273394</cx:pt>
          <cx:pt idx="5781">0.0088499999999953616</cx:pt>
          <cx:pt idx="5782">0.0069399999999859574</cx:pt>
          <cx:pt idx="5783">0.0069700000000239015</cx:pt>
          <cx:pt idx="5784">0.0073999999999614374</cx:pt>
          <cx:pt idx="5785">0.0065200000000231739</cx:pt>
          <cx:pt idx="5786">0.0075400000000058753</cx:pt>
          <cx:pt idx="5787">0.004680000000007567</cx:pt>
          <cx:pt idx="5788">0.011179999999967549</cx:pt>
          <cx:pt idx="5789">0.0049999999999954525</cx:pt>
          <cx:pt idx="5790">0.007569999999986976</cx:pt>
          <cx:pt idx="5791">0.0091500000000337423</cx:pt>
          <cx:pt idx="5792">0.0080199999999877036</cx:pt>
          <cx:pt idx="5793">0.0088799999999764623</cx:pt>
          <cx:pt idx="5794">0.007060000000024047</cx:pt>
          <cx:pt idx="5795">0.010260000000016589</cx:pt>
          <cx:pt idx="5796">0.0074199999999677857</cx:pt>
          <cx:pt idx="5797">0.0048500000000331056</cx:pt>
          <cx:pt idx="5798">0.0092099999999959437</cx:pt>
          <cx:pt idx="5799">0.004860000000007858</cx:pt>
          <cx:pt idx="5800">0.0087899999999763168</cx:pt>
          <cx:pt idx="5801">0.0053700000000276304</cx:pt>
          <cx:pt idx="5802">0.0082499999999754436</cx:pt>
          <cx:pt idx="5803">0.0074500000000057298</cx:pt>
          <cx:pt idx="5804">0.0079299999999875581</cx:pt>
          <cx:pt idx="5805">0.0086699999999950705</cx:pt>
          <cx:pt idx="5806">0.0063499999999976353</cx:pt>
          <cx:pt idx="5807">0.0095699999999965257</cx:pt>
          <cx:pt idx="5808">0.0060500000000160981</cx:pt>
          <cx:pt idx="5809">0.0091499999999768988</cx:pt>
          <cx:pt idx="5810">0.0067900000000236105</cx:pt>
          <cx:pt idx="5811">0.0080500000000256478</cx:pt>
          <cx:pt idx="5812">0.009089999999957854</cx:pt>
          <cx:pt idx="5813">0.004170000000044638</cx:pt>
          <cx:pt idx="5814">0.011379999999974189</cx:pt>
          <cx:pt idx="5815">0.0077200000000061664</cx:pt>
          <cx:pt idx="5816">0.0077200000000061664</cx:pt>
          <cx:pt idx="5817">0.0078399999999874126</cx:pt>
          <cx:pt idx="5818">0.0076599999999871216</cx:pt>
          <cx:pt idx="5819">0.0084899999999947795</cx:pt>
          <cx:pt idx="5820">0.0062000000000352884</cx:pt>
          <cx:pt idx="5821">0.0089999999999577085</cx:pt>
          <cx:pt idx="5822">0.0088800000000333057</cx:pt>
          <cx:pt idx="5823">0.0087399999999888678</cx:pt>
          <cx:pt idx="5824">0.0075400000000058753</cx:pt>
          <cx:pt idx="5825">0.0075400000000058753</cx:pt>
          <cx:pt idx="5826">0.0070599999999672036</cx:pt>
          <cx:pt idx="5827">0.008670000000051914</cx:pt>
          <cx:pt idx="5828">0.0085199999999758802</cx:pt>
          <cx:pt idx="5829">0.0050999999999703505</cx:pt>
          <cx:pt idx="5830">0.0075400000000058753</cx:pt>
          <cx:pt idx="5831">0.0092400000000338878</cx:pt>
          <cx:pt idx="5832">0.0065299999999979264</cx:pt>
          <cx:pt idx="5833">0.0070900000000051477</cx:pt>
          <cx:pt idx="5834">0.0093299999999771899</cx:pt>
          <cx:pt idx="5835">0.0079200000000128057</cx:pt>
          <cx:pt idx="5836">0.008530000000007476</cx:pt>
          <cx:pt idx="5837">0.0060199999999781539</cx:pt>
          <cx:pt idx="5838">0.0076900000000250657</cx:pt>
          <cx:pt idx="5839">0.0065799999999853753</cx:pt>
          <cx:pt idx="5840">0.0068600000000174077</cx:pt>
          <cx:pt idx="5841">0.0076899999999682223</cx:pt>
          <cx:pt idx="5842">0.0089100000000144064</cx:pt>
          <cx:pt idx="5843">0.0054200000000150794</cx:pt>
          <cx:pt idx="5844">0.0070900000000051477</cx:pt>
          <cx:pt idx="5845">0.010349999999959891</cx:pt>
          <cx:pt idx="5846">0.0036900000000059663</cx:pt>
          <cx:pt idx="5847">0.0099900000000161526</cx:pt>
          <cx:pt idx="5848">0.0061900000000036925</cx:pt>
          <cx:pt idx="5849">0.0088900000000080581</cx:pt>
          <cx:pt idx="5850">0.0069699999999670581</cx:pt>
          <cx:pt idx="5851">0.0077800000000252112</cx:pt>
          <cx:pt idx="5852">0.010699999999985721</cx:pt>
          <cx:pt idx="5853">0.0044700000000261753</cx:pt>
          <cx:pt idx="5854">0.0098299999999653664</cx:pt>
          <cx:pt idx="5855">0.010310000000004038</cx:pt>
          <cx:pt idx="5856">0.007569999999986976</cx:pt>
          <cx:pt idx="5857">0.0062300000000163891</cx:pt>
          <cx:pt idx="5858">0.008350000000007185</cx:pt>
          <cx:pt idx="5859">0.0055399999999963256</cx:pt>
          <cx:pt idx="5860">0.0083700000000135333</cx:pt>
          <cx:pt idx="5861">0.0066800000000171167</cx:pt>
          <cx:pt idx="5862">0.0065899999999601278</cx:pt>
          <cx:pt idx="5863">0.0083700000000135333</cx:pt>
          <cx:pt idx="5864">0.0078700000000253567</cx:pt>
          <cx:pt idx="5865">0.0068199999999478678</cx:pt>
          <cx:pt idx="5866">0.0066800000000171167</cx:pt>
          <cx:pt idx="5867">0.0067300000000045657</cx:pt>
          <cx:pt idx="5868">0.0081400000000257933</cx:pt>
          <cx:pt idx="5869">0.0071800000000052933</cx:pt>
          <cx:pt idx="5870">0.0090299999999956526</cx:pt>
          <cx:pt idx="5871">0.0064399999999977808</cx:pt>
          <cx:pt idx="5872">0.0095999999999776264</cx:pt>
          <cx:pt idx="5873">0.0057499999999777174</cx:pt>
          <cx:pt idx="5874">0.0093000000000529326</cx:pt>
          <cx:pt idx="5875">0.0076599999999871216</cx:pt>
          <cx:pt idx="5876">0.0075099999999679312</cx:pt>
          <cx:pt idx="5877">0.0070300000000429463</cx:pt>
          <cx:pt idx="5878">0.0079899999999497595</cx:pt>
          <cx:pt idx="5879">0.0074200000000246291</cx:pt>
          <cx:pt idx="5880">0.0086400000000139698</cx:pt>
          <cx:pt idx="5881">0.0070599999999672036</cx:pt>
          <cx:pt idx="5882">0.011150000000043292</cx:pt>
          <cx:pt idx="5883">0.0066399999999475767</cx:pt>
          <cx:pt idx="5884">0.010020000000054097</cx:pt>
          <cx:pt idx="5885">0.008579999999994925</cx:pt>
          <cx:pt idx="5886">0.0081099999999878492</cx:pt>
          <cx:pt idx="5887">0.010040000000003602</cx:pt>
          <cx:pt idx="5888">0.005870000000015807</cx:pt>
          <cx:pt idx="5889">0.0090299999999956526</cx:pt>
          <cx:pt idx="5890">0.0050999999999703505</cx:pt>
          <cx:pt idx="5891">0.0079299999999875581</cx:pt>
          <cx:pt idx="5892">0.0090299999999956526</cx:pt>
          <cx:pt idx="5893">0.0065500000000042746</cx:pt>
          <cx:pt idx="5894">0.0070699999999987995</cx:pt>
          <cx:pt idx="5895">0.0091199999999957981</cx:pt>
          <cx:pt idx="5896">0.0072400000000243381</cx:pt>
          <cx:pt idx="5897">0.0077800000000252112</cx:pt>
          <cx:pt idx="5898">0.0067299999999477222</cx:pt>
          <cx:pt idx="5899">0.0081400000000257933</cx:pt>
          <cx:pt idx="5900">0.0093299999999771899</cx:pt>
          <cx:pt idx="5901">0.0071200000000430919</cx:pt>
          <cx:pt idx="5902">0.0092099999999959437</cx:pt>
          <cx:pt idx="5903">0.010099999999965803</cx:pt>
          <cx:pt idx="5904">0.006650000000036016</cx:pt>
          <cx:pt idx="5905">0.0077399999999556712</cx:pt>
          <cx:pt idx="5906">0.0081400000000257933</cx:pt>
          <cx:pt idx="5907">0.0056299999999964712</cx:pt>
          <cx:pt idx="5908">0.0096300000000155705</cx:pt>
          <cx:pt idx="5909">0.0084899999999947795</cx:pt>
          <cx:pt idx="5910">0.0057199999999966167</cx:pt>
          <cx:pt idx="5911">0.010499999999979082</cx:pt>
          <cx:pt idx="5912">0.004909999999995307</cx:pt>
          <cx:pt idx="5913">0.011210000000005493</cx:pt>
          <cx:pt idx="5914">0.0073300000000244836</cx:pt>
          <cx:pt idx="5915">0.0095699999999965257</cx:pt>
          <cx:pt idx="5916">0</cx:pt>
          <cx:pt idx="5917">0.014540000000010878</cx:pt>
          <cx:pt idx="5918">0.0020900000000096952</cx:pt>
          <cx:pt idx="5919">0.013849999999990814</cx:pt>
          <cx:pt idx="5920">0.0039400000000000546</cx:pt>
          <cx:pt idx="5921">0.011079999999992651</cx:pt>
          <cx:pt idx="5922">0.0046199999999885222</cx:pt>
          <cx:pt idx="5923">0.0075100000000247746</cx:pt>
          <cx:pt idx="5924">0.0077499999999872671</cx:pt>
          <cx:pt idx="5925">0.007569999999986976</cx:pt>
          <cx:pt idx="5926">0.0084100000000262298</cx:pt>
          <cx:pt idx="5927">0.0051799999999957436</cx:pt>
          <cx:pt idx="5928">0.0099599999999782085</cx:pt>
          <cx:pt idx="5929">0.007209999999986394</cx:pt>
          <cx:pt idx="5930">0.0087900000000331602</cx:pt>
          <cx:pt idx="5931">0.0088499999999953616</cx:pt>
          <cx:pt idx="5932">0.0054299999999898318</cx:pt>
          <cx:pt idx="5933">0.0083099999999944885</cx:pt>
          <cx:pt idx="5934">0.0087900000000331602</cx:pt>
          <cx:pt idx="5935">0.0092399999999770444</cx:pt>
          <cx:pt idx="5936">0.0050999999999703505</cx:pt>
          <cx:pt idx="5937">0.0077500000000441105</cx:pt>
          <cx:pt idx="5938">0.010549999999966531</cx:pt>
          <cx:pt idx="5939">0.0058999999999969077</cx:pt>
          <cx:pt idx="5940">0.0069100000000048567</cx:pt>
          <cx:pt idx="5941">0.0063200000000165346</cx:pt>
          <cx:pt idx="5942">0.0093899999999962347</cx:pt>
          <cx:pt idx="5943">0.0066100000000233194</cx:pt>
          <cx:pt idx="5944">0.007569999999986976</cx:pt>
          <cx:pt idx="5945">0.0097499999999968168</cx:pt>
          <cx:pt idx="5946">0.0046199999999885222</cx:pt>
          <cx:pt idx="5947">0.010249999999984993</cx:pt>
          <cx:pt idx="5948">0.0062000000000352884</cx:pt>
          <cx:pt idx="5949">0.0066699999999855208</cx:pt>
          <cx:pt idx="5950">0.0086200000000076216</cx:pt>
          <cx:pt idx="5951">0.0065500000000042746</cx:pt>
          <cx:pt idx="5952">0.0066199999999980719</cx:pt>
          <cx:pt idx="5953">0.0061400000000162436</cx:pt>
          <cx:pt idx="5954">0.0087299999999572719</cx:pt>
          <cx:pt idx="5955">0.0049500000000080036</cx:pt>
          <cx:pt idx="5956">0.0079200000000128057</cx:pt>
          <cx:pt idx="5957">0.0072499999999990905</cx:pt>
          <cx:pt idx="5958">0.0089100000000144064</cx:pt>
          <cx:pt idx="5959">0.0084899999999947795</cx:pt>
          <cx:pt idx="5960">0.0046499999999696229</cx:pt>
          <cx:pt idx="5961">0.011300000000005639</cx:pt>
          <cx:pt idx="5962">0.0048199999999951615</cx:pt>
          <cx:pt idx="5963">0.0092700000000149885</cx:pt>
          <cx:pt idx="5964">0.0062899999999785905</cx:pt>
          <cx:pt idx="5965">0.0090299999999956526</cx:pt>
          <cx:pt idx="5966">0.0077200000000061664</cx:pt>
          <cx:pt idx="5967">0.0052699999999958891</cx:pt>
          <cx:pt idx="5968">0.0087700000000268119</cx:pt>
          <cx:pt idx="5969">0.0069399999999859574</cx:pt>
          <cx:pt idx="5970">0.0065299999999979264</cx:pt>
          <cx:pt idx="5971">0.0079200000000128057</cx:pt>
          <cx:pt idx="5972">0.006379999999978736</cx:pt>
          <cx:pt idx="5973">0.0062900000000354339</cx:pt>
          <cx:pt idx="5974">0.0071800000000052933</cx:pt>
          <cx:pt idx="5975">0.0078399999999874126</cx:pt>
          <cx:pt idx="5976">0.0081099999999878492</cx:pt>
          <cx:pt idx="5977">0.0073600000000055843</cx:pt>
          <cx:pt idx="5978">0.0087300000000141154</cx:pt>
          <cx:pt idx="5979">0.0069399999999859574</cx:pt>
          <cx:pt idx="5980">0.0087100000000077671</cx:pt>
          <cx:pt idx="5981">0.0066400000000044201</cx:pt>
          <cx:pt idx="5982">0.0096300000000155705</cx:pt>
          <cx:pt idx="5983">0.0057799999999588181</cx:pt>
          <cx:pt idx="5984">0.0074799999999868305</cx:pt>
          <cx:pt idx="5985">0.0074800000000436739</cx:pt>
          <cx:pt idx="5986">0.0071199999999862484</cx:pt>
          <cx:pt idx="5987">0.0097799999999779175</cx:pt>
          <cx:pt idx="5988">0.0066100000000233194</cx:pt>
          <cx:pt idx="5989">0.01064000000002352</cx:pt>
          <cx:pt idx="5990">0.0063199999999596912</cx:pt>
          <cx:pt idx="5991">0.0078100000000063119</cx:pt>
          <cx:pt idx="5992">0.0086699999999950705</cx:pt>
          <cx:pt idx="5993">0.0089700000000334512</cx:pt>
          <cx:pt idx="5994">0.0073099999999612919</cx:pt>
          <cx:pt idx="5995">0.010040000000003602</cx:pt>
          <cx:pt idx="5996">0.0090900000000146974</cx:pt>
          <cx:pt idx="5997">0.0076300000000060209</cx:pt>
          <cx:pt idx="5998">0.010490000000004329</cx:pt>
          <cx:pt idx="5999">0.0057499999999777174</cx:pt>
          <cx:pt idx="6000">0.007060000000024047</cx:pt>
          <cx:pt idx="6001">0.0070699999999987995</cx:pt>
          <cx:pt idx="6002">0.0070599999999672036</cx:pt>
          <cx:pt idx="6003">0.0086400000000139698</cx:pt>
          <cx:pt idx="6004">0.0043499999999880856</cx:pt>
          <cx:pt idx="6005">0.0085600000000454202</cx:pt>
          <cx:pt idx="6006">0.006609999999966476</cx:pt>
          <cx:pt idx="6007">0.0072999999999865395</cx:pt>
          <cx:pt idx="6008">0.0053700000000276304</cx:pt>
          <cx:pt idx="6009">0.009360000000015134</cx:pt>
          <cx:pt idx="6010">0.0092899999999644933</cx:pt>
          <cx:pt idx="6011">0.0054900000000088767</cx:pt>
          <cx:pt idx="6012">0.0092099999999959437</cx:pt>
          <cx:pt idx="6013">0.0076000000000249202</cx:pt>
          <cx:pt idx="6014">0.0072700000000054388</cx:pt>
          <cx:pt idx="6015">0.0098600000000033106</cx:pt>
          <cx:pt idx="6016">0.0059299999999780084</cx:pt>
          <cx:pt idx="6017">0.008170000000006894</cx:pt>
          <cx:pt idx="6018">0.0076899999999682223</cx:pt>
          <cx:pt idx="6019">0.0067900000000236105</cx:pt>
          <cx:pt idx="6020">0.0084699999999884312</cx:pt>
          <cx:pt idx="6021">0.0053900000000339787</cx:pt>
          <cx:pt idx="6022">0.0093899999999962347</cx:pt>
          <cx:pt idx="6023">0.005009999999970205</cx:pt>
          <cx:pt idx="6024">0.0088499999999953616</cx:pt>
          <cx:pt idx="6025">0.0084300000000325781</cx:pt>
          <cx:pt idx="6026">0.009089999999957854</cx:pt>
          <cx:pt idx="6027">0.0072100000000432374</cx:pt>
          <cx:pt idx="6028">0.0081999999999879947</cx:pt>
          <cx:pt idx="6029">0.0071800000000052933</cx:pt>
          <cx:pt idx="6030">0.0099599999999782085</cx:pt>
          <cx:pt idx="6031">0.0060200000000349974</cx:pt>
          <cx:pt idx="6032">0.008909999999957563</cx:pt>
          <cx:pt idx="6033">0.0071500000000241926</cx:pt>
          <cx:pt idx="6034">0.0075999999999680767</cx:pt>
          <cx:pt idx="6035">0.0072400000000243381</cx:pt>
          <cx:pt idx="6036">0.0090000000000145519</cx:pt>
          <cx:pt idx="6037">0.0070599999999672036</cx:pt>
          <cx:pt idx="6038">0.009180000000014843</cx:pt>
          <cx:pt idx="6039">0.0064100000000166801</cx:pt>
          <cx:pt idx="6040">0.0086999999999761712</cx:pt>
          <cx:pt idx="6041">0.0097800000000347609</cx:pt>
          <cx:pt idx="6042">0.0077799999999683678</cx:pt>
          <cx:pt idx="6043">0.0088800000000333057</cx:pt>
          <cx:pt idx="6044">0.0066999999999666215</cx:pt>
          <cx:pt idx="6045">0.013239999999996144</cx:pt>
          <cx:pt idx="6046">0.0063099999999849388</cx:pt>
          <cx:pt idx="6047">0.009360000000015134</cx:pt>
          <cx:pt idx="6048">0.0084100000000262298</cx:pt>
          <cx:pt idx="6049">0.0086399999999571264</cx:pt>
          <cx:pt idx="6050">0.009590000000002874</cx:pt>
          <cx:pt idx="6051">0.0070699999999987995</cx:pt>
          <cx:pt idx="6052">0.010400000000004184</cx:pt>
          <cx:pt idx="6053">0.0082199999999943429</cx:pt>
          <cx:pt idx="6054">0.0076900000000250657</cx:pt>
          <cx:pt idx="6055">0.013300000000015189</cx:pt>
          <cx:pt idx="6056">0.0060199999999781539</cx:pt>
          <cx:pt idx="6057">0.0089399999999955071</cx:pt>
          <cx:pt idx="6058">0.0096500000000219188</cx:pt>
          <cx:pt idx="6059">0.0042599999999879401</cx:pt>
          <cx:pt idx="6060">0.0096300000000155705</cx:pt>
          <cx:pt idx="6061">0.0065599999999790271</cx:pt>
          <cx:pt idx="6062">0.011439999999993233</cx:pt>
          <cx:pt idx="6063">0.0041699999999877946</cx:pt>
          <cx:pt idx="6064">0.009030000000052496</cx:pt>
          <cx:pt idx="6065">0.0068299999999794636</cx:pt>
          <cx:pt idx="6066">0.010220000000003893</cx:pt>
          <cx:pt idx="6067">0.0072700000000054388</cx:pt>
          <cx:pt idx="6068">0.0093899999999962347</cx:pt>
          <cx:pt idx="6069">0.0055699999999774263</cx:pt>
          <cx:pt idx="6070">0.010969999999986157</cx:pt>
          <cx:pt idx="6071">0.0039300000000253021</cx:pt>
          <cx:pt idx="6072">0.0079299999999875581</cx:pt>
          <cx:pt idx="6073">0.0072400000000243381</cx:pt>
          <cx:pt idx="6074">0.0082899999999881402</cx:pt>
          <cx:pt idx="6075">0.0060500000000160981</cx:pt>
          <cx:pt idx="6076">0.0085199999999758802</cx:pt>
          <cx:pt idx="6077">0.0076900000000250657</cx:pt>
          <cx:pt idx="6078">0.0056599999999775719</cx:pt>
          <cx:pt idx="6079">0.0084400000000073305</cx:pt>
          <cx:pt idx="6080">0.0063700000000039836</cx:pt>
          <cx:pt idx="6081">0.0065900000000169712</cx:pt>
          <cx:pt idx="6082">0.0067399999999793181</cx:pt>
          <cx:pt idx="6083">0.0048499999999762622</cx:pt>
          <cx:pt idx="6084">0.010580000000004475</cx:pt>
          <cx:pt idx="6085">0.0042700000000195359</cx:pt>
          <cx:pt idx="6086">0.0096500000000219188</cx:pt>
          <cx:pt idx="6087">0.008909999999957563</cx:pt>
          <cx:pt idx="6088">0.0075700000000438195</cx:pt>
          <cx:pt idx="6089">0.0067399999999793181</cx:pt>
          <cx:pt idx="6090">0.0070900000000051477</cx:pt>
          <cx:pt idx="6091">0.009360000000015134</cx:pt>
          <cx:pt idx="6092">0.0066399999999475767</cx:pt>
          <cx:pt idx="6093">0.0075700000000438195</cx:pt>
          <cx:pt idx="6094">0.0062599999999974898</cx:pt>
          <cx:pt idx="6095">0.0072399999999674947</cx:pt>
          <cx:pt idx="6096">0.0079600000000255022</cx:pt>
          <cx:pt idx="6097">0.0079299999999875581</cx:pt>
          <cx:pt idx="6098">0.0078100000000063119</cx:pt>
          <cx:pt idx="6099">0.0064600000000041291</cx:pt>
          <cx:pt idx="6100">0.0089699999999766078</cx:pt>
          <cx:pt idx="6101">0.0051900000000273394</cx:pt>
          <cx:pt idx="6102">0.0080800000000067485</cx:pt>
          <cx:pt idx="6103">0.008399999999994634</cx:pt>
          <cx:pt idx="6104">0.0090299999999956526</cx:pt>
          <cx:pt idx="6105">0.0090900000000146974</cx:pt>
          <cx:pt idx="6106">0.0088799999999764623</cx:pt>
          <cx:pt idx="6107">0.0081999999999879947</cx:pt>
          <cx:pt idx="6108">0.0071200000000430919</cx:pt>
          <cx:pt idx="6109">0.0086399999999571264</cx:pt>
          <cx:pt idx="6110">0.0084699999999884312</cx:pt>
          <cx:pt idx="6111">0.0055700000000342698</cx:pt>
          <cx:pt idx="6112">0.009540000000015425</cx:pt>
          <cx:pt idx="6113">0.0047099999999886677</cx:pt>
          <cx:pt idx="6114">0.0091099999999642023</cx:pt>
          <cx:pt idx="6115">0.005820000000028358</cx:pt>
          <cx:pt idx="6116">0.0085199999999758802</cx:pt>
          <cx:pt idx="6117">0.0085500000000138243</cx:pt>
          <cx:pt idx="6118">0.0060500000000160981</cx:pt>
          <cx:pt idx="6119">0.01251999999999498</cx:pt>
          <cx:pt idx="6120">0.0044100000000071304</cx:pt>
          <cx:pt idx="6121">0.0088499999999953616</cx:pt>
          <cx:pt idx="6122">0.0095099999999774809</cx:pt>
          <cx:pt idx="6123">0.0092400000000338878</cx:pt>
          <cx:pt idx="6124">0.0069699999999670581</cx:pt>
          <cx:pt idx="6125">0.0077200000000061664</cx:pt>
          <cx:pt idx="6126">0.0095100000000343243</cx:pt>
          <cx:pt idx="6127">0.0086099999999760257</cx:pt>
          <cx:pt idx="6128">0.006379999999978736</cx:pt>
          <cx:pt idx="6129">0.0093899999999962347</cx:pt>
          <cx:pt idx="6130">0.0064600000000041291</cx:pt>
          <cx:pt idx="6131">0.0096599999999966712</cx:pt>
          <cx:pt idx="6132">0.0073600000000055843</cx:pt>
          <cx:pt idx="6133">0.0099800000000414002</cx:pt>
          <cx:pt idx="6134">0.0099599999999782085</cx:pt>
          <cx:pt idx="6135">0.0087599999999952161</cx:pt>
          <cx:pt idx="6136">0.0099200000000223554</cx:pt>
          <cx:pt idx="6137">0.0089399999999955071</cx:pt>
          <cx:pt idx="6138">0.0078699999999685133</cx:pt>
          <cx:pt idx="6139">0.0086699999999950705</cx:pt>
          <cx:pt idx="6140">0.009180000000014843</cx:pt>
          <cx:pt idx="6141">0.0068600000000174077</cx:pt>
          <cx:pt idx="6142">0.0082800000000133878</cx:pt>
          <cx:pt idx="6143">0.0063499999999976353</cx:pt>
          <cx:pt idx="6144">0.011119999999948504</cx:pt>
          <cx:pt idx="6145">0.0057500000000345608</cx:pt>
          <cx:pt idx="6146">0.0089399999999955071</cx:pt>
          <cx:pt idx="6147">0.0093899999999962347</cx:pt>
          <cx:pt idx="6148">0.0074500000000057298</cx:pt>
          <cx:pt idx="6149">0.0071500000000241926</cx:pt>
          <cx:pt idx="6150">0.011409999999955289</cx:pt>
          <cx:pt idx="6151">0.0080800000000067485</cx:pt>
          <cx:pt idx="6152">0.0087900000000331602</cx:pt>
          <cx:pt idx="6153">0.0073299999999676402</cx:pt>
          <cx:pt idx="6154">0.0078700000000253567</cx:pt>
          <cx:pt idx="6155">0.0090599999999767533</cx:pt>
          <cx:pt idx="6156">0.0071500000000241926</cx:pt>
          <cx:pt idx="6157">0.0093599999999582906</cx:pt>
          <cx:pt idx="6158">0.0059899999999970532</cx:pt>
          <cx:pt idx="6159">0.0066200000000549153</cx:pt>
          <cx:pt idx="6160">0.0071199999999862484</cx:pt>
          <cx:pt idx="6161">0.0079000000000064574</cx:pt>
          <cx:pt idx="6162">0.0054799999999772808</cx:pt>
          <cx:pt idx="6163">0.0065599999999790271</cx:pt>
          <cx:pt idx="6164">0.009540000000015425</cx:pt>
          <cx:pt idx="6165">0.0058400000000347063</cx:pt>
          <cx:pt idx="6166">0.0078099999999494685</cx:pt>
          <cx:pt idx="6167">0.0069400000000428008</cx:pt>
          <cx:pt idx="6168">0.0049799999999891043</cx:pt>
          <cx:pt idx="6169">0.0078899999999748616</cx:pt>
          <cx:pt idx="6170">0.0059600000000159525</cx:pt>
          <cx:pt idx="6171">0.0069799999999986539</cx:pt>
          <cx:pt idx="6172">0.0055699999999774263</cx:pt>
          <cx:pt idx="6173">0.0050100000000270484</cx:pt>
          <cx:pt idx="6174">0.0060799999999971988</cx:pt>
          <cx:pt idx="6175">0.0057499999999777174</cx:pt>
          <cx:pt idx="6176">0.0086100000000328691</cx:pt>
          <cx:pt idx="6177">0.004860000000007858</cx:pt>
          <cx:pt idx="6178">0.0069100000000048567</cx:pt>
          <cx:pt idx="6179">0.008679999999969823</cx:pt>
          <cx:pt idx="6180">0.0059899999999970532</cx:pt>
          <cx:pt idx="6181">0.0060799999999971988</cx:pt>
          <cx:pt idx="6182">0.0089100000000144064</cx:pt>
          <cx:pt idx="6183">0.007060000000024047</cx:pt>
          <cx:pt idx="6184">0.0078399999999874126</cx:pt>
          <cx:pt idx="6185">0.0061399999999594002</cx:pt>
          <cx:pt idx="6186">0.0087000000000330147</cx:pt>
          <cx:pt idx="6187">0.0071199999999862484</cx:pt>
          <cx:pt idx="6188">0.0098700000000349064</cx:pt>
          <cx:pt idx="6189">0.0053599999999960346</cx:pt>
          <cx:pt idx="6190">0.0075999999999680767</cx:pt>
          <cx:pt idx="6191">0.0062300000000163891</cx:pt>
          <cx:pt idx="6192">0.009869999999978063</cx:pt>
          <cx:pt idx="6193">0.0075400000000058753</cx:pt>
          <cx:pt idx="6194">0.0081299999999941974</cx:pt>
          <cx:pt idx="6195">0.0088499999999953616</cx:pt>
          <cx:pt idx="6196">0.011950000000013006</cx:pt>
          <cx:pt idx="6197">0.0069199999999796091</cx:pt>
          <cx:pt idx="6198">0.010130000000003747</cx:pt>
          <cx:pt idx="6199">0.0088499999999953616</cx:pt>
          <cx:pt idx="6200">0.0085800000000517684</cx:pt>
          <cx:pt idx="6201">0.013119999999958054</cx:pt>
          <cx:pt idx="6202">0.0050300000000333966</cx:pt>
          <cx:pt idx="6203">0.010259999999959746</cx:pt>
          <cx:pt idx="6204">0.0077200000000061664</cx:pt>
          <cx:pt idx="6205">0.0051799999999957436</cx:pt>
          <cx:pt idx="6206">0.010130000000003747</cx:pt>
          <cx:pt idx="6207">0.0033999999999991815</cx:pt>
          <cx:pt idx="6208">0.009360000000015134</cx:pt>
          <cx:pt idx="6209">0.0043800000000260297</cx:pt>
          <cx:pt idx="6210">0.0089999999999577085</cx:pt>
          <cx:pt idx="6211">0.0079600000000255022</cx:pt>
          <cx:pt idx="6212">0.0040799999999876491</cx:pt>
          <cx:pt idx="6213">0.010609999999985575</cx:pt>
          <cx:pt idx="6214">0.0051000000000271939</cx:pt>
          <cx:pt idx="6215">0.010130000000003747</cx:pt>
          <cx:pt idx="6216">0.004680000000007567</cx:pt>
          <cx:pt idx="6217">0.0070000000000050022</cx:pt>
          <cx:pt idx="6218">0.0078399999999874126</cx:pt>
          <cx:pt idx="6219">0.0061400000000162436</cx:pt>
          <cx:pt idx="6220">0.0062899999999785905</cx:pt>
          <cx:pt idx="6221">0.0045299999999883767</cx:pt>
          <cx:pt idx="6222">0.0087599999999952161</cx:pt>
          <cx:pt idx="6223">0.0038700000000062573</cx:pt>
          <cx:pt idx="6224">0.0044100000000071304</cx:pt>
          <cx:pt idx="6225">0.0084699999999884312</cx:pt>
          <cx:pt idx="6226">0.0054800000000341242</cx:pt>
          <cx:pt idx="6227">0.0072399999999674947</cx:pt>
          <cx:pt idx="6228">0.0044399999999882311</cx:pt>
          <cx:pt idx="6229">0.0099299999999971078</cx:pt>
          <cx:pt idx="6230">0.0066700000000423643</cx:pt>
          <cx:pt idx="6231">0.0044399999999882311</cx:pt>
          <cx:pt idx="6232">0.011390000000005784</cx:pt>
          <cx:pt idx="6233">0.0026799999999980173</cx:pt>
          <cx:pt idx="6234">0.0063499999999976353</cx:pt>
          <cx:pt idx="6235">0.0055699999999774263</cx:pt>
          <cx:pt idx="6236">0.0061400000000162436</cx:pt>
          <cx:pt idx="6237">0.0064399999999977808</cx:pt>
          <cx:pt idx="6238">0.0059299999999780084</cx:pt>
          <cx:pt idx="6239">0.007660000000043965</cx:pt>
          <cx:pt idx="6240">0.0052099999999768443</cx:pt>
          <cx:pt idx="6241">0.0062300000000163891</cx:pt>
          <cx:pt idx="6242">0.0047399999999697684</cx:pt>
          <cx:pt idx="6243">0.0082899999999881402</cx:pt>
          <cx:pt idx="6244">0.0041400000000066939</cx:pt>
          <cx:pt idx="6245">0.0084300000000325781</cx:pt>
          <cx:pt idx="6246">0.0092399999999770444</cx:pt>
          <cx:pt idx="6247">0.0047700000000077125</cx:pt>
          <cx:pt idx="6248">0.0078399999999874126</cx:pt>
          <cx:pt idx="6249">0.0051500000000146429</cx:pt>
          <cx:pt idx="6250">0.0085900000000265209</cx:pt>
          <cx:pt idx="6251">0.0057499999999777174</cx:pt>
          <cx:pt idx="6252">0.0063200000000165346</cx:pt>
          <cx:pt idx="6253">0.0076899999999682223</cx:pt>
          <cx:pt idx="6254">0.0034200000000055297</cx:pt>
          <cx:pt idx="6255">0.0076300000000060209</cx:pt>
          <cx:pt idx="6256">0.0076300000000060209</cx:pt>
          <cx:pt idx="6257">0.0051599999999893953</cx:pt>
          <cx:pt idx="6258">0.0083400000000324326</cx:pt>
          <cx:pt idx="6259">0.0068299999999794636</cx:pt>
          <cx:pt idx="6260">0.0080100000000129512</cx:pt>
          <cx:pt idx="6261">0.0059899999999970532</cx:pt>
          <cx:pt idx="6262">0.0092999999999960892</cx:pt>
          <cx:pt idx="6263">0.0066799999999602733</cx:pt>
          <cx:pt idx="6264">0.0086400000000139698</cx:pt>
          <cx:pt idx="6265">0.006880000000023756</cx:pt>
          <cx:pt idx="6266">0.0055800000000090222</cx:pt>
          <cx:pt idx="6267">0.0086099999999760257</cx:pt>
          <cx:pt idx="6268">0.0088499999999953616</cx:pt>
          <cx:pt idx="6269">0.0040599999999813008</cx:pt>
          <cx:pt idx="6270">0.0076500000000123691</cx:pt>
          <cx:pt idx="6271">0.0082600000000070395</cx:pt>
          <cx:pt idx="6272">0.0025600000000167711</cx:pt>
          <cx:pt idx="6273">0</cx:pt>
          <cx:pt idx="6274">0.00036000000000058208</cx:pt>
          <cx:pt idx="6275">0.0011599999999702959</cx:pt>
          <cx:pt idx="6276">0</cx:pt>
          <cx:pt idx="6277">0</cx:pt>
          <cx:pt idx="6278">0</cx:pt>
          <cx:pt idx="6279">0</cx:pt>
          <cx:pt idx="6280">0.00024000000001933586</cx:pt>
          <cx:pt idx="6281">0.0016699999999900683</cx:pt>
          <cx:pt idx="6282">0.0014300000000275759</cx:pt>
          <cx:pt idx="6283">0.0026499999999600732</cx:pt>
          <cx:pt idx="6284">0.0065900000000169712</cx:pt>
          <cx:pt idx="6285">0.0055100000000152249</cx:pt>
          <cx:pt idx="6286">0.0069500000000175532</cx:pt>
          <cx:pt idx="6287">0.0068499999999858119</cx:pt>
          <cx:pt idx="6288">0.007569999999986976</cx:pt>
          <cx:pt idx="6289">0.0064699999999788815</cx:pt>
          <cx:pt idx="6290">0.0051500000000146429</cx:pt>
          <cx:pt idx="6291">0.0086499999999887223</cx:pt>
          <cx:pt idx="6292">0.0049400000000332511</cx:pt>
          <cx:pt idx="6293">0.0087399999999888678</cx:pt>
          <cx:pt idx="6294">0.0065500000000042746</cx:pt>
          <cx:pt idx="6295">0.011950000000013006</cx:pt>
          <cx:pt idx="6296">0.0050999999999703505</cx:pt>
          <cx:pt idx="6297">0.0069399999999859574</cx:pt>
          <cx:pt idx="6298">0.0063499999999976353</cx:pt>
          <cx:pt idx="6299">0.011500000000012278</cx:pt>
          <cx:pt idx="6300">0.0082899999999881402</cx:pt>
          <cx:pt idx="6301">0.0073900000000435284</cx:pt>
          <cx:pt idx="6302">0.0098399999999969623</cx:pt>
          <cx:pt idx="6303">0.0074199999999677857</cx:pt>
          <cx:pt idx="6304">0.0079499999999939064</cx:pt>
          <cx:pt idx="6305">0.0087100000000077671</cx:pt>
          <cx:pt idx="6306">0.0081000000000130967</cx:pt>
          <cx:pt idx="6307">0.007209999999986394</cx:pt>
          <cx:pt idx="6308">0.0082300000000259388</cx:pt>
          <cx:pt idx="6309">0.0083700000000135333</cx:pt>
          <cx:pt idx="6310">0.0089999999999577085</cx:pt>
          <cx:pt idx="6311">0.0085900000000265209</cx:pt>
          <cx:pt idx="6312">0.0097099999999841202</cx:pt>
          <cx:pt idx="6313">0.0078100000000063119</cx:pt>
          <cx:pt idx="6314">0.049350000000004002</cx:pt>
          <cx:pt idx="6315">0.054039999999986321</cx:pt>
          <cx:pt idx="6316">0.0161200000000008</cx:pt>
          <cx:pt idx="6317">0.0096500000000219188</cx:pt>
          <cx:pt idx="6318">0.012429999999994834</cx:pt>
          <cx:pt idx="6319">0.0034299999999802822</cx:pt>
          <cx:pt idx="6320">0.011349999999993088</cx:pt>
          <cx:pt idx="6321">0.0079600000000255022</cx:pt>
          <cx:pt idx="6322">0.010609999999985575</cx:pt>
          <cx:pt idx="6323">0.0073300000000244836</cx:pt>
          <cx:pt idx="6324">0.0090299999999956526</cx:pt>
          <cx:pt idx="6325">0.012369999999975789</cx:pt>
          <cx:pt idx="6326">0.0078399999999874126</cx:pt>
          <cx:pt idx="6327">0.0099800000000414002</cx:pt>
          <cx:pt idx="6328">0.0088199999999574175</cx:pt>
          <cx:pt idx="6329">0.010730000000023665</cx:pt>
          <cx:pt idx="6330">0.0082300000000259388</cx:pt>
          <cx:pt idx="6331">0.007899999999949614</cx:pt>
          <cx:pt idx="6332">0.0090600000000335967</cx:pt>
          <cx:pt idx="6333">0.0076500000000123691</cx:pt>
          <cx:pt idx="6334">0.01028999999999769</cx:pt>
          <cx:pt idx="6335">0.0083099999999944885</cx:pt>
          <cx:pt idx="6336">0.011269999999967695</cx:pt>
          <cx:pt idx="6337">0.009590000000002874</cx:pt>
          <cx:pt idx="6338">0.013440000000002783</cx:pt>
          <cx:pt idx="6339">0.010460000000023228</cx:pt>
          <cx:pt idx="6340">0.011089999999967404</cx:pt>
          <cx:pt idx="6341">0.011440000000050077</cx:pt>
          <cx:pt idx="6342">0.0087399999999888678</cx:pt>
          <cx:pt idx="6343">0.010960000000011405</cx:pt>
          <cx:pt idx="6344">0.0089399999999955071</cx:pt>
          <cx:pt idx="6345">0.0074899999999615829</cx:pt>
          <cx:pt idx="6346">0.0070000000000050022</cx:pt>
          <cx:pt idx="6347">0.0068499999999858119</cx:pt>
          <cx:pt idx="6348">0.0053100000000085856</cx:pt>
          <cx:pt idx="6349">0.0097100000000409636</cx:pt>
          <cx:pt idx="6350">0.0068899999999985084</cx:pt>
          <cx:pt idx="6351">0.0084299999999757347</cx:pt>
          <cx:pt idx="6352">0.0092099999999959437</cx:pt>
          <cx:pt idx="6353">0.0088200000000142609</cx:pt>
          <cx:pt idx="6354">0.0066199999999980719</cx:pt>
          <cx:pt idx="6355">0.0079000000000064574</cx:pt>
          <cx:pt idx="6356">0.010929999999973461</cx:pt>
          <cx:pt idx="6357">0.0067099999999982174</cx:pt>
          <cx:pt idx="6358">0.0073600000000055843</cx:pt>
          <cx:pt idx="6359">0.0063499999999976353</cx:pt>
          <cx:pt idx="6360">0.0087599999999952161</cx:pt>
          <cx:pt idx="6361">0.0086699999999950705</cx:pt>
          <cx:pt idx="6362">0.0073600000000055843</cx:pt>
          <cx:pt idx="6363">0.0080200000000445471</cx:pt>
          <cx:pt idx="6364">0.0064999999999599822</cx:pt>
          <cx:pt idx="6365">0.0081900000000132422</cx:pt>
          <cx:pt idx="6366">0.0075400000000058753</cx:pt>
          <cx:pt idx="6367">0.0084999999999695319</cx:pt>
          <cx:pt idx="6368">0.0074200000000246291</cx:pt>
          <cx:pt idx="6369">0.0081000000000130967</cx:pt>
          <cx:pt idx="6370">0.010609999999985575</cx:pt>
          <cx:pt idx="6371">0.0079000000000064574</cx:pt>
          <cx:pt idx="6372">0.0084899999999947795</cx:pt>
          <cx:pt idx="6373">0.0088900000000080581</cx:pt>
          <cx:pt idx="6374">0.0082499999999754436</cx:pt>
          <cx:pt idx="6375">0.0087300000000141154</cx:pt>
          <cx:pt idx="6376">0.0066199999999980719</cx:pt>
          <cx:pt idx="6377">0.0092999999999960892</cx:pt>
          <cx:pt idx="6378">0.0062300000000163891</cx:pt>
          <cx:pt idx="6379">0.0091499999999768988</cx:pt>
          <cx:pt idx="6380">0.0055700000000342698</cx:pt>
          <cx:pt idx="6381">0.0097399999999652209</cx:pt>
          <cx:pt idx="6382">0.006650000000036016</cx:pt>
          <cx:pt idx="6383">0.0091499999999768988</cx:pt>
          <cx:pt idx="6384">0.0088799999999764623</cx:pt>
          <cx:pt idx="6385">0.0055100000000152249</cx:pt>
          <cx:pt idx="6386">0.007389999999986685</cx:pt>
          <cx:pt idx="6387">0.006830000000036307</cx:pt>
          <cx:pt idx="6388">0.0073299999999676402</cx:pt>
          <cx:pt idx="6389">0.0068600000000174077</cx:pt>
          <cx:pt idx="6390">0.006100000000003547</cx:pt>
          <cx:pt idx="6391">0.009869999999978063</cx:pt>
          <cx:pt idx="6392">0.0047700000000077125</cx:pt>
          <cx:pt idx="6393">0.0090299999999956526</cx:pt>
          <cx:pt idx="6394">0.0078700000000253567</cx:pt>
          <cx:pt idx="6395">0.0069699999999670581</cx:pt>
          <cx:pt idx="6396">0.0082000000000448381</cx:pt>
          <cx:pt idx="6397">0.006429999999966185</cx:pt>
          <cx:pt idx="6398">0.010520000000042273</cx:pt>
          <cx:pt idx="6399">0.0067699999999604188</cx:pt>
          <cx:pt idx="6400">0.0088200000000142609</cx:pt>
          <cx:pt idx="6401">0.0057499999999777174</cx:pt>
          <cx:pt idx="6402">0.011529999999993379</cx:pt>
          <cx:pt idx="6403">0.0062000000000352884</cx:pt>
          <cx:pt idx="6404">0.0077200000000061664</cx:pt>
          <cx:pt idx="6405">0.0096299999999587271</cx:pt>
          <cx:pt idx="6406">0.0063800000000355794</cx:pt>
          <cx:pt idx="6407">0.0075999999999680767</cx:pt>
          <cx:pt idx="6408">0.0058400000000347063</cx:pt>
          <cx:pt idx="6409">0.0089399999999955071</cx:pt>
          <cx:pt idx="6410">0.0057800000000156615</cx:pt>
          <cx:pt idx="6411">0.0085199999999758802</cx:pt>
          <cx:pt idx="6412">0.0082899999999881402</cx:pt>
          <cx:pt idx="6413">0.007209999999986394</cx:pt>
          <cx:pt idx="6414">0.0082000000000448381</cx:pt>
          <cx:pt idx="6415">0.0093200000000024374</cx:pt>
          <cx:pt idx="6416">0.0071299999999610009</cx:pt>
          <cx:pt idx="6417">0.0099200000000223554</cx:pt>
          <cx:pt idx="6418">0.0077499999999872671</cx:pt>
          <cx:pt idx="6419">0.0087000000000330147</cx:pt>
          <cx:pt idx="6420">0.009089999999957854</cx:pt>
          <cx:pt idx="6421">0.0082600000000070395</cx:pt>
          <cx:pt idx="6422">0.0083099999999944885</cx:pt>
          <cx:pt idx="6423">0.0078700000000253567</cx:pt>
          <cx:pt idx="6424">0.0058099999999967622</cx:pt>
          <cx:pt idx="6425">0.010879999999986012</cx:pt>
          <cx:pt idx="6426">0.0051200000000335422</cx:pt>
          <cx:pt idx="6427">0.0087699999999699685</cx:pt>
          <cx:pt idx="6428">0.0079200000000128057</cx:pt>
          <cx:pt idx="6429">0.0065900000000169712</cx:pt>
          <cx:pt idx="6430">0.008909999999957563</cx:pt>
          <cx:pt idx="6431">0.009180000000014843</cx:pt>
          <cx:pt idx="6432">0.0096899999999777719</cx:pt>
          <cx:pt idx="6433">0.0079500000000507498</cx:pt>
          <cx:pt idx="6434">0.0095999999999776264</cx:pt>
          <cx:pt idx="6435">0.0082800000000133878</cx:pt>
          <cx:pt idx="6436">0.0082600000000070395</cx:pt>
          <cx:pt idx="6437">0.0089699999999766078</cx:pt>
          <cx:pt idx="6438">0.0051900000000273394</cx:pt>
          <cx:pt idx="6439">0.0095599999999649299</cx:pt>
          <cx:pt idx="6440">0.0042900000000258842</cx:pt>
          <cx:pt idx="6441">0.0067099999999982174</cx:pt>
          <cx:pt idx="6442">0.0089699999999766078</cx:pt>
          <cx:pt idx="6443">0.004500000000007276</cx:pt>
          <cx:pt idx="6444">0.0067900000000236105</cx:pt>
          <cx:pt idx="6445">0.010669999999947777</cx:pt>
          <cx:pt idx="6446">0.0062300000000163891</cx:pt>
          <cx:pt idx="6447">0.0073300000000244836</cx:pt>
          <cx:pt idx="6448">0.0062299999999595457</cx:pt>
          <cx:pt idx="6449">0.012400000000013733</cx:pt>
          <cx:pt idx="6450">0.0056600000000344153</cx:pt>
          <cx:pt idx="6451">0.0074199999999677857</cx:pt>
          <cx:pt idx="6452">0.0080500000000256478</cx:pt>
          <cx:pt idx="6453">0.011120000000005348</cx:pt>
          <cx:pt idx="6454">0.0063999999999850843</cx:pt>
          <cx:pt idx="6455">0.0085599999999885767</cx:pt>
          <cx:pt idx="6456">0.0089399999999955071</cx:pt>
          <cx:pt idx="6457">0.0039600000000064028</cx:pt>
          <cx:pt idx="6458">0.0085000000000263753</cx:pt>
          <cx:pt idx="6459">0.0085499999999569809</cx:pt>
          <cx:pt idx="6460">0.0061400000000162436</cx:pt>
          <cx:pt idx="6461">0.0082199999999943429</cx:pt>
          <cx:pt idx="6462">0.0075100000000247746</cx:pt>
          <cx:pt idx="6463">0.010079999999959455</cx:pt>
          <cx:pt idx="6464">0.0048300000000267573</cx:pt>
          <cx:pt idx="6465">0.010960000000011405</cx:pt>
          <cx:pt idx="6466">0.0067700000000172622</cx:pt>
          <cx:pt idx="6467">0.0086099999999760257</cx:pt>
          <cx:pt idx="6468">0.0078699999999685133</cx:pt>
          <cx:pt idx="6469">0.0077500000000441105</cx:pt>
          <cx:pt idx="6470">0.0071499999999673491</cx:pt>
          <cx:pt idx="6471">0.0063800000000355794</cx:pt>
          <cx:pt idx="6472">0.011739999999974771</cx:pt>
          <cx:pt idx="6473">0.0055399999999963256</cx:pt>
          <cx:pt idx="6474">0.0098399999999969623</cx:pt>
          <cx:pt idx="6475">0.0078100000000063119</cx:pt>
          <cx:pt idx="6476">0.0076799999999934698</cx:pt>
          <cx:pt idx="6477">0.0098399999999969623</cx:pt>
          <cx:pt idx="6478">0.0074200000000246291</cx:pt>
          <cx:pt idx="6479">0.011950000000013006</cx:pt>
          <cx:pt idx="6480">0.007899999999949614</cx:pt>
          <cx:pt idx="6481">0.0087300000000141154</cx:pt>
          <cx:pt idx="6482">0.009180000000014843</cx:pt>
          <cx:pt idx="6483">0.0081999999999879947</cx:pt>
          <cx:pt idx="6484">0.0070000000000050022</cx:pt>
          <cx:pt idx="6485">0.0087300000000141154</cx:pt>
          <cx:pt idx="6486">0.005690000000015516</cx:pt>
          <cx:pt idx="6487">0.0098999999999591637</cx:pt>
          <cx:pt idx="6488">0.0054200000000150794</cx:pt>
          <cx:pt idx="6489">0.008170000000006894</cx:pt>
          <cx:pt idx="6490">0.007569999999986976</cx:pt>
          <cx:pt idx="6491">0.006880000000023756</cx:pt>
          <cx:pt idx="6492">0.0098099999999590182</cx:pt>
          <cx:pt idx="6493">0.0057500000000345608</cx:pt>
          <cx:pt idx="6494">0.0099799999999845568</cx:pt>
          <cx:pt idx="6495">0.0067999999999983629</cx:pt>
          <cx:pt idx="6496">0.0070000000000050022</cx:pt>
          <cx:pt idx="6497">0.009360000000015134</cx:pt>
          <cx:pt idx="6498">0.0057499999999777174</cx:pt>
          <cx:pt idx="6499">0.0063800000000355794</cx:pt>
          <cx:pt idx="6500">0.0062299999999595457</cx:pt>
          <cx:pt idx="6501">0.0071200000000430919</cx:pt>
          <cx:pt idx="6502">0.0072699999999485954</cx:pt>
          <cx:pt idx="6503">0.0079300000000444015</cx:pt>
          <cx:pt idx="6504">0.0058999999999969077</cx:pt>
          <cx:pt idx="6505">0.0075400000000058753</cx:pt>
          <cx:pt idx="6506">0.0092999999999960892</cx:pt>
          <cx:pt idx="6507">0.0040199999999686042</cx:pt>
          <cx:pt idx="6508">0.012640000000033069</cx:pt>
          <cx:pt idx="6509">0.0040199999999686042</cx:pt>
          <cx:pt idx="6510">0.011380000000031032</cx:pt>
          <cx:pt idx="6511">0.0062599999999974898</cx:pt>
          <cx:pt idx="6512">0.0093899999999962347</cx:pt>
          <cx:pt idx="6513">0.0056599999999775719</cx:pt>
          <cx:pt idx="6514">0.0090299999999956526</cx:pt>
          <cx:pt idx="6515">0.0065299999999979264</cx:pt>
          <cx:pt idx="6516">0.0081999999999879947</cx:pt>
          <cx:pt idx="6517">0.0057200000000534601</cx:pt>
          <cx:pt idx="6518">0.010339999999985139</cx:pt>
          <cx:pt idx="6519">0.004860000000007858</cx:pt>
          <cx:pt idx="6520">0.0073600000000055843</cx:pt>
          <cx:pt idx="6521">0.0051799999999957436</cx:pt>
          <cx:pt idx="6522">0.0093599999999582906</cx:pt>
          <cx:pt idx="6523">0.0057199999999966167</cx:pt>
          <cx:pt idx="6524">0.0088600000000269574</cx:pt>
          <cx:pt idx="6525">0.0085199999999758802</cx:pt>
          <cx:pt idx="6526">0.0065299999999979264</cx:pt>
          <cx:pt idx="6527">0.008070000000031996</cx:pt>
          <cx:pt idx="6528">0.0078699999999685133</cx:pt>
          <cx:pt idx="6529">0.0086400000000139698</cx:pt>
          <cx:pt idx="6530">0.0073600000000055843</cx:pt>
          <cx:pt idx="6531">0.0080500000000256478</cx:pt>
          <cx:pt idx="6532">0.006379999999978736</cx:pt>
          <cx:pt idx="6533">0.0096199999999839747</cx:pt>
          <cx:pt idx="6534">0.0086800000000266664</cx:pt>
          <cx:pt idx="6535">0.0080399999999940519</cx:pt>
          <cx:pt idx="6536">0.0067999999999983629</cx:pt>
          <cx:pt idx="6537">0.0095299999999838292</cx:pt>
          <cx:pt idx="6538">0.0069500000000175532</cx:pt>
          <cx:pt idx="6539">0.0092999999999960892</cx:pt>
          <cx:pt idx="6540">0.0076599999999871216</cx:pt>
          <cx:pt idx="6541">0.010069999999984702</cx:pt>
          <cx:pt idx="6542">0.0072700000000054388</cx:pt>
          <cx:pt idx="6543">0.011529999999993379</cx:pt>
          <cx:pt idx="6544">0.0075700000000438195</cx:pt>
          <cx:pt idx="6545">0.0094199999999773354</cx:pt>
          <cx:pt idx="6546">0.0092400000000338878</cx:pt>
          <cx:pt idx="6547">0.0058399999999778629</cx:pt>
          <cx:pt idx="6548">0.010080000000016298</cx:pt>
          <cx:pt idx="6549">0.0031500000000050932</cx:pt>
          <cx:pt idx="6550">0.010549999999966531</cx:pt>
          <cx:pt idx="6551">0.0048300000000267573</cx:pt>
          <cx:pt idx="6552">0.0075400000000058753</cx:pt>
          <cx:pt idx="6553">0.006379999999978736</cx:pt>
          <cx:pt idx="6554">0.009540000000015425</cx:pt>
          <cx:pt idx="6555">0.0073299999999676402</cx:pt>
          <cx:pt idx="6556">0.0072999999999865395</cx:pt>
          <cx:pt idx="6557">0.0090900000000146974</cx:pt>
          <cx:pt idx="6558">0.0080199999999877036</cx:pt>
          <cx:pt idx="6559">0.0071200000000430919</cx:pt>
          <cx:pt idx="6560">0.0084599999999568354</cx:pt>
          <cx:pt idx="6561">0.0099000000000160071</cx:pt>
          <cx:pt idx="6562">0.0067900000000236105</cx:pt>
          <cx:pt idx="6563">0.0061099999999782995</cx:pt>
          <cx:pt idx="6564">0.0092399999999770444</cx:pt>
          <cx:pt idx="6565">0.0060500000000160981</cx:pt>
          <cx:pt idx="6566">0.0081999999999879947</cx:pt>
          <cx:pt idx="6567">0.0073300000000244836</cx:pt>
          <cx:pt idx="6568">0.0063999999999850843</cx:pt>
          <cx:pt idx="6569">0.0093300000000340333</cx:pt>
          <cx:pt idx="6570">0.0056999999999902684</cx:pt>
          <cx:pt idx="6571">0.0098299999999653664</cx:pt>
          <cx:pt idx="6572">0.0066800000000171167</cx:pt>
          <cx:pt idx="6573">0.0074200000000246291</cx:pt>
          <cx:pt idx="6574">0.0081899999999563988</cx:pt>
          <cx:pt idx="6575">0.011180000000024393</cx:pt>
          <cx:pt idx="6576">0.0059299999999780084</cx:pt>
          <cx:pt idx="6577">0.0089700000000334512</cx:pt>
          <cx:pt idx="6578">0.0072399999999674947</cx:pt>
          <cx:pt idx="6579">0.0075400000000058753</cx:pt>
          <cx:pt idx="6580">0.0082900000000449836</cx:pt>
          <cx:pt idx="6581">0.0076599999999871216</cx:pt>
          <cx:pt idx="6582">0.0069399999999859574</cx:pt>
          <cx:pt idx="6583">0.0088200000000142609</cx:pt>
          <cx:pt idx="6584">0.008350000000007185</cx:pt>
          <cx:pt idx="6585">0.0088799999999764623</cx:pt>
          <cx:pt idx="6586">0.0061099999999782995</cx:pt>
          <cx:pt idx="6587">0.0097100000000409636</cx:pt>
          <cx:pt idx="6588">0.0086699999999950705</cx:pt>
          <cx:pt idx="6589">0.0080800000000067485</cx:pt>
          <cx:pt idx="6590">0.010009999999965657</cx:pt>
          <cx:pt idx="6591">0.008170000000006894</cx:pt>
          <cx:pt idx="6592">0.0075400000000058753</cx:pt>
          <cx:pt idx="6593">0.0069399999999859574</cx:pt>
          <cx:pt idx="6594">0.010550000000023374</cx:pt>
          <cx:pt idx="6595">0.0083799999999882857</cx:pt>
          <cx:pt idx="6596">0.0083700000000135333</cx:pt>
          <cx:pt idx="6597">0.0070999999999799002</cx:pt>
          <cx:pt idx="6598">0.0080399999999940519</cx:pt>
          <cx:pt idx="6599">0.011240000000043437</cx:pt>
          <cx:pt idx="6600">0.0076899999999682223</cx:pt>
          <cx:pt idx="6601">0.009180000000014843</cx:pt>
          <cx:pt idx="6602">0.0088799999999764623</cx:pt>
          <cx:pt idx="6603">0.0077800000000252112</cx:pt>
          <cx:pt idx="6604">0.007389999999986685</cx:pt>
          <cx:pt idx="6605">0.010550000000023374</cx:pt>
          <cx:pt idx="6606">0.0070900000000051477</cx:pt>
          <cx:pt idx="6607">0.0089699999999766078</cx:pt>
          <cx:pt idx="6608">0.0064100000000166801</cx:pt>
          <cx:pt idx="6609">0.0089699999999766078</cx:pt>
          <cx:pt idx="6610">0.005690000000015516</cx:pt>
          <cx:pt idx="6611">0.0073600000000055843</cx:pt>
          <cx:pt idx="6612">0.0054000000000087311</cx:pt>
          <cx:pt idx="6613">0.0087299999999572719</cx:pt>
          <cx:pt idx="6614">0.0082199999999943429</cx:pt>
          <cx:pt idx="6615">0.0075400000000058753</cx:pt>
          <cx:pt idx="6616">0.0093300000000340333</cx:pt>
          <cx:pt idx="6617">0.0074799999999868305</cx:pt>
          <cx:pt idx="6618">0.0093299999999771899</cx:pt>
          <cx:pt idx="6619">0.0085200000000327236</cx:pt>
          <cx:pt idx="6620">0.0059899999999970532</cx:pt>
          <cx:pt idx="6621">0.01051999999998543</cx:pt>
          <cx:pt idx="6622">0.0056700000000091677</cx:pt>
          <cx:pt idx="6623">0.0090000000000145519</cx:pt>
          <cx:pt idx="6624">0.0070299999999861029</cx:pt>
          <cx:pt idx="6625">0.0075999999999680767</cx:pt>
          <cx:pt idx="6626">0.0080500000000256478</cx:pt>
          <cx:pt idx="6627">0.0079200000000128057</cx:pt>
          <cx:pt idx="6628">0.0069799999999986539</cx:pt>
          <cx:pt idx="6629">0.0069399999999859574</cx:pt>
          <cx:pt idx="6630">0.0095099999999774809</cx:pt>
          <cx:pt idx="6631">0.0085800000000517684</cx:pt>
          <cx:pt idx="6632">0.0068899999999985084</cx:pt>
          <cx:pt idx="6633">0.0079499999999939064</cx:pt>
          <cx:pt idx="6634">0.0084999999999695319</cx:pt>
          <cx:pt idx="6635">0.011410000000012133</cx:pt>
          <cx:pt idx="6636">0.0076000000000249202</cx:pt>
          <cx:pt idx="6637">0.009089999999957854</cx:pt>
          <cx:pt idx="6638">0.0091199999999957981</cx:pt>
          <cx:pt idx="6639">0.0075100000000247746</cx:pt>
          <cx:pt idx="6640">0.0086999999999761712</cx:pt>
          <cx:pt idx="6641">0.0076000000000249202</cx:pt>
          <cx:pt idx="6642">0.0086699999999950705</cx:pt>
          <cx:pt idx="6643">0.0058999999999969077</cx:pt>
          <cx:pt idx="6644">0.009360000000015134</cx:pt>
          <cx:pt idx="6645">0.0086499999999887223</cx:pt>
          <cx:pt idx="6646">0.007209999999986394</cx:pt>
          <cx:pt idx="6647">0.0089100000000144064</cx:pt>
          <cx:pt idx="6648">0.0074200000000246291</cx:pt>
          <cx:pt idx="6649">0.008399999999994634</cx:pt>
          <cx:pt idx="6650">0.0052799999999706415</cx:pt>
          <cx:pt idx="6651">0.012929999999983011</cx:pt>
          <cx:pt idx="6652">0.0061400000000162436</cx:pt>
          <cx:pt idx="6653">0.0082300000000259388</cx:pt>
          <cx:pt idx="6654">0.011109999999973752</cx:pt>
          <cx:pt idx="6655">0.0079000000000064574</cx:pt>
          <cx:pt idx="6656">0.0084100000000262298</cx:pt>
          <cx:pt idx="6657">0.0066699999999855208</cx:pt>
          <cx:pt idx="6658">0.0084899999999947795</cx:pt>
          <cx:pt idx="6659">0.0068899999999985084</cx:pt>
          <cx:pt idx="6660">0.0076599999999871216</cx:pt>
          <cx:pt idx="6661">0.0049500000000080036</cx:pt>
          <cx:pt idx="6662">0.0088799999999764623</cx:pt>
          <cx:pt idx="6663">0.0068200000000047112</cx:pt>
          <cx:pt idx="6664">0.008350000000007185</cx:pt>
          <cx:pt idx="6665">0.0063100000000417822</cx:pt>
          <cx:pt idx="6666">0.007899999999949614</cx:pt>
          <cx:pt idx="6667">0.0084400000000073305</cx:pt>
          <cx:pt idx="6668">0.0066700000000423643</cx:pt>
          <cx:pt idx="6669">0.0073299999999676402</cx:pt>
          <cx:pt idx="6670">0.0091499999999768988</cx:pt>
          <cx:pt idx="6671">0.0076300000000060209</cx:pt>
          <cx:pt idx="6672">0.007060000000024047</cx:pt>
          <cx:pt idx="6673">0.0066800000000171167</cx:pt>
          <cx:pt idx="6674">0.0092399999999770444</cx:pt>
          <cx:pt idx="6675">0.006379999999978736</cx:pt>
          <cx:pt idx="6676">0.0081000000000130967</cx:pt>
          <cx:pt idx="6677">0.0055199999999899774</cx:pt>
          <cx:pt idx="6678">0.0081600000000321415</cx:pt>
          <cx:pt idx="6679">0.0083199999999692409</cx:pt>
          <cx:pt idx="6680">0.0065500000000042746</cx:pt>
          <cx:pt idx="6681">0.0083799999999882857</cx:pt>
          <cx:pt idx="6682">0.005360000000052878</cx:pt>
          <cx:pt idx="6683">0.0088499999999953616</cx:pt>
          <cx:pt idx="6684">0.0101399999999785</cx:pt>
          <cx:pt idx="6685">0.0063700000000039836</cx:pt>
          <cx:pt idx="6686">0.007569999999986976</cx:pt>
          <cx:pt idx="6687">0.0088299999999890133</cx:pt>
          <cx:pt idx="6688">0.0071200000000430919</cx:pt>
          <cx:pt idx="6689">0.0063199999999596912</cx:pt>
          <cx:pt idx="6690">0.0063700000000039836</cx:pt>
          <cx:pt idx="6691">0.0086200000000076216</cx:pt>
          <cx:pt idx="6692">0.007389999999986685</cx:pt>
          <cx:pt idx="6693">0.0060500000000160981</cx:pt>
          <cx:pt idx="6694">0.0096500000000219188</cx:pt>
          <cx:pt idx="6695">0.0056399999999712236</cx:pt>
          <cx:pt idx="6696">0.011290000000030886</cx:pt>
          <cx:pt idx="6697">0.0064399999999977808</cx:pt>
          <cx:pt idx="6698">0.0092399999999770444</cx:pt>
          <cx:pt idx="6699">0.0064899999999852298</cx:pt>
          <cx:pt idx="6700">0.009180000000014843</cx:pt>
          <cx:pt idx="6701">0.008170000000006894</cx:pt>
          <cx:pt idx="6702">0.0076000000000249202</cx:pt>
          <cx:pt idx="6703">0.0075099999999679312</cx:pt>
          <cx:pt idx="6704">0.0075100000000247746</cx:pt>
          <cx:pt idx="6705">0.0071199999999862484</cx:pt>
          <cx:pt idx="6706">0.0078399999999874126</cx:pt>
          <cx:pt idx="6707">0.0089700000000334512</cx:pt>
          <cx:pt idx="6708">0.0074499999999488864</cx:pt>
          <cx:pt idx="6709">0.0062300000000163891</cx:pt>
          <cx:pt idx="6710">0.0087900000000331602</cx:pt>
          <cx:pt idx="6711">0.0070299999999861029</cx:pt>
          <cx:pt idx="6712">0.0082299999999690954</cx:pt>
          <cx:pt idx="6713">0.0045300000000452201</cx:pt>
          <cx:pt idx="6714">0.01170999999999367</cx:pt>
          <cx:pt idx="6715">0.0052499999999895408</cx:pt>
          <cx:pt idx="6716">0.0076300000000060209</cx:pt>
          <cx:pt idx="6717">0.0058699999999589636</cx:pt>
          <cx:pt idx="6718">0.010430000000042128</cx:pt>
          <cx:pt idx="6719">0.0076899999999682223</cx:pt>
          <cx:pt idx="6720">0.0053000000000338332</cx:pt>
          <cx:pt idx="6721">0.0069199999999796091</cx:pt>
          <cx:pt idx="6722">0.0083099999999944885</cx:pt>
          <cx:pt idx="6723">0.0061699999999973443</cx:pt>
          <cx:pt idx="6724">0.0092999999999960892</cx:pt>
          <cx:pt idx="6725">0.005870000000015807</cx:pt>
          <cx:pt idx="6726">0.0090000000000145519</cx:pt>
          <cx:pt idx="6727">0.0055399999999963256</cx:pt>
          <cx:pt idx="6728">0.0096899999999777719</cx:pt>
          <cx:pt idx="6729">0.0079600000000255022</cx:pt>
          <cx:pt idx="6730">0.0066999999999666215</cx:pt>
          <cx:pt idx="6731">0.0086200000000076216</cx:pt>
          <cx:pt idx="6732">0.0084300000000325781</cx:pt>
          <cx:pt idx="6733">0.0071499999999673491</cx:pt>
          <cx:pt idx="6734">0.0071800000000052933</cx:pt>
          <cx:pt idx="6735">0.0098100000000158616</cx:pt>
          <cx:pt idx="6736">0.0054799999999772808</cx:pt>
          <cx:pt idx="6737">0.0068899999999985084</cx:pt>
          <cx:pt idx="6738">0.0083099999999944885</cx:pt>
          <cx:pt idx="6739">0.0081100000000446926</cx:pt>
          <cx:pt idx="6740">0.0069399999999859574</cx:pt>
          <cx:pt idx="6741">0.0067399999999793181</cx:pt>
          <cx:pt idx="6742">0.0096199999999839747</cx:pt>
          <cx:pt idx="6743">0.0078100000000063119</cx:pt>
          <cx:pt idx="6744">0.0063200000000165346</cx:pt>
          <cx:pt idx="6745">0.0095099999999774809</cx:pt>
          <cx:pt idx="6746">0.0083100000000513319</cx:pt>
          <cx:pt idx="6747">0.0088199999999574175</cx:pt>
          <cx:pt idx="6748">0.0077500000000441105</cx:pt>
          <cx:pt idx="6749">0.0060799999999971988</cx:pt>
          <cx:pt idx="6750">0.0095699999999965257</cx:pt>
          <cx:pt idx="6751">0.0062899999999785905</cx:pt>
          <cx:pt idx="6752">0.0070299999999861029</cx:pt>
          <cx:pt idx="6753">0.0062900000000354339</cx:pt>
          <cx:pt idx="6754">0.0064899999999852298</cx:pt>
          <cx:pt idx="6755">0.0086200000000076216</cx:pt>
          <cx:pt idx="6756">0.0067899999999667671</cx:pt>
          <cx:pt idx="6757">0.0077500000000441105</cx:pt>
          <cx:pt idx="6758">0.0068599999999605643</cx:pt>
          <cx:pt idx="6759">0.0067300000000045657</cx:pt>
          <cx:pt idx="6760">0.0089700000000334512</cx:pt>
          <cx:pt idx="6761">0.0089399999999955071</cx:pt>
          <cx:pt idx="6762">0.007569999999986976</cx:pt>
          <cx:pt idx="6763">0.0060199999999781539</cx:pt>
          <cx:pt idx="6764">0.010700000000042564</cx:pt>
          <cx:pt idx="6765">0.0065599999999790271</cx:pt>
          <cx:pt idx="6766">0.0075999999999680767</cx:pt>
          <cx:pt idx="6767">0.0075700000000438195</cx:pt>
          <cx:pt idx="6768">0.0060499999999592546</cx:pt>
          <cx:pt idx="6769">0.0067600000000425098</cx:pt>
          <cx:pt idx="6770">0.004680000000007567</cx:pt>
          <cx:pt idx="6771">0.0072699999999485954</cx:pt>
          <cx:pt idx="6772">0.0057199999999966167</cx:pt>
          <cx:pt idx="6773">0.0061400000000162436</cx:pt>
          <cx:pt idx="6774">0.0070400000000176988</cx:pt>
          <cx:pt idx="6775">0.0073299999999676402</cx:pt>
          <cx:pt idx="6776">0.0071500000000241926</cx:pt>
          <cx:pt idx="6777">0.008350000000007185</cx:pt>
          <cx:pt idx="6778">0.0069399999999859574</cx:pt>
          <cx:pt idx="6779">0.0071800000000052933</cx:pt>
          <cx:pt idx="6780">0.0084100000000262298</cx:pt>
          <cx:pt idx="6781">0.0068799999999669126</cx:pt>
          <cx:pt idx="6782">0.006830000000036307</cx:pt>
          <cx:pt idx="6783">0.0071199999999862484</cx:pt>
          <cx:pt idx="6784">0.0061399999999594002</cx:pt>
          <cx:pt idx="6785">0.010070000000041546</cx:pt>
          <cx:pt idx="6786">0.0055399999999963256</cx:pt>
          <cx:pt idx="6787">0.0073699999999803367</cx:pt>
          <cx:pt idx="6788">0.0061600000000225918</cx:pt>
          <cx:pt idx="6789">0.0055800000000090222</cx:pt>
          <cx:pt idx="6790">0.0071199999999862484</cx:pt>
          <cx:pt idx="6791">0.0065599999999790271</cx:pt>
          <cx:pt idx="6792">0.007569999999986976</cx:pt>
          <cx:pt idx="6793">0.0059300000000348518</cx:pt>
          <cx:pt idx="6794">0.0076599999999871216</cx:pt>
          <cx:pt idx="6795">0.0077499999999872671</cx:pt>
          <cx:pt idx="6796">0.0066400000000044201</cx:pt>
          <cx:pt idx="6797">0.0082300000000259388</cx:pt>
          <cx:pt idx="6798">0.0063700000000039836</cx:pt>
          <cx:pt idx="6799">0.0061699999999973443</cx:pt>
          <cx:pt idx="6800">0.0068899999999985084</cx:pt>
          <cx:pt idx="6801">0.0056599999999775719</cx:pt>
          <cx:pt idx="6802">0.0076900000000250657</cx:pt>
          <cx:pt idx="6803">0.0061699999999973443</cx:pt>
          <cx:pt idx="6804">0.0075999999999680767</cx:pt>
          <cx:pt idx="6805">0.0089399999999955071</cx:pt>
          <cx:pt idx="6806">0.0067900000000236105</cx:pt>
          <cx:pt idx="6807">0.0062899999999785905</cx:pt>
          <cx:pt idx="6808">0.0074800000000436739</cx:pt>
          <cx:pt idx="6809">0.0075099999999679312</cx:pt>
          <cx:pt idx="6810">0.0075400000000058753</cx:pt>
          <cx:pt idx="6811">0.0076000000000249202</cx:pt>
          <cx:pt idx="6812">0.0085499999999569809</cx:pt>
          <cx:pt idx="6813">0.006830000000036307</cx:pt>
          <cx:pt idx="6814">0.006199999999978445</cx:pt>
          <cx:pt idx="6815">0.0077800000000252112</cx:pt>
          <cx:pt idx="6816">0.0072700000000054388</cx:pt>
          <cx:pt idx="6817">0.007899999999949614</cx:pt>
          <cx:pt idx="6818">0.0051500000000146429</cx:pt>
          <cx:pt idx="6819">0.0094799999999963802</cx:pt>
          <cx:pt idx="6820">0.0047099999999886677</cx:pt>
          <cx:pt idx="6821">0.0075100000000247746</cx:pt>
          <cx:pt idx="6822">0.0065200000000231739</cx:pt>
          <cx:pt idx="6823">0.0086199999999507781</cx:pt>
          <cx:pt idx="6824">0.0060200000000349974</cx:pt>
          <cx:pt idx="6825">0.0084299999999757347</cx:pt>
          <cx:pt idx="6826">0.0041400000000066939</cx:pt>
          <cx:pt idx="6827">0.0081400000000257933</cx:pt>
          <cx:pt idx="6828">0.0069699999999670581</cx:pt>
          <cx:pt idx="6829">0.0041500000000382897</cx:pt>
          <cx:pt idx="6830">0.0077499999999872671</cx:pt>
          <cx:pt idx="6831">0.0057199999999966167</cx:pt>
          <cx:pt idx="6832">0.0079799999999750071</cx:pt>
          <cx:pt idx="6833">0.0070699999999987995</cx:pt>
          <cx:pt idx="6834">0.0079000000000064574</cx:pt>
          <cx:pt idx="6835">0.0039300000000253021</cx:pt>
          <cx:pt idx="6836">0.0082199999999943429</cx:pt>
          <cx:pt idx="6837">0.007159999999998945</cx:pt>
          <cx:pt idx="6838">0.0078399999999874126</cx:pt>
          <cx:pt idx="6839">0.0077100000000314139</cx:pt>
          <cx:pt idx="6840">0.0068599999999605643</cx:pt>
          <cx:pt idx="6841">0.0068200000000047112</cx:pt>
          <cx:pt idx="6842">0.007159999999998945</cx:pt>
          <cx:pt idx="6843">0.0060500000000160981</cx:pt>
          <cx:pt idx="6844">0.0070900000000051477</cx:pt>
          <cx:pt idx="6845">0.0065599999999790271</cx:pt>
          <cx:pt idx="6846">0.0060400000000413456</cx:pt>
          <cx:pt idx="6847">0.0043299999999817373</cx:pt>
          <cx:pt idx="6848">0.0026199999999789725</cx:pt>
          <cx:pt idx="6849">0.00036000000000058208</cx:pt>
          <cx:pt idx="6850">0.0025899999999978718</cx:pt>
          <cx:pt idx="6851">0</cx:pt>
          <cx:pt idx="6852">0</cx:pt>
          <cx:pt idx="6853">0.0021199999999907959</cx:pt>
          <cx:pt idx="6854">0.002200000000016189</cx:pt>
          <cx:pt idx="6855">0.00054000000000087311</cx:pt>
          <cx:pt idx="6856">0.002200000000016189</cx:pt>
          <cx:pt idx="6857">0.00032999999996263796</cx:pt>
          <cx:pt idx="6858">0.00027000000000043656</cx:pt>
          <cx:pt idx="6859">0.00077000000004545655</cx:pt>
          <cx:pt idx="6860">0</cx:pt>
          <cx:pt idx="6861">0</cx:pt>
          <cx:pt idx="6862">0.0023599999999532884</cx:pt>
          <cx:pt idx="6863">0.0036000000000058208</cx:pt>
          <cx:pt idx="6864">0.0015200000000277214</cx:pt>
          <cx:pt idx="6865">0.0069500000000175532</cx:pt>
          <cx:pt idx="6866">0.0064099999999598367</cx:pt>
          <cx:pt idx="6867">0.004729999999995016</cx:pt>
          <cx:pt idx="6868">0.00081000000000130967</cx:pt>
          <cx:pt idx="6869">0</cx:pt>
          <cx:pt idx="6870">0.0034600000000182263</cx:pt>
          <cx:pt idx="6871">0.0049999999999954525</cx:pt>
          <cx:pt idx="6872">0.0078399999999874126</cx:pt>
          <cx:pt idx="6873">0.003489999999999327</cx:pt>
          <cx:pt idx="6874">0.0083099999999944885</cx:pt>
          <cx:pt idx="6875">0.0054300000000466753</cx:pt>
          <cx:pt idx="6876">0.0065799999999853753</cx:pt>
          <cx:pt idx="6877">0.0032800000000179352</cx:pt>
          <cx:pt idx="6878">0.0058699999999589636</cx:pt>
          <cx:pt idx="6879">0.0031000000000176442</cx:pt>
          <cx:pt idx="6880">0.0032199999999988904</cx:pt>
          <cx:pt idx="6881">0.0023499999999785359</cx:pt>
          <cx:pt idx="6882">0.0025700000000483669</cx:pt>
          <cx:pt idx="6883">0.0030399999999985994</cx:pt>
          <cx:pt idx="6884">0.0035099999999488318</cx:pt>
          <cx:pt idx="6885">0.0035200000000372711</cx:pt>
          <cx:pt idx="6886">0.0055100000000152249</cx:pt>
          <cx:pt idx="6887">0.0037599999999997635</cx:pt>
          <cx:pt idx="6888">0.0076899999999682223</cx:pt>
          <cx:pt idx="6889">0.0059600000000159525</cx:pt>
          <cx:pt idx="6890">0.0070299999999861029</cx:pt>
          <cx:pt idx="6891">0.0047999999999888132</cx:pt>
          <cx:pt idx="6892">0.0081999999999879947</cx:pt>
          <cx:pt idx="6893">0.0082500000000322871</cx:pt>
          <cx:pt idx="6894">0.0071199999999862484</cx:pt>
          <cx:pt idx="6895">0.0087399999999888678</cx:pt>
          <cx:pt idx="6896">0.0079200000000128057</cx:pt>
          <cx:pt idx="6897">0.0084400000000073305</cx:pt>
          <cx:pt idx="6898">0.0067900000000236105</cx:pt>
          <cx:pt idx="6899">0.0076899999999682223</cx:pt>
          <cx:pt idx="6900">0.0084400000000073305</cx:pt>
          <cx:pt idx="6901">0.0044700000000261753</cx:pt>
          <cx:pt idx="6902">0.010219999999947049</cx:pt>
          <cx:pt idx="6903">0.0053300000000149339</cx:pt>
          <cx:pt idx="6904">0.007209999999986394</cx:pt>
          <cx:pt idx="6905">0.009030000000052496</cx:pt>
          <cx:pt idx="6906">0.0079299999999875581</cx:pt>
          <cx:pt idx="6907">0.0061699999999973443</cx:pt>
          <cx:pt idx="6908">0.0090299999999956526</cx:pt>
          <cx:pt idx="6909">0.0059600000000159525</cx:pt>
          <cx:pt idx="6910">0.009089999999957854</cx:pt>
          <cx:pt idx="6911">0.0059600000000159525</cx:pt>
          <cx:pt idx="6912">0.0085000000000263753</cx:pt>
          <cx:pt idx="6913">0.0057799999999588181</cx:pt>
          <cx:pt idx="6914">0.007060000000024047</cx:pt>
          <cx:pt idx="6915">0.007209999999986394</cx:pt>
          <cx:pt idx="6916">0.0090900000000146974</cx:pt>
          <cx:pt idx="6917">0.0074799999999868305</cx:pt>
          <cx:pt idx="6918">0.0053399999999896863</cx:pt>
          <cx:pt idx="6919">0.0093300000000340333</cx:pt>
          <cx:pt idx="6920">0.0060199999999781539</cx:pt>
          <cx:pt idx="6921">0.0039899999999875035</cx:pt>
          <cx:pt idx="6922">0.0095699999999965257</cx:pt>
          <cx:pt idx="6923">0.0056000000000153705</cx:pt>
          <cx:pt idx="6924">0.0068499999999858119</cx:pt>
          <cx:pt idx="6925">0.007660000000043965</cx:pt>
          <cx:pt idx="6926">0.0090299999999956526</cx:pt>
          <cx:pt idx="6927">0.0057199999999966167</cx:pt>
          <cx:pt idx="6928">0.0084400000000073305</cx:pt>
          <cx:pt idx="6929">0.0080999999999562533</cx:pt>
          <cx:pt idx="6930">0.0047400000000266118</cx:pt>
          <cx:pt idx="6931">0.0092700000000149885</cx:pt>
          <cx:pt idx="6932">0.0059599999999591091</cx:pt>
          <cx:pt idx="6933">0.0093899999999962347</cx:pt>
          <cx:pt idx="6934">0.003990000000044347</cx:pt>
          <cx:pt idx="6935">0.0089699999999766078</cx:pt>
          <cx:pt idx="6936">0.0070999999999799002</cx:pt>
          <cx:pt idx="6937">0.0073000000000433829</cx:pt>
          <cx:pt idx="6938">0.0067899999999667671</cx:pt>
          <cx:pt idx="6939">0.0082600000000070395</cx:pt>
          <cx:pt idx="6940">0.006880000000023756</cx:pt>
          <cx:pt idx="6941">0.0054599999999709325</cx:pt>
          <cx:pt idx="6942">0.0078000000000315595</cx:pt>
          <cx:pt idx="6943">0.0060499999999592546</cx:pt>
          <cx:pt idx="6944">0.0071900000000368891</cx:pt>
          <cx:pt idx="6945">0.0070299999999861029</cx:pt>
          <cx:pt idx="6946">0.008399999999994634</cx:pt>
          <cx:pt idx="6947">0.0083200000000260843</cx:pt>
          <cx:pt idx="6948">0.0053899999999771353</cx:pt>
          <cx:pt idx="6949">0.0081099999999878492</cx:pt>
          <cx:pt idx="6950">0.0076599999999871216</cx:pt>
          <cx:pt idx="6951">0.0065000000000168257</cx:pt>
          <cx:pt idx="6952">0.008070000000031996</cx:pt>
          <cx:pt idx="6953">0.0082599999999501961</cx:pt>
          <cx:pt idx="6954">0.0073900000000435284</cx:pt>
          <cx:pt idx="6955">0.0072700000000054388</cx:pt>
          <cx:pt idx="6956">0.0079299999999875581</cx:pt>
          <cx:pt idx="6957">0.0084600000000136788</cx:pt>
          <cx:pt idx="6958">0.0069799999999986539</cx:pt>
          <cx:pt idx="6959">0.0092299999999454485</cx:pt>
          <cx:pt idx="6960">0.0082000000000448381</cx:pt>
          <cx:pt idx="6961">0.0056599999999775719</cx:pt>
          <cx:pt idx="6962">0.0060500000000160981</cx:pt>
          <cx:pt idx="6963">0.0089100000000144064</cx:pt>
          <cx:pt idx="6964">0.0056099999999901229</cx:pt>
          <cx:pt idx="6965">0.0084599999999568354</cx:pt>
          <cx:pt idx="6966">0.0066800000000171167</cx:pt>
          <cx:pt idx="6967">0.0065200000000231739</cx:pt>
          <cx:pt idx="6968">0.0067099999999982174</cx:pt>
          <cx:pt idx="6969">0.0084299999999757347</cx:pt>
          <cx:pt idx="6970">0.0053700000000276304</cx:pt>
          <cx:pt idx="6971">0.0079200000000128057</cx:pt>
          <cx:pt idx="6972">0.0080499999999688043</cx:pt>
          <cx:pt idx="6973">0.0079000000000064574</cx:pt>
          <cx:pt idx="6974">0.0035399999999867759</cx:pt>
          <cx:pt idx="6975">0.0089700000000334512</cx:pt>
          <cx:pt idx="6976">0.0071899999999800457</cx:pt>
          <cx:pt idx="6977">0.0077200000000061664</cx:pt>
          <cx:pt idx="6978">0.0075400000000058753</cx:pt>
          <cx:pt idx="6979">0.0080699999999751526</cx:pt>
          <cx:pt idx="6980">0.0074500000000057298</cx:pt>
          <cx:pt idx="6981">0.0072700000000054388</cx:pt>
          <cx:pt idx="6982">0.0065900000000169712</cx:pt>
          <cx:pt idx="6983">0.0099500000000034561</cx:pt>
          <cx:pt idx="6984">0.0071299999999610009</cx:pt>
          <cx:pt idx="6985">0.0076000000000249202</cx:pt>
          <cx:pt idx="6986">0.0081900000000132422</cx:pt>
          <cx:pt idx="6987">0.0082299999999690954</cx:pt>
          <cx:pt idx="6988">0.007209999999986394</cx:pt>
          <cx:pt idx="6989">0.0089100000000144064</cx:pt>
          <cx:pt idx="6990">0.0046500000000264663</cx:pt>
          <cx:pt idx="6991">0.0077200000000061664</cx:pt>
          <cx:pt idx="6992">0.0062299999999595457</cx:pt>
          <cx:pt idx="6993">0.0080399999999940519</cx:pt>
          <cx:pt idx="6994">0.0053400000000465297</cx:pt>
          <cx:pt idx="6995">0.0046799999999507236</cx:pt>
          <cx:pt idx="6996">0.0087600000000520595</cx:pt>
          <cx:pt idx="6997">0.0052799999999706415</cx:pt>
          <cx:pt idx="6998">0.0092900000000213367</cx:pt>
          <cx:pt idx="6999">0.0061399999999594002</cx:pt>
          <cx:pt idx="7000">0.0080500000000256478</cx:pt>
          <cx:pt idx="7001">0.006379999999978736</cx:pt>
          <cx:pt idx="7002">0.0075700000000438195</cx:pt>
          <cx:pt idx="7003">0.0083699999999566899</cx:pt>
          <cx:pt idx="7004">0.0060200000000349974</cx:pt>
          <cx:pt idx="7005">0.0058399999999778629</cx:pt>
          <cx:pt idx="7006">0.010199999999997544</cx:pt>
          <cx:pt idx="7007">0.0055700000000342698</cx:pt>
          <cx:pt idx="7008">0.008579999999994925</cx:pt>
          <cx:pt idx="7009">0.0060199999999781539</cx:pt>
          <cx:pt idx="7010">0.0061699999999973443</cx:pt>
          <cx:pt idx="7011">0.0069700000000239015</cx:pt>
          <cx:pt idx="7012">0.0060199999999781539</cx:pt>
          <cx:pt idx="7013">0.0091199999999957981</cx:pt>
          <cx:pt idx="7014">0.0052800000000274849</cx:pt>
          <cx:pt idx="7015">0.01067000000000462</cx:pt>
          <cx:pt idx="7016">0.0039599999999495594</cx:pt>
          <cx:pt idx="7017">0.0081100000000446926</cx:pt>
          <cx:pt idx="7018">0.0061099999999782995</cx:pt>
          <cx:pt idx="7019">0.0072400000000243381</cx:pt>
          <cx:pt idx="7020">0.0081099999999878492</cx:pt>
          <cx:pt idx="7021">0.0046699999999759711</cx:pt>
          <cx:pt idx="7022">0.0076300000000060209</cx:pt>
          <cx:pt idx="7023">0.005870000000015807</cx:pt>
          <cx:pt idx="7024">0.010019999999997253</cx:pt>
          <cx:pt idx="7025">0.0031599999999798456</cx:pt>
          <cx:pt idx="7026">0.0092099999999959437</cx:pt>
          <cx:pt idx="7027">0.0066700000000423643</cx:pt>
          <cx:pt idx="7028">0.0040599999999813008</cx:pt>
          <cx:pt idx="7029">0.0086999999999761712</cx:pt>
          <cx:pt idx="7030">0.0052100000000336877</cx:pt>
          <cx:pt idx="7031">0.0073299999999676402</cx:pt>
          <cx:pt idx="7032">0.0043600000000196815</cx:pt>
          <cx:pt idx="7033">0.0088499999999953616</cx:pt>
          <cx:pt idx="7034">0.0054499999999961801</cx:pt>
          <cx:pt idx="7035">0.0045299999999883767</cx:pt>
          <cx:pt idx="7036">0.011470000000031177</cx:pt>
          <cx:pt idx="7037">0.0053399999999896863</cx:pt>
          <cx:pt idx="7038">0.010130000000003747</cx:pt>
          <cx:pt idx="7039">0.003489999999999327</cx:pt>
          <cx:pt idx="7040">0.010400000000004184</cx:pt>
          <cx:pt idx="7041">0.0044699999999693318</cx:pt>
          <cx:pt idx="7042">0.0074200000000246291</cx:pt>
          <cx:pt idx="7043">0.0089699999999766078</cx:pt>
          <cx:pt idx="7044">0.0074500000000057298</cx:pt>
          <cx:pt idx="7045">0.0050100000000270484</cx:pt>
          <cx:pt idx="7046">0.0093599999999582906</cx:pt>
          <cx:pt idx="7047">0.0067900000000236105</cx:pt>
          <cx:pt idx="7048">0.0067399999999793181</cx:pt>
          <cx:pt idx="7049">0.0082500000000322871</cx:pt>
          <cx:pt idx="7050">0.0062599999999974898</cx:pt>
          <cx:pt idx="7051">0.0074199999999677857</cx:pt>
          <cx:pt idx="7052">0.0038200000000188084</cx:pt>
          <cx:pt idx="7053">0.0098600000000033106</cx:pt>
          <cx:pt idx="7054">0.0069100000000048567</cx:pt>
          <cx:pt idx="7055">0.006379999999978736</cx:pt>
          <cx:pt idx="7056">0.0094799999999963802</cx:pt>
          <cx:pt idx="7057">0.0041100000000255932</cx:pt>
          <cx:pt idx="7058">0.011120000000005348</cx:pt>
          <cx:pt idx="7059">0.0068200000000047112</cx:pt>
          <cx:pt idx="7060">0.0069199999999796091</cx:pt>
          <cx:pt idx="7061">0.0087900000000331602</cx:pt>
          <cx:pt idx="7062">0.0051299999999514512</cx:pt>
          <cx:pt idx="7063">0.0094700000000216278</cx:pt>
          <cx:pt idx="7064">0.0042300000000068394</cx:pt>
          <cx:pt idx="7065">0.008859999999970114</cx:pt>
          <cx:pt idx="7066">0.0083700000000135333</cx:pt>
          <cx:pt idx="7067">0.0089100000000144064</cx:pt>
          <cx:pt idx="7068">0.0054200000000150794</cx:pt>
          <cx:pt idx="7069">0.0089800000000082036</cx:pt>
          <cx:pt idx="7070">0.0070299999999861029</cx:pt>
          <cx:pt idx="7071">0.0070900000000051477</cx:pt>
          <cx:pt idx="7072">0.0075999999999680767</cx:pt>
          <cx:pt idx="7073">0.0046199999999885222</cx:pt>
          <cx:pt idx="7074">0.008850000000052205</cx:pt>
          <cx:pt idx="7075">0.0058699999999589636</cx:pt>
          <cx:pt idx="7076">0.0089700000000334512</cx:pt>
          <cx:pt idx="7077">0.0078699999999685133</cx:pt>
          <cx:pt idx="7078">0.0061400000000162436</cx:pt>
          <cx:pt idx="7079">0.0069700000000239015</cx:pt>
          <cx:pt idx="7080">0.0075999999999680767</cx:pt>
          <cx:pt idx="7081">0.0061400000000162436</cx:pt>
          <cx:pt idx="7082">0.0095099999999774809</cx:pt>
          <cx:pt idx="7083">0.0048300000000267573</cx:pt>
          <cx:pt idx="7084">0.0083099999999944885</cx:pt>
          <cx:pt idx="7085">0.0049500000000080036</cx:pt>
          <cx:pt idx="7086">0.0087599999999952161</cx:pt>
          <cx:pt idx="7087">0.0074199999999677857</cx:pt>
          <cx:pt idx="7088">0.0048000000000456566</cx:pt>
          <cx:pt idx="7089">0.007569999999986976</cx:pt>
          <cx:pt idx="7090">0.0070000000000050022</cx:pt>
          <cx:pt idx="7091">0.0075999999999680767</cx:pt>
          <cx:pt idx="7092">0.0081099999999878492</cx:pt>
          <cx:pt idx="7093">0.0079600000000255022</cx:pt>
          <cx:pt idx="7094">0.0059299999999780084</cx:pt>
          <cx:pt idx="7095">0.0086699999999950705</cx:pt>
          <cx:pt idx="7096">0.006880000000023756</cx:pt>
          <cx:pt idx="7097">0.0066199999999980719</cx:pt>
          <cx:pt idx="7098">0.0083200000000260843</cx:pt>
          <cx:pt idx="7099">0.0073299999999676402</cx:pt>
          <cx:pt idx="7100">0.0055700000000342698</cx:pt>
          <cx:pt idx="7101">0.0064099999999598367</cx:pt>
          <cx:pt idx="7102">0.0072100000000432374</cx:pt>
          <cx:pt idx="7103">0.0052199999999515967</cx:pt>
          <cx:pt idx="7104">0.0066400000000044201</cx:pt>
          <cx:pt idx="7105">0.0058999999999969077</cx:pt>
          <cx:pt idx="7106">0.0061400000000162436</cx:pt>
          <cx:pt idx="7107">0.0065299999999979264</cx:pt>
          <cx:pt idx="7108">0.007060000000024047</cx:pt>
          <cx:pt idx="7109">0.0061099999999782995</cx:pt>
          <cx:pt idx="7110">0.0071199999999862484</cx:pt>
          <cx:pt idx="7111">0.007159999999998945</cx:pt>
          <cx:pt idx="7112">0.0079800000000318505</cx:pt>
          <cx:pt idx="7113">0.0039699999999811553</cx:pt>
          <cx:pt idx="7114">0.0079200000000128057</cx:pt>
          <cx:pt idx="7115">0.0084099999999693864</cx:pt>
          <cx:pt idx="7116">0.006700000000023465</cx:pt>
          <cx:pt idx="7117">0.0054299999999898318</cx:pt>
          <cx:pt idx="7118">0.0097400000000220643</cx:pt>
          <cx:pt idx="7119">0.0051599999999893953</cx:pt>
          <cx:pt idx="7120">0.0075100000000247746</cx:pt>
          <cx:pt idx="7121">0.0069699999999670581</cx:pt>
          <cx:pt idx="7122">0.0060799999999971988</cx:pt>
          <cx:pt idx="7123">0.0072999999999865395</cx:pt>
          <cx:pt idx="7124">0.0053100000000085856</cx:pt>
          <cx:pt idx="7125">0.0081600000000321415</cx:pt>
          <cx:pt idx="7126">0.0054299999999898318</cx:pt>
          <cx:pt idx="7127">0.0092399999999770444</cx:pt>
          <cx:pt idx="7128">0.0069100000000048567</cx:pt>
          <cx:pt idx="7129">0.0069200000000364525</cx:pt>
          <cx:pt idx="7130">0.0066399999999475767</cx:pt>
          <cx:pt idx="7131">0.0059000000000537511</cx:pt>
          <cx:pt idx="7132">0.007569999999986976</cx:pt>
          <cx:pt idx="7133">0.0041200000000003456</cx:pt>
          <cx:pt idx="7134">0.0076500000000123691</cx:pt>
          <cx:pt idx="7135">0.0062899999999785905</cx:pt>
          <cx:pt idx="7136">0.0041800000000193904</cx:pt>
          <cx:pt idx="7137">0.0088499999999953616</cx:pt>
          <cx:pt idx="7138">0.0052999999999769898</cx:pt>
          <cx:pt idx="7139">0.0077800000000252112</cx:pt>
          <cx:pt idx="7140">0.0046799999999507236</cx:pt>
          <cx:pt idx="7141">0.0075400000000058753</cx:pt>
          <cx:pt idx="7142">0.0065800000000422187</cx:pt>
          <cx:pt idx="7143">0.004860000000007858</cx:pt>
          <cx:pt idx="7144">0.0084399999999504871</cx:pt>
          <cx:pt idx="7145">0.0060200000000349974</cx:pt>
          <cx:pt idx="7146">0.0080699999999751526</cx:pt>
          <cx:pt idx="7147">0.0092400000000338878</cx:pt>
          <cx:pt idx="7148">0.0033399999999801366</cx:pt>
          <cx:pt idx="7149">0.0088799999999764623</cx:pt>
          <cx:pt idx="7150">0.0055100000000152249</cx:pt>
          <cx:pt idx="7151">0.006379999999978736</cx:pt>
          <cx:pt idx="7152">0.0055500000000279215</cx:pt>
          <cx:pt idx="7153">0.0063099999999849388</cx:pt>
          <cx:pt idx="7154">0.0089100000000144064</cx:pt>
          <cx:pt idx="7155">0.0019100000000094042</cx:pt>
          <cx:pt idx="7156">0.0085500000000138243</cx:pt>
          <cx:pt idx="7157">0.0038499999999999091</cx:pt>
          <cx:pt idx="7158">0.0079899999999497595</cx:pt>
          <cx:pt idx="7159">0.0044100000000071304</cx:pt>
          <cx:pt idx="7160">0.006880000000023756</cx:pt>
          <cx:pt idx="7161">0.0065000000000168257</cx:pt>
          <cx:pt idx="7162">0.0020199999999590545</cx:pt>
          <cx:pt idx="7163">0.010050000000035197</cx:pt>
          <cx:pt idx="7164">0.0046499999999696229</cx:pt>
          <cx:pt idx="7165">0.0067600000000425098</cx:pt>
          <cx:pt idx="7166">0.0061099999999782995</cx:pt>
          <cx:pt idx="7167">0.0082600000000070395</cx:pt>
          <cx:pt idx="7168">0.0047999999999888132</cx:pt>
          <cx:pt idx="7169">0.0051199999999766987</cx:pt>
          <cx:pt idx="7170">0.0080200000000445471</cx:pt>
          <cx:pt idx="7171">0.0042899999999690408</cx:pt>
          <cx:pt idx="7172">0.008170000000006894</cx:pt>
          <cx:pt idx="7173">0.0056000000000153705</cx:pt>
          <cx:pt idx="7174">0.007569999999986976</cx:pt>
          <cx:pt idx="7175">0.0056599999999775719</cx:pt>
          <cx:pt idx="7176">0.0051600000000462387</cx:pt>
          <cx:pt idx="7177">0.008909999999957563</cx:pt>
          <cx:pt idx="7178">0.0037200000000439104</cx:pt>
          <cx:pt idx="7179">0.008679999999969823</cx:pt>
          <cx:pt idx="7180">0.0062500000000227374</cx:pt>
          <cx:pt idx="7181">0.004500000000007276</cx:pt>
          <cx:pt idx="7182">0.0079599999999686588</cx:pt>
          <cx:pt idx="7183">0.0065000000000168257</cx:pt>
          <cx:pt idx="7184">0.0056599999999775719</cx:pt>
          <cx:pt idx="7185">0.0080199999999877036</cx:pt>
          <cx:pt idx="7186">0.0043800000000260297</cx:pt>
          <cx:pt idx="7187">0.0073600000000055843</cx:pt>
          <cx:pt idx="7188">0.0079900000000066029</cx:pt>
          <cx:pt idx="7189">0.0070299999999861029</cx:pt>
          <cx:pt idx="7190">0.007389999999986685</cx:pt>
          <cx:pt idx="7191">0.0066199999999980719</cx:pt>
          <cx:pt idx="7192">0.007890000000031705</cx:pt>
          <cx:pt idx="7193">0.0045299999999883767</cx:pt>
          <cx:pt idx="7194">0.0047399999999697684</cx:pt>
          <cx:pt idx="7195">0.010550000000023374</cx:pt>
          <cx:pt idx="7196">0.0060799999999971988</cx:pt>
          <cx:pt idx="7197">0.0074200000000246291</cx:pt>
          <cx:pt idx="7198">0.0044699999999693318</cx:pt>
          <cx:pt idx="7199">0.0078700000000253567</cx:pt>
          <cx:pt idx="7200">0.0066499999999791726</cx:pt>
          <cx:pt idx="7201">0.006700000000023465</cx:pt>
          <cx:pt idx="7202">0.0083199999999692409</cx:pt>
          <cx:pt idx="7203">0.0054499999999961801</cx:pt>
          <cx:pt idx="7204">0.0060200000000349974</cx:pt>
          <cx:pt idx="7205">0.0073299999999676402</cx:pt>
          <cx:pt idx="7206">0.0082300000000259388</cx:pt>
          <cx:pt idx="7207">0.0069100000000048567</cx:pt>
          <cx:pt idx="7208">0.0065299999999979264</cx:pt>
          <cx:pt idx="7209">0.0070900000000051477</cx:pt>
          <cx:pt idx="7210">0.0066799999999602733</cx:pt>
          <cx:pt idx="7211">0.0061400000000162436</cx:pt>
          <cx:pt idx="7212">0.0053899999999771353</cx:pt>
          <cx:pt idx="7213">0.0062900000000354339</cx:pt>
          <cx:pt idx="7214">0.0060799999999971988</cx:pt>
          <cx:pt idx="7215">0.0047999999999888132</cx:pt>
          <cx:pt idx="7216">0.0073600000000055843</cx:pt>
          <cx:pt idx="7217">0.0059899999999970532</cx:pt>
          <cx:pt idx="7218">0.0054799999999772808</cx:pt>
          <cx:pt idx="7219">0.0087100000000077671</cx:pt>
          <cx:pt idx="7220">0.0073300000000244836</cx:pt>
          <cx:pt idx="7221">0.0070299999999861029</cx:pt>
          <cx:pt idx="7222">0.006379999999978736</cx:pt>
          <cx:pt idx="7223">0.0081000000000130967</cx:pt>
          <cx:pt idx="7224">0.0054299999999898318</cx:pt>
          <cx:pt idx="7225">0.0070900000000051477</cx:pt>
          <cx:pt idx="7226">0.0063800000000355794</cx:pt>
          <cx:pt idx="7227">0.0078100000000063119</cx:pt>
          <cx:pt idx="7228">0.0059299999999780084</cx:pt>
          <cx:pt idx="7229">0.0078399999999874126</cx:pt>
          <cx:pt idx="7230">0.0055700000000342698</cx:pt>
          <cx:pt idx="7231">0.005599999999958527</cx:pt>
          <cx:pt idx="7232">0.0080200000000445471</cx:pt>
          <cx:pt idx="7233">0.0056899999999586726</cx:pt>
          <cx:pt idx="7234">0.0074500000000057298</cx:pt>
          <cx:pt idx="7235">0.0053399999999896863</cx:pt>
          <cx:pt idx="7236">0.0066700000000423643</cx:pt>
          <cx:pt idx="7237">0.0055699999999774263</cx:pt>
          <cx:pt idx="7238">0.0057300000000282125</cx:pt>
          <cx:pt idx="7239">0.007209999999986394</cx:pt>
          <cx:pt idx="7240">0.0051500000000146429</cx:pt>
          <cx:pt idx="7241">0.007899999999949614</cx:pt>
          <cx:pt idx="7242">0.0043200000000069849</cx:pt>
          <cx:pt idx="7243">0.0065299999999979264</cx:pt>
          <cx:pt idx="7244">0.0047100000000455111</cx:pt>
          <cx:pt idx="7245">0.006609999999966476</cx:pt>
          <cx:pt idx="7246">0.0062300000000163891</cx:pt>
          <cx:pt idx="7247">0.0050400000000081491</cx:pt>
          <cx:pt idx="7248">0.0063499999999976353</cx:pt>
          <cx:pt idx="7249">0.0071800000000052933</cx:pt>
          <cx:pt idx="7250">0.0058399999999778629</cx:pt>
          <cx:pt idx="7251">0.0037300000000186628</cx:pt>
          <cx:pt idx="7252">0.0080699999999751526</cx:pt>
          <cx:pt idx="7253">0.0051599999999893953</cx:pt>
          <cx:pt idx="7254">0.0056000000000153705</cx:pt>
          <cx:pt idx="7255">0.008579999999994925</cx:pt>
          <cx:pt idx="7256">0.0065000000000168257</cx:pt>
          <cx:pt idx="7257">0.0067399999999793181</cx:pt>
          <cx:pt idx="7258">0.0044399999999882311</cx:pt>
          <cx:pt idx="7259">0.0086699999999950705</cx:pt>
          <cx:pt idx="7260">0.0035200000000372711</cx:pt>
          <cx:pt idx="7261">0.0086999999999761712</cx:pt>
          <cx:pt idx="7262">0.004860000000007858</cx:pt>
          <cx:pt idx="7263">0.005690000000015516</cx:pt>
          <cx:pt idx="7264">0.0058099999999967622</cx:pt>
          <cx:pt idx="7265">0.0056299999999964712</cx:pt>
          <cx:pt idx="7266">0.005009999999970205</cx:pt>
          <cx:pt idx="7267">0.0059600000000159525</cx:pt>
          <cx:pt idx="7268">0.0054200000000150794</cx:pt>
          <cx:pt idx="7269">0.0058500000000094587</cx:pt>
          <cx:pt idx="7270">0.0061599999999657484</cx:pt>
          <cx:pt idx="7271">0.0047700000000077125</cx:pt>
          <cx:pt idx="7272">0.0028900000000362525</cx:pt>
          <cx:pt idx="7273">0.0062299999999595457</cx:pt>
          <cx:pt idx="7274">0.0057800000000156615</cx:pt>
          <cx:pt idx="7275">0.0072799999999801912</cx:pt>
          <cx:pt idx="7276">0.0042900000000258842</cx:pt>
          <cx:pt idx="7277">0.0059899999999970532</cx:pt>
          <cx:pt idx="7278">0.0083099999999944885</cx:pt>
          <cx:pt idx="7279">0.0042000000000257387</cx:pt>
          <cx:pt idx="7280">0.0057299999999713691</cx:pt>
          <cx:pt idx="7281">0.0083400000000324326</cx:pt>
          <cx:pt idx="7282">0.0046799999999507236</cx:pt>
          <cx:pt idx="7283">0.0068600000000174077</cx:pt>
          <cx:pt idx="7284">0.0052400000000147884</cx:pt>
          <cx:pt idx="7285">0.0068799999999669126</cx:pt>
          <cx:pt idx="7286">0.0051000000000271939</cx:pt>
          <cx:pt idx="7287">0.0069399999999859574</cx:pt>
          <cx:pt idx="7288">0.0062300000000163891</cx:pt>
          <cx:pt idx="7289">0.0041800000000193904</cx:pt>
          <cx:pt idx="7290">0.0098600000000033106</cx:pt>
          <cx:pt idx="7291">0.0022699999999531428</cx:pt>
          <cx:pt idx="7292">0.0056600000000344153</cx:pt>
          <cx:pt idx="7293">0.0071199999999862484</cx:pt>
          <cx:pt idx="7294">0.0065000000000168257</cx:pt>
          <cx:pt idx="7295">0.0057799999999588181</cx:pt>
          <cx:pt idx="7296">0.0047700000000077125</cx:pt>
          <cx:pt idx="7297">0.0070900000000051477</cx:pt>
          <cx:pt idx="7298">0.0055700000000342698</cx:pt>
          <cx:pt idx="7299">0.0075999999999680767</cx:pt>
          <cx:pt idx="7300">0.0040300000000002001</cx:pt>
          <cx:pt idx="7301">0.0063700000000039836</cx:pt>
          <cx:pt idx="7302">0.0076300000000060209</cx:pt>
          <cx:pt idx="7303">0.002479999999991378</cx:pt>
          <cx:pt idx="7304">0.007890000000031705</cx:pt>
          <cx:pt idx="7305">0.0037299999999618194</cx:pt>
          <cx:pt idx="7306">0.0062599999999974898</cx:pt>
          <cx:pt idx="7307">0.0061400000000162436</cx:pt>
          <cx:pt idx="7308">0.0066400000000044201</cx:pt>
          <cx:pt idx="7309">0.0055800000000090222</cx:pt>
          <cx:pt idx="7310">0.002529999999978827</cx:pt>
          <cx:pt idx="7311">0.0094799999999963802</cx:pt>
          <cx:pt idx="7312">0.0039300000000253021</cx:pt>
          <cx:pt idx="7313">0.0057799999999588181</cx:pt>
          <cx:pt idx="7314">0.0059000000000537511</cx:pt>
          <cx:pt idx="7315">0.0070399999999608553</cx:pt>
          <cx:pt idx="7316">0.0045900000000074215</cx:pt>
          <cx:pt idx="7317">0.0095000000000027285</cx:pt>
          <cx:pt idx="7318">0.0036400000000185173</cx:pt>
          <cx:pt idx="7319">0.0092099999999959437</cx:pt>
          <cx:pt idx="7320">0.0067899999999667671</cx:pt>
          <cx:pt idx="7321">0.0048000000000456566</cx:pt>
          <cx:pt idx="7322">0.0078099999999494685</cx:pt>
          <cx:pt idx="7323">0.002980000000036398</cx:pt>
          <cx:pt idx="7324">0.0074799999999868305</cx:pt>
          <cx:pt idx="7325">0.0040799999999876491</cx:pt>
          <cx:pt idx="7326">0.0065000000000168257</cx:pt>
          <cx:pt idx="7327">0.0066800000000171167</cx:pt>
          <cx:pt idx="7328">0.0048799999999573629</cx:pt>
          <cx:pt idx="7329">0.008170000000006894</cx:pt>
          <cx:pt idx="7330">0.0069700000000239015</cx:pt>
          <cx:pt idx="7331">0.0059299999999780084</cx:pt>
          <cx:pt idx="7332">0.0059899999999970532</cx:pt>
          <cx:pt idx="7333">0.0085000000000263753</cx:pt>
          <cx:pt idx="7334">0.0042599999999879401</cx:pt>
          <cx:pt idx="7335">0.007060000000024047</cx:pt>
          <cx:pt idx="7336">0.0064999999999599822</cx:pt>
          <cx:pt idx="7337">0.0051500000000146429</cx:pt>
          <cx:pt idx="7338">0.0051599999999893953</cx:pt>
          <cx:pt idx="7339">0.0072700000000054388</cx:pt>
          <cx:pt idx="7340">0.0064100000000166801</cx:pt>
          <cx:pt idx="7341">0.0051599999999893953</cx:pt>
          <cx:pt idx="7342">0.0062199999999847932</cx:pt>
          <cx:pt idx="7343">0.0057300000000282125</cx:pt>
          <cx:pt idx="7344">0.0047599999999761167</cx:pt>
          <cx:pt idx="7345">0.006650000000036016</cx:pt>
          <cx:pt idx="7346">0.0054499999999961801</cx:pt>
          <cx:pt idx="7347">0.0076599999999871216</cx:pt>
          <cx:pt idx="7348">0.004680000000007567</cx:pt>
          <cx:pt idx="7349">0.0063499999999976353</cx:pt>
          <cx:pt idx="7350">0.0080199999999877036</cx:pt>
          <cx:pt idx="7351">0.0040200000000254477</cx:pt>
          <cx:pt idx="7352">0.0051299999999514512</cx:pt>
          <cx:pt idx="7353">0.007890000000031705</cx:pt>
          <cx:pt idx="7354">0.0040000000000190994</cx:pt>
          <cx:pt idx="7355">0.004409999999950287</cx:pt>
          <cx:pt idx="7356">0.0055700000000342698</cx:pt>
          <cx:pt idx="7357">0.0062300000000163891</cx:pt>
          <cx:pt idx="7358">0.0058399999999778629</cx:pt>
          <cx:pt idx="7359">0.0058399999999778629</cx:pt>
          <cx:pt idx="7360">0.0071900000000368891</cx:pt>
          <cx:pt idx="7361">0.0048799999999573629</cx:pt>
          <cx:pt idx="7362">0.0069500000000175532</cx:pt>
          <cx:pt idx="7363">0.0051500000000146429</cx:pt>
          <cx:pt idx="7364">0.0058099999999967622</cx:pt>
          <cx:pt idx="7365">0.0035199999999804277</cx:pt>
          <cx:pt idx="7366">0.0068899999999985084</cx:pt>
          <cx:pt idx="7367">0.0051799999999957436</cx:pt>
          <cx:pt idx="7368">0.0058099999999967622</cx:pt>
          <cx:pt idx="7369">0.0053700000000276304</cx:pt>
          <cx:pt idx="7370">0.0053899999999771353</cx:pt>
          <cx:pt idx="7371">0.0063499999999976353</cx:pt>
          <cx:pt idx="7372">0.0046200000000453656</cx:pt>
          <cx:pt idx="7373">0.0067599999999856664</cx:pt>
          <cx:pt idx="7374">0.0030399999999985994</cx:pt>
          <cx:pt idx="7375">0.0065900000000169712</cx:pt>
          <cx:pt idx="7376">0.0075999999999680767</cx:pt>
          <cx:pt idx="7377">0.0022299999999972897</cx:pt>
          <cx:pt idx="7378">0.0067099999999982174</cx:pt>
          <cx:pt idx="7379">0.0038099999999872125</cx:pt>
          <cx:pt idx="7380">0.0048300000000267573</cx:pt>
          <cx:pt idx="7381">0.005870000000015807</cx:pt>
          <cx:pt idx="7382">0.0058399999999778629</cx:pt>
          <cx:pt idx="7383">0.0057300000000282125</cx:pt>
          <cx:pt idx="7384">0.0048199999999951615</cx:pt>
          <cx:pt idx="7385">0.0053999999999518877</cx:pt>
          <cx:pt idx="7386">0.0044100000000071304</cx:pt>
          <cx:pt idx="7387">0.0070900000000051477</cx:pt>
          <cx:pt idx="7388">0.0053100000000085856</cx:pt>
          <cx:pt idx="7389">0.004680000000007567</cx:pt>
          <cx:pt idx="7390">0.0046500000000264663</cx:pt>
          <cx:pt idx="7391">0.0051499999999577994</cx:pt>
          <cx:pt idx="7392">0.0070000000000050022</cx:pt>
          <cx:pt idx="7393">0.0048300000000267573</cx:pt>
          <cx:pt idx="7394">0.0065599999999790271</cx:pt>
          <cx:pt idx="7395">0.0038700000000062573</cx:pt>
          <cx:pt idx="7396">0.0076300000000060209</cx:pt>
          <cx:pt idx="7397">0.0020900000000096952</cx:pt>
          <cx:pt idx="7398">0.0077200000000061664</cx:pt>
          <cx:pt idx="7399">0.0045899999999505781</cx:pt>
          <cx:pt idx="7400">0.007840000000044256</cx:pt>
          <cx:pt idx="7401">0.0022599999999783904</cx:pt>
          <cx:pt idx="7402">0.0071199999999862484</cx:pt>
          <cx:pt idx="7403">0.0049500000000080036</cx:pt>
          <cx:pt idx="7404">0.0037599999999997635</cx:pt>
          <cx:pt idx="7405">0.0070000000000050022</cx:pt>
          <cx:pt idx="7406">0.0022599999999783904</cx:pt>
          <cx:pt idx="7407">0.005640000000028067</cx:pt>
          <cx:pt idx="7408">0.004500000000007276</cx:pt>
          <cx:pt idx="7409">0.0071199999999862484</cx:pt>
          <cx:pt idx="7410">0.0031900000000177897</cx:pt>
          <cx:pt idx="7411">0.0044100000000071304</cx:pt>
          <cx:pt idx="7412">0.0057199999999966167</cx:pt>
          <cx:pt idx="7413">0.0046199999999885222</cx:pt>
          <cx:pt idx="7414">0.0033700000000180808</cx:pt>
          <cx:pt idx="7415">0.0048299999999699139</cx:pt>
          <cx:pt idx="7416">0.0074200000000246291</cx:pt>
          <cx:pt idx="7417">0.0021399999999971442</cx:pt>
          <cx:pt idx="7418">0.0042599999999879401</cx:pt>
          <cx:pt idx="7419">0.0054000000000087311</cx:pt>
          <cx:pt idx="7420">0.005009999999970205</cx:pt>
          <cx:pt idx="7421">0.0046700000000328146</cx:pt>
          <cx:pt idx="7422">0.0051300000000082946</cx:pt>
          <cx:pt idx="7423">0.0046199999999885222</cx:pt>
          <cx:pt idx="7424">0.0045599999999694774</cx:pt>
          <cx:pt idx="7425">0.0042300000000068394</cx:pt>
          <cx:pt idx="7426">0.0045299999999883767</cx:pt>
          <cx:pt idx="7427">0.0051000000000271939</cx:pt>
          <cx:pt idx="7428">0.0036299999999869215</cx:pt>
          <cx:pt idx="7429">0.0069500000000175532</cx:pt>
          <cx:pt idx="7430">0.0011599999999702959</cx:pt>
          <cx:pt idx="7431">0.0065600000000358705</cx:pt>
          <cx:pt idx="7432">0.0041099999999687498</cx:pt>
          <cx:pt idx="7433">0.0052699999999958891</cx:pt>
          <cx:pt idx="7434">0.0021800000000098407</cx:pt>
          <cx:pt idx="7435">0.0058099999999967622</cx:pt>
          <cx:pt idx="7436">0.0051900000000273394</cx:pt>
          <cx:pt idx="7437">0.0035399999999867759</cx:pt>
          <cx:pt idx="7438">0.0070999999999799002</cx:pt>
          <cx:pt idx="7439">0.0019599999999968531</cx:pt>
          <cx:pt idx="7440">0.0083200000000260843</cx:pt>
          <cx:pt idx="7441">0.0035399999999867759</cx:pt>
          <cx:pt idx="7442">0.0063800000000355794</cx:pt>
          <cx:pt idx="7443">0.0047699999999508691</cx:pt>
          <cx:pt idx="7444">0.003489999999999327</cx:pt>
          <cx:pt idx="7445">0.0067900000000236105</cx:pt>
          <cx:pt idx="7446">0.0047700000000077125</cx:pt>
          <cx:pt idx="7447">0.0046499999999696229</cx:pt>
          <cx:pt idx="7448">0.0038100000000440559</cx:pt>
          <cx:pt idx="7449">0.0068599999999605643</cx:pt>
          <cx:pt idx="7450">0.0058400000000347063</cx:pt>
          <cx:pt idx="7451">0.0020599999999717511</cx:pt>
          <cx:pt idx="7452">0.007060000000024047</cx:pt>
          <cx:pt idx="7453">0.0011000000000080945</cx:pt>
          <cx:pt idx="7454">0.0081999999999879947</cx:pt>
          <cx:pt idx="7455">0.00092000000000780346</cx:pt>
          <cx:pt idx="7456">0.0080199999999877036</cx:pt>
          <cx:pt idx="7457">0.0079299999999875581</cx:pt>
          <cx:pt idx="7458">0.0037800000000061118</cx:pt>
          <cx:pt idx="7459">0.008350000000007185</cx:pt>
          <cx:pt idx="7460">0.0029200000000173532</cx:pt>
          <cx:pt idx="7461">0.008579999999994925</cx:pt>
          <cx:pt idx="7462">0.0015799999999899228</cx:pt>
          <cx:pt idx="7463">0.0095099999999774809</cx:pt>
          <cx:pt idx="7464">0.0031000000000176442</cx:pt>
          <cx:pt idx="7465">0.0047599999999761167</cx:pt>
          <cx:pt idx="7466">0.0073900000000435284</cx:pt>
          <cx:pt idx="7467">0.0025099999999724787</cx:pt>
          <cx:pt idx="7468">0.0045900000000074215</cx:pt>
          <cx:pt idx="7469">0.0078399999999874126</cx:pt>
          <cx:pt idx="7470">0.0042300000000068394</cx:pt>
          <cx:pt idx="7471">0.004500000000007276</cx:pt>
          <cx:pt idx="7472">0.0062599999999974898</cx:pt>
          <cx:pt idx="7473">0.0043800000000260297</cx:pt>
          <cx:pt idx="7474">0.0055099999999583815</cx:pt>
          <cx:pt idx="7475">0.0051900000000273394</cx:pt>
          <cx:pt idx="7476">0.0087300000000141154</cx:pt>
          <cx:pt idx="7477">0.0034599999999613829</cx:pt>
          <cx:pt idx="7478">0.0070299999999861029</cx:pt>
          <cx:pt idx="7479">0.0018500000000472028</cx:pt>
          <cx:pt idx="7480">0.0058999999999969077</cx:pt>
          <cx:pt idx="7481">0.0039299999999684587</cx:pt>
          <cx:pt idx="7482">0.0065900000000169712</cx:pt>
          <cx:pt idx="7483">0.0038099999999872125</cx:pt>
          <cx:pt idx="7484">0.0061699999999973443</cx:pt>
          <cx:pt idx="7485">0.0057500000000345608</cx:pt>
          <cx:pt idx="7486">0.0033699999999612373</cx:pt>
          <cx:pt idx="7487">0.0041100000000255932</cx:pt>
          <cx:pt idx="7488">0.0062899999999785905</cx:pt>
          <cx:pt idx="7489">0.0038200000000188084</cx:pt>
          <cx:pt idx="7490">0.0016099999999710235</cx:pt>
          <cx:pt idx="7491">0.0069700000000239015</cx:pt>
          <cx:pt idx="7492">0.0045299999999883767</cx:pt>
          <cx:pt idx="7493">0.0062599999999974898</cx:pt>
          <cx:pt idx="7494">0.0039600000000064028</cx:pt>
          <cx:pt idx="7495">0.0065599999999790271</cx:pt>
          <cx:pt idx="7496">0.0020800000000349428</cx:pt>
          <cx:pt idx="7497">0.0077799999999683678</cx:pt>
          <cx:pt idx="7498">0.0042600000000447835</cx:pt>
          <cx:pt idx="7499">0.0053099999999517422</cx:pt>
          <cx:pt idx="7500">0.0036900000000059663</cx:pt>
          <cx:pt idx="7501">0.0059400000000096043</cx:pt>
          <cx:pt idx="7502">0.0049400000000332511</cx:pt>
          <cx:pt idx="7503">0.0049799999999891043</cx:pt>
          <cx:pt idx="7504">0.0054499999999961801</cx:pt>
          <cx:pt idx="7505">0.004500000000007276</cx:pt>
          <cx:pt idx="7506">0.0052499999999895408</cx:pt>
          <cx:pt idx="7507">0.0043499999999880856</cx:pt>
          <cx:pt idx="7508">0.0049200000000269029</cx:pt>
          <cx:pt idx="7509">0.0058999999999969077</cx:pt>
          <cx:pt idx="7510">0.0036599999999680222</cx:pt>
          <cx:pt idx="7511">0.0043900000000007822</cx:pt>
          <cx:pt idx="7512">0.0056000000000153705</cx:pt>
          <cx:pt idx="7513">0.0036299999999869215</cx:pt>
          <cx:pt idx="7514">0.0068899999999985084</cx:pt>
          <cx:pt idx="7515">0.0033999999999991815</cx:pt>
          <cx:pt idx="7516">0.0061100000000351429</cx:pt>
          <cx:pt idx="7517">0.0018699999999967076</cx:pt>
          <cx:pt idx="7518">0.0065899999999601278</cx:pt>
          <cx:pt idx="7519">0.0042900000000258842</cx:pt>
          <cx:pt idx="7520">0.0031000000000176442</cx:pt>
          <cx:pt idx="7521">0.0052499999999895408</cx:pt>
          <cx:pt idx="7522">0.0031799999999861939</cx:pt>
          <cx:pt idx="7523">0.0042399999999815918</cx:pt>
          <cx:pt idx="7524">0.0058999999999969077</cx:pt>
          <cx:pt idx="7525">0.0038700000000062573</cx:pt>
          <cx:pt idx="7526">0.003160000000036689</cx:pt>
          <cx:pt idx="7527">0.005419999999958236</cx:pt>
          <cx:pt idx="7528">0.0043600000000196815</cx:pt>
          <cx:pt idx="7529">0.0032400000000052387</cx:pt>
          <cx:pt idx="7530">0.0056700000000091677</cx:pt>
          <cx:pt idx="7531">0.0035100000000056752</cx:pt>
          <cx:pt idx="7532">0.003669999999999618</cx:pt>
          <cx:pt idx="7533">0.0054499999999961801</cx:pt>
          <cx:pt idx="7534">0.0029799999999795546</cx:pt>
          <cx:pt idx="7535">0.0070400000000176988</cx:pt>
          <cx:pt idx="7536">0.0036599999999680222</cx:pt>
          <cx:pt idx="7537">0.0043200000000069849</cx:pt>
          <cx:pt idx="7538">0.0041800000000193904</cx:pt>
          <cx:pt idx="7539">0.0049999999999954525</cx:pt>
          <cx:pt idx="7540">0.004500000000007276</cx:pt>
          <cx:pt idx="7541">0.0016400000000089676</cx:pt>
          <cx:pt idx="7542">0.0054799999999772808</cx:pt>
          <cx:pt idx="7543">0.0029600000000300497</cx:pt>
          <cx:pt idx="7544">0.0039899999999875035</cx:pt>
          <cx:pt idx="7545">0.0047700000000077125</cx:pt>
          <cx:pt idx="7546">0.0030699999999797001</cx:pt>
          <cx:pt idx="7547">0.0063999999999850843</cx:pt>
          <cx:pt idx="7548">0.001140000000020791</cx:pt>
          <cx:pt idx="7549">0.0041099999999687498</cx:pt>
          <cx:pt idx="7550">0.0044100000000071304</cx:pt>
          <cx:pt idx="7551">0.0051000000000271939</cx:pt>
          <cx:pt idx="7552">0.0032699999999863394</cx:pt>
          <cx:pt idx="7553">0.0038799999999810098</cx:pt>
          <cx:pt idx="7554">0.0027100000000359614</cx:pt>
          <cx:pt idx="7555">0.0038499999999999091</cx:pt>
          <cx:pt idx="7556">0.0047900000000140608</cx:pt>
          <cx:pt idx="7557">0.0031299999999987449</cx:pt>
          <cx:pt idx="7558">0.0049799999999891043</cx:pt>
          <cx:pt idx="7559">0.0025600000000167711</cx:pt>
          <cx:pt idx="7560">0.0048899999999889587</cx:pt>
          <cx:pt idx="7561">0.0043200000000069849</cx:pt>
          <cx:pt idx="7562">0.0029499999999984539</cx:pt>
          <cx:pt idx="7563">0.0045599999999694774</cx:pt>
          <cx:pt idx="7564">0.0039100000000189539</cx:pt>
          <cx:pt idx="7565">0.0034200000000055297</cx:pt>
          <cx:pt idx="7566">0.0052200000000084401</cx:pt>
          <cx:pt idx="7567">0.0035999999999489773</cx:pt>
          <cx:pt idx="7568">0.0032800000000179352</cx:pt>
          <cx:pt idx="7569">0.0026900000000296131</cx:pt>
          <cx:pt idx="7570">0.0040799999999876491</cx:pt>
          <cx:pt idx="7571">0.0021100000000160435</cx:pt>
          <cx:pt idx="7572">0.0042100000000004911</cx:pt>
          <cx:pt idx="7573">0.0038699999999494139</cx:pt>
          <cx:pt idx="7574">0.0028599999999983083</cx:pt>
          <cx:pt idx="7575">0.0042600000000447835</cx:pt>
          <cx:pt idx="7576">0.0023600000000101318</cx:pt>
          <cx:pt idx="7577">0.0061099999999782995</cx:pt>
          <cx:pt idx="7578">0.001010000000007949</cx:pt>
          <cx:pt idx="7579">0.0047700000000077125</cx:pt>
          <cx:pt idx="7580">0.0032499999999799911</cx:pt>
          <cx:pt idx="7581">0.0036000000000058208</cx:pt>
          <cx:pt idx="7582">0.0040900000000192449</cx:pt>
          <cx:pt idx="7583">0.0024699999999597821</cx:pt>
          <cx:pt idx="7584">0.0065900000000169712</cx:pt>
          <cx:pt idx="7585">0.00097999999997000486</cx:pt>
          <cx:pt idx="7586">0.004170000000044638</cx:pt>
          <cx:pt idx="7587">0.0059299999999780084</cx:pt>
          <cx:pt idx="7588">0.0027699999999981628</cx:pt>
          <cx:pt idx="7589">0.0031299999999987449</cx:pt>
          <cx:pt idx="7590">0.0042100000000004911</cx:pt>
          <cx:pt idx="7591">0.0042900000000258842</cx:pt>
          <cx:pt idx="7592">0.0014299999999707325</cx:pt>
          <cx:pt idx="7593">0.0042300000000068394</cx:pt>
          <cx:pt idx="7594">0.0043200000000069849</cx:pt>
          <cx:pt idx="7595">0.0028599999999983083</cx:pt>
          <cx:pt idx="7596">0.0038499999999999091</cx:pt>
          <cx:pt idx="7597">0.0028599999999983083</cx:pt>
          <cx:pt idx="7598">0.0026500000000169166</cx:pt>
          <cx:pt idx="7599">0.0058399999999778629</cx:pt>
          <cx:pt idx="7600">0.0042000000000257387</cx:pt>
          <cx:pt idx="7601">0.0021799999999529973</cx:pt>
          <cx:pt idx="7602">0.0063800000000355794</cx:pt>
          <cx:pt idx="7603">0.002200000000016189</cx:pt>
          <cx:pt idx="7604">0.0072699999999485954</cx:pt>
          <cx:pt idx="7605">0.0003900000000385262</cx:pt>
          <cx:pt idx="7606">0.0067099999999982174</cx:pt>
          <cx:pt idx="7607">0.0019899999999779538</cx:pt>
          <cx:pt idx="7608">0.0052800000000274849</cx:pt>
          <cx:pt idx="7609">0.0047999999999888132</cx:pt>
          <cx:pt idx="7610">0.0043499999999880856</cx:pt>
          <cx:pt idx="7611">0.0045900000000074215</cx:pt>
          <cx:pt idx="7612">0.001699999999971169</cx:pt>
          <cx:pt idx="7613">0.0060800000000540422</cx:pt>
          <cx:pt idx="7614">0.004909999999995307</cx:pt>
          <cx:pt idx="7615">0.0015799999999899228</cx:pt>
          <cx:pt idx="7616">0.005870000000015807</cx:pt>
          <cx:pt idx="7617">0.0015499999999519787</cx:pt>
          <cx:pt idx="7618">0.0065000000000168257</cx:pt>
          <cx:pt idx="7619">0.0010700000000269938</cx:pt>
          <cx:pt idx="7620">0.0052499999999895408</cx:pt>
          <cx:pt idx="7621">0.0045299999999883767</cx:pt>
          <cx:pt idx="7622">0.0020299999999906504</cx:pt>
          <cx:pt idx="7623">0.0036299999999869215</cx:pt>
          <cx:pt idx="7624">0.00063000000000101863</cx:pt>
          <cx:pt idx="7625">0.0038100000000440559</cx:pt>
          <cx:pt idx="7626">0.003669999999999618</cx:pt>
          <cx:pt idx="7627">0.0045899999999505781</cx:pt>
          <cx:pt idx="7628">0.00071000000002641173</cx:pt>
          <cx:pt idx="7629">0.0041100000000255932</cx:pt>
          <cx:pt idx="7630">0.0048599999999510146</cx:pt>
          <cx:pt idx="7631">0.0014600000000086766</cx:pt>
          <cx:pt idx="7632">0.0019100000000094042</cx:pt>
          <cx:pt idx="7633">0.0040200000000254477</cx:pt>
          <cx:pt idx="7634">0.0032199999999988904</cx:pt>
          <cx:pt idx="7635">0.0024499999999534339</cx:pt>
          <cx:pt idx="7636">0.0018400000000156069</cx:pt>
          <cx:pt idx="7637">0.0050699999999892498</cx:pt>
          <cx:pt idx="7638">0.00057000000003881723</cx:pt>
          <cx:pt idx="7639">0.0052699999999958891</cx:pt>
          <cx:pt idx="7640">0.0017899999999713145</cx:pt>
          <cx:pt idx="7641">0.0042599999999879401</cx:pt>
          <cx:pt idx="7642">0.0020300000000474938</cx:pt>
          <cx:pt idx="7643">0.0044100000000071304</cx:pt>
          <cx:pt idx="7644">0.0033999999999991815</cx:pt>
          <cx:pt idx="7645">0</cx:pt>
          <cx:pt idx="7646">0.0052699999999958891</cx:pt>
          <cx:pt idx="7647">0.0032199999999988904</cx:pt>
          <cx:pt idx="7648">0.0041400000000066939</cx:pt>
          <cx:pt idx="7649">0.0010199999999827014</cx:pt>
          <cx:pt idx="7650">0.0033599999999864849</cx:pt>
          <cx:pt idx="7651">0.0035199999999804277</cx:pt>
          <cx:pt idx="7652">0.0014300000000275759</cx:pt>
          <cx:pt idx="7653">0.0039299999999684587</cx:pt>
          <cx:pt idx="7654">0.0020000000000095497</cx:pt>
          <cx:pt idx="7655">0.0041400000000066939</cx:pt>
          <cx:pt idx="7656">0.00084000000003925379</cx:pt>
          <cx:pt idx="7657">0.0030099999999606553</cx:pt>
          <cx:pt idx="7658">0.0041100000000255932</cx:pt>
          <cx:pt idx="7659">0.0032499999999799911</cx:pt>
          <cx:pt idx="7660">0.002529999999978827</cx:pt>
          <cx:pt idx="7661">0.0031299999999987449</cx:pt>
          <cx:pt idx="7662">0.0041100000000255932</cx:pt>
          <cx:pt idx="7663">0.0020600000000285945</cx:pt>
          <cx:pt idx="7664">0.002709999999979118</cx:pt>
          <cx:pt idx="7665">0.0030399999999985994</cx:pt>
          <cx:pt idx="7666">0.0026500000000169166</cx:pt>
          <cx:pt idx="7667">0.0019999999999527063</cx:pt>
          <cx:pt idx="7668">0.0032500000000368345</cx:pt>
          <cx:pt idx="7669">0.0027999999999792635</cx:pt>
          <cx:pt idx="7670">0.0022400000000288856</cx:pt>
          <cx:pt idx="7671">0.004680000000007567</cx:pt>
          <cx:pt idx="7672">0.0018699999999967076</cx:pt>
          <cx:pt idx="7673">0.0011999999999829924</cx:pt>
          <cx:pt idx="7674">0.0055699999999774263</cx:pt>
          <cx:pt idx="7675">0.0028300000000172076</cx:pt>
          <cx:pt idx="7676">0.0021199999999907959</cx:pt>
          <cx:pt idx="7677">0.0013400000000274304</cx:pt>
          <cx:pt idx="7678">0.0049999999999954525</cx:pt>
          <cx:pt idx="7679">0.0019100000000094042</cx:pt>
          <cx:pt idx="7680">0.0015499999999519787</cx:pt>
          <cx:pt idx="7681">0.0014600000000086766</cx:pt>
          <cx:pt idx="7682">0.0040200000000254477</cx:pt>
          <cx:pt idx="7683">0.0028699999999730608</cx:pt>
          <cx:pt idx="7684">0.00086000000004560206</cx:pt>
          <cx:pt idx="7685">0.0043499999999880856</cx:pt>
          <cx:pt idx="7686">0.00081000000000130967</cx:pt>
          <cx:pt idx="7687">0.0032099999999672946</cx:pt>
          <cx:pt idx="7688">0.0022700000000099863</cx:pt>
          <cx:pt idx="7689">0.0028599999999983083</cx:pt>
          <cx:pt idx="7690">0.0033099999999990359</cx:pt>
          <cx:pt idx="7691">0.0017300000000091131</cx:pt>
          <cx:pt idx="7692">0.0044399999999882311</cx:pt>
          <cx:pt idx="7693">0.0016100000000278669</cx:pt>
          <cx:pt idx="7694">0.0027699999999981628</cx:pt>
          <cx:pt idx="7695">0.00058999999998832209</cx:pt>
          <cx:pt idx="7696">0.0059899999999970532</cx:pt>
          <cx:pt idx="7697">0</cx:pt>
          <cx:pt idx="7698">0.0028699999999730608</cx:pt>
          <cx:pt idx="7699">0.0026200000000358159</cx:pt>
          <cx:pt idx="7700">0.0017599999999902138</cx:pt>
          <cx:pt idx="7701">0.0035100000000056752</cx:pt>
          <cx:pt idx="7702">0.0012199999999893407</cx:pt>
          <cx:pt idx="7703">0.0024500000000102773</cx:pt>
          <cx:pt idx="7704">0.0019399999999905049</cx:pt>
          <cx:pt idx="7705">0.002200000000016189</cx:pt>
          <cx:pt idx="7706">0.004680000000007567</cx:pt>
          <cx:pt idx="7707">0</cx:pt>
          <cx:pt idx="7708">0.0022399999999720421</cx:pt>
          <cx:pt idx="7709">0.0027400000000170621</cx:pt>
          <cx:pt idx="7710">0.0027400000000170621</cx:pt>
          <cx:pt idx="7711">0.00032999999996263796</cx:pt>
          <cx:pt idx="7712">0.0040500000000065484</cx:pt>
          <cx:pt idx="7713">0.0035799999999994725</cx:pt>
          <cx:pt idx="7714">0.00029000000000678483</cx:pt>
          <cx:pt idx="7715">0.004500000000007276</cx:pt>
          <cx:pt idx="7716">0.0021199999999907959</cx:pt>
          <cx:pt idx="7717">0.0018200000000092587</cx:pt>
          <cx:pt idx="7718">0.002529999999978827</cx:pt>
          <cx:pt idx="7719">0.0048300000000267573</cx:pt>
          <cx:pt idx="7720">0.0018499999999903594</cx:pt>
          <cx:pt idx="7721">0.0013999999999896318</cx:pt>
          <cx:pt idx="7722">0.0053599999999960346</cx:pt>
          <cx:pt idx="7723">0.0011000000000080945</cx:pt>
          <cx:pt idx="7724">0.0035500000000183718</cx:pt>
          <cx:pt idx="7725">0.001519999999970878</cx:pt>
          <cx:pt idx="7726">0.0042599999999879401</cx:pt>
          <cx:pt idx="7727">0.002980000000036398</cx:pt>
          <cx:pt idx="7728">0.0022399999999720421</cx:pt>
          <cx:pt idx="7729">0.0036300000000437649</cx:pt>
          <cx:pt idx="7730">0.0038499999999999091</cx:pt>
          <cx:pt idx="7731">0.0025599999999599277</cx:pt>
          <cx:pt idx="7732">0.0028000000000361069</cx:pt>
          <cx:pt idx="7733">0.0040899999999624015</cx:pt>
          <cx:pt idx="7734">0.00056000000000722139</cx:pt>
          <cx:pt idx="7735">0.0045900000000074215</cx:pt>
          <cx:pt idx="7736">0.0049500000000080036</cx:pt>
          <cx:pt idx="7737">0.0025899999999978718</cx:pt>
          <cx:pt idx="7738">0.0016099999999710235</cx:pt>
          <cx:pt idx="7739">0.0058999999999969077</cx:pt>
          <cx:pt idx="7740">0.00099000000000160071</cx:pt>
          <cx:pt idx="7741">0.0012500000000272848</cx:pt>
          <cx:pt idx="7742">0.0051799999999957436</cx:pt>
          <cx:pt idx="7743">0.0045600000000263208</cx:pt>
          <cx:pt idx="7744">5.99999999622014e-05</cx:pt>
          <cx:pt idx="7745">0.0047700000000077125</cx:pt>
          <cx:pt idx="7746">0.003669999999999618</cx:pt>
          <cx:pt idx="7747">0.0034800000000245745</cx:pt>
          <cx:pt idx="7748">9.0000000000145519e-05</cx:pt>
          <cx:pt idx="7749">0.0075400000000058753</cx:pt>
          <cx:pt idx="7750">0</cx:pt>
          <cx:pt idx="7751">0.0026299999999537249</cx:pt>
          <cx:pt idx="7752">0.0024700000000166256</cx:pt>
          <cx:pt idx="7753">0.0030699999999797001</cx:pt>
          <cx:pt idx="7754">0.004170000000044638</cx:pt>
          <cx:pt idx="7755">0.0017299999999522697</cx:pt>
          <cx:pt idx="7756">0.0039000000000442014</cx:pt>
          <cx:pt idx="7757">0.00018000000000029104</cx:pt>
          <cx:pt idx="7758">0.0030399999999985994</cx:pt>
          <cx:pt idx="7759">0.0035799999999994725</cx:pt>
          <cx:pt idx="7760">0.00014999999996234692</cx:pt>
          <cx:pt idx="7761">0.0038100000000440559</cx:pt>
          <cx:pt idx="7762">0.0013699999999516876</cx:pt>
          <cx:pt idx="7763">0.0041200000000003456</cx:pt>
          <cx:pt idx="7764">0.00023000000004458343</cx:pt>
          <cx:pt idx="7765">0.0018799999999714601</cx:pt>
          <cx:pt idx="7766">0.0017599999999902138</cx:pt>
          <cx:pt idx="7767">0.0023199999999974352</cx:pt>
          <cx:pt idx="7768">0.0028700000000299042</cx:pt>
          <cx:pt idx="7769">0.0015500000000088221</cx:pt>
          <cx:pt idx="7770">0.0014899999999897773</cx:pt>
          <cx:pt idx="7771">0.00067999999998846761</cx:pt>
          <cx:pt idx="7772">0.004500000000007276</cx:pt>
          <cx:pt idx="7773">0</cx:pt>
          <cx:pt idx="7774">0.0026199999999789725</cx:pt>
          <cx:pt idx="7775">0.0026300000000105683</cx:pt>
          <cx:pt idx="7776">0.00044000000002597517</cx:pt>
          <cx:pt idx="7777">0.0014299999999707325</cx:pt>
          <cx:pt idx="7778">0.0019100000000094042</cx:pt>
          <cx:pt idx="7779">0.0025600000000167711</cx:pt>
          <cx:pt idx="7780">0.0011399999999639476</cx:pt>
          <cx:pt idx="7781">0.0026200000000358159</cx:pt>
          <cx:pt idx="7782">0.0024699999999597821</cx:pt>
          <cx:pt idx="7783">0</cx:pt>
          <cx:pt idx="7784">0.002980000000036398</cx:pt>
          <cx:pt idx="7785">0</cx:pt>
          <cx:pt idx="7786">0.0022099999999909414</cx:pt>
          <cx:pt idx="7787">0.0015799999999899228</cx:pt>
          <cx:pt idx="7788">0.0028599999999983083</cx:pt>
          <cx:pt idx="7789">0</cx:pt>
          <cx:pt idx="7790">0.00071000000002641173</cx:pt>
          <cx:pt idx="7791">9.0000000000145519e-05</cx:pt>
          <cx:pt idx="7792">0.0030699999999797001</cx:pt>
          <cx:pt idx="7793">0</cx:pt>
          <cx:pt idx="7794">0.0016400000000089676</cx:pt>
          <cx:pt idx="7795">0.0011299999999891952</cx:pt>
          <cx:pt idx="7796">0.0013799999999832835</cx:pt>
          <cx:pt idx="7797">0.0012800000000083855</cx:pt>
          <cx:pt idx="7798">0.00065000000000736691</cx:pt>
          <cx:pt idx="7799">0.0029499999999984539</cx:pt>
          <cx:pt idx="7800">0</cx:pt>
          <cx:pt idx="7801">0.001790000000028158</cx:pt>
          <cx:pt idx="7802">0.00077999999996336555</cx:pt>
          <cx:pt idx="7803">0.0015799999999899228</cx:pt>
          <cx:pt idx="7804">0.00080000000002655725</cx:pt>
          <cx:pt idx="7805">0.001790000000028158</cx:pt>
          <cx:pt idx="7806">0.0035199999999804277</cx:pt>
          <cx:pt idx="7807">0.0013099999999894862</cx:pt>
          <cx:pt idx="7808">0.0036000000000058208</cx:pt>
          <cx:pt idx="7809">0</cx:pt>
          <cx:pt idx="7810">0.0020599999999717511</cx:pt>
          <cx:pt idx="7811">0.0036300000000437649</cx:pt>
          <cx:pt idx="7812">2.99999999811007e-05</cx:pt>
          <cx:pt idx="7813">0</cx:pt>
          <cx:pt idx="7814">0.0035799999999994725</cx:pt>
          <cx:pt idx="7815">0.002709999999979118</cx:pt>
          <cx:pt idx="7816">0.00048000000003867171</cx:pt>
          <cx:pt idx="7817">0.0029499999999984539</cx:pt>
          <cx:pt idx="7818">0.0020900000000096952</cx:pt>
          <cx:pt idx="7819">0.0029799999999795546</cx:pt>
          <cx:pt idx="7820">0.0029200000000173532</cx:pt>
          <cx:pt idx="7821">0</cx:pt>
          <cx:pt idx="7822">0.0033099999999990359</cx:pt>
          <cx:pt idx="7823">0.0014899999999897773</cx:pt>
          <cx:pt idx="7824">0.00119000000000824</cx:pt>
          <cx:pt idx="7825">0.0049199999999700594</cx:pt>
          <cx:pt idx="7826">0.00085999999998875865</cx:pt>
          <cx:pt idx="7827">0.0020900000000096952</cx:pt>
          <cx:pt idx="7828">0.0019599999999968531</cx:pt>
          <cx:pt idx="7829">0.0015500000000088221</cx:pt>
          <cx:pt idx="7830">0.0022700000000099863</cx:pt>
          <cx:pt idx="7831">0.00094999999998890416</cx:pt>
          <cx:pt idx="7832">0.0034299999999802822</cx:pt>
          <cx:pt idx="7833">0</cx:pt>
          <cx:pt idx="7834">0.0036900000000059663</cx:pt>
          <cx:pt idx="7835">0.0035200000000372711</cx:pt>
          <cx:pt idx="7836">0</cx:pt>
          <cx:pt idx="7837">0.0030999999999608008</cx:pt>
          <cx:pt idx="7838">0</cx:pt>
          <cx:pt idx="7839">0.0020900000000096952</cx:pt>
          <cx:pt idx="7840">0</cx:pt>
          <cx:pt idx="7841">0.0045600000000263208</cx:pt>
          <cx:pt idx="7842">0</cx:pt>
          <cx:pt idx="7843">7.9999999968549673e-05</cx:pt>
          <cx:pt idx="7844">0.0052800000000274849</cx:pt>
          <cx:pt idx="7845">0</cx:pt>
          <cx:pt idx="7846">0</cx:pt>
          <cx:pt idx="7847">0.0019100000000094042</cx:pt>
          <cx:pt idx="7848">0.001929999999958909</cx:pt>
          <cx:pt idx="7849">0.0034600000000182263</cx:pt>
          <cx:pt idx="7850">0</cx:pt>
          <cx:pt idx="7851">0.0020000000000095497</cx:pt>
          <cx:pt idx="7852">0</cx:pt>
          <cx:pt idx="7853">0</cx:pt>
          <cx:pt idx="7854">0.0023499999999785359</cx:pt>
          <cx:pt idx="7855">0.00069000000002006345</cx:pt>
          <cx:pt idx="7856">0</cx:pt>
          <cx:pt idx="7857">0.0010699999999701504</cx:pt>
          <cx:pt idx="7858">0.0036100000000374166</cx:pt>
          <cx:pt idx="7859">0</cx:pt>
          <cx:pt idx="7860">0</cx:pt>
          <cx:pt idx="7861">0.0018200000000092587</cx:pt>
          <cx:pt idx="7862">0.00031999999998788553</cx:pt>
          <cx:pt idx="7863">0.0016400000000089676</cx:pt>
          <cx:pt idx="7864">0</cx:pt>
          <cx:pt idx="7865">0.00072000000000116415</cx:pt>
          <cx:pt idx="7866">0</cx:pt>
          <cx:pt idx="7867">0.0013999999999896318</cx:pt>
          <cx:pt idx="7868">0.0021100000000160435</cx:pt>
          <cx:pt idx="7869">0</cx:pt>
          <cx:pt idx="7870">0.0011700000000018917</cx:pt>
          <cx:pt idx="7871">0.00040999999998803105</cx:pt>
          <cx:pt idx="7872">0</cx:pt>
          <cx:pt idx="7873">0.0010199999999827014</cx:pt>
          <cx:pt idx="7874">0.00047000000000707587</cx:pt>
          <cx:pt idx="7875">0</cx:pt>
          <cx:pt idx="7876">0</cx:pt>
          <cx:pt idx="7877">0</cx:pt>
          <cx:pt idx="7878">0.002479999999991378</cx:pt>
          <cx:pt idx="7879">0.0024999999999977263</cx:pt>
          <cx:pt idx="7880">0</cx:pt>
          <cx:pt idx="7881">0</cx:pt>
          <cx:pt idx="7882">0</cx:pt>
          <cx:pt idx="7883">0.00069000000002006345</cx:pt>
          <cx:pt idx="7884">0</cx:pt>
          <cx:pt idx="7885">0</cx:pt>
          <cx:pt idx="7886">0.00029000000000678483</cx:pt>
          <cx:pt idx="7887">0</cx:pt>
          <cx:pt idx="7888">0.00065999999998211933</cx:pt>
          <cx:pt idx="7889">0</cx:pt>
          <cx:pt idx="7890">0.00024000000001933586</cx:pt>
          <cx:pt idx="7891">0</cx:pt>
          <cx:pt idx="7892">0</cx:pt>
          <cx:pt idx="7893">0</cx:pt>
          <cx:pt idx="7894">0</cx:pt>
          <cx:pt idx="7895">0</cx:pt>
          <cx:pt idx="7896">0</cx:pt>
          <cx:pt idx="7897">0.0028599999999983083</cx:pt>
          <cx:pt idx="7898">0</cx:pt>
          <cx:pt idx="7899">0</cx:pt>
          <cx:pt idx="7900">0</cx:pt>
          <cx:pt idx="7901">0</cx:pt>
          <cx:pt idx="7902">0</cx:pt>
          <cx:pt idx="7903">0</cx:pt>
          <cx:pt idx="7904">0</cx:pt>
          <cx:pt idx="7905">0</cx:pt>
          <cx:pt idx="7906">0</cx:pt>
          <cx:pt idx="7907">0</cx:pt>
          <cx:pt idx="7908">0</cx:pt>
          <cx:pt idx="7909">0</cx:pt>
          <cx:pt idx="7910">0</cx:pt>
          <cx:pt idx="7911">0</cx:pt>
          <cx:pt idx="7912">0</cx:pt>
          <cx:pt idx="7913">0</cx:pt>
          <cx:pt idx="7914">0</cx:pt>
          <cx:pt idx="7915">0</cx:pt>
          <cx:pt idx="7916">0</cx:pt>
          <cx:pt idx="7917">0</cx:pt>
          <cx:pt idx="7918">0</cx:pt>
          <cx:pt idx="7919">0</cx:pt>
          <cx:pt idx="7920">0</cx:pt>
          <cx:pt idx="7921">0</cx:pt>
          <cx:pt idx="7922">0</cx:pt>
          <cx:pt idx="7923">0</cx:pt>
          <cx:pt idx="7924">0</cx:pt>
          <cx:pt idx="7925">0</cx:pt>
          <cx:pt idx="7926">0</cx:pt>
          <cx:pt idx="7927">0</cx:pt>
          <cx:pt idx="7928">0</cx:pt>
          <cx:pt idx="7929">0</cx:pt>
          <cx:pt idx="7930">0</cx:pt>
          <cx:pt idx="7931">0</cx:pt>
          <cx:pt idx="7932">0</cx:pt>
          <cx:pt idx="7933">0</cx:pt>
          <cx:pt idx="7934">0</cx:pt>
          <cx:pt idx="7935">0</cx:pt>
          <cx:pt idx="7936">0</cx:pt>
          <cx:pt idx="7937">0</cx:pt>
          <cx:pt idx="7938">0</cx:pt>
          <cx:pt idx="7939">0</cx:pt>
          <cx:pt idx="7940">0</cx:pt>
          <cx:pt idx="7941">0</cx:pt>
          <cx:pt idx="7942">0</cx:pt>
          <cx:pt idx="7943">0</cx:pt>
          <cx:pt idx="7944">0</cx:pt>
          <cx:pt idx="7945">0</cx:pt>
          <cx:pt idx="7946">0</cx:pt>
          <cx:pt idx="7947">0</cx:pt>
          <cx:pt idx="7948">0</cx:pt>
          <cx:pt idx="7949">0</cx:pt>
          <cx:pt idx="7950">0</cx:pt>
          <cx:pt idx="7951">0.0003900000000385262</cx:pt>
          <cx:pt idx="7952">0</cx:pt>
          <cx:pt idx="7953">0</cx:pt>
          <cx:pt idx="7954">0.0014599999999518332</cx:pt>
          <cx:pt idx="7955">0</cx:pt>
          <cx:pt idx="7956">0.00015000000001919034</cx:pt>
          <cx:pt idx="7957">0.00071000000002641173</cx:pt>
          <cx:pt idx="7958">0</cx:pt>
          <cx:pt idx="7959">0.00065999999998211933</cx:pt>
          <cx:pt idx="7960">0</cx:pt>
          <cx:pt idx="7961">0.0011299999999891952</cx:pt>
          <cx:pt idx="7962">0</cx:pt>
          <cx:pt idx="7963">0</cx:pt>
          <cx:pt idx="7964">0</cx:pt>
          <cx:pt idx="7965">0.0016699999999900683</cx:pt>
          <cx:pt idx="7966">0</cx:pt>
          <cx:pt idx="7967">0</cx:pt>
          <cx:pt idx="7968">0</cx:pt>
          <cx:pt idx="7969">0</cx:pt>
          <cx:pt idx="7970">0.0022900000000163345</cx:pt>
          <cx:pt idx="7971">0</cx:pt>
          <cx:pt idx="7972">0</cx:pt>
          <cx:pt idx="7973">0</cx:pt>
          <cx:pt idx="7974">0.00099000000000160071</cx:pt>
          <cx:pt idx="7975">0</cx:pt>
          <cx:pt idx="7976">0</cx:pt>
          <cx:pt idx="7977">0.0031299999999987449</cx:pt>
          <cx:pt idx="7978">0</cx:pt>
          <cx:pt idx="7979">0</cx:pt>
          <cx:pt idx="7980">0</cx:pt>
          <cx:pt idx="7981">0</cx:pt>
          <cx:pt idx="7982">0</cx:pt>
          <cx:pt idx="7983">0.00080000000002655725</cx:pt>
          <cx:pt idx="7984">0.002709999999979118</cx:pt>
          <cx:pt idx="7985">0</cx:pt>
          <cx:pt idx="7986">0.00069000000002006345</cx:pt>
          <cx:pt idx="7987">0.00059999999996307452</cx:pt>
          <cx:pt idx="7988">6.0000000019044819e-05</cx:pt>
          <cx:pt idx="7989">0.0025600000000167711</cx:pt>
          <cx:pt idx="7990">0.00011999999998124622</cx:pt>
          <cx:pt idx="7991">0.0019599999999968531</cx:pt>
          <cx:pt idx="7992">0</cx:pt>
          <cx:pt idx="7993">0.0016699999999900683</cx:pt>
          <cx:pt idx="7994">0</cx:pt>
          <cx:pt idx="7995">0</cx:pt>
          <cx:pt idx="7996">0.00018000000000029104</cx:pt>
          <cx:pt idx="7997">0.0014300000000275759</cx:pt>
          <cx:pt idx="7998">0</cx:pt>
          <cx:pt idx="7999">0.0018499999999903594</cx:pt>
          <cx:pt idx="8000">0.0016400000000089676</cx:pt>
          <cx:pt idx="8001">0.0020299999999906504</cx:pt>
          <cx:pt idx="8002">0</cx:pt>
          <cx:pt idx="8003">0.00065000000000736691</cx:pt>
          <cx:pt idx="8004">0.001519999999970878</cx:pt>
          <cx:pt idx="8005">0.0037000000000375621</cx:pt>
          <cx:pt idx="8006">0</cx:pt>
          <cx:pt idx="8007">0.0016099999999710235</cx:pt>
          <cx:pt idx="8008">0.0013400000000274304</cx:pt>
          <cx:pt idx="8009">0.0016399999999521242</cx:pt>
          <cx:pt idx="8010">0.0033000000000242835</cx:pt>
          <cx:pt idx="8011">0</cx:pt>
          <cx:pt idx="8012">0.00060000000001991793</cx:pt>
          <cx:pt idx="8013">0.0016400000000089676</cx:pt>
          <cx:pt idx="8014">0.00097999999997000486</cx:pt>
          <cx:pt idx="8015">0</cx:pt>
          <cx:pt idx="8016">0.00038999999998168278</cx:pt>
          <cx:pt idx="8017">0.0045600000000263208</cx:pt>
          <cx:pt idx="8018">0</cx:pt>
          <cx:pt idx="8019">0</cx:pt>
          <cx:pt idx="8020">0</cx:pt>
          <cx:pt idx="8021">0.0036999999999807187</cx:pt>
          <cx:pt idx="8022">0.00020000000000663931</cx:pt>
          <cx:pt idx="8023">0.0042100000000004911</cx:pt>
          <cx:pt idx="8024">0</cx:pt>
          <cx:pt idx="8025">0.0019300000000157524</cx:pt>
          <cx:pt idx="8026">0.0014600000000086766</cx:pt>
          <cx:pt idx="8027">0.00032999999996263796</cx:pt>
          <cx:pt idx="8028">0.0030399999999985994</cx:pt>
          <cx:pt idx="8029">0</cx:pt>
          <cx:pt idx="8030">0.0041400000000066939</cx:pt>
          <cx:pt idx="8031">0</cx:pt>
          <cx:pt idx="8032">0.0028100000000108594</cx:pt>
          <cx:pt idx="8033">0</cx:pt>
          <cx:pt idx="8034">0.0026799999999980173</cx:pt>
          <cx:pt idx="8035">0.00018000000000029104</cx:pt>
          <cx:pt idx="8036">0</cx:pt>
          <cx:pt idx="8037">0.0021399999999971442</cx:pt>
          <cx:pt idx="8038">0</cx:pt>
          <cx:pt idx="8039">0.0010800000000017462</cx:pt>
          <cx:pt idx="8040">0.0010399999999890497</cx:pt>
          <cx:pt idx="8041">0.00062000000002626621</cx:pt>
          <cx:pt idx="8042">0.0061400000000162436</cx:pt>
          <cx:pt idx="8043">0</cx:pt>
          <cx:pt idx="8044">0.0033099999999990359</cx:pt>
          <cx:pt idx="8045">0</cx:pt>
          <cx:pt idx="8046">0.0011599999999702959</cx:pt>
          <cx:pt idx="8047">0.00065999999998211933</cx:pt>
          <cx:pt idx="8048">0.0014300000000275759</cx:pt>
          <cx:pt idx="8049">0.0016400000000089676</cx:pt>
          <cx:pt idx="8050">0</cx:pt>
          <cx:pt idx="8051">0.0042300000000068394</cx:pt>
          <cx:pt idx="8052">0.0013099999999894862</cx:pt>
          <cx:pt idx="8053">0.0011599999999702959</cx:pt>
          <cx:pt idx="8054">0.0016100000000278669</cx:pt>
          <cx:pt idx="8055">0.0013500000000021828</cx:pt>
          <cx:pt idx="8056">0.001519999999970878</cx:pt>
          <cx:pt idx="8057">0.00077000000004545655</cx:pt>
          <cx:pt idx="8058">0.0032199999999988904</cx:pt>
          <cx:pt idx="8059">0</cx:pt>
          <cx:pt idx="8060">0.0016099999999710235</cx:pt>
          <cx:pt idx="8061">0.0013400000000274304</cx:pt>
          <cx:pt idx="8062">0.0020299999999906504</cx:pt>
          <cx:pt idx="8063">0.00016999999996869519</cx:pt>
          <cx:pt idx="8064">0.0046500000000264663</cx:pt>
          <cx:pt idx="8065">2.99999999811007e-05</cx:pt>
          <cx:pt idx="8066">0.0011700000000018917</cx:pt>
          <cx:pt idx="8067">0.0025300000000356704</cx:pt>
          <cx:pt idx="8068">0.0018499999999903594</cx:pt>
          <cx:pt idx="8069">0</cx:pt>
          <cx:pt idx="8070">0.0027399999999602187</cx:pt>
          <cx:pt idx="8071">0.0015800000000467662</cx:pt>
          <cx:pt idx="8072">0.0014599999999518332</cx:pt>
          <cx:pt idx="8073">0.0022900000000163345</cx:pt>
          <cx:pt idx="8074">0.0023899999999912325</cx:pt>
          <cx:pt idx="8075">0.0024099999999975807</cx:pt>
          <cx:pt idx="8076">0.00021000000003823516</cx:pt>
          <cx:pt idx="8077">0.0033399999999801366</cx:pt>
          <cx:pt idx="8078">0</cx:pt>
          <cx:pt idx="8079">0.00089000000002670276</cx:pt>
          <cx:pt idx="8080">0.0031599999999798456</cx:pt>
          <cx:pt idx="8081">0.0022700000000099863</cx:pt>
          <cx:pt idx="8082">0.0012800000000083855</cx:pt>
          <cx:pt idx="8083">0.00094999999998890416</cx:pt>
          <cx:pt idx="8084">0.0042899999999690408</cx:pt>
          <cx:pt idx="8085">3.0000000037944119e-05</cx:pt>
          <cx:pt idx="8086">0.0029799999999795546</cx:pt>
          <cx:pt idx="8087">0.0014300000000275759</cx:pt>
          <cx:pt idx="8088">0.0026299999999537249</cx:pt>
          <cx:pt idx="8089">0.00012000000003808964</cx:pt>
          <cx:pt idx="8090">0.0027699999999981628</cx:pt>
          <cx:pt idx="8091">0.0021099999999592001</cx:pt>
          <cx:pt idx="8092">0.0022400000000288856</cx:pt>
          <cx:pt idx="8093">0.0035100000000056752</cx:pt>
          <cx:pt idx="8094">0</cx:pt>
          <cx:pt idx="8095">0.0013199999999642387</cx:pt>
          <cx:pt idx="8096">0.002200000000016189</cx:pt>
          <cx:pt idx="8097">0.0015200000000277214</cx:pt>
          <cx:pt idx="8098">0.002889999999979409</cx:pt>
          <cx:pt idx="8099">0.0018499999999903594</cx:pt>
          <cx:pt idx="8100">0.004500000000007276</cx:pt>
          <cx:pt idx="8101">0</cx:pt>
          <cx:pt idx="8102">0.0031299999999987449</cx:pt>
          <cx:pt idx="8103">0.00098000000002684828</cx:pt>
          <cx:pt idx="8104">0.0031899999999609463</cx:pt>
          <cx:pt idx="8105">0.0017599999999902138</cx:pt>
          <cx:pt idx="8106">0.0041400000000066939</cx:pt>
          <cx:pt idx="8107">0</cx:pt>
          <cx:pt idx="8108">0.0047400000000266118</cx:pt>
          <cx:pt idx="8109">0.0013700000000085311</cx:pt>
          <cx:pt idx="8110">0.0025599999999599277</cx:pt>
          <cx:pt idx="8111">0.0026000000000294676</cx:pt>
          <cx:pt idx="8112">0</cx:pt>
          <cx:pt idx="8113">0.0044399999999882311</cx:pt>
          <cx:pt idx="8114">0.0027699999999981628</cx:pt>
          <cx:pt idx="8115">0</cx:pt>
          <cx:pt idx="8116">0.0038099999999872125</cx:pt>
          <cx:pt idx="8117">0.0041800000000193904</cx:pt>
          <cx:pt idx="8118">0.00080000000002655725</cx:pt>
          <cx:pt idx="8119">0.0021799999999529973</cx:pt>
          <cx:pt idx="8120">0.0042300000000068394</cx:pt>
          <cx:pt idx="8121">0</cx:pt>
          <cx:pt idx="8122">0.0049799999999891043</cx:pt>
          <cx:pt idx="8123">0.00017000000002553861</cx:pt>
          <cx:pt idx="8124">0.0044199999999818829</cx:pt>
          <cx:pt idx="8125">0.0019599999999968531</cx:pt>
          <cx:pt idx="8126">0.0011100000000396903</cx:pt>
          <cx:pt idx="8127">0.0018699999999967076</cx:pt>
          <cx:pt idx="8128">0.0027399999999602187</cx:pt>
          <cx:pt idx="8129">0.0031900000000177897</cx:pt>
          <cx:pt idx="8130">0.003489999999999327</cx:pt>
          <cx:pt idx="8131">0.00024000000001933586</cx:pt>
          <cx:pt idx="8132">0.0056000000000153705</cx:pt>
          <cx:pt idx="8133">0</cx:pt>
          <cx:pt idx="8134">0.0044699999999693318</cx:pt>
          <cx:pt idx="8135">0.0033700000000180808</cx:pt>
          <cx:pt idx="8136">0</cx:pt>
          <cx:pt idx="8137">0.0040500000000065484</cx:pt>
          <cx:pt idx="8138">0.0047399999999697684</cx:pt>
          <cx:pt idx="8139">0.0012800000000083855</cx:pt>
          <cx:pt idx="8140">0.0035799999999994725</cx:pt>
          <cx:pt idx="8141">0.0024700000000166256</cx:pt>
          <cx:pt idx="8142">0.0027399999999602187</cx:pt>
          <cx:pt idx="8143">0.001140000000020791</cx:pt>
          <cx:pt idx="8144">0.0040200000000254477</cx:pt>
          <cx:pt idx="8145">0.0028299999999603642</cx:pt>
          <cx:pt idx="8146">0.0024999999999977263</cx:pt>
          <cx:pt idx="8147">0.0042100000000004911</cx:pt>
          <cx:pt idx="8148">0.0031299999999987449</cx:pt>
          <cx:pt idx="8149">0.0029200000000173532</cx:pt>
          <cx:pt idx="8150">0</cx:pt>
          <cx:pt idx="8151">0.0073300000000244836</cx:pt>
          <cx:pt idx="8152">0</cx:pt>
          <cx:pt idx="8153">0.0052999999999769898</cx:pt>
          <cx:pt idx="8154">0.00038999999998168278</cx:pt>
          <cx:pt idx="8155">0.005690000000015516</cx:pt>
          <cx:pt idx="8156">0.00024000000001933586</cx:pt>
          <cx:pt idx="8157">0.0028299999999603642</cx:pt>
          <cx:pt idx="8158">0.0025100000000293221</cx:pt>
          <cx:pt idx="8159">0.0076799999999934698</cx:pt>
          <cx:pt idx="8160">0.0028100000000108594</cx:pt>
          <cx:pt idx="8161">0.0011599999999702959</cx:pt>
          <cx:pt idx="8162">0.0049500000000080036</cx:pt>
          <cx:pt idx="8163">0.0040500000000065484</cx:pt>
          <cx:pt idx="8164">0.0069399999999859574</cx:pt>
          <cx:pt idx="8165">0</cx:pt>
          <cx:pt idx="8166">0.0043200000000069849</cx:pt>
          <cx:pt idx="8167">0.0038200000000188084</cx:pt>
          <cx:pt idx="8168">0.00052999999996927727</cx:pt>
          <cx:pt idx="8169">0.0079600000000255022</cx:pt>
          <cx:pt idx="8170">0</cx:pt>
          <cx:pt idx="8171">0.0045299999999883767</cx:pt>
          <cx:pt idx="8172">0.002299999999991087</cx:pt>
          <cx:pt idx="8173">0.0039300000000253021</cx:pt>
          <cx:pt idx="8174">0.0014299999999707325</cx:pt>
          <cx:pt idx="8175">0.0077500000000441105</cx:pt>
          <cx:pt idx="8176">0.0017300000000091131</cx:pt>
          <cx:pt idx="8177">0.0019999999999527063</cx:pt>
          <cx:pt idx="8178">0.0031500000000050932</cx:pt>
          <cx:pt idx="8179">0.0012600000000020373</cx:pt>
          <cx:pt idx="8180">0.0034499999999866304</cx:pt>
          <cx:pt idx="8181">0.0050400000000081491</cx:pt>
          <cx:pt idx="8182">0.0015500000000088221</cx:pt>
          <cx:pt idx="8183">0.0038700000000062573</cx:pt>
          <cx:pt idx="8184">0</cx:pt>
          <cx:pt idx="8185">0.0066199999999980719</cx:pt>
          <cx:pt idx="8186">0.00074000000000751243</cx:pt>
          <cx:pt idx="8187">0.0059400000000096043</cx:pt>
          <cx:pt idx="8188">0.0012800000000083855</cx:pt>
          <cx:pt idx="8189">0.0045599999999694774</cx:pt>
          <cx:pt idx="8190">0.0040500000000065484</cx:pt>
          <cx:pt idx="8191">0.0027699999999981628</cx:pt>
          <cx:pt idx="8192">0.0031599999999798456</cx:pt>
          <cx:pt idx="8193">0.004680000000007567</cx:pt>
          <cx:pt idx="8194">0.0052400000000147884</cx:pt>
          <cx:pt idx="8195">0.0020600000000285945</cx:pt>
          <cx:pt idx="8196">0.0019099999999525608</cx:pt>
          <cx:pt idx="8197">0.0051200000000335422</cx:pt>
          <cx:pt idx="8198">0.001519999999970878</cx:pt>
          <cx:pt idx="8199">0.0039100000000189539</cx:pt>
          <cx:pt idx="8200">0.00119000000000824</cx:pt>
          <cx:pt idx="8201">0.0050699999999892498</cx:pt>
          <cx:pt idx="8202">0.004680000000007567</cx:pt>
          <cx:pt idx="8203">0.00013999999998759449</cx:pt>
          <cx:pt idx="8204">0.0054900000000088767</cx:pt>
          <cx:pt idx="8205">0.0041100000000255932</cx:pt>
          <cx:pt idx="8206">0.0033399999999801366</cx:pt>
          <cx:pt idx="8207">0.0049500000000080036</cx:pt>
          <cx:pt idx="8208">0.0013999999999896318</cx:pt>
          <cx:pt idx="8209">0.0051799999999957436</cx:pt>
          <cx:pt idx="8210">0.002299999999991087</cx:pt>
          <cx:pt idx="8211">0.0045299999999883767</cx:pt>
          <cx:pt idx="8212">0.0036600000000248656</cx:pt>
          <cx:pt idx="8213">0.0034299999999802822</cx:pt>
          <cx:pt idx="8214">0.0046199999999885222</cx:pt>
          <cx:pt idx="8215">0.0037800000000061118</cx:pt>
          <cx:pt idx="8216">0.0033700000000180808</cx:pt>
          <cx:pt idx="8217">0.0035199999999804277</cx:pt>
          <cx:pt idx="8218">0.0056000000000153705</cx:pt>
          <cx:pt idx="8219">0</cx:pt>
          <cx:pt idx="8220">0.0071800000000052933</cx:pt>
          <cx:pt idx="8221">0.0023299999999721877</cx:pt>
          <cx:pt idx="8222">0.0042300000000068394</cx:pt>
          <cx:pt idx="8223">0.0027699999999981628</cx:pt>
          <cx:pt idx="8224">0.0051000000000271939</cx:pt>
          <cx:pt idx="8225">0.0051799999999957436</cx:pt>
          <cx:pt idx="8226">0.0031299999999987449</cx:pt>
          <cx:pt idx="8227">0.0043200000000069849</cx:pt>
          <cx:pt idx="8228">0.0014400000000023283</cx:pt>
          <cx:pt idx="8229">0.0067599999999856664</cx:pt>
          <cx:pt idx="8230">0.0024099999999975807</cx:pt>
          <cx:pt idx="8231">0.0060500000000160981</cx:pt>
          <cx:pt idx="8232">0.0028399999999919601</cx:pt>
          <cx:pt idx="8233">0.0042900000000258842</cx:pt>
          <cx:pt idx="8234">0.0024399999999786814</cx:pt>
          <cx:pt idx="8235">0.0055699999999774263</cx:pt>
          <cx:pt idx="8236">0.002299999999991087</cx:pt>
          <cx:pt idx="8237">0.0034300000000371256</cx:pt>
          <cx:pt idx="8238">0.0053300000000149339</cx:pt>
          <cx:pt idx="8239">0.0026799999999980173</cx:pt>
          <cx:pt idx="8240">0.0057799999999588181</cx:pt>
          <cx:pt idx="8241">0.0035799999999994725</cx:pt>
          <cx:pt idx="8242">0.0049800000000459477</cx:pt>
          <cx:pt idx="8243">0.0033899999999675856</cx:pt>
          <cx:pt idx="8244">0.0029299999999921056</cx:pt>
          <cx:pt idx="8245">0.0060500000000160981</cx:pt>
          <cx:pt idx="8246">0.0035700000000247201</cx:pt>
          <cx:pt idx="8247">0.0044999999999504325</cx:pt>
          <cx:pt idx="8248">0.0024200000000291766</cx:pt>
          <cx:pt idx="8249">0.0052999999999769898</cx:pt>
          <cx:pt idx="8250">0.0038700000000062573</cx:pt>
          <cx:pt idx="8251">0.0040900000000192449</cx:pt>
          <cx:pt idx="8252">0.0035399999999867759</cx:pt>
          <cx:pt idx="8253">0.0022099999999909414</cx:pt>
          <cx:pt idx="8254">0.0057800000000156615</cx:pt>
          <cx:pt idx="8255">0.004680000000007567</cx:pt>
          <cx:pt idx="8256">0.0010399999999890497</cx:pt>
          <cx:pt idx="8257">0.0044100000000071304</cx:pt>
          <cx:pt idx="8258">0.0054900000000088767</cx:pt>
          <cx:pt idx="8259">0.0014299999999707325</cx:pt>
          <cx:pt idx="8260">0.0040200000000254477</cx:pt>
          <cx:pt idx="8261">0.0061699999999973443</cx:pt>
          <cx:pt idx="8262">0.0029799999999795546</cx:pt>
          <cx:pt idx="8263">0.0045600000000263208</cx:pt>
          <cx:pt idx="8264">0.0038499999999999091</cx:pt>
          <cx:pt idx="8265">0.0042300000000068394</cx:pt>
          <cx:pt idx="8266">0.0039600000000064028</cx:pt>
          <cx:pt idx="8267">0.0047099999999886677</cx:pt>
          <cx:pt idx="8268">0.004860000000007858</cx:pt>
          <cx:pt idx="8269">0.0048299999999699139</cx:pt>
          <cx:pt idx="8270">0.0013999999999896318</cx:pt>
          <cx:pt idx="8271">0.0076300000000060209</cx:pt>
          <cx:pt idx="8272">0.0025300000000356704</cx:pt>
          <cx:pt idx="8273">0.0041699999999877946</cx:pt>
          <cx:pt idx="8274">0.0041400000000066939</cx:pt>
          <cx:pt idx="8275">0.0047099999999886677</cx:pt>
          <cx:pt idx="8276">0.0033099999999990359</cx:pt>
          <cx:pt idx="8277">0.0023199999999974352</cx:pt>
          <cx:pt idx="8278">0.0061699999999973443</cx:pt>
          <cx:pt idx="8279">0.0032499999999799911</cx:pt>
          <cx:pt idx="8280">0.0052800000000274849</cx:pt>
          <cx:pt idx="8281">0.003899999999987358</cx:pt>
          <cx:pt idx="8282">0.0040200000000254477</cx:pt>
          <cx:pt idx="8283">0.0028399999999919601</cx:pt>
          <cx:pt idx="8284">0.0054499999999961801</cx:pt>
          <cx:pt idx="8285">0.0036399999999616739</cx:pt>
          <cx:pt idx="8286">0.0045600000000263208</cx:pt>
          <cx:pt idx="8287">0.0042300000000068394</cx:pt>
          <cx:pt idx="8288">0.0042599999999879401</cx:pt>
          <cx:pt idx="8289">0.0038099999999872125</cx:pt>
          <cx:pt idx="8290">0.0051900000000273394</cx:pt>
          <cx:pt idx="8291">0.0023199999999974352</cx:pt>
          <cx:pt idx="8292">0.0062599999999974898</cx:pt>
          <cx:pt idx="8293">0.0010199999999827014</cx:pt>
          <cx:pt idx="8294">0.0058999999999969077</cx:pt>
          <cx:pt idx="8295">0.0053300000000149339</cx:pt>
          <cx:pt idx="8296">0.001790000000028158</cx:pt>
          <cx:pt idx="8297">0.0039599999999495594</cx:pt>
          <cx:pt idx="8298">0.0060799999999971988</cx:pt>
          <cx:pt idx="8299">0.0048900000000458022</cx:pt>
          <cx:pt idx="8300">0.0023799999999596366</cx:pt>
          <cx:pt idx="8301">0.0056700000000091677</cx:pt>
          <cx:pt idx="8302">0.0034200000000055297</cx:pt>
          <cx:pt idx="8303">0.005820000000028358</cx:pt>
          <cx:pt idx="8304">0.0037800000000061118</cx:pt>
          <cx:pt idx="8305">0.0061399999999594002</cx:pt>
          <cx:pt idx="8306">0.0048899999999889587</cx:pt>
          <cx:pt idx="8307">0.002200000000016189</cx:pt>
          <cx:pt idx="8308">0.0085000000000263753</cx:pt>
          <cx:pt idx="8309">0.00092000000000780346</cx:pt>
          <cx:pt idx="8310">0.0038199999999619649</cx:pt>
          <cx:pt idx="8311">0.005690000000015516</cx:pt>
          <cx:pt idx="8312">0.0019599999999968531</cx:pt>
          <cx:pt idx="8313">0.0043299999999817373</cx:pt>
          <cx:pt idx="8314">0.0026200000000358159</cx:pt>
          <cx:pt idx="8315">0.0076300000000060209</cx:pt>
          <cx:pt idx="8316">0.0019099999999525608</cx:pt>
          <cx:pt idx="8317">0.0038400000000251566</cx:pt>
          <cx:pt idx="8318">0.0082199999999943429</cx:pt>
          <cx:pt idx="8319">0.0031000000000176442</cx:pt>
          <cx:pt idx="8320">0.0063499999999976353</cx:pt>
          <cx:pt idx="8321">0.0039699999999811553</cx:pt>
          <cx:pt idx="8322">0.004909999999995307</cx:pt>
          <cx:pt idx="8323">0.0052800000000274849</cx:pt>
          <cx:pt idx="8324">0.0064699999999788815</cx:pt>
          <cx:pt idx="8325">0.0045600000000263208</cx:pt>
          <cx:pt idx="8326">0.0052099999999768443</cx:pt>
          <cx:pt idx="8327">0.0053100000000085856</cx:pt>
          <cx:pt idx="8328">0.0058099999999967622</cx:pt>
          <cx:pt idx="8329">0.0054799999999772808</cx:pt>
          <cx:pt idx="8330">0.0054200000000150794</cx:pt>
          <cx:pt idx="8331">0.0065599999999790271</cx:pt>
          <cx:pt idx="8332">0.0051900000000273394</cx:pt>
          <cx:pt idx="8333">0.0047099999999886677</cx:pt>
          <cx:pt idx="8334">0.0063999999999850843</cx:pt>
          <cx:pt idx="8335">0.006830000000036307</cx:pt>
          <cx:pt idx="8336">0.005690000000015516</cx:pt>
          <cx:pt idx="8337">0.0049199999999700594</cx:pt>
          <cx:pt idx="8338">0.0075400000000058753</cx:pt>
          <cx:pt idx="8339">0.0024099999999975807</cx:pt>
          <cx:pt idx="8340">0.0093899999999962347</cx:pt>
          <cx:pt idx="8341">0.005690000000015516</cx:pt>
          <cx:pt idx="8342">0.0048299999999699139</cx:pt>
          <cx:pt idx="8343">0.0060200000000349974</cx:pt>
          <cx:pt idx="8344">0.0041400000000066939</cx:pt>
          <cx:pt idx="8345">0.0065899999999601278</cx:pt>
          <cx:pt idx="8346">0.0049999999999954525</cx:pt>
          <cx:pt idx="8347">0.0066199999999980719</cx:pt>
          <cx:pt idx="8348">0.004860000000007858</cx:pt>
          <cx:pt idx="8349">0.0068500000000426553</cx:pt>
          <cx:pt idx="8350">0.0033999999999991815</cx:pt>
          <cx:pt idx="8351">0.007209999999986394</cx:pt>
          <cx:pt idx="8352">0.0050400000000081491</cx:pt>
          <cx:pt idx="8353">0.0052699999999958891</cx:pt>
          <cx:pt idx="8354">0.0064399999999977808</cx:pt>
          <cx:pt idx="8355">0.0059299999999780084</cx:pt>
          <cx:pt idx="8356">0.0054000000000087311</cx:pt>
          <cx:pt idx="8357">0.0053300000000149339</cx:pt>
          <cx:pt idx="8358">0.0072999999999865395</cx:pt>
          <cx:pt idx="8359">0.0053399999999896863</cx:pt>
          <cx:pt idx="8360">0.0034800000000245745</cx:pt>
          <cx:pt idx="8361">0.0079599999999686588</cx:pt>
          <cx:pt idx="8362">0.0036100000000374166</cx:pt>
          <cx:pt idx="8363">0.0069399999999859574</cx:pt>
          <cx:pt idx="8364">0.0043499999999880856</cx:pt>
          <cx:pt idx="8365">0.0058099999999967622</cx:pt>
          <cx:pt idx="8366">0.0042100000000004911</cx:pt>
          <cx:pt idx="8367">0.0057199999999966167</cx:pt>
          <cx:pt idx="8368">0.0051500000000146429</cx:pt>
          <cx:pt idx="8369">0.0047399999999697684</cx:pt>
          <cx:pt idx="8370">0.0058400000000347063</cx:pt>
          <cx:pt idx="8371">0.0068899999999985084</cx:pt>
          <cx:pt idx="8372">0.0048299999999699139</cx:pt>
          <cx:pt idx="8373">0.0056299999999964712</cx:pt>
          <cx:pt idx="8374">0.0066199999999980719</cx:pt>
          <cx:pt idx="8375">0.0063700000000039836</cx:pt>
          <cx:pt idx="8376">0.004500000000007276</cx:pt>
          <cx:pt idx="8377">0.0055800000000090222</cx:pt>
          <cx:pt idx="8378">0.0072400000000243381</cx:pt>
          <cx:pt idx="8379">0.0069399999999859574</cx:pt>
          <cx:pt idx="8380">0.0044100000000071304</cx:pt>
          <cx:pt idx="8381">0.0075099999999679312</cx:pt>
          <cx:pt idx="8382">0.0060200000000349974</cx:pt>
          <cx:pt idx="8383">0.0076300000000060209</cx:pt>
          <cx:pt idx="8384">0.0038799999999810098</cx:pt>
          <cx:pt idx="8385">0.0087899999999763168</cx:pt>
          <cx:pt idx="8386">0.0072700000000054388</cx:pt>
          <cx:pt idx="8387">0.003489999999999327</cx:pt>
          <cx:pt idx="8388">0.0086400000000139698</cx:pt>
          <cx:pt idx="8389">0.0055399999999963256</cx:pt>
          <cx:pt idx="8390">0.0059300000000348518</cx:pt>
          <cx:pt idx="8391">0.0086199999999507781</cx:pt>
          <cx:pt idx="8392">0.0034200000000055297</cx:pt>
          <cx:pt idx="8393">0.0072499999999990905</cx:pt>
          <cx:pt idx="8394">0.0055399999999963256</cx:pt>
          <cx:pt idx="8395">0.007060000000024047</cx:pt>
          <cx:pt idx="8396">0.0079299999999875581</cx:pt>
          <cx:pt idx="8397">0.003899999999987358</cx:pt>
          <cx:pt idx="8398">0.0057300000000282125</cx:pt>
          <cx:pt idx="8399">0.0086999999999761712</cx:pt>
          <cx:pt idx="8400">0.0045600000000263208</cx:pt>
          <cx:pt idx="8401">0.007569999999986976</cx:pt>
          <cx:pt idx="8402">0.005089999999995598</cx:pt>
          <cx:pt idx="8403">0.0064100000000166801</cx:pt>
          <cx:pt idx="8404">0.0065599999999790271</cx:pt>
          <cx:pt idx="8405">0.0056000000000153705</cx:pt>
          <cx:pt idx="8406">0.0065900000000169712</cx:pt>
          <cx:pt idx="8407">0.0062899999999785905</cx:pt>
          <cx:pt idx="8408">0.0090799999999831016</cx:pt>
          <cx:pt idx="8409">0.0084100000000262298</cx:pt>
          <cx:pt idx="8410">0.0042899999999690408</cx:pt>
          <cx:pt idx="8411">0.0067400000000361615</cx:pt>
          <cx:pt idx="8412">0.0090900000000146974</cx:pt>
          <cx:pt idx="8413">0.0045599999999694774</cx:pt>
          <cx:pt idx="8414">0.0081000000000130967</cx:pt>
          <cx:pt idx="8415">0.006379999999978736</cx:pt>
          <cx:pt idx="8416">0.0061100000000351429</cx:pt>
          <cx:pt idx="8417">0.0047699999999508691</cx:pt>
          <cx:pt idx="8418">0.0062000000000352884</cx:pt>
          <cx:pt idx="8419">0.0094699999999647844</cx:pt>
          <cx:pt idx="8420">0.0026300000000105683</cx:pt>
          <cx:pt idx="8421">0.0086699999999950705</cx:pt>
          <cx:pt idx="8422">0.003160000000036689</cx:pt>
          <cx:pt idx="8423">0.0082499999999754436</cx:pt>
          <cx:pt idx="8424">0.0061400000000162436</cx:pt>
          <cx:pt idx="8425">0.01036999999996624</cx:pt>
          <cx:pt idx="8426">0.0047700000000077125</cx:pt>
          <cx:pt idx="8427">0.0099000000000160071</cx:pt>
          <cx:pt idx="8428">0.0067900000000236105</cx:pt>
          <cx:pt idx="8429">0.010400000000004184</cx:pt>
          <cx:pt idx="8430">0.0064699999999788815</cx:pt>
          <cx:pt idx="8431">0.0081599999999752981</cx:pt>
          <cx:pt idx="8432">0.0096900000000346154</cx:pt>
          <cx:pt idx="8433">0.005189999999970496</cx:pt>
          <cx:pt idx="8434">0.012240000000019791</cx:pt>
          <cx:pt idx="8435">0.0061699999999973443</cx:pt>
          <cx:pt idx="8436">0.0072499999999990905</cx:pt>
          <cx:pt idx="8437">0.0091499999999768988</cx:pt>
          <cx:pt idx="8438">0.0059899999999970532</cx:pt>
          <cx:pt idx="8439">0.009260000000040236</cx:pt>
          <cx:pt idx="8440">0.0060499999999592546</cx:pt>
          <cx:pt idx="8441">0.0080200000000445471</cx:pt>
          <cx:pt idx="8442">0.0060499999999592546</cx:pt>
          <cx:pt idx="8443">0.006650000000036016</cx:pt>
          <cx:pt idx="8444">0.0092899999999644933</cx:pt>
          <cx:pt idx="8445">0.0047100000000455111</cx:pt>
          <cx:pt idx="8446">0.0101699999999596</cx:pt>
          <cx:pt idx="8447">0.0036600000000248656</cx:pt>
          <cx:pt idx="8448">0.013289999999983593</cx:pt>
          <cx:pt idx="8449">0.001289999999983138</cx:pt>
          <cx:pt idx="8450">0.0099500000000034561</cx:pt>
          <cx:pt idx="8451">0.0060500000000160981</cx:pt>
          <cx:pt idx="8452">0.0061699999999973443</cx:pt>
          <cx:pt idx="8453">0.008399999999994634</cx:pt>
          <cx:pt idx="8454">0.0065600000000358705</cx:pt>
          <cx:pt idx="8455">0.006609999999966476</cx:pt>
          <cx:pt idx="8456">0.0081099999999878492</cx:pt>
          <cx:pt idx="8457">0.0067999999999983629</cx:pt>
          <cx:pt idx="8458">0.0096800000000030195</cx:pt>
          <cx:pt idx="8459">0.004500000000007276</cx:pt>
          <cx:pt idx="8460">0.010130000000003747</cx:pt>
          <cx:pt idx="8461">0.005640000000028067</cx:pt>
          <cx:pt idx="8462">0.0085199999999758802</cx:pt>
          <cx:pt idx="8463">0.0059600000000159525</cx:pt>
          <cx:pt idx="8464">0.0084999999999695319</cx:pt>
          <cx:pt idx="8465">0.0097100000000409636</cx:pt>
          <cx:pt idx="8466">0.0030399999999985994</cx:pt>
          <cx:pt idx="8467">0.0093299999999771899</cx:pt>
          <cx:pt idx="8468">0.0076000000000249202</cx:pt>
          <cx:pt idx="8469">0.0085499999999569809</cx:pt>
          <cx:pt idx="8470">0.005460000000027776</cx:pt>
          <cx:pt idx="8471">0.0078899999999748616</cx:pt>
          <cx:pt idx="8472">0.0073000000000433829</cx:pt>
          <cx:pt idx="8473">0.0077799999999683678</cx:pt>
          <cx:pt idx="8474">0.0067399999999793181</cx:pt>
          <cx:pt idx="8475">0.0055400000000531691</cx:pt>
          <cx:pt idx="8476">0.007899999999949614</cx:pt>
          <cx:pt idx="8477">0.0074200000000246291</cx:pt>
          <cx:pt idx="8478">0.0055100000000152249</cx:pt>
          <cx:pt idx="8479">0.0076899999999682223</cx:pt>
          <cx:pt idx="8480">0.0067099999999982174</cx:pt>
          <cx:pt idx="8481">0.0079000000000064574</cx:pt>
          <cx:pt idx="8482">0.0069399999999859574</cx:pt>
          <cx:pt idx="8483">0.0069700000000239015</cx:pt>
          <cx:pt idx="8484">0.009360000000015134</cx:pt>
          <cx:pt idx="8485">0.0046499999999696229</cx:pt>
          <cx:pt idx="8486">0.012310000000013588</cx:pt>
          <cx:pt idx="8487">0.004680000000007567</cx:pt>
          <cx:pt idx="8488">0.010040000000003602</cx:pt>
          <cx:pt idx="8489">0.005690000000015516</cx:pt>
          <cx:pt idx="8490">0.010229999999978645</cx:pt>
          <cx:pt idx="8491">0.0060500000000160981</cx:pt>
          <cx:pt idx="8492">0.0078599999999937609</cx:pt>
          <cx:pt idx="8493">0.0094199999999773354</cx:pt>
          <cx:pt idx="8494">0.0079299999999875581</cx:pt>
          <cx:pt idx="8495">0.0065200000000231739</cx:pt>
          <cx:pt idx="8496">0.0074299999999993815</cx:pt>
          <cx:pt idx="8497">0.0078300000000126602</cx:pt>
          <cx:pt idx="8498">0.0064100000000166801</cx:pt>
          <cx:pt idx="8499">0.0066499999999791726</cx:pt>
          <cx:pt idx="8500">0.0097399999999652209</cx:pt>
          <cx:pt idx="8501">0.0050400000000081491</cx:pt>
          <cx:pt idx="8502">0.0085500000000138243</cx:pt>
          <cx:pt idx="8503">0.0054299999999898318</cx:pt>
          <cx:pt idx="8504">0.0070000000000050022</cx:pt>
          <cx:pt idx="8505">0.0076000000000249202</cx:pt>
          <cx:pt idx="8506">0.0080199999999877036</cx:pt>
          <cx:pt idx="8507">0.0065799999999853753</cx:pt>
          <cx:pt idx="8508">0.0061699999999973443</cx:pt>
          <cx:pt idx="8509">0.0079900000000066029</cx:pt>
          <cx:pt idx="8510">0.0077200000000061664</cx:pt>
          <cx:pt idx="8511">0.0063200000000165346</cx:pt>
          <cx:pt idx="8512">0.0052999999999769898</cx:pt>
          <cx:pt idx="8513">0.010310000000004038</cx:pt>
          <cx:pt idx="8514">0.0054000000000087311</cx:pt>
          <cx:pt idx="8515">0.0060199999999781539</cx:pt>
          <cx:pt idx="8516">0.0093800000000214823</cx:pt>
          <cx:pt idx="8517">0.0055800000000090222</cx:pt>
          <cx:pt idx="8518">0.007569999999986976</cx:pt>
          <cx:pt idx="8519">0.0076300000000060209</cx:pt>
          <cx:pt idx="8520">0.0069399999999859574</cx:pt>
          <cx:pt idx="8521">0.0066199999999980719</cx:pt>
          <cx:pt idx="8522">0.0078300000000126602</cx:pt>
          <cx:pt idx="8523">0.0064100000000166801</cx:pt>
          <cx:pt idx="8524">0.0079900000000066029</cx:pt>
          <cx:pt idx="8525">0.0061699999999973443</cx:pt>
          <cx:pt idx="8526">0.0098899999999844113</cx:pt>
          <cx:pt idx="8527">0.0040900000000192449</cx:pt>
          <cx:pt idx="8528">0.005419999999958236</cx:pt>
          <cx:pt idx="8529">0.0084899999999947795</cx:pt>
          <cx:pt idx="8530">0.0066800000000171167</cx:pt>
          <cx:pt idx="8531">0.0052699999999958891</cx:pt>
          <cx:pt idx="8532">0.0078700000000253567</cx:pt>
          <cx:pt idx="8533">0.006199999999978445</cx:pt>
          <cx:pt idx="8534">0.0081400000000257933</cx:pt>
          <cx:pt idx="8535">0.0071199999999862484</cx:pt>
          <cx:pt idx="8536">0.0087300000000141154</cx:pt>
          <cx:pt idx="8537">0.0068599999999605643</cx:pt>
          <cx:pt idx="8538">0.0058999999999969077</cx:pt>
          <cx:pt idx="8539">0.010340000000041982</cx:pt>
          <cx:pt idx="8540">0.0074500000000057298</cx:pt>
          <cx:pt idx="8541">0.0057199999999966167</cx:pt>
          <cx:pt idx="8542">0.0098899999999844113</cx:pt>
          <cx:pt idx="8543">0.0057600000000093132</cx:pt>
          <cx:pt idx="8544">0.0072700000000054388</cx:pt>
          <cx:pt idx="8545">0.0066999999999666215</cx:pt>
          <cx:pt idx="8546">0.0082600000000070395</cx:pt>
          <cx:pt idx="8547">0.0079600000000255022</cx:pt>
          <cx:pt idx="8548">0.0080699999999751526</cx:pt>
          <cx:pt idx="8549">0.0055500000000279215</cx:pt>
          <cx:pt idx="8550">0.01074999999997317</cx:pt>
          <cx:pt idx="8551">0.0072799999999801912</cx:pt>
          <cx:pt idx="8552">0.0073600000000055843</cx:pt>
          <cx:pt idx="8553">0.010820000000023811</cx:pt>
          <cx:pt idx="8554">0.0050299999999765532</cx:pt>
          <cx:pt idx="8555">0.0092999999999960892</cx:pt>
          <cx:pt idx="8556">0.0092400000000338878</cx:pt>
          <cx:pt idx="8557">0.0069100000000048567</cx:pt>
          <cx:pt idx="8558">0.0075099999999679312</cx:pt>
          <cx:pt idx="8559">0.008530000000007476</cx:pt>
          <cx:pt idx="8560">0.0085500000000138243</cx:pt>
          <cx:pt idx="8561">0.0062899999999785905</cx:pt>
          <cx:pt idx="8562">0.0097400000000220643</cx:pt>
          <cx:pt idx="8563">0.0066199999999980719</cx:pt>
          <cx:pt idx="8564">0.0066800000000171167</cx:pt>
          <cx:pt idx="8565">0.0053299999999580905</cx:pt>
          <cx:pt idx="8566">0.011920000000031905</cx:pt>
          <cx:pt idx="8567">0.0070299999999861029</cx:pt>
          <cx:pt idx="8568">0.0076300000000060209</cx:pt>
          <cx:pt idx="8569">0.0088000000000079126</cx:pt>
          <cx:pt idx="8570">0.0072999999999865395</cx:pt>
          <cx:pt idx="8571">0.0083399999999755892</cx:pt>
          <cx:pt idx="8572">0.0082600000000070395</cx:pt>
          <cx:pt idx="8573">0.0084899999999947795</cx:pt>
          <cx:pt idx="8574">0.0080200000000445471</cx:pt>
          <cx:pt idx="8575">0.0058999999999969077</cx:pt>
          <cx:pt idx="8576">0.0097999999999842657</cx:pt>
          <cx:pt idx="8577">0.0080800000000067485</cx:pt>
          <cx:pt idx="8578">0.0070599999999672036</cx:pt>
          <cx:pt idx="8579">0.0080500000000256478</cx:pt>
          <cx:pt idx="8580">0.0089399999999955071</cx:pt>
          <cx:pt idx="8581">0.0058399999999778629</cx:pt>
          <cx:pt idx="8582">0.009360000000015134</cx:pt>
          <cx:pt idx="8583">0.0061100000000351429</cx:pt>
          <cx:pt idx="8584">0.0077799999999683678</cx:pt>
          <cx:pt idx="8585">0.0066699999999855208</cx:pt>
          <cx:pt idx="8586">0.0066800000000171167</cx:pt>
          <cx:pt idx="8587">0.0080500000000256478</cx:pt>
          <cx:pt idx="8588">0.0090599999999767533</cx:pt>
          <cx:pt idx="8589">0.0050299999999765532</cx:pt>
          <cx:pt idx="8590">0.01148000000000593</cx:pt>
          <cx:pt idx="8591">0.0036000000000058208</cx:pt>
          <cx:pt idx="8592">0.0081999999999879947</cx:pt>
          <cx:pt idx="8593">0.012540000000001328</cx:pt>
          <cx:pt idx="8594">0.0024500000000102773</cx:pt>
          <cx:pt idx="8595">0.010460000000023228</cx:pt>
          <cx:pt idx="8596">0.0080199999999877036</cx:pt>
          <cx:pt idx="8597">0.0081599999999752981</cx:pt>
          <cx:pt idx="8598">0.005690000000015516</cx:pt>
          <cx:pt idx="8599">0.009540000000015425</cx:pt>
          <cx:pt idx="8600">0.009360000000015134</cx:pt>
          <cx:pt idx="8601">0.0057799999999588181</cx:pt>
          <cx:pt idx="8602">0.010250000000041837</cx:pt>
          <cx:pt idx="8603">0.0069199999999796091</cx:pt>
          <cx:pt idx="8604">0.0097999999999842657</cx:pt>
          <cx:pt idx="8605">0.0083200000000260843</cx:pt>
          <cx:pt idx="8606">0.011320000000011987</cx:pt>
          <cx:pt idx="8607">0.0055399999999963256</cx:pt>
          <cx:pt idx="8608">0.0092399999999770444</cx:pt>
          <cx:pt idx="8609">0.007389999999986685</cx:pt>
          <cx:pt idx="8610">0.010019999999997253</cx:pt>
          <cx:pt idx="8611">0.0090000000000145519</cx:pt>
          <cx:pt idx="8612">0.0066100000000233194</cx:pt>
          <cx:pt idx="8613">0.0086200000000076216</cx:pt>
          <cx:pt idx="8614">0.0097999999999842657</cx:pt>
          <cx:pt idx="8615">0.010490000000004329</cx:pt>
          <cx:pt idx="8616">0.0056599999999775719</cx:pt>
          <cx:pt idx="8617">0.011300000000005639</cx:pt>
          <cx:pt idx="8618">0.0067099999999982174</cx:pt>
          <cx:pt idx="8619">0.0080100000000129512</cx:pt>
          <cx:pt idx="8620">0.010159999999984848</cx:pt>
          <cx:pt idx="8621">0.007339999999999236</cx:pt>
          <cx:pt idx="8622">0.010989999999992506</cx:pt>
          <cx:pt idx="8623">0.0056700000000091677</cx:pt>
          <cx:pt idx="8624">0.010190000000022792</cx:pt>
          <cx:pt idx="8625">0.010189999999965949</cx:pt>
          <cx:pt idx="8626">0.0071800000000052933</cx:pt>
          <cx:pt idx="8627">0.011509999999987031</cx:pt>
          <cx:pt idx="8628">0.0082200000000511864</cx:pt>
          <cx:pt idx="8629">0.012159999999994398</cx:pt>
          <cx:pt idx="8630">0.0083499999999503416</cx:pt>
          <cx:pt idx="8631">0.011350000000049931</cx:pt>
          <cx:pt idx="8632">0.0081099999999878492</cx:pt>
          <cx:pt idx="8633">0.0097399999999652209</cx:pt>
          <cx:pt idx="8634">0.011030000000005202</cx:pt>
          <cx:pt idx="8635">0.007840000000044256</cx:pt>
          <cx:pt idx="8636">0.0093299999999771899</cx:pt>
          <cx:pt idx="8637">0.0093200000000024374</cx:pt>
          <cx:pt idx="8638">0.010400000000004184</cx:pt>
          <cx:pt idx="8639">0.0062300000000163891</cx:pt>
          <cx:pt idx="8640">0.0093299999999771899</cx:pt>
          <cx:pt idx="8641">0.008170000000006894</cx:pt>
          <cx:pt idx="8642">0.010490000000004329</cx:pt>
          <cx:pt idx="8643">0.007209999999986394</cx:pt>
          <cx:pt idx="8644">0.01064000000002352</cx:pt>
          <cx:pt idx="8645">0.008399999999994634</cx:pt>
          <cx:pt idx="8646">0.012909999999976662</cx:pt>
          <cx:pt idx="8647">0.0061699999999973443</cx:pt>
          <cx:pt idx="8648">0.011770000000012715</cx:pt>
          <cx:pt idx="8649">0.010789999999985866</cx:pt>
          <cx:pt idx="8650">0.009360000000015134</cx:pt>
          <cx:pt idx="8651">0.0096500000000219188</cx:pt>
          <cx:pt idx="8652">0.009869999999978063</cx:pt>
          <cx:pt idx="8653">0.0084299999999757347</cx:pt>
          <cx:pt idx="8654">0.011259999999992942</cx:pt>
          <cx:pt idx="8655">0.0090600000000335967</cx:pt>
          <cx:pt idx="8656">0.0096300000000155705</cx:pt>
          <cx:pt idx="8657">0.010249999999984993</cx:pt>
          <cx:pt idx="8658">0.009360000000015134</cx:pt>
          <cx:pt idx="8659">0.0083199999999692409</cx:pt>
          <cx:pt idx="8660">0.01186000000001286</cx:pt>
          <cx:pt idx="8661">0.0085199999999758802</cx:pt>
          <cx:pt idx="8662">0.010850000000004911</cx:pt>
          <cx:pt idx="8663">0.0074200000000246291</cx:pt>
          <cx:pt idx="8664">0.0096599999999966712</cx:pt>
          <cx:pt idx="8665">0.0097399999999652209</cx:pt>
          <cx:pt idx="8666">0.008170000000006894</cx:pt>
          <cx:pt idx="8667">0.010010000000022501</cx:pt>
          <cx:pt idx="8668">0.0079299999999875581</cx:pt>
          <cx:pt idx="8669">0.0083099999999944885</cx:pt>
          <cx:pt idx="8670">0.0082899999999881402</cx:pt>
          <cx:pt idx="8671">0.0099800000000414002</cx:pt>
          <cx:pt idx="8672">0.008170000000006894</cx:pt>
          <cx:pt idx="8673">0.0075400000000058753</cx:pt>
          <cx:pt idx="8674">0.0075099999999679312</cx:pt>
          <cx:pt idx="8675">0.0088499999999953616</cx:pt>
          <cx:pt idx="8676">0.0079900000000066029</cx:pt>
          <cx:pt idx="8677">0.0096800000000030195</cx:pt>
          <cx:pt idx="8678">0.009540000000015425</cx:pt>
          <cx:pt idx="8679">0.0061699999999973443</cx:pt>
          <cx:pt idx="8680">0.01051999999998543</cx:pt>
          <cx:pt idx="8681">0.01064000000002352</cx:pt>
          <cx:pt idx="8682">0.0088199999999574175</cx:pt>
          <cx:pt idx="8683">0.0086100000000328691</cx:pt>
          <cx:pt idx="8684">0.0089100000000144064</cx:pt>
          <cx:pt idx="8685">0.0081099999999878492</cx:pt>
          <cx:pt idx="8686">0.010549999999966531</cx:pt>
          <cx:pt idx="8687">0.0093899999999962347</cx:pt>
          <cx:pt idx="8688">0.010520000000042273</cx:pt>
          <cx:pt idx="8689">0.0083099999999944885</cx:pt>
          <cx:pt idx="8690">0.0076899999999682223</cx:pt>
          <cx:pt idx="8691">0.0087000000000330147</cx:pt>
          <cx:pt idx="8692">0.0083799999999882857</cx:pt>
          <cx:pt idx="8693">0.009590000000002874</cx:pt>
          <cx:pt idx="8694">0.0094199999999773354</cx:pt>
          <cx:pt idx="8695">0.0058400000000347063</cx:pt>
          <cx:pt idx="8696">0.0091799999999579995</cx:pt>
          <cx:pt idx="8697">0.0085500000000138243</cx:pt>
          <cx:pt idx="8698">0.011210000000005493</cx:pt>
          <cx:pt idx="8699">0.0070900000000051477</cx:pt>
          <cx:pt idx="8700">0.014869999999973516</cx:pt>
          <cx:pt idx="8701">0.0057600000000093132</cx:pt>
          <cx:pt idx="8702">0.018210000000010496</cx:pt>
          <cx:pt idx="8703">0.0071500000000241926</cx:pt>
          <cx:pt idx="8704">0.013379999999983738</cx:pt>
          <cx:pt idx="8705">0.011349999999993088</cx:pt>
          <cx:pt idx="8706">0.0099000000000160071</cx:pt>
          <cx:pt idx="8707">0.013499999999964984</cx:pt>
          <cx:pt idx="8708">0.010070000000041546</cx:pt>
          <cx:pt idx="8709">0.013829999999984466</cx:pt>
          <cx:pt idx="8710">0.0092099999999959437</cx:pt>
          <cx:pt idx="8711">0.012279999999975644</cx:pt>
          <cx:pt idx="8712">0.011320000000011987</cx:pt>
          <cx:pt idx="8713">0.010820000000023811</cx:pt>
          <cx:pt idx="8714">0.011149999999986449</cx:pt>
          <cx:pt idx="8715">0.012249999999994543</cx:pt>
          <cx:pt idx="8716">0.013700000000028467</cx:pt>
          <cx:pt idx="8717">0.0068299999999794636</cx:pt>
          <cx:pt idx="8718">0.013590000000021973</cx:pt>
          <cx:pt idx="8719">0.010639999999966676</cx:pt>
          <cx:pt idx="8720">0.0089700000000334512</cx:pt>
          <cx:pt idx="8721">0.014189999999985048</cx:pt>
          <cx:pt idx="8722">0.0070599999999672036</cx:pt>
          <cx:pt idx="8723">0.012370000000032633</cx:pt>
          <cx:pt idx="8724">0.0070900000000051477</cx:pt>
          <cx:pt idx="8725">0.013199999999983447</cx:pt>
          <cx:pt idx="8726">0.012339999999994689</cx:pt>
          <cx:pt idx="8727">0.007060000000024047</cx:pt>
          <cx:pt idx="8728">0.011750000000006366</cx:pt>
          <cx:pt idx="8729">0.010400000000004184</cx:pt>
          <cx:pt idx="8730">0.010279999999966094</cx:pt>
          <cx:pt idx="8731">0.0094799999999963802</cx:pt>
          <cx:pt idx="8732">0.011349999999993088</cx:pt>
          <cx:pt idx="8733">0.0077800000000252112</cx:pt>
          <cx:pt idx="8734">0.0094500000000152795</cx:pt>
          <cx:pt idx="8735">0.0097399999999652209</cx:pt>
          <cx:pt idx="8736">0.0097200000000157161</cx:pt>
          <cx:pt idx="8737">0.01290000000000191</cx:pt>
          <cx:pt idx="8738">0.0076300000000060209</cx:pt>
          <cx:pt idx="8739">0.012789999999995416</cx:pt>
          <cx:pt idx="8740">0.0092000000000211912</cx:pt>
          <cx:pt idx="8741">0.007569999999986976</cx:pt>
          <cx:pt idx="8742">0.014160000000003947</cx:pt>
          <cx:pt idx="8743">0.0081399999999689499</cx:pt>
          <cx:pt idx="8744">0.011470000000031177</cx:pt>
          <cx:pt idx="8745">0.010130000000003747</cx:pt>
          <cx:pt idx="8746">0.0078399999999874126</cx:pt>
          <cx:pt idx="8747">0.013289999999983593</cx:pt>
          <cx:pt idx="8748">0.004680000000007567</cx:pt>
          <cx:pt idx="8749">0.012159999999994398</cx:pt>
          <cx:pt idx="8750">0.0090600000000335967</cx:pt>
          <cx:pt idx="8751">0.0094499999999584361</cx:pt>
          <cx:pt idx="8752">0.0072700000000054388</cx:pt>
          <cx:pt idx="8753">0.010040000000003602</cx:pt>
          <cx:pt idx="8754">0.011779999999987467</cx:pt>
          <cx:pt idx="8755">0.0090600000000335967</cx:pt>
          <cx:pt idx="8756">0.010629999999991924</cx:pt>
          <cx:pt idx="8757">0.0093899999999962347</cx:pt>
          <cx:pt idx="8758">0.01254999999997608</cx:pt>
          <cx:pt idx="8759">0.010400000000004184</cx:pt>
          <cx:pt idx="8760">0.010130000000003747</cx:pt>
          <cx:pt idx="8761">0.013320000000021537</cx:pt>
          <cx:pt idx="8762">0.0074000000000182808</cx:pt>
          <cx:pt idx="8763">0.013699999999971624</cx:pt>
          <cx:pt idx="8764">0.0086800000000266664</cx:pt>
          <cx:pt idx="8765">0.01155999999997448</cx:pt>
          <cx:pt idx="8766">0.011770000000012715</cx:pt>
          <cx:pt idx="8767">0.0086699999999950705</cx:pt>
          <cx:pt idx="8768">0.01135999999996784</cx:pt>
          <cx:pt idx="8769">0.0088200000000142609</cx:pt>
          <cx:pt idx="8770">0.012789999999995416</cx:pt>
          <cx:pt idx="8771">0.010250000000041837</cx:pt>
          <cx:pt idx="8772">0.010969999999986157</cx:pt>
          <cx:pt idx="8773">0.0072999999999865395</cx:pt>
          <cx:pt idx="8774">0.012780000000020664</cx:pt>
          <cx:pt idx="8775">0.0097799999999779175</cx:pt>
          <cx:pt idx="8776">0.0097099999999841202</cx:pt>
          <cx:pt idx="8777">0.012429999999994834</cx:pt>
          <cx:pt idx="8778">0.0091500000000337423</cx:pt>
          <cx:pt idx="8779">0.011649999999974625</cx:pt>
          <cx:pt idx="8780">0.0095100000000343243</cx:pt>
          <cx:pt idx="8781">0.010789999999985866</cx:pt>
          <cx:pt idx="8782">0.010190000000022792</cx:pt>
          <cx:pt idx="8783">0.0082599999999501961</cx:pt>
          <cx:pt idx="8784">0.0096200000000408181</cx:pt>
          <cx:pt idx="8785">0.0097499999999968168</cx:pt>
          <cx:pt idx="8786">0.0049399999999764077</cx:pt>
          <cx:pt idx="8787">0.010730000000023665</cx:pt>
          <cx:pt idx="8788">0.010259999999959746</cx:pt>
          <cx:pt idx="8789">0.0092300000000022919</cx:pt>
          <cx:pt idx="8790">0.011750000000006366</cx:pt>
          <cx:pt idx="8791">0.01067000000000462</cx:pt>
          <cx:pt idx="8792">0.010310000000004038</cx:pt>
          <cx:pt idx="8793">0.012100000000032196</cx:pt>
          <cx:pt idx="8794">0.0096199999999839747</cx:pt>
          <cx:pt idx="8795">0.0090299999999956526</cx:pt>
          <cx:pt idx="8796">0.012609999999995125</cx:pt>
          <cx:pt idx="8797">0.0083700000000135333</cx:pt>
          <cx:pt idx="8798">0.010909999999967113</cx:pt>
          <cx:pt idx="8799">0.010880000000042855</cx:pt>
          <cx:pt idx="8800">0.010159999999984848</cx:pt>
          <cx:pt idx="8801">0.010819999999966967</cx:pt>
          <cx:pt idx="8802">0.0081400000000257933</cx:pt>
          <cx:pt idx="8803">0.0098600000000033106</cx:pt>
          <cx:pt idx="8804">0.011210000000005493</cx:pt>
          <cx:pt idx="8805">0.0079499999999939064</cx:pt>
          <cx:pt idx="8806">0.011660000000006221</cx:pt>
          <cx:pt idx="8807">0.0090599999999767533</cx:pt>
          <cx:pt idx="8808">0.009260000000040236</cx:pt>
          <cx:pt idx="8809">0.0099599999999782085</cx:pt>
          <cx:pt idx="8810">0.01170999999999367</cx:pt>
          <cx:pt idx="8811">0.010280000000022937</cx:pt>
          <cx:pt idx="8812">0.010639999999966676</cx:pt>
          <cx:pt idx="8813">0.011149999999986449</cx:pt>
          <cx:pt idx="8814">0.010040000000003602</cx:pt>
          <cx:pt idx="8815">0.0098100000000158616</cx:pt>
          <cx:pt idx="8816">0.01087000000001126</cx:pt>
          <cx:pt idx="8817">0.011419999999986885</cx:pt>
          <cx:pt idx="8818">0.0094200000000341788</cx:pt>
          <cx:pt idx="8819">0.010779999999954271</cx:pt>
          <cx:pt idx="8820">0.011960000000044602</cx:pt>
          <cx:pt idx="8821">0.01036999999996624</cx:pt>
          <cx:pt idx="8822">0.011439999999993233</cx:pt>
          <cx:pt idx="8823">0.011619999999993524</cx:pt>
          <cx:pt idx="8824">0.0092700000000149885</cx:pt>
          <cx:pt idx="8825">0.011680000000012569</cx:pt>
          <cx:pt idx="8826">0.0080499999999688043</cx:pt>
          <cx:pt idx="8827">0.010520000000042273</cx:pt>
          <cx:pt idx="8828">0.013499999999964984</cx:pt>
          <cx:pt idx="8829">0.0082600000000070395</cx:pt>
          <cx:pt idx="8830">0.0099200000000223554</cx:pt>
          <cx:pt idx="8831">0.012249999999994543</cx:pt>
          <cx:pt idx="8832">0.0099500000000034561</cx:pt>
          <cx:pt idx="8833">0.011179999999967549</cx:pt>
          <cx:pt idx="8834">0.0099800000000414002</cx:pt>
          <cx:pt idx="8835">0.01036999999996624</cx:pt>
          <cx:pt idx="8836">0.011900000000025557</cx:pt>
          <cx:pt idx="8837">0.0091999999999643478</cx:pt>
          <cx:pt idx="8838">0.012430000000051677</cx:pt>
          <cx:pt idx="8839">0.0092399999999770444</cx:pt>
          <cx:pt idx="8840">0.010879999999986012</cx:pt>
          <cx:pt idx="8841">0.0087000000000330147</cx:pt>
          <cx:pt idx="8842">0.011509999999987031</cx:pt>
          <cx:pt idx="8843">0.010279999999966094</cx:pt>
          <cx:pt idx="8844">0.010430000000042128</cx:pt>
          <cx:pt idx="8845">0.011229999999954998</cx:pt>
          <cx:pt idx="8846">0.012250000000051386</cx:pt>
          <cx:pt idx="8847">0.0086699999999950705</cx:pt>
          <cx:pt idx="8848">0.010819999999966967</cx:pt>
          <cx:pt idx="8849">0.016099999999994452</cx:pt>
          <cx:pt idx="8850">0.008070000000031996</cx:pt>
          <cx:pt idx="8851">0.0092399999999770444</cx:pt>
          <cx:pt idx="8852">0.012969999999995707</cx:pt>
          <cx:pt idx="8853">0.009770000000003165</cx:pt>
          <cx:pt idx="8854">0.011590000000012424</cx:pt>
          <cx:pt idx="8855">0.011810000000025411</cx:pt>
          <cx:pt idx="8856">0.010309999999947195</cx:pt>
          <cx:pt idx="8857">0.01117000000004964</cx:pt>
          <cx:pt idx="8858">0.011119999999948504</cx:pt>
          <cx:pt idx="8859">0.013320000000021537</cx:pt>
          <cx:pt idx="8860">0.0093899999999962347</cx:pt>
          <cx:pt idx="8861">0.0094500000000152795</cx:pt>
          <cx:pt idx="8862">0.012360000000001037</cx:pt>
          <cx:pt idx="8863">0.012310000000013588</cx:pt>
          <cx:pt idx="8864">0.011210000000005493</cx:pt>
          <cx:pt idx="8865">0.011769999999955871</cx:pt>
          <cx:pt idx="8866">0.013620000000003074</cx:pt>
          <cx:pt idx="8867">0.012990000000002055</cx:pt>
          <cx:pt idx="8868">0.0095100000000343243</cx:pt>
          <cx:pt idx="8869">0.012959999999964111</cx:pt>
          <cx:pt idx="8870">0.014880000000005111</cx:pt>
          <cx:pt idx="8871">0.010159999999984848</cx:pt>
          <cx:pt idx="8872">0.010910000000023956</cx:pt>
          <cx:pt idx="8873">0.01424000000002934</cx:pt>
          <cx:pt idx="8874">0.0099799999999845568</cx:pt>
          <cx:pt idx="8875">0.012639999999976226</cx:pt>
          <cx:pt idx="8876">0.014510000000029777</cx:pt>
          <cx:pt idx="8877">0.009869999999978063</cx:pt>
          <cx:pt idx="8878">0.011320000000011987</cx:pt>
          <cx:pt idx="8879">0.01148000000000593</cx:pt>
          <cx:pt idx="8880">0.015999999999962711</cx:pt>
          <cx:pt idx="8881">0.010190000000022792</cx:pt>
          <cx:pt idx="8882">0.010409999999978936</cx:pt>
          <cx:pt idx="8883">0.012300000000038835</cx:pt>
          <cx:pt idx="8884">0.012789999999995416</cx:pt>
          <cx:pt idx="8885">0.011259999999992942</cx:pt>
          <cx:pt idx="8886">0.012850000000014461</cx:pt>
          <cx:pt idx="8887">0.010850000000004911</cx:pt>
          <cx:pt idx="8888">0.011679999999955726</cx:pt>
          <cx:pt idx="8889">0.0097400000000220643</cx:pt>
          <cx:pt idx="8890">0.011869999999987613</cx:pt>
          <cx:pt idx="8891">0.0160900000000197</cx:pt>
          <cx:pt idx="8892">0.008579999999994925</cx:pt>
          <cx:pt idx="8893">0.010080000000016298</cx:pt>
          <cx:pt idx="8894">0.014239999999972497</cx:pt>
          <cx:pt idx="8895">0.0098399999999969623</cx:pt>
          <cx:pt idx="8896">0.013410000000021682</cx:pt>
          <cx:pt idx="8897">0.011529999999993379</cx:pt>
          <cx:pt idx="8898">0.013829999999984466</cx:pt>
          <cx:pt idx="8899">0.011560000000031323</cx:pt>
          <cx:pt idx="8900">0.01170999999999367</cx:pt>
          <cx:pt idx="8901">0.016339999999956945</cx:pt>
          <cx:pt idx="8902">0.012070000000051095</cx:pt>
          <cx:pt idx="8903">0.016179999999963002</cx:pt>
          <cx:pt idx="8904">0.0201200000000199</cx:pt>
          <cx:pt idx="8905">0.014509999999972933</cx:pt>
          <cx:pt idx="8906">0.010700000000042564</cx:pt>
          <cx:pt idx="8907">0.019729999999981374</cx:pt>
          <cx:pt idx="8908">0.095250000000021373</cx:pt>
          <cx:pt idx="8909">0.15278999999998177</cx:pt>
          <cx:pt idx="8910">0.025539999999978136</cx:pt>
          <cx:pt idx="8911">0.020360000000039236</cx:pt>
          <cx:pt idx="8912">0.019489999999962038</cx:pt>
          <cx:pt idx="8913">0.015170000000011896</cx:pt>
          <cx:pt idx="8914">0.014569999999991978</cx:pt>
          <cx:pt idx="8915">0.016599999999982629</cx:pt>
          <cx:pt idx="8916">0.013260000000002492</cx:pt>
          <cx:pt idx="8917">0.012940000000014606</cx:pt>
          <cx:pt idx="8918">0.014659999999992124</cx:pt>
          <cx:pt idx="8919">0.013110000000040145</cx:pt>
          <cx:pt idx="8920">0.012009999999975207</cx:pt>
          <cx:pt idx="8921">0.011799999999993815</cx:pt>
          <cx:pt idx="8922">0.016070000000013351</cx:pt>
          <cx:pt idx="8923">0.010100000000022646</cx:pt>
          <cx:pt idx="8924">0.014959999999973661</cx:pt>
          <cx:pt idx="8925">0.012220000000013442</cx:pt>
          <cx:pt idx="8926">0.015679999999974825</cx:pt>
          <cx:pt idx="8927">0.012280000000032487</cx:pt>
          <cx:pt idx="8928">0.010159999999984848</cx:pt>
          <cx:pt idx="8929">0.013410000000021682</cx:pt>
          <cx:pt idx="8930">0.013889999999946667</cx:pt>
          <cx:pt idx="8931">0.009770000000003165</cx:pt>
          <cx:pt idx="8932">0.012640000000033069</cx:pt>
          <cx:pt idx="8933">0.014659999999992124</cx:pt>
          <cx:pt idx="8934">0.0099000000000160071</cx:pt>
          <cx:pt idx="8935">0.012509999999963384</cx:pt>
          <cx:pt idx="8936">0.013590000000021973</cx:pt>
          <cx:pt idx="8937">0.012429999999994834</cx:pt>
          <cx:pt idx="8938">0.01170999999999367</cx:pt>
          <cx:pt idx="8939">0.015680000000031669</cx:pt>
          <cx:pt idx="8940">0.010429999999985284</cx:pt>
          <cx:pt idx="8941">0.014270000000010441</cx:pt>
          <cx:pt idx="8942">0.011599999999987176</cx:pt>
          <cx:pt idx="8943">0.014959999999973661</cx:pt>
          <cx:pt idx="8944">0.013140000000021246</cx:pt>
          <cx:pt idx="8945">0.0099799999999845568</cx:pt>
          <cx:pt idx="8946">0.011360000000024684</cx:pt>
          <cx:pt idx="8947">0.014070000000003802</cx:pt>
          <cx:pt idx="8948">0.011529999999993379</cx:pt>
          <cx:pt idx="8949">0.01186000000001286</cx:pt>
          <cx:pt idx="8950">0.010819999999966967</cx:pt>
          <cx:pt idx="8951">0.014510000000029777</cx:pt>
          <cx:pt idx="8952">0.01132999999998674</cx:pt>
          <cx:pt idx="8953">0.015640000000018972</cx:pt>
          <cx:pt idx="8954">0.015799999999956071</cx:pt>
          <cx:pt idx="8955">0.013500000000021828</cx:pt>
          <cx:pt idx="8956">0.015350000000012187</cx:pt>
          <cx:pt idx="8957">0.016390000000001237</cx:pt>
          <cx:pt idx="8958">0.012009999999975207</cx:pt>
          <cx:pt idx="8959">0.013469999999983884</cx:pt>
          <cx:pt idx="8960">0.014280000000042037</cx:pt>
          <cx:pt idx="8961">0.010459999999966385</cx:pt>
          <cx:pt idx="8962">0.012190000000032342</cx:pt>
          <cx:pt idx="8963">0.0089399999999955071</cx:pt>
          <cx:pt idx="8964">0.014059999999972206</cx:pt>
          <cx:pt idx="8965">0.012010000000032051</cx:pt>
          <cx:pt idx="8966">0.011509999999987031</cx:pt>
          <cx:pt idx="8967">0.010310000000004038</cx:pt>
          <cx:pt idx="8968">0.013199999999983447</cx:pt>
          <cx:pt idx="8969">0.013109999999983302</cx:pt>
          <cx:pt idx="8970">0.011720000000025266</cx:pt>
          <cx:pt idx="8971">0.011050000000011551</cx:pt>
          <cx:pt idx="8972">0.013089999999976953</cx:pt>
          <cx:pt idx="8973">0.013410000000021682</cx:pt>
          <cx:pt idx="8974">0.012130000000013297</cx:pt>
          <cx:pt idx="8975">0.013769999999965421</cx:pt>
          <cx:pt idx="8976">0.0092900000000213367</cx:pt>
          <cx:pt idx="8977">0.012130000000013297</cx:pt>
          <cx:pt idx="8978">0.012069999999994252</cx:pt>
          <cx:pt idx="8979">0.0088199999999574175</cx:pt>
          <cx:pt idx="8980">0.013950000000022555</cx:pt>
          <cx:pt idx="8981">0.0099599999999782085</cx:pt>
          <cx:pt idx="8982">0.01117000000004964</cx:pt>
          <cx:pt idx="8983">0.01067000000000462</cx:pt>
          <cx:pt idx="8984">0.013289999999983593</cx:pt>
          <cx:pt idx="8985">0.011799999999993815</cx:pt>
          <cx:pt idx="8986">0.011089999999967404</cx:pt>
          <cx:pt idx="8987">0.013110000000040145</cx:pt>
          <cx:pt idx="8988">0.011719999999968422</cx:pt>
          <cx:pt idx="8989">0.012069999999994252</cx:pt>
          <cx:pt idx="8990">0.01102000000003045</cx:pt>
          <cx:pt idx="8991">0.01254999999997608</cx:pt>
          <cx:pt idx="8992">0.0097499999999968168</cx:pt>
          <cx:pt idx="8993">0.013110000000040145</cx:pt>
          <cx:pt idx="8994">0.010879999999986012</cx:pt>
          <cx:pt idx="8995">0.011770000000012715</cx:pt>
          <cx:pt idx="8996">0.010879999999986012</cx:pt>
          <cx:pt idx="8997">0.010929999999973461</cx:pt>
          <cx:pt idx="8998">0.012310000000013588</cx:pt>
          <cx:pt idx="8999">0.01267000000001417</cx:pt>
          <cx:pt idx="9000">0.011320000000011987</cx:pt>
          <cx:pt idx="9001">0.014839999999992415</cx:pt>
          <cx:pt idx="9002">0.012099999999975353</cx:pt>
          <cx:pt idx="9003">0.014160000000003947</cx:pt>
          <cx:pt idx="9004">0.012249999999994543</cx:pt>
          <cx:pt idx="9005">0.012190000000032342</cx:pt>
          <cx:pt idx="9006">0.014749999999992269</cx:pt>
          <cx:pt idx="9007">0.010609999999985575</cx:pt>
          <cx:pt idx="9008">0.014009999999984757</cx:pt>
          <cx:pt idx="9009">0.011680000000012569</cx:pt>
          <cx:pt idx="9010">0.012810000000001764</cx:pt>
          <cx:pt idx="9011">0.010490000000004329</cx:pt>
          <cx:pt idx="9012">0.012429999999994834</cx:pt>
          <cx:pt idx="9013">0.010280000000022937</cx:pt>
          <cx:pt idx="9014">0.013149999999995998</cx:pt>
          <cx:pt idx="9015">0.012310000000013588</cx:pt>
          <cx:pt idx="9016">0.01155999999997448</cx:pt>
          <cx:pt idx="9017">0.013530000000002929</cx:pt>
          <cx:pt idx="9018">0.0098600000000033106</cx:pt>
          <cx:pt idx="9019">0.012369999999975789</cx:pt>
          <cx:pt idx="9020">0.011920000000031905</cx:pt>
          <cx:pt idx="9021">0.0097799999999779175</cx:pt>
          <cx:pt idx="9022">0.012190000000032342</cx:pt>
          <cx:pt idx="9023">0.011469999999974334</cx:pt>
          <cx:pt idx="9024">0.011889999999993961</cx:pt>
          <cx:pt idx="9025">0.010400000000004184</cx:pt>
          <cx:pt idx="9026">0.011059999999986303</cx:pt>
          <cx:pt idx="9027">0.012550000000032924</cx:pt>
          <cx:pt idx="9028">0.010580000000004475</cx:pt>
          <cx:pt idx="9029">0.014029999999991105</cx:pt>
          <cx:pt idx="9030">0.013120000000014898</cx:pt>
          <cx:pt idx="9031">0.01290000000000191</cx:pt>
          <cx:pt idx="9032">0.012669999999957327</cx:pt>
          <cx:pt idx="9033">0.011650000000031469</cx:pt>
          <cx:pt idx="9034">0.011199999999973898</cx:pt>
          <cx:pt idx="9035">0.016070000000013351</cx:pt>
          <cx:pt idx="9036">0.012220000000013442</cx:pt>
          <cx:pt idx="9037">0.013139999999964402</cx:pt>
          <cx:pt idx="9038">0.011380000000031032</cx:pt>
          <cx:pt idx="9039">0.010490000000004329</cx:pt>
          <cx:pt idx="9040">0.011779999999987467</cx:pt>
          <cx:pt idx="9041">0.01290000000000191</cx:pt>
          <cx:pt idx="9042">0.010609999999985575</cx:pt>
          <cx:pt idx="9043">0.012640000000033069</cx:pt>
          <cx:pt idx="9044">0.012009999999975207</cx:pt>
          <cx:pt idx="9045">0.011649999999974625</cx:pt>
          <cx:pt idx="9046">0.014040000000022701</cx:pt>
          <cx:pt idx="9047">0.012690000000020518</cx:pt>
          <cx:pt idx="9048">0.013119999999958054</cx:pt>
          <cx:pt idx="9049">0.013560000000040873</cx:pt>
          <cx:pt idx="9050">0.01274999999998272</cx:pt>
          <cx:pt idx="9051">0.015919999999994161</cx:pt>
          <cx:pt idx="9052">0.010690000000010969</cx:pt>
          <cx:pt idx="9053">0.014369999999985339</cx:pt>
          <cx:pt idx="9054">0.011149999999986449</cx:pt>
          <cx:pt idx="9055">0.010490000000004329</cx:pt>
          <cx:pt idx="9056">0.012690000000020518</cx:pt>
          <cx:pt idx="9057">0.011059999999986303</cx:pt>
          <cx:pt idx="9058">0.014990000000011605</cx:pt>
          <cx:pt idx="9059">0.011169999999992797</cx:pt>
          <cx:pt idx="9060">0.01132999999998674</cx:pt>
          <cx:pt idx="9061">0.011740000000031614</cx:pt>
          <cx:pt idx="9062">0.014099999999984902</cx:pt>
          <cx:pt idx="9063">0.012810000000001764</cx:pt>
          <cx:pt idx="9064">0.013059999999995853</cx:pt>
          <cx:pt idx="9065">0.015940000000000509</cx:pt>
          <cx:pt idx="9066">0.010580000000004475</cx:pt>
          <cx:pt idx="9067">0.014160000000003947</cx:pt>
          <cx:pt idx="9068">0.011739999999974771</cx:pt>
          <cx:pt idx="9069">0.015020000000049549</cx:pt>
          <cx:pt idx="9070">0.0082499999999754436</cx:pt>
          <cx:pt idx="9071">0.013829999999984466</cx:pt>
          <cx:pt idx="9072">0.010260000000016589</cx:pt>
          <cx:pt idx="9073">0.0092599999999833926</cx:pt>
          <cx:pt idx="9074">0.010940000000005057</cx:pt>
          <cx:pt idx="9075">0.011300000000005639</cx:pt>
          <cx:pt idx="9076">0.011169999999992797</cx:pt>
          <cx:pt idx="9077">0.011390000000005784</cx:pt>
          <cx:pt idx="9078">0.0096800000000030195</cx:pt>
          <cx:pt idx="9079">0.016239999999982047</cx:pt>
          <cx:pt idx="9080">0.01041000000003578</cx:pt>
          <cx:pt idx="9081">0.013820000000009713</cx:pt>
          <cx:pt idx="9082">0.012309999999956744</cx:pt>
          <cx:pt idx="9083">0.012640000000033069</cx:pt>
          <cx:pt idx="9084">0.011169999999992797</cx:pt>
          <cx:pt idx="9085">0.015949999999975262</cx:pt>
          <cx:pt idx="9086">0.012690000000020518</cx:pt>
          <cx:pt idx="9087">0.010080000000016298</cx:pt>
          <cx:pt idx="9088">0.012659999999982574</cx:pt>
          <cx:pt idx="9089">0.010969999999986157</cx:pt>
          <cx:pt idx="9090">0.012879999999995562</cx:pt>
          <cx:pt idx="9091">0.013080000000002201</cx:pt>
          <cx:pt idx="9092">0.014270000000010441</cx:pt>
          <cx:pt idx="9093">0.012099999999975353</cx:pt>
          <cx:pt idx="9094">0.012010000000032051</cx:pt>
          <cx:pt idx="9095">0.016480000000001382</cx:pt>
          <cx:pt idx="9096">0.011719999999968422</cx:pt>
          <cx:pt idx="9097">0.012750000000039563</cx:pt>
          <cx:pt idx="9098">0.010850000000004911</cx:pt>
          <cx:pt idx="9099">0.014689999999973224</cx:pt>
          <cx:pt idx="9100">0.0089100000000144064</cx:pt>
          <cx:pt idx="9101">0.010999999999967258</cx:pt>
          <cx:pt idx="9102">0.010550000000023374</cx:pt>
          <cx:pt idx="9103">0.0092700000000149885</cx:pt>
          <cx:pt idx="9104">0.010580000000004475</cx:pt>
          <cx:pt idx="9105">0.010069999999984702</cx:pt>
          <cx:pt idx="9106">0.013030000000014752</cx:pt>
          <cx:pt idx="9107">0.0086999999999761712</cx:pt>
          <cx:pt idx="9108">0.011410000000012133</cx:pt>
          <cx:pt idx="9109">0.013890000000003511</cx:pt>
          <cx:pt idx="9110">0.0079599999999686588</cx:pt>
          <cx:pt idx="9111">0.013080000000002201</cx:pt>
          <cx:pt idx="9112">0.012159999999994398</cx:pt>
          <cx:pt idx="9113">0.011350000000049931</cx:pt>
          <cx:pt idx="9114">0.012069999999994252</cx:pt>
          <cx:pt idx="9115">0.011809999999968568</cx:pt>
          <cx:pt idx="9116">0.0099800000000414002</cx:pt>
          <cx:pt idx="9117">0.010789999999985866</cx:pt>
          <cx:pt idx="9118">0.013080000000002201</cx:pt>
          <cx:pt idx="9119">0.012009999999975207</cx:pt>
          <cx:pt idx="9120">0.010109999999997399</cx:pt>
          <cx:pt idx="9121">0.01290000000000191</cx:pt>
          <cx:pt idx="9122">0.012429999999994834</cx:pt>
          <cx:pt idx="9123">0.0090000000000145519</cx:pt>
          <cx:pt idx="9124">0.010580000000004475</cx:pt>
          <cx:pt idx="9125">0.015350000000012187</cx:pt>
          <cx:pt idx="9126">0.0085199999999758802</cx:pt>
          <cx:pt idx="9127">0.010850000000004911</cx:pt>
          <cx:pt idx="9128">0.010609999999985575</cx:pt>
          <cx:pt idx="9129">0.0087300000000141154</cx:pt>
          <cx:pt idx="9130">0.011090000000024247</cx:pt>
          <cx:pt idx="9131">0.0083099999999944885</cx:pt>
          <cx:pt idx="9132">0.013620000000003074</cx:pt>
          <cx:pt idx="9133">0.005419999999958236</cx:pt>
          <cx:pt idx="9134">0.013590000000021973</cx:pt>
          <cx:pt idx="9135">0.011689999999987322</cx:pt>
          <cx:pt idx="9136">0.0088200000000142609</cx:pt>
          <cx:pt idx="9137">0.0097999999999842657</cx:pt>
          <cx:pt idx="9138">0.012010000000032051</cx:pt>
          <cx:pt idx="9139">0.01239999999995689</cx:pt>
          <cx:pt idx="9140">0.0091200000000526416</cx:pt>
          <cx:pt idx="9141">0.015379999999993288</cx:pt>
          <cx:pt idx="9142">0.011799999999993815</cx:pt>
          <cx:pt idx="9143">0.011239999999986594</cx:pt>
          <cx:pt idx="9144">0.011649999999974625</cx:pt>
          <cx:pt idx="9145">0.01198000000005095</cx:pt>
          <cx:pt idx="9146">0.013559999999984029</cx:pt>
          <cx:pt idx="9147">0.0099799999999845568</cx:pt>
          <cx:pt idx="9148">0.012850000000014461</cx:pt>
          <cx:pt idx="9149">0.013559999999984029</cx:pt>
          <cx:pt idx="9150">0.010460000000023228</cx:pt>
          <cx:pt idx="9151">0.014479999999991833</cx:pt>
          <cx:pt idx="9152">0.01251999999999498</cx:pt>
          <cx:pt idx="9153">0.010789999999985866</cx:pt>
          <cx:pt idx="9154">0.013559999999984029</cx:pt>
          <cx:pt idx="9155">0.013440000000002783</cx:pt>
          <cx:pt idx="9156">0.0094200000000341788</cx:pt>
          <cx:pt idx="9157">0.01596999999998161</cx:pt>
          <cx:pt idx="9158">0.016689999999982774</cx:pt>
          <cx:pt idx="9159">0.011590000000012424</cx:pt>
          <cx:pt idx="9160">0.014370000000042182</cx:pt>
          <cx:pt idx="9161">0.014719999999954325</cx:pt>
          <cx:pt idx="9162">0.01290000000000191</cx:pt>
          <cx:pt idx="9163">0.015980000000013206</cx:pt>
          <cx:pt idx="9164">0.011439999999993233</cx:pt>
          <cx:pt idx="9165">0.014749999999992269</cx:pt>
          <cx:pt idx="9166">0.012429999999994834</cx:pt>
          <cx:pt idx="9167">0.013170000000002346</cx:pt>
          <cx:pt idx="9168">0.013830000000041309</cx:pt>
          <cx:pt idx="9169">0.014219999999966149</cx:pt>
          <cx:pt idx="9170">0.013080000000002201</cx:pt>
          <cx:pt idx="9171">0.014130000000022847</cx:pt>
          <cx:pt idx="9172">0.01731000000000904</cx:pt>
          <cx:pt idx="9173">0.010850000000004911</cx:pt>
          <cx:pt idx="9174">0.015109999999992851</cx:pt>
          <cx:pt idx="9175">0.016570000000001528</cx:pt>
          <cx:pt idx="9176">0.014839999999992415</cx:pt>
          <cx:pt idx="9177">0.011390000000005784</cx:pt>
          <cx:pt idx="9178">0.018149999999991451</cx:pt>
          <cx:pt idx="9179">0.012450000000001182</cx:pt>
          <cx:pt idx="9180">0.011089999999967404</cx:pt>
          <cx:pt idx="9181">0.011650000000031469</cx:pt>
          <cx:pt idx="9182">0.011449999999967986</cx:pt>
          <cx:pt idx="9183">0.010490000000004329</cx:pt>
          <cx:pt idx="9184">0.014119999999991251</cx:pt>
          <cx:pt idx="9185">0.01198000000005095</cx:pt>
          <cx:pt idx="9186">0.010259999999959746</cx:pt>
          <cx:pt idx="9187">0.012420000000020082</cx:pt>
          <cx:pt idx="9188">0.011809999999968568</cx:pt>
          <cx:pt idx="9189">0.015820000000019263</cx:pt>
          <cx:pt idx="9190">0.013379999999983738</cx:pt>
          <cx:pt idx="9191">0.015020000000049549</cx:pt>
          <cx:pt idx="9192">0.012459999999975935</cx:pt>
          <cx:pt idx="9193">0.013109999999983302</cx:pt>
          <cx:pt idx="9194">0.014250000000004093</cx:pt>
          <cx:pt idx="9195">0.013620000000003074</cx:pt>
          <cx:pt idx="9196">0.012569999999982429</cx:pt>
          <cx:pt idx="9197">0.012490000000013879</cx:pt>
          <cx:pt idx="9198">0.014220000000022992</cx:pt>
          <cx:pt idx="9199">0.013499999999964984</cx:pt>
          <cx:pt idx="9200">0.011680000000012569</cx:pt>
          <cx:pt idx="9201">0.011979999999994106</cx:pt>
          <cx:pt idx="9202">0.014839999999992415</cx:pt>
          <cx:pt idx="9203">0.010310000000004038</cx:pt>
          <cx:pt idx="9204">0.017020000000002256</cx:pt>
          <cx:pt idx="9205">0.012220000000013442</cx:pt>
          <cx:pt idx="9206">0.016509999999982483</cx:pt>
          <cx:pt idx="9207">0.012850000000014461</cx:pt>
          <cx:pt idx="9208">0.016300000000001091</cx:pt>
          <cx:pt idx="9209">0.011680000000012569</cx:pt>
          <cx:pt idx="9210">0.012369999999975789</cx:pt>
          <cx:pt idx="9211">0.016180000000019845</cx:pt>
          <cx:pt idx="9212">0.012960000000020955</cx:pt>
          <cx:pt idx="9213">0.013949999999965712</cx:pt>
          <cx:pt idx="9214">0.015320000000031087</cx:pt>
          <cx:pt idx="9215">0.012369999999975789</cx:pt>
          <cx:pt idx="9216">0.014040000000022701</cx:pt>
          <cx:pt idx="9217">0.012990000000002055</cx:pt>
          <cx:pt idx="9218">0.017639999999971678</cx:pt>
          <cx:pt idx="9219">0.011450000000024829</cx:pt>
          <cx:pt idx="9220">0.017549999999971533</cx:pt>
          <cx:pt idx="9221">0.015440000000012333</cx:pt>
          <cx:pt idx="9222">0.016030000000000655</cx:pt>
          <cx:pt idx="9223">0.012580000000014024</cx:pt>
          <cx:pt idx="9224">0.018529999999998381</cx:pt>
          <cx:pt idx="9225">0.014729999999985921</cx:pt>
          <cx:pt idx="9226">0.012960000000020955</cx:pt>
          <cx:pt idx="9227">0.017049999999983356</cx:pt>
          <cx:pt idx="9228">0.013230000000021391</cx:pt>
          <cx:pt idx="9229">0.015799999999956071</cx:pt>
          <cx:pt idx="9230">0.014000000000010004</cx:pt>
          <cx:pt idx="9231">0.016070000000013351</cx:pt>
          <cx:pt idx="9232">0.015519999999980882</cx:pt>
          <cx:pt idx="9233">0.014400000000023283</cx:pt>
          <cx:pt idx="9234">0.0161200000000008</cx:pt>
          <cx:pt idx="9235">0.017490000000009331</cx:pt>
          <cx:pt idx="9236">0.0099599999999782085</cx:pt>
          <cx:pt idx="9237">0.01693000000000211</cx:pt>
          <cx:pt idx="9238">0.01490000000001146</cx:pt>
          <cx:pt idx="9239">0.012869999999963966</cx:pt>
          <cx:pt idx="9240">0.014340000000004238</cx:pt>
          <cx:pt idx="9241">0.015610000000037871</cx:pt>
          <cx:pt idx="9242">0.014959999999973661</cx:pt>
          <cx:pt idx="9243">0.012280000000032487</cx:pt>
          <cx:pt idx="9244">0.01561999999995578</cx:pt>
          <cx:pt idx="9245">0.013290000000040436</cx:pt>
          <cx:pt idx="9246">0.011499999999955435</cx:pt>
          <cx:pt idx="9247">0.013500000000021828</cx:pt>
          <cx:pt idx="9248">0.013770000000022264</cx:pt>
          <cx:pt idx="9249">0.0101399999999785</cx:pt>
          <cx:pt idx="9250">0.015789999999981319</cx:pt>
          <cx:pt idx="9251">0.012010000000032051</cx:pt>
          <cx:pt idx="9252">0.014839999999992415</cx:pt>
          <cx:pt idx="9253">0.0098399999999969623</cx:pt>
          <cx:pt idx="9254">0.015109999999992851</cx:pt>
          <cx:pt idx="9255">0.013590000000021973</cx:pt>
          <cx:pt idx="9256">0.0097999999999842657</cx:pt>
          <cx:pt idx="9257">0.014990000000011605</cx:pt>
          <cx:pt idx="9258">0.01067000000000462</cx:pt>
          <cx:pt idx="9259">0.012130000000013297</cx:pt>
          <cx:pt idx="9260">0.010879999999986012</cx:pt>
          <cx:pt idx="9261">0.01170999999999367</cx:pt>
          <cx:pt idx="9262">0.012400000000013733</cx:pt>
          <cx:pt idx="9263">0.0094499999999584361</cx:pt>
          <cx:pt idx="9264">0.016060000000038599</cx:pt>
          <cx:pt idx="9265">0.0067399999999793181</cx:pt>
          <cx:pt idx="9266">0.015019999999992706</cx:pt>
          <cx:pt idx="9267">0.014299999999991542</cx:pt>
          <cx:pt idx="9268">0.013650000000041018</cx:pt>
          <cx:pt idx="9269">0.013260000000002492</cx:pt>
          <cx:pt idx="9270">0.012039999999956308</cx:pt>
          <cx:pt idx="9271">0.01490000000001146</cx:pt>
          <cx:pt idx="9272">0.010550000000023374</cx:pt>
          <cx:pt idx="9273">0.011979999999994106</cx:pt>
          <cx:pt idx="9274">0.014250000000004093</cx:pt>
          <cx:pt idx="9275">0.010400000000004184</cx:pt>
          <cx:pt idx="9276">0.013409999999964839</cx:pt>
          <cx:pt idx="9277">0.010400000000004184</cx:pt>
          <cx:pt idx="9278">0.014610000000004675</cx:pt>
          <cx:pt idx="9279">0.01170999999999367</cx:pt>
          <cx:pt idx="9280">0.011090000000024247</cx:pt>
          <cx:pt idx="9281">0.012130000000013297</cx:pt>
          <cx:pt idx="9282">0.01277999999996382</cx:pt>
          <cx:pt idx="9283">0.017760000000009768</cx:pt>
          <cx:pt idx="9284">0.0095999999999776264</cx:pt>
          <cx:pt idx="9285">0.015260000000012042</cx:pt>
          <cx:pt idx="9286">0.011680000000012569</cx:pt>
          <cx:pt idx="9287">0.012069999999994252</cx:pt>
          <cx:pt idx="9288">0.013289999999983593</cx:pt>
          <cx:pt idx="9289">0.013350000000002638</cx:pt>
          <cx:pt idx="9290">0.012550000000032924</cx:pt>
          <cx:pt idx="9291">0.0087300000000141154</cx:pt>
          <cx:pt idx="9292">0.011119999999948504</cx:pt>
          <cx:pt idx="9293">0.010580000000004475</cx:pt>
          <cx:pt idx="9294">0.012990000000002055</cx:pt>
          <cx:pt idx="9295">0.010050000000035197</cx:pt>
          <cx:pt idx="9296">0.012270000000000891</cx:pt>
          <cx:pt idx="9297">0.012159999999994398</cx:pt>
          <cx:pt idx="9298">0.0092999999999960892</cx:pt>
          <cx:pt idx="9299">0.016570000000001528</cx:pt>
          <cx:pt idx="9300">0.011390000000005784</cx:pt>
          <cx:pt idx="9301">0.010549999999966531</cx:pt>
          <cx:pt idx="9302">0.01490000000001146</cx:pt>
          <cx:pt idx="9303">0.011950000000013006</cx:pt>
          <cx:pt idx="9304">0.010940000000005057</cx:pt>
          <cx:pt idx="9305">0.011469999999974334</cx:pt>
          <cx:pt idx="9306">0.011979999999994106</cx:pt>
          <cx:pt idx="9307">0.014780000000030213</cx:pt>
          <cx:pt idx="9308">0.0072700000000054388</cx:pt>
          <cx:pt idx="9309">0.013949999999965712</cx:pt>
          <cx:pt idx="9310">0.011210000000005493</cx:pt>
          <cx:pt idx="9311">0.012280000000032487</cx:pt>
          <cx:pt idx="9312">0.010549999999966531</cx:pt>
          <cx:pt idx="9313">0.013320000000021537</cx:pt>
          <cx:pt idx="9314">0.012389999999982138</cx:pt>
          <cx:pt idx="9315">0.012069999999994252</cx:pt>
          <cx:pt idx="9316">0.013540000000034524</cx:pt>
          <cx:pt idx="9317">0.012329999999963093</cx:pt>
          <cx:pt idx="9318">0.013410000000021682</cx:pt>
          <cx:pt idx="9319">0.0101399999999785</cx:pt>
          <cx:pt idx="9320">0.011920000000031905</cx:pt>
          <cx:pt idx="9321">0.011169999999992797</cx:pt>
          <cx:pt idx="9322">0.010229999999978645</cx:pt>
          <cx:pt idx="9323">0.016180000000019845</cx:pt>
          <cx:pt idx="9324">0.0099200000000223554</cx:pt>
          <cx:pt idx="9325">0.011829999999974916</cx:pt>
          <cx:pt idx="9326">0.011840000000006512</cx:pt>
          <cx:pt idx="9327">0.013759999999990669</cx:pt>
          <cx:pt idx="9328">0.012789999999995416</cx:pt>
          <cx:pt idx="9329">0.012159999999994398</cx:pt>
          <cx:pt idx="9330">0.016509999999982483</cx:pt>
          <cx:pt idx="9331">0.0090600000000335967</cx:pt>
          <cx:pt idx="9332">0.017699999999990723</cx:pt>
          <cx:pt idx="9333">0.012279999999975644</cx:pt>
          <cx:pt idx="9334">0.01386000000002241</cx:pt>
          <cx:pt idx="9335">0.012040000000013151</cx:pt>
          <cx:pt idx="9336">0.013649999999984175</cx:pt>
          <cx:pt idx="9337">0.013350000000002638</cx:pt>
          <cx:pt idx="9338">0.011680000000012569</cx:pt>
          <cx:pt idx="9339">0.012249999999994543</cx:pt>
          <cx:pt idx="9340">0.012159999999994398</cx:pt>
          <cx:pt idx="9341">0.011950000000013006</cx:pt>
          <cx:pt idx="9342">0.011239999999986594</cx:pt>
          <cx:pt idx="9343">0.015429999999980737</cx:pt>
          <cx:pt idx="9344">0.011690000000044165</cx:pt>
          <cx:pt idx="9345">0.012689999999963675</cx:pt>
          <cx:pt idx="9346">0.014190000000041891</cx:pt>
          <cx:pt idx="9347">0.013349999999945794</cx:pt>
          <cx:pt idx="9348">0.010550000000023374</cx:pt>
          <cx:pt idx="9349">0.012310000000013588</cx:pt>
          <cx:pt idx="9350">0.01490000000001146</cx:pt>
          <cx:pt idx="9351">0.011529999999993379</cx:pt>
          <cx:pt idx="9352">0.011979999999994106</cx:pt>
          <cx:pt idx="9353">0.014669999999966876</cx:pt>
          <cx:pt idx="9354">0.0091500000000337423</cx:pt>
          <cx:pt idx="9355">0.01492999999999256</cx:pt>
          <cx:pt idx="9356">0.011799999999993815</cx:pt>
          <cx:pt idx="9357">0.014510000000029777</cx:pt>
          <cx:pt idx="9358">0.01120999999994865</cx:pt>
          <cx:pt idx="9359">0.013170000000002346</cx:pt>
          <cx:pt idx="9360">0.01386000000002241</cx:pt>
          <cx:pt idx="9361">0.012189999999975498</cx:pt>
          <cx:pt idx="9362">0.01302000000004</cx:pt>
          <cx:pt idx="9363">0.014489999999966585</cx:pt>
          <cx:pt idx="9364">0.014299999999991542</cx:pt>
          <cx:pt idx="9365">0.011920000000031905</cx:pt>
          <cx:pt idx="9366">0.015049999999973807</cx:pt>
          <cx:pt idx="9367">0.011680000000012569</cx:pt>
          <cx:pt idx="9368">0.013620000000003074</cx:pt>
          <cx:pt idx="9369">0.01186000000001286</cx:pt>
          <cx:pt idx="9370">0.015229999999974098</cx:pt>
          <cx:pt idx="9371">0.012550000000032924</cx:pt>
          <cx:pt idx="9372">0.012760000000014315</cx:pt>
          <cx:pt idx="9373">0.01277999999996382</cx:pt>
          <cx:pt idx="9374">0.017609999999990578</cx:pt>
          <cx:pt idx="9375">0.0095699999999965257</cx:pt>
          <cx:pt idx="9376">0.017440000000021882</cx:pt>
          <cx:pt idx="9377">0.015579999999999927</cx:pt>
          <cx:pt idx="9378">0.01492999999999256</cx:pt>
          <cx:pt idx="9379">0.015080000000011751</cx:pt>
          <cx:pt idx="9380">0.016070000000013351</cx:pt>
          <cx:pt idx="9381">0.015279999999961547</cx:pt>
          <cx:pt idx="9382">0.01505000000003065</cx:pt>
          <cx:pt idx="9383">0.012729999999976371</cx:pt>
          <cx:pt idx="9384">0.014839999999992415</cx:pt>
          <cx:pt idx="9385">0.0070699999999987995</cx:pt>
          <cx:pt idx="9386">0.017760000000009768</cx:pt>
          <cx:pt idx="9387">0.013560000000040873</cx:pt>
          <cx:pt idx="9388">0.011049999999954707</cx:pt>
          <cx:pt idx="9389">0.015320000000031087</cx:pt>
          <cx:pt idx="9390">0.012069999999994252</cx:pt>
          <cx:pt idx="9391">0.01358999999996513</cx:pt>
          <cx:pt idx="9392">0.013380000000040582</cx:pt>
          <cx:pt idx="9393">0.016840000000001965</cx:pt>
          <cx:pt idx="9394">0.01170999999999367</cx:pt>
          <cx:pt idx="9395">0.015710000000012769</cx:pt>
          <cx:pt idx="9396">0.014509999999972933</cx:pt>
          <cx:pt idx="9397">0.012850000000014461</cx:pt>
          <cx:pt idx="9398">0.014119999999991251</cx:pt>
          <cx:pt idx="9399">0.011450000000024829</cx:pt>
          <cx:pt idx="9400">0.011379999999974189</cx:pt>
          <cx:pt idx="9401">0.016450000000020282</cx:pt>
          <cx:pt idx="9402">0.0070399999999608553</cx:pt>
          <cx:pt idx="9403">0.012720000000001619</cx:pt>
          <cx:pt idx="9404">0.011360000000024684</cx:pt>
          <cx:pt idx="9405">0.011349999999993088</cx:pt>
          <cx:pt idx="9406">0.014459999999985484</cx:pt>
          <cx:pt idx="9407">0.011590000000012424</cx:pt>
          <cx:pt idx="9408">0.013199999999983447</cx:pt>
          <cx:pt idx="9409">0.011799999999993815</cx:pt>
          <cx:pt idx="9410">0.016630000000020573</cx:pt>
          <cx:pt idx="9411">0.0092399999999770444</cx:pt>
          <cx:pt idx="9412">0.016960000000040054</cx:pt>
          <cx:pt idx="9413">0.010729999999966822</cx:pt>
          <cx:pt idx="9414">0.014540000000010878</cx:pt>
          <cx:pt idx="9415">0.0093899999999962347</cx:pt>
          <cx:pt idx="9416">0.013320000000021537</cx:pt>
          <cx:pt idx="9417">0.014279999999985193</cx:pt>
          <cx:pt idx="9418">0.010069999999984702</cx:pt>
          <cx:pt idx="9419">0.011529999999993379</cx:pt>
          <cx:pt idx="9420">0.012850000000014461</cx:pt>
          <cx:pt idx="9421">0.0093300000000340333</cx:pt>
          <cx:pt idx="9422">0.017309999999952197</cx:pt>
          <cx:pt idx="9423">0.0090900000000146974</cx:pt>
          <cx:pt idx="9424">0.015649999999993724</cx:pt>
          <cx:pt idx="9425">0.012010000000032051</cx:pt>
          <cx:pt idx="9426">0.013409999999964839</cx:pt>
          <cx:pt idx="9427">0.012400000000013733</cx:pt>
          <cx:pt idx="9428">0.013910000000009859</cx:pt>
          <cx:pt idx="9429">0.014340000000004238</cx:pt>
          <cx:pt idx="9430">0.0085199999999758802</cx:pt>
          <cx:pt idx="9431">0.013090000000033797</cx:pt>
          <cx:pt idx="9432">0.011889999999993961</cx:pt>
          <cx:pt idx="9433">0.012630000000001473</cx:pt>
          <cx:pt idx="9434">0.012490000000013879</cx:pt>
          <cx:pt idx="9435">0.011949999999956162</cx:pt>
          <cx:pt idx="9436">0.012789999999995416</cx:pt>
          <cx:pt idx="9437">0.012300000000038835</cx:pt>
          <cx:pt idx="9438">0.013269999999977244</cx:pt>
          <cx:pt idx="9439">0.011889999999993961</cx:pt>
          <cx:pt idx="9440">0.011529999999993379</cx:pt>
          <cx:pt idx="9441">0.015170000000011896</cx:pt>
          <cx:pt idx="9442">0.013080000000002201</cx:pt>
          <cx:pt idx="9443">0.013919999999984611</cx:pt>
          <cx:pt idx="9444">0.013090000000033797</cx:pt>
          <cx:pt idx="9445">0.012119999999981701</cx:pt>
          <cx:pt idx="9446">0.012190000000032342</cx:pt>
          <cx:pt idx="9447">0.0091799999999579995</cx:pt>
          <cx:pt idx="9448">0.017260000000021591</cx:pt>
          <cx:pt idx="9449">0.010459999999966385</cx:pt>
          <cx:pt idx="9450">0.012690000000020518</cx:pt>
          <cx:pt idx="9451">0.01267000000001417</cx:pt>
          <cx:pt idx="9452">0.011950000000013006</cx:pt>
          <cx:pt idx="9453">0.010549999999966531</cx:pt>
          <cx:pt idx="9454">0.013800000000003365</cx:pt>
          <cx:pt idx="9455">0.016180000000019845</cx:pt>
          <cx:pt idx="9456">0.0080199999999877036</cx:pt>
          <cx:pt idx="9457">0.014330000000029486</cx:pt>
          <cx:pt idx="9458">0.010439999999960037</cx:pt>
          <cx:pt idx="9459">0.012330000000019936</cx:pt>
          <cx:pt idx="9460">0.010999999999967258</cx:pt>
          <cx:pt idx="9461">0.0130500000000211</cx:pt>
          <cx:pt idx="9462">0.011000000000024102</cx:pt>
          <cx:pt idx="9463">0.010969999999986157</cx:pt>
          <cx:pt idx="9464">0.010760000000004766</cx:pt>
          <cx:pt idx="9465">0.015139999999973952</cx:pt>
          <cx:pt idx="9466">0.0098300000000222099</cx:pt>
          <cx:pt idx="9467">0.012789999999995416</cx:pt>
          <cx:pt idx="9468">0.012130000000013297</cx:pt>
          <cx:pt idx="9469">0.013620000000003074</cx:pt>
          <cx:pt idx="9470">0.012810000000001764</cx:pt>
          <cx:pt idx="9471">0.014219999999966149</cx:pt>
          <cx:pt idx="9472">0.011680000000012569</cx:pt>
          <cx:pt idx="9473">0.012400000000013733</cx:pt>
          <cx:pt idx="9474">0.012540000000001328</cx:pt>
          <cx:pt idx="9475">0.012220000000013442</cx:pt>
          <cx:pt idx="9476">0.012249999999994543</cx:pt>
          <cx:pt idx="9477">0.011499999999955435</cx:pt>
          <cx:pt idx="9478">0.011240000000043437</cx:pt>
          <cx:pt idx="9479">0.01132999999998674</cx:pt>
          <cx:pt idx="9480">0.009770000000003165</cx:pt>
          <cx:pt idx="9481">0.014009999999984757</cx:pt>
          <cx:pt idx="9482">0.01274999999998272</cx:pt>
          <cx:pt idx="9483">0.010760000000004766</cx:pt>
          <cx:pt idx="9484">0.012879999999995562</cx:pt>
          <cx:pt idx="9485">0.012630000000001473</cx:pt>
          <cx:pt idx="9486">0.013320000000021537</cx:pt>
          <cx:pt idx="9487">0.012099999999975353</cx:pt>
          <cx:pt idx="9488">0.012760000000014315</cx:pt>
          <cx:pt idx="9489">0.013080000000002201</cx:pt>
          <cx:pt idx="9490">0.013469999999983884</cx:pt>
          <cx:pt idx="9491">0.013260000000002492</cx:pt>
          <cx:pt idx="9492">0.012760000000014315</cx:pt>
          <cx:pt idx="9493">0.012159999999994398</cx:pt>
          <cx:pt idx="9494">0.012040000000013151</cx:pt>
          <cx:pt idx="9495">0.011149999999986449</cx:pt>
          <cx:pt idx="9496">0.013680000000022119</cx:pt>
          <cx:pt idx="9497">0.013049999999964257</cx:pt>
          <cx:pt idx="9498">0.012490000000013879</cx:pt>
          <cx:pt idx="9499">0.014780000000030213</cx:pt>
          <cx:pt idx="9500">0.011079999999992651</cx:pt>
          <cx:pt idx="9501">0.015260000000012042</cx:pt>
          <cx:pt idx="9502">0.014459999999985484</cx:pt>
          <cx:pt idx="9503">0.015999999999962711</cx:pt>
          <cx:pt idx="9504">0.01282000000003336</cx:pt>
          <cx:pt idx="9505">0.018439999999998236</cx:pt>
          <cx:pt idx="9506">0.010699999999985721</cx:pt>
          <cx:pt idx="9507">0.014810000000011314</cx:pt>
          <cx:pt idx="9508">0.011390000000005784</cx:pt>
          <cx:pt idx="9509">0.01677999999998292</cx:pt>
          <cx:pt idx="9510">0.012010000000032051</cx:pt>
          <cx:pt idx="9511">0.012929999999983011</cx:pt>
          <cx:pt idx="9512">0.012069999999994252</cx:pt>
          <cx:pt idx="9513">0.013289999999983593</cx:pt>
          <cx:pt idx="9514">0.010379999999997835</cx:pt>
          <cx:pt idx="9515">0.014510000000029777</cx:pt>
          <cx:pt idx="9516">0.011770000000012715</cx:pt>
          <cx:pt idx="9517">0.013229999999964548</cx:pt>
          <cx:pt idx="9518">0.012159999999994398</cx:pt>
          <cx:pt idx="9519">0.011300000000005639</cx:pt>
          <cx:pt idx="9520">0.011140000000011696</cx:pt>
          <cx:pt idx="9521">0.016660000000001673</cx:pt>
          <cx:pt idx="9522">0.0087899999999763168</cx:pt>
          <cx:pt idx="9523">0.015080000000011751</cx:pt>
          <cx:pt idx="9524">0.0094200000000341788</cx:pt>
          <cx:pt idx="9525">0.01239999999995689</cx:pt>
          <cx:pt idx="9526">0.013830000000041309</cx:pt>
          <cx:pt idx="9527">0.0083399999999755892</cx:pt>
          <cx:pt idx="9528">0.014310000000023138</cx:pt>
          <cx:pt idx="9529">0.0096800000000030195</cx:pt>
          <cx:pt idx="9530">0.014039999999965858</cx:pt>
          <cx:pt idx="9531">0.01051999999998543</cx:pt>
          <cx:pt idx="9532">0.012460000000032778</cx:pt>
          <cx:pt idx="9533">0.012099999999975353</cx:pt>
          <cx:pt idx="9534">0.011529999999993379</cx:pt>
          <cx:pt idx="9535">0.013260000000002492</cx:pt>
          <cx:pt idx="9536">0.013590000000021973</cx:pt>
          <cx:pt idx="9537">0.013179999999977099</cx:pt>
          <cx:pt idx="9538">0.01183000000003176</cx:pt>
          <cx:pt idx="9539">0.01036999999996624</cx:pt>
          <cx:pt idx="9540">0.012550000000032924</cx:pt>
          <cx:pt idx="9541">0.01087000000001126</cx:pt>
          <cx:pt idx="9542">0.015769999999974971</cx:pt>
          <cx:pt idx="9543">0.0066699999999855208</cx:pt>
          <cx:pt idx="9544">0.01505000000003065</cx:pt>
          <cx:pt idx="9545">0.011570000000006075</cx:pt>
          <cx:pt idx="9546">0.0087299999999572719</cx:pt>
          <cx:pt idx="9547">0.015620000000012624</cx:pt>
          <cx:pt idx="9548">0.01170999999999367</cx:pt>
          <cx:pt idx="9549">0.013320000000021537</cx:pt>
          <cx:pt idx="9550">0.010940000000005057</cx:pt>
          <cx:pt idx="9551">0.015080000000011751</cx:pt>
          <cx:pt idx="9552">0.010400000000004184</cx:pt>
          <cx:pt idx="9553">0.015139999999973952</cx:pt>
          <cx:pt idx="9554">0.014839999999992415</cx:pt>
          <cx:pt idx="9555">0.011059999999986303</cx:pt>
          <cx:pt idx="9556">0.013410000000021682</cx:pt>
          <cx:pt idx="9557">0.012159999999994398</cx:pt>
          <cx:pt idx="9558">0.010580000000004475</cx:pt>
          <cx:pt idx="9559">0.01183000000003176</cx:pt>
          <cx:pt idx="9560">0.01051999999998543</cx:pt>
          <cx:pt idx="9561">0.013019999999983156</cx:pt>
          <cx:pt idx="9562">0.0093299999999771899</cx:pt>
          <cx:pt idx="9563">0.013620000000003074</cx:pt>
          <cx:pt idx="9564">0.012070000000051095</cx:pt>
          <cx:pt idx="9565">0.012699999999995271</cx:pt>
          <cx:pt idx="9566">0.0161200000000008</cx:pt>
          <cx:pt idx="9567">0.0099500000000034561</cx:pt>
          <cx:pt idx="9568">0.013529999999946085</cx:pt>
          <cx:pt idx="9569">0.010610000000042419</cx:pt>
          <cx:pt idx="9570">0.01371000000000322</cx:pt>
          <cx:pt idx="9571">0.010940000000005057</cx:pt>
          <cx:pt idx="9572">0.011059999999986303</cx:pt>
          <cx:pt idx="9573">0.01089999999999236</cx:pt>
          <cx:pt idx="9574">0.01067000000000462</cx:pt>
          <cx:pt idx="9575">0.010940000000005057</cx:pt>
          <cx:pt idx="9576">0.011889999999993961</cx:pt>
          <cx:pt idx="9577">0.01267000000001417</cx:pt>
          <cx:pt idx="9578">0.010850000000004911</cx:pt>
          <cx:pt idx="9579">0.012039999999956308</cx:pt>
          <cx:pt idx="9580">0.010520000000042273</cx:pt>
          <cx:pt idx="9581">0.011109999999973752</cx:pt>
          <cx:pt idx="9582">0.01267000000001417</cx:pt>
          <cx:pt idx="9583">0.0098899999999844113</cx:pt>
          <cx:pt idx="9584">0.013500000000021828</cx:pt>
          <cx:pt idx="9585">0.011570000000006075</cx:pt>
          <cx:pt idx="9586">0.01155999999997448</cx:pt>
          <cx:pt idx="9587">0.010460000000023228</cx:pt>
          <cx:pt idx="9588">0.0082600000000070395</cx:pt>
          <cx:pt idx="9589">0.01274999999998272</cx:pt>
          <cx:pt idx="9590">0.0097799999999779175</cx:pt>
          <cx:pt idx="9591">0.013260000000002492</cx:pt>
          <cx:pt idx="9592">0.010339999999985139</cx:pt>
          <cx:pt idx="9593">0.011500000000012278</cx:pt>
          <cx:pt idx="9594">0.009540000000015425</cx:pt>
          <cx:pt idx="9595">0.01254999999997608</cx:pt>
          <cx:pt idx="9596">0.012600000000020373</cx:pt>
          <cx:pt idx="9597">0.012069999999994252</cx:pt>
          <cx:pt idx="9598">0.012159999999994398</cx:pt>
          <cx:pt idx="9599">0.011300000000005639</cx:pt>
          <cx:pt idx="9600">0.012929999999983011</cx:pt>
          <cx:pt idx="9601">0.011000000000024102</cx:pt>
          <cx:pt idx="9602">0.012600000000020373</cx:pt>
          <cx:pt idx="9603">0.010109999999997399</cx:pt>
          <cx:pt idx="9604">0.014659999999992124</cx:pt>
          <cx:pt idx="9605">0.010459999999966385</cx:pt>
          <cx:pt idx="9606">0.01302000000004</cx:pt>
          <cx:pt idx="9607">0.011179999999967549</cx:pt>
          <cx:pt idx="9608">0.01302000000004</cx:pt>
          <cx:pt idx="9609">0.01251999999999498</cx:pt>
          <cx:pt idx="9610">0.01155999999997448</cx:pt>
          <cx:pt idx="9611">0.013829999999984466</cx:pt>
          <cx:pt idx="9612">0.014580000000023574</cx:pt>
          <cx:pt idx="9613">0.014720000000011169</cx:pt>
          <cx:pt idx="9614">0.012659999999982574</cx:pt>
          <cx:pt idx="9615">0.014099999999984902</cx:pt>
          <cx:pt idx="9616">0.013800000000003365</cx:pt>
          <cx:pt idx="9617">0.01371000000000322</cx:pt>
          <cx:pt idx="9618">0.011560000000031323</cx:pt>
          <cx:pt idx="9619">0.012219999999956599</cx:pt>
          <cx:pt idx="9620">0.011710000000050513</cx:pt>
          <cx:pt idx="9621">0.0081699999999500506</cx:pt>
          <cx:pt idx="9622">0.013170000000002346</cx:pt>
          <cx:pt idx="9623">0.0099299999999971078</cx:pt>
          <cx:pt idx="9624">0.012180000000000746</cx:pt>
          <cx:pt idx="9625">0.010260000000016589</cx:pt>
          <cx:pt idx="9626">0.012310000000013588</cx:pt>
          <cx:pt idx="9627">0.011529999999993379</cx:pt>
          <cx:pt idx="9628">0.01251999999999498</cx:pt>
          <cx:pt idx="9629">0.014690000000030068</cx:pt>
          <cx:pt idx="9630">0.011169999999992797</cx:pt>
          <cx:pt idx="9631">0.013269999999977244</cx:pt>
          <cx:pt idx="9632">0.014870000000030359</cx:pt>
          <cx:pt idx="9633">0.011469999999974334</cx:pt>
          <cx:pt idx="9634">0.011239999999986594</cx:pt>
          <cx:pt idx="9635">0.013350000000002638</cx:pt>
          <cx:pt idx="9636">0.010429999999985284</cx:pt>
          <cx:pt idx="9637">0.011350000000049931</cx:pt>
          <cx:pt idx="9638">0.011809999999968568</cx:pt>
          <cx:pt idx="9639">0.012010000000032051</cx:pt>
          <cx:pt idx="9640">0.011979999999994106</cx:pt>
          <cx:pt idx="9641">0.012189999999975498</cx:pt>
          <cx:pt idx="9642">0.013109999999983302</cx:pt>
          <cx:pt idx="9643">0.010460000000023228</cx:pt>
          <cx:pt idx="9644">0.013199999999983447</cx:pt>
          <cx:pt idx="9645">0.01186000000001286</cx:pt>
          <cx:pt idx="9646">0.01490000000001146</cx:pt>
          <cx:pt idx="9647">0.009180000000014843</cx:pt>
          <cx:pt idx="9648">0.015169999999955053</cx:pt>
          <cx:pt idx="9649">0.0071000000000367436</cx:pt>
          <cx:pt idx="9650">0.012099999999975353</cx:pt>
          <cx:pt idx="9651">0.0095600000000217733</cx:pt>
          <cx:pt idx="9652">0.014369999999985339</cx:pt>
          <cx:pt idx="9653">0.0073600000000055843</cx:pt>
          <cx:pt idx="9654">0.01274999999998272</cx:pt>
          <cx:pt idx="9655">0.011149999999986449</cx:pt>
          <cx:pt idx="9656">0.009540000000015425</cx:pt>
          <cx:pt idx="9657">0.012270000000000891</cx:pt>
          <cx:pt idx="9658">0.012190000000032342</cx:pt>
          <cx:pt idx="9659">0.010549999999966531</cx:pt>
          <cx:pt idx="9660">0.013410000000021682</cx:pt>
          <cx:pt idx="9661">0.010760000000004766</cx:pt>
          <cx:pt idx="9662">0.013299999999958345</cx:pt>
          <cx:pt idx="9663">0.0089700000000334512</cx:pt>
          <cx:pt idx="9664">0.013199999999983447</cx:pt>
          <cx:pt idx="9665">0.013170000000002346</cx:pt>
          <cx:pt idx="9666">0.0079000000000064574</cx:pt>
          <cx:pt idx="9667">0.012960000000020955</cx:pt>
          <cx:pt idx="9668">0.012999999999976808</cx:pt>
          <cx:pt idx="9669">0.011590000000012424</cx:pt>
          <cx:pt idx="9670">0.0098299999999653664</cx:pt>
          <cx:pt idx="9671">0.014070000000003802</cx:pt>
          <cx:pt idx="9672">0.009180000000014843</cx:pt>
          <cx:pt idx="9673">0.01186000000001286</cx:pt>
          <cx:pt idx="9674">0.013019999999983156</cx:pt>
          <cx:pt idx="9675">0.010820000000023811</cx:pt>
          <cx:pt idx="9676">0.010999999999967258</cx:pt>
          <cx:pt idx="9677">0.0084600000000136788</cx:pt>
          <cx:pt idx="9678">0.0099299999999971078</cx:pt>
          <cx:pt idx="9679">0.011380000000031032</cx:pt>
          <cx:pt idx="9680">0.0092699999999581451</cx:pt>
          <cx:pt idx="9681">0.012550000000032924</cx:pt>
          <cx:pt idx="9682">0.0076599999999871216</cx:pt>
          <cx:pt idx="9683">0.012069999999994252</cx:pt>
          <cx:pt idx="9684">0.010130000000003747</cx:pt>
          <cx:pt idx="9685">0.010010000000022501</cx:pt>
          <cx:pt idx="9686">0.011889999999993961</cx:pt>
          <cx:pt idx="9687">0.0091199999999957981</cx:pt>
          <cx:pt idx="9688">0.014219999999966149</cx:pt>
          <cx:pt idx="9689">0.0076000000000249202</cx:pt>
          <cx:pt idx="9690">0.011590000000012424</cx:pt>
          <cx:pt idx="9691">0.0095399999999585816</cx:pt>
          <cx:pt idx="9692">0.012190000000032342</cx:pt>
          <cx:pt idx="9693">0.012839999999982865</cx:pt>
          <cx:pt idx="9694">0.008530000000007476</cx:pt>
          <cx:pt idx="9695">0.014029999999991105</cx:pt>
          <cx:pt idx="9696">0.0090299999999956526</cx:pt>
          <cx:pt idx="9697">0.011889999999993961</cx:pt>
          <cx:pt idx="9698">0.0089200000000460022</cx:pt>
          <cx:pt idx="9699">0.0095599999999649299</cx:pt>
          <cx:pt idx="9700">0.011180000000024393</cx:pt>
          <cx:pt idx="9701">0.0092700000000149885</cx:pt>
          <cx:pt idx="9702">0.012720000000001619</cx:pt>
          <cx:pt idx="9703">0.0092999999999960892</cx:pt>
          <cx:pt idx="9704">0.012459999999975935</cx:pt>
          <cx:pt idx="9705">0.012839999999982865</cx:pt>
          <cx:pt idx="9706">0.0086800000000266664</cx:pt>
          <cx:pt idx="9707">0.013289999999983593</cx:pt>
          <cx:pt idx="9708">0.012510000000020227</cx:pt>
          <cx:pt idx="9709">0.011599999999987176</cx:pt>
          <cx:pt idx="9710">0.011500000000012278</cx:pt>
          <cx:pt idx="9711">0.013649999999984175</cx:pt>
          <cx:pt idx="9712">0.0088799999999764623</cx:pt>
          <cx:pt idx="9713">0.01148000000000593</cx:pt>
          <cx:pt idx="9714">0.011740000000031614</cx:pt>
          <cx:pt idx="9715">0.011889999999993961</cx:pt>
          <cx:pt idx="9716">0.010909999999967113</cx:pt>
          <cx:pt idx="9717">0.011920000000031905</cx:pt>
          <cx:pt idx="9718">0.011529999999993379</cx:pt>
          <cx:pt idx="9719">0.012580000000014024</cx:pt>
          <cx:pt idx="9720">0.0091499999999768988</cx:pt>
          <cx:pt idx="9721">0.0130500000000211</cx:pt>
          <cx:pt idx="9722">0.012819999999976517</cx:pt>
          <cx:pt idx="9723">0.010960000000011405</cx:pt>
          <cx:pt idx="9724">0.013030000000014752</cx:pt>
          <cx:pt idx="9725">0.008399999999994634</cx:pt>
          <cx:pt idx="9726">0.015829999999994016</cx:pt>
          <cx:pt idx="9727">0.0084299999999757347</cx:pt>
          <cx:pt idx="9728">0.012840000000039709</cx:pt>
          <cx:pt idx="9729">0.0077200000000061664</cx:pt>
          <cx:pt idx="9730">0.012309999999956744</cx:pt>
          <cx:pt idx="9731">0.010460000000023228</cx:pt>
          <cx:pt idx="9732">0.010820000000023811</cx:pt>
          <cx:pt idx="9733">0.007569999999986976</cx:pt>
          <cx:pt idx="9734">0.012429999999994834</cx:pt>
          <cx:pt idx="9735">0.010040000000003602</cx:pt>
          <cx:pt idx="9736">0.01051999999998543</cx:pt>
          <cx:pt idx="9737">0.0097799999999779175</cx:pt>
          <cx:pt idx="9738">0.011140000000011696</cx:pt>
          <cx:pt idx="9739">0.012550000000032924</cx:pt>
          <cx:pt idx="9740">0.011169999999992797</cx:pt>
          <cx:pt idx="9741">0.010969999999986157</cx:pt>
          <cx:pt idx="9742">0.012940000000014606</cx:pt>
          <cx:pt idx="9743">0.0081599999999752981</cx:pt>
          <cx:pt idx="9744">0.01067000000000462</cx:pt>
          <cx:pt idx="9745">0.01251999999999498</cx:pt>
          <cx:pt idx="9746">0.0089399999999955071</cx:pt>
          <cx:pt idx="9747">0.0095699999999965257</cx:pt>
          <cx:pt idx="9748">0.0099500000000034561</cx:pt>
          <cx:pt idx="9749">0.0094200000000341788</cx:pt>
          <cx:pt idx="9750">0.011409999999955289</cx:pt>
          <cx:pt idx="9751">0.011060000000043146</cx:pt>
          <cx:pt idx="9752">0.011379999999974189</cx:pt>
          <cx:pt idx="9753">0.010879999999986012</cx:pt>
          <cx:pt idx="9754">0.010250000000041837</cx:pt>
          <cx:pt idx="9755">0.012789999999995416</cx:pt>
          <cx:pt idx="9756">0.010729999999966822</cx:pt>
          <cx:pt idx="9757">0.011560000000031323</cx:pt>
          <cx:pt idx="9758">0.01155999999997448</cx:pt>
          <cx:pt idx="9759">0.0099600000000350519</cx:pt>
          <cx:pt idx="9760">0.0087599999999952161</cx:pt>
          <cx:pt idx="9761">0.011679999999955726</cx:pt>
          <cx:pt idx="9762">0.011090000000024247</cx:pt>
          <cx:pt idx="9763">0.0096199999999839747</cx:pt>
          <cx:pt idx="9764">0.013180000000033942</cx:pt>
          <cx:pt idx="9765">0.0081900000000132422</cx:pt>
          <cx:pt idx="9766">0.012339999999994689</cx:pt>
          <cx:pt idx="9767">0.010249999999984993</cx:pt>
          <cx:pt idx="9768">0.014489999999966585</cx:pt>
          <cx:pt idx="9769">0.0082200000000511864</cx:pt>
          <cx:pt idx="9770">0.012639999999976226</cx:pt>
          <cx:pt idx="9771">0.010820000000023811</cx:pt>
          <cx:pt idx="9772">0.014449999999953889</cx:pt>
          <cx:pt idx="9773">0.0088800000000333057</cx:pt>
          <cx:pt idx="9774">0.013469999999983884</cx:pt>
          <cx:pt idx="9775">0.01163000000002512</cx:pt>
          <cx:pt idx="9776">0.0091699999999832471</cx:pt>
          <cx:pt idx="9777">0.010170000000016444</cx:pt>
          <cx:pt idx="9778">0.012189999999975498</cx:pt>
          <cx:pt idx="9779">0.010550000000023374</cx:pt>
          <cx:pt idx="9780">0.010989999999992506</cx:pt>
          <cx:pt idx="9781">0.011829999999974916</cx:pt>
          <cx:pt idx="9782">0.010170000000016444</cx:pt>
          <cx:pt idx="9783">0.011950000000013006</cx:pt>
          <cx:pt idx="9784">0.010729999999966822</cx:pt>
          <cx:pt idx="9785">0.014389999999991687</cx:pt>
          <cx:pt idx="9786">0.0089700000000334512</cx:pt>
          <cx:pt idx="9787">0.0082899999999881402</cx:pt>
          <cx:pt idx="9788">0.013350000000002638</cx:pt>
          <cx:pt idx="9789">0.009180000000014843</cx:pt>
          <cx:pt idx="9790">0.01274999999998272</cx:pt>
          <cx:pt idx="9791">0.0094500000000152795</cx:pt>
          <cx:pt idx="9792">0.0088200000000142609</cx:pt>
          <cx:pt idx="9793">0.010669999999947777</cx:pt>
          <cx:pt idx="9794">0.010910000000023956</cx:pt>
          <cx:pt idx="9795">0.0091199999999957981</cx:pt>
          <cx:pt idx="9796">0.010789999999985866</cx:pt>
          <cx:pt idx="9797">0.0086400000000139698</cx:pt>
          <cx:pt idx="9798">0.0098600000000033106</cx:pt>
          <cx:pt idx="9799">0.010460000000023228</cx:pt>
          <cx:pt idx="9800">0.0072199999999611464</cx:pt>
          <cx:pt idx="9801">0.0130500000000211</cx:pt>
          <cx:pt idx="9802">0.0093299999999771899</cx:pt>
          <cx:pt idx="9803">0.010100000000022646</cx:pt>
          <cx:pt idx="9804">0.010100000000022646</cx:pt>
          <cx:pt idx="9805">0.0084999999999695319</cx:pt>
          <cx:pt idx="9806">0.01067000000000462</cx:pt>
          <cx:pt idx="9807">0.0078100000000063119</cx:pt>
          <cx:pt idx="9808">0.011529999999993379</cx:pt>
          <cx:pt idx="9809">0.0084899999999947795</cx:pt>
          <cx:pt idx="9810">0.0092099999999959437</cx:pt>
          <cx:pt idx="9811">0.0096900000000346154</cx:pt>
          <cx:pt idx="9812">0.0098899999999844113</cx:pt>
          <cx:pt idx="9813">0.0099299999999971078</cx:pt>
          <cx:pt idx="9814">0.010040000000003602</cx:pt>
          <cx:pt idx="9815">0.012400000000013733</cx:pt>
          <cx:pt idx="9816">0.008909999999957563</cx:pt>
          <cx:pt idx="9817">0.010580000000004475</cx:pt>
          <cx:pt idx="9818">0.010370000000023083</cx:pt>
          <cx:pt idx="9819">0.011030000000005202</cx:pt>
          <cx:pt idx="9820">0.01036999999996624</cx:pt>
          <cx:pt idx="9821">0.010190000000022792</cx:pt>
          <cx:pt idx="9822">0.010940000000005057</cx:pt>
          <cx:pt idx="9823">0.0082499999999754436</cx:pt>
          <cx:pt idx="9824">0.010520000000042273</cx:pt>
          <cx:pt idx="9825">0.012009999999975207</cx:pt>
          <cx:pt idx="9826">0.0070699999999987995</cx:pt>
          <cx:pt idx="9827">0.010400000000004184</cx:pt>
          <cx:pt idx="9828">0.010280000000022937</cx:pt>
          <cx:pt idx="9829">0.010339999999985139</cx:pt>
          <cx:pt idx="9830">0.010099999999965803</cx:pt>
          <cx:pt idx="9831">0.010610000000042419</cx:pt>
          <cx:pt idx="9832">0.0094199999999773354</cx:pt>
          <cx:pt idx="9833">0.01155999999997448</cx:pt>
          <cx:pt idx="9834">0.010200000000054388</cx:pt>
          <cx:pt idx="9835">0.012479999999982283</cx:pt>
          <cx:pt idx="9836">0.010220000000003893</cx:pt>
          <cx:pt idx="9837">0.008170000000006894</cx:pt>
          <cx:pt idx="9838">0.010189999999965949</cx:pt>
          <cx:pt idx="9839">0.0089399999999955071</cx:pt>
          <cx:pt idx="9840">0.0085600000000454202</cx:pt>
          <cx:pt idx="9841">0.0083099999999944885</cx:pt>
          <cx:pt idx="9842">0.0093899999999962347</cx:pt>
          <cx:pt idx="9843">0.0088499999999953616</cx:pt>
          <cx:pt idx="9844">0.0085199999999758802</cx:pt>
          <cx:pt idx="9845">0.0079299999999875581</cx:pt>
          <cx:pt idx="9846">0.011330000000043583</cx:pt>
          <cx:pt idx="9847">0.0082499999999754436</cx:pt>
          <cx:pt idx="9848">0.010910000000023956</cx:pt>
          <cx:pt idx="9849">0.0084899999999947795</cx:pt>
          <cx:pt idx="9850">0.010699999999985721</cx:pt>
          <cx:pt idx="9851">0.0099599999999782085</cx:pt>
          <cx:pt idx="9852">0.009180000000014843</cx:pt>
          <cx:pt idx="9853">0.0091100000000210457</cx:pt>
          <cx:pt idx="9854">0.0089800000000082036</cx:pt>
          <cx:pt idx="9855">0.0087899999999763168</cx:pt>
          <cx:pt idx="9856">0.010609999999985575</cx:pt>
          <cx:pt idx="9857">0.0082500000000322871</cx:pt>
          <cx:pt idx="9858">0.009089999999957854</cx:pt>
          <cx:pt idx="9859">0.0093000000000529326</cx:pt>
          <cx:pt idx="9860">0.0089399999999955071</cx:pt>
          <cx:pt idx="9861">0.010400000000004184</cx:pt>
          <cx:pt idx="9862">0.008079999999949905</cx:pt>
          <cx:pt idx="9863">0.012130000000013297</cx:pt>
          <cx:pt idx="9864">0.0070299999999861029</cx:pt>
          <cx:pt idx="9865">0.013320000000021537</cx:pt>
          <cx:pt idx="9866">0.0072999999999865395</cx:pt>
          <cx:pt idx="9867">0.010970000000043001</cx:pt>
          <cx:pt idx="9868">0.0095099999999774809</cx:pt>
          <cx:pt idx="9869">0.0072400000000243381</cx:pt>
          <cx:pt idx="9870">0.0094199999999773354</cx:pt>
          <cx:pt idx="9871">0.0088499999999953616</cx:pt>
          <cx:pt idx="9872">0.0092700000000149885</cx:pt>
          <cx:pt idx="9873">0.010490000000004329</cx:pt>
          <cx:pt idx="9874">0.0077799999999683678</cx:pt>
          <cx:pt idx="9875">0.0093499999999835381</cx:pt>
          <cx:pt idx="9876">0.011090000000024247</cx:pt>
          <cx:pt idx="9877">0.0065900000000169712</cx:pt>
          <cx:pt idx="9878">0.011289999999974043</cx:pt>
          <cx:pt idx="9879">0.0096599999999966712</cx:pt>
          <cx:pt idx="9880">0.0077800000000252112</cx:pt>
          <cx:pt idx="9881">0.012310000000013588</cx:pt>
          <cx:pt idx="9882">0.0084299999999757347</cx:pt>
          <cx:pt idx="9883">0.0098600000000033106</cx:pt>
          <cx:pt idx="9884">0.0092399999999770444</cx:pt>
          <cx:pt idx="9885">0.0086699999999950705</cx:pt>
          <cx:pt idx="9886">0.010730000000023665</cx:pt>
          <cx:pt idx="9887">0.0070099999999797546</cx:pt>
          <cx:pt idx="9888">0.011710000000050513</cx:pt>
          <cx:pt idx="9889">0.0097999999999842657</cx:pt>
          <cx:pt idx="9890">0.0096899999999777719</cx:pt>
          <cx:pt idx="9891">0.0062900000000354339</cx:pt>
          <cx:pt idx="9892">0.013049999999964257</cx:pt>
          <cx:pt idx="9893">0.0067400000000361615</cx:pt>
          <cx:pt idx="9894">0.012339999999994689</cx:pt>
          <cx:pt idx="9895">0.011469999999974334</cx:pt>
          <cx:pt idx="9896">0.0076599999999871216</cx:pt>
          <cx:pt idx="9897">0.0089399999999955071</cx:pt>
          <cx:pt idx="9898">0.010520000000042273</cx:pt>
          <cx:pt idx="9899">0.0067899999999667671</cx:pt>
          <cx:pt idx="9900">0.010019999999997253</cx:pt>
          <cx:pt idx="9901">0.0098000000000411092</cx:pt>
          <cx:pt idx="9902">0.0076299999999491774</cx:pt>
          <cx:pt idx="9903">0.0089400000000523505</cx:pt>
          <cx:pt idx="9904">0.0095699999999965257</cx:pt>
          <cx:pt idx="9905">0.011739999999974771</cx:pt>
          <cx:pt idx="9906">0.0067700000000172622</cx:pt>
          <cx:pt idx="9907">0.011169999999992797</cx:pt>
          <cx:pt idx="9908">0.0092099999999959437</cx:pt>
          <cx:pt idx="9909">0.010019999999997253</cx:pt>
          <cx:pt idx="9910">0.0073600000000055843</cx:pt>
          <cx:pt idx="9911">0.0099799999999845568</cx:pt>
          <cx:pt idx="9912">0.010550000000023374</cx:pt>
          <cx:pt idx="9913">0.0047099999999886677</cx:pt>
          <cx:pt idx="9914">0.004680000000007567</cx:pt>
          <cx:pt idx="9915">0.0040500000000065484</cx:pt>
          <cx:pt idx="9916">0.0020299999999906504</cx:pt>
          <cx:pt idx="9917">0.0024999999999977263</cx:pt>
          <cx:pt idx="9918">0.0020000000000095497</cx:pt>
          <cx:pt idx="9919">0.0019599999999968531</cx:pt>
          <cx:pt idx="9920">0.0004500000000007276</cx:pt>
          <cx:pt idx="9921">0.00068999999996322003</cx:pt>
          <cx:pt idx="9922">0.00062000000002626621</cx:pt>
          <cx:pt idx="9923">0.0016099999999710235</cx:pt>
          <cx:pt idx="9924">0.0020000000000095497</cx:pt>
          <cx:pt idx="9925">0.0044700000000261753</cx:pt>
          <cx:pt idx="9926">0.0024700000000166256</cx:pt>
          <cx:pt idx="9927">0.0042599999999879401</cx:pt>
          <cx:pt idx="9928">0</cx:pt>
          <cx:pt idx="9929">0</cx:pt>
          <cx:pt idx="9930">0</cx:pt>
          <cx:pt idx="9931">0</cx:pt>
          <cx:pt idx="9932">0.0011999999999829924</cx:pt>
          <cx:pt idx="9933">0.0015500000000088221</cx:pt>
          <cx:pt idx="9934">0.0066999999999666215</cx:pt>
          <cx:pt idx="9935">0.0076900000000250657</cx:pt>
          <cx:pt idx="9936">0.0067399999999793181</cx:pt>
          <cx:pt idx="9937">0.0056299999999964712</cx:pt>
          <cx:pt idx="9938">0.0018500000000472028</cx:pt>
          <cx:pt idx="9939">0</cx:pt>
          <cx:pt idx="9940">0.0097999999999842657</cx:pt>
          <cx:pt idx="9941">0.0054900000000088767</cx:pt>
          <cx:pt idx="9942">0.0093200000000024374</cx:pt>
          <cx:pt idx="9943">0.010609999999985575</cx:pt>
          <cx:pt idx="9944">0.0070699999999987995</cx:pt>
          <cx:pt idx="9945">0.010400000000004184</cx:pt>
          <cx:pt idx="9946">0.008399999999994634</cx:pt>
          <cx:pt idx="9947">0.0067399999999793181</cx:pt>
          <cx:pt idx="9948">0.011889999999993961</cx:pt>
          <cx:pt idx="9949">0.0068200000000047112</cx:pt>
          <cx:pt idx="9950">0.0083200000000260843</cx:pt>
          <cx:pt idx="9951">0.0079499999999939064</cx:pt>
          <cx:pt idx="9952">0.0083200000000260843</cx:pt>
          <cx:pt idx="9953">0.007209999999986394</cx:pt>
          <cx:pt idx="9954">0.0076899999999682223</cx:pt>
          <cx:pt idx="9955">0.0058999999999969077</cx:pt>
          <cx:pt idx="9956">0.0079000000000064574</cx:pt>
          <cx:pt idx="9957">0.0065000000000168257</cx:pt>
          <cx:pt idx="9958">0.0064899999999852298</cx:pt>
          <cx:pt idx="9959">0.0080800000000067485</cx:pt>
          <cx:pt idx="9960">0.0042900000000258842</cx:pt>
          <cx:pt idx="9961">0.008350000000007185</cx:pt>
          <cx:pt idx="9962">0.0027999999999792635</cx:pt>
          <cx:pt idx="9963">0.0057800000000156615</cx:pt>
          <cx:pt idx="9964">0.0066699999999855208</cx:pt>
          <cx:pt idx="9965">0.005369999999970787</cx:pt>
          <cx:pt idx="9966">0.0077800000000252112</cx:pt>
          <cx:pt idx="9967">0.0058999999999969077</cx:pt>
          <cx:pt idx="9968">0.0088200000000142609</cx:pt>
          <cx:pt idx="9969">0.0066499999999791726</cx:pt>
          <cx:pt idx="9970">0.0094700000000216278</cx:pt>
          <cx:pt idx="9971">0.0084999999999695319</cx:pt>
          <cx:pt idx="9972">0.0098000000000411092</cx:pt>
          <cx:pt idx="9973">0.0058999999999969077</cx:pt>
          <cx:pt idx="9974">0.0097799999999779175</cx:pt>
          <cx:pt idx="9975">0.0095299999999838292</cx:pt>
          <cx:pt idx="9976">0.0070400000000176988</cx:pt>
          <cx:pt idx="9977">0.007209999999986394</cx:pt>
          <cx:pt idx="9978">0.012400000000013733</cx:pt>
          <cx:pt idx="9979">0.0039899999999875035</cx:pt>
          <cx:pt idx="9980">0.01183000000003176</cx:pt>
          <cx:pt idx="9981">0.0087299999999572719</cx:pt>
          <cx:pt idx="9982">0.0089800000000082036</cx:pt>
          <cx:pt idx="9983">0.0079800000000318505</cx:pt>
          <cx:pt idx="9984">0.0078100000000063119</cx:pt>
          <cx:pt idx="9985">0.01155999999997448</cx:pt>
          <cx:pt idx="9986">0.0066199999999980719</cx:pt>
          <cx:pt idx="9987">0.011680000000012569</cx:pt>
          <cx:pt idx="9988">0.0097799999999779175</cx:pt>
          <cx:pt idx="9989">0.0077200000000061664</cx:pt>
          <cx:pt idx="9990">0.0084600000000136788</cx:pt>
          <cx:pt idx="9991">0.0087300000000141154</cx:pt>
          <cx:pt idx="9992">0.011949999999956162</cx:pt>
          <cx:pt idx="9993">0.0065299999999979264</cx:pt>
          <cx:pt idx="9994">0.0094200000000341788</cx:pt>
          <cx:pt idx="9995">0.0084299999999757347</cx:pt>
          <cx:pt idx="9996">0.0073900000000435284</cx:pt>
          <cx:pt idx="9997">0.0091799999999579995</cx:pt>
          <cx:pt idx="9998">0.0094200000000341788</cx:pt>
          <cx:pt idx="9999">0.011199999999973898</cx:pt>
          <cx:pt idx="10000">0.0065000000000168257</cx:pt>
          <cx:pt idx="10001">0.010490000000004329</cx:pt>
          <cx:pt idx="10002">0.0070099999999797546</cx:pt>
          <cx:pt idx="10003">0.0074500000000057298</cx:pt>
          <cx:pt idx="10004">0.0092900000000213367</cx:pt>
          <cx:pt idx="10005">0.0085899999999696774</cx:pt>
          <cx:pt idx="10006">0.0065799999999853753</cx:pt>
          <cx:pt idx="10007">0.0061400000000162436</cx:pt>
          <cx:pt idx="10008">0.0093300000000340333</cx:pt>
          <cx:pt idx="10009">0.0064399999999977808</cx:pt>
          <cx:pt idx="10010">0.0073599999999487409</cx:pt>
          <cx:pt idx="10011">0.0061700000000541877</cx:pt>
          <cx:pt idx="10012">0.0096499999999650754</cx:pt>
          <cx:pt idx="10013">0.0052200000000084401</cx:pt>
          <cx:pt idx="10014">0.0075400000000058753</cx:pt>
          <cx:pt idx="10015">0.0098899999999844113</cx:pt>
          <cx:pt idx="10016">0.0063800000000355794</cx:pt>
          <cx:pt idx="10017">0.0075099999999679312</cx:pt>
          <cx:pt idx="10018">0.0087599999999952161</cx:pt>
          <cx:pt idx="10019">0.0045600000000263208</cx:pt>
          <cx:pt idx="10020">0.010909999999967113</cx:pt>
          <cx:pt idx="10021">0.0079300000000444015</cx:pt>
          <cx:pt idx="10022">0.0074199999999677857</cx:pt>
          <cx:pt idx="10023">0.0088200000000142609</cx:pt>
          <cx:pt idx="10024">0.0089399999999955071</cx:pt>
          <cx:pt idx="10025">0.0092700000000149885</cx:pt>
          <cx:pt idx="10026">0.0070599999999672036</cx:pt>
          <cx:pt idx="10027">0.0092400000000338878</cx:pt>
          <cx:pt idx="10028">0.0078399999999874126</cx:pt>
          <cx:pt idx="10029">0.011059999999986303</cx:pt>
          <cx:pt idx="10030">0.0054200000000150794</cx:pt>
          <cx:pt idx="10031">0.0093899999999962347</cx:pt>
          <cx:pt idx="10032">0.0086999999999761712</cx:pt>
          <cx:pt idx="10033">0.0080200000000445471</cx:pt>
          <cx:pt idx="10034">0.0063499999999976353</cx:pt>
          <cx:pt idx="10035">0.009770000000003165</cx:pt>
          <cx:pt idx="10036">0.0084099999999693864</cx:pt>
          <cx:pt idx="10037">0.0072700000000054388</cx:pt>
          <cx:pt idx="10038">0.0060500000000160981</cx:pt>
          <cx:pt idx="10039">0.0082499999999754436</cx:pt>
          <cx:pt idx="10040">0.0091500000000337423</cx:pt>
          <cx:pt idx="10041">0.0051599999999893953</cx:pt>
          <cx:pt idx="10042">0.0087599999999952161</cx:pt>
          <cx:pt idx="10043">0.0067599999999856664</cx:pt>
          <cx:pt idx="10044">0.009360000000015134</cx:pt>
          <cx:pt idx="10045">0.0057800000000156615</cx:pt>
          <cx:pt idx="10046">0.0076299999999491774</cx:pt>
          <cx:pt idx="10047">0.0066800000000171167</cx:pt>
          <cx:pt idx="10048">0.0082199999999943429</cx:pt>
          <cx:pt idx="10049">0.0065000000000168257</cx:pt>
          <cx:pt idx="10050">0.0063499999999976353</cx:pt>
          <cx:pt idx="10051">0.0084899999999947795</cx:pt>
          <cx:pt idx="10052">0.0059899999999970532</cx:pt>
          <cx:pt idx="10053">0.0083799999999882857</cx:pt>
          <cx:pt idx="10054">0.0081900000000132422</cx:pt>
          <cx:pt idx="10055">0.0090599999999767533</cx:pt>
          <cx:pt idx="10056">0.0042900000000258842</cx:pt>
          <cx:pt idx="10057">0.0082600000000070395</cx:pt>
          <cx:pt idx="10058">0.0063499999999976353</cx:pt>
          <cx:pt idx="10059">0.0068200000000047112</cx:pt>
          <cx:pt idx="10060">0.0078100000000063119</cx:pt>
          <cx:pt idx="10061">0.0064399999999977808</cx:pt>
          <cx:pt idx="10062">0.0064099999999598367</cx:pt>
          <cx:pt idx="10063">0.0042900000000258842</cx:pt>
          <cx:pt idx="10064">0.0071199999999862484</cx:pt>
          <cx:pt idx="10065">0.0047999999999888132</cx:pt>
          <cx:pt idx="10066">0.0083700000000135333</cx:pt>
          <cx:pt idx="10067">0.0047400000000266118</cx:pt>
          <cx:pt idx="10068">0.0069199999999796091</cx:pt>
          <cx:pt idx="10069">0.0059899999999970532</cx:pt>
          <cx:pt idx="10070">0.0080100000000129512</cx:pt>
          <cx:pt idx="10071">0.0083199999999692409</cx:pt>
          <cx:pt idx="10072">0.0058400000000347063</cx:pt>
          <cx:pt idx="10073">0.0063499999999976353</cx:pt>
          <cx:pt idx="10074">0.008579999999994925</cx:pt>
          <cx:pt idx="10075">0.0074200000000246291</cx:pt>
          <cx:pt idx="10076">0.0070299999999861029</cx:pt>
          <cx:pt idx="10077">0.0080499999999688043</cx:pt>
          <cx:pt idx="10078">0.0058400000000347063</cx:pt>
          <cx:pt idx="10079">0.0068299999999794636</cx:pt>
          <cx:pt idx="10080">0.0088499999999953616</cx:pt>
          <cx:pt idx="10081">0.0048300000000267573</cx:pt>
          <cx:pt idx="10082">0.0081900000000132422</cx:pt>
          <cx:pt idx="10083">0.0067999999999983629</cx:pt>
          <cx:pt idx="10084">0.0080399999999940519</cx:pt>
          <cx:pt idx="10085">0.0048599999999510146</cx:pt>
          <cx:pt idx="10086">0.0084000000000514774</cx:pt>
          <cx:pt idx="10087">0.007159999999998945</cx:pt>
          <cx:pt idx="10088">0.0065799999999853753</cx:pt>
          <cx:pt idx="10089">0.0062899999999785905</cx:pt>
          <cx:pt idx="10090">0.0074799999999868305</cx:pt>
          <cx:pt idx="10091">0.0051300000000082946</cx:pt>
          <cx:pt idx="10092">0.0096200000000408181</cx:pt>
          <cx:pt idx="10093">0.0054599999999709325</cx:pt>
          <cx:pt idx="10094">0.0081299999999941974</cx:pt>
          <cx:pt idx="10095">0.0062900000000354339</cx:pt>
          <cx:pt idx="10096">0.0037899999999808642</cx:pt>
          <cx:pt idx="10097">0.0087599999999952161</cx:pt>
          <cx:pt idx="10098">0.0071500000000241926</cx:pt>
          <cx:pt idx="10099">0.006379999999978736</cx:pt>
          <cx:pt idx="10100">0.0085199999999758802</cx:pt>
          <cx:pt idx="10101">0.0068600000000174077</cx:pt>
          <cx:pt idx="10102">0.007209999999986394</cx:pt>
          <cx:pt idx="10103">0.0078100000000063119</cx:pt>
          <cx:pt idx="10104">0.0062000000000352884</cx:pt>
          <cx:pt idx="10105">0.0082799999999565443</cx:pt>
          <cx:pt idx="10106">0.0057800000000156615</cx:pt>
          <cx:pt idx="10107">0.0084100000000262298</cx:pt>
          <cx:pt idx="10108">0.0077499999999872671</cx:pt>
          <cx:pt idx="10109">0.0083099999999944885</cx:pt>
          <cx:pt idx="10110">0.0065900000000169712</cx:pt>
          <cx:pt idx="10111">0.009770000000003165</cx:pt>
          <cx:pt idx="10112">0.0055799999999521788</cx:pt>
          <cx:pt idx="10113">0.0077700000000504588</cx:pt>
          <cx:pt idx="10114">0.0074199999999677857</cx:pt>
          <cx:pt idx="10115">0.0065299999999979264</cx:pt>
          <cx:pt idx="10116">0.005460000000027776</cx:pt>
          <cx:pt idx="10117">0.006429999999966185</cx:pt>
          <cx:pt idx="10118">0.0085900000000265209</cx:pt>
          <cx:pt idx="10119">0.0072999999999865395</cx:pt>
          <cx:pt idx="10120">0.0043200000000069849</cx:pt>
          <cx:pt idx="10121">0.0078100000000063119</cx:pt>
          <cx:pt idx="10122">0.0052699999999958891</cx:pt>
          <cx:pt idx="10123">0.0054599999999709325</cx:pt>
          <cx:pt idx="10124">0.0095600000000217733</cx:pt>
          <cx:pt idx="10125">0.0055199999999899774</cx:pt>
          <cx:pt idx="10126">0.010780000000011114</cx:pt>
          <cx:pt idx="10127">0.0044700000000261753</cx:pt>
          <cx:pt idx="10128">0.0091799999999579995</cx:pt>
          <cx:pt idx="10129">0.0056999999999902684</cx:pt>
          <cx:pt idx="10130">0.0078000000000315595</cx:pt>
          <cx:pt idx="10131">0.0076899999999682223</cx:pt>
          <cx:pt idx="10132">0.0077800000000252112</cx:pt>
          <cx:pt idx="10133">0.0082300000000259388</cx:pt>
          <cx:pt idx="10134">0.005419999999958236</cx:pt>
          <cx:pt idx="10135">0.0082300000000259388</cx:pt>
          <cx:pt idx="10136">0.0069100000000048567</cx:pt>
          <cx:pt idx="10137">0.0074199999999677857</cx:pt>
          <cx:pt idx="10138">0.007060000000024047</cx:pt>
          <cx:pt idx="10139">0.0057299999999713691</cx:pt>
          <cx:pt idx="10140">0.0086100000000328691</cx:pt>
          <cx:pt idx="10141">0.0076599999999871216</cx:pt>
          <cx:pt idx="10142">0.0065000000000168257</cx:pt>
          <cx:pt idx="10143">0.0078899999999748616</cx:pt>
          <cx:pt idx="10144">0.0038200000000188084</cx:pt>
          <cx:pt idx="10145">0.0086999999999761712</cx:pt>
          <cx:pt idx="10146">0.0043499999999880856</cx:pt>
          <cx:pt idx="10147">0.0086400000000139698</cx:pt>
          <cx:pt idx="10148">0.0053100000000085856</cx:pt>
          <cx:pt idx="10149">0.0066699999999855208</cx:pt>
          <cx:pt idx="10150">0.0059899999999970532</cx:pt>
          <cx:pt idx="10151">0.0068899999999985084</cx:pt>
          <cx:pt idx="10152">0.0060799999999971988</cx:pt>
          <cx:pt idx="10153">0.007840000000044256</cx:pt>
          <cx:pt idx="10154">0.006429999999966185</cx:pt>
          <cx:pt idx="10155">0.0064399999999977808</cx:pt>
          <cx:pt idx="10156">0.0078100000000063119</cx:pt>
          <cx:pt idx="10157">0.0054499999999961801</cx:pt>
          <cx:pt idx="10158">0.008170000000006894</cx:pt>
          <cx:pt idx="10159">0.005690000000015516</cx:pt>
          <cx:pt idx="10160">0.0058999999999969077</cx:pt>
          <cx:pt idx="10161">0.0075999999999680767</cx:pt>
          <cx:pt idx="10162">0.0059600000000159525</cx:pt>
          <cx:pt idx="10163">0.0064100000000166801</cx:pt>
          <cx:pt idx="10164">0.0078399999999874126</cx:pt>
          <cx:pt idx="10165">0.0053000000000338332</cx:pt>
          <cx:pt idx="10166">0.0092399999999770444</cx:pt>
          <cx:pt idx="10167">0.0044699999999693318</cx:pt>
          <cx:pt idx="10168">0.0076900000000250657</cx:pt>
          <cx:pt idx="10169">0.0047700000000077125</cx:pt>
          <cx:pt idx="10170">0.0081900000000132422</cx:pt>
          <cx:pt idx="10171">0.0045900000000074215</cx:pt>
          <cx:pt idx="10172">0.0064999999999599822</cx:pt>
          <cx:pt idx="10173">0.0032800000000179352</cx:pt>
          <cx:pt idx="10174">0.0077799999999683678</cx:pt>
          <cx:pt idx="10175">0.0061700000000541877</cx:pt>
          <cx:pt idx="10176">0.0058699999999589636</cx:pt>
          <cx:pt idx="10177">0.0040200000000254477</cx:pt>
          <cx:pt idx="10178">0.005870000000015807</cx:pt>
          <cx:pt idx="10179">0.0047999999999888132</cx:pt>
          <cx:pt idx="10180">0.0072999999999865395</cx:pt>
          <cx:pt idx="10181">0.0046199999999885222</cx:pt>
          <cx:pt idx="10182">0.0077800000000252112</cx:pt>
          <cx:pt idx="10183">0.0040199999999686042</cx:pt>
          <cx:pt idx="10184">0.0071900000000368891</cx:pt>
          <cx:pt idx="10185">0.0071199999999862484</cx:pt>
          <cx:pt idx="10186">0.0055100000000152249</cx:pt>
          <cx:pt idx="10187">0.0063199999999596912</cx:pt>
          <cx:pt idx="10188">0.0065900000000169712</cx:pt>
          <cx:pt idx="10189">0.0065799999999853753</cx:pt>
          <cx:pt idx="10190">0.0059600000000159525</cx:pt>
          <cx:pt idx="10191">0.0070400000000176988</cx:pt>
          <cx:pt idx="10192">0.0045599999999694774</cx:pt>
          <cx:pt idx="10193">0.0077100000000314139</cx:pt>
          <cx:pt idx="10194">0.0053999999999518877</cx:pt>
          <cx:pt idx="10195">0.006880000000023756</cx:pt>
          <cx:pt idx="10196">0.0065000000000168257</cx:pt>
          <cx:pt idx="10197">0.0064699999999788815</cx:pt>
          <cx:pt idx="10198">0.0038700000000062573</cx:pt>
          <cx:pt idx="10199">0.0065599999999790271</cx:pt>
          <cx:pt idx="10200">0.0070000000000050022</cx:pt>
          <cx:pt idx="10201">0.0057199999999966167</cx:pt>
          <cx:pt idx="10202">0.0066199999999980719</cx:pt>
          <cx:pt idx="10203">0.0054200000000150794</cx:pt>
          <cx:pt idx="10204">0.0049200000000269029</cx:pt>
          <cx:pt idx="10205">0.0053399999999896863</cx:pt>
          <cx:pt idx="10206">0.0066400000000044201</cx:pt>
          <cx:pt idx="10207">0.0058999999999969077</cx:pt>
          <cx:pt idx="10208">0.0027699999999981628</cx:pt>
          <cx:pt idx="10209">0.0071300000000178443</cx:pt>
          <cx:pt idx="10210">0.0043199999999501415</cx:pt>
          <cx:pt idx="10211">0.0040500000000065484</cx:pt>
          <cx:pt idx="10212">0.0077800000000252112</cx:pt>
          <cx:pt idx="10213">0.0050400000000081491</cx:pt>
          <cx:pt idx="10214">0.0054799999999772808</cx:pt>
          <cx:pt idx="10215">0.0038400000000251566</cx:pt>
          <cx:pt idx="10216">0.0077200000000061664</cx:pt>
          <cx:pt idx="10217">0.0041499999999814463</cx:pt>
          <cx:pt idx="10218">0.0073299999999676402</cx:pt>
          <cx:pt idx="10219">0.004350000000044929</cx:pt>
          <cx:pt idx="10220">0.0054499999999961801</cx:pt>
          <cx:pt idx="10221">0.0052799999999706415</cx:pt>
          <cx:pt idx="10222">0.003719999999987067</cx:pt>
          <cx:pt idx="10223">0.0063800000000355794</cx:pt>
          <cx:pt idx="10224">0.0044699999999693318</cx:pt>
          <cx:pt idx="10225">0.004860000000007858</cx:pt>
          <cx:pt idx="10226">0.005089999999995598</cx:pt>
          <cx:pt idx="10227">0.0054000000000087311</cx:pt>
          <cx:pt idx="10228">0.0043800000000260297</cx:pt>
          <cx:pt idx="10229">0.0034299999999802822</cx:pt>
          <cx:pt idx="10230">0.0058399999999778629</cx:pt>
          <cx:pt idx="10231">0.0049800000000459477</cx:pt>
          <cx:pt idx="10232">0.0021999999999593456</cx:pt>
          <cx:pt idx="10233">0.0065900000000169712</cx:pt>
          <cx:pt idx="10234">0.0048800000000142063</cx:pt>
          <cx:pt idx="10235">0.0061699999999973443</cx:pt>
          <cx:pt idx="10236">0.0043499999999880856</cx:pt>
          <cx:pt idx="10237">0.0075400000000058753</cx:pt>
          <cx:pt idx="10238">0.0035799999999994725</cx:pt>
          <cx:pt idx="10239">0.0066800000000171167</cx:pt>
          <cx:pt idx="10240">0.0032999999999674401</cx:pt>
          <cx:pt idx="10241">0.0069200000000364525</cx:pt>
          <cx:pt idx="10242">0.0063499999999976353</cx:pt>
          <cx:pt idx="10243">0.0050599999999576539</cx:pt>
          <cx:pt idx="10244">0.0054300000000466753</cx:pt>
          <cx:pt idx="10245">0.0074799999999868305</cx:pt>
          <cx:pt idx="10246">0.0042899999999690408</cx:pt>
          <cx:pt idx="10247">0.0092099999999959437</cx:pt>
          <cx:pt idx="10248">0.0037500000000250111</cx:pt>
          <cx:pt idx="10249">0.0060500000000160981</cx:pt>
          <cx:pt idx="10250">0.0084400000000073305</cx:pt>
          <cx:pt idx="10251">0.0055699999999774263</cx:pt>
          <cx:pt idx="10252">0.006199999999978445</cx:pt>
          <cx:pt idx="10253">0.0036000000000058208</cx:pt>
          <cx:pt idx="10254">0.0076300000000060209</cx:pt>
          <cx:pt idx="10255">0.0039100000000189539</cx:pt>
          <cx:pt idx="10256">0.0061099999999782995</cx:pt>
          <cx:pt idx="10257">0.0060200000000349974</cx:pt>
          <cx:pt idx="10258">0.0044999999999504325</cx:pt>
          <cx:pt idx="10259">0.0055400000000531691</cx:pt>
          <cx:pt idx="10260">0.004409999999950287</cx:pt>
          <cx:pt idx="10261">0.005690000000015516</cx:pt>
          <cx:pt idx="10262">0.006379999999978736</cx:pt>
          <cx:pt idx="10263">0.0023300000000290311</cx:pt>
          <cx:pt idx="10264">0.0053599999999960346</cx:pt>
          <cx:pt idx="10265">0.0034299999999802822</cx:pt>
          <cx:pt idx="10266">0.0083099999999944885</cx:pt>
          <cx:pt idx="10267">0.0034300000000371256</cx:pt>
          <cx:pt idx="10268">0.0061400000000162436</cx:pt>
          <cx:pt idx="10269">0.0043799999999691863</cx:pt>
          <cx:pt idx="10270">0.0049799999999891043</cx:pt>
          <cx:pt idx="10271">0.0039600000000064028</cx:pt>
          <cx:pt idx="10272">0.0054800000000341242</cx:pt>
          <cx:pt idx="10273">0.0069499999999607098</cx:pt>
          <cx:pt idx="10274">0.0016100000000278669</cx:pt>
          <cx:pt idx="10275">0.0070299999999861029</cx:pt>
          <cx:pt idx="10276">0.0041699999999877946</cx:pt>
          <cx:pt idx="10277">0.0055500000000279215</cx:pt>
          <cx:pt idx="10278">0.0043799999999691863</cx:pt>
          <cx:pt idx="10279">0.0031900000000177897</cx:pt>
          <cx:pt idx="10280">0.0085500000000138243</cx:pt>
          <cx:pt idx="10281">0.0036099999999805732</cx:pt>
          <cx:pt idx="10282">0.0033000000000242835</cx:pt>
          <cx:pt idx="10283">0.0061699999999973443</cx:pt>
          <cx:pt idx="10284">0.0036999999999807187</cx:pt>
          <cx:pt idx="10285">0.0029200000000173532</cx:pt>
          <cx:pt idx="10286">0.004860000000007858</cx:pt>
          <cx:pt idx="10287">0.0046199999999885222</cx:pt>
          <cx:pt idx="10288">0.0021699999999782449</cx:pt>
          <cx:pt idx="10289">0.006470000000035725</cx:pt>
          <cx:pt idx="10290">0.005009999999970205</cx:pt>
          <cx:pt idx="10291">0.0042900000000258842</cx:pt>
          <cx:pt idx="10292">0.0044699999999693318</cx:pt>
          <cx:pt idx="10293">0.0054499999999961801</cx:pt>
          <cx:pt idx="10294">0.0067099999999982174</cx:pt>
          <cx:pt idx="10295">0.0036000000000058208</cx:pt>
          <cx:pt idx="10296">0.0081400000000257933</cx:pt>
          <cx:pt idx="10297">0.0017300000000091131</cx:pt>
          <cx:pt idx="10298">0.0053599999999960346</cx:pt>
          <cx:pt idx="10299">0.0061399999999594002</cx:pt>
          <cx:pt idx="10300">0.004350000000044929</cx:pt>
          <cx:pt idx="10301">0.0070999999999799002</cx:pt>
          <cx:pt idx="10302">0.0045299999999883767</cx:pt>
          <cx:pt idx="10303">0.0046199999999885222</cx:pt>
          <cx:pt idx="10304">0.0042900000000258842</cx:pt>
          <cx:pt idx="10305">0.0043200000000069849</cx:pt>
          <cx:pt idx="10306">0.0063499999999976353</cx:pt>
          <cx:pt idx="10307">0.0048199999999951615</cx:pt>
          <cx:pt idx="10308">0.0053100000000085856</cx:pt>
          <cx:pt idx="10309">0.0041400000000066939</cx:pt>
          <cx:pt idx="10310">0.0056899999999586726</cx:pt>
          <cx:pt idx="10311">0.0042700000000195359</cx:pt>
          <cx:pt idx="10312">0.0054200000000150794</cx:pt>
          <cx:pt idx="10313">0.0028299999999603642</cx:pt>
          <cx:pt idx="10314">0.006470000000035725</cx:pt>
          <cx:pt idx="10315">0.0037499999999681677</cx:pt>
          <cx:pt idx="10316">0.0045300000000452201</cx:pt>
          <cx:pt idx="10317">0.0048299999999699139</cx:pt>
          <cx:pt idx="10318">0.0045600000000263208</cx:pt>
          <cx:pt idx="10319">0.0052199999999515967</cx:pt>
          <cx:pt idx="10320">0.0013700000000085311</cx:pt>
          <cx:pt idx="10321">0.0077200000000061664</cx:pt>
          <cx:pt idx="10322">0.0044700000000261753</cx:pt>
          <cx:pt idx="10323">0.0042899999999690408</cx:pt>
          <cx:pt idx="10324">0.0035700000000247201</cx:pt>
          <cx:pt idx="10325">0.0034600000000182263</cx:pt>
          <cx:pt idx="10326">0.0062599999999974898</cx:pt>
          <cx:pt idx="10327">0.0039599999999495594</cx:pt>
          <cx:pt idx="10328">0.0055200000000468208</cx:pt>
          <cx:pt idx="10329">0.0032699999999863394</cx:pt>
          <cx:pt idx="10330">0.0039100000000189539</cx:pt>
          <cx:pt idx="10331">0.0045299999999883767</cx:pt>
          <cx:pt idx="10332">0.0058699999999589636</cx:pt>
          <cx:pt idx="10333">0.0042600000000447835</cx:pt>
          <cx:pt idx="10334">0.0016400000000089676</cx:pt>
          <cx:pt idx="10335">0.007569999999986976</cx:pt>
          <cx:pt idx="10336">0.0020900000000096952</cx:pt>
          <cx:pt idx="10337">0.0040499999999497049</cx:pt>
          <cx:pt idx="10338">0.003160000000036689</cx:pt>
          <cx:pt idx="10339">0.0053300000000149339</cx:pt>
          <cx:pt idx="10340">0.0040599999999813008</cx:pt>
          <cx:pt idx="10341">0.00092000000000780346</cx:pt>
          <cx:pt idx="10342">0.0063499999999976353</cx:pt>
          <cx:pt idx="10343">0.003489999999999327</cx:pt>
          <cx:pt idx="10344">0.0030099999999606553</cx:pt>
          <cx:pt idx="10345">0.0042900000000258842</cx:pt>
          <cx:pt idx="10346">0.0049999999999954525</cx:pt>
          <cx:pt idx="10347">0.0045600000000263208</cx:pt>
          <cx:pt idx="10348">0.0025999999999726242</cx:pt>
          <cx:pt idx="10349">0.0052699999999958891</cx:pt>
          <cx:pt idx="10350">0.0049799999999891043</cx:pt>
          <cx:pt idx="10351">0.0016400000000089676</cx:pt>
          <cx:pt idx="10352">0.0053300000000149339</cx:pt>
          <cx:pt idx="10353">0.0058099999999967622</cx:pt>
          <cx:pt idx="10354">0.0036400000000185173</cx:pt>
          <cx:pt idx="10355">0.0022299999999972897</cx:pt>
          <cx:pt idx="10356">0.0066799999999602733</cx:pt>
          <cx:pt idx="10357">0.0025300000000356704</cx:pt>
          <cx:pt idx="10358">0.005009999999970205</cx:pt>
          <cx:pt idx="10359">0.0033099999999990359</cx:pt>
          <cx:pt idx="10360">0.0042300000000068394</cx:pt>
          <cx:pt idx="10361">0.0058099999999967622</cx:pt>
          <cx:pt idx="10362">0.0014899999999897773</cx:pt>
          <cx:pt idx="10363">0.0057800000000156615</cx:pt>
          <cx:pt idx="10364">0.0034600000000182263</cx:pt>
          <cx:pt idx="10365">0.0043799999999691863</cx:pt>
          <cx:pt idx="10366">0.0030700000000365435</cx:pt>
          <cx:pt idx="10367">0.003899999999987358</cx:pt>
          <cx:pt idx="10368">0.0053700000000276304</cx:pt>
          <cx:pt idx="10369">0.0023199999999974352</cx:pt>
          <cx:pt idx="10370">0.0065599999999790271</cx:pt>
          <cx:pt idx="10371">0.0017599999999902138</cx:pt>
          <cx:pt idx="10372">0.0028300000000172076</cx:pt>
          <cx:pt idx="10373">0.0059600000000159525</cx:pt>
          <cx:pt idx="10374">0.0032499999999799911</cx:pt>
          <cx:pt idx="10375">0.0045299999999883767</cx:pt>
          <cx:pt idx="10376">0.00015000000001919034</cx:pt>
          <cx:pt idx="10377">0.0075400000000058753</cx:pt>
          <cx:pt idx="10378">2.99999999811007e-05</cx:pt>
          <cx:pt idx="10379">0.0053899999999771353</cx:pt>
          <cx:pt idx="10380">0.0019400000000473483</cx:pt>
          <cx:pt idx="10381">0.0025599999999599277</cx:pt>
          <cx:pt idx="10382">0.0057800000000156615</cx:pt>
          <cx:pt idx="10383">0</cx:pt>
          <cx:pt idx="10384">0.0019699999999716056</cx:pt>
          <cx:pt idx="10385">0.004680000000007567</cx:pt>
          <cx:pt idx="10386">0.0037500000000250111</cx:pt>
          <cx:pt idx="10387">0.00065999999998211933</cx:pt>
          <cx:pt idx="10388">0.0067099999999982174</cx:pt>
          <cx:pt idx="10389">0.00029000000000678483</cx:pt>
          <cx:pt idx="10390">0.0033700000000180808</cx:pt>
          <cx:pt idx="10391">0.0035199999999804277</cx:pt>
          <cx:pt idx="10392">0.0015500000000088221</cx:pt>
          <cx:pt idx="10393">0.0042599999999879401</cx:pt>
          <cx:pt idx="10394">0.00018000000000029104</cx:pt>
          <cx:pt idx="10395">0.0051500000000146429</cx:pt>
          <cx:pt idx="10396">0.0047700000000077125</cx:pt>
          <cx:pt idx="10397">0.0019100000000094042</cx:pt>
          <cx:pt idx="10398">0.0031899999999609463</cx:pt>
          <cx:pt idx="10399">0.0031299999999987449</cx:pt>
          <cx:pt idx="10400">0.0025300000000356704</cx:pt>
          <cx:pt idx="10401">0.0041699999999877946</cx:pt>
          <cx:pt idx="10402">0.0023299999999721877</cx:pt>
          <cx:pt idx="10403">0.004860000000007858</cx:pt>
          <cx:pt idx="10404">0.0041400000000066939</cx:pt>
          <cx:pt idx="10405">0.0014899999999897773</cx:pt>
          <cx:pt idx="10406">0.0052699999999958891</cx:pt>
          <cx:pt idx="10407">0.0031000000000176442</cx:pt>
          <cx:pt idx="10408">0.0036099999999805732</cx:pt>
          <cx:pt idx="10409">0.00012000000003808964</cx:pt>
          <cx:pt idx="10410">0.0049199999999700594</cx:pt>
          <cx:pt idx="10411">0.0038400000000251566</cx:pt>
          <cx:pt idx="10412">0.003489999999999327</cx:pt>
          <cx:pt idx="10413">0.0015500000000088221</cx:pt>
          <cx:pt idx="10414">0.0043200000000069849</cx:pt>
          <cx:pt idx="10415">0.0033099999999990359</cx:pt>
          <cx:pt idx="10416">0.0030999999999608008</cx:pt>
          <cx:pt idx="10417">0.0023199999999974352</cx:pt>
          <cx:pt idx="10418">0.0037300000000186628</cx:pt>
          <cx:pt idx="10419">0.0010399999999890497</cx:pt>
          <cx:pt idx="10420">0.0047999999999888132</cx:pt>
          <cx:pt idx="10421">0</cx:pt>
          <cx:pt idx="10422">0.0056000000000153705</cx:pt>
          <cx:pt idx="10423">0.0022299999999972897</cx:pt>
          <cx:pt idx="10424">0.0027200000000107138</cx:pt>
          <cx:pt idx="10425">0.0041699999999877946</cx:pt>
          <cx:pt idx="10426">0</cx:pt>
          <cx:pt idx="10427">0.005690000000015516</cx:pt>
          <cx:pt idx="10428">0.0019100000000094042</cx:pt>
          <cx:pt idx="10429">0.0026499999999600732</cx:pt>
          <cx:pt idx="10430">0.0025600000000167711</cx:pt>
          <cx:pt idx="10431">0.0032199999999988904</cx:pt>
          <cx:pt idx="10432">0.0031900000000177897</cx:pt>
          <cx:pt idx="10433">0.0026799999999980173</cx:pt>
          <cx:pt idx="10434">0.0040599999999813008</cx:pt>
          <cx:pt idx="10435">0.0030100000000174987</cx:pt>
          <cx:pt idx="10436">0.0023499999999785359</cx:pt>
          <cx:pt idx="10437">0.003990000000044347</cx:pt>
          <cx:pt idx="10438">0.0028099999999540159</cx:pt>
          <cx:pt idx="10439">0.0031900000000177897</cx:pt>
          <cx:pt idx="10440">0</cx:pt>
          <cx:pt idx="10441">0.0055100000000152249</cx:pt>
          <cx:pt idx="10442">0.0027399999999602187</cx:pt>
          <cx:pt idx="10443">0.0026800000000548607</cx:pt>
          <cx:pt idx="10444">0.0030999999999608008</cx:pt>
          <cx:pt idx="10445">0.001790000000028158</cx:pt>
          <cx:pt idx="10446">0.0029499999999984539</cx:pt>
          <cx:pt idx="10447">0.0026799999999980173</cx:pt>
          <cx:pt idx="10448">0.0014600000000086766</cx:pt>
          <cx:pt idx="10449">0.0049499999999511601</cx:pt>
          <cx:pt idx="10450">0.0017600000000470573</cx:pt>
          <cx:pt idx="10451">0.0035199999999804277</cx:pt>
          <cx:pt idx="10452">0.00238000000001648</cx:pt>
          <cx:pt idx="10453">0.0004500000000007276</cx:pt>
          <cx:pt idx="10454">0.0036599999999680222</cx:pt>
          <cx:pt idx="10455">0.0027400000000170621</cx:pt>
          <cx:pt idx="10456">0.0022399999999720421</cx:pt>
          <cx:pt idx="10457">0.0033700000000180808</cx:pt>
          <cx:pt idx="10458">0.0021100000000160435</cx:pt>
          <cx:pt idx="10459">0.0021800000000098407</cx:pt>
          <cx:pt idx="10460">0.0022599999999783904</cx:pt>
          <cx:pt idx="10461">0.0013999999999896318</cx:pt>
          <cx:pt idx="10462">0.0038200000000188084</cx:pt>
          <cx:pt idx="10463">0.0029799999999795546</cx:pt>
          <cx:pt idx="10464">0.0020600000000285945</cx:pt>
          <cx:pt idx="10465">0.0027999999999792635</cx:pt>
          <cx:pt idx="10466">0.0015200000000277214</cx:pt>
          <cx:pt idx="10467">0.0032999999999674401</cx:pt>
          <cx:pt idx="10468">0.0020900000000096952</cx:pt>
          <cx:pt idx="10469">0.0023600000000101318</cx:pt>
          <cx:pt idx="10470">0.00065000000000736691</cx:pt>
          <cx:pt idx="10471">0.0044699999999693318</cx:pt>
          <cx:pt idx="10472">0.0022700000000099863</cx:pt>
          <cx:pt idx="10473">0.00119000000000824</cx:pt>
          <cx:pt idx="10474">0.0032800000000179352</cx:pt>
          <cx:pt idx="10475">0.00082999999995081453</cx:pt>
          <cx:pt idx="10476">0.0035200000000372711</cx:pt>
          <cx:pt idx="10477">0</cx:pt>
          <cx:pt idx="10478">0.004500000000007276</cx:pt>
          <cx:pt idx="10479">0.00074000000000751243</cx:pt>
          <cx:pt idx="10480">0.0044999999999504325</cx:pt>
          <cx:pt idx="10481">0</cx:pt>
          <cx:pt idx="10482">0.0023000000000479304</cx:pt>
          <cx:pt idx="10483">0.0030999999999608008</cx:pt>
          <cx:pt idx="10484">0.0019300000000157524</cx:pt>
          <cx:pt idx="10485">0.0031599999999798456</cx:pt>
          <cx:pt idx="10486">0</cx:pt>
          <cx:pt idx="10487">0.0033999999999991815</cx:pt>
          <cx:pt idx="10488">0.0021999999999593456</cx:pt>
          <cx:pt idx="10489">0.0024699999999597821</cx:pt>
          <cx:pt idx="10490">0.00215000000002874</cx:pt>
          <cx:pt idx="10491">0.00094999999998890416</cx:pt>
          <cx:pt idx="10492">0.0029200000000173532</cx:pt>
          <cx:pt idx="10493">9.0000000000145519e-05</cx:pt>
          <cx:pt idx="10494">0.0029499999999984539</cx:pt>
          <cx:pt idx="10495">0.002529999999978827</cx:pt>
          <cx:pt idx="10496">0</cx:pt>
          <cx:pt idx="10497">0.0023300000000290311</cx:pt>
          <cx:pt idx="10498">0</cx:pt>
          <cx:pt idx="10499">0.0024099999999975807</cx:pt>
          <cx:pt idx="10500">0.00097999999997000486</cx:pt>
          <cx:pt idx="10501">0.0025100000000293221</cx:pt>
          <cx:pt idx="10502">0.00092000000000780346</cx:pt>
          <cx:pt idx="10503">0.0021199999999907959</cx:pt>
          <cx:pt idx="10504">0.001699999999971169</cx:pt>
          <cx:pt idx="10505">0.00053000000002612069</cx:pt>
          <cx:pt idx="10506">0.0022399999999720421</cx:pt>
          <cx:pt idx="10507">0.00071000000002641173</cx:pt>
          <cx:pt idx="10508">0</cx:pt>
          <cx:pt idx="10509">0.001519999999970878</cx:pt>
          <cx:pt idx="10510">0.00057000000003881723</cx:pt>
          <cx:pt idx="10511">0.0018199999999524152</cx:pt>
          <cx:pt idx="10512">0.0028599999999983083</cx:pt>
          <cx:pt idx="10513">0.0014900000000466207</cx:pt>
          <cx:pt idx="10514">0.0035199999999804277</cx:pt>
          <cx:pt idx="10515">0</cx:pt>
          <cx:pt idx="10516">0.0039899999999875035</cx:pt>
          <cx:pt idx="10517">0</cx:pt>
          <cx:pt idx="10518">0.0012199999999893407</cx:pt>
          <cx:pt idx="10519">0.0025300000000356704</cx:pt>
          <cx:pt idx="10520">0.00063000000000101863</cx:pt>
          <cx:pt idx="10521">0.0024399999999786814</cx:pt>
          <cx:pt idx="10522">0.00096000000002050001</cx:pt>
          <cx:pt idx="10523">0.0030699999999797001</cx:pt>
          <cx:pt idx="10524">0.0010700000000269938</cx:pt>
          <cx:pt idx="10525">0</cx:pt>
          <cx:pt idx="10526">0.003489999999999327</cx:pt>
          <cx:pt idx="10527">0</cx:pt>
          <cx:pt idx="10528">0.0020799999999780994</cx:pt>
          <cx:pt idx="10529">0.00087000000002035449</cx:pt>
          <cx:pt idx="10530">0.0018099999999776628</cx:pt>
          <cx:pt idx="10531">0.0033700000000180808</cx:pt>
          <cx:pt idx="10532">0</cx:pt>
          <cx:pt idx="10533">0.003489999999999327</cx:pt>
          <cx:pt idx="10534">0</cx:pt>
          <cx:pt idx="10535">0.0029200000000173532</cx:pt>
          <cx:pt idx="10536">0</cx:pt>
          <cx:pt idx="10537">5.99999999622014e-05</cx:pt>
          <cx:pt idx="10538">0.00092000000000780346</cx:pt>
          <cx:pt idx="10539">0</cx:pt>
          <cx:pt idx="10540">0.0031299999999987449</cx:pt>
          <cx:pt idx="10541">0.001140000000020791</cx:pt>
          <cx:pt idx="10542">0.001749999999958618</cx:pt>
          <cx:pt idx="10543">0.00099000000000160071</cx:pt>
          <cx:pt idx="10544">0.00077000000004545655</cx:pt>
          <cx:pt idx="10545">0.0013099999999894862</cx:pt>
          <cx:pt idx="10546">0.0020900000000096952</cx:pt>
          <cx:pt idx="10547">0.0004799999999818283</cx:pt>
          <cx:pt idx="10548">0.0015500000000088221</cx:pt>
          <cx:pt idx="10549">0.0014600000000086766</cx:pt>
          <cx:pt idx="10550">0.00085999999998875865</cx:pt>
          <cx:pt idx="10551">0.0022399999999720421</cx:pt>
          <cx:pt idx="10552">0.00032000000004472895</cx:pt>
          <cx:pt idx="10553">0.00086999999996351107</cx:pt>
          <cx:pt idx="10554">0.0034300000000371256</cx:pt>
          <cx:pt idx="10555">0</cx:pt>
          <cx:pt idx="10556">0.00055999999995037797</cx:pt>
          <cx:pt idx="10557">0.0016700000000469117</cx:pt>
          <cx:pt idx="10558">0</cx:pt>
          <cx:pt idx="10559">0.0028599999999983083</cx:pt>
          <cx:pt idx="10560">0</cx:pt>
          <cx:pt idx="10561">0</cx:pt>
          <cx:pt idx="10562">0.0022399999999720421</cx:pt>
          <cx:pt idx="10563">0.00031999999998788553</cx:pt>
          <cx:pt idx="10564">0.0032500000000368345</cx:pt>
          <cx:pt idx="10565">0</cx:pt>
          <cx:pt idx="10566">0.0004500000000007276</cx:pt>
          <cx:pt idx="10567">0.00011999999998124622</cx:pt>
          <cx:pt idx="10568">0.0016099999999710235</cx:pt>
          <cx:pt idx="10569">0.0003900000000385262</cx:pt>
          <cx:pt idx="10570">0.00058999999998832209</cx:pt>
          <cx:pt idx="10571">0.00051000000001977241</cx:pt>
          <cx:pt idx="10572">0.0013699999999516876</cx:pt>
          <cx:pt idx="10573">0.0026800000000548607</cx:pt>
          <cx:pt idx="10574">0</cx:pt>
          <cx:pt idx="10575">0</cx:pt>
          <cx:pt idx="10576">0</cx:pt>
          <cx:pt idx="10577">0.00018000000000029104</cx:pt>
          <cx:pt idx="10578">0</cx:pt>
          <cx:pt idx="10579">0.00094999999998890416</cx:pt>
          <cx:pt idx="10580">0</cx:pt>
          <cx:pt idx="10581">0</cx:pt>
          <cx:pt idx="10582">9.0000000000145519e-05</cx:pt>
          <cx:pt idx="10583">0.00029999999998153726</cx:pt>
          <cx:pt idx="10584">0</cx:pt>
          <cx:pt idx="10585">0</cx:pt>
          <cx:pt idx="10586">0.0017599999999902138</cx:pt>
          <cx:pt idx="10587">0</cx:pt>
          <cx:pt idx="10588">0</cx:pt>
          <cx:pt idx="10589">0</cx:pt>
          <cx:pt idx="10590">0</cx:pt>
          <cx:pt idx="10591">0.0011600000000271393</cx:pt>
          <cx:pt idx="10592">0</cx:pt>
          <cx:pt idx="10593">0</cx:pt>
          <cx:pt idx="10594">0.00011999999998124622</cx:pt>
          <cx:pt idx="10595">0</cx:pt>
          <cx:pt idx="10596">0.00065999999998211933</cx:pt>
          <cx:pt idx="10597">0</cx:pt>
          <cx:pt idx="10598">0</cx:pt>
          <cx:pt idx="10599">6.0000000019044819e-05</cx:pt>
          <cx:pt idx="10600">0</cx:pt>
          <cx:pt idx="10601">0.00029000000000678483</cx:pt>
          <cx:pt idx="10602">0</cx:pt>
          <cx:pt idx="10603">0.00027000000000043656</cx:pt>
          <cx:pt idx="10604">0.0004200000000196269</cx:pt>
          <cx:pt idx="10605">0.0004500000000007276</cx:pt>
          <cx:pt idx="10606">0.00052999999996927727</cx:pt>
          <cx:pt idx="10607">0</cx:pt>
          <cx:pt idx="10608">0.00083999999998241037</cx:pt>
          <cx:pt idx="10609">0</cx:pt>
          <cx:pt idx="10610">0.00080000000002655725</cx:pt>
          <cx:pt idx="10611">0</cx:pt>
          <cx:pt idx="10612">0.00065999999998211933</cx:pt>
          <cx:pt idx="10613">0</cx:pt>
          <cx:pt idx="10614">0.0003900000000385262</cx:pt>
          <cx:pt idx="10615">2.99999999811007e-05</cx:pt>
          <cx:pt idx="10616">0</cx:pt>
          <cx:pt idx="10617">0.00022999999998774001</cx:pt>
          <cx:pt idx="10618">0</cx:pt>
          <cx:pt idx="10619">0.0017300000000091131</cx:pt>
          <cx:pt idx="10620">0</cx:pt>
          <cx:pt idx="10621">0.00078000000002020897</cx:pt>
          <cx:pt idx="10622">5.99999999622014e-05</cx:pt>
          <cx:pt idx="10623">0.00080000000002655725</cx:pt>
          <cx:pt idx="10624">2.99999999811007e-05</cx:pt>
          <cx:pt idx="10625">0</cx:pt>
          <cx:pt idx="10626">0.0026799999999980173</cx:pt>
          <cx:pt idx="10627">0</cx:pt>
          <cx:pt idx="10628">0</cx:pt>
          <cx:pt idx="10629">0</cx:pt>
          <cx:pt idx="10630">0</cx:pt>
          <cx:pt idx="10631">0.00078000000002020897</cx:pt>
          <cx:pt idx="10632">0</cx:pt>
          <cx:pt idx="10633">0</cx:pt>
          <cx:pt idx="10634">0.0013700000000085311</cx:pt>
          <cx:pt idx="10635">0</cx:pt>
          <cx:pt idx="10636">0</cx:pt>
          <cx:pt idx="10637">0</cx:pt>
          <cx:pt idx="10638">0</cx:pt>
          <cx:pt idx="10639">0</cx:pt>
          <cx:pt idx="10640">0</cx:pt>
          <cx:pt idx="10641">0</cx:pt>
          <cx:pt idx="10642">0</cx:pt>
          <cx:pt idx="10643">0</cx:pt>
          <cx:pt idx="10644">0</cx:pt>
          <cx:pt idx="10645">0</cx:pt>
          <cx:pt idx="10646">0</cx:pt>
          <cx:pt idx="10647">0</cx:pt>
          <cx:pt idx="10648">0</cx:pt>
          <cx:pt idx="10649">0</cx:pt>
          <cx:pt idx="10650">0</cx:pt>
          <cx:pt idx="10651">0</cx:pt>
          <cx:pt idx="10652">0</cx:pt>
          <cx:pt idx="10653">0</cx:pt>
          <cx:pt idx="10654">0</cx:pt>
          <cx:pt idx="10655">0</cx:pt>
          <cx:pt idx="10656">0</cx:pt>
          <cx:pt idx="10657">0</cx:pt>
          <cx:pt idx="10658">0</cx:pt>
          <cx:pt idx="10659">0</cx:pt>
          <cx:pt idx="10660">0</cx:pt>
          <cx:pt idx="10661">0</cx:pt>
          <cx:pt idx="10662">0</cx:pt>
          <cx:pt idx="10663">0</cx:pt>
          <cx:pt idx="10664">0</cx:pt>
          <cx:pt idx="10665">0</cx:pt>
          <cx:pt idx="10666">0.00078000000002020897</cx:pt>
          <cx:pt idx="10667">0.00029000000000678483</cx:pt>
          <cx:pt idx="10668">0</cx:pt>
          <cx:pt idx="10669">0.0015500000000088221</cx:pt>
          <cx:pt idx="10670">0</cx:pt>
          <cx:pt idx="10671">0</cx:pt>
          <cx:pt idx="10672">0</cx:pt>
          <cx:pt idx="10673">0</cx:pt>
          <cx:pt idx="10674">0</cx:pt>
          <cx:pt idx="10675">0.0020000000000095497</cx:pt>
          <cx:pt idx="10676">0</cx:pt>
          <cx:pt idx="10677">0.00032999999996263796</cx:pt>
          <cx:pt idx="10678">0.0021399999999971442</cx:pt>
          <cx:pt idx="10679">0</cx:pt>
          <cx:pt idx="10680">0.0010500000000206455</cx:pt>
          <cx:pt idx="10681">0</cx:pt>
          <cx:pt idx="10682">0.001010000000007949</cx:pt>
          <cx:pt idx="10683">0</cx:pt>
          <cx:pt idx="10684">0.0014299999999707325</cx:pt>
          <cx:pt idx="10685">0.00072000000000116415</cx:pt>
          <cx:pt idx="10686">0</cx:pt>
          <cx:pt idx="10687">0.00044000000002597517</cx:pt>
          <cx:pt idx="10688">0.0012800000000083855</cx:pt>
          <cx:pt idx="10689">0.0012299999999640931</cx:pt>
          <cx:pt idx="10690">0.0016899999999964166</cx:pt>
          <cx:pt idx="10691">0</cx:pt>
          <cx:pt idx="10692">0.0019100000000094042</cx:pt>
          <cx:pt idx="10693">0</cx:pt>
          <cx:pt idx="10694">0.00069000000002006345</cx:pt>
          <cx:pt idx="10695">2.99999999811007e-05</cx:pt>
          <cx:pt idx="10696">0.001790000000028158</cx:pt>
          <cx:pt idx="10697">0</cx:pt>
          <cx:pt idx="10698">0.0010999999999512511</cx:pt>
          <cx:pt idx="10699">0.0020500000000538421</cx:pt>
          <cx:pt idx="10700">0</cx:pt>
          <cx:pt idx="10701">0.00072000000000116415</cx:pt>
          <cx:pt idx="10702">0</cx:pt>
          <cx:pt idx="10703">0.0014599999999518332</cx:pt>
          <cx:pt idx="10704">0</cx:pt>
          <cx:pt idx="10705">0.0029200000000173532</cx:pt>
          <cx:pt idx="10706">0</cx:pt>
          <cx:pt idx="10707">0.0013700000000085311</cx:pt>
          <cx:pt idx="10708">0.0019100000000094042</cx:pt>
          <cx:pt idx="10709">0</cx:pt>
          <cx:pt idx="10710">0.0013999999999896318</cx:pt>
          <cx:pt idx="10711">0.00020999999998139174</cx:pt>
          <cx:pt idx="10712">0.00238000000001648</cx:pt>
          <cx:pt idx="10713">0</cx:pt>
          <cx:pt idx="10714">0.0013399999999705869</cx:pt>
          <cx:pt idx="10715">0.00057000000003881723</cx:pt>
          <cx:pt idx="10716">0.0004500000000007276</cx:pt>
          <cx:pt idx="10717">0.00076999999998861313</cx:pt>
          <cx:pt idx="10718">0.0013700000000085311</cx:pt>
          <cx:pt idx="10719">0.0019399999999905049</cx:pt>
          <cx:pt idx="10720">0.00089000000002670276</cx:pt>
          <cx:pt idx="10721">0.0004500000000007276</cx:pt>
          <cx:pt idx="10722">0.00094999999998890416</cx:pt>
          <cx:pt idx="10723">0.0020599999999717511</cx:pt>
          <cx:pt idx="10724">0</cx:pt>
          <cx:pt idx="10725">0.00021000000003823516</cx:pt>
          <cx:pt idx="10726">0.0020599999999717511</cx:pt>
          <cx:pt idx="10727">0</cx:pt>
          <cx:pt idx="10728">0.0016400000000089676</cx:pt>
          <cx:pt idx="10729">0.0019300000000157524</cx:pt>
          <cx:pt idx="10730">0.0012499999999704414</cx:pt>
          <cx:pt idx="10731">0.0004799999999818283</cx:pt>
          <cx:pt idx="10732">0.001010000000007949</cx:pt>
          <cx:pt idx="10733">0.00063000000000101863</cx:pt>
          <cx:pt idx="10734">0.0013400000000274304</cx:pt>
          <cx:pt idx="10735">0.00083999999998241037</cx:pt>
          <cx:pt idx="10736">0.0042599999999879401</cx:pt>
          <cx:pt idx="10737">0</cx:pt>
          <cx:pt idx="10738">0.0026200000000358159</cx:pt>
          <cx:pt idx="10739">0.00083000000000765795</cx:pt>
          <cx:pt idx="10740">0.00095999999996365659</cx:pt>
          <cx:pt idx="10741">0.0021100000000160435</cx:pt>
          <cx:pt idx="10742">0.0014600000000086766</cx:pt>
          <cx:pt idx="10743">0.0018499999999903594</cx:pt>
          <cx:pt idx="10744">0</cx:pt>
          <cx:pt idx="10745">0.0026799999999980173</cx:pt>
          <cx:pt idx="10746">0.00011999999998124622</cx:pt>
          <cx:pt idx="10747">0.0022700000000099863</cx:pt>
          <cx:pt idx="10748">0.0013099999999894862</cx:pt>
          <cx:pt idx="10749">0.0019100000000094042</cx:pt>
          <cx:pt idx="10750">0.0025899999999978718</cx:pt>
          <cx:pt idx="10751">0</cx:pt>
          <cx:pt idx="10752">0.0045600000000263208</cx:pt>
          <cx:pt idx="10753">0</cx:pt>
          <cx:pt idx="10754">0.00063000000000101863</cx:pt>
          <cx:pt idx="10755">0.0022299999999972897</cx:pt>
          <cx:pt idx="10756">5.99999999622014e-05</cx:pt>
          <cx:pt idx="10757">0.004170000000044638</cx:pt>
          <cx:pt idx="10758">0.00059999999996307452</cx:pt>
          <cx:pt idx="10759">0.0030399999999985994</cx:pt>
          <cx:pt idx="10760">0.00015000000001919034</cx:pt>
          <cx:pt idx="10761">0.0025600000000167711</cx:pt>
          <cx:pt idx="10762">0.00032999999996263796</cx:pt>
          <cx:pt idx="10763">0.002200000000016189</cx:pt>
          <cx:pt idx="10764">0.00092999999998255589</cx:pt>
          <cx:pt idx="10765">0.0032800000000179352</cx:pt>
          <cx:pt idx="10766">0.0021100000000160435</cx:pt>
          <cx:pt idx="10767">0</cx:pt>
          <cx:pt idx="10768">0.0047700000000077125</cx:pt>
          <cx:pt idx="10769">0.00079999999996971383</cx:pt>
          <cx:pt idx="10770">0.001140000000020791</cx:pt>
          <cx:pt idx="10771">0.0033399999999801366</cx:pt>
          <cx:pt idx="10772">0.00020000000000663931</cx:pt>
          <cx:pt idx="10773">0.0034600000000182263</cx:pt>
          <cx:pt idx="10774">0</cx:pt>
          <cx:pt idx="10775">0.0010399999999890497</cx:pt>
          <cx:pt idx="10776">0.0037899999999808642</cx:pt>
          <cx:pt idx="10777">0</cx:pt>
          <cx:pt idx="10778">0.0035200000000372711</cx:pt>
          <cx:pt idx="10779">2.99999999811007e-05</cx:pt>
          <cx:pt idx="10780">0.00085999999998875865</cx:pt>
          <cx:pt idx="10781">0.0014600000000086766</cx:pt>
          <cx:pt idx="10782">0.0032199999999988904</cx:pt>
          <cx:pt idx="10783">0.0012199999999893407</cx:pt>
          <cx:pt idx="10784">0.0018499999999903594</cx:pt>
          <cx:pt idx="10785">0.0017600000000470573</cx:pt>
          <cx:pt idx="10786">0.0041699999999877946</cx:pt>
          <cx:pt idx="10787">2.99999999811007e-05</cx:pt>
          <cx:pt idx="10788">0.0068499999999858119</cx:pt>
          <cx:pt idx="10789">0.0003900000000385262</cx:pt>
          <cx:pt idx="10790">0.00091999999995096005</cx:pt>
          <cx:pt idx="10791">0.0045900000000074215</cx:pt>
          <cx:pt idx="10792">0</cx:pt>
          <cx:pt idx="10793">0.0031000000000176442</cx:pt>
          <cx:pt idx="10794">0</cx:pt>
          <cx:pt idx="10795">0.0017599999999902138</cx:pt>
          <cx:pt idx="10796">0.0031900000000177897</cx:pt>
          <cx:pt idx="10797">0.0024700000000166256</cx:pt>
          <cx:pt idx="10798">0.0030699999999797001</cx:pt>
          <cx:pt idx="10799">0.00051000000001977241</cx:pt>
          <cx:pt idx="10800">0.0040799999999876491</cx:pt>
          <cx:pt idx="10801">0.0010499999999638021</cx:pt>
          <cx:pt idx="10802">0.0026800000000548607</cx:pt>
          <cx:pt idx="10803">0.0012799999999515421</cx:pt>
          <cx:pt idx="10804">0.00027000000000043656</cx:pt>
          <cx:pt idx="10805">0.0053599999999960346</cx:pt>
          <cx:pt idx="10806">0</cx:pt>
          <cx:pt idx="10807">0.0051900000000273394</cx:pt>
          <cx:pt idx="10808">0.0012199999999893407</cx:pt>
          <cx:pt idx="10809">0.0024999999999977263</cx:pt>
          <cx:pt idx="10810">0.00074999999998226485</cx:pt>
          <cx:pt idx="10811">0.0033999999999991815</cx:pt>
          <cx:pt idx="10812">0.0024700000000166256</cx:pt>
          <cx:pt idx="10813">0.0013400000000274304</cx:pt>
          <cx:pt idx="10814">0.0029199999999605097</cx:pt>
          <cx:pt idx="10815">0.00096000000002050001</cx:pt>
          <cx:pt idx="10816">0.0038099999999872125</cx:pt>
          <cx:pt idx="10817">0.0022099999999909414</cx:pt>
          <cx:pt idx="10818">0.002020000000015898</cx:pt>
          <cx:pt idx="10819">0.0019399999999905049</cx:pt>
          <cx:pt idx="10820">0.0012800000000083855</cx:pt>
          <cx:pt idx="10821">0.0046199999999885222</cx:pt>
          <cx:pt idx="10822">9.0000000000145519e-05</cx:pt>
          <cx:pt idx="10823">0.001970000000028449</cx:pt>
          <cx:pt idx="10824">0.0032199999999988904</cx:pt>
          <cx:pt idx="10825">0.002889999999979409</cx:pt>
          <cx:pt idx="10826">0.0015200000000277214</cx:pt>
          <cx:pt idx="10827">0.0046399999999948704</cx:pt>
          <cx:pt idx="10828">0.001469999999983429</cx:pt>
          <cx:pt idx="10829">0.0022600000000352338</cx:pt>
          <cx:pt idx="10830">0.0030999999999608008</cx:pt>
          <cx:pt idx="10831">0.0023199999999974352</cx:pt>
          <cx:pt idx="10832">0.0013200000000210821</cx:pt>
          <cx:pt idx="10833">0.00074000000000751243</cx:pt>
          <cx:pt idx="10834">0.0038199999999619649</cx:pt>
          <cx:pt idx="10835">0.0011000000000080945</cx:pt>
          <cx:pt idx="10836">0.0019599999999968531</cx:pt>
          <cx:pt idx="10837">0.00215000000002874</cx:pt>
          <cx:pt idx="10838">0.0030399999999985994</cx:pt>
          <cx:pt idx="10839">0.00094999999998890416</cx:pt>
          <cx:pt idx="10840">0.0036999999999807187</cx:pt>
          <cx:pt idx="10841">0.00083000000000765795</cx:pt>
          <cx:pt idx="10842">0.0027800000000297587</cx:pt>
          <cx:pt idx="10843">0.0018099999999776628</cx:pt>
          <cx:pt idx="10844">0.0037599999999997635</cx:pt>
          <cx:pt idx="10845">0.0024099999999975807</cx:pt>
          <cx:pt idx="10846">0.00087000000002035449</cx:pt>
          <cx:pt idx="10847">0.0070299999999861029</cx:pt>
          <cx:pt idx="10848">0.00078000000002020897</cx:pt>
          <cx:pt idx="10849">0.0027999999999792635</cx:pt>
          <cx:pt idx="10850">0.00094999999998890416</cx:pt>
          <cx:pt idx="10851">0.0037900000000377077</cx:pt>
          <cx:pt idx="10852">0.0020499999999969987</cx:pt>
          <cx:pt idx="10853">0.0016099999999710235</cx:pt>
          <cx:pt idx="10854">0.0033400000000369801</cx:pt>
          <cx:pt idx="10855">0.0029799999999795546</cx:pt>
          <cx:pt idx="10856">0.0036099999999805732</cx:pt>
          <cx:pt idx="10857">0.0015400000000340697</cx:pt>
          <cx:pt idx="10858">0.0027199999999538704</cx:pt>
          <cx:pt idx="10859">0.0021100000000160435</cx:pt>
          <cx:pt idx="10860">0.0039100000000189539</cx:pt>
          <cx:pt idx="10861">0.0027999999999792635</cx:pt>
          <cx:pt idx="10862">0.0011299999999891952</cx:pt>
          <cx:pt idx="10863">0.0026200000000358159</cx:pt>
          <cx:pt idx="10864">0.00056999999998197382</cx:pt>
          <cx:pt idx="10865">0.0054799999999772808</cx:pt>
          <cx:pt idx="10866">0</cx:pt>
          <cx:pt idx="10867">0.0048900000000458022</cx:pt>
          <cx:pt idx="10868">0.00097999999997000486</cx:pt>
          <cx:pt idx="10869">0.0026000000000294676</cx:pt>
          <cx:pt idx="10870">0.0035399999999867759</cx:pt>
          <cx:pt idx="10871">0.0025699999999915235</cx:pt>
          <cx:pt idx="10872">0.0014899999999897773</cx:pt>
          <cx:pt idx="10873">0.0030399999999985994</cx:pt>
          <cx:pt idx="10874">0.0024099999999975807</cx:pt>
          <cx:pt idx="10875">0.0041100000000255932</cx:pt>
          <cx:pt idx="10876">0.002479999999991378</cx:pt>
          <cx:pt idx="10877">0.0036000000000058208</cx:pt>
          <cx:pt idx="10878">0.002889999999979409</cx:pt>
          <cx:pt idx="10879">0.0028100000000108594</cx:pt>
          <cx:pt idx="10880">0.0022900000000163345</cx:pt>
          <cx:pt idx="10881">0.0043200000000069849</cx:pt>
          <cx:pt idx="10882">0.0011000000000080945</cx:pt>
          <cx:pt idx="10883">0.0034599999999613829</cx:pt>
          <cx:pt idx="10884">0.0038800000000378532</cx:pt>
          <cx:pt idx="10885">0.0016599999999584725</cx:pt>
          <cx:pt idx="10886">0.0034600000000182263</cx:pt>
          <cx:pt idx="10887">0.0032800000000179352</cx:pt>
          <cx:pt idx="10888">0.003489999999999327</cx:pt>
          <cx:pt idx="10889">0.0032699999999863394</cx:pt>
          <cx:pt idx="10890">0.0004500000000007276</cx:pt>
          <cx:pt idx="10891">0.0051300000000082946</cx:pt>
          <cx:pt idx="10892">0.00092000000000780346</cx:pt>
          <cx:pt idx="10893">0.003489999999999327</cx:pt>
          <cx:pt idx="10894">0.0033999999999991815</cx:pt>
          <cx:pt idx="10895">0.0022299999999972897</cx:pt>
          <cx:pt idx="10896">0.0025899999999978718</cx:pt>
          <cx:pt idx="10897">0.0016099999999710235</cx:pt>
          <cx:pt idx="10898">0.0052200000000084401</cx:pt>
          <cx:pt idx="10899">0.0020299999999906504</cx:pt>
          <cx:pt idx="10900">0.0035100000000056752</cx:pt>
          <cx:pt idx="10901">0.0010700000000269938</cx:pt>
          <cx:pt idx="10902">0.0031899999999609463</cx:pt>
          <cx:pt idx="10903">0.0022700000000099863</cx:pt>
          <cx:pt idx="10904">0.0031299999999987449</cx:pt>
          <cx:pt idx="10905">0.0035100000000056752</cx:pt>
          <cx:pt idx="10906">0.001289999999983138</cx:pt>
          <cx:pt idx="10907">0.0059600000000159525</cx:pt>
          <cx:pt idx="10908">0.002200000000016189</cx:pt>
          <cx:pt idx="10909">0.0029199999999605097</cx:pt>
          <cx:pt idx="10910">0.0030700000000365435</cx:pt>
          <cx:pt idx="10911">0.002889999999979409</cx:pt>
          <cx:pt idx="10912">0.003669999999999618</cx:pt>
          <cx:pt idx="10913">0.00119000000000824</cx:pt>
          <cx:pt idx="10914">0.003669999999999618</cx:pt>
          <cx:pt idx="10915">0.0036299999999869215</cx:pt>
          <cx:pt idx="10916">0.0018200000000092587</cx:pt>
          <cx:pt idx="10917">0.0050400000000081491</cx:pt>
          <cx:pt idx="10918">0.0031900000000177897</cx:pt>
          <cx:pt idx="10919">0.0018999999999778083</cx:pt>
          <cx:pt idx="10920">0.0033099999999990359</cx:pt>
          <cx:pt idx="10921">0.0047700000000077125</cx:pt>
          <cx:pt idx="10922">0.0033700000000180808</cx:pt>
          <cx:pt idx="10923">0.0041999999999688953</cx:pt>
          <cx:pt idx="10924">0.0038700000000062573</cx:pt>
          <cx:pt idx="10925">0.0042100000000004911</cx:pt>
          <cx:pt idx="10926">0.0025899999999978718</cx:pt>
          <cx:pt idx="10927">0.0048899999999889587</cx:pt>
          <cx:pt idx="10928">0.003990000000044347</cx:pt>
          <cx:pt idx="10929">0.0048299999999699139</cx:pt>
          <cx:pt idx="10930">0.0020799999999780994</cx:pt>
          <cx:pt idx="10931">0.0054300000000466753</cx:pt>
          <cx:pt idx="10932">0.0035100000000056752</cx:pt>
          <cx:pt idx="10933">0.003999999999962256</cx:pt>
          <cx:pt idx="10934">0.0054800000000341242</cx:pt>
          <cx:pt idx="10935">0.0041399999999498505</cx:pt>
          <cx:pt idx="10936">0.0023000000000479304</cx:pt>
          <cx:pt idx="10937">0.0047999999999888132</cx:pt>
          <cx:pt idx="10938">0.002020000000015898</cx:pt>
          <cx:pt idx="10939">0.0055199999999899774</cx:pt>
          <cx:pt idx="10940">0.0024999999999977263</cx:pt>
          <cx:pt idx="10941">0.0037899999999808642</cx:pt>
          <cx:pt idx="10942">0.0035399999999867759</cx:pt>
          <cx:pt idx="10943">0.0011600000000271393</cx:pt>
          <cx:pt idx="10944">0.0055800000000090222</cx:pt>
          <cx:pt idx="10945">0.0016099999999710235</cx:pt>
          <cx:pt idx="10946">0.0060200000000349974</cx:pt>
          <cx:pt idx="10947">0.0041699999999877946</cx:pt>
          <cx:pt idx="10948">0.0044100000000071304</cx:pt>
          <cx:pt idx="10949">0.0033999999999991815</cx:pt>
          <cx:pt idx="10950">0.0032199999999988904</cx:pt>
          <cx:pt idx="10951">0.0042599999999879401</cx:pt>
          <cx:pt idx="10952">0.0027400000000170621</cx:pt>
          <cx:pt idx="10953">0.0049499999999511601</cx:pt>
          <cx:pt idx="10954">0.00098000000002684828</cx:pt>
          <cx:pt idx="10955">0.0079299999999875581</cx:pt>
          <cx:pt idx="10956">0.0034499999999866304</cx:pt>
          <cx:pt idx="10957">0.0035500000000183718</cx:pt>
          <cx:pt idx="10958">0.004500000000007276</cx:pt>
          <cx:pt idx="10959">0.0025600000000167711</cx:pt>
          <cx:pt idx="10960">0.0054900000000088767</cx:pt>
          <cx:pt idx="10961">0.0030399999999985994</cx:pt>
          <cx:pt idx="10962">0.0041999999999688953</cx:pt>
          <cx:pt idx="10963">0.0040500000000065484</cx:pt>
          <cx:pt idx="10964">0.0042000000000257387</cx:pt>
          <cx:pt idx="10965">0.0039699999999811553</cx:pt>
          <cx:pt idx="10966">0.0056599999999775719</cx:pt>
          <cx:pt idx="10967">0.0033400000000369801</cx:pt>
          <cx:pt idx="10968">0.0058999999999969077</cx:pt>
          <cx:pt idx="10969">0.0035499999999615284</cx:pt>
          <cx:pt idx="10970">0.0028900000000362525</cx:pt>
          <cx:pt idx="10971">0.0045900000000074215</cx:pt>
          <cx:pt idx="10972">0.0040799999999876491</cx:pt>
          <cx:pt idx="10973">0.0033399999999801366</cx:pt>
          <cx:pt idx="10974">0.0036000000000058208</cx:pt>
          <cx:pt idx="10975">0.0051900000000273394</cx:pt>
          <cx:pt idx="10976">0.0033099999999990359</cx:pt>
          <cx:pt idx="10977">0.0045599999999694774</cx:pt>
          <cx:pt idx="10978">0.0036000000000058208</cx:pt>
          <cx:pt idx="10979">0.0041499999999814463</cx:pt>
          <cx:pt idx="10980">0.0035400000000436194</cx:pt>
          <cx:pt idx="10981">0.0025099999999724787</cx:pt>
          <cx:pt idx="10982">0.0051799999999957436</cx:pt>
          <cx:pt idx="10983">0.0047999999999888132</cx:pt>
          <cx:pt idx="10984">0.004500000000007276</cx:pt>
          <cx:pt idx="10985">0.0020600000000285945</cx:pt>
          <cx:pt idx="10986">0.0063700000000039836</cx:pt>
          <cx:pt idx="10987">0.0038499999999999091</cx:pt>
          <cx:pt idx="10988">0.0046199999999885222</cx:pt>
          <cx:pt idx="10989">0.0036599999999680222</cx:pt>
          <cx:pt idx="10990">0.0045900000000074215</cx:pt>
          <cx:pt idx="10991">0.0020900000000096952</cx:pt>
          <cx:pt idx="10992">0.0065000000000168257</cx:pt>
          <cx:pt idx="10993">0.0032699999999863394</cx:pt>
          <cx:pt idx="10994">0.0027800000000297587</cx:pt>
          <cx:pt idx="10995">0.0038699999999494139</cx:pt>
          <cx:pt idx="10996">0.0053599999999960346</cx:pt>
          <cx:pt idx="10997">0.0031300000000555883</cx:pt>
          <cx:pt idx="10998">0.0012299999999640931</cx:pt>
          <cx:pt idx="10999">0.0053900000000339787</cx:pt>
          <cx:pt idx="11000">0.002889999999979409</cx:pt>
          <cx:pt idx="11001">0.0036099999999805732</cx:pt>
          <cx:pt idx="11002">0.0028599999999983083</cx:pt>
          <cx:pt idx="11003">0.0031000000000176442</cx:pt>
          <cx:pt idx="11004">0.0066699999999855208</cx:pt>
          <cx:pt idx="11005">0.0021199999999907959</cx:pt>
          <cx:pt idx="11006">0.0066100000000233194</cx:pt>
          <cx:pt idx="11007">0.0027799999999729152</cx:pt>
          <cx:pt idx="11008">0.0052400000000147884</cx:pt>
          <cx:pt idx="11009">0.0045600000000263208</cx:pt>
          <cx:pt idx="11010">0.0031599999999798456</cx:pt>
          <cx:pt idx="11011">0.0029799999999795546</cx:pt>
          <cx:pt idx="11012">0.0053100000000085856</cx:pt>
          <cx:pt idx="11013">0.0015200000000277214</cx:pt>
          <cx:pt idx="11014">0.0065199999999663305</cx:pt>
          <cx:pt idx="11015">0.0026200000000358159</cx:pt>
          <cx:pt idx="11016">0.0038199999999619649</cx:pt>
          <cx:pt idx="11017">0.0064100000000166801</cx:pt>
          <cx:pt idx="11018">0.0028000000000361069</cx:pt>
          <cx:pt idx="11019">0.0038399999999683132</cx:pt>
          <cx:pt idx="11020">0.0040599999999813008</cx:pt>
          <cx:pt idx="11021">0.0029200000000173532</cx:pt>
          <cx:pt idx="11022">0.0061099999999782995</cx:pt>
          <cx:pt idx="11023">0.0034500000000434738</cx:pt>
          <cx:pt idx="11024">0.0028299999999603642</cx:pt>
          <cx:pt idx="11025">0.0068899999999985084</cx:pt>
          <cx:pt idx="11026">0.0018800000000283035</cx:pt>
          <cx:pt idx="11027">0.0049399999999764077</cx:pt>
          <cx:pt idx="11028">0.0038499999999999091</cx:pt>
          <cx:pt idx="11029">0.0042000000000257387</cx:pt>
          <cx:pt idx="11030">0.006199999999978445</cx:pt>
          <cx:pt idx="11031">0</cx:pt>
          <cx:pt idx="11032">0.0072700000000054388</cx:pt>
          <cx:pt idx="11033">0.0027699999999981628</cx:pt>
          <cx:pt idx="11034">0.0041400000000066939</cx:pt>
          <cx:pt idx="11035">0.0061400000000162436</cx:pt>
          <cx:pt idx="11036">0.0036999999999807187</cx:pt>
          <cx:pt idx="11037">0.0044100000000071304</cx:pt>
          <cx:pt idx="11038">0.0036999999999807187</cx:pt>
          <cx:pt idx="11039">0.005089999999995598</cx:pt>
          <cx:pt idx="11040">0.0050100000000270484</cx:pt>
          <cx:pt idx="11041">0.002529999999978827</cx:pt>
          <cx:pt idx="11042">0.0060200000000349974</cx:pt>
          <cx:pt idx="11043">0.0036399999999616739</cx:pt>
          <cx:pt idx="11044">0.0066700000000423643</cx:pt>
          <cx:pt idx="11045">0.0023899999999912325</cx:pt>
          <cx:pt idx="11046">0.0069399999999859574</cx:pt>
          <cx:pt idx="11047">0.0030399999999985994</cx:pt>
          <cx:pt idx="11048">0.005690000000015516</cx:pt>
          <cx:pt idx="11049">0.0032799999999610918</cx:pt>
          <cx:pt idx="11050">0.0032500000000368345</cx:pt>
          <cx:pt idx="11051">0.0066199999999980719</cx:pt>
          <cx:pt idx="11052">0.002200000000016189</cx:pt>
          <cx:pt idx="11053">0.0033999999999991815</cx:pt>
          <cx:pt idx="11054">0.0057799999999588181</cx:pt>
          <cx:pt idx="11055">0.0029200000000173532</cx:pt>
          <cx:pt idx="11056">0.0058399999999778629</cx:pt>
          <cx:pt idx="11057">0.0048300000000267573</cx:pt>
          <cx:pt idx="11058">0.0040199999999686042</cx:pt>
          <cx:pt idx="11059">0.0041500000000382897</cx:pt>
          <cx:pt idx="11060">0.0054799999999772808</cx:pt>
          <cx:pt idx="11061">0.0048300000000267573</cx:pt>
          <cx:pt idx="11062">0.0027999999999792635</cx:pt>
          <cx:pt idx="11063">0.0042900000000258842</cx:pt>
          <cx:pt idx="11064">0.0073299999999676402</cx:pt>
          <cx:pt idx="11065">0.0050699999999892498</cx:pt>
          <cx:pt idx="11066">0.0042900000000258842</cx:pt>
          <cx:pt idx="11067">0.0050699999999892498</cx:pt>
          <cx:pt idx="11068">0.0061699999999973443</cx:pt>
          <cx:pt idx="11069">0.0069700000000239015</cx:pt>
          <cx:pt idx="11070">0.0048299999999699139</cx:pt>
          <cx:pt idx="11071">0.0053000000000338332</cx:pt>
          <cx:pt idx="11072">0.0048299999999699139</cx:pt>
          <cx:pt idx="11073">0.0062599999999974898</cx:pt>
          <cx:pt idx="11074">0.0050100000000270484</cx:pt>
          <cx:pt idx="11075">0.0068799999999669126</cx:pt>
          <cx:pt idx="11076">0.0047400000000266118</cx:pt>
          <cx:pt idx="11077">0.0070900000000051477</cx:pt>
          <cx:pt idx="11078">0.0049500000000080036</cx:pt>
          <cx:pt idx="11079">0.0055399999999963256</cx:pt>
          <cx:pt idx="11080">0.0049799999999891043</cx:pt>
          <cx:pt idx="11081">0.0036400000000185173</cx:pt>
          <cx:pt idx="11082">0.0047899999999572174</cx:pt>
          <cx:pt idx="11083">0.0070699999999987995</cx:pt>
          <cx:pt idx="11084">0.0041400000000066939</cx:pt>
          <cx:pt idx="11085">0.0032500000000368345</cx:pt>
          <cx:pt idx="11086">0.0067899999999667671</cx:pt>
          <cx:pt idx="11087">0.0056299999999964712</cx:pt>
          <cx:pt idx="11088">0.005460000000027776</cx:pt>
          <cx:pt idx="11089">0.0056000000000153705</cx:pt>
          <cx:pt idx="11090">0.0029499999999984539</cx:pt>
          <cx:pt idx="11091">0.0055499999999710781</cx:pt>
          <cx:pt idx="11092">0.0052099999999768443</cx:pt>
          <cx:pt idx="11093">0.0033099999999990359</cx:pt>
          <cx:pt idx="11094">0.0080500000000256478</cx:pt>
          <cx:pt idx="11095">0.0038700000000062573</cx:pt>
          <cx:pt idx="11096">0.0069399999999859574</cx:pt>
          <cx:pt idx="11097">0.0051599999999893953</cx:pt>
          <cx:pt idx="11098">0.004170000000044638</cx:pt>
          <cx:pt idx="11099">0.0042599999999879401</cx:pt>
          <cx:pt idx="11100">0.0047399999999697684</cx:pt>
          <cx:pt idx="11101">0.0065000000000168257</cx:pt>
          <cx:pt idx="11102">0.001970000000028449</cx:pt>
          <cx:pt idx="11103">0.0060499999999592546</cx:pt>
          <cx:pt idx="11104">0.0043200000000069849</cx:pt>
          <cx:pt idx="11105">0.0057199999999966167</cx:pt>
          <cx:pt idx="11106">0.0045600000000263208</cx:pt>
          <cx:pt idx="11107">0.0053599999999960346</cx:pt>
          <cx:pt idx="11108">0.0031899999999609463</cx:pt>
          <cx:pt idx="11109">0.0055800000000090222</cx:pt>
          <cx:pt idx="11110">0.0052699999999958891</cx:pt>
          <cx:pt idx="11111">0.0049800000000459477</cx:pt>
          <cx:pt idx="11112">0.0039899999999875035</cx:pt>
          <cx:pt idx="11113">0.0060799999999971988</cx:pt>
          <cx:pt idx="11114">0.0052799999999706415</cx:pt>
          <cx:pt idx="11115">0.0059300000000348518</cx:pt>
          <cx:pt idx="11116">0.0055099999999583815</cx:pt>
          <cx:pt idx="11117">0.0078700000000253567</cx:pt>
          <cx:pt idx="11118">0.0037500000000250111</cx:pt>
          <cx:pt idx="11119">0.0041200000000003456</cx:pt>
          <cx:pt idx="11120">0.0063099999999849388</cx:pt>
          <cx:pt idx="11121">0.0049799999999891043</cx:pt>
          <cx:pt idx="11122">0.0060199999999781539</cx:pt>
          <cx:pt idx="11123">0.0052500000000463842</cx:pt>
          <cx:pt idx="11124">0.0069699999999670581</cx:pt>
          <cx:pt idx="11125">0.0032500000000368345</cx:pt>
          <cx:pt idx="11126">0.0064599999999472857</cx:pt>
          <cx:pt idx="11127">0.0058800000000474029</cx:pt>
          <cx:pt idx="11128">0.0052699999999958891</cx:pt>
          <cx:pt idx="11129">0.0054000000000087311</cx:pt>
          <cx:pt idx="11130">0.0050299999999765532</cx:pt>
          <cx:pt idx="11131">0.0057499999999777174</cx:pt>
          <cx:pt idx="11132">0.0044700000000261753</cx:pt>
          <cx:pt idx="11133">0.0041200000000003456</cx:pt>
          <cx:pt idx="11134">0.0070000000000050022</cx:pt>
          <cx:pt idx="11135">0.0056000000000153705</cx:pt>
          <cx:pt idx="11136">0.0060499999999592546</cx:pt>
          <cx:pt idx="11137">0.0047999999999888132</cx:pt>
          <cx:pt idx="11138">0.0038800000000378532</cx:pt>
          <cx:pt idx="11139">0.0062800000000038381</cx:pt>
          <cx:pt idx="11140">0.0059299999999780084</cx:pt>
          <cx:pt idx="11141">0.0087700000000268119</cx:pt>
          <cx:pt idx="11142">0.010249999999984993</cx:pt>
          <cx:pt idx="11143">0.01677999999998292</cx:pt>
          <cx:pt idx="11144">0.024290000000007694</cx:pt>
          <cx:pt idx="11145">0.044370000000014898</cx:pt>
          <cx:pt idx="11146">0.011799999999993815</cx:pt>
          <cx:pt idx="11147">0.0095999999999776264</cx:pt>
          <cx:pt idx="11148">0.0088499999999953616</cx:pt>
          <cx:pt idx="11149">0.010250000000041837</cx:pt>
          <cx:pt idx="11150">0.0092999999999960892</cx:pt>
          <cx:pt idx="11151">0.0084899999999947795</cx:pt>
          <cx:pt idx="11152">0.0069199999999796091</cx:pt>
          <cx:pt idx="11153">0.006700000000023465</cx:pt>
          <cx:pt idx="11154">0.0066799999999602733</cx:pt>
          <cx:pt idx="11155">0.0096900000000346154</cx:pt>
          <cx:pt idx="11156">0.0029200000000173532</cx:pt>
          <cx:pt idx="11157">0.0075999999999680767</cx:pt>
          <cx:pt idx="11158">0.0071800000000052933</cx:pt>
          <cx:pt idx="11159">0.0032800000000179352</cx:pt>
          <cx:pt idx="11160">0.0063099999999849388</cx:pt>
          <cx:pt idx="11161">0.0041800000000193904</cx:pt>
          <cx:pt idx="11162">0.009089999999957854</cx:pt>
          <cx:pt idx="11163">0.0032800000000179352</cx:pt>
          <cx:pt idx="11164">0.0086999999999761712</cx:pt>
          <cx:pt idx="11165">0.0057500000000345608</cx:pt>
          <cx:pt idx="11166">0.0066699999999855208</cx:pt>
          <cx:pt idx="11167">0.008170000000006894</cx:pt>
          <cx:pt idx="11168">0.0061099999999782995</cx:pt>
          <cx:pt idx="11169">0.0059300000000348518</cx:pt>
          <cx:pt idx="11170">0.0070599999999672036</cx:pt>
          <cx:pt idx="11171">0.006830000000036307</cx:pt>
          <cx:pt idx="11172">0.0047399999999697684</cx:pt>
          <cx:pt idx="11173">0.0075100000000247746</cx:pt>
          <cx:pt idx="11174">0.0066999999999666215</cx:pt>
          <cx:pt idx="11175">0.0056100000000469663</cx:pt>
          <cx:pt idx="11176">0.0072699999999485954</cx:pt>
          <cx:pt idx="11177">0.0040800000000444925</cx:pt>
          <cx:pt idx="11178">0.0081999999999879947</cx:pt>
          <cx:pt idx="11179">0.0041699999999877946</cx:pt>
          <cx:pt idx="11180">0.0078700000000253567</cx:pt>
          <cx:pt idx="11181">0.0065199999999663305</cx:pt>
          <cx:pt idx="11182">0.0042599999999879401</cx:pt>
          <cx:pt idx="11183">0.0075400000000058753</cx:pt>
          <cx:pt idx="11184">0.004500000000007276</cx:pt>
          <cx:pt idx="11185">0.010140000000035343</cx:pt>
          <cx:pt idx="11186">0.0023199999999974352</cx:pt>
          <cx:pt idx="11187">0.0086699999999950705</cx:pt>
          <cx:pt idx="11188">0.0050400000000081491</cx:pt>
          <cx:pt idx="11189">0.0050999999999703505</cx:pt>
          <cx:pt idx="11190">0.0064100000000166801</cx:pt>
          <cx:pt idx="11191">0.0050299999999765532</cx:pt>
          <cx:pt idx="11192">0.0074200000000246291</cx:pt>
          <cx:pt idx="11193">0.0040599999999813008</cx:pt>
          <cx:pt idx="11194">0.0062500000000227374</cx:pt>
          <cx:pt idx="11195">0.0092399999999770444</cx:pt>
          <cx:pt idx="11196">0.0049500000000080036</cx:pt>
          <cx:pt idx="11197">0.0074500000000057298</cx:pt>
          <cx:pt idx="11198">0.0080800000000067485</cx:pt>
          <cx:pt idx="11199">0.0036000000000058208</cx:pt>
          <cx:pt idx="11200">0.0084400000000073305</cx:pt>
          <cx:pt idx="11201">0.0033099999999990359</cx:pt>
          <cx:pt idx="11202">0.0075399999999490319</cx:pt>
          <cx:pt idx="11203">0.005360000000052878</cx:pt>
          <cx:pt idx="11204">0.0087599999999952161</cx:pt>
          <cx:pt idx="11205">0.0056599999999775719</cx:pt>
          <cx:pt idx="11206">0.0049799999999891043</cx:pt>
          <cx:pt idx="11207">0.008170000000006894</cx:pt>
          <cx:pt idx="11208">0.0066100000000233194</cx:pt>
          <cx:pt idx="11209">0.0060799999999971988</cx:pt>
          <cx:pt idx="11210">0.0058699999999589636</cx:pt>
          <cx:pt idx="11211">0.0061400000000162436</cx:pt>
          <cx:pt idx="11212">0.0055500000000279215</cx:pt>
          <cx:pt idx="11213">0.0059299999999780084</cx:pt>
          <cx:pt idx="11214">0.0067300000000045657</cx:pt>
          <cx:pt idx="11215">0.0052499999999895408</cx:pt>
          <cx:pt idx="11216">0.0075100000000247746</cx:pt>
          <cx:pt idx="11217">0.0045599999999694774</cx:pt>
          <cx:pt idx="11218">0.0066100000000233194</cx:pt>
          <cx:pt idx="11219">0.0039699999999811553</cx:pt>
          <cx:pt idx="11220">0.0042000000000257387</cx:pt>
          <cx:pt idx="11221">0.0077200000000061664</cx:pt>
          <cx:pt idx="11222">0.0048899999999889587</cx:pt>
          <cx:pt idx="11223">0.0055399999999963256</cx:pt>
          <cx:pt idx="11224">0.0057199999999966167</cx:pt>
          <cx:pt idx="11225">0.005870000000015807</cx:pt>
          <cx:pt idx="11226">0.0056599999999775719</cx:pt>
          <cx:pt idx="11227">0.0079900000000066029</cx:pt>
          <cx:pt idx="11228">0.0056599999999775719</cx:pt>
          <cx:pt idx="11229">0.0049800000000459477</cx:pt>
          <cx:pt idx="11230">0.0073599999999487409</cx:pt>
          <cx:pt idx="11231">0.0053100000000085856</cx:pt>
          <cx:pt idx="11232">0.0079200000000128057</cx:pt>
          <cx:pt idx="11233">0.0037300000000186628</cx:pt>
          <cx:pt idx="11234">0.0054499999999961801</cx:pt>
          <cx:pt idx="11235">0.0054599999999709325</cx:pt>
          <cx:pt idx="11236">0.0049999999999954525</cx:pt>
          <cx:pt idx="11237">0.0073700000000371801</cx:pt>
          <cx:pt idx="11238">0.0061599999999657484</cx:pt>
          <cx:pt idx="11239">0.0061100000000351429</cx:pt>
          <cx:pt idx="11240">0.0052200000000084401</cx:pt>
          <cx:pt idx="11241">0.0061699999999973443</cx:pt>
          <cx:pt idx="11242">0.0066400000000044201</cx:pt>
          <cx:pt idx="11243">0.0068899999999985084</cx:pt>
          <cx:pt idx="11244">0.0071799999999484498</cx:pt>
          <cx:pt idx="11245">0.0062900000000354339</cx:pt>
          <cx:pt idx="11246">0.0065299999999979264</cx:pt>
          <cx:pt idx="11247">0.0059299999999780084</cx:pt>
          <cx:pt idx="11248">0.0072700000000054388</cx:pt>
          <cx:pt idx="11249">0.0067300000000045657</cx:pt>
          <cx:pt idx="11250">0.0070999999999799002</cx:pt>
          <cx:pt idx="11251">0.0057199999999966167</cx:pt>
          <cx:pt idx="11252">0.0049800000000459477</cx:pt>
          <cx:pt idx="11253">0.0077099999999745705</cx:pt>
          <cx:pt idx="11254">0.0047700000000077125</cx:pt>
          <cx:pt idx="11255">0.0067399999999793181</cx:pt>
          <cx:pt idx="11256">0.0089399999999955071</cx:pt>
          <cx:pt idx="11257">0.0058099999999967622</cx:pt>
          <cx:pt idx="11258">0.0098100000000158616</cx:pt>
          <cx:pt idx="11259">0.0055100000000152249</cx:pt>
          <cx:pt idx="11260">0.0054799999999772808</cx:pt>
          <cx:pt idx="11261">0.0079000000000064574</cx:pt>
          <cx:pt idx="11262">0.0054800000000341242</cx:pt>
          <cx:pt idx="11263">0.0086499999999887223</cx:pt>
          <cx:pt idx="11264">0.0024999999999977263</cx:pt>
          <cx:pt idx="11265">0.008170000000006894</cx:pt>
          <cx:pt idx="11266">0.0049399999999764077</cx:pt>
          <cx:pt idx="11267">0.006650000000036016</cx:pt>
          <cx:pt idx="11268">0.0060499999999592546</cx:pt>
          <cx:pt idx="11269">0.0052400000000147884</cx:pt>
          <cx:pt idx="11270">0.0048300000000267573</cx:pt>
          <cx:pt idx="11271">0.0055099999999583815</cx:pt>
          <cx:pt idx="11272">0.0065900000000169712</cx:pt>
          <cx:pt idx="11273">0.0070900000000051477</cx:pt>
          <cx:pt idx="11274">0.005009999999970205</cx:pt>
          <cx:pt idx="11275">0.0063499999999976353</cx:pt>
          <cx:pt idx="11276">0.0070000000000050022</cx:pt>
          <cx:pt idx="11277">0.0082000000000448381</cx:pt>
          <cx:pt idx="11278">0.0032199999999988904</cx:pt>
          <cx:pt idx="11279">0.0083699999999566899</cx:pt>
          <cx:pt idx="11280">0.0039400000000000546</cx:pt>
          <cx:pt idx="11281">0.0073900000000435284</cx:pt>
          <cx:pt idx="11282">0.0061699999999973443</cx:pt>
          <cx:pt idx="11283">0.0059299999999780084</cx:pt>
          <cx:pt idx="11284">0.0053599999999960346</cx:pt>
          <cx:pt idx="11285">0.0056599999999775719</cx:pt>
          <cx:pt idx="11286">0.007840000000044256</cx:pt>
          <cx:pt idx="11287">0.0041999999999688953</cx:pt>
          <cx:pt idx="11288">0.010109999999997399</cx:pt>
          <cx:pt idx="11289">0.0046700000000328146</cx:pt>
          <cx:pt idx="11290">0.0059099999999716601</cx:pt>
          <cx:pt idx="11291">0.0076500000000123691</cx:pt>
          <cx:pt idx="11292">0.0062300000000163891</cx:pt>
          <cx:pt idx="11293">0.0081099999999878492</cx:pt>
          <cx:pt idx="11294">0.0048299999999699139</cx:pt>
          <cx:pt idx="11295">0.0070000000000050022</cx:pt>
          <cx:pt idx="11296">0.0082000000000448381</cx:pt>
          <cx:pt idx="11297">0.0052099999999768443</cx:pt>
          <cx:pt idx="11298">0.0073600000000055843</cx:pt>
          <cx:pt idx="11299">0.0069500000000175532</cx:pt>
          <cx:pt idx="11300">0.0041999999999688953</cx:pt>
          <cx:pt idx="11301">0.0082800000000133878</cx:pt>
          <cx:pt idx="11302">0.0049500000000080036</cx:pt>
          <cx:pt idx="11303">0.0096599999999966712</cx:pt>
          <cx:pt idx="11304">0.0029199999999605097</cx:pt>
          <cx:pt idx="11305">0.011620000000050368</cx:pt>
          <cx:pt idx="11306">0.0066199999999980719</cx:pt>
          <cx:pt idx="11307">0.0048799999999573629</cx:pt>
          <cx:pt idx="11308">0.0094500000000152795</cx:pt>
          <cx:pt idx="11309">0.0071500000000241926</cx:pt>
          <cx:pt idx="11310">0.0079900000000066029</cx:pt>
          <cx:pt idx="11311">0.0059899999999970532</cx:pt>
          <cx:pt idx="11312">0.0068899999999985084</cx:pt>
          <cx:pt idx="11313">0.005419999999958236</cx:pt>
          <cx:pt idx="11314">0.0070900000000051477</cx:pt>
          <cx:pt idx="11315">0.010400000000004184</cx:pt>
          <cx:pt idx="11316">0.0040000000000190994</cx:pt>
          <cx:pt idx="11317">0.0081599999999752981</cx:pt>
          <cx:pt idx="11318">0.0067999999999983629</cx:pt>
          <cx:pt idx="11319">0.0079600000000255022</cx:pt>
          <cx:pt idx="11320">0.0068200000000047112</cx:pt>
          <cx:pt idx="11321">0.0055699999999774263</cx:pt>
          <cx:pt idx="11322">0.0081400000000257933</cx:pt>
          <cx:pt idx="11323">0.005239999999957945</cx:pt>
          <cx:pt idx="11324">0.0055200000000468208</cx:pt>
          <cx:pt idx="11325">0.0061699999999973443</cx:pt>
          <cx:pt idx="11326">0.0082199999999943429</cx:pt>
          <cx:pt idx="11327">0.0057499999999777174</cx:pt>
          <cx:pt idx="11328">0.005640000000028067</cx:pt>
          <cx:pt idx="11329">0.0076300000000060209</cx:pt>
          <cx:pt idx="11330">0.0051499999999577994</cx:pt>
          <cx:pt idx="11331">0.0071800000000052933</cx:pt>
          <cx:pt idx="11332">0.0073100000000181353</cx:pt>
          <cx:pt idx="11333">0.006700000000023465</cx:pt>
          <cx:pt idx="11334">0.0060499999999592546</cx:pt>
          <cx:pt idx="11335">0.0074200000000246291</cx:pt>
          <cx:pt idx="11336">0.0080499999999688043</cx:pt>
          <cx:pt idx="11337">0.0065299999999979264</cx:pt>
          <cx:pt idx="11338">0.0076300000000060209</cx:pt>
          <cx:pt idx="11339">0.0076200000000312684</cx:pt>
          <cx:pt idx="11340">0.0045599999999694774</cx:pt>
          <cx:pt idx="11341">0.0077800000000252112</cx:pt>
          <cx:pt idx="11342">0.0052200000000084401</cx:pt>
          <cx:pt idx="11343">0.0071199999999862484</cx:pt>
          <cx:pt idx="11344">0.0076300000000060209</cx:pt>
          <cx:pt idx="11345">0.0042300000000068394</cx:pt>
          <cx:pt idx="11346">0.0095699999999965257</cx:pt>
          <cx:pt idx="11347">0.0040199999999686042</cx:pt>
          <cx:pt idx="11348">0.009180000000014843</cx:pt>
          <cx:pt idx="11349">0.0065000000000168257</cx:pt>
          <cx:pt idx="11350">0.0085500000000138243</cx:pt>
          <cx:pt idx="11351">0.0067099999999982174</cx:pt>
          <cx:pt idx="11352">0.0056899999999586726</cx:pt>
          <cx:pt idx="11353">0.0066800000000171167</cx:pt>
          <cx:pt idx="11354">0.0069100000000048567</cx:pt>
          <cx:pt idx="11355">0.0085199999999758802</cx:pt>
          <cx:pt idx="11356">0.0066199999999980719</cx:pt>
          <cx:pt idx="11357">0.006880000000023756</cx:pt>
          <cx:pt idx="11358">0.0070099999999797546</cx:pt>
          <cx:pt idx="11359">0.005870000000015807</cx:pt>
          <cx:pt idx="11360">0.0083399999999755892</cx:pt>
          <cx:pt idx="11361">0.0047700000000077125</cx:pt>
          <cx:pt idx="11362">0.0060200000000349974</cx:pt>
          <cx:pt idx="11363">0.0059599999999591091</cx:pt>
          <cx:pt idx="11364">0.0080500000000256478</cx:pt>
          <cx:pt idx="11365">0.0043799999999691863</cx:pt>
          <cx:pt idx="11366">0.0085800000000517684</cx:pt>
          <cx:pt idx="11367">0.0069799999999986539</cx:pt>
          <cx:pt idx="11368">0.0086699999999950705</cx:pt>
          <cx:pt idx="11369">0.0055399999999963256</cx:pt>
          <cx:pt idx="11370">0.0076599999999871216</cx:pt>
          <cx:pt idx="11371">0.0076900000000250657</cx:pt>
          <cx:pt idx="11372">0.0076599999999871216</cx:pt>
          <cx:pt idx="11373">0.005239999999957945</cx:pt>
          <cx:pt idx="11374">0.0089100000000144064</cx:pt>
          <cx:pt idx="11375">0.0027800000000297587</cx:pt>
          <cx:pt idx="11376">0.0069100000000048567</cx:pt>
          <cx:pt idx="11377">0.0065299999999979264</cx:pt>
          <cx:pt idx="11378">0.0065199999999663305</cx:pt>
          <cx:pt idx="11379">0.0060500000000160981</cx:pt>
          <cx:pt idx="11380">0.0026300000000105683</cx:pt>
          <cx:pt idx="11381">0.008579999999994925</cx:pt>
          <cx:pt idx="11382">0.0053300000000149339</cx:pt>
          <cx:pt idx="11383">0.0065299999999979264</cx:pt>
          <cx:pt idx="11384">0.0056599999999775719</cx:pt>
          <cx:pt idx="11385">0.0090599999999767533</cx:pt>
          <cx:pt idx="11386">0.0046500000000264663</cx:pt>
          <cx:pt idx="11387">0.0092700000000149885</cx:pt>
          <cx:pt idx="11388">0.0055099999999583815</cx:pt>
          <cx:pt idx="11389">0.0059400000000096043</cx:pt>
          <cx:pt idx="11390">0.0074500000000057298</cx:pt>
          <cx:pt idx="11391">0.0077400000000125146</cx:pt>
          <cx:pt idx="11392">0.0057299999999713691</cx:pt>
          <cx:pt idx="11393">0.0047300000000518594</cx:pt>
          <cx:pt idx="11394">0.0057899999999904139</cx:pt>
          <cx:pt idx="11395">0.0065799999999853753</cx:pt>
          <cx:pt idx="11396">0.0058099999999967622</cx:pt>
          <cx:pt idx="11397">0.006379999999978736</cx:pt>
          <cx:pt idx="11398">0.007660000000043965</cx:pt>
          <cx:pt idx="11399">0.0059299999999780084</cx:pt>
          <cx:pt idx="11400">0.0068899999999985084</cx:pt>
          <cx:pt idx="11401">0.005870000000015807</cx:pt>
          <cx:pt idx="11402">0.0072700000000054388</cx:pt>
          <cx:pt idx="11403">0.0058999999999969077</cx:pt>
          <cx:pt idx="11404">0.0072399999999674947</cx:pt>
          <cx:pt idx="11405">0.005460000000027776</cx:pt>
          <cx:pt idx="11406">0.0065199999999663305</cx:pt>
          <cx:pt idx="11407">0.0074500000000057298</cx:pt>
          <cx:pt idx="11408">0.0046500000000264663</cx:pt>
          <cx:pt idx="11409">0.0080199999999877036</cx:pt>
          <cx:pt idx="11410">0.0065000000000168257</cx:pt>
          <cx:pt idx="11411">0.0075400000000058753</cx:pt>
          <cx:pt idx="11412">0.0050599999999576539</cx:pt>
          <cx:pt idx="11413">0.0089100000000144064</cx:pt>
          <cx:pt idx="11414">0.0080199999999877036</cx:pt>
          <cx:pt idx="11415">0.0068500000000426553</cx:pt>
          <cx:pt idx="11416">0.0078699999999685133</cx:pt>
          <cx:pt idx="11417">0.0044700000000261753</cx:pt>
          <cx:pt idx="11418">0.012069999999994252</cx:pt>
          <cx:pt idx="11419">0.0052499999999895408</cx:pt>
          <cx:pt idx="11420">0.0070900000000051477</cx:pt>
          <cx:pt idx="11421">0.0074199999999677857</cx:pt>
          <cx:pt idx="11422">0.0059000000000537511</cx:pt>
          <cx:pt idx="11423">0.0067699999999604188</cx:pt>
          <cx:pt idx="11424">0.0077800000000252112</cx:pt>
          <cx:pt idx="11425">0.0079799999999750071</cx:pt>
          <cx:pt idx="11426">0.0053399999999896863</cx:pt>
          <cx:pt idx="11427">0.0088800000000333057</cx:pt>
          <cx:pt idx="11428">0.0060199999999781539</cx:pt>
          <cx:pt idx="11429">0.0057500000000345608</cx:pt>
          <cx:pt idx="11430">0.0080199999999877036</cx:pt>
          <cx:pt idx="11431">0.009770000000003165</cx:pt>
          <cx:pt idx="11432">0.0039699999999811553</cx:pt>
          <cx:pt idx="11433">0.0065500000000042746</cx:pt>
          <cx:pt idx="11434">0.0054000000000087311</cx:pt>
          <cx:pt idx="11435">0.0096499999999650754</cx:pt>
          <cx:pt idx="11436">0.0037000000000375621</cx:pt>
          <cx:pt idx="11437">0.0080199999999877036</cx:pt>
          <cx:pt idx="11438">0.0088200000000142609</cx:pt>
          <cx:pt idx="11439">0.0031299999999987449</cx:pt>
          <cx:pt idx="11440">0.0077699999999936153</cx:pt>
          <cx:pt idx="11441">0.0074599999999804822</cx:pt>
          <cx:pt idx="11442">0.0065800000000422187</cx:pt>
          <cx:pt idx="11443">0.0064999999999599822</cx:pt>
          <cx:pt idx="11444">0.0084600000000136788</cx:pt>
          <cx:pt idx="11445">0.0084100000000262298</cx:pt>
          <cx:pt idx="11446">0.0051799999999957436</cx:pt>
          <cx:pt idx="11447">0.0094499999999584361</cx:pt>
          <cx:pt idx="11448">0.0066800000000171167</cx:pt>
          <cx:pt idx="11449">0.0075400000000058753</cx:pt>
          <cx:pt idx="11450">0.0067599999999856664</cx:pt>
          <cx:pt idx="11451">0.0080500000000256478</cx:pt>
          <cx:pt idx="11452">0.0067599999999856664</cx:pt>
          <cx:pt idx="11453">0.0016400000000089676</cx:pt>
          <cx:pt idx="11454">0.010729999999966822</cx:pt>
          <cx:pt idx="11455">0.0037800000000061118</cx:pt>
          <cx:pt idx="11456">0.0098399999999969623</cx:pt>
          <cx:pt idx="11457">0.004170000000044638</cx:pt>
          <cx:pt idx="11458">0.009089999999957854</cx:pt>
          <cx:pt idx="11459">0.008350000000007185</cx:pt>
          <cx:pt idx="11460">0.0076000000000249202</cx:pt>
          <cx:pt idx="11461">0.0081000000000130967</cx:pt>
          <cx:pt idx="11462">0.0061699999999973443</cx:pt>
          <cx:pt idx="11463">0.0086099999999760257</cx:pt>
          <cx:pt idx="11464">0.0063200000000165346</cx:pt>
          <cx:pt idx="11465">0.0092999999999960892</cx:pt>
          <cx:pt idx="11466">0.007209999999986394</cx:pt>
          <cx:pt idx="11467">0.0077800000000252112</cx:pt>
          <cx:pt idx="11468">0.0084399999999504871</cx:pt>
          <cx:pt idx="11469">0.0056600000000344153</cx:pt>
          <cx:pt idx="11470">0.0093899999999962347</cx:pt>
          <cx:pt idx="11471">0.0040799999999876491</cx:pt>
          <cx:pt idx="11472">0.011320000000011987</cx:pt>
          <cx:pt idx="11473">0.0062899999999785905</cx:pt>
          <cx:pt idx="11474">0.0065000000000168257</cx:pt>
          <cx:pt idx="11475">0.0088499999999953616</cx:pt>
          <cx:pt idx="11476">0.0080199999999877036</cx:pt>
          <cx:pt idx="11477">0.0078300000000126602</cx:pt>
          <cx:pt idx="11478">0.0085900000000265209</cx:pt>
          <cx:pt idx="11479">0.0094699999999647844</cx:pt>
          <cx:pt idx="11480">0.0080500000000256478</cx:pt>
          <cx:pt idx="11481">0.01036999999996624</cx:pt>
          <cx:pt idx="11482">0.0070400000000176988</cx:pt>
          <cx:pt idx="11483">0.0064600000000041291</cx:pt>
          <cx:pt idx="11484">0.0069500000000175532</cx:pt>
          <cx:pt idx="11485">0.007799999999974716</cx:pt>
          <cx:pt idx="11486">0.0077800000000252112</cx:pt>
          <cx:pt idx="11487">0.0048899999999889587</cx:pt>
          <cx:pt idx="11488">0.0076899999999682223</cx:pt>
          <cx:pt idx="11489">0.0073000000000433829</cx:pt>
          <cx:pt idx="11490">0.0059599999999591091</cx:pt>
          <cx:pt idx="11491">0.0079900000000066029</cx:pt>
          <cx:pt idx="11492">0.0067900000000236105</cx:pt>
          <cx:pt idx="11493">0.010639999999966676</cx:pt>
          <cx:pt idx="11494">0.0049200000000269029</cx:pt>
          <cx:pt idx="11495">0.008170000000006894</cx:pt>
          <cx:pt idx="11496">0.009180000000014843</cx:pt>
          <cx:pt idx="11497">0.0071199999999862484</cx:pt>
          <cx:pt idx="11498">0.0092999999999960892</cx:pt>
          <cx:pt idx="11499">0.0071199999999862484</cx:pt>
          <cx:pt idx="11500">0.0079600000000255022</cx:pt>
          <cx:pt idx="11501">0.006609999999966476</cx:pt>
          <cx:pt idx="11502">0.0086200000000076216</cx:pt>
          <cx:pt idx="11503">0.0062800000000038381</cx:pt>
          <cx:pt idx="11504">0.0063200000000165346</cx:pt>
          <cx:pt idx="11505">0.0071199999999862484</cx:pt>
          <cx:pt idx="11506">0.0081999999999879947</cx:pt>
          <cx:pt idx="11507">0.0065900000000169712</cx:pt>
          <cx:pt idx="11508">0.0094399999999836837</cx:pt>
          <cx:pt idx="11509">0.0071000000000367436</cx:pt>
          <cx:pt idx="11510">0.0092699999999581451</cx:pt>
          <cx:pt idx="11511">0.0062800000000038381</cx:pt>
          <cx:pt idx="11512">0.011120000000005348</cx:pt>
          <cx:pt idx="11513">0.0061699999999973443</cx:pt>
          <cx:pt idx="11514">0.0079000000000064574</cx:pt>
          <cx:pt idx="11515">0.0089399999999955071</cx:pt>
          <cx:pt idx="11516">0.0059600000000159525</cx:pt>
          <cx:pt idx="11517">0.0086699999999950705</cx:pt>
          <cx:pt idx="11518">0.0065599999999790271</cx:pt>
          <cx:pt idx="11519">0.0099800000000414002</cx:pt>
          <cx:pt idx="11520">0.0077799999999683678</cx:pt>
          <cx:pt idx="11521">0.0086100000000328691</cx:pt>
          <cx:pt idx="11522">0.0072399999999674947</cx:pt>
          <cx:pt idx="11523">0.0098100000000158616</cx:pt>
          <cx:pt idx="11524">0.0075400000000058753</cx:pt>
          <cx:pt idx="11525">0.0082199999999943429</cx:pt>
          <cx:pt idx="11526">0.012009999999975207</cx:pt>
          <cx:pt idx="11527">0.0051900000000273394</cx:pt>
          <cx:pt idx="11528">0.010609999999985575</cx:pt>
          <cx:pt idx="11529">0.0080800000000067485</cx:pt>
          <cx:pt idx="11530">0.0097999999999842657</cx:pt>
          <cx:pt idx="11531">0.0088800000000333057</cx:pt>
          <cx:pt idx="11532">0.0054599999999709325</cx:pt>
          <cx:pt idx="11533">0.011560000000031323</cx:pt>
          <cx:pt idx="11534">0.0051299999999514512</cx:pt>
          <cx:pt idx="11535">0.0097400000000220643</cx:pt>
          <cx:pt idx="11536">0.0060799999999971988</cx:pt>
          <cx:pt idx="11537">0.010910000000023956</cx:pt>
          <cx:pt idx="11538">0.0068499999999858119</cx:pt>
          <cx:pt idx="11539">0.0097499999999968168</cx:pt>
          <cx:pt idx="11540">0.0053899999999771353</cx:pt>
          <cx:pt idx="11541">0.0094200000000341788</cx:pt>
          <cx:pt idx="11542">0.0069399999999859574</cx:pt>
          <cx:pt idx="11543">0.0089100000000144064</cx:pt>
          <cx:pt idx="11544">0.0067999999999983629</cx:pt>
          <cx:pt idx="11545">0.0059299999999780084</cx:pt>
          <cx:pt idx="11546">0.006830000000036307</cx:pt>
          <cx:pt idx="11547">0.009410000000002583</cx:pt>
          <cx:pt idx="11548">0.0058099999999967622</cx:pt>
          <cx:pt idx="11549">0.0064099999999598367</cx:pt>
          <cx:pt idx="11550">0.0092099999999959437</cx:pt>
          <cx:pt idx="11551">0.0084600000000136788</cx:pt>
          <cx:pt idx="11552">0.0067399999999793181</cx:pt>
          <cx:pt idx="11553">0.0080500000000256478</cx:pt>
          <cx:pt idx="11554">0.0085500000000138243</cx:pt>
          <cx:pt idx="11555">0.0042599999999879401</cx:pt>
          <cx:pt idx="11556">0.0098100000000158616</cx:pt>
          <cx:pt idx="11557">0.0071499999999673491</cx:pt>
          <cx:pt idx="11558">0.010340000000041982</cx:pt>
          <cx:pt idx="11559">0.0041399999999498505</cx:pt>
          <cx:pt idx="11560">0.009540000000015425</cx:pt>
          <cx:pt idx="11561">0.0059899999999970532</cx:pt>
          <cx:pt idx="11562">0.0057800000000156615</cx:pt>
          <cx:pt idx="11563">0.0090299999999956526</cx:pt>
          <cx:pt idx="11564">0.0041100000000255932</cx:pt>
          <cx:pt idx="11565">0.0073999999999614374</cx:pt>
          <cx:pt idx="11566">0.0071500000000241926</cx:pt>
          <cx:pt idx="11567">0.005870000000015807</cx:pt>
          <cx:pt idx="11568">0.0096499999999650754</cx:pt>
          <cx:pt idx="11569">0.0048899999999889587</cx:pt>
          <cx:pt idx="11570">0.0076300000000060209</cx:pt>
          <cx:pt idx="11571">0.0097200000000157161</cx:pt>
          <cx:pt idx="11572">0.0047700000000077125</cx:pt>
          <cx:pt idx="11573">0.0081000000000130967</cx:pt>
          <cx:pt idx="11574">0.0066199999999980719</cx:pt>
          <cx:pt idx="11575">0.0089699999999766078</cx:pt>
          <cx:pt idx="11576">0.0061699999999973443</cx:pt>
          <cx:pt idx="11577">0.0069399999999859574</cx:pt>
          <cx:pt idx="11578">0.0052200000000084401</cx:pt>
          <cx:pt idx="11579">0.0061699999999973443</cx:pt>
          <cx:pt idx="11580">0.010280000000022937</cx:pt>
          <cx:pt idx="11581">0.0042300000000068394</cx:pt>
          <cx:pt idx="11582">0.0078699999999685133</cx:pt>
          <cx:pt idx="11583">0.0082199999999943429</cx:pt>
          <cx:pt idx="11584">0.0065000000000168257</cx:pt>
          <cx:pt idx="11585">0.0075100000000247746</cx:pt>
          <cx:pt idx="11586">0.0052799999999706415</cx:pt>
          <cx:pt idx="11587">0.010220000000003893</cx:pt>
          <cx:pt idx="11588">0.0059600000000159525</cx:pt>
          <cx:pt idx="11589">0.0075400000000058753</cx:pt>
          <cx:pt idx="11590">0.010789999999985866</cx:pt>
          <cx:pt idx="11591">0.0072400000000243381</cx:pt>
          <cx:pt idx="11592">0.008399999999994634</cx:pt>
          <cx:pt idx="11593">0.0046499999999696229</cx:pt>
          <cx:pt idx="11594">0.008170000000006894</cx:pt>
          <cx:pt idx="11595">0.0047099999999886677</cx:pt>
          <cx:pt idx="11596">0.0056299999999964712</cx:pt>
          <cx:pt idx="11597">0.008399999999994634</cx:pt>
          <cx:pt idx="11598">0.005870000000015807</cx:pt>
          <cx:pt idx="11599">0.0078700000000253567</cx:pt>
          <cx:pt idx="11600">0.0050999999999703505</cx:pt>
          <cx:pt idx="11601">0.0089100000000144064</cx:pt>
          <cx:pt idx="11602">0.0057800000000156615</cx:pt>
          <cx:pt idx="11603">0.007569999999986976</cx:pt>
          <cx:pt idx="11604">0.008350000000007185</cx:pt>
          <cx:pt idx="11605">0.0050299999999765532</cx:pt>
          <cx:pt idx="11606">0.0091199999999957981</cx:pt>
          <cx:pt idx="11607">0.0062000000000352884</cx:pt>
          <cx:pt idx="11608">0.0087899999999763168</cx:pt>
          <cx:pt idx="11609">0.0044100000000071304</cx:pt>
          <cx:pt idx="11610">0.0084699999999884312</cx:pt>
          <cx:pt idx="11611">0.0060799999999971988</cx:pt>
          <cx:pt idx="11612">0.0062000000000352884</cx:pt>
          <cx:pt idx="11613">0.008909999999957563</cx:pt>
          <cx:pt idx="11614">0.004500000000007276</cx:pt>
          <cx:pt idx="11615">0.0066400000000044201</cx:pt>
          <cx:pt idx="11616">0.0096599999999966712</cx:pt>
          <cx:pt idx="11617">0.0062000000000352884</cx:pt>
          <cx:pt idx="11618">0.0086399999999571264</cx:pt>
          <cx:pt idx="11619">0.0052400000000147884</cx:pt>
          <cx:pt idx="11620">0.011930000000006658</cx:pt>
          <cx:pt idx="11621">0.0052400000000147884</cx:pt>
          <cx:pt idx="11622">0.0070000000000050022</cx:pt>
          <cx:pt idx="11623">0.010259999999959746</cx:pt>
          <cx:pt idx="11624">0.0057800000000156615</cx:pt>
          <cx:pt idx="11625">0.0065799999999853753</cx:pt>
          <cx:pt idx="11626">0.0067099999999982174</cx:pt>
          <cx:pt idx="11627">0.0094799999999963802</cx:pt>
          <cx:pt idx="11628">0.004680000000007567</cx:pt>
          <cx:pt idx="11629">0.0081000000000130967</cx:pt>
          <cx:pt idx="11630">0.0088200000000142609</cx:pt>
          <cx:pt idx="11631">0.0062599999999974898</cx:pt>
          <cx:pt idx="11632">0.0076599999999871216</cx:pt>
          <cx:pt idx="11633">0.0070000000000050022</cx:pt>
          <cx:pt idx="11634">0.011509999999987031</cx:pt>
          <cx:pt idx="11635">0.0062000000000352884</cx:pt>
          <cx:pt idx="11636">0.0086699999999950705</cx:pt>
          <cx:pt idx="11637">0.0090599999999767533</cx:pt>
          <cx:pt idx="11638">0.0077800000000252112</cx:pt>
          <cx:pt idx="11639">0.0077799999999683678</cx:pt>
          <cx:pt idx="11640">0.0078000000000315595</cx:pt>
          <cx:pt idx="11641">0.0083799999999882857</cx:pt>
          <cx:pt idx="11642">0.0071499999999673491</cx:pt>
          <cx:pt idx="11643">0.0057199999999966167</cx:pt>
          <cx:pt idx="11644">0.009540000000015425</cx:pt>
          <cx:pt idx="11645">0.0056600000000344153</cx:pt>
          <cx:pt idx="11646">0.0078699999999685133</cx:pt>
          <cx:pt idx="11647">0.0066199999999980719</cx:pt>
          <cx:pt idx="11648">0.0082199999999943429</cx:pt>
          <cx:pt idx="11649">0.0069500000000175532</cx:pt>
          <cx:pt idx="11650">0.0089100000000144064</cx:pt>
          <cx:pt idx="11651">0.0084299999999757347</cx:pt>
          <cx:pt idx="11652">0.0055100000000152249</cx:pt>
          <cx:pt idx="11653">0.0069199999999796091</cx:pt>
          <cx:pt idx="11654">0.0072400000000243381</cx:pt>
          <cx:pt idx="11655">0.0079599999999686588</cx:pt>
          <cx:pt idx="11656">0.0036300000000437649</cx:pt>
          <cx:pt idx="11657">0.0081999999999879947</cx:pt>
          <cx:pt idx="11658">0.0059899999999970532</cx:pt>
          <cx:pt idx="11659">0.0075400000000058753</cx:pt>
          <cx:pt idx="11660">0.0069100000000048567</cx:pt>
          <cx:pt idx="11661">0.0072799999999801912</cx:pt>
          <cx:pt idx="11662">0.0077099999999745705</cx:pt>
          <cx:pt idx="11663">0.0070400000000176988</cx:pt>
          <cx:pt idx="11664">0.0062599999999974898</cx:pt>
          <cx:pt idx="11665">0.0081000000000130967</cx:pt>
          <cx:pt idx="11666">0.0060199999999781539</cx:pt>
          <cx:pt idx="11667">0.0067400000000361615</cx:pt>
          <cx:pt idx="11668">0.0067300000000045657</cx:pt>
          <cx:pt idx="11669">0.0078399999999874126</cx:pt>
          <cx:pt idx="11670">0.0071499999999673491</cx:pt>
          <cx:pt idx="11671">0.0072200000000179898</cx:pt>
          <cx:pt idx="11672">0.0066699999999855208</cx:pt>
          <cx:pt idx="11673">0.0064399999999977808</cx:pt>
          <cx:pt idx="11674">0.0063800000000355794</cx:pt>
          <cx:pt idx="11675">0.0051199999999766987</cx:pt>
          <cx:pt idx="11676">0.0081999999999879947</cx:pt>
          <cx:pt idx="11677">0.007660000000043965</cx:pt>
          <cx:pt idx="11678">0.0064599999999472857</cx:pt>
          <cx:pt idx="11679">0.0082900000000449836</cx:pt>
          <cx:pt idx="11680">0.0058999999999969077</cx:pt>
          <cx:pt idx="11681">0.007569999999986976</cx:pt>
          <cx:pt idx="11682">0.0084899999999947795</cx:pt>
          <cx:pt idx="11683">0.0075100000000247746</cx:pt>
          <cx:pt idx="11684">0.0079000000000064574</cx:pt>
          <cx:pt idx="11685">0.0080199999999877036</cx:pt>
          <cx:pt idx="11686">0.0079000000000064574</cx:pt>
          <cx:pt idx="11687">0.0069699999999670581</cx:pt>
          <cx:pt idx="11688">0.0078700000000253567</cx:pt>
          <cx:pt idx="11689">0.0066400000000044201</cx:pt>
          <cx:pt idx="11690">0.008170000000006894</cx:pt>
          <cx:pt idx="11691">0.0061699999999973443</cx:pt>
          <cx:pt idx="11692">0.0088199999999574175</cx:pt>
          <cx:pt idx="11693">0.0079600000000255022</cx:pt>
          <cx:pt idx="11694">0.0063200000000165346</cx:pt>
          <cx:pt idx="11695">0.0082499999999754436</cx:pt>
          <cx:pt idx="11696">0.0090599999999767533</cx:pt>
          <cx:pt idx="11697">0.0084300000000325781</cx:pt>
          <cx:pt idx="11698">0.0076899999999682223</cx:pt>
          <cx:pt idx="11699">0.010700000000042564</cx:pt>
          <cx:pt idx="11700">0.008170000000006894</cx:pt>
          <cx:pt idx="11701">0.0087299999999572719</cx:pt>
          <cx:pt idx="11702">0.010040000000003602</cx:pt>
          <cx:pt idx="11703">0.0074000000000182808</cx:pt>
          <cx:pt idx="11704">0.0077699999999936153</cx:pt>
          <cx:pt idx="11705">0.007159999999998945</cx:pt>
          <cx:pt idx="11706">0.0078000000000315595</cx:pt>
          <cx:pt idx="11707">0.0073099999999612919</cx:pt>
          <cx:pt idx="11708">0.006700000000023465</cx:pt>
          <cx:pt idx="11709">0.0092399999999770444</cx:pt>
          <cx:pt idx="11710">0.0056299999999964712</cx:pt>
          <cx:pt idx="11711">0.0064100000000166801</cx:pt>
          <cx:pt idx="11712">0.012249999999994543</cx:pt>
          <cx:pt idx="11713">0.0051300000000082946</cx:pt>
          <cx:pt idx="11714">0.0086400000000139698</cx:pt>
          <cx:pt idx="11715">0.0064399999999977808</cx:pt>
          <cx:pt idx="11716">0.0076799999999934698</cx:pt>
          <cx:pt idx="11717">0.0088000000000079126</cx:pt>
          <cx:pt idx="11718">0.0076499999999555257</cx:pt>
          <cx:pt idx="11719">0.0088000000000079126</cx:pt>
          <cx:pt idx="11720">0.0049999999999954525</cx:pt>
          <cx:pt idx="11721">0.010109999999997399</cx:pt>
          <cx:pt idx="11722">0.0067600000000425098</cx:pt>
          <cx:pt idx="11723">0.0064699999999788815</cx:pt>
          <cx:pt idx="11724">0.0099200000000223554</cx:pt>
          <cx:pt idx="11725">0.0045900000000074215</cx:pt>
          <cx:pt idx="11726">0.0086999999999761712</cx:pt>
          <cx:pt idx="11727">0.0068600000000174077</cx:pt>
          <cx:pt idx="11728">0.0096599999999966712</cx:pt>
          <cx:pt idx="11729">0.0063999999999850843</cx:pt>
          <cx:pt idx="11730">0.009180000000014843</cx:pt>
          <cx:pt idx="11731">0.010279999999966094</cx:pt>
          <cx:pt idx="11732">0.0054299999999898318</cx:pt>
          <cx:pt idx="11733">0.010460000000023228</cx:pt>
          <cx:pt idx="11734">0.0060500000000160981</cx:pt>
          <cx:pt idx="11735">0.01051999999998543</cx:pt>
          <cx:pt idx="11736">0.0033999999999991815</cx:pt>
          <cx:pt idx="11737">0.0091699999999832471</cx:pt>
          <cx:pt idx="11738">0.0095100000000343243</cx:pt>
          <cx:pt idx="11739">0.0066799999999602733</cx:pt>
          <cx:pt idx="11740">0.0085800000000517684</cx:pt>
          <cx:pt idx="11741">0.0093599999999582906</cx:pt>
          <cx:pt idx="11742">0.0084899999999947795</cx:pt>
          <cx:pt idx="11743">0.0073300000000244836</cx:pt>
          <cx:pt idx="11744">0.0089100000000144064</cx:pt>
          <cx:pt idx="11745">0.011509999999987031</cx:pt>
          <cx:pt idx="11746">0.0076599999999871216</cx:pt>
          <cx:pt idx="11747">0.0086400000000139698</cx:pt>
          <cx:pt idx="11748">0.0065900000000169712</cx:pt>
          <cx:pt idx="11749">0.010729999999966822</cx:pt>
          <cx:pt idx="11750">0.0078300000000126602</cx:pt>
          <cx:pt idx="11751">0.0096599999999966712</cx:pt>
          <cx:pt idx="11752">0.0091499999999768988</cx:pt>
          <cx:pt idx="11753">0.0049800000000459477</cx:pt>
          <cx:pt idx="11754">0.012990000000002055</cx:pt>
          <cx:pt idx="11755">0.0058399999999778629</cx:pt>
          <cx:pt idx="11756">0.010310000000004038</cx:pt>
          <cx:pt idx="11757">0.0056599999999775719</cx:pt>
          <cx:pt idx="11758">0.0096000000000344698</cx:pt>
          <cx:pt idx="11759">0.009869999999978063</cx:pt>
          <cx:pt idx="11760">0.0065500000000042746</cx:pt>
          <cx:pt idx="11761">0.009869999999978063</cx:pt>
          <cx:pt idx="11762">0.008579999999994925</cx:pt>
          <cx:pt idx="11763">0.0080500000000256478</cx:pt>
          <cx:pt idx="11764">0.0081900000000132422</cx:pt>
          <cx:pt idx="11765">0.0049199999999700594</cx:pt>
          <cx:pt idx="11766">0.0096599999999966712</cx:pt>
          <cx:pt idx="11767">0.004580000000032669</cx:pt>
          <cx:pt idx="11768">0.0092999999999960892</cx:pt>
          <cx:pt idx="11769">0.0047700000000077125</cx:pt>
          <cx:pt idx="11770">0.0087299999999572719</cx:pt>
          <cx:pt idx="11771">0.0082900000000449836</cx:pt>
          <cx:pt idx="11772">0.007569999999986976</cx:pt>
          <cx:pt idx="11773">0.0081599999999752981</cx:pt>
          <cx:pt idx="11774">0.0059899999999970532</cx:pt>
          <cx:pt idx="11775">0.010140000000035343</cx:pt>
          <cx:pt idx="11776">0.004500000000007276</cx:pt>
          <cx:pt idx="11777">0.0086399999999571264</cx:pt>
          <cx:pt idx="11778">0.0095699999999965257</cx:pt>
          <cx:pt idx="11779">0.0074800000000436739</cx:pt>
          <cx:pt idx="11780">0.0089999999999577085</cx:pt>
          <cx:pt idx="11781">0.0061100000000351429</cx:pt>
          <cx:pt idx="11782">0.0076599999999871216</cx:pt>
          <cx:pt idx="11783">0.006880000000023756</cx:pt>
          <cx:pt idx="11784">0.0077499999999872671</cx:pt>
          <cx:pt idx="11785">0.0080800000000067485</cx:pt>
          <cx:pt idx="11786">0.003899999999987358</cx:pt>
          <cx:pt idx="11787">0.0098300000000222099</cx:pt>
          <cx:pt idx="11788">0.0059099999999716601</cx:pt>
          <cx:pt idx="11789">0.0081299999999941974</cx:pt>
          <cx:pt idx="11790">0.0080500000000256478</cx:pt>
          <cx:pt idx="11791">0.0092099999999959437</cx:pt>
          <cx:pt idx="11792">0.0098299999999653664</cx:pt>
          <cx:pt idx="11793">0.0051300000000082946</cx:pt>
          <cx:pt idx="11794">0.0095000000000027285</cx:pt>
          <cx:pt idx="11795">0.0082899999999881402</cx:pt>
          <cx:pt idx="11796">0.0074200000000246291</cx:pt>
          <cx:pt idx="11797">0.0074799999999868305</cx:pt>
          <cx:pt idx="11798">0.0070299999999861029</cx:pt>
          <cx:pt idx="11799">0.0096900000000346154</cx:pt>
          <cx:pt idx="11800">0.0062899999999785905</cx:pt>
          <cx:pt idx="11801">0.0096500000000219188</cx:pt>
          <cx:pt idx="11802">0.0077200000000061664</cx:pt>
          <cx:pt idx="11803">0.0088799999999764623</cx:pt>
          <cx:pt idx="11804">0.0062900000000354339</cx:pt>
          <cx:pt idx="11805">0.0090299999999956526</cx:pt>
          <cx:pt idx="11806">0.0092099999999959437</cx:pt>
          <cx:pt idx="11807">0.0079299999999875581</cx:pt>
          <cx:pt idx="11808">0.0074799999999868305</cx:pt>
          <cx:pt idx="11809">0.006880000000023756</cx:pt>
          <cx:pt idx="11810">0.0083799999999882857</cx:pt>
          <cx:pt idx="11811">0.0076599999999871216</cx:pt>
          <cx:pt idx="11812">0.0069100000000048567</cx:pt>
          <cx:pt idx="11813">0.0092099999999959437</cx:pt>
          <cx:pt idx="11814">0.0051000000000271939</cx:pt>
          <cx:pt idx="11815">0.0090599999999767533</cx:pt>
          <cx:pt idx="11816">0.0042599999999879401</cx:pt>
          <cx:pt idx="11817">0.0092400000000338878</cx:pt>
          <cx:pt idx="11818">0.005239999999957945</cx:pt>
          <cx:pt idx="11819">0.0092400000000338878</cx:pt>
          <cx:pt idx="11820">0.0054799999999772808</cx:pt>
          <cx:pt idx="11821">0.0085000000000263753</cx:pt>
          <cx:pt idx="11822">0.0073299999999676402</cx:pt>
          <cx:pt idx="11823">0.0090000000000145519</cx:pt>
          <cx:pt idx="11824">0.0066800000000171167</cx:pt>
          <cx:pt idx="11825">0.0097999999999842657</cx:pt>
          <cx:pt idx="11826">0.0075100000000247746</cx:pt>
          <cx:pt idx="11827">0.0073600000000055843</cx:pt>
          <cx:pt idx="11828">0.0052499999999895408</cx:pt>
          <cx:pt idx="11829">0.010279999999966094</cx:pt>
          <cx:pt idx="11830">0.0056000000000153705</cx:pt>
          <cx:pt idx="11831">0.0087899999999763168</cx:pt>
          <cx:pt idx="11832">0.0070699999999987995</cx:pt>
          <cx:pt idx="11833">0.008070000000031996</cx:pt>
          <cx:pt idx="11834">0.0073299999999676402</cx:pt>
          <cx:pt idx="11835">0.0068899999999985084</cx:pt>
          <cx:pt idx="11836">0.007660000000043965</cx:pt>
          <cx:pt idx="11837">0.0087299999999572719</cx:pt>
          <cx:pt idx="11838">0.007840000000044256</cx:pt>
          <cx:pt idx="11839">0.0098899999999844113</cx:pt>
          <cx:pt idx="11840">0.0061400000000162436</cx:pt>
          <cx:pt idx="11841">0.011419999999986885</cx:pt>
          <cx:pt idx="11842">0.0069699999999670581</cx:pt>
          <cx:pt idx="11843">0.0079300000000444015</cx:pt>
          <cx:pt idx="11844">0.0077200000000061664</cx:pt>
          <cx:pt idx="11845">0.0068499999999858119</cx:pt>
          <cx:pt idx="11846">0.0087300000000141154</cx:pt>
          <cx:pt idx="11847">0.0054299999999898318</cx:pt>
          <cx:pt idx="11848">0.010429999999985284</cx:pt>
          <cx:pt idx="11849">0.0065500000000042746</cx:pt>
          <cx:pt idx="11850">0.008530000000007476</cx:pt>
          <cx:pt idx="11851">0.0080399999999940519</cx:pt>
          <cx:pt idx="11852">0.0081999999999879947</cx:pt>
          <cx:pt idx="11853">0.0085500000000138243</cx:pt>
          <cx:pt idx="11854">0.004680000000007567</cx:pt>
          <cx:pt idx="11855">0.01251999999999498</cx:pt>
          <cx:pt idx="11856">0.0047099999999886677</cx:pt>
          <cx:pt idx="11857">0.010040000000003602</cx:pt>
          <cx:pt idx="11858">0.0091199999999957981</cx:pt>
          <cx:pt idx="11859">0.0051599999999893953</cx:pt>
          <cx:pt idx="11860">0.011230000000011842</cx:pt>
          <cx:pt idx="11861">0.0052800000000274849</cx:pt>
          <cx:pt idx="11862">0.011049999999954707</cx:pt>
          <cx:pt idx="11863">0.0064100000000166801</cx:pt>
          <cx:pt idx="11864">0.0070299999999861029</cx:pt>
          <cx:pt idx="11865">0.010880000000042855</cx:pt>
          <cx:pt idx="11866">0.0046799999999507236</cx:pt>
          <cx:pt idx="11867">0.0089100000000144064</cx:pt>
          <cx:pt idx="11868">0.005690000000015516</cx:pt>
          <cx:pt idx="11869">0.0088799999999764623</cx:pt>
          <cx:pt idx="11870">0.0077500000000441105</cx:pt>
          <cx:pt idx="11871">0.0058999999999969077</cx:pt>
          <cx:pt idx="11872">0.0089699999999766078</cx:pt>
          <cx:pt idx="11873">0.004860000000007858</cx:pt>
          <cx:pt idx="11874">0.0090000000000145519</cx:pt>
          <cx:pt idx="11875">0.0072999999999865395</cx:pt>
          <cx:pt idx="11876">0.0061699999999973443</cx:pt>
          <cx:pt idx="11877">0.0056399999999712236</cx:pt>
          <cx:pt idx="11878">0.0067300000000045657</cx:pt>
          <cx:pt idx="11879">0.0096000000000344698</cx:pt>
          <cx:pt idx="11880">0.0039600000000064028</cx:pt>
          <cx:pt idx="11881">0.010879999999986012</cx:pt>
          <cx:pt idx="11882">0.0069399999999859574</cx:pt>
          <cx:pt idx="11883">0.0078700000000253567</cx:pt>
          <cx:pt idx="11884">0.0092699999999581451</cx:pt>
          <cx:pt idx="11885">0.0058099999999967622</cx:pt>
          <cx:pt idx="11886">0.0087900000000331602</cx:pt>
          <cx:pt idx="11887">0.0057800000000156615</cx:pt>
          <cx:pt idx="11888">0.0093599999999582906</cx:pt>
          <cx:pt idx="11889">0.005870000000015807</cx:pt>
          <cx:pt idx="11890">0.0049799999999891043</cx:pt>
          <cx:pt idx="11891">0.010699999999985721</cx:pt>
          <cx:pt idx="11892">0.0039600000000064028</cx:pt>
          <cx:pt idx="11893">0.0089700000000334512</cx:pt>
          <cx:pt idx="11894">0.0045599999999694774</cx:pt>
          <cx:pt idx="11895">0.010340000000041982</cx:pt>
          <cx:pt idx="11896">0.0031599999999798456</cx:pt>
          <cx:pt idx="11897">0.0070999999999799002</cx:pt>
          <cx:pt idx="11898">0.0089100000000144064</cx:pt>
          <cx:pt idx="11899">0.0069700000000239015</cx:pt>
          <cx:pt idx="11900">0.007899999999949614</cx:pt>
          <cx:pt idx="11901">0.0067300000000045657</cx:pt>
          <cx:pt idx="11902">0.011870000000044456</cx:pt>
          <cx:pt idx="11903">0.0066999999999666215</cx:pt>
          <cx:pt idx="11904">0.0062000000000352884</cx:pt>
          <cx:pt idx="11905">0.010400000000004184</cx:pt>
          <cx:pt idx="11906">0.0051299999999514512</cx:pt>
          <cx:pt idx="11907">0.0095300000000406726</cx:pt>
          <cx:pt idx="11908">0.0032799999999610918</cx:pt>
          <cx:pt idx="11909">0.0087300000000141154</cx:pt>
          <cx:pt idx="11910">0.0088299999999890133</cx:pt>
          <cx:pt idx="11911">0.0053300000000149339</cx:pt>
          <cx:pt idx="11912">0.0094199999999773354</cx:pt>
          <cx:pt idx="11913">0.0056000000000153705</cx:pt>
          <cx:pt idx="11914">0.007209999999986394</cx:pt>
          <cx:pt idx="11915">0.0087900000000331602</cx:pt>
          <cx:pt idx="11916">0.008170000000006894</cx:pt>
          <cx:pt idx="11917">0.0079299999999875581</cx:pt>
          <cx:pt idx="11918">0.0083700000000135333</cx:pt>
          <cx:pt idx="11919">0.0077200000000061664</cx:pt>
          <cx:pt idx="11920">0.0077799999999683678</cx:pt>
          <cx:pt idx="11921">0.011000000000024102</cx:pt>
          <cx:pt idx="11922">0.0055699999999774263</cx:pt>
          <cx:pt idx="11923">0.0089399999999955071</cx:pt>
          <cx:pt idx="11924">0.0080199999999877036</cx:pt>
          <cx:pt idx="11925">0.004350000000044929</cx:pt>
          <cx:pt idx="11926">0.007209999999986394</cx:pt>
          <cx:pt idx="11927">0.0059600000000159525</cx:pt>
          <cx:pt idx="11928">0.0068899999999985084</cx:pt>
          <cx:pt idx="11929">0.0075099999999679312</cx:pt>
          <cx:pt idx="11930">0.0064300000000230284</cx:pt>
          <cx:pt idx="11931">0.0092399999999770444</cx:pt>
          <cx:pt idx="11932">0.0079900000000066029</cx:pt>
          <cx:pt idx="11933">0.0087899999999763168</cx:pt>
          <cx:pt idx="11934">0.0054500000000530235</cx:pt>
          <cx:pt idx="11935">0.010699999999985721</cx:pt>
          <cx:pt idx="11936">0.0049799999999891043</cx:pt>
          <cx:pt idx="11937">0.0092999999999960892</cx:pt>
          <cx:pt idx="11938">0.0048300000000267573</cx:pt>
          <cx:pt idx="11939">0.0084899999999947795</cx:pt>
          <cx:pt idx="11940">0.0065299999999979264</cx:pt>
          <cx:pt idx="11941">0.006199999999978445</cx:pt>
          <cx:pt idx="11942">0.0093499999999835381</cx:pt>
          <cx:pt idx="11943">0.0069500000000175532</cx:pt>
          <cx:pt idx="11944">0.0067300000000045657</cx:pt>
          <cx:pt idx="11945">0.0081400000000257933</cx:pt>
          <cx:pt idx="11946">0.0076599999999871216</cx:pt>
          <cx:pt idx="11947">0.0074500000000057298</cx:pt>
          <cx:pt idx="11948">0.0064399999999977808</cx:pt>
          <cx:pt idx="11949">0.010189999999965949</cx:pt>
          <cx:pt idx="11950">0.0074800000000436739</cx:pt>
          <cx:pt idx="11951">0.0076599999999871216</cx:pt>
          <cx:pt idx="11952">0.0094499999999584361</cx:pt>
          <cx:pt idx="11953">0.0051200000000335422</cx:pt>
          <cx:pt idx="11954">0.0075400000000058753</cx:pt>
          <cx:pt idx="11955">0.0085500000000138243</cx:pt>
          <cx:pt idx="11956">0.0074799999999868305</cx:pt>
          <cx:pt idx="11957">0.0067699999999604188</cx:pt>
          <cx:pt idx="11958">0.0082600000000070395</cx:pt>
          <cx:pt idx="11959">0.0078300000000126602</cx:pt>
          <cx:pt idx="11960">0.0080199999999877036</cx:pt>
          <cx:pt idx="11961">0.0087900000000331602</cx:pt>
          <cx:pt idx="11962">0.0084400000000073305</cx:pt>
          <cx:pt idx="11963">0.0092599999999833926</cx:pt>
          <cx:pt idx="11964">0.0086499999999887223</cx:pt>
          <cx:pt idx="11965">0.0070000000000050022</cx:pt>
          <cx:pt idx="11966">0.010789999999985866</cx:pt>
          <cx:pt idx="11967">0.0070900000000051477</cx:pt>
          <cx:pt idx="11968">0.0083200000000260843</cx:pt>
          <cx:pt idx="11969">0.0078899999999748616</cx:pt>
          <cx:pt idx="11970">0.0082300000000259388</cx:pt>
          <cx:pt idx="11971">0.0076300000000060209</cx:pt>
          <cx:pt idx="11972">0.0081399999999689499</cx:pt>
          <cx:pt idx="11973">0.0084300000000325781</cx:pt>
          <cx:pt idx="11974">0.0066499999999791726</cx:pt>
          <cx:pt idx="11975">0.0086999999999761712</cx:pt>
          <cx:pt idx="11976">0.0073000000000433829</cx:pt>
          <cx:pt idx="11977">0.0083399999999755892</cx:pt>
          <cx:pt idx="11978">0.0071899999999800457</cx:pt>
          <cx:pt idx="11979">0.0092900000000213367</cx:pt>
          <cx:pt idx="11980">0.0071300000000178443</cx:pt>
          <cx:pt idx="11981">0.0078899999999748616</cx:pt>
          <cx:pt idx="11982">0.0094799999999963802</cx:pt>
          <cx:pt idx="11983">0.0086699999999950705</cx:pt>
          <cx:pt idx="11984">0.0056700000000091677</cx:pt>
          <cx:pt idx="11985">0.0095000000000027285</cx:pt>
          <cx:pt idx="11986">0.0037899999999808642</cx:pt>
          <cx:pt idx="11987">0.0078100000000063119</cx:pt>
          <cx:pt idx="11988">0.0060799999999971988</cx:pt>
          <cx:pt idx="11989">0.010370000000023083</cx:pt>
          <cx:pt idx="11990">0.0042899999999690408</cx:pt>
          <cx:pt idx="11991">0.0098000000000411092</cx:pt>
          <cx:pt idx="11992">0.010109999999997399</cx:pt>
          <cx:pt idx="11993">0.0061099999999782995</cx:pt>
          <cx:pt idx="11994">0.0068200000000047112</cx:pt>
          <cx:pt idx="11995">0.0083200000000260843</cx:pt>
          <cx:pt idx="11996">0.0079799999999750071</cx:pt>
          <cx:pt idx="11997">0.0055500000000279215</cx:pt>
          <cx:pt idx="11998">0.0087299999999572719</cx:pt>
          <cx:pt idx="11999">0.011259999999992942</cx:pt>
          <cx:pt idx="12000">0.0033400000000369801</cx:pt>
          <cx:pt idx="12001">0.0088799999999764623</cx:pt>
          <cx:pt idx="12002">0.0071300000000178443</cx:pt>
          <cx:pt idx="12003">0.0095600000000217733</cx:pt>
          <cx:pt idx="12004">0.0070999999999799002</cx:pt>
          <cx:pt idx="12005">0.0054799999999772808</cx:pt>
          <cx:pt idx="12006">0.0097400000000220643</cx:pt>
          <cx:pt idx="12007">0.003669999999999618</cx:pt>
          <cx:pt idx="12008">0.011770000000012715</cx:pt>
          <cx:pt idx="12009">0.0029799999999795546</cx:pt>
          <cx:pt idx="12010">0.011300000000005639</cx:pt>
          <cx:pt idx="12011">0.0089699999999766078</cx:pt>
          <cx:pt idx="12012">0.009360000000015134</cx:pt>
          <cx:pt idx="12013">0.0078000000000315595</cx:pt>
          <cx:pt idx="12014">0.0055499999999710781</cx:pt>
          <cx:pt idx="12015">0.012040000000013151</cx:pt>
          <cx:pt idx="12016">0.003719999999987067</cx:pt>
          <cx:pt idx="12017">0.0077800000000252112</cx:pt>
          <cx:pt idx="12018">0.0071800000000052933</cx:pt>
          <cx:pt idx="12019">0.0067999999999983629</cx:pt>
          <cx:pt idx="12020">0.0095099999999774809</cx:pt>
          <cx:pt idx="12021">0.0064300000000230284</cx:pt>
          <cx:pt idx="12022">0.011269999999967695</cx:pt>
          <cx:pt idx="12023">0.0051799999999957436</cx:pt>
          <cx:pt idx="12024">0.0094799999999963802</cx:pt>
          <cx:pt idx="12025">0.010069999999984702</cx:pt>
          <cx:pt idx="12026">0.0053100000000085856</cx:pt>
          <cx:pt idx="12027">0.0088499999999953616</cx:pt>
          <cx:pt idx="12028">0.0053599999999960346</cx:pt>
          <cx:pt idx="12029">0.012160000000051241</cx:pt>
          <cx:pt idx="12030">0.0077499999999872671</cx:pt>
          <cx:pt idx="12031">0.0065299999999979264</cx:pt>
          <cx:pt idx="12032">0.0096199999999839747</cx:pt>
          <cx:pt idx="12033">0.0058500000000094587</cx:pt>
          <cx:pt idx="12034">0.0069700000000239015</cx:pt>
          <cx:pt idx="12035">0.0074199999999677857</cx:pt>
          <cx:pt idx="12036">0.0047400000000266118</cx:pt>
          <cx:pt idx="12037">0.0073299999999676402</cx:pt>
          <cx:pt idx="12038">0.0058400000000347063</cx:pt>
          <cx:pt idx="12039">0.011619999999993524</cx:pt>
          <cx:pt idx="12040">0.0057299999999713691</cx:pt>
          <cx:pt idx="12041">0.0070900000000051477</cx:pt>
          <cx:pt idx="12042">0.0096000000000344698</cx:pt>
          <cx:pt idx="12043">0.006609999999966476</cx:pt>
          <cx:pt idx="12044">0.0092700000000149885</cx:pt>
          <cx:pt idx="12045">0.0065599999999790271</cx:pt>
          <cx:pt idx="12046">0.0094700000000216278</cx:pt>
          <cx:pt idx="12047">0.0078100000000063119</cx:pt>
          <cx:pt idx="12048">0.0084699999999884312</cx:pt>
          <cx:pt idx="12049">0.010069999999984702</cx:pt>
          <cx:pt idx="12050">0.0057500000000345608</cx:pt>
          <cx:pt idx="12051">0.0074499999999488864</cx:pt>
          <cx:pt idx="12052">0.0045600000000263208</cx:pt>
          <cx:pt idx="12053">0.0099299999999971078</cx:pt>
          <cx:pt idx="12054">0.0058999999999969077</cx:pt>
          <cx:pt idx="12055">0.0086699999999950705</cx:pt>
          <cx:pt idx="12056">0.0096000000000344698</cx:pt>
          <cx:pt idx="12057">0.0060199999999781539</cx:pt>
          <cx:pt idx="12058">0.0082499999999754436</cx:pt>
          <cx:pt idx="12059">0.011060000000043146</cx:pt>
          <cx:pt idx="12060">0.0078100000000063119</cx:pt>
          <cx:pt idx="12061">0.0080399999999940519</cx:pt>
          <cx:pt idx="12062">0.0049799999999891043</cx:pt>
          <cx:pt idx="12063">0.010429999999985284</cx:pt>
          <cx:pt idx="12064">0.0053100000000085856</cx:pt>
          <cx:pt idx="12065">0.0085500000000138243</cx:pt>
          <cx:pt idx="12066">0.0060199999999781539</cx:pt>
          <cx:pt idx="12067">0.0092400000000338878</cx:pt>
          <cx:pt idx="12068">0.0080399999999940519</cx:pt>
          <cx:pt idx="12069">0.0066199999999980719</cx:pt>
          <cx:pt idx="12070">0.011059999999986303</cx:pt>
          <cx:pt idx="12071">0.0038399999999683132</cx:pt>
          <cx:pt idx="12072">0.012990000000002055</cx:pt>
          <cx:pt idx="12073">0.0048900000000458022</cx:pt>
          <cx:pt idx="12074">0.0071299999999610009</cx:pt>
          <cx:pt idx="12075">0.01102000000003045</cx:pt>
          <cx:pt idx="12076">0.0083199999999692409</cx:pt>
          <cx:pt idx="12077">0.0092400000000338878</cx:pt>
          <cx:pt idx="12078">0.0070900000000051477</cx:pt>
          <cx:pt idx="12079">0.0091499999999768988</cx:pt>
          <cx:pt idx="12080">0.0075100000000247746</cx:pt>
          <cx:pt idx="12081">0.0070299999999861029</cx:pt>
          <cx:pt idx="12082">0.0098100000000158616</cx:pt>
          <cx:pt idx="12083">0.0070299999999861029</cx:pt>
          <cx:pt idx="12084">0.0071199999999862484</cx:pt>
          <cx:pt idx="12085">0.0078700000000253567</cx:pt>
          <cx:pt idx="12086">0.0083699999999566899</cx:pt>
          <cx:pt idx="12087">0.0090900000000146974</cx:pt>
          <cx:pt idx="12088">0.0065299999999979264</cx:pt>
          <cx:pt idx="12089">0.0090299999999956526</cx:pt>
          <cx:pt idx="12090">0.0062599999999974898</cx:pt>
          <cx:pt idx="12091">0.0073300000000244836</cx:pt>
          <cx:pt idx="12092">0.0059899999999970532</cx:pt>
          <cx:pt idx="12093">0.0085500000000138243</cx:pt>
          <cx:pt idx="12094">0.0059399999999527608</cx:pt>
          <cx:pt idx="12095">0.0076800000000503132</cx:pt>
          <cx:pt idx="12096">0.0078399999999874126</cx:pt>
          <cx:pt idx="12097">0.0074500000000057298</cx:pt>
          <cx:pt idx="12098">0.0056399999999712236</cx:pt>
          <cx:pt idx="12099">0.0095299999999838292</cx:pt>
          <cx:pt idx="12100">0.0059300000000348518</cx:pt>
          <cx:pt idx="12101">0.0078100000000063119</cx:pt>
          <cx:pt idx="12102">0.0072700000000054388</cx:pt>
          <cx:pt idx="12103">0.0098999999999591637</cx:pt>
          <cx:pt idx="12104">0.0062300000000163891</cx:pt>
          <cx:pt idx="12105">0.0082800000000133878</cx:pt>
          <cx:pt idx="12106">0.0059600000000159525</cx:pt>
          <cx:pt idx="12107">0.0089399999999955071</cx:pt>
          <cx:pt idx="12108">0.0070099999999797546</cx:pt>
          <cx:pt idx="12109">0.0090900000000146974</cx:pt>
          <cx:pt idx="12110">0.0086999999999761712</cx:pt>
          <cx:pt idx="12111">0.0036600000000248656</cx:pt>
          <cx:pt idx="12112">0.0077799999999683678</cx:pt>
          <cx:pt idx="12113">0.005690000000015516</cx:pt>
          <cx:pt idx="12114">0.0083799999999882857</cx:pt>
          <cx:pt idx="12115">0.005690000000015516</cx:pt>
          <cx:pt idx="12116">0.008350000000007185</cx:pt>
          <cx:pt idx="12117">0.0070599999999672036</cx:pt>
          <cx:pt idx="12118">0.0080500000000256478</cx:pt>
          <cx:pt idx="12119">0.0067599999999856664</cx:pt>
          <cx:pt idx="12120">0.0097800000000347609</cx:pt>
          <cx:pt idx="12121">0.0071199999999862484</cx:pt>
          <cx:pt idx="12122">0.0083700000000135333</cx:pt>
          <cx:pt idx="12123">0.0096899999999777719</cx:pt>
          <cx:pt idx="12124">0.0075100000000247746</cx:pt>
          <cx:pt idx="12125">0.0062899999999785905</cx:pt>
          <cx:pt idx="12126">0.009410000000002583</cx:pt>
          <cx:pt idx="12127">0.0079000000000064574</cx:pt>
          <cx:pt idx="12128">0.0084999999999695319</cx:pt>
          <cx:pt idx="12129">0.0074500000000057298</cx:pt>
          <cx:pt idx="12130">0.0077699999999936153</cx:pt>
          <cx:pt idx="12131">0.0061699999999973443</cx:pt>
          <cx:pt idx="12132">0.0088800000000333057</cx:pt>
          <cx:pt idx="12133">0.0076899999999682223</cx:pt>
          <cx:pt idx="12134">0.0080500000000256478</cx:pt>
          <cx:pt idx="12135">0.0079000000000064574</cx:pt>
          <cx:pt idx="12136">0.0088200000000142609</cx:pt>
          <cx:pt idx="12137">0.010609999999985575</cx:pt>
          <cx:pt idx="12138">0.0077799999999683678</cx:pt>
          <cx:pt idx="12139">0.0074800000000436739</cx:pt>
          <cx:pt idx="12140">0.0089699999999766078</cx:pt>
          <cx:pt idx="12141">0.0090599999999767533</cx:pt>
          <cx:pt idx="12142">0.0064100000000166801</cx:pt>
          <cx:pt idx="12143">0.010280000000022937</cx:pt>
          <cx:pt idx="12144">0.0067599999999856664</cx:pt>
          <cx:pt idx="12145">0.0061400000000162436</cx:pt>
          <cx:pt idx="12146">0.0052200000000084401</cx:pt>
          <cx:pt idx="12147">0.011949999999956162</cx:pt>
          <cx:pt idx="12148">0.0058099999999967622</cx:pt>
          <cx:pt idx="12149">0.0063200000000165346</cx:pt>
          <cx:pt idx="12150">0.0081900000000132422</cx:pt>
          <cx:pt idx="12151">0.0075400000000058753</cx:pt>
          <cx:pt idx="12152">0.0089999999999577085</cx:pt>
          <cx:pt idx="12153">0.0067099999999982174</cx:pt>
          <cx:pt idx="12154">0.010760000000004766</cx:pt>
          <cx:pt idx="12155">0.0047400000000266118</cx:pt>
          <cx:pt idx="12156">0.011500000000012278</cx:pt>
          <cx:pt idx="12157">0.0055699999999774263</cx:pt>
          <cx:pt idx="12158">0.008530000000007476</cx:pt>
          <cx:pt idx="12159">0.0086099999999760257</cx:pt>
          <cx:pt idx="12160">0.0075400000000058753</cx:pt>
          <cx:pt idx="12161">0.0092099999999959437</cx:pt>
          <cx:pt idx="12162">0.0072400000000243381</cx:pt>
          <cx:pt idx="12163">0.0070000000000050022</cx:pt>
          <cx:pt idx="12164">0.0079299999999875581</cx:pt>
          <cx:pt idx="12165">0.0065000000000168257</cx:pt>
          <cx:pt idx="12166">0.0090000000000145519</cx:pt>
          <cx:pt idx="12167">0.0071499999999673491</cx:pt>
          <cx:pt idx="12168">0.0076000000000249202</cx:pt>
          <cx:pt idx="12169">0.010940000000005057</cx:pt>
          <cx:pt idx="12170">0.0059299999999780084</cx:pt>
          <cx:pt idx="12171">0.010580000000004475</cx:pt>
          <cx:pt idx="12172">0.0055100000000152249</cx:pt>
          <cx:pt idx="12173">0.0075400000000058753</cx:pt>
          <cx:pt idx="12174">0.0079299999999875581</cx:pt>
          <cx:pt idx="12175">0.0062899999999785905</cx:pt>
          <cx:pt idx="12176">0.010339999999985139</cx:pt>
          <cx:pt idx="12177">0.0035799999999994725</cx:pt>
          <cx:pt idx="12178">0.010550000000023374</cx:pt>
          <cx:pt idx="12179">0.0079799999999750071</cx:pt>
          <cx:pt idx="12180">0.0065299999999979264</cx:pt>
          <cx:pt idx="12181">0.0083700000000135333</cx:pt>
          <cx:pt idx="12182">0.0051300000000082946</cx:pt>
          <cx:pt idx="12183">0.0097999999999842657</cx:pt>
          <cx:pt idx="12184">0.0072200000000179898</cx:pt>
          <cx:pt idx="12185">0.0086400000000139698</cx:pt>
          <cx:pt idx="12186">0.0078100000000063119</cx:pt>
          <cx:pt idx="12187">0.0080999999999562533</cx:pt>
          <cx:pt idx="12188">0.008530000000007476</cx:pt>
          <cx:pt idx="12189">0.0062599999999974898</cx:pt>
          <cx:pt idx="12190">0.0078599999999937609</cx:pt>
          <cx:pt idx="12191">0.0073100000000181353</cx:pt>
          <cx:pt idx="12192">0.0086699999999950705</cx:pt>
          <cx:pt idx="12193">0.004680000000007567</cx:pt>
          <cx:pt idx="12194">0.0078599999999937609</cx:pt>
          <cx:pt idx="12195">0.0090299999999956526</cx:pt>
          <cx:pt idx="12196">0.0051599999999893953</cx:pt>
          <cx:pt idx="12197">0.0092100000000527871</cx:pt>
          <cx:pt idx="12198">0.0094199999999773354</cx:pt>
          <cx:pt idx="12199">0.0076300000000060209</cx:pt>
          <cx:pt idx="12200">0.0071499999999673491</cx:pt>
          <cx:pt idx="12201">0.0049800000000459477</cx:pt>
          <cx:pt idx="12202">0.0093799999999646388</cx:pt>
          <cx:pt idx="12203">0.006830000000036307</cx:pt>
          <cx:pt idx="12204">0.0092399999999770444</cx:pt>
          <cx:pt idx="12205">0.0020499999999969987</cx:pt>
          <cx:pt idx="12206">0.0084100000000262298</cx:pt>
          <cx:pt idx="12207">0.0083699999999566899</cx:pt>
          <cx:pt idx="12208">0.0048300000000267573</cx:pt>
          <cx:pt idx="12209">0.010969999999986157</cx:pt>
          <cx:pt idx="12210">0.002529999999978827</cx:pt>
          <cx:pt idx="12211">0.010010000000022501</cx:pt>
          <cx:pt idx="12212">0.0076900000000250657</cx:pt>
          <cx:pt idx="12213">0.0074500000000057298</cx:pt>
          <cx:pt idx="12214">0.0076599999999871216</cx:pt>
          <cx:pt idx="12215">0.007389999999986685</cx:pt>
          <cx:pt idx="12216">0.0088600000000269574</cx:pt>
          <cx:pt idx="12217">0.0057199999999966167</cx:pt>
          <cx:pt idx="12218">0.010729999999966822</cx:pt>
          <cx:pt idx="12219">0.0062000000000352884</cx:pt>
          <cx:pt idx="12220">0.0086099999999760257</cx:pt>
          <cx:pt idx="12221">0.0060500000000160981</cx:pt>
          <cx:pt idx="12222">0.0076899999999682223</cx:pt>
          <cx:pt idx="12223">0.0076599999999871216</cx:pt>
          <cx:pt idx="12224">0.0056600000000344153</cx:pt>
          <cx:pt idx="12225">0.0082199999999943429</cx:pt>
          <cx:pt idx="12226">0.0077499999999872671</cx:pt>
          <cx:pt idx="12227">0.0075100000000247746</cx:pt>
          <cx:pt idx="12228">0.0071899999999800457</cx:pt>
          <cx:pt idx="12229">0.0095600000000217733</cx:pt>
          <cx:pt idx="12230">0.007569999999986976</cx:pt>
          <cx:pt idx="12231">0.0056599999999775719</cx:pt>
          <cx:pt idx="12232">0.010910000000023956</cx:pt>
          <cx:pt idx="12233">0.0059600000000159525</cx:pt>
          <cx:pt idx="12234">0.0071800000000052933</cx:pt>
          <cx:pt idx="12235">0.0096899999999777719</cx:pt>
          <cx:pt idx="12236">0.0072400000000243381</cx:pt>
          <cx:pt idx="12237">0.0085599999999885767</cx:pt>
          <cx:pt idx="12238">0.006609999999966476</cx:pt>
          <cx:pt idx="12239">0.0069200000000364525</cx:pt>
          <cx:pt idx="12240">0.0086399999999571264</cx:pt>
          <cx:pt idx="12241">0.0095600000000217733</cx:pt>
          <cx:pt idx="12242">0.0079299999999875581</cx:pt>
          <cx:pt idx="12243">0.0074200000000246291</cx:pt>
          <cx:pt idx="12244">0.0088200000000142609</cx:pt>
          <cx:pt idx="12245">0.0064699999999788815</cx:pt>
          <cx:pt idx="12246">0.013080000000002201</cx:pt>
          <cx:pt idx="12247">0.0081099999999878492</cx:pt>
          <cx:pt idx="12248">0.0084899999999947795</cx:pt>
          <cx:pt idx="12249">0.0095100000000343243</cx:pt>
          <cx:pt idx="12250">0.0084099999999693864</cx:pt>
          <cx:pt idx="12251">0.0082500000000322871</cx:pt>
          <cx:pt idx="12252">0.0067099999999982174</cx:pt>
          <cx:pt idx="12253">0.0095299999999838292</cx:pt>
          <cx:pt idx="12254">0.0067999999999983629</cx:pt>
          <cx:pt idx="12255">0.0079599999999686588</cx:pt>
          <cx:pt idx="12256">0.0071500000000241926</cx:pt>
          <cx:pt idx="12257">0.0058399999999778629</cx:pt>
          <cx:pt idx="12258">0.0077500000000441105</cx:pt>
          <cx:pt idx="12259">0.0087599999999952161</cx:pt>
          <cx:pt idx="12260">0.0088199999999574175</cx:pt>
          <cx:pt idx="12261">0.0062900000000354339</cx:pt>
          <cx:pt idx="12262">0.0078699999999685133</cx:pt>
          <cx:pt idx="12263">0.010250000000041837</cx:pt>
          <cx:pt idx="12264">0.0071800000000052933</cx:pt>
          <cx:pt idx="12265">0.0084399999999504871</cx:pt>
          <cx:pt idx="12266">0.0079200000000128057</cx:pt>
          <cx:pt idx="12267">0.0087700000000268119</cx:pt>
          <cx:pt idx="12268">0.0056599999999775719</cx:pt>
          <cx:pt idx="12269">0.0086400000000139698</cx:pt>
          <cx:pt idx="12270">0.008170000000006894</cx:pt>
          <cx:pt idx="12271">0.0065199999999663305</cx:pt>
          <cx:pt idx="12272">0.0081400000000257933</cx:pt>
          <cx:pt idx="12273">0.007389999999986685</cx:pt>
          <cx:pt idx="12274">0.0058999999999969077</cx:pt>
          <cx:pt idx="12275">0.0086699999999950705</cx:pt>
          <cx:pt idx="12276">0.0090900000000146974</cx:pt>
          <cx:pt idx="12277">0.008170000000006894</cx:pt>
          <cx:pt idx="12278">0.010159999999984848</cx:pt>
          <cx:pt idx="12279">0.0077800000000252112</cx:pt>
          <cx:pt idx="12280">0.0073600000000055843</cx:pt>
          <cx:pt idx="12281">0.0094799999999963802</cx:pt>
          <cx:pt idx="12282">0.0068200000000047112</cx:pt>
          <cx:pt idx="12283">0.0088799999999764623</cx:pt>
          <cx:pt idx="12284">0.0079900000000066029</cx:pt>
          <cx:pt idx="12285">0.0068600000000174077</cx:pt>
          <cx:pt idx="12286">0.0087299999999572719</cx:pt>
          <cx:pt idx="12287">0.0054499999999961801</cx:pt>
          <cx:pt idx="12288">0.010010000000022501</cx:pt>
          <cx:pt idx="12289">0.0099000000000160071</cx:pt>
          <cx:pt idx="12290">0.0045900000000074215</cx:pt>
          <cx:pt idx="12291">0.012219999999956599</cx:pt>
          <cx:pt idx="12292">0.0059600000000159525</cx:pt>
          <cx:pt idx="12293">0.011230000000011842</cx:pt>
          <cx:pt idx="12294">0.0067399999999793181</cx:pt>
          <cx:pt idx="12295">0.011030000000005202</cx:pt>
          <cx:pt idx="12296">0.007060000000024047</cx:pt>
          <cx:pt idx="12297">0.012249999999994543</cx:pt>
          <cx:pt idx="12298">0.0069100000000048567</cx:pt>
          <cx:pt idx="12299">0.0097199999999588726</cx:pt>
          <cx:pt idx="12300">0.0087600000000520595</cx:pt>
          <cx:pt idx="12301">0.0062599999999974898</cx:pt>
          <cx:pt idx="12302">0.012429999999994834</cx:pt>
          <cx:pt idx="12303">0.0065799999999853753</cx:pt>
          <cx:pt idx="12304">0.0067099999999982174</cx:pt>
          <cx:pt idx="12305">0.011590000000012424</cx:pt>
          <cx:pt idx="12306">0.0077200000000061664</cx:pt>
          <cx:pt idx="12307">0.011499999999955435</cx:pt>
          <cx:pt idx="12308">0.0086800000000266664</cx:pt>
          <cx:pt idx="12309">0.0078899999999748616</cx:pt>
          <cx:pt idx="12310">0.0081400000000257933</cx:pt>
          <cx:pt idx="12311">0.0061400000000162436</cx:pt>
          <cx:pt idx="12312">0.010760000000004766</cx:pt>
          <cx:pt idx="12313">0.0079199999999559623</cx:pt>
          <cx:pt idx="12314">0.0065600000000358705</cx:pt>
          <cx:pt idx="12315">0.0092999999999960892</cx:pt>
          <cx:pt idx="12316">0.0055399999999963256</cx:pt>
          <cx:pt idx="12317">0.0079599999999686588</cx:pt>
          <cx:pt idx="12318">0.010280000000022937</cx:pt>
          <cx:pt idx="12319">0.006199999999978445</cx:pt>
          <cx:pt idx="12320">0.009180000000014843</cx:pt>
          <cx:pt idx="12321">0.0040799999999876491</cx:pt>
          <cx:pt idx="12322">0.010520000000042273</cx:pt>
          <cx:pt idx="12323">0.0042300000000068394</cx:pt>
          <cx:pt idx="12324">0.011539999999968131</cx:pt>
          <cx:pt idx="12325">0.0053599999999960346</cx:pt>
          <cx:pt idx="12326">0.0076000000000249202</cx:pt>
          <cx:pt idx="12327">0.0067699999999604188</cx:pt>
          <cx:pt idx="12328">0.009410000000002583</cx:pt>
          <cx:pt idx="12329">0.0069500000000175532</cx:pt>
          <cx:pt idx="12330">0.0057499999999777174</cx:pt>
          <cx:pt idx="12331">0.0079300000000444015</cx:pt>
          <cx:pt idx="12332">0.005419999999958236</cx:pt>
          <cx:pt idx="12333">0.0093899999999962347</cx:pt>
          <cx:pt idx="12334">0.006470000000035725</cx:pt>
          <cx:pt idx="12335">0.0058999999999969077</cx:pt>
          <cx:pt idx="12336">0.0068799999999669126</cx:pt>
          <cx:pt idx="12337">0.0076300000000060209</cx:pt>
          <cx:pt idx="12338">0.0095100000000343243</cx:pt>
          <cx:pt idx="12339">0.0083099999999944885</cx:pt>
          <cx:pt idx="12340">0.0069799999999986539</cx:pt>
          <cx:pt idx="12341">0.0089699999999766078</cx:pt>
          <cx:pt idx="12342">0.0055100000000152249</cx:pt>
          <cx:pt idx="12343">0.01067000000000462</cx:pt>
          <cx:pt idx="12344">0.0050999999999703505</cx:pt>
          <cx:pt idx="12345">0.009770000000003165</cx:pt>
          <cx:pt idx="12346">0.0067999999999983629</cx:pt>
          <cx:pt idx="12347">0.0068200000000047112</cx:pt>
          <cx:pt idx="12348">0.010610000000042419</cx:pt>
          <cx:pt idx="12349">0.0047099999999886677</cx:pt>
          <cx:pt idx="12350">0.0092099999999959437</cx:pt>
          <cx:pt idx="12351">0.0065500000000042746</cx:pt>
          <cx:pt idx="12352">0.0078100000000063119</cx:pt>
          <cx:pt idx="12353">0.0073299999999676402</cx:pt>
          <cx:pt idx="12354">0.0089500000000271029</cx:pt>
          <cx:pt idx="12355">0.0075400000000058753</cx:pt>
          <cx:pt idx="12356">0.0074199999999677857</cx:pt>
          <cx:pt idx="12357">0.0088200000000142609</cx:pt>
          <cx:pt idx="12358">0.009360000000015134</cx:pt>
          <cx:pt idx="12359">0.0078299999999558167</cx:pt>
          <cx:pt idx="12360">0.0078100000000063119</cx:pt>
          <cx:pt idx="12361">0.0068600000000174077</cx:pt>
          <cx:pt idx="12362">0.0063999999999850843</cx:pt>
          <cx:pt idx="12363">0.0059600000000159525</cx:pt>
          <cx:pt idx="12364">0.0093299999999771899</cx:pt>
          <cx:pt idx="12365">0.0036400000000185173</cx:pt>
          <cx:pt idx="12366">0.0072700000000054388</cx:pt>
          <cx:pt idx="12367">0.0069399999999859574</cx:pt>
          <cx:pt idx="12368">0.0082300000000259388</cx:pt>
          <cx:pt idx="12369">0.0057199999999966167</cx:pt>
          <cx:pt idx="12370">0.0058999999999969077</cx:pt>
          <cx:pt idx="12371">0.0078399999999874126</cx:pt>
          <cx:pt idx="12372">0.0075400000000058753</cx:pt>
          <cx:pt idx="12373">0.0067399999999793181</cx:pt>
          <cx:pt idx="12374">0.0084900000000516229</cx:pt>
          <cx:pt idx="12375">0.0070299999999861029</cx:pt>
          <cx:pt idx="12376">0.0071499999999673491</cx:pt>
          <cx:pt idx="12377">0.0074000000000182808</cx:pt>
          <cx:pt idx="12378">0.007389999999986685</cx:pt>
          <cx:pt idx="12379">0.0076000000000249202</cx:pt>
          <cx:pt idx="12380">0.0056599999999775719</cx:pt>
          <cx:pt idx="12381">0.0066199999999980719</cx:pt>
          <cx:pt idx="12382">0.0068499999999858119</cx:pt>
          <cx:pt idx="12383">0.0071500000000241926</cx:pt>
          <cx:pt idx="12384">0.0054900000000088767</cx:pt>
          <cx:pt idx="12385">0.0079799999999750071</cx:pt>
          <cx:pt idx="12386">0.0076000000000249202</cx:pt>
          <cx:pt idx="12387">0.0061699999999973443</cx:pt>
          <cx:pt idx="12388">0.0082899999999881402</cx:pt>
          <cx:pt idx="12389">0.0081299999999941974</cx:pt>
          <cx:pt idx="12390">0.0089700000000334512</cx:pt>
          <cx:pt idx="12391">0.0056999999999902684</cx:pt>
          <cx:pt idx="12392">0.0093499999999835381</cx:pt>
          <cx:pt idx="12393">0.0040599999999813008</cx:pt>
          <cx:pt idx="12394">0.0098600000000033106</cx:pt>
          <cx:pt idx="12395">0.0079300000000444015</cx:pt>
          <cx:pt idx="12396">0.0060799999999971988</cx:pt>
          <cx:pt idx="12397">0.0098299999999653664</cx:pt>
          <cx:pt idx="12398">0.005870000000015807</cx:pt>
          <cx:pt idx="12399">0.0080199999999877036</cx:pt>
          <cx:pt idx="12400">0.0092999999999960892</cx:pt>
          <cx:pt idx="12401">0.0089399999999955071</cx:pt>
          <cx:pt idx="12402">0.0073900000000435284</cx:pt>
          <cx:pt idx="12403">0.0067999999999983629</cx:pt>
          <cx:pt idx="12404">0.0093799999999646388</cx:pt>
          <cx:pt idx="12405">0.0077499999999872671</cx:pt>
          <cx:pt idx="12406">0.010730000000023665</cx:pt>
          <cx:pt idx="12407">0.0068600000000174077</cx:pt>
          <cx:pt idx="12408">0.0093499999999835381</cx:pt>
          <cx:pt idx="12409">0.0057800000000156615</cx:pt>
          <cx:pt idx="12410">0.0078699999999685133</cx:pt>
          <cx:pt idx="12411">0.007840000000044256</cx:pt>
          <cx:pt idx="12412">0.0089699999999766078</cx:pt>
          <cx:pt idx="12413">0.0073300000000244836</cx:pt>
          <cx:pt idx="12414">0.0084099999999693864</cx:pt>
          <cx:pt idx="12415">0.0077800000000252112</cx:pt>
          <cx:pt idx="12416">0.008399999999994634</cx:pt>
          <cx:pt idx="12417">0.0086699999999950705</cx:pt>
          <cx:pt idx="12418">0.0074199999999677857</cx:pt>
          <cx:pt idx="12419">0.0086200000000076216</cx:pt>
          <cx:pt idx="12420">0.0067300000000045657</cx:pt>
          <cx:pt idx="12421">0.008350000000007185</cx:pt>
          <cx:pt idx="12422">0.0069700000000239015</cx:pt>
          <cx:pt idx="12423">0.0078699999999685133</cx:pt>
          <cx:pt idx="12424">0.0075400000000058753</cx:pt>
          <cx:pt idx="12425">0.0084600000000136788</cx:pt>
          <cx:pt idx="12426">0.0074500000000057298</cx:pt>
          <cx:pt idx="12427">0.0061399999999594002</cx:pt>
          <cx:pt idx="12428">0.010880000000042855</cx:pt>
          <cx:pt idx="12429">0.0066400000000044201</cx:pt>
          <cx:pt idx="12430">0.0080499999999688043</cx:pt>
          <cx:pt idx="12431">0.0073600000000055843</cx:pt>
          <cx:pt idx="12432">0.009869999999978063</cx:pt>
          <cx:pt idx="12433">0.0064300000000230284</cx:pt>
          <cx:pt idx="12434">0.011000000000024102</cx:pt>
          <cx:pt idx="12435">0.0079599999999686588</cx:pt>
          <cx:pt idx="12436">0.0089399999999955071</cx:pt>
          <cx:pt idx="12437">0.0089399999999955071</cx:pt>
          <cx:pt idx="12438">0.0075700000000438195</cx:pt>
          <cx:pt idx="12439">0.0098899999999844113</cx:pt>
          <cx:pt idx="12440">0.0083199999999692409</cx:pt>
          <cx:pt idx="12441">0.0062900000000354339</cx:pt>
          <cx:pt idx="12442">0.008909999999957563</cx:pt>
          <cx:pt idx="12443">0.0080400000000508953</cx:pt>
          <cx:pt idx="12444">0.0075399999999490319</cx:pt>
          <cx:pt idx="12445">0.0096600000000535147</cx:pt>
          <cx:pt idx="12446">0.0090299999999956526</cx:pt>
          <cx:pt idx="12447">0.005599999999958527</cx:pt>
          <cx:pt idx="12448">0.012940000000014606</cx:pt>
          <cx:pt idx="12449">0.0072400000000243381</cx:pt>
          <cx:pt idx="12450">0.010220000000003893</cx:pt>
          <cx:pt idx="12451">0.009089999999957854</cx:pt>
          <cx:pt idx="12452">0.0093899999999962347</cx:pt>
          <cx:pt idx="12453">0.0099800000000414002</cx:pt>
          <cx:pt idx="12454">0.0092099999999959437</cx:pt>
          <cx:pt idx="12455">0.0096299999999587271</cx:pt>
          <cx:pt idx="12456">0.0065000000000168257</cx:pt>
          <cx:pt idx="12457">0.010220000000003893</cx:pt>
          <cx:pt idx="12458">0.0045900000000074215</cx:pt>
          <cx:pt idx="12459">0.0075100000000247746</cx:pt>
          <cx:pt idx="12460">0.0050299999999765532</cx:pt>
          <cx:pt idx="12461">0.0096599999999966712</cx:pt>
          <cx:pt idx="12462">0.0036099999999805732</cx:pt>
          <cx:pt idx="12463">0.0085200000000327236</cx:pt>
          <cx:pt idx="12464">0.0069399999999859574</cx:pt>
          <cx:pt idx="12465">0.0052499999999895408</cx:pt>
          <cx:pt idx="12466">0.011650000000031469</cx:pt>
          <cx:pt idx="12467">0.0056599999999775719</cx:pt>
          <cx:pt idx="12468">0.0097499999999968168</cx:pt>
          <cx:pt idx="12469">0.0032499999999799911</cx:pt>
          <cx:pt idx="12470">0.01102000000003045</cx:pt>
          <cx:pt idx="12471">0.0015500000000088221</cx:pt>
          <cx:pt idx="12472">0.0081999999999879947</cx:pt>
          <cx:pt idx="12473">0.0072400000000243381</cx:pt>
          <cx:pt idx="12474">0.0020599999999717511</cx:pt>
          <cx:pt idx="12475">0.0079600000000255022</cx:pt>
          <cx:pt idx="12476">0.0054499999999961801</cx:pt>
          <cx:pt idx="12477">0.0066999999999666215</cx:pt>
          <cx:pt idx="12478">0.0088299999999890133</cx:pt>
          <cx:pt idx="12479">0.0044400000000450746</cx:pt>
          <cx:pt idx="12480">0.0077200000000061664</cx:pt>
          <cx:pt idx="12481">0.0051199999999766987</cx:pt>
          <cx:pt idx="12482">0.0079600000000255022</cx:pt>
          <cx:pt idx="12483">0.0048299999999699139</cx:pt>
          <cx:pt idx="12484">0.0073600000000055843</cx:pt>
          <cx:pt idx="12485">0.0085199999999758802</cx:pt>
          <cx:pt idx="12486">0.0056000000000153705</cx:pt>
          <cx:pt idx="12487">0.0085000000000263753</cx:pt>
          <cx:pt idx="12488">0.0037499999999681677</cx:pt>
          <cx:pt idx="12489">0.0074200000000246291</cx:pt>
          <cx:pt idx="12490">0.0040300000000002001</cx:pt>
          <cx:pt idx="12491">0.007569999999986976</cx:pt>
          <cx:pt idx="12492">0.0066100000000233194</cx:pt>
          <cx:pt idx="12493">0.0044999999999504325</cx:pt>
          <cx:pt idx="12494">0.0082300000000259388</cx:pt>
          <cx:pt idx="12495">0.0049500000000080036</cx:pt>
          <cx:pt idx="12496">0.0092899999999644933</cx:pt>
          <cx:pt idx="12497">0.0068600000000174077</cx:pt>
          <cx:pt idx="12498">0.0059600000000159525</cx:pt>
          <cx:pt idx="12499">0.0097399999999652209</cx:pt>
          <cx:pt idx="12500">0.0057900000000472573</cx:pt>
          <cx:pt idx="12501">0.0052999999999769898</cx:pt>
          <cx:pt idx="12502">0.0062599999999974898</cx:pt>
          <cx:pt idx="12503">0.0076900000000250657</cx:pt>
          <cx:pt idx="12504">0.0064399999999977808</cx:pt>
          <cx:pt idx="12505">0.0069100000000048567</cx:pt>
          <cx:pt idx="12506">0.0071199999999862484</cx:pt>
          <cx:pt idx="12507">0.0067399999999793181</cx:pt>
          <cx:pt idx="12508">0.0060500000000160981</cx:pt>
          <cx:pt idx="12509">0.006379999999978736</cx:pt>
          <cx:pt idx="12510">0.0076500000000123691</cx:pt>
          <cx:pt idx="12511">0.005460000000027776</cx:pt>
          <cx:pt idx="12512">0.0091799999999579995</cx:pt>
          <cx:pt idx="12513">0.0082800000000133878</cx:pt>
          <cx:pt idx="12514">0.0082300000000259388</cx:pt>
          <cx:pt idx="12515">0.0076899999999682223</cx:pt>
          <cx:pt idx="12516">0.0083400000000324326</cx:pt>
          <cx:pt idx="12517">0.0065599999999790271</cx:pt>
          <cx:pt idx="12518">0.01067000000000462</cx:pt>
          <cx:pt idx="12519">0.0060199999999781539</cx:pt>
          <cx:pt idx="12520">0.0077200000000061664</cx:pt>
          <cx:pt idx="12521">0.0084600000000136788</cx:pt>
          <cx:pt idx="12522">0.0053300000000149339</cx:pt>
          <cx:pt idx="12523">0.0094199999999773354</cx:pt>
          <cx:pt idx="12524">0.0074500000000057298</cx:pt>
          <cx:pt idx="12525">0.0062599999999974898</cx:pt>
          <cx:pt idx="12526">0.0023899999999912325</cx:pt>
          <cx:pt idx="12527">0.0031200000000239925</cx:pt>
          <cx:pt idx="12528">0</cx:pt>
          <cx:pt idx="12529">0</cx:pt>
          <cx:pt idx="12530">0.0004500000000007276</cx:pt>
          <cx:pt idx="12531">0</cx:pt>
          <cx:pt idx="12532">0</cx:pt>
          <cx:pt idx="12533">0.00014999999996234692</cx:pt>
          <cx:pt idx="12534">0</cx:pt>
          <cx:pt idx="12535">0</cx:pt>
          <cx:pt idx="12536">0.00015000000001919034</cx:pt>
          <cx:pt idx="12537">0.0030399999999985994</cx:pt>
          <cx:pt idx="12538">0.007569999999986976</cx:pt>
          <cx:pt idx="12539">0.0056000000000153705</cx:pt>
          <cx:pt idx="12540">0.0072999999999865395</cx:pt>
          <cx:pt idx="12541">0.0087100000000077671</cx:pt>
          <cx:pt idx="12542">0.0048199999999951615</cx:pt>
          <cx:pt idx="12543">0.0072200000000179898</cx:pt>
          <cx:pt idx="12544">0.0075100000000247746</cx:pt>
          <cx:pt idx="12545">0.0056299999999964712</cx:pt>
          <cx:pt idx="12546">0.0079299999999875581</cx:pt>
          <cx:pt idx="12547">0.0075400000000058753</cx:pt>
          <cx:pt idx="12548">0.01089999999999236</cx:pt>
          <cx:pt idx="12549">0.0057600000000093132</cx:pt>
          <cx:pt idx="12550">0.0075999999999680767</cx:pt>
          <cx:pt idx="12551">0.0086100000000328691</cx:pt>
          <cx:pt idx="12552">0.010940000000005057</cx:pt>
          <cx:pt idx="12553">0.0045299999999883767</cx:pt>
          <cx:pt idx="12554">0.013260000000002492</cx:pt>
          <cx:pt idx="12555">0.0054799999999772808</cx:pt>
          <cx:pt idx="12556">0.0082300000000259388</cx:pt>
          <cx:pt idx="12557">0.0092399999999770444</cx:pt>
          <cx:pt idx="12558">0.0087599999999952161</cx:pt>
          <cx:pt idx="12559">0.0054200000000150794</cx:pt>
          <cx:pt idx="12560">0.0097499999999968168</cx:pt>
          <cx:pt idx="12561">0.0085500000000138243</cx:pt>
          <cx:pt idx="12562">0.0090599999999767533</cx:pt>
          <cx:pt idx="12563">0.0078700000000253567</cx:pt>
          <cx:pt idx="12564">0.0094499999999584361</cx:pt>
          <cx:pt idx="12565">0.0092900000000213367</cx:pt>
          <cx:pt idx="12566">0.0072200000000179898</cx:pt>
          <cx:pt idx="12567">0.082670000000007349</cx:pt>
          <cx:pt idx="12568">0.036619999999970787</cx:pt>
          <cx:pt idx="12569">0</cx:pt>
          <cx:pt idx="12570">0.0077200000000061664</cx:pt>
          <cx:pt idx="12571">0.0085599999999885767</cx:pt>
          <cx:pt idx="12572">0.011680000000012569</cx:pt>
          <cx:pt idx="12573">0.0098899999999844113</cx:pt>
          <cx:pt idx="12574">0.0051300000000082946</cx:pt>
          <cx:pt idx="12575">0.012069999999994252</cx:pt>
          <cx:pt idx="12576">0.010760000000004766</cx:pt>
          <cx:pt idx="12577">0.011439999999993233</cx:pt>
          <cx:pt idx="12578">0.0093899999999962347</cx:pt>
          <cx:pt idx="12579">0.0089399999999955071</cx:pt>
          <cx:pt idx="12580">0.0083200000000260843</cx:pt>
          <cx:pt idx="12581">0.010280000000022937</cx:pt>
          <cx:pt idx="12582">0.0089699999999766078</cx:pt>
          <cx:pt idx="12583">0.0092999999999960892</cx:pt>
          <cx:pt idx="12584">0.0079499999999939064</cx:pt>
          <cx:pt idx="12585">0.0089700000000334512</cx:pt>
          <cx:pt idx="12586">0.0072199999999611464</cx:pt>
          <cx:pt idx="12587">0.013680000000022119</cx:pt>
          <cx:pt idx="12588">0.0084899999999947795</cx:pt>
          <cx:pt idx="12589">0.0076599999999871216</cx:pt>
          <cx:pt idx="12590">0.013559999999984029</cx:pt>
          <cx:pt idx="12591">0.0087000000000330147</cx:pt>
          <cx:pt idx="12592">0.012869999999963966</cx:pt>
          <cx:pt idx="12593">0.0073100000000181353</cx:pt>
          <cx:pt idx="12594">0.014720000000011169</cx:pt>
          <cx:pt idx="12595">0.0075999999999680767</cx:pt>
          <cx:pt idx="12596">0.010430000000042128</cx:pt>
          <cx:pt idx="12597">0.0073299999999676402</cx:pt>
          <cx:pt idx="12598">0.0092999999999960892</cx:pt>
          <cx:pt idx="12599">0.0061100000000351429</cx:pt>
          <cx:pt idx="12600">0.0094799999999963802</cx:pt>
          <cx:pt idx="12601">0.0071800000000052933</cx:pt>
          <cx:pt idx="12602">0.0072399999999674947</cx:pt>
          <cx:pt idx="12603">0.0070000000000050022</cx:pt>
          <cx:pt idx="12604">0.0096900000000346154</cx:pt>
          <cx:pt idx="12605">0.0073600000000055843</cx:pt>
          <cx:pt idx="12606">0.0071799999999484498</cx:pt>
          <cx:pt idx="12607">0.012430000000051677</cx:pt>
          <cx:pt idx="12608">0.0041399999999498505</cx:pt>
          <cx:pt idx="12609">0.011030000000005202</cx:pt>
          <cx:pt idx="12610">0.0060200000000349974</cx:pt>
          <cx:pt idx="12611">0.0086399999999571264</cx:pt>
          <cx:pt idx="12612">0.0075100000000247746</cx:pt>
          <cx:pt idx="12613">0.0066499999999791726</cx:pt>
          <cx:pt idx="12614">0.0096800000000030195</cx:pt>
          <cx:pt idx="12615">0.0063800000000355794</cx:pt>
          <cx:pt idx="12616">0.0096599999999966712</cx:pt>
          <cx:pt idx="12617">0.0060199999999781539</cx:pt>
          <cx:pt idx="12618">0.0081900000000132422</cx:pt>
          <cx:pt idx="12619">0.0099299999999971078</cx:pt>
          <cx:pt idx="12620">0.0071199999999862484</cx:pt>
          <cx:pt idx="12621">0.0091500000000337423</cx:pt>
          <cx:pt idx="12622">0.0082799999999565443</cx:pt>
          <cx:pt idx="12623">0.0080200000000445471</cx:pt>
          <cx:pt idx="12624">0.0060799999999971988</cx:pt>
          <cx:pt idx="12625">0.011769999999955871</cx:pt>
          <cx:pt idx="12626">0.0066199999999980719</cx:pt>
          <cx:pt idx="12627">0.0085200000000327236</cx:pt>
          <cx:pt idx="12628">0.0092999999999960892</cx:pt>
          <cx:pt idx="12629">0.0063499999999976353</cx:pt>
          <cx:pt idx="12630">0.0085500000000138243</cx:pt>
          <cx:pt idx="12631">0.0036399999999616739</cx:pt>
          <cx:pt idx="12632">0.0011000000000080945</cx:pt>
          <cx:pt idx="12633">0</cx:pt>
          <cx:pt idx="12634">0</cx:pt>
        </cx:lvl>
      </cx:numDim>
    </cx:data>
  </cx:chartData>
  <cx:chart>
    <cx:title pos="t" align="ctr" overlay="0">
      <cx:tx>
        <cx:txData>
          <cx:v>step distribution</cx:v>
        </cx:txData>
      </cx:tx>
      <cx:txPr>
        <a:bodyPr spcFirstLastPara="1" vertOverflow="ellipsis" wrap="square" lIns="0" tIns="0" rIns="0" bIns="0" anchor="ctr" anchorCtr="1"/>
        <a:lstStyle/>
        <a:p>
          <a:pPr algn="ctr">
            <a:defRPr/>
          </a:pPr>
          <a:r>
            <a:rPr lang="en-US" dirty="0"/>
            <a:t>step distribution</a:t>
          </a:r>
        </a:p>
      </cx:txPr>
    </cx:title>
    <cx:plotArea>
      <cx:plotAreaRegion>
        <cx:series layoutId="clusteredColumn" uniqueId="{3B9A3E5C-D658-4A1F-BA12-2E19DE7F1EE9}">
          <cx:dataId val="0"/>
          <cx:layoutPr>
            <cx:binning intervalClosed="r" overflow="0.020000000000000004">
              <cx:binSize val="0.005000000000000001"/>
            </cx:binning>
          </cx:layoutPr>
        </cx:series>
      </cx:plotAreaRegion>
      <cx:axis id="0">
        <cx:catScaling gapWidth="0"/>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'protocol_capaNCDT 6500_2023-03-'!$C$14:$C$12480</cx:f>
        <cx:lvl ptCount="12467" formatCode="General">
          <cx:pt idx="0">0</cx:pt>
          <cx:pt idx="1">0</cx:pt>
          <cx:pt idx="2">0.0015799999999899228</cx:pt>
          <cx:pt idx="3">0.00011999999998124622</cx:pt>
          <cx:pt idx="4">2.99999999811007e-05</cx:pt>
          <cx:pt idx="5">0.0014300000000275759</cx:pt>
          <cx:pt idx="6">0</cx:pt>
          <cx:pt idx="7">0.00087000000002035449</cx:pt>
          <cx:pt idx="8">0.00043999999996913175</cx:pt>
          <cx:pt idx="9">0.00015000000001919034</cx:pt>
          <cx:pt idx="10">0.00032999999996263796</cx:pt>
          <cx:pt idx="11">0</cx:pt>
          <cx:pt idx="12">0.00092000000000780346</cx:pt>
          <cx:pt idx="13">0.0014100000000212276</cx:pt>
          <cx:pt idx="14">0</cx:pt>
          <cx:pt idx="15">0.00038000000000693035</cx:pt>
          <cx:pt idx="16">0.0004500000000007276</cx:pt>
          <cx:pt idx="17">0.00011999999998124622</cx:pt>
          <cx:pt idx="18">0.0017599999999902138</cx:pt>
          <cx:pt idx="19">0</cx:pt>
          <cx:pt idx="20">0.00040999999998803105</cx:pt>
          <cx:pt idx="21">0.0004500000000007276</cx:pt>
          <cx:pt idx="22">0</cx:pt>
          <cx:pt idx="23">0.0027100000000359614</cx:pt>
          <cx:pt idx="24">0.00038999999998168278</cx:pt>
          <cx:pt idx="25">0</cx:pt>
          <cx:pt idx="26">0.0020600000000285945</cx:pt>
          <cx:pt idx="27">0</cx:pt>
          <cx:pt idx="28">0.00029999999998153726</cx:pt>
          <cx:pt idx="29">0.00020000000000663931</cx:pt>
          <cx:pt idx="30">0.0030699999999797001</cx:pt>
          <cx:pt idx="31">0</cx:pt>
          <cx:pt idx="32">0.0021800000000098407</cx:pt>
          <cx:pt idx="33">0</cx:pt>
          <cx:pt idx="34">0.00029999999998153726</cx:pt>
          <cx:pt idx="35">0</cx:pt>
          <cx:pt idx="36">0.0017300000000091131</cx:pt>
          <cx:pt idx="37">0</cx:pt>
          <cx:pt idx="38">0.0012500000000272848</cx:pt>
          <cx:pt idx="39">0.00074000000000751243</cx:pt>
          <cx:pt idx="40">0.00095999999996365659</cx:pt>
          <cx:pt idx="41">0.0013400000000274304</cx:pt>
          <cx:pt idx="42">0</cx:pt>
          <cx:pt idx="43">0.00079999999996971383</cx:pt>
          <cx:pt idx="44">0.0021800000000098407</cx:pt>
          <cx:pt idx="45">0.0023199999999974352</cx:pt>
          <cx:pt idx="46">0</cx:pt>
          <cx:pt idx="47">0.00069000000002006345</cx:pt>
          <cx:pt idx="48">0.00049999999998817657</cx:pt>
          <cx:pt idx="49">0.0013500000000021828</cx:pt>
          <cx:pt idx="50">0.00020000000000663931</cx:pt>
          <cx:pt idx="51">0.00054000000000087311</cx:pt>
          <cx:pt idx="52">0.00077999999996336555</cx:pt>
          <cx:pt idx="53">0.0034800000000245745</cx:pt>
          <cx:pt idx="54">0</cx:pt>
          <cx:pt idx="55">0.0026199999999789725</cx:pt>
          <cx:pt idx="56">0</cx:pt>
          <cx:pt idx="57">0.00024000000001933586</cx:pt>
          <cx:pt idx="58">0.002659999999991669</cx:pt>
          <cx:pt idx="59">0</cx:pt>
          <cx:pt idx="60">0.00044000000002597517</cx:pt>
          <cx:pt idx="61">0.0011399999999639476</cx:pt>
          <cx:pt idx="62">5.0000000044292392e-05</cx:pt>
          <cx:pt idx="63">0.0030999999999608008</cx:pt>
          <cx:pt idx="64">0.0020900000000096952</cx:pt>
          <cx:pt idx="65">0.0020600000000285945</cx:pt>
          <cx:pt idx="66">0.0014899999999897773</cx:pt>
          <cx:pt idx="67">0</cx:pt>
          <cx:pt idx="68">0.0017300000000091131</cx:pt>
          <cx:pt idx="69">0.0020199999999590545</cx:pt>
          <cx:pt idx="70">0</cx:pt>
          <cx:pt idx="71">0.0025899999999978718</cx:pt>
          <cx:pt idx="72">0.0014100000000212276</cx:pt>
          <cx:pt idx="73">0.0011600000000271393</cx:pt>
          <cx:pt idx="74">5.99999999622014e-05</cx:pt>
          <cx:pt idx="75">0.0015500000000088221</cx:pt>
          <cx:pt idx="76">0.00067999999998846761</cx:pt>
          <cx:pt idx="77">0.0029200000000173532</cx:pt>
          <cx:pt idx="78">0</cx:pt>
          <cx:pt idx="79">0.0030699999999797001</cx:pt>
          <cx:pt idx="80">0.0018800000000283035</cx:pt>
          <cx:pt idx="81">0.00119000000000824</cx:pt>
          <cx:pt idx="82">0.00119000000000824</cx:pt>
          <cx:pt idx="83">0.0004500000000007276</cx:pt>
          <cx:pt idx="84">0.0026199999999789725</cx:pt>
          <cx:pt idx="85">0.0033999999999991815</cx:pt>
          <cx:pt idx="86">0.0004799999999818283</cx:pt>
          <cx:pt idx="87">0.0036000000000058208</cx:pt>
          <cx:pt idx="88">0</cx:pt>
          <cx:pt idx="89">0</cx:pt>
          <cx:pt idx="90">0.0034600000000182263</cx:pt>
          <cx:pt idx="91">0</cx:pt>
          <cx:pt idx="92">0.0018499999999903594</cx:pt>
          <cx:pt idx="93">0.0026199999999789725</cx:pt>
          <cx:pt idx="94">0</cx:pt>
          <cx:pt idx="95">0.003160000000036689</cx:pt>
          <cx:pt idx="96">0.0020000000000095497</cx:pt>
          <cx:pt idx="97">0.0028299999999603642</cx:pt>
          <cx:pt idx="98">0.0018499999999903594</cx:pt>
          <cx:pt idx="99">0</cx:pt>
          <cx:pt idx="100">0.0010400000000458931</cx:pt>
          <cx:pt idx="101">0.0029799999999795546</cx:pt>
          <cx:pt idx="102">0.00056999999998197382</cx:pt>
          <cx:pt idx="103">0.0047600000000329601</cx:pt>
          <cx:pt idx="104">0.00099000000000160071</cx:pt>
          <cx:pt idx="105">9.0000000000145519e-05</cx:pt>
          <cx:pt idx="106">0.0046499999999696229</cx:pt>
          <cx:pt idx="107">0</cx:pt>
          <cx:pt idx="108">0.00092000000000780346</cx:pt>
          <cx:pt idx="109">0.0038400000000251566</cx:pt>
          <cx:pt idx="110">0.0004799999999818283</cx:pt>
          <cx:pt idx="111">0.0021499999999718966</cx:pt>
          <cx:pt idx="112">0.0034800000000245745</cx:pt>
          <cx:pt idx="113">0</cx:pt>
          <cx:pt idx="114">0.0046500000000264663</cx:pt>
          <cx:pt idx="115">0</cx:pt>
          <cx:pt idx="116">0</cx:pt>
          <cx:pt idx="117">0.0053399999999896863</cx:pt>
          <cx:pt idx="118">0</cx:pt>
          <cx:pt idx="119">0.0033099999999990359</cx:pt>
          <cx:pt idx="120">0.00043999999996913175</cx:pt>
          <cx:pt idx="121">0.00063000000000101863</cx:pt>
          <cx:pt idx="122">0.0027100000000359614</cx:pt>
          <cx:pt idx="123">0.003669999999999618</cx:pt>
          <cx:pt idx="124">0</cx:pt>
          <cx:pt idx="125">0.0035699999999678766</cx:pt>
          <cx:pt idx="126">0.00075000000003910827</cx:pt>
          <cx:pt idx="127">0.0020199999999590545</cx:pt>
          <cx:pt idx="128">0.0028399999999919601</cx:pt>
          <cx:pt idx="129">0.0029200000000173532</cx:pt>
          <cx:pt idx="130">0.00238000000001648</cx:pt>
          <cx:pt idx="131">0.00097999999997000486</cx:pt>
          <cx:pt idx="132">0.0016400000000089676</cx:pt>
          <cx:pt idx="133">0.0042700000000195359</cx:pt>
          <cx:pt idx="134">0</cx:pt>
          <cx:pt idx="135">0.0019599999999968531</cx:pt>
          <cx:pt idx="136">0.0026799999999980173</cx:pt>
          <cx:pt idx="137">0.0016699999999900683</cx:pt>
          <cx:pt idx="138">0.0041499999999814463</cx:pt>
          <cx:pt idx="139">0.0017500000000154614</cx:pt>
          <cx:pt idx="140">0.0012300000000209366</cx:pt>
          <cx:pt idx="141">0.0027699999999981628</cx:pt>
          <cx:pt idx="142">0.0015500000000088221</cx:pt>
          <cx:pt idx="143">0.0041400000000066939</cx:pt>
          <cx:pt idx="144">0.0030699999999797001</cx:pt>
          <cx:pt idx="145">0.001010000000007949</cx:pt>
          <cx:pt idx="146">0.0028299999999603642</cx:pt>
          <cx:pt idx="147">0.0031000000000176442</cx:pt>
          <cx:pt idx="148">0.00069000000002006345</cx:pt>
          <cx:pt idx="149">0.00094999999998890416</cx:pt>
          <cx:pt idx="150">0.002479999999991378</cx:pt>
          <cx:pt idx="151">0.0047900000000140608</cx:pt>
          <cx:pt idx="152">0.001289999999983138</cx:pt>
          <cx:pt idx="153">6.0000000019044819e-05</cx:pt>
          <cx:pt idx="154">0.0053599999999960346</cx:pt>
          <cx:pt idx="155">0</cx:pt>
          <cx:pt idx="156">0.0031900000000177897</cx:pt>
          <cx:pt idx="157">0.0043199999999501415</cx:pt>
          <cx:pt idx="158">0</cx:pt>
          <cx:pt idx="159">0.0054200000000150794</cx:pt>
          <cx:pt idx="160">0.00015000000001919034</cx:pt>
          <cx:pt idx="161">0.0026300000000105683</cx:pt>
          <cx:pt idx="162">0.0036299999999869215</cx:pt>
          <cx:pt idx="163">0.0012499999999704414</cx:pt>
          <cx:pt idx="164">0.0062900000000354339</cx:pt>
          <cx:pt idx="165">0.0024500000000102773</cx:pt>
          <cx:pt idx="166">0.00016999999996869519</cx:pt>
          <cx:pt idx="167">0.0059600000000159525</cx:pt>
          <cx:pt idx="168">0.0031900000000177897</cx:pt>
          <cx:pt idx="169">0.0027999999999792635</cx:pt>
          <cx:pt idx="170">0.0063499999999976353</cx:pt>
          <cx:pt idx="171">0.0020900000000096952</cx:pt>
          <cx:pt idx="172">0.0034599999999613829</cx:pt>
          <cx:pt idx="173">0.0027700000000550062</cx:pt>
          <cx:pt idx="174">0.0011599999999702959</cx:pt>
          <cx:pt idx="175">0.0048300000000267573</cx:pt>
          <cx:pt idx="176">0.0035999999999489773</cx:pt>
          <cx:pt idx="177">0.0034300000000371256</cx:pt>
          <cx:pt idx="178">0.0042599999999879401</cx:pt>
          <cx:pt idx="179">0.0033700000000180808</cx:pt>
          <cx:pt idx="180">0.0021199999999907959</cx:pt>
          <cx:pt idx="181">0.0047099999999886677</cx:pt>
          <cx:pt idx="182">0.00083000000000765795</cx:pt>
          <cx:pt idx="183">0.0066499999999791726</cx:pt>
          <cx:pt idx="184">0.0019000000000346517</cx:pt>
          <cx:pt idx="185">0.0033699999999612373</cx:pt>
          <cx:pt idx="186">0.003160000000036689</cx:pt>
          <cx:pt idx="187">0.0016400000000089676</cx:pt>
          <cx:pt idx="188">0.0034299999999802822</cx:pt>
          <cx:pt idx="189">0.0041999999999688953</cx:pt>
          <cx:pt idx="190">0.0014300000000275759</cx:pt>
          <cx:pt idx="191">0.0052400000000147884</cx:pt>
          <cx:pt idx="192">0.0020000000000095497</cx:pt>
          <cx:pt idx="193">0.0028599999999983083</cx:pt>
          <cx:pt idx="194">0.0053999999999518877</cx:pt>
          <cx:pt idx="195">0.0024400000000355249</cx:pt>
          <cx:pt idx="196">0.0039899999999875035</cx:pt>
          <cx:pt idx="197">0.0042700000000195359</cx:pt>
          <cx:pt idx="198">0.00056000000000722139</cx:pt>
          <cx:pt idx="199">0.0049199999999700594</cx:pt>
          <cx:pt idx="200">0.0022599999999783904</cx:pt>
          <cx:pt idx="201">0.0033099999999990359</cx:pt>
          <cx:pt idx="202">0.0025900000000547152</cx:pt>
          <cx:pt idx="203">0.0056999999999902684</cx:pt>
          <cx:pt idx="204">0.00092000000000780346</cx:pt>
          <cx:pt idx="205">0.0059899999999970532</cx:pt>
          <cx:pt idx="206">0.00086999999996351107</cx:pt>
          <cx:pt idx="207">0.0042900000000258842</cx:pt>
          <cx:pt idx="208">0.0038700000000062573</cx:pt>
          <cx:pt idx="209">0.00020999999998139174</cx:pt>
          <cx:pt idx="210">0.006880000000023756</cx:pt>
          <cx:pt idx="211">0.0024499999999534339</cx:pt>
          <cx:pt idx="212">0.0028900000000362525</cx:pt>
          <cx:pt idx="213">0.0044699999999693318</cx:pt>
          <cx:pt idx="214">0.0024999999999977263</cx:pt>
          <cx:pt idx="215">0.0019400000000473483</cx:pt>
          <cx:pt idx="216">0.0045899999999505781</cx:pt>
          <cx:pt idx="217">0.0030700000000365435</cx:pt>
          <cx:pt idx="218">0.003899999999987358</cx:pt>
          <cx:pt idx="219">0.00083999999998241037</cx:pt>
          <cx:pt idx="220">0.0044399999999882311</cx:pt>
          <cx:pt idx="221">0.0026500000000169166</cx:pt>
          <cx:pt idx="222">0.0048300000000267573</cx:pt>
          <cx:pt idx="223">0.0032499999999799911</cx:pt>
          <cx:pt idx="224">0.0033000000000242835</cx:pt>
          <cx:pt idx="225">0.0036999999999807187</cx:pt>
          <cx:pt idx="226">0.0045900000000074215</cx:pt>
          <cx:pt idx="227">0.0013099999999894862</cx:pt>
          <cx:pt idx="228">0.002889999999979409</cx:pt>
          <cx:pt idx="229">0.0058099999999967622</cx:pt>
          <cx:pt idx="230">0.0013700000000085311</cx:pt>
          <cx:pt idx="231">0.0041200000000003456</cx:pt>
          <cx:pt idx="232">0.0031900000000177897</cx:pt>
          <cx:pt idx="233">0.0024999999999977263</cx:pt>
          <cx:pt idx="234">0.0038700000000062573</cx:pt>
          <cx:pt idx="235">0.0033099999999990359</cx:pt>
          <cx:pt idx="236">0.0030399999999985994</cx:pt>
          <cx:pt idx="237">0.0033700000000180808</cx:pt>
          <cx:pt idx="238">0.0030699999999797001</cx:pt>
          <cx:pt idx="239">0.0031000000000176442</cx:pt>
          <cx:pt idx="240">0.0016099999999710235</cx:pt>
          <cx:pt idx="241">0.0032500000000368345</cx:pt>
          <cx:pt idx="242">0.005239999999957945</cx:pt>
          <cx:pt idx="243">0.00090000000000145519</cx:pt>
          <cx:pt idx="244">0.0040500000000065484</cx:pt>
          <cx:pt idx="245">0.0046199999999885222</cx:pt>
          <cx:pt idx="246">0.00086000000004560206</cx:pt>
          <cx:pt idx="247">0.0045299999999883767</cx:pt>
          <cx:pt idx="248">0.0040300000000002001</cx:pt>
          <cx:pt idx="249">0.00076999999998861313</cx:pt>
          <cx:pt idx="250">0.0051300000000082946</cx:pt>
          <cx:pt idx="251">0.0011299999999891952</cx:pt>
          <cx:pt idx="252">0.0052699999999958891</cx:pt>
          <cx:pt idx="253">0.0025699999999915235</cx:pt>
          <cx:pt idx="254">0.0021399999999971442</cx:pt>
          <cx:pt idx="255">0.0034600000000182263</cx:pt>
          <cx:pt idx="256">0.0025899999999978718</cx:pt>
          <cx:pt idx="257">0.0034600000000182263</cx:pt>
          <cx:pt idx="258">0.0073299999999676402</cx:pt>
          <cx:pt idx="259">0</cx:pt>
          <cx:pt idx="260">0.0022099999999909414</cx:pt>
          <cx:pt idx="261">0.004350000000044929</cx:pt>
          <cx:pt idx="262">0.00027000000000043656</cx:pt>
          <cx:pt idx="263">0.0051499999999577994</cx:pt>
          <cx:pt idx="264">0.0028599999999983083</cx:pt>
          <cx:pt idx="265">0.00093000000003939931</cx:pt>
          <cx:pt idx="266">0.006429999999966185</cx:pt>
          <cx:pt idx="267">0.0015500000000088221</cx:pt>
          <cx:pt idx="268">0.0032199999999988904</cx:pt>
          <cx:pt idx="269">0.0029499999999984539</cx:pt>
          <cx:pt idx="270">0.0017300000000091131</cx:pt>
          <cx:pt idx="271">0.0048300000000267573</cx:pt>
          <cx:pt idx="272">0.0020799999999780994</cx:pt>
          <cx:pt idx="273">0.002299999999991087</cx:pt>
          <cx:pt idx="274">0.0049500000000080036</cx:pt>
          <cx:pt idx="275">0.0018400000000156069</cx:pt>
          <cx:pt idx="276">0.002659999999991669</cx:pt>
          <cx:pt idx="277">0.0034799999999677311</cx:pt>
          <cx:pt idx="278">0.0037599999999997635</cx:pt>
          <cx:pt idx="279">0.0031900000000177897</cx:pt>
          <cx:pt idx="280">0.0016400000000089676</cx:pt>
          <cx:pt idx="281">0.0021399999999971442</cx:pt>
          <cx:pt idx="282">0.0027999999999792635</cx:pt>
          <cx:pt idx="283">0.0040900000000192449</cx:pt>
          <cx:pt idx="284">0.0020499999999969987</cx:pt>
          <cx:pt idx="285">0.0067700000000172622</cx:pt>
          <cx:pt idx="286">0</cx:pt>
          <cx:pt idx="287">0.0041400000000066939</cx:pt>
          <cx:pt idx="288">0.0022699999999531428</cx:pt>
          <cx:pt idx="289">0.0021700000000350883</cx:pt>
          <cx:pt idx="290">0.0032199999999988904</cx:pt>
          <cx:pt idx="291">0.0040500000000065484</cx:pt>
          <cx:pt idx="292">0.0022099999999909414</cx:pt>
          <cx:pt idx="293">0.0045599999999694774</cx:pt>
          <cx:pt idx="294">0</cx:pt>
          <cx:pt idx="295">0.0056299999999964712</cx:pt>
          <cx:pt idx="296">0.0030100000000174987</cx:pt>
          <cx:pt idx="297">0.0011600000000271393</cx:pt>
          <cx:pt idx="298">0.0039400000000000546</cx:pt>
          <cx:pt idx="299">0.002709999999979118</cx:pt>
          <cx:pt idx="300">0.003719999999987067</cx:pt>
          <cx:pt idx="301">0.0023899999999912325</cx:pt>
          <cx:pt idx="302">0.0047400000000266118</cx:pt>
          <cx:pt idx="303">0.0019599999999968531</cx:pt>
          <cx:pt idx="304">0.0029799999999795546</cx:pt>
          <cx:pt idx="305">0.0036100000000374166</cx:pt>
          <cx:pt idx="306">0.0036399999999616739</cx:pt>
          <cx:pt idx="307">0.0015200000000277214</cx:pt>
          <cx:pt idx="308">0.004909999999995307</cx:pt>
          <cx:pt idx="309">0.0014600000000086766</cx:pt>
          <cx:pt idx="310">0.0019699999999716056</cx:pt>
          <cx:pt idx="311">0.0021800000000098407</cx:pt>
          <cx:pt idx="312">0.0036600000000248656</cx:pt>
          <cx:pt idx="313">0.0044699999999693318</cx:pt>
          <cx:pt idx="314">0.0013700000000085311</cx:pt>
          <cx:pt idx="315">0.0023600000000101318</cx:pt>
          <cx:pt idx="316">0.0044100000000071304</cx:pt>
          <cx:pt idx="317">0.0016699999999900683</cx:pt>
          <cx:pt idx="318">0.00083000000000765795</cx:pt>
          <cx:pt idx="319">0.0068600000000174077</cx:pt>
          <cx:pt idx="320">0</cx:pt>
          <cx:pt idx="321">0.0052099999999768443</cx:pt>
          <cx:pt idx="322">0.0021800000000098407</cx:pt>
          <cx:pt idx="323">0.0022599999999783904</cx:pt>
          <cx:pt idx="324">0.001970000000028449</cx:pt>
          <cx:pt idx="325">0.0030399999999985994</cx:pt>
          <cx:pt idx="326">0.0031899999999609463</cx:pt>
          <cx:pt idx="327">0.0029200000000173532</cx:pt>
          <cx:pt idx="328">0.00051000000001977241</cx:pt>
          <cx:pt idx="329">0.0046999999999570719</cx:pt>
          <cx:pt idx="330">0.00027000000000043656</cx:pt>
          <cx:pt idx="331">0.0019400000000473483</cx:pt>
          <cx:pt idx="332">0.0022299999999972897</cx:pt>
          <cx:pt idx="333">0.0016699999999900683</cx:pt>
          <cx:pt idx="334">0.0050999999999703505</cx:pt>
          <cx:pt idx="335">0.0020600000000285945</cx:pt>
          <cx:pt idx="336">0.002709999999979118</cx:pt>
          <cx:pt idx="337">0.0018800000000283035</cx:pt>
          <cx:pt idx="338">0.0012199999999893407</cx:pt>
          <cx:pt idx="339">0.0045900000000074215</cx:pt>
          <cx:pt idx="340">0.0037800000000061118</cx:pt>
          <cx:pt idx="341">0.00054000000000087311</cx:pt>
          <cx:pt idx="342">0.0049500000000080036</cx:pt>
          <cx:pt idx="343">0.0016099999999710235</cx:pt>
          <cx:pt idx="344">0.003899999999987358</cx:pt>
          <cx:pt idx="345">0.0024999999999977263</cx:pt>
          <cx:pt idx="346">0.00048000000003867171</cx:pt>
          <cx:pt idx="347">0.005599999999958527</cx:pt>
          <cx:pt idx="348">0.00215000000002874</cx:pt>
          <cx:pt idx="349">0.0026199999999789725</cx:pt>
          <cx:pt idx="350">0.0053700000000276304</cx:pt>
          <cx:pt idx="351">0</cx:pt>
          <cx:pt idx="352">0.0040500000000065484</cx:pt>
          <cx:pt idx="353">0</cx:pt>
          <cx:pt idx="354">0.005089999999995598</cx:pt>
          <cx:pt idx="355">0.0040599999999813008</cx:pt>
          <cx:pt idx="356">0.0041699999999877946</cx:pt>
          <cx:pt idx="357">0.0038099999999872125</cx:pt>
          <cx:pt idx="358">0.0049500000000080036</cx:pt>
          <cx:pt idx="359">0.0012200000000461841</cx:pt>
          <cx:pt idx="360">0.0042399999999815918</cx:pt>
          <cx:pt idx="361">0.0036900000000059663</cx:pt>
          <cx:pt idx="362">0.0058699999999589636</cx:pt>
          <cx:pt idx="363">0.0066800000000171167</cx:pt>
          <cx:pt idx="364">0.0029200000000173532</cx:pt>
          <cx:pt idx="365">0.0036000000000058208</cx:pt>
          <cx:pt idx="366">0.004860000000007858</cx:pt>
          <cx:pt idx="367">0.0027999999999792635</cx:pt>
          <cx:pt idx="368">0.008350000000007185</cx:pt>
          <cx:pt idx="369">0.0040500000000065484</cx:pt>
          <cx:pt idx="370">0.0036399999999616739</cx:pt>
          <cx:pt idx="371">0.0056000000000153705</cx:pt>
          <cx:pt idx="372">0.0031000000000176442</cx:pt>
          <cx:pt idx="373">0.0042899999999690408</cx:pt>
          <cx:pt idx="374">0.0062599999999974898</cx:pt>
          <cx:pt idx="375">0.0024400000000355249</cx:pt>
          <cx:pt idx="376">0.005369999999970787</cx:pt>
          <cx:pt idx="377">0.0054499999999961801</cx:pt>
          <cx:pt idx="378">0.0014900000000466207</cx:pt>
          <cx:pt idx="379">0.0071199999999862484</cx:pt>
          <cx:pt idx="380">0.0039099999999621105</cx:pt>
          <cx:pt idx="381">0.0044400000000450746</cx:pt>
          <cx:pt idx="382">0.0063199999999596912</cx:pt>
          <cx:pt idx="383">0.0021700000000350883</cx:pt>
          <cx:pt idx="384">0.0045599999999694774</cx:pt>
          <cx:pt idx="385">0.0037000000000375621</cx:pt>
          <cx:pt idx="386">0.0028299999999603642</cx:pt>
          <cx:pt idx="387">0.0038400000000251566</cx:pt>
          <cx:pt idx="388">0.0049199999999700594</cx:pt>
          <cx:pt idx="389">0.005870000000015807</cx:pt>
          <cx:pt idx="390">0.0054900000000088767</cx:pt>
          <cx:pt idx="391">0</cx:pt>
          <cx:pt idx="392">0.0044700000000261753</cx:pt>
          <cx:pt idx="393">0.0020799999999780994</cx:pt>
          <cx:pt idx="394">0.0032800000000179352</cx:pt>
          <cx:pt idx="395">0.0073599999999487409</cx:pt>
          <cx:pt idx="396">0.0015500000000088221</cx:pt>
          <cx:pt idx="397">0.0040800000000444925</cx:pt>
          <cx:pt idx="398">0.0038199999999619649</cx:pt>
          <cx:pt idx="399">0.0038700000000062573</cx:pt>
          <cx:pt idx="400">0.0041800000000193904</cx:pt>
          <cx:pt idx="401">0.0046699999999759711</cx:pt>
          <cx:pt idx="402">0.0032800000000179352</cx:pt>
          <cx:pt idx="403">0.0029799999999795546</cx:pt>
          <cx:pt idx="404">0.0042700000000195359</cx:pt>
          <cx:pt idx="405">0.0034799999999677311</cx:pt>
          <cx:pt idx="406">0.004500000000007276</cx:pt>
          <cx:pt idx="407">0.0017000000000280124</cx:pt>
          <cx:pt idx="408">0.0072399999999674947</cx:pt>
          <cx:pt idx="409">0.0021200000000476393</cx:pt>
          <cx:pt idx="410">0.0030999999999608008</cx:pt>
          <cx:pt idx="411">0.0070000000000050022</cx:pt>
          <cx:pt idx="412">0.0022700000000099863</cx:pt>
          <cx:pt idx="413">0.0036000000000058208</cx:pt>
          <cx:pt idx="414">0.005369999999970787</cx:pt>
          <cx:pt idx="415">0.0042600000000447835</cx:pt>
          <cx:pt idx="416">0.0035799999999994725</cx:pt>
          <cx:pt idx="417">0.005419999999958236</cx:pt>
          <cx:pt idx="418">0.0030399999999985994</cx:pt>
          <cx:pt idx="419">0.0044100000000071304</cx:pt>
          <cx:pt idx="420">0.003489999999999327</cx:pt>
          <cx:pt idx="421">0.0044700000000261753</cx:pt>
          <cx:pt idx="422">0.0059600000000159525</cx:pt>
          <cx:pt idx="423">0.0034199999999486863</cx:pt>
          <cx:pt idx="424">0.0050700000000460932</cx:pt>
          <cx:pt idx="425">0.0027999999999792635</cx:pt>
          <cx:pt idx="426">0.0035799999999994725</cx:pt>
          <cx:pt idx="427">0.0060799999999971988</cx:pt>
          <cx:pt idx="428">0.0062300000000163891</cx:pt>
          <cx:pt idx="429">0.0018999999999778083</cx:pt>
          <cx:pt idx="430">0.006650000000036016</cx:pt>
          <cx:pt idx="431">0.0024099999999975807</cx:pt>
          <cx:pt idx="432">0.0055799999999521788</cx:pt>
          <cx:pt idx="433">0.0040500000000065484</cx:pt>
          <cx:pt idx="434">0.0041100000000255932</cx:pt>
          <cx:pt idx="435">0.0050400000000081491</cx:pt>
          <cx:pt idx="436">0.003899999999987358</cx:pt>
          <cx:pt idx="437">0.0050999999999703505</cx:pt>
          <cx:pt idx="438">0.003990000000044347</cx:pt>
          <cx:pt idx="439">0.0055800000000090222</cx:pt>
          <cx:pt idx="440">0.004229999999949996</cx:pt>
          <cx:pt idx="441">0.0054200000000150794</cx:pt>
          <cx:pt idx="442">0.0025400000000104228</cx:pt>
          <cx:pt idx="443">0.0065500000000042746</cx:pt>
          <cx:pt idx="444">0.0043499999999880856</cx:pt>
          <cx:pt idx="445">0.0050100000000270484</cx:pt>
          <cx:pt idx="446">0.0041399999999498505</cx:pt>
          <cx:pt idx="447">0.0042600000000447835</cx:pt>
          <cx:pt idx="448">0.0043299999999817373</cx:pt>
          <cx:pt idx="449">0.0064300000000230284</cx:pt>
          <cx:pt idx="450">0.0010499999999638021</cx:pt>
          <cx:pt idx="451">0.0074799999999868305</cx:pt>
          <cx:pt idx="452">0.0032500000000368345</cx:pt>
          <cx:pt idx="453">0.0031199999999671491</cx:pt>
          <cx:pt idx="454">0.0063800000000355794</cx:pt>
          <cx:pt idx="455">0.0026799999999980173</cx:pt>
          <cx:pt idx="456">0.0056999999999902684</cx:pt>
          <cx:pt idx="457">0.0038700000000062573</cx:pt>
          <cx:pt idx="458">0.0021499999999718966</cx:pt>
          <cx:pt idx="459">0.0059300000000348518</cx:pt>
          <cx:pt idx="460">0.0041400000000066939</cx:pt>
          <cx:pt idx="461">0.0036399999999616739</cx:pt>
          <cx:pt idx="462">0.0049700000000143518</cx:pt>
          <cx:pt idx="463">0.0047700000000077125</cx:pt>
          <cx:pt idx="464">0.0058399999999778629</cx:pt>
          <cx:pt idx="465">0.0023300000000290311</cx:pt>
          <cx:pt idx="466">0.0020499999999969987</cx:pt>
          <cx:pt idx="467">0.0081099999999878492</cx:pt>
          <cx:pt idx="468">0.0046500000000264663</cx:pt>
          <cx:pt idx="469">0.0030099999999606553</cx:pt>
          <cx:pt idx="470">0.0086400000000139698</cx:pt>
          <cx:pt idx="471">0.0026500000000169166</cx:pt>
          <cx:pt idx="472">0.0049799999999891043</cx:pt>
          <cx:pt idx="473">0.007209999999986394</cx:pt>
          <cx:pt idx="474">0.0033400000000369801</cx:pt>
          <cx:pt idx="475">0.0074799999999868305</cx:pt>
          <cx:pt idx="476">0.0037899999999808642</cx:pt>
          <cx:pt idx="477">0.0036000000000058208</cx:pt>
          <cx:pt idx="478">0.0075100000000247746</cx:pt>
          <cx:pt idx="479">0.0021499999999718966</cx:pt>
          <cx:pt idx="480">0.0057199999999966167</cx:pt>
          <cx:pt idx="481">0.0070000000000050022</cx:pt>
          <cx:pt idx="482">0.0037599999999997635</cx:pt>
          <cx:pt idx="483">0.005690000000015516</cx:pt>
          <cx:pt idx="484">0.0034299999999802822</cx:pt>
          <cx:pt idx="485">0.005690000000015516</cx:pt>
          <cx:pt idx="486">0.0054200000000150794</cx:pt>
          <cx:pt idx="487">0.0033399999999801366</cx:pt>
          <cx:pt idx="488">0.0067399999999793181</cx:pt>
          <cx:pt idx="489">0.0057199999999966167</cx:pt>
          <cx:pt idx="490">0.0035500000000183718</cx:pt>
          <cx:pt idx="491">0.0067300000000045657</cx:pt>
          <cx:pt idx="492">0.0043200000000069849</cx:pt>
          <cx:pt idx="493">0.0040300000000002001</cx:pt>
          <cx:pt idx="494">0.007209999999986394</cx:pt>
          <cx:pt idx="495">0.0032199999999988904</cx:pt>
          <cx:pt idx="496">0.0053899999999771353</cx:pt>
          <cx:pt idx="497">0.0055100000000152249</cx:pt>
          <cx:pt idx="498">0.0024200000000291766</cx:pt>
          <cx:pt idx="499">0.006379999999978736</cx:pt>
          <cx:pt idx="500">0.0045299999999883767</cx:pt>
          <cx:pt idx="501">0.0037500000000250111</cx:pt>
          <cx:pt idx="502">0.008579999999994925</cx:pt>
          <cx:pt idx="503">0.0010199999999827014</cx:pt>
          <cx:pt idx="504">0.0063200000000165346</cx:pt>
          <cx:pt idx="505">0.0066699999999855208</cx:pt>
          <cx:pt idx="506">0.0039100000000189539</cx:pt>
          <cx:pt idx="507">0.0072399999999674947</cx:pt>
          <cx:pt idx="508">0.0016700000000469117</cx:pt>
          <cx:pt idx="509">0.0060799999999971988</cx:pt>
          <cx:pt idx="510">0.0067300000000045657</cx:pt>
          <cx:pt idx="511">0.0021799999999529973</cx:pt>
          <cx:pt idx="512">0.0055399999999963256</cx:pt>
          <cx:pt idx="513">0.0076300000000060209</cx:pt>
          <cx:pt idx="514">0.0021800000000098407</cx:pt>
          <cx:pt idx="515">0.0065799999999853753</cx:pt>
          <cx:pt idx="516">0.003160000000036689</cx:pt>
          <cx:pt idx="517">0.0062899999999785905</cx:pt>
          <cx:pt idx="518">0.002980000000036398</cx:pt>
          <cx:pt idx="519">0.0056299999999964712</cx:pt>
          <cx:pt idx="520">0.0046499999999696229</cx:pt>
          <cx:pt idx="521">0.0083200000000260843</cx:pt>
          <cx:pt idx="522">0.0034200000000055297</cx:pt>
          <cx:pt idx="523">0.0055199999999899774</cx:pt>
          <cx:pt idx="524">0.0058999999999969077</cx:pt>
          <cx:pt idx="525">0.0039600000000064028</cx:pt>
          <cx:pt idx="526">0.0047099999999886677</cx:pt>
          <cx:pt idx="527">0.0047700000000077125</cx:pt>
          <cx:pt idx="528">0.0070599999999672036</cx:pt>
          <cx:pt idx="529">0.0047700000000077125</cx:pt>
          <cx:pt idx="530">0.0039899999999875035</cx:pt>
          <cx:pt idx="531">0.0067700000000172622</cx:pt>
          <cx:pt idx="532">0.0032800000000179352</cx:pt>
          <cx:pt idx="533">0.0038099999999872125</cx:pt>
          <cx:pt idx="534">0.0064699999999788815</cx:pt>
          <cx:pt idx="535">0.0031000000000176442</cx:pt>
          <cx:pt idx="536">0.0066100000000233194</cx:pt>
          <cx:pt idx="537">0.0043000000000006366</cx:pt>
          <cx:pt idx="538">0.0044699999999693318</cx:pt>
          <cx:pt idx="539">0.0063400000000228829</cx:pt>
          <cx:pt idx="540">0.0045299999999883767</cx:pt>
          <cx:pt idx="541">0.0044399999999882311</cx:pt>
          <cx:pt idx="542">0.0072800000000370346</cx:pt>
          <cx:pt idx="543">0.0040799999999876491</cx:pt>
          <cx:pt idx="544">0.0041699999999877946</cx:pt>
          <cx:pt idx="545">0.006199999999978445</cx:pt>
          <cx:pt idx="546">0.0033099999999990359</cx:pt>
          <cx:pt idx="547">0.0059600000000159525</cx:pt>
          <cx:pt idx="548">0.0053900000000339787</cx:pt>
          <cx:pt idx="549">0.0050399999999513057</cx:pt>
          <cx:pt idx="550">0.0066199999999980719</cx:pt>
          <cx:pt idx="551">0.0013700000000085311</cx:pt>
          <cx:pt idx="552">0.0074200000000246291</cx:pt>
          <cx:pt idx="553">0.0043799999999691863</cx:pt>
          <cx:pt idx="554">0.0052100000000336877</cx:pt>
          <cx:pt idx="555">0.0059599999999591091</cx:pt>
          <cx:pt idx="556">0.0049500000000080036</cx:pt>
          <cx:pt idx="557">0.0033400000000369801</cx:pt>
          <cx:pt idx="558">0.006199999999978445</cx:pt>
          <cx:pt idx="559">0.0055100000000152249</cx:pt>
          <cx:pt idx="560">0.002479999999991378</cx:pt>
          <cx:pt idx="561">0.0072400000000243381</cx:pt>
          <cx:pt idx="562">0.0032199999999988904</cx:pt>
          <cx:pt idx="563">0.0077099999999745705</cx:pt>
          <cx:pt idx="564">0.0050699999999892498</cx:pt>
          <cx:pt idx="565">0.0024400000000355249</cx:pt>
          <cx:pt idx="566">0.0081099999999878492</cx:pt>
          <cx:pt idx="567">0.0042300000000068394</cx:pt>
          <cx:pt idx="568">0.0052799999999706415</cx:pt>
          <cx:pt idx="569">0.0044399999999882311</cx:pt>
          <cx:pt idx="570">0.0033400000000369801</cx:pt>
          <cx:pt idx="571">0.0062299999999595457</cx:pt>
          <cx:pt idx="572">0.0042000000000257387</cx:pt>
          <cx:pt idx="573">0.0037800000000061118</cx:pt>
          <cx:pt idx="574">0.0075999999999680767</cx:pt>
          <cx:pt idx="575">0.0050400000000081491</cx:pt>
          <cx:pt idx="576">0.0061100000000351429</cx:pt>
          <cx:pt idx="577">0.0029199999999605097</cx:pt>
          <cx:pt idx="578">0.0050600000000144973</cx:pt>
          <cx:pt idx="579">0.0058500000000094587</cx:pt>
          <cx:pt idx="580">0.0040500000000065484</cx:pt>
          <cx:pt idx="581">0.0020599999999717511</cx:pt>
          <cx:pt idx="582">0.0074800000000436739</cx:pt>
          <cx:pt idx="583">0.0044699999999693318</cx:pt>
          <cx:pt idx="584">0.0056299999999964712</cx:pt>
          <cx:pt idx="585">0.0050400000000081491</cx:pt>
          <cx:pt idx="586">0.002889999999979409</cx:pt>
          <cx:pt idx="587">0.0062000000000352884</cx:pt>
          <cx:pt idx="588">0.004909999999995307</cx:pt>
          <cx:pt idx="589">0.0026500000000169166</cx:pt>
          <cx:pt idx="590">0.0077499999999872671</cx:pt>
          <cx:pt idx="591">0.0019399999999905049</cx:pt>
          <cx:pt idx="592">0.0054499999999961801</cx:pt>
          <cx:pt idx="593">0.0049799999999891043</cx:pt>
          <cx:pt idx="594">0.0048300000000267573</cx:pt>
          <cx:pt idx="595">0.0049799999999891043</cx:pt>
          <cx:pt idx="596">0.0031000000000176442</cx:pt>
          <cx:pt idx="597">0.0055699999999774263</cx:pt>
          <cx:pt idx="598">0.0047700000000077125</cx:pt>
          <cx:pt idx="599">0.0052699999999958891</cx:pt>
          <cx:pt idx="600">0.0044399999999882311</cx:pt>
          <cx:pt idx="601">0.0063499999999976353</cx:pt>
          <cx:pt idx="602">0.003899999999987358</cx:pt>
          <cx:pt idx="603">0.0056100000000469663</cx:pt>
          <cx:pt idx="604">0.0069399999999859574</cx:pt>
          <cx:pt idx="605">0.002889999999979409</cx:pt>
          <cx:pt idx="606">0.0033999999999991815</cx:pt>
          <cx:pt idx="607">0.0063499999999976353</cx:pt>
          <cx:pt idx="608">0.0043800000000260297</cx:pt>
          <cx:pt idx="609">0.0046199999999885222</cx:pt>
          <cx:pt idx="610">0.0049999999999954525</cx:pt>
          <cx:pt idx="611">0.0046199999999885222</cx:pt>
          <cx:pt idx="612">0.0061400000000162436</cx:pt>
          <cx:pt idx="613">0.0015500000000088221</cx:pt>
          <cx:pt idx="614">0.0068899999999985084</cx:pt>
          <cx:pt idx="615">0.005870000000015807</cx:pt>
          <cx:pt idx="616">0.0056299999999964712</cx:pt>
          <cx:pt idx="617">0.0044100000000071304</cx:pt>
          <cx:pt idx="618">0.0051299999999514512</cx:pt>
          <cx:pt idx="619">0.0057800000000156615</cx:pt>
          <cx:pt idx="620">0.0061699999999973443</cx:pt>
          <cx:pt idx="621">0.0049200000000269029</cx:pt>
          <cx:pt idx="622">0.0075400000000058753</cx:pt>
          <cx:pt idx="623">0.0051199999999766987</cx:pt>
          <cx:pt idx="624">0.0033399999999801366</cx:pt>
          <cx:pt idx="625">0.0066800000000171167</cx:pt>
          <cx:pt idx="626">0.0051500000000146429</cx:pt>
          <cx:pt idx="627">0.0072399999999674947</cx:pt>
          <cx:pt idx="628">0.0063499999999976353</cx:pt>
          <cx:pt idx="629">0.0049200000000269029</cx:pt>
          <cx:pt idx="630">0.0060500000000160981</cx:pt>
          <cx:pt idx="631">0.0058699999999589636</cx:pt>
          <cx:pt idx="632">0.006470000000035725</cx:pt>
          <cx:pt idx="633">0.0051799999999957436</cx:pt>
          <cx:pt idx="634">0.0054000000000087311</cx:pt>
          <cx:pt idx="635">0.0067599999999856664</cx:pt>
          <cx:pt idx="636">0.005009999999970205</cx:pt>
          <cx:pt idx="637">0.0072100000000432374</cx:pt>
          <cx:pt idx="638">0.0039600000000064028</cx:pt>
          <cx:pt idx="639">0.0068299999999794636</cx:pt>
          <cx:pt idx="640">0.0055399999999963256</cx:pt>
          <cx:pt idx="641">0.0068600000000174077</cx:pt>
          <cx:pt idx="642">0.0046199999999885222</cx:pt>
          <cx:pt idx="643">0.0054200000000150794</cx:pt>
          <cx:pt idx="644">0.0062299999999595457</cx:pt>
          <cx:pt idx="645">0.0043200000000069849</cx:pt>
          <cx:pt idx="646">0.0073300000000244836</cx:pt>
          <cx:pt idx="647">0.0028299999999603642</cx:pt>
          <cx:pt idx="648">0.0079000000000064574</cx:pt>
          <cx:pt idx="649">0.0063800000000355794</cx:pt>
          <cx:pt idx="650">0.0040500000000065484</cx:pt>
          <cx:pt idx="651">0.0046199999999885222</cx:pt>
          <cx:pt idx="652">0.0075400000000058753</cx:pt>
          <cx:pt idx="653">0.0033099999999990359</cx:pt>
          <cx:pt idx="654">0.0079900000000066029</cx:pt>
          <cx:pt idx="655">0.0046699999999759711</cx:pt>
          <cx:pt idx="656">0.0061699999999973443</cx:pt>
          <cx:pt idx="657">0.0044399999999882311</cx:pt>
          <cx:pt idx="658">0.0046500000000264663</cx:pt>
          <cx:pt idx="659">0.0043499999999880856</cx:pt>
          <cx:pt idx="660">0.007569999999986976</cx:pt>
          <cx:pt idx="661">0.0031299999999987449</cx:pt>
          <cx:pt idx="662">0.0079900000000066029</cx:pt>
          <cx:pt idx="663">0.0032800000000179352</cx:pt>
          <cx:pt idx="664">0.0054499999999961801</cx:pt>
          <cx:pt idx="665">0.0063499999999976353</cx:pt>
          <cx:pt idx="666">0.0026799999999980173</cx:pt>
          <cx:pt idx="667">0.0084400000000073305</cx:pt>
          <cx:pt idx="668">0.0040500000000065484</cx:pt>
          <cx:pt idx="669">0.0047999999999888132</cx:pt>
          <cx:pt idx="670">0.0052999999999769898</cx:pt>
          <cx:pt idx="671">0.0048300000000267573</cx:pt>
          <cx:pt idx="672">0.005189999999970496</cx:pt>
          <cx:pt idx="673">0.0057800000000156615</cx:pt>
          <cx:pt idx="674">0.0036000000000058208</cx:pt>
          <cx:pt idx="675">0.006379999999978736</cx:pt>
          <cx:pt idx="676">0.0067999999999983629</cx:pt>
          <cx:pt idx="677">0.0039600000000064028</cx:pt>
          <cx:pt idx="678">0.0049799999999891043</cx:pt>
          <cx:pt idx="679">0.0039300000000253021</cx:pt>
          <cx:pt idx="680">0.0042599999999879401</cx:pt>
          <cx:pt idx="681">0.0092700000000149885</cx:pt>
          <cx:pt idx="682">0.0026199999999789725</cx:pt>
          <cx:pt idx="683">0.0043000000000006366</cx:pt>
          <cx:pt idx="684">0.0063700000000039836</cx:pt>
          <cx:pt idx="685">0.0041800000000193904</cx:pt>
          <cx:pt idx="686">0.0062199999999847932</cx:pt>
          <cx:pt idx="687">0.0060200000000349974</cx:pt>
          <cx:pt idx="688">0.0060799999999971988</cx:pt>
          <cx:pt idx="689">0.0062599999999974898</cx:pt>
          <cx:pt idx="690">0.0042300000000068394</cx:pt>
          <cx:pt idx="691">0.0044199999999818829</cx:pt>
          <cx:pt idx="692">0.0053300000000149339</cx:pt>
          <cx:pt idx="693">0.0060199999999781539</cx:pt>
          <cx:pt idx="694">0.0071199999999862484</cx:pt>
          <cx:pt idx="695">0.0023600000000101318</cx:pt>
          <cx:pt idx="696">0.0078399999999874126</cx:pt>
          <cx:pt idx="697">0.0044400000000450746</cx:pt>
          <cx:pt idx="698">0.0052699999999958891</cx:pt>
          <cx:pt idx="699">0.0032199999999988904</cx:pt>
          <cx:pt idx="700">0.0069100000000048567</cx:pt>
          <cx:pt idx="701">0.0039400000000000546</cx:pt>
          <cx:pt idx="702">0.006609999999966476</cx:pt>
          <cx:pt idx="703">0.0048300000000267573</cx:pt>
          <cx:pt idx="704">0.0062299999999595457</cx:pt>
          <cx:pt idx="705">0.0042900000000258842</cx:pt>
          <cx:pt idx="706">0.0045299999999883767</cx:pt>
          <cx:pt idx="707">0.0064399999999977808</cx:pt>
          <cx:pt idx="708">0.0064699999999788815</cx:pt>
          <cx:pt idx="709">0.0026200000000358159</cx:pt>
          <cx:pt idx="710">0.0069699999999670581</cx:pt>
          <cx:pt idx="711">0.0044400000000450746</cx:pt>
          <cx:pt idx="712">0.0056399999999712236</cx:pt>
          <cx:pt idx="713">0.0061400000000162436</cx:pt>
          <cx:pt idx="714">0.005690000000015516</cx:pt>
          <cx:pt idx="715">0.0065199999999663305</cx:pt>
          <cx:pt idx="716">0.005820000000028358</cx:pt>
          <cx:pt idx="717">0.0033599999999864849</cx:pt>
          <cx:pt idx="718">0.0044399999999882311</cx:pt>
          <cx:pt idx="719">0.005820000000028358</cx:pt>
          <cx:pt idx="720">0.0048199999999951615</cx:pt>
          <cx:pt idx="721">0.0067699999999604188</cx:pt>
          <cx:pt idx="722">0.0033700000000180808</cx:pt>
          <cx:pt idx="723">0.0062199999999847932</cx:pt>
          <cx:pt idx="724">0.004450000000019827</cx:pt>
          <cx:pt idx="725">0.00238000000001648</cx:pt>
          <cx:pt idx="726">0.0092099999999959437</cx:pt>
          <cx:pt idx="727">0.0054200000000150794</cx:pt>
          <cx:pt idx="728">0.0049199999999700594</cx:pt>
          <cx:pt idx="729">0.0089399999999955071</cx:pt>
          <cx:pt idx="730">0.0031599999999798456</cx:pt>
          <cx:pt idx="731">0.0038400000000251566</cx:pt>
          <cx:pt idx="732">0.0064699999999788815</cx:pt>
          <cx:pt idx="733">0.0047100000000455111</cx:pt>
          <cx:pt idx="734">0.0033999999999991815</cx:pt>
          <cx:pt idx="735">0.0080699999999751526</cx:pt>
          <cx:pt idx="736">0.0019399999999905049</cx:pt>
          <cx:pt idx="737">0.0076900000000250657</cx:pt>
          <cx:pt idx="738">0.0048899999999889587</cx:pt>
          <cx:pt idx="739">0.0052099999999768443</cx:pt>
          <cx:pt idx="740">0.0065600000000358705</cx:pt>
          <cx:pt idx="741">0.0068200000000047112</cx:pt>
          <cx:pt idx="742">0.0051300000000082946</cx:pt>
          <cx:pt idx="743">0.0059299999999780084</cx:pt>
          <cx:pt idx="744">0.0040799999999876491</cx:pt>
          <cx:pt idx="745">0.0074799999999868305</cx:pt>
          <cx:pt idx="746">0.007339999999999236</cx:pt>
          <cx:pt idx="747">0.0047900000000140608</cx:pt>
          <cx:pt idx="748">0.0057600000000093132</cx:pt>
          <cx:pt idx="749">0.0043800000000260297</cx:pt>
          <cx:pt idx="750">0.0068799999999669126</cx:pt>
          <cx:pt idx="751">0.0050400000000081491</cx:pt>
          <cx:pt idx="752">0.0036000000000058208</cx:pt>
          <cx:pt idx="753">0.0060500000000160981</cx:pt>
          <cx:pt idx="754">0.0054299999999898318</cx:pt>
          <cx:pt idx="755">0.008579999999994925</cx:pt>
          <cx:pt idx="756">0.0047399999999697684</cx:pt>
          <cx:pt idx="757">0.0068200000000047112</cx:pt>
          <cx:pt idx="758">0.0068600000000174077</cx:pt>
          <cx:pt idx="759">0.0067900000000236105</cx:pt>
          <cx:pt idx="760">0.0059899999999970532</cx:pt>
          <cx:pt idx="761">0.0086199999999507781</cx:pt>
          <cx:pt idx="762">0.0049100000000521504</cx:pt>
          <cx:pt idx="763">0.0051599999999893953</cx:pt>
          <cx:pt idx="764">0.0064699999999788815</cx:pt>
          <cx:pt idx="765">0.005690000000015516</cx:pt>
          <cx:pt idx="766">0.010130000000003747</cx:pt>
          <cx:pt idx="767">0.0027999999999792635</cx:pt>
          <cx:pt idx="768">0.0054000000000087311</cx:pt>
          <cx:pt idx="769">0.0075100000000247746</cx:pt>
          <cx:pt idx="770">0.0067899999999667671</cx:pt>
          <cx:pt idx="771">0.0047999999999888132</cx:pt>
          <cx:pt idx="772">0.0067999999999983629</cx:pt>
          <cx:pt idx="773">0.0040500000000065484</cx:pt>
          <cx:pt idx="774">0.0074799999999868305</cx:pt>
          <cx:pt idx="775">0.0075400000000058753</cx:pt>
          <cx:pt idx="776">0.0047100000000455111</cx:pt>
          <cx:pt idx="777">0.0056899999999586726</cx:pt>
          <cx:pt idx="778">0.0065000000000168257</cx:pt>
          <cx:pt idx="779">0.0054799999999772808</cx:pt>
          <cx:pt idx="780">0.0085500000000138243</cx:pt>
          <cx:pt idx="781">0.0023899999999912325</cx:pt>
          <cx:pt idx="782">0.0081600000000321415</cx:pt>
          <cx:pt idx="783">0.0040899999999624015</cx:pt>
          <cx:pt idx="784">0.0062300000000163891</cx:pt>
          <cx:pt idx="785">0.0058999999999969077</cx:pt>
          <cx:pt idx="786">0.0047099999999886677</cx:pt>
          <cx:pt idx="787">0.0064600000000041291</cx:pt>
          <cx:pt idx="788">0.006650000000036016</cx:pt>
          <cx:pt idx="789">0.0041400000000066939</cx:pt>
          <cx:pt idx="790">0.0050999999999703505</cx:pt>
          <cx:pt idx="791">0.0069700000000239015</cx:pt>
          <cx:pt idx="792">0.0058999999999969077</cx:pt>
          <cx:pt idx="793">0.0059599999999591091</cx:pt>
          <cx:pt idx="794">0.0048900000000458022</cx:pt>
          <cx:pt idx="795">0.0067599999999856664</cx:pt>
          <cx:pt idx="796">0.0047099999999886677</cx:pt>
          <cx:pt idx="797">0.0076000000000249202</cx:pt>
          <cx:pt idx="798">0.0029499999999984539</cx:pt>
          <cx:pt idx="799">0.0097199999999588726</cx:pt>
          <cx:pt idx="800">0.0040800000000444925</cx:pt>
          <cx:pt idx="801">0.0053099999999517422</cx:pt>
          <cx:pt idx="802">0.0061700000000541877</cx:pt>
          <cx:pt idx="803">0.0041399999999498505</cx:pt>
          <cx:pt idx="804">0.0056000000000153705</cx:pt>
          <cx:pt idx="805">0.0069700000000239015</cx:pt>
          <cx:pt idx="806">0.0083799999999882857</cx:pt>
          <cx:pt idx="807">0.0035799999999994725</cx:pt>
          <cx:pt idx="808">0.0067599999999856664</cx:pt>
          <cx:pt idx="809">0.0065900000000169712</cx:pt>
          <cx:pt idx="810">0.0052699999999958891</cx:pt>
          <cx:pt idx="811">0.0038200000000188084</cx:pt>
          <cx:pt idx="812">0.0074199999999677857</cx:pt>
          <cx:pt idx="813">0.0054200000000150794</cx:pt>
          <cx:pt idx="814">0.0076599999999871216</cx:pt>
          <cx:pt idx="815">0.0028000000000361069</cx:pt>
          <cx:pt idx="816">0.007209999999986394</cx:pt>
          <cx:pt idx="817">0.0045599999999694774</cx:pt>
          <cx:pt idx="818">0.0080500000000256478</cx:pt>
          <cx:pt idx="819">0.0041699999999877946</cx:pt>
          <cx:pt idx="820">0.0065000000000168257</cx:pt>
          <cx:pt idx="821">0.0052799999999706415</cx:pt>
          <cx:pt idx="822">0.006700000000023465</cx:pt>
          <cx:pt idx="823">0.004860000000007858</cx:pt>
          <cx:pt idx="824">0.0044100000000071304</cx:pt>
          <cx:pt idx="825">0.0066499999999791726</cx:pt>
          <cx:pt idx="826">0.006100000000003547</cx:pt>
          <cx:pt idx="827">0.0052499999999895408</cx:pt>
          <cx:pt idx="828">0.0064399999999977808</cx:pt>
          <cx:pt idx="829">0.0052100000000336877</cx:pt>
          <cx:pt idx="830">0.0042599999999879401</cx:pt>
          <cx:pt idx="831">0.0070099999999797546</cx:pt>
          <cx:pt idx="832">0.0048300000000267573</cx:pt>
          <cx:pt idx="833">0.0069699999999670581</cx:pt>
          <cx:pt idx="834">0.0050699999999892498</cx:pt>
          <cx:pt idx="835">0.0063700000000039836</cx:pt>
          <cx:pt idx="836">0.0052200000000084401</cx:pt>
          <cx:pt idx="837">0.0066199999999980719</cx:pt>
          <cx:pt idx="838">0.0040200000000254477</cx:pt>
          <cx:pt idx="839">0.0086099999999760257</cx:pt>
          <cx:pt idx="840">0.0031900000000177897</cx:pt>
          <cx:pt idx="841">0.0060799999999971988</cx:pt>
          <cx:pt idx="842">0.0051599999999893953</cx:pt>
          <cx:pt idx="843">0.0036299999999869215</cx:pt>
          <cx:pt idx="844">0.0059300000000348518</cx:pt>
          <cx:pt idx="845">0.0064699999999788815</cx:pt>
          <cx:pt idx="846">0.0030699999999797001</cx:pt>
          <cx:pt idx="847">0.0084000000000514774</cx:pt>
          <cx:pt idx="848">0.0032799999999610918</cx:pt>
          <cx:pt idx="849">0.0082899999999881402</cx:pt>
          <cx:pt idx="850">0.0039600000000064028</cx:pt>
          <cx:pt idx="851">0.0052200000000084401</cx:pt>
          <cx:pt idx="852">0.0077400000000125146</cx:pt>
          <cx:pt idx="853">0.0047099999999886677</cx:pt>
          <cx:pt idx="854">0.0074799999999868305</cx:pt>
          <cx:pt idx="855">0.005640000000028067</cx:pt>
          <cx:pt idx="856">0.0056000000000153705</cx:pt>
          <cx:pt idx="857">0.0064999999999599822</cx:pt>
          <cx:pt idx="858">0.004350000000044929</cx:pt>
          <cx:pt idx="859">0.004409999999950287</cx:pt>
          <cx:pt idx="860">0.0088200000000142609</cx:pt>
          <cx:pt idx="861">0.0042000000000257387</cx:pt>
          <cx:pt idx="862">0.0044100000000071304</cx:pt>
          <cx:pt idx="863">0.0058699999999589636</cx:pt>
          <cx:pt idx="864">0.0051900000000273394</cx:pt>
          <cx:pt idx="865">0.0087899999999763168</cx:pt>
          <cx:pt idx="866">0.0044399999999882311</cx:pt>
          <cx:pt idx="867">0.0044700000000261753</cx:pt>
          <cx:pt idx="868">0.0082600000000070395</cx:pt>
          <cx:pt idx="869">0.0033300000000053842</cx:pt>
          <cx:pt idx="870">0.0082899999999881402</cx:pt>
          <cx:pt idx="871">0.0041400000000066939</cx:pt>
          <cx:pt idx="872">0.003669999999999618</cx:pt>
          <cx:pt idx="873">0.0082499999999754436</cx:pt>
          <cx:pt idx="874">0.0038800000000378532</cx:pt>
          <cx:pt idx="875">0.0066699999999855208</cx:pt>
          <cx:pt idx="876">0.0063499999999976353</cx:pt>
          <cx:pt idx="877">0.0039299999999684587</cx:pt>
          <cx:pt idx="878">0.0062000000000352884</cx:pt>
          <cx:pt idx="879">0.0069199999999796091</cx:pt>
          <cx:pt idx="880">0.0038700000000062573</cx:pt>
          <cx:pt idx="881">0.0059899999999970532</cx:pt>
          <cx:pt idx="882">0.0060500000000160981</cx:pt>
          <cx:pt idx="883">0.0038799999999810098</cx:pt>
          <cx:pt idx="884">0.0070299999999861029</cx:pt>
          <cx:pt idx="885">0.0054800000000341242</cx:pt>
          <cx:pt idx="886">0.0044100000000071304</cx:pt>
          <cx:pt idx="887">0.0096299999999587271</cx:pt>
          <cx:pt idx="888">0.0014600000000086766</cx:pt>
          <cx:pt idx="889">0.0072400000000243381</cx:pt>
          <cx:pt idx="890">0.0037599999999997635</cx:pt>
          <cx:pt idx="891">0.0054799999999772808</cx:pt>
          <cx:pt idx="892">0.0057800000000156615</cx:pt>
          <cx:pt idx="893">0.0042300000000068394</cx:pt>
          <cx:pt idx="894">0.0060199999999781539</cx:pt>
          <cx:pt idx="895">0.0029299999999921056</cx:pt>
          <cx:pt idx="896">0.0076000000000249202</cx:pt>
          <cx:pt idx="897">0.0041100000000255932</cx:pt>
          <cx:pt idx="898">0.0069999999999481588</cx:pt>
          <cx:pt idx="899">0.0018500000000472028</cx:pt>
          <cx:pt idx="900">0.005239999999957945</cx:pt>
          <cx:pt idx="901">0.0060799999999971988</cx:pt>
          <cx:pt idx="902">0.0065299999999979264</cx:pt>
          <cx:pt idx="903">0.0053100000000085856</cx:pt>
          <cx:pt idx="904">0.0050300000000333966</cx:pt>
          <cx:pt idx="905">0.0064399999999977808</cx:pt>
          <cx:pt idx="906">0.0063199999999596912</cx:pt>
          <cx:pt idx="907">0.0036300000000437649</cx:pt>
          <cx:pt idx="908">0.0066199999999980719</cx:pt>
          <cx:pt idx="909">0.0053299999999580905</cx:pt>
          <cx:pt idx="910">0.0069200000000364525</cx:pt>
          <cx:pt idx="911">0.0042300000000068394</cx:pt>
          <cx:pt idx="912">0.006379999999978736</cx:pt>
          <cx:pt idx="913">0.0071800000000052933</cx:pt>
          <cx:pt idx="914">0.0037599999999997635</cx:pt>
          <cx:pt idx="915">0.0074200000000246291</cx:pt>
          <cx:pt idx="916">0.0059299999999780084</cx:pt>
          <cx:pt idx="917">0.0085199999999758802</cx:pt>
          <cx:pt idx="918">0.0022700000000099863</cx:pt>
          <cx:pt idx="919">0.0088800000000333057</cx:pt>
          <cx:pt idx="920">0.0043199999999501415</cx:pt>
          <cx:pt idx="921">0.006700000000023465</cx:pt>
          <cx:pt idx="922">0.0060500000000160981</cx:pt>
          <cx:pt idx="923">0.0049500000000080036</cx:pt>
          <cx:pt idx="924">0.0046499999999696229</cx:pt>
          <cx:pt idx="925">0.0078100000000063119</cx:pt>
          <cx:pt idx="926">0.0068499999999858119</cx:pt>
          <cx:pt idx="927">0.006650000000036016</cx:pt>
          <cx:pt idx="928">0.0059299999999780084</cx:pt>
          <cx:pt idx="929">0.0080800000000067485</cx:pt>
          <cx:pt idx="930">0.0052099999999768443</cx:pt>
          <cx:pt idx="931">0.0050700000000460932</cx:pt>
          <cx:pt idx="932">0.0081899999999563988</cx:pt>
          <cx:pt idx="933">0.0058999999999969077</cx:pt>
          <cx:pt idx="934">0.0077800000000252112</cx:pt>
          <cx:pt idx="935">0.0036099999999805732</cx:pt>
          <cx:pt idx="936">0.0062900000000354339</cx:pt>
          <cx:pt idx="937">0.0057799999999588181</cx:pt>
          <cx:pt idx="938">0.005870000000015807</cx:pt>
          <cx:pt idx="939">0.0058399999999778629</cx:pt>
          <cx:pt idx="940">0.0090900000000146974</cx:pt>
          <cx:pt idx="941">0.0038099999999872125</cx:pt>
          <cx:pt idx="942">0.005460000000027776</cx:pt>
          <cx:pt idx="943">0.0091199999999957981</cx:pt>
          <cx:pt idx="944">0.0042599999999879401</cx:pt>
          <cx:pt idx="945">0.0077800000000252112</cx:pt>
          <cx:pt idx="946">0.0053300000000149339</cx:pt>
          <cx:pt idx="947">0.0055199999999899774</cx:pt>
          <cx:pt idx="948">0.0069699999999670581</cx:pt>
          <cx:pt idx="949">0.0058099999999967622</cx:pt>
          <cx:pt idx="950">0.0061400000000162436</cx:pt>
          <cx:pt idx="951">0.0039600000000064028</cx:pt>
          <cx:pt idx="952">0.0055800000000090222</cx:pt>
          <cx:pt idx="953">0.0058699999999589636</cx:pt>
          <cx:pt idx="954">0.0059600000000159525</cx:pt>
          <cx:pt idx="955">0.0044399999999882311</cx:pt>
          <cx:pt idx="956">0.0043800000000260297</cx:pt>
          <cx:pt idx="957">0.0075400000000058753</cx:pt>
          <cx:pt idx="958">0.0055399999999963256</cx:pt>
          <cx:pt idx="959">0.0073600000000055843</cx:pt>
          <cx:pt idx="960">0.0053100000000085856</cx:pt>
          <cx:pt idx="961">0.0070599999999672036</cx:pt>
          <cx:pt idx="962">0.0052499999999895408</cx:pt>
          <cx:pt idx="963">0.0081300000000510408</cx:pt>
          <cx:pt idx="964">0.0032799999999610918</cx:pt>
          <cx:pt idx="965">0.0054000000000087311</cx:pt>
          <cx:pt idx="966">0.0076000000000249202</cx:pt>
          <cx:pt idx="967">0.0061099999999782995</cx:pt>
          <cx:pt idx="968">0.0056299999999964712</cx:pt>
          <cx:pt idx="969">0.0088499999999953616</cx:pt>
          <cx:pt idx="970">0.00063000000000101863</cx:pt>
          <cx:pt idx="971">0.0076799999999934698</cx:pt>
          <cx:pt idx="972">0.0061400000000162436</cx:pt>
          <cx:pt idx="973">0.0056099999999901229</cx:pt>
          <cx:pt idx="974">0.0067300000000045657</cx:pt>
          <cx:pt idx="975">0.0066199999999980719</cx:pt>
          <cx:pt idx="976">0.0045600000000263208</cx:pt>
          <cx:pt idx="977">0.0043200000000069849</cx:pt>
          <cx:pt idx="978">0.0066699999999855208</cx:pt>
          <cx:pt idx="979">0.0051599999999893953</cx:pt>
          <cx:pt idx="980">0.0091499999999768988</cx:pt>
          <cx:pt idx="981">0.0058999999999969077</cx:pt>
          <cx:pt idx="982">0.0054800000000341242</cx:pt>
          <cx:pt idx="983">0.0054900000000088767</cx:pt>
          <cx:pt idx="984">0.0062299999999595457</cx:pt>
          <cx:pt idx="985">0.0054800000000341242</cx:pt>
          <cx:pt idx="986">0.004680000000007567</cx:pt>
          <cx:pt idx="987">0.0081099999999878492</cx:pt>
          <cx:pt idx="988">0.0060799999999971988</cx:pt>
          <cx:pt idx="989">0.0052099999999768443</cx:pt>
          <cx:pt idx="990">0.0079300000000444015</cx:pt>
          <cx:pt idx="991">0.0038699999999494139</cx:pt>
          <cx:pt idx="992">0.0067400000000361615</cx:pt>
          <cx:pt idx="993">0.0048299999999699139</cx:pt>
          <cx:pt idx="994">0.0063100000000417822</cx:pt>
          <cx:pt idx="995">0.0061099999999782995</cx:pt>
          <cx:pt idx="996">0.0054299999999898318</cx:pt>
          <cx:pt idx="997">0.006880000000023756</cx:pt>
          <cx:pt idx="998">0.0048899999999889587</cx:pt>
          <cx:pt idx="999">0.0074199999999677857</cx:pt>
          <cx:pt idx="1000">0.0038700000000062573</cx:pt>
          <cx:pt idx="1001">0.0082000000000448381</cx:pt>
          <cx:pt idx="1002">0.0047699999999508691</cx:pt>
          <cx:pt idx="1003">0.0062000000000352884</cx:pt>
          <cx:pt idx="1004">0.003719999999987067</cx:pt>
          <cx:pt idx="1005">0.0079600000000255022</cx:pt>
          <cx:pt idx="1006">0.005419999999958236</cx:pt>
          <cx:pt idx="1007">0.0032500000000368345</cx:pt>
          <cx:pt idx="1008">0.0091499999999768988</cx:pt>
          <cx:pt idx="1009">0.0071199999999862484</cx:pt>
          <cx:pt idx="1010">0.0045600000000263208</cx:pt>
          <cx:pt idx="1011">0.0094500000000152795</cx:pt>
          <cx:pt idx="1012">0.0043499999999880856</cx:pt>
          <cx:pt idx="1013">0.0047399999999697684</cx:pt>
          <cx:pt idx="1014">0.0075700000000438195</cx:pt>
          <cx:pt idx="1015">0.0045299999999883767</cx:pt>
          <cx:pt idx="1016">0.0071800000000052933</cx:pt>
          <cx:pt idx="1017">0.0039699999999811553</cx:pt>
          <cx:pt idx="1018">0.0057499999999777174</cx:pt>
          <cx:pt idx="1019">0.0073000000000433829</cx:pt>
          <cx:pt idx="1020">0.005599999999958527</cx:pt>
          <cx:pt idx="1021">0.0052500000000463842</cx:pt>
          <cx:pt idx="1022">0.008399999999994634</cx:pt>
          <cx:pt idx="1023">0.0036999999999807187</cx:pt>
          <cx:pt idx="1024">0.0079600000000255022</cx:pt>
          <cx:pt idx="1025">0.0057799999999588181</cx:pt>
          <cx:pt idx="1026">0.0047400000000266118</cx:pt>
          <cx:pt idx="1027">0.0078599999999937609</cx:pt>
          <cx:pt idx="1028">0.0044399999999882311</cx:pt>
          <cx:pt idx="1029">0.0079000000000064574</cx:pt>
          <cx:pt idx="1030">0.0056599999999775719</cx:pt>
          <cx:pt idx="1031">0.0070699999999987995</cx:pt>
          <cx:pt idx="1032">0.0051200000000335422</cx:pt>
          <cx:pt idx="1033">0.0067399999999793181</cx:pt>
          <cx:pt idx="1034">0.0081299999999941974</cx:pt>
          <cx:pt idx="1035">0.0059899999999970532</cx:pt>
          <cx:pt idx="1036">0.0050100000000270484</cx:pt>
          <cx:pt idx="1037">0.0083199999999692409</cx:pt>
          <cx:pt idx="1038">0.0059300000000348518</cx:pt>
          <cx:pt idx="1039">0.0077200000000061664</cx:pt>
          <cx:pt idx="1040">0.0058699999999589636</cx:pt>
          <cx:pt idx="1041">0.0060799999999971988</cx:pt>
          <cx:pt idx="1042">0.0049100000000521504</cx:pt>
          <cx:pt idx="1043">0.010789999999985866</cx:pt>
          <cx:pt idx="1044">0.0039400000000000546</cx:pt>
          <cx:pt idx="1045">0.0072700000000054388</cx:pt>
          <cx:pt idx="1046">0.0065799999999853753</cx:pt>
          <cx:pt idx="1047">0.0058500000000094587</cx:pt>
          <cx:pt idx="1048">0.0063700000000039836</cx:pt>
          <cx:pt idx="1049">0.0037899999999808642</cx:pt>
          <cx:pt idx="1050">0.0094500000000152795</cx:pt>
          <cx:pt idx="1051">0.0041400000000066939</cx:pt>
          <cx:pt idx="1052">0.0047399999999697684</cx:pt>
          <cx:pt idx="1053">0.0071500000000241926</cx:pt>
          <cx:pt idx="1054">0.0067300000000045657</cx:pt>
          <cx:pt idx="1055">0.0037599999999997635</cx:pt>
          <cx:pt idx="1056">0.0087599999999952161</cx:pt>
          <cx:pt idx="1057">0.0034599999999613829</cx:pt>
          <cx:pt idx="1058">0.0068200000000047112</cx:pt>
          <cx:pt idx="1059">0.0060200000000349974</cx:pt>
          <cx:pt idx="1060">0.004860000000007858</cx:pt>
          <cx:pt idx="1061">0.0066199999999980719</cx:pt>
          <cx:pt idx="1062">0.0025899999999978718</cx:pt>
          <cx:pt idx="1063">0.0054499999999961801</cx:pt>
          <cx:pt idx="1064">0.0090299999999956526</cx:pt>
          <cx:pt idx="1065">0.0025999999999726242</cx:pt>
          <cx:pt idx="1066">0.0055100000000152249</cx:pt>
          <cx:pt idx="1067">0.0056299999999964712</cx:pt>
          <cx:pt idx="1068">0.0035799999999994725</cx:pt>
          <cx:pt idx="1069">0.0084600000000136788</cx:pt>
          <cx:pt idx="1070">0.0018799999999714601</cx:pt>
          <cx:pt idx="1071">0.0069100000000048567</cx:pt>
          <cx:pt idx="1072">0.0046500000000264663</cx:pt>
          <cx:pt idx="1073">0.0043799999999691863</cx:pt>
          <cx:pt idx="1074">0.0042700000000195359</cx:pt>
          <cx:pt idx="1075">0.004909999999995307</cx:pt>
          <cx:pt idx="1076">0.0043000000000006366</cx:pt>
          <cx:pt idx="1077">0.0063700000000039836</cx:pt>
          <cx:pt idx="1078">0.0043200000000069849</cx:pt>
          <cx:pt idx="1079">0.0043600000000196815</cx:pt>
          <cx:pt idx="1080">0.0037799999999492684</cx:pt>
          <cx:pt idx="1081">0.0043200000000069849</cx:pt>
          <cx:pt idx="1082">0.0052200000000084401</cx:pt>
          <cx:pt idx="1083">0.0051200000000335422</cx:pt>
          <cx:pt idx="1084">0.0011700000000018917</cx:pt>
          <cx:pt idx="1085">0.0089399999999955071</cx:pt>
          <cx:pt idx="1086">0.0031599999999798456</cx:pt>
          <cx:pt idx="1087">0.0052699999999958891</cx:pt>
          <cx:pt idx="1088">0.0035199999999804277</cx:pt>
          <cx:pt idx="1089">0.004909999999995307</cx:pt>
          <cx:pt idx="1090">0.0063800000000355794</cx:pt>
          <cx:pt idx="1091">0.0028300000000172076</cx:pt>
          <cx:pt idx="1092">0.003999999999962256</cx:pt>
          <cx:pt idx="1093">0.007209999999986394</cx:pt>
          <cx:pt idx="1094">0.0042900000000258842</cx:pt>
          <cx:pt idx="1095">0.0036999999999807187</cx:pt>
          <cx:pt idx="1096">0.0051200000000335422</cx:pt>
          <cx:pt idx="1097">0.0038799999999810098</cx:pt>
          <cx:pt idx="1098">0.005089999999995598</cx:pt>
          <cx:pt idx="1099">0.0033400000000369801</cx:pt>
          <cx:pt idx="1100">0.0057499999999777174</cx:pt>
          <cx:pt idx="1101">0.0042300000000068394</cx:pt>
          <cx:pt idx="1102">0.0080800000000067485</cx:pt>
          <cx:pt idx="1103">0.0020599999999717511</cx:pt>
          <cx:pt idx="1104">0.005089999999995598</cx:pt>
          <cx:pt idx="1105">0.005870000000015807</cx:pt>
          <cx:pt idx="1106">0.0049500000000080036</cx:pt>
          <cx:pt idx="1107">0.0049199999999700594</cx:pt>
          <cx:pt idx="1108">0.004170000000044638</cx:pt>
          <cx:pt idx="1109">0.0035799999999994725</cx:pt>
          <cx:pt idx="1110">0.0059899999999970532</cx:pt>
          <cx:pt idx="1111">0.0056599999999775719</cx:pt>
          <cx:pt idx="1112">0.0042900000000258842</cx:pt>
          <cx:pt idx="1113">0.0046799999999507236</cx:pt>
          <cx:pt idx="1114">0.0047700000000077125</cx:pt>
          <cx:pt idx="1115">0.0057500000000345608</cx:pt>
          <cx:pt idx="1116">0.0030099999999606553</cx:pt>
          <cx:pt idx="1117">0.0093899999999962347</cx:pt>
          <cx:pt idx="1118">0.002020000000015898</cx:pt>
          <cx:pt idx="1119">0.0055199999999899774</cx:pt>
          <cx:pt idx="1120">0.0082800000000133878</cx:pt>
          <cx:pt idx="1121">0.0056099999999901229</cx:pt>
          <cx:pt idx="1122">0.0039300000000253021</cx:pt>
          <cx:pt idx="1123">0.0078399999999874126</cx:pt>
          <cx:pt idx="1124">0.0063499999999976353</cx:pt>
          <cx:pt idx="1125">0.0070900000000051477</cx:pt>
          <cx:pt idx="1126">0.0054799999999772808</cx:pt>
          <cx:pt idx="1127">0.008170000000006894</cx:pt>
          <cx:pt idx="1128">0.0064100000000166801</cx:pt>
          <cx:pt idx="1129">0.0059299999999780084</cx:pt>
          <cx:pt idx="1130">0.0060799999999971988</cx:pt>
          <cx:pt idx="1131">0.0086400000000139698</cx:pt>
          <cx:pt idx="1132">0.0074200000000246291</cx:pt>
          <cx:pt idx="1133">0.0067899999999667671</cx:pt>
          <cx:pt idx="1134">0.0071900000000368891</cx:pt>
          <cx:pt idx="1135">0.0048499999999762622</cx:pt>
          <cx:pt idx="1136">0.0091199999999957981</cx:pt>
          <cx:pt idx="1137">0.0047400000000266118</cx:pt>
          <cx:pt idx="1138">0.0099599999999782085</cx:pt>
          <cx:pt idx="1139">0.0042900000000258842</cx:pt>
          <cx:pt idx="1140">0.0082499999999754436</cx:pt>
          <cx:pt idx="1141">0.0057600000000093132</cx:pt>
          <cx:pt idx="1142">0.0083399999999755892</cx:pt>
          <cx:pt idx="1143">0.0045300000000452201</cx:pt>
          <cx:pt idx="1144">0.007389999999986685</cx:pt>
          <cx:pt idx="1145">0.0045599999999694774</cx:pt>
          <cx:pt idx="1146">0.011180000000024393</cx:pt>
          <cx:pt idx="1147">0.0062599999999974898</cx:pt>
          <cx:pt idx="1148">0.0080399999999940519</cx:pt>
          <cx:pt idx="1149">0.005870000000015807</cx:pt>
          <cx:pt idx="1150">0.0061099999999782995</cx:pt>
          <cx:pt idx="1151">0.0093300000000340333</cx:pt>
          <cx:pt idx="1152">0.0076899999999682223</cx:pt>
          <cx:pt idx="1153">0.0061699999999973443</cx:pt>
          <cx:pt idx="1154">0.0072400000000243381</cx:pt>
          <cx:pt idx="1155">0.0038700000000062573</cx:pt>
          <cx:pt idx="1156">0.007569999999986976</cx:pt>
          <cx:pt idx="1157">0.01051999999998543</cx:pt>
          <cx:pt idx="1158">0.0029299999999921056</cx:pt>
          <cx:pt idx="1159">0.010580000000004475</cx:pt>
          <cx:pt idx="1160">0.0056299999999964712</cx:pt>
          <cx:pt idx="1161">0.0092099999999959437</cx:pt>
          <cx:pt idx="1162">0.0046500000000264663</cx:pt>
          <cx:pt idx="1163">0.0093200000000024374</cx:pt>
          <cx:pt idx="1164">0.0049799999999891043</cx:pt>
          <cx:pt idx="1165">0.010460000000023228</cx:pt>
          <cx:pt idx="1166">0.0047399999999697684</cx:pt>
          <cx:pt idx="1167">0.010339999999985139</cx:pt>
          <cx:pt idx="1168">0.0024800000000482214</cx:pt>
          <cx:pt idx="1169">0.0060699999999656029</cx:pt>
          <cx:pt idx="1170">0.009360000000015134</cx:pt>
          <cx:pt idx="1171">0.0052200000000084401</cx:pt>
          <cx:pt idx="1172">0.0063199999999596912</cx:pt>
          <cx:pt idx="1173">0.0078000000000315595</cx:pt>
          <cx:pt idx="1174">0.0055800000000090222</cx:pt>
          <cx:pt idx="1175">0.005239999999957945</cx:pt>
          <cx:pt idx="1176">0.008530000000007476</cx:pt>
          <cx:pt idx="1177">0.0049999999999954525</cx:pt>
          <cx:pt idx="1178">0.011030000000005202</cx:pt>
          <cx:pt idx="1179">0.0028000000000361069</cx:pt>
          <cx:pt idx="1180">0.0095699999999965257</cx:pt>
          <cx:pt idx="1181">0.0061099999999782995</cx:pt>
          <cx:pt idx="1182">0.0078399999999874126</cx:pt>
          <cx:pt idx="1183">0.0051200000000335422</cx:pt>
          <cx:pt idx="1184">0.0067999999999983629</cx:pt>
          <cx:pt idx="1185">0.0055699999999774263</cx:pt>
          <cx:pt idx="1186">0.0080500000000256478</cx:pt>
          <cx:pt idx="1187">0.004500000000007276</cx:pt>
          <cx:pt idx="1188">0.0059599999999591091</cx:pt>
          <cx:pt idx="1189">0.0064600000000041291</cx:pt>
          <cx:pt idx="1190">0.0041200000000003456</cx:pt>
          <cx:pt idx="1191">0.0069700000000239015</cx:pt>
          <cx:pt idx="1192">0.0058999999999969077</cx:pt>
          <cx:pt idx="1193">0.0061099999999782995</cx:pt>
          <cx:pt idx="1194">0.0073300000000244836</cx:pt>
          <cx:pt idx="1195">0.0041099999999687498</cx:pt>
          <cx:pt idx="1196">0.0046200000000453656</cx:pt>
          <cx:pt idx="1197">0.007389999999986685</cx:pt>
          <cx:pt idx="1198">0.0056999999999902684</cx:pt>
          <cx:pt idx="1199">0.0081000000000130967</cx:pt>
          <cx:pt idx="1200">0.0044699999999693318</cx:pt>
          <cx:pt idx="1201">0.005640000000028067</cx:pt>
          <cx:pt idx="1202">0.0058099999999967622</cx:pt>
          <cx:pt idx="1203">0.0044100000000071304</cx:pt>
          <cx:pt idx="1204">0.0059899999999970532</cx:pt>
          <cx:pt idx="1205">0.0093899999999962347</cx:pt>
          <cx:pt idx="1206">0.0013099999999894862</cx:pt>
          <cx:pt idx="1207">0.0072999999999865395</cx:pt>
          <cx:pt idx="1208">0.0052400000000147884</cx:pt>
          <cx:pt idx="1209">0.0054299999999898318</cx:pt>
          <cx:pt idx="1210">0.006880000000023756</cx:pt>
          <cx:pt idx="1211">0.0045299999999883767</cx:pt>
          <cx:pt idx="1212">0.0072200000000179898</cx:pt>
          <cx:pt idx="1213">0.0076499999999555257</cx:pt>
          <cx:pt idx="1214">0.0041800000000193904</cx:pt>
          <cx:pt idx="1215">0.0069399999999859574</cx:pt>
          <cx:pt idx="1216">0.0032500000000368345</cx:pt>
          <cx:pt idx="1217">0.0053599999999960346</cx:pt>
          <cx:pt idx="1218">0.0082299999999690954</cx:pt>
          <cx:pt idx="1219">0.0043200000000069849</cx:pt>
          <cx:pt idx="1220">0.0065299999999979264</cx:pt>
          <cx:pt idx="1221">0.004500000000007276</cx:pt>
          <cx:pt idx="1222">0.0068200000000047112</cx:pt>
          <cx:pt idx="1223">0.0042000000000257387</cx:pt>
          <cx:pt idx="1224">0.008079999999949905</cx:pt>
          <cx:pt idx="1225">0.0033700000000180808</cx:pt>
          <cx:pt idx="1226">0.0087300000000141154</cx:pt>
          <cx:pt idx="1227">0.0050400000000081491</cx:pt>
          <cx:pt idx="1228">0.0052699999999958891</cx:pt>
          <cx:pt idx="1229">0.0043200000000069849</cx:pt>
          <cx:pt idx="1230">0.0042300000000068394</cx:pt>
          <cx:pt idx="1231">0.0075399999999490319</cx:pt>
          <cx:pt idx="1232">0.0057300000000282125</cx:pt>
          <cx:pt idx="1233">0.007209999999986394</cx:pt>
          <cx:pt idx="1234">0.0047700000000077125</cx:pt>
          <cx:pt idx="1235">0.0042599999999879401</cx:pt>
          <cx:pt idx="1236">0.0072400000000243381</cx:pt>
          <cx:pt idx="1237">0.005189999999970496</cx:pt>
          <cx:pt idx="1238">0.0056600000000344153</cx:pt>
          <cx:pt idx="1239">0.0072700000000054388</cx:pt>
          <cx:pt idx="1240">0.0059899999999970532</cx:pt>
          <cx:pt idx="1241">0.0063199999999596912</cx:pt>
          <cx:pt idx="1242">0.0065299999999979264</cx:pt>
          <cx:pt idx="1243">0.0024400000000355249</cx:pt>
          <cx:pt idx="1244">0.0080800000000067485</cx:pt>
          <cx:pt idx="1245">0.005419999999958236</cx:pt>
          <cx:pt idx="1246">0.0041400000000066939</cx:pt>
          <cx:pt idx="1247">0.0074200000000246291</cx:pt>
          <cx:pt idx="1248">0.0054299999999898318</cx:pt>
          <cx:pt idx="1249">0.0051799999999957436</cx:pt>
          <cx:pt idx="1250">0.0043499999999880856</cx:pt>
          <cx:pt idx="1251">0.006650000000036016</cx:pt>
          <cx:pt idx="1252">0.0054799999999772808</cx:pt>
          <cx:pt idx="1253">0.0066199999999980719</cx:pt>
          <cx:pt idx="1254">0.0033399999999801366</cx:pt>
          <cx:pt idx="1255">0.0062600000000543332</cx:pt>
          <cx:pt idx="1256">0.006609999999966476</cx:pt>
          <cx:pt idx="1257">0.0035199999999804277</cx:pt>
          <cx:pt idx="1258">0.008850000000052205</cx:pt>
          <cx:pt idx="1259">0.0036399999999616739</cx:pt>
          <cx:pt idx="1260">0.0072700000000054388</cx:pt>
          <cx:pt idx="1261">0.0030699999999797001</cx:pt>
          <cx:pt idx="1262">0.0048900000000458022</cx:pt>
          <cx:pt idx="1263">0.0066400000000044201</cx:pt>
          <cx:pt idx="1264">0.0073299999999676402</cx:pt>
          <cx:pt idx="1265">0.0033999999999991815</cx:pt>
          <cx:pt idx="1266">0.0076599999999871216</cx:pt>
          <cx:pt idx="1267">0.002980000000036398</cx:pt>
          <cx:pt idx="1268">0.0062899999999785905</cx:pt>
          <cx:pt idx="1269">0.0041100000000255932</cx:pt>
          <cx:pt idx="1270">0.0052799999999706415</cx:pt>
          <cx:pt idx="1271">0.0067900000000236105</cx:pt>
          <cx:pt idx="1272">0.0038700000000062573</cx:pt>
          <cx:pt idx="1273">0.0045599999999694774</cx:pt>
          <cx:pt idx="1274">0.0090299999999956526</cx:pt>
          <cx:pt idx="1275">0.0030700000000365435</cx:pt>
          <cx:pt idx="1276">0.006379999999978736</cx:pt>
          <cx:pt idx="1277">0.0053100000000085856</cx:pt>
          <cx:pt idx="1278">0.0047999999999888132</cx:pt>
          <cx:pt idx="1279">0.0058999999999969077</cx:pt>
          <cx:pt idx="1280">0.0045900000000074215</cx:pt>
          <cx:pt idx="1281">0.0076000000000249202</cx:pt>
          <cx:pt idx="1282">0.003899999999987358</cx:pt>
          <cx:pt idx="1283">0.004680000000007567</cx:pt>
          <cx:pt idx="1284">0.0048299999999699139</cx:pt>
          <cx:pt idx="1285">0.0075100000000247746</cx:pt>
          <cx:pt idx="1286">0.0053599999999960346</cx:pt>
          <cx:pt idx="1287">0.0050999999999703505</cx:pt>
          <cx:pt idx="1288">0.0064600000000041291</cx:pt>
          <cx:pt idx="1289">0.0059899999999970532</cx:pt>
          <cx:pt idx="1290">0.0055800000000090222</cx:pt>
          <cx:pt idx="1291">0.0062900000000354339</cx:pt>
          <cx:pt idx="1292">0.0060499999999592546</cx:pt>
          <cx:pt idx="1293">0.0068200000000047112</cx:pt>
          <cx:pt idx="1294">0.0032199999999988904</cx:pt>
          <cx:pt idx="1295">0.006470000000035725</cx:pt>
          <cx:pt idx="1296">0.0070299999999861029</cx:pt>
          <cx:pt idx="1297">0.00097999999997000486</cx:pt>
          <cx:pt idx="1298">0.0081100000000446926</cx:pt>
          <cx:pt idx="1299">0.005239999999957945</cx:pt>
          <cx:pt idx="1300">0.0059899999999970532</cx:pt>
          <cx:pt idx="1301">0.0056100000000469663</cx:pt>
          <cx:pt idx="1302">0.007719999999949323</cx:pt>
          <cx:pt idx="1303">0.0038400000000251566</cx:pt>
          <cx:pt idx="1304">0.0084899999999947795</cx:pt>
          <cx:pt idx="1305">0.0041200000000003456</cx:pt>
          <cx:pt idx="1306">0.0076300000000060209</cx:pt>
          <cx:pt idx="1307">0.004729999999995016</cx:pt>
          <cx:pt idx="1308">0.0080800000000067485</cx:pt>
          <cx:pt idx="1309">0.0059600000000159525</cx:pt>
          <cx:pt idx="1310">0.0048899999999889587</cx:pt>
          <cx:pt idx="1311">0.0061099999999782995</cx:pt>
          <cx:pt idx="1312">0.0056299999999964712</cx:pt>
          <cx:pt idx="1313">0.0040200000000254477</cx:pt>
          <cx:pt idx="1314">0.0089199999999891588</cx:pt>
          <cx:pt idx="1315">0.0044100000000071304</cx:pt>
          <cx:pt idx="1316">0.002889999999979409</cx:pt>
          <cx:pt idx="1317">0.0092999999999960892</cx:pt>
          <cx:pt idx="1318">0.0027699999999981628</cx:pt>
          <cx:pt idx="1319">0.0071800000000052933</cx:pt>
          <cx:pt idx="1320">0.0054200000000150794</cx:pt>
          <cx:pt idx="1321">0.0059600000000159525</cx:pt>
          <cx:pt idx="1322">0.0065299999999979264</cx:pt>
          <cx:pt idx="1323">0.0035199999999804277</cx:pt>
          <cx:pt idx="1324">0.0052400000000147884</cx:pt>
          <cx:pt idx="1325">0.0075400000000058753</cx:pt>
          <cx:pt idx="1326">0.0020000000000095497</cx:pt>
          <cx:pt idx="1327">0.0064699999999788815</cx:pt>
          <cx:pt idx="1328">0.0028599999999983083</cx:pt>
          <cx:pt idx="1329">0.0064899999999852298</cx:pt>
          <cx:pt idx="1330">0.0042400000000384352</cx:pt>
          <cx:pt idx="1331">0.0061099999999782995</cx:pt>
          <cx:pt idx="1332">0.0059600000000159525</cx:pt>
          <cx:pt idx="1333">0.0047099999999886677</cx:pt>
          <cx:pt idx="1334">0.0034200000000055297</cx:pt>
          <cx:pt idx="1335">0.0054900000000088767</cx:pt>
          <cx:pt idx="1336">0.004409999999950287</cx:pt>
          <cx:pt idx="1337">0.0055700000000342698</cx:pt>
          <cx:pt idx="1338">0.0053899999999771353</cx:pt>
          <cx:pt idx="1339">0.0047400000000266118</cx:pt>
          <cx:pt idx="1340">0.003669999999999618</cx:pt>
          <cx:pt idx="1341">0.0070599999999672036</cx:pt>
          <cx:pt idx="1342">0.0054000000000087311</cx:pt>
          <cx:pt idx="1343">0.002200000000016189</cx:pt>
          <cx:pt idx="1344">0.0075100000000247746</cx:pt>
          <cx:pt idx="1345">0.0054799999999772808</cx:pt>
          <cx:pt idx="1346">0.0062599999999974898</cx:pt>
          <cx:pt idx="1347">0.0040000000000190994</cx:pt>
          <cx:pt idx="1348">0.0043199999999501415</cx:pt>
          <cx:pt idx="1349">0.0070300000000429463</cx:pt>
          <cx:pt idx="1350">0.0035199999999804277</cx:pt>
          <cx:pt idx="1351">0.0062899999999785905</cx:pt>
          <cx:pt idx="1352">0.0060500000000160981</cx:pt>
          <cx:pt idx="1353">0.0048199999999951615</cx:pt>
          <cx:pt idx="1354">0.0056999999999902684</cx:pt>
          <cx:pt idx="1355">0.0049700000000143518</cx:pt>
          <cx:pt idx="1356">0.005870000000015807</cx:pt>
          <cx:pt idx="1357">0.0066800000000171167</cx:pt>
          <cx:pt idx="1358">0.0016099999999710235</cx:pt>
          <cx:pt idx="1359">0.0092099999999959437</cx:pt>
          <cx:pt idx="1360">0.0029200000000173532</cx:pt>
          <cx:pt idx="1361">0.0054200000000150794</cx:pt>
          <cx:pt idx="1362">0.0068899999999985084</cx:pt>
          <cx:pt idx="1363">0.0040500000000065484</cx:pt>
          <cx:pt idx="1364">0.0033399999999801366</cx:pt>
          <cx:pt idx="1365">0.0093899999999962347</cx:pt>
          <cx:pt idx="1366">0.0036600000000248656</cx:pt>
          <cx:pt idx="1367">0.0059299999999780084</cx:pt>
          <cx:pt idx="1368">0.0058399999999778629</cx:pt>
          <cx:pt idx="1369">0.0043000000000006366</cx:pt>
          <cx:pt idx="1370">0.0064900000000420732</cx:pt>
          <cx:pt idx="1371">0.0053099999999517422</cx:pt>
          <cx:pt idx="1372">0.0048000000000456566</cx:pt>
          <cx:pt idx="1373">0.0053599999999960346</cx:pt>
          <cx:pt idx="1374">0.0032499999999799911</cx:pt>
          <cx:pt idx="1375">0.0058399999999778629</cx:pt>
          <cx:pt idx="1376">0.0067300000000045657</cx:pt>
          <cx:pt idx="1377">0.002980000000036398</cx:pt>
          <cx:pt idx="1378">0.007569999999986976</cx:pt>
          <cx:pt idx="1379">0.0025099999999724787</cx:pt>
          <cx:pt idx="1380">0.0074800000000436739</cx:pt>
          <cx:pt idx="1381">0.0044699999999693318</cx:pt>
          <cx:pt idx="1382">0.0059899999999970532</cx:pt>
          <cx:pt idx="1383">0.0016100000000278669</cx:pt>
          <cx:pt idx="1384">0.0094799999999963802</cx:pt>
          <cx:pt idx="1385">0.0041099999999687498</cx:pt>
          <cx:pt idx="1386">0.0062900000000354339</cx:pt>
          <cx:pt idx="1387">0.0059299999999780084</cx:pt>
          <cx:pt idx="1388">0.0040799999999876491</cx:pt>
          <cx:pt idx="1389">0.0067099999999982174</cx:pt>
          <cx:pt idx="1390">0.0049400000000332511</cx:pt>
          <cx:pt idx="1391">0.0066499999999791726</cx:pt>
          <cx:pt idx="1392">0.0054499999999961801</cx:pt>
          <cx:pt idx="1393">0.003160000000036689</cx:pt>
          <cx:pt idx="1394">0.0069799999999986539</cx:pt>
          <cx:pt idx="1395">0.0045599999999694774</cx:pt>
          <cx:pt idx="1396">0.0050300000000333966</cx:pt>
          <cx:pt idx="1397">0.0086699999999950705</cx:pt>
          <cx:pt idx="1398">0.0031299999999987449</cx:pt>
          <cx:pt idx="1399">0.0091199999999957981</cx:pt>
          <cx:pt idx="1400">0.0042300000000068394</cx:pt>
          <cx:pt idx="1401">0.0090099999999893043</cx:pt>
          <cx:pt idx="1402">0.0046100000000137697</cx:pt>
          <cx:pt idx="1403">0.0077799999999683678</cx:pt>
          <cx:pt idx="1404">0.0044700000000261753</cx:pt>
          <cx:pt idx="1405">0.0092999999999960892</cx:pt>
          <cx:pt idx="1406">0.005189999999970496</cx:pt>
          <cx:pt idx="1407">0.0055399999999963256</cx:pt>
          <cx:pt idx="1408">0.0063800000000355794</cx:pt>
          <cx:pt idx="1409">0.0056899999999586726</cx:pt>
          <cx:pt idx="1410">0.0069700000000239015</cx:pt>
          <cx:pt idx="1411">0.0072200000000179898</cx:pt>
          <cx:pt idx="1412">0.005599999999958527</cx:pt>
          <cx:pt idx="1413">0.0072700000000054388</cx:pt>
          <cx:pt idx="1414">0.0062300000000163891</cx:pt>
          <cx:pt idx="1415">0.0057499999999777174</cx:pt>
          <cx:pt idx="1416">0.009180000000014843</cx:pt>
          <cx:pt idx="1417">0.0034299999999802822</cx:pt>
          <cx:pt idx="1418">0.0089400000000523505</cx:pt>
          <cx:pt idx="1419">0.0029499999999984539</cx:pt>
          <cx:pt idx="1420">0.0087899999999763168</cx:pt>
          <cx:pt idx="1421">0.004500000000007276</cx:pt>
          <cx:pt idx="1422">0.010220000000003893</cx:pt>
          <cx:pt idx="1423">0.0013099999999894862</cx:pt>
          <cx:pt idx="1424">0.010109999999997399</cx:pt>
          <cx:pt idx="1425">0.0052099999999768443</cx:pt>
          <cx:pt idx="1426">0.0082600000000070395</cx:pt>
          <cx:pt idx="1427">0.0032800000000179352</cx:pt>
          <cx:pt idx="1428">0.011349999999993088</cx:pt>
          <cx:pt idx="1429">0.0057499999999777174</cx:pt>
          <cx:pt idx="1430">0.0073900000000435284</cx:pt>
          <cx:pt idx="1431">0.011570000000006075</cx:pt>
          <cx:pt idx="1432">0.013649999999984175</cx:pt>
          <cx:pt idx="1433">0.086039999999968586</cx:pt>
          <cx:pt idx="1434">0.088240000000041618</cx:pt>
          <cx:pt idx="1435">0.013289999999983593</cx:pt>
          <cx:pt idx="1436">0.011180000000024393</cx:pt>
          <cx:pt idx="1437">0.01680999999996402</cx:pt>
          <cx:pt idx="1438">0.0040500000000065484</cx:pt>
          <cx:pt idx="1439">0.0099500000000034561</cx:pt>
          <cx:pt idx="1440">0.0061699999999973443</cx:pt>
          <cx:pt idx="1441">0.0053100000000085856</cx:pt>
          <cx:pt idx="1442">0.0072400000000243381</cx:pt>
          <cx:pt idx="1443">0.0045899999999505781</cx:pt>
          <cx:pt idx="1444">0.0047100000000455111</cx:pt>
          <cx:pt idx="1445">0.0098600000000033106</cx:pt>
          <cx:pt idx="1446">0.0023299999999721877</cx:pt>
          <cx:pt idx="1447">0.0085500000000138243</cx:pt>
          <cx:pt idx="1448">0.0047700000000077125</cx:pt>
          <cx:pt idx="1449">0.0059899999999970532</cx:pt>
          <cx:pt idx="1450">0.0089999999999577085</cx:pt>
          <cx:pt idx="1451">0.003669999999999618</cx:pt>
          <cx:pt idx="1452">0.0067600000000425098</cx:pt>
          <cx:pt idx="1453">0.0088799999999764623</cx:pt>
          <cx:pt idx="1454">0.0048899999999889587</cx:pt>
          <cx:pt idx="1455">0.0086699999999950705</cx:pt>
          <cx:pt idx="1456">0.0054900000000088767</cx:pt>
          <cx:pt idx="1457">0.0040799999999876491</cx:pt>
          <cx:pt idx="1458">0.010340000000041982</cx:pt>
          <cx:pt idx="1459">0.0032799999999610918</cx:pt>
          <cx:pt idx="1460">0.0073000000000433829</cx:pt>
          <cx:pt idx="1461">0.0072999999999865395</cx:pt>
          <cx:pt idx="1462">0.0059600000000159525</cx:pt>
          <cx:pt idx="1463">0.0056599999999775719</cx:pt>
          <cx:pt idx="1464">0.0089100000000144064</cx:pt>
          <cx:pt idx="1465">0.004359999999962838</cx:pt>
          <cx:pt idx="1466">0.0096500000000219188</cx:pt>
          <cx:pt idx="1467">0.0053100000000085856</cx:pt>
          <cx:pt idx="1468">0.004680000000007567</cx:pt>
          <cx:pt idx="1469">0.0058099999999967622</cx:pt>
          <cx:pt idx="1470">0.0065799999999853753</cx:pt>
          <cx:pt idx="1471">0.0066199999999980719</cx:pt>
          <cx:pt idx="1472">0.0058999999999969077</cx:pt>
          <cx:pt idx="1473">0.0049799999999891043</cx:pt>
          <cx:pt idx="1474">0.0059899999999970532</cx:pt>
          <cx:pt idx="1475">0.0076300000000060209</cx:pt>
          <cx:pt idx="1476">0.0033000000000242835</cx:pt>
          <cx:pt idx="1477">0.0079599999999686588</cx:pt>
          <cx:pt idx="1478">0.0029200000000173532</cx:pt>
          <cx:pt idx="1479">0.0068600000000174077</cx:pt>
          <cx:pt idx="1480">0.0050299999999765532</cx:pt>
          <cx:pt idx="1481">0.0039699999999811553</cx:pt>
          <cx:pt idx="1482">0.0031300000000555883</cx:pt>
          <cx:pt idx="1483">0.0063999999999850843</cx:pt>
          <cx:pt idx="1484">0.0019399999999905049</cx:pt>
          <cx:pt idx="1485">0.0059299999999780084</cx:pt>
          <cx:pt idx="1486">0.0011000000000080945</cx:pt>
          <cx:pt idx="1487">0.0040600000000381442</cx:pt>
          <cx:pt idx="1488">0.0056599999999775719</cx:pt>
          <cx:pt idx="1489">0.00024000000001933586</cx:pt>
          <cx:pt idx="1490">0.0058999999999969077</cx:pt>
          <cx:pt idx="1491">0.0022299999999972897</cx:pt>
          <cx:pt idx="1492">0.003669999999999618</cx:pt>
          <cx:pt idx="1493">0.0050400000000081491</cx:pt>
          <cx:pt idx="1494">0.0014599999999518332</cx:pt>
          <cx:pt idx="1495">0.0040200000000254477</cx:pt>
          <cx:pt idx="1496">0.0013099999999894862</cx:pt>
          <cx:pt idx="1497">0.0049799999999891043</cx:pt>
          <cx:pt idx="1498">0.0046200000000453656</cx:pt>
          <cx:pt idx="1499">0.00073999999995066901</cx:pt>
          <cx:pt idx="1500">0.0045900000000074215</cx:pt>
          <cx:pt idx="1501">0.0028300000000172076</cx:pt>
          <cx:pt idx="1502">0.0047399999999697684</cx:pt>
          <cx:pt idx="1503">0.0014300000000275759</cx:pt>
          <cx:pt idx="1504">0.0072999999999865395</cx:pt>
          <cx:pt idx="1505">0.00048000000003867171</cx:pt>
          <cx:pt idx="1506">0.0066499999999791726</cx:pt>
          <cx:pt idx="1507">0.0023499999999785359</cx:pt>
          <cx:pt idx="1508">0.0062599999999974898</cx:pt>
          <cx:pt idx="1509">0.0013700000000085311</cx:pt>
          <cx:pt idx="1510">0.0056299999999964712</cx:pt>
          <cx:pt idx="1511">0.007389999999986685</cx:pt>
          <cx:pt idx="1512">0.0014400000000023283</cx:pt>
          <cx:pt idx="1513">0.0052700000000527325</cx:pt>
          <cx:pt idx="1514">0.0066199999999980719</cx:pt>
          <cx:pt idx="1515">0.002889999999979409</cx:pt>
          <cx:pt idx="1516">0.0059299999999780084</cx:pt>
          <cx:pt idx="1517">0.0028900000000362525</cx:pt>
          <cx:pt idx="1518">0.0058099999999967622</cx:pt>
          <cx:pt idx="1519">0.0070000000000050022</cx:pt>
          <cx:pt idx="1520">0.004359999999962838</cx:pt>
          <cx:pt idx="1521">0.0052100000000336877</cx:pt>
          <cx:pt idx="1522">0.0054799999999772808</cx:pt>
          <cx:pt idx="1523">0.005640000000028067</cx:pt>
          <cx:pt idx="1524">0.0041999999999688953</cx:pt>
          <cx:pt idx="1525">0.0064399999999977808</cx:pt>
          <cx:pt idx="1526">0.0052100000000336877</cx:pt>
          <cx:pt idx="1527">0.0050399999999513057</cx:pt>
          <cx:pt idx="1528">0.0052700000000527325</cx:pt>
          <cx:pt idx="1529">0.0046199999999885222</cx:pt>
          <cx:pt idx="1530">0.007159999999998945</cx:pt>
          <cx:pt idx="1531">0.0053899999999771353</cx:pt>
          <cx:pt idx="1532">0.0052699999999958891</cx:pt>
          <cx:pt idx="1533">0.007339999999999236</cx:pt>
          <cx:pt idx="1534">0.005690000000015516</cx:pt>
          <cx:pt idx="1535">0.0040500000000065484</cx:pt>
          <cx:pt idx="1536">0.0063499999999976353</cx:pt>
          <cx:pt idx="1537">0.0066999999999666215</cx:pt>
          <cx:pt idx="1538">0.0092700000000149885</cx:pt>
          <cx:pt idx="1539">0.0016400000000089676</cx:pt>
          <cx:pt idx="1540">0.0097200000000157161</cx:pt>
          <cx:pt idx="1541">0.0029199999999605097</cx:pt>
          <cx:pt idx="1542">0.0073300000000244836</cx:pt>
          <cx:pt idx="1543">0.005690000000015516</cx:pt>
          <cx:pt idx="1544">0.0058399999999778629</cx:pt>
          <cx:pt idx="1545">0.0044399999999882311</cx:pt>
          <cx:pt idx="1546">0.0057600000000093132</cx:pt>
          <cx:pt idx="1547">0.0064300000000230284</cx:pt>
          <cx:pt idx="1548">0.007159999999998945</cx:pt>
          <cx:pt idx="1549">0.0058999999999969077</cx:pt>
          <cx:pt idx="1550">0.0038700000000062573</cx:pt>
          <cx:pt idx="1551">0.0085500000000138243</cx:pt>
          <cx:pt idx="1552">0.004359999999962838</cx:pt>
          <cx:pt idx="1553">0.0049999999999954525</cx:pt>
          <cx:pt idx="1554">0.0047400000000266118</cx:pt>
          <cx:pt idx="1555">0.005870000000015807</cx:pt>
          <cx:pt idx="1556">0.0046499999999696229</cx:pt>
          <cx:pt idx="1557">0.0062300000000163891</cx:pt>
          <cx:pt idx="1558">0.0056899999999586726</cx:pt>
          <cx:pt idx="1559">0.005690000000015516</cx:pt>
          <cx:pt idx="1560">0.0061100000000351429</cx:pt>
          <cx:pt idx="1561">0.0061099999999782995</cx:pt>
          <cx:pt idx="1562">0.0033700000000180808</cx:pt>
          <cx:pt idx="1563">0.0070000000000050022</cx:pt>
          <cx:pt idx="1564">0.0054599999999709325</cx:pt>
          <cx:pt idx="1565">0.0078399999999874126</cx:pt>
          <cx:pt idx="1566">0.0015799999999899228</cx:pt>
          <cx:pt idx="1567">0.0062800000000038381</cx:pt>
          <cx:pt idx="1568">0.0050100000000270484</cx:pt>
          <cx:pt idx="1569">0.0070900000000051477</cx:pt>
          <cx:pt idx="1570">0.0046499999999696229</cx:pt>
          <cx:pt idx="1571">0.0055500000000279215</cx:pt>
          <cx:pt idx="1572">0.0055699999999774263</cx:pt>
          <cx:pt idx="1573">0.0070000000000050022</cx:pt>
          <cx:pt idx="1574">0.0051300000000082946</cx:pt>
          <cx:pt idx="1575">0.0035399999999867759</cx:pt>
          <cx:pt idx="1576">0.006470000000035725</cx:pt>
          <cx:pt idx="1577">0.005009999999970205</cx:pt>
          <cx:pt idx="1578">0.0066400000000044201</cx:pt>
          <cx:pt idx="1579">0.0022099999999909414</cx:pt>
          <cx:pt idx="1580">0.010040000000003602</cx:pt>
          <cx:pt idx="1581">0.0020600000000285945</cx:pt>
          <cx:pt idx="1582">0.0077200000000061664</cx:pt>
          <cx:pt idx="1583">0.0032799999999610918</cx:pt>
          <cx:pt idx="1584">0.0071800000000052933</cx:pt>
          <cx:pt idx="1585">0.0053300000000149339</cx:pt>
          <cx:pt idx="1586">0.0071899999999800457</cx:pt>
          <cx:pt idx="1587">0.0025300000000356704</cx:pt>
          <cx:pt idx="1588">0.0058099999999967622</cx:pt>
          <cx:pt idx="1589">0.0058999999999969077</cx:pt>
          <cx:pt idx="1590">0.0064099999999598367</cx:pt>
          <cx:pt idx="1591">0.0065900000000169712</cx:pt>
          <cx:pt idx="1592">0.0058999999999969077</cx:pt>
          <cx:pt idx="1593">0.004500000000007276</cx:pt>
          <cx:pt idx="1594">0.0065500000000042746</cx:pt>
          <cx:pt idx="1595">0.005870000000015807</cx:pt>
          <cx:pt idx="1596">0.0031599999999798456</cx:pt>
          <cx:pt idx="1597">0.0072999999999865395</cx:pt>
          <cx:pt idx="1598">0.0062000000000352884</cx:pt>
          <cx:pt idx="1599">0.0045599999999694774</cx:pt>
          <cx:pt idx="1600">0.0059600000000159525</cx:pt>
          <cx:pt idx="1601">0.0069799999999986539</cx:pt>
          <cx:pt idx="1602">0.0045900000000074215</cx:pt>
          <cx:pt idx="1603">0.0030699999999797001</cx:pt>
          <cx:pt idx="1604">0.0040799999999876491</cx:pt>
          <cx:pt idx="1605">0.0051900000000273394</cx:pt>
          <cx:pt idx="1606">0.0017799999999965621</cx:pt>
          <cx:pt idx="1607">0.0076000000000249202</cx:pt>
          <cx:pt idx="1608">0.002659999999991669</cx:pt>
          <cx:pt idx="1609">0.0041400000000066939</cx:pt>
          <cx:pt idx="1610">0.0043499999999880856</cx:pt>
          <cx:pt idx="1611">0.0042599999999879401</cx:pt>
          <cx:pt idx="1612">0.0050400000000081491</cx:pt>
          <cx:pt idx="1613">0.0065500000000042746</cx:pt>
          <cx:pt idx="1614">0.0023600000000101318</cx:pt>
          <cx:pt idx="1615">0.0042899999999690408</cx:pt>
          <cx:pt idx="1616">0.0052400000000147884</cx:pt>
          <cx:pt idx="1617">0.0021800000000098407</cx:pt>
          <cx:pt idx="1618">0.0085499999999569809</cx:pt>
          <cx:pt idx="1619">0.00066000000003896275</cx:pt>
          <cx:pt idx="1620">0.0053899999999771353</cx:pt>
          <cx:pt idx="1621">0.0054900000000088767</cx:pt>
          <cx:pt idx="1622">0.0042599999999879401</cx:pt>
          <cx:pt idx="1623">0.0033400000000369801</cx:pt>
          <cx:pt idx="1624">0.0054799999999772808</cx:pt>
          <cx:pt idx="1625">0.0035500000000183718</cx:pt>
          <cx:pt idx="1626">0.0054799999999772808</cx:pt>
          <cx:pt idx="1627">0.0051300000000082946</cx:pt>
          <cx:pt idx="1628">0.0032499999999799911</cx:pt>
          <cx:pt idx="1629">0.0051200000000335422</cx:pt>
          <cx:pt idx="1630">0.0057799999999588181</cx:pt>
          <cx:pt idx="1631">0.0031900000000177897</cx:pt>
          <cx:pt idx="1632">0.0042900000000258842</cx:pt>
          <cx:pt idx="1633">0.0054899999999520332</cx:pt>
          <cx:pt idx="1634">0.0041400000000066939</cx:pt>
          <cx:pt idx="1635">0.0054499999999961801</cx:pt>
          <cx:pt idx="1636">0.0037000000000375621</cx:pt>
          <cx:pt idx="1637">0.0063499999999976353</cx:pt>
          <cx:pt idx="1638">0.0034499999999866304</cx:pt>
          <cx:pt idx="1639">0.006199999999978445</cx:pt>
          <cx:pt idx="1640">0.0017600000000470573</cx:pt>
          <cx:pt idx="1641">0.0067399999999793181</cx:pt>
          <cx:pt idx="1642">0.0060199999999781539</cx:pt>
          <cx:pt idx="1643">0.0036000000000058208</cx:pt>
          <cx:pt idx="1644">0.0050699999999892498</cx:pt>
          <cx:pt idx="1645">0.0060200000000349974</cx:pt>
          <cx:pt idx="1646">0.0024399999999786814</cx:pt>
          <cx:pt idx="1647">0.0062000000000352884</cx:pt>
          <cx:pt idx="1648">0.0040499999999497049</cx:pt>
          <cx:pt idx="1649">0.0048900000000458022</cx:pt>
          <cx:pt idx="1650">0.0071800000000052933</cx:pt>
          <cx:pt idx="1651">0.003669999999999618</cx:pt>
          <cx:pt idx="1652">0.0052199999999515967</cx:pt>
          <cx:pt idx="1653">0.0051500000000146429</cx:pt>
          <cx:pt idx="1654">0.0052800000000274849</cx:pt>
          <cx:pt idx="1655">0.0042899999999690408</cx:pt>
          <cx:pt idx="1656">0.0063499999999976353</cx:pt>
          <cx:pt idx="1657">0.00011000000000649379</cx:pt>
          <cx:pt idx="1658">0.0098399999999969623</cx:pt>
          <cx:pt idx="1659">0.0028300000000172076</cx:pt>
          <cx:pt idx="1660">0.0042899999999690408</cx:pt>
          <cx:pt idx="1661">0.0045300000000452201</cx:pt>
          <cx:pt idx="1662">0.0040300000000002001</cx:pt>
          <cx:pt idx="1663">0.0062800000000038381</cx:pt>
          <cx:pt idx="1664">0.0053399999999896863</cx:pt>
          <cx:pt idx="1665">0.0021399999999971442</cx:pt>
          <cx:pt idx="1666">0.0063499999999976353</cx:pt>
          <cx:pt idx="1667">0.0029499999999984539</cx:pt>
          <cx:pt idx="1668">0.0034600000000182263</cx:pt>
          <cx:pt idx="1669">0.0067599999999856664</cx:pt>
          <cx:pt idx="1670">0.003669999999999618</cx:pt>
          <cx:pt idx="1671">0.0067700000000172622</cx:pt>
          <cx:pt idx="1672">0.003719999999987067</cx:pt>
          <cx:pt idx="1673">0.0039600000000064028</cx:pt>
          <cx:pt idx="1674">0.0039099999999621105</cx:pt>
          <cx:pt idx="1675">0.005870000000015807</cx:pt>
          <cx:pt idx="1676">0.0047400000000266118</cx:pt>
          <cx:pt idx="1677">0.0049799999999891043</cx:pt>
          <cx:pt idx="1678">0.0059299999999780084</cx:pt>
          <cx:pt idx="1679">0.0057199999999966167</cx:pt>
          <cx:pt idx="1680">0.0028300000000172076</cx:pt>
          <cx:pt idx="1681">0.0056599999999775719</cx:pt>
          <cx:pt idx="1682">0.0042300000000068394</cx:pt>
          <cx:pt idx="1683">0.0073600000000055843</cx:pt>
          <cx:pt idx="1684">0.0027200000000107138</cx:pt>
          <cx:pt idx="1685">0.0062300000000163891</cx:pt>
          <cx:pt idx="1686">0.0052099999999768443</cx:pt>
          <cx:pt idx="1687">0.003489999999999327</cx:pt>
          <cx:pt idx="1688">0.0064399999999977808</cx:pt>
          <cx:pt idx="1689">0.0035399999999867759</cx:pt>
          <cx:pt idx="1690">0.0065000000000168257</cx:pt>
          <cx:pt idx="1691">0.003899999999987358</cx:pt>
          <cx:pt idx="1692">0.0055800000000090222</cx:pt>
          <cx:pt idx="1693">0.003719999999987067</cx:pt>
          <cx:pt idx="1694">0.0056600000000344153</cx:pt>
          <cx:pt idx="1695">0.0054900000000088767</cx:pt>
          <cx:pt idx="1696">0.0065199999999663305</cx:pt>
          <cx:pt idx="1697">0.0022099999999909414</cx:pt>
          <cx:pt idx="1698">0.0076300000000060209</cx:pt>
          <cx:pt idx="1699">0.0021100000000160435</cx:pt>
          <cx:pt idx="1700">0.0074599999999804822</cx:pt>
          <cx:pt idx="1701">0.0039300000000253021</cx:pt>
          <cx:pt idx="1702">0.0049799999999891043</cx:pt>
          <cx:pt idx="1703">0.0055699999999774263</cx:pt>
          <cx:pt idx="1704">0.0060500000000160981</cx:pt>
          <cx:pt idx="1705">0.005870000000015807</cx:pt>
          <cx:pt idx="1706">0.0032499999999799911</cx:pt>
          <cx:pt idx="1707">0.0059899999999970532</cx:pt>
          <cx:pt idx="1708">0.0054800000000341242</cx:pt>
          <cx:pt idx="1709">0.0047399999999697684</cx:pt>
          <cx:pt idx="1710">0.0048300000000267573</cx:pt>
          <cx:pt idx="1711">0.006199999999978445</cx:pt>
          <cx:pt idx="1712">0.0045600000000263208</cx:pt>
          <cx:pt idx="1713">0.0050599999999576539</cx:pt>
          <cx:pt idx="1714">0.004500000000007276</cx:pt>
          <cx:pt idx="1715">0.0056099999999901229</cx:pt>
          <cx:pt idx="1716">0.0023199999999974352</cx:pt>
          <cx:pt idx="1717">0.0050400000000081491</cx:pt>
          <cx:pt idx="1718">0.0052400000000147884</cx:pt>
          <cx:pt idx="1719">0.004680000000007567</cx:pt>
          <cx:pt idx="1720">0.0056099999999901229</cx:pt>
          <cx:pt idx="1721">0.0051199999999766987</cx:pt>
          <cx:pt idx="1722">0.0030399999999985994</cx:pt>
          <cx:pt idx="1723">0.0069700000000239015</cx:pt>
          <cx:pt idx="1724">0.0035500000000183718</cx:pt>
          <cx:pt idx="1725">0.0071199999999862484</cx:pt>
          <cx:pt idx="1726">0.0049200000000269029</cx:pt>
          <cx:pt idx="1727">0.0041099999999687498</cx:pt>
          <cx:pt idx="1728">0.0049799999999891043</cx:pt>
          <cx:pt idx="1729">0.0056000000000153705</cx:pt>
          <cx:pt idx="1730">0.0056099999999901229</cx:pt>
          <cx:pt idx="1731">0.0051200000000335422</cx:pt>
          <cx:pt idx="1732">0.0058399999999778629</cx:pt>
          <cx:pt idx="1733">0.002659999999991669</cx:pt>
          <cx:pt idx="1734">0.0077200000000061664</cx:pt>
          <cx:pt idx="1735">0.002020000000015898</cx:pt>
          <cx:pt idx="1736">0.0087299999999572719</cx:pt>
          <cx:pt idx="1737">0.0015500000000088221</cx:pt>
          <cx:pt idx="1738">0.006830000000036307</cx:pt>
          <cx:pt idx="1739">0.0036000000000058208</cx:pt>
          <cx:pt idx="1740">0.0075999999999680767</cx:pt>
          <cx:pt idx="1741">0.0038499999999999091</cx:pt>
          <cx:pt idx="1742">0.0060799999999971988</cx:pt>
          <cx:pt idx="1743">0.0062300000000163891</cx:pt>
          <cx:pt idx="1744">0.0061400000000162436</cx:pt>
          <cx:pt idx="1745">0.0032099999999672946</cx:pt>
          <cx:pt idx="1746">0.0049500000000080036</cx:pt>
          <cx:pt idx="1747">0.0044100000000071304</cx:pt>
          <cx:pt idx="1748">0.004500000000007276</cx:pt>
          <cx:pt idx="1749">0.0051300000000082946</cx:pt>
          <cx:pt idx="1750">0.0016099999999710235</cx:pt>
          <cx:pt idx="1751">0.0060200000000349974</cx:pt>
          <cx:pt idx="1752">0.0064699999999788815</cx:pt>
          <cx:pt idx="1753">0.0051500000000146429</cx:pt>
          <cx:pt idx="1754">0.0031599999999798456</cx:pt>
          <cx:pt idx="1755">0.0070900000000051477</cx:pt>
          <cx:pt idx="1756">0.0028599999999983083</cx:pt>
          <cx:pt idx="1757">0.0069500000000175532</cx:pt>
          <cx:pt idx="1758">0.0033699999999612373</cx:pt>
          <cx:pt idx="1759">0.0046399999999948704</cx:pt>
          <cx:pt idx="1760">0.0054900000000088767</cx:pt>
          <cx:pt idx="1761">0.0059899999999970532</cx:pt>
          <cx:pt idx="1762">0.0041400000000066939</cx:pt>
          <cx:pt idx="1763">0.006830000000036307</cx:pt>
          <cx:pt idx="1764">0.0033899999999675856</cx:pt>
          <cx:pt idx="1765">0.0054299999999898318</cx:pt>
          <cx:pt idx="1766">0.0055700000000342698</cx:pt>
          <cx:pt idx="1767">0.0033699999999612373</cx:pt>
          <cx:pt idx="1768">0.0053900000000339787</cx:pt>
          <cx:pt idx="1769">0.0052499999999895408</cx:pt>
          <cx:pt idx="1770">0.0042000000000257387</cx:pt>
          <cx:pt idx="1771">0.0041999999999688953</cx:pt>
          <cx:pt idx="1772">0.0048300000000267573</cx:pt>
          <cx:pt idx="1773">0.0039599999999495594</cx:pt>
          <cx:pt idx="1774">0.0059600000000159525</cx:pt>
          <cx:pt idx="1775">0.0027800000000297587</cx:pt>
          <cx:pt idx="1776">0.0061900000000036925</cx:pt>
          <cx:pt idx="1777">0.0015799999999899228</cx:pt>
          <cx:pt idx="1778">0.0075999999999680767</cx:pt>
          <cx:pt idx="1779">0.0016100000000278669</cx:pt>
          <cx:pt idx="1780">0.0050699999999892498</cx:pt>
          <cx:pt idx="1781">0.0037500000000250111</cx:pt>
          <cx:pt idx="1782">0.0059599999999591091</cx:pt>
          <cx:pt idx="1783">0.0029900000000111504</cx:pt>
          <cx:pt idx="1784">0.0066699999999855208</cx:pt>
          <cx:pt idx="1785">0.0018800000000283035</cx:pt>
          <cx:pt idx="1786">0.005870000000015807</cx:pt>
          <cx:pt idx="1787">0.0023799999999596366</cx:pt>
          <cx:pt idx="1788">0.0062599999999974898</cx:pt>
          <cx:pt idx="1789">0.0037900000000377077</cx:pt>
          <cx:pt idx="1790">0.0041400000000066939</cx:pt>
          <cx:pt idx="1791">0.0065899999999601278</cx:pt>
          <cx:pt idx="1792">0.0029200000000173532</cx:pt>
          <cx:pt idx="1793">0.004909999999995307</cx:pt>
          <cx:pt idx="1794">0.0014300000000275759</cx:pt>
          <cx:pt idx="1795">0.0070999999999799002</cx:pt>
          <cx:pt idx="1796">0.0031299999999987449</cx:pt>
          <cx:pt idx="1797">0.0050600000000144973</cx:pt>
          <cx:pt idx="1798">0.0036099999999805732</cx:pt>
          <cx:pt idx="1799">0.0051300000000082946</cx:pt>
          <cx:pt idx="1800">0.004500000000007276</cx:pt>
          <cx:pt idx="1801">0.0041699999999877946</cx:pt>
          <cx:pt idx="1802">0.0017300000000091131</cx:pt>
          <cx:pt idx="1803">0.0092899999999644933</cx:pt>
          <cx:pt idx="1804">0.00018000000000029104</cx:pt>
          <cx:pt idx="1805">0.006470000000035725</cx:pt>
          <cx:pt idx="1806">0.0029799999999795546</cx:pt>
          <cx:pt idx="1807">0.001790000000028158</cx:pt>
          <cx:pt idx="1808">0.0068799999999669126</cx:pt>
          <cx:pt idx="1809">0.0013999999999896318</cx:pt>
          <cx:pt idx="1810">0.0042100000000004911</cx:pt>
          <cx:pt idx="1811">0.0045900000000074215</cx:pt>
          <cx:pt idx="1812">0.0042900000000258842</cx:pt>
          <cx:pt idx="1813">0.0047399999999697684</cx:pt>
          <cx:pt idx="1814">0.0044100000000071304</cx:pt>
          <cx:pt idx="1815">0.0039600000000064028</cx:pt>
          <cx:pt idx="1816">0.005870000000015807</cx:pt>
          <cx:pt idx="1817">0.00072000000000116415</cx:pt>
          <cx:pt idx="1818">0.0060799999999971988</cx:pt>
          <cx:pt idx="1819">0.0016600000000153159</cx:pt>
          <cx:pt idx="1820">0.0065599999999790271</cx:pt>
          <cx:pt idx="1821">0.0014600000000086766</cx:pt>
          <cx:pt idx="1822">0.004860000000007858</cx:pt>
          <cx:pt idx="1823">0.0037499999999681677</cx:pt>
          <cx:pt idx="1824">0.0057899999999904139</cx:pt>
          <cx:pt idx="1825">0.0025600000000167711</cx:pt>
          <cx:pt idx="1826">0.00063000000000101863</cx:pt>
          <cx:pt idx="1827">0.0055700000000342698</cx:pt>
          <cx:pt idx="1828">0.0027399999999602187</cx:pt>
          <cx:pt idx="1829">0.0021199999999907959</cx:pt>
          <cx:pt idx="1830">0.0070300000000429463</cx:pt>
          <cx:pt idx="1831">0.0026799999999980173</cx:pt>
          <cx:pt idx="1832">0.005189999999970496</cx:pt>
          <cx:pt idx="1833">0.00238000000001648</cx:pt>
          <cx:pt idx="1834">0.0036099999999805732</cx:pt>
          <cx:pt idx="1835">0.0069700000000239015</cx:pt>
          <cx:pt idx="1836">0.0020000000000095497</cx:pt>
          <cx:pt idx="1837">0.0055399999999963256</cx:pt>
          <cx:pt idx="1838">0.0025599999999599277</cx:pt>
          <cx:pt idx="1839">0.0075400000000058753</cx:pt>
          <cx:pt idx="1840">0.00060000000001991793</cx:pt>
          <cx:pt idx="1841">0.0060199999999781539</cx:pt>
          <cx:pt idx="1842">0.0035799999999994725</cx:pt>
          <cx:pt idx="1843">0.0082500000000322871</cx:pt>
          <cx:pt idx="1844">0.0033999999999991815</cx:pt>
          <cx:pt idx="1845">0.0047999999999888132</cx:pt>
          <cx:pt idx="1846">0.0053300000000149339</cx:pt>
          <cx:pt idx="1847">0.0051300000000082946</cx:pt>
          <cx:pt idx="1848">0.005599999999958527</cx:pt>
          <cx:pt idx="1849">0.0048300000000267573</cx:pt>
          <cx:pt idx="1850">0.0052999999999769898</cx:pt>
          <cx:pt idx="1851">0.0057600000000093132</cx:pt>
          <cx:pt idx="1852">0.005690000000015516</cx:pt>
          <cx:pt idx="1853">0.0031000000000176442</cx:pt>
          <cx:pt idx="1854">0.0069099999999480133</cx:pt>
          <cx:pt idx="1855">0.0065000000000168257</cx:pt>
          <cx:pt idx="1856">0.0059600000000159525</cx:pt>
          <cx:pt idx="1857">0.0038399999999683132</cx:pt>
          <cx:pt idx="1858">0.0089100000000144064</cx:pt>
          <cx:pt idx="1859">0.0025100000000293221</cx:pt>
          <cx:pt idx="1860">0.0061399999999594002</cx:pt>
          <cx:pt idx="1861">0.0055399999999963256</cx:pt>
          <cx:pt idx="1862">0.0082000000000448381</cx:pt>
          <cx:pt idx="1863">0.0029799999999795546</cx:pt>
          <cx:pt idx="1864">0.0084299999999757347</cx:pt>
          <cx:pt idx="1865">0.0059899999999970532</cx:pt>
          <cx:pt idx="1866">0.0059000000000537511</cx:pt>
          <cx:pt idx="1867">0.0076599999999871216</cx:pt>
          <cx:pt idx="1868">0.0069100000000048567</cx:pt>
          <cx:pt idx="1869">0.0060199999999781539</cx:pt>
          <cx:pt idx="1870">0.0076900000000250657</cx:pt>
          <cx:pt idx="1871">0.0059899999999970532</cx:pt>
          <cx:pt idx="1872">0.0064999999999599822</cx:pt>
          <cx:pt idx="1873">0.0079300000000444015</cx:pt>
          <cx:pt idx="1874">0.005599999999958527</cx:pt>
          <cx:pt idx="1875">0.0084899999999947795</cx:pt>
          <cx:pt idx="1876">0.0049200000000269029</cx:pt>
          <cx:pt idx="1877">0.012189999999975498</cx:pt>
          <cx:pt idx="1878">0.0038800000000378532</cx:pt>
          <cx:pt idx="1879">0.0074500000000057298</cx:pt>
          <cx:pt idx="1880">0.0042599999999879401</cx:pt>
          <cx:pt idx="1881">0.0080399999999940519</cx:pt>
          <cx:pt idx="1882">0.0059299999999780084</cx:pt>
          <cx:pt idx="1883">0.0096599999999966712</cx:pt>
          <cx:pt idx="1884">0.0043200000000069849</cx:pt>
          <cx:pt idx="1885">0.005460000000027776</cx:pt>
          <cx:pt idx="1886">0.0061699999999973443</cx:pt>
          <cx:pt idx="1887">0.007209999999986394</cx:pt>
          <cx:pt idx="1888">0.0063999999999850843</cx:pt>
          <cx:pt idx="1889">0.0051599999999893953</cx:pt>
          <cx:pt idx="1890">0.0081400000000257933</cx:pt>
          <cx:pt idx="1891">0.004680000000007567</cx:pt>
          <cx:pt idx="1892">0.0076799999999934698</cx:pt>
          <cx:pt idx="1893">0.0034600000000182263</cx:pt>
          <cx:pt idx="1894">0.010130000000003747</cx:pt>
          <cx:pt idx="1895">0.0061699999999973443</cx:pt>
          <cx:pt idx="1896">0.0090299999999956526</cx:pt>
          <cx:pt idx="1897">0.0043499999999880856</cx:pt>
          <cx:pt idx="1898">0.007569999999986976</cx:pt>
          <cx:pt idx="1899">0.0052800000000274849</cx:pt>
          <cx:pt idx="1900">0.0067899999999667671</cx:pt>
          <cx:pt idx="1901">0.006650000000036016</cx:pt>
          <cx:pt idx="1902">0.006379999999978736</cx:pt>
          <cx:pt idx="1903">0.004500000000007276</cx:pt>
          <cx:pt idx="1904">0.0058099999999967622</cx:pt>
          <cx:pt idx="1905">0.0058999999999969077</cx:pt>
          <cx:pt idx="1906">0.0045299999999883767</cx:pt>
          <cx:pt idx="1907">0.008170000000006894</cx:pt>
          <cx:pt idx="1908">0.0046500000000264663</cx:pt>
          <cx:pt idx="1909">0.0076499999999555257</cx:pt>
          <cx:pt idx="1910">0.0054000000000087311</cx:pt>
          <cx:pt idx="1911">0.0066199999999980719</cx:pt>
          <cx:pt idx="1912">0.0033300000000053842</cx:pt>
          <cx:pt idx="1913">0.007389999999986685</cx:pt>
          <cx:pt idx="1914">0.0057600000000093132</cx:pt>
          <cx:pt idx="1915">0.0072400000000243381</cx:pt>
          <cx:pt idx="1916">0.0042300000000068394</cx:pt>
          <cx:pt idx="1917">0.0077200000000061664</cx:pt>
          <cx:pt idx="1918">0.0046199999999885222</cx:pt>
          <cx:pt idx="1919">0.0044399999999882311</cx:pt>
          <cx:pt idx="1920">0.0040799999999876491</cx:pt>
          <cx:pt idx="1921">0.0096000000000344698</cx:pt>
          <cx:pt idx="1922">0.0055699999999774263</cx:pt>
          <cx:pt idx="1923">0.0044700000000261753</cx:pt>
          <cx:pt idx="1924">0.0052199999999515967</cx:pt>
          <cx:pt idx="1925">0.0047100000000455111</cx:pt>
          <cx:pt idx="1926">0.006429999999966185</cx:pt>
          <cx:pt idx="1927">0.0055800000000090222</cx:pt>
          <cx:pt idx="1928">0.0047599999999761167</cx:pt>
          <cx:pt idx="1929">0.0075100000000247746</cx:pt>
          <cx:pt idx="1930">0.0027200000000107138</cx:pt>
          <cx:pt idx="1931">0.0058999999999969077</cx:pt>
          <cx:pt idx="1932">0.0067899999999667671</cx:pt>
          <cx:pt idx="1933">0.0045900000000074215</cx:pt>
          <cx:pt idx="1934">0.005460000000027776</cx:pt>
          <cx:pt idx="1935">0.0010699999999701504</cx:pt>
          <cx:pt idx="1936">0.0070300000000429463</cx:pt>
          <cx:pt idx="1937">0.002709999999979118</cx:pt>
          <cx:pt idx="1938">0.0056099999999901229</cx:pt>
          <cx:pt idx="1939">0.0037800000000061118</cx:pt>
          <cx:pt idx="1940">0.0061099999999782995</cx:pt>
          <cx:pt idx="1941">0.0058999999999969077</cx:pt>
          <cx:pt idx="1942">0.0053700000000276304</cx:pt>
          <cx:pt idx="1943">0.0056000000000153705</cx:pt>
          <cx:pt idx="1944">0.0040199999999686042</cx:pt>
          <cx:pt idx="1945">0.0047400000000266118</cx:pt>
          <cx:pt idx="1946">0.0053399999999896863</cx:pt>
          <cx:pt idx="1947">0.0071500000000241926</cx:pt>
          <cx:pt idx="1948">0.0048899999999889587</cx:pt>
          <cx:pt idx="1949">0.0043200000000069849</cx:pt>
          <cx:pt idx="1950">0.0058699999999589636</cx:pt>
          <cx:pt idx="1951">0.0052100000000336877</cx:pt>
          <cx:pt idx="1952">0.0036099999999805732</cx:pt>
          <cx:pt idx="1953">0.0079600000000255022</cx:pt>
          <cx:pt idx="1954">0.00076999999998861313</cx:pt>
          <cx:pt idx="1955">0.0089699999999766078</cx:pt>
          <cx:pt idx="1956">0.0048899999999889587</cx:pt>
          <cx:pt idx="1957">0.0040800000000444925</cx:pt>
          <cx:pt idx="1958">0.003999999999962256</cx:pt>
          <cx:pt idx="1959">0.0062200000000416367</cx:pt>
          <cx:pt idx="1960">0.0045599999999694774</cx:pt>
          <cx:pt idx="1961">0.0076300000000060209</cx:pt>
          <cx:pt idx="1962">0.0022099999999909414</cx:pt>
          <cx:pt idx="1963">0.0057800000000156615</cx:pt>
          <cx:pt idx="1964">0.0056000000000153705</cx:pt>
          <cx:pt idx="1965">0.0037899999999808642</cx:pt>
          <cx:pt idx="1966">0.0065799999999853753</cx:pt>
          <cx:pt idx="1967">0.0014400000000023283</cx:pt>
          <cx:pt idx="1968">0.0084600000000136788</cx:pt>
          <cx:pt idx="1969">0.0043800000000260297</cx:pt>
          <cx:pt idx="1970">0.0039899999999875035</cx:pt>
          <cx:pt idx="1971">0.0041499999999814463</cx:pt>
          <cx:pt idx="1972">0.0071199999999862484</cx:pt>
          <cx:pt idx="1973">0.0029499999999984539</cx:pt>
          <cx:pt idx="1974">0.0068500000000426553</cx:pt>
          <cx:pt idx="1975">0.0035799999999994725</cx:pt>
          <cx:pt idx="1976">0.0068499999999858119</cx:pt>
          <cx:pt idx="1977">0.0032499999999799911</cx:pt>
          <cx:pt idx="1978">0.0052800000000274849</cx:pt>
          <cx:pt idx="1979">0.0061099999999782995</cx:pt>
          <cx:pt idx="1980">0.005089999999995598</cx:pt>
          <cx:pt idx="1981">0.0053399999999896863</cx:pt>
          <cx:pt idx="1982">0.0051200000000335422</cx:pt>
          <cx:pt idx="1983">0.0044199999999818829</cx:pt>
          <cx:pt idx="1984">0.002709999999979118</cx:pt>
          <cx:pt idx="1985">0.0049400000000332511</cx:pt>
          <cx:pt idx="1986">0.0051599999999893953</cx:pt>
          <cx:pt idx="1987">0.0061699999999973443</cx:pt>
          <cx:pt idx="1988">0.0056299999999964712</cx:pt>
          <cx:pt idx="1989">0.0042300000000068394</cx:pt>
          <cx:pt idx="1990">0.0027499999999918145</cx:pt>
          <cx:pt idx="1991">0.0060500000000160981</cx:pt>
          <cx:pt idx="1992">0.0015799999999899228</cx:pt>
          <cx:pt idx="1993">0.0083099999999944885</cx:pt>
          <cx:pt idx="1994">0.0045600000000263208</cx:pt>
          <cx:pt idx="1995">0.0043499999999880856</cx:pt>
          <cx:pt idx="1996">0.0035500000000183718</cx:pt>
          <cx:pt idx="1997">0.0044699999999693318</cx:pt>
          <cx:pt idx="1998">0.004860000000007858</cx:pt>
          <cx:pt idx="1999">0.0046399999999948704</cx:pt>
          <cx:pt idx="2000">0.0061400000000162436</cx:pt>
          <cx:pt idx="2001">0.0047399999999697684</cx:pt>
          <cx:pt idx="2002">0.0039100000000189539</cx:pt>
          <cx:pt idx="2003">0.0039899999999875035</cx:pt>
          <cx:pt idx="2004">0.0061100000000351429</cx:pt>
          <cx:pt idx="2005">0.0030999999999608008</cx:pt>
          <cx:pt idx="2006">0.0073900000000435284</cx:pt>
          <cx:pt idx="2007">0.0037299999999618194</cx:pt>
          <cx:pt idx="2008">0.0051799999999957436</cx:pt>
          <cx:pt idx="2009">0.0046199999999885222</cx:pt>
          <cx:pt idx="2010">0.0068200000000047112</cx:pt>
          <cx:pt idx="2011">0.0022100000000477849</cx:pt>
          <cx:pt idx="2012">0.0089399999999955071</cx:pt>
          <cx:pt idx="2013">0.00014999999996234692</cx:pt>
          <cx:pt idx="2014">0.008579999999994925</cx:pt>
          <cx:pt idx="2015">0.0032500000000368345</cx:pt>
          <cx:pt idx="2016">0.0067699999999604188</cx:pt>
          <cx:pt idx="2017">0.0031900000000177897</cx:pt>
          <cx:pt idx="2018">0.0055399999999963256</cx:pt>
          <cx:pt idx="2019">0.0040200000000254477</cx:pt>
          <cx:pt idx="2020">0.0072700000000054388</cx:pt>
          <cx:pt idx="2021">0.0033399999999801366</cx:pt>
          <cx:pt idx="2022">0.0058099999999967622</cx:pt>
          <cx:pt idx="2023">0.0049200000000269029</cx:pt>
          <cx:pt idx="2024">0.004409999999950287</cx:pt>
          <cx:pt idx="2025">0.0060800000000540422</cx:pt>
          <cx:pt idx="2026">0.0060199999999781539</cx:pt>
          <cx:pt idx="2027">0.0038499999999999091</cx:pt>
          <cx:pt idx="2028">0.0049999999999954525</cx:pt>
          <cx:pt idx="2029">0.0033999999999991815</cx:pt>
          <cx:pt idx="2030">0.0055399999999963256</cx:pt>
          <cx:pt idx="2031">0.0065900000000169712</cx:pt>
          <cx:pt idx="2032">0.003489999999999327</cx:pt>
          <cx:pt idx="2033">0.0078300000000126602</cx:pt>
          <cx:pt idx="2034">0.0024499999999534339</cx:pt>
          <cx:pt idx="2035">0.0064100000000166801</cx:pt>
          <cx:pt idx="2036">0.0040500000000065484</cx:pt>
          <cx:pt idx="2037">0.0059899999999970532</cx:pt>
          <cx:pt idx="2038">0.0042900000000258842</cx:pt>
          <cx:pt idx="2039">0.0061699999999973443</cx:pt>
          <cx:pt idx="2040">0.0042599999999879401</cx:pt>
          <cx:pt idx="2041">0.0038499999999999091</cx:pt>
          <cx:pt idx="2042">0.0052400000000147884</cx:pt>
          <cx:pt idx="2043">0.0052799999999706415</cx:pt>
          <cx:pt idx="2044">0.0047599999999761167</cx:pt>
          <cx:pt idx="2045">0.0041800000000193904</cx:pt>
          <cx:pt idx="2046">0.0054499999999961801</cx:pt>
          <cx:pt idx="2047">0.0021199999999907959</cx:pt>
          <cx:pt idx="2048">0.0044100000000071304</cx:pt>
          <cx:pt idx="2049">0.0059899999999970532</cx:pt>
          <cx:pt idx="2050">0.0035700000000247201</cx:pt>
          <cx:pt idx="2051">0.0041499999999814463</cx:pt>
          <cx:pt idx="2052">0.0093200000000024374</cx:pt>
          <cx:pt idx="2053">0.0025699999999915235</cx:pt>
          <cx:pt idx="2054">0.0069400000000428008</cx:pt>
          <cx:pt idx="2055">0.0043499999999880856</cx:pt>
          <cx:pt idx="2056">0.0055199999999899774</cx:pt>
          <cx:pt idx="2057">0.0027699999999981628</cx:pt>
          <cx:pt idx="2058">0.0077499999999872671</cx:pt>
          <cx:pt idx="2059">0.0051500000000146429</cx:pt>
          <cx:pt idx="2060">0.0068899999999985084</cx:pt>
          <cx:pt idx="2061">0.0021100000000160435</cx:pt>
          <cx:pt idx="2062">0.0060799999999971988</cx:pt>
          <cx:pt idx="2063">0.0042599999999879401</cx:pt>
          <cx:pt idx="2064">0.0057299999999713691</cx:pt>
          <cx:pt idx="2065">0.0065800000000422187</cx:pt>
          <cx:pt idx="2066">0.0055499999999710781</cx:pt>
          <cx:pt idx="2067">0.0053000000000338332</cx:pt>
          <cx:pt idx="2068">0.0052199999999515967</cx:pt>
          <cx:pt idx="2069">0.0050900000000524415</cx:pt>
          <cx:pt idx="2070">0.0042899999999690408</cx:pt>
          <cx:pt idx="2071">0.0064399999999977808</cx:pt>
          <cx:pt idx="2072">0.0029200000000173532</cx:pt>
          <cx:pt idx="2073">0.0076300000000060209</cx:pt>
          <cx:pt idx="2074">0.0049500000000080036</cx:pt>
          <cx:pt idx="2075">0.0051199999999766987</cx:pt>
          <cx:pt idx="2076">0.0040900000000192449</cx:pt>
          <cx:pt idx="2077">0.0058699999999589636</cx:pt>
          <cx:pt idx="2078">0.0046200000000453656</cx:pt>
          <cx:pt idx="2079">0.0062599999999974898</cx:pt>
          <cx:pt idx="2080">0.0038699999999494139</cx:pt>
          <cx:pt idx="2081">0.0044100000000071304</cx:pt>
          <cx:pt idx="2082">0.0055100000000152249</cx:pt>
          <cx:pt idx="2083">0.0055199999999899774</cx:pt>
          <cx:pt idx="2084">0.0049400000000332511</cx:pt>
          <cx:pt idx="2085">0.0055199999999899774</cx:pt>
          <cx:pt idx="2086">0.0052099999999768443</cx:pt>
          <cx:pt idx="2087">0.0065299999999979264</cx:pt>
          <cx:pt idx="2088">0.0048900000000458022</cx:pt>
          <cx:pt idx="2089">0.0039599999999495594</cx:pt>
          <cx:pt idx="2090">0.0056299999999964712</cx:pt>
          <cx:pt idx="2091">0.002980000000036398</cx:pt>
          <cx:pt idx="2092">0.0079000000000064574</cx:pt>
          <cx:pt idx="2093">0.0027699999999981628</cx:pt>
          <cx:pt idx="2094">0.007159999999998945</cx:pt>
          <cx:pt idx="2095">0.0037800000000061118</cx:pt>
          <cx:pt idx="2096">0.0043799999999691863</cx:pt>
          <cx:pt idx="2097">0.0043200000000069849</cx:pt>
          <cx:pt idx="2098">0.007159999999998945</cx:pt>
          <cx:pt idx="2099">0.0024399999999786814</cx:pt>
          <cx:pt idx="2100">0.004680000000007567</cx:pt>
          <cx:pt idx="2101">0.0050400000000081491</cx:pt>
          <cx:pt idx="2102">0.0038099999999872125</cx:pt>
          <cx:pt idx="2103">0.0062300000000163891</cx:pt>
          <cx:pt idx="2104">0.0042599999999879401</cx:pt>
          <cx:pt idx="2105">0.0065900000000169712</cx:pt>
          <cx:pt idx="2106">0.0024999999999977263</cx:pt>
          <cx:pt idx="2107">0.005690000000015516</cx:pt>
          <cx:pt idx="2108">0.0038499999999999091</cx:pt>
          <cx:pt idx="2109">0.0069699999999670581</cx:pt>
          <cx:pt idx="2110">0.003160000000036689</cx:pt>
          <cx:pt idx="2111">0.0062599999999974898</cx:pt>
          <cx:pt idx="2112">0.0048899999999889587</cx:pt>
          <cx:pt idx="2113">0.0055699999999774263</cx:pt>
          <cx:pt idx="2114">0.0054800000000341242</cx:pt>
          <cx:pt idx="2115">0.0056299999999964712</cx:pt>
          <cx:pt idx="2116">0.0035500000000183718</cx:pt>
          <cx:pt idx="2117">0.0053099999999517422</cx:pt>
          <cx:pt idx="2118">0.004729999999995016</cx:pt>
          <cx:pt idx="2119">0.0073700000000371801</cx:pt>
          <cx:pt idx="2120">0.0039600000000064028</cx:pt>
          <cx:pt idx="2121">0.0055399999999963256</cx:pt>
          <cx:pt idx="2122">0.0054900000000088767</cx:pt>
          <cx:pt idx="2123">0.0053599999999960346</cx:pt>
          <cx:pt idx="2124">0.0055399999999963256</cx:pt>
          <cx:pt idx="2125">0.0045299999999883767</cx:pt>
          <cx:pt idx="2126">0.0055499999999710781</cx:pt>
          <cx:pt idx="2127">0.0057800000000156615</cx:pt>
          <cx:pt idx="2128">0.0051799999999957436</cx:pt>
          <cx:pt idx="2129">0.0029600000000300497</cx:pt>
          <cx:pt idx="2130">0.0090500000000020009</cx:pt>
          <cx:pt idx="2131">0.0022099999999909414</cx:pt>
          <cx:pt idx="2132">0.0079599999999686588</cx:pt>
          <cx:pt idx="2133">0.0030100000000174987</cx:pt>
          <cx:pt idx="2134">0.0064300000000230284</cx:pt>
          <cx:pt idx="2135">0.0065299999999979264</cx:pt>
          <cx:pt idx="2136">0.0044399999999882311</cx:pt>
          <cx:pt idx="2137">0.0031299999999987449</cx:pt>
          <cx:pt idx="2138">0.0080800000000067485</cx:pt>
          <cx:pt idx="2139">0.0042300000000068394</cx:pt>
          <cx:pt idx="2140">0.0083099999999944885</cx:pt>
          <cx:pt idx="2141">0.0040899999999624015</cx:pt>
          <cx:pt idx="2142">0.0057200000000534601</cx:pt>
          <cx:pt idx="2143">0.0078399999999874126</cx:pt>
          <cx:pt idx="2144">0.0031599999999798456</cx:pt>
          <cx:pt idx="2145">0.0074500000000057298</cx:pt>
          <cx:pt idx="2146">0.0051799999999957436</cx:pt>
          <cx:pt idx="2147">0.0043800000000260297</cx:pt>
          <cx:pt idx="2148">0.0067999999999983629</cx:pt>
          <cx:pt idx="2149">0.0045299999999883767</cx:pt>
          <cx:pt idx="2150">0.0055699999999774263</cx:pt>
          <cx:pt idx="2151">0.007060000000024047</cx:pt>
          <cx:pt idx="2152">0.0064100000000166801</cx:pt>
          <cx:pt idx="2153">0.0067099999999982174</cx:pt>
          <cx:pt idx="2154">0.0023499999999785359</cx:pt>
          <cx:pt idx="2155">0.0072399999999674947</cx:pt>
          <cx:pt idx="2156">0.0030400000000554428</cx:pt>
          <cx:pt idx="2157">0.0060799999999971988</cx:pt>
          <cx:pt idx="2158">0.0049499999999511601</cx:pt>
          <cx:pt idx="2159">0.004500000000007276</cx:pt>
          <cx:pt idx="2160">0.006470000000035725</cx:pt>
          <cx:pt idx="2161">0.0041099999999687498</cx:pt>
          <cx:pt idx="2162">0.0056600000000344153</cx:pt>
          <cx:pt idx="2163">0.0060799999999971988</cx:pt>
          <cx:pt idx="2164">0.0047999999999888132</cx:pt>
          <cx:pt idx="2165">0.0056000000000153705</cx:pt>
          <cx:pt idx="2166">0.0053399999999896863</cx:pt>
          <cx:pt idx="2167">0.0058099999999967622</cx:pt>
          <cx:pt idx="2168">0.004680000000007567</cx:pt>
          <cx:pt idx="2169">0.0030399999999985994</cx:pt>
          <cx:pt idx="2170">0.0093299999999771899</cx:pt>
          <cx:pt idx="2171">0.0034800000000245745</cx:pt>
          <cx:pt idx="2172">0.0054299999999898318</cx:pt>
          <cx:pt idx="2173">0.0052999999999769898</cx:pt>
          <cx:pt idx="2174">0.004500000000007276</cx:pt>
          <cx:pt idx="2175">0.0047099999999886677</cx:pt>
          <cx:pt idx="2176">0.0070100000000365981</cx:pt>
          <cx:pt idx="2177">0.0054499999999961801</cx:pt>
          <cx:pt idx="2178">0.0079000000000064574</cx:pt>
          <cx:pt idx="2179">0.0018099999999776628</cx:pt>
          <cx:pt idx="2180">0.0064699999999788815</cx:pt>
          <cx:pt idx="2181">0.004860000000007858</cx:pt>
          <cx:pt idx="2182">0.0044100000000071304</cx:pt>
          <cx:pt idx="2183">0.0075400000000058753</cx:pt>
          <cx:pt idx="2184">0.0043800000000260297</cx:pt>
          <cx:pt idx="2185">0.0045899999999505781</cx:pt>
          <cx:pt idx="2186">0.0075700000000438195</cx:pt>
          <cx:pt idx="2187">0.0045299999999883767</cx:pt>
          <cx:pt idx="2188">0.0039899999999875035</cx:pt>
          <cx:pt idx="2189">0.005820000000028358</cx:pt>
          <cx:pt idx="2190">0.0037800000000061118</cx:pt>
          <cx:pt idx="2191">0.0066199999999980719</cx:pt>
          <cx:pt idx="2192">0.0049999999999954525</cx:pt>
          <cx:pt idx="2193">0.0062299999999595457</cx:pt>
          <cx:pt idx="2194">0.0044100000000071304</cx:pt>
          <cx:pt idx="2195">0.0069500000000175532</cx:pt>
          <cx:pt idx="2196">0.0035100000000056752</cx:pt>
          <cx:pt idx="2197">0.0077200000000061664</cx:pt>
          <cx:pt idx="2198">0.0028599999999983083</cx:pt>
          <cx:pt idx="2199">0.0050999999999703505</cx:pt>
          <cx:pt idx="2200">0.00060000000001991793</cx:pt>
          <cx:pt idx="2201">0.00085999999998875865</cx:pt>
          <cx:pt idx="2202">0.0023199999999974352</cx:pt>
          <cx:pt idx="2203">0</cx:pt>
          <cx:pt idx="2204">0</cx:pt>
          <cx:pt idx="2205">0.00087000000002035449</cx:pt>
          <cx:pt idx="2206">0</cx:pt>
          <cx:pt idx="2207">0.00056000000000722139</cx:pt>
          <cx:pt idx="2208">0</cx:pt>
          <cx:pt idx="2209">0</cx:pt>
          <cx:pt idx="2210">0.00054000000000087311</cx:pt>
          <cx:pt idx="2211">0.0012199999999893407</cx:pt>
          <cx:pt idx="2212">0.005870000000015807</cx:pt>
          <cx:pt idx="2213">0</cx:pt>
          <cx:pt idx="2214">0.0043299999999817373</cx:pt>
          <cx:pt idx="2215">0.00238000000001648</cx:pt>
          <cx:pt idx="2216">0.0068799999999669126</cx:pt>
          <cx:pt idx="2217">0.0029499999999984539</cx:pt>
          <cx:pt idx="2218">0.0086499999999887223</cx:pt>
          <cx:pt idx="2219">0.0046500000000264663</cx:pt>
          <cx:pt idx="2220">0.0038700000000062573</cx:pt>
          <cx:pt idx="2221">0.0083199999999692409</cx:pt>
          <cx:pt idx="2222">0.0078000000000315595</cx:pt>
          <cx:pt idx="2223">0.0062899999999785905</cx:pt>
          <cx:pt idx="2224">0.0071800000000052933</cx:pt>
          <cx:pt idx="2225">0.0059899999999970532</cx:pt>
          <cx:pt idx="2226">0.0042100000000004911</cx:pt>
          <cx:pt idx="2227">0.0066100000000233194</cx:pt>
          <cx:pt idx="2228">0.0076300000000060209</cx:pt>
          <cx:pt idx="2229">0.0087299999999572719</cx:pt>
          <cx:pt idx="2230">0.0047700000000077125</cx:pt>
          <cx:pt idx="2231">0.0078700000000253567</cx:pt>
          <cx:pt idx="2232">0.0063499999999976353</cx:pt>
          <cx:pt idx="2233">0.0077799999999683678</cx:pt>
          <cx:pt idx="2234">0.0035700000000247201</cx:pt>
          <cx:pt idx="2235">0.009869999999978063</cx:pt>
          <cx:pt idx="2236">0.0048300000000267573</cx:pt>
          <cx:pt idx="2237">0.0091699999999832471</cx:pt>
          <cx:pt idx="2238">0.0056700000000091677</cx:pt>
          <cx:pt idx="2239">0.0074200000000246291</cx:pt>
          <cx:pt idx="2240">0.005419999999958236</cx:pt>
          <cx:pt idx="2241">0.0071500000000241926</cx:pt>
          <cx:pt idx="2242">0.0081099999999878492</cx:pt>
          <cx:pt idx="2243">0.0059600000000159525</cx:pt>
          <cx:pt idx="2244">0.0051599999999893953</cx:pt>
          <cx:pt idx="2245">0.0078300000000126602</cx:pt>
          <cx:pt idx="2246">0.0064399999999977808</cx:pt>
          <cx:pt idx="2247">0.0045299999999883767</cx:pt>
          <cx:pt idx="2248">0.0077800000000252112</cx:pt>
          <cx:pt idx="2249">0.0042599999999879401</cx:pt>
          <cx:pt idx="2250">0.0076300000000060209</cx:pt>
          <cx:pt idx="2251">0.0033699999999612373</cx:pt>
          <cx:pt idx="2252">0.0066800000000171167</cx:pt>
          <cx:pt idx="2253">0.0058399999999778629</cx:pt>
          <cx:pt idx="2254">0.0074500000000057298</cx:pt>
          <cx:pt idx="2255">0.0039300000000253021</cx:pt>
          <cx:pt idx="2256">0.0067700000000172622</cx:pt>
          <cx:pt idx="2257">0.0064899999999852298</cx:pt>
          <cx:pt idx="2258">0.0069199999999796091</cx:pt>
          <cx:pt idx="2259">0.0036000000000058208</cx:pt>
          <cx:pt idx="2260">0.0091500000000337423</cx:pt>
          <cx:pt idx="2261">0.0025999999999726242</cx:pt>
          <cx:pt idx="2262">0.0091699999999832471</cx:pt>
          <cx:pt idx="2263">0.0050400000000081491</cx:pt>
          <cx:pt idx="2264">0.0048300000000267573</cx:pt>
          <cx:pt idx="2265">0.0081899999999563988</cx:pt>
          <cx:pt idx="2266">0.005820000000028358</cx:pt>
          <cx:pt idx="2267">0.0038099999999872125</cx:pt>
          <cx:pt idx="2268">0.005690000000015516</cx:pt>
          <cx:pt idx="2269">0.0089399999999955071</cx:pt>
          <cx:pt idx="2270">0.0016099999999710235</cx:pt>
          <cx:pt idx="2271">0.0097800000000347609</cx:pt>
          <cx:pt idx="2272">0.0032800000000179352</cx:pt>
          <cx:pt idx="2273">0.0086699999999950705</cx:pt>
          <cx:pt idx="2274">0.0019699999999716056</cx:pt>
          <cx:pt idx="2275">0.0090900000000146974</cx:pt>
          <cx:pt idx="2276">0.0032400000000052387</cx:pt>
          <cx:pt idx="2277">0.0060799999999971988</cx:pt>
          <cx:pt idx="2278">0.008170000000006894</cx:pt>
          <cx:pt idx="2279">0.0060199999999781539</cx:pt>
          <cx:pt idx="2280">0.0041100000000255932</cx:pt>
          <cx:pt idx="2281">0.0056899999999586726</cx:pt>
          <cx:pt idx="2282">0.0062599999999974898</cx:pt>
          <cx:pt idx="2283">0.0041500000000382897</cx:pt>
          <cx:pt idx="2284">0.0063999999999850843</cx:pt>
          <cx:pt idx="2285">0.0053100000000085856</cx:pt>
          <cx:pt idx="2286">0.0048899999999889587</cx:pt>
          <cx:pt idx="2287">0.005690000000015516</cx:pt>
          <cx:pt idx="2288">0.0028599999999983083</cx:pt>
          <cx:pt idx="2289">0.0071199999999862484</cx:pt>
          <cx:pt idx="2290">0.0074200000000246291</cx:pt>
          <cx:pt idx="2291">0.0049499999999511601</cx:pt>
          <cx:pt idx="2292">0.0052400000000147884</cx:pt>
          <cx:pt idx="2293">0.0076300000000060209</cx:pt>
          <cx:pt idx="2294">0.0051900000000273394</cx:pt>
          <cx:pt idx="2295">0.0034299999999802822</cx:pt>
          <cx:pt idx="2296">0.0068200000000047112</cx:pt>
          <cx:pt idx="2297">0.0056599999999775719</cx:pt>
          <cx:pt idx="2298">0.0054299999999898318</cx:pt>
          <cx:pt idx="2299">0.0041400000000066939</cx:pt>
          <cx:pt idx="2300">0.0085500000000138243</cx:pt>
          <cx:pt idx="2301">0.0043000000000006366</cx:pt>
          <cx:pt idx="2302">0.0056000000000153705</cx:pt>
          <cx:pt idx="2303">0.0045299999999883767</cx:pt>
          <cx:pt idx="2304">0.0050600000000144973</cx:pt>
          <cx:pt idx="2305">0.0044199999999818829</cx:pt>
          <cx:pt idx="2306">0.0058399999999778629</cx:pt>
          <cx:pt idx="2307">0.0063100000000417822</cx:pt>
          <cx:pt idx="2308">0.0033099999999990359</cx:pt>
          <cx:pt idx="2309">0.0056399999999712236</cx:pt>
          <cx:pt idx="2310">0.0030399999999985994</cx:pt>
          <cx:pt idx="2311">0.008070000000031996</cx:pt>
          <cx:pt idx="2312">0.0049500000000080036</cx:pt>
          <cx:pt idx="2313">0.0055699999999774263</cx:pt>
          <cx:pt idx="2314">0.0040799999999876491</cx:pt>
          <cx:pt idx="2315">0.0070400000000176988</cx:pt>
          <cx:pt idx="2316">0.002709999999979118</cx:pt>
          <cx:pt idx="2317">0.0065000000000168257</cx:pt>
          <cx:pt idx="2318">0.0030699999999797001</cx:pt>
          <cx:pt idx="2319">0.0066700000000423643</cx:pt>
          <cx:pt idx="2320">0.0035199999999804277</cx:pt>
          <cx:pt idx="2321">0.0071500000000241926</cx:pt>
          <cx:pt idx="2322">0.0049799999999891043</cx:pt>
          <cx:pt idx="2323">0.0042899999999690408</cx:pt>
          <cx:pt idx="2324">0.0057500000000345608</cx:pt>
          <cx:pt idx="2325">0.0042300000000068394</cx:pt>
          <cx:pt idx="2326">0.0067099999999982174</cx:pt>
          <cx:pt idx="2327">0.0045599999999694774</cx:pt>
          <cx:pt idx="2328">0.0054200000000150794</cx:pt>
          <cx:pt idx="2329">0.0030699999999797001</cx:pt>
          <cx:pt idx="2330">0.0067999999999983629</cx:pt>
          <cx:pt idx="2331">0.006700000000023465</cx:pt>
          <cx:pt idx="2332">0.0062899999999785905</cx:pt>
          <cx:pt idx="2333">0.0035500000000183718</cx:pt>
          <cx:pt idx="2334">0.0076300000000060209</cx:pt>
          <cx:pt idx="2335">0.002709999999979118</cx:pt>
          <cx:pt idx="2336">0.0086400000000139698</cx:pt>
          <cx:pt idx="2337">0.002889999999979409</cx:pt>
          <cx:pt idx="2338">0.0077499999999872671</cx:pt>
          <cx:pt idx="2339">0.0045900000000074215</cx:pt>
          <cx:pt idx="2340">0.0058099999999967622</cx:pt>
          <cx:pt idx="2341">0.0045600000000263208</cx:pt>
          <cx:pt idx="2342">0.0043799999999691863</cx:pt>
          <cx:pt idx="2343">0.0039100000000189539</cx:pt>
          <cx:pt idx="2344">0.0057800000000156615</cx:pt>
          <cx:pt idx="2345">0.0046499999999696229</cx:pt>
          <cx:pt idx="2346">0.0061699999999973443</cx:pt>
          <cx:pt idx="2347">0.0054800000000341242</cx:pt>
          <cx:pt idx="2348">0.0040500000000065484</cx:pt>
          <cx:pt idx="2349">0.0071899999999800457</cx:pt>
          <cx:pt idx="2350">0.0019899999999779538</cx:pt>
          <cx:pt idx="2351">0.0073300000000244836</cx:pt>
          <cx:pt idx="2352">0.0032800000000179352</cx:pt>
          <cx:pt idx="2353">0.0086200000000076216</cx:pt>
          <cx:pt idx="2354">0.0032699999999863394</cx:pt>
          <cx:pt idx="2355">0.0061699999999973443</cx:pt>
          <cx:pt idx="2356">0.0016400000000089676</cx:pt>
          <cx:pt idx="2357">0.0074799999999868305</cx:pt>
          <cx:pt idx="2358">0.0031599999999798456</cx:pt>
          <cx:pt idx="2359">0.0036100000000374166</cx:pt>
          <cx:pt idx="2360">0.0046199999999885222</cx:pt>
          <cx:pt idx="2361">0.0067599999999856664</cx:pt>
          <cx:pt idx="2362">0.0030699999999797001</cx:pt>
          <cx:pt idx="2363">0.0054900000000088767</cx:pt>
          <cx:pt idx="2364">0.0023199999999974352</cx:pt>
          <cx:pt idx="2365">0.0059300000000348518</cx:pt>
          <cx:pt idx="2366">0.0041400000000066939</cx:pt>
          <cx:pt idx="2367">0.0031299999999987449</cx:pt>
          <cx:pt idx="2368">0.0058099999999967622</cx:pt>
          <cx:pt idx="2369">0.0054900000000088767</cx:pt>
          <cx:pt idx="2370">0.0057199999999966167</cx:pt>
          <cx:pt idx="2371">0.0036099999999805732</cx:pt>
          <cx:pt idx="2372">0.0061900000000036925</cx:pt>
          <cx:pt idx="2373">0.0036999999999807187</cx:pt>
          <cx:pt idx="2374">0.0055399999999963256</cx:pt>
          <cx:pt idx="2375">0.0051300000000082946</cx:pt>
          <cx:pt idx="2376">0.0057800000000156615</cx:pt>
          <cx:pt idx="2377">0.0045299999999883767</cx:pt>
          <cx:pt idx="2378">0.0046199999999885222</cx:pt>
          <cx:pt idx="2379">0.0028000000000361069</cx:pt>
          <cx:pt idx="2380">0.0075999999999680767</cx:pt>
          <cx:pt idx="2381">0.0043800000000260297</cx:pt>
          <cx:pt idx="2382">0.0048899999999889587</cx:pt>
          <cx:pt idx="2383">0.0048299999999699139</cx:pt>
          <cx:pt idx="2384">0.0058999999999969077</cx:pt>
          <cx:pt idx="2385">0.0027100000000359614</cx:pt>
          <cx:pt idx="2386">0.0063499999999976353</cx:pt>
          <cx:pt idx="2387">0.0041099999999687498</cx:pt>
          <cx:pt idx="2388">0.0054300000000466753</cx:pt>
          <cx:pt idx="2389">0.0040199999999686042</cx:pt>
          <cx:pt idx="2390">0.0054800000000341242</cx:pt>
          <cx:pt idx="2391">0.0048899999999889587</cx:pt>
          <cx:pt idx="2392">0.0026199999999789725</cx:pt>
          <cx:pt idx="2393">0.0051599999999893953</cx:pt>
          <cx:pt idx="2394">0.0041100000000255932</cx:pt>
          <cx:pt idx="2395">0.004860000000007858</cx:pt>
          <cx:pt idx="2396">0.0047099999999886677</cx:pt>
          <cx:pt idx="2397">0.0045599999999694774</cx:pt>
          <cx:pt idx="2398">0.0049400000000332511</cx:pt>
          <cx:pt idx="2399">0.0053399999999896863</cx:pt>
          <cx:pt idx="2400">0.0041400000000066939</cx:pt>
          <cx:pt idx="2401">0.0067999999999983629</cx:pt>
          <cx:pt idx="2402">0.00074000000000751243</cx:pt>
          <cx:pt idx="2403">0.0057499999999777174</cx:pt>
          <cx:pt idx="2404">0.0050100000000270484</cx:pt>
          <cx:pt idx="2405">0.0022899999999594911</cx:pt>
          <cx:pt idx="2406">0.0054300000000466753</cx:pt>
          <cx:pt idx="2407">0.0040500000000065484</cx:pt>
          <cx:pt idx="2408">0.0055199999999899774</cx:pt>
          <cx:pt idx="2409">0.0048499999999762622</cx:pt>
          <cx:pt idx="2410">0.0042599999999879401</cx:pt>
          <cx:pt idx="2411">0.0020000000000095497</cx:pt>
          <cx:pt idx="2412">0.0047400000000266118</cx:pt>
          <cx:pt idx="2413">0.0041999999999688953</cx:pt>
          <cx:pt idx="2414">0.0040900000000192449</cx:pt>
          <cx:pt idx="2415">0.0042300000000068394</cx:pt>
          <cx:pt idx="2416">0.0045599999999694774</cx:pt>
          <cx:pt idx="2417">0.0028300000000172076</cx:pt>
          <cx:pt idx="2418">0.0051199999999766987</cx:pt>
          <cx:pt idx="2419">0.0019100000000094042</cx:pt>
          <cx:pt idx="2420">0.003160000000036689</cx:pt>
          <cx:pt idx="2421">0.0045299999999883767</cx:pt>
          <cx:pt idx="2422">0.0047999999999888132</cx:pt>
          <cx:pt idx="2423">0.0031000000000176442</cx:pt>
          <cx:pt idx="2424">0.0044100000000071304</cx:pt>
          <cx:pt idx="2425">0.003899999999987358</cx:pt>
          <cx:pt idx="2426">0.003999999999962256</cx:pt>
          <cx:pt idx="2427">0.0035400000000436194</cx:pt>
          <cx:pt idx="2428">0.0057799999999588181</cx:pt>
          <cx:pt idx="2429">0.0044800000000009277</cx:pt>
          <cx:pt idx="2430">0.0031200000000239925</cx:pt>
          <cx:pt idx="2431">0.0040000000000190994</cx:pt>
          <cx:pt idx="2432">0.0035100000000056752</cx:pt>
          <cx:pt idx="2433">0.006379999999978736</cx:pt>
          <cx:pt idx="2434">0.0041699999999877946</cx:pt>
          <cx:pt idx="2435">0.0055199999999899774</cx:pt>
          <cx:pt idx="2436">0.0036300000000437649</cx:pt>
          <cx:pt idx="2437">0.007159999999998945</cx:pt>
          <cx:pt idx="2438">0.0027399999999602187</cx:pt>
          <cx:pt idx="2439">0.0066100000000233194</cx:pt>
          <cx:pt idx="2440">0.0038799999999810098</cx:pt>
          <cx:pt idx="2441">0.0050100000000270484</cx:pt>
          <cx:pt idx="2442">0.0054499999999961801</cx:pt>
          <cx:pt idx="2443">0.0065599999999790271</cx:pt>
          <cx:pt idx="2444">0.0021399999999971442</cx:pt>
          <cx:pt idx="2445">0.0054000000000087311</cx:pt>
          <cx:pt idx="2446">0.003210000000024138</cx:pt>
          <cx:pt idx="2447">0.0048899999999889587</cx:pt>
          <cx:pt idx="2448">0.0055499999999710781</cx:pt>
          <cx:pt idx="2449">0.0032700000000431828</cx:pt>
          <cx:pt idx="2450">0.0047999999999888132</cx:pt>
          <cx:pt idx="2451">0.004500000000007276</cx:pt>
          <cx:pt idx="2452">0.0026799999999980173</cx:pt>
          <cx:pt idx="2453">0.0034299999999802822</cx:pt>
          <cx:pt idx="2454">0.0059600000000159525</cx:pt>
          <cx:pt idx="2455">0.0021199999999907959</cx:pt>
          <cx:pt idx="2456">0.0059299999999780084</cx:pt>
          <cx:pt idx="2457">0.003990000000044347</cx:pt>
          <cx:pt idx="2458">0.0045899999999505781</cx:pt>
          <cx:pt idx="2459">0.00215000000002874</cx:pt>
          <cx:pt idx="2460">0.0059600000000159525</cx:pt>
          <cx:pt idx="2461">0.0014899999999897773</cx:pt>
          <cx:pt idx="2462">0.0051500000000146429</cx:pt>
          <cx:pt idx="2463">0.0043000000000006366</cx:pt>
          <cx:pt idx="2464">0.0057799999999588181</cx:pt>
          <cx:pt idx="2465">0.0024999999999977263</cx:pt>
          <cx:pt idx="2466">0.0035200000000372711</cx:pt>
          <cx:pt idx="2467">0.0042899999999690408</cx:pt>
          <cx:pt idx="2468">0.0055399999999963256</cx:pt>
          <cx:pt idx="2469">0.0021800000000098407</cx:pt>
          <cx:pt idx="2470">0.0062300000000163891</cx:pt>
          <cx:pt idx="2471">0.0027399999999602187</cx:pt>
          <cx:pt idx="2472">0.0033400000000369801</cx:pt>
          <cx:pt idx="2473">0.0035399999999867759</cx:pt>
          <cx:pt idx="2474">0.0047099999999886677</cx:pt>
          <cx:pt idx="2475">0.0028000000000361069</cx:pt>
          <cx:pt idx="2476">0.003999999999962256</cx:pt>
          <cx:pt idx="2477">0.0050600000000144973</cx:pt>
          <cx:pt idx="2478">0.0042300000000068394</cx:pt>
          <cx:pt idx="2479">0.0049799999999891043</cx:pt>
          <cx:pt idx="2480">0.0041699999999877946</cx:pt>
          <cx:pt idx="2481">0.0033700000000180808</cx:pt>
          <cx:pt idx="2482">0.0025899999999978718</cx:pt>
          <cx:pt idx="2483">0.0065599999999790271</cx:pt>
          <cx:pt idx="2484">0.0024700000000166256</cx:pt>
          <cx:pt idx="2485">0.0047400000000266118</cx:pt>
          <cx:pt idx="2486">0.0031899999999609463</cx:pt>
          <cx:pt idx="2487">0.0030100000000174987</cx:pt>
          <cx:pt idx="2488">0.0040500000000065484</cx:pt>
          <cx:pt idx="2489">0.0052799999999706415</cx:pt>
          <cx:pt idx="2490">0.0011600000000271393</cx:pt>
          <cx:pt idx="2491">0.005870000000015807</cx:pt>
          <cx:pt idx="2492">0.0013999999999896318</cx:pt>
          <cx:pt idx="2493">0.0058099999999967622</cx:pt>
          <cx:pt idx="2494">0.0055199999999899774</cx:pt>
          <cx:pt idx="2495">0.0029499999999984539</cx:pt>
          <cx:pt idx="2496">0.0061699999999973443</cx:pt>
          <cx:pt idx="2497">0.0033700000000180808</cx:pt>
          <cx:pt idx="2498">0.0052699999999958891</cx:pt>
          <cx:pt idx="2499">0.0048899999999889587</cx:pt>
          <cx:pt idx="2500">0.0057800000000156615</cx:pt>
          <cx:pt idx="2501">0.0054799999999772808</cx:pt>
          <cx:pt idx="2502">0.0067700000000172622</cx:pt>
          <cx:pt idx="2503">0.0027699999999981628</cx:pt>
          <cx:pt idx="2504">0.0086699999999950705</cx:pt>
          <cx:pt idx="2505">0.0023600000000101318</cx:pt>
          <cx:pt idx="2506">0.0063999999999850843</cx:pt>
          <cx:pt idx="2507">0.0063499999999976353</cx:pt>
          <cx:pt idx="2508">0.0054900000000088767</cx:pt>
          <cx:pt idx="2509">0.0049700000000143518</cx:pt>
          <cx:pt idx="2510">0.0052799999999706415</cx:pt>
          <cx:pt idx="2511">0.0056299999999964712</cx:pt>
          <cx:pt idx="2512">0.0073000000000433829</cx:pt>
          <cx:pt idx="2513">0.0056299999999964712</cx:pt>
          <cx:pt idx="2514">0.0038499999999999091</cx:pt>
          <cx:pt idx="2515">0.0093299999999771899</cx:pt>
          <cx:pt idx="2516">0.0038099999999872125</cx:pt>
          <cx:pt idx="2517">0.0075100000000247746</cx:pt>
          <cx:pt idx="2518">0.0067399999999793181</cx:pt>
          <cx:pt idx="2519">0.0062599999999974898</cx:pt>
          <cx:pt idx="2520">0.0064899999999852298</cx:pt>
          <cx:pt idx="2521">0.0055800000000090222</cx:pt>
          <cx:pt idx="2522">0.0062200000000416367</cx:pt>
          <cx:pt idx="2523">0.0079599999999686588</cx:pt>
          <cx:pt idx="2524">0.0042300000000068394</cx:pt>
          <cx:pt idx="2525">0.0060799999999971988</cx:pt>
          <cx:pt idx="2526">0.0060199999999781539</cx:pt>
          <cx:pt idx="2527">0.0048300000000267573</cx:pt>
          <cx:pt idx="2528">0.0056599999999775719</cx:pt>
          <cx:pt idx="2529">0.0065600000000358705</cx:pt>
          <cx:pt idx="2530">0.0041699999999877946</cx:pt>
          <cx:pt idx="2531">0.0059600000000159525</cx:pt>
          <cx:pt idx="2532">0.0054000000000087311</cx:pt>
          <cx:pt idx="2533">0.0058999999999969077</cx:pt>
          <cx:pt idx="2534">0.004229999999949996</cx:pt>
          <cx:pt idx="2535">0.003990000000044347</cx:pt>
          <cx:pt idx="2536">0.0071899999999800457</cx:pt>
          <cx:pt idx="2537">0.0038400000000251566</cx:pt>
          <cx:pt idx="2538">0.0075099999999679312</cx:pt>
          <cx:pt idx="2539">0.0030700000000365435</cx:pt>
          <cx:pt idx="2540">0.0051299999999514512</cx:pt>
          <cx:pt idx="2541">0.0053000000000338332</cx:pt>
          <cx:pt idx="2542">0.006379999999978736</cx:pt>
          <cx:pt idx="2543">0.0027100000000359614</cx:pt>
          <cx:pt idx="2544">0.0073599999999487409</cx:pt>
          <cx:pt idx="2545">0.0047100000000455111</cx:pt>
          <cx:pt idx="2546">0.0047399999999697684</cx:pt>
          <cx:pt idx="2547">0.0048899999999889587</cx:pt>
          <cx:pt idx="2548">0.0061699999999973443</cx:pt>
          <cx:pt idx="2549">0.0081000000000130967</cx:pt>
          <cx:pt idx="2550">0.0021800000000098407</cx:pt>
          <cx:pt idx="2551">0.0054499999999961801</cx:pt>
          <cx:pt idx="2552">0.0068600000000174077</cx:pt>
          <cx:pt idx="2553">0.0029199999999605097</cx:pt>
          <cx:pt idx="2554">0.0064900000000420732</cx:pt>
          <cx:pt idx="2555">0.0053100000000085856</cx:pt>
          <cx:pt idx="2556">0.0040199999999686042</cx:pt>
          <cx:pt idx="2557">0.010109999999997399</cx:pt>
          <cx:pt idx="2558">0.0016600000000153159</cx:pt>
          <cx:pt idx="2559">0.0092399999999770444</cx:pt>
          <cx:pt idx="2560">0.0032800000000179352</cx:pt>
          <cx:pt idx="2561">0.0061400000000162436</cx:pt>
          <cx:pt idx="2562">0.0059899999999970532</cx:pt>
          <cx:pt idx="2563">0.0068599999999605643</cx:pt>
          <cx:pt idx="2564">0.0046700000000328146</cx:pt>
          <cx:pt idx="2565">0.0079599999999686588</cx:pt>
          <cx:pt idx="2566">0.0035799999999994725</cx:pt>
          <cx:pt idx="2567">0.0071200000000430919</cx:pt>
          <cx:pt idx="2568">0.0048899999999889587</cx:pt>
          <cx:pt idx="2569">0.0067599999999856664</cx:pt>
          <cx:pt idx="2570">0.005870000000015807</cx:pt>
          <cx:pt idx="2571">0.0065000000000168257</cx:pt>
          <cx:pt idx="2572">0.0066799999999602733</cx:pt>
          <cx:pt idx="2573">0.0048500000000331056</cx:pt>
          <cx:pt idx="2574">0.007159999999998945</cx:pt>
          <cx:pt idx="2575">0.0039600000000064028</cx:pt>
          <cx:pt idx="2576">0.0098999999999591637</cx:pt>
          <cx:pt idx="2577">0.0044100000000071304</cx:pt>
          <cx:pt idx="2578">0.008070000000031996</cx:pt>
          <cx:pt idx="2579">0.0050399999999513057</cx:pt>
          <cx:pt idx="2580">0.0087000000000330147</cx:pt>
          <cx:pt idx="2581">0.0042899999999690408</cx:pt>
          <cx:pt idx="2582">0.010310000000004038</cx:pt>
          <cx:pt idx="2583">0.0042700000000195359</cx:pt>
          <cx:pt idx="2584">0.007209999999986394</cx:pt>
          <cx:pt idx="2585">0.005870000000015807</cx:pt>
          <cx:pt idx="2586">0.007389999999986685</cx:pt>
          <cx:pt idx="2587">0.0058400000000347063</cx:pt>
          <cx:pt idx="2588">0.0075099999999679312</cx:pt>
          <cx:pt idx="2589">0.0080800000000067485</cx:pt>
          <cx:pt idx="2590">0.0046500000000264663</cx:pt>
          <cx:pt idx="2591">0.0082799999999565443</cx:pt>
          <cx:pt idx="2592">0.007840000000044256</cx:pt>
          <cx:pt idx="2593">0.0055699999999774263</cx:pt>
          <cx:pt idx="2594">0.0058399999999778629</cx:pt>
          <cx:pt idx="2595">0.0085000000000263753</cx:pt>
          <cx:pt idx="2596">0.0045599999999694774</cx:pt>
          <cx:pt idx="2597">0.0094200000000341788</cx:pt>
          <cx:pt idx="2598">0.0058999999999969077</cx:pt>
          <cx:pt idx="2599">0.0065500000000042746</cx:pt>
          <cx:pt idx="2600">0.004860000000007858</cx:pt>
          <cx:pt idx="2601">0.006199999999978445</cx:pt>
          <cx:pt idx="2602">0.0062599999999974898</cx:pt>
          <cx:pt idx="2603">0.0082199999999943429</cx:pt>
          <cx:pt idx="2604">0.0068600000000174077</cx:pt>
          <cx:pt idx="2605">0.006609999999966476</cx:pt>
          <cx:pt idx="2606">0.0065900000000169712</cx:pt>
          <cx:pt idx="2607">0.0063200000000165346</cx:pt>
          <cx:pt idx="2608">0.0095099999999774809</cx:pt>
          <cx:pt idx="2609">0.0036600000000248656</cx:pt>
          <cx:pt idx="2610">0.0092700000000149885</cx:pt>
          <cx:pt idx="2611">0.0057799999999588181</cx:pt>
          <cx:pt idx="2612">0.0061400000000162436</cx:pt>
          <cx:pt idx="2613">0.0050100000000270484</cx:pt>
          <cx:pt idx="2614">0.0082799999999565443</cx:pt>
          <cx:pt idx="2615">0.0050100000000270484</cx:pt>
          <cx:pt idx="2616">0.0071800000000052933</cx:pt>
          <cx:pt idx="2617">0.0041999999999688953</cx:pt>
          <cx:pt idx="2618">0.006470000000035725</cx:pt>
          <cx:pt idx="2619">0.0075099999999679312</cx:pt>
          <cx:pt idx="2620">0.0047400000000266118</cx:pt>
          <cx:pt idx="2621">0.0048899999999889587</cx:pt>
          <cx:pt idx="2622">0.01067000000000462</cx:pt>
          <cx:pt idx="2623">0.0030100000000174987</cx:pt>
          <cx:pt idx="2624">0.0061699999999973443</cx:pt>
          <cx:pt idx="2625">0.0050299999999765532</cx:pt>
          <cx:pt idx="2626">0.0057199999999966167</cx:pt>
          <cx:pt idx="2627">0.0056700000000091677</cx:pt>
          <cx:pt idx="2628">0.0052999999999769898</cx:pt>
          <cx:pt idx="2629">0.0076900000000250657</cx:pt>
          <cx:pt idx="2630">0.005189999999970496</cx:pt>
          <cx:pt idx="2631">0.0027100000000359614</cx:pt>
          <cx:pt idx="2632">0.0053299999999580905</cx:pt>
          <cx:pt idx="2633">0.0043200000000069849</cx:pt>
          <cx:pt idx="2634">0.0052800000000274849</cx:pt>
          <cx:pt idx="2635">0.0052099999999768443</cx:pt>
          <cx:pt idx="2636">0.0031900000000177897</cx:pt>
          <cx:pt idx="2637">0.0047700000000077125</cx:pt>
          <cx:pt idx="2638">0.0068600000000174077</cx:pt>
          <cx:pt idx="2639">0.0034499999999866304</cx:pt>
          <cx:pt idx="2640">0.0047700000000077125</cx:pt>
          <cx:pt idx="2641">0.0061099999999782995</cx:pt>
          <cx:pt idx="2642">0.002889999999979409</cx:pt>
          <cx:pt idx="2643">0.0060200000000349974</cx:pt>
          <cx:pt idx="2644">0.0030699999999797001</cx:pt>
          <cx:pt idx="2645">0.0035500000000183718</cx:pt>
          <cx:pt idx="2646">0.0048899999999889587</cx:pt>
          <cx:pt idx="2647">0.0043200000000069849</cx:pt>
          <cx:pt idx="2648">0.0045900000000074215</cx:pt>
          <cx:pt idx="2649">0.0065199999999663305</cx:pt>
          <cx:pt idx="2650">0.0016699999999900683</cx:pt>
          <cx:pt idx="2651">0.0041200000000003456</cx:pt>
          <cx:pt idx="2652">0.0069100000000048567</cx:pt>
          <cx:pt idx="2653">0.0015200000000277214</cx:pt>
          <cx:pt idx="2654">0.0052999999999769898</cx:pt>
          <cx:pt idx="2655">0.0033700000000180808</cx:pt>
          <cx:pt idx="2656">0.0074500000000057298</cx:pt>
          <cx:pt idx="2657">0.003669999999999618</cx:pt>
          <cx:pt idx="2658">0.0071199999999862484</cx:pt>
          <cx:pt idx="2659">0.0033400000000369801</cx:pt>
          <cx:pt idx="2660">0.0074799999999868305</cx:pt>
          <cx:pt idx="2661">0.0043200000000069849</cx:pt>
          <cx:pt idx="2662">0.0087599999999952161</cx:pt>
          <cx:pt idx="2663">0.0034299999999802822</cx:pt>
          <cx:pt idx="2664">0.005690000000015516</cx:pt>
          <cx:pt idx="2665">0.0060499999999592546</cx:pt>
          <cx:pt idx="2666">0.0063200000000165346</cx:pt>
          <cx:pt idx="2667">0.0067300000000045657</cx:pt>
          <cx:pt idx="2668">0.004450000000019827</cx:pt>
          <cx:pt idx="2669">0.0086999999999761712</cx:pt>
          <cx:pt idx="2670">0.004500000000007276</cx:pt>
          <cx:pt idx="2671">0.0062599999999974898</cx:pt>
          <cx:pt idx="2672">0.0061099999999782995</cx:pt>
          <cx:pt idx="2673">0.0080100000000129512</cx:pt>
          <cx:pt idx="2674">0.0038499999999999091</cx:pt>
          <cx:pt idx="2675">0.0091500000000337423</cx:pt>
          <cx:pt idx="2676">0.0031299999999987449</cx:pt>
          <cx:pt idx="2677">0.0099500000000034561</cx:pt>
          <cx:pt idx="2678">0.0029199999999605097</cx:pt>
          <cx:pt idx="2679">0.0094500000000152795</cx:pt>
          <cx:pt idx="2680">0.0043200000000069849</cx:pt>
          <cx:pt idx="2681">0.0090900000000146974</cx:pt>
          <cx:pt idx="2682">0.0043499999999880856</cx:pt>
          <cx:pt idx="2683">0.007389999999986685</cx:pt>
          <cx:pt idx="2684">0.0052200000000084401</cx:pt>
          <cx:pt idx="2685">0.0072400000000243381</cx:pt>
          <cx:pt idx="2686">0.0071799999999484498</cx:pt>
          <cx:pt idx="2687">0.0050700000000460932</cx:pt>
          <cx:pt idx="2688">0.0088199999999574175</cx:pt>
          <cx:pt idx="2689">0.004860000000007858</cx:pt>
          <cx:pt idx="2690">0.0069399999999859574</cx:pt>
          <cx:pt idx="2691">0.0038400000000251566</cx:pt>
          <cx:pt idx="2692">0.0060500000000160981</cx:pt>
          <cx:pt idx="2693">0.0030399999999985994</cx:pt>
          <cx:pt idx="2694">0.0068899999999985084</cx:pt>
          <cx:pt idx="2695">0.0033399999999801366</cx:pt>
          <cx:pt idx="2696">0.0065500000000042746</cx:pt>
          <cx:pt idx="2697">0.0025400000000104228</cx:pt>
          <cx:pt idx="2698">0.0067599999999856664</cx:pt>
          <cx:pt idx="2699">0.0028000000000361069</cx:pt>
          <cx:pt idx="2700">0.0078699999999685133</cx:pt>
          <cx:pt idx="2701">0.0029499999999984539</cx:pt>
          <cx:pt idx="2702">0.0069700000000239015</cx:pt>
          <cx:pt idx="2703">0.0026899999999727697</cx:pt>
          <cx:pt idx="2704">0.0060799999999971988</cx:pt>
          <cx:pt idx="2705">0.0035700000000247201</cx:pt>
          <cx:pt idx="2706">0.0023899999999912325</cx:pt>
          <cx:pt idx="2707">0.0047999999999888132</cx:pt>
          <cx:pt idx="2708">0.0051500000000146429</cx:pt>
          <cx:pt idx="2709">0.0036099999999805732</cx:pt>
          <cx:pt idx="2710">0.003390000000024429</cx:pt>
          <cx:pt idx="2711">0.0066799999999602733</cx:pt>
          <cx:pt idx="2712">0.0033700000000180808</cx:pt>
          <cx:pt idx="2713">0.0051799999999957436</cx:pt>
          <cx:pt idx="2714">0.0032500000000368345</cx:pt>
          <cx:pt idx="2715">0.003669999999999618</cx:pt>
          <cx:pt idx="2716">0.0043499999999880856</cx:pt>
          <cx:pt idx="2717">0.0033399999999801366</cx:pt>
          <cx:pt idx="2718">0.0026500000000169166</cx:pt>
          <cx:pt idx="2719">0.0048899999999889587</cx:pt>
          <cx:pt idx="2720">0.0025899999999978718</cx:pt>
          <cx:pt idx="2721">0.005690000000015516</cx:pt>
          <cx:pt idx="2722">0.0033099999999990359</cx:pt>
          <cx:pt idx="2723">0.0043799999999691863</cx:pt>
          <cx:pt idx="2724">0.00098000000002684828</cx:pt>
          <cx:pt idx="2725">0.0048899999999889587</cx:pt>
          <cx:pt idx="2726">0.002299999999991087</cx:pt>
          <cx:pt idx="2727">0.0030399999999985994</cx:pt>
          <cx:pt idx="2728">0.0057500000000345608</cx:pt>
          <cx:pt idx="2729">0.0024099999999975807</cx:pt>
          <cx:pt idx="2730">0.0033399999999801366</cx:pt>
          <cx:pt idx="2731">0.0043200000000069849</cx:pt>
          <cx:pt idx="2732">0.0040000000000190994</cx:pt>
          <cx:pt idx="2733">0.0029499999999984539</cx:pt>
          <cx:pt idx="2734">0.0034799999999677311</cx:pt>
          <cx:pt idx="2735">0.003669999999999618</cx:pt>
          <cx:pt idx="2736">0.0032500000000368345</cx:pt>
          <cx:pt idx="2737">0.0030399999999985994</cx:pt>
          <cx:pt idx="2738">0.0039599999999495594</cx:pt>
          <cx:pt idx="2739">0.0032800000000179352</cx:pt>
          <cx:pt idx="2740">0.0062000000000352884</cx:pt>
          <cx:pt idx="2741">0.0012499999999704414</cx:pt>
          <cx:pt idx="2742">0.0042599999999879401</cx:pt>
          <cx:pt idx="2743">0.0015500000000088221</cx:pt>
          <cx:pt idx="2744">0.0055100000000152249</cx:pt>
          <cx:pt idx="2745">0.0050999999999703505</cx:pt>
          <cx:pt idx="2746">0.0024999999999977263</cx:pt>
          <cx:pt idx="2747">0.0033700000000180808</cx:pt>
          <cx:pt idx="2748">0.0039100000000189539</cx:pt>
          <cx:pt idx="2749">0.0033300000000053842</cx:pt>
          <cx:pt idx="2750">0.0032499999999799911</cx:pt>
          <cx:pt idx="2751">0.0045900000000074215</cx:pt>
          <cx:pt idx="2752">0.0041099999999687498</cx:pt>
          <cx:pt idx="2753">0.0068600000000174077</cx:pt>
          <cx:pt idx="2754">0.0004500000000007276</cx:pt>
          <cx:pt idx="2755">0.0057500000000345608</cx:pt>
          <cx:pt idx="2756">0.0011899999999513966</cx:pt>
          <cx:pt idx="2757">0.0065900000000169712</cx:pt>
          <cx:pt idx="2758">0.0013700000000085311</cx:pt>
          <cx:pt idx="2759">0.0063700000000039836</cx:pt>
          <cx:pt idx="2760">0.0039400000000000546</cx:pt>
          <cx:pt idx="2761">0.003899999999987358</cx:pt>
          <cx:pt idx="2762">0.0028599999999983083</cx:pt>
          <cx:pt idx="2763">0.0059299999999780084</cx:pt>
          <cx:pt idx="2764">0.00084000000003925379</cx:pt>
          <cx:pt idx="2765">0.0053300000000149339</cx:pt>
          <cx:pt idx="2766">0.0057799999999588181</cx:pt>
          <cx:pt idx="2767">0.0052800000000274849</cx:pt>
          <cx:pt idx="2768">0.0023799999999596366</cx:pt>
          <cx:pt idx="2769">0.0051900000000273394</cx:pt>
          <cx:pt idx="2770">0.0052400000000147884</cx:pt>
          <cx:pt idx="2771">0.0033999999999991815</cx:pt>
          <cx:pt idx="2772">0.0048299999999699139</cx:pt>
          <cx:pt idx="2773">0.0043499999999880856</cx:pt>
          <cx:pt idx="2774">0.0053700000000276304</cx:pt>
          <cx:pt idx="2775">0.0045900000000074215</cx:pt>
          <cx:pt idx="2776">0.0028300000000172076</cx:pt>
          <cx:pt idx="2777">0.005089999999995598</cx:pt>
          <cx:pt idx="2778">0.0041200000000003456</cx:pt>
          <cx:pt idx="2779">0.0038700000000062573</cx:pt>
          <cx:pt idx="2780">0.0075399999999490319</cx:pt>
          <cx:pt idx="2781">0.0026500000000169166</cx:pt>
          <cx:pt idx="2782">0.0040599999999813008</cx:pt>
          <cx:pt idx="2783">0.0063100000000417822</cx:pt>
          <cx:pt idx="2784">0.0054000000000087311</cx:pt>
          <cx:pt idx="2785">0.0068199999999478678</cx:pt>
          <cx:pt idx="2786">0.0037900000000377077</cx:pt>
          <cx:pt idx="2787">0.0049999999999954525</cx:pt>
          <cx:pt idx="2788">0.0061699999999973443</cx:pt>
          <cx:pt idx="2789">0.0045900000000074215</cx:pt>
          <cx:pt idx="2790">0.0040300000000002001</cx:pt>
          <cx:pt idx="2791">0.0086099999999760257</cx:pt>
          <cx:pt idx="2792">0.0019399999999905049</cx:pt>
          <cx:pt idx="2793">0.0067600000000425098</cx:pt>
          <cx:pt idx="2794">0.0043200000000069849</cx:pt>
          <cx:pt idx="2795">0.0068599999999605643</cx:pt>
          <cx:pt idx="2796">0.0031299999999987449</cx:pt>
          <cx:pt idx="2797">0.0066100000000233194</cx:pt>
          <cx:pt idx="2798">0.0023899999999912325</cx:pt>
          <cx:pt idx="2799">0.0087599999999952161</cx:pt>
          <cx:pt idx="2800">0.0018499999999903594</cx:pt>
          <cx:pt idx="2801">0.0082500000000322871</cx:pt>
          <cx:pt idx="2802">0.0018200000000092587</cx:pt>
          <cx:pt idx="2803">0.0040499999999497049</cx:pt>
          <cx:pt idx="2804">0.0048000000000456566</cx:pt>
          <cx:pt idx="2805">0.003489999999999327</cx:pt>
          <cx:pt idx="2806">0.005599999999958527</cx:pt>
          <cx:pt idx="2807">0.0035200000000372711</cx:pt>
          <cx:pt idx="2808">0.0054499999999961801</cx:pt>
          <cx:pt idx="2809">0.0039299999999684587</cx:pt>
          <cx:pt idx="2810">0.005460000000027776</cx:pt>
          <cx:pt idx="2811">0</cx:pt>
          <cx:pt idx="2812">0.007209999999986394</cx:pt>
          <cx:pt idx="2813">0.00024000000001933586</cx:pt>
          <cx:pt idx="2814">0.0057799999999588181</cx:pt>
          <cx:pt idx="2815">0.0022100000000477849</cx:pt>
          <cx:pt idx="2816">0.0047599999999761167</cx:pt>
          <cx:pt idx="2817">0.00018000000000029104</cx:pt>
          <cx:pt idx="2818">0.0058999999999969077</cx:pt>
          <cx:pt idx="2819">0.0033099999999990359</cx:pt>
          <cx:pt idx="2820">0.0039100000000189539</cx:pt>
          <cx:pt idx="2821">9.0000000000145519e-05</cx:pt>
          <cx:pt idx="2822">0.0042300000000068394</cx:pt>
          <cx:pt idx="2823">0.0027699999999981628</cx:pt>
          <cx:pt idx="2824">0.0042599999999879401</cx:pt>
          <cx:pt idx="2825">0.0049199999999700594</cx:pt>
          <cx:pt idx="2826">0.0004500000000007276</cx:pt>
          <cx:pt idx="2827">0.0052100000000336877</cx:pt>
          <cx:pt idx="2828">0.004680000000007567</cx:pt>
          <cx:pt idx="2829">0.0020899999999528518</cx:pt>
          <cx:pt idx="2830">0</cx:pt>
          <cx:pt idx="2831">0.0051500000000146429</cx:pt>
          <cx:pt idx="2832">0.00093000000003939931</cx:pt>
          <cx:pt idx="2833">0.0042599999999879401</cx:pt>
          <cx:pt idx="2834">0.0029799999999795546</cx:pt>
          <cx:pt idx="2835">0.00018000000000029104</cx:pt>
          <cx:pt idx="2836">0.0039300000000253021</cx:pt>
          <cx:pt idx="2837">0.0019399999999905049</cx:pt>
          <cx:pt idx="2838">0.0019899999999779538</cx:pt>
          <cx:pt idx="2839">0.0045299999999883767</cx:pt>
          <cx:pt idx="2840">0.0015500000000088221</cx:pt>
          <cx:pt idx="2841">0.0024500000000102773</cx:pt>
          <cx:pt idx="2842">0.0032499999999799911</cx:pt>
          <cx:pt idx="2843">0.0013400000000274304</cx:pt>
          <cx:pt idx="2844">0.0055699999999774263</cx:pt>
          <cx:pt idx="2845">0.00092000000000780346</cx:pt>
          <cx:pt idx="2846">0.0040300000000002001</cx:pt>
          <cx:pt idx="2847">0.0029499999999984539</cx:pt>
          <cx:pt idx="2848">0.001790000000028158</cx:pt>
          <cx:pt idx="2849">0.0046199999999885222</cx:pt>
          <cx:pt idx="2850">0.0022299999999972897</cx:pt>
          <cx:pt idx="2851">0.003489999999999327</cx:pt>
          <cx:pt idx="2852">0.0033599999999864849</cx:pt>
          <cx:pt idx="2853">0.0045100000000388718</cx:pt>
          <cx:pt idx="2854">0.0040199999999686042</cx:pt>
          <cx:pt idx="2855">0.0029499999999984539</cx:pt>
          <cx:pt idx="2856">0.007060000000024047</cx:pt>
          <cx:pt idx="2857">0.0030399999999985994</cx:pt>
          <cx:pt idx="2858">0.0035799999999994725</cx:pt>
          <cx:pt idx="2859">0.0046499999999696229</cx:pt>
          <cx:pt idx="2860">0.0057500000000345608</cx:pt>
          <cx:pt idx="2861">0.0047700000000077125</cx:pt>
          <cx:pt idx="2862">0.0030099999999606553</cx:pt>
          <cx:pt idx="2863">0.0052100000000336877</cx:pt>
          <cx:pt idx="2864">0.0047399999999697684</cx:pt>
          <cx:pt idx="2865">0.0052800000000274849</cx:pt>
          <cx:pt idx="2866">0.0035399999999867759</cx:pt>
          <cx:pt idx="2867">0.0067399999999793181</cx:pt>
          <cx:pt idx="2868">0.0044399999999882311</cx:pt>
          <cx:pt idx="2869">0.0034300000000371256</cx:pt>
          <cx:pt idx="2870">0.0074199999999677857</cx:pt>
          <cx:pt idx="2871">0.0041100000000255932</cx:pt>
          <cx:pt idx="2872">0.0032800000000179352</cx:pt>
          <cx:pt idx="2873">0.0082199999999943429</cx:pt>
          <cx:pt idx="2874">0.0017899999999713145</cx:pt>
          <cx:pt idx="2875">0.0072400000000243381</cx:pt>
          <cx:pt idx="2876">0.0047700000000077125</cx:pt>
          <cx:pt idx="2877">0.0059599999999591091</cx:pt>
          <cx:pt idx="2878">0.0055800000000090222</cx:pt>
          <cx:pt idx="2879">0.0059600000000159525</cx:pt>
          <cx:pt idx="2880">0.0054799999999772808</cx:pt>
          <cx:pt idx="2881">0.0094799999999963802</cx:pt>
          <cx:pt idx="2882">0.0045300000000452201</cx:pt>
          <cx:pt idx="2883">0.007209999999986394</cx:pt>
          <cx:pt idx="2884">0.0059899999999970532</cx:pt>
          <cx:pt idx="2885">0.0070900000000051477</cx:pt>
          <cx:pt idx="2886">0.0049799999999891043</cx:pt>
          <cx:pt idx="2887">0.008579999999994925</cx:pt>
          <cx:pt idx="2888">0.0054900000000088767</cx:pt>
          <cx:pt idx="2889">0.0071500000000241926</cx:pt>
          <cx:pt idx="2890">0.0066399999999475767</cx:pt>
          <cx:pt idx="2891">0.0052800000000274849</cx:pt>
          <cx:pt idx="2892">0.0061699999999973443</cx:pt>
          <cx:pt idx="2893">0.0072700000000054388</cx:pt>
          <cx:pt idx="2894">0.0082800000000133878</cx:pt>
          <cx:pt idx="2895">0.0051300000000082946</cx:pt>
          <cx:pt idx="2896">0.007569999999986976</cx:pt>
          <cx:pt idx="2897">0.0068299999999794636</cx:pt>
          <cx:pt idx="2898">0.007209999999986394</cx:pt>
          <cx:pt idx="2899">0.0072700000000054388</cx:pt>
          <cx:pt idx="2900">0.0073300000000244836</cx:pt>
          <cx:pt idx="2901">0.0072999999999865395</cx:pt>
          <cx:pt idx="2902">0.0071500000000241926</cx:pt>
          <cx:pt idx="2903">0.006199999999978445</cx:pt>
          <cx:pt idx="2904">0.0082600000000070395</cx:pt>
          <cx:pt idx="2905">0.0074500000000057298</cx:pt>
          <cx:pt idx="2906">0.0081099999999878492</cx:pt>
          <cx:pt idx="2907">0.0060799999999971988</cx:pt>
          <cx:pt idx="2908">0.0068499999999858119</cx:pt>
          <cx:pt idx="2909">0.0070900000000051477</cx:pt>
          <cx:pt idx="2910">0.0062900000000354339</cx:pt>
          <cx:pt idx="2911">0.0064399999999977808</cx:pt>
          <cx:pt idx="2912">0.0061399999999594002</cx:pt>
          <cx:pt idx="2913">0.0084600000000136788</cx:pt>
          <cx:pt idx="2914">0.0074799999999868305</cx:pt>
          <cx:pt idx="2915">0.0061699999999973443</cx:pt>
          <cx:pt idx="2916">0.0064399999999977808</cx:pt>
          <cx:pt idx="2917">0.009030000000052496</cx:pt>
          <cx:pt idx="2918">0.0033399999999801366</cx:pt>
          <cx:pt idx="2919">0.0078300000000126602</cx:pt>
          <cx:pt idx="2920">0.0068599999999605643</cx:pt>
          <cx:pt idx="2921">0.0074200000000246291</cx:pt>
          <cx:pt idx="2922">0.0058999999999969077</cx:pt>
          <cx:pt idx="2923">0.0067399999999793181</cx:pt>
          <cx:pt idx="2924">0.0042000000000257387</cx:pt>
          <cx:pt idx="2925">0.0058999999999969077</cx:pt>
          <cx:pt idx="2926">0.008399999999994634</cx:pt>
          <cx:pt idx="2927">0.0031299999999987449</cx:pt>
          <cx:pt idx="2928">0.0057800000000156615</cx:pt>
          <cx:pt idx="2929">0.0060799999999971988</cx:pt>
          <cx:pt idx="2930">0.0045299999999883767</cx:pt>
          <cx:pt idx="2931">0.0053100000000085856</cx:pt>
          <cx:pt idx="2932">0.0089399999999955071</cx:pt>
          <cx:pt idx="2933">0.0037499999999681677</cx:pt>
          <cx:pt idx="2934">0.008530000000007476</cx:pt>
          <cx:pt idx="2935">0.0042600000000447835</cx:pt>
          <cx:pt idx="2936">0.0069099999999480133</cx:pt>
          <cx:pt idx="2937">0.0044100000000071304</cx:pt>
          <cx:pt idx="2938">0.0086800000000266664</cx:pt>
          <cx:pt idx="2939">0.0028300000000172076</cx:pt>
          <cx:pt idx="2940">0.0051799999999957436</cx:pt>
          <cx:pt idx="2941">0.0035499999999615284</cx:pt>
          <cx:pt idx="2942">0.0057500000000345608</cx:pt>
          <cx:pt idx="2943">0.0032799999999610918</cx:pt>
          <cx:pt idx="2944">0.0012800000000083855</cx:pt>
          <cx:pt idx="2945">0.0083200000000260843</cx:pt>
          <cx:pt idx="2946">0.00088999999996985935</cx:pt>
          <cx:pt idx="2947">0.0062599999999974898</cx:pt>
          <cx:pt idx="2948">0.0013100000000463297</cx:pt>
          <cx:pt idx="2949">0.0052199999999515967</cx:pt>
          <cx:pt idx="2950">0.0030100000000174987</cx:pt>
          <cx:pt idx="2951">0.002889999999979409</cx:pt>
          <cx:pt idx="2952">0.0041100000000255932</cx:pt>
          <cx:pt idx="2953">0.0012800000000083855</cx:pt>
          <cx:pt idx="2954">0.0050699999999892498</cx:pt>
          <cx:pt idx="2955">0.0020499999999969987</cx:pt>
          <cx:pt idx="2956">0.0026900000000296131</cx:pt>
          <cx:pt idx="2957">0.0024399999999786814</cx:pt>
          <cx:pt idx="2958">0.0037800000000061118</cx:pt>
          <cx:pt idx="2959">0.0038200000000188084</cx:pt>
          <cx:pt idx="2960">0.00056999999998197382</cx:pt>
          <cx:pt idx="2961">0.0036000000000058208</cx:pt>
          <cx:pt idx="2962">0.0014299999999707325</cx:pt>
          <cx:pt idx="2963">0.00024000000001933586</cx:pt>
          <cx:pt idx="2964">0.0049500000000080036</cx:pt>
          <cx:pt idx="2965">0</cx:pt>
          <cx:pt idx="2966">0.0036900000000059663</cx:pt>
          <cx:pt idx="2967">0.0015500000000088221</cx:pt>
          <cx:pt idx="2968">0</cx:pt>
          <cx:pt idx="2969">0.0021799999999529973</cx:pt>
          <cx:pt idx="2970">0.0010400000000458931</cx:pt>
          <cx:pt idx="2971">0.0014899999999897773</cx:pt>
          <cx:pt idx="2972">0.001699999999971169</cx:pt>
          <cx:pt idx="2973">0.0019100000000094042</cx:pt>
          <cx:pt idx="2974">0</cx:pt>
          <cx:pt idx="2975">0.0024399999999786814</cx:pt>
          <cx:pt idx="2976">0.001010000000007949</cx:pt>
          <cx:pt idx="2977">0.001140000000020791</cx:pt>
          <cx:pt idx="2978">0.0011599999999702959</cx:pt>
          <cx:pt idx="2979">0</cx:pt>
          <cx:pt idx="2980">0.0029200000000173532</cx:pt>
          <cx:pt idx="2981">0</cx:pt>
          <cx:pt idx="2982">0.00083000000000765795</cx:pt>
          <cx:pt idx="2983">0.0020600000000285945</cx:pt>
          <cx:pt idx="2984">0</cx:pt>
          <cx:pt idx="2985">0.0021199999999907959</cx:pt>
          <cx:pt idx="2986">0.0020799999999780994</cx:pt>
          <cx:pt idx="2987">0.00069000000002006345</cx:pt>
          <cx:pt idx="2988">0.0016400000000089676</cx:pt>
          <cx:pt idx="2989">0.0016099999999710235</cx:pt>
          <cx:pt idx="2990">0.0023499999999785359</cx:pt>
          <cx:pt idx="2991">0.0014900000000466207</cx:pt>
          <cx:pt idx="2992">0.0016399999999521242</cx:pt>
          <cx:pt idx="2993">0.0017300000000091131</cx:pt>
          <cx:pt idx="2994">0.0032500000000368345</cx:pt>
          <cx:pt idx="2995">0.0011000000000080945</cx:pt>
          <cx:pt idx="2996">0.0019399999999905049</cx:pt>
          <cx:pt idx="2997">0.00047000000000707587</cx:pt>
          <cx:pt idx="2998">0.0051599999999893953</cx:pt>
          <cx:pt idx="2999">0.0023799999999596366</cx:pt>
          <cx:pt idx="3000">0.0013200000000210821</cx:pt>
          <cx:pt idx="3001">0.0019599999999968531</cx:pt>
          <cx:pt idx="3002">0.0016699999999900683</cx:pt>
          <cx:pt idx="3003">0.003489999999999327</cx:pt>
          <cx:pt idx="3004">0.0025300000000356704</cx:pt>
          <cx:pt idx="3005">0.0015799999999899228</cx:pt>
          <cx:pt idx="3006">0.0029200000000173532</cx:pt>
          <cx:pt idx="3007">0.0051599999999893953</cx:pt>
          <cx:pt idx="3008">0</cx:pt>
          <cx:pt idx="3009">0.0029499999999984539</cx:pt>
          <cx:pt idx="3010">0.0014600000000086766</cx:pt>
          <cx:pt idx="3011">0.004500000000007276</cx:pt>
          <cx:pt idx="3012">0.0034299999999802822</cx:pt>
          <cx:pt idx="3013">0.00043999999996913175</cx:pt>
          <cx:pt idx="3014">0.0038499999999999091</cx:pt>
          <cx:pt idx="3015">0.0037500000000250111</cx:pt>
          <cx:pt idx="3016">0.0016699999999900683</cx:pt>
          <cx:pt idx="3017">0.0058400000000347063</cx:pt>
          <cx:pt idx="3018">0.0018799999999714601</cx:pt>
          <cx:pt idx="3019">0.0022900000000163345</cx:pt>
          <cx:pt idx="3020">0.0066799999999602733</cx:pt>
          <cx:pt idx="3021">0.00098000000002684828</cx:pt>
          <cx:pt idx="3022">0.0016400000000089676</cx:pt>
          <cx:pt idx="3023">0.0013099999999894862</cx:pt>
          <cx:pt idx="3024">0.0047999999999888132</cx:pt>
          <cx:pt idx="3025">0.0012199999999893407</cx:pt>
          <cx:pt idx="3026">0.0057000000000471118</cx:pt>
          <cx:pt idx="3027">0.0018399999999587635</cx:pt>
          <cx:pt idx="3028">0.0039700000000379987</cx:pt>
          <cx:pt idx="3029">0.002889999999979409</cx:pt>
          <cx:pt idx="3030">0.0020599999999717511</cx:pt>
          <cx:pt idx="3031">0.0030900000000428918</cx:pt>
          <cx:pt idx="3032">0.0030999999999608008</cx:pt>
          <cx:pt idx="3033">0.0041800000000193904</cx:pt>
          <cx:pt idx="3034">0.0028599999999983083</cx:pt>
          <cx:pt idx="3035">0.00053000000002612069</cx:pt>
          <cx:pt idx="3036">0.005009999999970205</cx:pt>
          <cx:pt idx="3037">0.0022400000000288856</cx:pt>
          <cx:pt idx="3038">0.0022899999999594911</cx:pt>
          <cx:pt idx="3039">0.0042300000000068394</cx:pt>
          <cx:pt idx="3040">0.00057000000003881723</cx:pt>
          <cx:pt idx="3041">0.0022299999999972897</cx:pt>
          <cx:pt idx="3042">0.0055799999999521788</cx:pt>
          <cx:pt idx="3043">0.0016400000000089676</cx:pt>
          <cx:pt idx="3044">0.0034800000000245745</cx:pt>
          <cx:pt idx="3045">0.0061400000000162436</cx:pt>
          <cx:pt idx="3046">0.0022399999999720421</cx:pt>
          <cx:pt idx="3047">0.0048899999999889587</cx:pt>
          <cx:pt idx="3048">0.0030399999999985994</cx:pt>
          <cx:pt idx="3049">0.0047000000000139153</cx:pt>
          <cx:pt idx="3050">0.0031599999999798456</cx:pt>
          <cx:pt idx="3051">0.0038200000000188084</cx:pt>
          <cx:pt idx="3052">0.0031299999999987449</cx:pt>
          <cx:pt idx="3053">0.005089999999995598</cx:pt>
          <cx:pt idx="3054">0.0041200000000003456</cx:pt>
          <cx:pt idx="3055">0.0037800000000061118</cx:pt>
          <cx:pt idx="3056">0.0037300000000186628</cx:pt>
          <cx:pt idx="3057">0.0026799999999980173</cx:pt>
          <cx:pt idx="3058">0.0058699999999589636</cx:pt>
          <cx:pt idx="3059">0.0023200000000542786</cx:pt>
          <cx:pt idx="3060">0.0057899999999904139</cx:pt>
          <cx:pt idx="3061">0.0045599999999694774</cx:pt>
          <cx:pt idx="3062">0.0021700000000350883</cx:pt>
          <cx:pt idx="3063">0.0021199999999907959</cx:pt>
          <cx:pt idx="3064">0.003899999999987358</cx:pt>
          <cx:pt idx="3065">0.0067999999999983629</cx:pt>
          <cx:pt idx="3066">0.004500000000007276</cx:pt>
          <cx:pt idx="3067">0.0019899999999779538</cx:pt>
          <cx:pt idx="3068">0.0029499999999984539</cx:pt>
          <cx:pt idx="3069">0.0058400000000347063</cx:pt>
          <cx:pt idx="3070">0.0041200000000003456</cx:pt>
          <cx:pt idx="3071">0.0028299999999603642</cx:pt>
          <cx:pt idx="3072">0.0057500000000345608</cx:pt>
          <cx:pt idx="3073">0.0038099999999872125</cx:pt>
          <cx:pt idx="3074">0.0010500000000206455</cx:pt>
          <cx:pt idx="3075">0.0069699999999670581</cx:pt>
          <cx:pt idx="3076">0.0020900000000096952</cx:pt>
          <cx:pt idx="3077">0.0064899999999852298</cx:pt>
          <cx:pt idx="3078">0.0026000000000294676</cx:pt>
          <cx:pt idx="3079">0.0074500000000057298</cx:pt>
          <cx:pt idx="3080">0.0011299999999891952</cx:pt>
          <cx:pt idx="3081">0.0058099999999967622</cx:pt>
          <cx:pt idx="3082">0.0017300000000091131</cx:pt>
          <cx:pt idx="3083">0.0024699999999597821</cx:pt>
          <cx:pt idx="3084">0.006650000000036016</cx:pt>
          <cx:pt idx="3085">0.00085999999998875865</cx:pt>
          <cx:pt idx="3086">0.0057300000000282125</cx:pt>
          <cx:pt idx="3087">0.0034499999999866304</cx:pt>
          <cx:pt idx="3088">0.0038199999999619649</cx:pt>
          <cx:pt idx="3089">0.002200000000016189</cx:pt>
          <cx:pt idx="3090">0.0052200000000084401</cx:pt>
          <cx:pt idx="3091">0.00071000000002641173</cx:pt>
          <cx:pt idx="3092">0.0070999999999799002</cx:pt>
          <cx:pt idx="3093">0.0028300000000172076</cx:pt>
          <cx:pt idx="3094">0.0044999999999504325</cx:pt>
          <cx:pt idx="3095">0.0056600000000344153</cx:pt>
          <cx:pt idx="3096">0.0021800000000098407</cx:pt>
          <cx:pt idx="3097">0.0013999999999896318</cx:pt>
          <cx:pt idx="3098">0.006429999999966185</cx:pt>
          <cx:pt idx="3099">0.0029600000000300497</cx:pt>
          <cx:pt idx="3100">0.0041699999999877946</cx:pt>
          <cx:pt idx="3101">0.0023199999999974352</cx:pt>
          <cx:pt idx="3102">0.003160000000036689</cx:pt>
          <cx:pt idx="3103">0.0034299999999802822</cx:pt>
          <cx:pt idx="3104">0.0022299999999972897</cx:pt>
          <cx:pt idx="3105">0.0035799999999994725</cx:pt>
          <cx:pt idx="3106">0.0027699999999981628</cx:pt>
          <cx:pt idx="3107">0.0037899999999808642</cx:pt>
          <cx:pt idx="3108">0.0013400000000274304</cx:pt>
          <cx:pt idx="3109">0.0014299999999707325</cx:pt>
          <cx:pt idx="3110">0.0019599999999968531</cx:pt>
          <cx:pt idx="3111">0.0031299999999987449</cx:pt>
          <cx:pt idx="3112">0.00030000000003838068</cx:pt>
          <cx:pt idx="3113">0.0021499999999718966</cx:pt>
          <cx:pt idx="3114">0.0032500000000368345</cx:pt>
          <cx:pt idx="3115">0.0010699999999701504</cx:pt>
          <cx:pt idx="3116">0.0015500000000088221</cx:pt>
          <cx:pt idx="3117">0</cx:pt>
          <cx:pt idx="3118">0.002200000000016189</cx:pt>
          <cx:pt idx="3119">0.0029000000000110049</cx:pt>
          <cx:pt idx="3120">0</cx:pt>
          <cx:pt idx="3121">0.0011299999999891952</cx:pt>
          <cx:pt idx="3122">0.0021399999999971442</cx:pt>
          <cx:pt idx="3123">0</cx:pt>
          <cx:pt idx="3124">0.00099000000000160071</cx:pt>
          <cx:pt idx="3125">0.00074000000000751243</cx:pt>
          <cx:pt idx="3126">0.0012199999999893407</cx:pt>
          <cx:pt idx="3127">0.0031599999999798456</cx:pt>
          <cx:pt idx="3128">0</cx:pt>
          <cx:pt idx="3129">0.00078000000002020897</cx:pt>
          <cx:pt idx="3130">0</cx:pt>
          <cx:pt idx="3131">0</cx:pt>
          <cx:pt idx="3132">0.0017899999999713145</cx:pt>
          <cx:pt idx="3133">0</cx:pt>
          <cx:pt idx="3134">0.00035000000002582965</cx:pt>
          <cx:pt idx="3135">0.0015500000000088221</cx:pt>
          <cx:pt idx="3136">0.00095999999996365659</cx:pt>
          <cx:pt idx="3137">0.00074000000000751243</cx:pt>
          <cx:pt idx="3138">0.0011299999999891952</cx:pt>
          <cx:pt idx="3139">0.0020000000000095497</cx:pt>
          <cx:pt idx="3140">0</cx:pt>
          <cx:pt idx="3141">0.002299999999991087</cx:pt>
          <cx:pt idx="3142">0.00056000000000722139</cx:pt>
          <cx:pt idx="3143">0.00078000000002020897</cx:pt>
          <cx:pt idx="3144">0.0016699999999900683</cx:pt>
          <cx:pt idx="3145">0.0021699999999782449</cx:pt>
          <cx:pt idx="3146">0.0014600000000086766</cx:pt>
          <cx:pt idx="3147">0.0020000000000095497</cx:pt>
          <cx:pt idx="3148">0.0041400000000066939</cx:pt>
          <cx:pt idx="3149">0.00011999999998124622</cx:pt>
          <cx:pt idx="3150">0.00066000000003896275</cx:pt>
          <cx:pt idx="3151">0.0053899999999771353</cx:pt>
          <cx:pt idx="3152">0.00051000000001977241</cx:pt>
          <cx:pt idx="3153">0.0046199999999885222</cx:pt>
          <cx:pt idx="3154">0.0069699999999670581</cx:pt>
          <cx:pt idx="3155">0.00036000000000058208</cx:pt>
          <cx:pt idx="3156">0.0050600000000144973</cx:pt>
          <cx:pt idx="3157">0.0023300000000290311</cx:pt>
          <cx:pt idx="3158">0.0064999999999599822</cx:pt>
          <cx:pt idx="3159">0.0042600000000447835</cx:pt>
          <cx:pt idx="3160">0.0053899999999771353</cx:pt>
          <cx:pt idx="3161">0.0039100000000189539</cx:pt>
          <cx:pt idx="3162">0.0020199999999590545</cx:pt>
          <cx:pt idx="3163">0.0074500000000057298</cx:pt>
          <cx:pt idx="3164">0.0057800000000156615</cx:pt>
          <cx:pt idx="3165">0.0042700000000195359</cx:pt>
          <cx:pt idx="3166">0.0053599999999960346</cx:pt>
          <cx:pt idx="3167">0.0063199999999596912</cx:pt>
          <cx:pt idx="3168">0.004170000000044638</cx:pt>
          <cx:pt idx="3169">0.0062299999999595457</cx:pt>
          <cx:pt idx="3170">0.0063800000000355794</cx:pt>
          <cx:pt idx="3171">0.0050600000000144973</cx:pt>
          <cx:pt idx="3172">0.0065599999999790271</cx:pt>
          <cx:pt idx="3173">0.0050400000000081491</cx:pt>
          <cx:pt idx="3174">0.0072999999999865395</cx:pt>
          <cx:pt idx="3175">0.0044100000000071304</cx:pt>
          <cx:pt idx="3176">0.0060199999999781539</cx:pt>
          <cx:pt idx="3177">0.0064100000000166801</cx:pt>
          <cx:pt idx="3178">0.0047900000000140608</cx:pt>
          <cx:pt idx="3179">0.0063199999999596912</cx:pt>
          <cx:pt idx="3180">0.005640000000028067</cx:pt>
          <cx:pt idx="3181">0.004729999999995016</cx:pt>
          <cx:pt idx="3182">0.0043600000000196815</cx:pt>
          <cx:pt idx="3183">0.0045299999999883767</cx:pt>
          <cx:pt idx="3184">0.0067300000000045657</cx:pt>
          <cx:pt idx="3185">0.0073600000000055843</cx:pt>
          <cx:pt idx="3186">0.0044699999999693318</cx:pt>
          <cx:pt idx="3187">0.0038200000000188084</cx:pt>
          <cx:pt idx="3188">0.0051799999999957436</cx:pt>
          <cx:pt idx="3189">0.0032499999999799911</cx:pt>
          <cx:pt idx="3190">0.0031000000000176442</cx:pt>
          <cx:pt idx="3191">0.0068299999999794636</cx:pt>
          <cx:pt idx="3192">0.0032700000000431828</cx:pt>
          <cx:pt idx="3193">0.0054299999999898318</cx:pt>
          <cx:pt idx="3194">0.0032799999999610918</cx:pt>
          <cx:pt idx="3195">0.0019300000000157524</cx:pt>
          <cx:pt idx="3196">0.0050400000000081491</cx:pt>
          <cx:pt idx="3197">0.0014600000000086766</cx:pt>
          <cx:pt idx="3198">0.004500000000007276</cx:pt>
          <cx:pt idx="3199">0.0026499999999600732</cx:pt>
          <cx:pt idx="3200">0.0023000000000479304</cx:pt>
          <cx:pt idx="3201">0.0039600000000064028</cx:pt>
          <cx:pt idx="3202">0.0024999999999977263</cx:pt>
          <cx:pt idx="3203">0.0010499999999638021</cx:pt>
          <cx:pt idx="3204">0.0030100000000174987</cx:pt>
          <cx:pt idx="3205">0.002889999999979409</cx:pt>
          <cx:pt idx="3206">0.0013099999999894862</cx:pt>
          <cx:pt idx="3207">0.0022900000000163345</cx:pt>
          <cx:pt idx="3208">0.00027000000000043656</cx:pt>
          <cx:pt idx="3209">0.002709999999979118</cx:pt>
          <cx:pt idx="3210">0.0013200000000210821</cx:pt>
          <cx:pt idx="3211">0.0012500000000272848</cx:pt>
          <cx:pt idx="3212">0.0015799999999899228</cx:pt>
          <cx:pt idx="3213">0.0029200000000173532</cx:pt>
          <cx:pt idx="3214">0.0019599999999968531</cx:pt>
          <cx:pt idx="3215">0</cx:pt>
          <cx:pt idx="3216">0</cx:pt>
          <cx:pt idx="3217">0.0011700000000018917</cx:pt>
          <cx:pt idx="3218">0.0011599999999702959</cx:pt>
          <cx:pt idx="3219">0.0012500000000272848</cx:pt>
          <cx:pt idx="3220">0.0020899999999528518</cx:pt>
          <cx:pt idx="3221">0.00035000000002582965</cx:pt>
          <cx:pt idx="3222">0.0029299999999921056</cx:pt>
          <cx:pt idx="3223">0.00053000000002612069</cx:pt>
          <cx:pt idx="3224">0</cx:pt>
          <cx:pt idx="3225">0.0029199999999605097</cx:pt>
          <cx:pt idx="3226">0.0010200000000395448</cx:pt>
          <cx:pt idx="3227">0.0021999999999593456</cx:pt>
          <cx:pt idx="3228">0.0014900000000466207</cx:pt>
          <cx:pt idx="3229">0.0010999999999512511</cx:pt>
          <cx:pt idx="3230">0.0022100000000477849</cx:pt>
          <cx:pt idx="3231">0.0012199999999893407</cx:pt>
          <cx:pt idx="3232">0.0033099999999990359</cx:pt>
          <cx:pt idx="3233">0.0021699999999782449</cx:pt>
          <cx:pt idx="3234">0.0023600000000101318</cx:pt>
          <cx:pt idx="3235">0.00027000000000043656</cx:pt>
          <cx:pt idx="3236">0.0041699999999877946</cx:pt>
          <cx:pt idx="3237">0</cx:pt>
          <cx:pt idx="3238">0.0036999999999807187</cx:pt>
          <cx:pt idx="3239">0.0019000000000346517</cx:pt>
          <cx:pt idx="3240">0.0047999999999888132</cx:pt>
          <cx:pt idx="3241">0</cx:pt>
          <cx:pt idx="3242">0.0033700000000180808</cx:pt>
          <cx:pt idx="3243">0.00058999999998832209</cx:pt>
          <cx:pt idx="3244">0.0019699999999716056</cx:pt>
          <cx:pt idx="3245">0.004860000000007858</cx:pt>
          <cx:pt idx="3246">0.00080000000002655725</cx:pt>
          <cx:pt idx="3247">0.005189999999970496</cx:pt>
          <cx:pt idx="3248">0</cx:pt>
          <cx:pt idx="3249">0.004170000000044638</cx:pt>
          <cx:pt idx="3250">0.00081000000000130967</cx:pt>
          <cx:pt idx="3251">0.0049699999999575084</cx:pt>
          <cx:pt idx="3252">0.0029499999999984539</cx:pt>
          <cx:pt idx="3253">0.0020000000000095497</cx:pt>
          <cx:pt idx="3254">0.0043800000000260297</cx:pt>
          <cx:pt idx="3255">0.00068999999996322003</cx:pt>
          <cx:pt idx="3256">0.0019900000000347973</cx:pt>
          <cx:pt idx="3257">0.0048299999999699139</cx:pt>
          <cx:pt idx="3258">0.00119000000000824</cx:pt>
          <cx:pt idx="3259">0.0034600000000182263</cx:pt>
          <cx:pt idx="3260">0.0041699999999877946</cx:pt>
          <cx:pt idx="3261">0.0028599999999983083</cx:pt>
          <cx:pt idx="3262">0.002479999999991378</cx:pt>
          <cx:pt idx="3263">0.0033999999999991815</cx:pt>
          <cx:pt idx="3264">0.00040999999998803105</cx:pt>
          <cx:pt idx="3265">0.0055500000000279215</cx:pt>
          <cx:pt idx="3266">0.0027699999999981628</cx:pt>
          <cx:pt idx="3267">0.0035100000000056752</cx:pt>
          <cx:pt idx="3268">0.0035500000000183718</cx:pt>
          <cx:pt idx="3269">0.0017599999999902138</cx:pt>
          <cx:pt idx="3270">0.0033099999999990359</cx:pt>
          <cx:pt idx="3271">0.0046499999999696229</cx:pt>
          <cx:pt idx="3272">0.0013999999999896318</cx:pt>
          <cx:pt idx="3273">0.0044400000000450746</cx:pt>
          <cx:pt idx="3274">0.0042899999999690408</cx:pt>
          <cx:pt idx="3275">0.0030399999999985994</cx:pt>
          <cx:pt idx="3276">0.0055399999999963256</cx:pt>
          <cx:pt idx="3277">0</cx:pt>
          <cx:pt idx="3278">0.003669999999999618</cx:pt>
          <cx:pt idx="3279">0.0041100000000255932</cx:pt>
          <cx:pt idx="3280">0.0047399999999697684</cx:pt>
          <cx:pt idx="3281">0.0030399999999985994</cx:pt>
          <cx:pt idx="3282">0.0033099999999990359</cx:pt>
          <cx:pt idx="3283">0.005870000000015807</cx:pt>
          <cx:pt idx="3284">0.0035100000000056752</cx:pt>
          <cx:pt idx="3285">0.0043600000000196815</cx:pt>
          <cx:pt idx="3286">0.0038399999999683132</cx:pt>
          <cx:pt idx="3287">0.00072000000000116415</cx:pt>
          <cx:pt idx="3288">0.004729999999995016</cx:pt>
          <cx:pt idx="3289">0.0031000000000176442</cx:pt>
          <cx:pt idx="3290">0.003669999999999618</cx:pt>
          <cx:pt idx="3291">0.0032800000000179352</cx:pt>
          <cx:pt idx="3292">0.0041699999999877946</cx:pt>
          <cx:pt idx="3293">0.0030399999999985994</cx:pt>
          <cx:pt idx="3294">0.0045299999999883767</cx:pt>
          <cx:pt idx="3295">0.0022600000000352338</cx:pt>
          <cx:pt idx="3296">0.0038799999999810098</cx:pt>
          <cx:pt idx="3297">0.0043799999999691863</cx:pt>
          <cx:pt idx="3298">0.0027400000000170621</cx:pt>
          <cx:pt idx="3299">0.0047400000000266118</cx:pt>
          <cx:pt idx="3300">0.0044399999999882311</cx:pt>
          <cx:pt idx="3301">0.002529999999978827</cx:pt>
          <cx:pt idx="3302">0.0021800000000098407</cx:pt>
          <cx:pt idx="3303">0.002529999999978827</cx:pt>
          <cx:pt idx="3304">0.0037900000000377077</cx:pt>
          <cx:pt idx="3305">0.0032499999999799911</cx:pt>
          <cx:pt idx="3306">0.0024700000000166256</cx:pt>
          <cx:pt idx="3307">0.0042899999999690408</cx:pt>
          <cx:pt idx="3308">0.0055399999999963256</cx:pt>
          <cx:pt idx="3309">0.00075000000003910827</cx:pt>
          <cx:pt idx="3310">0.0027699999999981628</cx:pt>
          <cx:pt idx="3311">0.0051300000000082946</cx:pt>
          <cx:pt idx="3312">0.0013699999999516876</cx:pt>
          <cx:pt idx="3313">0.0049400000000332511</cx:pt>
          <cx:pt idx="3314">0.0017300000000091131</cx:pt>
          <cx:pt idx="3315">0.004179999999962547</cx:pt>
          <cx:pt idx="3316">0.0041400000000066939</cx:pt>
          <cx:pt idx="3317">0.0015500000000088221</cx:pt>
          <cx:pt idx="3318">0.0039600000000064028</cx:pt>
          <cx:pt idx="3319">0.0027699999999981628</cx:pt>
          <cx:pt idx="3320">0.0030100000000174987</cx:pt>
          <cx:pt idx="3321">0.0038799999999810098</cx:pt>
          <cx:pt idx="3322">0.0012800000000083855</cx:pt>
          <cx:pt idx="3323">0.002709999999979118</cx:pt>
          <cx:pt idx="3324">0.00093000000003939931</cx:pt>
          <cx:pt idx="3325">0.0040499999999497049</cx:pt>
          <cx:pt idx="3326">0.0025000000000545697</cx:pt>
          <cx:pt idx="3327">0.0022399999999720421</cx:pt>
          <cx:pt idx="3328">0.0016699999999900683</cx:pt>
          <cx:pt idx="3329">0.0036900000000059663</cx:pt>
          <cx:pt idx="3330">6.0000000019044819e-05</cx:pt>
          <cx:pt idx="3331">0.0004799999999818283</cx:pt>
          <cx:pt idx="3332">0.0031000000000176442</cx:pt>
          <cx:pt idx="3333">0.00061999999996942279</cx:pt>
          <cx:pt idx="3334">0.0028599999999983083</cx:pt>
          <cx:pt idx="3335">0.0017599999999902138</cx:pt>
          <cx:pt idx="3336">0.0003900000000385262</cx:pt>
          <cx:pt idx="3337">0.0050400000000081491</cx:pt>
          <cx:pt idx="3338">0</cx:pt>
          <cx:pt idx="3339">0.0040500000000065484</cx:pt>
          <cx:pt idx="3340">0.0026199999999789725</cx:pt>
          <cx:pt idx="3341">0.0020900000000096952</cx:pt>
          <cx:pt idx="3342">0.0038099999999872125</cx:pt>
          <cx:pt idx="3343">0</cx:pt>
          <cx:pt idx="3344">0.0011700000000018917</cx:pt>
          <cx:pt idx="3345">0.0042300000000068394</cx:pt>
          <cx:pt idx="3346">0.0020499999999969987</cx:pt>
          <cx:pt idx="3347">0.0025400000000104228</cx:pt>
          <cx:pt idx="3348">0.0032699999999863394</cx:pt>
          <cx:pt idx="3349">0.001289999999983138</cx:pt>
          <cx:pt idx="3350">0.0014600000000086766</cx:pt>
          <cx:pt idx="3351">0.0024099999999975807</cx:pt>
          <cx:pt idx="3352">0.0035799999999994725</cx:pt>
          <cx:pt idx="3353">0.0020499999999969987</cx:pt>
          <cx:pt idx="3354">0.0010800000000017462</cx:pt>
          <cx:pt idx="3355">0.0038700000000062573</cx:pt>
          <cx:pt idx="3356">0.0014600000000086766</cx:pt>
          <cx:pt idx="3357">0.0033700000000180808</cx:pt>
          <cx:pt idx="3358">0.00064999999995052349</cx:pt>
          <cx:pt idx="3359">0.0031000000000176442</cx:pt>
          <cx:pt idx="3360">0.0016699999999900683</cx:pt>
          <cx:pt idx="3361">0.0051000000000271939</cx:pt>
          <cx:pt idx="3362">0</cx:pt>
          <cx:pt idx="3363">0.0039600000000064028</cx:pt>
          <cx:pt idx="3364">0.00063000000000101863</cx:pt>
          <cx:pt idx="3365">0.0031599999999798456</cx:pt>
          <cx:pt idx="3366">0.004680000000007567</cx:pt>
          <cx:pt idx="3367">0.0022599999999783904</cx:pt>
          <cx:pt idx="3368">0.00072000000000116415</cx:pt>
          <cx:pt idx="3369">0.0032700000000431828</cx:pt>
          <cx:pt idx="3370">0.0032499999999799911</cx:pt>
          <cx:pt idx="3371">0</cx:pt>
          <cx:pt idx="3372">0.005009999999970205</cx:pt>
          <cx:pt idx="3373">0.0015200000000277214</cx:pt>
          <cx:pt idx="3374">0.0043799999999691863</cx:pt>
          <cx:pt idx="3375">0.003160000000036689</cx:pt>
          <cx:pt idx="3376">0</cx:pt>
          <cx:pt idx="3377">0.0029799999999795546</cx:pt>
          <cx:pt idx="3378">0.0034300000000371256</cx:pt>
          <cx:pt idx="3379">0.0026199999999789725</cx:pt>
          <cx:pt idx="3380">0.0019100000000094042</cx:pt>
          <cx:pt idx="3381">0.0031299999999987449</cx:pt>
          <cx:pt idx="3382">0.0013099999999894862</cx:pt>
          <cx:pt idx="3383">0.0017899999999713145</cx:pt>
          <cx:pt idx="3384">0.0042600000000447835</cx:pt>
          <cx:pt idx="3385">0.0021399999999971442</cx:pt>
          <cx:pt idx="3386">0.0030399999999985994</cx:pt>
          <cx:pt idx="3387">0.0020299999999906504</cx:pt>
          <cx:pt idx="3388">0.00063000000000101863</cx:pt>
          <cx:pt idx="3389">0.0035399999999867759</cx:pt>
          <cx:pt idx="3390">0.00092999999998255589</cx:pt>
          <cx:pt idx="3391">0.0018699999999967076</cx:pt>
          <cx:pt idx="3392">0.0023900000000480759</cx:pt>
          <cx:pt idx="3393">0.0018499999999903594</cx:pt>
          <cx:pt idx="3394">0.0032999999999674401</cx:pt>
          <cx:pt idx="3395">0</cx:pt>
          <cx:pt idx="3396">0.0019100000000094042</cx:pt>
          <cx:pt idx="3397">0.0011000000000080945</cx:pt>
          <cx:pt idx="3398">0.0027200000000107138</cx:pt>
          <cx:pt idx="3399">0.0025899999999978718</cx:pt>
          <cx:pt idx="3400">0.0015500000000088221</cx:pt>
          <cx:pt idx="3401">0.0020499999999969987</cx:pt>
          <cx:pt idx="3402">0.0011700000000018917</cx:pt>
          <cx:pt idx="3403">0.00094999999998890416</cx:pt>
          <cx:pt idx="3404">0.003669999999999618</cx:pt>
          <cx:pt idx="3405">0.0024999999999977263</cx:pt>
          <cx:pt idx="3406">0.0012199999999893407</cx:pt>
          <cx:pt idx="3407">0.0025899999999978718</cx:pt>
          <cx:pt idx="3408">0.0010200000000395448</cx:pt>
          <cx:pt idx="3409">0.0029799999999795546</cx:pt>
          <cx:pt idx="3410">0.00065000000000736691</cx:pt>
          <cx:pt idx="3411">0.00032999999996263796</cx:pt>
          <cx:pt idx="3412">0.0053100000000085856</cx:pt>
          <cx:pt idx="3413">0.0018400000000156069</cx:pt>
          <cx:pt idx="3414">0</cx:pt>
          <cx:pt idx="3415">0.0033999999999991815</cx:pt>
          <cx:pt idx="3416">0.00029999999998153726</cx:pt>
          <cx:pt idx="3417">0.0030399999999985994</cx:pt>
          <cx:pt idx="3418">0.00024000000001933586</cx:pt>
          <cx:pt idx="3419">0.0029799999999795546</cx:pt>
          <cx:pt idx="3420">0.0037200000000439104</cx:pt>
          <cx:pt idx="3421">0.00038999999998168278</cx:pt>
          <cx:pt idx="3422">0.001010000000007949</cx:pt>
          <cx:pt idx="3423">0.0028599999999983083</cx:pt>
          <cx:pt idx="3424">0.00029999999998153726</cx:pt>
          <cx:pt idx="3425">0.002299999999991087</cx:pt>
          <cx:pt idx="3426">0.0030399999999985994</cx:pt>
          <cx:pt idx="3427">0</cx:pt>
          <cx:pt idx="3428">0.0015200000000277214</cx:pt>
          <cx:pt idx="3429">0.0017599999999902138</cx:pt>
          <cx:pt idx="3430">0</cx:pt>
          <cx:pt idx="3431">0.002020000000015898</cx:pt>
          <cx:pt idx="3432">0.0025699999999915235</cx:pt>
          <cx:pt idx="3433">0.00074000000000751243</cx:pt>
          <cx:pt idx="3434">0.00059999999996307452</cx:pt>
          <cx:pt idx="3435">0.00074000000000751243</cx:pt>
          <cx:pt idx="3436">0.0026200000000358159</cx:pt>
          <cx:pt idx="3437">0.00038999999998168278</cx:pt>
          <cx:pt idx="3438">0.0015799999999899228</cx:pt>
          <cx:pt idx="3439">0.0019100000000094042</cx:pt>
          <cx:pt idx="3440">0.00092000000000780346</cx:pt>
          <cx:pt idx="3441">0.0016699999999900683</cx:pt>
          <cx:pt idx="3442">0</cx:pt>
          <cx:pt idx="3443">0.0012500000000272848</cx:pt>
          <cx:pt idx="3444">0.00032999999996263796</cx:pt>
          <cx:pt idx="3445">0.00087000000002035449</cx:pt>
          <cx:pt idx="3446">0.0011599999999702959</cx:pt>
          <cx:pt idx="3447">0.0024400000000355249</cx:pt>
          <cx:pt idx="3448">0</cx:pt>
          <cx:pt idx="3449">0.0013700000000085311</cx:pt>
          <cx:pt idx="3450">0.00086999999996351107</cx:pt>
          <cx:pt idx="3451">0</cx:pt>
          <cx:pt idx="3452">0.0011299999999891952</cx:pt>
          <cx:pt idx="3453">0</cx:pt>
          <cx:pt idx="3454">0.00074000000000751243</cx:pt>
          <cx:pt idx="3455">0.0020600000000285945</cx:pt>
          <cx:pt idx="3456">5.99999999622014e-05</cx:pt>
          <cx:pt idx="3457">0</cx:pt>
          <cx:pt idx="3458">0.0019100000000094042</cx:pt>
          <cx:pt idx="3459">0.00024000000001933586</cx:pt>
          <cx:pt idx="3460">0</cx:pt>
          <cx:pt idx="3461">0.00016999999996869519</cx:pt>
          <cx:pt idx="3462">0.0013200000000210821</cx:pt>
          <cx:pt idx="3463">0</cx:pt>
          <cx:pt idx="3464">0.0010700000000269938</cx:pt>
          <cx:pt idx="3465">0</cx:pt>
          <cx:pt idx="3466">0.0023499999999785359</cx:pt>
          <cx:pt idx="3467">0</cx:pt>
          <cx:pt idx="3468">0.00020999999998139174</cx:pt>
          <cx:pt idx="3469">6.0000000019044819e-05</cx:pt>
          <cx:pt idx="3470">0</cx:pt>
          <cx:pt idx="3471">0.00081000000000130967</cx:pt>
          <cx:pt idx="3472">0.0010399999999890497</cx:pt>
          <cx:pt idx="3473">0.0017000000000280124</cx:pt>
          <cx:pt idx="3474">0.0011000000000080945</cx:pt>
          <cx:pt idx="3475">0</cx:pt>
          <cx:pt idx="3476">0.0027999999999792635</cx:pt>
          <cx:pt idx="3477">0</cx:pt>
          <cx:pt idx="3478">0.0012199999999893407</cx:pt>
          <cx:pt idx="3479">0.001289999999983138</cx:pt>
          <cx:pt idx="3480">0</cx:pt>
          <cx:pt idx="3481">0.0010700000000269938</cx:pt>
          <cx:pt idx="3482">0.0012199999999893407</cx:pt>
          <cx:pt idx="3483">0</cx:pt>
          <cx:pt idx="3484">0.0025899999999978718</cx:pt>
          <cx:pt idx="3485">0.0017000000000280124</cx:pt>
          <cx:pt idx="3486">0</cx:pt>
          <cx:pt idx="3487">0.00092999999998255589</cx:pt>
          <cx:pt idx="3488">0.00052999999996927727</cx:pt>
          <cx:pt idx="3489">0.00093000000003939931</cx:pt>
          <cx:pt idx="3490">0</cx:pt>
          <cx:pt idx="3491">0</cx:pt>
          <cx:pt idx="3492">0.0019300000000157524</cx:pt>
          <cx:pt idx="3493">0.0010199999999827014</cx:pt>
          <cx:pt idx="3494">0</cx:pt>
          <cx:pt idx="3495">0.0025899999999978718</cx:pt>
          <cx:pt idx="3496">0</cx:pt>
          <cx:pt idx="3497">0</cx:pt>
          <cx:pt idx="3498">0</cx:pt>
          <cx:pt idx="3499">0</cx:pt>
          <cx:pt idx="3500">0.0024999999999977263</cx:pt>
          <cx:pt idx="3501">0.00060000000001991793</cx:pt>
          <cx:pt idx="3502">0.00088999999996985935</cx:pt>
          <cx:pt idx="3503">0</cx:pt>
          <cx:pt idx="3504">0.00027000000000043656</cx:pt>
          <cx:pt idx="3505">0</cx:pt>
          <cx:pt idx="3506">6.0000000019044819e-05</cx:pt>
          <cx:pt idx="3507">0</cx:pt>
          <cx:pt idx="3508">0</cx:pt>
          <cx:pt idx="3509">0.0014600000000086766</cx:pt>
          <cx:pt idx="3510">0.00038999999998168278</cx:pt>
          <cx:pt idx="3511">0.0016400000000089676</cx:pt>
          <cx:pt idx="3512">0</cx:pt>
          <cx:pt idx="3513">0.0013700000000085311</cx:pt>
          <cx:pt idx="3514">0</cx:pt>
          <cx:pt idx="3515">0</cx:pt>
          <cx:pt idx="3516">0</cx:pt>
          <cx:pt idx="3517">0</cx:pt>
          <cx:pt idx="3518">0</cx:pt>
          <cx:pt idx="3519">0.0026199999999789725</cx:pt>
          <cx:pt idx="3520">0</cx:pt>
          <cx:pt idx="3521">0.0013700000000085311</cx:pt>
          <cx:pt idx="3522">0.00059999999996307452</cx:pt>
          <cx:pt idx="3523">3.0000000037944119e-05</cx:pt>
          <cx:pt idx="3524">0.00029999999998153726</cx:pt>
          <cx:pt idx="3525">0.00013999999998759449</cx:pt>
          <cx:pt idx="3526">0.00030000000003838068</cx:pt>
          <cx:pt idx="3527">0.0022399999999720421</cx:pt>
          <cx:pt idx="3528">0</cx:pt>
          <cx:pt idx="3529">0.00040999999998803105</cx:pt>
          <cx:pt idx="3530">0</cx:pt>
          <cx:pt idx="3531">0.0013800000000401269</cx:pt>
          <cx:pt idx="3532">0.00047000000000707587</cx:pt>
          <cx:pt idx="3533">0.0024499999999534339</cx:pt>
          <cx:pt idx="3534">0</cx:pt>
          <cx:pt idx="3535">0.00062000000002626621</cx:pt>
          <cx:pt idx="3536">0</cx:pt>
          <cx:pt idx="3537">0</cx:pt>
          <cx:pt idx="3538">0.0016400000000089676</cx:pt>
          <cx:pt idx="3539">5.99999999622014e-05</cx:pt>
          <cx:pt idx="3540">0.0010400000000458931</cx:pt>
          <cx:pt idx="3541">0.00041999999996278348</cx:pt>
          <cx:pt idx="3542">0</cx:pt>
          <cx:pt idx="3543">0</cx:pt>
          <cx:pt idx="3544">0.0031900000000177897</cx:pt>
          <cx:pt idx="3545">0</cx:pt>
          <cx:pt idx="3546">0.0015799999999899228</cx:pt>
          <cx:pt idx="3547">0</cx:pt>
          <cx:pt idx="3548">0.00029999999998153726</cx:pt>
          <cx:pt idx="3549">0</cx:pt>
          <cx:pt idx="3550">0</cx:pt>
          <cx:pt idx="3551">0.00092000000000780346</cx:pt>
          <cx:pt idx="3552">0</cx:pt>
          <cx:pt idx="3553">0</cx:pt>
          <cx:pt idx="3554">0</cx:pt>
          <cx:pt idx="3555">0</cx:pt>
          <cx:pt idx="3556">0</cx:pt>
          <cx:pt idx="3557">0</cx:pt>
          <cx:pt idx="3558">0</cx:pt>
          <cx:pt idx="3559">0</cx:pt>
          <cx:pt idx="3560">0</cx:pt>
          <cx:pt idx="3561">0</cx:pt>
          <cx:pt idx="3562">0</cx:pt>
          <cx:pt idx="3563">0</cx:pt>
          <cx:pt idx="3564">0</cx:pt>
          <cx:pt idx="3565">0</cx:pt>
          <cx:pt idx="3566">0</cx:pt>
          <cx:pt idx="3567">0</cx:pt>
          <cx:pt idx="3568">0</cx:pt>
          <cx:pt idx="3569">0.00024000000001933586</cx:pt>
          <cx:pt idx="3570">0</cx:pt>
          <cx:pt idx="3571">0</cx:pt>
          <cx:pt idx="3572">0</cx:pt>
          <cx:pt idx="3573">0.00015000000001919034</cx:pt>
          <cx:pt idx="3574">2.99999999811007e-05</cx:pt>
          <cx:pt idx="3575">0</cx:pt>
          <cx:pt idx="3576">0</cx:pt>
          <cx:pt idx="3577">2.99999999811007e-05</cx:pt>
          <cx:pt idx="3578">0.00051000000001977241</cx:pt>
          <cx:pt idx="3579">0</cx:pt>
          <cx:pt idx="3580">0.0012199999999893407</cx:pt>
          <cx:pt idx="3581">0</cx:pt>
          <cx:pt idx="3582">0</cx:pt>
          <cx:pt idx="3583">0</cx:pt>
          <cx:pt idx="3584">0</cx:pt>
          <cx:pt idx="3585">0</cx:pt>
          <cx:pt idx="3586">0.00044000000002597517</cx:pt>
          <cx:pt idx="3587">0</cx:pt>
          <cx:pt idx="3588">0.00095999999996365659</cx:pt>
          <cx:pt idx="3589">0</cx:pt>
          <cx:pt idx="3590">0</cx:pt>
          <cx:pt idx="3591">0</cx:pt>
          <cx:pt idx="3592">0</cx:pt>
          <cx:pt idx="3593">0</cx:pt>
          <cx:pt idx="3594">3.0000000037944119e-05</cx:pt>
          <cx:pt idx="3595">0.0014299999999707325</cx:pt>
          <cx:pt idx="3596">0</cx:pt>
          <cx:pt idx="3597">0</cx:pt>
          <cx:pt idx="3598">0</cx:pt>
          <cx:pt idx="3599">0</cx:pt>
          <cx:pt idx="3600">0</cx:pt>
          <cx:pt idx="3601">0</cx:pt>
          <cx:pt idx="3602">0.00020999999998139174</cx:pt>
          <cx:pt idx="3603">0</cx:pt>
          <cx:pt idx="3604">9.0000000000145519e-05</cx:pt>
          <cx:pt idx="3605">0</cx:pt>
          <cx:pt idx="3606">0</cx:pt>
          <cx:pt idx="3607">0.0013400000000274304</cx:pt>
          <cx:pt idx="3608">0</cx:pt>
          <cx:pt idx="3609">0</cx:pt>
          <cx:pt idx="3610">0</cx:pt>
          <cx:pt idx="3611">0</cx:pt>
          <cx:pt idx="3612">0</cx:pt>
          <cx:pt idx="3613">0.0013999999999896318</cx:pt>
          <cx:pt idx="3614">0</cx:pt>
          <cx:pt idx="3615">0</cx:pt>
          <cx:pt idx="3616">0</cx:pt>
          <cx:pt idx="3617">0</cx:pt>
          <cx:pt idx="3618">0</cx:pt>
          <cx:pt idx="3619">0</cx:pt>
          <cx:pt idx="3620">0</cx:pt>
          <cx:pt idx="3621">0</cx:pt>
          <cx:pt idx="3622">0</cx:pt>
          <cx:pt idx="3623">0</cx:pt>
          <cx:pt idx="3624">2.99999999811007e-05</cx:pt>
          <cx:pt idx="3625">0.0013700000000085311</cx:pt>
          <cx:pt idx="3626">0.00083999999998241037</cx:pt>
          <cx:pt idx="3627">0</cx:pt>
          <cx:pt idx="3628">0.0018200000000092587</cx:pt>
          <cx:pt idx="3629">0</cx:pt>
          <cx:pt idx="3630">0.0019000000000346517</cx:pt>
          <cx:pt idx="3631">0.00041999999996278348</cx:pt>
          <cx:pt idx="3632">0</cx:pt>
          <cx:pt idx="3633">0.0004200000000196269</cx:pt>
          <cx:pt idx="3634">0.0012499999999704414</cx:pt>
          <cx:pt idx="3635">0.0003900000000385262</cx:pt>
          <cx:pt idx="3636">0</cx:pt>
          <cx:pt idx="3637">0.0013700000000085311</cx:pt>
          <cx:pt idx="3638">0.00076999999998861313</cx:pt>
          <cx:pt idx="3639">0.00092999999998255589</cx:pt>
          <cx:pt idx="3640">0.0011299999999891952</cx:pt>
          <cx:pt idx="3641">0</cx:pt>
          <cx:pt idx="3642">0.0025300000000356704</cx:pt>
          <cx:pt idx="3643">0</cx:pt>
          <cx:pt idx="3644">0</cx:pt>
          <cx:pt idx="3645">0</cx:pt>
          <cx:pt idx="3646">0</cx:pt>
          <cx:pt idx="3647">0.0019699999999716056</cx:pt>
          <cx:pt idx="3648">0.00015000000001919034</cx:pt>
          <cx:pt idx="3649">0</cx:pt>
          <cx:pt idx="3650">0.0010399999999890497</cx:pt>
          <cx:pt idx="3651">0.0018499999999903594</cx:pt>
          <cx:pt idx="3652">0</cx:pt>
          <cx:pt idx="3653">0.0011000000000080945</cx:pt>
          <cx:pt idx="3654">0</cx:pt>
          <cx:pt idx="3655">0</cx:pt>
          <cx:pt idx="3656">0.0020000000000095497</cx:pt>
          <cx:pt idx="3657">0.00038999999998168278</cx:pt>
          <cx:pt idx="3658">0.0019900000000347973</cx:pt>
          <cx:pt idx="3659">0.0023599999999532884</cx:pt>
          <cx:pt idx="3660">0</cx:pt>
          <cx:pt idx="3661">0</cx:pt>
          <cx:pt idx="3662">0.00047000000000707587</cx:pt>
          <cx:pt idx="3663">0.0018499999999903594</cx:pt>
          <cx:pt idx="3664">0.00075000000003910827</cx:pt>
          <cx:pt idx="3665">0.0033599999999864849</cx:pt>
          <cx:pt idx="3666">0</cx:pt>
          <cx:pt idx="3667">0.0004200000000196269</cx:pt>
          <cx:pt idx="3668">0.0021199999999907959</cx:pt>
          <cx:pt idx="3669">0</cx:pt>
          <cx:pt idx="3670">0.00049999999998817657</cx:pt>
          <cx:pt idx="3671">0.0014299999999707325</cx:pt>
          <cx:pt idx="3672">0.0023300000000290311</cx:pt>
          <cx:pt idx="3673">0.00056000000000722139</cx:pt>
          <cx:pt idx="3674">0.0011700000000018917</cx:pt>
          <cx:pt idx="3675">0.0020499999999969987</cx:pt>
          <cx:pt idx="3676">0</cx:pt>
          <cx:pt idx="3677">0.0013700000000085311</cx:pt>
          <cx:pt idx="3678">0.00059999999996307452</cx:pt>
          <cx:pt idx="3679">0.002980000000036398</cx:pt>
          <cx:pt idx="3680">0.0011299999999891952</cx:pt>
          <cx:pt idx="3681">0.00038999999998168278</cx:pt>
          <cx:pt idx="3682">0</cx:pt>
          <cx:pt idx="3683">0.00066000000003896275</cx:pt>
          <cx:pt idx="3684">0.0021999999999593456</cx:pt>
          <cx:pt idx="3685">0.0028599999999983083</cx:pt>
          <cx:pt idx="3686">0</cx:pt>
          <cx:pt idx="3687">0.0035799999999994725</cx:pt>
          <cx:pt idx="3688">0</cx:pt>
          <cx:pt idx="3689">9.0000000000145519e-05</cx:pt>
          <cx:pt idx="3690">0.0016699999999900683</cx:pt>
          <cx:pt idx="3691">0.0014900000000466207</cx:pt>
          <cx:pt idx="3692">0.00014999999996234692</cx:pt>
          <cx:pt idx="3693">0.0023199999999974352</cx:pt>
          <cx:pt idx="3694">0.00078000000002020897</cx:pt>
          <cx:pt idx="3695">0.00047000000000707587</cx:pt>
          <cx:pt idx="3696">0.0017300000000091131</cx:pt>
          <cx:pt idx="3697">0.0024999999999977263</cx:pt>
          <cx:pt idx="3698">0.0014099999999643842</cx:pt>
          <cx:pt idx="3699">0.00014000000004443791</cx:pt>
          <cx:pt idx="3700">0.0037299999999618194</cx:pt>
          <cx:pt idx="3701">0.00018000000000029104</cx:pt>
          <cx:pt idx="3702">0.0031900000000177897</cx:pt>
          <cx:pt idx="3703">0</cx:pt>
          <cx:pt idx="3704">0.0010699999999701504</cx:pt>
          <cx:pt idx="3705">0.00089000000002670276</cx:pt>
          <cx:pt idx="3706">0.002659999999991669</cx:pt>
          <cx:pt idx="3707">0.00062000000002626621</cx:pt>
          <cx:pt idx="3708">0.0011299999999891952</cx:pt>
          <cx:pt idx="3709">0.00081000000000130967</cx:pt>
          <cx:pt idx="3710">0.0015799999999899228</cx:pt>
          <cx:pt idx="3711">0.00085999999998875865</cx:pt>
          <cx:pt idx="3712">0</cx:pt>
          <cx:pt idx="3713">0.0016400000000089676</cx:pt>
          <cx:pt idx="3714">0.0011600000000271393</cx:pt>
          <cx:pt idx="3715">0.00090000000000145519</cx:pt>
          <cx:pt idx="3716">0.0012199999999893407</cx:pt>
          <cx:pt idx="3717">0.0019399999999905049</cx:pt>
          <cx:pt idx="3718">0</cx:pt>
          <cx:pt idx="3719">0.00074000000000751243</cx:pt>
          <cx:pt idx="3720">0</cx:pt>
          <cx:pt idx="3721">0.0031899999999609463</cx:pt>
          <cx:pt idx="3722">0.0012200000000461841</cx:pt>
          <cx:pt idx="3723">0</cx:pt>
          <cx:pt idx="3724">0.0039400000000000546</cx:pt>
          <cx:pt idx="3725">0</cx:pt>
          <cx:pt idx="3726">0</cx:pt>
          <cx:pt idx="3727">0.002889999999979409</cx:pt>
          <cx:pt idx="3728">0</cx:pt>
          <cx:pt idx="3729">0.00071000000002641173</cx:pt>
          <cx:pt idx="3730">0.001519999999970878</cx:pt>
          <cx:pt idx="3731">0.0004200000000196269</cx:pt>
          <cx:pt idx="3732">0.0030099999999606553</cx:pt>
          <cx:pt idx="3733">0.0004200000000196269</cx:pt>
          <cx:pt idx="3734">0.0025600000000167711</cx:pt>
          <cx:pt idx="3735">0</cx:pt>
          <cx:pt idx="3736">0.00054000000000087311</cx:pt>
          <cx:pt idx="3737">0.0022299999999972897</cx:pt>
          <cx:pt idx="3738">0.00090000000000145519</cx:pt>
          <cx:pt idx="3739">0</cx:pt>
          <cx:pt idx="3740">0.0020799999999780994</cx:pt>
          <cx:pt idx="3741">0.0021800000000098407</cx:pt>
          <cx:pt idx="3742">0.0036299999999869215</cx:pt>
          <cx:pt idx="3743">0</cx:pt>
          <cx:pt idx="3744">0</cx:pt>
          <cx:pt idx="3745">0.0031000000000176442</cx:pt>
          <cx:pt idx="3746">0.00099000000000160071</cx:pt>
          <cx:pt idx="3747">0</cx:pt>
          <cx:pt idx="3748">0.0030399999999985994</cx:pt>
          <cx:pt idx="3749">0.0022900000000163345</cx:pt>
          <cx:pt idx="3750">0</cx:pt>
          <cx:pt idx="3751">0.0021499999999718966</cx:pt>
          <cx:pt idx="3752">0</cx:pt>
          <cx:pt idx="3753">0.0043200000000069849</cx:pt>
          <cx:pt idx="3754">0.00033000000001948138</cx:pt>
          <cx:pt idx="3755">5.99999999622014e-05</cx:pt>
          <cx:pt idx="3756">0.0054499999999961801</cx:pt>
          <cx:pt idx="3757">0</cx:pt>
          <cx:pt idx="3758">0</cx:pt>
          <cx:pt idx="3759">0.0032500000000368345</cx:pt>
          <cx:pt idx="3760">0</cx:pt>
          <cx:pt idx="3761">0.0031599999999798456</cx:pt>
          <cx:pt idx="3762">0.00062000000002626621</cx:pt>
          <cx:pt idx="3763">9.0000000000145519e-05</cx:pt>
          <cx:pt idx="3764">0.0047099999999886677</cx:pt>
          <cx:pt idx="3765">0.00095999999996365659</cx:pt>
          <cx:pt idx="3766">0.0042300000000068394</cx:pt>
          <cx:pt idx="3767">0.00080000000002655725</cx:pt>
          <cx:pt idx="3768">0.0027400000000170621</cx:pt>
          <cx:pt idx="3769">0.00027000000000043656</cx:pt>
          <cx:pt idx="3770">0.0039099999999621105</cx:pt>
          <cx:pt idx="3771">0.0020499999999969987</cx:pt>
          <cx:pt idx="3772">0.0021800000000098407</cx:pt>
          <cx:pt idx="3773">0.0031599999999798456</cx:pt>
          <cx:pt idx="3774">0.0029500000000552973</cx:pt>
          <cx:pt idx="3775">0</cx:pt>
          <cx:pt idx="3776">0.001699999999971169</cx:pt>
          <cx:pt idx="3777">0</cx:pt>
          <cx:pt idx="3778">0.0045299999999883767</cx:pt>
          <cx:pt idx="3779">0.0026200000000358159</cx:pt>
          <cx:pt idx="3780">0.0022599999999783904</cx:pt>
          <cx:pt idx="3781">0.0020299999999906504</cx:pt>
          <cx:pt idx="3782">0.0020600000000285945</cx:pt>
          <cx:pt idx="3783">0.0018699999999967076</cx:pt>
          <cx:pt idx="3784">0.0038199999999619649</cx:pt>
          <cx:pt idx="3785">0.0020900000000096952</cx:pt>
          <cx:pt idx="3786">0.0032400000000052387</cx:pt>
          <cx:pt idx="3787">0.0033099999999990359</cx:pt>
          <cx:pt idx="3788">0.00083999999998241037</cx:pt>
          <cx:pt idx="3789">0.0042600000000447835</cx:pt>
          <cx:pt idx="3790">0.001519999999970878</cx:pt>
          <cx:pt idx="3791">0.0031900000000177897</cx:pt>
          <cx:pt idx="3792">0.0039899999999875035</cx:pt>
          <cx:pt idx="3793">0.0018800000000283035</cx:pt>
          <cx:pt idx="3794">0.0046499999999696229</cx:pt>
          <cx:pt idx="3795">0.0017300000000091131</cx:pt>
          <cx:pt idx="3796">0.0039299999999684587</cx:pt>
          <cx:pt idx="3797">0.0037500000000250111</cx:pt>
          <cx:pt idx="3798">0.0020900000000096952</cx:pt>
          <cx:pt idx="3799">0.007209999999986394</cx:pt>
          <cx:pt idx="3800">0.002479999999991378</cx:pt>
          <cx:pt idx="3801">0.0044399999999882311</cx:pt>
          <cx:pt idx="3802">0.0033300000000053842</cx:pt>
          <cx:pt idx="3803">0.0012900000000399814</cx:pt>
          <cx:pt idx="3804">0.0069699999999670581</cx:pt>
          <cx:pt idx="3805">0.0033999999999991815</cx:pt>
          <cx:pt idx="3806">0.005870000000015807</cx:pt>
          <cx:pt idx="3807">0.0032800000000179352</cx:pt>
          <cx:pt idx="3808">0.0029499999999984539</cx:pt>
          <cx:pt idx="3809">0.004680000000007567</cx:pt>
          <cx:pt idx="3810">0.0049999999999954525</cx:pt>
          <cx:pt idx="3811">0.0043499999999880856</cx:pt>
          <cx:pt idx="3812">0.0052799999999706415</cx:pt>
          <cx:pt idx="3813">0.0051799999999957436</cx:pt>
          <cx:pt idx="3814">0.0055200000000468208</cx:pt>
          <cx:pt idx="3815">0.0029199999999605097</cx:pt>
          <cx:pt idx="3816">0.0039600000000064028</cx:pt>
          <cx:pt idx="3817">0.0071300000000178443</cx:pt>
          <cx:pt idx="3818">0.0020499999999969987</cx:pt>
          <cx:pt idx="3819">0.0034600000000182263</cx:pt>
          <cx:pt idx="3820">0.0040500000000065484</cx:pt>
          <cx:pt idx="3821">0.0025899999999978718</cx:pt>
          <cx:pt idx="3822">0.0056999999999902684</cx:pt>
          <cx:pt idx="3823">0.001010000000007949</cx:pt>
          <cx:pt idx="3824">0.0059899999999970532</cx:pt>
          <cx:pt idx="3825">0.0045900000000074215</cx:pt>
          <cx:pt idx="3826">0.0034299999999802822</cx:pt>
          <cx:pt idx="3827">0.0036299999999869215</cx:pt>
          <cx:pt idx="3828">0.0029799999999795546</cx:pt>
          <cx:pt idx="3829">0.0020900000000096952</cx:pt>
          <cx:pt idx="3830">0.0053599999999960346</cx:pt>
          <cx:pt idx="3831">0.0033400000000369801</cx:pt>
          <cx:pt idx="3832">0.0031899999999609463</cx:pt>
          <cx:pt idx="3833">0.0051600000000462387</cx:pt>
          <cx:pt idx="3834">0.0033899999999675856</cx:pt>
          <cx:pt idx="3835">0.0041499999999814463</cx:pt>
          <cx:pt idx="3836">0.004170000000044638</cx:pt>
          <cx:pt idx="3837">0.0035699999999678766</cx:pt>
          <cx:pt idx="3838">0.0042400000000384352</cx:pt>
          <cx:pt idx="3839">0.0051799999999957436</cx:pt>
          <cx:pt idx="3840">0.0021199999999907959</cx:pt>
          <cx:pt idx="3841">0.0081000000000130967</cx:pt>
          <cx:pt idx="3842">0.0032499999999799911</cx:pt>
          <cx:pt idx="3843">0.0052200000000084401</cx:pt>
          <cx:pt idx="3844">0.0042300000000068394</cx:pt>
          <cx:pt idx="3845">0.0026799999999980173</cx:pt>
          <cx:pt idx="3846">0.0044399999999882311</cx:pt>
          <cx:pt idx="3847">0.0047999999999888132</cx:pt>
          <cx:pt idx="3848">0.0048899999999889587</cx:pt>
          <cx:pt idx="3849">0.0043800000000260297</cx:pt>
          <cx:pt idx="3850">0.0046499999999696229</cx:pt>
          <cx:pt idx="3851">0.0052699999999958891</cx:pt>
          <cx:pt idx="3852">0.0041200000000003456</cx:pt>
          <cx:pt idx="3853">0.003160000000036689</cx:pt>
          <cx:pt idx="3854">0.0043499999999880856</cx:pt>
          <cx:pt idx="3855">0.0062599999999974898</cx:pt>
          <cx:pt idx="3856">0.0013099999999894862</cx:pt>
          <cx:pt idx="3857">0.0043200000000069849</cx:pt>
          <cx:pt idx="3858">0.005870000000015807</cx:pt>
          <cx:pt idx="3859">0.002529999999978827</cx:pt>
          <cx:pt idx="3860">0.004500000000007276</cx:pt>
          <cx:pt idx="3861">0.0033099999999990359</cx:pt>
          <cx:pt idx="3862">0.0043800000000260297</cx:pt>
          <cx:pt idx="3863">0.0035499999999615284</cx:pt>
          <cx:pt idx="3864">0.004860000000007858</cx:pt>
          <cx:pt idx="3865">0.0041400000000066939</cx:pt>
          <cx:pt idx="3866">0.0055100000000152249</cx:pt>
          <cx:pt idx="3867">0</cx:pt>
          <cx:pt idx="3868">0.0057499999999777174</cx:pt>
          <cx:pt idx="3869">0.003160000000036689</cx:pt>
          <cx:pt idx="3870">0.0034299999999802822</cx:pt>
          <cx:pt idx="3871">0.0037800000000061118</cx:pt>
          <cx:pt idx="3872">0.003669999999999618</cx:pt>
          <cx:pt idx="3873">0.0026799999999980173</cx:pt>
          <cx:pt idx="3874">0.0048899999999889587</cx:pt>
          <cx:pt idx="3875">0.0052200000000084401</cx:pt>
          <cx:pt idx="3876">0.00058999999998832209</cx:pt>
          <cx:pt idx="3877">0.0041100000000255932</cx:pt>
          <cx:pt idx="3878">0.0028699999999730608</cx:pt>
          <cx:pt idx="3879">0.006700000000023465</cx:pt>
          <cx:pt idx="3880">0.0019399999999905049</cx:pt>
          <cx:pt idx="3881">0.0041999999999688953</cx:pt>
          <cx:pt idx="3882">0.0017000000000280124</cx:pt>
          <cx:pt idx="3883">0.0050999999999703505</cx:pt>
          <cx:pt idx="3884">0.00071000000002641173</cx:pt>
          <cx:pt idx="3885">0.0057499999999777174</cx:pt>
          <cx:pt idx="3886">0.0044700000000261753</cx:pt>
          <cx:pt idx="3887">0.0040599999999813008</cx:pt>
          <cx:pt idx="3888">0.0011299999999891952</cx:pt>
          <cx:pt idx="3889">0.0022600000000352338</cx:pt>
          <cx:pt idx="3890">0.004860000000007858</cx:pt>
          <cx:pt idx="3891">0.001519999999970878</cx:pt>
          <cx:pt idx="3892">0.0042000000000257387</cx:pt>
          <cx:pt idx="3893">0.0011700000000018917</cx:pt>
          <cx:pt idx="3894">0.0042300000000068394</cx:pt>
          <cx:pt idx="3895">0.006199999999978445</cx:pt>
          <cx:pt idx="3896">0</cx:pt>
          <cx:pt idx="3897">0.0054200000000150794</cx:pt>
          <cx:pt idx="3898">0.00038999999998168278</cx:pt>
          <cx:pt idx="3899">0.004680000000007567</cx:pt>
          <cx:pt idx="3900">0.003899999999987358</cx:pt>
          <cx:pt idx="3901">0.0032499999999799911</cx:pt>
          <cx:pt idx="3902">0.0046500000000264663</cx:pt>
          <cx:pt idx="3903">0.0013700000000085311</cx:pt>
          <cx:pt idx="3904">0.004680000000007567</cx:pt>
          <cx:pt idx="3905">0.0027699999999981628</cx:pt>
          <cx:pt idx="3906">0.0042899999999690408</cx:pt>
          <cx:pt idx="3907">0.002980000000036398</cx:pt>
          <cx:pt idx="3908">0.002529999999978827</cx:pt>
          <cx:pt idx="3909">0.0035799999999994725</cx:pt>
          <cx:pt idx="3910">0.0044399999999882311</cx:pt>
          <cx:pt idx="3911">0.0035500000000183718</cx:pt>
          <cx:pt idx="3912">0.0033099999999990359</cx:pt>
          <cx:pt idx="3913">0.0042599999999879401</cx:pt>
          <cx:pt idx="3914">0.0042000000000257387</cx:pt>
          <cx:pt idx="3915">0</cx:pt>
          <cx:pt idx="3916">0.0026799999999980173</cx:pt>
          <cx:pt idx="3917">0.0037899999999808642</cx:pt>
          <cx:pt idx="3918">0.0041400000000066939</cx:pt>
          <cx:pt idx="3919">0.0048299999999699139</cx:pt>
          <cx:pt idx="3920">0.0022900000000163345</cx:pt>
          <cx:pt idx="3921">0.0049500000000080036</cx:pt>
          <cx:pt idx="3922">0.0033999999999991815</cx:pt>
          <cx:pt idx="3923">0.0025600000000167711</cx:pt>
          <cx:pt idx="3924">0.0032799999999610918</cx:pt>
          <cx:pt idx="3925">0.0050100000000270484</cx:pt>
          <cx:pt idx="3926">0.0055399999999963256</cx:pt>
          <cx:pt idx="3927">0.0031000000000176442</cx:pt>
          <cx:pt idx="3928">0.0026199999999789725</cx:pt>
          <cx:pt idx="3929">0.0040500000000065484</cx:pt>
          <cx:pt idx="3930">0.0021499999999718966</cx:pt>
          <cx:pt idx="3931">0.0033999999999991815</cx:pt>
          <cx:pt idx="3932">0.0037800000000061118</cx:pt>
          <cx:pt idx="3933">0.0040800000000444925</cx:pt>
          <cx:pt idx="3934">0.0024499999999534339</cx:pt>
          <cx:pt idx="3935">0.0029499999999984539</cx:pt>
          <cx:pt idx="3936">0.0025899999999978718</cx:pt>
          <cx:pt idx="3937">0.0028300000000172076</cx:pt>
          <cx:pt idx="3938">0.0049500000000080036</cx:pt>
          <cx:pt idx="3939">0.00094999999998890416</cx:pt>
          <cx:pt idx="3940">0.0056099999999901229</cx:pt>
          <cx:pt idx="3941">0.0036600000000248656</cx:pt>
          <cx:pt idx="3942">0.005189999999970496</cx:pt>
          <cx:pt idx="3943">0.0017600000000470573</cx:pt>
          <cx:pt idx="3944">0.0035100000000056752</cx:pt>
          <cx:pt idx="3945">0.0032799999999610918</cx:pt>
          <cx:pt idx="3946">0.0032199999999988904</cx:pt>
          <cx:pt idx="3947">0.0054800000000341242</cx:pt>
          <cx:pt idx="3948">0.0014599999999518332</cx:pt>
          <cx:pt idx="3949">0.0042700000000195359</cx:pt>
          <cx:pt idx="3950">0.0028300000000172076</cx:pt>
          <cx:pt idx="3951">0.0049399999999764077</cx:pt>
          <cx:pt idx="3952">0.0028900000000362525</cx:pt>
          <cx:pt idx="3953">0.0048299999999699139</cx:pt>
          <cx:pt idx="3954">0.0038499999999999091</cx:pt>
          <cx:pt idx="3955">0.0018699999999967076</cx:pt>
          <cx:pt idx="3956">0.0047700000000077125</cx:pt>
          <cx:pt idx="3957">0.0036999999999807187</cx:pt>
          <cx:pt idx="3958">0.0032199999999988904</cx:pt>
          <cx:pt idx="3959">0.0028599999999983083</cx:pt>
          <cx:pt idx="3960">0.0046200000000453656</cx:pt>
          <cx:pt idx="3961">0.0044699999999693318</cx:pt>
          <cx:pt idx="3962">0.0041100000000255932</cx:pt>
          <cx:pt idx="3963">0.0033399999999801366</cx:pt>
          <cx:pt idx="3964">0.0012199999999893407</cx:pt>
          <cx:pt idx="3965">0.0071200000000430919</cx:pt>
          <cx:pt idx="3966">0.0036999999999807187</cx:pt>
          <cx:pt idx="3967">0.0016699999999900683</cx:pt>
          <cx:pt idx="3968">0.0029200000000173532</cx:pt>
          <cx:pt idx="3969">0.0036599999999680222</cx:pt>
          <cx:pt idx="3970">0.0032500000000368345</cx:pt>
          <cx:pt idx="3971">0</cx:pt>
          <cx:pt idx="3972">0.0066199999999980719</cx:pt>
          <cx:pt idx="3973">0.0015799999999899228</cx:pt>
          <cx:pt idx="3974">0.00079999999996971383</cx:pt>
          <cx:pt idx="3975">0.004350000000044929</cx:pt>
          <cx:pt idx="3976">0.0047099999999886677</cx:pt>
          <cx:pt idx="3977">0.00068999999996322003</cx:pt>
          <cx:pt idx="3978">0.0060799999999971988</cx:pt>
          <cx:pt idx="3979">0</cx:pt>
          <cx:pt idx="3980">0.0064600000000041291</cx:pt>
          <cx:pt idx="3981">0</cx:pt>
          <cx:pt idx="3982">0.0036400000000185173</cx:pt>
          <cx:pt idx="3983">0.002709999999979118</cx:pt>
          <cx:pt idx="3984">0.0016700000000469117</cx:pt>
          <cx:pt idx="3985">0.0022399999999720421</cx:pt>
          <cx:pt idx="3986">0.0042900000000258842</cx:pt>
          <cx:pt idx="3987">0</cx:pt>
          <cx:pt idx="3988">0.0031899999999609463</cx:pt>
          <cx:pt idx="3989">0.0018400000000156069</cx:pt>
          <cx:pt idx="3990">0</cx:pt>
          <cx:pt idx="3991">0.0035500000000183718</cx:pt>
          <cx:pt idx="3992">0.0010699999999701504</cx:pt>
          <cx:pt idx="3993">0.0020299999999906504</cx:pt>
          <cx:pt idx="3994">0.0021200000000476393</cx:pt>
          <cx:pt idx="3995">0.00067999999998846761</cx:pt>
          <cx:pt idx="3996">0.0025699999999915235</cx:pt>
          <cx:pt idx="3997">0.0036000000000058208</cx:pt>
          <cx:pt idx="3998">0.0031000000000176442</cx:pt>
          <cx:pt idx="3999">0.0043799999999691863</cx:pt>
          <cx:pt idx="4000">0.00072000000000116415</cx:pt>
          <cx:pt idx="4001">0.0019599999999968531</cx:pt>
          <cx:pt idx="4002">0.0044700000000261753</cx:pt>
          <cx:pt idx="4003">0.0014899999999897773</cx:pt>
          <cx:pt idx="4004">0.0041800000000193904</cx:pt>
          <cx:pt idx="4005">0.004229999999949996</cx:pt>
          <cx:pt idx="4006">0.0032199999999988904</cx:pt>
          <cx:pt idx="4007">0.0028000000000361069</cx:pt>
          <cx:pt idx="4008">0.001010000000007949</cx:pt>
          <cx:pt idx="4009">0.0041999999999688953</cx:pt>
          <cx:pt idx="4010">0.0029200000000173532</cx:pt>
          <cx:pt idx="4011">0.0035199999999804277</cx:pt>
          <cx:pt idx="4012">0.002980000000036398</cx:pt>
          <cx:pt idx="4013">0.0062599999999974898</cx:pt>
          <cx:pt idx="4014">0</cx:pt>
          <cx:pt idx="4015">0.0023799999999596366</cx:pt>
          <cx:pt idx="4016">0.0039400000000000546</cx:pt>
          <cx:pt idx="4017">0.0014600000000086766</cx:pt>
          <cx:pt idx="4018">0.0072400000000243381</cx:pt>
          <cx:pt idx="4019">0.0023299999999721877</cx:pt>
          <cx:pt idx="4020">0.0035100000000056752</cx:pt>
          <cx:pt idx="4021">0.0033999999999991815</cx:pt>
          <cx:pt idx="4022">0.0012199999999893407</cx:pt>
          <cx:pt idx="4023">0.0053700000000276304</cx:pt>
          <cx:pt idx="4024">0.0013399999999705869</cx:pt>
          <cx:pt idx="4025">0.0028900000000362525</cx:pt>
          <cx:pt idx="4026">0.0060199999999781539</cx:pt>
          <cx:pt idx="4027">0.0026500000000169166</cx:pt>
          <cx:pt idx="4028">0.0020900000000096952</cx:pt>
          <cx:pt idx="4029">0.0047599999999761167</cx:pt>
          <cx:pt idx="4030">0.0036099999999805732</cx:pt>
          <cx:pt idx="4031">0.0070900000000051477</cx:pt>
          <cx:pt idx="4032">0.0034600000000182263</cx:pt>
          <cx:pt idx="4033">0.0053399999999896863</cx:pt>
          <cx:pt idx="4034">0.0036600000000248656</cx:pt>
          <cx:pt idx="4035">0.0043499999999880856</cx:pt>
          <cx:pt idx="4036">0.002299999999991087</cx:pt>
          <cx:pt idx="4037">0.007209999999986394</cx:pt>
          <cx:pt idx="4038">0.0039000000000442014</cx:pt>
          <cx:pt idx="4039">0.0074199999999677857</cx:pt>
          <cx:pt idx="4040">0.0040000000000190994</cx:pt>
          <cx:pt idx="4041">0.0052099999999768443</cx:pt>
          <cx:pt idx="4042">0.0052499999999895408</cx:pt>
          <cx:pt idx="4043">0.0058999999999969077</cx:pt>
          <cx:pt idx="4044">0.0087000000000330147</cx:pt>
          <cx:pt idx="4045">0.0061400000000162436</cx:pt>
          <cx:pt idx="4046">0.01120999999994865</cx:pt>
          <cx:pt idx="4047">0.028370000000052187</cx:pt>
          <cx:pt idx="4048">0.020199999999988449</cx:pt>
          <cx:pt idx="4049">0.011059999999986303</cx:pt>
          <cx:pt idx="4050">0.0093299999999771899</cx:pt>
          <cx:pt idx="4051">0.0056600000000344153</cx:pt>
          <cx:pt idx="4052">0.0065000000000168257</cx:pt>
          <cx:pt idx="4053">0.0077799999999683678</cx:pt>
          <cx:pt idx="4054">0.0032400000000052387</cx:pt>
          <cx:pt idx="4055">0.0071899999999800457</cx:pt>
          <cx:pt idx="4056">0.0058999999999969077</cx:pt>
          <cx:pt idx="4057">0.0058400000000347063</cx:pt>
          <cx:pt idx="4058">0.010069999999984702</cx:pt>
          <cx:pt idx="4059">0.0060799999999971988</cx:pt>
          <cx:pt idx="4060">0.0035799999999994725</cx:pt>
          <cx:pt idx="4061">0.0070299999999861029</cx:pt>
          <cx:pt idx="4062">0.0053100000000085856</cx:pt>
          <cx:pt idx="4063">0.0073300000000244836</cx:pt>
          <cx:pt idx="4064">0.005419999999958236</cx:pt>
          <cx:pt idx="4065">0.0071800000000052933</cx:pt>
          <cx:pt idx="4066">0.0046500000000264663</cx:pt>
          <cx:pt idx="4067">0.0066199999999980719</cx:pt>
          <cx:pt idx="4068">0.0071500000000241926</cx:pt>
          <cx:pt idx="4069">0.0063199999999596912</cx:pt>
          <cx:pt idx="4070">0.0039899999999875035</cx:pt>
          <cx:pt idx="4071">0.0081400000000257933</cx:pt>
          <cx:pt idx="4072">0.0055399999999963256</cx:pt>
          <cx:pt idx="4073">0.004860000000007858</cx:pt>
          <cx:pt idx="4074">0.0057199999999966167</cx:pt>
          <cx:pt idx="4075">0.0063499999999976353</cx:pt>
          <cx:pt idx="4076">0.0034600000000182263</cx:pt>
          <cx:pt idx="4077">0.0079000000000064574</cx:pt>
          <cx:pt idx="4078">0.0041699999999877946</cx:pt>
          <cx:pt idx="4079">0.0093299999999771899</cx:pt>
          <cx:pt idx="4080">0.0031500000000050932</cx:pt>
          <cx:pt idx="4081">0.0060200000000349974</cx:pt>
          <cx:pt idx="4082">0.0067399999999793181</cx:pt>
          <cx:pt idx="4083">0.0044399999999882311</cx:pt>
          <cx:pt idx="4084">0.0072700000000054388</cx:pt>
          <cx:pt idx="4085">0.0056099999999901229</cx:pt>
          <cx:pt idx="4086">0.0051799999999957436</cx:pt>
          <cx:pt idx="4087">0.0053399999999896863</cx:pt>
          <cx:pt idx="4088">0.0067300000000045657</cx:pt>
          <cx:pt idx="4089">0.0045900000000074215</cx:pt>
          <cx:pt idx="4090">0.0087599999999952161</cx:pt>
          <cx:pt idx="4091">0.0042000000000257387</cx:pt>
          <cx:pt idx="4092">0.0066199999999980719</cx:pt>
          <cx:pt idx="4093">0.0055699999999774263</cx:pt>
          <cx:pt idx="4094">0.0057600000000093132</cx:pt>
          <cx:pt idx="4095">0.0047000000000139153</cx:pt>
          <cx:pt idx="4096">0.0074299999999993815</cx:pt>
          <cx:pt idx="4097">0.0030899999999860484</cx:pt>
          <cx:pt idx="4098">0.0056999999999902684</cx:pt>
          <cx:pt idx="4099">0.0069100000000048567</cx:pt>
          <cx:pt idx="4100">0.0042599999999879401</cx:pt>
          <cx:pt idx="4101">0.0066199999999980719</cx:pt>
          <cx:pt idx="4102">0.0037200000000439104</cx:pt>
          <cx:pt idx="4103">0.0061699999999973443</cx:pt>
          <cx:pt idx="4104">0.0053399999999896863</cx:pt>
          <cx:pt idx="4105">0.0056299999999964712</cx:pt>
          <cx:pt idx="4106">0.0030100000000174987</cx:pt>
          <cx:pt idx="4107">0.0070599999999672036</cx:pt>
          <cx:pt idx="4108">0.0058999999999969077</cx:pt>
          <cx:pt idx="4109">0.0062900000000354339</cx:pt>
          <cx:pt idx="4110">0.002299999999991087</cx:pt>
          <cx:pt idx="4111">0.0074500000000057298</cx:pt>
          <cx:pt idx="4112">0.0066699999999855208</cx:pt>
          <cx:pt idx="4113">0.004500000000007276</cx:pt>
          <cx:pt idx="4114">0.0053399999999896863</cx:pt>
          <cx:pt idx="4115">0.0050100000000270484</cx:pt>
          <cx:pt idx="4116">0.0027699999999981628</cx:pt>
          <cx:pt idx="4117">0.0088799999999764623</cx:pt>
          <cx:pt idx="4118">0.003899999999987358</cx:pt>
          <cx:pt idx="4119">0.0086400000000139698</cx:pt>
          <cx:pt idx="4120">0.0030399999999985994</cx:pt>
          <cx:pt idx="4121">0.0067700000000172622</cx:pt>
          <cx:pt idx="4122">0.0054499999999961801</cx:pt>
          <cx:pt idx="4123">0.0071899999999800457</cx:pt>
          <cx:pt idx="4124">0.0026799999999980173</cx:pt>
          <cx:pt idx="4125">0.0083099999999944885</cx:pt>
          <cx:pt idx="4126">0.0040300000000002001</cx:pt>
          <cx:pt idx="4127">0.0028900000000362525</cx:pt>
          <cx:pt idx="4128">0.006429999999966185</cx:pt>
          <cx:pt idx="4129">0.0040600000000381442</cx:pt>
          <cx:pt idx="4130">0.0063499999999976353</cx:pt>
          <cx:pt idx="4131">0.0031199999999671491</cx:pt>
          <cx:pt idx="4132">0.0058500000000094587</cx:pt>
          <cx:pt idx="4133">0.0040200000000254477</cx:pt>
          <cx:pt idx="4134">0.003489999999999327</cx:pt>
          <cx:pt idx="4135">0.0052699999999958891</cx:pt>
          <cx:pt idx="4136">0.0044399999999882311</cx:pt>
          <cx:pt idx="4137">0.0042599999999879401</cx:pt>
          <cx:pt idx="4138">0.0079000000000064574</cx:pt>
          <cx:pt idx="4139">0.0042899999999690408</cx:pt>
          <cx:pt idx="4140">0.0056100000000469663</cx:pt>
          <cx:pt idx="4141">0.0033899999999675856</cx:pt>
          <cx:pt idx="4142">0.0037300000000186628</cx:pt>
          <cx:pt idx="4143">0.007209999999986394</cx:pt>
          <cx:pt idx="4144">0.0073300000000244836</cx:pt>
          <cx:pt idx="4145">0.0032799999999610918</cx:pt>
          <cx:pt idx="4146">0.0037000000000375621</cx:pt>
          <cx:pt idx="4147">0.0071499999999673491</cx:pt>
          <cx:pt idx="4148">0.0036600000000248656</cx:pt>
          <cx:pt idx="4149">0.0072499999999990905</cx:pt>
          <cx:pt idx="4150">0.0032099999999672946</cx:pt>
          <cx:pt idx="4151">0.0074299999999993815</cx:pt>
          <cx:pt idx="4152">0.0054800000000341242</cx:pt>
          <cx:pt idx="4153">0.0039299999999684587</cx:pt>
          <cx:pt idx="4154">0.0056700000000091677</cx:pt>
          <cx:pt idx="4155">0.0060700000000224463</cx:pt>
          <cx:pt idx="4156">0.0036400000000185173</cx:pt>
          <cx:pt idx="4157">0.010489999999947486</cx:pt>
          <cx:pt idx="4158">0.0014900000000466207</cx:pt>
          <cx:pt idx="4159">0.010609999999985575</cx:pt>
          <cx:pt idx="4160">0.0035199999999804277</cx:pt>
          <cx:pt idx="4161">0.0055100000000152249</cx:pt>
          <cx:pt idx="4162">0.0040500000000065484</cx:pt>
          <cx:pt idx="4163">0.0081099999999878492</cx:pt>
          <cx:pt idx="4164">0.0041100000000255932</cx:pt>
          <cx:pt idx="4165">0.0085899999999696774</cx:pt>
          <cx:pt idx="4166">0.005690000000015516</cx:pt>
          <cx:pt idx="4167">0.0062300000000163891</cx:pt>
          <cx:pt idx="4168">0.005089999999995598</cx:pt>
          <cx:pt idx="4169">0.0049500000000080036</cx:pt>
          <cx:pt idx="4170">0.0092399999999770444</cx:pt>
          <cx:pt idx="4171">0.005009999999970205</cx:pt>
          <cx:pt idx="4172">0.0049100000000521504</cx:pt>
          <cx:pt idx="4173">0.0068899999999985084</cx:pt>
          <cx:pt idx="4174">0.0051199999999766987</cx:pt>
          <cx:pt idx="4175">0.0047099999999886677</cx:pt>
          <cx:pt idx="4176">0.0074200000000246291</cx:pt>
          <cx:pt idx="4177">0.004179999999962547</cx:pt>
          <cx:pt idx="4178">0.0085200000000327236</cx:pt>
          <cx:pt idx="4179">0.0050400000000081491</cx:pt>
          <cx:pt idx="4180">0.007619999999974425</cx:pt>
          <cx:pt idx="4181">0.0059100000000285036</cx:pt>
          <cx:pt idx="4182">0.0033899999999675856</cx:pt>
          <cx:pt idx="4183">0.0062599999999974898</cx:pt>
          <cx:pt idx="4184">0.0058999999999969077</cx:pt>
          <cx:pt idx="4185">0.0058999999999969077</cx:pt>
          <cx:pt idx="4186">0.0070400000000176988</cx:pt>
          <cx:pt idx="4187">0.0045299999999883767</cx:pt>
          <cx:pt idx="4188">0.0046199999999885222</cx:pt>
          <cx:pt idx="4189">0.0073600000000055843</cx:pt>
          <cx:pt idx="4190">0.0045900000000074215</cx:pt>
          <cx:pt idx="4191">0.009410000000002583</cx:pt>
          <cx:pt idx="4192">0.0043900000000007822</cx:pt>
          <cx:pt idx="4193">0.0078000000000315595</cx:pt>
          <cx:pt idx="4194">0.0028099999999540159</cx:pt>
          <cx:pt idx="4195">0.0075600000000122236</cx:pt>
          <cx:pt idx="4196">0.0042100000000004911</cx:pt>
          <cx:pt idx="4197">0.0099799999999845568</cx:pt>
          <cx:pt idx="4198">0.0051000000000271939</cx:pt>
          <cx:pt idx="4199">0.01067000000000462</cx:pt>
          <cx:pt idx="4200">0.0021399999999971442</cx:pt>
          <cx:pt idx="4201">0.0063200000000165346</cx:pt>
          <cx:pt idx="4202">0.0083699999999566899</cx:pt>
          <cx:pt idx="4203">0.0045300000000452201</cx:pt>
          <cx:pt idx="4204">0.0055199999999899774</cx:pt>
          <cx:pt idx="4205">0.0074799999999868305</cx:pt>
          <cx:pt idx="4206">0.0043800000000260297</cx:pt>
          <cx:pt idx="4207">0.0070299999999861029</cx:pt>
          <cx:pt idx="4208">0.0065000000000168257</cx:pt>
          <cx:pt idx="4209">0.0047099999999886677</cx:pt>
          <cx:pt idx="4210">0.0058099999999967622</cx:pt>
          <cx:pt idx="4211">0.0057499999999777174</cx:pt>
          <cx:pt idx="4212">0.0056600000000344153</cx:pt>
          <cx:pt idx="4213">0.0056999999999902684</cx:pt>
          <cx:pt idx="4214">0.0047599999999761167</cx:pt>
          <cx:pt idx="4215">0.0067700000000172622</cx:pt>
          <cx:pt idx="4216">0.0073299999999676402</cx:pt>
          <cx:pt idx="4217">0.0038200000000188084</cx:pt>
          <cx:pt idx="4218">0.0092000000000211912</cx:pt>
          <cx:pt idx="4219">0.0031899999999609463</cx:pt>
          <cx:pt idx="4220">0.0070400000000176988</cx:pt>
          <cx:pt idx="4221">0.0057800000000156615</cx:pt>
          <cx:pt idx="4222">0.0044699999999693318</cx:pt>
          <cx:pt idx="4223">0.0089399999999955071</cx:pt>
          <cx:pt idx="4224">0.0058100000000536056</cx:pt>
          <cx:pt idx="4225">0.0047399999999697684</cx:pt>
          <cx:pt idx="4226">0.0067599999999856664</cx:pt>
          <cx:pt idx="4227">0.0045900000000074215</cx:pt>
          <cx:pt idx="4228">0.0072499999999990905</cx:pt>
          <cx:pt idx="4229">0.009770000000003165</cx:pt>
          <cx:pt idx="4230">0.0052800000000274849</cx:pt>
          <cx:pt idx="4231">0.0070299999999861029</cx:pt>
          <cx:pt idx="4232">0.0064699999999788815</cx:pt>
          <cx:pt idx="4233">0.0062000000000352884</cx:pt>
          <cx:pt idx="4234">0.0064600000000041291</cx:pt>
          <cx:pt idx="4235">0.0069199999999796091</cx:pt>
          <cx:pt idx="4236">0.0074799999999868305</cx:pt>
          <cx:pt idx="4237">0.0078100000000063119</cx:pt>
          <cx:pt idx="4238">0.0069399999999859574</cx:pt>
          <cx:pt idx="4239">0.0037800000000061118</cx:pt>
          <cx:pt idx="4240">0.007569999999986976</cx:pt>
          <cx:pt idx="4241">0.006650000000036016</cx:pt>
          <cx:pt idx="4242">0.0072700000000054388</cx:pt>
          <cx:pt idx="4243">0.0075999999999680767</cx:pt>
          <cx:pt idx="4244">0.0069799999999986539</cx:pt>
          <cx:pt idx="4245">0.0069100000000048567</cx:pt>
          <cx:pt idx="4246">0.0078399999999874126</cx:pt>
          <cx:pt idx="4247">0.0060799999999971988</cx:pt>
          <cx:pt idx="4248">0.0092400000000338878</cx:pt>
          <cx:pt idx="4249">0.0063999999999850843</cx:pt>
          <cx:pt idx="4250">0.0088200000000142609</cx:pt>
          <cx:pt idx="4251">0.008679999999969823</cx:pt>
          <cx:pt idx="4252">0.008070000000031996</cx:pt>
          <cx:pt idx="4253">0.0070099999999797546</cx:pt>
          <cx:pt idx="4254">0.0089100000000144064</cx:pt>
          <cx:pt idx="4255">0.0084899999999947795</cx:pt>
          <cx:pt idx="4256">0.0086699999999950705</cx:pt>
          <cx:pt idx="4257">0.0088299999999890133</cx:pt>
          <cx:pt idx="4258">0.010130000000003747</cx:pt>
          <cx:pt idx="4259">0.0069700000000239015</cx:pt>
          <cx:pt idx="4260">0.0078399999999874126</cx:pt>
          <cx:pt idx="4261">0.0073300000000244836</cx:pt>
          <cx:pt idx="4262">0.0099599999999782085</cx:pt>
          <cx:pt idx="4263">0.0086999999999761712</cx:pt>
          <cx:pt idx="4264">0.0065800000000422187</cx:pt>
          <cx:pt idx="4265">0.0065599999999790271</cx:pt>
          <cx:pt idx="4266">0.010940000000005057</cx:pt>
          <cx:pt idx="4267">0.0074500000000057298</cx:pt>
          <cx:pt idx="4268">0.0082199999999943429</cx:pt>
          <cx:pt idx="4269">0.0062899999999785905</cx:pt>
          <cx:pt idx="4270">0.011150000000043292</cx:pt>
          <cx:pt idx="4271">0.0057799999999588181</cx:pt>
          <cx:pt idx="4272">0.0092700000000149885</cx:pt>
          <cx:pt idx="4273">0.007389999999986685</cx:pt>
          <cx:pt idx="4274">0.0077800000000252112</cx:pt>
          <cx:pt idx="4275">0.0092099999999959437</cx:pt>
          <cx:pt idx="4276">0.0093800000000214823</cx:pt>
          <cx:pt idx="4277">0.0090299999999956526</cx:pt>
          <cx:pt idx="4278">0.0081999999999879947</cx:pt>
          <cx:pt idx="4279">0.0077499999999872671</cx:pt>
          <cx:pt idx="4280">0.0084299999999757347</cx:pt>
          <cx:pt idx="4281">0.0073300000000244836</cx:pt>
          <cx:pt idx="4282">0.0086800000000266664</cx:pt>
          <cx:pt idx="4283">0.0084599999999568354</cx:pt>
          <cx:pt idx="4284">0.0070300000000429463</cx:pt>
          <cx:pt idx="4285">0.0083199999999692409</cx:pt>
          <cx:pt idx="4286">0.007209999999986394</cx:pt>
          <cx:pt idx="4287">0.0059600000000159525</cx:pt>
          <cx:pt idx="4288">0.0099299999999971078</cx:pt>
          <cx:pt idx="4289">0.0081000000000130967</cx:pt>
          <cx:pt idx="4290">0.0080199999999877036</cx:pt>
          <cx:pt idx="4291">0.0069700000000239015</cx:pt>
          <cx:pt idx="4292">0.0056099999999901229</cx:pt>
          <cx:pt idx="4293">0.0062499999999658939</cx:pt>
          <cx:pt idx="4294">0.0041500000000382897</cx:pt>
          <cx:pt idx="4295">0.0023499999999785359</cx:pt>
          <cx:pt idx="4296">0</cx:pt>
          <cx:pt idx="4297">0.00056999999998197382</cx:pt>
          <cx:pt idx="4298">0</cx:pt>
          <cx:pt idx="4299">0</cx:pt>
          <cx:pt idx="4300">0</cx:pt>
          <cx:pt idx="4301">0</cx:pt>
          <cx:pt idx="4302">0</cx:pt>
          <cx:pt idx="4303">0</cx:pt>
          <cx:pt idx="4304">0.00071000000002641173</cx:pt>
          <cx:pt idx="4305">6.0000000019044819e-05</cx:pt>
          <cx:pt idx="4306">0.0039699999999811553</cx:pt>
          <cx:pt idx="4307">0.0031200000000239925</cx:pt>
          <cx:pt idx="4308">0.0066199999999980719</cx:pt>
          <cx:pt idx="4309">0.0049499999999511601</cx:pt>
          <cx:pt idx="4310">0.0076000000000249202</cx:pt>
          <cx:pt idx="4311">0.0023499999999785359</cx:pt>
          <cx:pt idx="4312">0.0050700000000460932</cx:pt>
          <cx:pt idx="4313">0.0097099999999841202</cx:pt>
          <cx:pt idx="4314">0.0054900000000088767</cx:pt>
          <cx:pt idx="4315">0.0098299999999653664</cx:pt>
          <cx:pt idx="4316">0.004350000000044929</cx:pt>
          <cx:pt idx="4317">0.0097799999999779175</cx:pt>
          <cx:pt idx="4318">0.0049199999999700594</cx:pt>
          <cx:pt idx="4319">0.0075400000000058753</cx:pt>
          <cx:pt idx="4320">0.0080100000000129512</cx:pt>
          <cx:pt idx="4321">0.0074200000000246291</cx:pt>
          <cx:pt idx="4322">0.0077200000000061664</cx:pt>
          <cx:pt idx="4323">0.0079299999999875581</cx:pt>
          <cx:pt idx="4324">0.0067399999999793181</cx:pt>
          <cx:pt idx="4325">0.0064899999999852298</cx:pt>
          <cx:pt idx="4326">0.011680000000012569</cx:pt>
          <cx:pt idx="4327">0.003160000000036689</cx:pt>
          <cx:pt idx="4328">0.013089999999976953</cx:pt>
          <cx:pt idx="4329">0.0059600000000159525</cx:pt>
          <cx:pt idx="4330">0.0096499999999650754</cx:pt>
          <cx:pt idx="4331">0.0076900000000250657</cx:pt>
          <cx:pt idx="4332">0.013289999999983593</cx:pt>
          <cx:pt idx="4333">0.0044700000000261753</cx:pt>
          <cx:pt idx="4334">0.012189999999975498</cx:pt>
          <cx:pt idx="4335">0.0074200000000246291</cx:pt>
          <cx:pt idx="4336">0.0079000000000064574</cx:pt>
          <cx:pt idx="4337">0.0069799999999986539</cx:pt>
          <cx:pt idx="4338">0.0082499999999754436</cx:pt>
          <cx:pt idx="4339">0.0060799999999971988</cx:pt>
          <cx:pt idx="4340">0.0071800000000052933</cx:pt>
          <cx:pt idx="4341">0.008170000000006894</cx:pt>
          <cx:pt idx="4342">0.0082499999999754436</cx:pt>
          <cx:pt idx="4343">0.0036400000000185173</cx:pt>
          <cx:pt idx="4344">0.010429999999985284</cx:pt>
          <cx:pt idx="4345">0.0069500000000175532</cx:pt>
          <cx:pt idx="4346">0.0074199999999677857</cx:pt>
          <cx:pt idx="4347">0.009590000000002874</cx:pt>
          <cx:pt idx="4348">0.006830000000036307</cx:pt>
          <cx:pt idx="4349">0.01067000000000462</cx:pt>
          <cx:pt idx="4350">0.0066999999999666215</cx:pt>
          <cx:pt idx="4351">0.0066199999999980719</cx:pt>
          <cx:pt idx="4352">0.0087000000000330147</cx:pt>
          <cx:pt idx="4353">0.0091799999999579995</cx:pt>
          <cx:pt idx="4354">0.0048300000000267573</cx:pt>
          <cx:pt idx="4355">0.013320000000021537</cx:pt>
          <cx:pt idx="4356">0.0035199999999804277</cx:pt>
          <cx:pt idx="4357">0.013170000000002346</cx:pt>
          <cx:pt idx="4358">0.0036900000000059663</cx:pt>
          <cx:pt idx="4359">0.0089100000000144064</cx:pt>
          <cx:pt idx="4360">0.0082899999999881402</cx:pt>
          <cx:pt idx="4361">0.014160000000003947</cx:pt>
          <cx:pt idx="4362">0.0057499999999777174</cx:pt>
          <cx:pt idx="4363">0.011889999999993961</cx:pt>
          <cx:pt idx="4364">0.0087300000000141154</cx:pt>
          <cx:pt idx="4365">0.009180000000014843</cx:pt>
          <cx:pt idx="4366">0.0088199999999574175</cx:pt>
          <cx:pt idx="4367">0.0052200000000084401</cx:pt>
          <cx:pt idx="4368">0.014299999999991542</cx:pt>
          <cx:pt idx="4369">0.0061100000000351429</cx:pt>
          <cx:pt idx="4370">0.0093299999999771899</cx:pt>
          <cx:pt idx="4371">0.0076599999999871216</cx:pt>
          <cx:pt idx="4372">0.009590000000002874</cx:pt>
          <cx:pt idx="4373">0.0048300000000267573</cx:pt>
          <cx:pt idx="4374">0.014040000000022701</cx:pt>
          <cx:pt idx="4375">0.0055399999999963256</cx:pt>
          <cx:pt idx="4376">0.011570000000006075</cx:pt>
          <cx:pt idx="4377">0.0073299999999676402</cx:pt>
          <cx:pt idx="4378">0.0088799999999764623</cx:pt>
          <cx:pt idx="4379">0.0075100000000247746</cx:pt>
          <cx:pt idx="4380">0.010220000000003893</cx:pt>
          <cx:pt idx="4381">0.010310000000004038</cx:pt>
          <cx:pt idx="4382">0.0090299999999956526</cx:pt>
          <cx:pt idx="4383">0.0055199999999899774</cx:pt>
          <cx:pt idx="4384">0.0089100000000144064</cx:pt>
          <cx:pt idx="4385">0.0082499999999754436</cx:pt>
          <cx:pt idx="4386">0.0070699999999987995</cx:pt>
          <cx:pt idx="4387">0.011979999999994106</cx:pt>
          <cx:pt idx="4388">0.0073600000000055843</cx:pt>
          <cx:pt idx="4389">0.0079499999999939064</cx:pt>
          <cx:pt idx="4390">0.0078700000000253567</cx:pt>
          <cx:pt idx="4391">0.0087899999999763168</cx:pt>
          <cx:pt idx="4392">0.0071300000000178443</cx:pt>
          <cx:pt idx="4393">0.012310000000013588</cx:pt>
          <cx:pt idx="4394">0.0054799999999772808</cx:pt>
          <cx:pt idx="4395">0.0130500000000211</cx:pt>
          <cx:pt idx="4396">0.005189999999970496</cx:pt>
          <cx:pt idx="4397">0.010940000000005057</cx:pt>
          <cx:pt idx="4398">0.0066100000000233194</cx:pt>
          <cx:pt idx="4399">0.0065599999999790271</cx:pt>
          <cx:pt idx="4400">0.0089100000000144064</cx:pt>
          <cx:pt idx="4401">0.011740000000031614</cx:pt>
          <cx:pt idx="4402">0.0039899999999875035</cx:pt>
          <cx:pt idx="4403">0.011719999999968422</cx:pt>
          <cx:pt idx="4404">0.0055700000000342698</cx:pt>
          <cx:pt idx="4405">0.0086099999999760257</cx:pt>
          <cx:pt idx="4406">0.010339999999985139</cx:pt>
          <cx:pt idx="4407">0.0063800000000355794</cx:pt>
          <cx:pt idx="4408">0.0097199999999588726</cx:pt>
          <cx:pt idx="4409">0.008670000000051914</cx:pt>
          <cx:pt idx="4410">0.0076299999999491774</cx:pt>
          <cx:pt idx="4411">0.0058999999999969077</cx:pt>
          <cx:pt idx="4412">0.013920000000041455</cx:pt>
          <cx:pt idx="4413">0.0035100000000056752</cx:pt>
          <cx:pt idx="4414">0.016660000000001673</cx:pt>
          <cx:pt idx="4415">0.0032199999999988904</cx:pt>
          <cx:pt idx="4416">0.016210000000000946</cx:pt>
          <cx:pt idx="4417">0.0038799999999810098</cx:pt>
          <cx:pt idx="4418">0.013230000000021391</cx:pt>
          <cx:pt idx="4419">0.0085499999999569809</cx:pt>
          <cx:pt idx="4420">0.034930000000031214</cx:pt>
          <cx:pt idx="4421">0.091259999999977026</cx:pt>
          <cx:pt idx="4422">0.0024999999999977263</cx:pt>
          <cx:pt idx="4423">0.020090000000038799</cx:pt>
          <cx:pt idx="4424">0.011889999999993961</cx:pt>
          <cx:pt idx="4425">0</cx:pt>
          <cx:pt idx="4426">0.017339999999990141</cx:pt>
          <cx:pt idx="4427">0.0038499999999999091</cx:pt>
          <cx:pt idx="4428">0.0089100000000144064</cx:pt>
          <cx:pt idx="4429">0.018919999999980064</cx:pt>
          <cx:pt idx="4430">0</cx:pt>
          <cx:pt idx="4431">0.01267000000001417</cx:pt>
          <cx:pt idx="4432">0.0070299999999861029</cx:pt>
          <cx:pt idx="4433">0.0075999999999680767</cx:pt>
          <cx:pt idx="4434">0.015980000000013206</cx:pt>
          <cx:pt idx="4435">0.0038400000000251566</cx:pt>
          <cx:pt idx="4436">0.0099000000000160071</cx:pt>
          <cx:pt idx="4437">0.013139999999964402</cx:pt>
          <cx:pt idx="4438">0.0041699999999877946</cx:pt>
          <cx:pt idx="4439">0.013140000000021246</cx:pt>
          <cx:pt idx="4440">0.0079600000000255022</cx:pt>
          <cx:pt idx="4441">0.0094199999999773354</cx:pt>
          <cx:pt idx="4442">0.013950000000022555</cx:pt>
          <cx:pt idx="4443">0.0062799999999469946</cx:pt>
          <cx:pt idx="4444">0.010820000000023811</cx:pt>
          <cx:pt idx="4445">0.011180000000024393</cx:pt>
          <cx:pt idx="4446">0.0062299999999595457</cx:pt>
          <cx:pt idx="4447">0.01505000000003065</cx:pt>
          <cx:pt idx="4448">0.0065199999999663305</cx:pt>
          <cx:pt idx="4449">0.011120000000005348</cx:pt>
          <cx:pt idx="4450">0.0089700000000334512</cx:pt>
          <cx:pt idx="4451">0.0090299999999956526</cx:pt>
          <cx:pt idx="4452">0.010099999999965803</cx:pt>
          <cx:pt idx="4453">0.0076900000000250657</cx:pt>
          <cx:pt idx="4454">0.012940000000014606</cx:pt>
          <cx:pt idx="4455">0.010760000000004766</cx:pt>
          <cx:pt idx="4456">0.0084299999999757347</cx:pt>
          <cx:pt idx="4457">0.0094500000000152795</cx:pt>
          <cx:pt idx="4458">0.009180000000014843</cx:pt>
          <cx:pt idx="4459">0.005599999999958527</cx:pt>
          <cx:pt idx="4460">0.013320000000021537</cx:pt>
          <cx:pt idx="4461">0.0074799999999868305</cx:pt>
          <cx:pt idx="4462">0.010699999999985721</cx:pt>
          <cx:pt idx="4463">0.010580000000004475</cx:pt>
          <cx:pt idx="4464">0.0089700000000334512</cx:pt>
          <cx:pt idx="4465">0.011179999999967549</cx:pt>
          <cx:pt idx="4466">0.0079499999999939064</cx:pt>
          <cx:pt idx="4467">0.010820000000023811</cx:pt>
          <cx:pt idx="4468">0.0093899999999962347</cx:pt>
          <cx:pt idx="4469">0.0078399999999874126</cx:pt>
          <cx:pt idx="4470">0.0096500000000219188</cx:pt>
          <cx:pt idx="4471">0.007569999999986976</cx:pt>
          <cx:pt idx="4472">0.0080500000000256478</cx:pt>
          <cx:pt idx="4473">0.011919999999975062</cx:pt>
          <cx:pt idx="4474">0.0050400000000081491</cx:pt>
          <cx:pt idx="4475">0.01290000000000191</cx:pt>
          <cx:pt idx="4476">0.0064399999999977808</cx:pt>
          <cx:pt idx="4477">0.010789999999985866</cx:pt>
          <cx:pt idx="4478">0.0089700000000334512</cx:pt>
          <cx:pt idx="4479">0.0073299999999676402</cx:pt>
          <cx:pt idx="4480">0.0088800000000333057</cx:pt>
          <cx:pt idx="4481">0.0095699999999965257</cx:pt>
          <cx:pt idx="4482">0.010279999999966094</cx:pt>
          <cx:pt idx="4483">0.0086400000000139698</cx:pt>
          <cx:pt idx="4484">0.007569999999986976</cx:pt>
          <cx:pt idx="4485">0.010429999999985284</cx:pt>
          <cx:pt idx="4486">0.0077800000000252112</cx:pt>
          <cx:pt idx="4487">0.0078399999999874126</cx:pt>
          <cx:pt idx="4488">0.011030000000005202</cx:pt>
          <cx:pt idx="4489">0.0069700000000239015</cx:pt>
          <cx:pt idx="4490">0.0074799999999868305</cx:pt>
          <cx:pt idx="4491">0.008579999999994925</cx:pt>
          <cx:pt idx="4492">0.0101399999999785</cx:pt>
          <cx:pt idx="4493">0.0056000000000153705</cx:pt>
          <cx:pt idx="4494">0.014299999999991542</cx:pt>
          <cx:pt idx="4495">0.0055500000000279215</cx:pt>
          <cx:pt idx="4496">0.010789999999985866</cx:pt>
          <cx:pt idx="4497">0.0076200000000312684</cx:pt>
          <cx:pt idx="4498">0.011299999999948795</cx:pt>
          <cx:pt idx="4499">0.008850000000052205</cx:pt>
          <cx:pt idx="4500">0.010669999999947777</cx:pt>
          <cx:pt idx="4501">0.0071200000000430919</cx:pt>
          <cx:pt idx="4502">0.0099899999999593092</cx:pt>
          <cx:pt idx="4503">0.0083700000000135333</cx:pt>
          <cx:pt idx="4504">0.0099799999999845568</cx:pt>
          <cx:pt idx="4505">0.010109999999997399</cx:pt>
          <cx:pt idx="4506">0.0082500000000322871</cx:pt>
          <cx:pt idx="4507">0.0099599999999782085</cx:pt>
          <cx:pt idx="4508">0.010610000000042419</cx:pt>
          <cx:pt idx="4509">0.0069399999999859574</cx:pt>
          <cx:pt idx="4510">0.0075400000000058753</cx:pt>
          <cx:pt idx="4511">0.0064099999999598367</cx:pt>
          <cx:pt idx="4512">0.0071500000000241926</cx:pt>
          <cx:pt idx="4513">0.0076900000000250657</cx:pt>
          <cx:pt idx="4514">0.0068799999999669126</cx:pt>
          <cx:pt idx="4515">0.0083799999999882857</cx:pt>
          <cx:pt idx="4516">0.0099800000000414002</cx:pt>
          <cx:pt idx="4517">0.0051599999999893953</cx:pt>
          <cx:pt idx="4518">0.008399999999994634</cx:pt>
          <cx:pt idx="4519">0.0080800000000067485</cx:pt>
          <cx:pt idx="4520">0.007209999999986394</cx:pt>
          <cx:pt idx="4521">0.009540000000015425</cx:pt>
          <cx:pt idx="4522">0.0062299999999595457</cx:pt>
          <cx:pt idx="4523">0.0089700000000334512</cx:pt>
          <cx:pt idx="4524">0.0062300000000163891</cx:pt>
          <cx:pt idx="4525">0.0087899999999763168</cx:pt>
          <cx:pt idx="4526">0.0074200000000246291</cx:pt>
          <cx:pt idx="4527">0.010219999999947049</cx:pt>
          <cx:pt idx="4528">0.0031000000000176442</cx:pt>
          <cx:pt idx="4529">0.012400000000013733</cx:pt>
          <cx:pt idx="4530">0.0027999999999792635</cx:pt>
          <cx:pt idx="4531">0.010610000000042419</cx:pt>
          <cx:pt idx="4532">0.0081899999999563988</cx:pt>
          <cx:pt idx="4533">0.0086200000000076216</cx:pt>
          <cx:pt idx="4534">0.0087000000000330147</cx:pt>
          <cx:pt idx="4535">0.0074799999999868305</cx:pt>
          <cx:pt idx="4536">0.0082800000000133878</cx:pt>
          <cx:pt idx="4537">0.0088899999999512147</cx:pt>
          <cx:pt idx="4538">0.0061900000000036925</cx:pt>
          <cx:pt idx="4539">0.0088300000000458567</cx:pt>
          <cx:pt idx="4540">0.011139999999954853</cx:pt>
          <cx:pt idx="4541">0.0059899999999970532</cx:pt>
          <cx:pt idx="4542">0.0088800000000333057</cx:pt>
          <cx:pt idx="4543">0.0078399999999874126</cx:pt>
          <cx:pt idx="4544">0.0091499999999768988</cx:pt>
          <cx:pt idx="4545">0.0071500000000241926</cx:pt>
          <cx:pt idx="4546">0.0088000000000079126</cx:pt>
          <cx:pt idx="4547">0.0090799999999831016</cx:pt>
          <cx:pt idx="4548">0.0095100000000343243</cx:pt>
          <cx:pt idx="4549">0.0088199999999574175</cx:pt>
          <cx:pt idx="4550">0.0087700000000268119</cx:pt>
          <cx:pt idx="4551">0.010220000000003893</cx:pt>
          <cx:pt idx="4552">0.0059299999999780084</cx:pt>
          <cx:pt idx="4553">0.012630000000001473</cx:pt>
          <cx:pt idx="4554">0.0085900000000265209</cx:pt>
          <cx:pt idx="4555">0.010729999999966822</cx:pt>
          <cx:pt idx="4556">0.0080100000000129512</cx:pt>
          <cx:pt idx="4557">0.0093299999999771899</cx:pt>
          <cx:pt idx="4558">0.0092700000000149885</cx:pt>
          <cx:pt idx="4559">0.012870000000020809</cx:pt>
          <cx:pt idx="4560">0.0094500000000152795</cx:pt>
          <cx:pt idx="4561">0.012129999999956453</cx:pt>
          <cx:pt idx="4562">0.0061699999999973443</cx:pt>
          <cx:pt idx="4563">0.011240000000043437</cx:pt>
          <cx:pt idx="4564">0.0091999999999643478</cx:pt>
          <cx:pt idx="4565">0.010080000000016298</cx:pt>
          <cx:pt idx="4566">0.0098300000000222099</cx:pt>
          <cx:pt idx="4567">0.0079299999999875581</cx:pt>
          <cx:pt idx="4568">0.0074199999999677857</cx:pt>
          <cx:pt idx="4569">0.0095100000000343243</cx:pt>
          <cx:pt idx="4570">0.010400000000004184</cx:pt>
          <cx:pt idx="4571">0.0082799999999565443</cx:pt>
          <cx:pt idx="4572">0.010970000000043001</cx:pt>
          <cx:pt idx="4573">0.0082899999999881402</cx:pt>
          <cx:pt idx="4574">0.013139999999964402</cx:pt>
          <cx:pt idx="4575">0.010130000000003747</cx:pt>
          <cx:pt idx="4576">0.0081400000000257933</cx:pt>
          <cx:pt idx="4577">0.012510000000020227</cx:pt>
          <cx:pt idx="4578">0.0079299999999875581</cx:pt>
          <cx:pt idx="4579">0.01148000000000593</cx:pt>
          <cx:pt idx="4580">0.010639999999966676</cx:pt>
          <cx:pt idx="4581">0.0096200000000408181</cx:pt>
          <cx:pt idx="4582">0.012279999999975644</cx:pt>
          <cx:pt idx="4583">0.0082300000000259388</cx:pt>
          <cx:pt idx="4584">0.0096800000000030195</cx:pt>
          <cx:pt idx="4585">0.011889999999993961</cx:pt>
          <cx:pt idx="4586">0.010189999999965949</cx:pt>
          <cx:pt idx="4587">0.0097800000000347609</cx:pt>
          <cx:pt idx="4588">0.011289999999974043</cx:pt>
          <cx:pt idx="4589">0.0092399999999770444</cx:pt>
          <cx:pt idx="4590">0.0085900000000265209</cx:pt>
          <cx:pt idx="4591">0.012569999999982429</cx:pt>
          <cx:pt idx="4592">0.0094200000000341788</cx:pt>
          <cx:pt idx="4593">0.013080000000002201</cx:pt>
          <cx:pt idx="4594">0.0079900000000066029</cx:pt>
          <cx:pt idx="4595">0.011469999999974334</cx:pt>
          <cx:pt idx="4596">0.0082600000000070395</cx:pt>
          <cx:pt idx="4597">0.0094500000000152795</cx:pt>
          <cx:pt idx="4598">0.0078399999999874126</cx:pt>
          <cx:pt idx="4599">0.01051999999998543</cx:pt>
          <cx:pt idx="4600">0.01087000000001126</cx:pt>
          <cx:pt idx="4601">0.0079900000000066029</cx:pt>
          <cx:pt idx="4602">0.0090299999999956526</cx:pt>
          <cx:pt idx="4603">0.0099500000000034561</cx:pt>
          <cx:pt idx="4604">0.010319999999978791</cx:pt>
          <cx:pt idx="4605">0.0092599999999833926</cx:pt>
          <cx:pt idx="4606">0.010109999999997399</cx:pt>
          <cx:pt idx="4607">0.010990000000049349</cx:pt>
          <cx:pt idx="4608">0.0075199999999995271</cx:pt>
          <cx:pt idx="4609">0.010869999999954416</cx:pt>
          <cx:pt idx="4610">0.0099299999999971078</cx:pt>
          <cx:pt idx="4611">0.0090600000000335967</cx:pt>
          <cx:pt idx="4612">0.011889999999993961</cx:pt>
          <cx:pt idx="4613">0.008399999999994634</cx:pt>
          <cx:pt idx="4614">0.014839999999992415</cx:pt>
          <cx:pt idx="4615">0.0084100000000262298</cx:pt>
          <cx:pt idx="4616">0.0076899999999682223</cx:pt>
          <cx:pt idx="4617">0.012840000000039709</cx:pt>
          <cx:pt idx="4618">0.007389999999986685</cx:pt>
          <cx:pt idx="4619">0.01254999999997608</cx:pt>
          <cx:pt idx="4620">0.011950000000013006</cx:pt>
          <cx:pt idx="4621">0.0092399999999770444</cx:pt>
          <cx:pt idx="4622">0.0093900000000530781</cx:pt>
          <cx:pt idx="4623">0.0071799999999484498</cx:pt>
          <cx:pt idx="4624">0.0091500000000337423</cx:pt>
          <cx:pt idx="4625">0.011030000000005202</cx:pt>
          <cx:pt idx="4626">0.0095000000000027285</cx:pt>
          <cx:pt idx="4627">0.010969999999986157</cx:pt>
          <cx:pt idx="4628">0.0091499999999768988</cx:pt>
          <cx:pt idx="4629">0.009180000000014843</cx:pt>
          <cx:pt idx="4630">0.010069999999984702</cx:pt>
          <cx:pt idx="4631">0.011000000000024102</cx:pt>
          <cx:pt idx="4632">0.0076300000000060209</cx:pt>
          <cx:pt idx="4633">0.010760000000004766</cx:pt>
          <cx:pt idx="4634">0.0095599999999649299</cx:pt>
          <cx:pt idx="4635">0.011510000000043874</cx:pt>
          <cx:pt idx="4636">0.0088499999999953616</cx:pt>
          <cx:pt idx="4637">0.0091199999999957981</cx:pt>
          <cx:pt idx="4638">0.0096499999999650754</cx:pt>
          <cx:pt idx="4639">0.01163000000002512</cx:pt>
          <cx:pt idx="4640">0.0082499999999754436</cx:pt>
          <cx:pt idx="4641">0.011560000000031323</cx:pt>
          <cx:pt idx="4642">0.0092399999999770444</cx:pt>
          <cx:pt idx="4643">0.012100000000032196</cx:pt>
          <cx:pt idx="4644">0.0091799999999579995</cx:pt>
          <cx:pt idx="4645">0.0077200000000061664</cx:pt>
          <cx:pt idx="4646">0.010460000000023228</cx:pt>
          <cx:pt idx="4647">0.012400000000013733</cx:pt>
          <cx:pt idx="4648">0.0068499999999858119</cx:pt>
          <cx:pt idx="4649">0.010109999999997399</cx:pt>
          <cx:pt idx="4650">0.0084899999999947795</cx:pt>
          <cx:pt idx="4651">0.0060799999999971988</cx:pt>
          <cx:pt idx="4652">0.011799999999993815</cx:pt>
          <cx:pt idx="4653">0.0079000000000064574</cx:pt>
          <cx:pt idx="4654">0.010850000000004911</cx:pt>
          <cx:pt idx="4655">0.0095299999999838292</cx:pt>
          <cx:pt idx="4656">0.0087399999999888678</cx:pt>
          <cx:pt idx="4657">0.0089100000000144064</cx:pt>
          <cx:pt idx="4658">0.011140000000011696</cx:pt>
          <cx:pt idx="4659">0.010350000000016735</cx:pt>
          <cx:pt idx="4660">0.012720000000001619</cx:pt>
          <cx:pt idx="4661">0.0081099999999878492</cx:pt>
          <cx:pt idx="4662">0.0086400000000139698</cx:pt>
          <cx:pt idx="4663">0.011949999999956162</cx:pt>
          <cx:pt idx="4664">0.0062900000000354339</cx:pt>
          <cx:pt idx="4665">0.014119999999991251</cx:pt>
          <cx:pt idx="4666">0.0095999999999776264</cx:pt>
          <cx:pt idx="4667">0.0072100000000432374</cx:pt>
          <cx:pt idx="4668">0.012249999999994543</cx:pt>
          <cx:pt idx="4669">0.0083199999999692409</cx:pt>
          <cx:pt idx="4670">0.010820000000023811</cx:pt>
          <cx:pt idx="4671">0.01155999999997448</cx:pt>
          <cx:pt idx="4672">0.0081000000000130967</cx:pt>
          <cx:pt idx="4673">0.013559999999984029</cx:pt>
          <cx:pt idx="4674">0.0080500000000256478</cx:pt>
          <cx:pt idx="4675">0.013139999999964402</cx:pt>
          <cx:pt idx="4676">0.0089700000000334512</cx:pt>
          <cx:pt idx="4677">0.0067700000000172622</cx:pt>
          <cx:pt idx="4678">0.010549999999966531</cx:pt>
          <cx:pt idx="4679">0.0087900000000331602</cx:pt>
          <cx:pt idx="4680">0.010579999999947631</cx:pt>
          <cx:pt idx="4681">0.0099300000000539512</cx:pt>
          <cx:pt idx="4682">0.0083099999999944885</cx:pt>
          <cx:pt idx="4683">0.011239999999986594</cx:pt>
          <cx:pt idx="4684">0.0083099999999944885</cx:pt>
          <cx:pt idx="4685">0.010490000000004329</cx:pt>
          <cx:pt idx="4686">0.012130000000013297</cx:pt>
          <cx:pt idx="4687">0.0093599999999582906</cx:pt>
          <cx:pt idx="4688">0.010220000000003893</cx:pt>
          <cx:pt idx="4689">0.009360000000015134</cx:pt>
          <cx:pt idx="4690">0.0095999999999776264</cx:pt>
          <cx:pt idx="4691">0.0080400000000508953</cx:pt>
          <cx:pt idx="4692">0.011829999999974916</cx:pt>
          <cx:pt idx="4693">0.0079299999999875581</cx:pt>
          <cx:pt idx="4694">0.011030000000005202</cx:pt>
          <cx:pt idx="4695">0.009360000000015134</cx:pt>
          <cx:pt idx="4696">0.008579999999994925</cx:pt>
          <cx:pt idx="4697">0.010429999999985284</cx:pt>
          <cx:pt idx="4698">0.008170000000006894</cx:pt>
          <cx:pt idx="4699">0.010040000000003602</cx:pt>
          <cx:pt idx="4700">0.012189999999975498</cx:pt>
          <cx:pt idx="4701">0.0074500000000057298</cx:pt>
          <cx:pt idx="4702">0.012750000000039563</cx:pt>
          <cx:pt idx="4703">0.0092099999999959437</cx:pt>
          <cx:pt idx="4704">0.010249999999984993</cx:pt>
          <cx:pt idx="4705">0.0083799999999882857</cx:pt>
          <cx:pt idx="4706">0.008579999999994925</cx:pt>
          <cx:pt idx="4707">0.01079000000004271</cx:pt>
          <cx:pt idx="4708">0.0097199999999588726</cx:pt>
          <cx:pt idx="4709">0.011590000000012424</cx:pt>
          <cx:pt idx="4710">0.0062899999999785905</cx:pt>
          <cx:pt idx="4711">0.013110000000040145</cx:pt>
          <cx:pt idx="4712">0.0050699999999892498</cx:pt>
          <cx:pt idx="4713">0.015730000000019118</cx:pt>
          <cx:pt idx="4714">0.0056699999999523243</cx:pt>
          <cx:pt idx="4715">0.013290000000040436</cx:pt>
          <cx:pt idx="4716">0.0073299999999676402</cx:pt>
          <cx:pt idx="4717">0.011650000000031469</cx:pt>
          <cx:pt idx="4718">0.010069999999984702</cx:pt>
          <cx:pt idx="4719">0.011689999999987322</cx:pt>
          <cx:pt idx="4720">0.010550000000023374</cx:pt>
          <cx:pt idx="4721">0.010429999999985284</cx:pt>
          <cx:pt idx="4722">0.009770000000003165</cx:pt>
          <cx:pt idx="4723">0.0094500000000152795</cx:pt>
          <cx:pt idx="4724">0.0098299999999653664</cx:pt>
          <cx:pt idx="4725">0.0084400000000073305</cx:pt>
          <cx:pt idx="4726">0.012429999999994834</cx:pt>
          <cx:pt idx="4727">0.011470000000031177</cx:pt>
          <cx:pt idx="4728">0.0080499999999688043</cx:pt>
          <cx:pt idx="4729">0.01067000000000462</cx:pt>
          <cx:pt idx="4730">0.0080100000000129512</cx:pt>
          <cx:pt idx="4731">0.0086200000000076216</cx:pt>
          <cx:pt idx="4732">0.0093499999999835381</cx:pt>
          <cx:pt idx="4733">0.0075100000000247746</cx:pt>
          <cx:pt idx="4734">0.013329999999996289</cx:pt>
          <cx:pt idx="4735">0.0067899999999667671</cx:pt>
          <cx:pt idx="4736">0.010850000000004911</cx:pt>
          <cx:pt idx="4737">0.010070000000041546</cx:pt>
          <cx:pt idx="4738">0.008909999999957563</cx:pt>
          <cx:pt idx="4739">0.0081100000000446926</cx:pt>
          <cx:pt idx="4740">0.01036999999996624</cx:pt>
          <cx:pt idx="4741">0.0070000000000050022</cx:pt>
          <cx:pt idx="4742">0.0095699999999965257</cx:pt>
          <cx:pt idx="4743">0.0082600000000070395</cx:pt>
          <cx:pt idx="4744">0.0086099999999760257</cx:pt>
          <cx:pt idx="4745">0.0093899999999962347</cx:pt>
          <cx:pt idx="4746">0.0075700000000438195</cx:pt>
          <cx:pt idx="4747">0.011889999999993961</cx:pt>
          <cx:pt idx="4748">0.0075999999999680767</cx:pt>
          <cx:pt idx="4749">0.0083400000000324326</cx:pt>
          <cx:pt idx="4750">0.0082600000000070395</cx:pt>
          <cx:pt idx="4751">0.010130000000003747</cx:pt>
          <cx:pt idx="4752">0.008579999999994925</cx:pt>
          <cx:pt idx="4753">0.011149999999986449</cx:pt>
          <cx:pt idx="4754">0.0089699999999766078</cx:pt>
          <cx:pt idx="4755">0.011650000000031469</cx:pt>
          <cx:pt idx="4756">0.0058999999999969077</cx:pt>
          <cx:pt idx="4757">0.0084699999999884312</cx:pt>
          <cx:pt idx="4758">0.012069999999994252</cx:pt>
          <cx:pt idx="4759">0.0084300000000325781</cx:pt>
          <cx:pt idx="4760">0.0089699999999766078</cx:pt>
          <cx:pt idx="4761">0.0099000000000160071</cx:pt>
          <cx:pt idx="4762">0.0077099999999745705</cx:pt>
          <cx:pt idx="4763">0.010820000000023811</cx:pt>
          <cx:pt idx="4764">0.0084400000000073305</cx:pt>
          <cx:pt idx="4765">0.010069999999984702</cx:pt>
          <cx:pt idx="4766">0.0099500000000034561</cx:pt>
          <cx:pt idx="4767">0.01067000000000462</cx:pt>
          <cx:pt idx="4768">0.0075999999999680767</cx:pt>
          <cx:pt idx="4769">0.0089700000000334512</cx:pt>
          <cx:pt idx="4770">0.010490000000004329</cx:pt>
          <cx:pt idx="4771">0.0072999999999865395</cx:pt>
          <cx:pt idx="4772">0.012339999999994689</cx:pt>
          <cx:pt idx="4773">0.0074199999999677857</cx:pt>
          <cx:pt idx="4774">0.012880000000052405</cx:pt>
          <cx:pt idx="4775">0.0093599999999582906</cx:pt>
          <cx:pt idx="4776">0.009590000000002874</cx:pt>
          <cx:pt idx="4777">0.0079299999999875581</cx:pt>
          <cx:pt idx="4778">0.010850000000004911</cx:pt>
          <cx:pt idx="4779">0.0081900000000132422</cx:pt>
          <cx:pt idx="4780">0.010879999999986012</cx:pt>
          <cx:pt idx="4781">0.0085000000000263753</cx:pt>
          <cx:pt idx="4782">0.010280000000022937</cx:pt>
          <cx:pt idx="4783">0.0094699999999647844</cx:pt>
          <cx:pt idx="4784">0.0084400000000073305</cx:pt>
          <cx:pt idx="4785">0.010190000000022792</cx:pt>
          <cx:pt idx="4786">0.008579999999994925</cx:pt>
          <cx:pt idx="4787">0.0077499999999872671</cx:pt>
          <cx:pt idx="4788">0.010550000000023374</cx:pt>
          <cx:pt idx="4789">0.0062599999999974898</cx:pt>
          <cx:pt idx="4790">0.011949999999956162</cx:pt>
          <cx:pt idx="4791">0.0095100000000343243</cx:pt>
          <cx:pt idx="4792">0.0077499999999872671</cx:pt>
          <cx:pt idx="4793">0.011950000000013006</cx:pt>
          <cx:pt idx="4794">0.0069699999999670581</cx:pt>
          <cx:pt idx="4795">0.012490000000013879</cx:pt>
          <cx:pt idx="4796">0.0086699999999950705</cx:pt>
          <cx:pt idx="4797">0.007569999999986976</cx:pt>
          <cx:pt idx="4798">0.012130000000013297</cx:pt>
          <cx:pt idx="4799">0.010730000000023665</cx:pt>
          <cx:pt idx="4800">0.0088499999999953616</cx:pt>
          <cx:pt idx="4801">0.010819999999966967</cx:pt>
          <cx:pt idx="4802">0.0099200000000223554</cx:pt>
          <cx:pt idx="4803">0.0097200000000157161</cx:pt>
          <cx:pt idx="4804">0.0098600000000033106</cx:pt>
          <cx:pt idx="4805">0.0089699999999766078</cx:pt>
          <cx:pt idx="4806">0.011390000000005784</cx:pt>
          <cx:pt idx="4807">0.011799999999993815</cx:pt>
          <cx:pt idx="4808">0.0077499999999872671</cx:pt>
          <cx:pt idx="4809">0.011200000000030741</cx:pt>
          <cx:pt idx="4810">0.008679999999969823</cx:pt>
          <cx:pt idx="4811">0.010700000000042564</cx:pt>
          <cx:pt idx="4812">0.0090299999999956526</cx:pt>
          <cx:pt idx="4813">0.0088199999999574175</cx:pt>
          <cx:pt idx="4814">0.013440000000002783</cx:pt>
          <cx:pt idx="4815">0.0063200000000165346</cx:pt>
          <cx:pt idx="4816">0.01087000000001126</cx:pt>
          <cx:pt idx="4817">0.0078399999999874126</cx:pt>
          <cx:pt idx="4818">0.0065599999999790271</cx:pt>
          <cx:pt idx="4819">0.0099200000000223554</cx:pt>
          <cx:pt idx="4820">0.0099000000000160071</cx:pt>
          <cx:pt idx="4821">0.0088200000000142609</cx:pt>
          <cx:pt idx="4822">0.01051999999998543</cx:pt>
          <cx:pt idx="4823">0.0081099999999878492</cx:pt>
          <cx:pt idx="4824">0.0120900000000006</cx:pt>
          <cx:pt idx="4825">0.007569999999986976</cx:pt>
          <cx:pt idx="4826">0.0091199999999957981</cx:pt>
          <cx:pt idx="4827">0.0090000000000145519</cx:pt>
          <cx:pt idx="4828">0.011750000000006366</cx:pt>
          <cx:pt idx="4829">0.0087899999999763168</cx:pt>
          <cx:pt idx="4830">0.0090600000000335967</cx:pt>
          <cx:pt idx="4831">0.011769999999955871</cx:pt>
          <cx:pt idx="4832">0.0049500000000080036</cx:pt>
          <cx:pt idx="4833">0.013500000000021828</cx:pt>
          <cx:pt idx="4834">0.0088200000000142609</cx:pt>
          <cx:pt idx="4835">0.012810000000001764</cx:pt>
          <cx:pt idx="4836">0.0051300000000082946</cx:pt>
          <cx:pt idx="4837">0.011299999999948795</cx:pt>
          <cx:pt idx="4838">0.010340000000041982</cx:pt>
          <cx:pt idx="4839">0.011050000000011551</cx:pt>
          <cx:pt idx="4840">0.0083199999999692409</cx:pt>
          <cx:pt idx="4841">0.010820000000023811</cx:pt>
          <cx:pt idx="4842">0.0074199999999677857</cx:pt>
          <cx:pt idx="4843">0.01274999999998272</cx:pt>
          <cx:pt idx="4844">0.0079900000000066029</cx:pt>
          <cx:pt idx="4845">0.007840000000044256</cx:pt>
          <cx:pt idx="4846">0.013019999999983156</cx:pt>
          <cx:pt idx="4847">0.011239999999986594</cx:pt>
          <cx:pt idx="4848">0.0041100000000255932</cx:pt>
          <cx:pt idx="4849">0.014479999999991833</cx:pt>
          <cx:pt idx="4850">0.0092700000000149885</cx:pt>
          <cx:pt idx="4851">0.0092399999999770444</cx:pt>
          <cx:pt idx="4852">0.011000000000024102</cx:pt>
          <cx:pt idx="4853">0.0068499999999858119</cx:pt>
          <cx:pt idx="4854">0.015559999999993579</cx:pt>
          <cx:pt idx="4855">0.0069699999999670581</cx:pt>
          <cx:pt idx="4856">0.013150000000052842</cx:pt>
          <cx:pt idx="4857">0.0087599999999952161</cx:pt>
          <cx:pt idx="4858">0.011439999999993233</cx:pt>
          <cx:pt idx="4859">0.010040000000003602</cx:pt>
          <cx:pt idx="4860">0.014489999999966585</cx:pt>
          <cx:pt idx="4861">0.006880000000023756</cx:pt>
          <cx:pt idx="4862">0.01251999999999498</cx:pt>
          <cx:pt idx="4863">0.0095699999999965257</cx:pt>
          <cx:pt idx="4864">0.011529999999993379</cx:pt>
          <cx:pt idx="4865">0.01067000000000462</cx:pt>
          <cx:pt idx="4866">0.010850000000004911</cx:pt>
          <cx:pt idx="4867">0.0098899999999844113</cx:pt>
          <cx:pt idx="4868">0.011000000000024102</cx:pt>
          <cx:pt idx="4869">0.0089399999999955071</cx:pt>
          <cx:pt idx="4870">0.011469999999974334</cx:pt>
          <cx:pt idx="4871">0.010580000000004475</cx:pt>
          <cx:pt idx="4872">0.0088000000000079126</cx:pt>
          <cx:pt idx="4873">0.012839999999982865</cx:pt>
          <cx:pt idx="4874">0.0069100000000048567</cx:pt>
          <cx:pt idx="4875">0.015800000000012915</cx:pt>
          <cx:pt idx="4876">0.0067300000000045657</cx:pt>
          <cx:pt idx="4877">0.010260000000016589</cx:pt>
          <cx:pt idx="4878">0.012360000000001037</cx:pt>
          <cx:pt idx="4879">0.010580000000004475</cx:pt>
          <cx:pt idx="4880">0.010969999999986157</cx:pt>
          <cx:pt idx="4881">0.0098100000000158616</cx:pt>
          <cx:pt idx="4882">0.0090599999999767533</cx:pt>
          <cx:pt idx="4883">0.012960000000020955</cx:pt>
          <cx:pt idx="4884">0.0095999999999776264</cx:pt>
          <cx:pt idx="4885">0.008399999999994634</cx:pt>
          <cx:pt idx="4886">0.01371000000000322</cx:pt>
          <cx:pt idx="4887">0.0086100000000328691</cx:pt>
          <cx:pt idx="4888">0.010339999999985139</cx:pt>
          <cx:pt idx="4889">0.011979999999994106</cx:pt>
          <cx:pt idx="4890">0.0095699999999965257</cx:pt>
          <cx:pt idx="4891">0.012009999999975207</cx:pt>
          <cx:pt idx="4892">0.01079000000004271</cx:pt>
          <cx:pt idx="4893">0.0098099999999590182</cx:pt>
          <cx:pt idx="4894">0.012930000000039854</cx:pt>
          <cx:pt idx="4895">0.0070000000000050022</cx:pt>
          <cx:pt idx="4896">0.0095999999999776264</cx:pt>
          <cx:pt idx="4897">0.012130000000013297</cx:pt>
          <cx:pt idx="4898">0.0075099999999679312</cx:pt>
          <cx:pt idx="4899">0.0092999999999960892</cx:pt>
          <cx:pt idx="4900">0.013410000000021682</cx:pt>
          <cx:pt idx="4901">0.0074200000000246291</cx:pt>
          <cx:pt idx="4902">0.012279999999975644</cx:pt>
          <cx:pt idx="4903">0.0092700000000149885</cx:pt>
          <cx:pt idx="4904">0.008399999999994634</cx:pt>
          <cx:pt idx="4905">0.013559999999984029</cx:pt>
          <cx:pt idx="4906">0.010850000000004911</cx:pt>
          <cx:pt idx="4907">0.009590000000002874</cx:pt>
          <cx:pt idx="4908">0.01267000000001417</cx:pt>
          <cx:pt idx="4909">0.0086099999999760257</cx:pt>
          <cx:pt idx="4910">0.010080000000016298</cx:pt>
          <cx:pt idx="4911">0.012069999999994252</cx:pt>
          <cx:pt idx="4912">0.0087300000000141154</cx:pt>
          <cx:pt idx="4913">0.015229999999974098</cx:pt>
          <cx:pt idx="4914">0.0066699999999855208</cx:pt>
          <cx:pt idx="4915">0.0140100000000416</cx:pt>
          <cx:pt idx="4916">0.0096599999999966712</cx:pt>
          <cx:pt idx="4917">0.008909999999957563</cx:pt>
          <cx:pt idx="4918">0.012430000000051677</cx:pt>
          <cx:pt idx="4919">0.010579999999947631</cx:pt>
          <cx:pt idx="4920">0.01102000000003045</cx:pt>
          <cx:pt idx="4921">0.010760000000004766</cx:pt>
          <cx:pt idx="4922">0.010639999999966676</cx:pt>
          <cx:pt idx="4923">0.011270000000024538</cx:pt>
          <cx:pt idx="4924">0.011469999999974334</cx:pt>
          <cx:pt idx="4925">0.0083700000000135333</cx:pt>
          <cx:pt idx="4926">0.011920000000031905</cx:pt>
          <cx:pt idx="4927">0.0089800000000082036</cx:pt>
          <cx:pt idx="4928">0.0096199999999839747</cx:pt>
          <cx:pt idx="4929">0.011919999999975062</cx:pt>
          <cx:pt idx="4930">0.0068600000000174077</cx:pt>
          <cx:pt idx="4931">0.010989999999992506</cx:pt>
          <cx:pt idx="4932">0.011059999999986303</cx:pt>
          <cx:pt idx="4933">0.0072400000000243381</cx:pt>
          <cx:pt idx="4934">0.015289999999993142</cx:pt>
          <cx:pt idx="4935">0.0063499999999976353</cx:pt>
          <cx:pt idx="4936">0.012870000000020809</cx:pt>
          <cx:pt idx="4937">0.0095399999999585816</cx:pt>
          <cx:pt idx="4938">0.0084899999999947795</cx:pt>
          <cx:pt idx="4939">0.013590000000021973</cx:pt>
          <cx:pt idx="4940">0.0097799999999779175</cx:pt>
          <cx:pt idx="4941">0.0065300000000547698</cx:pt>
          <cx:pt idx="4942">0.01089999999999236</cx:pt>
          <cx:pt idx="4943">0.0075400000000058753</cx:pt>
          <cx:pt idx="4944">0.012129999999956453</cx:pt>
          <cx:pt idx="4945">0.008530000000007476</cx:pt>
          <cx:pt idx="4946">0.0064600000000041291</cx:pt>
          <cx:pt idx="4947">0.012040000000013151</cx:pt>
          <cx:pt idx="4948">0.0081999999999879947</cx:pt>
          <cx:pt idx="4949">0.0086400000000139698</cx:pt>
          <cx:pt idx="4950">0.01254999999997608</cx:pt>
          <cx:pt idx="4951">0.0041100000000255932</cx:pt>
          <cx:pt idx="4952">0.0085500000000138243</cx:pt>
          <cx:pt idx="4953">0.011869999999987613</cx:pt>
          <cx:pt idx="4954">0.0069100000000048567</cx:pt>
          <cx:pt idx="4955">0.011799999999993815</cx:pt>
          <cx:pt idx="4956">0.0080199999999877036</cx:pt>
          <cx:pt idx="4957">0.0097099999999841202</cx:pt>
          <cx:pt idx="4958">0.0071900000000368891</cx:pt>
          <cx:pt idx="4959">0.011199999999973898</cx:pt>
          <cx:pt idx="4960">0.0070999999999799002</cx:pt>
          <cx:pt idx="4961">0.010520000000042273</cx:pt>
          <cx:pt idx="4962">0.008399999999994634</cx:pt>
          <cx:pt idx="4963">0.01036999999996624</cx:pt>
          <cx:pt idx="4964">0.0064100000000166801</cx:pt>
          <cx:pt idx="4965">0.011200000000030741</cx:pt>
          <cx:pt idx="4966">0.0089399999999955071</cx:pt>
          <cx:pt idx="4967">0.0085899999999696774</cx:pt>
          <cx:pt idx="4968">0.010879999999986012</cx:pt>
          <cx:pt idx="4969">0.0099800000000414002</cx:pt>
          <cx:pt idx="4970">0.0064999999999599822</cx:pt>
          <cx:pt idx="4971">0.011470000000031177</cx:pt>
          <cx:pt idx="4972">0.010009999999965657</cx:pt>
          <cx:pt idx="4973">0.0076000000000249202</cx:pt>
          <cx:pt idx="4974">0.011689999999987322</cx:pt>
          <cx:pt idx="4975">0.0068200000000047112</cx:pt>
          <cx:pt idx="4976">0.0130500000000211</cx:pt>
          <cx:pt idx="4977">0.0077799999999683678</cx:pt>
          <cx:pt idx="4978">0.011770000000012715</cx:pt>
          <cx:pt idx="4979">0.0075100000000247746</cx:pt>
          <cx:pt idx="4980">0.0099599999999782085</cx:pt>
          <cx:pt idx="4981">0.0088200000000142609</cx:pt>
          <cx:pt idx="4982">0.011469999999974334</cx:pt>
          <cx:pt idx="4983">0.0094200000000341788</cx:pt>
          <cx:pt idx="4984">0.011679999999955726</cx:pt>
          <cx:pt idx="4985">0.0080200000000445471</cx:pt>
          <cx:pt idx="4986">0.0096299999999587271</cx:pt>
          <cx:pt idx="4987">0.0092099999999959437</cx:pt>
          <cx:pt idx="4988">0.009260000000040236</cx:pt>
          <cx:pt idx="4989">0.010580000000004475</cx:pt>
          <cx:pt idx="4990">0.0087399999999888678</cx:pt>
          <cx:pt idx="4991">0.0088499999999953616</cx:pt>
          <cx:pt idx="4992">0.010159999999984848</cx:pt>
          <cx:pt idx="4993">0.014420000000029631</cx:pt>
          <cx:pt idx="4994">0.0060199999999781539</cx:pt>
          <cx:pt idx="4995">0.012249999999994543</cx:pt>
          <cx:pt idx="4996">0.0078700000000253567</cx:pt>
          <cx:pt idx="4997">0.013980000000003656</cx:pt>
          <cx:pt idx="4998">0.0063499999999976353</cx:pt>
          <cx:pt idx="4999">0.009770000000003165</cx:pt>
          <cx:pt idx="5000">0.011529999999993379</cx:pt>
          <cx:pt idx="5001">0.011750000000006366</cx:pt>
          <cx:pt idx="5002">0.0089699999999766078</cx:pt>
          <cx:pt idx="5003">0.010940000000005057</cx:pt>
          <cx:pt idx="5004">0.0074799999999868305</cx:pt>
          <cx:pt idx="5005">0.011439999999993233</cx:pt>
          <cx:pt idx="5006">0.0069100000000048567</cx:pt>
          <cx:pt idx="5007">0.0062599999999974898</cx:pt>
          <cx:pt idx="5008">0.012370000000032633</cx:pt>
          <cx:pt idx="5009">0.0078699999999685133</cx:pt>
          <cx:pt idx="5010">0.0092700000000149885</cx:pt>
          <cx:pt idx="5011">0.0099500000000034561</cx:pt>
          <cx:pt idx="5012">0.0078399999999874126</cx:pt>
          <cx:pt idx="5013">0.01274999999998272</cx:pt>
          <cx:pt idx="5014">0.0084100000000262298</cx:pt>
          <cx:pt idx="5015">0.0092099999999959437</cx:pt>
          <cx:pt idx="5016">0.011439999999993233</cx:pt>
          <cx:pt idx="5017">0.0096599999999966712</cx:pt>
          <cx:pt idx="5018">0.012420000000020082</cx:pt>
          <cx:pt idx="5019">0.0063499999999976353</cx:pt>
          <cx:pt idx="5020">0.010580000000004475</cx:pt>
          <cx:pt idx="5021">0.011179999999967549</cx:pt>
          <cx:pt idx="5022">0.009030000000052496</cx:pt>
          <cx:pt idx="5023">0.011109999999973752</cx:pt>
          <cx:pt idx="5024">0.0091499999999768988</cx:pt>
          <cx:pt idx="5025">0.0089700000000334512</cx:pt>
          <cx:pt idx="5026">0.0097799999999779175</cx:pt>
          <cx:pt idx="5027">0.010010000000022501</cx:pt>
          <cx:pt idx="5028">0.0084099999999693864</cx:pt>
          <cx:pt idx="5029">0.010760000000004766</cx:pt>
          <cx:pt idx="5030">0.012159999999994398</cx:pt>
          <cx:pt idx="5031">0.0081900000000132422</cx:pt>
          <cx:pt idx="5032">0.013289999999983593</cx:pt>
          <cx:pt idx="5033">0.0067400000000361615</cx:pt>
          <cx:pt idx="5034">0.011799999999993815</cx:pt>
          <cx:pt idx="5035">0.010879999999986012</cx:pt>
          <cx:pt idx="5036">0.0087900000000331602</cx:pt>
          <cx:pt idx="5037">0.011289999999974043</cx:pt>
          <cx:pt idx="5038">0.010409999999978936</cx:pt>
          <cx:pt idx="5039">0.013080000000002201</cx:pt>
          <cx:pt idx="5040">0.0087300000000141154</cx:pt>
          <cx:pt idx="5041">0.0096899999999777719</cx:pt>
          <cx:pt idx="5042">0.010250000000041837</cx:pt>
          <cx:pt idx="5043">0.012130000000013297</cx:pt>
          <cx:pt idx="5044">0.013559999999984029</cx:pt>
          <cx:pt idx="5045">0.0089100000000144064</cx:pt>
          <cx:pt idx="5046">0.011679999999955726</cx:pt>
          <cx:pt idx="5047">0.012069999999994252</cx:pt>
          <cx:pt idx="5048">0.0096900000000346154</cx:pt>
          <cx:pt idx="5049">0.0092399999999770444</cx:pt>
          <cx:pt idx="5050">0.013200000000040291</cx:pt>
          <cx:pt idx="5051">0.010729999999966822</cx:pt>
          <cx:pt idx="5052">0.0094700000000216278</cx:pt>
          <cx:pt idx="5053">0.011840000000006512</cx:pt>
          <cx:pt idx="5054">0.010339999999985139</cx:pt>
          <cx:pt idx="5055">0.010960000000011405</cx:pt>
          <cx:pt idx="5056">0.012369999999975789</cx:pt>
          <cx:pt idx="5057">0.010220000000003893</cx:pt>
          <cx:pt idx="5058">0.011509999999987031</cx:pt>
          <cx:pt idx="5059">0.011059999999986303</cx:pt>
          <cx:pt idx="5060">0.011770000000012715</cx:pt>
          <cx:pt idx="5061">0.0087900000000331602</cx:pt>
          <cx:pt idx="5062">0.008399999999994634</cx:pt>
          <cx:pt idx="5063">0.010580000000004475</cx:pt>
          <cx:pt idx="5064">0.0099899999999593092</cx:pt>
          <cx:pt idx="5065">0.012870000000020809</cx:pt>
          <cx:pt idx="5066">0.010429999999985284</cx:pt>
          <cx:pt idx="5067">0.0092099999999959437</cx:pt>
          <cx:pt idx="5068">0.010310000000004038</cx:pt>
          <cx:pt idx="5069">0.0068600000000174077</cx:pt>
          <cx:pt idx="5070">0.009180000000014843</cx:pt>
          <cx:pt idx="5071">0.0091799999999579995</cx:pt>
          <cx:pt idx="5072">0.0097400000000220643</cx:pt>
          <cx:pt idx="5073">0.0060500000000160981</cx:pt>
          <cx:pt idx="5074">0.010429999999985284</cx:pt>
          <cx:pt idx="5075">0.0080500000000256478</cx:pt>
          <cx:pt idx="5076">0.0073600000000055843</cx:pt>
          <cx:pt idx="5077">0.010069999999984702</cx:pt>
          <cx:pt idx="5078">0.0073600000000055843</cx:pt>
          <cx:pt idx="5079">0.012879999999995562</cx:pt>
          <cx:pt idx="5080">0.0087599999999952161</cx:pt>
          <cx:pt idx="5081">0.0084299999999757347</cx:pt>
          <cx:pt idx="5082">0.0083799999999882857</cx:pt>
          <cx:pt idx="5083">0.011440000000050077</cx:pt>
          <cx:pt idx="5084">0.0059899999999970532</cx:pt>
          <cx:pt idx="5085">0.011829999999974916</cx:pt>
          <cx:pt idx="5086">0.0068299999999794636</cx:pt>
          <cx:pt idx="5087">0.0098900000000412547</cx:pt>
          <cx:pt idx="5088">0.007389999999986685</cx:pt>
          <cx:pt idx="5089">0.01148000000000593</cx:pt>
          <cx:pt idx="5090">0.0062899999999785905</cx:pt>
          <cx:pt idx="5091">0.013140000000021246</cx:pt>
          <cx:pt idx="5092">0.0070000000000050022</cx:pt>
          <cx:pt idx="5093">0.011889999999993961</cx:pt>
          <cx:pt idx="5094">0.0084099999999693864</cx:pt>
          <cx:pt idx="5095">0.0096800000000030195</cx:pt>
          <cx:pt idx="5096">0.0097499999999968168</cx:pt>
          <cx:pt idx="5097">0.010010000000022501</cx:pt>
          <cx:pt idx="5098">0.011889999999993961</cx:pt>
          <cx:pt idx="5099">0.0079299999999875581</cx:pt>
          <cx:pt idx="5100">0.014250000000004093</cx:pt>
          <cx:pt idx="5101">0.0075400000000058753</cx:pt>
          <cx:pt idx="5102">0.0097099999999841202</cx:pt>
          <cx:pt idx="5103">0.010550000000023374</cx:pt>
          <cx:pt idx="5104">0.010699999999985721</cx:pt>
          <cx:pt idx="5105">0.011150000000043292</cx:pt>
          <cx:pt idx="5106">0.010729999999966822</cx:pt>
          <cx:pt idx="5107">0.010699999999985721</cx:pt>
          <cx:pt idx="5108">0.01186000000001286</cx:pt>
          <cx:pt idx="5109">0.0090900000000146974</cx:pt>
          <cx:pt idx="5110">0.010960000000011405</cx:pt>
          <cx:pt idx="5111">0.011539999999968131</cx:pt>
          <cx:pt idx="5112">0.011680000000012569</cx:pt>
          <cx:pt idx="5113">0.0078100000000063119</cx:pt>
          <cx:pt idx="5114">0.010729999999966822</cx:pt>
          <cx:pt idx="5115">0.0064000000000419277</cx:pt>
          <cx:pt idx="5116">0.012189999999975498</cx:pt>
          <cx:pt idx="5117">0.0094500000000152795</cx:pt>
          <cx:pt idx="5118">0.0081099999999878492</cx:pt>
          <cx:pt idx="5119">0.013350000000002638</cx:pt>
          <cx:pt idx="5120">0.0076900000000250657</cx:pt>
          <cx:pt idx="5121">0.013440000000002783</cx:pt>
          <cx:pt idx="5122">0.0064399999999977808</cx:pt>
          <cx:pt idx="5123">0.01074999999997317</cx:pt>
          <cx:pt idx="5124">0.010049999999978354</cx:pt>
          <cx:pt idx="5125">0.012490000000013879</cx:pt>
          <cx:pt idx="5126">0.010190000000022792</cx:pt>
          <cx:pt idx="5127">0.01186000000001286</cx:pt>
          <cx:pt idx="5128">0.008909999999957563</cx:pt>
          <cx:pt idx="5129">0.010100000000022646</cx:pt>
          <cx:pt idx="5130">0.011450000000024829</cx:pt>
          <cx:pt idx="5131">0.0090599999999767533</cx:pt>
          <cx:pt idx="5132">0.012659999999982574</cx:pt>
          <cx:pt idx="5133">0.0094500000000152795</cx:pt>
          <cx:pt idx="5134">0.010159999999984848</cx:pt>
          <cx:pt idx="5135">0.0086200000000076216</cx:pt>
          <cx:pt idx="5136">0.0095000000000027285</cx:pt>
          <cx:pt idx="5137">0.0089699999999766078</cx:pt>
          <cx:pt idx="5138">0.013210000000015043</cx:pt>
          <cx:pt idx="5139">0.0084600000000136788</cx:pt>
          <cx:pt idx="5140">0.01373999999998432</cx:pt>
          <cx:pt idx="5141">0.0072400000000243381</cx:pt>
          <cx:pt idx="5142">0.011469999999974334</cx:pt>
          <cx:pt idx="5143">0.0082899999999881402</cx:pt>
          <cx:pt idx="5144">0.011200000000030741</cx:pt>
          <cx:pt idx="5145">0.0093299999999771899</cx:pt>
          <cx:pt idx="5146">0.0098100000000158616</cx:pt>
          <cx:pt idx="5147">0.0093299999999771899</cx:pt>
          <cx:pt idx="5148">0.0092000000000211912</cx:pt>
          <cx:pt idx="5149">0.009180000000014843</cx:pt>
          <cx:pt idx="5150">0.0096899999999777719</cx:pt>
          <cx:pt idx="5151">0.0089399999999955071</cx:pt>
          <cx:pt idx="5152">0.0066199999999980719</cx:pt>
          <cx:pt idx="5153">0.011079999999992651</cx:pt>
          <cx:pt idx="5154">0.0096900000000346154</cx:pt>
          <cx:pt idx="5155">0.0081299999999941974</cx:pt>
          <cx:pt idx="5156">0.0078699999999685133</cx:pt>
          <cx:pt idx="5157">0.0070400000000176988</cx:pt>
          <cx:pt idx="5158">0.0077100000000314139</cx:pt>
          <cx:pt idx="5159">0.010789999999985866</cx:pt>
          <cx:pt idx="5160">0.0074799999999868305</cx:pt>
          <cx:pt idx="5161">0.010760000000004766</cx:pt>
          <cx:pt idx="5162">0.0069199999999796091</cx:pt>
          <cx:pt idx="5163">0.0080399999999940519</cx:pt>
          <cx:pt idx="5164">0.0071000000000367436</cx:pt>
          <cx:pt idx="5165">0.0076799999999934698</cx:pt>
          <cx:pt idx="5166">0.0091199999999957981</cx:pt>
          <cx:pt idx="5167">0.0082600000000070395</cx:pt>
          <cx:pt idx="5168">0.0081099999999878492</cx:pt>
          <cx:pt idx="5169">0.0072700000000054388</cx:pt>
          <cx:pt idx="5170">0.0060500000000160981</cx:pt>
          <cx:pt idx="5171">0.0075999999999680767</cx:pt>
          <cx:pt idx="5172">0.0084300000000325781</cx:pt>
          <cx:pt idx="5173">0.0089999999999577085</cx:pt>
          <cx:pt idx="5174">0.0070900000000051477</cx:pt>
          <cx:pt idx="5175">0.0065000000000168257</cx:pt>
          <cx:pt idx="5176">0.0073600000000055843</cx:pt>
          <cx:pt idx="5177">0.0071300000000178443</cx:pt>
          <cx:pt idx="5178">0.0090799999999831016</cx:pt>
          <cx:pt idx="5179">0.0052799999999706415</cx:pt>
          <cx:pt idx="5180">0.010430000000042128</cx:pt>
          <cx:pt idx="5181">0.0065599999999790271</cx:pt>
          <cx:pt idx="5182">0.010130000000003747</cx:pt>
          <cx:pt idx="5183">0.0046500000000264663</cx:pt>
          <cx:pt idx="5184">0.0079899999999497595</cx:pt>
          <cx:pt idx="5185">0.0097400000000220643</cx:pt>
          <cx:pt idx="5186">0.0076599999999871216</cx:pt>
          <cx:pt idx="5187">0.008579999999994925</cx:pt>
          <cx:pt idx="5188">0.0073700000000371801</cx:pt>
          <cx:pt idx="5189">0.0082199999999943429</cx:pt>
          <cx:pt idx="5190">0.0082299999999690954</cx:pt>
          <cx:pt idx="5191">0.0081900000000132422</cx:pt>
          <cx:pt idx="5192">0.0041100000000255932</cx:pt>
          <cx:pt idx="5193">0.01067000000000462</cx:pt>
          <cx:pt idx="5194">0.0068599999999605643</cx:pt>
          <cx:pt idx="5195">0.0061699999999973443</cx:pt>
          <cx:pt idx="5196">0.0060200000000349974</cx:pt>
          <cx:pt idx="5197">0.007569999999986976</cx:pt>
          <cx:pt idx="5198">0.0057800000000156615</cx:pt>
          <cx:pt idx="5199">0.0071199999999862484</cx:pt>
          <cx:pt idx="5200">0.0050400000000081491</cx:pt>
          <cx:pt idx="5201">0.007389999999986685</cx:pt>
          <cx:pt idx="5202">0.0064399999999977808</cx:pt>
          <cx:pt idx="5203">0.0065799999999853753</cx:pt>
          <cx:pt idx="5204">0.0075100000000247746</cx:pt>
          <cx:pt idx="5205">0.0060500000000160981</cx:pt>
          <cx:pt idx="5206">0.0058399999999778629</cx:pt>
          <cx:pt idx="5207">0.008530000000007476</cx:pt>
          <cx:pt idx="5208">0.0060799999999971988</cx:pt>
          <cx:pt idx="5209">0.0077200000000061664</cx:pt>
          <cx:pt idx="5210">0.0060799999999971988</cx:pt>
          <cx:pt idx="5211">0.0047900000000140608</cx:pt>
          <cx:pt idx="5212">0.0082599999999501961</cx:pt>
          <cx:pt idx="5213">0.0065900000000169712</cx:pt>
          <cx:pt idx="5214">0.0079499999999939064</cx:pt>
          <cx:pt idx="5215">0.0037300000000186628</cx:pt>
          <cx:pt idx="5216">0.0078399999999874126</cx:pt>
          <cx:pt idx="5217">0.0064899999999852298</cx:pt>
          <cx:pt idx="5218">0.0047400000000266118</cx:pt>
          <cx:pt idx="5219">0.0094500000000152795</cx:pt>
          <cx:pt idx="5220">0.0046199999999885222</cx:pt>
          <cx:pt idx="5221">0.0093299999999771899</cx:pt>
          <cx:pt idx="5222">0.0025300000000356704</cx:pt>
          <cx:pt idx="5223">0.0084299999999757347</cx:pt>
          <cx:pt idx="5224">0.006379999999978736</cx:pt>
          <cx:pt idx="5225">0.0071500000000241926</cx:pt>
          <cx:pt idx="5226">0.0062599999999974898</cx:pt>
          <cx:pt idx="5227">0.0058400000000347063</cx:pt>
          <cx:pt idx="5228">0.0065299999999979264</cx:pt>
          <cx:pt idx="5229">0.0049799999999891043</cx:pt>
          <cx:pt idx="5230">0.0088799999999764623</cx:pt>
          <cx:pt idx="5231">0.0053599999999960346</cx:pt>
          <cx:pt idx="5232">0.0085900000000265209</cx:pt>
          <cx:pt idx="5233">0.0081599999999752981</cx:pt>
          <cx:pt idx="5234">0.0084400000000073305</cx:pt>
          <cx:pt idx="5235">0.0086699999999950705</cx:pt>
          <cx:pt idx="5236">0.0067900000000236105</cx:pt>
          <cx:pt idx="5237">0.0089399999999955071</cx:pt>
          <cx:pt idx="5238">0.009869999999978063</cx:pt>
          <cx:pt idx="5239">0.0073300000000244836</cx:pt>
          <cx:pt idx="5240">0.0084299999999757347</cx:pt>
          <cx:pt idx="5241">0.011509999999987031</cx:pt>
          <cx:pt idx="5242">0.0082500000000322871</cx:pt>
          <cx:pt idx="5243">0.0084099999999693864</cx:pt>
          <cx:pt idx="5244">0.0093800000000214823</cx:pt>
          <cx:pt idx="5245">0.012130000000013297</cx:pt>
          <cx:pt idx="5246">0.0086200000000076216</cx:pt>
          <cx:pt idx="5247">0.011049999999954707</cx:pt>
          <cx:pt idx="5248">0.0069799999999986539</cx:pt>
          <cx:pt idx="5249">0.013410000000021682</cx:pt>
          <cx:pt idx="5250">0.0073600000000055843</cx:pt>
          <cx:pt idx="5251">0.010370000000023083</cx:pt>
          <cx:pt idx="5252">0.010879999999986012</cx:pt>
          <cx:pt idx="5253">0.01155999999997448</cx:pt>
          <cx:pt idx="5254">0.0076000000000249202</cx:pt>
          <cx:pt idx="5255">0.011210000000005493</cx:pt>
          <cx:pt idx="5256">0.0070900000000051477</cx:pt>
          <cx:pt idx="5257">0.0088499999999953616</cx:pt>
          <cx:pt idx="5258">0.01254999999997608</cx:pt>
          <cx:pt idx="5259">0.0071800000000052933</cx:pt>
          <cx:pt idx="5260">0.012490000000013879</cx:pt>
          <cx:pt idx="5261">0.0064899999999852298</cx:pt>
          <cx:pt idx="5262">0.0070400000000176988</cx:pt>
          <cx:pt idx="5263">0.013289999999983593</cx:pt>
          <cx:pt idx="5264">0.011180000000024393</cx:pt>
          <cx:pt idx="5265">0.0066999999999666215</cx:pt>
          <cx:pt idx="5266">0.011149999999986449</cx:pt>
          <cx:pt idx="5267">0.0079500000000507498</cx:pt>
          <cx:pt idx="5268">0.010199999999997544</cx:pt>
          <cx:pt idx="5269">0.0075099999999679312</cx:pt>
          <cx:pt idx="5270">0.0096800000000030195</cx:pt>
          <cx:pt idx="5271">0.010760000000004766</cx:pt>
          <cx:pt idx="5272">0.0092700000000149885</cx:pt>
          <cx:pt idx="5273">0.0081399999999689499</cx:pt>
          <cx:pt idx="5274">0.0098900000000412547</cx:pt>
          <cx:pt idx="5275">0.0086399999999571264</cx:pt>
          <cx:pt idx="5276">0.0087400000000457112</cx:pt>
          <cx:pt idx="5277">0.0098599999999464671</cx:pt>
          <cx:pt idx="5278">0.0085800000000517684</cx:pt>
          <cx:pt idx="5279">0.012159999999994398</cx:pt>
          <cx:pt idx="5280">0.0041400000000066939</cx:pt>
          <cx:pt idx="5281">0.011419999999986885</cx:pt>
          <cx:pt idx="5282">0.0059299999999780084</cx:pt>
          <cx:pt idx="5283">0.0094500000000152795</cx:pt>
          <cx:pt idx="5284">0.010760000000004766</cx:pt>
          <cx:pt idx="5285">0.0097099999999841202</cx:pt>
          <cx:pt idx="5286">0.010550000000023374</cx:pt>
          <cx:pt idx="5287">0.0075999999999680767</cx:pt>
          <cx:pt idx="5288">0.0070000000000050022</cx:pt>
          <cx:pt idx="5289">0.012100000000032196</cx:pt>
          <cx:pt idx="5290">0.0064399999999977808</cx:pt>
          <cx:pt idx="5291">0.0070299999999861029</cx:pt>
          <cx:pt idx="5292">0.013059999999995853</cx:pt>
          <cx:pt idx="5293">0.010130000000003747</cx:pt>
          <cx:pt idx="5294">0.0045299999999883767</cx:pt>
          <cx:pt idx="5295">0.0084100000000262298</cx:pt>
          <cx:pt idx="5296">0.011049999999954707</cx:pt>
          <cx:pt idx="5297">0.0073600000000055843</cx:pt>
          <cx:pt idx="5298">0.0097200000000157161</cx:pt>
          <cx:pt idx="5299">0.0083099999999944885</cx:pt>
          <cx:pt idx="5300">0.012580000000014024</cx:pt>
          <cx:pt idx="5301">0.0069699999999670581</cx:pt>
          <cx:pt idx="5302">0.0098100000000158616</cx:pt>
          <cx:pt idx="5303">0.0087900000000331602</cx:pt>
          <cx:pt idx="5304">0.0084299999999757347</cx:pt>
          <cx:pt idx="5305">0.01051999999998543</cx:pt>
          <cx:pt idx="5306">0.0090600000000335967</cx:pt>
          <cx:pt idx="5307">0.0078399999999874126</cx:pt>
          <cx:pt idx="5308">0.0088200000000142609</cx:pt>
          <cx:pt idx="5309">0.0068899999999985084</cx:pt>
          <cx:pt idx="5310">0.0096199999999839747</cx:pt>
          <cx:pt idx="5311">0.0090599999999767533</cx:pt>
          <cx:pt idx="5312">0.0088900000000080581</cx:pt>
          <cx:pt idx="5313">0.0087900000000331602</cx:pt>
          <cx:pt idx="5314">0.0085499999999569809</cx:pt>
          <cx:pt idx="5315">0.0090900000000146974</cx:pt>
          <cx:pt idx="5316">0.0071199999999862484</cx:pt>
          <cx:pt idx="5317">0.010580000000004475</cx:pt>
          <cx:pt idx="5318">0.0073600000000055843</cx:pt>
          <cx:pt idx="5319">0.010460000000023228</cx:pt>
          <cx:pt idx="5320">0.0085899999999696774</cx:pt>
          <cx:pt idx="5321">0.0096500000000219188</cx:pt>
          <cx:pt idx="5322">0.0069500000000175532</cx:pt>
          <cx:pt idx="5323">0.0095599999999649299</cx:pt>
          <cx:pt idx="5324">0.0089700000000334512</cx:pt>
          <cx:pt idx="5325">0.0093599999999582906</cx:pt>
          <cx:pt idx="5326">0.010019999999997253</cx:pt>
          <cx:pt idx="5327">0.0087300000000141154</cx:pt>
          <cx:pt idx="5328">0.0079600000000255022</cx:pt>
          <cx:pt idx="5329">0.010600000000010823</cx:pt>
          <cx:pt idx="5330">0.010879999999986012</cx:pt>
          <cx:pt idx="5331">0.0066499999999791726</cx:pt>
          <cx:pt idx="5332">0.011650000000031469</cx:pt>
          <cx:pt idx="5333">0.0069499999999607098</cx:pt>
          <cx:pt idx="5334">0.0077699999999936153</cx:pt>
          <cx:pt idx="5335">0.0071000000000367436</cx:pt>
          <cx:pt idx="5336">0.0063700000000039836</cx:pt>
          <cx:pt idx="5337">0.008679999999969823</cx:pt>
          <cx:pt idx="5338">0.0095300000000406726</cx:pt>
          <cx:pt idx="5339">0.0079299999999875581</cx:pt>
          <cx:pt idx="5340">0.010760000000004766</cx:pt>
          <cx:pt idx="5341">0.0058999999999969077</cx:pt>
          <cx:pt idx="5342">0.0080199999999877036</cx:pt>
          <cx:pt idx="5343">0.0089100000000144064</cx:pt>
          <cx:pt idx="5344">0.0086699999999950705</cx:pt>
          <cx:pt idx="5345">0.0089699999999766078</cx:pt>
          <cx:pt idx="5346">0.010249999999984993</cx:pt>
          <cx:pt idx="5347">0.0067999999999983629</cx:pt>
          <cx:pt idx="5348">0.010040000000003602</cx:pt>
          <cx:pt idx="5349">0.0060799999999971988</cx:pt>
          <cx:pt idx="5350">0.010370000000023083</cx:pt>
          <cx:pt idx="5351">0.0093299999999771899</cx:pt>
          <cx:pt idx="5352">0.0099800000000414002</cx:pt>
          <cx:pt idx="5353">0.0089499999999702595</cx:pt>
          <cx:pt idx="5354">0.0079800000000318505</cx:pt>
          <cx:pt idx="5355">0.0078100000000063119</cx:pt>
          <cx:pt idx="5356">0.0083699999999566899</cx:pt>
          <cx:pt idx="5357">0.0090900000000146974</cx:pt>
          <cx:pt idx="5358">0.009540000000015425</cx:pt>
          <cx:pt idx="5359">0.0094199999999773354</cx:pt>
          <cx:pt idx="5360">0.010249999999984993</cx:pt>
          <cx:pt idx="5361">0.0084600000000136788</cx:pt>
          <cx:pt idx="5362">0.0076900000000250657</cx:pt>
          <cx:pt idx="5363">0.0085599999999885767</cx:pt>
          <cx:pt idx="5364">0.0097999999999842657</cx:pt>
          <cx:pt idx="5365">0.0090600000000335967</cx:pt>
          <cx:pt idx="5366">0.0077499999999872671</cx:pt>
          <cx:pt idx="5367">0.0071199999999862484</cx:pt>
          <cx:pt idx="5368">0.0068899999999985084</cx:pt>
          <cx:pt idx="5369">0.007569999999986976</cx:pt>
          <cx:pt idx="5370">0.0077500000000441105</cx:pt>
          <cx:pt idx="5371">0.0076300000000060209</cx:pt>
          <cx:pt idx="5372">0.0082799999999565443</cx:pt>
          <cx:pt idx="5373">0.0075100000000247746</cx:pt>
          <cx:pt idx="5374">0.0065000000000168257</cx:pt>
          <cx:pt idx="5375">0.010279999999966094</cx:pt>
          <cx:pt idx="5376">0.0047700000000077125</cx:pt>
          <cx:pt idx="5377">0.0080100000000129512</cx:pt>
          <cx:pt idx="5378">0.0084099999999693864</cx:pt>
          <cx:pt idx="5379">0.0075100000000247746</cx:pt>
          <cx:pt idx="5380">0.010099999999965803</cx:pt>
          <cx:pt idx="5381">0.0061100000000351429</cx:pt>
          <cx:pt idx="5382">0.0054799999999772808</cx:pt>
          <cx:pt idx="5383">0.010199999999997544</cx:pt>
          <cx:pt idx="5384">0.0070000000000050022</cx:pt>
          <cx:pt idx="5385">0.0087000000000330147</cx:pt>
          <cx:pt idx="5386">0.008170000000006894</cx:pt>
          <cx:pt idx="5387">0.0078399999999874126</cx:pt>
          <cx:pt idx="5388">0.0060199999999781539</cx:pt>
          <cx:pt idx="5389">0.0058099999999967622</cx:pt>
          <cx:pt idx="5390">0.007389999999986685</cx:pt>
          <cx:pt idx="5391">0.0071500000000241926</cx:pt>
          <cx:pt idx="5392">0.0086999999999761712</cx:pt>
          <cx:pt idx="5393">0.0065600000000358705</cx:pt>
          <cx:pt idx="5394">0.0077200000000061664</cx:pt>
          <cx:pt idx="5395">0.0055099999999583815</cx:pt>
          <cx:pt idx="5396">0.007159999999998945</cx:pt>
          <cx:pt idx="5397">0.0072400000000243381</cx:pt>
          <cx:pt idx="5398">0.0074799999999868305</cx:pt>
          <cx:pt idx="5399">0.0085200000000327236</cx:pt>
          <cx:pt idx="5400">0.007569999999986976</cx:pt>
          <cx:pt idx="5401">0.0084699999999884312</cx:pt>
          <cx:pt idx="5402">0.0038400000000251566</cx:pt>
          <cx:pt idx="5403">0.0076899999999682223</cx:pt>
          <cx:pt idx="5404">0.0095100000000343243</cx:pt>
          <cx:pt idx="5405">0.0083699999999566899</cx:pt>
          <cx:pt idx="5406">0.006880000000023756</cx:pt>
          <cx:pt idx="5407">0.0080499999999688043</cx:pt>
          <cx:pt idx="5408">0.0068600000000174077</cx:pt>
          <cx:pt idx="5409">0.010010000000022501</cx:pt>
          <cx:pt idx="5410">0.0064999999999599822</cx:pt>
          <cx:pt idx="5411">0.0071500000000241926</cx:pt>
          <cx:pt idx="5412">0.01051999999998543</cx:pt>
          <cx:pt idx="5413">0.0080500000000256478</cx:pt>
          <cx:pt idx="5414">0.0066999999999666215</cx:pt>
          <cx:pt idx="5415">0.0080500000000256478</cx:pt>
          <cx:pt idx="5416">0.0064600000000041291</cx:pt>
          <cx:pt idx="5417">0.0086200000000076216</cx:pt>
          <cx:pt idx="5418">0.0081900000000132422</cx:pt>
          <cx:pt idx="5419">0.0079299999999875581</cx:pt>
          <cx:pt idx="5420">0.009540000000015425</cx:pt>
          <cx:pt idx="5421">0.0057499999999777174</cx:pt>
          <cx:pt idx="5422">0.0062300000000163891</cx:pt>
          <cx:pt idx="5423">0.0087299999999572719</cx:pt>
          <cx:pt idx="5424">0.0083700000000135333</cx:pt>
          <cx:pt idx="5425">0.0071899999999800457</cx:pt>
          <cx:pt idx="5426">0.0084900000000516229</cx:pt>
          <cx:pt idx="5427">0.0042599999999879401</cx:pt>
          <cx:pt idx="5428">0.0095999999999776264</cx:pt>
          <cx:pt idx="5429">0.0059899999999970532</cx:pt>
          <cx:pt idx="5430">0.0071199999999862484</cx:pt>
          <cx:pt idx="5431">0.0095700000000533691</cx:pt>
          <cx:pt idx="5432">0.0058999999999969077</cx:pt>
          <cx:pt idx="5433">0.0095399999999585816</cx:pt>
          <cx:pt idx="5434">0.0084600000000136788</cx:pt>
          <cx:pt idx="5435">0.0063499999999976353</cx:pt>
          <cx:pt idx="5436">0.0066100000000233194</cx:pt>
          <cx:pt idx="5437">0.0088299999999890133</cx:pt>
          <cx:pt idx="5438">0.0047599999999761167</cx:pt>
          <cx:pt idx="5439">0.01251999999999498</cx:pt>
          <cx:pt idx="5440">0.0058999999999969077</cx:pt>
          <cx:pt idx="5441">0.011620000000050368</cx:pt>
          <cx:pt idx="5442">0.0030699999999797001</cx:pt>
          <cx:pt idx="5443">0.0072200000000179898</cx:pt>
          <cx:pt idx="5444">0.0078899999999748616</cx:pt>
          <cx:pt idx="5445">0.0062899999999785905</cx:pt>
          <cx:pt idx="5446">0.0080800000000067485</cx:pt>
          <cx:pt idx="5447">0.0060200000000349974</cx:pt>
          <cx:pt idx="5448">0.0068499999999858119</cx:pt>
          <cx:pt idx="5449">0.007159999999998945</cx:pt>
          <cx:pt idx="5450">0.0068499999999858119</cx:pt>
          <cx:pt idx="5451">0.0068200000000047112</cx:pt>
          <cx:pt idx="5452">0.0097499999999968168</cx:pt>
          <cx:pt idx="5453">0.0048899999999889587</cx:pt>
          <cx:pt idx="5454">0.0072100000000432374</cx:pt>
          <cx:pt idx="5455">0.0081999999999879947</cx:pt>
          <cx:pt idx="5456">0.0051799999999957436</cx:pt>
          <cx:pt idx="5457">0.0080499999999688043</cx:pt>
          <cx:pt idx="5458">0.010550000000023374</cx:pt>
          <cx:pt idx="5459">0.0036900000000059663</cx:pt>
          <cx:pt idx="5460">0.011390000000005784</cx:pt>
          <cx:pt idx="5461">0.0050299999999765532</cx:pt>
          <cx:pt idx="5462">0.0062300000000163891</cx:pt>
          <cx:pt idx="5463">0.0077800000000252112</cx:pt>
          <cx:pt idx="5464">0.0071199999999862484</cx:pt>
          <cx:pt idx="5465">0.0067699999999604188</cx:pt>
          <cx:pt idx="5466">0.0087600000000520595</cx:pt>
          <cx:pt idx="5467">0.0079599999999686588</cx:pt>
          <cx:pt idx="5468">0.0068200000000047112</cx:pt>
          <cx:pt idx="5469">0.0078399999999874126</cx:pt>
          <cx:pt idx="5470">0.0047400000000266118</cx:pt>
          <cx:pt idx="5471">0.0088499999999953616</cx:pt>
          <cx:pt idx="5472">0.0062899999999785905</cx:pt>
          <cx:pt idx="5473">0.0072999999999865395</cx:pt>
          <cx:pt idx="5474">0.0084100000000262298</cx:pt>
          <cx:pt idx="5475">0.0051199999999766987</cx:pt>
          <cx:pt idx="5476">0.0069400000000428008</cx:pt>
          <cx:pt idx="5477">0.0067399999999793181</cx:pt>
          <cx:pt idx="5478">0.007569999999986976</cx:pt>
          <cx:pt idx="5479">0.0082899999999881402</cx:pt>
          <cx:pt idx="5480">0.0062200000000416367</cx:pt>
          <cx:pt idx="5481">0.0092999999999960892</cx:pt>
          <cx:pt idx="5482">0.0037899999999808642</cx:pt>
          <cx:pt idx="5483">0.0089100000000144064</cx:pt>
          <cx:pt idx="5484">0.0076300000000060209</cx:pt>
          <cx:pt idx="5485">0.0071800000000052933</cx:pt>
          <cx:pt idx="5486">0.0078399999999874126</cx:pt>
          <cx:pt idx="5487">0.0087899999999763168</cx:pt>
          <cx:pt idx="5488">0.0062900000000354339</cx:pt>
          <cx:pt idx="5489">0.0089399999999955071</cx:pt>
          <cx:pt idx="5490">0.0070900000000051477</cx:pt>
          <cx:pt idx="5491">0.0060499999999592546</cx:pt>
          <cx:pt idx="5492">0.010520000000042273</cx:pt>
          <cx:pt idx="5493">0.0070299999999861029</cx:pt>
          <cx:pt idx="5494">0.0082299999999690954</cx:pt>
          <cx:pt idx="5495">0.0073900000000435284</cx:pt>
          <cx:pt idx="5496">0.0093599999999582906</cx:pt>
          <cx:pt idx="5497">0.0058099999999967622</cx:pt>
          <cx:pt idx="5498">0.010070000000041546</cx:pt>
          <cx:pt idx="5499">0.0059599999999591091</cx:pt>
          <cx:pt idx="5500">0.010140000000035343</cx:pt>
          <cx:pt idx="5501">0.0058399999999778629</cx:pt>
          <cx:pt idx="5502">0.006470000000035725</cx:pt>
          <cx:pt idx="5503">0.0075099999999679312</cx:pt>
          <cx:pt idx="5504">0.0087000000000330147</cx:pt>
          <cx:pt idx="5505">0.0077799999999683678</cx:pt>
          <cx:pt idx="5506">0.0082800000000133878</cx:pt>
          <cx:pt idx="5507">0.0060500000000160981</cx:pt>
          <cx:pt idx="5508">0.0077799999999683678</cx:pt>
          <cx:pt idx="5509">0.0063499999999976353</cx:pt>
          <cx:pt idx="5510">0.0043800000000260297</cx:pt>
          <cx:pt idx="5511">0.010220000000003893</cx:pt>
          <cx:pt idx="5512">0.0059899999999970532</cx:pt>
          <cx:pt idx="5513">0.0072999999999865395</cx:pt>
          <cx:pt idx="5514">0.0092999999999960892</cx:pt>
          <cx:pt idx="5515">0.0061699999999973443</cx:pt>
          <cx:pt idx="5516">0.0087000000000330147</cx:pt>
          <cx:pt idx="5517">0.0077499999999872671</cx:pt>
          <cx:pt idx="5518">0.0051599999999893953</cx:pt>
          <cx:pt idx="5519">0.010490000000004329</cx:pt>
          <cx:pt idx="5520">0.0057199999999966167</cx:pt>
          <cx:pt idx="5521">0.0095999999999776264</cx:pt>
          <cx:pt idx="5522">0.0062200000000416367</cx:pt>
          <cx:pt idx="5523">0.006199999999978445</cx:pt>
          <cx:pt idx="5524">0.0080500000000256478</cx:pt>
          <cx:pt idx="5525">0.008579999999994925</cx:pt>
          <cx:pt idx="5526">0.0069499999999607098</cx:pt>
          <cx:pt idx="5527">0.0087000000000330147</cx:pt>
          <cx:pt idx="5528">0.0053599999999960346</cx:pt>
          <cx:pt idx="5529">0.0092700000000149885</cx:pt>
          <cx:pt idx="5530">0.0090299999999956526</cx:pt>
          <cx:pt idx="5531">0.0041099999999687498</cx:pt>
          <cx:pt idx="5532">0.011180000000024393</cx:pt>
          <cx:pt idx="5533">0.0059299999999780084</cx:pt>
          <cx:pt idx="5534">0.0090600000000335967</cx:pt>
          <cx:pt idx="5535">0.0073599999999487409</cx:pt>
          <cx:pt idx="5536">0.0083200000000260843</cx:pt>
          <cx:pt idx="5537">0.0058399999999778629</cx:pt>
          <cx:pt idx="5538">0.0090000000000145519</cx:pt>
          <cx:pt idx="5539">0.0050100000000270484</cx:pt>
          <cx:pt idx="5540">0.010009999999965657</cx:pt>
          <cx:pt idx="5541">0.0036299999999869215</cx:pt>
          <cx:pt idx="5542">0.0099000000000160071</cx:pt>
          <cx:pt idx="5543">0.0043499999999880856</cx:pt>
          <cx:pt idx="5544">0.0089700000000334512</cx:pt>
          <cx:pt idx="5545">0.0066799999999602733</cx:pt>
          <cx:pt idx="5546">0.008070000000031996</cx:pt>
          <cx:pt idx="5547">0.0072700000000054388</cx:pt>
          <cx:pt idx="5548">0.007569999999986976</cx:pt>
          <cx:pt idx="5549">0.0064399999999977808</cx:pt>
          <cx:pt idx="5550">0.0089399999999955071</cx:pt>
          <cx:pt idx="5551">0.0071800000000052933</cx:pt>
          <cx:pt idx="5552">0.0056700000000091677</cx:pt>
          <cx:pt idx="5553">0.006609999999966476</cx:pt>
          <cx:pt idx="5554">0.006650000000036016</cx:pt>
          <cx:pt idx="5555">0.0065599999999790271</cx:pt>
          <cx:pt idx="5556">0.0062500000000227374</cx:pt>
          <cx:pt idx="5557">0.0073699999999803367</cx:pt>
          <cx:pt idx="5558">0.003899999999987358</cx:pt>
          <cx:pt idx="5559">0.010610000000042419</cx:pt>
          <cx:pt idx="5560">0.003899999999987358</cx:pt>
          <cx:pt idx="5561">0.010819999999966967</cx:pt>
          <cx:pt idx="5562">0.0037000000000375621</cx:pt>
          <cx:pt idx="5563">0.0057800000000156615</cx:pt>
          <cx:pt idx="5564">0.0093599999999582906</cx:pt>
          <cx:pt idx="5565">0.0076000000000249202</cx:pt>
          <cx:pt idx="5566">0.005089999999995598</cx:pt>
          <cx:pt idx="5567">0.0072999999999865395</cx:pt>
          <cx:pt idx="5568">0.0063200000000165346</cx:pt>
          <cx:pt idx="5569">0.007389999999986685</cx:pt>
          <cx:pt idx="5570">0.0056999999999902684</cx:pt>
          <cx:pt idx="5571">0.0069100000000048567</cx:pt>
          <cx:pt idx="5572">0.0062300000000163891</cx:pt>
          <cx:pt idx="5573">0.0043200000000069849</cx:pt>
          <cx:pt idx="5574">0.0072999999999865395</cx:pt>
          <cx:pt idx="5575">0.0075100000000247746</cx:pt>
          <cx:pt idx="5576">0.0038799999999810098</cx:pt>
          <cx:pt idx="5577">0.0089100000000144064</cx:pt>
          <cx:pt idx="5578">0.0055099999999583815</cx:pt>
          <cx:pt idx="5579">0.0053599999999960346</cx:pt>
          <cx:pt idx="5580">0.0069799999999986539</cx:pt>
          <cx:pt idx="5581">0.0053000000000338332</cx:pt>
          <cx:pt idx="5582">0.0089100000000144064</cx:pt>
          <cx:pt idx="5583">0.0059299999999780084</cx:pt>
          <cx:pt idx="5584">0.0050100000000270484</cx:pt>
          <cx:pt idx="5585">0.0054299999999898318</cx:pt>
          <cx:pt idx="5586">0.0080099999999561078</cx:pt>
          <cx:pt idx="5587">0.0053100000000085856</cx:pt>
          <cx:pt idx="5588">0.0079800000000318505</cx:pt>
          <cx:pt idx="5589">0.0045299999999883767</cx:pt>
          <cx:pt idx="5590">0.0068299999999794636</cx:pt>
          <cx:pt idx="5591">0.0065000000000168257</cx:pt>
          <cx:pt idx="5592">0.0046399999999948704</cx:pt>
          <cx:pt idx="5593">0.0089500000000271029</cx:pt>
          <cx:pt idx="5594">0.0063399999999660395</cx:pt>
          <cx:pt idx="5595">0.0061100000000351429</cx:pt>
          <cx:pt idx="5596">0.0053399999999896863</cx:pt>
          <cx:pt idx="5597">0.008399999999994634</cx:pt>
          <cx:pt idx="5598">0.0028300000000172076</cx:pt>
          <cx:pt idx="5599">0.0101699999999596</cx:pt>
          <cx:pt idx="5600">0.004500000000007276</cx:pt>
          <cx:pt idx="5601">0.0095000000000027285</cx:pt>
          <cx:pt idx="5602">0.0056099999999901229</cx:pt>
          <cx:pt idx="5603">0.0061600000000225918</cx:pt>
          <cx:pt idx="5604">0.006379999999978736</cx:pt>
          <cx:pt idx="5605">0.0060500000000160981</cx:pt>
          <cx:pt idx="5606">0.0056000000000153705</cx:pt>
          <cx:pt idx="5607">0.0083799999999882857</cx:pt>
          <cx:pt idx="5608">0.0044699999999693318</cx:pt>
          <cx:pt idx="5609">0.0062000000000352884</cx:pt>
          <cx:pt idx="5610">0.0038399999999683132</cx:pt>
          <cx:pt idx="5611">0.0064399999999977808</cx:pt>
          <cx:pt idx="5612">0.0063499999999976353</cx:pt>
          <cx:pt idx="5613">0.0062300000000163891</cx:pt>
          <cx:pt idx="5614">0.0045900000000074215</cx:pt>
          <cx:pt idx="5615">0.0063700000000039836</cx:pt>
          <cx:pt idx="5616">0.0029000000000110049</cx:pt>
          <cx:pt idx="5617">0.0090500000000020009</cx:pt>
          <cx:pt idx="5618">0.0042699999999626925</cx:pt>
          <cx:pt idx="5619">0.0018100000000345062</cx:pt>
          <cx:pt idx="5620">0.009180000000014843</cx:pt>
          <cx:pt idx="5621">0.0045599999999694774</cx:pt>
          <cx:pt idx="5622">0.0056700000000091677</cx:pt>
          <cx:pt idx="5623">0.0040500000000065484</cx:pt>
          <cx:pt idx="5624">0.0039899999999875035</cx:pt>
          <cx:pt idx="5625">0.0076300000000060209</cx:pt>
          <cx:pt idx="5626">0.0054000000000087311</cx:pt>
          <cx:pt idx="5627">0.0045599999999694774</cx:pt>
          <cx:pt idx="5628">0.0057199999999966167</cx:pt>
          <cx:pt idx="5629">0.0031299999999987449</cx:pt>
          <cx:pt idx="5630">0.0056600000000344153</cx:pt>
          <cx:pt idx="5631">0.004680000000007567</cx:pt>
          <cx:pt idx="5632">0.003899999999987358</cx:pt>
          <cx:pt idx="5633">0.0061099999999782995</cx:pt>
          <cx:pt idx="5634">0.0027400000000170621</cx:pt>
          <cx:pt idx="5635">0.0043600000000196815</cx:pt>
          <cx:pt idx="5636">0.0062800000000038381</cx:pt>
          <cx:pt idx="5637">0.0033099999999990359</cx:pt>
          <cx:pt idx="5638">0.0050399999999513057</cx:pt>
          <cx:pt idx="5639">0.0051200000000335422</cx:pt>
          <cx:pt idx="5640">0.0034600000000182263</cx:pt>
          <cx:pt idx="5641">0.0061699999999973443</cx:pt>
          <cx:pt idx="5642">0.0029499999999984539</cx:pt>
          <cx:pt idx="5643">0.0061399999999594002</cx:pt>
          <cx:pt idx="5644">0.0052699999999958891</cx:pt>
          <cx:pt idx="5645">0.00081000000000130967</cx:pt>
          <cx:pt idx="5646">0.0060200000000349974</cx:pt>
          <cx:pt idx="5647">0.0043200000000069849</cx:pt>
          <cx:pt idx="5648">0.0029799999999795546</cx:pt>
          <cx:pt idx="5649">0.0052799999999706415</cx:pt>
          <cx:pt idx="5650">0.0030400000000554428</cx:pt>
          <cx:pt idx="5651">0.001749999999958618</cx:pt>
          <cx:pt idx="5652">0.0068600000000174077</cx:pt>
          <cx:pt idx="5653">0.0011000000000080945</cx:pt>
          <cx:pt idx="5654">0.0066799999999602733</cx:pt>
          <cx:pt idx="5655">0.0062900000000354339</cx:pt>
          <cx:pt idx="5656">0.00047000000000707587</cx:pt>
          <cx:pt idx="5657">0.0075999999999680767</cx:pt>
          <cx:pt idx="5658">0.0032800000000179352</cx:pt>
          <cx:pt idx="5659">0.0045299999999883767</cx:pt>
          <cx:pt idx="5660">0.0066199999999980719</cx:pt>
          <cx:pt idx="5661">0.00119000000000824</cx:pt>
          <cx:pt idx="5662">0.0072400000000243381</cx:pt>
          <cx:pt idx="5663">0.0045900000000074215</cx:pt>
          <cx:pt idx="5664">0.0027699999999981628</cx:pt>
          <cx:pt idx="5665">0.0059899999999970532</cx:pt>
          <cx:pt idx="5666">0.0030699999999797001</cx:pt>
          <cx:pt idx="5667">0.0040200000000254477</cx:pt>
          <cx:pt idx="5668">0.0074299999999993815</cx:pt>
          <cx:pt idx="5669">0.0016899999999964166</cx:pt>
          <cx:pt idx="5670">0.0054899999999520332</cx:pt>
          <cx:pt idx="5671">0.0045600000000263208</cx:pt>
          <cx:pt idx="5672">0.0046199999999885222</cx:pt>
          <cx:pt idx="5673">0.0042900000000258842</cx:pt>
          <cx:pt idx="5674">0.0055399999999963256</cx:pt>
          <cx:pt idx="5675">0.004500000000007276</cx:pt>
          <cx:pt idx="5676">0.0058699999999589636</cx:pt>
          <cx:pt idx="5677">0.0033099999999990359</cx:pt>
          <cx:pt idx="5678">0.0051600000000462387</cx:pt>
          <cx:pt idx="5679">0.0045899999999505781</cx:pt>
          <cx:pt idx="5680">0.0052400000000147884</cx:pt>
          <cx:pt idx="5681">0.0052200000000084401</cx:pt>
          <cx:pt idx="5682">0.0047999999999888132</cx:pt>
          <cx:pt idx="5683">0.0052699999999958891</cx:pt>
          <cx:pt idx="5684">0.0049200000000269029</cx:pt>
          <cx:pt idx="5685">0.0046199999999885222</cx:pt>
          <cx:pt idx="5686">0.0048499999999762622</cx:pt>
          <cx:pt idx="5687">0.0058800000000474029</cx:pt>
          <cx:pt idx="5688">0.0051199999999766987</cx:pt>
          <cx:pt idx="5689">0.0038799999999810098</cx:pt>
          <cx:pt idx="5690">0.0047600000000329601</cx:pt>
          <cx:pt idx="5691">0.005969999999990705</cx:pt>
          <cx:pt idx="5692">0.007619999999974425</cx:pt>
          <cx:pt idx="5693">0.0020900000000096952</cx:pt>
          <cx:pt idx="5694">0.006650000000036016</cx:pt>
          <cx:pt idx="5695">0.0030999999999608008</cx:pt>
          <cx:pt idx="5696">0.0045299999999883767</cx:pt>
          <cx:pt idx="5697">0.0059000000000537511</cx:pt>
          <cx:pt idx="5698">0.0047699999999508691</cx:pt>
          <cx:pt idx="5699">0.0063100000000417822</cx:pt>
          <cx:pt idx="5700">0.0041499999999814463</cx:pt>
          <cx:pt idx="5701">0.0044700000000261753</cx:pt>
          <cx:pt idx="5702">0.0081599999999752981</cx:pt>
          <cx:pt idx="5703">0.0021800000000098407</cx:pt>
          <cx:pt idx="5704">0.0032799999999610918</cx:pt>
          <cx:pt idx="5705">0.0073300000000244836</cx:pt>
          <cx:pt idx="5706">0.0032499999999799911</cx:pt>
          <cx:pt idx="5707">0.0063400000000228829</cx:pt>
          <cx:pt idx="5708">0.0056700000000091677</cx:pt>
          <cx:pt idx="5709">0.0034799999999677311</cx:pt>
          <cx:pt idx="5710">0.0042300000000068394</cx:pt>
          <cx:pt idx="5711">0.0068600000000174077</cx:pt>
          <cx:pt idx="5712">0.0024700000000166256</cx:pt>
          <cx:pt idx="5713">0.0058399999999778629</cx:pt>
          <cx:pt idx="5714">0.006199999999978445</cx:pt>
          <cx:pt idx="5715">0.0039100000000189539</cx:pt>
          <cx:pt idx="5716">0.0040799999999876491</cx:pt>
          <cx:pt idx="5717">0.0061400000000162436</cx:pt>
          <cx:pt idx="5718">0.0052699999999958891</cx:pt>
          <cx:pt idx="5719">0.0038200000000188084</cx:pt>
          <cx:pt idx="5720">0.0043200000000069849</cx:pt>
          <cx:pt idx="5721">0.0064699999999788815</cx:pt>
          <cx:pt idx="5722">0.0034800000000245745</cx:pt>
          <cx:pt idx="5723">0.0028699999999730608</cx:pt>
          <cx:pt idx="5724">0.0064300000000230284</cx:pt>
          <cx:pt idx="5725">0.0045299999999883767</cx:pt>
          <cx:pt idx="5726">0.0044399999999882311</cx:pt>
          <cx:pt idx="5727">0.0055199999999899774</cx:pt>
          <cx:pt idx="5728">0.0039899999999875035</cx:pt>
          <cx:pt idx="5729">0.0062900000000354339</cx:pt>
          <cx:pt idx="5730">0.0020000000000095497</cx:pt>
          <cx:pt idx="5731">0.0057199999999966167</cx:pt>
          <cx:pt idx="5732">0.0052099999999768443</cx:pt>
          <cx:pt idx="5733">0.0031900000000177897</cx:pt>
          <cx:pt idx="5734">0.0084999999999695319</cx:pt>
          <cx:pt idx="5735">0.0033600000000433283</cx:pt>
          <cx:pt idx="5736">0.0054299999999898318</cx:pt>
          <cx:pt idx="5737">0.0037800000000061118</cx:pt>
          <cx:pt idx="5738">0.0054599999999709325</cx:pt>
          <cx:pt idx="5739">0.0039600000000064028</cx:pt>
          <cx:pt idx="5740">0.0082800000000133878</cx:pt>
          <cx:pt idx="5741">0.00027000000000043656</cx:pt>
          <cx:pt idx="5742">0.0083799999999882857</cx:pt>
          <cx:pt idx="5743">0.0031000000000176442</cx:pt>
          <cx:pt idx="5744">0.0044699999999693318</cx:pt>
          <cx:pt idx="5745">0.0045299999999883767</cx:pt>
          <cx:pt idx="5746">0.0050300000000333966</cx:pt>
          <cx:pt idx="5747">0.0056399999999712236</cx:pt>
          <cx:pt idx="5748">0.0030100000000174987</cx:pt>
          <cx:pt idx="5749">0.0029200000000173532</cx:pt>
          <cx:pt idx="5750">0.0063700000000039836</cx:pt>
          <cx:pt idx="5751">0.003489999999999327</cx:pt>
          <cx:pt idx="5752">0.003489999999999327</cx:pt>
          <cx:pt idx="5753">0.0078699999999685133</cx:pt>
          <cx:pt idx="5754">0.0034800000000245745</cx:pt>
          <cx:pt idx="5755">0.0056700000000091677</cx:pt>
          <cx:pt idx="5756">0.00092000000000780346</cx:pt>
          <cx:pt idx="5757">0.0055099999999583815</cx:pt>
          <cx:pt idx="5758">0.0038800000000378532</cx:pt>
          <cx:pt idx="5759">0.0046499999999696229</cx:pt>
          <cx:pt idx="5760">0.0034200000000055297</cx:pt>
          <cx:pt idx="5761">0.0074200000000246291</cx:pt>
          <cx:pt idx="5762">0.0019999999999527063</cx:pt>
          <cx:pt idx="5763">0.0053900000000339787</cx:pt>
          <cx:pt idx="5764">0.0043900000000007822</cx:pt>
          <cx:pt idx="5765">0.003899999999987358</cx:pt>
          <cx:pt idx="5766">0.007060000000024047</cx:pt>
          <cx:pt idx="5767">0.0055499999999710781</cx:pt>
          <cx:pt idx="5768">0.0031000000000176442</cx:pt>
          <cx:pt idx="5769">0.0043200000000069849</cx:pt>
          <cx:pt idx="5770">0.0033399999999801366</cx:pt>
          <cx:pt idx="5771">0.0054499999999961801</cx:pt>
          <cx:pt idx="5772">0.0042900000000258842</cx:pt>
          <cx:pt idx="5773">0.0035499999999615284</cx:pt>
          <cx:pt idx="5774">0.0059899999999970532</cx:pt>
          <cx:pt idx="5775">0.0042300000000068394</cx:pt>
          <cx:pt idx="5776">0.00083000000000765795</cx:pt>
          <cx:pt idx="5777">0.0051000000000271939</cx:pt>
          <cx:pt idx="5778">0.003669999999999618</cx:pt>
          <cx:pt idx="5779">0.0037499999999681677</cx:pt>
          <cx:pt idx="5780">0.0067400000000361615</cx:pt>
          <cx:pt idx="5781">0.0028299999999603642</cx:pt>
          <cx:pt idx="5782">0.0059899999999970532</cx:pt>
          <cx:pt idx="5783">0.002980000000036398</cx:pt>
          <cx:pt idx="5784">0.0017599999999902138</cx:pt>
          <cx:pt idx="5785">0.0067300000000045657</cx:pt>
          <cx:pt idx="5786">0.0039099999999621105</cx:pt>
          <cx:pt idx="5787">0.0049100000000521504</cx:pt>
          <cx:pt idx="5788">0.0048599999999510146</cx:pt>
          <cx:pt idx="5789">0.0030399999999985994</cx:pt>
          <cx:pt idx="5790">0.0023000000000479304</cx:pt>
          <cx:pt idx="5791">0.0032699999999863394</cx:pt>
          <cx:pt idx="5792">0.0037599999999997635</cx:pt>
          <cx:pt idx="5793">0.0069100000000048567</cx:pt>
          <cx:pt idx="5794">0.0033999999999991815</cx:pt>
          <cx:pt idx="5795">0.0032499999999799911</cx:pt>
          <cx:pt idx="5796">0.0042000000000257387</cx:pt>
          <cx:pt idx="5797">0.0018499999999903594</cx:pt>
          <cx:pt idx="5798">0.0042899999999690408</cx:pt>
          <cx:pt idx="5799">0.0050400000000081491</cx:pt>
          <cx:pt idx="5800">0.0035100000000056752</cx:pt>
          <cx:pt idx="5801">0.0062599999999974898</cx:pt>
          <cx:pt idx="5802">0.0033700000000180808</cx:pt>
          <cx:pt idx="5803">0.0029799999999795546</cx:pt>
          <cx:pt idx="5804">0.003899999999987358</cx:pt>
          <cx:pt idx="5805">0.0028100000000108594</cx:pt>
          <cx:pt idx="5806">0.0040200000000254477</cx:pt>
          <cx:pt idx="5807">0.0040799999999876491</cx:pt>
          <cx:pt idx="5808">0.0055399999999963256</cx:pt>
          <cx:pt idx="5809">0.0047700000000077125</cx:pt>
          <cx:pt idx="5810">0.0014299999999707325</cx:pt>
          <cx:pt idx="5811">0.0037900000000377077</cx:pt>
          <cx:pt idx="5812">0.0037499999999681677</cx:pt>
          <cx:pt idx="5813">0.0037000000000375621</cx:pt>
          <cx:pt idx="5814">0.0059299999999780084</cx:pt>
          <cx:pt idx="5815">0.0048899999999889587</cx:pt>
          <cx:pt idx="5816">0.0030100000000174987</cx:pt>
          <cx:pt idx="5817">0.0036900000000059663</cx:pt>
          <cx:pt idx="5818">0.0029799999999795546</cx:pt>
          <cx:pt idx="5819">0.0039700000000379987</cx:pt>
          <cx:pt idx="5820">0.0047099999999886677</cx:pt>
          <cx:pt idx="5821">0.0032999999999674401</cx:pt>
          <cx:pt idx="5822">0.0055800000000090222</cx:pt>
          <cx:pt idx="5823">0.0023500000000353793</cx:pt>
          <cx:pt idx="5824">0.0034299999999802822</cx:pt>
          <cx:pt idx="5825">0.0039899999999875035</cx:pt>
          <cx:pt idx="5826">0.0032500000000368345</cx:pt>
          <cx:pt idx="5827">0.0028299999999603642</cx:pt>
          <cx:pt idx="5828">0.0015500000000088221</cx:pt>
          <cx:pt idx="5829">0.00081000000000130967</cx:pt>
          <cx:pt idx="5830">0</cx:pt>
          <cx:pt idx="5831">0</cx:pt>
          <cx:pt idx="5832">0.0023499999999785359</cx:pt>
          <cx:pt idx="5833">0.00012000000003808964</cx:pt>
          <cx:pt idx="5834">0</cx:pt>
          <cx:pt idx="5835">0.00038999999998168278</cx:pt>
          <cx:pt idx="5836">0.0019300000000157524</cx:pt>
          <cx:pt idx="5837">0.00063000000000101863</cx:pt>
          <cx:pt idx="5838">0.0017599999999902138</cx:pt>
          <cx:pt idx="5839">0.00020999999998139174</cx:pt>
          <cx:pt idx="5840">0</cx:pt>
          <cx:pt idx="5841">0.00085999999998875865</cx:pt>
          <cx:pt idx="5842">0</cx:pt>
          <cx:pt idx="5843">0.0025899999999978718</cx:pt>
          <cx:pt idx="5844">0</cx:pt>
          <cx:pt idx="5845">0</cx:pt>
          <cx:pt idx="5846">0.0020000000000095497</cx:pt>
          <cx:pt idx="5847">0</cx:pt>
          <cx:pt idx="5848">0</cx:pt>
          <cx:pt idx="5849">0.0022700000000099863</cx:pt>
          <cx:pt idx="5850">0</cx:pt>
          <cx:pt idx="5851">0</cx:pt>
          <cx:pt idx="5852">0</cx:pt>
          <cx:pt idx="5853">0</cx:pt>
          <cx:pt idx="5854">0</cx:pt>
          <cx:pt idx="5855">0</cx:pt>
          <cx:pt idx="5856">0</cx:pt>
          <cx:pt idx="5857">0.00013999999998759449</cx:pt>
          <cx:pt idx="5858">0</cx:pt>
          <cx:pt idx="5859">0</cx:pt>
          <cx:pt idx="5860">0</cx:pt>
          <cx:pt idx="5861">0</cx:pt>
          <cx:pt idx="5862">0.0004500000000007276</cx:pt>
          <cx:pt idx="5863">0</cx:pt>
          <cx:pt idx="5864">0.0023300000000290311</cx:pt>
          <cx:pt idx="5865">0.0035399999999867759</cx:pt>
          <cx:pt idx="5866">0.0012199999999893407</cx:pt>
          <cx:pt idx="5867">0.0014600000000086766</cx:pt>
          <cx:pt idx="5868">0.0035799999999994725</cx:pt>
          <cx:pt idx="5869">0.0038499999999999091</cx:pt>
          <cx:pt idx="5870">0.00119000000000824</cx:pt>
          <cx:pt idx="5871">0.0050600000000144973</cx:pt>
          <cx:pt idx="5872">0.00092999999998255589</cx:pt>
          <cx:pt idx="5873">0.0057800000000156615</cx:pt>
          <cx:pt idx="5874">0.002529999999978827</cx:pt>
          <cx:pt idx="5875">0.0021800000000098407</cx:pt>
          <cx:pt idx="5876">0.0060500000000160981</cx:pt>
          <cx:pt idx="5877">0</cx:pt>
          <cx:pt idx="5878">0.00097999999997000486</cx:pt>
          <cx:pt idx="5879">0.0043499999999880856</cx:pt>
          <cx:pt idx="5880">0.0027400000000170621</cx:pt>
          <cx:pt idx="5881">0.0048300000000267573</cx:pt>
          <cx:pt idx="5882">0.002299999999991087</cx:pt>
          <cx:pt idx="5883">0.0036299999999869215</cx:pt>
          <cx:pt idx="5884">0.0015500000000088221</cx:pt>
          <cx:pt idx="5885">0.0015500000000088221</cx:pt>
          <cx:pt idx="5886">0.0057199999999966167</cx:pt>
          <cx:pt idx="5887">0.0014400000000023283</cx:pt>
          <cx:pt idx="5888">0.0042599999999879401</cx:pt>
          <cx:pt idx="5889">0.0024099999999975807</cx:pt>
          <cx:pt idx="5890">0.0031000000000176442</cx:pt>
          <cx:pt idx="5891">0.0016099999999710235</cx:pt>
          <cx:pt idx="5892">3.0000000037944119e-05</cx:pt>
          <cx:pt idx="5893">0.0053599999999960346</cx:pt>
          <cx:pt idx="5894">0.0050399999999513057</cx:pt>
          <cx:pt idx="5895">0.0034300000000371256</cx:pt>
          <cx:pt idx="5896">0.0055100000000152249</cx:pt>
          <cx:pt idx="5897">0.00086999999996351107</cx:pt>
          <cx:pt idx="5898">0.0041400000000066939</cx:pt>
          <cx:pt idx="5899">0.0034299999999802822</cx:pt>
          <cx:pt idx="5900">0.0042300000000068394</cx:pt>
          <cx:pt idx="5901">0.003899999999987358</cx:pt>
          <cx:pt idx="5902">0.0053700000000276304</cx:pt>
          <cx:pt idx="5903">0.0014600000000086766</cx:pt>
          <cx:pt idx="5904">0.0035100000000056752</cx:pt>
          <cx:pt idx="5905">0.0037599999999997635</cx:pt>
          <cx:pt idx="5906">0.0045900000000074215</cx:pt>
          <cx:pt idx="5907">0.002889999999979409</cx:pt>
          <cx:pt idx="5908">0.0036600000000248656</cx:pt>
          <cx:pt idx="5909">0.0038799999999810098</cx:pt>
          <cx:pt idx="5910">0.0016699999999900683</cx:pt>
          <cx:pt idx="5911">0.0034800000000245745</cx:pt>
          <cx:pt idx="5912">0.001289999999983138</cx:pt>
          <cx:pt idx="5913">0.0057499999999777174</cx:pt>
          <cx:pt idx="5914">0.0039000000000442014</cx:pt>
          <cx:pt idx="5915">0.0039099999999621105</cx:pt>
          <cx:pt idx="5916">0.003899999999987358</cx:pt>
          <cx:pt idx="5917">6.0000000019044819e-05</cx:pt>
          <cx:pt idx="5918">0.0050400000000081491</cx:pt>
          <cx:pt idx="5919">0.0032699999999863394</cx:pt>
          <cx:pt idx="5920">0.001790000000028158</cx:pt>
          <cx:pt idx="5921">0.0041699999999877946</cx:pt>
          <cx:pt idx="5922">0.0028699999999730608</cx:pt>
          <cx:pt idx="5923">0.0060799999999971988</cx:pt>
          <cx:pt idx="5924">0.0016899999999964166</cx:pt>
          <cx:pt idx="5925">0.0018800000000283035</cx:pt>
          <cx:pt idx="5926">0.0042599999999879401</cx:pt>
          <cx:pt idx="5927">0.0033099999999990359</cx:pt>
          <cx:pt idx="5928">0.0029499999999984539</cx:pt>
          <cx:pt idx="5929">0.0063499999999976353</cx:pt>
          <cx:pt idx="5930">0</cx:pt>
          <cx:pt idx="5931">0.0035799999999994725</cx:pt>
          <cx:pt idx="5932">0.002200000000016189</cx:pt>
          <cx:pt idx="5933">0.0016400000000089676</cx:pt>
          <cx:pt idx="5934">0.0043200000000069849</cx:pt>
          <cx:pt idx="5935">0.0038199999999619649</cx:pt>
          <cx:pt idx="5936">0.0031299999999987449</cx:pt>
          <cx:pt idx="5937">0.0022600000000352338</cx:pt>
          <cx:pt idx="5938">0.0015500000000088221</cx:pt>
          <cx:pt idx="5939">0.002709999999979118</cx:pt>
          <cx:pt idx="5940">0.0024500000000102773</cx:pt>
          <cx:pt idx="5941">0.0026500000000169166</cx:pt>
          <cx:pt idx="5942">0.0060799999999971988</cx:pt>
          <cx:pt idx="5943">0.00052999999996927727</cx:pt>
          <cx:pt idx="5944">0.0017000000000280124</cx:pt>
          <cx:pt idx="5945">0.0032199999999988904</cx:pt>
          <cx:pt idx="5946">0.0022699999999531428</cx:pt>
          <cx:pt idx="5947">0.0022600000000352338</cx:pt>
          <cx:pt idx="5948">0.0040000000000190994</cx:pt>
          <cx:pt idx="5949">0.002529999999978827</cx:pt>
          <cx:pt idx="5950">0.0014299999999707325</cx:pt>
          <cx:pt idx="5951">0.00077000000004545655</cx:pt>
          <cx:pt idx="5952">0.0025399999999535794</cx:pt>
          <cx:pt idx="5953">0.0029200000000173532</cx:pt>
          <cx:pt idx="5954">0.0015500000000088221</cx:pt>
          <cx:pt idx="5955">0.0033099999999990359</cx:pt>
          <cx:pt idx="5956">0.0040200000000254477</cx:pt>
          <cx:pt idx="5957">0.0004799999999818283</cx:pt>
          <cx:pt idx="5958">0.0021100000000160435</cx:pt>
          <cx:pt idx="5959">0.0011299999999891952</cx:pt>
          <cx:pt idx="5960">0.0013199999999642387</cx:pt>
          <cx:pt idx="5961">0.0037800000000061118</cx:pt>
          <cx:pt idx="5962">0.0013400000000274304</cx:pt>
          <cx:pt idx="5963">0.005009999999970205</cx:pt>
          <cx:pt idx="5964">0</cx:pt>
          <cx:pt idx="5965">0</cx:pt>
          <cx:pt idx="5966">0.0027400000000170621</cx:pt>
          <cx:pt idx="5967">0.001970000000028449</cx:pt>
          <cx:pt idx="5968">0.0029199999999605097</cx:pt>
          <cx:pt idx="5969">0.0036600000000248656</cx:pt>
          <cx:pt idx="5970">0.00020999999998139174</cx:pt>
          <cx:pt idx="5971">0.0023300000000290311</cx:pt>
          <cx:pt idx="5972">0.0024699999999597821</cx:pt>
          <cx:pt idx="5973">0.00238000000001648</cx:pt>
          <cx:pt idx="5974">0.0043900000000007822</cx:pt>
          <cx:pt idx="5975">0.00031999999998788553</cx:pt>
          <cx:pt idx="5976">0.0030399999999985994</cx:pt>
          <cx:pt idx="5977">0.0027499999999918145</cx:pt>
          <cx:pt idx="5978">0</cx:pt>
          <cx:pt idx="5979">0.0029499999999984539</cx:pt>
          <cx:pt idx="5980">0.0012200000000461841</cx:pt>
          <cx:pt idx="5981">0.0030699999999797001</cx:pt>
          <cx:pt idx="5982">0.002889999999979409</cx:pt>
          <cx:pt idx="5983">0.0018800000000283035</cx:pt>
          <cx:pt idx="5984">0.00016999999996869519</cx:pt>
          <cx:pt idx="5985">0.0043000000000006366</cx:pt>
          <cx:pt idx="5986">0</cx:pt>
          <cx:pt idx="5987">0.0023199999999974352</cx:pt>
          <cx:pt idx="5988">3.0000000037944119e-05</cx:pt>
          <cx:pt idx="5989">0.0020599999999717511</cx:pt>
          <cx:pt idx="5990">0.0024999999999977263</cx:pt>
          <cx:pt idx="5991">0</cx:pt>
          <cx:pt idx="5992">0</cx:pt>
          <cx:pt idx="5993">0.0022400000000288856</cx:pt>
          <cx:pt idx="5994">0.0042899999999690408</cx:pt>
          <cx:pt idx="5995">0.0080100000000129512</cx:pt>
          <cx:pt idx="5996">0.00015000000001919034</cx:pt>
          <cx:pt idx="5997">0.00086999999996351107</cx:pt>
          <cx:pt idx="5998">0.0034800000000245745</cx:pt>
          <cx:pt idx="5999">0.0015799999999899228</cx:pt>
          <cx:pt idx="6000">0.00092999999998255589</cx:pt>
          <cx:pt idx="6001">0.0038400000000251566</cx:pt>
          <cx:pt idx="6002">0.0016699999999900683</cx:pt>
          <cx:pt idx="6003">0.0046199999999885222</cx:pt>
          <cx:pt idx="6004">0</cx:pt>
          <cx:pt idx="6005">0</cx:pt>
          <cx:pt idx="6006">0.0025300000000356704</cx:pt>
          <cx:pt idx="6007">0.0021800000000098407</cx:pt>
          <cx:pt idx="6008">0.0026199999999789725</cx:pt>
          <cx:pt idx="6009">0.004680000000007567</cx:pt>
          <cx:pt idx="6010">0</cx:pt>
          <cx:pt idx="6011">0.00054000000000087311</cx:pt>
          <cx:pt idx="6012">0.0023199999999974352</cx:pt>
          <cx:pt idx="6013">0</cx:pt>
          <cx:pt idx="6014">0.0047700000000077125</cx:pt>
          <cx:pt idx="6015">0</cx:pt>
          <cx:pt idx="6016">0.0028299999999603642</cx:pt>
          <cx:pt idx="6017">0.0024700000000166256</cx:pt>
          <cx:pt idx="6018">0</cx:pt>
          <cx:pt idx="6019">0.0016100000000278669</cx:pt>
          <cx:pt idx="6020">0.0017299999999522697</cx:pt>
          <cx:pt idx="6021">0.0034600000000182263</cx:pt>
          <cx:pt idx="6022">0.0012800000000083855</cx:pt>
          <cx:pt idx="6023">0.0036999999999807187</cx:pt>
          <cx:pt idx="6024">0</cx:pt>
          <cx:pt idx="6025">0.00077000000004545655</cx:pt>
          <cx:pt idx="6026">0.0031299999999987449</cx:pt>
          <cx:pt idx="6027">0.0027399999999602187</cx:pt>
          <cx:pt idx="6028">0.0015200000000277214</cx:pt>
          <cx:pt idx="6029">0.0011299999999891952</cx:pt>
          <cx:pt idx="6030">0.0025099999999724787</cx:pt>
          <cx:pt idx="6031">0.0014000000000464752</cx:pt>
          <cx:pt idx="6032">0.0017899999999713145</cx:pt>
          <cx:pt idx="6033">0.0019599999999968531</cx:pt>
          <cx:pt idx="6034">0.00087000000002035449</cx:pt>
          <cx:pt idx="6035">0.0034299999999802822</cx:pt>
          <cx:pt idx="6036">0.0013700000000085311</cx:pt>
          <cx:pt idx="6037">0.0012500000000272848</cx:pt>
          <cx:pt idx="6038">0.0033699999999612373</cx:pt>
          <cx:pt idx="6039">0</cx:pt>
          <cx:pt idx="6040">0</cx:pt>
          <cx:pt idx="6041">0.0034800000000245745</cx:pt>
          <cx:pt idx="6042">0.002299999999991087</cx:pt>
          <cx:pt idx="6043">0.003719999999987067</cx:pt>
          <cx:pt idx="6044">0</cx:pt>
          <cx:pt idx="6045">0</cx:pt>
          <cx:pt idx="6046">0.0017300000000091131</cx:pt>
          <cx:pt idx="6047">0.0035199999999804277</cx:pt>
          <cx:pt idx="6048">0.0018800000000283035</cx:pt>
          <cx:pt idx="6049">0.0021699999999782449</cx:pt>
          <cx:pt idx="6050">0.00030000000003838068</cx:pt>
          <cx:pt idx="6051">0.0027699999999981628</cx:pt>
          <cx:pt idx="6052">0</cx:pt>
          <cx:pt idx="6053">0.0018799999999714601</cx:pt>
          <cx:pt idx="6054">0.0035399999999867759</cx:pt>
          <cx:pt idx="6055">0.00033000000001948138</cx:pt>
          <cx:pt idx="6056">0.0012800000000083855</cx:pt>
          <cx:pt idx="6057">0.0038200000000188084</cx:pt>
          <cx:pt idx="6058">0</cx:pt>
          <cx:pt idx="6059">0</cx:pt>
          <cx:pt idx="6060">0.0022899999999594911</cx:pt>
          <cx:pt idx="6061">0.00015000000001919034</cx:pt>
          <cx:pt idx="6062">0.0050999999999703505</cx:pt>
          <cx:pt idx="6063">0.002200000000016189</cx:pt>
          <cx:pt idx="6064">0</cx:pt>
          <cx:pt idx="6065">0.001970000000028449</cx:pt>
          <cx:pt idx="6066">0</cx:pt>
          <cx:pt idx="6067">0.0032499999999799911</cx:pt>
          <cx:pt idx="6068">0.0026500000000169166</cx:pt>
          <cx:pt idx="6069">0.00041999999996278348</cx:pt>
          <cx:pt idx="6070">0.003990000000044347</cx:pt>
          <cx:pt idx="6071">0</cx:pt>
          <cx:pt idx="6072">0.0013699999999516876</cx:pt>
          <cx:pt idx="6073">0.0016400000000089676</cx:pt>
          <cx:pt idx="6074">0</cx:pt>
          <cx:pt idx="6075">0.0011100000000396903</cx:pt>
          <cx:pt idx="6076">0.0044999999999504325</cx:pt>
          <cx:pt idx="6077">0</cx:pt>
          <cx:pt idx="6078">0.0037200000000439104</cx:pt>
          <cx:pt idx="6079">0</cx:pt>
          <cx:pt idx="6080">0</cx:pt>
          <cx:pt idx="6081">0.0026799999999980173</cx:pt>
          <cx:pt idx="6082">0</cx:pt>
          <cx:pt idx="6083">0.0040599999999813008</cx:pt>
          <cx:pt idx="6084">0</cx:pt>
          <cx:pt idx="6085">0.00022999999998774001</cx:pt>
          <cx:pt idx="6086">0.0031000000000176442</cx:pt>
          <cx:pt idx="6087">2.99999999811007e-05</cx:pt>
          <cx:pt idx="6088">0.0013999999999896318</cx:pt>
          <cx:pt idx="6089">0.0034300000000371256</cx:pt>
          <cx:pt idx="6090">0.00083999999998241037</cx:pt>
          <cx:pt idx="6091">0.00083000000000765795</cx:pt>
          <cx:pt idx="6092">0.001519999999970878</cx:pt>
          <cx:pt idx="6093">0</cx:pt>
          <cx:pt idx="6094">0.0014000000000464752</cx:pt>
          <cx:pt idx="6095">0.001699999999971169</cx:pt>
          <cx:pt idx="6096">0.0013999999999896318</cx:pt>
          <cx:pt idx="6097">0.0021800000000098407</cx:pt>
          <cx:pt idx="6098">6.0000000019044819e-05</cx:pt>
          <cx:pt idx="6099">0.0016299999999773718</cx:pt>
          <cx:pt idx="6100">0.00069000000002006345</cx:pt>
          <cx:pt idx="6101">0.0040500000000065484</cx:pt>
          <cx:pt idx="6102">0.00077999999996336555</cx:pt>
          <cx:pt idx="6103">0.00238000000001648</cx:pt>
          <cx:pt idx="6104">0</cx:pt>
          <cx:pt idx="6105">0.00063000000000101863</cx:pt>
          <cx:pt idx="6106">2.99999999811007e-05</cx:pt>
          <cx:pt idx="6107">0.00065000000000736691</cx:pt>
          <cx:pt idx="6108">0.0031299999999987449</cx:pt>
          <cx:pt idx="6109">0.0016700000000469117</cx:pt>
          <cx:pt idx="6110">0</cx:pt>
          <cx:pt idx="6111">0</cx:pt>
          <cx:pt idx="6112">0</cx:pt>
          <cx:pt idx="6113">0.0036099999999805732</cx:pt>
          <cx:pt idx="6114">0</cx:pt>
          <cx:pt idx="6115">0.0021399999999971442</cx:pt>
          <cx:pt idx="6116">0.0023899999999912325</cx:pt>
          <cx:pt idx="6117">0</cx:pt>
          <cx:pt idx="6118">0</cx:pt>
          <cx:pt idx="6119">0.0011000000000080945</cx:pt>
          <cx:pt idx="6120">0.00029999999998153726</cx:pt>
          <cx:pt idx="6121">0.0030700000000365435</cx:pt>
          <cx:pt idx="6122">0</cx:pt>
          <cx:pt idx="6123">0.002529999999978827</cx:pt>
          <cx:pt idx="6124">0</cx:pt>
          <cx:pt idx="6125">0</cx:pt>
          <cx:pt idx="6126">0.00060000000001991793</cx:pt>
          <cx:pt idx="6127">0.0014599999999518332</cx:pt>
          <cx:pt idx="6128">0.0021400000000539876</cx:pt>
          <cx:pt idx="6129">0.0027799999999729152</cx:pt>
          <cx:pt idx="6130">0</cx:pt>
          <cx:pt idx="6131">0</cx:pt>
          <cx:pt idx="6132">0.0015399999999772263</cx:pt>
          <cx:pt idx="6133">0</cx:pt>
          <cx:pt idx="6134">0.0030700000000365435</cx:pt>
          <cx:pt idx="6135">0</cx:pt>
          <cx:pt idx="6136">0.0015799999999899228</cx:pt>
          <cx:pt idx="6137">0.0021199999999907959</cx:pt>
          <cx:pt idx="6138">0</cx:pt>
          <cx:pt idx="6139">0.00094999999998890416</cx:pt>
          <cx:pt idx="6140">0.00036000000000058208</cx:pt>
          <cx:pt idx="6141">0.00072000000000116415</cx:pt>
          <cx:pt idx="6142">0.0013099999999894862</cx:pt>
          <cx:pt idx="6143">0.0027400000000170621</cx:pt>
          <cx:pt idx="6144">0.0010399999999890497</cx:pt>
          <cx:pt idx="6145">0.0014000000000464752</cx:pt>
          <cx:pt idx="6146">0</cx:pt>
          <cx:pt idx="6147">0</cx:pt>
          <cx:pt idx="6148">0.0019999999999527063</cx:pt>
          <cx:pt idx="6149">0.0021200000000476393</cx:pt>
          <cx:pt idx="6150">0.00082999999995081453</cx:pt>
          <cx:pt idx="6151">0</cx:pt>
          <cx:pt idx="6152">0</cx:pt>
          <cx:pt idx="6153">0.0016400000000089676</cx:pt>
          <cx:pt idx="6154">0</cx:pt>
          <cx:pt idx="6155">0.0013700000000085311</cx:pt>
          <cx:pt idx="6156">0.0024099999999975807</cx:pt>
          <cx:pt idx="6157">0</cx:pt>
          <cx:pt idx="6158">6.0000000019044819e-05</cx:pt>
          <cx:pt idx="6159">0</cx:pt>
          <cx:pt idx="6160">0</cx:pt>
          <cx:pt idx="6161">0.0022399999999720421</cx:pt>
          <cx:pt idx="6162">0</cx:pt>
          <cx:pt idx="6163">0.0015200000000277214</cx:pt>
          <cx:pt idx="6164">0</cx:pt>
          <cx:pt idx="6165">0</cx:pt>
          <cx:pt idx="6166">0</cx:pt>
          <cx:pt idx="6167">0</cx:pt>
          <cx:pt idx="6168">0</cx:pt>
          <cx:pt idx="6169">0</cx:pt>
          <cx:pt idx="6170">0.00076999999998861313</cx:pt>
          <cx:pt idx="6171">0</cx:pt>
          <cx:pt idx="6172">0.00033000000001948138</cx:pt>
          <cx:pt idx="6173">0</cx:pt>
          <cx:pt idx="6174">0.00077999999996336555</cx:pt>
          <cx:pt idx="6175">0</cx:pt>
          <cx:pt idx="6176">0</cx:pt>
          <cx:pt idx="6177">0</cx:pt>
          <cx:pt idx="6178">0</cx:pt>
          <cx:pt idx="6179">0</cx:pt>
          <cx:pt idx="6180">0.00024000000001933586</cx:pt>
          <cx:pt idx="6181">0</cx:pt>
          <cx:pt idx="6182">0.0020499999999969987</cx:pt>
          <cx:pt idx="6183">0.0011000000000080945</cx:pt>
          <cx:pt idx="6184">0</cx:pt>
          <cx:pt idx="6185">0</cx:pt>
          <cx:pt idx="6186">0</cx:pt>
          <cx:pt idx="6187">0</cx:pt>
          <cx:pt idx="6188">0.0011700000000018917</cx:pt>
          <cx:pt idx="6189">0.001010000000007949</cx:pt>
          <cx:pt idx="6190">0.00094999999998890416</cx:pt>
          <cx:pt idx="6191">0</cx:pt>
          <cx:pt idx="6192">0</cx:pt>
          <cx:pt idx="6193">0</cx:pt>
          <cx:pt idx="6194">0.0022099999999909414</cx:pt>
          <cx:pt idx="6195">0.0015500000000088221</cx:pt>
          <cx:pt idx="6196">0.00085999999998875865</cx:pt>
          <cx:pt idx="6197">0.00027000000000043656</cx:pt>
          <cx:pt idx="6198">0</cx:pt>
          <cx:pt idx="6199">0</cx:pt>
          <cx:pt idx="6200">0</cx:pt>
          <cx:pt idx="6201">0</cx:pt>
          <cx:pt idx="6202">0</cx:pt>
          <cx:pt idx="6203">0.0015799999999899228</cx:pt>
          <cx:pt idx="6204">0</cx:pt>
          <cx:pt idx="6205">0</cx:pt>
          <cx:pt idx="6206">0</cx:pt>
          <cx:pt idx="6207">0</cx:pt>
          <cx:pt idx="6208">0</cx:pt>
          <cx:pt idx="6209">0</cx:pt>
          <cx:pt idx="6210">0</cx:pt>
          <cx:pt idx="6211">0</cx:pt>
          <cx:pt idx="6212">0</cx:pt>
          <cx:pt idx="6213">0</cx:pt>
          <cx:pt idx="6214">0</cx:pt>
          <cx:pt idx="6215">0</cx:pt>
          <cx:pt idx="6216">0</cx:pt>
          <cx:pt idx="6217">0</cx:pt>
          <cx:pt idx="6218">0</cx:pt>
          <cx:pt idx="6219">0</cx:pt>
          <cx:pt idx="6220">0</cx:pt>
          <cx:pt idx="6221">0</cx:pt>
          <cx:pt idx="6222">0</cx:pt>
          <cx:pt idx="6223">0</cx:pt>
          <cx:pt idx="6224">0</cx:pt>
          <cx:pt idx="6225">0</cx:pt>
          <cx:pt idx="6226">0</cx:pt>
          <cx:pt idx="6227">0</cx:pt>
          <cx:pt idx="6228">0</cx:pt>
          <cx:pt idx="6229">0</cx:pt>
          <cx:pt idx="6230">0</cx:pt>
          <cx:pt idx="6231">0</cx:pt>
          <cx:pt idx="6232">0</cx:pt>
          <cx:pt idx="6233">0</cx:pt>
          <cx:pt idx="6234">0</cx:pt>
          <cx:pt idx="6235">0</cx:pt>
          <cx:pt idx="6236">0</cx:pt>
          <cx:pt idx="6237">0</cx:pt>
          <cx:pt idx="6238">0</cx:pt>
          <cx:pt idx="6239">0.0022899999999594911</cx:pt>
          <cx:pt idx="6240">0</cx:pt>
          <cx:pt idx="6241">0</cx:pt>
          <cx:pt idx="6242">0</cx:pt>
          <cx:pt idx="6243">0</cx:pt>
          <cx:pt idx="6244">0.0016100000000278669</cx:pt>
          <cx:pt idx="6245">0</cx:pt>
          <cx:pt idx="6246">0</cx:pt>
          <cx:pt idx="6247">0.0033099999999990359</cx:pt>
          <cx:pt idx="6248">0</cx:pt>
          <cx:pt idx="6249">0</cx:pt>
          <cx:pt idx="6250">0</cx:pt>
          <cx:pt idx="6251">0</cx:pt>
          <cx:pt idx="6252">0</cx:pt>
          <cx:pt idx="6253">0.00018000000000029104</cx:pt>
          <cx:pt idx="6254">0</cx:pt>
          <cx:pt idx="6255">0</cx:pt>
          <cx:pt idx="6256">0</cx:pt>
          <cx:pt idx="6257">0.00033000000001948138</cx:pt>
          <cx:pt idx="6258">0</cx:pt>
          <cx:pt idx="6259">0.001519999999970878</cx:pt>
          <cx:pt idx="6260">0.00092000000000780346</cx:pt>
          <cx:pt idx="6261">0</cx:pt>
          <cx:pt idx="6262">0</cx:pt>
          <cx:pt idx="6263">0.00033000000001948138</cx:pt>
          <cx:pt idx="6264">0</cx:pt>
          <cx:pt idx="6265">0.00023999999996249244</cx:pt>
          <cx:pt idx="6266">0.0013400000000274304</cx:pt>
          <cx:pt idx="6267">0.00018000000000029104</cx:pt>
          <cx:pt idx="6268">0.0012499999999704414</cx:pt>
          <cx:pt idx="6269">0</cx:pt>
          <cx:pt idx="6270">0.00083000000000765795</cx:pt>
          <cx:pt idx="6271">0</cx:pt>
          <cx:pt idx="6272">0.00060000000001991793</cx:pt>
          <cx:pt idx="6273">0.0021800000000098407</cx:pt>
          <cx:pt idx="6274">0</cx:pt>
          <cx:pt idx="6275">0.00092000000000780346</cx:pt>
          <cx:pt idx="6276">0</cx:pt>
          <cx:pt idx="6277">0</cx:pt>
          <cx:pt idx="6278">0</cx:pt>
          <cx:pt idx="6279">0.00088999999996985935</cx:pt>
          <cx:pt idx="6280">0.0021199999999907959</cx:pt>
          <cx:pt idx="6281">0.0010700000000269938</cx:pt>
          <cx:pt idx="6282">0.0016099999999710235</cx:pt>
          <cx:pt idx="6283">0</cx:pt>
          <cx:pt idx="6284">0</cx:pt>
          <cx:pt idx="6285">0</cx:pt>
          <cx:pt idx="6286">0.0017599999999902138</cx:pt>
          <cx:pt idx="6287">0.0011000000000080945</cx:pt>
          <cx:pt idx="6288">0.0015800000000467662</cx:pt>
          <cx:pt idx="6289">0.00065999999998211933</cx:pt>
          <cx:pt idx="6290">0</cx:pt>
          <cx:pt idx="6291">0.0012199999999893407</cx:pt>
          <cx:pt idx="6292">0.0004799999999818283</cx:pt>
          <cx:pt idx="6293">0.00050000000004501999</cx:pt>
          <cx:pt idx="6294">0.0010800000000017462</cx:pt>
          <cx:pt idx="6295">0.0020199999999590545</cx:pt>
          <cx:pt idx="6296">0.0012500000000272848</cx:pt>
          <cx:pt idx="6297">0</cx:pt>
          <cx:pt idx="6298">9.0000000000145519e-05</cx:pt>
          <cx:pt idx="6299">0.0013199999999642387</cx:pt>
          <cx:pt idx="6300">0.0016600000000153159</cx:pt>
          <cx:pt idx="6301">0.0027200000000107138</cx:pt>
          <cx:pt idx="6302">0.0011000000000080945</cx:pt>
          <cx:pt idx="6303">0</cx:pt>
          <cx:pt idx="6304">0.00027000000000043656</cx:pt>
          <cx:pt idx="6305">0.00023999999996249244</cx:pt>
          <cx:pt idx="6306">0.001010000000007949</cx:pt>
          <cx:pt idx="6307">0.0031000000000176442</cx:pt>
          <cx:pt idx="6308">0.00119000000000824</cx:pt>
          <cx:pt idx="6309">0.00083000000000765795</cx:pt>
          <cx:pt idx="6310">0.0040899999999624015</cx:pt>
          <cx:pt idx="6311">0</cx:pt>
          <cx:pt idx="6312">0.0013700000000085311</cx:pt>
          <cx:pt idx="6313">0.0036299999999869215</cx:pt>
          <cx:pt idx="6314">0.00048000000003867171</cx:pt>
          <cx:pt idx="6315">0.0022700000000099863</cx:pt>
          <cx:pt idx="6316">0.0016099999999710235</cx:pt>
          <cx:pt idx="6317">9.0000000000145519e-05</cx:pt>
          <cx:pt idx="6318">0.0034200000000055297</cx:pt>
          <cx:pt idx="6319">0</cx:pt>
          <cx:pt idx="6320">0.0019399999999905049</cx:pt>
          <cx:pt idx="6321">0.0012500000000272848</cx:pt>
          <cx:pt idx="6322">0.0011000000000080945</cx:pt>
          <cx:pt idx="6323">0.004409999999950287</cx:pt>
          <cx:pt idx="6324">0.0013800000000401269</cx:pt>
          <cx:pt idx="6325">0.001010000000007949</cx:pt>
          <cx:pt idx="6326">0.002529999999978827</cx:pt>
          <cx:pt idx="6327">9.0000000000145519e-05</cx:pt>
          <cx:pt idx="6328">0.0031599999999798456</cx:pt>
          <cx:pt idx="6329">0.0003900000000385262</cx:pt>
          <cx:pt idx="6330">0.0014299999999707325</cx:pt>
          <cx:pt idx="6331">0.0033999999999991815</cx:pt>
          <cx:pt idx="6332">0.00029000000000678483</cx:pt>
          <cx:pt idx="6333">0.0027800000000297587</cx:pt>
          <cx:pt idx="6334">0.0024099999999975807</cx:pt>
          <cx:pt idx="6335">0.0010399999999890497</cx:pt>
          <cx:pt idx="6336">0.0041699999999877946</cx:pt>
          <cx:pt idx="6337">0</cx:pt>
          <cx:pt idx="6338">0.0027200000000107138</cx:pt>
          <cx:pt idx="6339">0.0027399999999602187</cx:pt>
          <cx:pt idx="6340">0.00036000000000058208</cx:pt>
          <cx:pt idx="6341">0.0031299999999987449</cx:pt>
          <cx:pt idx="6342">0</cx:pt>
          <cx:pt idx="6343">0.0025000000000545697</cx:pt>
          <cx:pt idx="6344">0.0014899999999897773</cx:pt>
          <cx:pt idx="6345">0.0017599999999902138</cx:pt>
          <cx:pt idx="6346">0.0018499999999903594</cx:pt>
          <cx:pt idx="6347">0.0020499999999969987</cx:pt>
          <cx:pt idx="6348">0.0017000000000280124</cx:pt>
          <cx:pt idx="6349">0.0032499999999799911</cx:pt>
          <cx:pt idx="6350">2.99999999811007e-05</cx:pt>
          <cx:pt idx="6351">0.0021100000000160435</cx:pt>
          <cx:pt idx="6352">0.0033399999999801366</cx:pt>
          <cx:pt idx="6353">0</cx:pt>
          <cx:pt idx="6354">0.0029200000000173532</cx:pt>
          <cx:pt idx="6355">0.00018000000000029104</cx:pt>
          <cx:pt idx="6356">0.0028300000000172076</cx:pt>
          <cx:pt idx="6357">0.0036099999999805732</cx:pt>
          <cx:pt idx="6358">0.00083000000000765795</cx:pt>
          <cx:pt idx="6359">0.00051000000001977241</cx:pt>
          <cx:pt idx="6360">0.00056999999998197382</cx:pt>
          <cx:pt idx="6361">0.0010399999999890497</cx:pt>
          <cx:pt idx="6362">0.0033700000000180808</cx:pt>
          <cx:pt idx="6363">0.0015799999999899228</cx:pt>
          <cx:pt idx="6364">0.0017300000000091131</cx:pt>
          <cx:pt idx="6365">0.0031500000000050932</cx:pt>
          <cx:pt idx="6366">0</cx:pt>
          <cx:pt idx="6367">0.0037599999999997635</cx:pt>
          <cx:pt idx="6368">0.00020999999998139174</cx:pt>
          <cx:pt idx="6369">0.002889999999979409</cx:pt>
          <cx:pt idx="6370">0.00238000000001648</cx:pt>
          <cx:pt idx="6371">0.0030699999999797001</cx:pt>
          <cx:pt idx="6372">0</cx:pt>
          <cx:pt idx="6373">0.004500000000007276</cx:pt>
          <cx:pt idx="6374">0</cx:pt>
          <cx:pt idx="6375">0.0021200000000476393</cx:pt>
          <cx:pt idx="6376">0.00073999999995066901</cx:pt>
          <cx:pt idx="6377">0.0016700000000469117</cx:pt>
          <cx:pt idx="6378">0.0024499999999534339</cx:pt>
          <cx:pt idx="6379">0.0042300000000068394</cx:pt>
          <cx:pt idx="6380">0</cx:pt>
          <cx:pt idx="6381">0.0038700000000062573</cx:pt>
          <cx:pt idx="6382">0</cx:pt>
          <cx:pt idx="6383">0.00072000000000116415</cx:pt>
          <cx:pt idx="6384">0.0029499999999984539</cx:pt>
          <cx:pt idx="6385">0.0025899999999978718</cx:pt>
          <cx:pt idx="6386">0.0016100000000278669</cx:pt>
          <cx:pt idx="6387">0.0020599999999717511</cx:pt>
          <cx:pt idx="6388">0.0012199999999893407</cx:pt>
          <cx:pt idx="6389">0.0028900000000362525</cx:pt>
          <cx:pt idx="6390">0.0022599999999783904</cx:pt>
          <cx:pt idx="6391">0</cx:pt>
          <cx:pt idx="6392">0.0037599999999997635</cx:pt>
          <cx:pt idx="6393">0</cx:pt>
          <cx:pt idx="6394">0.0019399999999905049</cx:pt>
          <cx:pt idx="6395">0</cx:pt>
          <cx:pt idx="6396">0.0028000000000361069</cx:pt>
          <cx:pt idx="6397">0.0024699999999597821</cx:pt>
          <cx:pt idx="6398">0.0019400000000473483</cx:pt>
          <cx:pt idx="6399">0.00079999999996971383</cx:pt>
          <cx:pt idx="6400">0.0041200000000003456</cx:pt>
          <cx:pt idx="6401">0.0010399999999890497</cx:pt>
          <cx:pt idx="6402">0</cx:pt>
          <cx:pt idx="6403">0.0030700000000365435</cx:pt>
          <cx:pt idx="6404">0.0026799999999980173</cx:pt>
          <cx:pt idx="6405">0.00041999999996278348</cx:pt>
          <cx:pt idx="6406">0.0033999999999991815</cx:pt>
          <cx:pt idx="6407">0.0024700000000166256</cx:pt>
          <cx:pt idx="6408">0.00027000000000043656</cx:pt>
          <cx:pt idx="6409">0.00056000000000722139</cx:pt>
          <cx:pt idx="6410">0.0046199999999885222</cx:pt>
          <cx:pt idx="6411">0.0012600000000020373</cx:pt>
          <cx:pt idx="6412">0</cx:pt>
          <cx:pt idx="6413">0.0056299999999964712</cx:pt>
          <cx:pt idx="6414">0</cx:pt>
          <cx:pt idx="6415">0.0025600000000167711</cx:pt>
          <cx:pt idx="6416">0.0039899999999875035</cx:pt>
          <cx:pt idx="6417">0.0025699999999915235</cx:pt>
          <cx:pt idx="6418">0.0021700000000350883</cx:pt>
          <cx:pt idx="6419">0.0050699999999892498</cx:pt>
          <cx:pt idx="6420">0</cx:pt>
          <cx:pt idx="6421">0.002889999999979409</cx:pt>
          <cx:pt idx="6422">0.00215000000002874</cx:pt>
          <cx:pt idx="6423">0.0053299999999580905</cx:pt>
          <cx:pt idx="6424">0.0055700000000342698</cx:pt>
          <cx:pt idx="6425">0.00023999999996249244</cx:pt>
          <cx:pt idx="6426">0.0037000000000375621</cx:pt>
          <cx:pt idx="6427">0.00088999999996985935</cx:pt>
          <cx:pt idx="6428">0.0060200000000349974</cx:pt>
          <cx:pt idx="6429">0.002529999999978827</cx:pt>
          <cx:pt idx="6430">0.0024500000000102773</cx:pt>
          <cx:pt idx="6431">0.0045599999999694774</cx:pt>
          <cx:pt idx="6432">0.0062300000000163891</cx:pt>
          <cx:pt idx="6433">0.00020999999998139174</cx:pt>
          <cx:pt idx="6434">0.0063400000000228829</cx:pt>
          <cx:pt idx="6435">0.0030100000000174987</cx:pt>
          <cx:pt idx="6436">0.0023299999999721877</cx:pt>
          <cx:pt idx="6437">0.004860000000007858</cx:pt>
          <cx:pt idx="6438">0.0030699999999797001</cx:pt>
          <cx:pt idx="6439">0.0021100000000160435</cx:pt>
          <cx:pt idx="6440">0.006470000000035725</cx:pt>
          <cx:pt idx="6441">0</cx:pt>
          <cx:pt idx="6442">0.0044999999999504325</cx:pt>
          <cx:pt idx="6443">0.0011600000000271393</cx:pt>
          <cx:pt idx="6444">0.0040500000000065484</cx:pt>
          <cx:pt idx="6445">0.0043000000000006366</cx:pt>
          <cx:pt idx="6446">0.0041400000000066939</cx:pt>
          <cx:pt idx="6447">0</cx:pt>
          <cx:pt idx="6448">0.0060499999999592546</cx:pt>
          <cx:pt idx="6449">0.0018200000000092587</cx:pt>
          <cx:pt idx="6450">0.00238000000001648</cx:pt>
          <cx:pt idx="6451">0.003489999999999327</cx:pt>
          <cx:pt idx="6452">0.0057499999999777174</cx:pt>
          <cx:pt idx="6453">0</cx:pt>
          <cx:pt idx="6454">0.0024999999999977263</cx:pt>
          <cx:pt idx="6455">0.0062599999999974898</cx:pt>
          <cx:pt idx="6456">9.0000000000145519e-05</cx:pt>
          <cx:pt idx="6457">0.0050400000000081491</cx:pt>
          <cx:pt idx="6458">0.0015799999999899228</cx:pt>
          <cx:pt idx="6459">0.0030399999999985994</cx:pt>
          <cx:pt idx="6460">0.0047900000000140608</cx:pt>
          <cx:pt idx="6461">0.0020000000000095497</cx:pt>
          <cx:pt idx="6462">0.0019399999999905049</cx:pt>
          <cx:pt idx="6463">0.0033099999999990359</cx:pt>
          <cx:pt idx="6464">0.0022600000000352338</cx:pt>
          <cx:pt idx="6465">0.0043200000000069849</cx:pt>
          <cx:pt idx="6466">0.003999999999962256</cx:pt>
          <cx:pt idx="6467">0.0019300000000157524</cx:pt>
          <cx:pt idx="6468">0.0041499999999814463</cx:pt>
          <cx:pt idx="6469">0.00119000000000824</cx:pt>
          <cx:pt idx="6470">0.0026199999999789725</cx:pt>
          <cx:pt idx="6471">0.003160000000036689</cx:pt>
          <cx:pt idx="6472">0.0020900000000096952</cx:pt>
          <cx:pt idx="6473">0.0044100000000071304</cx:pt>
          <cx:pt idx="6474">0.0028599999999983083</cx:pt>
          <cx:pt idx="6475">0.0027699999999981628</cx:pt>
          <cx:pt idx="6476">0.0030699999999797001</cx:pt>
          <cx:pt idx="6477">0.00029999999998153726</cx:pt>
          <cx:pt idx="6478">0.0052100000000336877</cx:pt>
          <cx:pt idx="6479">0.0035199999999804277</cx:pt>
          <cx:pt idx="6480">0.0036900000000059663</cx:pt>
          <cx:pt idx="6481">0.0020299999999906504</cx:pt>
          <cx:pt idx="6482">0.0022099999999909414</cx:pt>
          <cx:pt idx="6483">0.0014600000000086766</cx:pt>
          <cx:pt idx="6484">0.0045600000000263208</cx:pt>
          <cx:pt idx="6485">0.0013999999999896318</cx:pt>
          <cx:pt idx="6486">0.0031599999999798456</cx:pt>
          <cx:pt idx="6487">0.0020499999999969987</cx:pt>
          <cx:pt idx="6488">0.0039400000000000546</cx:pt>
          <cx:pt idx="6489">0.0028900000000362525</cx:pt>
          <cx:pt idx="6490">0.0032499999999799911</cx:pt>
          <cx:pt idx="6491">0.0029499999999984539</cx:pt>
          <cx:pt idx="6492">0.0021100000000160435</cx:pt>
          <cx:pt idx="6493">0.0027399999999602187</cx:pt>
          <cx:pt idx="6494">0.003669999999999618</cx:pt>
          <cx:pt idx="6495">0.0036100000000374166</cx:pt>
          <cx:pt idx="6496">0.0014899999999897773</cx:pt>
          <cx:pt idx="6497">0.0021100000000160435</cx:pt>
          <cx:pt idx="6498">0.00095999999996365659</cx:pt>
          <cx:pt idx="6499">0.0034800000000245745</cx:pt>
          <cx:pt idx="6500">0.003489999999999327</cx:pt>
          <cx:pt idx="6501">0.0016400000000089676</cx:pt>
          <cx:pt idx="6502">0.0039600000000064028</cx:pt>
          <cx:pt idx="6503">0.0026499999999600732</cx:pt>
          <cx:pt idx="6504">0.0016699999999900683</cx:pt>
          <cx:pt idx="6505">0.0027699999999981628</cx:pt>
          <cx:pt idx="6506">0.001970000000028449</cx:pt>
          <cx:pt idx="6507">0.0031000000000176442</cx:pt>
          <cx:pt idx="6508">0.0051599999999893953</cx:pt>
          <cx:pt idx="6509">0.00043999999996913175</cx:pt>
          <cx:pt idx="6510">0.0045900000000074215</cx:pt>
          <cx:pt idx="6511">0.003669999999999618</cx:pt>
          <cx:pt idx="6512">0.0015799999999899228</cx:pt>
          <cx:pt idx="6513">0.0026500000000169166</cx:pt>
          <cx:pt idx="6514">0.0027999999999792635</cx:pt>
          <cx:pt idx="6515">0.0042300000000068394</cx:pt>
          <cx:pt idx="6516">0.0041200000000003456</cx:pt>
          <cx:pt idx="6517">0.0014900000000466207</cx:pt>
          <cx:pt idx="6518">0.0020199999999590545</cx:pt>
          <cx:pt idx="6519">0.0040600000000381442</cx:pt>
          <cx:pt idx="6520">0.0022599999999783904</cx:pt>
          <cx:pt idx="6521">0.003669999999999618</cx:pt>
          <cx:pt idx="6522">0.0031900000000177897</cx:pt>
          <cx:pt idx="6523">0.0029799999999795546</cx:pt>
          <cx:pt idx="6524">0.0018699999999967076</cx:pt>
          <cx:pt idx="6525">0.0025100000000293221</cx:pt>
          <cx:pt idx="6526">0.0036599999999680222</cx:pt>
          <cx:pt idx="6527">0.0051599999999893953</cx:pt>
          <cx:pt idx="6528">0.0032800000000179352</cx:pt>
          <cx:pt idx="6529">0.0016400000000089676</cx:pt>
          <cx:pt idx="6530">0.0025600000000167711</cx:pt>
          <cx:pt idx="6531">0.0029199999999605097</cx:pt>
          <cx:pt idx="6532">0.0031299999999987449</cx:pt>
          <cx:pt idx="6533">0.0032199999999988904</cx:pt>
          <cx:pt idx="6534">0.004860000000007858</cx:pt>
          <cx:pt idx="6535">0.0037500000000250111</cx:pt>
          <cx:pt idx="6536">0</cx:pt>
          <cx:pt idx="6537">0.0042899999999690408</cx:pt>
          <cx:pt idx="6538">0.0015500000000088221</cx:pt>
          <cx:pt idx="6539">0.0026300000000105683</cx:pt>
          <cx:pt idx="6540">0.0064600000000041291</cx:pt>
          <cx:pt idx="6541">0.00090000000000145519</cx:pt>
          <cx:pt idx="6542">0.0050600000000144973</cx:pt>
          <cx:pt idx="6543">0.0032199999999988904</cx:pt>
          <cx:pt idx="6544">0.0018499999999903594</cx:pt>
          <cx:pt idx="6545">0.0038700000000062573</cx:pt>
          <cx:pt idx="6546">0.00086999999996351107</cx:pt>
          <cx:pt idx="6547">0.0048300000000267573</cx:pt>
          <cx:pt idx="6548">0.0041400000000066939</cx:pt>
          <cx:pt idx="6549">0.0023499999999785359</cx:pt>
          <cx:pt idx="6550">0.0026799999999980173</cx:pt>
          <cx:pt idx="6551">0.0046199999999885222</cx:pt>
          <cx:pt idx="6552">0.0015500000000088221</cx:pt>
          <cx:pt idx="6553">0.0065600000000358705</cx:pt>
          <cx:pt idx="6554">0.0034599999999613829</cx:pt>
          <cx:pt idx="6555">0.003160000000036689</cx:pt>
          <cx:pt idx="6556">0.003719999999987067</cx:pt>
          <cx:pt idx="6557">0.0041099999999687498</cx:pt>
          <cx:pt idx="6558">0.0024200000000291766</cx:pt>
          <cx:pt idx="6559">0.0024399999999786814</cx:pt>
          <cx:pt idx="6560">0.0043800000000260297</cx:pt>
          <cx:pt idx="6561">0.002889999999979409</cx:pt>
          <cx:pt idx="6562">0.0050699999999892498</cx:pt>
          <cx:pt idx="6563">0</cx:pt>
          <cx:pt idx="6564">0.0041100000000255932</cx:pt>
          <cx:pt idx="6565">0.00086999999996351107</cx:pt>
          <cx:pt idx="6566">0.0030400000000554428</cx:pt>
          <cx:pt idx="6567">0.003719999999987067</cx:pt>
          <cx:pt idx="6568">0.0032799999999610918</cx:pt>
          <cx:pt idx="6569">0.004500000000007276</cx:pt>
          <cx:pt idx="6570">0.0028000000000361069</cx:pt>
          <cx:pt idx="6571">0.0026799999999980173</cx:pt>
          <cx:pt idx="6572">0.0013199999999642387</cx:pt>
          <cx:pt idx="6573">0.005870000000015807</cx:pt>
          <cx:pt idx="6574">0.0044399999999882311</cx:pt>
          <cx:pt idx="6575">0.0032199999999988904</cx:pt>
          <cx:pt idx="6576">0.00026000000002568413</cx:pt>
          <cx:pt idx="6577">0.0058500000000094587</cx:pt>
          <cx:pt idx="6578">0.0017799999999965621</cx:pt>
          <cx:pt idx="6579">0.0032499999999799911</cx:pt>
          <cx:pt idx="6580">0.0026799999999980173</cx:pt>
          <cx:pt idx="6581">0.0011700000000018917</cx:pt>
          <cx:pt idx="6582">0.0064600000000041291</cx:pt>
          <cx:pt idx="6583">0.00036000000000058208</cx:pt>
          <cx:pt idx="6584">0.0029200000000173532</cx:pt>
          <cx:pt idx="6585">0.0054900000000088767</cx:pt>
          <cx:pt idx="6586">0.0020199999999590545</cx:pt>
          <cx:pt idx="6587">0.0020299999999906504</cx:pt>
          <cx:pt idx="6588">0.0050400000000081491</cx:pt>
          <cx:pt idx="6589">0.0019300000000157524</cx:pt>
          <cx:pt idx="6590">0.0033399999999801366</cx:pt>
          <cx:pt idx="6591">0.0037599999999997635</cx:pt>
          <cx:pt idx="6592">0</cx:pt>
          <cx:pt idx="6593">0.0051500000000146429</cx:pt>
          <cx:pt idx="6594">0.0032800000000179352</cx:pt>
          <cx:pt idx="6595">0.0012499999999704414</cx:pt>
          <cx:pt idx="6596">0.0052499999999895408</cx:pt>
          <cx:pt idx="6597">0</cx:pt>
          <cx:pt idx="6598">0.0026800000000548607</cx:pt>
          <cx:pt idx="6599">0.0018799999999714601</cx:pt>
          <cx:pt idx="6600">0.0035399999999867759</cx:pt>
          <cx:pt idx="6601">0.0017300000000091131</cx:pt>
          <cx:pt idx="6602">0.0050100000000270484</cx:pt>
          <cx:pt idx="6603">0.0021699999999782449</cx:pt>
          <cx:pt idx="6604">0.00038999999998168278</cx:pt>
          <cx:pt idx="6605">0.0030700000000365435</cx:pt>
          <cx:pt idx="6606">0.0023299999999721877</cx:pt>
          <cx:pt idx="6607">0.0049999999999954525</cx:pt>
          <cx:pt idx="6608">0.0040799999999876491</cx:pt>
          <cx:pt idx="6609">0.0020900000000096952</cx:pt>
          <cx:pt idx="6610">0.0044700000000261753</cx:pt>
          <cx:pt idx="6611">0.0036099999999805732</cx:pt>
          <cx:pt idx="6612">0.0031000000000176442</cx:pt>
          <cx:pt idx="6613">0.0026799999999980173</cx:pt>
          <cx:pt idx="6614">0.0057499999999777174</cx:pt>
          <cx:pt idx="6615">0.0046500000000264663</cx:pt>
          <cx:pt idx="6616">0.0039600000000064028</cx:pt>
          <cx:pt idx="6617">0.0047099999999886677</cx:pt>
          <cx:pt idx="6618">0.0010800000000017462</cx:pt>
          <cx:pt idx="6619">0.0023499999999785359</cx:pt>
          <cx:pt idx="6620">0.0049500000000080036</cx:pt>
          <cx:pt idx="6621">0.0021699999999782449</cx:pt>
          <cx:pt idx="6622">0.0052800000000274849</cx:pt>
          <cx:pt idx="6623">0.0029499999999984539</cx:pt>
          <cx:pt idx="6624">0.002020000000015898</cx:pt>
          <cx:pt idx="6625">0.0039699999999811553</cx:pt>
          <cx:pt idx="6626">0.0040200000000254477</cx:pt>
          <cx:pt idx="6627">0.0015799999999899228</cx:pt>
          <cx:pt idx="6628">0.0050400000000081491</cx:pt>
          <cx:pt idx="6629">0.0037499999999681677</cx:pt>
          <cx:pt idx="6630">0.0041200000000003456</cx:pt>
          <cx:pt idx="6631">0</cx:pt>
          <cx:pt idx="6632">0.0058400000000347063</cx:pt>
          <cx:pt idx="6633">0.0045599999999694774</cx:pt>
          <cx:pt idx="6634">0.0037800000000061118</cx:pt>
          <cx:pt idx="6635">0.0037899999999808642</cx:pt>
          <cx:pt idx="6636">0.0032700000000431828</cx:pt>
          <cx:pt idx="6637">0.003489999999999327</cx:pt>
          <cx:pt idx="6638">0.0035799999999994725</cx:pt>
          <cx:pt idx="6639">0.003899999999987358</cx:pt>
          <cx:pt idx="6640">0.0033399999999801366</cx:pt>
          <cx:pt idx="6641">0.0040500000000065484</cx:pt>
          <cx:pt idx="6642">0.0042000000000257387</cx:pt>
          <cx:pt idx="6643">0.0045099999999820284</cx:pt>
          <cx:pt idx="6644">0.003030000000023847</cx:pt>
          <cx:pt idx="6645">0.0034299999999802822</cx:pt>
          <cx:pt idx="6646">0.0035500000000183718</cx:pt>
          <cx:pt idx="6647">0.0030399999999985994</cx:pt>
          <cx:pt idx="6648">0.0042599999999879401</cx:pt>
          <cx:pt idx="6649">0.0059299999999780084</cx:pt>
          <cx:pt idx="6650">0.0018800000000283035</cx:pt>
          <cx:pt idx="6651">0.0044699999999693318</cx:pt>
          <cx:pt idx="6652">0.0034600000000182263</cx:pt>
          <cx:pt idx="6653">0.0049700000000143518</cx:pt>
          <cx:pt idx="6654">0.0059899999999970532</cx:pt>
          <cx:pt idx="6655">0.0033399999999801366</cx:pt>
          <cx:pt idx="6656">0.0015799999999899228</cx:pt>
          <cx:pt idx="6657">0.0067700000000172622</cx:pt>
          <cx:pt idx="6658">0.00016999999996869519</cx:pt>
          <cx:pt idx="6659">0.0035200000000372711</cx:pt>
          <cx:pt idx="6660">0.0052799999999706415</cx:pt>
          <cx:pt idx="6661">0.0040500000000065484</cx:pt>
          <cx:pt idx="6662">0.0048300000000267573</cx:pt>
          <cx:pt idx="6663">0.0056899999999586726</cx:pt>
          <cx:pt idx="6664">0.0037800000000061118</cx:pt>
          <cx:pt idx="6665">0.005640000000028067</cx:pt>
          <cx:pt idx="6666">0.0020499999999969987</cx:pt>
          <cx:pt idx="6667">0.0068899999999985084</cx:pt>
          <cx:pt idx="6668">0.0038099999999872125</cx:pt>
          <cx:pt idx="6669">0.0033400000000369801</cx:pt>
          <cx:pt idx="6670">0.0065599999999790271</cx:pt>
          <cx:pt idx="6671">0.0024999999999977263</cx:pt>
          <cx:pt idx="6672">0.0058999999999969077</cx:pt>
          <cx:pt idx="6673">0.002709999999979118</cx:pt>
          <cx:pt idx="6674">0.005460000000027776</cx:pt>
          <cx:pt idx="6675">0.0042300000000068394</cx:pt>
          <cx:pt idx="6676">0.0056299999999964712</cx:pt>
          <cx:pt idx="6677">0.00036000000000058208</cx:pt>
          <cx:pt idx="6678">0.0080199999999877036</cx:pt>
          <cx:pt idx="6679">0.0014600000000086766</cx:pt>
          <cx:pt idx="6680">0.0055100000000152249</cx:pt>
          <cx:pt idx="6681">0.0023799999999596366</cx:pt>
          <cx:pt idx="6682">0.0057300000000282125</cx:pt>
          <cx:pt idx="6683">0.0040799999999876491</cx:pt>
          <cx:pt idx="6684">0.00065000000000736691</cx:pt>
          <cx:pt idx="6685">0.0057899999999904139</cx:pt>
          <cx:pt idx="6686">0.0038700000000062573</cx:pt>
          <cx:pt idx="6687">0.0047399999999697684</cx:pt>
          <cx:pt idx="6688">0.0032800000000179352</cx:pt>
          <cx:pt idx="6689">0.0050600000000144973</cx:pt>
          <cx:pt idx="6690">0.0027799999999729152</cx:pt>
          <cx:pt idx="6691">0.0039600000000064028</cx:pt>
          <cx:pt idx="6692">0.0044700000000261753</cx:pt>
          <cx:pt idx="6693">0.0044399999999882311</cx:pt>
          <cx:pt idx="6694">0.0041699999999877946</cx:pt>
          <cx:pt idx="6695">0.0052499999999895408</cx:pt>
          <cx:pt idx="6696">0.0042600000000447835</cx:pt>
          <cx:pt idx="6697">0.0058999999999969077</cx:pt>
          <cx:pt idx="6698">0.0026499999999600732</cx:pt>
          <cx:pt idx="6699">0.0041200000000003456</cx:pt>
          <cx:pt idx="6700">0.0056000000000153705</cx:pt>
          <cx:pt idx="6701">0.0039300000000253021</cx:pt>
          <cx:pt idx="6702">0.0063499999999976353</cx:pt>
          <cx:pt idx="6703">0.0030399999999985994</cx:pt>
          <cx:pt idx="6704">0.0043200000000069849</cx:pt>
          <cx:pt idx="6705">0.0061699999999973443</cx:pt>
          <cx:pt idx="6706">0.0031599999999798456</cx:pt>
          <cx:pt idx="6707">0.0059600000000159525</cx:pt>
          <cx:pt idx="6708">0.005419999999958236</cx:pt>
          <cx:pt idx="6709">0.0038200000000188084</cx:pt>
          <cx:pt idx="6710">0.0069399999999859574</cx:pt>
          <cx:pt idx="6711">0.0037300000000186628</cx:pt>
          <cx:pt idx="6712">0.004909999999995307</cx:pt>
          <cx:pt idx="6713">0.0036400000000185173</cx:pt>
          <cx:pt idx="6714">0.0053100000000085856</cx:pt>
          <cx:pt idx="6715">0.0048799999999573629</cx:pt>
          <cx:pt idx="6716">0.0057000000000471118</cx:pt>
          <cx:pt idx="6717">0.0023799999999596366</cx:pt>
          <cx:pt idx="6718">0.0074800000000436739</cx:pt>
          <cx:pt idx="6719">0.0041099999999687498</cx:pt>
          <cx:pt idx="6720">0.0061699999999973443</cx:pt>
          <cx:pt idx="6721">0.0059300000000348518</cx:pt>
          <cx:pt idx="6722">0.0068899999999985084</cx:pt>
          <cx:pt idx="6723">0.0066999999999666215</cx:pt>
          <cx:pt idx="6724">0.0070099999999797546</cx:pt>
          <cx:pt idx="6725">0.0033600000000433283</cx:pt>
          <cx:pt idx="6726">0.0065899999999601278</cx:pt>
          <cx:pt idx="6727">0.009030000000052496</cx:pt>
          <cx:pt idx="6728">0.0037799999999492684</cx:pt>
          <cx:pt idx="6729">0.0073100000000181353</cx:pt>
          <cx:pt idx="6730">0.0038700000000062573</cx:pt>
          <cx:pt idx="6731">0.005189999999970496</cx:pt>
          <cx:pt idx="6732">0.0062200000000416367</cx:pt>
          <cx:pt idx="6733">0.0040300000000002001</cx:pt>
          <cx:pt idx="6734">0.005599999999958527</cx:pt>
          <cx:pt idx="6735">0.0077200000000061664</cx:pt>
          <cx:pt idx="6736">0.003990000000044347</cx:pt>
          <cx:pt idx="6737">0.0072199999999611464</cx:pt>
          <cx:pt idx="6738">0.00238000000001648</cx:pt>
          <cx:pt idx="6739">0.0035500000000183718</cx:pt>
          <cx:pt idx="6740">0.0061399999999594002</cx:pt>
          <cx:pt idx="6741">0.004170000000044638</cx:pt>
          <cx:pt idx="6742">0.0074199999999677857</cx:pt>
          <cx:pt idx="6743">0.0047700000000077125</cx:pt>
          <cx:pt idx="6744">0.005870000000015807</cx:pt>
          <cx:pt idx="6745">0.0064899999999852298</cx:pt>
          <cx:pt idx="6746">0.0016699999999900683</cx:pt>
          <cx:pt idx="6747">0.0084400000000073305</cx:pt>
          <cx:pt idx="6748">0.0047999999999888132</cx:pt>
          <cx:pt idx="6749">0.0039899999999875035</cx:pt>
          <cx:pt idx="6750">0.0077800000000252112</cx:pt>
          <cx:pt idx="6751">0.0030699999999797001</cx:pt>
          <cx:pt idx="6752">0.0030100000000174987</cx:pt>
          <cx:pt idx="6753">0.0062899999999785905</cx:pt>
          <cx:pt idx="6754">0.0051200000000335422</cx:pt>
          <cx:pt idx="6755">0.0042300000000068394</cx:pt>
          <cx:pt idx="6756">0.0046499999999696229</cx:pt>
          <cx:pt idx="6757">0.0021199999999907959</cx:pt>
          <cx:pt idx="6758">0.0076900000000250657</cx:pt>
          <cx:pt idx="6759">0.0040200000000254477</cx:pt>
          <cx:pt idx="6760">0.0054299999999898318</cx:pt>
          <cx:pt idx="6761">0.0053599999999960346</cx:pt>
          <cx:pt idx="6762">0.0042899999999690408</cx:pt>
          <cx:pt idx="6763">0.0059899999999970532</cx:pt>
          <cx:pt idx="6764">0.0069200000000364525</cx:pt>
          <cx:pt idx="6765">0.0032999999999674401</cx:pt>
          <cx:pt idx="6766">0.0054300000000466753</cx:pt>
          <cx:pt idx="6767">0.0052999999999769898</cx:pt>
          <cx:pt idx="6768">0.002709999999979118</cx:pt>
          <cx:pt idx="6769">0.0065299999999979264</cx:pt>
          <cx:pt idx="6770">0.004860000000007858</cx:pt>
          <cx:pt idx="6771">0.0074500000000057298</cx:pt>
          <cx:pt idx="6772">0.00051000000001977241</cx:pt>
          <cx:pt idx="6773">0.0070000000000050022</cx:pt>
          <cx:pt idx="6774">0.0070599999999672036</cx:pt>
          <cx:pt idx="6775">0.0056999999999902684</cx:pt>
          <cx:pt idx="6776">0.0059300000000348518</cx:pt>
          <cx:pt idx="6777">0.0054200000000150794</cx:pt>
          <cx:pt idx="6778">0.0041999999999688953</cx:pt>
          <cx:pt idx="6779">0.0067099999999982174</cx:pt>
          <cx:pt idx="6780">0.003719999999987067</cx:pt>
          <cx:pt idx="6781">0.0056099999999901229</cx:pt>
          <cx:pt idx="6782">0.0026500000000169166</cx:pt>
          <cx:pt idx="6783">0.0062000000000352884</cx:pt>
          <cx:pt idx="6784">0.0043799999999691863</cx:pt>
          <cx:pt idx="6785">0.0054499999999961801</cx:pt>
          <cx:pt idx="6786">0.0058999999999969077</cx:pt>
          <cx:pt idx="6787">0.0042599999999879401</cx:pt>
          <cx:pt idx="6788">0.0070400000000176988</cx:pt>
          <cx:pt idx="6789">0.0051500000000146429</cx:pt>
          <cx:pt idx="6790">0.0053399999999896863</cx:pt>
          <cx:pt idx="6791">0.0044399999999882311</cx:pt>
          <cx:pt idx="6792">0.0081299999999941974</cx:pt>
          <cx:pt idx="6793">0.0033099999999990359</cx:pt>
          <cx:pt idx="6794">0.0057199999999966167</cx:pt>
          <cx:pt idx="6795">0.0057600000000093132</cx:pt>
          <cx:pt idx="6796">0.005089999999995598</cx:pt>
          <cx:pt idx="6797">0.0011100000000396903</cx:pt>
          <cx:pt idx="6798">0.0079499999999939064</cx:pt>
          <cx:pt idx="6799">0.0042599999999879401</cx:pt>
          <cx:pt idx="6800">0.0031000000000176442</cx:pt>
          <cx:pt idx="6801">0.0069499999999607098</cx:pt>
          <cx:pt idx="6802">0.004860000000007858</cx:pt>
          <cx:pt idx="6803">0.0054200000000150794</cx:pt>
          <cx:pt idx="6804">0.0043200000000069849</cx:pt>
          <cx:pt idx="6805">0.0034299999999802822</cx:pt>
          <cx:pt idx="6806">0.0065000000000168257</cx:pt>
          <cx:pt idx="6807">0.002889999999979409</cx:pt>
          <cx:pt idx="6808">0.0055700000000342698</cx:pt>
          <cx:pt idx="6809">0.0082199999999943429</cx:pt>
          <cx:pt idx="6810">0.0025999999999726242</cx:pt>
          <cx:pt idx="6811">0.0049999999999954525</cx:pt>
          <cx:pt idx="6812">0.0051900000000273394</cx:pt>
          <cx:pt idx="6813">0.0053300000000149339</cx:pt>
          <cx:pt idx="6814">0.0059399999999527608</cx:pt>
          <cx:pt idx="6815">0.0063400000000228829</cx:pt>
          <cx:pt idx="6816">0.0025999999999726242</cx:pt>
          <cx:pt idx="6817">0.0081600000000321415</cx:pt>
          <cx:pt idx="6818">0.002529999999978827</cx:pt>
          <cx:pt idx="6819">0.0073700000000371801</cx:pt>
          <cx:pt idx="6820">0.0028599999999983083</cx:pt>
          <cx:pt idx="6821">0.0084599999999568354</cx:pt>
          <cx:pt idx="6822">0.004500000000007276</cx:pt>
          <cx:pt idx="6823">0.0044100000000071304</cx:pt>
          <cx:pt idx="6824">0.0044700000000261753</cx:pt>
          <cx:pt idx="6825">0.0068599999999605643</cx:pt>
          <cx:pt idx="6826">0.0053000000000338332</cx:pt>
          <cx:pt idx="6827">0.0065299999999979264</cx:pt>
          <cx:pt idx="6828">0.0057199999999966167</cx:pt>
          <cx:pt idx="6829">0.0037899999999808642</cx:pt>
          <cx:pt idx="6830">0.007890000000031705</cx:pt>
          <cx:pt idx="6831">0.0025999999999726242</cx:pt>
          <cx:pt idx="6832">0.0056600000000344153</cx:pt>
          <cx:pt idx="6833">0.0087899999999763168</cx:pt>
          <cx:pt idx="6834">0.0037500000000250111</cx:pt>
          <cx:pt idx="6835">0.0047999999999888132</cx:pt>
          <cx:pt idx="6836">0.0061099999999782995</cx:pt>
          <cx:pt idx="6837">0</cx:pt>
          <cx:pt idx="6838">0.0033700000000180808</cx:pt>
          <cx:pt idx="6839">0.0031299999999987449</cx:pt>
          <cx:pt idx="6840">0.0087899999999763168</cx:pt>
          <cx:pt idx="6841">0.0048300000000267573</cx:pt>
          <cx:pt idx="6842">0.0065599999999790271</cx:pt>
          <cx:pt idx="6843">0.0054499999999961801</cx:pt>
          <cx:pt idx="6844">0.0064100000000166801</cx:pt>
          <cx:pt idx="6845">0.0048800000000142063</cx:pt>
          <cx:pt idx="6846">0.008350000000007185</cx:pt>
          <cx:pt idx="6847">0.0053599999999960346</cx:pt>
          <cx:pt idx="6848">0</cx:pt>
          <cx:pt idx="6849">0.00029999999998153726</cx:pt>
          <cx:pt idx="6850">0.003669999999999618</cx:pt>
          <cx:pt idx="6851">0.0040199999999686042</cx:pt>
          <cx:pt idx="6852">0.0070000000000050022</cx:pt>
          <cx:pt idx="6853">0.0052500000000463842</cx:pt>
          <cx:pt idx="6854">0.0070599999999672036</cx:pt>
          <cx:pt idx="6855">0.006830000000036307</cx:pt>
          <cx:pt idx="6856">0.0031599999999798456</cx:pt>
          <cx:pt idx="6857">0.0088499999999953616</cx:pt>
          <cx:pt idx="6858">0.004500000000007276</cx:pt>
          <cx:pt idx="6859">0.0033999999999991815</cx:pt>
          <cx:pt idx="6860">0.0063700000000039836</cx:pt>
          <cx:pt idx="6861">0.0033699999999612373</cx:pt>
          <cx:pt idx="6862">0.0062300000000163891</cx:pt>
          <cx:pt idx="6863">0.0044399999999882311</cx:pt>
          <cx:pt idx="6864">0.0036400000000185173</cx:pt>
          <cx:pt idx="6865">0.003719999999987067</cx:pt>
          <cx:pt idx="6866">0.0039600000000064028</cx:pt>
          <cx:pt idx="6867">0.0067700000000172622</cx:pt>
          <cx:pt idx="6868">0.0065000000000168257</cx:pt>
          <cx:pt idx="6869">0.0057799999999588181</cx:pt>
          <cx:pt idx="6870">0.0060500000000160981</cx:pt>
          <cx:pt idx="6871">0.0055699999999774263</cx:pt>
          <cx:pt idx="6872">0.004680000000007567</cx:pt>
          <cx:pt idx="6873">0.0090900000000146974</cx:pt>
          <cx:pt idx="6874">0.0053899999999771353</cx:pt>
          <cx:pt idx="6875">0.0057600000000093132</cx:pt>
          <cx:pt idx="6876">0.0084300000000325781</cx:pt>
          <cx:pt idx="6877">0.0015799999999899228</cx:pt>
          <cx:pt idx="6878">0.0066199999999980719</cx:pt>
          <cx:pt idx="6879">0.0054499999999961801</cx:pt>
          <cx:pt idx="6880">0.0063499999999976353</cx:pt>
          <cx:pt idx="6881">0.005690000000015516</cx:pt>
          <cx:pt idx="6882">0.0065899999999601278</cx:pt>
          <cx:pt idx="6883">0.0053000000000338332</cx:pt>
          <cx:pt idx="6884">0.0062599999999974898</cx:pt>
          <cx:pt idx="6885">0.0080499999999688043</cx:pt>
          <cx:pt idx="6886">0.0063400000000228829</cx:pt>
          <cx:pt idx="6887">0.0071899999999800457</cx:pt>
          <cx:pt idx="6888">0.0031000000000176442</cx:pt>
          <cx:pt idx="6889">0.0078899999999748616</cx:pt>
          <cx:pt idx="6890">0.004860000000007858</cx:pt>
          <cx:pt idx="6891">0.0047700000000077125</cx:pt>
          <cx:pt idx="6892">0.0065299999999979264</cx:pt>
          <cx:pt idx="6893">0.0056600000000344153</cx:pt>
          <cx:pt idx="6894">0.0070599999999672036</cx:pt>
          <cx:pt idx="6895">0.0051300000000082946</cx:pt>
          <cx:pt idx="6896">0.0024999999999977263</cx:pt>
          <cx:pt idx="6897">0.0073600000000055843</cx:pt>
          <cx:pt idx="6898">0.0030699999999797001</cx:pt>
          <cx:pt idx="6899">0.0040000000000190994</cx:pt>
          <cx:pt idx="6900">0.0067300000000045657</cx:pt>
          <cx:pt idx="6901">0.0050999999999703505</cx:pt>
          <cx:pt idx="6902">0.0077500000000441105</cx:pt>
          <cx:pt idx="6903">0.004500000000007276</cx:pt>
          <cx:pt idx="6904">0.0032099999999672946</cx:pt>
          <cx:pt idx="6905">0.0069200000000364525</cx:pt>
          <cx:pt idx="6906">0.005599999999958527</cx:pt>
          <cx:pt idx="6907">0.0070000000000050022</cx:pt>
          <cx:pt idx="6908">0.0059100000000285036</cx:pt>
          <cx:pt idx="6909">0.0017199999999775173</cx:pt>
          <cx:pt idx="6910">0.0064100000000166801</cx:pt>
          <cx:pt idx="6911">0.0032499999999799911</cx:pt>
          <cx:pt idx="6912">0.0061699999999973443</cx:pt>
          <cx:pt idx="6913">0.0058400000000347063</cx:pt>
          <cx:pt idx="6914">0.0027999999999792635</cx:pt>
          <cx:pt idx="6915">0.0045900000000074215</cx:pt>
          <cx:pt idx="6916">0.0055100000000152249</cx:pt>
          <cx:pt idx="6917">0.0038799999999810098</cx:pt>
          <cx:pt idx="6918">0.0048299999999699139</cx:pt>
          <cx:pt idx="6919">0.0064300000000230284</cx:pt>
          <cx:pt idx="6920">0.0040599999999813008</cx:pt>
          <cx:pt idx="6921">0.0059300000000348518</cx:pt>
          <cx:pt idx="6922">0.0049199999999700594</cx:pt>
          <cx:pt idx="6923">0.0044700000000261753</cx:pt>
          <cx:pt idx="6924">0.0055099999999583815</cx:pt>
          <cx:pt idx="6925">0.0034300000000371256</cx:pt>
          <cx:pt idx="6926">0.0062599999999974898</cx:pt>
          <cx:pt idx="6927">0.0058999999999969077</cx:pt>
          <cx:pt idx="6928">0.0012199999999893407</cx:pt>
          <cx:pt idx="6929">0.0064399999999977808</cx:pt>
          <cx:pt idx="6930">0.0046399999999948704</cx:pt>
          <cx:pt idx="6931">0.0033999999999991815</cx:pt>
          <cx:pt idx="6932">0.0054000000000087311</cx:pt>
          <cx:pt idx="6933">0.0068499999999858119</cx:pt>
          <cx:pt idx="6934">0.0035799999999994725</cx:pt>
          <cx:pt idx="6935">0.0054499999999961801</cx:pt>
          <cx:pt idx="6936">0.0055399999999963256</cx:pt>
          <cx:pt idx="6937">0.0040000000000190994</cx:pt>
          <cx:pt idx="6938">0.0058400000000347063</cx:pt>
          <cx:pt idx="6939">0.0067299999999477222</cx:pt>
          <cx:pt idx="6940">0.0060500000000160981</cx:pt>
          <cx:pt idx="6941">0.0037300000000186628</cx:pt>
          <cx:pt idx="6942">0.0076899999999682223</cx:pt>
          <cx:pt idx="6943">0.0047700000000077125</cx:pt>
          <cx:pt idx="6944">0.0038700000000062573</cx:pt>
          <cx:pt idx="6945">0.0079299999999875581</cx:pt>
          <cx:pt idx="6946">0.0036900000000059663</cx:pt>
          <cx:pt idx="6947">0.0058999999999969077</cx:pt>
          <cx:pt idx="6948">0.0075100000000247746</cx:pt>
          <cx:pt idx="6949">0.0030100000000174987</cx:pt>
          <cx:pt idx="6950">0.0044499999999629836</cx:pt>
          <cx:pt idx="6951">0.0067599999999856664</cx:pt>
          <cx:pt idx="6952">0.0039600000000064028</cx:pt>
          <cx:pt idx="6953">0.0059600000000159525</cx:pt>
          <cx:pt idx="6954">0.0038200000000188084</cx:pt>
          <cx:pt idx="6955">0.0066999999999666215</cx:pt>
          <cx:pt idx="6956">0.0056100000000469663</cx:pt>
          <cx:pt idx="6957">0.0033099999999990359</cx:pt>
          <cx:pt idx="6958">0.0052999999999769898</cx:pt>
          <cx:pt idx="6959">0.0050999999999703505</cx:pt>
          <cx:pt idx="6960">0.004500000000007276</cx:pt>
          <cx:pt idx="6961">0.0070300000000429463</cx:pt>
          <cx:pt idx="6962">0.0055699999999774263</cx:pt>
          <cx:pt idx="6963">0.0065000000000168257</cx:pt>
          <cx:pt idx="6964">0.0050699999999892498</cx:pt>
          <cx:pt idx="6965">0.0043200000000069849</cx:pt>
          <cx:pt idx="6966">0.0029799999999795546</cx:pt>
          <cx:pt idx="6967">0.0072400000000243381</cx:pt>
          <cx:pt idx="6968">0.0054499999999961801</cx:pt>
          <cx:pt idx="6969">0.0066199999999980719</cx:pt>
          <cx:pt idx="6970">0.0053899999999771353</cx:pt>
          <cx:pt idx="6971">0.0052200000000084401</cx:pt>
          <cx:pt idx="6972">0.0042300000000068394</cx:pt>
          <cx:pt idx="6973">0.0065000000000168257</cx:pt>
          <cx:pt idx="6974">0.0037800000000061118</cx:pt>
          <cx:pt idx="6975">0.0075399999999490319</cx:pt>
          <cx:pt idx="6976">0</cx:pt>
          <cx:pt idx="6977">0.0069799999999986539</cx:pt>
          <cx:pt idx="6978">0.0044700000000261753</cx:pt>
          <cx:pt idx="6979">0.0035399999999867759</cx:pt>
          <cx:pt idx="6980">0.007159999999998945</cx:pt>
          <cx:pt idx="6981">0.0056000000000153705</cx:pt>
          <cx:pt idx="6982">0.0071800000000052933</cx:pt>
          <cx:pt idx="6983">0.0013399999999705869</cx:pt>
          <cx:pt idx="6984">0.0060200000000349974</cx:pt>
          <cx:pt idx="6985">0.0055499999999710781</cx:pt>
          <cx:pt idx="6986">0.0032700000000431828</cx:pt>
          <cx:pt idx="6987">0.0061099999999782995</cx:pt>
          <cx:pt idx="6988">0.0049500000000080036</cx:pt>
          <cx:pt idx="6989">0.0034299999999802822</cx:pt>
          <cx:pt idx="6990">0.0054200000000150794</cx:pt>
          <cx:pt idx="6991">0.0079000000000064574</cx:pt>
          <cx:pt idx="6992">0.0045299999999883767</cx:pt>
          <cx:pt idx="6993">0.0065900000000169712</cx:pt>
          <cx:pt idx="6994">0.004680000000007567</cx:pt>
          <cx:pt idx="6995">0.0074199999999677857</cx:pt>
          <cx:pt idx="6996">0.0045600000000263208</cx:pt>
          <cx:pt idx="6997">0.0048199999999951615</cx:pt>
          <cx:pt idx="6998">0.0059899999999970532</cx:pt>
          <cx:pt idx="6999">0.0037899999999808642</cx:pt>
          <cx:pt idx="7000">0.006379999999978736</cx:pt>
          <cx:pt idx="7001">0.0040200000000254477</cx:pt>
          <cx:pt idx="7002">0.0062300000000163891</cx:pt>
          <cx:pt idx="7003">0.0032799999999610918</cx:pt>
          <cx:pt idx="7004">0.0054499999999961801</cx:pt>
          <cx:pt idx="7005">0.0033099999999990359</cx:pt>
          <cx:pt idx="7006">0.0066100000000233194</cx:pt>
          <cx:pt idx="7007">0.0074000000000182808</cx:pt>
          <cx:pt idx="7008">0.0056899999999586726</cx:pt>
          <cx:pt idx="7009">0.004860000000007858</cx:pt>
          <cx:pt idx="7010">0.0075100000000247746</cx:pt>
          <cx:pt idx="7011">0.0053599999999960346</cx:pt>
          <cx:pt idx="7012">0.0058399999999778629</cx:pt>
          <cx:pt idx="7013">0.0062900000000354339</cx:pt>
          <cx:pt idx="7014">0.0080199999999877036</cx:pt>
          <cx:pt idx="7015">0.0062899999999785905</cx:pt>
          <cx:pt idx="7016">0.0039000000000442014</cx:pt>
          <cx:pt idx="7017">0.0075099999999679312</cx:pt>
          <cx:pt idx="7018">0.0044100000000071304</cx:pt>
          <cx:pt idx="7019">0.006199999999978445</cx:pt>
          <cx:pt idx="7020">0.0068200000000047112</cx:pt>
          <cx:pt idx="7021">0.0029200000000173532</cx:pt>
          <cx:pt idx="7022">0.0058199999999715146</cx:pt>
          <cx:pt idx="7023">0.0072100000000432374</cx:pt>
          <cx:pt idx="7024">0.0045900000000074215</cx:pt>
          <cx:pt idx="7025">0.0040499999999497049</cx:pt>
          <cx:pt idx="7026">0.0081100000000446926</cx:pt>
          <cx:pt idx="7027">0.0052699999999958891</cx:pt>
          <cx:pt idx="7028">0.010339999999985139</cx:pt>
          <cx:pt idx="7029">0.0033099999999990359</cx:pt>
          <cx:pt idx="7030">0.0065299999999979264</cx:pt>
          <cx:pt idx="7031">0.0064399999999977808</cx:pt>
          <cx:pt idx="7032">0.0041100000000255932</cx:pt>
          <cx:pt idx="7033">0.0071800000000052933</cx:pt>
          <cx:pt idx="7034">0.0061399999999594002</cx:pt>
          <cx:pt idx="7035">0.0069100000000048567</cx:pt>
          <cx:pt idx="7036">0.0030100000000174987</cx:pt>
          <cx:pt idx="7037">0.0074500000000057298</cx:pt>
          <cx:pt idx="7038">0.0049500000000080036</cx:pt>
          <cx:pt idx="7039">0.0041400000000066939</cx:pt>
          <cx:pt idx="7040">0.0068299999999794636</cx:pt>
          <cx:pt idx="7041">0.0072999999999865395</cx:pt>
          <cx:pt idx="7042">0.004860000000007858</cx:pt>
          <cx:pt idx="7043">0.0068200000000047112</cx:pt>
          <cx:pt idx="7044">0.0033999999999991815</cx:pt>
          <cx:pt idx="7045">0.0057499999999777174</cx:pt>
          <cx:pt idx="7046">0.0060200000000349974</cx:pt>
          <cx:pt idx="7047">0.0062299999999595457</cx:pt>
          <cx:pt idx="7048">0.0059899999999970532</cx:pt>
          <cx:pt idx="7049">0.0071500000000241926</cx:pt>
          <cx:pt idx="7050">0.0053399999999896863</cx:pt>
          <cx:pt idx="7051">0.0053000000000338332</cx:pt>
          <cx:pt idx="7052">0.0056699999999523243</cx:pt>
          <cx:pt idx="7053">0.0062200000000416367</cx:pt>
          <cx:pt idx="7054">0.0062299999999595457</cx:pt>
          <cx:pt idx="7055">0.0069500000000175532</cx:pt>
          <cx:pt idx="7056">0.0031900000000177897</cx:pt>
          <cx:pt idx="7057">0.0067300000000045657</cx:pt>
          <cx:pt idx="7058">0.0066199999999980719</cx:pt>
          <cx:pt idx="7059">0.0056299999999964712</cx:pt>
          <cx:pt idx="7060">0.0067099999999982174</cx:pt>
          <cx:pt idx="7061">0.0059899999999970532</cx:pt>
          <cx:pt idx="7062">0.0061600000000225918</cx:pt>
          <cx:pt idx="7063">0.0053099999999517422</cx:pt>
          <cx:pt idx="7064">0.005690000000015516</cx:pt>
          <cx:pt idx="7065">0.0055500000000279215</cx:pt>
          <cx:pt idx="7066">0.0055399999999963256</cx:pt>
          <cx:pt idx="7067">0.0013999999999896318</cx:pt>
          <cx:pt idx="7068">0.0091199999999957981</cx:pt>
          <cx:pt idx="7069">0.0036299999999869215</cx:pt>
          <cx:pt idx="7070">0.0048899999999889587</cx:pt>
          <cx:pt idx="7071">0.0061100000000351429</cx:pt>
          <cx:pt idx="7072">0.0041099999999687498</cx:pt>
          <cx:pt idx="7073">0.0081400000000257933</cx:pt>
          <cx:pt idx="7074">0.0056299999999964712</cx:pt>
          <cx:pt idx="7075">0.0048899999999889587</cx:pt>
          <cx:pt idx="7076">0.0075400000000058753</cx:pt>
          <cx:pt idx="7077">0.0042300000000068394</cx:pt>
          <cx:pt idx="7078">0.0054900000000088767</cx:pt>
          <cx:pt idx="7079">0.0059599999999591091</cx:pt>
          <cx:pt idx="7080">0.0053000000000338332</cx:pt>
          <cx:pt idx="7081">0.005870000000015807</cx:pt>
          <cx:pt idx="7082">0.0049799999999891043</cx:pt>
          <cx:pt idx="7083">0.0047399999999697684</cx:pt>
          <cx:pt idx="7084">0.0051799999999957436</cx:pt>
          <cx:pt idx="7085">0.0062900000000354339</cx:pt>
          <cx:pt idx="7086">0.0054900000000088767</cx:pt>
          <cx:pt idx="7087">0.0048799999999573629</cx:pt>
          <cx:pt idx="7088">0.0062300000000163891</cx:pt>
          <cx:pt idx="7089">0.0054299999999898318</cx:pt>
          <cx:pt idx="7090">0.0039300000000253021</cx:pt>
          <cx:pt idx="7091">0.0054200000000150794</cx:pt>
          <cx:pt idx="7092">0.0065599999999790271</cx:pt>
          <cx:pt idx="7093">0.005009999999970205</cx:pt>
          <cx:pt idx="7094">0.0047100000000455111</cx:pt>
          <cx:pt idx="7095">0.0060199999999781539</cx:pt>
          <cx:pt idx="7096">0.0026500000000169166</cx:pt>
          <cx:pt idx="7097">0.0062899999999785905</cx:pt>
          <cx:pt idx="7098">0.0025600000000167711</cx:pt>
          <cx:pt idx="7099">0.0062899999999785905</cx:pt>
          <cx:pt idx="7100">0.0061400000000162436</cx:pt>
          <cx:pt idx="7101">0.0055100000000152249</cx:pt>
          <cx:pt idx="7102">0.0079599999999686588</cx:pt>
          <cx:pt idx="7103">0.0036600000000248656</cx:pt>
          <cx:pt idx="7104">0.0074500000000057298</cx:pt>
          <cx:pt idx="7105">0.0039099999999621105</cx:pt>
          <cx:pt idx="7106">0.0081000000000130967</cx:pt>
          <cx:pt idx="7107">0.003669999999999618</cx:pt>
          <cx:pt idx="7108">0.0086400000000139698</cx:pt>
          <cx:pt idx="7109">0.0038799999999810098</cx:pt>
          <cx:pt idx="7110">0.0053300000000149339</cx:pt>
          <cx:pt idx="7111">0.0046499999999696229</cx:pt>
          <cx:pt idx="7112">0.0072100000000432374</cx:pt>
          <cx:pt idx="7113">0.0053399999999896863</cx:pt>
          <cx:pt idx="7114">0.0092999999999960892</cx:pt>
          <cx:pt idx="7115">0.0027999999999792635</cx:pt>
          <cx:pt idx="7116">0.0072700000000054388</cx:pt>
          <cx:pt idx="7117">0.0049200000000269029</cx:pt>
          <cx:pt idx="7118">0.0064600000000041291</cx:pt>
          <cx:pt idx="7119">0.0053099999999517422</cx:pt>
          <cx:pt idx="7120">0.0075700000000438195</cx:pt>
          <cx:pt idx="7121">0.0059299999999780084</cx:pt>
          <cx:pt idx="7122">0.0026799999999980173</cx:pt>
          <cx:pt idx="7123">0.0052200000000084401</cx:pt>
          <cx:pt idx="7124">0.0065500000000042746</cx:pt>
          <cx:pt idx="7125">0.0060799999999971988</cx:pt>
          <cx:pt idx="7126">0.0056700000000091677</cx:pt>
          <cx:pt idx="7127">0.0084299999999757347</cx:pt>
          <cx:pt idx="7128">0.0027400000000170621</cx:pt>
          <cx:pt idx="7129">0.0058399999999778629</cx:pt>
          <cx:pt idx="7130">0.0043200000000069849</cx:pt>
          <cx:pt idx="7131">0.0042400000000384352</cx:pt>
          <cx:pt idx="7132">0.0089399999999955071</cx:pt>
          <cx:pt idx="7133">0.0039299999999684587</cx:pt>
          <cx:pt idx="7134">0.0072400000000243381</cx:pt>
          <cx:pt idx="7135">0.0068599999999605643</cx:pt>
          <cx:pt idx="7136">0.0066400000000044201</cx:pt>
          <cx:pt idx="7137">0.0051000000000271939</cx:pt>
          <cx:pt idx="7138">0.0043200000000069849</cx:pt>
          <cx:pt idx="7139">0.0057799999999588181</cx:pt>
          <cx:pt idx="7140">0.0066199999999980719</cx:pt>
          <cx:pt idx="7141">0.0065200000000231739</cx:pt>
          <cx:pt idx="7142">0.0027800000000297587</cx:pt>
          <cx:pt idx="7143">0.0063399999999660395</cx:pt>
          <cx:pt idx="7144">0.004500000000007276</cx:pt>
          <cx:pt idx="7145">0.0066800000000171167</cx:pt>
          <cx:pt idx="7146">0.006379999999978736</cx:pt>
          <cx:pt idx="7147">0.004909999999995307</cx:pt>
          <cx:pt idx="7148">0.0061100000000351429</cx:pt>
          <cx:pt idx="7149">0.0049199999999700594</cx:pt>
          <cx:pt idx="7150">0.0045299999999883767</cx:pt>
          <cx:pt idx="7151">0.0056600000000344153</cx:pt>
          <cx:pt idx="7152">0.0035799999999994725</cx:pt>
          <cx:pt idx="7153">0.0042599999999879401</cx:pt>
          <cx:pt idx="7154">0.0077499999999872671</cx:pt>
          <cx:pt idx="7155">0.0015799999999899228</cx:pt>
          <cx:pt idx="7156">0.0070900000000051477</cx:pt>
          <cx:pt idx="7157">0.0051300000000082946</cx:pt>
          <cx:pt idx="7158">0.0033399999999801366</cx:pt>
          <cx:pt idx="7159">0.0094700000000216278</cx:pt>
          <cx:pt idx="7160">0.0031000000000176442</cx:pt>
          <cx:pt idx="7161">0.0063199999999596912</cx:pt>
          <cx:pt idx="7162">0.0029200000000173532</cx:pt>
          <cx:pt idx="7163">0.0051599999999893953</cx:pt>
          <cx:pt idx="7164">0.0047700000000077125</cx:pt>
          <cx:pt idx="7165">0.0050600000000144973</cx:pt>
          <cx:pt idx="7166">0.006199999999978445</cx:pt>
          <cx:pt idx="7167">0.0053700000000276304</cx:pt>
          <cx:pt idx="7168">0.0059299999999780084</cx:pt>
          <cx:pt idx="7169">0.0052100000000336877</cx:pt>
          <cx:pt idx="7170">0.0037599999999997635</cx:pt>
          <cx:pt idx="7171">0.0039299999999684587</cx:pt>
          <cx:pt idx="7172">0.0065000000000168257</cx:pt>
          <cx:pt idx="7173">0.0036900000000059663</cx:pt>
          <cx:pt idx="7174">0.0054900000000088767</cx:pt>
          <cx:pt idx="7175">0.0056899999999586726</cx:pt>
          <cx:pt idx="7176">0.0019100000000094042</cx:pt>
          <cx:pt idx="7177">0.007209999999986394</cx:pt>
          <cx:pt idx="7178">0.0046200000000453656</cx:pt>
          <cx:pt idx="7179">0.0032199999999988904</cx:pt>
          <cx:pt idx="7180">0.0087599999999952161</cx:pt>
          <cx:pt idx="7181">0.0057199999999966167</cx:pt>
          <cx:pt idx="7182">0.0047399999999697684</cx:pt>
          <cx:pt idx="7183">0.0042600000000447835</cx:pt>
          <cx:pt idx="7184">0.0045899999999505781</cx:pt>
          <cx:pt idx="7185">0.0063499999999976353</cx:pt>
          <cx:pt idx="7186">0.0056300000000533146</cx:pt>
          <cx:pt idx="7187">0.0039099999999621105</cx:pt>
          <cx:pt idx="7188">0.0058400000000347063</cx:pt>
          <cx:pt idx="7189">0.0038399999999683132</cx:pt>
          <cx:pt idx="7190">0.006379999999978736</cx:pt>
          <cx:pt idx="7191">0.0059600000000159525</cx:pt>
          <cx:pt idx="7192">0.0053599999999960346</cx:pt>
          <cx:pt idx="7193">0.0063200000000165346</cx:pt>
          <cx:pt idx="7194">0.0055199999999899774</cx:pt>
          <cx:pt idx="7195">0.0063700000000039836</cx:pt>
          <cx:pt idx="7196">0.0057800000000156615</cx:pt>
          <cx:pt idx="7197">0.0060199999999781539</cx:pt>
          <cx:pt idx="7198">0.0040000000000190994</cx:pt>
          <cx:pt idx="7199">0.0070900000000051477</cx:pt>
          <cx:pt idx="7200">0.0065599999999790271</cx:pt>
          <cx:pt idx="7201">0.0087900000000331602</cx:pt>
          <cx:pt idx="7202">0.0051599999999893953</cx:pt>
          <cx:pt idx="7203">0.0047000000000139153</cx:pt>
          <cx:pt idx="7204">0.0056699999999523243</cx:pt>
          <cx:pt idx="7205">0.0084300000000325781</cx:pt>
          <cx:pt idx="7206">0.0039600000000064028</cx:pt>
          <cx:pt idx="7207">0.0096899999999777719</cx:pt>
          <cx:pt idx="7208">0.0043200000000069849</cx:pt>
          <cx:pt idx="7209">0.0052200000000084401</cx:pt>
          <cx:pt idx="7210">0.0074199999999677857</cx:pt>
          <cx:pt idx="7211">0.0056299999999964712</cx:pt>
          <cx:pt idx="7212">0.0094200000000341788</cx:pt>
          <cx:pt idx="7213">0.0073600000000055843</cx:pt>
          <cx:pt idx="7214">0.0082799999999565443</cx:pt>
          <cx:pt idx="7215">0.0089100000000144064</cx:pt>
          <cx:pt idx="7216">0.0063200000000165346</cx:pt>
          <cx:pt idx="7217">0.0075099999999679312</cx:pt>
          <cx:pt idx="7218">0.005640000000028067</cx:pt>
          <cx:pt idx="7219">0.0091699999999832471</cx:pt>
          <cx:pt idx="7220">0.0051000000000271939</cx:pt>
          <cx:pt idx="7221">0.0058099999999967622</cx:pt>
          <cx:pt idx="7222">0.0056700000000091677</cx:pt>
          <cx:pt idx="7223">0.0077099999999745705</cx:pt>
          <cx:pt idx="7224">0.0061400000000162436</cx:pt>
          <cx:pt idx="7225">0.0071899999999800457</cx:pt>
          <cx:pt idx="7226">0.0091100000000210457</cx:pt>
          <cx:pt idx="7227">0.0049199999999700594</cx:pt>
          <cx:pt idx="7228">0.0074200000000246291</cx:pt>
          <cx:pt idx="7229">0.0079900000000066029</cx:pt>
          <cx:pt idx="7230">0.0051599999999893953</cx:pt>
          <cx:pt idx="7231">0.0081900000000132422</cx:pt>
          <cx:pt idx="7232">0.0072700000000054388</cx:pt>
          <cx:pt idx="7233">0.0071299999999610009</cx:pt>
          <cx:pt idx="7234">0.0080100000000129512</cx:pt>
          <cx:pt idx="7235">0.0004799999999818283</cx:pt>
          <cx:pt idx="7236">0.0084600000000136788</cx:pt>
          <cx:pt idx="7237">0.0067999999999983629</cx:pt>
          <cx:pt idx="7238">0.0048899999999889587</cx:pt>
          <cx:pt idx="7239">0.0082800000000133878</cx:pt>
          <cx:pt idx="7240">0.0057199999999966167</cx:pt>
          <cx:pt idx="7241">0.0087100000000077671</cx:pt>
          <cx:pt idx="7242">0.0047600000000329601</cx:pt>
          <cx:pt idx="7243">0.0071299999999610009</cx:pt>
          <cx:pt idx="7244">0.0038700000000062573</cx:pt>
          <cx:pt idx="7245">0.0065599999999790271</cx:pt>
          <cx:pt idx="7246">0.007660000000043965</cx:pt>
          <cx:pt idx="7247">0.0061099999999782995</cx:pt>
          <cx:pt idx="7248">0.0047000000000139153</cx:pt>
          <cx:pt idx="7249">0.0077499999999872671</cx:pt>
          <cx:pt idx="7250">0.0037899999999808642</cx:pt>
          <cx:pt idx="7251">0.0047100000000455111</cx:pt>
          <cx:pt idx="7252">0.0080399999999940519</cx:pt>
          <cx:pt idx="7253">0.0066499999999791726</cx:pt>
          <cx:pt idx="7254">0.007569999999986976</cx:pt>
          <cx:pt idx="7255">0.0072400000000243381</cx:pt>
          <cx:pt idx="7256">0.0013999999999896318</cx:pt>
          <cx:pt idx="7257">0.0056599999999775719</cx:pt>
          <cx:pt idx="7258">0.0069200000000364525</cx:pt>
          <cx:pt idx="7259">0.0058999999999969077</cx:pt>
          <cx:pt idx="7260">0.0074799999999868305</cx:pt>
          <cx:pt idx="7261">0.0053599999999960346</cx:pt>
          <cx:pt idx="7262">0.009540000000015425</cx:pt>
          <cx:pt idx="7263">0.0051599999999893953</cx:pt>
          <cx:pt idx="7264">0.0041100000000255932</cx:pt>
          <cx:pt idx="7265">0.0052999999999769898</cx:pt>
          <cx:pt idx="7266">0.007569999999986976</cx:pt>
          <cx:pt idx="7267">0.0043300000000385808</cx:pt>
          <cx:pt idx="7268">0.0088499999999953616</cx:pt>
          <cx:pt idx="7269">0.005089999999995598</cx:pt>
          <cx:pt idx="7270">0.0049799999999891043</cx:pt>
          <cx:pt idx="7271">0.0046499999999696229</cx:pt>
          <cx:pt idx="7272">0.0087900000000331602</cx:pt>
          <cx:pt idx="7273">0.0066499999999791726</cx:pt>
          <cx:pt idx="7274">0.0061400000000162436</cx:pt>
          <cx:pt idx="7275">0.0040500000000065484</cx:pt>
          <cx:pt idx="7276">0.0076899999999682223</cx:pt>
          <cx:pt idx="7277">0.0029499999999984539</cx:pt>
          <cx:pt idx="7278">0.0050400000000081491</cx:pt>
          <cx:pt idx="7279">0.0078599999999937609</cx:pt>
          <cx:pt idx="7280">0.0044100000000071304</cx:pt>
          <cx:pt idx="7281">0.007159999999998945</cx:pt>
          <cx:pt idx="7282">0.0055100000000152249</cx:pt>
          <cx:pt idx="7283">0.0060799999999971988</cx:pt>
          <cx:pt idx="7284">0.0071199999999862484</cx:pt>
          <cx:pt idx="7285">0.0048000000000456566</cx:pt>
          <cx:pt idx="7286">0.0075099999999679312</cx:pt>
          <cx:pt idx="7287">0.0062899999999785905</cx:pt>
          <cx:pt idx="7288">0.0032800000000179352</cx:pt>
          <cx:pt idx="7289">0.0090299999999956526</cx:pt>
          <cx:pt idx="7290">0.0053599999999960346</cx:pt>
          <cx:pt idx="7291">0.0056000000000153705</cx:pt>
          <cx:pt idx="7292">0.0088299999999890133</cx:pt>
          <cx:pt idx="7293">0.0063700000000039836</cx:pt>
          <cx:pt idx="7294">0.0058999999999969077</cx:pt>
          <cx:pt idx="7295">0.0092400000000338878</cx:pt>
          <cx:pt idx="7296">0.0033699999999612373</cx:pt>
          <cx:pt idx="7297">0.0080200000000445471</cx:pt>
          <cx:pt idx="7298">0.0061699999999973443</cx:pt>
          <cx:pt idx="7299">0.0044399999999882311</cx:pt>
          <cx:pt idx="7300">0.009410000000002583</cx:pt>
          <cx:pt idx="7301">0.004179999999962547</cx:pt>
          <cx:pt idx="7302">0.010160000000041691</cx:pt>
          <cx:pt idx="7303">0.0039899999999875035</cx:pt>
          <cx:pt idx="7304">0.0050699999999892498</cx:pt>
          <cx:pt idx="7305">0.0045600000000263208</cx:pt>
          <cx:pt idx="7306">0.0098899999999844113</cx:pt>
          <cx:pt idx="7307">0.0040900000000192449</cx:pt>
          <cx:pt idx="7308">0.0077799999999683678</cx:pt>
          <cx:pt idx="7309">0.006880000000023756</cx:pt>
          <cx:pt idx="7310">0.0047700000000077125</cx:pt>
          <cx:pt idx="7311">0.0055399999999963256</cx:pt>
          <cx:pt idx="7312">0.0061099999999782995</cx:pt>
          <cx:pt idx="7313">0.0086099999999760257</cx:pt>
          <cx:pt idx="7314">0.005640000000028067</cx:pt>
          <cx:pt idx="7315">0.0053899999999771353</cx:pt>
          <cx:pt idx="7316">0.0063200000000165346</cx:pt>
          <cx:pt idx="7317">0.0059899999999970532</cx:pt>
          <cx:pt idx="7318">0.0042599999999879401</cx:pt>
          <cx:pt idx="7319">0.006880000000023756</cx:pt>
          <cx:pt idx="7320">0.0049799999999891043</cx:pt>
          <cx:pt idx="7321">0.011059999999986303</cx:pt>
          <cx:pt idx="7322">0.0048899999999889587</cx:pt>
          <cx:pt idx="7323">0.0046200000000453656</cx:pt>
          <cx:pt idx="7324">0.0048499999999762622</cx:pt>
          <cx:pt idx="7325">0.0073300000000244836</cx:pt>
          <cx:pt idx="7326">0.0062299999999595457</cx:pt>
          <cx:pt idx="7327">0.0092400000000338878</cx:pt>
          <cx:pt idx="7328">0.003669999999999618</cx:pt>
          <cx:pt idx="7329">0.008399999999994634</cx:pt>
          <cx:pt idx="7330">0.0064100000000166801</cx:pt>
          <cx:pt idx="7331">0.0052099999999768443</cx:pt>
          <cx:pt idx="7332">0.0058799999999905594</cx:pt>
          <cx:pt idx="7333">0.0061600000000225918</cx:pt>
          <cx:pt idx="7334">0.0030399999999985994</cx:pt>
          <cx:pt idx="7335">0.0097200000000157161</cx:pt>
          <cx:pt idx="7336">0.0033699999999612373</cx:pt>
          <cx:pt idx="7337">0.0056600000000344153</cx:pt>
          <cx:pt idx="7338">0.0080499999999688043</cx:pt>
          <cx:pt idx="7339">0.0051200000000335422</cx:pt>
          <cx:pt idx="7340">0.0068299999999794636</cx:pt>
          <cx:pt idx="7341">0.0051500000000146429</cx:pt>
          <cx:pt idx="7342">0.0065299999999979264</cx:pt>
          <cx:pt idx="7343">0.0069399999999859574</cx:pt>
          <cx:pt idx="7344">0.004500000000007276</cx:pt>
          <cx:pt idx="7345">0.0080800000000067485</cx:pt>
          <cx:pt idx="7346">0.0069399999999859574</cx:pt>
          <cx:pt idx="7347">0.0021800000000098407</cx:pt>
          <cx:pt idx="7348">0.0081099999999878492</cx:pt>
          <cx:pt idx="7349">0.0062800000000038381</cx:pt>
          <cx:pt idx="7350">0.0038499999999999091</cx:pt>
          <cx:pt idx="7351">0.004500000000007276</cx:pt>
          <cx:pt idx="7352">0.0068799999999669126</cx:pt>
          <cx:pt idx="7353">0.007339999999999236</cx:pt>
          <cx:pt idx="7354">0.0058999999999969077</cx:pt>
          <cx:pt idx="7355">0.0036900000000059663</cx:pt>
          <cx:pt idx="7356">0.0059300000000348518</cx:pt>
          <cx:pt idx="7357">0.0058099999999967622</cx:pt>
          <cx:pt idx="7358">0.0059600000000159525</cx:pt>
          <cx:pt idx="7359">0.0050999999999703505</cx:pt>
          <cx:pt idx="7360">0.007389999999986685</cx:pt>
          <cx:pt idx="7361">0.0047700000000077125</cx:pt>
          <cx:pt idx="7362">0.0034299999999802822</cx:pt>
          <cx:pt idx="7363">0.0080100000000129512</cx:pt>
          <cx:pt idx="7364">0.0057600000000093132</cx:pt>
          <cx:pt idx="7365">0.007060000000024047</cx:pt>
          <cx:pt idx="7366">0.0044100000000071304</cx:pt>
          <cx:pt idx="7367">0.0063499999999976353</cx:pt>
          <cx:pt idx="7368">0.0066699999999855208</cx:pt>
          <cx:pt idx="7369">0.0031000000000176442</cx:pt>
          <cx:pt idx="7370">0.0068299999999794636</cx:pt>
          <cx:pt idx="7371">0.0055399999999963256</cx:pt>
          <cx:pt idx="7372">0.0075100000000247746</cx:pt>
          <cx:pt idx="7373">0.0070899999999483043</cx:pt>
          <cx:pt idx="7374">0.0034300000000371256</cx:pt>
          <cx:pt idx="7375">0.0096299999999587271</cx:pt>
          <cx:pt idx="7376">0.0034500000000434738</cx:pt>
          <cx:pt idx="7377">0.0038199999999619649</cx:pt>
          <cx:pt idx="7378">0.009180000000014843</cx:pt>
          <cx:pt idx="7379">0.0046199999999885222</cx:pt>
          <cx:pt idx="7380">0.003390000000024429</cx:pt>
          <cx:pt idx="7381">0.0080199999999877036</cx:pt>
          <cx:pt idx="7382">0.0035799999999994725</cx:pt>
          <cx:pt idx="7383">0.006700000000023465</cx:pt>
          <cx:pt idx="7384">0.0060799999999971988</cx:pt>
          <cx:pt idx="7385">0.0059599999999591091</cx:pt>
          <cx:pt idx="7386">0.006830000000036307</cx:pt>
          <cx:pt idx="7387">0.0034299999999802822</cx:pt>
          <cx:pt idx="7388">0.0060500000000160981</cx:pt>
          <cx:pt idx="7389">0.007389999999986685</cx:pt>
          <cx:pt idx="7390">0.0040500000000065484</cx:pt>
          <cx:pt idx="7391">0.0053300000000149339</cx:pt>
          <cx:pt idx="7392">0.0059599999999591091</cx:pt>
          <cx:pt idx="7393">0.0062900000000354339</cx:pt>
          <cx:pt idx="7394">0.0052499999999895408</cx:pt>
          <cx:pt idx="7395">0.003489999999999327</cx:pt>
          <cx:pt idx="7396">0.0065200000000231739</cx:pt>
          <cx:pt idx="7397">0.0051300000000082946</cx:pt>
          <cx:pt idx="7398">0.0048899999999889587</cx:pt>
          <cx:pt idx="7399">0.0069399999999859574</cx:pt>
          <cx:pt idx="7400">0.0036400000000185173</cx:pt>
          <cx:pt idx="7401">0.0075599999999553802</cx:pt>
          <cx:pt idx="7402">0.0054900000000088767</cx:pt>
          <cx:pt idx="7403">0.0048899999999889587</cx:pt>
          <cx:pt idx="7404">0.0057200000000534601</cx:pt>
          <cx:pt idx="7405">0.005419999999958236</cx:pt>
          <cx:pt idx="7406">0.0058099999999967622</cx:pt>
          <cx:pt idx="7407">0.0044100000000071304</cx:pt>
          <cx:pt idx="7408">0.0047099999999886677</cx:pt>
          <cx:pt idx="7409">0.0059600000000159525</cx:pt>
          <cx:pt idx="7410">0.006379999999978736</cx:pt>
          <cx:pt idx="7411">0.0050700000000460932</cx:pt>
          <cx:pt idx="7412">0.0046499999999696229</cx:pt>
          <cx:pt idx="7413">0.0049700000000143518</cx:pt>
          <cx:pt idx="7414">0.0069799999999986539</cx:pt>
          <cx:pt idx="7415">0.0081900000000132422</cx:pt>
          <cx:pt idx="7416">0.0036099999999805732</cx:pt>
          <cx:pt idx="7417">0.0065299999999979264</cx:pt>
          <cx:pt idx="7418">0.0077699999999936153</cx:pt>
          <cx:pt idx="7419">0.0032500000000368345</cx:pt>
          <cx:pt idx="7420">0.006379999999978736</cx:pt>
          <cx:pt idx="7421">0.0082899999999881402</cx:pt>
          <cx:pt idx="7422">0.0042300000000068394</cx:pt>
          <cx:pt idx="7423">0.0052099999999768443</cx:pt>
          <cx:pt idx="7424">0.0052800000000274849</cx:pt>
          <cx:pt idx="7425">0.0053899999999771353</cx:pt>
          <cx:pt idx="7426">0.0082600000000070395</cx:pt>
          <cx:pt idx="7427">0.0020499999999969987</cx:pt>
          <cx:pt idx="7428">0.0065900000000169712</cx:pt>
          <cx:pt idx="7429">0.0067099999999982174</cx:pt>
          <cx:pt idx="7430">0.0058399999999778629</cx:pt>
          <cx:pt idx="7431">0.0069700000000239015</cx:pt>
          <cx:pt idx="7432">0.0069100000000048567</cx:pt>
          <cx:pt idx="7433">0.0058799999999905594</cx:pt>
          <cx:pt idx="7434">0.0064300000000230284</cx:pt>
          <cx:pt idx="7435">0.0054000000000087311</cx:pt>
          <cx:pt idx="7436">0.0065199999999663305</cx:pt>
          <cx:pt idx="7437">0.0043900000000007822</cx:pt>
          <cx:pt idx="7438">0.0059899999999970532</cx:pt>
          <cx:pt idx="7439">0.0046100000000137697</cx:pt>
          <cx:pt idx="7440">0.0059899999999970532</cx:pt>
          <cx:pt idx="7441">0.0067700000000172622</cx:pt>
          <cx:pt idx="7442">0.0041699999999877946</cx:pt>
          <cx:pt idx="7443">0.0057800000000156615</cx:pt>
          <cx:pt idx="7444">0.0038799999999810098</cx:pt>
          <cx:pt idx="7445">0.0064699999999788815</cx:pt>
          <cx:pt idx="7446">0.006700000000023465</cx:pt>
          <cx:pt idx="7447">0.0049500000000080036</cx:pt>
          <cx:pt idx="7448">0.0061399999999594002</cx:pt>
          <cx:pt idx="7449">0.0040200000000254477</cx:pt>
          <cx:pt idx="7450">0.0065000000000168257</cx:pt>
          <cx:pt idx="7451">0.0027699999999981628</cx:pt>
          <cx:pt idx="7452">0.0065299999999979264</cx:pt>
          <cx:pt idx="7453">0.0051199999999766987</cx:pt>
          <cx:pt idx="7454">0.0049500000000080036</cx:pt>
          <cx:pt idx="7455">0.0068200000000047112</cx:pt>
          <cx:pt idx="7456">0.0052499999999895408</cx:pt>
          <cx:pt idx="7457">0.0036900000000059663</cx:pt>
          <cx:pt idx="7458">0.005969999999990705</cx:pt>
          <cx:pt idx="7459">0.0046700000000328146</cx:pt>
          <cx:pt idx="7460">0.005189999999970496</cx:pt>
          <cx:pt idx="7461">0.0049500000000080036</cx:pt>
          <cx:pt idx="7462">0.0068200000000047112</cx:pt>
          <cx:pt idx="7463">0.003489999999999327</cx:pt>
          <cx:pt idx="7464">0.0056299999999964712</cx:pt>
          <cx:pt idx="7465">0.0057499999999777174</cx:pt>
          <cx:pt idx="7466">0.0067099999999982174</cx:pt>
          <cx:pt idx="7467">0.0035700000000247201</cx:pt>
          <cx:pt idx="7468">0.0061400000000162436</cx:pt>
          <cx:pt idx="7469">0.0037599999999997635</cx:pt>
          <cx:pt idx="7470">0.0052099999999768443</cx:pt>
          <cx:pt idx="7471">0.0072200000000179898</cx:pt>
          <cx:pt idx="7472">0.003719999999987067</cx:pt>
          <cx:pt idx="7473">0.0055500000000279215</cx:pt>
          <cx:pt idx="7474">0.0047599999999761167</cx:pt>
          <cx:pt idx="7475">0.0041499999999814463</cx:pt>
          <cx:pt idx="7476">0.0085200000000327236</cx:pt>
          <cx:pt idx="7477">0.0044100000000071304</cx:pt>
          <cx:pt idx="7478">0.0042599999999879401</cx:pt>
          <cx:pt idx="7479">0.0060199999999781539</cx:pt>
          <cx:pt idx="7480">0.0050100000000270484</cx:pt>
          <cx:pt idx="7481">0.0071499999999673491</cx:pt>
          <cx:pt idx="7482">0.0031000000000176442</cx:pt>
          <cx:pt idx="7483">0.0067999999999983629</cx:pt>
          <cx:pt idx="7484">0.0038700000000062573</cx:pt>
          <cx:pt idx="7485">0.0082899999999881402</cx:pt>
          <cx:pt idx="7486">0.0041100000000255932</cx:pt>
          <cx:pt idx="7487">0.0086699999999950705</cx:pt>
          <cx:pt idx="7488">0.0032499999999799911</cx:pt>
          <cx:pt idx="7489">0.0066100000000233194</cx:pt>
          <cx:pt idx="7490">0.0056099999999901229</cx:pt>
          <cx:pt idx="7491">0.0055699999999774263</cx:pt>
          <cx:pt idx="7492">0.0062000000000352884</cx:pt>
          <cx:pt idx="7493">0.0080499999999688043</cx:pt>
          <cx:pt idx="7494">0.0044700000000261753</cx:pt>
          <cx:pt idx="7495">0.0080399999999940519</cx:pt>
          <cx:pt idx="7496">0.0041200000000003456</cx:pt>
          <cx:pt idx="7497">0.0058399999999778629</cx:pt>
          <cx:pt idx="7498">0.0064899999999852298</cx:pt>
          <cx:pt idx="7499">0.0043000000000006366</cx:pt>
          <cx:pt idx="7500">0.0081600000000321415</cx:pt>
          <cx:pt idx="7501">0.0047700000000077125</cx:pt>
          <cx:pt idx="7502">0.0065299999999979264</cx:pt>
          <cx:pt idx="7503">0.0042599999999879401</cx:pt>
          <cx:pt idx="7504">0.0065000000000168257</cx:pt>
          <cx:pt idx="7505">0.0056899999999586726</cx:pt>
          <cx:pt idx="7506">0.0067300000000045657</cx:pt>
          <cx:pt idx="7507">0.0024200000000291766</cx:pt>
          <cx:pt idx="7508">0.0092700000000149885</cx:pt>
          <cx:pt idx="7509">0.0049999999999954525</cx:pt>
          <cx:pt idx="7510">0.0047399999999697684</cx:pt>
          <cx:pt idx="7511">0.0072999999999865395</cx:pt>
          <cx:pt idx="7512">0.0050700000000460932</cx:pt>
          <cx:pt idx="7513">0.0075099999999679312</cx:pt>
          <cx:pt idx="7514">0.0058099999999967622</cx:pt>
          <cx:pt idx="7515">0.0052499999999895408</cx:pt>
          <cx:pt idx="7516">0.0056299999999964712</cx:pt>
          <cx:pt idx="7517">0.0053300000000149339</cx:pt>
          <cx:pt idx="7518">0.0034300000000371256</cx:pt>
          <cx:pt idx="7519">0.0085199999999758802</cx:pt>
          <cx:pt idx="7520">0.0050699999999892498</cx:pt>
          <cx:pt idx="7521">0.0065299999999979264</cx:pt>
          <cx:pt idx="7522">0.0031900000000177897</cx:pt>
          <cx:pt idx="7523">0.0039600000000064028</cx:pt>
          <cx:pt idx="7524">0.005690000000015516</cx:pt>
          <cx:pt idx="7525">0.0075099999999679312</cx:pt>
          <cx:pt idx="7526">0.004680000000007567</cx:pt>
          <cx:pt idx="7527">0.007389999999986685</cx:pt>
          <cx:pt idx="7528">0.0053399999999896863</cx:pt>
          <cx:pt idx="7529">0.0055399999999963256</cx:pt>
          <cx:pt idx="7530">0.0067600000000425098</cx:pt>
          <cx:pt idx="7531">0.0012600000000020373</cx:pt>
          <cx:pt idx="7532">0.0091499999999768988</cx:pt>
          <cx:pt idx="7533">0.0039600000000064028</cx:pt>
          <cx:pt idx="7534">0.0070900000000051477</cx:pt>
          <cx:pt idx="7535">0.0055499999999710781</cx:pt>
          <cx:pt idx="7536">0.0035400000000436194</cx:pt>
          <cx:pt idx="7537">0.0060499999999592546</cx:pt>
          <cx:pt idx="7538">0.0065000000000168257</cx:pt>
          <cx:pt idx="7539">0.0055100000000152249</cx:pt>
          <cx:pt idx="7540">0.0062599999999974898</cx:pt>
          <cx:pt idx="7541">0.0041400000000066939</cx:pt>
          <cx:pt idx="7542">0.0076599999999871216</cx:pt>
          <cx:pt idx="7543">0.0039100000000189539</cx:pt>
          <cx:pt idx="7544">0.0082199999999943429</cx:pt>
          <cx:pt idx="7545">0.0041099999999687498</cx:pt>
          <cx:pt idx="7546">0.0069500000000175532</cx:pt>
          <cx:pt idx="7547">0.004860000000007858</cx:pt>
          <cx:pt idx="7548">0.0072700000000054388</cx:pt>
          <cx:pt idx="7549">0.0035699999999678766</cx:pt>
          <cx:pt idx="7550">0.0062599999999974898</cx:pt>
          <cx:pt idx="7551">0.0041500000000382897</cx:pt>
          <cx:pt idx="7552">0.0048799999999573629</cx:pt>
          <cx:pt idx="7553">0.007159999999998945</cx:pt>
          <cx:pt idx="7554">0.0065500000000042746</cx:pt>
          <cx:pt idx="7555">0.0043200000000069849</cx:pt>
          <cx:pt idx="7556">0.006830000000036307</cx:pt>
          <cx:pt idx="7557">0.0059599999999591091</cx:pt>
          <cx:pt idx="7558">0.0044100000000071304</cx:pt>
          <cx:pt idx="7559">0.006880000000023756</cx:pt>
          <cx:pt idx="7560">0.0062599999999974898</cx:pt>
          <cx:pt idx="7561">0.0074199999999677857</cx:pt>
          <cx:pt idx="7562">0.0049200000000269029</cx:pt>
          <cx:pt idx="7563">0.0064100000000166801</cx:pt>
          <cx:pt idx="7564">0.0027699999999981628</cx:pt>
          <cx:pt idx="7565">0.0062599999999974898</cx:pt>
          <cx:pt idx="7566">0.0074799999999868305</cx:pt>
          <cx:pt idx="7567">0.0066699999999855208</cx:pt>
          <cx:pt idx="7568">0.0051599999999893953</cx:pt>
          <cx:pt idx="7569">0.0061400000000162436</cx:pt>
          <cx:pt idx="7570">0.0051300000000082946</cx:pt>
          <cx:pt idx="7571">0.0042599999999879401</cx:pt>
          <cx:pt idx="7572">0.0069399999999859574</cx:pt>
          <cx:pt idx="7573">0.0054800000000341242</cx:pt>
          <cx:pt idx="7574">0.0098099999999590182</cx:pt>
          <cx:pt idx="7575">0.0046200000000453656</cx:pt>
          <cx:pt idx="7576">0.0061099999999782995</cx:pt>
          <cx:pt idx="7577">0.0047400000000266118</cx:pt>
          <cx:pt idx="7578">0.0067599999999856664</cx:pt>
          <cx:pt idx="7579">0.0056299999999964712</cx:pt>
          <cx:pt idx="7580">0.0067700000000172622</cx:pt>
          <cx:pt idx="7581">0.0046199999999885222</cx:pt>
          <cx:pt idx="7582">0.0060499999999592546</cx:pt>
          <cx:pt idx="7583">0.0039300000000253021</cx:pt>
          <cx:pt idx="7584">0.0060500000000160981</cx:pt>
          <cx:pt idx="7585">0.0070099999999797546</cx:pt>
          <cx:pt idx="7586">0.0039600000000064028</cx:pt>
          <cx:pt idx="7587">0.0059299999999780084</cx:pt>
          <cx:pt idx="7588">0.0094799999999963802</cx:pt>
          <cx:pt idx="7589">0.00015000000001919034</cx:pt>
          <cx:pt idx="7590">0.0097400000000220643</cx:pt>
          <cx:pt idx="7591">0.0028599999999983083</cx:pt>
          <cx:pt idx="7592">0.0064999999999599822</cx:pt>
          <cx:pt idx="7593">0.0058100000000536056</cx:pt>
          <cx:pt idx="7594">0.0047099999999886677</cx:pt>
          <cx:pt idx="7595">0.0085499999999569809</cx:pt>
          <cx:pt idx="7596">0.0069799999999986539</cx:pt>
          <cx:pt idx="7597">0.0032800000000179352</cx:pt>
          <cx:pt idx="7598">0.0093800000000214823</cx:pt>
          <cx:pt idx="7599">0.0049199999999700594</cx:pt>
          <cx:pt idx="7600">0.0015800000000467662</cx:pt>
          <cx:pt idx="7601">0.0086099999999760257</cx:pt>
          <cx:pt idx="7602">0.0041200000000003456</cx:pt>
          <cx:pt idx="7603">0.0086400000000139698</cx:pt>
          <cx:pt idx="7604">0.0048299999999699139</cx:pt>
          <cx:pt idx="7605">0.0051200000000335422</cx:pt>
          <cx:pt idx="7606">0.0050699999999892498</cx:pt>
          <cx:pt idx="7607">0.0066699999999855208</cx:pt>
          <cx:pt idx="7608">0.0055800000000090222</cx:pt>
          <cx:pt idx="7609">0.007389999999986685</cx:pt>
          <cx:pt idx="7610">0.0028000000000361069</cx:pt>
          <cx:pt idx="7611">0.0059299999999780084</cx:pt>
          <cx:pt idx="7612">0.0053899999999771353</cx:pt>
          <cx:pt idx="7613">0.00215000000002874</cx:pt>
          <cx:pt idx="7614">0.0083700000000135333</cx:pt>
          <cx:pt idx="7615">0.0033699999999612373</cx:pt>
          <cx:pt idx="7616">0.0089700000000334512</cx:pt>
          <cx:pt idx="7617">0.0054899999999520332</cx:pt>
          <cx:pt idx="7618">0.0047900000000140608</cx:pt>
          <cx:pt idx="7619">0.0064399999999977808</cx:pt>
          <cx:pt idx="7620">0.005460000000027776</cx:pt>
          <cx:pt idx="7621">0.0034200000000055297</cx:pt>
          <cx:pt idx="7622">0.0078100000000063119</cx:pt>
          <cx:pt idx="7623">0.0055399999999963256</cx:pt>
          <cx:pt idx="7624">0.0091499999999768988</cx:pt>
          <cx:pt idx="7625">0.00083999999998241037</cx:pt>
          <cx:pt idx="7626">0.0071500000000241926</cx:pt>
          <cx:pt idx="7627">0.0067099999999982174</cx:pt>
          <cx:pt idx="7628">0.0053300000000149339</cx:pt>
          <cx:pt idx="7629">0.0052499999999895408</cx:pt>
          <cx:pt idx="7630">0.0081299999999941974</cx:pt>
          <cx:pt idx="7631">0.0028300000000172076</cx:pt>
          <cx:pt idx="7632">0.0070099999999797546</cx:pt>
          <cx:pt idx="7633">0.0051799999999957436</cx:pt>
          <cx:pt idx="7634">0.004860000000007858</cx:pt>
          <cx:pt idx="7635">0.008170000000006894</cx:pt>
          <cx:pt idx="7636">0.0048199999999951615</cx:pt>
          <cx:pt idx="7637">0.0059099999999716601</cx:pt>
          <cx:pt idx="7638">0.0061900000000036925</cx:pt>
          <cx:pt idx="7639">0.0043900000000007822</cx:pt>
          <cx:pt idx="7640">0.0062500000000227374</cx:pt>
          <cx:pt idx="7641">0.0076300000000060209</cx:pt>
          <cx:pt idx="7642">0.0030100000000174987</cx:pt>
          <cx:pt idx="7643">0.0086199999999507781</cx:pt>
          <cx:pt idx="7644">0.0033600000000433283</cx:pt>
          <cx:pt idx="7645">0.006199999999978445</cx:pt>
          <cx:pt idx="7646">0.0048300000000267573</cx:pt>
          <cx:pt idx="7647">0.0050999999999703505</cx:pt>
          <cx:pt idx="7648">0.0049399999999764077</cx:pt>
          <cx:pt idx="7649">0.0071900000000368891</cx:pt>
          <cx:pt idx="7650">0.0071800000000052933</cx:pt>
          <cx:pt idx="7651">0.0069399999999859574</cx:pt>
          <cx:pt idx="7652">0.0037899999999808642</cx:pt>
          <cx:pt idx="7653">0.0070300000000429463</cx:pt>
          <cx:pt idx="7654">0.005009999999970205</cx:pt>
          <cx:pt idx="7655">0.0046199999999885222</cx:pt>
          <cx:pt idx="7656">0.0087599999999952161</cx:pt>
          <cx:pt idx="7657">0.0056000000000153705</cx:pt>
          <cx:pt idx="7658">0.0067399999999793181</cx:pt>
          <cx:pt idx="7659">0.0050900000000524415</cx:pt>
          <cx:pt idx="7660">0.0041200000000003456</cx:pt>
          <cx:pt idx="7661">0.0058399999999778629</cx:pt>
          <cx:pt idx="7662">0.0078100000000063119</cx:pt>
          <cx:pt idx="7663">0.0015700000000151704</cx:pt>
          <cx:pt idx="7664">0.011179999999967549</cx:pt>
          <cx:pt idx="7665">0.0048300000000267573</cx:pt>
          <cx:pt idx="7666">0.0069100000000048567</cx:pt>
          <cx:pt idx="7667">0.0051299999999514512</cx:pt>
          <cx:pt idx="7668">0.0079000000000064574</cx:pt>
          <cx:pt idx="7669">0.0042300000000068394</cx:pt>
          <cx:pt idx="7670">0.0084600000000136788</cx:pt>
          <cx:pt idx="7671">0.0066199999999980719</cx:pt>
          <cx:pt idx="7672">0.0072700000000054388</cx:pt>
          <cx:pt idx="7673">0.0050999999999703505</cx:pt>
          <cx:pt idx="7674">0.0050600000000144973</cx:pt>
          <cx:pt idx="7675">0.0057800000000156615</cx:pt>
          <cx:pt idx="7676">0.0062599999999974898</cx:pt>
          <cx:pt idx="7677">0.0061400000000162436</cx:pt>
          <cx:pt idx="7678">0.0055799999999521788</cx:pt>
          <cx:pt idx="7679">0.007060000000024047</cx:pt>
          <cx:pt idx="7680">0.0053300000000149339</cx:pt>
          <cx:pt idx="7681">0.0041499999999814463</cx:pt>
          <cx:pt idx="7682">0.0079800000000318505</cx:pt>
          <cx:pt idx="7683">0.0075999999999680767</cx:pt>
          <cx:pt idx="7684">0.0072400000000243381</cx:pt>
          <cx:pt idx="7685">0.0083199999999692409</cx:pt>
          <cx:pt idx="7686">0.0032800000000179352</cx:pt>
          <cx:pt idx="7687">0.0081900000000132422</cx:pt>
          <cx:pt idx="7688">0.0052499999999895408</cx:pt>
          <cx:pt idx="7689">0.0078100000000063119</cx:pt>
          <cx:pt idx="7690">0.0049999999999954525</cx:pt>
          <cx:pt idx="7691">0.007569999999986976</cx:pt>
          <cx:pt idx="7692">0.0047700000000077125</cx:pt>
          <cx:pt idx="7693">0.0078100000000063119</cx:pt>
          <cx:pt idx="7694">0.0038399999999683132</cx:pt>
          <cx:pt idx="7695">0.0076900000000250657</cx:pt>
          <cx:pt idx="7696">0.0053100000000085856</cx:pt>
          <cx:pt idx="7697">0.0045299999999883767</cx:pt>
          <cx:pt idx="7698">0.0088799999999764623</cx:pt>
          <cx:pt idx="7699">0.0022299999999972897</cx:pt>
          <cx:pt idx="7700">0.0063200000000165346</cx:pt>
          <cx:pt idx="7701">0.005870000000015807</cx:pt>
          <cx:pt idx="7702">0.0047399999999697684</cx:pt>
          <cx:pt idx="7703">0.0058999999999969077</cx:pt>
          <cx:pt idx="7704">0.0077500000000441105</cx:pt>
          <cx:pt idx="7705">0.0026499999999600732</cx:pt>
          <cx:pt idx="7706">0.0082000000000448381</cx:pt>
          <cx:pt idx="7707">0.0043200000000069849</cx:pt>
          <cx:pt idx="7708">0.0048899999999889587</cx:pt>
          <cx:pt idx="7709">0.0033699999999612373</cx:pt>
          <cx:pt idx="7710">0.0064600000000041291</cx:pt>
          <cx:pt idx="7711">0.004500000000007276</cx:pt>
          <cx:pt idx="7712">0.0069200000000364525</cx:pt>
          <cx:pt idx="7713">0.0050299999999765532</cx:pt>
          <cx:pt idx="7714">0.0068299999999794636</cx:pt>
          <cx:pt idx="7715">0.00083000000000765795</cx:pt>
          <cx:pt idx="7716">0.0081099999999878492</cx:pt>
          <cx:pt idx="7717">0.0045600000000263208</cx:pt>
          <cx:pt idx="7718">0.0042899999999690408</cx:pt>
          <cx:pt idx="7719">0.0074800000000436739</cx:pt>
          <cx:pt idx="7720">0.0052799999999706415</cx:pt>
          <cx:pt idx="7721">0.0033300000000053842</cx:pt>
          <cx:pt idx="7722">0.0057899999999904139</cx:pt>
          <cx:pt idx="7723">0.0053599999999960346</cx:pt>
          <cx:pt idx="7724">0.0052400000000147884</cx:pt>
          <cx:pt idx="7725">0.0061099999999782995</cx:pt>
          <cx:pt idx="7726">0.0018500000000472028</cx:pt>
          <cx:pt idx="7727">0.0087299999999572719</cx:pt>
          <cx:pt idx="7728">0.0022400000000288856</cx:pt>
          <cx:pt idx="7729">0.0071800000000052933</cx:pt>
          <cx:pt idx="7730">0.0036399999999616739</cx:pt>
          <cx:pt idx="7731">0.0087900000000331602</cx:pt>
          <cx:pt idx="7732">0.0026199999999789725</cx:pt>
          <cx:pt idx="7733">0.0071500000000241926</cx:pt>
          <cx:pt idx="7734">0.002659999999991669</cx:pt>
          <cx:pt idx="7735">0.0072400000000243381</cx:pt>
          <cx:pt idx="7736">0.0023799999999596366</cx:pt>
          <cx:pt idx="7737">0.0076900000000250657</cx:pt>
          <cx:pt idx="7738">0.0081399999999689499</cx:pt>
          <cx:pt idx="7739">0.0024400000000355249</cx:pt>
          <cx:pt idx="7740">0.0029499999999984539</cx:pt>
          <cx:pt idx="7741">0.0054599999999709325</cx:pt>
          <cx:pt idx="7742">0.0088200000000142609</cx:pt>
          <cx:pt idx="7743">0.011500000000012278</cx:pt>
          <cx:pt idx="7744">0.004500000000007276</cx:pt>
          <cx:pt idx="7745">0.008909999999957563</cx:pt>
          <cx:pt idx="7746">0.020570000000020627</cx:pt>
          <cx:pt idx="7747">0.028309999999976299</cx:pt>
          <cx:pt idx="7748">0.01824000000004844</cx:pt>
          <cx:pt idx="7749">0.0075400000000058753</cx:pt>
          <cx:pt idx="7750">0.0087599999999952161</cx:pt>
          <cx:pt idx="7751">0.0091199999999957981</cx:pt>
          <cx:pt idx="7752">0.0065599999999790271</cx:pt>
          <cx:pt idx="7753">0.0026500000000169166</cx:pt>
          <cx:pt idx="7754">0.0020799999999780994</cx:pt>
          <cx:pt idx="7755">0.0037899999999808642</cx:pt>
          <cx:pt idx="7756">0.0069400000000428008</cx:pt>
          <cx:pt idx="7757">0.0077799999999683678</cx:pt>
          <cx:pt idx="7758">0.01067000000000462</cx:pt>
          <cx:pt idx="7759">0.024560000000008131</cx:pt>
          <cx:pt idx="7760">0.015550000000018827</cx:pt>
          <cx:pt idx="7761">0.015440000000012333</cx:pt>
          <cx:pt idx="7762">0.013059999999995853</cx:pt>
          <cx:pt idx="7763">0.010339999999985139</cx:pt>
          <cx:pt idx="7764">0.0065199999999663305</cx:pt>
          <cx:pt idx="7765">0.0037000000000375621</cx:pt>
          <cx:pt idx="7766">0.0067300000000045657</cx:pt>
          <cx:pt idx="7767">0.0055800000000090222</cx:pt>
          <cx:pt idx="7768">0.0047999999999888132</cx:pt>
          <cx:pt idx="7769">0.0062499999999658939</cx:pt>
          <cx:pt idx="7770">0.0068600000000174077</cx:pt>
          <cx:pt idx="7771">0.0038700000000062573</cx:pt>
          <cx:pt idx="7772">0.0054900000000088767</cx:pt>
          <cx:pt idx="7773">0.0054799999999772808</cx:pt>
          <cx:pt idx="7774">0.0060799999999971988</cx:pt>
          <cx:pt idx="7775">0.0061400000000162436</cx:pt>
          <cx:pt idx="7776">0.0040799999999876491</cx:pt>
          <cx:pt idx="7777">0.0068600000000174077</cx:pt>
          <cx:pt idx="7778">0.0043200000000069849</cx:pt>
          <cx:pt idx="7779">0.0065799999999853753</cx:pt>
          <cx:pt idx="7780">0.0049799999999891043</cx:pt>
          <cx:pt idx="7781">0.0051000000000271939</cx:pt>
          <cx:pt idx="7782">0.0063399999999660395</cx:pt>
          <cx:pt idx="7783">0.0054900000000088767</cx:pt>
          <cx:pt idx="7784">0.0056000000000153705</cx:pt>
          <cx:pt idx="7785">0.006199999999978445</cx:pt>
          <cx:pt idx="7786">0.0027100000000359614</cx:pt>
          <cx:pt idx="7787">0.0096299999999587271</cx:pt>
          <cx:pt idx="7788">0.0020499999999969987</cx:pt>
          <cx:pt idx="7789">0.0067400000000361615</cx:pt>
          <cx:pt idx="7790">0.0073600000000055843</cx:pt>
          <cx:pt idx="7791">0.0047099999999886677</cx:pt>
          <cx:pt idx="7792">0.0052499999999895408</cx:pt>
          <cx:pt idx="7793">0.0040799999999876491</cx:pt>
          <cx:pt idx="7794">0.0071500000000241926</cx:pt>
          <cx:pt idx="7795">0.0040500000000065484</cx:pt>
          <cx:pt idx="7796">0.0058699999999589636</cx:pt>
          <cx:pt idx="7797">0.0057000000000471118</cx:pt>
          <cx:pt idx="7798">0.0075999999999680767</cx:pt>
          <cx:pt idx="7799">0.0017000000000280124</cx:pt>
          <cx:pt idx="7800">0.0064899999999852298</cx:pt>
          <cx:pt idx="7801">0.0053399999999896863</cx:pt>
          <cx:pt idx="7802">0.0064600000000041291</cx:pt>
          <cx:pt idx="7803">0.0065599999999790271</cx:pt>
          <cx:pt idx="7804">0.00066000000003896275</cx:pt>
          <cx:pt idx="7805">0.006429999999966185</cx:pt>
          <cx:pt idx="7806">0.0079900000000066029</cx:pt>
          <cx:pt idx="7807">0.0040500000000065484</cx:pt>
          <cx:pt idx="7808">0.0040599999999813008</cx:pt>
          <cx:pt idx="7809">0.0063100000000417822</cx:pt>
          <cx:pt idx="7810">0.004860000000007858</cx:pt>
          <cx:pt idx="7811">0.005009999999970205</cx:pt>
          <cx:pt idx="7812">0.0045900000000074215</cx:pt>
          <cx:pt idx="7813">0.007209999999986394</cx:pt>
          <cx:pt idx="7814">0.0025300000000356704</cx:pt>
          <cx:pt idx="7815">0.006199999999978445</cx:pt>
          <cx:pt idx="7816">0.005009999999970205</cx:pt>
          <cx:pt idx="7817">0.0065000000000168257</cx:pt>
          <cx:pt idx="7818">0.0037500000000250111</cx:pt>
          <cx:pt idx="7819">0.0067699999999604188</cx:pt>
          <cx:pt idx="7820">0.004500000000007276</cx:pt>
          <cx:pt idx="7821">0.0062000000000352884</cx:pt>
          <cx:pt idx="7822">0.0023499999999785359</cx:pt>
          <cx:pt idx="7823">0.0034299999999802822</cx:pt>
          <cx:pt idx="7824">0.0056600000000344153</cx:pt>
          <cx:pt idx="7825">0.0043499999999880856</cx:pt>
          <cx:pt idx="7826">0.0060799999999971988</cx:pt>
          <cx:pt idx="7827">0.0052800000000274849</cx:pt>
          <cx:pt idx="7828">0.0026799999999980173</cx:pt>
          <cx:pt idx="7829">0.0055399999999963256</cx:pt>
          <cx:pt idx="7830">0.0052200000000084401</cx:pt>
          <cx:pt idx="7831">0.0033599999999864849</cx:pt>
          <cx:pt idx="7832">0.0062899999999785905</cx:pt>
          <cx:pt idx="7833">0.0016699999999900683</cx:pt>
          <cx:pt idx="7834">0.007660000000043965</cx:pt>
          <cx:pt idx="7835">0.0020299999999906504</cx:pt>
          <cx:pt idx="7836">0.0057199999999966167</cx:pt>
          <cx:pt idx="7837">0.0026199999999789725</cx:pt>
          <cx:pt idx="7838">0.005460000000027776</cx:pt>
          <cx:pt idx="7839">0.0033300000000053842</cx:pt>
          <cx:pt idx="7840">0.0045899999999505781</cx:pt>
          <cx:pt idx="7841">0.0022100000000477849</cx:pt>
          <cx:pt idx="7842">0.0047099999999886677</cx:pt>
          <cx:pt idx="7843">0.0034799999999677311</cx:pt>
          <cx:pt idx="7844">0.0050400000000081491</cx:pt>
          <cx:pt idx="7845">0.0049500000000080036</cx:pt>
          <cx:pt idx="7846">0.0037800000000061118</cx:pt>
          <cx:pt idx="7847">0.0050400000000081491</cx:pt>
          <cx:pt idx="7848">0.0042599999999879401</cx:pt>
          <cx:pt idx="7849">0.0043200000000069849</cx:pt>
          <cx:pt idx="7850">0.002299999999991087</cx:pt>
          <cx:pt idx="7851">0.0078700000000253567</cx:pt>
          <cx:pt idx="7852">0.0025599999999599277</cx:pt>
          <cx:pt idx="7853">0.0038700000000062573</cx:pt>
          <cx:pt idx="7854">0.0033400000000369801</cx:pt>
          <cx:pt idx="7855">0.0051299999999514512</cx:pt>
          <cx:pt idx="7856">0.0026799999999980173</cx:pt>
          <cx:pt idx="7857">0.0029499999999984539</cx:pt>
          <cx:pt idx="7858">0.0030100000000174987</cx:pt>
          <cx:pt idx="7859">0.0042000000000257387</cx:pt>
          <cx:pt idx="7860">0.0043799999999691863</cx:pt>
          <cx:pt idx="7861">0.0033700000000180808</cx:pt>
          <cx:pt idx="7862">0.0012800000000083855</cx:pt>
          <cx:pt idx="7863">0.0020900000000096952</cx:pt>
          <cx:pt idx="7864">0.0058699999999589636</cx:pt>
          <cx:pt idx="7865">0.0018800000000283035</cx:pt>
          <cx:pt idx="7866">0.0054499999999961801</cx:pt>
          <cx:pt idx="7867">0.0054799999999772808</cx:pt>
          <cx:pt idx="7868">0.0017300000000091131</cx:pt>
          <cx:pt idx="7869">0.0037899999999808642</cx:pt>
          <cx:pt idx="7870">0.0044100000000071304</cx:pt>
          <cx:pt idx="7871">0.0033700000000180808</cx:pt>
          <cx:pt idx="7872">0.0048800000000142063</cx:pt>
          <cx:pt idx="7873">0.0046199999999885222</cx:pt>
          <cx:pt idx="7874">0.0032199999999988904</cx:pt>
          <cx:pt idx="7875">0.0044399999999882311</cx:pt>
          <cx:pt idx="7876">0.0058099999999967622</cx:pt>
          <cx:pt idx="7877">0.0012000000000398359</cx:pt>
          <cx:pt idx="7878">0.0060499999999592546</cx:pt>
          <cx:pt idx="7879">0.0052699999999958891</cx:pt>
          <cx:pt idx="7880">0.0060799999999971988</cx:pt>
          <cx:pt idx="7881">0.0018500000000472028</cx:pt>
          <cx:pt idx="7882">0.0046799999999507236</cx:pt>
          <cx:pt idx="7883">0.0047400000000266118</cx:pt>
          <cx:pt idx="7884">0.0048499999999762622</cx:pt>
          <cx:pt idx="7885">0.0066800000000171167</cx:pt>
          <cx:pt idx="7886">0.0055100000000152249</cx:pt>
          <cx:pt idx="7887">0.003669999999999618</cx:pt>
          <cx:pt idx="7888">0.0071499999999673491</cx:pt>
          <cx:pt idx="7889">0.0030399999999985994</cx:pt>
          <cx:pt idx="7890">0.0053599999999960346</cx:pt>
          <cx:pt idx="7891">0.0053700000000276304</cx:pt>
          <cx:pt idx="7892">0.0052999999999769898</cx:pt>
          <cx:pt idx="7893">0.006650000000036016</cx:pt>
          <cx:pt idx="7894">0.0038399999999683132</cx:pt>
          <cx:pt idx="7895">0.0076300000000060209</cx:pt>
          <cx:pt idx="7896">0.0056700000000091677</cx:pt>
          <cx:pt idx="7897">0.0044399999999882311</cx:pt>
          <cx:pt idx="7898">0.0058999999999969077</cx:pt>
          <cx:pt idx="7899">0.008399999999994634</cx:pt>
          <cx:pt idx="7900">0.0034300000000371256</cx:pt>
          <cx:pt idx="7901">0.0058999999999969077</cx:pt>
          <cx:pt idx="7902">0.0067099999999982174</cx:pt>
          <cx:pt idx="7903">0.0045599999999694774</cx:pt>
          <cx:pt idx="7904">0.0059899999999970532</cx:pt>
          <cx:pt idx="7905">0.0056300000000533146</cx:pt>
          <cx:pt idx="7906">0.0056599999999775719</cx:pt>
          <cx:pt idx="7907">0.0075400000000058753</cx:pt>
          <cx:pt idx="7908">0.0055699999999774263</cx:pt>
          <cx:pt idx="7909">0.0050100000000270484</cx:pt>
          <cx:pt idx="7910">0.0052200000000084401</cx:pt>
          <cx:pt idx="7911">0.0049399999999764077</cx:pt>
          <cx:pt idx="7912">0.005870000000015807</cx:pt>
          <cx:pt idx="7913">0.0027799999999729152</cx:pt>
          <cx:pt idx="7914">0.0098600000000033106</cx:pt>
          <cx:pt idx="7915">0.0038400000000251566</cx:pt>
          <cx:pt idx="7916">0.003489999999999327</cx:pt>
          <cx:pt idx="7917">0.0049199999999700594</cx:pt>
          <cx:pt idx="7918">0.0072999999999865395</cx:pt>
          <cx:pt idx="7919">0.002980000000036398</cx:pt>
          <cx:pt idx="7920">0.0065000000000168257</cx:pt>
          <cx:pt idx="7921">0.005599999999958527</cx:pt>
          <cx:pt idx="7922">0.0029499999999984539</cx:pt>
          <cx:pt idx="7923">0.0062300000000163891</cx:pt>
          <cx:pt idx="7924">0.006379999999978736</cx:pt>
          <cx:pt idx="7925">0.0039300000000253021</cx:pt>
          <cx:pt idx="7926">0.0061400000000162436</cx:pt>
          <cx:pt idx="7927">0.0068299999999794636</cx:pt>
          <cx:pt idx="7928">0.0050600000000144973</cx:pt>
          <cx:pt idx="7929">0.0063499999999976353</cx:pt>
          <cx:pt idx="7930">0.0051300000000082946</cx:pt>
          <cx:pt idx="7931">0.005599999999958527</cx:pt>
          <cx:pt idx="7932">0.0059899999999970532</cx:pt>
          <cx:pt idx="7933">0.0050600000000144973</cx:pt>
          <cx:pt idx="7934">0.0047700000000077125</cx:pt>
          <cx:pt idx="7935">0.0066199999999980719</cx:pt>
          <cx:pt idx="7936">0.0046199999999885222</cx:pt>
          <cx:pt idx="7937">0.0056600000000344153</cx:pt>
          <cx:pt idx="7938">0.0042300000000068394</cx:pt>
          <cx:pt idx="7939">0.0081999999999879947</cx:pt>
          <cx:pt idx="7940">0.0023199999999974352</cx:pt>
          <cx:pt idx="7941">0.0066499999999791726</cx:pt>
          <cx:pt idx="7942">0.0040799999999876491</cx:pt>
          <cx:pt idx="7943">0.0031000000000176442</cx:pt>
          <cx:pt idx="7944">0.0081400000000257933</cx:pt>
          <cx:pt idx="7945">0.0030699999999797001</cx:pt>
          <cx:pt idx="7946">0.0092099999999959437</cx:pt>
          <cx:pt idx="7947">0.006199999999978445</cx:pt>
          <cx:pt idx="7948">0.0049400000000332511</cx:pt>
          <cx:pt idx="7949">0.0052799999999706415</cx:pt>
          <cx:pt idx="7950">0.0077800000000252112</cx:pt>
          <cx:pt idx="7951">0.0032699999999863394</cx:pt>
          <cx:pt idx="7952">0.0073100000000181353</cx:pt>
          <cx:pt idx="7953">0.0049700000000143518</cx:pt>
          <cx:pt idx="7954">0.0079599999999686588</cx:pt>
          <cx:pt idx="7955">0.0051599999999893953</cx:pt>
          <cx:pt idx="7956">0.007060000000024047</cx:pt>
          <cx:pt idx="7957">0.0052999999999769898</cx:pt>
          <cx:pt idx="7958">0.0058999999999969077</cx:pt>
          <cx:pt idx="7959">0.0065000000000168257</cx:pt>
          <cx:pt idx="7960">0.0071800000000052933</cx:pt>
          <cx:pt idx="7961">0.0069199999999796091</cx:pt>
          <cx:pt idx="7962">0.0042300000000068394</cx:pt>
          <cx:pt idx="7963">0.0074799999999868305</cx:pt>
          <cx:pt idx="7964">0.0065900000000169712</cx:pt>
          <cx:pt idx="7965">0.0057199999999966167</cx:pt>
          <cx:pt idx="7966">0.0042599999999879401</cx:pt>
          <cx:pt idx="7967">0.0063800000000355794</cx:pt>
          <cx:pt idx="7968">0.0051799999999957436</cx:pt>
          <cx:pt idx="7969">0.004860000000007858</cx:pt>
          <cx:pt idx="7970">0.004500000000007276</cx:pt>
          <cx:pt idx="7971">0.0086699999999950705</cx:pt>
          <cx:pt idx="7972">0.0029799999999795546</cx:pt>
          <cx:pt idx="7973">0.0066199999999980719</cx:pt>
          <cx:pt idx="7974">0.0071500000000241926</cx:pt>
          <cx:pt idx="7975">0.0069199999999796091</cx:pt>
          <cx:pt idx="7976">0.0050299999999765532</cx:pt>
          <cx:pt idx="7977">0.0055200000000468208</cx:pt>
          <cx:pt idx="7978">0.0062599999999974898</cx:pt>
          <cx:pt idx="7979">0.0075999999999680767</cx:pt>
          <cx:pt idx="7980">0.0053300000000149339</cx:pt>
          <cx:pt idx="7981">0.007060000000024047</cx:pt>
          <cx:pt idx="7982">0.0064099999999598367</cx:pt>
          <cx:pt idx="7983">0.0047099999999886677</cx:pt>
          <cx:pt idx="7984">0.0041400000000066939</cx:pt>
          <cx:pt idx="7985">0.0070900000000051477</cx:pt>
          <cx:pt idx="7986">0.0066800000000171167</cx:pt>
          <cx:pt idx="7987">0.0041099999999687498</cx:pt>
          <cx:pt idx="7988">0.0060500000000160981</cx:pt>
          <cx:pt idx="7989">0.0064399999999977808</cx:pt>
          <cx:pt idx="7990">0.0040500000000065484</cx:pt>
          <cx:pt idx="7991">0.0052200000000084401</cx:pt>
          <cx:pt idx="7992">0.0071800000000052933</cx:pt>
          <cx:pt idx="7993">0.0041400000000066939</cx:pt>
          <cx:pt idx="7994">0.007389999999986685</cx:pt>
          <cx:pt idx="7995">0.0043900000000007822</cx:pt>
          <cx:pt idx="7996">0.007389999999986685</cx:pt>
          <cx:pt idx="7997">0.0033300000000053842</cx:pt>
          <cx:pt idx="7998">0.0045900000000074215</cx:pt>
          <cx:pt idx="7999">0.0054900000000088767</cx:pt>
          <cx:pt idx="8000">0.007569999999986976</cx:pt>
          <cx:pt idx="8001">0.00238000000001648</cx:pt>
          <cx:pt idx="8002">0.0045599999999694774</cx:pt>
          <cx:pt idx="8003">0.0034300000000371256</cx:pt>
          <cx:pt idx="8004">0.0057499999999777174</cx:pt>
          <cx:pt idx="8005">0.0054200000000150794</cx:pt>
          <cx:pt idx="8006">0.0033099999999990359</cx:pt>
          <cx:pt idx="8007">0.0064399999999977808</cx:pt>
          <cx:pt idx="8008">0.0062599999999974898</cx:pt>
          <cx:pt idx="8009">0.0054499999999961801</cx:pt>
          <cx:pt idx="8010">0.0030699999999797001</cx:pt>
          <cx:pt idx="8011">0.0090299999999956526</cx:pt>
          <cx:pt idx="8012">0.0037300000000186628</cx:pt>
          <cx:pt idx="8013">0.0048800000000142063</cx:pt>
          <cx:pt idx="8014">0.0049500000000080036</cx:pt>
          <cx:pt idx="8015">0.0052499999999895408</cx:pt>
          <cx:pt idx="8016">0.0042300000000068394</cx:pt>
          <cx:pt idx="8017">0.0060199999999781539</cx:pt>
          <cx:pt idx="8018">0.0047999999999888132</cx:pt>
          <cx:pt idx="8019">0.0066100000000233194</cx:pt>
          <cx:pt idx="8020">0.002659999999991669</cx:pt>
          <cx:pt idx="8021">0.0058999999999969077</cx:pt>
          <cx:pt idx="8022">0.0044700000000261753</cx:pt>
          <cx:pt idx="8023">0.0043799999999691863</cx:pt>
          <cx:pt idx="8024">0.0020499999999969987</cx:pt>
          <cx:pt idx="8025">0.0066199999999980719</cx:pt>
          <cx:pt idx="8026">0.0070900000000051477</cx:pt>
          <cx:pt idx="8027">0.003489999999999327</cx:pt>
          <cx:pt idx="8028">0.0051300000000082946</cx:pt>
          <cx:pt idx="8029">0.0034200000000055297</cx:pt>
          <cx:pt idx="8030">0.0072200000000179898</cx:pt>
          <cx:pt idx="8031">0.0035399999999867759</cx:pt>
          <cx:pt idx="8032">0.0065299999999979264</cx:pt>
          <cx:pt idx="8033">0.0024700000000166256</cx:pt>
          <cx:pt idx="8034">0.010109999999997399</cx:pt>
          <cx:pt idx="8035">0.00085999999998875865</cx:pt>
          <cx:pt idx="8036">0.0065299999999979264</cx:pt>
          <cx:pt idx="8037">0.0055399999999963256</cx:pt>
          <cx:pt idx="8038">0.0057800000000156615</cx:pt>
          <cx:pt idx="8039">0.0059599999999591091</cx:pt>
          <cx:pt idx="8040">0.0059899999999970532</cx:pt>
          <cx:pt idx="8041">0.0044700000000261753</cx:pt>
          <cx:pt idx="8042">0.005690000000015516</cx:pt>
          <cx:pt idx="8043">0.0031599999999798456</cx:pt>
          <cx:pt idx="8044">0.0058999999999969077</cx:pt>
          <cx:pt idx="8045">0.0074000000000182808</cx:pt>
          <cx:pt idx="8046">0.0030699999999797001</cx:pt>
          <cx:pt idx="8047">0.0056299999999964712</cx:pt>
          <cx:pt idx="8048">0.0057800000000156615</cx:pt>
          <cx:pt idx="8049">0.0044699999999693318</cx:pt>
          <cx:pt idx="8050">0.0045600000000263208</cx:pt>
          <cx:pt idx="8051">0.0065000000000168257</cx:pt>
          <cx:pt idx="8052">0.0046499999999696229</cx:pt>
          <cx:pt idx="8053">0.0060200000000349974</cx:pt>
          <cx:pt idx="8054">0.0047899999999572174</cx:pt>
          <cx:pt idx="8055">0.0072800000000370346</cx:pt>
          <cx:pt idx="8056">0.0036900000000059663</cx:pt>
          <cx:pt idx="8057">0.0089999999999577085</cx:pt>
          <cx:pt idx="8058">0.0028599999999983083</cx:pt>
          <cx:pt idx="8059">0.0075700000000438195</cx:pt>
          <cx:pt idx="8060">0.0046799999999507236</cx:pt>
          <cx:pt idx="8061">0.0067100000000550608</cx:pt>
          <cx:pt idx="8062">0.005599999999958527</cx:pt>
          <cx:pt idx="8063">0.0029200000000173532</cx:pt>
          <cx:pt idx="8064">0.0063200000000165346</cx:pt>
          <cx:pt idx="8065">0.0077799999999683678</cx:pt>
          <cx:pt idx="8066">0.0044399999999882311</cx:pt>
          <cx:pt idx="8067">0.005690000000015516</cx:pt>
          <cx:pt idx="8068">0.0072400000000243381</cx:pt>
          <cx:pt idx="8069">0.0047399999999697684</cx:pt>
          <cx:pt idx="8070">0.005870000000015807</cx:pt>
          <cx:pt idx="8071">0.0040200000000254477</cx:pt>
          <cx:pt idx="8072">0.0088299999999890133</cx:pt>
          <cx:pt idx="8073">0.0024399999999786814</cx:pt>
          <cx:pt idx="8074">0.0083099999999944885</cx:pt>
          <cx:pt idx="8075">0.0046500000000264663</cx:pt>
          <cx:pt idx="8076">0.0063199999999596912</cx:pt>
          <cx:pt idx="8077">0.001970000000028449</cx:pt>
          <cx:pt idx="8078">0.0068200000000047112</cx:pt>
          <cx:pt idx="8079">0.0040300000000002001</cx:pt>
          <cx:pt idx="8080">0.0093200000000024374</cx:pt>
          <cx:pt idx="8081">0.0030699999999797001</cx:pt>
          <cx:pt idx="8082">0.0038499999999999091</cx:pt>
          <cx:pt idx="8083">0.0067599999999856664</cx:pt>
          <cx:pt idx="8084">0.0048300000000267573</cx:pt>
          <cx:pt idx="8085">0.0079299999999875581</cx:pt>
          <cx:pt idx="8086">0.004680000000007567</cx:pt>
          <cx:pt idx="8087">0.0062300000000163891</cx:pt>
          <cx:pt idx="8088">0.0066400000000044201</cx:pt>
          <cx:pt idx="8089">0.0057299999999713691</cx:pt>
          <cx:pt idx="8090">0.0036600000000248656</cx:pt>
          <cx:pt idx="8091">0.0085199999999758802</cx:pt>
          <cx:pt idx="8092">0.0033400000000369801</cx:pt>
          <cx:pt idx="8093">0.0080499999999688043</cx:pt>
          <cx:pt idx="8094">0.0038700000000062573</cx:pt>
          <cx:pt idx="8095">0.0078699999999685133</cx:pt>
          <cx:pt idx="8096">0.0044700000000261753</cx:pt>
          <cx:pt idx="8097">0.0066800000000171167</cx:pt>
          <cx:pt idx="8098">0.0031899999999609463</cx:pt>
          <cx:pt idx="8099">0.0071500000000241926</cx:pt>
          <cx:pt idx="8100">0.0046199999999885222</cx:pt>
          <cx:pt idx="8101">0.0069700000000239015</cx:pt>
          <cx:pt idx="8102">0.0043200000000069849</cx:pt>
          <cx:pt idx="8103">0.0058399999999778629</cx:pt>
          <cx:pt idx="8104">0.0065000000000168257</cx:pt>
          <cx:pt idx="8105">0.0061099999999782995</cx:pt>
          <cx:pt idx="8106">0.0050400000000081491</cx:pt>
          <cx:pt idx="8107">0.0061099999999782995</cx:pt>
          <cx:pt idx="8108">0.0040500000000065484</cx:pt>
          <cx:pt idx="8109">0.0063499999999976353</cx:pt>
          <cx:pt idx="8110">0.0046500000000264663</cx:pt>
          <cx:pt idx="8111">0.0029799999999795546</cx:pt>
          <cx:pt idx="8112">0.0085500000000138243</cx:pt>
          <cx:pt idx="8113">0.0025600000000167711</cx:pt>
          <cx:pt idx="8114">0.0067999999999983629</cx:pt>
          <cx:pt idx="8115">0.0052699999999958891</cx:pt>
          <cx:pt idx="8116">0.0042399999999815918</cx:pt>
          <cx:pt idx="8117">0.0072999999999865395</cx:pt>
          <cx:pt idx="8118">0.0032700000000431828</cx:pt>
          <cx:pt idx="8119">0.0058199999999715146</cx:pt>
          <cx:pt idx="8120">0.0083399999999755892</cx:pt>
          <cx:pt idx="8121">0.0016700000000469117</cx:pt>
          <cx:pt idx="8122">0.0072399999999674947</cx:pt>
          <cx:pt idx="8123">0.0038800000000378532</cx:pt>
          <cx:pt idx="8124">0.0069999999999481588</cx:pt>
          <cx:pt idx="8125">0.0060500000000160981</cx:pt>
          <cx:pt idx="8126">0.0048899999999889587</cx:pt>
          <cx:pt idx="8127">0.0057199999999966167</cx:pt>
          <cx:pt idx="8128">0.0060200000000349974</cx:pt>
          <cx:pt idx="8129">0.0044699999999693318</cx:pt>
          <cx:pt idx="8130">0.0049500000000080036</cx:pt>
          <cx:pt idx="8131">0.003719999999987067</cx:pt>
          <cx:pt idx="8132">0.0061100000000351429</cx:pt>
          <cx:pt idx="8133">0.0063499999999976353</cx:pt>
          <cx:pt idx="8134">0.0033700000000180808</cx:pt>
          <cx:pt idx="8135">0.006199999999978445</cx:pt>
          <cx:pt idx="8136">0.0030399999999985994</cx:pt>
          <cx:pt idx="8137">0.004909999999995307</cx:pt>
          <cx:pt idx="8138">0.0056999999999902684</cx:pt>
          <cx:pt idx="8139">0.0038400000000251566</cx:pt>
          <cx:pt idx="8140">0.0030399999999985994</cx:pt>
          <cx:pt idx="8141">0.008579999999994925</cx:pt>
          <cx:pt idx="8142">0.0046199999999885222</cx:pt>
          <cx:pt idx="8143">0.0052200000000084401</cx:pt>
          <cx:pt idx="8144">0.0037500000000250111</cx:pt>
          <cx:pt idx="8145">0.0043199999999501415</cx:pt>
          <cx:pt idx="8146">0.0072499999999990905</cx:pt>
          <cx:pt idx="8147">0.0025899999999978718</cx:pt>
          <cx:pt idx="8148">0.0061100000000351429</cx:pt>
          <cx:pt idx="8149">0.0054799999999772808</cx:pt>
          <cx:pt idx="8150">0.0045900000000074215</cx:pt>
          <cx:pt idx="8151">0.0047099999999886677</cx:pt>
          <cx:pt idx="8152">0.0063800000000355794</cx:pt>
          <cx:pt idx="8153">0.0023499999999785359</cx:pt>
          <cx:pt idx="8154">0.0080199999999877036</cx:pt>
          <cx:pt idx="8155">0.0052699999999958891</cx:pt>
          <cx:pt idx="8156">0.0038800000000378532</cx:pt>
          <cx:pt idx="8157">0.0064099999999598367</cx:pt>
          <cx:pt idx="8158">0.0052100000000336877</cx:pt>
          <cx:pt idx="8159">0.003669999999999618</cx:pt>
          <cx:pt idx="8160">0.0075099999999679312</cx:pt>
          <cx:pt idx="8161">0.0041400000000066939</cx:pt>
          <cx:pt idx="8162">0.0062000000000352884</cx:pt>
          <cx:pt idx="8163">0.0046499999999696229</cx:pt>
          <cx:pt idx="8164">0.0034499999999866304</cx:pt>
          <cx:pt idx="8165">0.0091199999999957981</cx:pt>
          <cx:pt idx="8166">0.0029000000000110049</cx:pt>
          <cx:pt idx="8167">0.0061900000000036925</cx:pt>
          <cx:pt idx="8168">0.0058500000000094587</cx:pt>
          <cx:pt idx="8169">0.0060500000000160981</cx:pt>
          <cx:pt idx="8170">0.0041999999999688953</cx:pt>
          <cx:pt idx="8171">0.0068500000000426553</cx:pt>
          <cx:pt idx="8172">0.0070099999999797546</cx:pt>
          <cx:pt idx="8173">0.0049700000000143518</cx:pt>
          <cx:pt idx="8174">0.0050699999999892498</cx:pt>
          <cx:pt idx="8175">0.0067599999999856664</cx:pt>
          <cx:pt idx="8176">0.0038200000000188084</cx:pt>
          <cx:pt idx="8177">0.0081000000000130967</cx:pt>
          <cx:pt idx="8178">0.0038499999999999091</cx:pt>
          <cx:pt idx="8179">0.0076599999999871216</cx:pt>
          <cx:pt idx="8180">0.005009999999970205</cx:pt>
          <cx:pt idx="8181">0.0082199999999943429</cx:pt>
          <cx:pt idx="8182">0.0044400000000450746</cx:pt>
          <cx:pt idx="8183">0.0062899999999785905</cx:pt>
          <cx:pt idx="8184">0.0047099999999886677</cx:pt>
          <cx:pt idx="8185">0.0068200000000047112</cx:pt>
          <cx:pt idx="8186">0.0049799999999891043</cx:pt>
          <cx:pt idx="8187">0.0067999999999983629</cx:pt>
          <cx:pt idx="8188">0.0042300000000068394</cx:pt>
          <cx:pt idx="8189">0.0057800000000156615</cx:pt>
          <cx:pt idx="8190">0.0043499999999880856</cx:pt>
          <cx:pt idx="8191">0.0060500000000160981</cx:pt>
          <cx:pt idx="8192">0.0063499999999976353</cx:pt>
          <cx:pt idx="8193">0.0055399999999963256</cx:pt>
          <cx:pt idx="8194">0.0068299999999794636</cx:pt>
          <cx:pt idx="8195">0.0048199999999951615</cx:pt>
          <cx:pt idx="8196">0.0076900000000250657</cx:pt>
          <cx:pt idx="8197">0.0035500000000183718</cx:pt>
          <cx:pt idx="8198">0.0094799999999963802</cx:pt>
          <cx:pt idx="8199">0.0024699999999597821</cx:pt>
          <cx:pt idx="8200">0.0067099999999982174</cx:pt>
          <cx:pt idx="8201">0.0059300000000348518</cx:pt>
          <cx:pt idx="8202">0.0058399999999778629</cx:pt>
          <cx:pt idx="8203">0.0071800000000052933</cx:pt>
          <cx:pt idx="8204">0.0050100000000270484</cx:pt>
          <cx:pt idx="8205">0.0055099999999583815</cx:pt>
          <cx:pt idx="8206">0.0058999999999969077</cx:pt>
          <cx:pt idx="8207">0.0051600000000462387</cx:pt>
          <cx:pt idx="8208">0.0049999999999954525</cx:pt>
          <cx:pt idx="8209">0.0080499999999688043</cx:pt>
          <cx:pt idx="8210">0.0064100000000166801</cx:pt>
          <cx:pt idx="8211">0.006379999999978736</cx:pt>
          <cx:pt idx="8212">0.0041400000000066939</cx:pt>
          <cx:pt idx="8213">0.0064899999999852298</cx:pt>
          <cx:pt idx="8214">0.0057600000000093132</cx:pt>
          <cx:pt idx="8215">0.0071500000000241926</cx:pt>
          <cx:pt idx="8216">0.003899999999987358</cx:pt>
          <cx:pt idx="8217">0.0076599999999871216</cx:pt>
          <cx:pt idx="8218">0.0026000000000294676</cx:pt>
          <cx:pt idx="8219">0.0069100000000048567</cx:pt>
          <cx:pt idx="8220">0.0045299999999883767</cx:pt>
          <cx:pt idx="8221">0.0066499999999791726</cx:pt>
          <cx:pt idx="8222">0.003210000000024138</cx:pt>
          <cx:pt idx="8223">0.0054299999999898318</cx:pt>
          <cx:pt idx="8224">0.006379999999978736</cx:pt>
          <cx:pt idx="8225">0.004350000000044929</cx:pt>
          <cx:pt idx="8226">0.0063999999999850843</cx:pt>
          <cx:pt idx="8227">0.0033999999999991815</cx:pt>
          <cx:pt idx="8228">0.0055100000000152249</cx:pt>
          <cx:pt idx="8229">0.0061099999999782995</cx:pt>
          <cx:pt idx="8230">0.0057600000000093132</cx:pt>
          <cx:pt idx="8231">0.0038399999999683132</cx:pt>
          <cx:pt idx="8232">0.0027100000000359614</cx:pt>
          <cx:pt idx="8233">0.0065899999999601278</cx:pt>
          <cx:pt idx="8234">0.0050400000000081491</cx:pt>
          <cx:pt idx="8235">0.0028900000000362525</cx:pt>
          <cx:pt idx="8236">0.0069399999999859574</cx:pt>
          <cx:pt idx="8237">0.0030100000000174987</cx:pt>
          <cx:pt idx="8238">0.004409999999950287</cx:pt>
          <cx:pt idx="8239">0.0029500000000552973</cx:pt>
          <cx:pt idx="8240">0.0064999999999599822</cx:pt>
          <cx:pt idx="8241">0.0021700000000350883</cx:pt>
          <cx:pt idx="8242">0.005189999999970496</cx:pt>
          <cx:pt idx="8243">0.0032199999999988904</cx:pt>
          <cx:pt idx="8244">0.0039300000000253021</cx:pt>
          <cx:pt idx="8245">0.005369999999970787</cx:pt>
          <cx:pt idx="8246">0.0038700000000062573</cx:pt>
          <cx:pt idx="8247">0.0038200000000188084</cx:pt>
          <cx:pt idx="8248">0.0052699999999958891</cx:pt>
          <cx:pt idx="8249">0.0033099999999990359</cx:pt>
          <cx:pt idx="8250">0.0044100000000071304</cx:pt>
          <cx:pt idx="8251">0.0039899999999875035</cx:pt>
          <cx:pt idx="8252">0.0057299999999713691</cx:pt>
          <cx:pt idx="8253">0.0038700000000062573</cx:pt>
          <cx:pt idx="8254">0.0017000000000280124</cx:pt>
          <cx:pt idx="8255">0.0066400000000044201</cx:pt>
          <cx:pt idx="8256">0.0022099999999909414</cx:pt>
          <cx:pt idx="8257">0.0052999999999769898</cx:pt>
          <cx:pt idx="8258">0.0037300000000186628</cx:pt>
          <cx:pt idx="8259">0.0064399999999977808</cx:pt>
          <cx:pt idx="8260">0.0032800000000179352</cx:pt>
          <cx:pt idx="8261">0.0055399999999963256</cx:pt>
          <cx:pt idx="8262">0.0019399999999905049</cx:pt>
          <cx:pt idx="8263">0.006880000000023756</cx:pt>
          <cx:pt idx="8264">0.0035799999999994725</cx:pt>
          <cx:pt idx="8265">0.0049999999999954525</cx:pt>
          <cx:pt idx="8266">0.0051599999999893953</cx:pt>
          <cx:pt idx="8267">0.0036299999999869215</cx:pt>
          <cx:pt idx="8268">0.0040300000000002001</cx:pt>
          <cx:pt idx="8269">0.0065500000000042746</cx:pt>
          <cx:pt idx="8270">0.0037599999999997635</cx:pt>
          <cx:pt idx="8271">0.0032499999999799911</cx:pt>
          <cx:pt idx="8272">0.0049999999999954525</cx:pt>
          <cx:pt idx="8273">0.0047700000000077125</cx:pt>
          <cx:pt idx="8274">0.0041200000000003456</cx:pt>
          <cx:pt idx="8275">0.0045299999999883767</cx:pt>
          <cx:pt idx="8276">0.0076000000000249202</cx:pt>
          <cx:pt idx="8277">0.0024999999999977263</cx:pt>
          <cx:pt idx="8278">0.0040799999999876491</cx:pt>
          <cx:pt idx="8279">0.0047700000000077125</cx:pt>
          <cx:pt idx="8280">0.0068200000000047112</cx:pt>
          <cx:pt idx="8281">0.0040599999999813008</cx:pt>
          <cx:pt idx="8282">0.0039600000000064028</cx:pt>
          <cx:pt idx="8283">0.0056600000000344153</cx:pt>
          <cx:pt idx="8284">0.0043000000000006366</cx:pt>
          <cx:pt idx="8285">0.0058399999999778629</cx:pt>
          <cx:pt idx="8286">0.0052400000000147884</cx:pt>
          <cx:pt idx="8287">0.0059899999999970532</cx:pt>
          <cx:pt idx="8288">0.0066800000000171167</cx:pt>
          <cx:pt idx="8289">0.0035999999999489773</cx:pt>
          <cx:pt idx="8290">0.0050400000000081491</cx:pt>
          <cx:pt idx="8291">0.0067099999999982174</cx:pt>
          <cx:pt idx="8292">0.0039300000000253021</cx:pt>
          <cx:pt idx="8293">0.0073600000000055843</cx:pt>
          <cx:pt idx="8294">0.0039899999999875035</cx:pt>
          <cx:pt idx="8295">0.0062599999999974898</cx:pt>
          <cx:pt idx="8296">0.0039100000000189539</cx:pt>
          <cx:pt idx="8297">0.0064899999999852298</cx:pt>
          <cx:pt idx="8298">0.0031299999999987449</cx:pt>
          <cx:pt idx="8299">0.0062300000000163891</cx:pt>
          <cx:pt idx="8300">0.0032199999999988904</cx:pt>
          <cx:pt idx="8301">0.0077200000000061664</cx:pt>
          <cx:pt idx="8302">0.0053599999999960346</cx:pt>
          <cx:pt idx="8303">0.002889999999979409</cx:pt>
          <cx:pt idx="8304">0.0074000000000182808</cx:pt>
          <cx:pt idx="8305">0.0058399999999778629</cx:pt>
          <cx:pt idx="8306">0.0067300000000045657</cx:pt>
          <cx:pt idx="8307">0.0039100000000189539</cx:pt>
          <cx:pt idx="8308">0.0064899999999852298</cx:pt>
          <cx:pt idx="8309">0.0068600000000174077</cx:pt>
          <cx:pt idx="8310">0.0058999999999969077</cx:pt>
          <cx:pt idx="8311">0.0029499999999984539</cx:pt>
          <cx:pt idx="8312">0.0079299999999875581</cx:pt>
          <cx:pt idx="8313">0.0031299999999987449</cx:pt>
          <cx:pt idx="8314">0.0097999999999842657</cx:pt>
          <cx:pt idx="8315">0.0026500000000169166</cx:pt>
          <cx:pt idx="8316">0.0079900000000066029</cx:pt>
          <cx:pt idx="8317">0.0044100000000071304</cx:pt>
          <cx:pt idx="8318">0.0078699999999685133</cx:pt>
          <cx:pt idx="8319">0.0037200000000439104</cx:pt>
          <cx:pt idx="8320">0.0072799999999801912</cx:pt>
          <cx:pt idx="8321">0.0051500000000146429</cx:pt>
          <cx:pt idx="8322">0.0056899999999586726</cx:pt>
          <cx:pt idx="8323">0.0057300000000282125</cx:pt>
          <cx:pt idx="8324">0.0057800000000156615</cx:pt>
          <cx:pt idx="8325">0.0047099999999886677</cx:pt>
          <cx:pt idx="8326">0.0053899999999771353</cx:pt>
          <cx:pt idx="8327">0.0078700000000253567</cx:pt>
          <cx:pt idx="8328">0.0053899999999771353</cx:pt>
          <cx:pt idx="8329">0.0052499999999895408</cx:pt>
          <cx:pt idx="8330">0.0033099999999990359</cx:pt>
          <cx:pt idx="8331">0.0066100000000233194</cx:pt>
          <cx:pt idx="8332">0.0033099999999990359</cx:pt>
          <cx:pt idx="8333">0.0097499999999968168</cx:pt>
          <cx:pt idx="8334">0.0031799999999861939</cx:pt>
          <cx:pt idx="8335">0.007339999999999236</cx:pt>
          <cx:pt idx="8336">0.0044700000000261753</cx:pt>
          <cx:pt idx="8337">0.0044100000000071304</cx:pt>
          <cx:pt idx="8338">0.0057499999999777174</cx:pt>
          <cx:pt idx="8339">0.008399999999994634</cx:pt>
          <cx:pt idx="8340">0.0032199999999988904</cx:pt>
          <cx:pt idx="8341">0.008170000000006894</cx:pt>
          <cx:pt idx="8342">0.0034200000000055297</cx:pt>
          <cx:pt idx="8343">0.0074299999999993815</cx:pt>
          <cx:pt idx="8344">0.0050600000000144973</cx:pt>
          <cx:pt idx="8345">0.0042899999999690408</cx:pt>
          <cx:pt idx="8346">0.0079000000000064574</cx:pt>
          <cx:pt idx="8347">0.003489999999999327</cx:pt>
          <cx:pt idx="8348">0.0070900000000051477</cx:pt>
          <cx:pt idx="8349">0.0066499999999791726</cx:pt>
          <cx:pt idx="8350">0.0036600000000248656</cx:pt>
          <cx:pt idx="8351">0.0040000000000190994</cx:pt>
          <cx:pt idx="8352">0.0072700000000054388</cx:pt>
          <cx:pt idx="8353">0.0024399999999786814</cx:pt>
          <cx:pt idx="8354">0.0076899999999682223</cx:pt>
          <cx:pt idx="8355">0.004350000000044929</cx:pt>
          <cx:pt idx="8356">0.0089699999999766078</cx:pt>
          <cx:pt idx="8357">0.0004200000000196269</cx:pt>
          <cx:pt idx="8358">0.0071499999999673491</cx:pt>
          <cx:pt idx="8359">0.0062599999999974898</cx:pt>
          <cx:pt idx="8360">0.006880000000023756</cx:pt>
          <cx:pt idx="8361">0.0021800000000098407</cx:pt>
          <cx:pt idx="8362">0.0068299999999794636</cx:pt>
          <cx:pt idx="8363">0.0045299999999883767</cx:pt>
          <cx:pt idx="8364">0.0051200000000335422</cx:pt>
          <cx:pt idx="8365">0.0076300000000060209</cx:pt>
          <cx:pt idx="8366">0.0049799999999891043</cx:pt>
          <cx:pt idx="8367">0.006199999999978445</cx:pt>
          <cx:pt idx="8368">0.0043200000000069849</cx:pt>
          <cx:pt idx="8369">0.0056000000000153705</cx:pt>
          <cx:pt idx="8370">0.0060500000000160981</cx:pt>
          <cx:pt idx="8371">0.0058099999999967622</cx:pt>
          <cx:pt idx="8372">0.0024499999999534339</cx:pt>
          <cx:pt idx="8373">0.0083400000000324326</cx:pt>
          <cx:pt idx="8374">0.0033700000000180808</cx:pt>
          <cx:pt idx="8375">0.0059599999999591091</cx:pt>
          <cx:pt idx="8376">0.0054499999999961801</cx:pt>
          <cx:pt idx="8377">0.0034600000000182263</cx:pt>
          <cx:pt idx="8378">0.003899999999987358</cx:pt>
          <cx:pt idx="8379">0.0083799999999882857</cx:pt>
          <cx:pt idx="8380">0.0033099999999990359</cx:pt>
          <cx:pt idx="8381">0.0067900000000236105</cx:pt>
          <cx:pt idx="8382">0.0031000000000176442</cx:pt>
          <cx:pt idx="8383">0.0050400000000081491</cx:pt>
          <cx:pt idx="8384">0.0044699999999693318</cx:pt>
          <cx:pt idx="8385">0.0036000000000058208</cx:pt>
          <cx:pt idx="8386">0.0076000000000249202</cx:pt>
          <cx:pt idx="8387">0.0032499999999799911</cx:pt>
          <cx:pt idx="8388">0.0049500000000080036</cx:pt>
          <cx:pt idx="8389">0.0043200000000069849</cx:pt>
          <cx:pt idx="8390">0.0038099999999872125</cx:pt>
          <cx:pt idx="8391">0.0033700000000180808</cx:pt>
          <cx:pt idx="8392">0.0072399999999674947</cx:pt>
          <cx:pt idx="8393">0.0020600000000285945</cx:pt>
          <cx:pt idx="8394">0.0082299999999690954</cx:pt>
          <cx:pt idx="8395">0.0018400000000156069</cx:pt>
          <cx:pt idx="8396">0.0049500000000080036</cx:pt>
          <cx:pt idx="8397">0.0020000000000095497</cx:pt>
          <cx:pt idx="8398">0.005599999999958527</cx:pt>
          <cx:pt idx="8399">0.004500000000007276</cx:pt>
          <cx:pt idx="8400">0.0055100000000152249</cx:pt>
          <cx:pt idx="8401">0.0025099999999724787</cx:pt>
          <cx:pt idx="8402">0.0058400000000347063</cx:pt>
          <cx:pt idx="8403">0.0032199999999988904</cx:pt>
          <cx:pt idx="8404">0.0025600000000167711</cx:pt>
          <cx:pt idx="8405">0.0051299999999514512</cx:pt>
          <cx:pt idx="8406">0.0028000000000361069</cx:pt>
          <cx:pt idx="8407">0.0043499999999880856</cx:pt>
          <cx:pt idx="8408">0.0034600000000182263</cx:pt>
          <cx:pt idx="8409">0.0022899999999594911</cx:pt>
          <cx:pt idx="8410">0.0043800000000260297</cx:pt>
          <cx:pt idx="8411">0.0052499999999895408</cx:pt>
          <cx:pt idx="8412">0.00031999999998788553</cx:pt>
          <cx:pt idx="8413">0.0060500000000160981</cx:pt>
          <cx:pt idx="8414">0.0010199999999827014</cx:pt>
          <cx:pt idx="8415">0.0058400000000347063</cx:pt>
          <cx:pt idx="8416">0.0048299999999699139</cx:pt>
          <cx:pt idx="8417">0.0031000000000176442</cx:pt>
          <cx:pt idx="8418">0.002529999999978827</cx:pt>
          <cx:pt idx="8419">0.003990000000044347</cx:pt>
          <cx:pt idx="8420">0.0012299999999640931</cx:pt>
          <cx:pt idx="8421">0.0053900000000339787</cx:pt>
          <cx:pt idx="8422">0.0040199999999686042</cx:pt>
          <cx:pt idx="8423">0.0029799999999795546</cx:pt>
          <cx:pt idx="8424">0.0045600000000263208</cx:pt>
          <cx:pt idx="8425">0.0016100000000278669</cx:pt>
          <cx:pt idx="8426">0.006379999999978736</cx:pt>
          <cx:pt idx="8427">0.0030399999999985994</cx:pt>
          <cx:pt idx="8428">0.0036400000000185173</cx:pt>
          <cx:pt idx="8429">0.0052699999999958891</cx:pt>
          <cx:pt idx="8430">0.002529999999978827</cx:pt>
          <cx:pt idx="8431">0.0031299999999987449</cx:pt>
          <cx:pt idx="8432">0.0040000000000190994</cx:pt>
          <cx:pt idx="8433">0.0018099999999776628</cx:pt>
          <cx:pt idx="8434">0.0074799999999868305</cx:pt>
          <cx:pt idx="8435">0.0016400000000089676</cx:pt>
          <cx:pt idx="8436">0.006470000000035725</cx:pt>
          <cx:pt idx="8437">0.002709999999979118</cx:pt>
          <cx:pt idx="8438">0.0046199999999885222</cx:pt>
          <cx:pt idx="8439">0.0052200000000084401</cx:pt>
          <cx:pt idx="8440">0.0035100000000056752</cx:pt>
          <cx:pt idx="8441">0.004450000000019827</cx:pt>
          <cx:pt idx="8442">0.0050599999999576539</cx:pt>
          <cx:pt idx="8443">0.0028300000000172076</cx:pt>
          <cx:pt idx="8444">0.0055800000000090222</cx:pt>
          <cx:pt idx="8445">0.0024099999999975807</cx:pt>
          <cx:pt idx="8446">0.0058999999999969077</cx:pt>
          <cx:pt idx="8447">0.0059299999999780084</cx:pt>
          <cx:pt idx="8448">0.0055100000000152249</cx:pt>
          <cx:pt idx="8449">0.0032199999999988904</cx:pt>
          <cx:pt idx="8450">0.0020299999999906504</cx:pt>
          <cx:pt idx="8451">0.004860000000007858</cx:pt>
          <cx:pt idx="8452">0</cx:pt>
          <cx:pt idx="8453">0.002020000000015898</cx:pt>
          <cx:pt idx="8454">0.0013500000000021828</cx:pt>
          <cx:pt idx="8455">0</cx:pt>
          <cx:pt idx="8456">0.00092000000000780346</cx:pt>
          <cx:pt idx="8457">0</cx:pt>
          <cx:pt idx="8458">0</cx:pt>
          <cx:pt idx="8459">0</cx:pt>
          <cx:pt idx="8460">0.00067999999998846761</cx:pt>
          <cx:pt idx="8461">0</cx:pt>
          <cx:pt idx="8462">0</cx:pt>
          <cx:pt idx="8463">0.00065999999998211933</cx:pt>
          <cx:pt idx="8464">0.0065299999999979264</cx:pt>
          <cx:pt idx="8465">0.0017300000000091131</cx:pt>
          <cx:pt idx="8466">0.0048800000000142063</cx:pt>
          <cx:pt idx="8467">0.0020599999999717511</cx:pt>
          <cx:pt idx="8468">0.0043800000000260297</cx:pt>
          <cx:pt idx="8469">0.0042300000000068394</cx:pt>
          <cx:pt idx="8470">0.009869999999978063</cx:pt>
          <cx:pt idx="8471">0.0049700000000143518</cx:pt>
          <cx:pt idx="8472">0.0044100000000071304</cx:pt>
          <cx:pt idx="8473">0.0055800000000090222</cx:pt>
          <cx:pt idx="8474">0.0072999999999865395</cx:pt>
          <cx:pt idx="8475">0.0061399999999594002</cx:pt>
          <cx:pt idx="8476">0.0047100000000455111</cx:pt>
          <cx:pt idx="8477">0.0052999999999769898</cx:pt>
          <cx:pt idx="8478">0.0097499999999968168</cx:pt>
          <cx:pt idx="8479">0.0061699999999973443</cx:pt>
          <cx:pt idx="8480">0.0079200000000128057</cx:pt>
          <cx:pt idx="8481">0.0043600000000196815</cx:pt>
          <cx:pt idx="8482">0.0087599999999952161</cx:pt>
          <cx:pt idx="8483">0.0058699999999589636</cx:pt>
          <cx:pt idx="8484">0.0072700000000054388</cx:pt>
          <cx:pt idx="8485">0.0075700000000438195</cx:pt>
          <cx:pt idx="8486">0.0079299999999875581</cx:pt>
          <cx:pt idx="8487">0.0074500000000057298</cx:pt>
          <cx:pt idx="8488">0.0083399999999755892</cx:pt>
          <cx:pt idx="8489">0.0075400000000058753</cx:pt>
          <cx:pt idx="8490">0.0070999999999799002</cx:pt>
          <cx:pt idx="8491">0.0082500000000322871</cx:pt>
          <cx:pt idx="8492">0.0052499999999895408</cx:pt>
          <cx:pt idx="8493">0.0088799999999764623</cx:pt>
          <cx:pt idx="8494">0.0056000000000153705</cx:pt>
          <cx:pt idx="8495">0.010249999999984993</cx:pt>
          <cx:pt idx="8496">0.0059600000000159525</cx:pt>
          <cx:pt idx="8497">0.0096300000000155705</cx:pt>
          <cx:pt idx="8498">0.0052099999999768443</cx:pt>
          <cx:pt idx="8499">0.0098100000000158616</cx:pt>
          <cx:pt idx="8500">0.0038099999999872125</cx:pt>
          <cx:pt idx="8501">0.0099900000000161526</cx:pt>
          <cx:pt idx="8502">0.004680000000007567</cx:pt>
          <cx:pt idx="8503">0.0079200000000128057</cx:pt>
          <cx:pt idx="8504">0.0058699999999589636</cx:pt>
          <cx:pt idx="8505">0.0070699999999987995</cx:pt>
          <cx:pt idx="8506">0.0072700000000054388</cx:pt>
          <cx:pt idx="8507">0.0078399999999874126</cx:pt>
          <cx:pt idx="8508">0.0082800000000133878</cx:pt>
          <cx:pt idx="8509">0.0049500000000080036</cx:pt>
          <cx:pt idx="8510">0.0090000000000145519</cx:pt>
          <cx:pt idx="8511">0.0062599999999974898</cx:pt>
          <cx:pt idx="8512">0.009180000000014843</cx:pt>
          <cx:pt idx="8513">0.0033899999999675856</cx:pt>
          <cx:pt idx="8514">0.011390000000005784</cx:pt>
          <cx:pt idx="8515">0.0095699999999965257</cx:pt>
          <cx:pt idx="8516">0.0065200000000231739</cx:pt>
          <cx:pt idx="8517">0.0056700000000091677</cx:pt>
          <cx:pt idx="8518">0.0099499999999466127</cx:pt>
          <cx:pt idx="8519">0.0070900000000051477</cx:pt>
          <cx:pt idx="8520">0.0092400000000338878</cx:pt>
          <cx:pt idx="8521">0.0065899999999601278</cx:pt>
          <cx:pt idx="8522">0.0073000000000433829</cx:pt>
          <cx:pt idx="8523">0.0093299999999771899</cx:pt>
          <cx:pt idx="8524">0.0071500000000241926</cx:pt>
          <cx:pt idx="8525">0.0078100000000063119</cx:pt>
          <cx:pt idx="8526">0.010489999999947486</cx:pt>
          <cx:pt idx="8527">0.0087300000000141154</cx:pt>
          <cx:pt idx="8528">0.0080500000000256478</cx:pt>
          <cx:pt idx="8529">0.0054799999999772808</cx:pt>
          <cx:pt idx="8530">0.0083700000000135333</cx:pt>
          <cx:pt idx="8531">0.0083799999999882857</cx:pt>
          <cx:pt idx="8532">0.0086100000000328691</cx:pt>
          <cx:pt idx="8533">0.0072699999999485954</cx:pt>
          <cx:pt idx="8534">0.0093900000000530781</cx:pt>
          <cx:pt idx="8535">0.0076899999999682223</cx:pt>
          <cx:pt idx="8536">0.005690000000015516</cx:pt>
          <cx:pt idx="8537">0.0068299999999794636</cx:pt>
          <cx:pt idx="8538">0.0058400000000347063</cx:pt>
          <cx:pt idx="8539">0.0083699999999566899</cx:pt>
          <cx:pt idx="8540">0.0066800000000171167</cx:pt>
          <cx:pt idx="8541">0.0064699999999788815</cx:pt>
          <cx:pt idx="8542">0.0055100000000152249</cx:pt>
          <cx:pt idx="8543">0.007569999999986976</cx:pt>
          <cx:pt idx="8544">0.0055399999999963256</cx:pt>
          <cx:pt idx="8545">0.0062300000000163891</cx:pt>
          <cx:pt idx="8546">0.0060200000000349974</cx:pt>
          <cx:pt idx="8547">0.007209999999986394</cx:pt>
          <cx:pt idx="8548">0.0041499999999814463</cx:pt>
          <cx:pt idx="8549">0.0060199999999781539</cx:pt>
          <cx:pt idx="8550">0.0036000000000058208</cx:pt>
          <cx:pt idx="8551">0.0040600000000381442</cx:pt>
          <cx:pt idx="8552">0.007619999999974425</cx:pt>
          <cx:pt idx="8553">0.0029000000000110049</cx:pt>
          <cx:pt idx="8554">0.0078599999999937609</cx:pt>
          <cx:pt idx="8555">0.0020299999999906504</cx:pt>
          <cx:pt idx="8556">0.0045299999999883767</cx:pt>
          <cx:pt idx="8557">0.0043800000000260297</cx:pt>
          <cx:pt idx="8558">0.0051000000000271939</cx:pt>
          <cx:pt idx="8559">0.0035999999999489773</cx:pt>
          <cx:pt idx="8560">0.0075400000000058753</cx:pt>
          <cx:pt idx="8561">0.0054299999999898318</cx:pt>
          <cx:pt idx="8562">0.0034800000000245745</cx:pt>
          <cx:pt idx="8563">0.0047999999999888132</cx:pt>
          <cx:pt idx="8564">0.0049799999999891043</cx:pt>
          <cx:pt idx="8565">0.0046200000000453656</cx:pt>
          <cx:pt idx="8566">0.0045299999999883767</cx:pt>
          <cx:pt idx="8567">0.0063499999999976353</cx:pt>
          <cx:pt idx="8568">0.0049999999999954525</cx:pt>
          <cx:pt idx="8569">0.0060199999999781539</cx:pt>
          <cx:pt idx="8570">0.0028900000000362525</cx:pt>
          <cx:pt idx="8571">0.0056999999999902684</cx:pt>
          <cx:pt idx="8572">0.0036000000000058208</cx:pt>
          <cx:pt idx="8573">0.0067999999999983629</cx:pt>
          <cx:pt idx="8574">0.0054200000000150794</cx:pt>
          <cx:pt idx="8575">0.0058699999999589636</cx:pt>
          <cx:pt idx="8576">0.0052200000000084401</cx:pt>
          <cx:pt idx="8577">0.0020800000000349428</cx:pt>
          <cx:pt idx="8578">0.004409999999950287</cx:pt>
          <cx:pt idx="8579">0.0081400000000257933</cx:pt>
          <cx:pt idx="8580">0.005870000000015807</cx:pt>
          <cx:pt idx="8581">0.0065899999999601278</cx:pt>
          <cx:pt idx="8582">0.0061400000000162436</cx:pt>
          <cx:pt idx="8583">0.0041400000000066939</cx:pt>
          <cx:pt idx="8584">0.007389999999986685</cx:pt>
          <cx:pt idx="8585">0.0048899999999889587</cx:pt>
          <cx:pt idx="8586">0.0059600000000159525</cx:pt>
          <cx:pt idx="8587">0.0062300000000163891</cx:pt>
          <cx:pt idx="8588">0.0052400000000147884</cx:pt>
          <cx:pt idx="8589">0.0058699999999589636</cx:pt>
          <cx:pt idx="8590">0.0055199999999899774</cx:pt>
          <cx:pt idx="8591">0.0051500000000146429</cx:pt>
          <cx:pt idx="8592">0.0072499999999990905</cx:pt>
          <cx:pt idx="8593">0.0030899999999860484</cx:pt>
          <cx:pt idx="8594">0.0071000000000367436</cx:pt>
          <cx:pt idx="8595">0.0025600000000167711</cx:pt>
          <cx:pt idx="8596">0.0059299999999780084</cx:pt>
          <cx:pt idx="8597">0.0072399999999674947</cx:pt>
          <cx:pt idx="8598">0.0044100000000071304</cx:pt>
          <cx:pt idx="8599">0.0040900000000192449</cx:pt>
          <cx:pt idx="8600">0.0056000000000153705</cx:pt>
          <cx:pt idx="8601">0.0030399999999985994</cx:pt>
          <cx:pt idx="8602">0.0072700000000054388</cx:pt>
          <cx:pt idx="8603">0.0035799999999994725</cx:pt>
          <cx:pt idx="8604">0.0045599999999694774</cx:pt>
          <cx:pt idx="8605">0.0043800000000260297</cx:pt>
          <cx:pt idx="8606">0.0053599999999960346</cx:pt>
          <cx:pt idx="8607">0.0060799999999971988</cx:pt>
          <cx:pt idx="8608">0.0028300000000172076</cx:pt>
          <cx:pt idx="8609">0.0072799999999801912</cx:pt>
          <cx:pt idx="8610">0.0010399999999890497</cx:pt>
          <cx:pt idx="8611">0.0038700000000062573</cx:pt>
          <cx:pt idx="8612">0.0055800000000090222</cx:pt>
          <cx:pt idx="8613">0.004500000000007276</cx:pt>
          <cx:pt idx="8614">0.0017199999999775173</cx:pt>
          <cx:pt idx="8615">0.0021199999999907959</cx:pt>
          <cx:pt idx="8616">0.0030700000000365435</cx:pt>
          <cx:pt idx="8617">0.0039899999999875035</cx:pt>
          <cx:pt idx="8618">0.0027999999999792635</cx:pt>
          <cx:pt idx="8619">0.0051900000000273394</cx:pt>
          <cx:pt idx="8620">0.0045299999999883767</cx:pt>
          <cx:pt idx="8621">0.0036099999999805732</cx:pt>
          <cx:pt idx="8622">0.0014899999999897773</cx:pt>
          <cx:pt idx="8623">0.0041400000000066939</cx:pt>
          <cx:pt idx="8624">0.0048000000000456566</cx:pt>
          <cx:pt idx="8625">0.0036599999999680222</cx:pt>
          <cx:pt idx="8626">0.0044700000000261753</cx:pt>
          <cx:pt idx="8627">0.0031599999999798456</cx:pt>
          <cx:pt idx="8628">0.0023299999999721877</cx:pt>
          <cx:pt idx="8629">0.0027700000000550062</cx:pt>
          <cx:pt idx="8630">0.0046799999999507236</cx:pt>
          <cx:pt idx="8631">0.0042600000000447835</cx:pt>
          <cx:pt idx="8632">0.0061099999999782995</cx:pt>
          <cx:pt idx="8633">0.0025899999999978718</cx:pt>
          <cx:pt idx="8634">0.0026799999999980173</cx:pt>
          <cx:pt idx="8635">0.0047999999999888132</cx:pt>
          <cx:pt idx="8636">0.0038800000000378532</cx:pt>
          <cx:pt idx="8637">0.004229999999949996</cx:pt>
          <cx:pt idx="8638">0.0064100000000166801</cx:pt>
          <cx:pt idx="8639">0.0031200000000239925</cx:pt>
          <cx:pt idx="8640">0.0070699999999987995</cx:pt>
          <cx:pt idx="8641">0.0015799999999899228</cx:pt>
          <cx:pt idx="8642">0.0061699999999973443</cx:pt>
          <cx:pt idx="8643">0.0022599999999783904</cx:pt>
          <cx:pt idx="8644">0.0053100000000085856</cx:pt>
          <cx:pt idx="8645">0.0057800000000156615</cx:pt>
          <cx:pt idx="8646">0.0072700000000054388</cx:pt>
          <cx:pt idx="8647">0.0012499999999704414</cx:pt>
          <cx:pt idx="8648">0.0053100000000085856</cx:pt>
          <cx:pt idx="8649">0.0048800000000142063</cx:pt>
          <cx:pt idx="8650">0.0031900000000177897</cx:pt>
          <cx:pt idx="8651">0.0071299999999610009</cx:pt>
          <cx:pt idx="8652">0.0043200000000069849</cx:pt>
          <cx:pt idx="8653">0.0050300000000333966</cx:pt>
          <cx:pt idx="8654">0.0035199999999804277</cx:pt>
          <cx:pt idx="8655">0.0059899999999970532</cx:pt>
          <cx:pt idx="8656">0.0026500000000169166</cx:pt>
          <cx:pt idx="8657">0.0070999999999799002</cx:pt>
          <cx:pt idx="8658">0.0051799999999957436</cx:pt>
          <cx:pt idx="8659">0.0062000000000352884</cx:pt>
          <cx:pt idx="8660">0.0031899999999609463</cx:pt>
          <cx:pt idx="8661">0.0051000000000271939</cx:pt>
          <cx:pt idx="8662">0.0021399999999971442</cx:pt>
          <cx:pt idx="8663">0.0067399999999793181</cx:pt>
          <cx:pt idx="8664">0.0058099999999967622</cx:pt>
          <cx:pt idx="8665">0.0031000000000176442</cx:pt>
          <cx:pt idx="8666">0.005690000000015516</cx:pt>
          <cx:pt idx="8667">0.0048599999999510146</cx:pt>
          <cx:pt idx="8668">0.0039000000000442014</cx:pt>
          <cx:pt idx="8669">0.0044699999999693318</cx:pt>
          <cx:pt idx="8670">0.0053100000000085856</cx:pt>
          <cx:pt idx="8671">0.0048800000000142063</cx:pt>
          <cx:pt idx="8672">0.0052499999999895408</cx:pt>
          <cx:pt idx="8673">0.0026500000000169166</cx:pt>
          <cx:pt idx="8674">0.0053100000000085856</cx:pt>
          <cx:pt idx="8675">0.0045899999999505781</cx:pt>
          <cx:pt idx="8676">0.0046200000000453656</cx:pt>
          <cx:pt idx="8677">0.0038099999999872125</cx:pt>
          <cx:pt idx="8678">0.0058999999999969077</cx:pt>
          <cx:pt idx="8679">0.0031599999999798456</cx:pt>
          <cx:pt idx="8680">0.006470000000035725</cx:pt>
          <cx:pt idx="8681">0.0021999999999593456</cx:pt>
          <cx:pt idx="8682">0.0066800000000171167</cx:pt>
          <cx:pt idx="8683">0.0044100000000071304</cx:pt>
          <cx:pt idx="8684">0.0061699999999973443</cx:pt>
          <cx:pt idx="8685">0.0076300000000060209</cx:pt>
          <cx:pt idx="8686">0.0037800000000061118</cx:pt>
          <cx:pt idx="8687">0.0066199999999980719</cx:pt>
          <cx:pt idx="8688">0.0052999999999769898</cx:pt>
          <cx:pt idx="8689">0.007389999999986685</cx:pt>
          <cx:pt idx="8690">0.0016700000000469117</cx:pt>
          <cx:pt idx="8691">0.0079000000000064574</cx:pt>
          <cx:pt idx="8692">0.0062299999999595457</cx:pt>
          <cx:pt idx="8693">0.0078100000000063119</cx:pt>
          <cx:pt idx="8694">0.0030399999999985994</cx:pt>
          <cx:pt idx="8695">0.0063200000000165346</cx:pt>
          <cx:pt idx="8696">0.0047000000000139153</cx:pt>
          <cx:pt idx="8697">0.0066199999999980719</cx:pt>
          <cx:pt idx="8698">0.0053099999999517422</cx:pt>
          <cx:pt idx="8699">0.0084600000000136788</cx:pt>
          <cx:pt idx="8700">0.0042900000000258842</cx:pt>
          <cx:pt idx="8701">0.0058399999999778629</cx:pt>
          <cx:pt idx="8702">0.0033999999999991815</cx:pt>
          <cx:pt idx="8703">0.0071199999999862484</cx:pt>
          <cx:pt idx="8704">0.007660000000043965</cx:pt>
          <cx:pt idx="8705">0.0021199999999907959</cx:pt>
          <cx:pt idx="8706">0.0047099999999886677</cx:pt>
          <cx:pt idx="8707">0.0083399999999755892</cx:pt>
          <cx:pt idx="8708">0.0055100000000152249</cx:pt>
          <cx:pt idx="8709">0.0052200000000084401</cx:pt>
          <cx:pt idx="8710">0.0039600000000064028</cx:pt>
          <cx:pt idx="8711">0.0055800000000090222</cx:pt>
          <cx:pt idx="8712">0.0066699999999855208</cx:pt>
          <cx:pt idx="8713">0.0045900000000074215</cx:pt>
          <cx:pt idx="8714">0.007389999999986685</cx:pt>
          <cx:pt idx="8715">0.0047400000000266118</cx:pt>
          <cx:pt idx="8716">0.0071800000000052933</cx:pt>
          <cx:pt idx="8717">0.003489999999999327</cx:pt>
          <cx:pt idx="8718">0.0069999999999481588</cx:pt>
          <cx:pt idx="8719">0.0042700000000195359</cx:pt>
          <cx:pt idx="8720">0.0078000000000315595</cx:pt>
          <cx:pt idx="8721">0.0022699999999531428</cx:pt>
          <cx:pt idx="8722">0.0079600000000255022</cx:pt>
          <cx:pt idx="8723">0.0050299999999765532</cx:pt>
          <cx:pt idx="8724">0.0048900000000458022</cx:pt>
          <cx:pt idx="8725">0.0072699999999485954</cx:pt>
          <cx:pt idx="8726">0.0035500000000183718</cx:pt>
          <cx:pt idx="8727">0.0059300000000348518</cx:pt>
          <cx:pt idx="8728">0.0062899999999785905</cx:pt>
          <cx:pt idx="8729">0.0035399999999867759</cx:pt>
          <cx:pt idx="8730">0.0050100000000270484</cx:pt>
          <cx:pt idx="8731">0.0082899999999881402</cx:pt>
          <cx:pt idx="8732">0.0019599999999968531</cx:pt>
          <cx:pt idx="8733">0.0101399999999785</cx:pt>
          <cx:pt idx="8734">0.0045900000000074215</cx:pt>
          <cx:pt idx="8735">0.0052100000000336877</cx:pt>
          <cx:pt idx="8736">0.0057499999999777174</cx:pt>
          <cx:pt idx="8737">0.0047099999999886677</cx:pt>
          <cx:pt idx="8738">0.0052200000000084401</cx:pt>
          <cx:pt idx="8739">0.0056599999999775719</cx:pt>
          <cx:pt idx="8740">0.0048300000000267573</cx:pt>
          <cx:pt idx="8741">0.0060500000000160981</cx:pt>
          <cx:pt idx="8742">0.0056599999999775719</cx:pt>
          <cx:pt idx="8743">0.0042000000000257387</cx:pt>
          <cx:pt idx="8744">0.0052799999999706415</cx:pt>
          <cx:pt idx="8745">0.0035700000000247201</cx:pt>
          <cx:pt idx="8746">0.0075999999999680767</cx:pt>
          <cx:pt idx="8747">0.0058099999999967622</cx:pt>
          <cx:pt idx="8748">0.004860000000007858</cx:pt>
          <cx:pt idx="8749">0.006830000000036307</cx:pt>
          <cx:pt idx="8750">0.0045599999999694774</cx:pt>
          <cx:pt idx="8751">0.0040500000000065484</cx:pt>
          <cx:pt idx="8752">0.007569999999986976</cx:pt>
          <cx:pt idx="8753">0.0034300000000371256</cx:pt>
          <cx:pt idx="8754">0.0068499999999858119</cx:pt>
          <cx:pt idx="8755">0.0052200000000084401</cx:pt>
          <cx:pt idx="8756">0.0058999999999969077</cx:pt>
          <cx:pt idx="8757">0.0014600000000086766</cx:pt>
          <cx:pt idx="8758">0.009410000000002583</cx:pt>
          <cx:pt idx="8759">0.0013199999999642387</cx:pt>
          <cx:pt idx="8760">0.0084300000000325781</cx:pt>
          <cx:pt idx="8761">0.0037299999999618194</cx:pt>
          <cx:pt idx="8762">0.0061600000000225918</cx:pt>
          <cx:pt idx="8763">0.0029299999999921056</cx:pt>
          <cx:pt idx="8764">0.0067300000000045657</cx:pt>
          <cx:pt idx="8765">0.0044699999999693318</cx:pt>
          <cx:pt idx="8766">0.0061400000000162436</cx:pt>
          <cx:pt idx="8767">0.0065600000000358705</cx:pt>
          <cx:pt idx="8768">0.006609999999966476</cx:pt>
          <cx:pt idx="8769">0.0065000000000168257</cx:pt>
          <cx:pt idx="8770">0.002529999999978827</cx:pt>
          <cx:pt idx="8771">0.0079000000000064574</cx:pt>
          <cx:pt idx="8772">0.0050699999999892498</cx:pt>
          <cx:pt idx="8773">0.0076300000000060209</cx:pt>
          <cx:pt idx="8774">0.0033000000000242835</cx:pt>
          <cx:pt idx="8775">0.0084699999999884312</cx:pt>
          <cx:pt idx="8776">0.0044699999999693318</cx:pt>
          <cx:pt idx="8777">0.0056300000000533146</cx:pt>
          <cx:pt idx="8778">0.0060199999999781539</cx:pt>
          <cx:pt idx="8779">0.0069199999999796091</cx:pt>
          <cx:pt idx="8780">0.0042000000000257387</cx:pt>
          <cx:pt idx="8781">0.0068499999999858119</cx:pt>
          <cx:pt idx="8782">0.0038499999999999091</cx:pt>
          <cx:pt idx="8783">0.0048199999999951615</cx:pt>
          <cx:pt idx="8784">0.0064399999999977808</cx:pt>
          <cx:pt idx="8785">0.0044700000000261753</cx:pt>
          <cx:pt idx="8786">0.0058399999999778629</cx:pt>
          <cx:pt idx="8787">0.0056099999999901229</cx:pt>
          <cx:pt idx="8788">0.003990000000044347</cx:pt>
          <cx:pt idx="8789">0.0055699999999774263</cx:pt>
          <cx:pt idx="8790">0.0063200000000165346</cx:pt>
          <cx:pt idx="8791">0.0021799999999529973</cx:pt>
          <cx:pt idx="8792">0.0071200000000430919</cx:pt>
          <cx:pt idx="8793">0.0055399999999963256</cx:pt>
          <cx:pt idx="8794">0.0068599999999605643</cx:pt>
          <cx:pt idx="8795">0.0042300000000068394</cx:pt>
          <cx:pt idx="8796">0.0053599999999960346</cx:pt>
          <cx:pt idx="8797">0.0041500000000382897</cx:pt>
          <cx:pt idx="8798">0.0071499999999673491</cx:pt>
          <cx:pt idx="8799">0.0049500000000080036</cx:pt>
          <cx:pt idx="8800">0.0058999999999969077</cx:pt>
          <cx:pt idx="8801">0.0052699999999958891</cx:pt>
          <cx:pt idx="8802">0.0050400000000081491</cx:pt>
          <cx:pt idx="8803">0.0041400000000066939</cx:pt>
          <cx:pt idx="8804">0.0081099999999878492</cx:pt>
          <cx:pt idx="8805">0.0039899999999875035</cx:pt>
          <cx:pt idx="8806">0.0047700000000077125</cx:pt>
          <cx:pt idx="8807">0.0083099999999944885</cx:pt>
          <cx:pt idx="8808">0.0044100000000071304</cx:pt>
          <cx:pt idx="8809">0.0053700000000276304</cx:pt>
          <cx:pt idx="8810">0.0075099999999679312</cx:pt>
          <cx:pt idx="8811">0.0047100000000455111</cx:pt>
          <cx:pt idx="8812">0.0043499999999880856</cx:pt>
          <cx:pt idx="8813">0.010069999999984702</cx:pt>
          <cx:pt idx="8814">0.0015500000000088221</cx:pt>
          <cx:pt idx="8815">0.0093899999999962347</cx:pt>
          <cx:pt idx="8816">0.0029799999999795546</cx:pt>
          <cx:pt idx="8817">0.0044400000000450746</cx:pt>
          <cx:pt idx="8818">0.0047099999999886677</cx:pt>
          <cx:pt idx="8819">0.0095099999999774809</cx:pt>
          <cx:pt idx="8820">0.004729999999995016</cx:pt>
          <cx:pt idx="8821">0.0058500000000094587</cx:pt>
          <cx:pt idx="8822">0.0039300000000253021</cx:pt>
          <cx:pt idx="8823">0.0057799999999588181</cx:pt>
          <cx:pt idx="8824">0.0046200000000453656</cx:pt>
          <cx:pt idx="8825">0.0073299999999676402</cx:pt>
          <cx:pt idx="8826">0.0054900000000088767</cx:pt>
          <cx:pt idx="8827">0.005089999999995598</cx:pt>
          <cx:pt idx="8828">0.0054900000000088767</cx:pt>
          <cx:pt idx="8829">0.0041999999999688953</cx:pt>
          <cx:pt idx="8830">0.0052400000000147884</cx:pt>
          <cx:pt idx="8831">0.0053399999999896863</cx:pt>
          <cx:pt idx="8832">0.0059899999999970532</cx:pt>
          <cx:pt idx="8833">0.0039000000000442014</cx:pt>
          <cx:pt idx="8834">0.0049799999999891043</cx:pt>
          <cx:pt idx="8835">0.0052400000000147884</cx:pt>
          <cx:pt idx="8836">0.0059299999999780084</cx:pt>
          <cx:pt idx="8837">0.0035199999999804277</cx:pt>
          <cx:pt idx="8838">0.004680000000007567</cx:pt>
          <cx:pt idx="8839">0.0062000000000352884</cx:pt>
          <cx:pt idx="8840">0.0062599999999974898</cx:pt>
          <cx:pt idx="8841">0.0032799999999610918</cx:pt>
          <cx:pt idx="8842">0.0044399999999882311</cx:pt>
          <cx:pt idx="8843">0.0058100000000536056</cx:pt>
          <cx:pt idx="8844">0.0040499999999497049</cx:pt>
          <cx:pt idx="8845">0.0073300000000244836</cx:pt>
          <cx:pt idx="8846">0.002479999999991378</cx:pt>
          <cx:pt idx="8847">0.0077699999999936153</cx:pt>
          <cx:pt idx="8848">0.003160000000036689</cx:pt>
          <cx:pt idx="8849">0.0044399999999882311</cx:pt>
          <cx:pt idx="8850">0.0030399999999985994</cx:pt>
          <cx:pt idx="8851">0.0050699999999892498</cx:pt>
          <cx:pt idx="8852">0.0036400000000185173</cx:pt>
          <cx:pt idx="8853">0.005599999999958527</cx:pt>
          <cx:pt idx="8854">0.0040200000000254477</cx:pt>
          <cx:pt idx="8855">0.005870000000015807</cx:pt>
          <cx:pt idx="8856">0.0025099999999724787</cx:pt>
          <cx:pt idx="8857">0.0039300000000253021</cx:pt>
          <cx:pt idx="8858">0.0059899999999970532</cx:pt>
          <cx:pt idx="8859">0.0058099999999967622</cx:pt>
          <cx:pt idx="8860">0.0037899999999808642</cx:pt>
          <cx:pt idx="8861">0.0036600000000248656</cx:pt>
          <cx:pt idx="8862">0.0070699999999987995</cx:pt>
          <cx:pt idx="8863">0.0035100000000056752</cx:pt>
          <cx:pt idx="8864">0.0047399999999697684</cx:pt>
          <cx:pt idx="8865">0.0035500000000183718</cx:pt>
          <cx:pt idx="8866">0.0049999999999954525</cx:pt>
          <cx:pt idx="8867">0.0043000000000006366</cx:pt>
          <cx:pt idx="8868">0.0030100000000174987</cx:pt>
          <cx:pt idx="8869">0.0052999999999769898</cx:pt>
          <cx:pt idx="8870">0.0040500000000065484</cx:pt>
          <cx:pt idx="8871">0.0029200000000173532</cx:pt>
          <cx:pt idx="8872">0.0058499999999526153</cx:pt>
          <cx:pt idx="8873">0.0026200000000358159</cx:pt>
          <cx:pt idx="8874">0.007209999999986394</cx:pt>
          <cx:pt idx="8875">0.0030699999999797001</cx:pt>
          <cx:pt idx="8876">0.0050700000000460932</cx:pt>
          <cx:pt idx="8877">0.0019599999999968531</cx:pt>
          <cx:pt idx="8878">0.0063499999999976353</cx:pt>
          <cx:pt idx="8879">0.0038199999999619649</cx:pt>
          <cx:pt idx="8880">0.0050600000000144973</cx:pt>
          <cx:pt idx="8881">0.004500000000007276</cx:pt>
          <cx:pt idx="8882">0.0042300000000068394</cx:pt>
          <cx:pt idx="8883">0.0018799999999714601</cx:pt>
          <cx:pt idx="8884">0.0046200000000453656</cx:pt>
          <cx:pt idx="8885">0.0065899999999601278</cx:pt>
          <cx:pt idx="8886">0.0030700000000365435</cx:pt>
          <cx:pt idx="8887">0.003899999999987358</cx:pt>
          <cx:pt idx="8888">0.0018799999999714601</cx:pt>
          <cx:pt idx="8889">0.0073900000000435284</cx:pt>
          <cx:pt idx="8890">0.0014299999999707325</cx:pt>
          <cx:pt idx="8891">0.007060000000024047</cx:pt>
          <cx:pt idx="8892">0.0025099999999724787</cx:pt>
          <cx:pt idx="8893">0.0040200000000254477</cx:pt>
          <cx:pt idx="8894">0.0033399999999801366</cx:pt>
          <cx:pt idx="8895">0.0041699999999877946</cx:pt>
          <cx:pt idx="8896">0.0047400000000266118</cx:pt>
          <cx:pt idx="8897">0.0040799999999876491</cx:pt>
          <cx:pt idx="8898">0.0053399999999896863</cx:pt>
          <cx:pt idx="8899">0.0049700000000143518</cx:pt>
          <cx:pt idx="8900">0.0035500000000183718</cx:pt>
          <cx:pt idx="8901">0.002889999999979409</cx:pt>
          <cx:pt idx="8902">0.0045299999999883767</cx:pt>
          <cx:pt idx="8903">0.0057500000000345608</cx:pt>
          <cx:pt idx="8904">0.0019999999999527063</cx:pt>
          <cx:pt idx="8905">0.0056600000000344153</cx:pt>
          <cx:pt idx="8906">0.0033399999999801366</cx:pt>
          <cx:pt idx="8907">0.0049799999999891043</cx:pt>
          <cx:pt idx="8908">0.0046500000000264663</cx:pt>
          <cx:pt idx="8909">0.002200000000016189</cx:pt>
          <cx:pt idx="8910">0.0064099999999598367</cx:pt>
          <cx:pt idx="8911">0.0040500000000065484</cx:pt>
          <cx:pt idx="8912">0.0041200000000003456</cx:pt>
          <cx:pt idx="8913">0.0053300000000149339</cx:pt>
          <cx:pt idx="8914">0.0053599999999960346</cx:pt>
          <cx:pt idx="8915">0.0021499999999718966</cx:pt>
          <cx:pt idx="8916">0.0079000000000064574</cx:pt>
          <cx:pt idx="8917">0.0053300000000149339</cx:pt>
          <cx:pt idx="8918">0.0043800000000260297</cx:pt>
          <cx:pt idx="8919">0.0037899999999808642</cx:pt>
          <cx:pt idx="8920">0.0058099999999967622</cx:pt>
          <cx:pt idx="8921">0.00089000000002670276</cx:pt>
          <cx:pt idx="8922">0.0050999999999703505</cx:pt>
          <cx:pt idx="8923">0.0032800000000179352</cx:pt>
          <cx:pt idx="8924">0.001699999999971169</cx:pt>
          <cx:pt idx="8925">0.0087000000000330147</cx:pt>
          <cx:pt idx="8926">0.0017599999999902138</cx:pt>
          <cx:pt idx="8927">0.0042899999999690408</cx:pt>
          <cx:pt idx="8928">0.0031000000000176442</cx:pt>
          <cx:pt idx="8929">0.0028300000000172076</cx:pt>
          <cx:pt idx="8930">0.0042300000000068394</cx:pt>
          <cx:pt idx="8931">0.0050699999999892498</cx:pt>
          <cx:pt idx="8932">0.0056299999999964712</cx:pt>
          <cx:pt idx="8933">0.0036400000000185173</cx:pt>
          <cx:pt idx="8934">0.0021999999999593456</cx:pt>
          <cx:pt idx="8935">0.0084400000000073305</cx:pt>
          <cx:pt idx="8936">0.00017000000002553861</cx:pt>
          <cx:pt idx="8937">0.0039099999999621105</cx:pt>
          <cx:pt idx="8938">0.0052699999999958891</cx:pt>
          <cx:pt idx="8939">0.0053400000000465297</cx:pt>
          <cx:pt idx="8940">0.002709999999979118</cx:pt>
          <cx:pt idx="8941">0.0043499999999880856</cx:pt>
          <cx:pt idx="8942">0.0030700000000365435</cx:pt>
          <cx:pt idx="8943">0.0063499999999976353</cx:pt>
          <cx:pt idx="8944">0.002529999999978827</cx:pt>
          <cx:pt idx="8945">0.0022400000000288856</cx:pt>
          <cx:pt idx="8946">0.0051499999999577994</cx:pt>
          <cx:pt idx="8947">0.0028900000000362525</cx:pt>
          <cx:pt idx="8948">0.0042100000000004911</cx:pt>
          <cx:pt idx="8949">0.0030099999999606553</cx:pt>
          <cx:pt idx="8950">0.0036300000000437649</cx:pt>
          <cx:pt idx="8951">0.0035799999999994725</cx:pt>
          <cx:pt idx="8952">0.0049499999999511601</cx:pt>
          <cx:pt idx="8953">0.0037500000000250111</cx:pt>
          <cx:pt idx="8954">0.0044399999999882311</cx:pt>
          <cx:pt idx="8955">0.0021800000000098407</cx:pt>
          <cx:pt idx="8956">0.0046199999999885222</cx:pt>
          <cx:pt idx="8957">0.003719999999987067</cx:pt>
          <cx:pt idx="8958">0.0024999999999977263</cx:pt>
          <cx:pt idx="8959">0.0036100000000374166</cx:pt>
          <cx:pt idx="8960">0.0041999999999688953</cx:pt>
          <cx:pt idx="8961">0.0056700000000091677</cx:pt>
          <cx:pt idx="8962">0.00238000000001648</cx:pt>
          <cx:pt idx="8963">0.0037800000000061118</cx:pt>
          <cx:pt idx="8964">0.0027200000000107138</cx:pt>
          <cx:pt idx="8965">0.0053299999999580905</cx:pt>
          <cx:pt idx="8966">0.0027100000000359614</cx:pt>
          <cx:pt idx="8967">0.0069799999999986539</cx:pt>
          <cx:pt idx="8968">0.0039299999999684587</cx:pt>
          <cx:pt idx="8969">0.0015200000000277214</cx:pt>
          <cx:pt idx="8970">0.0040500000000065484</cx:pt>
          <cx:pt idx="8971">0.004680000000007567</cx:pt>
          <cx:pt idx="8972">0.0018799999999714601</cx:pt>
          <cx:pt idx="8973">0.0049200000000269029</cx:pt>
          <cx:pt idx="8974">0.0042599999999879401</cx:pt>
          <cx:pt idx="8975">0.0024399999999786814</cx:pt>
          <cx:pt idx="8976">0.0041800000000193904</cx:pt>
          <cx:pt idx="8977">0.0030399999999985994</cx:pt>
          <cx:pt idx="8978">0.0047900000000140608</cx:pt>
          <cx:pt idx="8979">0.0020299999999906504</cx:pt>
          <cx:pt idx="8980">0.0051599999999893953</cx:pt>
          <cx:pt idx="8981">0.005089999999995598</cx:pt>
          <cx:pt idx="8982">0.0023600000000101318</cx:pt>
          <cx:pt idx="8983">0.0015500000000088221</cx:pt>
          <cx:pt idx="8984">0.0033300000000053842</cx:pt>
          <cx:pt idx="8985">0.003999999999962256</cx:pt>
          <cx:pt idx="8986">0.0062300000000163891</cx:pt>
          <cx:pt idx="8987">0.0015799999999899228</cx:pt>
          <cx:pt idx="8988">0.0053300000000149339</cx:pt>
          <cx:pt idx="8989">0.0022700000000099863</cx:pt>
          <cx:pt idx="8990">0.002529999999978827</cx:pt>
          <cx:pt idx="8991">0.0020799999999780994</cx:pt>
          <cx:pt idx="8992">0.0062000000000352884</cx:pt>
          <cx:pt idx="8993">0.00072000000000116415</cx:pt>
          <cx:pt idx="8994">0.004680000000007567</cx:pt>
          <cx:pt idx="8995">0.0018499999999903594</cx:pt>
          <cx:pt idx="8996">0.0065199999999663305</cx:pt>
          <cx:pt idx="8997">0.00024000000001933586</cx:pt>
          <cx:pt idx="8998">0.0051000000000271939</cx:pt>
          <cx:pt idx="8999">0.0034799999999677311</cx:pt>
          <cx:pt idx="9000">0.0040300000000002001</cx:pt>
          <cx:pt idx="9001">0.0027400000000170621</cx:pt>
          <cx:pt idx="9002">0.004860000000007858</cx:pt>
          <cx:pt idx="9003">0.0039600000000064028</cx:pt>
          <cx:pt idx="9004">0.0025599999999599277</cx:pt>
          <cx:pt idx="9005">0.0041800000000193904</cx:pt>
          <cx:pt idx="9006">0.0039300000000253021</cx:pt>
          <cx:pt idx="9007">0.0032799999999610918</cx:pt>
          <cx:pt idx="9008">0.0043499999999880856</cx:pt>
          <cx:pt idx="9009">0.0047700000000077125</cx:pt>
          <cx:pt idx="9010">0.0032800000000179352</cx:pt>
          <cx:pt idx="9011">0.0033000000000242835</cx:pt>
          <cx:pt idx="9012">0.0041200000000003456</cx:pt>
          <cx:pt idx="9013">0.0029499999999984539</cx:pt>
          <cx:pt idx="9014">0.0039299999999684587</cx:pt>
          <cx:pt idx="9015">0.0056000000000153705</cx:pt>
          <cx:pt idx="9016">0.0028599999999983083</cx:pt>
          <cx:pt idx="9017">0.0057299999999713691</cx:pt>
          <cx:pt idx="9018">0.0037800000000061118</cx:pt>
          <cx:pt idx="9019">0.0041400000000066939</cx:pt>
          <cx:pt idx="9020">0.0032500000000368345</cx:pt>
          <cx:pt idx="9021">0.0073599999999487409</cx:pt>
          <cx:pt idx="9022">0.0042400000000384352</cx:pt>
          <cx:pt idx="9023">0.0059899999999970532</cx:pt>
          <cx:pt idx="9024">0.0036900000000059663</cx:pt>
          <cx:pt idx="9025">0.005009999999970205</cx:pt>
          <cx:pt idx="9026">0.0056600000000344153</cx:pt>
          <cx:pt idx="9027">0.004500000000007276</cx:pt>
          <cx:pt idx="9028">0.0060799999999971988</cx:pt>
          <cx:pt idx="9029">0.0069699999999670581</cx:pt>
          <cx:pt idx="9030">0.0048899999999889587</cx:pt>
          <cx:pt idx="9031">0.0070100000000365981</cx:pt>
          <cx:pt idx="9032">0.0065500000000042746</cx:pt>
          <cx:pt idx="9033">0.0028299999999603642</cx:pt>
          <cx:pt idx="9034">0.0091199999999957981</cx:pt>
          <cx:pt idx="9035">0.0065900000000169712</cx:pt>
          <cx:pt idx="9036">0.008579999999994925</cx:pt>
          <cx:pt idx="9037">0.0050100000000270484</cx:pt>
          <cx:pt idx="9038">0.0080199999999877036</cx:pt>
          <cx:pt idx="9039">0.0061600000000225918</cx:pt>
          <cx:pt idx="9040">0.007719999999949323</cx:pt>
          <cx:pt idx="9041">0.0057600000000093132</cx:pt>
          <cx:pt idx="9042">0.0078300000000126602</cx:pt>
          <cx:pt idx="9043">0.0084100000000262298</cx:pt>
          <cx:pt idx="9044">0.0078099999999494685</cx:pt>
          <cx:pt idx="9045">0.0051200000000335422</cx:pt>
          <cx:pt idx="9046">0.0082600000000070395</cx:pt>
          <cx:pt idx="9047">0.0068799999999669126</cx:pt>
          <cx:pt idx="9048">0.0062900000000354339</cx:pt>
          <cx:pt idx="9049">0.0088499999999953616</cx:pt>
          <cx:pt idx="9050">0.0056299999999964712</cx:pt>
          <cx:pt idx="9051">0.0096899999999777719</cx:pt>
          <cx:pt idx="9052">0.0063200000000165346</cx:pt>
          <cx:pt idx="9053">0.007060000000024047</cx:pt>
          <cx:pt idx="9054">0.0045599999999694774</cx:pt>
          <cx:pt idx="9055">0.011059999999986303</cx:pt>
          <cx:pt idx="9056">0.0037200000000439104</cx:pt>
          <cx:pt idx="9057">0.0081399999999689499</cx:pt>
          <cx:pt idx="9058">0.006199999999978445</cx:pt>
          <cx:pt idx="9059">0.0089100000000144064</cx:pt>
          <cx:pt idx="9060">0.0057800000000156615</cx:pt>
          <cx:pt idx="9061">0.0079000000000064574</cx:pt>
          <cx:pt idx="9062">0.0034499999999866304</cx:pt>
          <cx:pt idx="9063">0.0088600000000269574</cx:pt>
          <cx:pt idx="9064">0.0070899999999483043</cx:pt>
          <cx:pt idx="9065">0.0079600000000255022</cx:pt>
          <cx:pt idx="9066">0.0077400000000125146</cx:pt>
          <cx:pt idx="9067">0.0065599999999790271</cx:pt>
          <cx:pt idx="9068">0.0060200000000349974</cx:pt>
          <cx:pt idx="9069">0.0068599999999605643</cx:pt>
          <cx:pt idx="9070">0.006880000000023756</cx:pt>
          <cx:pt idx="9071">0.0046199999999885222</cx:pt>
          <cx:pt idx="9072">0.008579999999994925</cx:pt>
          <cx:pt idx="9073">0.0063800000000355794</cx:pt>
          <cx:pt idx="9074">0.0075399999999490319</cx:pt>
          <cx:pt idx="9075">0.0067400000000361615</cx:pt>
          <cx:pt idx="9076">0.01089999999999236</cx:pt>
          <cx:pt idx="9077">0.0051599999999893953</cx:pt>
          <cx:pt idx="9078">0.0092099999999959437</cx:pt>
          <cx:pt idx="9079">0.0070000000000050022</cx:pt>
          <cx:pt idx="9080">0.011680000000012569</cx:pt>
          <cx:pt idx="9081">0.0040900000000192449</cx:pt>
          <cx:pt idx="9082">0.011739999999974771</cx:pt>
          <cx:pt idx="9083">0.0038700000000062573</cx:pt>
          <cx:pt idx="9084">0.010019999999997253</cx:pt>
          <cx:pt idx="9085">0.0069699999999670581</cx:pt>
          <cx:pt idx="9086">0.0093900000000530781</cx:pt>
          <cx:pt idx="9087">0.003719999999987067</cx:pt>
          <cx:pt idx="9088">0.0098099999999590182</cx:pt>
          <cx:pt idx="9089">0.0063800000000355794</cx:pt>
          <cx:pt idx="9090">0.0083399999999755892</cx:pt>
          <cx:pt idx="9091">0.0089100000000144064</cx:pt>
          <cx:pt idx="9092">0.0042000000000257387</cx:pt>
          <cx:pt idx="9093">0.0092699999999581451</cx:pt>
          <cx:pt idx="9094">0.0090000000000145519</cx:pt>
          <cx:pt idx="9095">0.0055500000000279215</cx:pt>
          <cx:pt idx="9096">0.007209999999986394</cx:pt>
          <cx:pt idx="9097">0.0062599999999974898</cx:pt>
          <cx:pt idx="9098">0.0082800000000133878</cx:pt>
          <cx:pt idx="9099">0.0052799999999706415</cx:pt>
          <cx:pt idx="9100">0.0062300000000163891</cx:pt>
          <cx:pt idx="9101">0.0082499999999754436</cx:pt>
          <cx:pt idx="9102">0.0037000000000375621</cx:pt>
          <cx:pt idx="9103">0.0078599999999937609</cx:pt>
          <cx:pt idx="9104">0.0032799999999610918</cx:pt>
          <cx:pt idx="9105">0.0082600000000070395</cx:pt>
          <cx:pt idx="9106">0.0055100000000152249</cx:pt>
          <cx:pt idx="9107">0.006199999999978445</cx:pt>
          <cx:pt idx="9108">0.0056600000000344153</cx:pt>
          <cx:pt idx="9109">0.0040300000000002001</cx:pt>
          <cx:pt idx="9110">0.0053599999999960346</cx:pt>
          <cx:pt idx="9111">0.0055399999999963256</cx:pt>
          <cx:pt idx="9112">0.0056399999999712236</cx:pt>
          <cx:pt idx="9113">0.0046700000000328146</cx:pt>
          <cx:pt idx="9114">0.0057600000000093132</cx:pt>
          <cx:pt idx="9115">0.0044399999999882311</cx:pt>
          <cx:pt idx="9116">0.0034799999999677311</cx:pt>
          <cx:pt idx="9117">0.0057000000000471118</cx:pt>
          <cx:pt idx="9118">0.0047599999999761167</cx:pt>
          <cx:pt idx="9119">0.0037899999999808642</cx:pt>
          <cx:pt idx="9120">0.0065299999999979264</cx:pt>
          <cx:pt idx="9121">0.0031900000000177897</cx:pt>
          <cx:pt idx="9122">0.0077400000000125146</cx:pt>
          <cx:pt idx="9123">0.0004500000000007276</cx:pt>
          <cx:pt idx="9124">0.0045599999999694774</cx:pt>
          <cx:pt idx="9125">0.004500000000007276</cx:pt>
          <cx:pt idx="9126">0.0057500000000345608</cx:pt>
          <cx:pt idx="9127">0.0065599999999790271</cx:pt>
          <cx:pt idx="9128">0.0030699999999797001</cx:pt>
          <cx:pt idx="9129">0.0042600000000447835</cx:pt>
          <cx:pt idx="9130">0.0041999999999688953</cx:pt>
          <cx:pt idx="9131">0.0063499999999976353</cx:pt>
          <cx:pt idx="9132">0.0020900000000096952</cx:pt>
          <cx:pt idx="9133">0.0070000000000050022</cx:pt>
          <cx:pt idx="9134">0.0034299999999802822</cx:pt>
          <cx:pt idx="9135">0.0052100000000336877</cx:pt>
          <cx:pt idx="9136">0.0044699999999693318</cx:pt>
          <cx:pt idx="9137">0.0045299999999883767</cx:pt>
          <cx:pt idx="9138">0.0047700000000077125</cx:pt>
          <cx:pt idx="9139">0.0044700000000261753</cx:pt>
          <cx:pt idx="9140">0.0038799999999810098</cx:pt>
          <cx:pt idx="9141">0.0056000000000153705</cx:pt>
          <cx:pt idx="9142">0.004500000000007276</cx:pt>
          <cx:pt idx="9143">0.0041999999999688953</cx:pt>
          <cx:pt idx="9144">0.0037000000000375621</cx:pt>
          <cx:pt idx="9145">0.0054499999999961801</cx:pt>
          <cx:pt idx="9146">0.0023499999999785359</cx:pt>
          <cx:pt idx="9147">0.0063800000000355794</cx:pt>
          <cx:pt idx="9148">0.0044699999999693318</cx:pt>
          <cx:pt idx="9149">0.0051599999999893953</cx:pt>
          <cx:pt idx="9150">0.0036900000000059663</cx:pt>
          <cx:pt idx="9151">0.0039699999999811553</cx:pt>
          <cx:pt idx="9152">0.0042600000000447835</cx:pt>
          <cx:pt idx="9153">0.0028599999999983083</cx:pt>
          <cx:pt idx="9154">0.0057799999999588181</cx:pt>
          <cx:pt idx="9155">0.0035200000000372711</cx:pt>
          <cx:pt idx="9156">0.0036599999999680222</cx:pt>
          <cx:pt idx="9157">0.0047700000000077125</cx:pt>
          <cx:pt idx="9158">0.002980000000036398</cx:pt>
          <cx:pt idx="9159">0.0038199999999619649</cx:pt>
          <cx:pt idx="9160">0.0026200000000358159</cx:pt>
          <cx:pt idx="9161">0.0048599999999510146</cx:pt>
          <cx:pt idx="9162">0.0047400000000266118</cx:pt>
          <cx:pt idx="9163">0.0010399999999890497</cx:pt>
          <cx:pt idx="9164">0.0051599999999893953</cx:pt>
          <cx:pt idx="9165">0.0037200000000439104</cx:pt>
          <cx:pt idx="9166">0.0024199999999723332</cx:pt>
          <cx:pt idx="9167">0.0034200000000055297</cx:pt>
          <cx:pt idx="9168">0.0040599999999813008</cx:pt>
          <cx:pt idx="9169">0.0057800000000156615</cx:pt>
          <cx:pt idx="9170">0.0031000000000176442</cx:pt>
          <cx:pt idx="9171">0.004909999999995307</cx:pt>
          <cx:pt idx="9172">0.0025699999999915235</cx:pt>
          <cx:pt idx="9173">0.0027699999999981628</cx:pt>
          <cx:pt idx="9174">0.0048899999999889587</cx:pt>
          <cx:pt idx="9175">0.0054200000000150794</cx:pt>
          <cx:pt idx="9176">0.0029499999999984539</cx:pt>
          <cx:pt idx="9177">0.0032499999999799911</cx:pt>
          <cx:pt idx="9178">0.0049799999999891043</cx:pt>
          <cx:pt idx="9179">0.004500000000007276</cx:pt>
          <cx:pt idx="9180">0.00041000000004487447</cx:pt>
          <cx:pt idx="9181">0.0054599999999709325</cx:pt>
          <cx:pt idx="9182">0.0042599999999879401</cx:pt>
          <cx:pt idx="9183">0.004680000000007567</cx:pt>
          <cx:pt idx="9184">0.001790000000028158</cx:pt>
          <cx:pt idx="9185">0.0079499999999939064</cx:pt>
          <cx:pt idx="9186">0.0018499999999903594</cx:pt>
          <cx:pt idx="9187">0.0060500000000160981</cx:pt>
          <cx:pt idx="9188">0.004500000000007276</cx:pt>
          <cx:pt idx="9189">0.0066199999999980719</cx:pt>
          <cx:pt idx="9190">0.00094999999998890416</cx:pt>
          <cx:pt idx="9191">0.0043200000000069849</cx:pt>
          <cx:pt idx="9192">0.0035499999999615284</cx:pt>
          <cx:pt idx="9193">0.0050700000000460932</cx:pt>
          <cx:pt idx="9194">0.0040199999999686042</cx:pt>
          <cx:pt idx="9195">0.0034299999999802822</cx:pt>
          <cx:pt idx="9196">0.0061100000000351429</cx:pt>
          <cx:pt idx="9197">0.0040799999999876491</cx:pt>
          <cx:pt idx="9198">0.0039899999999875035</cx:pt>
          <cx:pt idx="9199">0.0019100000000094042</cx:pt>
          <cx:pt idx="9200">0.0056000000000153705</cx:pt>
          <cx:pt idx="9201">0.0048299999999699139</cx:pt>
          <cx:pt idx="9202">0.004350000000044929</cx:pt>
          <cx:pt idx="9203">0.0027999999999792635</cx:pt>
          <cx:pt idx="9204">0.0069799999999986539</cx:pt>
          <cx:pt idx="9205">0.0041400000000066939</cx:pt>
          <cx:pt idx="9206">0.0020499999999969987</cx:pt>
          <cx:pt idx="9207">0.0049799999999891043</cx:pt>
          <cx:pt idx="9208">0.0033099999999990359</cx:pt>
          <cx:pt idx="9209">0.0057800000000156615</cx:pt>
          <cx:pt idx="9210">0.004680000000007567</cx:pt>
          <cx:pt idx="9211">0.0030099999999606553</cx:pt>
          <cx:pt idx="9212">0.0035500000000183718</cx:pt>
          <cx:pt idx="9213">0.0031299999999987449</cx:pt>
          <cx:pt idx="9214">0.0030100000000174987</cx:pt>
          <cx:pt idx="9215">0.005419999999958236</cx:pt>
          <cx:pt idx="9216">0.0054500000000530235</cx:pt>
          <cx:pt idx="9217">0.0035799999999994725</cx:pt>
          <cx:pt idx="9218">0.0018199999999524152</cx:pt>
          <cx:pt idx="9219">0.0040200000000254477</cx:pt>
          <cx:pt idx="9220">0.0045900000000074215</cx:pt>
          <cx:pt idx="9221">0.0040500000000065484</cx:pt>
          <cx:pt idx="9222">0.0047999999999888132</cx:pt>
          <cx:pt idx="9223">0.0032800000000179352</cx:pt>
          <cx:pt idx="9224">0.004229999999949996</cx:pt>
          <cx:pt idx="9225">0.0035500000000183718</cx:pt>
          <cx:pt idx="9226">0.0028300000000172076</cx:pt>
          <cx:pt idx="9227">0.0043499999999880856</cx:pt>
          <cx:pt idx="9228">0.0031599999999798456</cx:pt>
          <cx:pt idx="9229">0.0055100000000152249</cx:pt>
          <cx:pt idx="9230">0.0051599999999893953</cx:pt>
          <cx:pt idx="9231">0.0033999999999991815</cx:pt>
          <cx:pt idx="9232">0.002020000000015898</cx:pt>
          <cx:pt idx="9233">0.0038499999999999091</cx:pt>
          <cx:pt idx="9234">0.002709999999979118</cx:pt>
          <cx:pt idx="9235">0.0036100000000374166</cx:pt>
          <cx:pt idx="9236">0.0055099999999583815</cx:pt>
          <cx:pt idx="9237">0.0025900000000547152</cx:pt>
          <cx:pt idx="9238">0.0038799999999810098</cx:pt>
          <cx:pt idx="9239">0.0040799999999876491</cx:pt>
          <cx:pt idx="9240">0.0055399999999963256</cx:pt>
          <cx:pt idx="9241">0.0027400000000170621</cx:pt>
          <cx:pt idx="9242">0.0062599999999974898</cx:pt>
          <cx:pt idx="9243">0.0023600000000101318</cx:pt>
          <cx:pt idx="9244">0.0020499999999969987</cx:pt>
          <cx:pt idx="9245">0.0036099999999805732</cx:pt>
          <cx:pt idx="9246">0.0052200000000084401</cx:pt>
          <cx:pt idx="9247">0.0028599999999983083</cx:pt>
          <cx:pt idx="9248">0.0027699999999981628</cx:pt>
          <cx:pt idx="9249">0.0049200000000269029</cx:pt>
          <cx:pt idx="9250">0.0030399999999985994</cx:pt>
          <cx:pt idx="9251">0.0040499999999497049</cx:pt>
          <cx:pt idx="9252">0.0036000000000058208</cx:pt>
          <cx:pt idx="9253">0.0014100000000212276</cx:pt>
          <cx:pt idx="9254">0.0037500000000250111</cx:pt>
          <cx:pt idx="9255">0.0038199999999619649</cx:pt>
          <cx:pt idx="9256">0.0049999999999954525</cx:pt>
          <cx:pt idx="9257">0.0011299999999891952</cx:pt>
          <cx:pt idx="9258">0.004680000000007567</cx:pt>
          <cx:pt idx="9259">0.0032500000000368345</cx:pt>
          <cx:pt idx="9260">0.0022399999999720421</cx:pt>
          <cx:pt idx="9261">0.0034200000000055297</cx:pt>
          <cx:pt idx="9262">0.0047999999999888132</cx:pt>
          <cx:pt idx="9263">0.0025400000000104228</cx:pt>
          <cx:pt idx="9264">0.0021699999999782449</cx:pt>
          <cx:pt idx="9265">0.0034300000000371256</cx:pt>
          <cx:pt idx="9266">0.0026199999999789725</cx:pt>
          <cx:pt idx="9267">0.0026799999999980173</cx:pt>
          <cx:pt idx="9268">0.0041800000000193904</cx:pt>
          <cx:pt idx="9269">0.0027699999999981628</cx:pt>
          <cx:pt idx="9270">0.0041999999999688953</cx:pt>
          <cx:pt idx="9271">0.0015800000000467662</cx:pt>
          <cx:pt idx="9272">0.0010399999999890497</cx:pt>
          <cx:pt idx="9273">0.003489999999999327</cx:pt>
          <cx:pt idx="9274">0.0043799999999691863</cx:pt>
          <cx:pt idx="9275">0.00119000000000824</cx:pt>
          <cx:pt idx="9276">0.0035799999999994725</cx:pt>
          <cx:pt idx="9277">0.003489999999999327</cx:pt>
          <cx:pt idx="9278">0.0018400000000156069</cx:pt>
          <cx:pt idx="9279">0.00119000000000824</cx:pt>
          <cx:pt idx="9280">0.0043600000000196815</cx:pt>
          <cx:pt idx="9281">0.0045299999999883767</cx:pt>
          <cx:pt idx="9282">0.0037499999999681677</cx:pt>
          <cx:pt idx="9283">0.0037900000000377077</cx:pt>
          <cx:pt idx="9284">0.0017799999999965621</cx:pt>
          <cx:pt idx="9285">0.0044100000000071304</cx:pt>
          <cx:pt idx="9286">0.00056999999998197382</cx:pt>
          <cx:pt idx="9287">0.0048299999999699139</cx:pt>
          <cx:pt idx="9288">0.0033700000000180808</cx:pt>
          <cx:pt idx="9289">0.0031299999999987449</cx:pt>
          <cx:pt idx="9290">0.0039600000000064028</cx:pt>
          <cx:pt idx="9291">0.001699999999971169</cx:pt>
          <cx:pt idx="9292">0.0022300000000541331</cx:pt>
          <cx:pt idx="9293">0.0020599999999717511</cx:pt>
          <cx:pt idx="9294">0.0064100000000166801</cx:pt>
          <cx:pt idx="9295">0.0027999999999792635</cx:pt>
          <cx:pt idx="9296">0.0039300000000253021</cx:pt>
          <cx:pt idx="9297">0.0024499999999534339</cx:pt>
          <cx:pt idx="9298">0.0050300000000333966</cx:pt>
          <cx:pt idx="9299">0.0028300000000172076</cx:pt>
          <cx:pt idx="9300">0.0046499999999696229</cx:pt>
          <cx:pt idx="9301">0.0052800000000274849</cx:pt>
          <cx:pt idx="9302">0.005089999999995598</cx:pt>
          <cx:pt idx="9303">0.0045099999999820284</cx:pt>
          <cx:pt idx="9304">0.003899999999987358</cx:pt>
          <cx:pt idx="9305">0.0042599999999879401</cx:pt>
          <cx:pt idx="9306">0.0036400000000185173</cx:pt>
          <cx:pt idx="9307">0.0047700000000077125</cx:pt>
          <cx:pt idx="9308">0.0059899999999970532</cx:pt>
          <cx:pt idx="9309">0.0044700000000261753</cx:pt>
          <cx:pt idx="9310">0.0024699999999597821</cx:pt>
          <cx:pt idx="9311">0.0059600000000159525</cx:pt>
          <cx:pt idx="9312">0.0042599999999879401</cx:pt>
          <cx:pt idx="9313">0.0029200000000173532</cx:pt>
          <cx:pt idx="9314">0.0068600000000174077</cx:pt>
          <cx:pt idx="9315">0.0046799999999507236</cx:pt>
          <cx:pt idx="9316">0.0054500000000530235</cx:pt>
          <cx:pt idx="9317">0.0061699999999973443</cx:pt>
          <cx:pt idx="9318">0.0013099999999894862</cx:pt>
          <cx:pt idx="9319">0.0040199999999686042</cx:pt>
          <cx:pt idx="9320">0.0030700000000365435</cx:pt>
          <cx:pt idx="9321">0.004500000000007276</cx:pt>
          <cx:pt idx="9322">0.0041200000000003456</cx:pt>
          <cx:pt idx="9323">0.0048199999999951615</cx:pt>
          <cx:pt idx="9324">0.0033699999999612373</cx:pt>
          <cx:pt idx="9325">0.0046200000000453656</cx:pt>
          <cx:pt idx="9326">0.0033999999999991815</cx:pt>
          <cx:pt idx="9327">0.0021399999999971442</cx:pt>
          <cx:pt idx="9328">0.0071899999999800457</cx:pt>
          <cx:pt idx="9329">2.99999999811007e-05</cx:pt>
          <cx:pt idx="9330">0.0057500000000345608</cx:pt>
          <cx:pt idx="9331">0.0017300000000091131</cx:pt>
          <cx:pt idx="9332">0.0040199999999686042</cx:pt>
          <cx:pt idx="9333">0.0060199999999781539</cx:pt>
          <cx:pt idx="9334">0.00095000000004574758</cx:pt>
          <cx:pt idx="9335">0.0073099999999612919</cx:pt>
          <cx:pt idx="9336">0.00059000000004516551</cx:pt>
          <cx:pt idx="9337">0.0021799999999529973</cx:pt>
          <cx:pt idx="9338">0.0045600000000263208</cx:pt>
          <cx:pt idx="9339">0.00031999999998788553</cx:pt>
          <cx:pt idx="9340">0.0035500000000183718</cx:pt>
          <cx:pt idx="9341">0.0056299999999964712</cx:pt>
          <cx:pt idx="9342">0.0004200000000196269</cx:pt>
          <cx:pt idx="9343">0.0016099999999710235</cx:pt>
          <cx:pt idx="9344">0.0040500000000065484</cx:pt>
          <cx:pt idx="9345">0.0027999999999792635</cx:pt>
          <cx:pt idx="9346">0.0021199999999907959</cx:pt>
          <cx:pt idx="9347">0.0031299999999987449</cx:pt>
          <cx:pt idx="9348">0.0048000000000456566</cx:pt>
          <cx:pt idx="9349">0.0036900000000059663</cx:pt>
          <cx:pt idx="9350">0.0004500000000007276</cx:pt>
          <cx:pt idx="9351">0.0039599999999495594</cx:pt>
          <cx:pt idx="9352">0.003669999999999618</cx:pt>
          <cx:pt idx="9353">0.0015500000000088221</cx:pt>
          <cx:pt idx="9354">0.0048300000000267573</cx:pt>
          <cx:pt idx="9355">0.0011599999999702959</cx:pt>
          <cx:pt idx="9356">0.0054499999999961801</cx:pt>
          <cx:pt idx="9357">0.0031299999999987449</cx:pt>
          <cx:pt idx="9358">0.0020900000000096952</cx:pt>
          <cx:pt idx="9359">0.0027699999999981628</cx:pt>
          <cx:pt idx="9360">0.0042900000000258842</cx:pt>
          <cx:pt idx="9361">0.0023899999999912325</cx:pt>
          <cx:pt idx="9362">0.005870000000015807</cx:pt>
          <cx:pt idx="9363">0.0017300000000091131</cx:pt>
          <cx:pt idx="9364">0.004229999999949996</cx:pt>
          <cx:pt idx="9365">0.0024400000000355249</cx:pt>
          <cx:pt idx="9366">0.0040199999999686042</cx:pt>
          <cx:pt idx="9367">0.0037000000000375621</cx:pt>
          <cx:pt idx="9368">0.0032799999999610918</cx:pt>
          <cx:pt idx="9369">0.0042900000000258842</cx:pt>
          <cx:pt idx="9370">0.0019100000000094042</cx:pt>
          <cx:pt idx="9371">0.0049999999999954525</cx:pt>
          <cx:pt idx="9372">0.0040300000000002001</cx:pt>
          <cx:pt idx="9373">0.0017899999999713145</cx:pt>
          <cx:pt idx="9374">0.0064000000000419277</cx:pt>
          <cx:pt idx="9375">0.0032199999999988904</cx:pt>
          <cx:pt idx="9376">0.0040599999999813008</cx:pt>
          <cx:pt idx="9377">0.0042599999999879401</cx:pt>
          <cx:pt idx="9378">0.0038400000000251566</cx:pt>
          <cx:pt idx="9379">0.0045599999999694774</cx:pt>
          <cx:pt idx="9380">0.0033700000000180808</cx:pt>
          <cx:pt idx="9381">0.004680000000007567</cx:pt>
          <cx:pt idx="9382">0.0043200000000069849</cx:pt>
          <cx:pt idx="9383">0.0061399999999594002</cx:pt>
          <cx:pt idx="9384">0.00098000000002684828</cx:pt>
          <cx:pt idx="9385">0.0043499999999880856</cx:pt>
          <cx:pt idx="9386">0.0044100000000071304</cx:pt>
          <cx:pt idx="9387">0.0050400000000081491</cx:pt>
          <cx:pt idx="9388">0.003669999999999618</cx:pt>
          <cx:pt idx="9389">0.0065199999999663305</cx:pt>
          <cx:pt idx="9390">0.0025700000000483669</cx:pt>
          <cx:pt idx="9391">0.0055099999999583815</cx:pt>
          <cx:pt idx="9392">0.0022600000000352338</cx:pt>
          <cx:pt idx="9393">0.004860000000007858</cx:pt>
          <cx:pt idx="9394">0.0043199999999501415</cx:pt>
          <cx:pt idx="9395">0.0037000000000375621</cx:pt>
          <cx:pt idx="9396">0.0047999999999888132</cx:pt>
          <cx:pt idx="9397">0.0044100000000071304</cx:pt>
          <cx:pt idx="9398">0.001699999999971169</cx:pt>
          <cx:pt idx="9399">0.0052699999999958891</cx:pt>
          <cx:pt idx="9400">0.0035200000000372711</cx:pt>
          <cx:pt idx="9401">0.0033999999999991815</cx:pt>
          <cx:pt idx="9402">0.0029799999999795546</cx:pt>
          <cx:pt idx="9403">0.0037500000000250111</cx:pt>
          <cx:pt idx="9404">0.0029199999999605097</cx:pt>
          <cx:pt idx="9405">0.003990000000044347</cx:pt>
          <cx:pt idx="9406">0.0030699999999797001</cx:pt>
          <cx:pt idx="9407">0.0045299999999883767</cx:pt>
          <cx:pt idx="9408">0.0025400000000104228</cx:pt>
          <cx:pt idx="9409">0.0045299999999883767</cx:pt>
          <cx:pt idx="9410">0.0028000000000361069</cx:pt>
          <cx:pt idx="9411">0.0022299999999972897</cx:pt>
          <cx:pt idx="9412">0.0026899999999727697</cx:pt>
          <cx:pt idx="9413">0</cx:pt>
          <cx:pt idx="9414">0.0053599999999960346</cx:pt>
          <cx:pt idx="9415">0.004680000000007567</cx:pt>
          <cx:pt idx="9416">0.00085999999998875865</cx:pt>
          <cx:pt idx="9417">0.0038499999999999091</cx:pt>
          <cx:pt idx="9418">0.0021700000000350883</cx:pt>
          <cx:pt idx="9419">0.00083999999998241037</cx:pt>
          <cx:pt idx="9420">0.0040199999999686042</cx:pt>
          <cx:pt idx="9421">0.00075000000003910827</cx:pt>
          <cx:pt idx="9422">0.006199999999978445</cx:pt>
          <cx:pt idx="9423">0.0019599999999968531</cx:pt>
          <cx:pt idx="9424">0.0033099999999990359</cx:pt>
          <cx:pt idx="9425">0.0030700000000365435</cx:pt>
          <cx:pt idx="9426">0.002709999999979118</cx:pt>
          <cx:pt idx="9427">0.0014600000000086766</cx:pt>
          <cx:pt idx="9428">0.0031000000000176442</cx:pt>
          <cx:pt idx="9429">0.004409999999950287</cx:pt>
          <cx:pt idx="9430">0.0012800000000083855</cx:pt>
          <cx:pt idx="9431">0.0035799999999994725</cx:pt>
          <cx:pt idx="9432">0.0030399999999985994</cx:pt>
          <cx:pt idx="9433">0.00075000000003910827</cx:pt>
          <cx:pt idx="9434">0.0043199999999501415</cx:pt>
          <cx:pt idx="9435">0.0036000000000058208</cx:pt>
          <cx:pt idx="9436">0.0023600000000101318</cx:pt>
          <cx:pt idx="9437">0.0036600000000248656</cx:pt>
          <cx:pt idx="9438">0.0016699999999900683</cx:pt>
          <cx:pt idx="9439">0.0024500000000102773</cx:pt>
          <cx:pt idx="9440">0.0033300000000053842</cx:pt>
          <cx:pt idx="9441">0.0029799999999795546</cx:pt>
          <cx:pt idx="9442">0.001289999999983138</cx:pt>
          <cx:pt idx="9443">0.0023199999999974352</cx:pt>
          <cx:pt idx="9444">0.0047100000000455111</cx:pt>
          <cx:pt idx="9445">0.0014899999999897773</cx:pt>
          <cx:pt idx="9446">0.0033699999999612373</cx:pt>
          <cx:pt idx="9447">0.00119000000000824</cx:pt>
          <cx:pt idx="9448">0.0021100000000160435</cx:pt>
          <cx:pt idx="9449">0.0032199999999988904</cx:pt>
          <cx:pt idx="9450">0.0036400000000185173</cx:pt>
          <cx:pt idx="9451">0.00094999999998890416</cx:pt>
          <cx:pt idx="9452">0.0016400000000089676</cx:pt>
          <cx:pt idx="9453">0.0025400000000104228</cx:pt>
          <cx:pt idx="9454">0.0027699999999981628</cx:pt>
          <cx:pt idx="9455">0.0022299999999972897</cx:pt>
          <cx:pt idx="9456">0.001519999999970878</cx:pt>
          <cx:pt idx="9457">0.0030699999999797001</cx:pt>
          <cx:pt idx="9458">0.0053100000000085856</cx:pt>
          <cx:pt idx="9459">0.00077000000004545655</cx:pt>
          <cx:pt idx="9460">0</cx:pt>
          <cx:pt idx="9461">0.0043499999999880856</cx:pt>
          <cx:pt idx="9462">0</cx:pt>
          <cx:pt idx="9463">0.0039099999999621105</cx:pt>
          <cx:pt idx="9464">0.0029499999999984539</cx:pt>
          <cx:pt idx="9465">0.0026799999999980173</cx:pt>
          <cx:pt idx="9466">0.0030399999999985994</cx:pt>
          <cx:pt idx="9467">0.00083000000000765795</cx:pt>
          <cx:pt idx="9468">0.004680000000007567</cx:pt>
          <cx:pt idx="9469">0.00084000000003925379</cx:pt>
          <cx:pt idx="9470">0.0038399999999683132</cx:pt>
          <cx:pt idx="9471">0.0023600000000101318</cx:pt>
          <cx:pt idx="9472">0.0026500000000169166</cx:pt>
          <cx:pt idx="9473">0.0041099999999687498</cx:pt>
          <cx:pt idx="9474">0</cx:pt>
          <cx:pt idx="9475">0.004500000000007276</cx:pt>
          <cx:pt idx="9476">0.0027699999999981628</cx:pt>
          <cx:pt idx="9477">0.0023600000000101318</cx:pt>
          <cx:pt idx="9478">0.001699999999971169</cx:pt>
          <cx:pt idx="9479">0.002200000000016189</cx:pt>
          <cx:pt idx="9480">0.0038499999999999091</cx:pt>
          <cx:pt idx="9481">0.0018099999999776628</cx:pt>
          <cx:pt idx="9482">0.0038200000000188084</cx:pt>
          <cx:pt idx="9483">0.0032500000000368345</cx:pt>
          <cx:pt idx="9484">0.0048199999999951615</cx:pt>
          <cx:pt idx="9485">0.0029599999999732063</cx:pt>
          <cx:pt idx="9486">0.0029799999999795546</cx:pt>
          <cx:pt idx="9487">0.0014600000000086766</cx:pt>
          <cx:pt idx="9488">0.0031800000000430373</cx:pt>
          <cx:pt idx="9489">0.0035199999999804277</cx:pt>
          <cx:pt idx="9490">0.0057199999999966167</cx:pt>
          <cx:pt idx="9491">0.0015799999999899228</cx:pt>
          <cx:pt idx="9492">0.0040900000000192449</cx:pt>
          <cx:pt idx="9493">0.0031299999999987449</cx:pt>
          <cx:pt idx="9494">0.0048800000000142063</cx:pt>
          <cx:pt idx="9495">0.0032499999999799911</cx:pt>
          <cx:pt idx="9496">0.0029200000000173532</cx:pt>
          <cx:pt idx="9497">0.0038499999999999091</cx:pt>
          <cx:pt idx="9498">0.0060499999999592546</cx:pt>
          <cx:pt idx="9499">3.0000000037944119e-05</cx:pt>
          <cx:pt idx="9500">0.0050599999999576539</cx:pt>
          <cx:pt idx="9501">0.0034600000000182263</cx:pt>
          <cx:pt idx="9502">0.0042300000000068394</cx:pt>
          <cx:pt idx="9503">0.0052200000000084401</cx:pt>
          <cx:pt idx="9504">0.0035100000000056752</cx:pt>
          <cx:pt idx="9505">0.0014299999999707325</cx:pt>
          <cx:pt idx="9506">0.0048899999999889587</cx:pt>
          <cx:pt idx="9507">0.0035500000000183718</cx:pt>
          <cx:pt idx="9508">0.0016699999999900683</cx:pt>
          <cx:pt idx="9509">0.0047400000000266118</cx:pt>
          <cx:pt idx="9510">0.004909999999995307</cx:pt>
          <cx:pt idx="9511">0.0058099999999967622</cx:pt>
          <cx:pt idx="9512">0.0022399999999720421</cx:pt>
          <cx:pt idx="9513">0.0063499999999976353</cx:pt>
          <cx:pt idx="9514">0.001870000000053551</cx:pt>
          <cx:pt idx="9515">0.0057299999999713691</cx:pt>
          <cx:pt idx="9516">0.0036900000000059663</cx:pt>
          <cx:pt idx="9517">0.0059899999999970532</cx:pt>
          <cx:pt idx="9518">0.00083999999998241037</cx:pt>
          <cx:pt idx="9519">0.0081900000000132422</cx:pt>
          <cx:pt idx="9520">0.0019100000000094042</cx:pt>
          <cx:pt idx="9521">0.0027400000000170621</cx:pt>
          <cx:pt idx="9522">0.0059299999999780084</cx:pt>
          <cx:pt idx="9523">0.0044399999999882311</cx:pt>
          <cx:pt idx="9524">0.0050100000000270484</cx:pt>
          <cx:pt idx="9525">0.0020000000000095497</cx:pt>
          <cx:pt idx="9526">0.0024399999999786814</cx:pt>
          <cx:pt idx="9527">0.0070299999999861029</cx:pt>
          <cx:pt idx="9528">0.0020600000000285945</cx:pt>
          <cx:pt idx="9529">0.006199999999978445</cx:pt>
          <cx:pt idx="9530">0.0041400000000066939</cx:pt>
          <cx:pt idx="9531">0.0047700000000077125</cx:pt>
          <cx:pt idx="9532">0.0030399999999985994</cx:pt>
          <cx:pt idx="9533">0.0029499999999984539</cx:pt>
          <cx:pt idx="9534">0.0058099999999967622</cx:pt>
          <cx:pt idx="9535">0.0060199999999781539</cx:pt>
          <cx:pt idx="9536">0.0026500000000169166</cx:pt>
          <cx:pt idx="9537">0.0067099999999982174</cx:pt>
          <cx:pt idx="9538">0.004500000000007276</cx:pt>
          <cx:pt idx="9539">0.0004500000000007276</cx:pt>
          <cx:pt idx="9540">0.0051500000000146429</cx:pt>
          <cx:pt idx="9541">0.003669999999999618</cx:pt>
          <cx:pt idx="9542">0.0052999999999769898</cx:pt>
          <cx:pt idx="9543">0.0045600000000263208</cx:pt>
          <cx:pt idx="9544">0.0026899999999727697</cx:pt>
          <cx:pt idx="9545">0.0059899999999970532</cx:pt>
          <cx:pt idx="9546">0.0017500000000154614</cx:pt>
          <cx:pt idx="9547">0.0052200000000084401</cx:pt>
          <cx:pt idx="9548">0.003899999999987358</cx:pt>
          <cx:pt idx="9549">0.0044399999999882311</cx:pt>
          <cx:pt idx="9550">0.0041800000000193904</cx:pt>
          <cx:pt idx="9551">0.004729999999995016</cx:pt>
          <cx:pt idx="9552">0.0033099999999990359</cx:pt>
          <cx:pt idx="9553">0.0025400000000104228</cx:pt>
          <cx:pt idx="9554">0.00043999999996913175</cx:pt>
          <cx:pt idx="9555">0.0044100000000071304</cx:pt>
          <cx:pt idx="9556">0.0048899999999889587</cx:pt>
          <cx:pt idx="9557">0.0016100000000278669</cx:pt>
          <cx:pt idx="9558">0.0029799999999795546</cx:pt>
          <cx:pt idx="9559">0.0020900000000096952</cx:pt>
          <cx:pt idx="9560">0.001010000000007949</cx:pt>
          <cx:pt idx="9561">0.0024999999999977263</cx:pt>
          <cx:pt idx="9562">0.0021499999999718966</cx:pt>
          <cx:pt idx="9563">0.0040800000000444925</cx:pt>
          <cx:pt idx="9564">0.0004799999999818283</cx:pt>
          <cx:pt idx="9565">0.001699999999971169</cx:pt>
          <cx:pt idx="9566">0.00027000000000043656</cx:pt>
          <cx:pt idx="9567">0.0028599999999983083</cx:pt>
          <cx:pt idx="9568">0.001790000000028158</cx:pt>
          <cx:pt idx="9569">0.00070999999996956831</cx:pt>
          <cx:pt idx="9570">0.0038700000000062573</cx:pt>
          <cx:pt idx="9571">0</cx:pt>
          <cx:pt idx="9572">0.00081000000000130967</cx:pt>
          <cx:pt idx="9573">0</cx:pt>
          <cx:pt idx="9574">0.0014300000000275759</cx:pt>
          <cx:pt idx="9575">0</cx:pt>
          <cx:pt idx="9576">0.00069000000002006345</cx:pt>
          <cx:pt idx="9577">0.00040999999998803105</cx:pt>
          <cx:pt idx="9578">0.0012199999999893407</cx:pt>
          <cx:pt idx="9579">0</cx:pt>
          <cx:pt idx="9580">0</cx:pt>
          <cx:pt idx="9581">0</cx:pt>
          <cx:pt idx="9582">0</cx:pt>
          <cx:pt idx="9583">0</cx:pt>
          <cx:pt idx="9584">0</cx:pt>
          <cx:pt idx="9585">0</cx:pt>
          <cx:pt idx="9586">0</cx:pt>
          <cx:pt idx="9587">0</cx:pt>
          <cx:pt idx="9588">0.0013099999999894862</cx:pt>
          <cx:pt idx="9589">0</cx:pt>
          <cx:pt idx="9590">0</cx:pt>
          <cx:pt idx="9591">0</cx:pt>
          <cx:pt idx="9592">0.0033600000000433283</cx:pt>
          <cx:pt idx="9593">2.99999999811007e-05</cx:pt>
          <cx:pt idx="9594">0.0019699999999716056</cx:pt>
          <cx:pt idx="9595">0.0018800000000283035</cx:pt>
          <cx:pt idx="9596">0.0015799999999899228</cx:pt>
          <cx:pt idx="9597">0.0012199999999893407</cx:pt>
          <cx:pt idx="9598">0.0025899999999978718</cx:pt>
          <cx:pt idx="9599">0.00093000000003939931</cx:pt>
          <cx:pt idx="9600">0.0021999999999593456</cx:pt>
          <cx:pt idx="9601">0.0025899999999978718</cx:pt>
          <cx:pt idx="9602">0.0013800000000401269</cx:pt>
          <cx:pt idx="9603">0</cx:pt>
          <cx:pt idx="9604">0.0044399999999882311</cx:pt>
          <cx:pt idx="9605">0.00070999999996956831</cx:pt>
          <cx:pt idx="9606">0.0018200000000092587</cx:pt>
          <cx:pt idx="9607">0.0016400000000089676</cx:pt>
          <cx:pt idx="9608">0.0044700000000261753</cx:pt>
          <cx:pt idx="9609">0</cx:pt>
          <cx:pt idx="9610">0.0012799999999515421</cx:pt>
          <cx:pt idx="9611">0</cx:pt>
          <cx:pt idx="9612">0.0020600000000285945</cx:pt>
          <cx:pt idx="9613">0.0029799999999795546</cx:pt>
          <cx:pt idx="9614">0.0016400000000089676</cx:pt>
          <cx:pt idx="9615">0.00092000000000780346</cx:pt>
          <cx:pt idx="9616">0.0026799999999980173</cx:pt>
          <cx:pt idx="9617">0</cx:pt>
          <cx:pt idx="9618">0.00020999999998139174</cx:pt>
          <cx:pt idx="9619">0.0036100000000374166</cx:pt>
          <cx:pt idx="9620">0</cx:pt>
          <cx:pt idx="9621">0.0035699999999678766</cx:pt>
          <cx:pt idx="9622">0</cx:pt>
          <cx:pt idx="9623">0</cx:pt>
          <cx:pt idx="9624">0.0023300000000290311</cx:pt>
          <cx:pt idx="9625">0.00038999999998168278</cx:pt>
          <cx:pt idx="9626">0</cx:pt>
          <cx:pt idx="9627">0.0011299999999891952</cx:pt>
          <cx:pt idx="9628">0.00058999999998832209</cx:pt>
          <cx:pt idx="9629">0.00078000000002020897</cx:pt>
          <cx:pt idx="9630">0</cx:pt>
          <cx:pt idx="9631">0</cx:pt>
          <cx:pt idx="9632">0</cx:pt>
          <cx:pt idx="9633">0</cx:pt>
          <cx:pt idx="9634">0</cx:pt>
          <cx:pt idx="9635">0</cx:pt>
          <cx:pt idx="9636">0</cx:pt>
          <cx:pt idx="9637">0</cx:pt>
          <cx:pt idx="9638">0</cx:pt>
          <cx:pt idx="9639">0</cx:pt>
          <cx:pt idx="9640">0</cx:pt>
          <cx:pt idx="9641">0</cx:pt>
          <cx:pt idx="9642">0</cx:pt>
          <cx:pt idx="9643">0</cx:pt>
          <cx:pt idx="9644">0</cx:pt>
          <cx:pt idx="9645">0.00063000000000101863</cx:pt>
          <cx:pt idx="9646">0.00056000000000722139</cx:pt>
          <cx:pt idx="9647">0.0028599999999983083</cx:pt>
          <cx:pt idx="9648">0</cx:pt>
          <cx:pt idx="9649">0</cx:pt>
          <cx:pt idx="9650">0.0018499999999903594</cx:pt>
          <cx:pt idx="9651">0.002299999999991087</cx:pt>
          <cx:pt idx="9652">0.0014899999999897773</cx:pt>
          <cx:pt idx="9653">0</cx:pt>
          <cx:pt idx="9654">0.00092000000000780346</cx:pt>
          <cx:pt idx="9655">0.0023600000000101318</cx:pt>
          <cx:pt idx="9656">0.0011000000000080945</cx:pt>
          <cx:pt idx="9657">0.001010000000007949</cx:pt>
          <cx:pt idx="9658">0.003669999999999618</cx:pt>
          <cx:pt idx="9659">0.00056000000000722139</cx:pt>
          <cx:pt idx="9660">0.0010499999999638021</cx:pt>
          <cx:pt idx="9661">0.0018100000000345062</cx:pt>
          <cx:pt idx="9662">0</cx:pt>
          <cx:pt idx="9663">0.0037299999999618194</cx:pt>
          <cx:pt idx="9664">0.0017000000000280124</cx:pt>
          <cx:pt idx="9665">0.0010399999999890497</cx:pt>
          <cx:pt idx="9666">0.0013999999999896318</cx:pt>
          <cx:pt idx="9667">0.0016400000000089676</cx:pt>
          <cx:pt idx="9668">0</cx:pt>
          <cx:pt idx="9669">0.0033999999999991815</cx:pt>
          <cx:pt idx="9670">0.0004799999999818283</cx:pt>
          <cx:pt idx="9671">0.0024099999999975807</cx:pt>
          <cx:pt idx="9672">0.00086000000004560206</cx:pt>
          <cx:pt idx="9673">0</cx:pt>
          <cx:pt idx="9674">0.0037299999999618194</cx:pt>
          <cx:pt idx="9675">0.00092000000000780346</cx:pt>
          <cx:pt idx="9676">0.0047099999999886677</cx:pt>
          <cx:pt idx="9677">0</cx:pt>
          <cx:pt idx="9678">0.00087000000002035449</cx:pt>
          <cx:pt idx="9679">0.00011999999998124622</cx:pt>
          <cx:pt idx="9680">0.0024700000000166256</cx:pt>
          <cx:pt idx="9681">0.002200000000016189</cx:pt>
          <cx:pt idx="9682">0.0048899999999889587</cx:pt>
          <cx:pt idx="9683">0</cx:pt>
          <cx:pt idx="9684">0.00038999999998168278</cx:pt>
          <cx:pt idx="9685">0</cx:pt>
          <cx:pt idx="9686">0.0015500000000088221</cx:pt>
          <cx:pt idx="9687">0.0036600000000248656</cx:pt>
          <cx:pt idx="9688">0.002299999999991087</cx:pt>
          <cx:pt idx="9689">0.0020000000000095497</cx:pt>
          <cx:pt idx="9690">0</cx:pt>
          <cx:pt idx="9691">0.00037999999995008693</cx:pt>
          <cx:pt idx="9692">0</cx:pt>
          <cx:pt idx="9693">0.0012000000000398359</cx:pt>
          <cx:pt idx="9694">0.0015500000000088221</cx:pt>
          <cx:pt idx="9695">0.00067999999998846761</cx:pt>
          <cx:pt idx="9696">0.0028599999999983083</cx:pt>
          <cx:pt idx="9697">0</cx:pt>
          <cx:pt idx="9698">0</cx:pt>
          <cx:pt idx="9699">0</cx:pt>
          <cx:pt idx="9700">6.0000000019044819e-05</cx:pt>
          <cx:pt idx="9701">0</cx:pt>
          <cx:pt idx="9702">0.0016099999999710235</cx:pt>
          <cx:pt idx="9703">0</cx:pt>
          <cx:pt idx="9704">0.00029999999998153726</cx:pt>
          <cx:pt idx="9705">0</cx:pt>
          <cx:pt idx="9706">0</cx:pt>
          <cx:pt idx="9707">0.0013400000000274304</cx:pt>
          <cx:pt idx="9708">0</cx:pt>
          <cx:pt idx="9709">0.00033000000001948138</cx:pt>
          <cx:pt idx="9710">0</cx:pt>
          <cx:pt idx="9711">0</cx:pt>
          <cx:pt idx="9712">0</cx:pt>
          <cx:pt idx="9713">0.00058999999998832209</cx:pt>
          <cx:pt idx="9714">0.0004500000000007276</cx:pt>
          <cx:pt idx="9715">0.0018200000000092587</cx:pt>
          <cx:pt idx="9716">0</cx:pt>
          <cx:pt idx="9717">0</cx:pt>
          <cx:pt idx="9718">0.0004500000000007276</cx:pt>
          <cx:pt idx="9719">0</cx:pt>
          <cx:pt idx="9720">2.99999999811007e-05</cx:pt>
          <cx:pt idx="9721">0.0018699999999967076</cx:pt>
          <cx:pt idx="9722">0</cx:pt>
          <cx:pt idx="9723">0</cx:pt>
          <cx:pt idx="9724">0</cx:pt>
          <cx:pt idx="9725">0</cx:pt>
          <cx:pt idx="9726">0</cx:pt>
          <cx:pt idx="9727">2.99999999811007e-05</cx:pt>
          <cx:pt idx="9728">0.001140000000020791</cx:pt>
          <cx:pt idx="9729">0</cx:pt>
          <cx:pt idx="9730">0</cx:pt>
          <cx:pt idx="9731">0</cx:pt>
          <cx:pt idx="9732">0</cx:pt>
          <cx:pt idx="9733">0</cx:pt>
          <cx:pt idx="9734">0</cx:pt>
          <cx:pt idx="9735">0</cx:pt>
          <cx:pt idx="9736">0</cx:pt>
          <cx:pt idx="9737">0</cx:pt>
          <cx:pt idx="9738">0</cx:pt>
          <cx:pt idx="9739">0</cx:pt>
          <cx:pt idx="9740">0</cx:pt>
          <cx:pt idx="9741">0</cx:pt>
          <cx:pt idx="9742">0</cx:pt>
          <cx:pt idx="9743">0</cx:pt>
          <cx:pt idx="9744">0</cx:pt>
          <cx:pt idx="9745">0.00069000000002006345</cx:pt>
          <cx:pt idx="9746">0</cx:pt>
          <cx:pt idx="9747">0</cx:pt>
          <cx:pt idx="9748">0</cx:pt>
          <cx:pt idx="9749">0</cx:pt>
          <cx:pt idx="9750">0.0020299999999906504</cx:pt>
          <cx:pt idx="9751">0</cx:pt>
          <cx:pt idx="9752">0</cx:pt>
          <cx:pt idx="9753">0</cx:pt>
          <cx:pt idx="9754">0</cx:pt>
          <cx:pt idx="9755">0</cx:pt>
          <cx:pt idx="9756">0</cx:pt>
          <cx:pt idx="9757">0</cx:pt>
          <cx:pt idx="9758">0</cx:pt>
          <cx:pt idx="9759">0</cx:pt>
          <cx:pt idx="9760">0</cx:pt>
          <cx:pt idx="9761">0</cx:pt>
          <cx:pt idx="9762">0</cx:pt>
          <cx:pt idx="9763">0</cx:pt>
          <cx:pt idx="9764">0</cx:pt>
          <cx:pt idx="9765">0</cx:pt>
          <cx:pt idx="9766">0</cx:pt>
          <cx:pt idx="9767">0</cx:pt>
          <cx:pt idx="9768">0</cx:pt>
          <cx:pt idx="9769">0</cx:pt>
          <cx:pt idx="9770">0</cx:pt>
          <cx:pt idx="9771">0</cx:pt>
          <cx:pt idx="9772">0</cx:pt>
          <cx:pt idx="9773">0</cx:pt>
          <cx:pt idx="9774">0.001140000000020791</cx:pt>
          <cx:pt idx="9775">0</cx:pt>
          <cx:pt idx="9776">0.0020799999999780994</cx:pt>
          <cx:pt idx="9777">0</cx:pt>
          <cx:pt idx="9778">0.00027000000000043656</cx:pt>
          <cx:pt idx="9779">0.0018800000000283035</cx:pt>
          <cx:pt idx="9780">0.0010399999999890497</cx:pt>
          <cx:pt idx="9781">0.0016699999999900683</cx:pt>
          <cx:pt idx="9782">0.0018799999999714601</cx:pt>
          <cx:pt idx="9783">0.00119000000000824</cx:pt>
          <cx:pt idx="9784">0.0013400000000274304</cx:pt>
          <cx:pt idx="9785">0.0017300000000091131</cx:pt>
          <cx:pt idx="9786">0.0038399999999683132</cx:pt>
          <cx:pt idx="9787">0.0038200000000188084</cx:pt>
          <cx:pt idx="9788">0.0025600000000167711</cx:pt>
          <cx:pt idx="9789">0.0024699999999597821</cx:pt>
          <cx:pt idx="9790">0.0028399999999919601</cx:pt>
          <cx:pt idx="9791">0.00047000000000707587</cx:pt>
          <cx:pt idx="9792">0.0058999999999969077</cx:pt>
          <cx:pt idx="9793">0.0023900000000480759</cx:pt>
          <cx:pt idx="9794">0.0020799999999780994</cx:pt>
          <cx:pt idx="9795">0.0056700000000091677</cx:pt>
          <cx:pt idx="9796">0.00097999999997000486</cx:pt>
          <cx:pt idx="9797">0.0031299999999987449</cx:pt>
          <cx:pt idx="9798">0.0028900000000362525</cx:pt>
          <cx:pt idx="9799">0.0029199999999605097</cx:pt>
          <cx:pt idx="9800">0.0041400000000066939</cx:pt>
          <cx:pt idx="9801">0.0040600000000381442</cx:pt>
          <cx:pt idx="9802">0</cx:pt>
          <cx:pt idx="9803">0.003899999999987358</cx:pt>
          <cx:pt idx="9804">0</cx:pt>
          <cx:pt idx="9805">0.0045599999999694774</cx:pt>
          <cx:pt idx="9806">0.0012800000000083855</cx:pt>
          <cx:pt idx="9807">0.0031900000000177897</cx:pt>
          <cx:pt idx="9808">0.0033099999999990359</cx:pt>
          <cx:pt idx="9809">0.0013099999999894862</cx:pt>
          <cx:pt idx="9810">0.0015500000000088221</cx:pt>
          <cx:pt idx="9811">0.0028300000000172076</cx:pt>
          <cx:pt idx="9812">0.0019699999999716056</cx:pt>
          <cx:pt idx="9813">2.99999999811007e-05</cx:pt>
          <cx:pt idx="9814">0.0023500000000353793</cx:pt>
          <cx:pt idx="9815">0</cx:pt>
          <cx:pt idx="9816">0.0036999999999807187</cx:pt>
          <cx:pt idx="9817">0</cx:pt>
          <cx:pt idx="9818">0.0015799999999899228</cx:pt>
          <cx:pt idx="9819">0</cx:pt>
          <cx:pt idx="9820">0.00238000000001648</cx:pt>
          <cx:pt idx="9821">0</cx:pt>
          <cx:pt idx="9822">0</cx:pt>
          <cx:pt idx="9823">0</cx:pt>
          <cx:pt idx="9824">0.00029999999998153726</cx:pt>
          <cx:pt idx="9825">0.0017300000000091131</cx:pt>
          <cx:pt idx="9826">0</cx:pt>
          <cx:pt idx="9827">0.001790000000028158</cx:pt>
          <cx:pt idx="9828">0</cx:pt>
          <cx:pt idx="9829">0</cx:pt>
          <cx:pt idx="9830">0</cx:pt>
          <cx:pt idx="9831">0</cx:pt>
          <cx:pt idx="9832">0.00038000000000693035</cx:pt>
          <cx:pt idx="9833">0</cx:pt>
          <cx:pt idx="9834">0</cx:pt>
          <cx:pt idx="9835">0.00072000000000116415</cx:pt>
          <cx:pt idx="9836">0</cx:pt>
          <cx:pt idx="9837">0</cx:pt>
          <cx:pt idx="9838">2.99999999811007e-05</cx:pt>
          <cx:pt idx="9839">0</cx:pt>
          <cx:pt idx="9840">0</cx:pt>
          <cx:pt idx="9841">0</cx:pt>
          <cx:pt idx="9842">0</cx:pt>
          <cx:pt idx="9843">0</cx:pt>
          <cx:pt idx="9844">0</cx:pt>
          <cx:pt idx="9845">0</cx:pt>
          <cx:pt idx="9846">0</cx:pt>
          <cx:pt idx="9847">0</cx:pt>
          <cx:pt idx="9848">0</cx:pt>
          <cx:pt idx="9849">0</cx:pt>
          <cx:pt idx="9850">0</cx:pt>
          <cx:pt idx="9851">0</cx:pt>
          <cx:pt idx="9852">0</cx:pt>
          <cx:pt idx="9853">9.0000000000145519e-05</cx:pt>
          <cx:pt idx="9854">0</cx:pt>
          <cx:pt idx="9855">0.00092000000000780346</cx:pt>
          <cx:pt idx="9856">0.0014100000000212276</cx:pt>
          <cx:pt idx="9857">0.00091999999995096005</cx:pt>
          <cx:pt idx="9858">0</cx:pt>
          <cx:pt idx="9859">0.0010400000000458931</cx:pt>
          <cx:pt idx="9860">0</cx:pt>
          <cx:pt idx="9861">0.0029199999999605097</cx:pt>
          <cx:pt idx="9862">3.0000000037944119e-05</cx:pt>
          <cx:pt idx="9863">0.00090000000000145519</cx:pt>
          <cx:pt idx="9864">0.00018000000000029104</cx:pt>
          <cx:pt idx="9865">0</cx:pt>
          <cx:pt idx="9866">0.00049999999998817657</cx:pt>
          <cx:pt idx="9867">0</cx:pt>
          <cx:pt idx="9868">0.0026300000000105683</cx:pt>
          <cx:pt idx="9869">0</cx:pt>
          <cx:pt idx="9870">0.0015999999999962711</cx:pt>
          <cx:pt idx="9871">0.00027000000000043656</cx:pt>
          <cx:pt idx="9872">0</cx:pt>
          <cx:pt idx="9873">0</cx:pt>
          <cx:pt idx="9874">0</cx:pt>
          <cx:pt idx="9875">0.0022700000000099863</cx:pt>
          <cx:pt idx="9876">0</cx:pt>
          <cx:pt idx="9877">0</cx:pt>
          <cx:pt idx="9878">0</cx:pt>
          <cx:pt idx="9879">0.00091999999995096005</cx:pt>
          <cx:pt idx="9880">0</cx:pt>
          <cx:pt idx="9881">0.0013700000000085311</cx:pt>
          <cx:pt idx="9882">0</cx:pt>
          <cx:pt idx="9883">0.00048000000003867171</cx:pt>
          <cx:pt idx="9884">0</cx:pt>
          <cx:pt idx="9885">0</cx:pt>
          <cx:pt idx="9886">0.0004500000000007276</cx:pt>
          <cx:pt idx="9887">0.00014999999996234692</cx:pt>
          <cx:pt idx="9888">0.00029000000000678483</cx:pt>
          <cx:pt idx="9889">0.00036000000000058208</cx:pt>
          <cx:pt idx="9890">0</cx:pt>
          <cx:pt idx="9891">0</cx:pt>
          <cx:pt idx="9892">0</cx:pt>
          <cx:pt idx="9893">0</cx:pt>
          <cx:pt idx="9894">0</cx:pt>
          <cx:pt idx="9895">0.0025600000000167711</cx:pt>
          <cx:pt idx="9896">0</cx:pt>
          <cx:pt idx="9897">0</cx:pt>
          <cx:pt idx="9898">0.00074999999998226485</cx:pt>
          <cx:pt idx="9899">0</cx:pt>
          <cx:pt idx="9900">0</cx:pt>
          <cx:pt idx="9901">0.00083000000000765795</cx:pt>
          <cx:pt idx="9902">0.0015500000000088221</cx:pt>
          <cx:pt idx="9903">0.0019399999999905049</cx:pt>
          <cx:pt idx="9904">0</cx:pt>
          <cx:pt idx="9905">0</cx:pt>
          <cx:pt idx="9906">0.00011999999998124622</cx:pt>
          <cx:pt idx="9907">0</cx:pt>
          <cx:pt idx="9908">0.00021000000003823516</cx:pt>
          <cx:pt idx="9909">0.0038699999999494139</cx:pt>
          <cx:pt idx="9910">0</cx:pt>
          <cx:pt idx="9911">0</cx:pt>
          <cx:pt idx="9912">0</cx:pt>
          <cx:pt idx="9913">0.0010500000000206455</cx:pt>
          <cx:pt idx="9914">0.0016600000000153159</cx:pt>
          <cx:pt idx="9915">0.0025699999999915235</cx:pt>
          <cx:pt idx="9916">0</cx:pt>
          <cx:pt idx="9917">0.00062000000002626621</cx:pt>
          <cx:pt idx="9918">0</cx:pt>
          <cx:pt idx="9919">0.0017299999999522697</cx:pt>
          <cx:pt idx="9920">0.0021800000000098407</cx:pt>
          <cx:pt idx="9921">0.00098000000002684828</cx:pt>
          <cx:pt idx="9922">0.0025899999999978718</cx:pt>
          <cx:pt idx="9923">0.0019699999999716056</cx:pt>
          <cx:pt idx="9924">0.00030000000003838068</cx:pt>
          <cx:pt idx="9925">0.00064999999995052349</cx:pt>
          <cx:pt idx="9926">0</cx:pt>
          <cx:pt idx="9927">0.0024500000000102773</cx:pt>
          <cx:pt idx="9928">0.0021399999999971442</cx:pt>
          <cx:pt idx="9929">0.00027000000000043656</cx:pt>
          <cx:pt idx="9930">0.0026799999999980173</cx:pt>
          <cx:pt idx="9931">0</cx:pt>
          <cx:pt idx="9932">0.001790000000028158</cx:pt>
          <cx:pt idx="9933">0</cx:pt>
          <cx:pt idx="9934">0.0023600000000101318</cx:pt>
          <cx:pt idx="9935">0</cx:pt>
          <cx:pt idx="9936">0.0039299999999684587</cx:pt>
          <cx:pt idx="9937">0</cx:pt>
          <cx:pt idx="9938">0.0003900000000385262</cx:pt>
          <cx:pt idx="9939">0.0016399999999521242</cx:pt>
          <cx:pt idx="9940">0</cx:pt>
          <cx:pt idx="9941">0.0044400000000450746</cx:pt>
          <cx:pt idx="9942">0</cx:pt>
          <cx:pt idx="9943">0.0020199999999590545</cx:pt>
          <cx:pt idx="9944">0</cx:pt>
          <cx:pt idx="9945">0</cx:pt>
          <cx:pt idx="9946">0.0014300000000275759</cx:pt>
          <cx:pt idx="9947">0.001469999999983429</cx:pt>
          <cx:pt idx="9948">0.0010700000000269938</cx:pt>
          <cx:pt idx="9949">0.0033699999999612373</cx:pt>
          <cx:pt idx="9950">0</cx:pt>
          <cx:pt idx="9951">0.00098000000002684828</cx:pt>
          <cx:pt idx="9952">0</cx:pt>
          <cx:pt idx="9953">0.0020299999999906504</cx:pt>
          <cx:pt idx="9954">0.0017500000000154614</cx:pt>
          <cx:pt idx="9955">0.0025699999999915235</cx:pt>
          <cx:pt idx="9956">0.0024399999999786814</cx:pt>
          <cx:pt idx="9957">0.00030000000003838068</cx:pt>
          <cx:pt idx="9958">0</cx:pt>
          <cx:pt idx="9959">0.0013699999999516876</cx:pt>
          <cx:pt idx="9960">0.0026200000000358159</cx:pt>
          <cx:pt idx="9961">0.0013099999999894862</cx:pt>
          <cx:pt idx="9962">0.0029200000000173532</cx:pt>
          <cx:pt idx="9963">0</cx:pt>
          <cx:pt idx="9964">0.0012299999999640931</cx:pt>
          <cx:pt idx="9965">0.00038000000000693035</cx:pt>
          <cx:pt idx="9966">0.0014300000000275759</cx:pt>
          <cx:pt idx="9967">0.0033699999999612373</cx:pt>
          <cx:pt idx="9968">0.0025600000000167711</cx:pt>
          <cx:pt idx="9969">0.0017300000000091131</cx:pt>
          <cx:pt idx="9970">0.0011999999999829924</cx:pt>
          <cx:pt idx="9971">0.00094999999998890416</cx:pt>
          <cx:pt idx="9972">0.00012000000003808964</cx:pt>
          <cx:pt idx="9973">0.00083000000000765795</cx:pt>
          <cx:pt idx="9974">0.0020599999999717511</cx:pt>
          <cx:pt idx="9975">0.0028900000000362525</cx:pt>
          <cx:pt idx="9976">0.00038999999998168278</cx:pt>
          <cx:pt idx="9977">0.00047000000000707587</cx:pt>
          <cx:pt idx="9978">0.00086999999996351107</cx:pt>
          <cx:pt idx="9979">0.00095000000004574758</cx:pt>
          <cx:pt idx="9980">0.0014299999999707325</cx:pt>
          <cx:pt idx="9981">0.00072000000000116415</cx:pt>
          <cx:pt idx="9982">0.004860000000007858</cx:pt>
          <cx:pt idx="9983">0.00038000000000693035</cx:pt>
          <cx:pt idx="9984">0</cx:pt>
          <cx:pt idx="9985">0.00014999999996234692</cx:pt>
          <cx:pt idx="9986">0.0043800000000260297</cx:pt>
          <cx:pt idx="9987">9.0000000000145519e-05</cx:pt>
          <cx:pt idx="9988">0.0037599999999997635</cx:pt>
          <cx:pt idx="9989">0.0013400000000274304</cx:pt>
          <cx:pt idx="9990">0</cx:pt>
          <cx:pt idx="9991">0.00076999999998861313</cx:pt>
          <cx:pt idx="9992">0.0010499999999638021</cx:pt>
          <cx:pt idx="9993">0.00086000000004560206</cx:pt>
          <cx:pt idx="9994">0.0026499999999600732</cx:pt>
          <cx:pt idx="9995">0.0028900000000362525</cx:pt>
          <cx:pt idx="9996">0</cx:pt>
          <cx:pt idx="9997">0.0017599999999902138</cx:pt>
          <cx:pt idx="9998">0</cx:pt>
          <cx:pt idx="9999">0.0023600000000101318</cx:pt>
          <cx:pt idx="10000">0.0036000000000058208</cx:pt>
          <cx:pt idx="10001">0</cx:pt>
          <cx:pt idx="10002">0.0047999999999888132</cx:pt>
          <cx:pt idx="10003">0</cx:pt>
          <cx:pt idx="10004">0</cx:pt>
          <cx:pt idx="10005">0.00072000000000116415</cx:pt>
          <cx:pt idx="10006">0.0015799999999899228</cx:pt>
          <cx:pt idx="10007">0.0018999999999778083</cx:pt>
          <cx:pt idx="10008">0.0004200000000196269</cx:pt>
          <cx:pt idx="10009">0.0019699999999716056</cx:pt>
          <cx:pt idx="10010">0.0019900000000347973</cx:pt>
          <cx:pt idx="10011">0</cx:pt>
          <cx:pt idx="10012">0.000509999999962929</cx:pt>
          <cx:pt idx="10013">0.0039100000000189539</cx:pt>
          <cx:pt idx="10014">0</cx:pt>
          <cx:pt idx="10015">0.00098000000002684828</cx:pt>
          <cx:pt idx="10016">0.00023999999996249244</cx:pt>
          <cx:pt idx="10017">0.0023500000000353793</cx:pt>
          <cx:pt idx="10018">0</cx:pt>
          <cx:pt idx="10019">0.0011299999999891952</cx:pt>
          <cx:pt idx="10020">0.0011099999999828469</cx:pt>
          <cx:pt idx="10021">0.0018699999999967076</cx:pt>
          <cx:pt idx="10022">0.0014300000000275759</cx:pt>
          <cx:pt idx="10023">9.0000000000145519e-05</cx:pt>
          <cx:pt idx="10024">9.0000000000145519e-05</cx:pt>
          <cx:pt idx="10025">0</cx:pt>
          <cx:pt idx="10026">0.00099000000000160071</cx:pt>
          <cx:pt idx="10027">0.0012800000000083855</cx:pt>
          <cx:pt idx="10028">0.0045299999999883767</cx:pt>
          <cx:pt idx="10029">0</cx:pt>
          <cx:pt idx="10030">0.00029999999998153726</cx:pt>
          <cx:pt idx="10031">0</cx:pt>
          <cx:pt idx="10032">0.00015000000001919034</cx:pt>
          <cx:pt idx="10033">0</cx:pt>
          <cx:pt idx="10034">0.0031500000000050932</cx:pt>
          <cx:pt idx="10035">0.0020599999999717511</cx:pt>
          <cx:pt idx="10036">0.0010700000000269938</cx:pt>
          <cx:pt idx="10037">0</cx:pt>
          <cx:pt idx="10038">0.00054000000000087311</cx:pt>
          <cx:pt idx="10039">0.00076999999998861313</cx:pt>
          <cx:pt idx="10040">0.00087000000002035449</cx:pt>
          <cx:pt idx="10041">0.0037799999999492684</cx:pt>
          <cx:pt idx="10042">0.00093000000003939931</cx:pt>
          <cx:pt idx="10043">0</cx:pt>
          <cx:pt idx="10044">0.00032999999996263796</cx:pt>
          <cx:pt idx="10045">0.0015800000000467662</cx:pt>
          <cx:pt idx="10046">0.0030099999999606553</cx:pt>
          <cx:pt idx="10047">0.00089000000002670276</cx:pt>
          <cx:pt idx="10048">0.0023499999999785359</cx:pt>
          <cx:pt idx="10049">0</cx:pt>
          <cx:pt idx="10050">0.0004500000000007276</cx:pt>
          <cx:pt idx="10051">0.001970000000028449</cx:pt>
          <cx:pt idx="10052">0.0018199999999524152</cx:pt>
          <cx:pt idx="10053">0.0010700000000269938</cx:pt>
          <cx:pt idx="10054">0.0033099999999990359</cx:pt>
          <cx:pt idx="10055">0</cx:pt>
          <cx:pt idx="10056">0.00056000000000722139</cx:pt>
          <cx:pt idx="10057">0</cx:pt>
          <cx:pt idx="10058">0</cx:pt>
          <cx:pt idx="10059">0.0021499999999718966</cx:pt>
          <cx:pt idx="10060">0.00065000000000736691</cx:pt>
          <cx:pt idx="10061">0.0012900000000399814</cx:pt>
          <cx:pt idx="10062">0.0022299999999972897</cx:pt>
          <cx:pt idx="10063">0.00081000000000130967</cx:pt>
          <cx:pt idx="10064">0.00034999999996898623</cx:pt>
          <cx:pt idx="10065">0.0027699999999981628</cx:pt>
          <cx:pt idx="10066">0.0018200000000092587</cx:pt>
          <cx:pt idx="10067">0.00074999999998226485</cx:pt>
          <cx:pt idx="10068">0.0019599999999968531</cx:pt>
          <cx:pt idx="10069">0.0017600000000470573</cx:pt>
          <cx:pt idx="10070">0</cx:pt>
          <cx:pt idx="10071">0.00023999999996249244</cx:pt>
          <cx:pt idx="10072">0.0025100000000293221</cx:pt>
          <cx:pt idx="10073">0.0029799999999795546</cx:pt>
          <cx:pt idx="10074">0.0023199999999974352</cx:pt>
          <cx:pt idx="10075">0</cx:pt>
          <cx:pt idx="10076">0.0029799999999795546</cx:pt>
          <cx:pt idx="10077">0</cx:pt>
          <cx:pt idx="10078">0.0023500000000353793</cx:pt>
          <cx:pt idx="10079">0</cx:pt>
          <cx:pt idx="10080">0.0051300000000082946</cx:pt>
          <cx:pt idx="10081">0.0021199999999907959</cx:pt>
          <cx:pt idx="10082">0.00040999999998803105</cx:pt>
          <cx:pt idx="10083">0.00099000000000160071</cx:pt>
          <cx:pt idx="10084">0.0021100000000160435</cx:pt>
          <cx:pt idx="10085">0</cx:pt>
          <cx:pt idx="10086">0.0050400000000081491</cx:pt>
          <cx:pt idx="10087">0.0021199999999907959</cx:pt>
          <cx:pt idx="10088">0.0027699999999981628</cx:pt>
          <cx:pt idx="10089">2.99999999811007e-05</cx:pt>
          <cx:pt idx="10090">0.0042000000000257387</cx:pt>
          <cx:pt idx="10091">0.0011599999999702959</cx:pt>
          <cx:pt idx="10092">0.0022099999999909414</cx:pt>
          <cx:pt idx="10093">0.0018400000000156069</cx:pt>
          <cx:pt idx="10094">0.0033700000000180808</cx:pt>
          <cx:pt idx="10095">0.0025099999999724787</cx:pt>
          <cx:pt idx="10096">0.0017200000000343607</cx:pt>
          <cx:pt idx="10097">0.00072000000000116415</cx:pt>
          <cx:pt idx="10098">0.0010099999999511056</cx:pt>
          <cx:pt idx="10099">0.0031900000000177897</cx:pt>
          <cx:pt idx="10100">0.0028599999999983083</cx:pt>
          <cx:pt idx="10101">0.0047999999999888132</cx:pt>
          <cx:pt idx="10102">0.0011600000000271393</cx:pt>
          <cx:pt idx="10103">0</cx:pt>
          <cx:pt idx="10104">0.0049199999999700594</cx:pt>
          <cx:pt idx="10105">0.0014600000000086766</cx:pt>
          <cx:pt idx="10106">0.0037900000000377077</cx:pt>
          <cx:pt idx="10107">0.0018099999999776628</cx:pt>
          <cx:pt idx="10108">0.0035799999999994725</cx:pt>
          <cx:pt idx="10109">0.00060000000001991793</cx:pt>
          <cx:pt idx="10110">0.0036000000000058208</cx:pt>
          <cx:pt idx="10111">0.0018499999999903594</cx:pt>
          <cx:pt idx="10112">0.0032799999999610918</cx:pt>
          <cx:pt idx="10113">0.0033999999999991815</cx:pt>
          <cx:pt idx="10114">0.00059000000004516551</cx:pt>
          <cx:pt idx="10115">0.0026199999999789725</cx:pt>
          <cx:pt idx="10116">0.0017000000000280124</cx:pt>
          <cx:pt idx="10117">0.0026299999999537249</cx:pt>
          <cx:pt idx="10118">0.0032700000000431828</cx:pt>
          <cx:pt idx="10119">0.0019699999999716056</cx:pt>
          <cx:pt idx="10120">0.0041400000000066939</cx:pt>
          <cx:pt idx="10121">0.0018799999999714601</cx:pt>
          <cx:pt idx="10122">0.00048000000003867171</cx:pt>
          <cx:pt idx="10123">0.0026499999999600732</cx:pt>
          <cx:pt idx="10124">0.0015500000000088221</cx:pt>
          <cx:pt idx="10125">0.0032199999999988904</cx:pt>
          <cx:pt idx="10126">0.0024400000000355249</cx:pt>
          <cx:pt idx="10127">0.0031899999999609463</cx:pt>
          <cx:pt idx="10128">0.0031299999999987449</cx:pt>
          <cx:pt idx="10129">0.0026500000000169166</cx:pt>
          <cx:pt idx="10130">0.00081000000000130967</cx:pt>
          <cx:pt idx="10131">0.0044700000000261753</cx:pt>
          <cx:pt idx="10132">0.0031899999999609463</cx:pt>
          <cx:pt idx="10133">0.0031299999999987449</cx:pt>
          <cx:pt idx="10134">0.0028599999999983083</cx:pt>
          <cx:pt idx="10135">0.0024099999999975807</cx:pt>
          <cx:pt idx="10136">0.0026799999999980173</cx:pt>
          <cx:pt idx="10137">0.0023600000000101318</cx:pt>
          <cx:pt idx="10138">0.0029200000000173532</cx:pt>
          <cx:pt idx="10139">0.0059600000000159525</cx:pt>
          <cx:pt idx="10140">0.0013099999999894862</cx:pt>
          <cx:pt idx="10141">0.0039600000000064028</cx:pt>
          <cx:pt idx="10142">0.00065999999998211933</cx:pt>
          <cx:pt idx="10143">0.0019100000000094042</cx:pt>
          <cx:pt idx="10144">0.0052099999999768443</cx:pt>
          <cx:pt idx="10145">0.0046500000000264663</cx:pt>
          <cx:pt idx="10146">0.004500000000007276</cx:pt>
          <cx:pt idx="10147">0.00032999999996263796</cx:pt>
          <cx:pt idx="10148">0.0046500000000264663</cx:pt>
          <cx:pt idx="10149">0</cx:pt>
          <cx:pt idx="10150">0.0032499999999799911</cx:pt>
          <cx:pt idx="10151">0.0039899999999875035</cx:pt>
          <cx:pt idx="10152">0.003760000000056607</cx:pt>
          <cx:pt idx="10153">0.0033299999999485408</cx:pt>
          <cx:pt idx="10154">0.0047100000000455111</cx:pt>
          <cx:pt idx="10155">0.0019399999999905049</cx:pt>
          <cx:pt idx="10156">0.0050400000000081491</cx:pt>
          <cx:pt idx="10157">0.0037499999999681677</cx:pt>
          <cx:pt idx="10158">0.0051300000000082946</cx:pt>
          <cx:pt idx="10159">0.004500000000007276</cx:pt>
          <cx:pt idx="10160">0.0048199999999951615</cx:pt>
          <cx:pt idx="10161">0.0028100000000108594</cx:pt>
          <cx:pt idx="10162">0.0022299999999972897</cx:pt>
          <cx:pt idx="10163">0.0057800000000156615</cx:pt>
          <cx:pt idx="10164">0.0044999999999504325</cx:pt>
          <cx:pt idx="10165">0.0041500000000382897</cx:pt>
          <cx:pt idx="10166">0.0027699999999981628</cx:pt>
          <cx:pt idx="10167">0.004500000000007276</cx:pt>
          <cx:pt idx="10168">0.0043499999999880856</cx:pt>
          <cx:pt idx="10169">0.0055399999999963256</cx:pt>
          <cx:pt idx="10170">0.0051599999999893953</cx:pt>
          <cx:pt idx="10171">0.0065799999999853753</cx:pt>
          <cx:pt idx="10172">0.0041500000000382897</cx:pt>
          <cx:pt idx="10173">0.0059599999999591091</cx:pt>
          <cx:pt idx="10174">0.0040800000000444925</cx:pt>
          <cx:pt idx="10175">0.0067699999999604188</cx:pt>
          <cx:pt idx="10176">0.0027400000000170621</cx:pt>
          <cx:pt idx="10177">0.010820000000023811</cx:pt>
          <cx:pt idx="10178">0.0042300000000068394</cx:pt>
          <cx:pt idx="10179">0.0072999999999865395</cx:pt>
          <cx:pt idx="10180">0.0023199999999974352</cx:pt>
          <cx:pt idx="10181">0.0057800000000156615</cx:pt>
          <cx:pt idx="10182">0.0072499999999990905</cx:pt>
          <cx:pt idx="10183">0.0045599999999694774</cx:pt>
          <cx:pt idx="10184">0.0069399999999859574</cx:pt>
          <cx:pt idx="10185">0.0067099999999982174</cx:pt>
          <cx:pt idx="10186">0.0056000000000153705</cx:pt>
          <cx:pt idx="10187">0.0050400000000081491</cx:pt>
          <cx:pt idx="10188">0.0049399999999764077</cx:pt>
          <cx:pt idx="10189">0.0065000000000168257</cx:pt>
          <cx:pt idx="10190">0.0079600000000255022</cx:pt>
          <cx:pt idx="10191">0.0058999999999969077</cx:pt>
          <cx:pt idx="10192">0.0074199999999677857</cx:pt>
          <cx:pt idx="10193">0.0050300000000333966</cx:pt>
          <cx:pt idx="10194">0.0067099999999982174</cx:pt>
          <cx:pt idx="10195">0.005009999999970205</cx:pt>
          <cx:pt idx="10196">0.0083700000000135333</cx:pt>
          <cx:pt idx="10197">0.0066800000000171167</cx:pt>
          <cx:pt idx="10198">0.0089699999999766078</cx:pt>
          <cx:pt idx="10199">0.0049500000000080036</cx:pt>
          <cx:pt idx="10200">0.0088499999999953616</cx:pt>
          <cx:pt idx="10201">0.0052999999999769898</cx:pt>
          <cx:pt idx="10202">0.0059899999999970532</cx:pt>
          <cx:pt idx="10203">0.0070900000000051477</cx:pt>
          <cx:pt idx="10204">0.0087100000000077671</cx:pt>
          <cx:pt idx="10205">0.0060500000000160981</cx:pt>
          <cx:pt idx="10206">0.0064899999999852298</cx:pt>
          <cx:pt idx="10207">0.0064399999999977808</cx:pt>
          <cx:pt idx="10208">0.007569999999986976</cx:pt>
          <cx:pt idx="10209">0.0079600000000255022</cx:pt>
          <cx:pt idx="10210">0.0061699999999973443</cx:pt>
          <cx:pt idx="10211">0.0091199999999957981</cx:pt>
          <cx:pt idx="10212">0.0054499999999961801</cx:pt>
          <cx:pt idx="10213">0.003669999999999618</cx:pt>
          <cx:pt idx="10214">0.0055700000000342698</cx:pt>
          <cx:pt idx="10215">0.0092999999999960892</cx:pt>
          <cx:pt idx="10216">0.004500000000007276</cx:pt>
          <cx:pt idx="10217">0.0074799999999868305</cx:pt>
          <cx:pt idx="10218">0.0056299999999964712</cx:pt>
          <cx:pt idx="10219">0.0065599999999790271</cx:pt>
          <cx:pt idx="10220">0.0049999999999954525</cx:pt>
          <cx:pt idx="10221">0.0052800000000274849</cx:pt>
          <cx:pt idx="10222">0.0064100000000166801</cx:pt>
          <cx:pt idx="10223">0.0057499999999777174</cx:pt>
          <cx:pt idx="10224">0.0063499999999976353</cx:pt>
          <cx:pt idx="10225">0.0082800000000133878</cx:pt>
          <cx:pt idx="10226">0.0047099999999886677</cx:pt>
          <cx:pt idx="10227">0.0079299999999875581</cx:pt>
          <cx:pt idx="10228">0.0066699999999855208</cx:pt>
          <cx:pt idx="10229">0.0037900000000377077</cx:pt>
          <cx:pt idx="10230">0.0096499999999650754</cx:pt>
          <cx:pt idx="10231">0.0045300000000452201</cx:pt>
          <cx:pt idx="10232">0.0073099999999612919</cx:pt>
          <cx:pt idx="10233">0.0055700000000342698</cx:pt>
          <cx:pt idx="10234">0.0058999999999969077</cx:pt>
          <cx:pt idx="10235">0.0081399999999689499</cx:pt>
          <cx:pt idx="10236">0.0056299999999964712</cx:pt>
          <cx:pt idx="10237">0.0060799999999971988</cx:pt>
          <cx:pt idx="10238">0.0071200000000430919</cx:pt>
          <cx:pt idx="10239">0.0067699999999604188</cx:pt>
          <cx:pt idx="10240">0.0055100000000152249</cx:pt>
          <cx:pt idx="10241">0.0069100000000048567</cx:pt>
          <cx:pt idx="10242">0.0066199999999980719</cx:pt>
          <cx:pt idx="10243">0.006700000000023465</cx:pt>
          <cx:pt idx="10244">0.0057899999999904139</cx:pt>
          <cx:pt idx="10245">0.0051499999999577994</cx:pt>
          <cx:pt idx="10246">0.0042900000000258842</cx:pt>
          <cx:pt idx="10247">0.0065900000000169712</cx:pt>
          <cx:pt idx="10248">0.0030999999999608008</cx:pt>
          <cx:pt idx="10249">0.0069400000000428008</cx:pt>
          <cx:pt idx="10250">0.005189999999970496</cx:pt>
          <cx:pt idx="10251">0.0053900000000339787</cx:pt>
          <cx:pt idx="10252">0.0066499999999791726</cx:pt>
          <cx:pt idx="10253">0.0032800000000179352</cx:pt>
          <cx:pt idx="10254">0.0030099999999606553</cx:pt>
          <cx:pt idx="10255">0.0055700000000342698</cx:pt>
          <cx:pt idx="10256">0.0028299999999603642</cx:pt>
          <cx:pt idx="10257">0.0055399999999963256</cx:pt>
          <cx:pt idx="10258">0</cx:pt>
          <cx:pt idx="10259">0.0077200000000061664</cx:pt>
          <cx:pt idx="10260">0.0020300000000474938</cx:pt>
          <cx:pt idx="10261">0.0029799999999795546</cx:pt>
          <cx:pt idx="10262">0.0020000000000095497</cx:pt>
          <cx:pt idx="10263">0.0030999999999608008</cx:pt>
          <cx:pt idx="10264">0.0041400000000066939</cx:pt>
          <cx:pt idx="10265">0.001790000000028158</cx:pt>
          <cx:pt idx="10266">0.005690000000015516</cx:pt>
          <cx:pt idx="10267">0.0018199999999524152</cx:pt>
          <cx:pt idx="10268">0.0029499999999984539</cx:pt>
          <cx:pt idx="10269">0.0017300000000091131</cx:pt>
          <cx:pt idx="10270">0.0045600000000263208</cx:pt>
          <cx:pt idx="10271">0.0022599999999783904</cx:pt>
          <cx:pt idx="10272">0.0030700000000365435</cx:pt>
          <cx:pt idx="10273">0.0025899999999978718</cx:pt>
          <cx:pt idx="10274">0.0034599999999613829</cx:pt>
          <cx:pt idx="10275">0.0012199999999893407</cx:pt>
          <cx:pt idx="10276">0.0037300000000186628</cx:pt>
          <cx:pt idx="10277">0.0011299999999891952</cx:pt>
          <cx:pt idx="10278">0.0053599999999960346</cx:pt>
          <cx:pt idx="10279">0.00033000000001948138</cx:pt>
          <cx:pt idx="10280">0.0070699999999987995</cx:pt>
          <cx:pt idx="10281">0.00026000000002568413</cx:pt>
          <cx:pt idx="10282">0.0030399999999985994</cx:pt>
          <cx:pt idx="10283">0.0029799999999795546</cx:pt>
          <cx:pt idx="10284">0.0036999999999807187</cx:pt>
          <cx:pt idx="10285">0.004500000000007276</cx:pt>
          <cx:pt idx="10286">0.003489999999999327</cx:pt>
          <cx:pt idx="10287">0.0035100000000056752</cx:pt>
          <cx:pt idx="10288">0.0011700000000018917</cx:pt>
          <cx:pt idx="10289">0.0015500000000088221</cx:pt>
          <cx:pt idx="10290">0.0020799999999780994</cx:pt>
          <cx:pt idx="10291">0.0061699999999973443</cx:pt>
          <cx:pt idx="10292">0.0010700000000269938</cx:pt>
          <cx:pt idx="10293">0.004860000000007858</cx:pt>
          <cx:pt idx="10294">0.0024999999999977263</cx:pt>
          <cx:pt idx="10295">0.00077999999996336555</cx:pt>
          <cx:pt idx="10296">0.0035799999999994725</cx:pt>
          <cx:pt idx="10297">0.0014600000000086766</cx:pt>
          <cx:pt idx="10298">0.0027100000000359614</cx:pt>
          <cx:pt idx="10299">0.0052699999999958891</cx:pt>
          <cx:pt idx="10300">0.0020299999999906504</cx:pt>
          <cx:pt idx="10301">0.0043499999999880856</cx:pt>
          <cx:pt idx="10302">0.00056999999998197382</cx:pt>
          <cx:pt idx="10303">0.0051500000000146429</cx:pt>
          <cx:pt idx="10304">0.0020900000000096952</cx:pt>
          <cx:pt idx="10305">0.0035199999999804277</cx:pt>
          <cx:pt idx="10306">0.0042300000000068394</cx:pt>
          <cx:pt idx="10307">0.0044100000000071304</cx:pt>
          <cx:pt idx="10308">0.0060199999999781539</cx:pt>
          <cx:pt idx="10309">0.010490000000004329</cx:pt>
          <cx:pt idx="10310">0.023300000000006094</cx:pt>
          <cx:pt idx="10311">0.0058500000000094587</cx:pt>
          <cx:pt idx="10312">0.0099200000000223554</cx:pt>
          <cx:pt idx="10313">0.0064999999999599822</cx:pt>
          <cx:pt idx="10314">0.0045900000000074215</cx:pt>
          <cx:pt idx="10315">0.0033300000000053842</cx:pt>
          <cx:pt idx="10316">0.0042700000000195359</cx:pt>
          <cx:pt idx="10317">0.002889999999979409</cx:pt>
          <cx:pt idx="10318">0.005690000000015516</cx:pt>
          <cx:pt idx="10319">0.0038700000000062573</cx:pt>
          <cx:pt idx="10320">0.0067700000000172622</cx:pt>
          <cx:pt idx="10321">0.0040499999999497049</cx:pt>
          <cx:pt idx="10322">0.0028599999999983083</cx:pt>
          <cx:pt idx="10323">0.0051000000000271939</cx:pt>
          <cx:pt idx="10324">0.0052400000000147884</cx:pt>
          <cx:pt idx="10325">0.0038499999999999091</cx:pt>
          <cx:pt idx="10326">0.005089999999995598</cx:pt>
          <cx:pt idx="10327">0.0046499999999696229</cx:pt>
          <cx:pt idx="10328">0.0042400000000384352</cx:pt>
          <cx:pt idx="10329">0.0034499999999866304</cx:pt>
          <cx:pt idx="10330">0.0083199999999692409</cx:pt>
          <cx:pt idx="10331">0.0034800000000245745</cx:pt>
          <cx:pt idx="10332">0.0059099999999716601</cx:pt>
          <cx:pt idx="10333">0.0057500000000345608</cx:pt>
          <cx:pt idx="10334">0.0056000000000153705</cx:pt>
          <cx:pt idx="10335">0.0061099999999782995</cx:pt>
          <cx:pt idx="10336">0.0047099999999886677</cx:pt>
          <cx:pt idx="10337">0.0054800000000341242</cx:pt>
          <cx:pt idx="10338">0.0035199999999804277</cx:pt>
          <cx:pt idx="10339">0.010130000000003747</cx:pt>
          <cx:pt idx="10340">0.0036999999999807187</cx:pt>
          <cx:pt idx="10341">0.0063099999999849388</cx:pt>
          <cx:pt idx="10342">0.0054000000000087311</cx:pt>
          <cx:pt idx="10343">0.0045900000000074215</cx:pt>
          <cx:pt idx="10344">0.0066400000000044201</cx:pt>
          <cx:pt idx="10345">0.0050400000000081491</cx:pt>
          <cx:pt idx="10346">0.0058399999999778629</cx:pt>
          <cx:pt idx="10347">0.0068600000000174077</cx:pt>
          <cx:pt idx="10348">0.0061099999999782995</cx:pt>
          <cx:pt idx="10349">0.0038700000000062573</cx:pt>
          <cx:pt idx="10350">0.0059899999999970532</cx:pt>
          <cx:pt idx="10351">0.0059899999999970532</cx:pt>
          <cx:pt idx="10352">0.0072100000000432374</cx:pt>
          <cx:pt idx="10353">0.0053999999999518877</cx:pt>
          <cx:pt idx="10354">0.0059000000000537511</cx:pt>
          <cx:pt idx="10355">0.0078099999999494685</cx:pt>
          <cx:pt idx="10356">0.0036000000000058208</cx:pt>
          <cx:pt idx="10357">0.0067999999999983629</cx:pt>
          <cx:pt idx="10358">0.0071800000000052933</cx:pt>
          <cx:pt idx="10359">0.0033999999999991815</cx:pt>
          <cx:pt idx="10360">0.0091199999999957981</cx:pt>
          <cx:pt idx="10361">0.0036900000000059663</cx:pt>
          <cx:pt idx="10362">0.010550000000023374</cx:pt>
          <cx:pt idx="10363">0.0013399999999705869</cx:pt>
          <cx:pt idx="10364">0.0065000000000168257</cx:pt>
          <cx:pt idx="10365">0.0063499999999976353</cx:pt>
          <cx:pt idx="10366">0.0072400000000243381</cx:pt>
          <cx:pt idx="10367">0.0068799999999669126</cx:pt>
          <cx:pt idx="10368">0.0062599999999974898</cx:pt>
          <cx:pt idx="10369">0.0041800000000193904</cx:pt>
          <cx:pt idx="10370">0.0072400000000243381</cx:pt>
          <cx:pt idx="10371">0.0071199999999862484</cx:pt>
          <cx:pt idx="10372">0.0032799999999610918</cx:pt>
          <cx:pt idx="10373">0.009540000000015425</cx:pt>
          <cx:pt idx="10374">0.0049700000000143518</cx:pt>
          <cx:pt idx="10375">0.0077200000000061664</cx:pt>
          <cx:pt idx="10376">0.0062300000000163891</cx:pt>
          <cx:pt idx="10377">0.0067599999999856664</cx:pt>
          <cx:pt idx="10378">0.0036999999999807187</cx:pt>
          <cx:pt idx="10379">0.0066199999999980719</cx:pt>
          <cx:pt idx="10380">0.0052400000000147884</cx:pt>
          <cx:pt idx="10381">0.0076599999999871216</cx:pt>
          <cx:pt idx="10382">0.0043200000000069849</cx:pt>
          <cx:pt idx="10383">0.010460000000023228</cx:pt>
          <cx:pt idx="10384">0.0040300000000002001</cx:pt>
          <cx:pt idx="10385">0.0030399999999985994</cx:pt>
          <cx:pt idx="10386">0.0063700000000039836</cx:pt>
          <cx:pt idx="10387">0.0044999999999504325</cx:pt>
          <cx:pt idx="10388">0.0083200000000260843</cx:pt>
          <cx:pt idx="10389">0.0050699999999892498</cx:pt>
          <cx:pt idx="10390">0.0088499999999953616</cx:pt>
          <cx:pt idx="10391">0.0057500000000345608</cx:pt>
          <cx:pt idx="10392">0.0046799999999507236</cx:pt>
          <cx:pt idx="10393">0.0067300000000045657</cx:pt>
          <cx:pt idx="10394">0.0071000000000367436</cx:pt>
          <cx:pt idx="10395">0.0063999999999850843</cx:pt>
          <cx:pt idx="10396">0.0070999999999799002</cx:pt>
          <cx:pt idx="10397">0.0053599999999960346</cx:pt>
          <cx:pt idx="10398">0.0042300000000068394</cx:pt>
          <cx:pt idx="10399">0.0073000000000433829</cx:pt>
          <cx:pt idx="10400">0.0072199999999611464</cx:pt>
          <cx:pt idx="10401">0.0052699999999958891</cx:pt>
          <cx:pt idx="10402">0.0072400000000243381</cx:pt>
          <cx:pt idx="10403">0.0048899999999889587</cx:pt>
          <cx:pt idx="10404">0.0087900000000331602</cx:pt>
          <cx:pt idx="10405">0.0049799999999891043</cx:pt>
          <cx:pt idx="10406">0.0065899999999601278</cx:pt>
          <cx:pt idx="10407">0.0065500000000042746</cx:pt>
          <cx:pt idx="10408">0.0070400000000176988</cx:pt>
          <cx:pt idx="10409">0.0054799999999772808</cx:pt>
          <cx:pt idx="10410">0.0074800000000436739</cx:pt>
          <cx:pt idx="10411">0.0059299999999780084</cx:pt>
          <cx:pt idx="10412">0.0042300000000068394</cx:pt>
          <cx:pt idx="10413">0.0070400000000176988</cx:pt>
          <cx:pt idx="10414">0.0033599999999864849</cx:pt>
          <cx:pt idx="10415">0.0098100000000158616</cx:pt>
          <cx:pt idx="10416">0.0026499999999600732</cx:pt>
          <cx:pt idx="10417">0.0095699999999965257</cx:pt>
          <cx:pt idx="10418">0.0029200000000173532</cx:pt>
          <cx:pt idx="10419">0.0066100000000233194</cx:pt>
          <cx:pt idx="10420">0.0069199999999796091</cx:pt>
          <cx:pt idx="10421">0.006379999999978736</cx:pt>
          <cx:pt idx="10422">0.0064300000000230284</cx:pt>
          <cx:pt idx="10423">0.0081999999999879947</cx:pt>
          <cx:pt idx="10424">0.0041100000000255932</cx:pt>
          <cx:pt idx="10425">0.0089399999999955071</cx:pt>
          <cx:pt idx="10426">0.0031899999999609463</cx:pt>
          <cx:pt idx="10427">0.0073300000000244836</cx:pt>
          <cx:pt idx="10428">0.0055500000000279215</cx:pt>
          <cx:pt idx="10429">0.0065499999999474312</cx:pt>
          <cx:pt idx="10430">0.0078100000000063119</cx:pt>
          <cx:pt idx="10431">0.0068200000000047112</cx:pt>
          <cx:pt idx="10432">0.0070400000000176988</cx:pt>
          <cx:pt idx="10433">0.0069399999999859574</cx:pt>
          <cx:pt idx="10434">0.0061100000000351429</cx:pt>
          <cx:pt idx="10435">0.0055099999999583815</cx:pt>
          <cx:pt idx="10436">0.0071900000000368891</cx:pt>
          <cx:pt idx="10437">0.0060199999999781539</cx:pt>
          <cx:pt idx="10438">0.009590000000002874</cx:pt>
          <cx:pt idx="10439">0.002659999999991669</cx:pt>
          <cx:pt idx="10440">0.0092099999999959437</cx:pt>
          <cx:pt idx="10441">0.0016899999999964166</cx:pt>
          <cx:pt idx="10442">0.01028999999999769</cx:pt>
          <cx:pt idx="10443">0.0065200000000231739</cx:pt>
          <cx:pt idx="10444">0.0082899999999881402</cx:pt>
          <cx:pt idx="10445">0.0049400000000332511</cx:pt>
          <cx:pt idx="10446">0.0091199999999957981</cx:pt>
          <cx:pt idx="10447">0.004359999999962838</cx:pt>
          <cx:pt idx="10448">0.0066400000000044201</cx:pt>
          <cx:pt idx="10449">0.0065900000000169712</cx:pt>
          <cx:pt idx="10450">0.010429999999985284</cx:pt>
          <cx:pt idx="10451">0.0055399999999963256</cx:pt>
          <cx:pt idx="10452">0.0079900000000066029</cx:pt>
          <cx:pt idx="10453">0.0072700000000054388</cx:pt>
          <cx:pt idx="10454">0.0041400000000066939</cx:pt>
          <cx:pt idx="10455">0.0087899999999763168</cx:pt>
          <cx:pt idx="10456">0.0043900000000007822</cx:pt>
          <cx:pt idx="10457">0.0078599999999937609</cx:pt>
          <cx:pt idx="10458">0.0068600000000174077</cx:pt>
          <cx:pt idx="10459">0.0046500000000264663</cx:pt>
          <cx:pt idx="10460">0.006429999999966185</cx:pt>
          <cx:pt idx="10461">0.0065600000000358705</cx:pt>
          <cx:pt idx="10462">0.0066799999999602733</cx:pt>
          <cx:pt idx="10463">0.006700000000023465</cx:pt>
          <cx:pt idx="10464">0.0055499999999710781</cx:pt>
          <cx:pt idx="10465">0.009770000000003165</cx:pt>
          <cx:pt idx="10466">0.0051600000000462387</cx:pt>
          <cx:pt idx="10467">0.0060499999999592546</cx:pt>
          <cx:pt idx="10468">0.0061400000000162436</cx:pt>
          <cx:pt idx="10469">0.0087300000000141154</cx:pt>
          <cx:pt idx="10470">0.0057199999999966167</cx:pt>
          <cx:pt idx="10471">0.0064099999999598367</cx:pt>
          <cx:pt idx="10472">0.008070000000031996</cx:pt>
          <cx:pt idx="10473">0.007569999999986976</cx:pt>
          <cx:pt idx="10474">0.0054299999999898318</cx:pt>
          <cx:pt idx="10475">0.0064000000000419277</cx:pt>
          <cx:pt idx="10476">0.008679999999969823</cx:pt>
          <cx:pt idx="10477">0.0054200000000150794</cx:pt>
          <cx:pt idx="10478">0.0085500000000138243</cx:pt>
          <cx:pt idx="10479">0.0093299999999771899</cx:pt>
          <cx:pt idx="10480">0.0042599999999879401</cx:pt>
          <cx:pt idx="10481">0.0057600000000093132</cx:pt>
          <cx:pt idx="10482">0.0097400000000220643</cx:pt>
          <cx:pt idx="10483">0.0041099999999687498</cx:pt>
          <cx:pt idx="10484">0.009540000000015425</cx:pt>
          <cx:pt idx="10485">0.0059899999999970532</cx:pt>
          <cx:pt idx="10486">0.0077499999999872671</cx:pt>
          <cx:pt idx="10487">0.0081999999999879947</cx:pt>
          <cx:pt idx="10488">0.0035400000000436194</cx:pt>
          <cx:pt idx="10489">0.0078100000000063119</cx:pt>
          <cx:pt idx="10490">0.0037899999999808642</cx:pt>
          <cx:pt idx="10491">0.0069699999999670581</cx:pt>
          <cx:pt idx="10492">0.0055700000000342698</cx:pt>
          <cx:pt idx="10493">0.0071800000000052933</cx:pt>
          <cx:pt idx="10494">0.004860000000007858</cx:pt>
          <cx:pt idx="10495">0.0052799999999706415</cx:pt>
          <cx:pt idx="10496">0.0076599999999871216</cx:pt>
          <cx:pt idx="10497">0.0052100000000336877</cx:pt>
          <cx:pt idx="10498">0.0084999999999695319</cx:pt>
          <cx:pt idx="10499">0.005690000000015516</cx:pt>
          <cx:pt idx="10500">0.0057199999999966167</cx:pt>
          <cx:pt idx="10501">0.007569999999986976</cx:pt>
          <cx:pt idx="10502">0.0063200000000165346</cx:pt>
          <cx:pt idx="10503">0.0082199999999943429</cx:pt>
          <cx:pt idx="10504">0.004500000000007276</cx:pt>
          <cx:pt idx="10505">0.0084400000000073305</cx:pt>
          <cx:pt idx="10506">0.0070900000000051477</cx:pt>
          <cx:pt idx="10507">0.0068799999999669126</cx:pt>
          <cx:pt idx="10508">0.0051900000000273394</cx:pt>
          <cx:pt idx="10509">0.0058999999999969077</cx:pt>
          <cx:pt idx="10510">0.0070299999999861029</cx:pt>
          <cx:pt idx="10511">0.0089199999999891588</cx:pt>
          <cx:pt idx="10512">0.0047900000000140608</cx:pt>
          <cx:pt idx="10513">0.0069799999999986539</cx:pt>
          <cx:pt idx="10514">0.0062900000000354339</cx:pt>
          <cx:pt idx="10515">0.0089999999999577085</cx:pt>
          <cx:pt idx="10516">0.0030100000000174987</cx:pt>
          <cx:pt idx="10517">0.007060000000024047</cx:pt>
          <cx:pt idx="10518">0.0085199999999758802</cx:pt>
          <cx:pt idx="10519">0.0082899999999881402</cx:pt>
          <cx:pt idx="10520">0.0050600000000144973</cx:pt>
          <cx:pt idx="10521">0.0047099999999886677</cx:pt>
          <cx:pt idx="10522">0.0074500000000057298</cx:pt>
          <cx:pt idx="10523">0.0051900000000273394</cx:pt>
          <cx:pt idx="10524">0.0097399999999652209</cx:pt>
          <cx:pt idx="10525">0.0033700000000180808</cx:pt>
          <cx:pt idx="10526">0.0092700000000149885</cx:pt>
          <cx:pt idx="10527">0.0053099999999517422</cx:pt>
          <cx:pt idx="10528">0.0065800000000422187</cx:pt>
          <cx:pt idx="10529">0.0073600000000055843</cx:pt>
          <cx:pt idx="10530">0.0075999999999680767</cx:pt>
          <cx:pt idx="10531">0.0057500000000345608</cx:pt>
          <cx:pt idx="10532">0.010549999999966531</cx:pt>
          <cx:pt idx="10533">0.0041499999999814463</cx:pt>
          <cx:pt idx="10534">0.0042000000000257387</cx:pt>
          <cx:pt idx="10535">0.006700000000023465</cx:pt>
          <cx:pt idx="10536">0.0069199999999796091</cx:pt>
          <cx:pt idx="10537">0.0080699999999751526</cx:pt>
          <cx:pt idx="10538">0.0041800000000193904</cx:pt>
          <cx:pt idx="10539">0.0086400000000139698</cx:pt>
          <cx:pt idx="10540">0.0057499999999777174</cx:pt>
          <cx:pt idx="10541">0.0045600000000263208</cx:pt>
          <cx:pt idx="10542">0.0075999999999680767</cx:pt>
          <cx:pt idx="10543">0.0063499999999976353</cx:pt>
          <cx:pt idx="10544">0.0054200000000150794</cx:pt>
          <cx:pt idx="10545">0.0055500000000279215</cx:pt>
          <cx:pt idx="10546">0.00046999999995023245</cx:pt>
          <cx:pt idx="10547">0</cx:pt>
          <cx:pt idx="10548">0</cx:pt>
          <cx:pt idx="10549">0</cx:pt>
          <cx:pt idx="10550">0</cx:pt>
          <cx:pt idx="10551">0.00027000000000043656</cx:pt>
          <cx:pt idx="10552">0.00078000000002020897</cx:pt>
          <cx:pt idx="10553">0</cx:pt>
          <cx:pt idx="10554">0</cx:pt>
          <cx:pt idx="10555">0</cx:pt>
          <cx:pt idx="10556">0.00038000000000693035</cx:pt>
          <cx:pt idx="10557">0.0036999999999807187</cx:pt>
          <cx:pt idx="10558">0.0025600000000167711</cx:pt>
          <cx:pt idx="10559">0.0068600000000174077</cx:pt>
          <cx:pt idx="10560">0.0043799999999691863</cx:pt>
          <cx:pt idx="10561">0.0043800000000260297</cx:pt>
          <cx:pt idx="10562">0.0068499999999858119</cx:pt>
          <cx:pt idx="10563">0.0059600000000159525</cx:pt>
          <cx:pt idx="10564">0.0070099999999797546</cx:pt>
          <cx:pt idx="10565">0.0067599999999856664</cx:pt>
          <cx:pt idx="10566">0.0070900000000051477</cx:pt>
          <cx:pt idx="10567">0.0045600000000263208</cx:pt>
          <cx:pt idx="10568">0.0050999999999703505</cx:pt>
          <cx:pt idx="10569">0.0065000000000168257</cx:pt>
          <cx:pt idx="10570">0.007389999999986685</cx:pt>
          <cx:pt idx="10571">0.0084600000000136788</cx:pt>
          <cx:pt idx="10572">0.0049200000000269029</cx:pt>
          <cx:pt idx="10573">0.0074199999999677857</cx:pt>
          <cx:pt idx="10574">0.0065599999999790271</cx:pt>
          <cx:pt idx="10575">0.0049700000000143518</cx:pt>
          <cx:pt idx="10576">0.0077800000000252112</cx:pt>
          <cx:pt idx="10577">0.01148000000000593</cx:pt>
          <cx:pt idx="10578">0.0074799999999868305</cx:pt>
          <cx:pt idx="10579">0.0089399999999955071</cx:pt>
          <cx:pt idx="10580">0.0081599999999752981</cx:pt>
          <cx:pt idx="10581">0.0093899999999962347</cx:pt>
          <cx:pt idx="10582">0.0092100000000527871</cx:pt>
          <cx:pt idx="10583">0.012069999999994252</cx:pt>
          <cx:pt idx="10584">0.008909999999957563</cx:pt>
          <cx:pt idx="10585">0.0096000000000344698</cx:pt>
          <cx:pt idx="10586">0.007569999999986976</cx:pt>
          <cx:pt idx="10587">0.0093299999999771899</cx:pt>
          <cx:pt idx="10588">0.0064600000000041291</cx:pt>
          <cx:pt idx="10589">0.0082000000000448381</cx:pt>
          <cx:pt idx="10590">0.0062299999999595457</cx:pt>
          <cx:pt idx="10591">0.0099200000000223554</cx:pt>
          <cx:pt idx="10592">0.0047700000000077125</cx:pt>
          <cx:pt idx="10593">0.0084899999999947795</cx:pt>
          <cx:pt idx="10594">0.0064100000000166801</cx:pt>
          <cx:pt idx="10595">0.0070299999999861029</cx:pt>
          <cx:pt idx="10596">0.0054900000000088767</cx:pt>
          <cx:pt idx="10597">0.0097999999999842657</cx:pt>
          <cx:pt idx="10598">0.0080499999999688043</cx:pt>
          <cx:pt idx="10599">0.0062900000000354339</cx:pt>
          <cx:pt idx="10600">0.0081900000000132422</cx:pt>
          <cx:pt idx="10601">0.0060499999999592546</cx:pt>
          <cx:pt idx="10602">0.0099299999999971078</cx:pt>
          <cx:pt idx="10603">0.0060500000000160981</cx:pt>
          <cx:pt idx="10604">0.012569999999982429</cx:pt>
          <cx:pt idx="10605">0.0012600000000020373</cx:pt>
          <cx:pt idx="10606">0.015520000000037726</cx:pt>
          <cx:pt idx="10607">0.0047700000000077125</cx:pt>
          <cx:pt idx="10608">0.0070899999999483043</cx:pt>
          <cx:pt idx="10609">0.008170000000006894</cx:pt>
          <cx:pt idx="10610">0.014100000000041746</cx:pt>
          <cx:pt idx="10611">0.0056899999999586726</cx:pt>
          <cx:pt idx="10612">0.0090000000000145519</cx:pt>
          <cx:pt idx="10613">0.010730000000023665</cx:pt>
          <cx:pt idx="10614">0.007569999999986976</cx:pt>
          <cx:pt idx="10615">0.0085199999999758802</cx:pt>
          <cx:pt idx="10616">0.0089100000000144064</cx:pt>
          <cx:pt idx="10617">0.01064000000002352</cx:pt>
          <cx:pt idx="10618">0.0075400000000058753</cx:pt>
          <cx:pt idx="10619">0.0091799999999579995</cx:pt>
          <cx:pt idx="10620">0.0071800000000052933</cx:pt>
          <cx:pt idx="10621">0.013350000000002638</cx:pt>
          <cx:pt idx="10622">0.0010500000000206455</cx:pt>
          <cx:pt idx="10623">0.0161200000000008</cx:pt>
          <cx:pt idx="10624">0.004680000000007567</cx:pt>
          <cx:pt idx="10625">0.013170000000002346</cx:pt>
          <cx:pt idx="10626">0.0057499999999777174</cx:pt>
          <cx:pt idx="10627">0.011210000000005493</cx:pt>
          <cx:pt idx="10628">0.0067300000000045657</cx:pt>
          <cx:pt idx="10629">0.011300000000005639</cx:pt>
          <cx:pt idx="10630">0.0098899999999844113</cx:pt>
          <cx:pt idx="10631">0.0090900000000146974</cx:pt>
          <cx:pt idx="10632">0.01051999999998543</cx:pt>
          <cx:pt idx="10633">0.0086200000000076216</cx:pt>
          <cx:pt idx="10634">0.0070599999999672036</cx:pt>
          <cx:pt idx="10635">0.006650000000036016</cx:pt>
          <cx:pt idx="10636">0.012270000000000891</cx:pt>
          <cx:pt idx="10637">0.0071899999999800457</cx:pt>
          <cx:pt idx="10638">0.010989999999992506</cx:pt>
          <cx:pt idx="10639">0.0064399999999977808</cx:pt>
          <cx:pt idx="10640">0.010520000000042273</cx:pt>
          <cx:pt idx="10641">0.0065599999999790271</cx:pt>
          <cx:pt idx="10642">0.010010000000022501</cx:pt>
          <cx:pt idx="10643">0.0075999999999680767</cx:pt>
          <cx:pt idx="10644">0.013770000000022264</cx:pt>
          <cx:pt idx="10645">0.0064399999999977808</cx:pt>
          <cx:pt idx="10646">0.011199999999973898</cx:pt>
          <cx:pt idx="10647">0.006830000000036307</cx:pt>
          <cx:pt idx="10648">0.010130000000003747</cx:pt>
          <cx:pt idx="10649">0.0067399999999793181</cx:pt>
          <cx:pt idx="10650">0.011889999999993961</cx:pt>
          <cx:pt idx="10651">0.0068499999999858119</cx:pt>
          <cx:pt idx="10652">0.010339999999985139</cx:pt>
          <cx:pt idx="10653">0.0076300000000060209</cx:pt>
          <cx:pt idx="10654">0.0090600000000335967</cx:pt>
          <cx:pt idx="10655">0.0075999999999680767</cx:pt>
          <cx:pt idx="10656">0.0085500000000138243</cx:pt>
          <cx:pt idx="10657">0.010789999999985866</cx:pt>
          <cx:pt idx="10658">0.0074200000000246291</cx:pt>
          <cx:pt idx="10659">0.01135999999996784</cx:pt>
          <cx:pt idx="10660">0.006700000000023465</cx:pt>
          <cx:pt idx="10661">0.010699999999985721</cx:pt>
          <cx:pt idx="10662">0.0052800000000274849</cx:pt>
          <cx:pt idx="10663">0.015499999999974534</cx:pt>
          <cx:pt idx="10664">0.0036300000000437649</cx:pt>
          <cx:pt idx="10665">0.017349999999964894</cx:pt>
          <cx:pt idx="10666">0.0043800000000260297</cx:pt>
          <cx:pt idx="10667">0.011169999999992797</cx:pt>
          <cx:pt idx="10668">0.0066499999999791726</cx:pt>
          <cx:pt idx="10669">0.013230000000021391</cx:pt>
          <cx:pt idx="10670">0.0073299999999676402</cx:pt>
          <cx:pt idx="10671">0.027840000000026066</cx:pt>
          <cx:pt idx="10672">0.089169999999967331</cx:pt>
          <cx:pt idx="10673">0.0039600000000064028</cx:pt>
          <cx:pt idx="10674">0.020090000000038799</cx:pt>
          <cx:pt idx="10675">0.008399999999994634</cx:pt>
          <cx:pt idx="10676">0</cx:pt>
          <cx:pt idx="10677">0.019219999999961601</cx:pt>
          <cx:pt idx="10678">0.00215000000002874</cx:pt>
          <cx:pt idx="10679">0.0066499999999791726</cx:pt>
          <cx:pt idx="10680">0.017580000000009477</cx:pt>
          <cx:pt idx="10681">0</cx:pt>
          <cx:pt idx="10682">0.012010000000032051</cx:pt>
          <cx:pt idx="10683">0.011919999999975062</cx:pt>
          <cx:pt idx="10684">0.0022900000000163345</cx:pt>
          <cx:pt idx="10685">0.014189999999985048</cx:pt>
          <cx:pt idx="10686">0.0089100000000144064</cx:pt>
          <cx:pt idx="10687">0.0031899999999609463</cx:pt>
          <cx:pt idx="10688">0.012870000000020809</cx:pt>
          <cx:pt idx="10689">0.0088299999999890133</cx:pt>
          <cx:pt idx="10690">0.008070000000031996</cx:pt>
          <cx:pt idx="10691">0.014610000000004675</cx:pt>
          <cx:pt idx="10692">0.00067999999998846761</cx:pt>
          <cx:pt idx="10693">0.013109999999983302</cx:pt>
          <cx:pt idx="10694">0.0087700000000268119</cx:pt>
          <cx:pt idx="10695">0.0057199999999966167</cx:pt>
          <cx:pt idx="10696">0.013829999999984466</cx:pt>
          <cx:pt idx="10697">0.0067900000000236105</cx:pt>
          <cx:pt idx="10698">0.0067399999999793181</cx:pt>
          <cx:pt idx="10699">0.010249999999984993</cx:pt>
          <cx:pt idx="10700">0.0074500000000057298</cx:pt>
          <cx:pt idx="10701">0.0070900000000051477</cx:pt>
          <cx:pt idx="10702">0.012400000000013733</cx:pt>
          <cx:pt idx="10703">0.0071800000000052933</cx:pt>
          <cx:pt idx="10704">0.010459999999966385</cx:pt>
          <cx:pt idx="10705">0.013650000000041018</cx:pt>
          <cx:pt idx="10706">0.0054299999999898318</cx:pt>
          <cx:pt idx="10707">0.008399999999994634</cx:pt>
          <cx:pt idx="10708">0.0090299999999956526</cx:pt>
          <cx:pt idx="10709">0.008579999999994925</cx:pt>
          <cx:pt idx="10710">0.010379999999997835</cx:pt>
          <cx:pt idx="10711">0.0080699999999751526</cx:pt>
          <cx:pt idx="10712">0.0081400000000257933</cx:pt>
          <cx:pt idx="10713">0.0095000000000027285</cx:pt>
          <cx:pt idx="10714">0.0092999999999960892</cx:pt>
          <cx:pt idx="10715">0.0066499999999791726</cx:pt>
          <cx:pt idx="10716">0.015410000000031232</cx:pt>
          <cx:pt idx="10717">0.0089399999999955071</cx:pt>
          <cx:pt idx="10718">0.0081000000000130967</cx:pt>
          <cx:pt idx="10719">0.0058199999999715146</cx:pt>
          <cx:pt idx="10720">0.0088200000000142609</cx:pt>
          <cx:pt idx="10721">0.0072400000000243381</cx:pt>
          <cx:pt idx="10722">0.0084599999999568354</cx:pt>
          <cx:pt idx="10723">0.0067700000000172622</cx:pt>
          <cx:pt idx="10724">0.014000000000010004</cx:pt>
          <cx:pt idx="10725">0.0045299999999883767</cx:pt>
          <cx:pt idx="10726">0.008170000000006894</cx:pt>
          <cx:pt idx="10727">0.0077799999999683678</cx:pt>
          <cx:pt idx="10728">0.0079600000000255022</cx:pt>
          <cx:pt idx="10729">0.0090000000000145519</cx:pt>
          <cx:pt idx="10730">0.0071499999999673491</cx:pt>
          <cx:pt idx="10731">0.0086400000000139698</cx:pt>
          <cx:pt idx="10732">0.0090900000000146974</cx:pt>
          <cx:pt idx="10733">0.0067999999999983629</cx:pt>
          <cx:pt idx="10734">0.0069100000000048567</cx:pt>
          <cx:pt idx="10735">0.0089999999999577085</cx:pt>
          <cx:pt idx="10736">0.0091200000000526416</cx:pt>
          <cx:pt idx="10737">0.0099499999999466127</cx:pt>
          <cx:pt idx="10738">0.009360000000015134</cx:pt>
          <cx:pt idx="10739">0.0051300000000082946</cx:pt>
          <cx:pt idx="10740">0.0090900000000146974</cx:pt>
          <cx:pt idx="10741">0.0093899999999962347</cx:pt>
          <cx:pt idx="10742">0.0077699999999936153</cx:pt>
          <cx:pt idx="10743">0.011779999999987467</cx:pt>
          <cx:pt idx="10744">0.0059300000000348518</cx:pt>
          <cx:pt idx="10745">0.0086099999999760257</cx:pt>
          <cx:pt idx="10746">0.0076599999999871216</cx:pt>
          <cx:pt idx="10747">0.008070000000031996</cx:pt>
          <cx:pt idx="10748">0.01067000000000462</cx:pt>
          <cx:pt idx="10749">0.010850000000004911</cx:pt>
          <cx:pt idx="10750">0.0073599999999487409</cx:pt>
          <cx:pt idx="10751">0.0094200000000341788</cx:pt>
          <cx:pt idx="10752">0.0095999999999776264</cx:pt>
          <cx:pt idx="10753">0.0073300000000244836</cx:pt>
          <cx:pt idx="10754">0.011169999999992797</cx:pt>
          <cx:pt idx="10755">0.0078699999999685133</cx:pt>
          <cx:pt idx="10756">0.010970000000043001</cx:pt>
          <cx:pt idx="10757">0.0092099999999959437</cx:pt>
          <cx:pt idx="10758">0.0091499999999768988</cx:pt>
          <cx:pt idx="10759">0.0081299999999941974</cx:pt>
          <cx:pt idx="10760">0.0071900000000368891</cx:pt>
          <cx:pt idx="10761">0.006609999999966476</cx:pt>
          <cx:pt idx="10762">0.007569999999986976</cx:pt>
          <cx:pt idx="10763">0.0073300000000244836</cx:pt>
          <cx:pt idx="10764">0.010490000000004329</cx:pt>
          <cx:pt idx="10765">0.0048899999999889587</cx:pt>
          <cx:pt idx="10766">0.0064100000000166801</cx:pt>
          <cx:pt idx="10767">0.010220000000003893</cx:pt>
          <cx:pt idx="10768">0.0064399999999977808</cx:pt>
          <cx:pt idx="10769">0.010069999999984702</cx:pt>
          <cx:pt idx="10770">0.0082600000000070395</cx:pt>
          <cx:pt idx="10771">0.0066699999999855208</cx:pt>
          <cx:pt idx="10772">0.010199999999997544</cx:pt>
          <cx:pt idx="10773">0.0037800000000061118</cx:pt>
          <cx:pt idx="10774">0.0076300000000060209</cx:pt>
          <cx:pt idx="10775">0.01067000000000462</cx:pt>
          <cx:pt idx="10776">0.010190000000022792</cx:pt>
          <cx:pt idx="10777">0.0047699999999508691</cx:pt>
          <cx:pt idx="10778">0.011530000000050222</cx:pt>
          <cx:pt idx="10779">0.0057199999999966167</cx:pt>
          <cx:pt idx="10780">0.0099899999999593092</cx:pt>
          <cx:pt idx="10781">0.0091500000000337423</cx:pt>
          <cx:pt idx="10782">0.0078699999999685133</cx:pt>
          <cx:pt idx="10783">0.011439999999993233</cx:pt>
          <cx:pt idx="10784">0.0076900000000250657</cx:pt>
          <cx:pt idx="10785">0.0089699999999766078</cx:pt>
          <cx:pt idx="10786">0.0090900000000146974</cx:pt>
          <cx:pt idx="10787">0.0090600000000335967</cx:pt>
          <cx:pt idx="10788">0.0091799999999579995</cx:pt>
          <cx:pt idx="10789">0.011079999999992651</cx:pt>
          <cx:pt idx="10790">0.0095699999999965257</cx:pt>
          <cx:pt idx="10791">0.010850000000004911</cx:pt>
          <cx:pt idx="10792">0.0067900000000236105</cx:pt>
          <cx:pt idx="10793">0.009540000000015425</cx:pt>
          <cx:pt idx="10794">0.008579999999994925</cx:pt>
          <cx:pt idx="10795">0.01067000000000462</cx:pt>
          <cx:pt idx="10796">0.010909999999967113</cx:pt>
          <cx:pt idx="10797">0.0091199999999957981</cx:pt>
          <cx:pt idx="10798">0.0074500000000057298</cx:pt>
          <cx:pt idx="10799">0.012280000000032487</cx:pt>
          <cx:pt idx="10800">0.011499999999955435</cx:pt>
          <cx:pt idx="10801">0.0063800000000355794</cx:pt>
          <cx:pt idx="10802">0.012310000000013588</cx:pt>
          <cx:pt idx="10803">0.0081399999999689499</cx:pt>
          <cx:pt idx="10804">0.011140000000011696</cx:pt>
          <cx:pt idx="10805">0.0084400000000073305</cx:pt>
          <cx:pt idx="10806">0.0082800000000133878</cx:pt>
          <cx:pt idx="10807">0.011799999999993815</cx:pt>
          <cx:pt idx="10808">0.0099599999999782085</cx:pt>
          <cx:pt idx="10809">0.010010000000022501</cx:pt>
          <cx:pt idx="10810">0.011089999999967404</cx:pt>
          <cx:pt idx="10811">0.0082500000000322871</cx:pt>
          <cx:pt idx="10812">0.0096899999999777719</cx:pt>
          <cx:pt idx="10813">0.011200000000030741</cx:pt>
          <cx:pt idx="10814">0.010489999999947486</cx:pt>
          <cx:pt idx="10815">0.012100000000032196</cx:pt>
          <cx:pt idx="10816">0.0089699999999766078</cx:pt>
          <cx:pt idx="10817">0.0093300000000340333</cx:pt>
          <cx:pt idx="10818">0.0066199999999980719</cx:pt>
          <cx:pt idx="10819">0.012569999999982429</cx:pt>
          <cx:pt idx="10820">0.0069799999999986539</cx:pt>
          <cx:pt idx="10821">0.011439999999993233</cx:pt>
          <cx:pt idx="10822">0.0072999999999865395</cx:pt>
          <cx:pt idx="10823">0.013000000000033651</cx:pt>
          <cx:pt idx="10824">0.007569999999986976</cx:pt>
          <cx:pt idx="10825">0.0086099999999760257</cx:pt>
          <cx:pt idx="10826">0.01183000000003176</cx:pt>
          <cx:pt idx="10827">0.0081099999999878492</cx:pt>
          <cx:pt idx="10828">0.010699999999985721</cx:pt>
          <cx:pt idx="10829">0.012630000000001473</cx:pt>
          <cx:pt idx="10830">0.011000000000024102</cx:pt>
          <cx:pt idx="10831">0.010100000000022646</cx:pt>
          <cx:pt idx="10832">0.0065899999999601278</cx:pt>
          <cx:pt idx="10833">0.0097200000000157161</cx:pt>
          <cx:pt idx="10834">0.013260000000002492</cx:pt>
          <cx:pt idx="10835">0.010310000000004038</cx:pt>
          <cx:pt idx="10836">0.0088200000000142609</cx:pt>
          <cx:pt idx="10837">0.010849999999948068</cx:pt>
          <cx:pt idx="10838">0.0090900000000146974</cx:pt>
          <cx:pt idx="10839">0.0085200000000327236</cx:pt>
          <cx:pt idx="10840">0.012189999999975498</cx:pt>
          <cx:pt idx="10841">0.010190000000022792</cx:pt>
          <cx:pt idx="10842">0.012879999999995562</cx:pt>
          <cx:pt idx="10843">0.0097999999999842657</cx:pt>
          <cx:pt idx="10844">0.0082600000000070395</cx:pt>
          <cx:pt idx="10845">0.0090599999999767533</cx:pt>
          <cx:pt idx="10846">0.011799999999993815</cx:pt>
          <cx:pt idx="10847">0.0098000000000411092</cx:pt>
          <cx:pt idx="10848">0.0094499999999584361</cx:pt>
          <cx:pt idx="10849">0.012250000000051386</cx:pt>
          <cx:pt idx="10850">0.007209999999986394</cx:pt>
          <cx:pt idx="10851">0.0086200000000076216</cx:pt>
          <cx:pt idx="10852">0.0096499999999650754</cx:pt>
          <cx:pt idx="10853">0.011030000000005202</cx:pt>
          <cx:pt idx="10854">0.0093300000000340333</cx:pt>
          <cx:pt idx="10855">0.011049999999954707</cx:pt>
          <cx:pt idx="10856">0.0073600000000055843</cx:pt>
          <cx:pt idx="10857">0.0094799999999963802</cx:pt>
          <cx:pt idx="10858">0.0088200000000142609</cx:pt>
          <cx:pt idx="10859">0.010940000000005057</cx:pt>
          <cx:pt idx="10860">0.010159999999984848</cx:pt>
          <cx:pt idx="10861">0.011689999999987322</cx:pt>
          <cx:pt idx="10862">0.0097400000000220643</cx:pt>
          <cx:pt idx="10863">0.011360000000024684</cx:pt>
          <cx:pt idx="10864">0.0075999999999680767</cx:pt>
          <cx:pt idx="10865">0.0081900000000132422</cx:pt>
          <cx:pt idx="10866">0.0086400000000139698</cx:pt>
          <cx:pt idx="10867">0.0097199999999588726</cx:pt>
          <cx:pt idx="10868">0.011060000000043146</cx:pt>
          <cx:pt idx="10869">0.0063999999999850843</cx:pt>
          <cx:pt idx="10870">0.0097499999999968168</cx:pt>
          <cx:pt idx="10871">0.0089699999999766078</cx:pt>
          <cx:pt idx="10872">0.0057500000000345608</cx:pt>
          <cx:pt idx="10873">0.0048299999999699139</cx:pt>
          <cx:pt idx="10874">0.0086699999999950705</cx:pt>
          <cx:pt idx="10875">0.0040800000000444925</cx:pt>
          <cx:pt idx="10876">0.006379999999978736</cx:pt>
          <cx:pt idx="10877">0.004860000000007858</cx:pt>
          <cx:pt idx="10878">0.0050999999999703505</cx:pt>
          <cx:pt idx="10879">0.0042600000000447835</cx:pt>
          <cx:pt idx="10880">0.0092099999999959437</cx:pt>
          <cx:pt idx="10881">0.0038700000000062573</cx:pt>
          <cx:pt idx="10882">0.0071499999999673491</cx:pt>
          <cx:pt idx="10883">0.0041800000000193904</cx:pt>
          <cx:pt idx="10884">0.0067899999999667671</cx:pt>
          <cx:pt idx="10885">0.0061400000000162436</cx:pt>
          <cx:pt idx="10886">0.0067399999999793181</cx:pt>
          <cx:pt idx="10887">0.0065800000000422187</cx:pt>
          <cx:pt idx="10888">0.008579999999994925</cx:pt>
          <cx:pt idx="10889">0.0056999999999902684</cx:pt>
          <cx:pt idx="10890">0.0078100000000063119</cx:pt>
          <cx:pt idx="10891">0.0053599999999960346</cx:pt>
          <cx:pt idx="10892">0.0080500000000256478</cx:pt>
          <cx:pt idx="10893">0.0075399999999490319</cx:pt>
          <cx:pt idx="10894">0.0057199999999966167</cx:pt>
          <cx:pt idx="10895">0.010340000000041982</cx:pt>
          <cx:pt idx="10896">0.0068200000000047112</cx:pt>
          <cx:pt idx="10897">0.0085899999999696774</cx:pt>
          <cx:pt idx="10898">0.0082199999999943429</cx:pt>
          <cx:pt idx="10899">0.0066800000000171167</cx:pt>
          <cx:pt idx="10900">0.0097099999999841202</cx:pt>
          <cx:pt idx="10901">0.010550000000023374</cx:pt>
          <cx:pt idx="10902">0.0099599999999782085</cx:pt>
          <cx:pt idx="10903">0.0063499999999976353</cx:pt>
          <cx:pt idx="10904">0.0082500000000322871</cx:pt>
          <cx:pt idx="10905">0.0085499999999569809</cx:pt>
          <cx:pt idx="10906">0.010200000000054388</cx:pt>
          <cx:pt idx="10907">0.0089699999999766078</cx:pt>
          <cx:pt idx="10908">0.009590000000002874</cx:pt>
          <cx:pt idx="10909">0.0072799999999801912</cx:pt>
          <cx:pt idx="10910">0.007209999999986394</cx:pt>
          <cx:pt idx="10911">0.011080000000049495</cx:pt>
          <cx:pt idx="10912">0.0067699999999604188</cx:pt>
          <cx:pt idx="10913">0.0079600000000255022</cx:pt>
          <cx:pt idx="10914">0.012099999999975353</cx:pt>
          <cx:pt idx="10915">0.0089100000000144064</cx:pt>
          <cx:pt idx="10916">0.0063700000000039836</cx:pt>
          <cx:pt idx="10917">0.010229999999978645</cx:pt>
          <cx:pt idx="10918">0.0083700000000135333</cx:pt>
          <cx:pt idx="10919">0.0082899999999881402</cx:pt>
          <cx:pt idx="10920">0.010760000000004766</cx:pt>
          <cx:pt idx="10921">0.0084600000000136788</cx:pt>
          <cx:pt idx="10922">0.014180000000010295</cx:pt>
          <cx:pt idx="10923">0.0056099999999901229</cx:pt>
          <cx:pt idx="10924">0.0087899999999763168</cx:pt>
          <cx:pt idx="10925">0.010520000000042273</cx:pt>
          <cx:pt idx="10926">0.01067000000000462</cx:pt>
          <cx:pt idx="10927">0.0092699999999581451</cx:pt>
          <cx:pt idx="10928">0.0083400000000324326</cx:pt>
          <cx:pt idx="10929">0.0073600000000055843</cx:pt>
          <cx:pt idx="10930">0.0098999999999591637</cx:pt>
          <cx:pt idx="10931">0.0079000000000064574</cx:pt>
          <cx:pt idx="10932">0.0081000000000130967</cx:pt>
          <cx:pt idx="10933">0.010969999999986157</cx:pt>
          <cx:pt idx="10934">0.011979999999994106</cx:pt>
          <cx:pt idx="10935">0.0090000000000145519</cx:pt>
          <cx:pt idx="10936">0.01067000000000462</cx:pt>
          <cx:pt idx="10937">0.006379999999978736</cx:pt>
          <cx:pt idx="10938">0.010520000000042273</cx:pt>
          <cx:pt idx="10939">0.010279999999966094</cx:pt>
          <cx:pt idx="10940">0.010100000000022646</cx:pt>
          <cx:pt idx="10941">0.012220000000013442</cx:pt>
          <cx:pt idx="10942">0.0072700000000054388</cx:pt>
          <cx:pt idx="10943">0.010699999999985721</cx:pt>
          <cx:pt idx="10944">0.0072399999999674947</cx:pt>
          <cx:pt idx="10945">0.012069999999994252</cx:pt>
          <cx:pt idx="10946">0.0075100000000247746</cx:pt>
          <cx:pt idx="10947">0.013590000000021973</cx:pt>
          <cx:pt idx="10948">0.0084099999999693864</cx:pt>
          <cx:pt idx="10949">0.010310000000004038</cx:pt>
          <cx:pt idx="10950">0.0098899999999844113</cx:pt>
          <cx:pt idx="10951">0.012040000000013151</cx:pt>
          <cx:pt idx="10952">0.0086800000000266664</cx:pt>
          <cx:pt idx="10953">0.01074999999997317</cx:pt>
          <cx:pt idx="10954">0.011540000000024975</cx:pt>
          <cx:pt idx="10955">0.010789999999985866</cx:pt>
          <cx:pt idx="10956">0.0090599999999767533</cx:pt>
          <cx:pt idx="10957">0.01170999999999367</cx:pt>
          <cx:pt idx="10958">0.010700000000042564</cx:pt>
          <cx:pt idx="10959">0.0078699999999685133</cx:pt>
          <cx:pt idx="10960">0.014540000000010878</cx:pt>
          <cx:pt idx="10961">0.0084899999999947795</cx:pt>
          <cx:pt idx="10962">0.015530000000012478</cx:pt>
          <cx:pt idx="10963">0.0069399999999859574</cx:pt>
          <cx:pt idx="10964">0.010260000000016589</cx:pt>
          <cx:pt idx="10965">0.010009999999965657</cx:pt>
          <cx:pt idx="10966">0.010910000000023956</cx:pt>
          <cx:pt idx="10967">0.012450000000001182</cx:pt>
          <cx:pt idx="10968">0.012850000000014461</cx:pt>
          <cx:pt idx="10969">0.010040000000003602</cx:pt>
          <cx:pt idx="10970">0.011950000000013006</cx:pt>
          <cx:pt idx="10971">0.009089999999957854</cx:pt>
          <cx:pt idx="10972">0.011450000000024829</cx:pt>
          <cx:pt idx="10973">0.012419999999963238</cx:pt>
          <cx:pt idx="10974">0.011390000000005784</cx:pt>
          <cx:pt idx="10975">0.011000000000024102</cx:pt>
          <cx:pt idx="10976">0.0095000000000027285</cx:pt>
          <cx:pt idx="10977">0.011300000000005639</cx:pt>
          <cx:pt idx="10978">0.01067000000000462</cx:pt>
          <cx:pt idx="10979">0.012630000000001473</cx:pt>
          <cx:pt idx="10980">0.0090599999999767533</cx:pt>
          <cx:pt idx="10981">0.013770000000022264</cx:pt>
          <cx:pt idx="10982">0.0088199999999574175</cx:pt>
          <cx:pt idx="10983">0.0092100000000527871</cx:pt>
          <cx:pt idx="10984">0.0093299999999771899</cx:pt>
          <cx:pt idx="10985">0.0098100000000158616</cx:pt>
          <cx:pt idx="10986">0.0079799999999750071</cx:pt>
          <cx:pt idx="10987">0.013649999999984175</cx:pt>
          <cx:pt idx="10988">0.012370000000032633</cx:pt>
          <cx:pt idx="10989">0.0081399999999689499</cx:pt>
          <cx:pt idx="10990">0.0069700000000239015</cx:pt>
          <cx:pt idx="10991">0.011089999999967404</cx:pt>
          <cx:pt idx="10992">0.0071200000000430919</cx:pt>
          <cx:pt idx="10993">0.0094499999999584361</cx:pt>
          <cx:pt idx="10994">0.012070000000051095</cx:pt>
          <cx:pt idx="10995">0.0099499999999466127</cx:pt>
          <cx:pt idx="10996">0.0079600000000255022</cx:pt>
          <cx:pt idx="10997">0.0090900000000146974</cx:pt>
          <cx:pt idx="10998">0.0086999999999761712</cx:pt>
          <cx:pt idx="10999">0.0078700000000253567</cx:pt>
          <cx:pt idx="11000">0.014540000000010878</cx:pt>
          <cx:pt idx="11001">0.0079599999999686588</cx:pt>
          <cx:pt idx="11002">0.013019999999983156</cx:pt>
          <cx:pt idx="11003">0.0069200000000364525</cx:pt>
          <cx:pt idx="11004">0.0087599999999952161</cx:pt>
          <cx:pt idx="11005">0.011799999999993815</cx:pt>
          <cx:pt idx="11006">0.0082300000000259388</cx:pt>
          <cx:pt idx="11007">0.0082499999999754436</cx:pt>
          <cx:pt idx="11008">0.010789999999985866</cx:pt>
          <cx:pt idx="11009">0.0086400000000139698</cx:pt>
          <cx:pt idx="11010">0.0090900000000146974</cx:pt>
          <cx:pt idx="11011">0.0084699999999884312</cx:pt>
          <cx:pt idx="11012">0.0097099999999841202</cx:pt>
          <cx:pt idx="11013">0.008399999999994634</cx:pt>
          <cx:pt idx="11014">0.0098700000000349064</cx:pt>
          <cx:pt idx="11015">0.010999999999967258</cx:pt>
          <cx:pt idx="11016">0.0076000000000249202</cx:pt>
          <cx:pt idx="11017">0.0084600000000136788</cx:pt>
          <cx:pt idx="11018">0.0094799999999963802</cx:pt>
          <cx:pt idx="11019">0.011049999999954707</cx:pt>
          <cx:pt idx="11020">0.0089100000000144064</cx:pt>
          <cx:pt idx="11021">0.011689999999987322</cx:pt>
          <cx:pt idx="11022">0.0093300000000340333</cx:pt>
          <cx:pt idx="11023">0.011079999999992651</cx:pt>
          <cx:pt idx="11024">0.0077799999999683678</cx:pt>
          <cx:pt idx="11025">0.009360000000015134</cx:pt>
          <cx:pt idx="11026">0.01064000000002352</cx:pt>
          <cx:pt idx="11027">0.010819999999966967</cx:pt>
          <cx:pt idx="11028">0.010400000000004184</cx:pt>
          <cx:pt idx="11029">0.0090900000000146974</cx:pt>
          <cx:pt idx="11030">0.010040000000003602</cx:pt>
          <cx:pt idx="11031">0.0092700000000149885</cx:pt>
          <cx:pt idx="11032">0.010400000000004184</cx:pt>
          <cx:pt idx="11033">0.0094199999999773354</cx:pt>
          <cx:pt idx="11034">0.012690000000020518</cx:pt>
          <cx:pt idx="11035">0.011149999999986449</cx:pt>
          <cx:pt idx="11036">0.0064100000000166801</cx:pt>
          <cx:pt idx="11037">0.01155999999997448</cx:pt>
          <cx:pt idx="11038">0.0049200000000269029</cx:pt>
          <cx:pt idx="11039">0.0093499999999835381</cx:pt>
          <cx:pt idx="11040">0.012020000000006803</cx:pt>
          <cx:pt idx="11041">0.0073299999999676402</cx:pt>
          <cx:pt idx="11042">0.014510000000029777</cx:pt>
          <cx:pt idx="11043">0.0049799999999891043</cx:pt>
          <cx:pt idx="11044">0.010820000000023811</cx:pt>
          <cx:pt idx="11045">0.011259999999992942</cx:pt>
          <cx:pt idx="11046">0.0080199999999877036</cx:pt>
          <cx:pt idx="11047">0.011469999999974334</cx:pt>
          <cx:pt idx="11048">0.010970000000043001</cx:pt>
          <cx:pt idx="11049">0.011059999999986303</cx:pt>
          <cx:pt idx="11050">0.0090299999999956526</cx:pt>
          <cx:pt idx="11051">0.010780000000011114</cx:pt>
          <cx:pt idx="11052">0.0090599999999767533</cx:pt>
          <cx:pt idx="11053">0.010140000000035343</cx:pt>
          <cx:pt idx="11054">0.011739999999974771</cx:pt>
          <cx:pt idx="11055">0.009540000000015425</cx:pt>
          <cx:pt idx="11056">0.011859999999956017</cx:pt>
          <cx:pt idx="11057">0.010040000000003602</cx:pt>
          <cx:pt idx="11058">0.010010000000022501</cx:pt>
          <cx:pt idx="11059">0.010789999999985866</cx:pt>
          <cx:pt idx="11060">0.0087900000000331602</cx:pt>
          <cx:pt idx="11061">0.01371000000000322</cx:pt>
          <cx:pt idx="11062">0.0099599999999782085</cx:pt>
          <cx:pt idx="11063">0.013019999999983156</cx:pt>
          <cx:pt idx="11064">0.0061400000000162436</cx:pt>
          <cx:pt idx="11065">0.0090599999999767533</cx:pt>
          <cx:pt idx="11066">0.012100000000032196</cx:pt>
          <cx:pt idx="11067">0.010339999999985139</cx:pt>
          <cx:pt idx="11068">0.0090299999999956526</cx:pt>
          <cx:pt idx="11069">0.0080199999999877036</cx:pt>
          <cx:pt idx="11070">0.0097100000000409636</cx:pt>
          <cx:pt idx="11071">0.0090299999999956526</cx:pt>
          <cx:pt idx="11072">0.008530000000007476</cx:pt>
          <cx:pt idx="11073">0.0082199999999943429</cx:pt>
          <cx:pt idx="11074">0.011739999999974771</cx:pt>
          <cx:pt idx="11075">0.0089199999999891588</cx:pt>
          <cx:pt idx="11076">0.010130000000003747</cx:pt>
          <cx:pt idx="11077">0.0078100000000063119</cx:pt>
          <cx:pt idx="11078">0.011680000000012569</cx:pt>
          <cx:pt idx="11079">0.0080800000000067485</cx:pt>
          <cx:pt idx="11080">0.0080100000000129512</cx:pt>
          <cx:pt idx="11081">0.009869999999978063</cx:pt>
          <cx:pt idx="11082">0.013770000000022264</cx:pt>
          <cx:pt idx="11083">0.0061299999999846477</cx:pt>
          <cx:pt idx="11084">0.011030000000005202</cx:pt>
          <cx:pt idx="11085">0.0098100000000158616</cx:pt>
          <cx:pt idx="11086">0.0083399999999755892</cx:pt>
          <cx:pt idx="11087">0.011000000000024102</cx:pt>
          <cx:pt idx="11088">0.010789999999985866</cx:pt>
          <cx:pt idx="11089">0.0097999999999842657</cx:pt>
          <cx:pt idx="11090">0.011509999999987031</cx:pt>
          <cx:pt idx="11091">0.0083099999999944885</cx:pt>
          <cx:pt idx="11092">0.0084899999999947795</cx:pt>
          <cx:pt idx="11093">0.0089700000000334512</cx:pt>
          <cx:pt idx="11094">0.012940000000014606</cx:pt>
          <cx:pt idx="11095">0.0081899999999563988</cx:pt>
          <cx:pt idx="11096">0.01028999999999769</cx:pt>
          <cx:pt idx="11097">0.009410000000002583</cx:pt>
          <cx:pt idx="11098">0.0071000000000367436</cx:pt>
          <cx:pt idx="11099">0.010279999999966094</cx:pt>
          <cx:pt idx="11100">0.009360000000015134</cx:pt>
          <cx:pt idx="11101">0.012659999999982574</cx:pt>
          <cx:pt idx="11102">0.0085600000000454202</cx:pt>
          <cx:pt idx="11103">0.011259999999992942</cx:pt>
          <cx:pt idx="11104">0.0082600000000070395</cx:pt>
          <cx:pt idx="11105">0.013139999999964402</cx:pt>
          <cx:pt idx="11106">0.0081900000000132422</cx:pt>
          <cx:pt idx="11107">0.01267000000001417</cx:pt>
          <cx:pt idx="11108">0.010159999999984848</cx:pt>
          <cx:pt idx="11109">0.012009999999975207</cx:pt>
          <cx:pt idx="11110">0.0084700000000452746</cx:pt>
          <cx:pt idx="11111">0.012839999999982865</cx:pt>
          <cx:pt idx="11112">0.0092700000000149885</cx:pt>
          <cx:pt idx="11113">0.0091199999999957981</cx:pt>
          <cx:pt idx="11114">0.014659999999992124</cx:pt>
          <cx:pt idx="11115">0.0094799999999963802</cx:pt>
          <cx:pt idx="11116">0.011950000000013006</cx:pt>
          <cx:pt idx="11117">0.0089699999999766078</cx:pt>
          <cx:pt idx="11118">0.0096599999999966712</cx:pt>
          <cx:pt idx="11119">0.010550000000023374</cx:pt>
          <cx:pt idx="11120">0.012450000000001182</cx:pt>
          <cx:pt idx="11121">0.010789999999985866</cx:pt>
          <cx:pt idx="11122">0.015499999999974534</cx:pt>
          <cx:pt idx="11123">0.0073900000000435284</cx:pt>
          <cx:pt idx="11124">0.0096299999999587271</cx:pt>
          <cx:pt idx="11125">0.010490000000004329</cx:pt>
          <cx:pt idx="11126">0.011650000000031469</cx:pt>
          <cx:pt idx="11127">0.011300000000005639</cx:pt>
          <cx:pt idx="11128">0.013080000000002201</cx:pt>
          <cx:pt idx="11129">0.010580000000004475</cx:pt>
          <cx:pt idx="11130">0.0086999999999761712</cx:pt>
          <cx:pt idx="11131">0.0097499999999968168</cx:pt>
          <cx:pt idx="11132">0.012099999999975353</cx:pt>
          <cx:pt idx="11133">0.01302000000004</cx:pt>
          <cx:pt idx="11134">0.010130000000003747</cx:pt>
          <cx:pt idx="11135">0.013409999999964839</cx:pt>
          <cx:pt idx="11136">0.011889999999993961</cx:pt>
          <cx:pt idx="11137">0.01041000000003578</cx:pt>
          <cx:pt idx="11138">0.010400000000004184</cx:pt>
          <cx:pt idx="11139">0.013319999999964693</cx:pt>
          <cx:pt idx="11140">0.0097100000000409636</cx:pt>
          <cx:pt idx="11141">0.014729999999985921</cx:pt>
          <cx:pt idx="11142">0.010099999999965803</cx:pt>
          <cx:pt idx="11143">0.015880000000038308</cx:pt>
          <cx:pt idx="11144">0.0089699999999766078</cx:pt>
          <cx:pt idx="11145">0.01132999999998674</cx:pt>
          <cx:pt idx="11146">0.013620000000003074</cx:pt>
          <cx:pt idx="11147">0.0086699999999950705</cx:pt>
          <cx:pt idx="11148">0.011300000000005639</cx:pt>
          <cx:pt idx="11149">0.011889999999993961</cx:pt>
          <cx:pt idx="11150">0.0081900000000132422</cx:pt>
          <cx:pt idx="11151">0.011570000000006075</cx:pt>
          <cx:pt idx="11152">0.012069999999994252</cx:pt>
          <cx:pt idx="11153">0.0085200000000327236</cx:pt>
          <cx:pt idx="11154">0.015940000000000509</cx:pt>
          <cx:pt idx="11155">0.011179999999967549</cx:pt>
          <cx:pt idx="11156">0.011300000000005639</cx:pt>
          <cx:pt idx="11157">0.0099799999999845568</cx:pt>
          <cx:pt idx="11158">0.012720000000001619</cx:pt>
          <cx:pt idx="11159">0.01041000000003578</cx:pt>
          <cx:pt idx="11160">0.014419999999972788</cx:pt>
          <cx:pt idx="11161">0.010940000000005057</cx:pt>
          <cx:pt idx="11162">0.013500000000021828</cx:pt>
          <cx:pt idx="11163">0.011169999999992797</cx:pt>
          <cx:pt idx="11164">0.012699999999995271</cx:pt>
          <cx:pt idx="11165">0.007569999999986976</cx:pt>
          <cx:pt idx="11166">0.013469999999983884</cx:pt>
          <cx:pt idx="11167">0.011380000000031032</cx:pt>
          <cx:pt idx="11168">0.012490000000013879</cx:pt>
          <cx:pt idx="11169">0.010729999999966822</cx:pt>
          <cx:pt idx="11170">0.012130000000013297</cx:pt>
          <cx:pt idx="11171">0.012310000000013588</cx:pt>
          <cx:pt idx="11172">0.011230000000011842</cx:pt>
          <cx:pt idx="11173">0.012219999999956599</cx:pt>
          <cx:pt idx="11174">0.011510000000043874</cx:pt>
          <cx:pt idx="11175">0.01274999999998272</cx:pt>
          <cx:pt idx="11176">0.011210000000005493</cx:pt>
          <cx:pt idx="11177">0.011770000000012715</cx:pt>
          <cx:pt idx="11178">0.0099799999999845568</cx:pt>
          <cx:pt idx="11179">0.012490000000013879</cx:pt>
          <cx:pt idx="11180">0.0094199999999773354</cx:pt>
          <cx:pt idx="11181">0.015379999999993288</cx:pt>
          <cx:pt idx="11182">0.010750000000030013</cx:pt>
          <cx:pt idx="11183">0.01558999999997468</cx:pt>
          <cx:pt idx="11184">0.0087899999999763168</cx:pt>
          <cx:pt idx="11185">0.011890000000050804</cx:pt>
          <cx:pt idx="11186">0.012759999999957472</cx:pt>
          <cx:pt idx="11187">0.013680000000022119</cx:pt>
          <cx:pt idx="11188">0.010760000000004766</cx:pt>
          <cx:pt idx="11189">0.012009999999975207</cx:pt>
          <cx:pt idx="11190">0.012249999999994543</cx:pt>
          <cx:pt idx="11191">0.0098600000000033106</cx:pt>
          <cx:pt idx="11192">0.010310000000004038</cx:pt>
          <cx:pt idx="11193">0.015469999999993433</cx:pt>
          <cx:pt idx="11194">0.0073600000000055843</cx:pt>
          <cx:pt idx="11195">0.011799999999993815</cx:pt>
          <cx:pt idx="11196">0.0095699999999965257</cx:pt>
          <cx:pt idx="11197">0.010010000000022501</cx:pt>
          <cx:pt idx="11198">0.013089999999976953</cx:pt>
          <cx:pt idx="11199">0.012300000000038835</cx:pt>
          <cx:pt idx="11200">0.010409999999978936</cx:pt>
          <cx:pt idx="11201">0.010069999999984702</cx:pt>
          <cx:pt idx="11202">0.011000000000024102</cx:pt>
          <cx:pt idx="11203">0.0086999999999761712</cx:pt>
          <cx:pt idx="11204">0.0098900000000412547</cx:pt>
          <cx:pt idx="11205">0.010159999999984848</cx:pt>
          <cx:pt idx="11206">0.012429999999994834</cx:pt>
          <cx:pt idx="11207">0.010220000000003893</cx:pt>
          <cx:pt idx="11208">0.012819999999976517</cx:pt>
          <cx:pt idx="11209">0.0072100000000432374</cx:pt>
          <cx:pt idx="11210">0.01371000000000322</cx:pt>
          <cx:pt idx="11211">0.0092399999999770444</cx:pt>
          <cx:pt idx="11212">0.009540000000015425</cx:pt>
          <cx:pt idx="11213">0.013170000000002346</cx:pt>
          <cx:pt idx="11214">0.009089999999957854</cx:pt>
          <cx:pt idx="11215">0.011500000000012278</cx:pt>
          <cx:pt idx="11216">0.0099900000000161526</cx:pt>
          <cx:pt idx="11217">0.009410000000002583</cx:pt>
          <cx:pt idx="11218">0.013030000000014752</cx:pt>
          <cx:pt idx="11219">0.011109999999973752</cx:pt>
          <cx:pt idx="11220">0.01064000000002352</cx:pt>
          <cx:pt idx="11221">0.017470000000002983</cx:pt>
          <cx:pt idx="11222">0.007719999999949323</cx:pt>
          <cx:pt idx="11223">0.012160000000051241</cx:pt>
          <cx:pt idx="11224">0.010309999999947195</cx:pt>
          <cx:pt idx="11225">0.010900000000049204</cx:pt>
          <cx:pt idx="11226">0.010789999999985866</cx:pt>
          <cx:pt idx="11227">0.013289999999983593</cx:pt>
          <cx:pt idx="11228">0.010760000000004766</cx:pt>
          <cx:pt idx="11229">0.012009999999975207</cx:pt>
          <cx:pt idx="11230">0.0082300000000259388</cx:pt>
          <cx:pt idx="11231">0.011230000000011842</cx:pt>
          <cx:pt idx="11232">0.012069999999994252</cx:pt>
          <cx:pt idx="11233">0.012490000000013879</cx:pt>
          <cx:pt idx="11234">0.010609999999985575</cx:pt>
          <cx:pt idx="11235">0.0099599999999782085</cx:pt>
          <cx:pt idx="11236">0.0095300000000406726</cx:pt>
          <cx:pt idx="11237">0.011059999999986303</cx:pt>
          <cx:pt idx="11238">0.014720000000011169</cx:pt>
          <cx:pt idx="11239">0.0082600000000070395</cx:pt>
          <cx:pt idx="11240">0.015289999999993142</cx:pt>
          <cx:pt idx="11241">0.010009999999965657</cx:pt>
          <cx:pt idx="11242">0.01302000000004</cx:pt>
          <cx:pt idx="11243">0.0085299999999506326</cx:pt>
          <cx:pt idx="11244">0.011200000000030741</cx:pt>
          <cx:pt idx="11245">0.010969999999986157</cx:pt>
          <cx:pt idx="11246">0.013770000000022264</cx:pt>
          <cx:pt idx="11247">0.011199999999973898</cx:pt>
          <cx:pt idx="11248">0.010910000000023956</cx:pt>
          <cx:pt idx="11249">0.011210000000005493</cx:pt>
          <cx:pt idx="11250">0.012479999999982283</cx:pt>
          <cx:pt idx="11251">0.010789999999985866</cx:pt>
          <cx:pt idx="11252">0.010460000000023228</cx:pt>
          <cx:pt idx="11253">0.01558999999997468</cx:pt>
          <cx:pt idx="11254">0.01170999999999367</cx:pt>
          <cx:pt idx="11255">0.0094500000000152795</cx:pt>
          <cx:pt idx="11256">0.010879999999986012</cx:pt>
          <cx:pt idx="11257">0.0084300000000325781</cx:pt>
          <cx:pt idx="11258">0.0085500000000138243</cx:pt>
          <cx:pt idx="11259">0.014309999999966294</cx:pt>
          <cx:pt idx="11260">0.0087599999999952161</cx:pt>
          <cx:pt idx="11261">0.011419999999986885</cx:pt>
          <cx:pt idx="11262">0.0099200000000223554</cx:pt>
          <cx:pt idx="11263">0.0087599999999952161</cx:pt>
          <cx:pt idx="11264">0.010789999999985866</cx:pt>
          <cx:pt idx="11265">0.012960000000020955</cx:pt>
          <cx:pt idx="11266">0.0084699999999884312</cx:pt>
          <cx:pt idx="11267">0.012460000000032778</cx:pt>
          <cx:pt idx="11268">0.01036999999996624</cx:pt>
          <cx:pt idx="11269">0.011650000000031469</cx:pt>
          <cx:pt idx="11270">0.0092099999999959437</cx:pt>
          <cx:pt idx="11271">0.010249999999984993</cx:pt>
          <cx:pt idx="11272">0.0099500000000034561</cx:pt>
          <cx:pt idx="11273">0.010109999999997399</cx:pt>
          <cx:pt idx="11274">0.012330000000019936</cx:pt>
          <cx:pt idx="11275">0.010789999999985866</cx:pt>
          <cx:pt idx="11276">0.0087100000000077671</cx:pt>
          <cx:pt idx="11277">0.0098299999999653664</cx:pt>
          <cx:pt idx="11278">0.010970000000043001</cx:pt>
          <cx:pt idx="11279">0.0093299999999771899</cx:pt>
          <cx:pt idx="11280">0.013700000000028467</cx:pt>
          <cx:pt idx="11281">0.007719999999949323</cx:pt>
          <cx:pt idx="11282">0.016310000000032687</cx:pt>
          <cx:pt idx="11283">0.0065500000000042746</cx:pt>
          <cx:pt idx="11284">0.0076599999999871216</cx:pt>
          <cx:pt idx="11285">0.010100000000022646</cx:pt>
          <cx:pt idx="11286">0.012039999999956308</cx:pt>
          <cx:pt idx="11287">0.010350000000016735</cx:pt>
          <cx:pt idx="11288">0.01051999999998543</cx:pt>
          <cx:pt idx="11289">0.0081900000000132422</cx:pt>
          <cx:pt idx="11290">0.0088200000000142609</cx:pt>
          <cx:pt idx="11291">0.009180000000014843</cx:pt>
          <cx:pt idx="11292">0.0080199999999877036</cx:pt>
          <cx:pt idx="11293">0.011889999999993961</cx:pt>
          <cx:pt idx="11294">0.011269999999967695</cx:pt>
          <cx:pt idx="11295">0.0084300000000325781</cx:pt>
          <cx:pt idx="11296">0.01051999999998543</cx:pt>
          <cx:pt idx="11297">0.0087599999999952161</cx:pt>
          <cx:pt idx="11298">0.0082899999999881402</cx:pt>
          <cx:pt idx="11299">0.012100000000032196</cx:pt>
          <cx:pt idx="11300">0.0076899999999682223</cx:pt>
          <cx:pt idx="11301">0.012420000000020082</cx:pt>
          <cx:pt idx="11302">0.0074200000000246291</cx:pt>
          <cx:pt idx="11303">0.009869999999978063</cx:pt>
          <cx:pt idx="11304">0.0070900000000051477</cx:pt>
          <cx:pt idx="11305">0.0087899999999763168</cx:pt>
          <cx:pt idx="11306">0.010260000000016589</cx:pt>
          <cx:pt idx="11307">0.0081000000000130967</cx:pt>
          <cx:pt idx="11308">0.0097799999999779175</cx:pt>
          <cx:pt idx="11309">0.0081000000000130967</cx:pt>
          <cx:pt idx="11310">0.0075100000000247746</cx:pt>
          <cx:pt idx="11311">0.0089999999999577085</cx:pt>
          <cx:pt idx="11312">0.0087100000000077671</cx:pt>
          <cx:pt idx="11313">0.0060500000000160981</cx:pt>
          <cx:pt idx="11314">0.0094399999999836837</cx:pt>
          <cx:pt idx="11315">0.008350000000007185</cx:pt>
          <cx:pt idx="11316">0.0056599999999775719</cx:pt>
          <cx:pt idx="11317">0.0084300000000325781</cx:pt>
          <cx:pt idx="11318">0.0069500000000175532</cx:pt>
          <cx:pt idx="11319">0.0072699999999485954</cx:pt>
          <cx:pt idx="11320">0.0059900000000538967</cx:pt>
          <cx:pt idx="11321">0.0081399999999689499</cx:pt>
          <cx:pt idx="11322">0.0061900000000036925</cx:pt>
          <cx:pt idx="11323">0.0031900000000177897</cx:pt>
          <cx:pt idx="11324">0.0060799999999971988</cx:pt>
          <cx:pt idx="11325">0.0072700000000054388</cx:pt>
          <cx:pt idx="11326">0.0059999999999718057</cx:pt>
          <cx:pt idx="11327">0.006700000000023465</cx:pt>
          <cx:pt idx="11328">0.0049500000000080036</cx:pt>
          <cx:pt idx="11329">0.004229999999949996</cx:pt>
          <cx:pt idx="11330">0.0085800000000517684</cx:pt>
          <cx:pt idx="11331">0.0028599999999983083</cx:pt>
          <cx:pt idx="11332">0.0057599999999524698</cx:pt>
          <cx:pt idx="11333">0.0064300000000230284</cx:pt>
          <cx:pt idx="11334">0.0084100000000262298</cx:pt>
          <cx:pt idx="11335">0.0020499999999969987</cx:pt>
          <cx:pt idx="11336">0.0075999999999680767</cx:pt>
          <cx:pt idx="11337">0.0036999999999807187</cx:pt>
          <cx:pt idx="11338">0.0049200000000269029</cx:pt>
          <cx:pt idx="11339">0.0042900000000258842</cx:pt>
          <cx:pt idx="11340">0.0052699999999958891</cx:pt>
          <cx:pt idx="11341">0.0080199999999877036</cx:pt>
          <cx:pt idx="11342">0.0065900000000169712</cx:pt>
          <cx:pt idx="11343">0.0034499999999866304</cx:pt>
          <cx:pt idx="11344">0.0049500000000080036</cx:pt>
          <cx:pt idx="11345">0.0044399999999882311</cx:pt>
          <cx:pt idx="11346">0.0062599999999974898</cx:pt>
          <cx:pt idx="11347">0.0084299999999757347</cx:pt>
          <cx:pt idx="11348">0.004680000000007567</cx:pt>
          <cx:pt idx="11349">0.0053100000000085856</cx:pt>
          <cx:pt idx="11350">0.0041100000000255932</cx:pt>
          <cx:pt idx="11351">0.0060799999999971988</cx:pt>
          <cx:pt idx="11352">0.0038099999999872125</cx:pt>
          <cx:pt idx="11353">0.003669999999999618</cx:pt>
          <cx:pt idx="11354">0.0094199999999773354</cx:pt>
          <cx:pt idx="11355">0.0049999999999954525</cx:pt>
          <cx:pt idx="11356">0.0028400000000488035</cx:pt>
          <cx:pt idx="11357">0.0062499999999658939</cx:pt>
          <cx:pt idx="11358">0.006199999999978445</cx:pt>
          <cx:pt idx="11359">0.0045900000000074215</cx:pt>
          <cx:pt idx="11360">0.0078700000000253567</cx:pt>
          <cx:pt idx="11361">0.0047399999999697684</cx:pt>
          <cx:pt idx="11362">0.0090900000000146974</cx:pt>
          <cx:pt idx="11363">0.0050300000000333966</cx:pt>
          <cx:pt idx="11364">0.004179999999962547</cx:pt>
          <cx:pt idx="11365">0.0087300000000141154</cx:pt>
          <cx:pt idx="11366">0.0052099999999768443</cx:pt>
          <cx:pt idx="11367">0.0067099999999982174</cx:pt>
          <cx:pt idx="11368">0.006650000000036016</cx:pt>
          <cx:pt idx="11369">0.0055399999999963256</cx:pt>
          <cx:pt idx="11370">0.0078100000000063119</cx:pt>
          <cx:pt idx="11371">0.0056899999999586726</cx:pt>
          <cx:pt idx="11372">0.0053000000000338332</cx:pt>
          <cx:pt idx="11373">0.0075400000000058753</cx:pt>
          <cx:pt idx="11374">0.007339999999999236</cx:pt>
          <cx:pt idx="11375">0.0075999999999680767</cx:pt>
          <cx:pt idx="11376">0.0077100000000314139</cx:pt>
          <cx:pt idx="11377">0.007159999999998945</cx:pt>
          <cx:pt idx="11378">0.0067300000000045657</cx:pt>
          <cx:pt idx="11379">0.0086699999999950705</cx:pt>
          <cx:pt idx="11380">0.0070999999999799002</cx:pt>
          <cx:pt idx="11381">0.011619999999993524</cx:pt>
          <cx:pt idx="11382">0.0059300000000348518</cx:pt>
          <cx:pt idx="11383">0.010940000000005057</cx:pt>
          <cx:pt idx="11384">0.0056599999999775719</cx:pt>
          <cx:pt idx="11385">0.0081999999999879947</cx:pt>
          <cx:pt idx="11386">0.010280000000022937</cx:pt>
          <cx:pt idx="11387">0.0096499999999650754</cx:pt>
          <cx:pt idx="11388">0.0073700000000371801</cx:pt>
          <cx:pt idx="11389">0.0086999999999761712</cx:pt>
          <cx:pt idx="11390">0.0078399999999874126</cx:pt>
          <cx:pt idx="11391">0.012630000000001473</cx:pt>
          <cx:pt idx="11392">0.0099299999999971078</cx:pt>
          <cx:pt idx="11393">0.0059600000000159525</cx:pt>
          <cx:pt idx="11394">0.012870000000020809</cx:pt>
          <cx:pt idx="11395">0.0094199999999773354</cx:pt>
          <cx:pt idx="11396">0.0088800000000333057</cx:pt>
          <cx:pt idx="11397">0.0086699999999950705</cx:pt>
          <cx:pt idx="11398">0.0096599999999966712</cx:pt>
          <cx:pt idx="11399">0.0074500000000057298</cx:pt>
          <cx:pt idx="11400">0.014479999999991833</cx:pt>
          <cx:pt idx="11401">0.0056999999999902684</cx:pt>
          <cx:pt idx="11402">0.0130500000000211</cx:pt>
          <cx:pt idx="11403">0.007569999999986976</cx:pt>
          <cx:pt idx="11404">0.008579999999994925</cx:pt>
          <cx:pt idx="11405">0.0098100000000158616</cx:pt>
          <cx:pt idx="11406">0.011379999999974189</cx:pt>
          <cx:pt idx="11407">0.0084600000000136788</cx:pt>
          <cx:pt idx="11408">0.010879999999986012</cx:pt>
          <cx:pt idx="11409">0.010019999999997253</cx:pt>
          <cx:pt idx="11410">0.009180000000014843</cx:pt>
          <cx:pt idx="11411">0.0095000000000027285</cx:pt>
          <cx:pt idx="11412">0.0099299999999971078</cx:pt>
          <cx:pt idx="11413">0.012330000000019936</cx:pt>
          <cx:pt idx="11414">0.0096599999999966712</cx:pt>
          <cx:pt idx="11415">0.0091799999999579995</cx:pt>
          <cx:pt idx="11416">0.010280000000022937</cx:pt>
          <cx:pt idx="11417">0.0084699999999884312</cx:pt>
          <cx:pt idx="11418">0.0099200000000223554</cx:pt>
          <cx:pt idx="11419">0.011089999999967404</cx:pt>
          <cx:pt idx="11420">0.0072400000000243381</cx:pt>
          <cx:pt idx="11421">0.014149999999972351</cx:pt>
          <cx:pt idx="11422">0.0090000000000145519</cx:pt>
          <cx:pt idx="11423">0.010850000000004911</cx:pt>
          <cx:pt idx="11424">0.0090599999999767533</cx:pt>
          <cx:pt idx="11425">0.010550000000023374</cx:pt>
          <cx:pt idx="11426">0.0093899999999962347</cx:pt>
          <cx:pt idx="11427">0.010760000000004766</cx:pt>
          <cx:pt idx="11428">0.010910000000023956</cx:pt>
          <cx:pt idx="11429">0.0096499999999650754</cx:pt>
          <cx:pt idx="11430">0.010280000000022937</cx:pt>
          <cx:pt idx="11431">0.0091499999999768988</cx:pt>
          <cx:pt idx="11432">0.011210000000005493</cx:pt>
          <cx:pt idx="11433">0.0096599999999966712</cx:pt>
          <cx:pt idx="11434">0.012870000000020809</cx:pt>
          <cx:pt idx="11435">0.0096599999999966712</cx:pt>
          <cx:pt idx="11436">0.0097399999999652209</cx:pt>
          <cx:pt idx="11437">0.0094500000000152795</cx:pt>
          <cx:pt idx="11438">0.012690000000020518</cx:pt>
          <cx:pt idx="11439">0.0082600000000070395</cx:pt>
          <cx:pt idx="11440">0.014299999999991542</cx:pt>
          <cx:pt idx="11441">0.0090299999999956526</cx:pt>
          <cx:pt idx="11442">0.015260000000012042</cx:pt>
          <cx:pt idx="11443">0.0080499999999688043</cx:pt>
          <cx:pt idx="11444">0.0099200000000223554</cx:pt>
          <cx:pt idx="11445">0.012459999999975935</cx:pt>
          <cx:pt idx="11446">0.0095100000000343243</cx:pt>
          <cx:pt idx="11447">0.010760000000004766</cx:pt>
          <cx:pt idx="11448">0.010929999999973461</cx:pt>
          <cx:pt idx="11449">0.0092399999999770444</cx:pt>
          <cx:pt idx="11450">0.012430000000051677</cx:pt>
          <cx:pt idx="11451">0.010249999999984993</cx:pt>
          <cx:pt idx="11452">0.0080199999999877036</cx:pt>
          <cx:pt idx="11453">0.011270000000024538</cx:pt>
          <cx:pt idx="11454">0.010130000000003747</cx:pt>
          <cx:pt idx="11455">0.011049999999954707</cx:pt>
          <cx:pt idx="11456">0.010320000000035634</cx:pt>
          <cx:pt idx="11457">0.010310000000004038</cx:pt>
          <cx:pt idx="11458">0.0090299999999956526</cx:pt>
          <cx:pt idx="11459">0.01373999999998432</cx:pt>
          <cx:pt idx="11460">0.0070000000000050022</cx:pt>
          <cx:pt idx="11461">0.015260000000012042</cx:pt>
          <cx:pt idx="11462">0.0068200000000047112</cx:pt>
          <cx:pt idx="11463">0.012369999999975789</cx:pt>
          <cx:pt idx="11464">0.009869999999978063</cx:pt>
          <cx:pt idx="11465">0.0087600000000520595</cx:pt>
          <cx:pt idx="11466">0.010009999999965657</cx:pt>
          <cx:pt idx="11467">0.012640000000033069</cx:pt>
          <cx:pt idx="11468">0.0082499999999754436</cx:pt>
          <cx:pt idx="11469">0.010730000000023665</cx:pt>
          <cx:pt idx="11470">0.007569999999986976</cx:pt>
          <cx:pt idx="11471">0.011059999999986303</cx:pt>
          <cx:pt idx="11472">0.0064699999999788815</cx:pt>
          <cx:pt idx="11473">0.0093200000000024374</cx:pt>
          <cx:pt idx="11474">0.010370000000023083</cx:pt>
          <cx:pt idx="11475">0.0079000000000064574</cx:pt>
          <cx:pt idx="11476">0.0059600000000159525</cx:pt>
          <cx:pt idx="11477">0.0075099999999679312</cx:pt>
          <cx:pt idx="11478">0.0074799999999868305</cx:pt>
          <cx:pt idx="11479">0.0083800000000451291</cx:pt>
          <cx:pt idx="11480">0.0097699999999463216</cx:pt>
          <cx:pt idx="11481">0.0082300000000259388</cx:pt>
          <cx:pt idx="11482">0.0088200000000142609</cx:pt>
          <cx:pt idx="11483">0.0080499999999688043</cx:pt>
          <cx:pt idx="11484">0.0075100000000247746</cx:pt>
          <cx:pt idx="11485">0.010989999999992506</cx:pt>
          <cx:pt idx="11486">0.0091199999999957981</cx:pt>
          <cx:pt idx="11487">0.009180000000014843</cx:pt>
          <cx:pt idx="11488">0.0085599999999885767</cx:pt>
          <cx:pt idx="11489">0.0069100000000048567</cx:pt>
          <cx:pt idx="11490">0.010429999999985284</cx:pt>
          <cx:pt idx="11491">0.0079299999999875581</cx:pt>
          <cx:pt idx="11492">0.0092100000000527871</cx:pt>
          <cx:pt idx="11493">0.0087299999999572719</cx:pt>
          <cx:pt idx="11494">0.0092099999999959437</cx:pt>
          <cx:pt idx="11495">0.0070000000000050022</cx:pt>
          <cx:pt idx="11496">0.012040000000013151</cx:pt>
          <cx:pt idx="11497">0.0065599999999790271</cx:pt>
          <cx:pt idx="11498">0.0083099999999944885</cx:pt>
          <cx:pt idx="11499">0.0097500000000536602</cx:pt>
          <cx:pt idx="11500">0.0086699999999950705</cx:pt>
          <cx:pt idx="11501">0.012990000000002055</cx:pt>
          <cx:pt idx="11502">0.0061099999999782995</cx:pt>
          <cx:pt idx="11503">0.011959999999987758</cx:pt>
          <cx:pt idx="11504">0.0094700000000216278</cx:pt>
          <cx:pt idx="11505">0.0070099999999797546</cx:pt>
          <cx:pt idx="11506">0.0092300000000022919</cx:pt>
          <cx:pt idx="11507">0.011090000000024247</cx:pt>
          <cx:pt idx="11508">0.0078699999999685133</cx:pt>
          <cx:pt idx="11509">0.010160000000041691</cx:pt>
          <cx:pt idx="11510">0.0089399999999955071</cx:pt>
          <cx:pt idx="11511">0.0094799999999963802</cx:pt>
          <cx:pt idx="11512">0.0085499999999569809</cx:pt>
          <cx:pt idx="11513">0.0096300000000155705</cx:pt>
          <cx:pt idx="11514">0.0081000000000130967</cx:pt>
          <cx:pt idx="11515">0.0097200000000157161</cx:pt>
          <cx:pt idx="11516">0.0085499999999569809</cx:pt>
          <cx:pt idx="11517">0.0089399999999955071</cx:pt>
          <cx:pt idx="11518">0.01044000000001688</cx:pt>
          <cx:pt idx="11519">0.0085200000000327236</cx:pt>
          <cx:pt idx="11520">0.010009999999965657</cx:pt>
          <cx:pt idx="11521">0.0094799999999963802</cx:pt>
          <cx:pt idx="11522">0.011529999999993379</cx:pt>
          <cx:pt idx="11523">0.0065900000000169712</cx:pt>
          <cx:pt idx="11524">0.0094199999999773354</cx:pt>
          <cx:pt idx="11525">0.007890000000031705</cx:pt>
          <cx:pt idx="11526">0.012279999999975644</cx:pt>
          <cx:pt idx="11527">0.010550000000023374</cx:pt>
          <cx:pt idx="11528">0.0093299999999771899</cx:pt>
          <cx:pt idx="11529">0.0087300000000141154</cx:pt>
          <cx:pt idx="11530">0.011360000000024684</cx:pt>
          <cx:pt idx="11531">0.0057499999999777174</cx:pt>
          <cx:pt idx="11532">0.0077200000000061664</cx:pt>
          <cx:pt idx="11533">0.01186000000001286</cx:pt>
          <cx:pt idx="11534">0.0081399999999689499</cx:pt>
          <cx:pt idx="11535">0.0092000000000211912</cx:pt>
          <cx:pt idx="11536">0.0084999999999695319</cx:pt>
          <cx:pt idx="11537">0.0083400000000324326</cx:pt>
          <cx:pt idx="11538">0.011149999999986449</cx:pt>
          <cx:pt idx="11539">0.0070299999999861029</cx:pt>
          <cx:pt idx="11540">0.0086200000000076216</cx:pt>
          <cx:pt idx="11541">0.012930000000039854</cx:pt>
          <cx:pt idx="11542">0.0064999999999599822</cx:pt>
          <cx:pt idx="11543">0.010699999999985721</cx:pt>
          <cx:pt idx="11544">0.0043200000000069849</cx:pt>
          <cx:pt idx="11545">0.01087000000001126</cx:pt>
          <cx:pt idx="11546">0.0098100000000158616</cx:pt>
          <cx:pt idx="11547">0.0083099999999944885</cx:pt>
          <cx:pt idx="11548">0.0088299999999890133</cx:pt>
          <cx:pt idx="11549">0.0087000000000330147</cx:pt>
          <cx:pt idx="11550">0.0073599999999487409</cx:pt>
          <cx:pt idx="11551">0.0092100000000527871</cx:pt>
          <cx:pt idx="11552">0.010189999999965949</cx:pt>
          <cx:pt idx="11553">0.0094200000000341788</cx:pt>
          <cx:pt idx="11554">0.0066399999999475767</cx:pt>
          <cx:pt idx="11555">0.0090600000000335967</cx:pt>
          <cx:pt idx="11556">0.0088900000000080581</cx:pt>
          <cx:pt idx="11557">0.0071199999999862484</cx:pt>
          <cx:pt idx="11558">0.011140000000011696</cx:pt>
          <cx:pt idx="11559">0.0081099999999878492</cx:pt>
          <cx:pt idx="11560">0.012490000000013879</cx:pt>
          <cx:pt idx="11561">0.005599999999958527</cx:pt>
          <cx:pt idx="11562">0.0087000000000330147</cx:pt>
          <cx:pt idx="11563">0.0099900000000161526</cx:pt>
          <cx:pt idx="11564">0.0083399999999755892</cx:pt>
          <cx:pt idx="11565">0.0083200000000260843</cx:pt>
          <cx:pt idx="11566">0.0086399999999571264</cx:pt>
          <cx:pt idx="11567">0.0079300000000444015</cx:pt>
          <cx:pt idx="11568">0.012129999999956453</cx:pt>
          <cx:pt idx="11569">0.0053599999999960346</cx:pt>
          <cx:pt idx="11570">0.0074200000000246291</cx:pt>
          <cx:pt idx="11571">0.011149999999986449</cx:pt>
          <cx:pt idx="11572">0.0084300000000325781</cx:pt>
          <cx:pt idx="11573">0.0069699999999670581</cx:pt>
          <cx:pt idx="11574">0.0087399999999888678</cx:pt>
          <cx:pt idx="11575">0.0069100000000048567</cx:pt>
          <cx:pt idx="11576">0.0079600000000255022</cx:pt>
          <cx:pt idx="11577">0.010760000000004766</cx:pt>
          <cx:pt idx="11578">0.0073600000000055843</cx:pt>
          <cx:pt idx="11579">0.01239999999995689</cx:pt>
          <cx:pt idx="11580">0.0074200000000246291</cx:pt>
          <cx:pt idx="11581">0.0084299999999757347</cx:pt>
          <cx:pt idx="11582">0.0073300000000244836</cx:pt>
          <cx:pt idx="11583">0.0066199999999980719</cx:pt>
          <cx:pt idx="11584">0.0096500000000219188</cx:pt>
          <cx:pt idx="11585">0.0086200000000076216</cx:pt>
          <cx:pt idx="11586">0.0063699999999471402</cx:pt>
          <cx:pt idx="11587">0.0080800000000067485</cx:pt>
          <cx:pt idx="11588">0.0062599999999974898</cx:pt>
          <cx:pt idx="11589">0.0071500000000241926</cx:pt>
          <cx:pt idx="11590">0.0090000000000145519</cx:pt>
          <cx:pt idx="11591">0.0039699999999811553</cx:pt>
          <cx:pt idx="11592">0.010609999999985575</cx:pt>
          <cx:pt idx="11593">0.0086699999999950705</cx:pt>
          <cx:pt idx="11594">0.0072400000000243381</cx:pt>
          <cx:pt idx="11595">0.0068499999999858119</cx:pt>
          <cx:pt idx="11596">0.0086200000000076216</cx:pt>
          <cx:pt idx="11597">0.0068499999999858119</cx:pt>
          <cx:pt idx="11598">0.011390000000005784</cx:pt>
          <cx:pt idx="11599">0.0041400000000066939</cx:pt>
          <cx:pt idx="11600">0.01371000000000322</cx:pt>
          <cx:pt idx="11601">0.0067300000000045657</cx:pt>
          <cx:pt idx="11602">0.0060799999999971988</cx:pt>
          <cx:pt idx="11603">0.0097499999999968168</cx:pt>
          <cx:pt idx="11604">0.0081299999999941974</cx:pt>
          <cx:pt idx="11605">0.0075400000000058753</cx:pt>
          <cx:pt idx="11606">0.0099599999999782085</cx:pt>
          <cx:pt idx="11607">0.0090600000000335967</cx:pt>
          <cx:pt idx="11608">0.0080699999999751526</cx:pt>
          <cx:pt idx="11609">0.0063200000000165346</cx:pt>
          <cx:pt idx="11610">0.0091199999999957981</cx:pt>
          <cx:pt idx="11611">0.0088799999999764623</cx:pt>
          <cx:pt idx="11612">0.0079300000000444015</cx:pt>
          <cx:pt idx="11613">0.010639999999966676</cx:pt>
          <cx:pt idx="11614">0.0089399999999955071</cx:pt>
          <cx:pt idx="11615">0.0056600000000344153</cx:pt>
          <cx:pt idx="11616">0.0089699999999766078</cx:pt>
          <cx:pt idx="11617">0.0078100000000063119</cx:pt>
          <cx:pt idx="11618">0.0064699999999788815</cx:pt>
          <cx:pt idx="11619">0.0092999999999960892</cx:pt>
          <cx:pt idx="11620">0.0059600000000159525</cx:pt>
          <cx:pt idx="11621">0.01051999999998543</cx:pt>
          <cx:pt idx="11622">0.0063800000000355794</cx:pt>
          <cx:pt idx="11623">0.0021399999999971442</cx:pt>
          <cx:pt idx="11624">0.010549999999966531</cx:pt>
          <cx:pt idx="11625">0.0068899999999985084</cx:pt>
          <cx:pt idx="11626">0.0096800000000030195</cx:pt>
          <cx:pt idx="11627">0.0080200000000445471</cx:pt>
          <cx:pt idx="11628">0.0051499999999577994</cx:pt>
          <cx:pt idx="11629">0.0083800000000451291</cx:pt>
          <cx:pt idx="11630">0.0053299999999580905</cx:pt>
          <cx:pt idx="11631">0.0098100000000158616</cx:pt>
          <cx:pt idx="11632">0.0054499999999961801</cx:pt>
          <cx:pt idx="11633">0.010080000000016298</cx:pt>
          <cx:pt idx="11634">0.0070599999999672036</cx:pt>
          <cx:pt idx="11635">0.0089700000000334512</cx:pt>
          <cx:pt idx="11636">0.003719999999987067</cx:pt>
          <cx:pt idx="11637">0.011120000000005348</cx:pt>
          <cx:pt idx="11638">0.0047999999999888132</cx:pt>
          <cx:pt idx="11639">0.0079900000000066029</cx:pt>
          <cx:pt idx="11640">0.0078899999999748616</cx:pt>
          <cx:pt idx="11641">0.0068600000000174077</cx:pt>
          <cx:pt idx="11642">0.0097099999999841202</cx:pt>
          <cx:pt idx="11643">0.0039400000000000546</cx:pt>
          <cx:pt idx="11644">0.0060500000000160981</cx:pt>
          <cx:pt idx="11645">0.0097099999999841202</cx:pt>
          <cx:pt idx="11646">0.0061400000000162436</cx:pt>
          <cx:pt idx="11647">0.009360000000015134</cx:pt>
          <cx:pt idx="11648">0.0072399999999674947</cx:pt>
          <cx:pt idx="11649">0.0069200000000364525</cx:pt>
          <cx:pt idx="11650">0.0086699999999950705</cx:pt>
          <cx:pt idx="11651">0.0044399999999882311</cx:pt>
          <cx:pt idx="11652">0.0090299999999956526</cx:pt>
          <cx:pt idx="11653">0.0072700000000054388</cx:pt>
          <cx:pt idx="11654">0.0085200000000327236</cx:pt>
          <cx:pt idx="11655">0.0068299999999794636</cx:pt>
          <cx:pt idx="11656">0.0087899999999763168</cx:pt>
          <cx:pt idx="11657">0.0058999999999969077</cx:pt>
          <cx:pt idx="11658">0.0087000000000330147</cx:pt>
          <cx:pt idx="11659">0.0082299999999690954</cx:pt>
          <cx:pt idx="11660">0.0059899999999970532</cx:pt>
          <cx:pt idx="11661">0.012609999999995125</cx:pt>
          <cx:pt idx="11662">0.0043200000000069849</cx:pt>
          <cx:pt idx="11663">0.011200000000030741</cx:pt>
          <cx:pt idx="11664">0.0067399999999793181</cx:pt>
          <cx:pt idx="11665">0.0050400000000081491</cx:pt>
          <cx:pt idx="11666">0.0090599999999767533</cx:pt>
          <cx:pt idx="11667">0.0091100000000210457</cx:pt>
          <cx:pt idx="11668">0.0094799999999963802</cx:pt>
          <cx:pt idx="11669">0.0071500000000241926</cx:pt>
          <cx:pt idx="11670">0.007159999999998945</cx:pt>
          <cx:pt idx="11671">0.0066999999999666215</cx:pt>
          <cx:pt idx="11672">0.0075700000000438195</cx:pt>
          <cx:pt idx="11673">0.0070399999999608553</cx:pt>
          <cx:pt idx="11674">0.0086699999999950705</cx:pt>
          <cx:pt idx="11675">0.0074200000000246291</cx:pt>
          <cx:pt idx="11676">0.0083399999999755892</cx:pt>
          <cx:pt idx="11677">0.0061699999999973443</cx:pt>
          <cx:pt idx="11678">0.0087000000000330147</cx:pt>
          <cx:pt idx="11679">0.0089800000000082036</cx:pt>
          <cx:pt idx="11680">0.0077099999999745705</cx:pt>
          <cx:pt idx="11681">0.0049799999999891043</cx:pt>
          <cx:pt idx="11682">0.010220000000003893</cx:pt>
          <cx:pt idx="11683">0.0060200000000349974</cx:pt>
          <cx:pt idx="11684">0.011119999999948504</cx:pt>
          <cx:pt idx="11685">0.003669999999999618</cx:pt>
          <cx:pt idx="11686">0.0082800000000133878</cx:pt>
          <cx:pt idx="11687">0.01079000000004271</cx:pt>
          <cx:pt idx="11688">0.0064399999999977808</cx:pt>
          <cx:pt idx="11689">0.0068799999999669126</cx:pt>
          <cx:pt idx="11690">0.0088800000000333057</cx:pt>
          <cx:pt idx="11691">0.0085499999999569809</cx:pt>
          <cx:pt idx="11692">0.005820000000028358</cx:pt>
          <cx:pt idx="11693">0.0068200000000047112</cx:pt>
          <cx:pt idx="11694">0.0082299999999690954</cx:pt>
          <cx:pt idx="11695">0.0091199999999957981</cx:pt>
          <cx:pt idx="11696">0.0061100000000351429</cx:pt>
          <cx:pt idx="11697">0.0063999999999850843</cx:pt>
          <cx:pt idx="11698">0.0078399999999874126</cx:pt>
          <cx:pt idx="11699">0.0051900000000273394</cx:pt>
          <cx:pt idx="11700">0.0086699999999950705</cx:pt>
          <cx:pt idx="11701">0.0075099999999679312</cx:pt>
          <cx:pt idx="11702">0.004500000000007276</cx:pt>
          <cx:pt idx="11703">0.011380000000031032</cx:pt>
          <cx:pt idx="11704">0.0059299999999780084</cx:pt>
          <cx:pt idx="11705">0.011090000000024247</cx:pt>
          <cx:pt idx="11706">0.0073600000000055843</cx:pt>
          <cx:pt idx="11707">0.0046199999999885222</cx:pt>
          <cx:pt idx="11708">0.0084999999999695319</cx:pt>
          <cx:pt idx="11709">0.0082500000000322871</cx:pt>
          <cx:pt idx="11710">0.0092099999999959437</cx:pt>
          <cx:pt idx="11711">0.0066699999999855208</cx:pt>
          <cx:pt idx="11712">0.0088600000000269574</cx:pt>
          <cx:pt idx="11713">0.0066699999999855208</cx:pt>
          <cx:pt idx="11714">0.0058099999999967622</cx:pt>
          <cx:pt idx="11715">0.0057299999999713691</cx:pt>
          <cx:pt idx="11716">0.010010000000022501</cx:pt>
          <cx:pt idx="11717">0.0088799999999764623</cx:pt>
          <cx:pt idx="11718">0.0082300000000259388</cx:pt>
          <cx:pt idx="11719">0.0076799999999934698</cx:pt>
          <cx:pt idx="11720">0.0067099999999982174</cx:pt>
          <cx:pt idx="11721">0.0080500000000256478</cx:pt>
          <cx:pt idx="11722">0.0066400000000044201</cx:pt>
          <cx:pt idx="11723">0.007209999999986394</cx:pt>
          <cx:pt idx="11724">0.0091199999999957981</cx:pt>
          <cx:pt idx="11725">0.0089199999999891588</cx:pt>
          <cx:pt idx="11726">0.0083700000000135333</cx:pt>
          <cx:pt idx="11727">0.0070000000000050022</cx:pt>
          <cx:pt idx="11728">0.0035199999999804277</cx:pt>
          <cx:pt idx="11729">0.0089100000000144064</cx:pt>
          <cx:pt idx="11730">0.0065000000000168257</cx:pt>
          <cx:pt idx="11731">0.0094199999999773354</cx:pt>
          <cx:pt idx="11732">0.0092599999999833926</cx:pt>
          <cx:pt idx="11733">0.005870000000015807</cx:pt>
          <cx:pt idx="11734">0.0079600000000255022</cx:pt>
          <cx:pt idx="11735">0.0045299999999883767</cx:pt>
          <cx:pt idx="11736">0.0080800000000067485</cx:pt>
          <cx:pt idx="11737">0.011030000000005202</cx:pt>
          <cx:pt idx="11738">0.0066999999999666215</cx:pt>
          <cx:pt idx="11739">0.0092400000000338878</cx:pt>
          <cx:pt idx="11740">0.0069699999999670581</cx:pt>
          <cx:pt idx="11741">0.0076000000000249202</cx:pt>
          <cx:pt idx="11742">0.0054599999999709325</cx:pt>
          <cx:pt idx="11743">0.0089100000000144064</cx:pt>
          <cx:pt idx="11744">0.0078100000000063119</cx:pt>
          <cx:pt idx="11745">0.0093200000000024374</cx:pt>
          <cx:pt idx="11746">0.0075999999999680767</cx:pt>
          <cx:pt idx="11747">0.0099000000000160071</cx:pt>
          <cx:pt idx="11748">0.0068200000000047112</cx:pt>
          <cx:pt idx="11749">0.0037300000000186628</cx:pt>
          <cx:pt idx="11750">0.008399999999994634</cx:pt>
          <cx:pt idx="11751">0.0085899999999696774</cx:pt>
          <cx:pt idx="11752">0.0081900000000132422</cx:pt>
          <cx:pt idx="11753">0.0074799999999868305</cx:pt>
          <cx:pt idx="11754">0.0060500000000160981</cx:pt>
          <cx:pt idx="11755">0.0099000000000160071</cx:pt>
          <cx:pt idx="11756">0.0049699999999575084</cx:pt>
          <cx:pt idx="11757">0.0054300000000466753</cx:pt>
          <cx:pt idx="11758">0.011469999999974334</cx:pt>
          <cx:pt idx="11759">0.0070299999999861029</cx:pt>
          <cx:pt idx="11760">0.0079900000000066029</cx:pt>
          <cx:pt idx="11761">0.005870000000015807</cx:pt>
          <cx:pt idx="11762">0.0065599999999790271</cx:pt>
          <cx:pt idx="11763">0.0072700000000054388</cx:pt>
          <cx:pt idx="11764">0.0090900000000146974</cx:pt>
          <cx:pt idx="11765">0.0056599999999775719</cx:pt>
          <cx:pt idx="11766">0.011060000000043146</cx:pt>
          <cx:pt idx="11767">0.0074199999999677857</cx:pt>
          <cx:pt idx="11768">0.0070299999999861029</cx:pt>
          <cx:pt idx="11769">0.0065299999999979264</cx:pt>
          <cx:pt idx="11770">0.0074200000000246291</cx:pt>
          <cx:pt idx="11771">0.0094500000000152795</cx:pt>
          <cx:pt idx="11772">0.0050599999999576539</cx:pt>
          <cx:pt idx="11773">0.009030000000052496</cx:pt>
          <cx:pt idx="11774">0.0079599999999686588</cx:pt>
          <cx:pt idx="11775">0.0057800000000156615</cx:pt>
          <cx:pt idx="11776">0.0064100000000166801</cx:pt>
          <cx:pt idx="11777">0.007899999999949614</cx:pt>
          <cx:pt idx="11778">0.0055700000000342698</cx:pt>
          <cx:pt idx="11779">0.0092399999999770444</cx:pt>
          <cx:pt idx="11780">0.0065900000000169712</cx:pt>
          <cx:pt idx="11781">0.0084899999999947795</cx:pt>
          <cx:pt idx="11782">0.0060199999999781539</cx:pt>
          <cx:pt idx="11783">0.006470000000035725</cx:pt>
          <cx:pt idx="11784">0.0070900000000051477</cx:pt>
          <cx:pt idx="11785">0.0084599999999568354</cx:pt>
          <cx:pt idx="11786">0.0053100000000085856</cx:pt>
          <cx:pt idx="11787">0.011120000000005348</cx:pt>
          <cx:pt idx="11788">0.0035100000000056752</cx:pt>
          <cx:pt idx="11789">0.0099900000000161526</cx:pt>
          <cx:pt idx="11790">0.003899999999987358</cx:pt>
          <cx:pt idx="11791">0.0053300000000149339</cx:pt>
          <cx:pt idx="11792">0.010549999999966531</cx:pt>
          <cx:pt idx="11793">0.0051000000000271939</cx:pt>
          <cx:pt idx="11794">0.0075999999999680767</cx:pt>
          <cx:pt idx="11795">0.0063499999999976353</cx:pt>
          <cx:pt idx="11796">0.0054200000000150794</cx:pt>
          <cx:pt idx="11797">0.010050000000035197</cx:pt>
          <cx:pt idx="11798">0.0034199999999486863</cx:pt>
          <cx:pt idx="11799">0.0055800000000090222</cx:pt>
          <cx:pt idx="11800">0.009260000000040236</cx:pt>
          <cx:pt idx="11801">0.0062299999999595457</cx:pt>
          <cx:pt idx="11802">0.0065299999999979264</cx:pt>
          <cx:pt idx="11803">0.0074500000000057298</cx:pt>
          <cx:pt idx="11804">0.0047400000000266118</cx:pt>
          <cx:pt idx="11805">0.008579999999994925</cx:pt>
          <cx:pt idx="11806">0.0029499999999984539</cx:pt>
          <cx:pt idx="11807">0.0052499999999895408</cx:pt>
          <cx:pt idx="11808">0.0096800000000030195</cx:pt>
          <cx:pt idx="11809">0.0051599999999893953</cx:pt>
          <cx:pt idx="11810">0.0058099999999967622</cx:pt>
          <cx:pt idx="11811">0.0049799999999891043</cx:pt>
          <cx:pt idx="11812">0.0061700000000541877</cx:pt>
          <cx:pt idx="11813">0.0066399999999475767</cx:pt>
          <cx:pt idx="11814">0.0063800000000355794</cx:pt>
          <cx:pt idx="11815">0.0092999999999960892</cx:pt>
          <cx:pt idx="11816">0.0057800000000156615</cx:pt>
          <cx:pt idx="11817">0.0058399999999778629</cx:pt>
          <cx:pt idx="11818">0.0071199999999862484</cx:pt>
          <cx:pt idx="11819">0.0060500000000160981</cx:pt>
          <cx:pt idx="11820">0.0065599999999790271</cx:pt>
          <cx:pt idx="11821">0.0069400000000428008</cx:pt>
          <cx:pt idx="11822">0.0065299999999979264</cx:pt>
          <cx:pt idx="11823">0.0050399999999513057</cx:pt>
          <cx:pt idx="11824">0.0084000000000514774</cx:pt>
          <cx:pt idx="11825">0.0037299999999618194</cx:pt>
          <cx:pt idx="11826">0.0057199999999966167</cx:pt>
          <cx:pt idx="11827">0.0071800000000052933</cx:pt>
          <cx:pt idx="11828">0.0058999999999969077</cx:pt>
          <cx:pt idx="11829">0.0077800000000252112</cx:pt>
          <cx:pt idx="11830">0.0040199999999686042</cx:pt>
          <cx:pt idx="11831">0.0079300000000444015</cx:pt>
          <cx:pt idx="11832">0.0069199999999796091</cx:pt>
          <cx:pt idx="11833">0.0038399999999683132</cx:pt>
          <cx:pt idx="11834">0.0081100000000446926</cx:pt>
          <cx:pt idx="11835">0.0074799999999868305</cx:pt>
          <cx:pt idx="11836">0.0049700000000143518</cx:pt>
          <cx:pt idx="11837">0.008530000000007476</cx:pt>
          <cx:pt idx="11838">0.0035399999999867759</cx:pt>
          <cx:pt idx="11839">0.0064999999999599822</cx:pt>
          <cx:pt idx="11840">0.0051600000000462387</cx:pt>
          <cx:pt idx="11841">0.0061699999999973443</cx:pt>
          <cx:pt idx="11842">0.0087599999999952161</cx:pt>
          <cx:pt idx="11843">0.0041699999999877946</cx:pt>
          <cx:pt idx="11844">0.0077499999999872671</cx:pt>
          <cx:pt idx="11845">0.0040200000000254477</cx:pt>
          <cx:pt idx="11846">0.0066799999999602733</cx:pt>
          <cx:pt idx="11847">0.0068200000000047112</cx:pt>
          <cx:pt idx="11848">0.0079000000000064574</cx:pt>
          <cx:pt idx="11849">0.0038100000000440559</cx:pt>
          <cx:pt idx="11850">0.0094499999999584361</cx:pt>
          <cx:pt idx="11851">0.0036100000000374166</cx:pt>
          <cx:pt idx="11852">0.0074499999999488864</cx:pt>
          <cx:pt idx="11853">0.0048300000000267573</cx:pt>
          <cx:pt idx="11854">0.0072400000000243381</cx:pt>
          <cx:pt idx="11855">0.0052999999999769898</cx:pt>
          <cx:pt idx="11856">0.0085599999999885767</cx:pt>
          <cx:pt idx="11857">0.0049400000000332511</cx:pt>
          <cx:pt idx="11858">0.0051299999999514512</cx:pt>
          <cx:pt idx="11859">0.0062600000000543332</cx:pt>
          <cx:pt idx="11860">0.0024999999999977263</cx:pt>
          <cx:pt idx="11861">0.0092399999999770444</cx:pt>
          <cx:pt idx="11862">0.0039899999999875035</cx:pt>
          <cx:pt idx="11863">0.0076900000000250657</cx:pt>
          <cx:pt idx="11864">0.0057299999999713691</cx:pt>
          <cx:pt idx="11865">0.0057199999999966167</cx:pt>
          <cx:pt idx="11866">0.0052699999999958891</cx:pt>
          <cx:pt idx="11867">0.0055200000000468208</cx:pt>
          <cx:pt idx="11868">0.0043499999999880856</cx:pt>
          <cx:pt idx="11869">0.0086699999999950705</cx:pt>
          <cx:pt idx="11870">0.0029799999999795546</cx:pt>
          <cx:pt idx="11871">0.010699999999985721</cx:pt>
          <cx:pt idx="11872">0.0033099999999990359</cx:pt>
          <cx:pt idx="11873">0.0049700000000143518</cx:pt>
          <cx:pt idx="11874">0.0063499999999976353</cx:pt>
          <cx:pt idx="11875">0.0067400000000361615</cx:pt>
          <cx:pt idx="11876">0.0068200000000047112</cx:pt>
          <cx:pt idx="11877">0.0048299999999699139</cx:pt>
          <cx:pt idx="11878">0.0068200000000047112</cx:pt>
          <cx:pt idx="11879">0.0050100000000270484</cx:pt>
          <cx:pt idx="11880">0.0064999999999599822</cx:pt>
          <cx:pt idx="11881">0.0042000000000257387</cx:pt>
          <cx:pt idx="11882">0.010130000000003747</cx:pt>
          <cx:pt idx="11883">0.0039699999999811553</cx:pt>
          <cx:pt idx="11884">0.0074500000000057298</cx:pt>
          <cx:pt idx="11885">0.0029200000000173532</cx:pt>
          <cx:pt idx="11886">0.0060799999999971988</cx:pt>
          <cx:pt idx="11887">0.0060799999999971988</cx:pt>
          <cx:pt idx="11888">0.0089699999999766078</cx:pt>
          <cx:pt idx="11889">0.0050300000000333966</cx:pt>
          <cx:pt idx="11890">0.0067699999999604188</cx:pt>
          <cx:pt idx="11891">0.0056000000000153705</cx:pt>
          <cx:pt idx="11892">0.0052499999999895408</cx:pt>
          <cx:pt idx="11893">0.003899999999987358</cx:pt>
          <cx:pt idx="11894">0.0061400000000162436</cx:pt>
          <cx:pt idx="11895">0.0070299999999861029</cx:pt>
          <cx:pt idx="11896">0.0062900000000354339</cx:pt>
          <cx:pt idx="11897">0.0058399999999778629</cx:pt>
          <cx:pt idx="11898">0.0071899999999800457</cx:pt>
          <cx:pt idx="11899">0.0018100000000345062</cx:pt>
          <cx:pt idx="11900">0.0056399999999712236</cx:pt>
          <cx:pt idx="11901">0.0051200000000335422</cx:pt>
          <cx:pt idx="11902">0.0046199999999885222</cx:pt>
          <cx:pt idx="11903">0.0062899999999785905</cx:pt>
          <cx:pt idx="11904">0.0053000000000338332</cx:pt>
          <cx:pt idx="11905">0.0039699999999811553</cx:pt>
          <cx:pt idx="11906">0.0051799999999957436</cx:pt>
          <cx:pt idx="11907">0.0035500000000183718</cx:pt>
          <cx:pt idx="11908">0.0066199999999980719</cx:pt>
          <cx:pt idx="11909">0.0074500000000057298</cx:pt>
          <cx:pt idx="11910">0.0042899999999690408</cx:pt>
          <cx:pt idx="11911">0.0065299999999979264</cx:pt>
          <cx:pt idx="11912">0.0033000000000242835</cx:pt>
          <cx:pt idx="11913">0.0021800000000098407</cx:pt>
          <cx:pt idx="11914">0.0082199999999943429</cx:pt>
          <cx:pt idx="11915">0.0051599999999893953</cx:pt>
          <cx:pt idx="11916">0.0038499999999999091</cx:pt>
          <cx:pt idx="11917">0.0047000000000139153</cx:pt>
          <cx:pt idx="11918">0.0056099999999901229</cx:pt>
          <cx:pt idx="11919">0.0040200000000254477</cx:pt>
          <cx:pt idx="11920">0.0044999999999504325</cx:pt>
          <cx:pt idx="11921">0.004500000000007276</cx:pt>
          <cx:pt idx="11922">0.0075400000000058753</cx:pt>
          <cx:pt idx="11923">0.0046199999999885222</cx:pt>
          <cx:pt idx="11924">0.0045300000000452201</cx:pt>
          <cx:pt idx="11925">0.0060799999999971988</cx:pt>
          <cx:pt idx="11926">0.0041699999999877946</cx:pt>
          <cx:pt idx="11927">0.0065000000000168257</cx:pt>
          <cx:pt idx="11928">0.0058699999999589636</cx:pt>
          <cx:pt idx="11929">0.0016100000000278669</cx:pt>
          <cx:pt idx="11930">0.0096199999999839747</cx:pt>
          <cx:pt idx="11931">0.0044800000000009277</cx:pt>
          <cx:pt idx="11932">0.0033599999999864849</cx:pt>
          <cx:pt idx="11933">0.005460000000027776</cx:pt>
          <cx:pt idx="11934">0.0058999999999969077</cx:pt>
          <cx:pt idx="11935">0.0043799999999691863</cx:pt>
          <cx:pt idx="11936">0.0075100000000247746</cx:pt>
          <cx:pt idx="11937">0.0033700000000180808</cx:pt>
          <cx:pt idx="11938">0.0047099999999886677</cx:pt>
          <cx:pt idx="11939">0.004909999999995307</cx:pt>
          <cx:pt idx="11940">0.0038499999999999091</cx:pt>
          <cx:pt idx="11941">0.007389999999986685</cx:pt>
          <cx:pt idx="11942">0.0054499999999961801</cx:pt>
          <cx:pt idx="11943">0.0062300000000163891</cx:pt>
          <cx:pt idx="11944">0.0051300000000082946</cx:pt>
          <cx:pt idx="11945">0.0033899999999675856</cx:pt>
          <cx:pt idx="11946">0.0052500000000463842</cx:pt>
          <cx:pt idx="11947">0.0050999999999703505</cx:pt>
          <cx:pt idx="11948">0.0035399999999867759</cx:pt>
          <cx:pt idx="11949">0.0074500000000057298</cx:pt>
          <cx:pt idx="11950">0.0041500000000382897</cx:pt>
          <cx:pt idx="11951">0.0083399999999755892</cx:pt>
          <cx:pt idx="11952">0.0034299999999802822</cx:pt>
          <cx:pt idx="11953">0.0027699999999981628</cx:pt>
          <cx:pt idx="11954">0.0082800000000133878</cx:pt>
          <cx:pt idx="11955">0.0038200000000188084</cx:pt>
          <cx:pt idx="11956">0.007569999999986976</cx:pt>
          <cx:pt idx="11957">0.0048899999999889587</cx:pt>
          <cx:pt idx="11958">0.0026200000000358159</cx:pt>
          <cx:pt idx="11959">0.0070899999999483043</cx:pt>
          <cx:pt idx="11960">0.0051600000000462387</cx:pt>
          <cx:pt idx="11961">0.0036900000000059663</cx:pt>
          <cx:pt idx="11962">0.0059599999999591091</cx:pt>
          <cx:pt idx="11963">0.006470000000035725</cx:pt>
          <cx:pt idx="11964">0.0033699999999612373</cx:pt>
          <cx:pt idx="11965">0.0054800000000341242</cx:pt>
          <cx:pt idx="11966">0.0039099999999621105</cx:pt>
          <cx:pt idx="11967">0.0056600000000344153</cx:pt>
          <cx:pt idx="11968">0.005599999999958527</cx:pt>
          <cx:pt idx="11969">0.0053400000000465297</cx:pt>
          <cx:pt idx="11970">0.0061599999999657484</cx:pt>
          <cx:pt idx="11971">0.0018499999999903594</cx:pt>
          <cx:pt idx="11972">0.0052800000000274849</cx:pt>
          <cx:pt idx="11973">0.0031599999999798456</cx:pt>
          <cx:pt idx="11974">0.005870000000015807</cx:pt>
          <cx:pt idx="11975">0.0051199999999766987</cx:pt>
          <cx:pt idx="11976">0.0068600000000174077</cx:pt>
          <cx:pt idx="11977">0.0038099999999872125</cx:pt>
          <cx:pt idx="11978">0.0022700000000099863</cx:pt>
          <cx:pt idx="11979">0.0040500000000065484</cx:pt>
          <cx:pt idx="11980">0.0061699999999973443</cx:pt>
          <cx:pt idx="11981">0.0047099999999886677</cx:pt>
          <cx:pt idx="11982">0.0048000000000456566</cx:pt>
          <cx:pt idx="11983">0.0074799999999868305</cx:pt>
          <cx:pt idx="11984">0.0041999999999688953</cx:pt>
          <cx:pt idx="11985">0.0020000000000095497</cx:pt>
          <cx:pt idx="11986">0.0056600000000344153</cx:pt>
          <cx:pt idx="11987">0.0039899999999875035</cx:pt>
          <cx:pt idx="11988">0.0054299999999898318</cx:pt>
          <cx:pt idx="11989">0.0074500000000057298</cx:pt>
          <cx:pt idx="11990">0.002200000000016189</cx:pt>
          <cx:pt idx="11991">0.0067399999999793181</cx:pt>
          <cx:pt idx="11992">0.0032499999999799911</cx:pt>
          <cx:pt idx="11993">0.004500000000007276</cx:pt>
          <cx:pt idx="11994">0.0054499999999961801</cx:pt>
          <cx:pt idx="11995">0.005690000000015516</cx:pt>
          <cx:pt idx="11996">0.005690000000015516</cx:pt>
          <cx:pt idx="11997">0.004680000000007567</cx:pt>
          <cx:pt idx="11998">0.0063199999999596912</cx:pt>
          <cx:pt idx="11999">0.0024999999999977263</cx:pt>
          <cx:pt idx="12000">0.0053700000000276304</cx:pt>
          <cx:pt idx="12001">0.0045299999999883767</cx:pt>
          <cx:pt idx="12002">0.0082499999999754436</cx:pt>
          <cx:pt idx="12003">0.0027800000000297587</cx:pt>
          <cx:pt idx="12004">0.0047599999999761167</cx:pt>
          <cx:pt idx="12005">0.0051300000000082946</cx:pt>
          <cx:pt idx="12006">0.0033400000000369801</cx:pt>
          <cx:pt idx="12007">0.0065499999999474312</cx:pt>
          <cx:pt idx="12008">0.0048900000000458022</cx:pt>
          <cx:pt idx="12009">0.001699999999971169</cx:pt>
          <cx:pt idx="12010">0.010789999999985866</cx:pt>
          <cx:pt idx="12011">0.0033400000000369801</cx:pt>
          <cx:pt idx="12012">0.0039600000000064028</cx:pt>
          <cx:pt idx="12013">0.0051599999999893953</cx:pt>
          <cx:pt idx="12014">0.0042300000000068394</cx:pt>
          <cx:pt idx="12015">0.0056599999999775719</cx:pt>
          <cx:pt idx="12016">0.0065599999999790271</cx:pt>
          <cx:pt idx="12017">0.0042900000000258842</cx:pt>
          <cx:pt idx="12018">0.0036900000000059663</cx:pt>
          <cx:pt idx="12019">0.0034299999999802822</cx:pt>
          <cx:pt idx="12020">0.0065000000000168257</cx:pt>
          <cx:pt idx="12021">0.0050699999999892498</cx:pt>
          <cx:pt idx="12022">0.0036900000000059663</cx:pt>
          <cx:pt idx="12023">0.0045900000000074215</cx:pt>
          <cx:pt idx="12024">0.0064399999999977808</cx:pt>
          <cx:pt idx="12025">0.0013099999999894862</cx:pt>
          <cx:pt idx="12026">0.0024999999999977263</cx:pt>
          <cx:pt idx="12027">0.0029499999999984539</cx:pt>
          <cx:pt idx="12028">0.0042599999999879401</cx:pt>
          <cx:pt idx="12029">0.0052200000000084401</cx:pt>
          <cx:pt idx="12030">0.0022099999999909414</cx:pt>
          <cx:pt idx="12031">0.0057800000000156615</cx:pt>
          <cx:pt idx="12032">0.00029000000000678483</cx:pt>
          <cx:pt idx="12033">0.0031599999999798456</cx:pt>
          <cx:pt idx="12034">0.0061100000000351429</cx:pt>
          <cx:pt idx="12035">0.0024199999999723332</cx:pt>
          <cx:pt idx="12036">0.0021100000000160435</cx:pt>
          <cx:pt idx="12037">0.0072999999999865395</cx:pt>
          <cx:pt idx="12038">0.0018200000000092587</cx:pt>
          <cx:pt idx="12039">0.0026900000000296131</cx:pt>
          <cx:pt idx="12040">0.0039299999999684587</cx:pt>
          <cx:pt idx="12041">0.0047400000000266118</cx:pt>
          <cx:pt idx="12042">0.0035100000000056752</cx:pt>
          <cx:pt idx="12043">0.0065899999999601278</cx:pt>
          <cx:pt idx="12044">0</cx:pt>
          <cx:pt idx="12045">0.0039600000000064028</cx:pt>
          <cx:pt idx="12046">0.0047700000000077125</cx:pt>
          <cx:pt idx="12047">0.0032499999999799911</cx:pt>
          <cx:pt idx="12048">0.0039300000000253021</cx:pt>
          <cx:pt idx="12049">0.0030399999999985994</cx:pt>
          <cx:pt idx="12050">0.0056700000000091677</cx:pt>
          <cx:pt idx="12051">0.00034999999996898623</cx:pt>
          <cx:pt idx="12052">0.0063200000000165346</cx:pt>
          <cx:pt idx="12053">0.0011999999999829924</cx:pt>
          <cx:pt idx="12054">0.0028599999999983083</cx:pt>
          <cx:pt idx="12055">0.0048500000000331056</cx:pt>
          <cx:pt idx="12056">0.0023299999999721877</cx:pt>
          <cx:pt idx="12057">0.0069700000000239015</cx:pt>
          <cx:pt idx="12058">0</cx:pt>
          <cx:pt idx="12059">0.0023299999999721877</cx:pt>
          <cx:pt idx="12060">0.0047400000000266118</cx:pt>
          <cx:pt idx="12061">0.0016299999999773718</cx:pt>
          <cx:pt idx="12062">0.0044399999999882311</cx:pt>
          <cx:pt idx="12063">0.0040000000000190994</cx:pt>
          <cx:pt idx="12064">0.00089000000002670276</cx:pt>
          <cx:pt idx="12065">0.0056099999999901229</cx:pt>
          <cx:pt idx="12066">0.0012499999999704414</cx:pt>
          <cx:pt idx="12067">0.0023500000000353793</cx:pt>
          <cx:pt idx="12068">0.0057199999999966167</cx:pt>
          <cx:pt idx="12069">0.0019699999999716056</cx:pt>
          <cx:pt idx="12070">0.002980000000036398</cx:pt>
          <cx:pt idx="12071">0.0015799999999899228</cx:pt>
          <cx:pt idx="12072">0.002709999999979118</cx:pt>
          <cx:pt idx="12073">0.0035500000000183718</cx:pt>
          <cx:pt idx="12074">0.0036000000000058208</cx:pt>
          <cx:pt idx="12075">0.0026899999999727697</cx:pt>
          <cx:pt idx="12076">0.0063200000000165346</cx:pt>
          <cx:pt idx="12077">0.0029200000000173532</cx:pt>
          <cx:pt idx="12078">0.0018699999999967076</cx:pt>
          <cx:pt idx="12079">0.002659999999991669</cx:pt>
          <cx:pt idx="12080">0.0013999999999896318</cx:pt>
          <cx:pt idx="12081">0.0060199999999781539</cx:pt>
          <cx:pt idx="12082">0.0035100000000056752</cx:pt>
          <cx:pt idx="12083">0.0017300000000091131</cx:pt>
          <cx:pt idx="12084">0.0019100000000094042</cx:pt>
          <cx:pt idx="12085">0.0016400000000089676</cx:pt>
          <cx:pt idx="12086">0.0047399999999697684</cx:pt>
          <cx:pt idx="12087">0</cx:pt>
          <cx:pt idx="12088">0.00021000000003823516</cx:pt>
          <cx:pt idx="12089">0.00047000000000707587</cx:pt>
          <cx:pt idx="12090">0.0029199999999605097</cx:pt>
          <cx:pt idx="12091">0</cx:pt>
          <cx:pt idx="12092">0</cx:pt>
          <cx:pt idx="12093">0</cx:pt>
          <cx:pt idx="12094">0</cx:pt>
          <cx:pt idx="12095">0.0021800000000098407</cx:pt>
          <cx:pt idx="12096">0</cx:pt>
          <cx:pt idx="12097">0.0029200000000173532</cx:pt>
          <cx:pt idx="12098">0.0028299999999603642</cx:pt>
          <cx:pt idx="12099">0</cx:pt>
          <cx:pt idx="12100">0</cx:pt>
          <cx:pt idx="12101">0.00024000000001933586</cx:pt>
          <cx:pt idx="12102">0.00015000000001919034</cx:pt>
          <cx:pt idx="12103">0.00047000000000707587</cx:pt>
          <cx:pt idx="12104">0</cx:pt>
          <cx:pt idx="12105">0.0010199999999827014</cx:pt>
          <cx:pt idx="12106">0</cx:pt>
          <cx:pt idx="12107">0</cx:pt>
          <cx:pt idx="12108">0</cx:pt>
          <cx:pt idx="12109">0</cx:pt>
          <cx:pt idx="12110">0</cx:pt>
          <cx:pt idx="12111">0.00058999999998832209</cx:pt>
          <cx:pt idx="12112">0</cx:pt>
          <cx:pt idx="12113">0</cx:pt>
          <cx:pt idx="12114">0</cx:pt>
          <cx:pt idx="12115">0</cx:pt>
          <cx:pt idx="12116">0</cx:pt>
          <cx:pt idx="12117">0</cx:pt>
          <cx:pt idx="12118">0</cx:pt>
          <cx:pt idx="12119">0</cx:pt>
          <cx:pt idx="12120">0</cx:pt>
          <cx:pt idx="12121">0</cx:pt>
          <cx:pt idx="12122">0</cx:pt>
          <cx:pt idx="12123">0</cx:pt>
          <cx:pt idx="12124">0.00092999999998255589</cx:pt>
          <cx:pt idx="12125">0.0031000000000176442</cx:pt>
          <cx:pt idx="12126">0.0025899999999978718</cx:pt>
          <cx:pt idx="12127">0.0037800000000061118</cx:pt>
          <cx:pt idx="12128">0.0030699999999797001</cx:pt>
          <cx:pt idx="12129">0.0037900000000377077</cx:pt>
          <cx:pt idx="12130">0.0026199999999789725</cx:pt>
          <cx:pt idx="12131">0.0015799999999899228</cx:pt>
          <cx:pt idx="12132">0.0045600000000263208</cx:pt>
          <cx:pt idx="12133">0.0052499999999895408</cx:pt>
          <cx:pt idx="12134">0.0025600000000167711</cx:pt>
          <cx:pt idx="12135">0.0040500000000065484</cx:pt>
          <cx:pt idx="12136">2.99999999811007e-05</cx:pt>
          <cx:pt idx="12137">0.005870000000015807</cx:pt>
          <cx:pt idx="12138">0</cx:pt>
          <cx:pt idx="12139">0.002479999999991378</cx:pt>
          <cx:pt idx="12140">0.0040799999999876491</cx:pt>
          <cx:pt idx="12141">0.0036099999999805732</cx:pt>
          <cx:pt idx="12142">0.00056000000000722139</cx:pt>
          <cx:pt idx="12143">0.0035500000000183718</cx:pt>
          <cx:pt idx="12144">0.002200000000016189</cx:pt>
          <cx:pt idx="12145">0.0050699999999892498</cx:pt>
          <cx:pt idx="12146">0.0012800000000083855</cx:pt>
          <cx:pt idx="12147">0.002479999999991378</cx:pt>
          <cx:pt idx="12148">0.0073299999999676402</cx:pt>
          <cx:pt idx="12149">0.00059000000004516551</cx:pt>
          <cx:pt idx="12150">0.0043200000000069849</cx:pt>
          <cx:pt idx="12151">0.0042399999999815918</cx:pt>
          <cx:pt idx="12152">0.0032999999999674401</cx:pt>
          <cx:pt idx="12153">0.0033700000000180808</cx:pt>
          <cx:pt idx="12154">0.0034299999999802822</cx:pt>
          <cx:pt idx="12155">0.004170000000044638</cx:pt>
          <cx:pt idx="12156">0.0055399999999963256</cx:pt>
          <cx:pt idx="12157">0.0025099999999724787</cx:pt>
          <cx:pt idx="12158">0.00089000000002670276</cx:pt>
          <cx:pt idx="12159">0.0042300000000068394</cx:pt>
          <cx:pt idx="12160">0.0038799999999810098</cx:pt>
          <cx:pt idx="12161">0.003899999999987358</cx:pt>
          <cx:pt idx="12162">0.0037599999999997635</cx:pt>
          <cx:pt idx="12163">0.0020800000000349428</cx:pt>
          <cx:pt idx="12164">0.0040599999999813008</cx:pt>
          <cx:pt idx="12165">0.0011599999999702959</cx:pt>
          <cx:pt idx="12166">0.0066800000000171167</cx:pt>
          <cx:pt idx="12167">0.0030600000000049477</cx:pt>
          <cx:pt idx="12168">0.0020600000000285945</cx:pt>
          <cx:pt idx="12169">0.0061399999999594002</cx:pt>
          <cx:pt idx="12170">0.0033999999999991815</cx:pt>
          <cx:pt idx="12171">0.0023500000000353793</cx:pt>
          <cx:pt idx="12172">0.0033699999999612373</cx:pt>
          <cx:pt idx="12173">0.001970000000028449</cx:pt>
          <cx:pt idx="12174">0.0020499999999969987</cx:pt>
          <cx:pt idx="12175">0.0063499999999976353</cx:pt>
          <cx:pt idx="12176">0.0012199999999893407</cx:pt>
          <cx:pt idx="12177">0.0069799999999986539</cx:pt>
          <cx:pt idx="12178">0.00092000000000780346</cx:pt>
          <cx:pt idx="12179">0.0021199999999907959</cx:pt>
          <cx:pt idx="12180">0.0064300000000230284</cx:pt>
          <cx:pt idx="12181">0.0023600000000101318</cx:pt>
          <cx:pt idx="12182">0.0029799999999795546</cx:pt>
          <cx:pt idx="12183">0.0038099999999872125</cx:pt>
          <cx:pt idx="12184">0.0031299999999987449</cx:pt>
          <cx:pt idx="12185">0.0028000000000361069</cx:pt>
          <cx:pt idx="12186">0.0023599999999532884</cx:pt>
          <cx:pt idx="12187">0.0011600000000271393</cx:pt>
          <cx:pt idx="12188">0.0039600000000064028</cx:pt>
          <cx:pt idx="12189">0.0033099999999990359</cx:pt>
          <cx:pt idx="12190">0.0012800000000083855</cx:pt>
          <cx:pt idx="12191">0.0048899999999889587</cx:pt>
          <cx:pt idx="12192">0.00081000000000130967</cx:pt>
          <cx:pt idx="12193">0.0027999999999792635</cx:pt>
          <cx:pt idx="12194">0.0022299999999972897</cx:pt>
          <cx:pt idx="12195">0.0037000000000375621</cx:pt>
          <cx:pt idx="12196">0.0056299999999964712</cx:pt>
          <cx:pt idx="12197">0.00091999999995096005</cx:pt>
          <cx:pt idx="12198">0.0028700000000299042</cx:pt>
          <cx:pt idx="12199">0.002200000000016189</cx:pt>
          <cx:pt idx="12200">0.0022099999999909414</cx:pt>
          <cx:pt idx="12201">0.0043499999999880856</cx:pt>
          <cx:pt idx="12202">0.0036600000000248656</cx:pt>
          <cx:pt idx="12203">0.002659999999991669</cx:pt>
          <cx:pt idx="12204">0.0027999999999792635</cx:pt>
          <cx:pt idx="12205">0.0016100000000278669</cx:pt>
          <cx:pt idx="12206">0.0040499999999497049</cx:pt>
          <cx:pt idx="12207">0.0016100000000278669</cx:pt>
          <cx:pt idx="12208">0.0025600000000167711</cx:pt>
          <cx:pt idx="12209">0.0050999999999703505</cx:pt>
          <cx:pt idx="12210">0.0017599999999902138</cx:pt>
          <cx:pt idx="12211">0.0022299999999972897</cx:pt>
          <cx:pt idx="12212">0.0019100000000094042</cx:pt>
          <cx:pt idx="12213">0.0017000000000280124</cx:pt>
          <cx:pt idx="12214">0.0028599999999983083</cx:pt>
          <cx:pt idx="12215">0.0042300000000068394</cx:pt>
          <cx:pt idx="12216">9.0000000000145519e-05</cx:pt>
          <cx:pt idx="12217">0.0054799999999772808</cx:pt>
          <cx:pt idx="12218">0.001289999999983138</cx:pt>
          <cx:pt idx="12219">0.00071000000002641173</cx:pt>
          <cx:pt idx="12220">0.0043200000000069849</cx:pt>
          <cx:pt idx="12221">0.0017899999999713145</cx:pt>
          <cx:pt idx="12222">0.00066000000003896275</cx:pt>
          <cx:pt idx="12223">0.0023499999999785359</cx:pt>
          <cx:pt idx="12224">0.0041400000000066939</cx:pt>
          <cx:pt idx="12225">0.0031900000000177897</cx:pt>
          <cx:pt idx="12226">0.0032199999999988904</cx:pt>
          <cx:pt idx="12227">0</cx:pt>
          <cx:pt idx="12228">0.0029499999999984539</cx:pt>
          <cx:pt idx="12229">0.0025899999999978718</cx:pt>
          <cx:pt idx="12230">0.0017299999999522697</cx:pt>
          <cx:pt idx="12231">0.004350000000044929</cx:pt>
          <cx:pt idx="12232">0.00056999999998197382</cx:pt>
          <cx:pt idx="12233">0.0023499999999785359</cx:pt>
          <cx:pt idx="12234">0.00066000000003896275</cx:pt>
          <cx:pt idx="12235">0.0019699999999716056</cx:pt>
          <cx:pt idx="12236">0.0035399999999867759</cx:pt>
          <cx:pt idx="12237">0.00075000000003910827</cx:pt>
          <cx:pt idx="12238">0.0027999999999792635</cx:pt>
          <cx:pt idx="12239">0.0021399999999971442</cx:pt>
          <cx:pt idx="12240">0.0004200000000196269</cx:pt>
          <cx:pt idx="12241">0.00077999999996336555</cx:pt>
          <cx:pt idx="12242">9.0000000000145519e-05</cx:pt>
          <cx:pt idx="12243">0.0022300000000541331</cx:pt>
          <cx:pt idx="12244">0.0012199999999893407</cx:pt>
          <cx:pt idx="12245">0.0014299999999707325</cx:pt>
          <cx:pt idx="12246">0</cx:pt>
          <cx:pt idx="12247">0.00215000000002874</cx:pt>
          <cx:pt idx="12248">0.010459999999966385</cx:pt>
          <cx:pt idx="12249">0.0067099999999982174</cx:pt>
          <cx:pt idx="12250">0</cx:pt>
          <cx:pt idx="12251">0.003210000000024138</cx:pt>
          <cx:pt idx="12252">0.001519999999970878</cx:pt>
          <cx:pt idx="12253">0.0010200000000395448</cx:pt>
          <cx:pt idx="12254">0.0027399999999602187</cx:pt>
          <cx:pt idx="12255">0.0041400000000066939</cx:pt>
          <cx:pt idx="12256">0.001970000000028449</cx:pt>
          <cx:pt idx="12257">0.0030100000000174987</cx:pt>
          <cx:pt idx="12258">0.0011599999999702959</cx:pt>
          <cx:pt idx="12259">0.0023300000000290311</cx:pt>
          <cx:pt idx="12260">0.00067999999998846761</cx:pt>
          <cx:pt idx="12261">0.0013700000000085311</cx:pt>
          <cx:pt idx="12262">0.0053999999999518877</cx:pt>
          <cx:pt idx="12263">0</cx:pt>
          <cx:pt idx="12264">0.0022600000000352338</cx:pt>
          <cx:pt idx="12265">0.0035499999999615284</cx:pt>
          <cx:pt idx="12266">0.00024000000001933586</cx:pt>
          <cx:pt idx="12267">0</cx:pt>
          <cx:pt idx="12268">0.0044100000000071304</cx:pt>
          <cx:pt idx="12269">0</cx:pt>
          <cx:pt idx="12270">0.0029200000000173532</cx:pt>
          <cx:pt idx="12271">0.0029499999999984539</cx:pt>
          <cx:pt idx="12272">0</cx:pt>
          <cx:pt idx="12273">0.0030999999999608008</cx:pt>
          <cx:pt idx="12274">0.0021100000000160435</cx:pt>
          <cx:pt idx="12275">0</cx:pt>
          <cx:pt idx="12276">0.0025100000000293221</cx:pt>
          <cx:pt idx="12277">0.0024999999999977263</cx:pt>
          <cx:pt idx="12278">0.0041400000000066939</cx:pt>
          <cx:pt idx="12279">0.00018000000000029104</cx:pt>
          <cx:pt idx="12280">0.001699999999971169</cx:pt>
          <cx:pt idx="12281">0.0039300000000253021</cx:pt>
          <cx:pt idx="12282">0.00032999999996263796</cx:pt>
          <cx:pt idx="12283">0.0021199999999907959</cx:pt>
          <cx:pt idx="12284">0.0038100000000440559</cx:pt>
          <cx:pt idx="12285">0.00041999999996278348</cx:pt>
          <cx:pt idx="12286">0.0023199999999974352</cx:pt>
          <cx:pt idx="12287">0.0017000000000280124</cx:pt>
          <cx:pt idx="12288">0</cx:pt>
          <cx:pt idx="12289">0.0045900000000074215</cx:pt>
          <cx:pt idx="12290">0.0010499999999638021</cx:pt>
          <cx:pt idx="12291">0.002200000000016189</cx:pt>
          <cx:pt idx="12292">0.002709999999979118</cx:pt>
          <cx:pt idx="12293">0.00060000000001991793</cx:pt>
          <cx:pt idx="12294">0.00080000000002655725</cx:pt>
          <cx:pt idx="12295">0.0024499999999534339</cx:pt>
          <cx:pt idx="12296">0.00021000000003823516</cx:pt>
          <cx:pt idx="12297">0.004729999999995016</cx:pt>
          <cx:pt idx="12298">0.00074999999998226485</cx:pt>
          <cx:pt idx="12299">0.0018200000000092587</cx:pt>
          <cx:pt idx="12300">0</cx:pt>
          <cx:pt idx="12301">0.0031000000000176442</cx:pt>
          <cx:pt idx="12302">0.00079999999996971383</cx:pt>
          <cx:pt idx="12303">0.0044399999999882311</cx:pt>
          <cx:pt idx="12304">0</cx:pt>
          <cx:pt idx="12305">0.0018800000000283035</cx:pt>
          <cx:pt idx="12306">0.00036000000000058208</cx:pt>
          <cx:pt idx="12307">0.0020799999999780994</cx:pt>
          <cx:pt idx="12308">0.0031900000000177897</cx:pt>
          <cx:pt idx="12309">0</cx:pt>
          <cx:pt idx="12310">0.0048899999999889587</cx:pt>
          <cx:pt idx="12311">0</cx:pt>
          <cx:pt idx="12312">0.0016699999999900683</cx:pt>
          <cx:pt idx="12313">0.00060000000001991793</cx:pt>
          <cx:pt idx="12314">0.00119000000000824</cx:pt>
          <cx:pt idx="12315">0.00119000000000824</cx:pt>
          <cx:pt idx="12316">0.0033999999999991815</cx:pt>
          <cx:pt idx="12317">0.001699999999971169</cx:pt>
          <cx:pt idx="12318">0.0035399999999867759</cx:pt>
          <cx:pt idx="12319">0</cx:pt>
          <cx:pt idx="12320">0.0013700000000085311</cx:pt>
          <cx:pt idx="12321">0.00018000000000029104</cx:pt>
          <cx:pt idx="12322">0.0016700000000469117</cx:pt>
          <cx:pt idx="12323">0.002709999999979118</cx:pt>
          <cx:pt idx="12324">0.0013399999999705869</cx:pt>
          <cx:pt idx="12325">0.0025700000000483669</cx:pt>
          <cx:pt idx="12326">0.0020499999999969987</cx:pt>
          <cx:pt idx="12327">0</cx:pt>
          <cx:pt idx="12328">0</cx:pt>
          <cx:pt idx="12329">0.0041499999999814463</cx:pt>
          <cx:pt idx="12330">0.00013999999998759449</cx:pt>
          <cx:pt idx="12331">0.0035500000000183718</cx:pt>
          <cx:pt idx="12332">0.00068999999996322003</cx:pt>
          <cx:pt idx="12333">0.00089000000002670276</cx:pt>
          <cx:pt idx="12334">0.00033000000001948138</cx:pt>
          <cx:pt idx="12335">0.0026799999999980173</cx:pt>
          <cx:pt idx="12336">0.00011999999998124622</cx:pt>
          <cx:pt idx="12337">0.0027400000000170621</cx:pt>
          <cx:pt idx="12338">0.0030699999999797001</cx:pt>
          <cx:pt idx="12339">0</cx:pt>
          <cx:pt idx="12340">0.0026500000000169166</cx:pt>
          <cx:pt idx="12341">0</cx:pt>
          <cx:pt idx="12342">0.0004799999999818283</cx:pt>
          <cx:pt idx="12343">0.0016100000000278669</cx:pt>
          <cx:pt idx="12344">0.0021199999999907959</cx:pt>
          <cx:pt idx="12345">0.0042899999999690408</cx:pt>
          <cx:pt idx="12346">0</cx:pt>
          <cx:pt idx="12347">0</cx:pt>
          <cx:pt idx="12348">0</cx:pt>
          <cx:pt idx="12349">0</cx:pt>
          <cx:pt idx="12350">0.0017300000000091131</cx:pt>
          <cx:pt idx="12351">0.003210000000024138</cx:pt>
          <cx:pt idx="12352">0</cx:pt>
          <cx:pt idx="12353">0</cx:pt>
          <cx:pt idx="12354">0.0016099999999710235</cx:pt>
          <cx:pt idx="12355">0.00015000000001919034</cx:pt>
          <cx:pt idx="12356">0.0014899999999897773</cx:pt>
          <cx:pt idx="12357">0.0010800000000017462</cx:pt>
          <cx:pt idx="12358">0.0035700000000247201</cx:pt>
          <cx:pt idx="12359">0.00032999999996263796</cx:pt>
          <cx:pt idx="12360">0</cx:pt>
          <cx:pt idx="12361">0.0015799999999899228</cx:pt>
          <cx:pt idx="12362">0</cx:pt>
          <cx:pt idx="12363">0.00057000000003881723</cx:pt>
          <cx:pt idx="12364">0.00040999999998803105</cx:pt>
          <cx:pt idx="12365">0.0023899999999912325</cx:pt>
          <cx:pt idx="12366">0.00024000000001933586</cx:pt>
          <cx:pt idx="12367">0</cx:pt>
          <cx:pt idx="12368">0</cx:pt>
          <cx:pt idx="12369">0.0032999999999674401</cx:pt>
          <cx:pt idx="12370">0</cx:pt>
          <cx:pt idx="12371">0.0011100000000396903</cx:pt>
          <cx:pt idx="12372">0.00085999999998875865</cx:pt>
          <cx:pt idx="12373">0.00060000000001991793</cx:pt>
          <cx:pt idx="12374">0</cx:pt>
          <cx:pt idx="12375">0.00079999999996971383</cx:pt>
          <cx:pt idx="12376">0</cx:pt>
          <cx:pt idx="12377">0.0014600000000086766</cx:pt>
          <cx:pt idx="12378">0.0026199999999789725</cx:pt>
          <cx:pt idx="12379">0</cx:pt>
          <cx:pt idx="12380">0</cx:pt>
          <cx:pt idx="12381">0</cx:pt>
          <cx:pt idx="12382">0.00075000000003910827</cx:pt>
          <cx:pt idx="12383">0</cx:pt>
          <cx:pt idx="12384">0</cx:pt>
          <cx:pt idx="12385">0.0022599999999783904</cx:pt>
          <cx:pt idx="12386">0</cx:pt>
          <cx:pt idx="12387">0</cx:pt>
          <cx:pt idx="12388">0.00020999999998139174</cx:pt>
          <cx:pt idx="12389">0</cx:pt>
          <cx:pt idx="12390">0.00093000000003939931</cx:pt>
          <cx:pt idx="12391">0</cx:pt>
          <cx:pt idx="12392">0.00070999999996956831</cx:pt>
          <cx:pt idx="12393">0.00054000000000087311</cx:pt>
          <cx:pt idx="12394">0</cx:pt>
          <cx:pt idx="12395">0</cx:pt>
          <cx:pt idx="12396">0.0012500000000272848</cx:pt>
          <cx:pt idx="12397">0</cx:pt>
          <cx:pt idx="12398">0.0010999999999512511</cx:pt>
          <cx:pt idx="12399">0</cx:pt>
          <cx:pt idx="12400">0</cx:pt>
          <cx:pt idx="12401">0</cx:pt>
          <cx:pt idx="12402">0</cx:pt>
          <cx:pt idx="12403">0</cx:pt>
          <cx:pt idx="12404">0.00096000000002050001</cx:pt>
          <cx:pt idx="12405">0</cx:pt>
          <cx:pt idx="12406">0.00026000000002568413</cx:pt>
          <cx:pt idx="12407">0</cx:pt>
          <cx:pt idx="12408">0</cx:pt>
          <cx:pt idx="12409">0</cx:pt>
          <cx:pt idx="12410">0</cx:pt>
          <cx:pt idx="12411">5.99999999622014e-05</cx:pt>
          <cx:pt idx="12412">0</cx:pt>
          <cx:pt idx="12413">0</cx:pt>
          <cx:pt idx="12414">0</cx:pt>
          <cx:pt idx="12415">0</cx:pt>
          <cx:pt idx="12416">0</cx:pt>
          <cx:pt idx="12417">0</cx:pt>
          <cx:pt idx="12418">6.0000000019044819e-05</cx:pt>
          <cx:pt idx="12419">0</cx:pt>
          <cx:pt idx="12420">0</cx:pt>
          <cx:pt idx="12421">0</cx:pt>
          <cx:pt idx="12422">0</cx:pt>
          <cx:pt idx="12423">0</cx:pt>
          <cx:pt idx="12424">0</cx:pt>
          <cx:pt idx="12425">0</cx:pt>
          <cx:pt idx="12426">0</cx:pt>
          <cx:pt idx="12427">0</cx:pt>
          <cx:pt idx="12428">0</cx:pt>
          <cx:pt idx="12429">0</cx:pt>
          <cx:pt idx="12430">0.00074999999998226485</cx:pt>
          <cx:pt idx="12431">0</cx:pt>
          <cx:pt idx="12432">0</cx:pt>
          <cx:pt idx="12433">0</cx:pt>
          <cx:pt idx="12434">0</cx:pt>
          <cx:pt idx="12435">0</cx:pt>
          <cx:pt idx="12436">0.00030000000003838068</cx:pt>
          <cx:pt idx="12437">0</cx:pt>
          <cx:pt idx="12438">0.0023499999999785359</cx:pt>
          <cx:pt idx="12439">0</cx:pt>
          <cx:pt idx="12440">0</cx:pt>
          <cx:pt idx="12441">0.0011299999999891952</cx:pt>
          <cx:pt idx="12442">0</cx:pt>
          <cx:pt idx="12443">0.0010500000000206455</cx:pt>
          <cx:pt idx="12444">0.0021699999999782449</cx:pt>
          <cx:pt idx="12445">0</cx:pt>
          <cx:pt idx="12446">3.0000000037944119e-05</cx:pt>
          <cx:pt idx="12447">0</cx:pt>
          <cx:pt idx="12448">0</cx:pt>
          <cx:pt idx="12449">0</cx:pt>
          <cx:pt idx="12450">0</cx:pt>
          <cx:pt idx="12451">0.0012799999999515421</cx:pt>
          <cx:pt idx="12452">0</cx:pt>
          <cx:pt idx="12453">0.00033000000001948138</cx:pt>
          <cx:pt idx="12454">0</cx:pt>
          <cx:pt idx="12455">0</cx:pt>
          <cx:pt idx="12456">0</cx:pt>
          <cx:pt idx="12457">0.00078000000002020897</cx:pt>
          <cx:pt idx="12458">0.00031999999998788553</cx:pt>
          <cx:pt idx="12459">0.00078000000002020897</cx:pt>
          <cx:pt idx="12460">0</cx:pt>
          <cx:pt idx="12461">0</cx:pt>
          <cx:pt idx="12462">0.00027000000000043656</cx:pt>
          <cx:pt idx="12463">0.00052999999996927727</cx:pt>
          <cx:pt idx="12464">0.0015799999999899228</cx:pt>
          <cx:pt idx="12465">0</cx:pt>
          <cx:pt idx="12466">0</cx:pt>
        </cx:lvl>
      </cx:numDim>
    </cx:data>
  </cx:chartData>
  <cx:chart>
    <cx:title pos="t" align="ctr" overlay="0">
      <cx:tx>
        <cx:txData>
          <cx:v>Step size distribution</cx:v>
        </cx:txData>
      </cx:tx>
      <cx:txPr>
        <a:bodyPr spcFirstLastPara="1" vertOverflow="ellipsis" wrap="square" lIns="0" tIns="0" rIns="0" bIns="0" anchor="ctr" anchorCtr="1"/>
        <a:lstStyle/>
        <a:p>
          <a:pPr algn="ctr">
            <a:defRPr/>
          </a:pPr>
          <a:r>
            <a:rPr lang="en-US"/>
            <a:t>Step size distribution</a:t>
          </a:r>
        </a:p>
      </cx:txPr>
    </cx:title>
    <cx:plotArea>
      <cx:plotAreaRegion>
        <cx:series layoutId="clusteredColumn" uniqueId="{6DE99A87-9026-4E67-A3DE-5039EE8BC475}">
          <cx:dataId val="0"/>
          <cx:layoutPr>
            <cx:binning intervalClosed="r" overflow="0.020000000000000004">
              <cx:binSize val="0.005000000000000001"/>
            </cx:binning>
          </cx:layoutPr>
        </cx:series>
      </cx:plotAreaRegion>
      <cx:axis id="0">
        <cx:catScaling gapWidth="0"/>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baseline="0"/>
    <cs:bodyPr rot="-60000000" vert="horz"/>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cs:dataLabel>
  <cs:dataLabelCallout>
    <cs:lnRef idx="0"/>
    <cs:fillRef idx="0"/>
    <cs:effectRef idx="0"/>
    <cs:fontRef idx="minor">
      <a:schemeClr val="dk1">
        <a:lumMod val="75000"/>
        <a:lumOff val="25000"/>
      </a:schemeClr>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alpha val="85000"/>
        </a:schemeClr>
      </a:solidFill>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65000"/>
          <a:lumOff val="35000"/>
        </a:schemeClr>
      </a:solidFill>
      <a:ln w="9525" cap="flat" cmpd="sng" algn="ctr">
        <a:solidFill>
          <a:schemeClr val="dk1">
            <a:lumMod val="65000"/>
            <a:lumOff val="35000"/>
          </a:schemeClr>
        </a:solidFill>
        <a:round/>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15875" cap="flat" cmpd="sng" algn="ctr">
        <a:solidFill>
          <a:schemeClr val="dk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dk1">
        <a:lumMod val="75000"/>
        <a:lumOff val="25000"/>
      </a:schemeClr>
    </cs:fontRef>
    <cs:defRPr sz="1800" b="1" kern="120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cap="flat" cmpd="sng" algn="ctr">
        <a:solidFill>
          <a:schemeClr val="lt1">
            <a:lumMod val="85000"/>
          </a:schemeClr>
        </a:solidFill>
        <a:round/>
      </a:ln>
    </cs:spPr>
  </cs:upBar>
  <cs:valueAxis>
    <cs:lnRef idx="0"/>
    <cs:fillRef idx="0"/>
    <cs:effectRef idx="0"/>
    <cs:fontRef idx="minor">
      <a:schemeClr val="dk1">
        <a:lumMod val="75000"/>
        <a:lumOff val="25000"/>
      </a:schemeClr>
    </cs:fontRef>
    <cs:defRPr sz="900" kern="1200"/>
    <cs:bodyPr rot="-60000000" vert="horz"/>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56.png"/></Relationships>
</file>

<file path=ppt/drawings/drawing1.xml><?xml version="1.0" encoding="utf-8"?>
<c:userShapes xmlns:c="http://schemas.openxmlformats.org/drawingml/2006/chart">
  <cdr:relSizeAnchor xmlns:cdr="http://schemas.openxmlformats.org/drawingml/2006/chartDrawing">
    <cdr:from>
      <cdr:x>0.47537</cdr:x>
      <cdr:y>0.85046</cdr:y>
    </cdr:from>
    <cdr:to>
      <cdr:x>0.60739</cdr:x>
      <cdr:y>0.95069</cdr:y>
    </cdr:to>
    <cdr:pic>
      <cdr:nvPicPr>
        <cdr:cNvPr id="2" name="chart">
          <a:extLst xmlns:a="http://schemas.openxmlformats.org/drawingml/2006/main">
            <a:ext uri="{FF2B5EF4-FFF2-40B4-BE49-F238E27FC236}">
              <a16:creationId xmlns:a16="http://schemas.microsoft.com/office/drawing/2014/main" id="{EDB87721-C260-431F-9A09-F5EC9B1FF89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718165" y="3608003"/>
          <a:ext cx="1032611" cy="425217"/>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0.40383</cdr:x>
      <cdr:y>0.67084</cdr:y>
    </cdr:from>
    <cdr:to>
      <cdr:x>0.49608</cdr:x>
      <cdr:y>0.70837</cdr:y>
    </cdr:to>
    <cdr:sp macro="" textlink="">
      <cdr:nvSpPr>
        <cdr:cNvPr id="29" name="TextBox 28"/>
        <cdr:cNvSpPr txBox="1"/>
      </cdr:nvSpPr>
      <cdr:spPr>
        <a:xfrm xmlns:a="http://schemas.openxmlformats.org/drawingml/2006/main">
          <a:off x="5837467" y="6322785"/>
          <a:ext cx="1333500" cy="35378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A7C86-02C6-4EC5-8796-AFDF77A87385}"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8BEAF1-9F3F-4AF9-81EA-E73B0AFB196B}" type="slidenum">
              <a:rPr lang="en-US" smtClean="0"/>
              <a:t>‹#›</a:t>
            </a:fld>
            <a:endParaRPr lang="en-US"/>
          </a:p>
        </p:txBody>
      </p:sp>
    </p:spTree>
    <p:extLst>
      <p:ext uri="{BB962C8B-B14F-4D97-AF65-F5344CB8AC3E}">
        <p14:creationId xmlns:p14="http://schemas.microsoft.com/office/powerpoint/2010/main" val="1177220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DDD55B-3AF1-42C3-AC7F-678152F27042}" type="slidenum">
              <a:rPr lang="en-US" smtClean="0"/>
              <a:t>1</a:t>
            </a:fld>
            <a:endParaRPr lang="en-US" dirty="0"/>
          </a:p>
        </p:txBody>
      </p:sp>
    </p:spTree>
    <p:extLst>
      <p:ext uri="{BB962C8B-B14F-4D97-AF65-F5344CB8AC3E}">
        <p14:creationId xmlns:p14="http://schemas.microsoft.com/office/powerpoint/2010/main" val="276258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DDD55B-3AF1-42C3-AC7F-678152F27042}" type="slidenum">
              <a:rPr lang="en-US" smtClean="0"/>
              <a:t>2</a:t>
            </a:fld>
            <a:endParaRPr lang="en-US" dirty="0"/>
          </a:p>
        </p:txBody>
      </p:sp>
    </p:spTree>
    <p:extLst>
      <p:ext uri="{BB962C8B-B14F-4D97-AF65-F5344CB8AC3E}">
        <p14:creationId xmlns:p14="http://schemas.microsoft.com/office/powerpoint/2010/main" val="1737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DDD55B-3AF1-42C3-AC7F-678152F27042}" type="slidenum">
              <a:rPr lang="en-US" smtClean="0"/>
              <a:t>4</a:t>
            </a:fld>
            <a:endParaRPr lang="en-US" dirty="0"/>
          </a:p>
        </p:txBody>
      </p:sp>
    </p:spTree>
    <p:extLst>
      <p:ext uri="{BB962C8B-B14F-4D97-AF65-F5344CB8AC3E}">
        <p14:creationId xmlns:p14="http://schemas.microsoft.com/office/powerpoint/2010/main" val="1602257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B8BEAF1-9F3F-4AF9-81EA-E73B0AFB196B}" type="slidenum">
              <a:rPr lang="en-US" smtClean="0"/>
              <a:t>38</a:t>
            </a:fld>
            <a:endParaRPr lang="en-US"/>
          </a:p>
        </p:txBody>
      </p:sp>
    </p:spTree>
    <p:extLst>
      <p:ext uri="{BB962C8B-B14F-4D97-AF65-F5344CB8AC3E}">
        <p14:creationId xmlns:p14="http://schemas.microsoft.com/office/powerpoint/2010/main" val="2660526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B8BEAF1-9F3F-4AF9-81EA-E73B0AFB196B}" type="slidenum">
              <a:rPr lang="en-US" smtClean="0"/>
              <a:t>39</a:t>
            </a:fld>
            <a:endParaRPr lang="en-US"/>
          </a:p>
        </p:txBody>
      </p:sp>
    </p:spTree>
    <p:extLst>
      <p:ext uri="{BB962C8B-B14F-4D97-AF65-F5344CB8AC3E}">
        <p14:creationId xmlns:p14="http://schemas.microsoft.com/office/powerpoint/2010/main" val="1254833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B8BEAF1-9F3F-4AF9-81EA-E73B0AFB196B}" type="slidenum">
              <a:rPr lang="en-US" smtClean="0"/>
              <a:t>40</a:t>
            </a:fld>
            <a:endParaRPr lang="en-US"/>
          </a:p>
        </p:txBody>
      </p:sp>
    </p:spTree>
    <p:extLst>
      <p:ext uri="{BB962C8B-B14F-4D97-AF65-F5344CB8AC3E}">
        <p14:creationId xmlns:p14="http://schemas.microsoft.com/office/powerpoint/2010/main" val="2085556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DDD55B-3AF1-42C3-AC7F-678152F27042}" type="slidenum">
              <a:rPr lang="en-US" smtClean="0"/>
              <a:t>56</a:t>
            </a:fld>
            <a:endParaRPr lang="en-US" dirty="0"/>
          </a:p>
        </p:txBody>
      </p:sp>
    </p:spTree>
    <p:extLst>
      <p:ext uri="{BB962C8B-B14F-4D97-AF65-F5344CB8AC3E}">
        <p14:creationId xmlns:p14="http://schemas.microsoft.com/office/powerpoint/2010/main" val="4192085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F45FCE0-44BA-497F-9F5F-16013255D339}"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7DC99B-9B1E-4ECF-8030-B71ECD4490CC}" type="slidenum">
              <a:rPr lang="en-US" smtClean="0"/>
              <a:t>‹#›</a:t>
            </a:fld>
            <a:endParaRPr lang="en-US"/>
          </a:p>
        </p:txBody>
      </p:sp>
    </p:spTree>
    <p:extLst>
      <p:ext uri="{BB962C8B-B14F-4D97-AF65-F5344CB8AC3E}">
        <p14:creationId xmlns:p14="http://schemas.microsoft.com/office/powerpoint/2010/main" val="1778768521"/>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5FCE0-44BA-497F-9F5F-16013255D339}"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7DC99B-9B1E-4ECF-8030-B71ECD4490CC}" type="slidenum">
              <a:rPr lang="en-US" smtClean="0"/>
              <a:t>‹#›</a:t>
            </a:fld>
            <a:endParaRPr lang="en-US"/>
          </a:p>
        </p:txBody>
      </p:sp>
    </p:spTree>
    <p:extLst>
      <p:ext uri="{BB962C8B-B14F-4D97-AF65-F5344CB8AC3E}">
        <p14:creationId xmlns:p14="http://schemas.microsoft.com/office/powerpoint/2010/main" val="389578802"/>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5FCE0-44BA-497F-9F5F-16013255D339}"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7DC99B-9B1E-4ECF-8030-B71ECD4490CC}" type="slidenum">
              <a:rPr lang="en-US" smtClean="0"/>
              <a:t>‹#›</a:t>
            </a:fld>
            <a:endParaRPr lang="en-US"/>
          </a:p>
        </p:txBody>
      </p:sp>
    </p:spTree>
    <p:extLst>
      <p:ext uri="{BB962C8B-B14F-4D97-AF65-F5344CB8AC3E}">
        <p14:creationId xmlns:p14="http://schemas.microsoft.com/office/powerpoint/2010/main" val="2717008822"/>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5FCE0-44BA-497F-9F5F-16013255D339}"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7DC99B-9B1E-4ECF-8030-B71ECD4490CC}" type="slidenum">
              <a:rPr lang="en-US" smtClean="0"/>
              <a:t>‹#›</a:t>
            </a:fld>
            <a:endParaRPr lang="en-US"/>
          </a:p>
        </p:txBody>
      </p:sp>
    </p:spTree>
    <p:extLst>
      <p:ext uri="{BB962C8B-B14F-4D97-AF65-F5344CB8AC3E}">
        <p14:creationId xmlns:p14="http://schemas.microsoft.com/office/powerpoint/2010/main" val="2318631822"/>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45FCE0-44BA-497F-9F5F-16013255D339}"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7DC99B-9B1E-4ECF-8030-B71ECD4490CC}" type="slidenum">
              <a:rPr lang="en-US" smtClean="0"/>
              <a:t>‹#›</a:t>
            </a:fld>
            <a:endParaRPr lang="en-US"/>
          </a:p>
        </p:txBody>
      </p:sp>
    </p:spTree>
    <p:extLst>
      <p:ext uri="{BB962C8B-B14F-4D97-AF65-F5344CB8AC3E}">
        <p14:creationId xmlns:p14="http://schemas.microsoft.com/office/powerpoint/2010/main" val="91365653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45FCE0-44BA-497F-9F5F-16013255D339}" type="datetimeFigureOut">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7DC99B-9B1E-4ECF-8030-B71ECD4490CC}" type="slidenum">
              <a:rPr lang="en-US" smtClean="0"/>
              <a:t>‹#›</a:t>
            </a:fld>
            <a:endParaRPr lang="en-US"/>
          </a:p>
        </p:txBody>
      </p:sp>
    </p:spTree>
    <p:extLst>
      <p:ext uri="{BB962C8B-B14F-4D97-AF65-F5344CB8AC3E}">
        <p14:creationId xmlns:p14="http://schemas.microsoft.com/office/powerpoint/2010/main" val="1808285120"/>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45FCE0-44BA-497F-9F5F-16013255D339}" type="datetimeFigureOut">
              <a:rPr lang="en-US" smtClean="0"/>
              <a:t>5/30/2023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7DC99B-9B1E-4ECF-8030-B71ECD4490CC}" type="slidenum">
              <a:rPr lang="en-US" smtClean="0"/>
              <a:t>‹#›</a:t>
            </a:fld>
            <a:endParaRPr lang="en-US"/>
          </a:p>
        </p:txBody>
      </p:sp>
    </p:spTree>
    <p:extLst>
      <p:ext uri="{BB962C8B-B14F-4D97-AF65-F5344CB8AC3E}">
        <p14:creationId xmlns:p14="http://schemas.microsoft.com/office/powerpoint/2010/main" val="3785822388"/>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45FCE0-44BA-497F-9F5F-16013255D339}" type="datetimeFigureOut">
              <a:rPr lang="en-US" smtClean="0"/>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7DC99B-9B1E-4ECF-8030-B71ECD4490CC}" type="slidenum">
              <a:rPr lang="en-US" smtClean="0"/>
              <a:t>‹#›</a:t>
            </a:fld>
            <a:endParaRPr lang="en-US"/>
          </a:p>
        </p:txBody>
      </p:sp>
    </p:spTree>
    <p:extLst>
      <p:ext uri="{BB962C8B-B14F-4D97-AF65-F5344CB8AC3E}">
        <p14:creationId xmlns:p14="http://schemas.microsoft.com/office/powerpoint/2010/main" val="1719790312"/>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45FCE0-44BA-497F-9F5F-16013255D339}" type="datetimeFigureOut">
              <a:rPr lang="en-US" smtClean="0"/>
              <a:t>5/30/2023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7DC99B-9B1E-4ECF-8030-B71ECD4490CC}" type="slidenum">
              <a:rPr lang="en-US" smtClean="0"/>
              <a:t>‹#›</a:t>
            </a:fld>
            <a:endParaRPr lang="en-US"/>
          </a:p>
        </p:txBody>
      </p:sp>
    </p:spTree>
    <p:extLst>
      <p:ext uri="{BB962C8B-B14F-4D97-AF65-F5344CB8AC3E}">
        <p14:creationId xmlns:p14="http://schemas.microsoft.com/office/powerpoint/2010/main" val="1932176886"/>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45FCE0-44BA-497F-9F5F-16013255D339}" type="datetimeFigureOut">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7DC99B-9B1E-4ECF-8030-B71ECD4490CC}" type="slidenum">
              <a:rPr lang="en-US" smtClean="0"/>
              <a:t>‹#›</a:t>
            </a:fld>
            <a:endParaRPr lang="en-US"/>
          </a:p>
        </p:txBody>
      </p:sp>
    </p:spTree>
    <p:extLst>
      <p:ext uri="{BB962C8B-B14F-4D97-AF65-F5344CB8AC3E}">
        <p14:creationId xmlns:p14="http://schemas.microsoft.com/office/powerpoint/2010/main" val="157136676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45FCE0-44BA-497F-9F5F-16013255D339}" type="datetimeFigureOut">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7DC99B-9B1E-4ECF-8030-B71ECD4490CC}" type="slidenum">
              <a:rPr lang="en-US" smtClean="0"/>
              <a:t>‹#›</a:t>
            </a:fld>
            <a:endParaRPr lang="en-US"/>
          </a:p>
        </p:txBody>
      </p:sp>
    </p:spTree>
    <p:extLst>
      <p:ext uri="{BB962C8B-B14F-4D97-AF65-F5344CB8AC3E}">
        <p14:creationId xmlns:p14="http://schemas.microsoft.com/office/powerpoint/2010/main" val="3958478335"/>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45FCE0-44BA-497F-9F5F-16013255D339}" type="datetimeFigureOut">
              <a:rPr lang="en-US" smtClean="0"/>
              <a:t>5/30/2023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7DC99B-9B1E-4ECF-8030-B71ECD4490CC}" type="slidenum">
              <a:rPr lang="en-US" smtClean="0"/>
              <a:t>‹#›</a:t>
            </a:fld>
            <a:endParaRPr lang="en-US"/>
          </a:p>
        </p:txBody>
      </p:sp>
    </p:spTree>
    <p:extLst>
      <p:ext uri="{BB962C8B-B14F-4D97-AF65-F5344CB8AC3E}">
        <p14:creationId xmlns:p14="http://schemas.microsoft.com/office/powerpoint/2010/main" val="3906329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jpeg"/><Relationship Id="rId7"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hyperlink" Target="mailto:shrey.shah2303@gmail.com" TargetMode="Externa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jpe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4.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jpe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4.png"/><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90.png"/><Relationship Id="rId4" Type="http://schemas.microsoft.com/office/2014/relationships/chartEx" Target="../charts/chartEx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image" Target="../media/image4.png"/><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hart" Target="../charts/chart10.xml"/><Relationship Id="rId4" Type="http://schemas.openxmlformats.org/officeDocument/2006/relationships/chart" Target="../charts/chart9.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20.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8" Type="http://schemas.openxmlformats.org/officeDocument/2006/relationships/image" Target="../media/image690.png"/><Relationship Id="rId13" Type="http://schemas.openxmlformats.org/officeDocument/2006/relationships/image" Target="../media/image4.png"/><Relationship Id="rId3" Type="http://schemas.microsoft.com/office/2014/relationships/chartEx" Target="../charts/chartEx2.xml"/><Relationship Id="rId7" Type="http://schemas.microsoft.com/office/2014/relationships/chartEx" Target="../charts/chartEx3.xml"/><Relationship Id="rId12" Type="http://schemas.openxmlformats.org/officeDocument/2006/relationships/image" Target="../media/image3.png"/><Relationship Id="rId2" Type="http://schemas.openxmlformats.org/officeDocument/2006/relationships/chart" Target="../charts/chart11.xml"/><Relationship Id="rId1" Type="http://schemas.openxmlformats.org/officeDocument/2006/relationships/slideLayout" Target="../slideLayouts/slideLayout2.xml"/><Relationship Id="rId6" Type="http://schemas.openxmlformats.org/officeDocument/2006/relationships/chart" Target="../charts/chart12.xml"/><Relationship Id="rId11" Type="http://schemas.openxmlformats.org/officeDocument/2006/relationships/image" Target="../media/image700.png"/><Relationship Id="rId5" Type="http://schemas.openxmlformats.org/officeDocument/2006/relationships/image" Target="../media/image680.png"/><Relationship Id="rId10" Type="http://schemas.microsoft.com/office/2014/relationships/chartEx" Target="../charts/chartEx4.xml"/><Relationship Id="rId9" Type="http://schemas.openxmlformats.org/officeDocument/2006/relationships/chart" Target="../charts/chart13.xml"/></Relationships>
</file>

<file path=ppt/slides/_rels/slide42.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4.png"/><Relationship Id="rId3" Type="http://schemas.microsoft.com/office/2014/relationships/chartEx" Target="../charts/chartEx5.xml"/><Relationship Id="rId7" Type="http://schemas.microsoft.com/office/2014/relationships/chartEx" Target="../charts/chartEx6.xml"/><Relationship Id="rId12" Type="http://schemas.openxmlformats.org/officeDocument/2006/relationships/image" Target="../media/image3.png"/><Relationship Id="rId2" Type="http://schemas.openxmlformats.org/officeDocument/2006/relationships/chart" Target="../charts/chart14.xml"/><Relationship Id="rId1" Type="http://schemas.openxmlformats.org/officeDocument/2006/relationships/slideLayout" Target="../slideLayouts/slideLayout2.xml"/><Relationship Id="rId6" Type="http://schemas.openxmlformats.org/officeDocument/2006/relationships/chart" Target="../charts/chart15.xml"/><Relationship Id="rId11" Type="http://schemas.openxmlformats.org/officeDocument/2006/relationships/image" Target="../media/image730.png"/><Relationship Id="rId5" Type="http://schemas.openxmlformats.org/officeDocument/2006/relationships/image" Target="../media/image710.png"/><Relationship Id="rId10" Type="http://schemas.microsoft.com/office/2014/relationships/chartEx" Target="../charts/chartEx7.xml"/><Relationship Id="rId9" Type="http://schemas.openxmlformats.org/officeDocument/2006/relationships/chart" Target="../charts/chart16.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2.xml"/><Relationship Id="rId7" Type="http://schemas.openxmlformats.org/officeDocument/2006/relationships/image" Target="../media/image9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4.png"/><Relationship Id="rId4" Type="http://schemas.openxmlformats.org/officeDocument/2006/relationships/image" Target="../media/image95.png"/><Relationship Id="rId9"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928131" y="13819"/>
            <a:ext cx="629498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ectangle 7"/>
          <p:cNvSpPr/>
          <p:nvPr/>
        </p:nvSpPr>
        <p:spPr>
          <a:xfrm>
            <a:off x="6460760" y="51323"/>
            <a:ext cx="5094513" cy="10700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t> Design and Development of Nano-positioning Actuators</a:t>
            </a:r>
          </a:p>
        </p:txBody>
      </p:sp>
      <p:sp>
        <p:nvSpPr>
          <p:cNvPr id="9" name="Rectangle 8"/>
          <p:cNvSpPr/>
          <p:nvPr/>
        </p:nvSpPr>
        <p:spPr>
          <a:xfrm>
            <a:off x="7745736" y="1024302"/>
            <a:ext cx="3021790" cy="13564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b="1" dirty="0">
                <a:solidFill>
                  <a:srgbClr val="FF0000"/>
                </a:solidFill>
              </a:rPr>
              <a:t>Major Project Review</a:t>
            </a:r>
          </a:p>
          <a:p>
            <a:pPr algn="ctr"/>
            <a:r>
              <a:rPr lang="en-IN" sz="2400" b="1" dirty="0">
                <a:solidFill>
                  <a:srgbClr val="FF0000"/>
                </a:solidFill>
              </a:rPr>
              <a:t>SAC, ISRO</a:t>
            </a:r>
          </a:p>
        </p:txBody>
      </p:sp>
      <p:sp>
        <p:nvSpPr>
          <p:cNvPr id="10" name="Rectangle 9"/>
          <p:cNvSpPr/>
          <p:nvPr/>
        </p:nvSpPr>
        <p:spPr>
          <a:xfrm>
            <a:off x="5990373" y="4322208"/>
            <a:ext cx="6232745" cy="2447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b="1" dirty="0">
                <a:solidFill>
                  <a:srgbClr val="FFFF00"/>
                </a:solidFill>
                <a:latin typeface="Times New Roman" panose="02020603050405020304" pitchFamily="18" charset="0"/>
                <a:cs typeface="Times New Roman" panose="02020603050405020304" pitchFamily="18" charset="0"/>
              </a:rPr>
              <a:t>Shrey Shah</a:t>
            </a:r>
          </a:p>
          <a:p>
            <a:r>
              <a:rPr lang="en-US" sz="2000" b="1" dirty="0">
                <a:solidFill>
                  <a:srgbClr val="FFFF00"/>
                </a:solidFill>
                <a:latin typeface="Times New Roman" panose="02020603050405020304" pitchFamily="18" charset="0"/>
                <a:cs typeface="Times New Roman" panose="02020603050405020304" pitchFamily="18" charset="0"/>
              </a:rPr>
              <a:t>Roll no. -19BME134</a:t>
            </a:r>
          </a:p>
          <a:p>
            <a:endParaRPr lang="en-US" sz="2000" b="1" dirty="0">
              <a:solidFill>
                <a:srgbClr val="FFFF00"/>
              </a:solidFill>
              <a:latin typeface="Times New Roman" panose="02020603050405020304" pitchFamily="18" charset="0"/>
              <a:cs typeface="Times New Roman" panose="02020603050405020304" pitchFamily="18" charset="0"/>
            </a:endParaRPr>
          </a:p>
          <a:p>
            <a:r>
              <a:rPr lang="en-US" sz="2000" b="1" dirty="0">
                <a:solidFill>
                  <a:srgbClr val="FFFF00"/>
                </a:solidFill>
                <a:latin typeface="Times New Roman" panose="02020603050405020304" pitchFamily="18" charset="0"/>
                <a:cs typeface="Times New Roman" panose="02020603050405020304" pitchFamily="18" charset="0"/>
              </a:rPr>
              <a:t>Guide: Prof. Mihir Chauhan</a:t>
            </a:r>
          </a:p>
          <a:p>
            <a:r>
              <a:rPr lang="en-US" sz="2000" b="1" dirty="0">
                <a:solidFill>
                  <a:srgbClr val="FFFF00"/>
                </a:solidFill>
                <a:latin typeface="Times New Roman" panose="02020603050405020304" pitchFamily="18" charset="0"/>
                <a:cs typeface="Times New Roman" panose="02020603050405020304" pitchFamily="18" charset="0"/>
              </a:rPr>
              <a:t>Industry – Space Applications </a:t>
            </a:r>
            <a:r>
              <a:rPr lang="en-US" sz="2000" b="1" dirty="0" err="1">
                <a:solidFill>
                  <a:srgbClr val="FFFF00"/>
                </a:solidFill>
                <a:latin typeface="Times New Roman" panose="02020603050405020304" pitchFamily="18" charset="0"/>
                <a:cs typeface="Times New Roman" panose="02020603050405020304" pitchFamily="18" charset="0"/>
              </a:rPr>
              <a:t>centre</a:t>
            </a:r>
            <a:r>
              <a:rPr lang="en-US" sz="2000" b="1" dirty="0">
                <a:solidFill>
                  <a:srgbClr val="FFFF00"/>
                </a:solidFill>
                <a:latin typeface="Times New Roman" panose="02020603050405020304" pitchFamily="18" charset="0"/>
                <a:cs typeface="Times New Roman" panose="02020603050405020304" pitchFamily="18" charset="0"/>
              </a:rPr>
              <a:t>, Indian Space            Research Organization</a:t>
            </a:r>
          </a:p>
          <a:p>
            <a:r>
              <a:rPr lang="en-US" sz="2000" b="1" dirty="0">
                <a:solidFill>
                  <a:srgbClr val="FFFF00"/>
                </a:solidFill>
                <a:latin typeface="Times New Roman" panose="02020603050405020304" pitchFamily="18" charset="0"/>
                <a:cs typeface="Times New Roman" panose="02020603050405020304" pitchFamily="18" charset="0"/>
              </a:rPr>
              <a:t>Industry Guide - Sahil Patel (Sci./Engr. – ‘SD’) </a:t>
            </a:r>
          </a:p>
        </p:txBody>
      </p:sp>
      <p:pic>
        <p:nvPicPr>
          <p:cNvPr id="4" name="Picture 2" descr="The Amazing Anatomy of James Webb Space Telescope Mirrors | NASA">
            <a:extLst>
              <a:ext uri="{FF2B5EF4-FFF2-40B4-BE49-F238E27FC236}">
                <a16:creationId xmlns:a16="http://schemas.microsoft.com/office/drawing/2014/main" id="{71C405C5-885C-EE1B-DC06-023CB13936F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66" t="3230" r="4574" b="3905"/>
          <a:stretch/>
        </p:blipFill>
        <p:spPr bwMode="auto">
          <a:xfrm>
            <a:off x="296009" y="88464"/>
            <a:ext cx="5094513" cy="3722527"/>
          </a:xfrm>
          <a:prstGeom prst="rect">
            <a:avLst/>
          </a:prstGeom>
          <a:ln w="6350" cap="sq">
            <a:noFill/>
            <a:miter lim="800000"/>
          </a:ln>
          <a:effectLst/>
          <a:extLst>
            <a:ext uri="{909E8E84-426E-40DD-AFC4-6F175D3DCCD1}">
              <a14:hiddenFill xmlns:a14="http://schemas.microsoft.com/office/drawing/2010/main">
                <a:solidFill>
                  <a:srgbClr val="FFFFFF"/>
                </a:solidFill>
              </a14:hiddenFill>
            </a:ext>
          </a:extLst>
        </p:spPr>
      </p:pic>
      <p:pic>
        <p:nvPicPr>
          <p:cNvPr id="5" name="Picture 4" descr="Ball Screw Actuators at Rs 6000/piece | Ball Screw Actuators | ID:  21495561548">
            <a:extLst>
              <a:ext uri="{FF2B5EF4-FFF2-40B4-BE49-F238E27FC236}">
                <a16:creationId xmlns:a16="http://schemas.microsoft.com/office/drawing/2014/main" id="{F85DC93D-895D-1D7D-055D-631BE003FD1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009" y="4069954"/>
            <a:ext cx="2437195" cy="2437195"/>
          </a:xfrm>
          <a:prstGeom prst="rect">
            <a:avLst/>
          </a:prstGeom>
          <a:ln w="9525" cap="sq">
            <a:noFill/>
            <a:prstDash val="solid"/>
            <a:miter lim="800000"/>
          </a:ln>
          <a:effectLst/>
        </p:spPr>
      </p:pic>
      <p:pic>
        <p:nvPicPr>
          <p:cNvPr id="11" name="Picture 10">
            <a:extLst>
              <a:ext uri="{FF2B5EF4-FFF2-40B4-BE49-F238E27FC236}">
                <a16:creationId xmlns:a16="http://schemas.microsoft.com/office/drawing/2014/main" id="{B33A22AE-04C0-6C31-26E4-ADF17E2036B3}"/>
              </a:ext>
            </a:extLst>
          </p:cNvPr>
          <p:cNvPicPr>
            <a:picLocks noChangeAspect="1"/>
          </p:cNvPicPr>
          <p:nvPr/>
        </p:nvPicPr>
        <p:blipFill>
          <a:blip r:embed="rId5"/>
          <a:stretch>
            <a:fillRect/>
          </a:stretch>
        </p:blipFill>
        <p:spPr>
          <a:xfrm>
            <a:off x="6480127" y="2396771"/>
            <a:ext cx="2678372" cy="1356498"/>
          </a:xfrm>
          <a:prstGeom prst="rect">
            <a:avLst/>
          </a:prstGeom>
        </p:spPr>
      </p:pic>
      <p:pic>
        <p:nvPicPr>
          <p:cNvPr id="3" name="Picture 2">
            <a:extLst>
              <a:ext uri="{FF2B5EF4-FFF2-40B4-BE49-F238E27FC236}">
                <a16:creationId xmlns:a16="http://schemas.microsoft.com/office/drawing/2014/main" id="{72857F16-3F6E-E6A4-F01B-929AF9ED5F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64" y="2338028"/>
            <a:ext cx="1523308" cy="1472963"/>
          </a:xfrm>
          <a:prstGeom prst="rect">
            <a:avLst/>
          </a:prstGeom>
        </p:spPr>
      </p:pic>
    </p:spTree>
    <p:extLst>
      <p:ext uri="{BB962C8B-B14F-4D97-AF65-F5344CB8AC3E}">
        <p14:creationId xmlns:p14="http://schemas.microsoft.com/office/powerpoint/2010/main" val="1461795149"/>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sp>
        <p:nvSpPr>
          <p:cNvPr id="8" name="Rectangle 7"/>
          <p:cNvSpPr/>
          <p:nvPr/>
        </p:nvSpPr>
        <p:spPr>
          <a:xfrm>
            <a:off x="0" y="748170"/>
            <a:ext cx="11165982" cy="1533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554250" y="-21110"/>
            <a:ext cx="9611733" cy="767133"/>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8" y="6231226"/>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SVNIT, Surat</a:t>
            </a:r>
          </a:p>
        </p:txBody>
      </p:sp>
      <p:sp>
        <p:nvSpPr>
          <p:cNvPr id="17" name="Rectangle 16"/>
          <p:cNvSpPr/>
          <p:nvPr/>
        </p:nvSpPr>
        <p:spPr>
          <a:xfrm>
            <a:off x="3902300" y="6227209"/>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Computational Fluid Dynamics: Part-II</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20" name="Rectangle 19"/>
          <p:cNvSpPr/>
          <p:nvPr/>
        </p:nvSpPr>
        <p:spPr>
          <a:xfrm>
            <a:off x="1874752" y="66194"/>
            <a:ext cx="689019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Gear pass calculations</a:t>
            </a:r>
          </a:p>
        </p:txBody>
      </p:sp>
      <p:sp>
        <p:nvSpPr>
          <p:cNvPr id="21" name="Rectangle 2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Gear Design</a:t>
            </a:r>
          </a:p>
        </p:txBody>
      </p:sp>
      <p:sp>
        <p:nvSpPr>
          <p:cNvPr id="22" name="Rectangle 2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25" name="Rectangle 24"/>
          <p:cNvSpPr/>
          <p:nvPr/>
        </p:nvSpPr>
        <p:spPr>
          <a:xfrm>
            <a:off x="11706896" y="5848051"/>
            <a:ext cx="472225"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10</a:t>
            </a:r>
          </a:p>
        </p:txBody>
      </p:sp>
      <p:sp>
        <p:nvSpPr>
          <p:cNvPr id="38" name="Content Placeholder 2">
            <a:extLst>
              <a:ext uri="{FF2B5EF4-FFF2-40B4-BE49-F238E27FC236}">
                <a16:creationId xmlns:a16="http://schemas.microsoft.com/office/drawing/2014/main" id="{D3E20B00-5D82-8844-BD12-3DF247539DEE}"/>
              </a:ext>
            </a:extLst>
          </p:cNvPr>
          <p:cNvSpPr txBox="1">
            <a:spLocks/>
          </p:cNvSpPr>
          <p:nvPr/>
        </p:nvSpPr>
        <p:spPr>
          <a:xfrm>
            <a:off x="615779" y="1051290"/>
            <a:ext cx="1963106"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228600" marR="0" lvl="0" indent="-228600" algn="l" defTabSz="914400" rtl="0" eaLnBrk="1" fontAlgn="auto" latinLnBrk="0" hangingPunct="1">
              <a:lnSpc>
                <a:spcPct val="107000"/>
              </a:lnSpc>
              <a:spcBef>
                <a:spcPts val="1000"/>
              </a:spcBef>
              <a:spcAft>
                <a:spcPts val="200"/>
              </a:spcAft>
              <a:buClr>
                <a:srgbClr val="B71E42"/>
              </a:buClr>
              <a:buSzPct val="100000"/>
              <a:buFont typeface="Arial" panose="020B0604020202020204" pitchFamily="34" charset="0"/>
              <a:buChar char="•"/>
              <a:tabLst/>
              <a:defRPr/>
            </a:pPr>
            <a:r>
              <a:rPr kumimoji="0" lang="en-IN" sz="1400" b="1" i="0" u="none" strike="noStrike" kern="120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rPr>
              <a:t>First pass</a:t>
            </a:r>
            <a:endParaRPr kumimoji="0" lang="en-IN" sz="1400" b="0" i="0" u="none" strike="noStrike" kern="120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200"/>
              </a:spcAft>
              <a:buClr>
                <a:srgbClr val="B71E42"/>
              </a:buClr>
              <a:buSzPct val="100000"/>
              <a:buFont typeface="Arial" panose="020B0604020202020204" pitchFamily="34" charset="0"/>
              <a:buNone/>
              <a:tabLst/>
              <a:defRPr/>
            </a:pPr>
            <a:r>
              <a:rPr kumimoji="0" lang="en-IN" sz="1400" b="0" i="0" u="none" strike="noStrike" kern="120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rPr>
              <a:t>Gear pair -  A and B</a:t>
            </a:r>
          </a:p>
          <a:p>
            <a:pPr marL="0" marR="0" lvl="0" indent="0" algn="l" defTabSz="914400" rtl="0" eaLnBrk="1" fontAlgn="auto" latinLnBrk="0" hangingPunct="1">
              <a:lnSpc>
                <a:spcPct val="107000"/>
              </a:lnSpc>
              <a:spcBef>
                <a:spcPts val="0"/>
              </a:spcBef>
              <a:spcAft>
                <a:spcPts val="200"/>
              </a:spcAft>
              <a:buClr>
                <a:srgbClr val="B71E42"/>
              </a:buClr>
              <a:buSzPct val="100000"/>
              <a:buFont typeface="Arial" panose="020B0604020202020204" pitchFamily="34" charset="0"/>
              <a:buNone/>
              <a:tabLst/>
              <a:defRPr/>
            </a:pPr>
            <a:r>
              <a:rPr kumimoji="0" lang="en-IN" sz="1400" b="0" i="0" u="none" strike="noStrike" kern="120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rPr>
              <a:t>Input torque = 0.08 Nm</a:t>
            </a:r>
          </a:p>
          <a:p>
            <a:pPr marL="0" marR="0" lvl="0" indent="0" algn="l" defTabSz="914400" rtl="0" eaLnBrk="1" fontAlgn="auto" latinLnBrk="0" hangingPunct="1">
              <a:lnSpc>
                <a:spcPct val="107000"/>
              </a:lnSpc>
              <a:spcBef>
                <a:spcPts val="0"/>
              </a:spcBef>
              <a:spcAft>
                <a:spcPts val="200"/>
              </a:spcAft>
              <a:buClr>
                <a:srgbClr val="B71E42"/>
              </a:buClr>
              <a:buSzPct val="100000"/>
              <a:buFont typeface="Arial" panose="020B0604020202020204" pitchFamily="34" charset="0"/>
              <a:buNone/>
              <a:tabLst/>
              <a:defRPr/>
            </a:pPr>
            <a:r>
              <a:rPr kumimoji="0" lang="en-IN" sz="1400" b="0" i="0" u="none" strike="noStrike" kern="120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rPr>
              <a:t>Radius of A = 6 mm</a:t>
            </a:r>
          </a:p>
          <a:p>
            <a:pPr marL="0" marR="0" lvl="0" indent="0" algn="l" defTabSz="914400" rtl="0" eaLnBrk="1" fontAlgn="auto" latinLnBrk="0" hangingPunct="1">
              <a:lnSpc>
                <a:spcPct val="107000"/>
              </a:lnSpc>
              <a:spcBef>
                <a:spcPts val="0"/>
              </a:spcBef>
              <a:spcAft>
                <a:spcPts val="200"/>
              </a:spcAft>
              <a:buClr>
                <a:srgbClr val="B71E42"/>
              </a:buClr>
              <a:buSzPct val="100000"/>
              <a:buFont typeface="Arial" panose="020B0604020202020204" pitchFamily="34" charset="0"/>
              <a:buNone/>
              <a:tabLst/>
              <a:defRPr/>
            </a:pPr>
            <a:r>
              <a:rPr kumimoji="0" lang="en-IN" sz="1400" b="0" i="0" u="none" strike="noStrike" kern="120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rPr>
              <a:t>Radius of B = 18 mm</a:t>
            </a:r>
          </a:p>
          <a:p>
            <a:pPr marL="0" marR="0" lvl="0" indent="0" algn="l" defTabSz="914400" rtl="0" eaLnBrk="1" fontAlgn="auto" latinLnBrk="0" hangingPunct="1">
              <a:lnSpc>
                <a:spcPct val="107000"/>
              </a:lnSpc>
              <a:spcBef>
                <a:spcPts val="0"/>
              </a:spcBef>
              <a:spcAft>
                <a:spcPts val="200"/>
              </a:spcAft>
              <a:buClr>
                <a:srgbClr val="B71E42"/>
              </a:buClr>
              <a:buSzPct val="100000"/>
              <a:buFont typeface="Arial" panose="020B0604020202020204" pitchFamily="34" charset="0"/>
              <a:buNone/>
              <a:tabLst/>
              <a:defRPr/>
            </a:pPr>
            <a:r>
              <a:rPr kumimoji="0" lang="en-IN" sz="1400" b="0" i="0" u="none" strike="noStrike" kern="120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rPr>
              <a:t>Efficiency = 0.95</a:t>
            </a:r>
          </a:p>
          <a:p>
            <a:pPr marL="0" marR="0" lvl="0" indent="0" algn="l" defTabSz="914400" rtl="0" eaLnBrk="1" fontAlgn="auto" latinLnBrk="0" hangingPunct="1">
              <a:lnSpc>
                <a:spcPct val="107000"/>
              </a:lnSpc>
              <a:spcBef>
                <a:spcPts val="0"/>
              </a:spcBef>
              <a:spcAft>
                <a:spcPts val="200"/>
              </a:spcAft>
              <a:buClr>
                <a:srgbClr val="B71E42"/>
              </a:buClr>
              <a:buSzPct val="100000"/>
              <a:buFont typeface="Arial" panose="020B0604020202020204" pitchFamily="34" charset="0"/>
              <a:buNone/>
              <a:tabLst/>
              <a:defRPr/>
            </a:pPr>
            <a:r>
              <a:rPr kumimoji="0" lang="en-IN" sz="1400" b="0" i="0" u="none" strike="noStrike" kern="120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rPr>
              <a:t>Reduction ratio = 3</a:t>
            </a:r>
          </a:p>
          <a:p>
            <a:pPr marL="0" marR="0" lvl="0" indent="0" algn="l" defTabSz="914400" rtl="0" eaLnBrk="1" fontAlgn="auto" latinLnBrk="0" hangingPunct="1">
              <a:lnSpc>
                <a:spcPct val="107000"/>
              </a:lnSpc>
              <a:spcBef>
                <a:spcPts val="0"/>
              </a:spcBef>
              <a:spcAft>
                <a:spcPts val="200"/>
              </a:spcAft>
              <a:buClr>
                <a:srgbClr val="B71E42"/>
              </a:buClr>
              <a:buSzPct val="100000"/>
              <a:buFont typeface="Arial" panose="020B0604020202020204" pitchFamily="34" charset="0"/>
              <a:buNone/>
              <a:tabLst/>
              <a:defRPr/>
            </a:pPr>
            <a:r>
              <a:rPr kumimoji="0" lang="en-IN" sz="1400" b="0" i="0" u="none" strike="noStrike" kern="120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rPr>
              <a:t>Force = 13.33 N</a:t>
            </a:r>
          </a:p>
          <a:p>
            <a:pPr marL="0" marR="0" lvl="0" indent="0" algn="l" defTabSz="914400" rtl="0" eaLnBrk="1" fontAlgn="auto" latinLnBrk="0" hangingPunct="1">
              <a:lnSpc>
                <a:spcPct val="107000"/>
              </a:lnSpc>
              <a:spcBef>
                <a:spcPts val="0"/>
              </a:spcBef>
              <a:spcAft>
                <a:spcPts val="200"/>
              </a:spcAft>
              <a:buClr>
                <a:srgbClr val="B71E42"/>
              </a:buClr>
              <a:buSzPct val="100000"/>
              <a:buFont typeface="Arial" panose="020B0604020202020204" pitchFamily="34" charset="0"/>
              <a:buNone/>
              <a:tabLst/>
              <a:defRPr/>
            </a:pPr>
            <a:r>
              <a:rPr kumimoji="0" lang="en-IN" sz="1400" b="0" i="0" u="none" strike="noStrike" kern="120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rPr>
              <a:t>Force to B = 12.66 N</a:t>
            </a:r>
          </a:p>
          <a:p>
            <a:pPr marL="0" marR="0" lvl="0" indent="0" algn="l" defTabSz="914400" rtl="0" eaLnBrk="1" fontAlgn="auto" latinLnBrk="0" hangingPunct="1">
              <a:lnSpc>
                <a:spcPct val="107000"/>
              </a:lnSpc>
              <a:spcBef>
                <a:spcPts val="0"/>
              </a:spcBef>
              <a:spcAft>
                <a:spcPts val="200"/>
              </a:spcAft>
              <a:buClr>
                <a:srgbClr val="B71E42"/>
              </a:buClr>
              <a:buSzPct val="100000"/>
              <a:buFont typeface="Arial" panose="020B0604020202020204" pitchFamily="34" charset="0"/>
              <a:buNone/>
              <a:tabLst/>
              <a:defRPr/>
            </a:pPr>
            <a:r>
              <a:rPr kumimoji="0" lang="en-IN" sz="1400" b="0" i="0" u="none" strike="noStrike" kern="120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rPr>
              <a:t>Torque to B = 0.228 Nm</a:t>
            </a:r>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endParaRPr kumimoji="0" lang="en-IN" sz="1400" b="0" i="0" u="none" strike="noStrike" kern="1200" cap="none" spc="0" normalizeH="0" baseline="0" noProof="0" dirty="0">
              <a:ln>
                <a:noFill/>
              </a:ln>
              <a:solidFill>
                <a:sysClr val="windowText" lastClr="000000"/>
              </a:solidFill>
              <a:effectLst/>
              <a:uLnTx/>
              <a:uFillTx/>
              <a:ea typeface="+mn-ea"/>
              <a:cs typeface="+mn-cs"/>
            </a:endParaRPr>
          </a:p>
        </p:txBody>
      </p:sp>
      <p:sp>
        <p:nvSpPr>
          <p:cNvPr id="39" name="Rectangle 11">
            <a:extLst>
              <a:ext uri="{FF2B5EF4-FFF2-40B4-BE49-F238E27FC236}">
                <a16:creationId xmlns:a16="http://schemas.microsoft.com/office/drawing/2014/main" id="{0EF43C53-2BFF-FBCC-70CB-58DA1434E171}"/>
              </a:ext>
            </a:extLst>
          </p:cNvPr>
          <p:cNvSpPr>
            <a:spLocks noChangeArrowheads="1"/>
          </p:cNvSpPr>
          <p:nvPr/>
        </p:nvSpPr>
        <p:spPr bwMode="auto">
          <a:xfrm>
            <a:off x="3361019" y="1082969"/>
            <a:ext cx="2149454" cy="247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ts val="200"/>
              </a:spcAft>
              <a:buClr>
                <a:srgbClr val="B71E42"/>
              </a:buClr>
              <a:buFont typeface="Arial" panose="020B0604020202020204" pitchFamily="34" charset="0"/>
              <a:buChar char="•"/>
            </a:pPr>
            <a:r>
              <a:rPr lang="en-US" altLang="en-US" sz="1400" b="1" dirty="0">
                <a:solidFill>
                  <a:prstClr val="black"/>
                </a:solidFill>
                <a:ea typeface="Calibri" panose="020F0502020204030204" pitchFamily="34" charset="0"/>
                <a:cs typeface="Times New Roman" panose="02020603050405020304" pitchFamily="18" charset="0"/>
              </a:rPr>
              <a:t>Second Pass </a:t>
            </a:r>
            <a:endParaRPr lang="en-US" altLang="en-US" sz="1400" dirty="0">
              <a:solidFill>
                <a:prstClr val="black"/>
              </a:solidFill>
            </a:endParaRPr>
          </a:p>
          <a:p>
            <a:pPr eaLnBrk="0" fontAlgn="base" hangingPunct="0">
              <a:spcBef>
                <a:spcPct val="0"/>
              </a:spcBef>
              <a:spcAft>
                <a:spcPts val="200"/>
              </a:spcAft>
              <a:buClr>
                <a:srgbClr val="B71E42"/>
              </a:buClr>
            </a:pPr>
            <a:r>
              <a:rPr lang="en-US" altLang="en-US" sz="1400" dirty="0">
                <a:solidFill>
                  <a:prstClr val="black"/>
                </a:solidFill>
                <a:ea typeface="Calibri" panose="020F0502020204030204" pitchFamily="34" charset="0"/>
                <a:cs typeface="Times New Roman" panose="02020603050405020304" pitchFamily="18" charset="0"/>
              </a:rPr>
              <a:t>Gear pair = C and D</a:t>
            </a:r>
            <a:endParaRPr lang="en-US" altLang="en-US" sz="1400" dirty="0">
              <a:solidFill>
                <a:prstClr val="black"/>
              </a:solidFill>
            </a:endParaRPr>
          </a:p>
          <a:p>
            <a:pPr eaLnBrk="0" fontAlgn="base" hangingPunct="0">
              <a:spcBef>
                <a:spcPct val="0"/>
              </a:spcBef>
              <a:spcAft>
                <a:spcPts val="200"/>
              </a:spcAft>
            </a:pPr>
            <a:r>
              <a:rPr lang="en-US" altLang="en-US" sz="1400" dirty="0">
                <a:solidFill>
                  <a:prstClr val="black"/>
                </a:solidFill>
                <a:ea typeface="Calibri" panose="020F0502020204030204" pitchFamily="34" charset="0"/>
                <a:cs typeface="Times New Roman" panose="02020603050405020304" pitchFamily="18" charset="0"/>
              </a:rPr>
              <a:t>Input torque = 0.228 Nm</a:t>
            </a:r>
            <a:endParaRPr lang="en-US" altLang="en-US" sz="1400" dirty="0">
              <a:solidFill>
                <a:prstClr val="black"/>
              </a:solidFill>
            </a:endParaRPr>
          </a:p>
          <a:p>
            <a:pPr eaLnBrk="0" fontAlgn="base" hangingPunct="0">
              <a:spcBef>
                <a:spcPct val="0"/>
              </a:spcBef>
              <a:spcAft>
                <a:spcPts val="200"/>
              </a:spcAft>
            </a:pPr>
            <a:r>
              <a:rPr lang="en-US" altLang="en-US" sz="1400" dirty="0">
                <a:solidFill>
                  <a:prstClr val="black"/>
                </a:solidFill>
                <a:ea typeface="Calibri" panose="020F0502020204030204" pitchFamily="34" charset="0"/>
                <a:cs typeface="Times New Roman" panose="02020603050405020304" pitchFamily="18" charset="0"/>
              </a:rPr>
              <a:t>Radius of C = 6 mm</a:t>
            </a:r>
            <a:endParaRPr lang="en-US" altLang="en-US" sz="1400" dirty="0">
              <a:solidFill>
                <a:prstClr val="black"/>
              </a:solidFill>
            </a:endParaRPr>
          </a:p>
          <a:p>
            <a:pPr eaLnBrk="0" fontAlgn="base" hangingPunct="0">
              <a:spcBef>
                <a:spcPct val="0"/>
              </a:spcBef>
              <a:spcAft>
                <a:spcPts val="200"/>
              </a:spcAft>
            </a:pPr>
            <a:r>
              <a:rPr lang="en-US" altLang="en-US" sz="1400" dirty="0">
                <a:solidFill>
                  <a:prstClr val="black"/>
                </a:solidFill>
                <a:ea typeface="Calibri" panose="020F0502020204030204" pitchFamily="34" charset="0"/>
                <a:cs typeface="Times New Roman" panose="02020603050405020304" pitchFamily="18" charset="0"/>
              </a:rPr>
              <a:t>Radius of D = 6 mm</a:t>
            </a:r>
            <a:endParaRPr lang="en-US" altLang="en-US" sz="1400" dirty="0">
              <a:solidFill>
                <a:prstClr val="black"/>
              </a:solidFill>
            </a:endParaRPr>
          </a:p>
          <a:p>
            <a:pPr eaLnBrk="0" fontAlgn="base" hangingPunct="0">
              <a:spcBef>
                <a:spcPct val="0"/>
              </a:spcBef>
              <a:spcAft>
                <a:spcPts val="200"/>
              </a:spcAft>
            </a:pPr>
            <a:r>
              <a:rPr lang="en-US" altLang="en-US" sz="1400" dirty="0">
                <a:solidFill>
                  <a:prstClr val="black"/>
                </a:solidFill>
                <a:ea typeface="Calibri" panose="020F0502020204030204" pitchFamily="34" charset="0"/>
                <a:cs typeface="Times New Roman" panose="02020603050405020304" pitchFamily="18" charset="0"/>
              </a:rPr>
              <a:t>Efficiency = 0.95</a:t>
            </a:r>
          </a:p>
          <a:p>
            <a:pPr eaLnBrk="0" fontAlgn="base" hangingPunct="0">
              <a:spcBef>
                <a:spcPct val="0"/>
              </a:spcBef>
              <a:spcAft>
                <a:spcPts val="200"/>
              </a:spcAft>
            </a:pPr>
            <a:r>
              <a:rPr lang="en-US" altLang="en-US" sz="1400" dirty="0">
                <a:solidFill>
                  <a:prstClr val="black"/>
                </a:solidFill>
                <a:ea typeface="Calibri" panose="020F0502020204030204" pitchFamily="34" charset="0"/>
                <a:cs typeface="Times New Roman" panose="02020603050405020304" pitchFamily="18" charset="0"/>
              </a:rPr>
              <a:t>Reduction ratio = 1</a:t>
            </a:r>
            <a:endParaRPr lang="en-US" altLang="en-US" sz="1400" dirty="0">
              <a:solidFill>
                <a:prstClr val="black"/>
              </a:solidFill>
            </a:endParaRPr>
          </a:p>
          <a:p>
            <a:pPr eaLnBrk="0" fontAlgn="base" hangingPunct="0">
              <a:spcBef>
                <a:spcPct val="0"/>
              </a:spcBef>
              <a:spcAft>
                <a:spcPts val="200"/>
              </a:spcAft>
            </a:pPr>
            <a:r>
              <a:rPr lang="en-US" altLang="en-US" sz="1400" dirty="0">
                <a:solidFill>
                  <a:prstClr val="black"/>
                </a:solidFill>
                <a:ea typeface="Calibri" panose="020F0502020204030204" pitchFamily="34" charset="0"/>
                <a:cs typeface="Times New Roman" panose="02020603050405020304" pitchFamily="18" charset="0"/>
              </a:rPr>
              <a:t>Force = 38 N</a:t>
            </a:r>
            <a:endParaRPr lang="en-US" altLang="en-US" sz="1400" dirty="0">
              <a:solidFill>
                <a:prstClr val="black"/>
              </a:solidFill>
            </a:endParaRPr>
          </a:p>
          <a:p>
            <a:pPr eaLnBrk="0" fontAlgn="base" hangingPunct="0">
              <a:spcBef>
                <a:spcPct val="0"/>
              </a:spcBef>
              <a:spcAft>
                <a:spcPts val="200"/>
              </a:spcAft>
            </a:pPr>
            <a:r>
              <a:rPr lang="en-US" altLang="en-US" sz="1400" dirty="0">
                <a:solidFill>
                  <a:prstClr val="black"/>
                </a:solidFill>
                <a:ea typeface="Calibri" panose="020F0502020204030204" pitchFamily="34" charset="0"/>
                <a:cs typeface="Times New Roman" panose="02020603050405020304" pitchFamily="18" charset="0"/>
              </a:rPr>
              <a:t>Force to D = 36.1 N</a:t>
            </a:r>
            <a:endParaRPr lang="en-US" altLang="en-US" sz="1400" dirty="0">
              <a:solidFill>
                <a:prstClr val="black"/>
              </a:solidFill>
            </a:endParaRPr>
          </a:p>
          <a:p>
            <a:pPr eaLnBrk="0" fontAlgn="base" hangingPunct="0">
              <a:spcBef>
                <a:spcPct val="0"/>
              </a:spcBef>
              <a:spcAft>
                <a:spcPts val="200"/>
              </a:spcAft>
            </a:pPr>
            <a:r>
              <a:rPr lang="en-US" altLang="en-US" sz="1400" dirty="0">
                <a:solidFill>
                  <a:prstClr val="black"/>
                </a:solidFill>
                <a:ea typeface="Calibri" panose="020F0502020204030204" pitchFamily="34" charset="0"/>
                <a:cs typeface="Times New Roman" panose="02020603050405020304" pitchFamily="18" charset="0"/>
              </a:rPr>
              <a:t>Torque to D = 0.216 Nm</a:t>
            </a:r>
            <a:endParaRPr lang="en-US" altLang="en-US" sz="1400" dirty="0">
              <a:solidFill>
                <a:prstClr val="black"/>
              </a:solidFill>
            </a:endParaRPr>
          </a:p>
        </p:txBody>
      </p:sp>
      <p:sp>
        <p:nvSpPr>
          <p:cNvPr id="40" name="TextBox 39">
            <a:extLst>
              <a:ext uri="{FF2B5EF4-FFF2-40B4-BE49-F238E27FC236}">
                <a16:creationId xmlns:a16="http://schemas.microsoft.com/office/drawing/2014/main" id="{8A3DEE9F-38AF-7A4F-508E-F3DAC9E68102}"/>
              </a:ext>
            </a:extLst>
          </p:cNvPr>
          <p:cNvSpPr txBox="1"/>
          <p:nvPr/>
        </p:nvSpPr>
        <p:spPr>
          <a:xfrm>
            <a:off x="738363" y="3754811"/>
            <a:ext cx="2033149" cy="2489784"/>
          </a:xfrm>
          <a:prstGeom prst="rect">
            <a:avLst/>
          </a:prstGeom>
          <a:noFill/>
        </p:spPr>
        <p:txBody>
          <a:bodyPr wrap="square">
            <a:spAutoFit/>
          </a:bodyPr>
          <a:lstStyle/>
          <a:p>
            <a:pPr marL="285750" indent="-285750" defTabSz="457200">
              <a:lnSpc>
                <a:spcPct val="97000"/>
              </a:lnSpc>
              <a:spcAft>
                <a:spcPts val="200"/>
              </a:spcAft>
              <a:buClr>
                <a:srgbClr val="B71E42"/>
              </a:buClr>
              <a:buFont typeface="Arial" panose="020B0604020202020204" pitchFamily="34" charset="0"/>
              <a:buChar char="•"/>
            </a:pPr>
            <a:r>
              <a:rPr lang="en-IN" sz="1400" b="1" dirty="0">
                <a:solidFill>
                  <a:prstClr val="black"/>
                </a:solidFill>
                <a:ea typeface="Calibri" panose="020F0502020204030204" pitchFamily="34" charset="0"/>
                <a:cs typeface="Times New Roman" panose="02020603050405020304" pitchFamily="18" charset="0"/>
              </a:rPr>
              <a:t>Third Pass </a:t>
            </a:r>
            <a:endParaRPr lang="en-IN" sz="1400" dirty="0">
              <a:solidFill>
                <a:prstClr val="black"/>
              </a:solidFill>
              <a:ea typeface="Calibri" panose="020F0502020204030204" pitchFamily="34" charset="0"/>
              <a:cs typeface="Times New Roman" panose="02020603050405020304" pitchFamily="18" charset="0"/>
            </a:endParaRPr>
          </a:p>
          <a:p>
            <a:pPr defTabSz="457200">
              <a:lnSpc>
                <a:spcPct val="97000"/>
              </a:lnSpc>
              <a:spcAft>
                <a:spcPts val="200"/>
              </a:spcAft>
            </a:pPr>
            <a:r>
              <a:rPr lang="en-IN" sz="1400" dirty="0">
                <a:solidFill>
                  <a:prstClr val="black"/>
                </a:solidFill>
                <a:ea typeface="Calibri" panose="020F0502020204030204" pitchFamily="34" charset="0"/>
                <a:cs typeface="Times New Roman" panose="02020603050405020304" pitchFamily="18" charset="0"/>
              </a:rPr>
              <a:t>Gear pair = E and F</a:t>
            </a:r>
          </a:p>
          <a:p>
            <a:pPr defTabSz="457200">
              <a:lnSpc>
                <a:spcPct val="97000"/>
              </a:lnSpc>
              <a:spcAft>
                <a:spcPts val="200"/>
              </a:spcAft>
            </a:pPr>
            <a:r>
              <a:rPr lang="en-IN" sz="1400" dirty="0">
                <a:solidFill>
                  <a:prstClr val="black"/>
                </a:solidFill>
                <a:ea typeface="Calibri" panose="020F0502020204030204" pitchFamily="34" charset="0"/>
                <a:cs typeface="Times New Roman" panose="02020603050405020304" pitchFamily="18" charset="0"/>
              </a:rPr>
              <a:t>Input torque = 0.216 Nm</a:t>
            </a:r>
          </a:p>
          <a:p>
            <a:pPr defTabSz="457200">
              <a:lnSpc>
                <a:spcPct val="97000"/>
              </a:lnSpc>
              <a:spcAft>
                <a:spcPts val="200"/>
              </a:spcAft>
            </a:pPr>
            <a:r>
              <a:rPr lang="en-IN" sz="1400" dirty="0">
                <a:solidFill>
                  <a:prstClr val="black"/>
                </a:solidFill>
                <a:ea typeface="Calibri" panose="020F0502020204030204" pitchFamily="34" charset="0"/>
                <a:cs typeface="Times New Roman" panose="02020603050405020304" pitchFamily="18" charset="0"/>
              </a:rPr>
              <a:t>Radius of E = 6 mm</a:t>
            </a:r>
          </a:p>
          <a:p>
            <a:pPr defTabSz="457200">
              <a:lnSpc>
                <a:spcPct val="97000"/>
              </a:lnSpc>
              <a:spcAft>
                <a:spcPts val="200"/>
              </a:spcAft>
            </a:pPr>
            <a:r>
              <a:rPr lang="en-IN" sz="1400" dirty="0">
                <a:solidFill>
                  <a:prstClr val="black"/>
                </a:solidFill>
                <a:ea typeface="Calibri" panose="020F0502020204030204" pitchFamily="34" charset="0"/>
                <a:cs typeface="Times New Roman" panose="02020603050405020304" pitchFamily="18" charset="0"/>
              </a:rPr>
              <a:t>Radius of F = 30 mm</a:t>
            </a:r>
          </a:p>
          <a:p>
            <a:pPr defTabSz="457200">
              <a:lnSpc>
                <a:spcPct val="97000"/>
              </a:lnSpc>
              <a:spcAft>
                <a:spcPts val="200"/>
              </a:spcAft>
            </a:pPr>
            <a:r>
              <a:rPr lang="en-IN" sz="1400" dirty="0">
                <a:solidFill>
                  <a:prstClr val="black"/>
                </a:solidFill>
                <a:ea typeface="Calibri" panose="020F0502020204030204" pitchFamily="34" charset="0"/>
                <a:cs typeface="Times New Roman" panose="02020603050405020304" pitchFamily="18" charset="0"/>
              </a:rPr>
              <a:t>Efficiency = 0.95</a:t>
            </a:r>
          </a:p>
          <a:p>
            <a:pPr defTabSz="457200">
              <a:lnSpc>
                <a:spcPct val="97000"/>
              </a:lnSpc>
              <a:spcAft>
                <a:spcPts val="200"/>
              </a:spcAft>
            </a:pPr>
            <a:r>
              <a:rPr lang="en-IN" sz="1400" dirty="0">
                <a:solidFill>
                  <a:prstClr val="black"/>
                </a:solidFill>
                <a:ea typeface="Calibri" panose="020F0502020204030204" pitchFamily="34" charset="0"/>
                <a:cs typeface="Times New Roman" panose="02020603050405020304" pitchFamily="18" charset="0"/>
              </a:rPr>
              <a:t>Reduction ratio = 5</a:t>
            </a:r>
          </a:p>
          <a:p>
            <a:pPr defTabSz="457200">
              <a:lnSpc>
                <a:spcPct val="97000"/>
              </a:lnSpc>
              <a:spcAft>
                <a:spcPts val="200"/>
              </a:spcAft>
            </a:pPr>
            <a:r>
              <a:rPr lang="en-IN" sz="1400" dirty="0">
                <a:solidFill>
                  <a:prstClr val="black"/>
                </a:solidFill>
                <a:ea typeface="Calibri" panose="020F0502020204030204" pitchFamily="34" charset="0"/>
                <a:cs typeface="Times New Roman" panose="02020603050405020304" pitchFamily="18" charset="0"/>
              </a:rPr>
              <a:t>Force = 36.1 N</a:t>
            </a:r>
          </a:p>
          <a:p>
            <a:pPr defTabSz="457200">
              <a:lnSpc>
                <a:spcPct val="97000"/>
              </a:lnSpc>
              <a:spcAft>
                <a:spcPts val="200"/>
              </a:spcAft>
            </a:pPr>
            <a:r>
              <a:rPr lang="en-IN" sz="1400" dirty="0">
                <a:solidFill>
                  <a:prstClr val="black"/>
                </a:solidFill>
                <a:ea typeface="Calibri" panose="020F0502020204030204" pitchFamily="34" charset="0"/>
                <a:cs typeface="Times New Roman" panose="02020603050405020304" pitchFamily="18" charset="0"/>
              </a:rPr>
              <a:t>Force to F = 34.295 N</a:t>
            </a:r>
          </a:p>
          <a:p>
            <a:pPr defTabSz="457200">
              <a:lnSpc>
                <a:spcPct val="97000"/>
              </a:lnSpc>
              <a:spcAft>
                <a:spcPts val="200"/>
              </a:spcAft>
            </a:pPr>
            <a:r>
              <a:rPr lang="en-IN" sz="1400" dirty="0">
                <a:solidFill>
                  <a:prstClr val="black"/>
                </a:solidFill>
                <a:ea typeface="Calibri" panose="020F0502020204030204" pitchFamily="34" charset="0"/>
                <a:cs typeface="Times New Roman" panose="02020603050405020304" pitchFamily="18" charset="0"/>
              </a:rPr>
              <a:t>Torque to F = 1.028 Nm</a:t>
            </a:r>
          </a:p>
        </p:txBody>
      </p:sp>
      <p:sp>
        <p:nvSpPr>
          <p:cNvPr id="41" name="TextBox 40">
            <a:extLst>
              <a:ext uri="{FF2B5EF4-FFF2-40B4-BE49-F238E27FC236}">
                <a16:creationId xmlns:a16="http://schemas.microsoft.com/office/drawing/2014/main" id="{2C367FC8-91A6-4F5B-9367-04A1D47A2227}"/>
              </a:ext>
            </a:extLst>
          </p:cNvPr>
          <p:cNvSpPr txBox="1"/>
          <p:nvPr/>
        </p:nvSpPr>
        <p:spPr>
          <a:xfrm>
            <a:off x="3451175" y="3807424"/>
            <a:ext cx="2118692" cy="2236510"/>
          </a:xfrm>
          <a:prstGeom prst="rect">
            <a:avLst/>
          </a:prstGeom>
          <a:noFill/>
        </p:spPr>
        <p:txBody>
          <a:bodyPr wrap="square">
            <a:spAutoFit/>
          </a:bodyPr>
          <a:lstStyle/>
          <a:p>
            <a:pPr marL="285750" indent="-285750" defTabSz="457200">
              <a:spcAft>
                <a:spcPts val="200"/>
              </a:spcAft>
              <a:buClr>
                <a:srgbClr val="B71E42"/>
              </a:buClr>
              <a:buFont typeface="Arial" panose="020B0604020202020204" pitchFamily="34" charset="0"/>
              <a:buChar char="•"/>
            </a:pPr>
            <a:r>
              <a:rPr lang="en-IN" sz="1400" b="1" dirty="0">
                <a:solidFill>
                  <a:prstClr val="black"/>
                </a:solidFill>
                <a:ea typeface="Calibri" panose="020F0502020204030204" pitchFamily="34" charset="0"/>
                <a:cs typeface="Times New Roman" panose="02020603050405020304" pitchFamily="18" charset="0"/>
              </a:rPr>
              <a:t>Fourth Pass</a:t>
            </a:r>
            <a:endParaRPr lang="en-IN" sz="1400" dirty="0">
              <a:solidFill>
                <a:prstClr val="black"/>
              </a:solidFill>
              <a:ea typeface="Calibri" panose="020F0502020204030204" pitchFamily="34" charset="0"/>
              <a:cs typeface="Times New Roman" panose="02020603050405020304" pitchFamily="18" charset="0"/>
            </a:endParaRPr>
          </a:p>
          <a:p>
            <a:pPr defTabSz="457200">
              <a:spcAft>
                <a:spcPts val="200"/>
              </a:spcAft>
            </a:pPr>
            <a:r>
              <a:rPr lang="en-IN" sz="1400" dirty="0">
                <a:solidFill>
                  <a:prstClr val="black"/>
                </a:solidFill>
                <a:ea typeface="Calibri" panose="020F0502020204030204" pitchFamily="34" charset="0"/>
                <a:cs typeface="Times New Roman" panose="02020603050405020304" pitchFamily="18" charset="0"/>
              </a:rPr>
              <a:t>Gear pair = F and G </a:t>
            </a:r>
          </a:p>
          <a:p>
            <a:pPr defTabSz="457200">
              <a:spcAft>
                <a:spcPts val="200"/>
              </a:spcAft>
            </a:pPr>
            <a:r>
              <a:rPr lang="en-IN" sz="1400" dirty="0">
                <a:solidFill>
                  <a:prstClr val="black"/>
                </a:solidFill>
                <a:ea typeface="Calibri" panose="020F0502020204030204" pitchFamily="34" charset="0"/>
                <a:cs typeface="Times New Roman" panose="02020603050405020304" pitchFamily="18" charset="0"/>
              </a:rPr>
              <a:t>(working as worm gear)</a:t>
            </a:r>
          </a:p>
          <a:p>
            <a:pPr defTabSz="457200">
              <a:spcAft>
                <a:spcPts val="200"/>
              </a:spcAft>
            </a:pPr>
            <a:r>
              <a:rPr lang="en-IN" sz="1400" dirty="0">
                <a:solidFill>
                  <a:prstClr val="black"/>
                </a:solidFill>
                <a:ea typeface="Calibri" panose="020F0502020204030204" pitchFamily="34" charset="0"/>
                <a:cs typeface="Times New Roman" panose="02020603050405020304" pitchFamily="18" charset="0"/>
              </a:rPr>
              <a:t>Input torque = 1.028 Nm</a:t>
            </a:r>
          </a:p>
          <a:p>
            <a:pPr defTabSz="457200">
              <a:spcAft>
                <a:spcPts val="200"/>
              </a:spcAft>
            </a:pPr>
            <a:r>
              <a:rPr lang="en-IN" sz="1400" dirty="0">
                <a:solidFill>
                  <a:prstClr val="black"/>
                </a:solidFill>
                <a:ea typeface="Calibri" panose="020F0502020204030204" pitchFamily="34" charset="0"/>
                <a:cs typeface="Times New Roman" panose="02020603050405020304" pitchFamily="18" charset="0"/>
              </a:rPr>
              <a:t>Radius of G = 2 mm</a:t>
            </a:r>
          </a:p>
          <a:p>
            <a:pPr defTabSz="457200">
              <a:spcAft>
                <a:spcPts val="200"/>
              </a:spcAft>
            </a:pPr>
            <a:r>
              <a:rPr lang="en-IN" sz="1400" dirty="0">
                <a:solidFill>
                  <a:prstClr val="black"/>
                </a:solidFill>
                <a:ea typeface="Calibri" panose="020F0502020204030204" pitchFamily="34" charset="0"/>
                <a:cs typeface="Times New Roman" panose="02020603050405020304" pitchFamily="18" charset="0"/>
              </a:rPr>
              <a:t>Efficiency = 0.95</a:t>
            </a:r>
          </a:p>
          <a:p>
            <a:pPr defTabSz="457200">
              <a:spcAft>
                <a:spcPts val="200"/>
              </a:spcAft>
            </a:pPr>
            <a:r>
              <a:rPr lang="en-IN" sz="1400" dirty="0">
                <a:solidFill>
                  <a:prstClr val="black"/>
                </a:solidFill>
                <a:ea typeface="Calibri" panose="020F0502020204030204" pitchFamily="34" charset="0"/>
                <a:cs typeface="Times New Roman" panose="02020603050405020304" pitchFamily="18" charset="0"/>
              </a:rPr>
              <a:t>Reduction ratio = nil</a:t>
            </a:r>
          </a:p>
          <a:p>
            <a:pPr defTabSz="457200">
              <a:spcAft>
                <a:spcPts val="200"/>
              </a:spcAft>
            </a:pPr>
            <a:r>
              <a:rPr lang="en-IN" sz="1400" dirty="0">
                <a:solidFill>
                  <a:prstClr val="black"/>
                </a:solidFill>
                <a:ea typeface="Calibri" panose="020F0502020204030204" pitchFamily="34" charset="0"/>
                <a:cs typeface="Times New Roman" panose="02020603050405020304" pitchFamily="18" charset="0"/>
              </a:rPr>
              <a:t>Force on G = 514.6 N</a:t>
            </a:r>
          </a:p>
          <a:p>
            <a:pPr defTabSz="457200">
              <a:spcAft>
                <a:spcPts val="200"/>
              </a:spcAft>
            </a:pPr>
            <a:r>
              <a:rPr lang="en-IN" sz="1400" dirty="0">
                <a:solidFill>
                  <a:prstClr val="black"/>
                </a:solidFill>
                <a:ea typeface="Calibri" panose="020F0502020204030204" pitchFamily="34" charset="0"/>
                <a:cs typeface="Times New Roman" panose="02020603050405020304" pitchFamily="18" charset="0"/>
              </a:rPr>
              <a:t>Torque on G = 1.028 Nm</a:t>
            </a:r>
          </a:p>
        </p:txBody>
      </p:sp>
      <p:grpSp>
        <p:nvGrpSpPr>
          <p:cNvPr id="42" name="Group 41">
            <a:extLst>
              <a:ext uri="{FF2B5EF4-FFF2-40B4-BE49-F238E27FC236}">
                <a16:creationId xmlns:a16="http://schemas.microsoft.com/office/drawing/2014/main" id="{9A57041E-8DC9-A0C8-224A-C6DBA8D6C94A}"/>
              </a:ext>
            </a:extLst>
          </p:cNvPr>
          <p:cNvGrpSpPr/>
          <p:nvPr/>
        </p:nvGrpSpPr>
        <p:grpSpPr>
          <a:xfrm>
            <a:off x="6583536" y="1091140"/>
            <a:ext cx="3388754" cy="4724400"/>
            <a:chOff x="238366" y="0"/>
            <a:chExt cx="3388754" cy="4724400"/>
          </a:xfrm>
        </p:grpSpPr>
        <p:pic>
          <p:nvPicPr>
            <p:cNvPr id="43" name="Picture 42">
              <a:extLst>
                <a:ext uri="{FF2B5EF4-FFF2-40B4-BE49-F238E27FC236}">
                  <a16:creationId xmlns:a16="http://schemas.microsoft.com/office/drawing/2014/main" id="{7DAE3296-7EED-390A-D12D-E76AFCCCBB0B}"/>
                </a:ext>
              </a:extLst>
            </p:cNvPr>
            <p:cNvPicPr>
              <a:picLocks noChangeAspect="1"/>
            </p:cNvPicPr>
            <p:nvPr/>
          </p:nvPicPr>
          <p:blipFill rotWithShape="1">
            <a:blip r:embed="rId2">
              <a:extLst>
                <a:ext uri="{28A0092B-C50C-407E-A947-70E740481C1C}">
                  <a14:useLocalDpi xmlns:a14="http://schemas.microsoft.com/office/drawing/2010/main" val="0"/>
                </a:ext>
              </a:extLst>
            </a:blip>
            <a:srcRect l="6133" r="10204"/>
            <a:stretch/>
          </p:blipFill>
          <p:spPr>
            <a:xfrm>
              <a:off x="238366" y="1150620"/>
              <a:ext cx="3251284" cy="2741295"/>
            </a:xfrm>
            <a:prstGeom prst="rect">
              <a:avLst/>
            </a:prstGeom>
          </p:spPr>
        </p:pic>
        <p:sp>
          <p:nvSpPr>
            <p:cNvPr id="44" name="Text Box 2">
              <a:extLst>
                <a:ext uri="{FF2B5EF4-FFF2-40B4-BE49-F238E27FC236}">
                  <a16:creationId xmlns:a16="http://schemas.microsoft.com/office/drawing/2014/main" id="{A6D0355F-0380-C4BB-4E93-90EB5D21FB12}"/>
                </a:ext>
              </a:extLst>
            </p:cNvPr>
            <p:cNvSpPr txBox="1">
              <a:spLocks noChangeArrowheads="1"/>
            </p:cNvSpPr>
            <p:nvPr/>
          </p:nvSpPr>
          <p:spPr bwMode="auto">
            <a:xfrm>
              <a:off x="2446020" y="53340"/>
              <a:ext cx="762000" cy="2895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defTabSz="457200" eaLnBrk="1" fontAlgn="auto" latinLnBrk="0" hangingPunct="1">
                <a:lnSpc>
                  <a:spcPct val="107000"/>
                </a:lnSpc>
                <a:spcBef>
                  <a:spcPts val="0"/>
                </a:spcBef>
                <a:spcAft>
                  <a:spcPts val="800"/>
                </a:spcAft>
                <a:buClrTx/>
                <a:buSzTx/>
                <a:buFontTx/>
                <a:buNone/>
                <a:tabLst/>
                <a:defRPr/>
              </a:pPr>
              <a:r>
                <a:rPr kumimoji="0" lang="en-IN" sz="1100" b="0" i="0" u="none" strike="noStrike" kern="0" cap="none" spc="0" normalizeH="0" baseline="0" noProof="0">
                  <a:ln>
                    <a:noFill/>
                  </a:ln>
                  <a:solidFill>
                    <a:prstClr val="black"/>
                  </a:solidFill>
                  <a:effectLst/>
                  <a:uLnTx/>
                  <a:uFillTx/>
                  <a:ea typeface="Calibri" panose="020F0502020204030204" pitchFamily="34" charset="0"/>
                  <a:cs typeface="Times New Roman" panose="02020603050405020304" pitchFamily="18" charset="0"/>
                </a:rPr>
                <a:t> First pass</a:t>
              </a:r>
            </a:p>
          </p:txBody>
        </p:sp>
        <p:cxnSp>
          <p:nvCxnSpPr>
            <p:cNvPr id="45" name="Straight Arrow Connector 44">
              <a:extLst>
                <a:ext uri="{FF2B5EF4-FFF2-40B4-BE49-F238E27FC236}">
                  <a16:creationId xmlns:a16="http://schemas.microsoft.com/office/drawing/2014/main" id="{7748DA3F-2C8E-89FF-AC38-480C2D39AEE5}"/>
                </a:ext>
              </a:extLst>
            </p:cNvPr>
            <p:cNvCxnSpPr/>
            <p:nvPr/>
          </p:nvCxnSpPr>
          <p:spPr>
            <a:xfrm flipH="1">
              <a:off x="1882140" y="335280"/>
              <a:ext cx="944880" cy="1790700"/>
            </a:xfrm>
            <a:prstGeom prst="straightConnector1">
              <a:avLst/>
            </a:prstGeom>
            <a:noFill/>
            <a:ln w="9525" cap="flat" cmpd="sng" algn="ctr">
              <a:solidFill>
                <a:srgbClr val="B71E42"/>
              </a:solidFill>
              <a:prstDash val="solid"/>
              <a:tailEnd type="triangle"/>
            </a:ln>
            <a:effectLst/>
          </p:spPr>
        </p:cxnSp>
        <p:sp>
          <p:nvSpPr>
            <p:cNvPr id="46" name="Text Box 2">
              <a:extLst>
                <a:ext uri="{FF2B5EF4-FFF2-40B4-BE49-F238E27FC236}">
                  <a16:creationId xmlns:a16="http://schemas.microsoft.com/office/drawing/2014/main" id="{BDAC4745-3B16-4912-AE81-24E09D7D5795}"/>
                </a:ext>
              </a:extLst>
            </p:cNvPr>
            <p:cNvSpPr txBox="1">
              <a:spLocks noChangeArrowheads="1"/>
            </p:cNvSpPr>
            <p:nvPr/>
          </p:nvSpPr>
          <p:spPr bwMode="auto">
            <a:xfrm>
              <a:off x="426720" y="0"/>
              <a:ext cx="891540" cy="2895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defTabSz="4572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prstClr val="black"/>
                  </a:solidFill>
                  <a:effectLst/>
                  <a:uLnTx/>
                  <a:uFillTx/>
                  <a:ea typeface="Calibri" panose="020F0502020204030204" pitchFamily="34" charset="0"/>
                  <a:cs typeface="Times New Roman" panose="02020603050405020304" pitchFamily="18" charset="0"/>
                </a:rPr>
                <a:t>Second pass</a:t>
              </a:r>
              <a:endParaRPr kumimoji="0" lang="en-IN" sz="1100" b="0" i="0" u="none" strike="noStrike" kern="0" cap="none" spc="0" normalizeH="0" baseline="0" noProof="0">
                <a:ln>
                  <a:noFill/>
                </a:ln>
                <a:solidFill>
                  <a:prstClr val="black"/>
                </a:solidFill>
                <a:effectLst/>
                <a:uLnTx/>
                <a:uFillTx/>
                <a:ea typeface="Calibri" panose="020F0502020204030204" pitchFamily="34" charset="0"/>
                <a:cs typeface="Times New Roman" panose="02020603050405020304" pitchFamily="18" charset="0"/>
              </a:endParaRPr>
            </a:p>
          </p:txBody>
        </p:sp>
        <p:sp>
          <p:nvSpPr>
            <p:cNvPr id="47" name="Text Box 2">
              <a:extLst>
                <a:ext uri="{FF2B5EF4-FFF2-40B4-BE49-F238E27FC236}">
                  <a16:creationId xmlns:a16="http://schemas.microsoft.com/office/drawing/2014/main" id="{39284155-3B66-27F4-B01A-D346921ECD31}"/>
                </a:ext>
              </a:extLst>
            </p:cNvPr>
            <p:cNvSpPr txBox="1">
              <a:spLocks noChangeArrowheads="1"/>
            </p:cNvSpPr>
            <p:nvPr/>
          </p:nvSpPr>
          <p:spPr bwMode="auto">
            <a:xfrm>
              <a:off x="2773680" y="4434840"/>
              <a:ext cx="853440" cy="2895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defTabSz="4572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prstClr val="black"/>
                  </a:solidFill>
                  <a:effectLst/>
                  <a:uLnTx/>
                  <a:uFillTx/>
                  <a:ea typeface="Calibri" panose="020F0502020204030204" pitchFamily="34" charset="0"/>
                  <a:cs typeface="Times New Roman" panose="02020603050405020304" pitchFamily="18" charset="0"/>
                </a:rPr>
                <a:t>Fourth Pass</a:t>
              </a:r>
              <a:endParaRPr kumimoji="0" lang="en-IN" sz="1100" b="0" i="0" u="none" strike="noStrike" kern="0" cap="none" spc="0" normalizeH="0" baseline="0" noProof="0">
                <a:ln>
                  <a:noFill/>
                </a:ln>
                <a:solidFill>
                  <a:prstClr val="black"/>
                </a:solidFill>
                <a:effectLst/>
                <a:uLnTx/>
                <a:uFillTx/>
                <a:ea typeface="Calibri" panose="020F0502020204030204" pitchFamily="34" charset="0"/>
                <a:cs typeface="Times New Roman" panose="02020603050405020304" pitchFamily="18" charset="0"/>
              </a:endParaRPr>
            </a:p>
          </p:txBody>
        </p:sp>
        <p:sp>
          <p:nvSpPr>
            <p:cNvPr id="48" name="Text Box 2">
              <a:extLst>
                <a:ext uri="{FF2B5EF4-FFF2-40B4-BE49-F238E27FC236}">
                  <a16:creationId xmlns:a16="http://schemas.microsoft.com/office/drawing/2014/main" id="{BA1A6471-5E7C-403F-0560-8E582BF18311}"/>
                </a:ext>
              </a:extLst>
            </p:cNvPr>
            <p:cNvSpPr txBox="1">
              <a:spLocks noChangeArrowheads="1"/>
            </p:cNvSpPr>
            <p:nvPr/>
          </p:nvSpPr>
          <p:spPr bwMode="auto">
            <a:xfrm>
              <a:off x="853440" y="4152900"/>
              <a:ext cx="777240" cy="2895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defTabSz="4572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prstClr val="black"/>
                  </a:solidFill>
                  <a:effectLst/>
                  <a:uLnTx/>
                  <a:uFillTx/>
                  <a:ea typeface="Calibri" panose="020F0502020204030204" pitchFamily="34" charset="0"/>
                  <a:cs typeface="Times New Roman" panose="02020603050405020304" pitchFamily="18" charset="0"/>
                </a:rPr>
                <a:t>Third Pass</a:t>
              </a:r>
              <a:endParaRPr kumimoji="0" lang="en-IN" sz="1100" b="0" i="0" u="none" strike="noStrike" kern="0" cap="none" spc="0" normalizeH="0" baseline="0" noProof="0">
                <a:ln>
                  <a:noFill/>
                </a:ln>
                <a:solidFill>
                  <a:prstClr val="black"/>
                </a:solidFill>
                <a:effectLst/>
                <a:uLnTx/>
                <a:uFillTx/>
                <a:ea typeface="Calibri" panose="020F0502020204030204" pitchFamily="34" charset="0"/>
                <a:cs typeface="Times New Roman" panose="02020603050405020304" pitchFamily="18" charset="0"/>
              </a:endParaRPr>
            </a:p>
          </p:txBody>
        </p:sp>
        <p:cxnSp>
          <p:nvCxnSpPr>
            <p:cNvPr id="49" name="Straight Arrow Connector 48">
              <a:extLst>
                <a:ext uri="{FF2B5EF4-FFF2-40B4-BE49-F238E27FC236}">
                  <a16:creationId xmlns:a16="http://schemas.microsoft.com/office/drawing/2014/main" id="{569E8938-EF44-F4A5-6D27-A534C8919318}"/>
                </a:ext>
              </a:extLst>
            </p:cNvPr>
            <p:cNvCxnSpPr/>
            <p:nvPr/>
          </p:nvCxnSpPr>
          <p:spPr>
            <a:xfrm flipV="1">
              <a:off x="1234440" y="3299460"/>
              <a:ext cx="91440" cy="853440"/>
            </a:xfrm>
            <a:prstGeom prst="straightConnector1">
              <a:avLst/>
            </a:prstGeom>
            <a:noFill/>
            <a:ln w="9525" cap="flat" cmpd="sng" algn="ctr">
              <a:solidFill>
                <a:srgbClr val="B71E42"/>
              </a:solidFill>
              <a:prstDash val="solid"/>
              <a:tailEnd type="triangle"/>
            </a:ln>
            <a:effectLst/>
          </p:spPr>
        </p:cxnSp>
        <p:cxnSp>
          <p:nvCxnSpPr>
            <p:cNvPr id="50" name="Straight Arrow Connector 49">
              <a:extLst>
                <a:ext uri="{FF2B5EF4-FFF2-40B4-BE49-F238E27FC236}">
                  <a16:creationId xmlns:a16="http://schemas.microsoft.com/office/drawing/2014/main" id="{851DE58A-BA80-FF76-608D-1A9464457283}"/>
                </a:ext>
              </a:extLst>
            </p:cNvPr>
            <p:cNvCxnSpPr/>
            <p:nvPr/>
          </p:nvCxnSpPr>
          <p:spPr>
            <a:xfrm flipH="1">
              <a:off x="739140" y="281940"/>
              <a:ext cx="144780" cy="1341120"/>
            </a:xfrm>
            <a:prstGeom prst="straightConnector1">
              <a:avLst/>
            </a:prstGeom>
            <a:noFill/>
            <a:ln w="9525" cap="flat" cmpd="sng" algn="ctr">
              <a:solidFill>
                <a:srgbClr val="B71E42"/>
              </a:solidFill>
              <a:prstDash val="solid"/>
              <a:tailEnd type="triangle"/>
            </a:ln>
            <a:effectLst/>
          </p:spPr>
        </p:cxnSp>
        <p:cxnSp>
          <p:nvCxnSpPr>
            <p:cNvPr id="51" name="Straight Arrow Connector 50">
              <a:extLst>
                <a:ext uri="{FF2B5EF4-FFF2-40B4-BE49-F238E27FC236}">
                  <a16:creationId xmlns:a16="http://schemas.microsoft.com/office/drawing/2014/main" id="{7ECDF6C3-444B-53D9-C0F8-B9D3DFD8797A}"/>
                </a:ext>
              </a:extLst>
            </p:cNvPr>
            <p:cNvCxnSpPr/>
            <p:nvPr/>
          </p:nvCxnSpPr>
          <p:spPr>
            <a:xfrm flipH="1" flipV="1">
              <a:off x="2689860" y="3360420"/>
              <a:ext cx="464820" cy="1082040"/>
            </a:xfrm>
            <a:prstGeom prst="straightConnector1">
              <a:avLst/>
            </a:prstGeom>
            <a:noFill/>
            <a:ln w="9525" cap="flat" cmpd="sng" algn="ctr">
              <a:solidFill>
                <a:srgbClr val="B71E42"/>
              </a:solidFill>
              <a:prstDash val="solid"/>
              <a:tailEnd type="triangle"/>
            </a:ln>
            <a:effectLst/>
          </p:spPr>
        </p:cxnSp>
      </p:grpSp>
      <p:pic>
        <p:nvPicPr>
          <p:cNvPr id="2" name="Picture 1">
            <a:extLst>
              <a:ext uri="{FF2B5EF4-FFF2-40B4-BE49-F238E27FC236}">
                <a16:creationId xmlns:a16="http://schemas.microsoft.com/office/drawing/2014/main" id="{BBC5F939-BD44-4F29-7648-D94D1F30D427}"/>
              </a:ext>
            </a:extLst>
          </p:cNvPr>
          <p:cNvPicPr>
            <a:picLocks noChangeAspect="1"/>
          </p:cNvPicPr>
          <p:nvPr/>
        </p:nvPicPr>
        <p:blipFill>
          <a:blip r:embed="rId3"/>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96AC178F-7B44-25DE-C14E-524249E06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7309" y="47543"/>
            <a:ext cx="992542" cy="959739"/>
          </a:xfrm>
          <a:prstGeom prst="rect">
            <a:avLst/>
          </a:prstGeom>
        </p:spPr>
      </p:pic>
    </p:spTree>
    <p:extLst>
      <p:ext uri="{BB962C8B-B14F-4D97-AF65-F5344CB8AC3E}">
        <p14:creationId xmlns:p14="http://schemas.microsoft.com/office/powerpoint/2010/main" val="1779806101"/>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sp>
        <p:nvSpPr>
          <p:cNvPr id="8" name="Rectangle 7"/>
          <p:cNvSpPr/>
          <p:nvPr/>
        </p:nvSpPr>
        <p:spPr>
          <a:xfrm>
            <a:off x="0" y="748170"/>
            <a:ext cx="11165982" cy="1533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554250" y="-21110"/>
            <a:ext cx="9611733" cy="767133"/>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8" y="6231226"/>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SVNIT, Surat</a:t>
            </a:r>
          </a:p>
        </p:txBody>
      </p:sp>
      <p:sp>
        <p:nvSpPr>
          <p:cNvPr id="17" name="Rectangle 16"/>
          <p:cNvSpPr/>
          <p:nvPr/>
        </p:nvSpPr>
        <p:spPr>
          <a:xfrm>
            <a:off x="3902300" y="6227209"/>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Computational Fluid Dynamics: Part-II</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20" name="Rectangle 19"/>
          <p:cNvSpPr/>
          <p:nvPr/>
        </p:nvSpPr>
        <p:spPr>
          <a:xfrm>
            <a:off x="1947765" y="74583"/>
            <a:ext cx="689019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Sensor Selection</a:t>
            </a:r>
          </a:p>
        </p:txBody>
      </p:sp>
      <p:sp>
        <p:nvSpPr>
          <p:cNvPr id="21" name="Rectangle 2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Electronics</a:t>
            </a:r>
          </a:p>
        </p:txBody>
      </p:sp>
      <p:sp>
        <p:nvSpPr>
          <p:cNvPr id="22" name="Rectangle 2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24" name="Rectangle 23"/>
          <p:cNvSpPr/>
          <p:nvPr/>
        </p:nvSpPr>
        <p:spPr>
          <a:xfrm>
            <a:off x="11706896" y="5848051"/>
            <a:ext cx="472225"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11</a:t>
            </a:r>
          </a:p>
        </p:txBody>
      </p:sp>
      <p:sp>
        <p:nvSpPr>
          <p:cNvPr id="2" name="Content Placeholder 2">
            <a:extLst>
              <a:ext uri="{FF2B5EF4-FFF2-40B4-BE49-F238E27FC236}">
                <a16:creationId xmlns:a16="http://schemas.microsoft.com/office/drawing/2014/main" id="{996C020C-94A0-D566-5395-22A408E89F04}"/>
              </a:ext>
            </a:extLst>
          </p:cNvPr>
          <p:cNvSpPr>
            <a:spLocks noGrp="1"/>
          </p:cNvSpPr>
          <p:nvPr>
            <p:ph idx="1"/>
          </p:nvPr>
        </p:nvSpPr>
        <p:spPr>
          <a:xfrm>
            <a:off x="647362" y="1160238"/>
            <a:ext cx="2161273" cy="1783570"/>
          </a:xfrm>
        </p:spPr>
        <p:txBody>
          <a:bodyPr>
            <a:noAutofit/>
          </a:bodyPr>
          <a:lstStyle/>
          <a:p>
            <a:pPr marL="0" indent="0">
              <a:lnSpc>
                <a:spcPct val="107000"/>
              </a:lnSpc>
              <a:spcBef>
                <a:spcPts val="0"/>
              </a:spcBef>
              <a:spcAft>
                <a:spcPts val="400"/>
              </a:spcAft>
              <a:buNone/>
            </a:pPr>
            <a:r>
              <a:rPr lang="en-IN" sz="1400" spc="-10" dirty="0">
                <a:solidFill>
                  <a:srgbClr val="000000"/>
                </a:solidFill>
                <a:effectLst/>
                <a:ea typeface="Calibri" panose="020F0502020204030204" pitchFamily="34" charset="0"/>
                <a:cs typeface="Times New Roman" panose="02020603050405020304" pitchFamily="18" charset="0"/>
              </a:rPr>
              <a:t>Available Sensors - </a:t>
            </a:r>
          </a:p>
          <a:p>
            <a:pPr>
              <a:lnSpc>
                <a:spcPct val="107000"/>
              </a:lnSpc>
              <a:spcBef>
                <a:spcPts val="0"/>
              </a:spcBef>
              <a:spcAft>
                <a:spcPts val="400"/>
              </a:spcAft>
            </a:pPr>
            <a:r>
              <a:rPr lang="en-IN" sz="1400" spc="-10" dirty="0">
                <a:solidFill>
                  <a:srgbClr val="000000"/>
                </a:solidFill>
                <a:effectLst/>
                <a:ea typeface="Calibri" panose="020F0502020204030204" pitchFamily="34" charset="0"/>
                <a:cs typeface="Times New Roman" panose="02020603050405020304" pitchFamily="18" charset="0"/>
              </a:rPr>
              <a:t>Inductive Sensors </a:t>
            </a:r>
            <a:endParaRPr lang="en-IN" sz="1400" spc="-10" dirty="0">
              <a:solidFill>
                <a:srgbClr val="000000"/>
              </a:solidFill>
              <a:ea typeface="Calibri" panose="020F0502020204030204" pitchFamily="34" charset="0"/>
              <a:cs typeface="Times New Roman" panose="02020603050405020304" pitchFamily="18" charset="0"/>
            </a:endParaRPr>
          </a:p>
          <a:p>
            <a:pPr>
              <a:lnSpc>
                <a:spcPct val="107000"/>
              </a:lnSpc>
              <a:spcBef>
                <a:spcPts val="0"/>
              </a:spcBef>
              <a:spcAft>
                <a:spcPts val="400"/>
              </a:spcAft>
            </a:pPr>
            <a:r>
              <a:rPr lang="en-US" sz="1400" dirty="0">
                <a:effectLst/>
                <a:ea typeface="Calibri" panose="020F0502020204030204" pitchFamily="34" charset="0"/>
                <a:cs typeface="Times New Roman" panose="02020603050405020304" pitchFamily="18" charset="0"/>
              </a:rPr>
              <a:t>Capacitive Sensors</a:t>
            </a:r>
            <a:r>
              <a:rPr lang="en-IN" sz="1400" dirty="0">
                <a:ea typeface="Calibri" panose="020F0502020204030204" pitchFamily="34" charset="0"/>
                <a:cs typeface="Times New Roman" panose="02020603050405020304" pitchFamily="18" charset="0"/>
              </a:rPr>
              <a:t> </a:t>
            </a:r>
          </a:p>
          <a:p>
            <a:pPr>
              <a:lnSpc>
                <a:spcPct val="107000"/>
              </a:lnSpc>
              <a:spcBef>
                <a:spcPts val="0"/>
              </a:spcBef>
              <a:spcAft>
                <a:spcPts val="400"/>
              </a:spcAft>
            </a:pPr>
            <a:r>
              <a:rPr lang="en-US" sz="1400" dirty="0">
                <a:effectLst/>
                <a:ea typeface="Calibri" panose="020F0502020204030204" pitchFamily="34" charset="0"/>
                <a:cs typeface="Times New Roman" panose="02020603050405020304" pitchFamily="18" charset="0"/>
              </a:rPr>
              <a:t>Ultrasonic Sensors. </a:t>
            </a:r>
          </a:p>
          <a:p>
            <a:pPr>
              <a:lnSpc>
                <a:spcPct val="107000"/>
              </a:lnSpc>
              <a:spcBef>
                <a:spcPts val="0"/>
              </a:spcBef>
              <a:spcAft>
                <a:spcPts val="400"/>
              </a:spcAft>
            </a:pPr>
            <a:r>
              <a:rPr lang="en-US" sz="1400" dirty="0">
                <a:effectLst/>
                <a:ea typeface="Calibri" panose="020F0502020204030204" pitchFamily="34" charset="0"/>
                <a:cs typeface="Times New Roman" panose="02020603050405020304" pitchFamily="18" charset="0"/>
              </a:rPr>
              <a:t>Infrared sensors</a:t>
            </a:r>
          </a:p>
          <a:p>
            <a:pPr>
              <a:lnSpc>
                <a:spcPct val="107000"/>
              </a:lnSpc>
              <a:spcBef>
                <a:spcPts val="0"/>
              </a:spcBef>
              <a:spcAft>
                <a:spcPts val="400"/>
              </a:spcAft>
            </a:pPr>
            <a:r>
              <a:rPr lang="en-IN" sz="1400" dirty="0">
                <a:solidFill>
                  <a:srgbClr val="222222"/>
                </a:solidFill>
                <a:effectLst/>
                <a:ea typeface="Calibri" panose="020F0502020204030204" pitchFamily="34" charset="0"/>
                <a:cs typeface="Times New Roman" panose="02020603050405020304" pitchFamily="18" charset="0"/>
              </a:rPr>
              <a:t>Photoelectric Sensors</a:t>
            </a:r>
            <a:endParaRPr lang="en-IN" sz="1400" dirty="0">
              <a:effectLst/>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FAE5D12-4B06-83DF-6963-3797E14BD34D}"/>
              </a:ext>
            </a:extLst>
          </p:cNvPr>
          <p:cNvGraphicFramePr>
            <a:graphicFrameLocks noGrp="1"/>
          </p:cNvGraphicFramePr>
          <p:nvPr>
            <p:extLst>
              <p:ext uri="{D42A27DB-BD31-4B8C-83A1-F6EECF244321}">
                <p14:modId xmlns:p14="http://schemas.microsoft.com/office/powerpoint/2010/main" val="2619774698"/>
              </p:ext>
            </p:extLst>
          </p:nvPr>
        </p:nvGraphicFramePr>
        <p:xfrm>
          <a:off x="5582991" y="1051142"/>
          <a:ext cx="4824000" cy="2304002"/>
        </p:xfrm>
        <a:graphic>
          <a:graphicData uri="http://schemas.openxmlformats.org/drawingml/2006/table">
            <a:tbl>
              <a:tblPr firstRow="1" firstCol="1" bandRow="1">
                <a:tableStyleId>{073A0DAA-6AF3-43AB-8588-CEC1D06C72B9}</a:tableStyleId>
              </a:tblPr>
              <a:tblGrid>
                <a:gridCol w="991727">
                  <a:extLst>
                    <a:ext uri="{9D8B030D-6E8A-4147-A177-3AD203B41FA5}">
                      <a16:colId xmlns:a16="http://schemas.microsoft.com/office/drawing/2014/main" val="2997927777"/>
                    </a:ext>
                  </a:extLst>
                </a:gridCol>
                <a:gridCol w="975614">
                  <a:extLst>
                    <a:ext uri="{9D8B030D-6E8A-4147-A177-3AD203B41FA5}">
                      <a16:colId xmlns:a16="http://schemas.microsoft.com/office/drawing/2014/main" val="3978071617"/>
                    </a:ext>
                  </a:extLst>
                </a:gridCol>
                <a:gridCol w="918782">
                  <a:extLst>
                    <a:ext uri="{9D8B030D-6E8A-4147-A177-3AD203B41FA5}">
                      <a16:colId xmlns:a16="http://schemas.microsoft.com/office/drawing/2014/main" val="1444911790"/>
                    </a:ext>
                  </a:extLst>
                </a:gridCol>
                <a:gridCol w="1032446">
                  <a:extLst>
                    <a:ext uri="{9D8B030D-6E8A-4147-A177-3AD203B41FA5}">
                      <a16:colId xmlns:a16="http://schemas.microsoft.com/office/drawing/2014/main" val="682895701"/>
                    </a:ext>
                  </a:extLst>
                </a:gridCol>
                <a:gridCol w="905431">
                  <a:extLst>
                    <a:ext uri="{9D8B030D-6E8A-4147-A177-3AD203B41FA5}">
                      <a16:colId xmlns:a16="http://schemas.microsoft.com/office/drawing/2014/main" val="144223395"/>
                    </a:ext>
                  </a:extLst>
                </a:gridCol>
              </a:tblGrid>
              <a:tr h="398547">
                <a:tc>
                  <a:txBody>
                    <a:bodyPr/>
                    <a:lstStyle/>
                    <a:p>
                      <a:pPr algn="ctr">
                        <a:lnSpc>
                          <a:spcPct val="107000"/>
                        </a:lnSpc>
                        <a:spcAft>
                          <a:spcPts val="800"/>
                        </a:spcAft>
                      </a:pPr>
                      <a:r>
                        <a:rPr lang="en-US" sz="1200" dirty="0">
                          <a:effectLst/>
                        </a:rPr>
                        <a:t>Sensor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Range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a:effectLst/>
                        </a:rPr>
                        <a:t>Resolution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a:effectLst/>
                        </a:rPr>
                        <a:t>Repeatability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a:effectLst/>
                        </a:rPr>
                        <a:t>Frequency Response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5428365"/>
                  </a:ext>
                </a:extLst>
              </a:tr>
              <a:tr h="354907">
                <a:tc>
                  <a:txBody>
                    <a:bodyPr/>
                    <a:lstStyle/>
                    <a:p>
                      <a:pPr algn="ctr">
                        <a:lnSpc>
                          <a:spcPct val="107000"/>
                        </a:lnSpc>
                        <a:spcAft>
                          <a:spcPts val="800"/>
                        </a:spcAft>
                      </a:pPr>
                      <a:r>
                        <a:rPr lang="en-US" sz="1200" dirty="0">
                          <a:effectLst/>
                        </a:rPr>
                        <a:t>Inductive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0.5 – 60 mm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0.5 - 2 µm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a:effectLst/>
                        </a:rPr>
                        <a:t>&lt; ±1 µm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a:effectLst/>
                        </a:rPr>
                        <a:t>5 - 100 kHz</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22664412"/>
                  </a:ext>
                </a:extLst>
              </a:tr>
              <a:tr h="398547">
                <a:tc>
                  <a:txBody>
                    <a:bodyPr/>
                    <a:lstStyle/>
                    <a:p>
                      <a:pPr algn="ctr">
                        <a:lnSpc>
                          <a:spcPct val="107000"/>
                        </a:lnSpc>
                        <a:spcAft>
                          <a:spcPts val="800"/>
                        </a:spcAft>
                      </a:pPr>
                      <a:r>
                        <a:rPr lang="en-US" sz="1200">
                          <a:effectLst/>
                        </a:rPr>
                        <a:t>Capacitive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0.1 – 20 mm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0.375 - 60 nm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a:effectLst/>
                        </a:rPr>
                        <a:t>&lt; ± 0.1 nm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a:effectLst/>
                        </a:rPr>
                        <a:t>2 -8.5 kHz</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8563316"/>
                  </a:ext>
                </a:extLst>
              </a:tr>
              <a:tr h="354907">
                <a:tc>
                  <a:txBody>
                    <a:bodyPr/>
                    <a:lstStyle/>
                    <a:p>
                      <a:pPr algn="ctr">
                        <a:lnSpc>
                          <a:spcPct val="107000"/>
                        </a:lnSpc>
                        <a:spcAft>
                          <a:spcPts val="800"/>
                        </a:spcAft>
                      </a:pPr>
                      <a:r>
                        <a:rPr lang="en-US" sz="1200">
                          <a:effectLst/>
                        </a:rPr>
                        <a:t>Ultrasonic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0.3 – 450 cm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0.1 - 5 mm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&lt; ± 1 mm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50 kHz</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5647994"/>
                  </a:ext>
                </a:extLst>
              </a:tr>
              <a:tr h="398547">
                <a:tc>
                  <a:txBody>
                    <a:bodyPr/>
                    <a:lstStyle/>
                    <a:p>
                      <a:pPr algn="ctr">
                        <a:lnSpc>
                          <a:spcPct val="107000"/>
                        </a:lnSpc>
                        <a:spcAft>
                          <a:spcPts val="800"/>
                        </a:spcAft>
                      </a:pPr>
                      <a:r>
                        <a:rPr lang="en-US" sz="1200">
                          <a:effectLst/>
                        </a:rPr>
                        <a:t>Infrared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a:effectLst/>
                        </a:rPr>
                        <a:t>2 – 14 µm (spectrum)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a:effectLst/>
                        </a:rPr>
                        <a:t>0.5 – 3 mm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&lt; 2 mm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7989886"/>
                  </a:ext>
                </a:extLst>
              </a:tr>
              <a:tr h="398547">
                <a:tc>
                  <a:txBody>
                    <a:bodyPr/>
                    <a:lstStyle/>
                    <a:p>
                      <a:pPr algn="ctr">
                        <a:lnSpc>
                          <a:spcPct val="107000"/>
                        </a:lnSpc>
                        <a:spcAft>
                          <a:spcPts val="800"/>
                        </a:spcAft>
                      </a:pPr>
                      <a:r>
                        <a:rPr lang="en-US" sz="1200" dirty="0">
                          <a:effectLst/>
                        </a:rPr>
                        <a:t>Photoelectric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&lt; 1 - 60 mm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a:effectLst/>
                        </a:rPr>
                        <a:t>0.05 – 1 mm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&lt; 0.05 mm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lvl="0" indent="0" algn="ctr">
                        <a:lnSpc>
                          <a:spcPct val="107000"/>
                        </a:lnSpc>
                        <a:spcAft>
                          <a:spcPts val="800"/>
                        </a:spcAft>
                        <a:buFont typeface="Times New Roman" panose="02020603050405020304" pitchFamily="18" charset="0"/>
                        <a:buNone/>
                      </a:pPr>
                      <a:r>
                        <a:rPr lang="en-US" sz="12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34111521"/>
                  </a:ext>
                </a:extLst>
              </a:tr>
            </a:tbl>
          </a:graphicData>
        </a:graphic>
      </p:graphicFrame>
      <p:sp>
        <p:nvSpPr>
          <p:cNvPr id="4" name="Content Placeholder 2">
            <a:extLst>
              <a:ext uri="{FF2B5EF4-FFF2-40B4-BE49-F238E27FC236}">
                <a16:creationId xmlns:a16="http://schemas.microsoft.com/office/drawing/2014/main" id="{04C9A145-F4E2-5319-1E8E-3DA4C9599C2C}"/>
              </a:ext>
            </a:extLst>
          </p:cNvPr>
          <p:cNvSpPr txBox="1">
            <a:spLocks/>
          </p:cNvSpPr>
          <p:nvPr/>
        </p:nvSpPr>
        <p:spPr>
          <a:xfrm>
            <a:off x="2730239" y="1169253"/>
            <a:ext cx="1707140" cy="913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400"/>
              </a:spcAft>
              <a:buFont typeface="Arial" panose="020B0604020202020204" pitchFamily="34" charset="0"/>
              <a:buNone/>
            </a:pPr>
            <a:r>
              <a:rPr lang="en-IN" sz="1400" spc="-10" dirty="0">
                <a:solidFill>
                  <a:srgbClr val="000000"/>
                </a:solidFill>
                <a:ea typeface="Calibri" panose="020F0502020204030204" pitchFamily="34" charset="0"/>
                <a:cs typeface="Times New Roman" panose="02020603050405020304" pitchFamily="18" charset="0"/>
              </a:rPr>
              <a:t>Sensors used –</a:t>
            </a:r>
          </a:p>
          <a:p>
            <a:pPr>
              <a:lnSpc>
                <a:spcPct val="107000"/>
              </a:lnSpc>
              <a:spcBef>
                <a:spcPts val="0"/>
              </a:spcBef>
              <a:spcAft>
                <a:spcPts val="400"/>
              </a:spcAft>
            </a:pPr>
            <a:r>
              <a:rPr lang="en-IN" sz="1400" spc="-10" dirty="0">
                <a:solidFill>
                  <a:srgbClr val="000000"/>
                </a:solidFill>
                <a:ea typeface="Calibri" panose="020F0502020204030204" pitchFamily="34" charset="0"/>
                <a:cs typeface="Times New Roman" panose="02020603050405020304" pitchFamily="18" charset="0"/>
              </a:rPr>
              <a:t>LVDT</a:t>
            </a:r>
          </a:p>
          <a:p>
            <a:pPr>
              <a:lnSpc>
                <a:spcPct val="107000"/>
              </a:lnSpc>
              <a:spcBef>
                <a:spcPts val="0"/>
              </a:spcBef>
              <a:spcAft>
                <a:spcPts val="400"/>
              </a:spcAft>
            </a:pPr>
            <a:r>
              <a:rPr lang="en-IN" sz="1400" spc="-10" dirty="0">
                <a:solidFill>
                  <a:srgbClr val="000000"/>
                </a:solidFill>
                <a:ea typeface="Calibri" panose="020F0502020204030204" pitchFamily="34" charset="0"/>
                <a:cs typeface="Times New Roman" panose="02020603050405020304" pitchFamily="18" charset="0"/>
              </a:rPr>
              <a:t>Capacitive Probe</a:t>
            </a:r>
          </a:p>
        </p:txBody>
      </p:sp>
      <p:grpSp>
        <p:nvGrpSpPr>
          <p:cNvPr id="5" name="Group 4">
            <a:extLst>
              <a:ext uri="{FF2B5EF4-FFF2-40B4-BE49-F238E27FC236}">
                <a16:creationId xmlns:a16="http://schemas.microsoft.com/office/drawing/2014/main" id="{D0F7D13C-A865-780F-ECE7-C44510EF7336}"/>
              </a:ext>
            </a:extLst>
          </p:cNvPr>
          <p:cNvGrpSpPr/>
          <p:nvPr/>
        </p:nvGrpSpPr>
        <p:grpSpPr>
          <a:xfrm>
            <a:off x="6000481" y="3682207"/>
            <a:ext cx="5494739" cy="2091254"/>
            <a:chOff x="6037406" y="326966"/>
            <a:chExt cx="5834005" cy="2067561"/>
          </a:xfrm>
        </p:grpSpPr>
        <p:pic>
          <p:nvPicPr>
            <p:cNvPr id="13" name="Picture 12">
              <a:extLst>
                <a:ext uri="{FF2B5EF4-FFF2-40B4-BE49-F238E27FC236}">
                  <a16:creationId xmlns:a16="http://schemas.microsoft.com/office/drawing/2014/main" id="{1CF5721F-358C-6B54-8580-D14D962FE2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91" r="5605"/>
            <a:stretch/>
          </p:blipFill>
          <p:spPr bwMode="auto">
            <a:xfrm>
              <a:off x="6037406" y="326966"/>
              <a:ext cx="2307850" cy="2067561"/>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E19D8771-D187-F401-A381-38FBAE047F0C}"/>
                </a:ext>
              </a:extLst>
            </p:cNvPr>
            <p:cNvPicPr>
              <a:picLocks noChangeAspect="1"/>
            </p:cNvPicPr>
            <p:nvPr/>
          </p:nvPicPr>
          <p:blipFill rotWithShape="1">
            <a:blip r:embed="rId3">
              <a:extLst>
                <a:ext uri="{28A0092B-C50C-407E-A947-70E740481C1C}">
                  <a14:useLocalDpi xmlns:a14="http://schemas.microsoft.com/office/drawing/2010/main" val="0"/>
                </a:ext>
              </a:extLst>
            </a:blip>
            <a:srcRect r="10526"/>
            <a:stretch/>
          </p:blipFill>
          <p:spPr bwMode="auto">
            <a:xfrm>
              <a:off x="8345256" y="326967"/>
              <a:ext cx="3526155" cy="2067560"/>
            </a:xfrm>
            <a:prstGeom prst="rect">
              <a:avLst/>
            </a:prstGeom>
            <a:ln>
              <a:noFill/>
            </a:ln>
            <a:extLst>
              <a:ext uri="{53640926-AAD7-44D8-BBD7-CCE9431645EC}">
                <a14:shadowObscured xmlns:a14="http://schemas.microsoft.com/office/drawing/2010/main"/>
              </a:ext>
            </a:extLst>
          </p:spPr>
        </p:pic>
      </p:grpSp>
      <p:pic>
        <p:nvPicPr>
          <p:cNvPr id="26" name="Content Placeholder 3">
            <a:extLst>
              <a:ext uri="{FF2B5EF4-FFF2-40B4-BE49-F238E27FC236}">
                <a16:creationId xmlns:a16="http://schemas.microsoft.com/office/drawing/2014/main" id="{D5C45D77-83D4-6539-A60F-696B935FB50C}"/>
              </a:ext>
            </a:extLst>
          </p:cNvPr>
          <p:cNvPicPr>
            <a:picLocks noChangeAspect="1"/>
          </p:cNvPicPr>
          <p:nvPr/>
        </p:nvPicPr>
        <p:blipFill>
          <a:blip r:embed="rId4"/>
          <a:stretch>
            <a:fillRect/>
          </a:stretch>
        </p:blipFill>
        <p:spPr>
          <a:xfrm>
            <a:off x="393362" y="3268881"/>
            <a:ext cx="1834574" cy="2659206"/>
          </a:xfrm>
          <a:prstGeom prst="rect">
            <a:avLst/>
          </a:prstGeom>
        </p:spPr>
      </p:pic>
      <p:grpSp>
        <p:nvGrpSpPr>
          <p:cNvPr id="27" name="Group 26">
            <a:extLst>
              <a:ext uri="{FF2B5EF4-FFF2-40B4-BE49-F238E27FC236}">
                <a16:creationId xmlns:a16="http://schemas.microsoft.com/office/drawing/2014/main" id="{983F5BCA-AEF7-F509-9A40-BC6CCCCD1951}"/>
              </a:ext>
            </a:extLst>
          </p:cNvPr>
          <p:cNvGrpSpPr/>
          <p:nvPr/>
        </p:nvGrpSpPr>
        <p:grpSpPr>
          <a:xfrm>
            <a:off x="2322655" y="3189156"/>
            <a:ext cx="2893802" cy="2555284"/>
            <a:chOff x="465427" y="1954179"/>
            <a:chExt cx="4951775" cy="4734506"/>
          </a:xfrm>
        </p:grpSpPr>
        <p:pic>
          <p:nvPicPr>
            <p:cNvPr id="28" name="Picture 27">
              <a:extLst>
                <a:ext uri="{FF2B5EF4-FFF2-40B4-BE49-F238E27FC236}">
                  <a16:creationId xmlns:a16="http://schemas.microsoft.com/office/drawing/2014/main" id="{9261D605-B0DF-F02E-3CA4-03A138708961}"/>
                </a:ext>
              </a:extLst>
            </p:cNvPr>
            <p:cNvPicPr>
              <a:picLocks noChangeAspect="1"/>
            </p:cNvPicPr>
            <p:nvPr/>
          </p:nvPicPr>
          <p:blipFill>
            <a:blip r:embed="rId5"/>
            <a:stretch>
              <a:fillRect/>
            </a:stretch>
          </p:blipFill>
          <p:spPr>
            <a:xfrm>
              <a:off x="465427" y="1954179"/>
              <a:ext cx="3119566" cy="913539"/>
            </a:xfrm>
            <a:prstGeom prst="rect">
              <a:avLst/>
            </a:prstGeom>
          </p:spPr>
        </p:pic>
        <p:pic>
          <p:nvPicPr>
            <p:cNvPr id="29" name="Picture 28">
              <a:extLst>
                <a:ext uri="{FF2B5EF4-FFF2-40B4-BE49-F238E27FC236}">
                  <a16:creationId xmlns:a16="http://schemas.microsoft.com/office/drawing/2014/main" id="{3DC67E94-3BBD-AAAC-054E-C8D6EF29B21F}"/>
                </a:ext>
              </a:extLst>
            </p:cNvPr>
            <p:cNvPicPr>
              <a:picLocks noChangeAspect="1"/>
            </p:cNvPicPr>
            <p:nvPr/>
          </p:nvPicPr>
          <p:blipFill>
            <a:blip r:embed="rId6"/>
            <a:stretch>
              <a:fillRect/>
            </a:stretch>
          </p:blipFill>
          <p:spPr>
            <a:xfrm>
              <a:off x="3584994" y="2001264"/>
              <a:ext cx="1832208" cy="912540"/>
            </a:xfrm>
            <a:prstGeom prst="rect">
              <a:avLst/>
            </a:prstGeom>
          </p:spPr>
        </p:pic>
        <p:pic>
          <p:nvPicPr>
            <p:cNvPr id="30" name="Picture 29">
              <a:extLst>
                <a:ext uri="{FF2B5EF4-FFF2-40B4-BE49-F238E27FC236}">
                  <a16:creationId xmlns:a16="http://schemas.microsoft.com/office/drawing/2014/main" id="{780820AA-240C-A76A-D6C9-D2CCDB3D1C38}"/>
                </a:ext>
              </a:extLst>
            </p:cNvPr>
            <p:cNvPicPr>
              <a:picLocks noChangeAspect="1"/>
            </p:cNvPicPr>
            <p:nvPr/>
          </p:nvPicPr>
          <p:blipFill>
            <a:blip r:embed="rId7"/>
            <a:stretch>
              <a:fillRect/>
            </a:stretch>
          </p:blipFill>
          <p:spPr>
            <a:xfrm>
              <a:off x="465427" y="2879598"/>
              <a:ext cx="3119566" cy="1269202"/>
            </a:xfrm>
            <a:prstGeom prst="rect">
              <a:avLst/>
            </a:prstGeom>
          </p:spPr>
        </p:pic>
        <p:pic>
          <p:nvPicPr>
            <p:cNvPr id="31" name="Picture 30">
              <a:extLst>
                <a:ext uri="{FF2B5EF4-FFF2-40B4-BE49-F238E27FC236}">
                  <a16:creationId xmlns:a16="http://schemas.microsoft.com/office/drawing/2014/main" id="{95A9D3A7-1BA2-7A03-93DD-A34139211D33}"/>
                </a:ext>
              </a:extLst>
            </p:cNvPr>
            <p:cNvPicPr>
              <a:picLocks noChangeAspect="1"/>
            </p:cNvPicPr>
            <p:nvPr/>
          </p:nvPicPr>
          <p:blipFill>
            <a:blip r:embed="rId8"/>
            <a:stretch>
              <a:fillRect/>
            </a:stretch>
          </p:blipFill>
          <p:spPr>
            <a:xfrm>
              <a:off x="3584993" y="2893800"/>
              <a:ext cx="1832208" cy="1266880"/>
            </a:xfrm>
            <a:prstGeom prst="rect">
              <a:avLst/>
            </a:prstGeom>
          </p:spPr>
        </p:pic>
        <p:pic>
          <p:nvPicPr>
            <p:cNvPr id="32" name="Picture 31">
              <a:extLst>
                <a:ext uri="{FF2B5EF4-FFF2-40B4-BE49-F238E27FC236}">
                  <a16:creationId xmlns:a16="http://schemas.microsoft.com/office/drawing/2014/main" id="{368DC448-6CAD-2301-2EEF-8BBBE2055A85}"/>
                </a:ext>
              </a:extLst>
            </p:cNvPr>
            <p:cNvPicPr>
              <a:picLocks noChangeAspect="1"/>
            </p:cNvPicPr>
            <p:nvPr/>
          </p:nvPicPr>
          <p:blipFill>
            <a:blip r:embed="rId9"/>
            <a:stretch>
              <a:fillRect/>
            </a:stretch>
          </p:blipFill>
          <p:spPr>
            <a:xfrm>
              <a:off x="465427" y="4136920"/>
              <a:ext cx="3119566" cy="2551765"/>
            </a:xfrm>
            <a:prstGeom prst="rect">
              <a:avLst/>
            </a:prstGeom>
          </p:spPr>
        </p:pic>
        <p:pic>
          <p:nvPicPr>
            <p:cNvPr id="33" name="Picture 32">
              <a:extLst>
                <a:ext uri="{FF2B5EF4-FFF2-40B4-BE49-F238E27FC236}">
                  <a16:creationId xmlns:a16="http://schemas.microsoft.com/office/drawing/2014/main" id="{A98D0E6A-9934-87CB-55DA-BD3CD5CCCDB4}"/>
                </a:ext>
              </a:extLst>
            </p:cNvPr>
            <p:cNvPicPr>
              <a:picLocks noChangeAspect="1"/>
            </p:cNvPicPr>
            <p:nvPr/>
          </p:nvPicPr>
          <p:blipFill>
            <a:blip r:embed="rId10"/>
            <a:stretch>
              <a:fillRect/>
            </a:stretch>
          </p:blipFill>
          <p:spPr>
            <a:xfrm>
              <a:off x="3584993" y="4136920"/>
              <a:ext cx="1832208" cy="2551765"/>
            </a:xfrm>
            <a:prstGeom prst="rect">
              <a:avLst/>
            </a:prstGeom>
          </p:spPr>
        </p:pic>
      </p:grpSp>
      <p:sp>
        <p:nvSpPr>
          <p:cNvPr id="7" name="TextBox 6">
            <a:extLst>
              <a:ext uri="{FF2B5EF4-FFF2-40B4-BE49-F238E27FC236}">
                <a16:creationId xmlns:a16="http://schemas.microsoft.com/office/drawing/2014/main" id="{90FC8B8E-C951-43DC-DBA6-537054C78F11}"/>
              </a:ext>
            </a:extLst>
          </p:cNvPr>
          <p:cNvSpPr txBox="1"/>
          <p:nvPr/>
        </p:nvSpPr>
        <p:spPr>
          <a:xfrm>
            <a:off x="8174122" y="5789587"/>
            <a:ext cx="1466465" cy="276999"/>
          </a:xfrm>
          <a:prstGeom prst="rect">
            <a:avLst/>
          </a:prstGeom>
          <a:noFill/>
        </p:spPr>
        <p:txBody>
          <a:bodyPr wrap="square" rtlCol="0">
            <a:spAutoFit/>
          </a:bodyPr>
          <a:lstStyle/>
          <a:p>
            <a:r>
              <a:rPr lang="en-IN" sz="1200" dirty="0"/>
              <a:t>LVDT working</a:t>
            </a:r>
          </a:p>
        </p:txBody>
      </p:sp>
      <p:pic>
        <p:nvPicPr>
          <p:cNvPr id="10" name="Picture 9">
            <a:extLst>
              <a:ext uri="{FF2B5EF4-FFF2-40B4-BE49-F238E27FC236}">
                <a16:creationId xmlns:a16="http://schemas.microsoft.com/office/drawing/2014/main" id="{A84CE544-DE2E-A99C-3600-E9D5480F9EB4}"/>
              </a:ext>
            </a:extLst>
          </p:cNvPr>
          <p:cNvPicPr>
            <a:picLocks noChangeAspect="1"/>
          </p:cNvPicPr>
          <p:nvPr/>
        </p:nvPicPr>
        <p:blipFill>
          <a:blip r:embed="rId11"/>
          <a:stretch>
            <a:fillRect/>
          </a:stretch>
        </p:blipFill>
        <p:spPr>
          <a:xfrm>
            <a:off x="1" y="-23256"/>
            <a:ext cx="1780274" cy="924778"/>
          </a:xfrm>
          <a:prstGeom prst="rect">
            <a:avLst/>
          </a:prstGeom>
        </p:spPr>
      </p:pic>
      <p:pic>
        <p:nvPicPr>
          <p:cNvPr id="11" name="Picture 10">
            <a:extLst>
              <a:ext uri="{FF2B5EF4-FFF2-40B4-BE49-F238E27FC236}">
                <a16:creationId xmlns:a16="http://schemas.microsoft.com/office/drawing/2014/main" id="{5A2272DF-77C3-C526-48A3-6DB755C2F52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7309" y="47543"/>
            <a:ext cx="992542" cy="959739"/>
          </a:xfrm>
          <a:prstGeom prst="rect">
            <a:avLst/>
          </a:prstGeom>
        </p:spPr>
      </p:pic>
    </p:spTree>
    <p:extLst>
      <p:ext uri="{BB962C8B-B14F-4D97-AF65-F5344CB8AC3E}">
        <p14:creationId xmlns:p14="http://schemas.microsoft.com/office/powerpoint/2010/main" val="2050507475"/>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122092"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86006" y="19529"/>
            <a:ext cx="8381345"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Motion Reduction structure Modelling</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12</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MRS modelling</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0" name="Content Placeholder 2">
            <a:extLst>
              <a:ext uri="{FF2B5EF4-FFF2-40B4-BE49-F238E27FC236}">
                <a16:creationId xmlns:a16="http://schemas.microsoft.com/office/drawing/2014/main" id="{394A7FA3-E5D5-904A-8CD3-B973676A96BA}"/>
              </a:ext>
            </a:extLst>
          </p:cNvPr>
          <p:cNvSpPr>
            <a:spLocks noGrp="1"/>
          </p:cNvSpPr>
          <p:nvPr>
            <p:ph idx="1"/>
          </p:nvPr>
        </p:nvSpPr>
        <p:spPr>
          <a:xfrm>
            <a:off x="1275321" y="1141006"/>
            <a:ext cx="9986727" cy="1167057"/>
          </a:xfrm>
        </p:spPr>
        <p:txBody>
          <a:bodyPr>
            <a:normAutofit fontScale="92500"/>
          </a:bodyPr>
          <a:lstStyle/>
          <a:p>
            <a:pPr>
              <a:lnSpc>
                <a:spcPct val="120000"/>
              </a:lnSpc>
            </a:pPr>
            <a:r>
              <a:rPr lang="en-IN" sz="1400" dirty="0">
                <a:effectLst/>
                <a:ea typeface="Calibri" panose="020F0502020204030204" pitchFamily="34" charset="0"/>
                <a:cs typeface="Times New Roman" panose="02020603050405020304" pitchFamily="18" charset="0"/>
              </a:rPr>
              <a:t>Motion Reduction Structure or MRS is a partly flexible element which reduces the motion provided at one end of it when transferring to the other end. As mentioned above, it is one of the most crucial elements of the Actuator. Governing the fine stage motion. </a:t>
            </a:r>
          </a:p>
          <a:p>
            <a:pPr>
              <a:lnSpc>
                <a:spcPct val="120000"/>
              </a:lnSpc>
            </a:pPr>
            <a:r>
              <a:rPr lang="en-IN" sz="1400" dirty="0">
                <a:effectLst/>
                <a:ea typeface="Calibri" panose="020F0502020204030204" pitchFamily="34" charset="0"/>
                <a:cs typeface="Times New Roman" panose="02020603050405020304" pitchFamily="18" charset="0"/>
              </a:rPr>
              <a:t>The range and resolution will be decided by this element along with the eccentricity of the eccentric shaft. A snippet of the fine stage flexure is given below. </a:t>
            </a:r>
          </a:p>
        </p:txBody>
      </p:sp>
      <p:grpSp>
        <p:nvGrpSpPr>
          <p:cNvPr id="13" name="Group 12">
            <a:extLst>
              <a:ext uri="{FF2B5EF4-FFF2-40B4-BE49-F238E27FC236}">
                <a16:creationId xmlns:a16="http://schemas.microsoft.com/office/drawing/2014/main" id="{30F5E9BD-12E9-1041-1796-2DF105E902D1}"/>
              </a:ext>
            </a:extLst>
          </p:cNvPr>
          <p:cNvGrpSpPr/>
          <p:nvPr/>
        </p:nvGrpSpPr>
        <p:grpSpPr>
          <a:xfrm>
            <a:off x="4694187" y="2563661"/>
            <a:ext cx="3694033" cy="3403934"/>
            <a:chOff x="6588301" y="2520579"/>
            <a:chExt cx="3694033" cy="3403934"/>
          </a:xfrm>
        </p:grpSpPr>
        <p:pic>
          <p:nvPicPr>
            <p:cNvPr id="12" name="Picture 11">
              <a:extLst>
                <a:ext uri="{FF2B5EF4-FFF2-40B4-BE49-F238E27FC236}">
                  <a16:creationId xmlns:a16="http://schemas.microsoft.com/office/drawing/2014/main" id="{EAF8FD28-C6F1-9EAE-01E5-0B0013E3D4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301" y="2520579"/>
              <a:ext cx="3694033" cy="3107281"/>
            </a:xfrm>
            <a:prstGeom prst="rect">
              <a:avLst/>
            </a:prstGeom>
            <a:ln w="6350" cap="sq">
              <a:solidFill>
                <a:srgbClr val="000000"/>
              </a:solidFill>
              <a:prstDash val="solid"/>
              <a:miter lim="800000"/>
            </a:ln>
            <a:effectLst/>
          </p:spPr>
        </p:pic>
        <p:sp>
          <p:nvSpPr>
            <p:cNvPr id="5" name="TextBox 4">
              <a:extLst>
                <a:ext uri="{FF2B5EF4-FFF2-40B4-BE49-F238E27FC236}">
                  <a16:creationId xmlns:a16="http://schemas.microsoft.com/office/drawing/2014/main" id="{3402714D-8D44-3640-9BAA-31B3215054CE}"/>
                </a:ext>
              </a:extLst>
            </p:cNvPr>
            <p:cNvSpPr txBox="1"/>
            <p:nvPr/>
          </p:nvSpPr>
          <p:spPr>
            <a:xfrm>
              <a:off x="7631481" y="5616736"/>
              <a:ext cx="1581118" cy="307777"/>
            </a:xfrm>
            <a:prstGeom prst="rect">
              <a:avLst/>
            </a:prstGeom>
            <a:noFill/>
          </p:spPr>
          <p:txBody>
            <a:bodyPr wrap="square" rtlCol="0">
              <a:spAutoFit/>
            </a:bodyPr>
            <a:lstStyle/>
            <a:p>
              <a:r>
                <a:rPr lang="en-IN" sz="1400" dirty="0"/>
                <a:t>Final Design of FSF</a:t>
              </a:r>
            </a:p>
          </p:txBody>
        </p:sp>
      </p:grpSp>
      <p:pic>
        <p:nvPicPr>
          <p:cNvPr id="4" name="Picture 3">
            <a:extLst>
              <a:ext uri="{FF2B5EF4-FFF2-40B4-BE49-F238E27FC236}">
                <a16:creationId xmlns:a16="http://schemas.microsoft.com/office/drawing/2014/main" id="{7733A346-7392-6698-C4F2-F298AE3D7350}"/>
              </a:ext>
            </a:extLst>
          </p:cNvPr>
          <p:cNvPicPr>
            <a:picLocks noChangeAspect="1"/>
          </p:cNvPicPr>
          <p:nvPr/>
        </p:nvPicPr>
        <p:blipFill>
          <a:blip r:embed="rId3"/>
          <a:stretch>
            <a:fillRect/>
          </a:stretch>
        </p:blipFill>
        <p:spPr>
          <a:xfrm>
            <a:off x="1" y="-23256"/>
            <a:ext cx="1780274" cy="924778"/>
          </a:xfrm>
          <a:prstGeom prst="rect">
            <a:avLst/>
          </a:prstGeom>
        </p:spPr>
      </p:pic>
      <p:pic>
        <p:nvPicPr>
          <p:cNvPr id="20" name="Picture 19">
            <a:extLst>
              <a:ext uri="{FF2B5EF4-FFF2-40B4-BE49-F238E27FC236}">
                <a16:creationId xmlns:a16="http://schemas.microsoft.com/office/drawing/2014/main" id="{02EC5A32-40B9-93A5-A55F-9EED886B9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09171404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122092"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5060"/>
            <a:ext cx="7617418"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Crucial Parameters</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13</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Parametric Variation</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grpSp>
        <p:nvGrpSpPr>
          <p:cNvPr id="11" name="Group 10">
            <a:extLst>
              <a:ext uri="{FF2B5EF4-FFF2-40B4-BE49-F238E27FC236}">
                <a16:creationId xmlns:a16="http://schemas.microsoft.com/office/drawing/2014/main" id="{8DDE0F02-CD9C-3F16-CFDD-34FA101A8A3F}"/>
              </a:ext>
            </a:extLst>
          </p:cNvPr>
          <p:cNvGrpSpPr/>
          <p:nvPr/>
        </p:nvGrpSpPr>
        <p:grpSpPr>
          <a:xfrm>
            <a:off x="1378717" y="2957804"/>
            <a:ext cx="3673621" cy="3105141"/>
            <a:chOff x="977561" y="70735"/>
            <a:chExt cx="4025265" cy="3184525"/>
          </a:xfrm>
        </p:grpSpPr>
        <p:grpSp>
          <p:nvGrpSpPr>
            <p:cNvPr id="12" name="Group 11">
              <a:extLst>
                <a:ext uri="{FF2B5EF4-FFF2-40B4-BE49-F238E27FC236}">
                  <a16:creationId xmlns:a16="http://schemas.microsoft.com/office/drawing/2014/main" id="{2D6C0390-1416-567B-E876-BDC057CA33D8}"/>
                </a:ext>
              </a:extLst>
            </p:cNvPr>
            <p:cNvGrpSpPr/>
            <p:nvPr/>
          </p:nvGrpSpPr>
          <p:grpSpPr>
            <a:xfrm>
              <a:off x="977561" y="70735"/>
              <a:ext cx="4025265" cy="3184525"/>
              <a:chOff x="977561" y="70735"/>
              <a:chExt cx="4025265" cy="3184525"/>
            </a:xfrm>
          </p:grpSpPr>
          <p:grpSp>
            <p:nvGrpSpPr>
              <p:cNvPr id="20" name="Group 19">
                <a:extLst>
                  <a:ext uri="{FF2B5EF4-FFF2-40B4-BE49-F238E27FC236}">
                    <a16:creationId xmlns:a16="http://schemas.microsoft.com/office/drawing/2014/main" id="{8F1222DD-9B6D-C488-ED61-62512A622AA5}"/>
                  </a:ext>
                </a:extLst>
              </p:cNvPr>
              <p:cNvGrpSpPr/>
              <p:nvPr/>
            </p:nvGrpSpPr>
            <p:grpSpPr>
              <a:xfrm>
                <a:off x="977561" y="70735"/>
                <a:ext cx="4025265" cy="3184525"/>
                <a:chOff x="977561" y="70735"/>
                <a:chExt cx="4025265" cy="3184525"/>
              </a:xfrm>
            </p:grpSpPr>
            <p:grpSp>
              <p:nvGrpSpPr>
                <p:cNvPr id="22" name="Group 21">
                  <a:extLst>
                    <a:ext uri="{FF2B5EF4-FFF2-40B4-BE49-F238E27FC236}">
                      <a16:creationId xmlns:a16="http://schemas.microsoft.com/office/drawing/2014/main" id="{7C904546-A8BB-B296-AF18-2254B6FBFCA3}"/>
                    </a:ext>
                  </a:extLst>
                </p:cNvPr>
                <p:cNvGrpSpPr/>
                <p:nvPr/>
              </p:nvGrpSpPr>
              <p:grpSpPr>
                <a:xfrm>
                  <a:off x="977561" y="70735"/>
                  <a:ext cx="4025265" cy="3184525"/>
                  <a:chOff x="977561" y="70735"/>
                  <a:chExt cx="4025265" cy="3184525"/>
                </a:xfrm>
              </p:grpSpPr>
              <p:grpSp>
                <p:nvGrpSpPr>
                  <p:cNvPr id="24" name="Group 23">
                    <a:extLst>
                      <a:ext uri="{FF2B5EF4-FFF2-40B4-BE49-F238E27FC236}">
                        <a16:creationId xmlns:a16="http://schemas.microsoft.com/office/drawing/2014/main" id="{FD5594CA-393C-B23C-9707-8CEC53A38580}"/>
                      </a:ext>
                    </a:extLst>
                  </p:cNvPr>
                  <p:cNvGrpSpPr/>
                  <p:nvPr/>
                </p:nvGrpSpPr>
                <p:grpSpPr>
                  <a:xfrm>
                    <a:off x="977561" y="70735"/>
                    <a:ext cx="4025265" cy="3184525"/>
                    <a:chOff x="511372" y="70735"/>
                    <a:chExt cx="4025265" cy="3184525"/>
                  </a:xfrm>
                </p:grpSpPr>
                <p:grpSp>
                  <p:nvGrpSpPr>
                    <p:cNvPr id="26" name="Group 25">
                      <a:extLst>
                        <a:ext uri="{FF2B5EF4-FFF2-40B4-BE49-F238E27FC236}">
                          <a16:creationId xmlns:a16="http://schemas.microsoft.com/office/drawing/2014/main" id="{01558B16-ED1E-7CFE-AA27-5BF32EC2D91E}"/>
                        </a:ext>
                      </a:extLst>
                    </p:cNvPr>
                    <p:cNvGrpSpPr/>
                    <p:nvPr/>
                  </p:nvGrpSpPr>
                  <p:grpSpPr>
                    <a:xfrm>
                      <a:off x="511372" y="70735"/>
                      <a:ext cx="4025265" cy="3184525"/>
                      <a:chOff x="511372" y="70735"/>
                      <a:chExt cx="4025265" cy="3184525"/>
                    </a:xfrm>
                  </p:grpSpPr>
                  <p:grpSp>
                    <p:nvGrpSpPr>
                      <p:cNvPr id="28" name="Group 27">
                        <a:extLst>
                          <a:ext uri="{FF2B5EF4-FFF2-40B4-BE49-F238E27FC236}">
                            <a16:creationId xmlns:a16="http://schemas.microsoft.com/office/drawing/2014/main" id="{8B00520E-870E-3A21-B1B4-F672B703022F}"/>
                          </a:ext>
                        </a:extLst>
                      </p:cNvPr>
                      <p:cNvGrpSpPr/>
                      <p:nvPr/>
                    </p:nvGrpSpPr>
                    <p:grpSpPr>
                      <a:xfrm>
                        <a:off x="511372" y="70735"/>
                        <a:ext cx="4025265" cy="3184525"/>
                        <a:chOff x="164531" y="70735"/>
                        <a:chExt cx="4025265" cy="3184525"/>
                      </a:xfrm>
                    </p:grpSpPr>
                    <p:pic>
                      <p:nvPicPr>
                        <p:cNvPr id="30" name="Picture 29">
                          <a:extLst>
                            <a:ext uri="{FF2B5EF4-FFF2-40B4-BE49-F238E27FC236}">
                              <a16:creationId xmlns:a16="http://schemas.microsoft.com/office/drawing/2014/main" id="{742940FF-351A-F26C-84AE-E04D6C2645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584"/>
                        <a:stretch/>
                      </p:blipFill>
                      <p:spPr bwMode="auto">
                        <a:xfrm>
                          <a:off x="164531" y="70735"/>
                          <a:ext cx="4025265" cy="3184525"/>
                        </a:xfrm>
                        <a:prstGeom prst="rect">
                          <a:avLst/>
                        </a:prstGeom>
                        <a:ln>
                          <a:noFill/>
                        </a:ln>
                        <a:extLst>
                          <a:ext uri="{53640926-AAD7-44D8-BBD7-CCE9431645EC}">
                            <a14:shadowObscured xmlns:a14="http://schemas.microsoft.com/office/drawing/2010/main"/>
                          </a:ext>
                        </a:extLst>
                      </p:spPr>
                    </p:pic>
                    <p:sp>
                      <p:nvSpPr>
                        <p:cNvPr id="31" name="Arc 30">
                          <a:extLst>
                            <a:ext uri="{FF2B5EF4-FFF2-40B4-BE49-F238E27FC236}">
                              <a16:creationId xmlns:a16="http://schemas.microsoft.com/office/drawing/2014/main" id="{6E6D59C0-3603-E760-2DBE-A67466CD5A52}"/>
                            </a:ext>
                          </a:extLst>
                        </p:cNvPr>
                        <p:cNvSpPr/>
                        <p:nvPr/>
                      </p:nvSpPr>
                      <p:spPr>
                        <a:xfrm rot="5400000">
                          <a:off x="305172" y="1068858"/>
                          <a:ext cx="1245870" cy="1109980"/>
                        </a:xfrm>
                        <a:prstGeom prst="arc">
                          <a:avLst>
                            <a:gd name="adj1" fmla="val 16580411"/>
                            <a:gd name="adj2" fmla="val 237922"/>
                          </a:avLst>
                        </a:prstGeom>
                        <a:ln w="12700">
                          <a:solidFill>
                            <a:srgbClr val="FFFF0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endParaRPr lang="en-IN"/>
                        </a:p>
                      </p:txBody>
                    </p:sp>
                    <p:cxnSp>
                      <p:nvCxnSpPr>
                        <p:cNvPr id="32" name="Straight Arrow Connector 31">
                          <a:extLst>
                            <a:ext uri="{FF2B5EF4-FFF2-40B4-BE49-F238E27FC236}">
                              <a16:creationId xmlns:a16="http://schemas.microsoft.com/office/drawing/2014/main" id="{421315D9-098D-011D-5007-04FCE7C7D323}"/>
                            </a:ext>
                          </a:extLst>
                        </p:cNvPr>
                        <p:cNvCxnSpPr/>
                        <p:nvPr/>
                      </p:nvCxnSpPr>
                      <p:spPr>
                        <a:xfrm flipH="1">
                          <a:off x="2797949" y="1242207"/>
                          <a:ext cx="30481" cy="26617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7F4F60-F51A-D639-785F-A20B26A255A0}"/>
                            </a:ext>
                          </a:extLst>
                        </p:cNvPr>
                        <p:cNvCxnSpPr/>
                        <p:nvPr/>
                      </p:nvCxnSpPr>
                      <p:spPr>
                        <a:xfrm flipH="1">
                          <a:off x="2442152" y="1240591"/>
                          <a:ext cx="11110" cy="27273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3D8C38-C01F-64D3-5134-DD35ED3F381A}"/>
                            </a:ext>
                          </a:extLst>
                        </p:cNvPr>
                        <p:cNvCxnSpPr/>
                        <p:nvPr/>
                      </p:nvCxnSpPr>
                      <p:spPr>
                        <a:xfrm flipH="1">
                          <a:off x="3190999" y="1347353"/>
                          <a:ext cx="30528" cy="26970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6E861E3-EBB0-B36B-D277-0081ABA07AF6}"/>
                            </a:ext>
                          </a:extLst>
                        </p:cNvPr>
                        <p:cNvCxnSpPr/>
                        <p:nvPr/>
                      </p:nvCxnSpPr>
                      <p:spPr>
                        <a:xfrm flipV="1">
                          <a:off x="2722955" y="1671162"/>
                          <a:ext cx="45719" cy="25273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0A637DCC-EA46-B968-549F-AF14D57794B4}"/>
                            </a:ext>
                          </a:extLst>
                        </p:cNvPr>
                        <p:cNvSpPr/>
                        <p:nvPr/>
                      </p:nvSpPr>
                      <p:spPr>
                        <a:xfrm>
                          <a:off x="549296" y="1082562"/>
                          <a:ext cx="959485" cy="871220"/>
                        </a:xfrm>
                        <a:prstGeom prst="arc">
                          <a:avLst>
                            <a:gd name="adj1" fmla="val 16414954"/>
                            <a:gd name="adj2" fmla="val 334331"/>
                          </a:avLst>
                        </a:prstGeom>
                        <a:ln w="12700">
                          <a:solidFill>
                            <a:srgbClr val="FFFF0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endParaRPr lang="en-IN"/>
                        </a:p>
                      </p:txBody>
                    </p:sp>
                    <p:sp>
                      <p:nvSpPr>
                        <p:cNvPr id="37" name="TextBox 28">
                          <a:extLst>
                            <a:ext uri="{FF2B5EF4-FFF2-40B4-BE49-F238E27FC236}">
                              <a16:creationId xmlns:a16="http://schemas.microsoft.com/office/drawing/2014/main" id="{762CC72F-0D3F-22D3-1EE2-FB7D48CE1CC0}"/>
                            </a:ext>
                          </a:extLst>
                        </p:cNvPr>
                        <p:cNvSpPr txBox="1"/>
                        <p:nvPr/>
                      </p:nvSpPr>
                      <p:spPr>
                        <a:xfrm>
                          <a:off x="1092260" y="1688124"/>
                          <a:ext cx="224491" cy="254546"/>
                        </a:xfrm>
                        <a:prstGeom prst="rect">
                          <a:avLst/>
                        </a:prstGeom>
                        <a:noFill/>
                        <a:ln>
                          <a:noFill/>
                        </a:ln>
                      </p:spPr>
                      <p:txBody>
                        <a:bodyPr wrap="square" rtlCol="0">
                          <a:noAutofit/>
                        </a:bodyPr>
                        <a:lstStyle/>
                        <a:p>
                          <a:r>
                            <a:rPr lang="en-IN" sz="1000" kern="1200"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A</a:t>
                          </a:r>
                          <a:endParaRPr lang="en-IN" sz="1200" dirty="0">
                            <a:effectLst/>
                            <a:latin typeface="Times New Roman" panose="02020603050405020304" pitchFamily="18" charset="0"/>
                            <a:ea typeface="Times New Roman" panose="02020603050405020304" pitchFamily="18" charset="0"/>
                          </a:endParaRPr>
                        </a:p>
                      </p:txBody>
                    </p:sp>
                    <p:cxnSp>
                      <p:nvCxnSpPr>
                        <p:cNvPr id="38" name="Straight Arrow Connector 37">
                          <a:extLst>
                            <a:ext uri="{FF2B5EF4-FFF2-40B4-BE49-F238E27FC236}">
                              <a16:creationId xmlns:a16="http://schemas.microsoft.com/office/drawing/2014/main" id="{1417EEA7-B712-63E7-4240-B89B1E856A57}"/>
                            </a:ext>
                          </a:extLst>
                        </p:cNvPr>
                        <p:cNvCxnSpPr/>
                        <p:nvPr/>
                      </p:nvCxnSpPr>
                      <p:spPr>
                        <a:xfrm flipV="1">
                          <a:off x="2437913" y="1602677"/>
                          <a:ext cx="4239" cy="32121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F471A13-75AC-A7C4-887E-B15E4DC92386}"/>
                            </a:ext>
                          </a:extLst>
                        </p:cNvPr>
                        <p:cNvCxnSpPr/>
                        <p:nvPr/>
                      </p:nvCxnSpPr>
                      <p:spPr>
                        <a:xfrm flipV="1">
                          <a:off x="3138045" y="1669402"/>
                          <a:ext cx="45719" cy="2732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90">
                        <a:extLst>
                          <a:ext uri="{FF2B5EF4-FFF2-40B4-BE49-F238E27FC236}">
                            <a16:creationId xmlns:a16="http://schemas.microsoft.com/office/drawing/2014/main" id="{AA474585-8B92-BFE3-FAE7-208B09227792}"/>
                          </a:ext>
                        </a:extLst>
                      </p:cNvPr>
                      <p:cNvSpPr txBox="1"/>
                      <p:nvPr/>
                    </p:nvSpPr>
                    <p:spPr>
                      <a:xfrm>
                        <a:off x="1525476" y="919655"/>
                        <a:ext cx="256511" cy="264105"/>
                      </a:xfrm>
                      <a:prstGeom prst="rect">
                        <a:avLst/>
                      </a:prstGeom>
                      <a:noFill/>
                      <a:ln>
                        <a:noFill/>
                      </a:ln>
                    </p:spPr>
                    <p:txBody>
                      <a:bodyPr wrap="square" rtlCol="0">
                        <a:noAutofit/>
                      </a:bodyPr>
                      <a:lstStyle/>
                      <a:p>
                        <a:r>
                          <a:rPr lang="en-US" sz="1000" kern="120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C</a:t>
                        </a:r>
                        <a:endParaRPr lang="en-IN" sz="1200">
                          <a:effectLst/>
                          <a:latin typeface="Times New Roman" panose="02020603050405020304" pitchFamily="18" charset="0"/>
                          <a:ea typeface="Times New Roman" panose="02020603050405020304" pitchFamily="18" charset="0"/>
                        </a:endParaRPr>
                      </a:p>
                    </p:txBody>
                  </p:sp>
                </p:grpSp>
                <p:sp>
                  <p:nvSpPr>
                    <p:cNvPr id="27" name="TextBox 51">
                      <a:extLst>
                        <a:ext uri="{FF2B5EF4-FFF2-40B4-BE49-F238E27FC236}">
                          <a16:creationId xmlns:a16="http://schemas.microsoft.com/office/drawing/2014/main" id="{437F08D7-7000-929C-C234-1AE24219DC9F}"/>
                        </a:ext>
                      </a:extLst>
                    </p:cNvPr>
                    <p:cNvSpPr txBox="1"/>
                    <p:nvPr/>
                  </p:nvSpPr>
                  <p:spPr>
                    <a:xfrm>
                      <a:off x="1669390" y="1969420"/>
                      <a:ext cx="255905" cy="289035"/>
                    </a:xfrm>
                    <a:prstGeom prst="rect">
                      <a:avLst/>
                    </a:prstGeom>
                    <a:noFill/>
                    <a:ln>
                      <a:noFill/>
                    </a:ln>
                  </p:spPr>
                  <p:txBody>
                    <a:bodyPr wrap="square" rtlCol="0">
                      <a:noAutofit/>
                    </a:bodyPr>
                    <a:lstStyle/>
                    <a:p>
                      <a:r>
                        <a:rPr lang="en-IN" sz="1000" kern="1200"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B</a:t>
                      </a:r>
                      <a:endParaRPr lang="en-IN" sz="1200" dirty="0">
                        <a:effectLst/>
                        <a:latin typeface="Times New Roman" panose="02020603050405020304" pitchFamily="18" charset="0"/>
                        <a:ea typeface="Times New Roman" panose="02020603050405020304" pitchFamily="18" charset="0"/>
                      </a:endParaRPr>
                    </a:p>
                  </p:txBody>
                </p:sp>
              </p:grpSp>
              <p:sp>
                <p:nvSpPr>
                  <p:cNvPr id="25" name="Arc 24">
                    <a:extLst>
                      <a:ext uri="{FF2B5EF4-FFF2-40B4-BE49-F238E27FC236}">
                        <a16:creationId xmlns:a16="http://schemas.microsoft.com/office/drawing/2014/main" id="{ECA2BED3-761B-B597-5175-A220C742C471}"/>
                      </a:ext>
                    </a:extLst>
                  </p:cNvPr>
                  <p:cNvSpPr/>
                  <p:nvPr/>
                </p:nvSpPr>
                <p:spPr>
                  <a:xfrm rot="5400000">
                    <a:off x="1555107" y="1504869"/>
                    <a:ext cx="411480" cy="366395"/>
                  </a:xfrm>
                  <a:prstGeom prst="arc">
                    <a:avLst>
                      <a:gd name="adj1" fmla="val 16580411"/>
                      <a:gd name="adj2" fmla="val 21447964"/>
                    </a:avLst>
                  </a:prstGeom>
                  <a:ln w="12700">
                    <a:solidFill>
                      <a:srgbClr val="FFFF0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endParaRPr lang="en-IN"/>
                  </a:p>
                </p:txBody>
              </p:sp>
            </p:grpSp>
            <p:sp>
              <p:nvSpPr>
                <p:cNvPr id="23" name="TextBox 88">
                  <a:extLst>
                    <a:ext uri="{FF2B5EF4-FFF2-40B4-BE49-F238E27FC236}">
                      <a16:creationId xmlns:a16="http://schemas.microsoft.com/office/drawing/2014/main" id="{C3ECC6C5-ED58-48D3-0854-4D5964CFC535}"/>
                    </a:ext>
                  </a:extLst>
                </p:cNvPr>
                <p:cNvSpPr txBox="1"/>
                <p:nvPr/>
              </p:nvSpPr>
              <p:spPr>
                <a:xfrm>
                  <a:off x="3882054" y="1113029"/>
                  <a:ext cx="256511" cy="273190"/>
                </a:xfrm>
                <a:prstGeom prst="rect">
                  <a:avLst/>
                </a:prstGeom>
                <a:noFill/>
                <a:ln>
                  <a:noFill/>
                </a:ln>
              </p:spPr>
              <p:txBody>
                <a:bodyPr wrap="square" rtlCol="0">
                  <a:noAutofit/>
                </a:bodyPr>
                <a:lstStyle/>
                <a:p>
                  <a:r>
                    <a:rPr lang="en-US" sz="1000" kern="1200"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D</a:t>
                  </a:r>
                  <a:endParaRPr lang="en-IN" sz="1200" dirty="0">
                    <a:effectLst/>
                    <a:latin typeface="Times New Roman" panose="02020603050405020304" pitchFamily="18" charset="0"/>
                    <a:ea typeface="Times New Roman" panose="02020603050405020304" pitchFamily="18" charset="0"/>
                  </a:endParaRPr>
                </a:p>
              </p:txBody>
            </p:sp>
          </p:grpSp>
          <p:sp>
            <p:nvSpPr>
              <p:cNvPr id="21" name="TextBox 87">
                <a:extLst>
                  <a:ext uri="{FF2B5EF4-FFF2-40B4-BE49-F238E27FC236}">
                    <a16:creationId xmlns:a16="http://schemas.microsoft.com/office/drawing/2014/main" id="{E302A5DE-47C8-51CF-CB0E-B8FABF05D975}"/>
                  </a:ext>
                </a:extLst>
              </p:cNvPr>
              <p:cNvSpPr txBox="1"/>
              <p:nvPr/>
            </p:nvSpPr>
            <p:spPr>
              <a:xfrm>
                <a:off x="3521221" y="1000913"/>
                <a:ext cx="256511" cy="264105"/>
              </a:xfrm>
              <a:prstGeom prst="rect">
                <a:avLst/>
              </a:prstGeom>
              <a:noFill/>
              <a:ln>
                <a:noFill/>
              </a:ln>
            </p:spPr>
            <p:txBody>
              <a:bodyPr wrap="square" rtlCol="0">
                <a:noAutofit/>
              </a:bodyPr>
              <a:lstStyle/>
              <a:p>
                <a:r>
                  <a:rPr lang="en-US" sz="1000" kern="1200"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E</a:t>
                </a:r>
                <a:endParaRPr lang="en-IN" sz="1200" dirty="0">
                  <a:effectLst/>
                  <a:latin typeface="Times New Roman" panose="02020603050405020304" pitchFamily="18" charset="0"/>
                  <a:ea typeface="Times New Roman" panose="02020603050405020304" pitchFamily="18" charset="0"/>
                </a:endParaRPr>
              </a:p>
            </p:txBody>
          </p:sp>
        </p:grpSp>
        <p:sp>
          <p:nvSpPr>
            <p:cNvPr id="13" name="TextBox 85">
              <a:extLst>
                <a:ext uri="{FF2B5EF4-FFF2-40B4-BE49-F238E27FC236}">
                  <a16:creationId xmlns:a16="http://schemas.microsoft.com/office/drawing/2014/main" id="{6E95D7E2-9069-D9DA-D323-017CA92197FD}"/>
                </a:ext>
              </a:extLst>
            </p:cNvPr>
            <p:cNvSpPr txBox="1"/>
            <p:nvPr/>
          </p:nvSpPr>
          <p:spPr>
            <a:xfrm>
              <a:off x="3144364" y="992591"/>
              <a:ext cx="256511" cy="264105"/>
            </a:xfrm>
            <a:prstGeom prst="rect">
              <a:avLst/>
            </a:prstGeom>
            <a:noFill/>
            <a:ln>
              <a:noFill/>
            </a:ln>
          </p:spPr>
          <p:txBody>
            <a:bodyPr wrap="square" rtlCol="0">
              <a:noAutofit/>
            </a:bodyPr>
            <a:lstStyle/>
            <a:p>
              <a:r>
                <a:rPr lang="en-US" sz="1000" kern="120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F</a:t>
              </a:r>
              <a:endParaRPr lang="en-IN" sz="1200">
                <a:effectLst/>
                <a:latin typeface="Times New Roman" panose="02020603050405020304" pitchFamily="18" charset="0"/>
                <a:ea typeface="Times New Roman" panose="02020603050405020304" pitchFamily="18" charset="0"/>
              </a:endParaRPr>
            </a:p>
          </p:txBody>
        </p:sp>
      </p:grpSp>
      <p:graphicFrame>
        <p:nvGraphicFramePr>
          <p:cNvPr id="45" name="Table 44">
            <a:extLst>
              <a:ext uri="{FF2B5EF4-FFF2-40B4-BE49-F238E27FC236}">
                <a16:creationId xmlns:a16="http://schemas.microsoft.com/office/drawing/2014/main" id="{FCED195A-2C27-079B-EB86-F5341A0F64F7}"/>
              </a:ext>
            </a:extLst>
          </p:cNvPr>
          <p:cNvGraphicFramePr>
            <a:graphicFrameLocks noGrp="1"/>
          </p:cNvGraphicFramePr>
          <p:nvPr>
            <p:extLst>
              <p:ext uri="{D42A27DB-BD31-4B8C-83A1-F6EECF244321}">
                <p14:modId xmlns:p14="http://schemas.microsoft.com/office/powerpoint/2010/main" val="1696798094"/>
              </p:ext>
            </p:extLst>
          </p:nvPr>
        </p:nvGraphicFramePr>
        <p:xfrm>
          <a:off x="5494734" y="1233425"/>
          <a:ext cx="6244263" cy="4505311"/>
        </p:xfrm>
        <a:graphic>
          <a:graphicData uri="http://schemas.openxmlformats.org/drawingml/2006/table">
            <a:tbl>
              <a:tblPr firstRow="1" firstCol="1" bandRow="1">
                <a:tableStyleId>{5202B0CA-FC54-4496-8BCA-5EF66A818D29}</a:tableStyleId>
              </a:tblPr>
              <a:tblGrid>
                <a:gridCol w="643337">
                  <a:extLst>
                    <a:ext uri="{9D8B030D-6E8A-4147-A177-3AD203B41FA5}">
                      <a16:colId xmlns:a16="http://schemas.microsoft.com/office/drawing/2014/main" val="3852513434"/>
                    </a:ext>
                  </a:extLst>
                </a:gridCol>
                <a:gridCol w="840512">
                  <a:extLst>
                    <a:ext uri="{9D8B030D-6E8A-4147-A177-3AD203B41FA5}">
                      <a16:colId xmlns:a16="http://schemas.microsoft.com/office/drawing/2014/main" val="3570489801"/>
                    </a:ext>
                  </a:extLst>
                </a:gridCol>
                <a:gridCol w="882018">
                  <a:extLst>
                    <a:ext uri="{9D8B030D-6E8A-4147-A177-3AD203B41FA5}">
                      <a16:colId xmlns:a16="http://schemas.microsoft.com/office/drawing/2014/main" val="194485736"/>
                    </a:ext>
                  </a:extLst>
                </a:gridCol>
                <a:gridCol w="799005">
                  <a:extLst>
                    <a:ext uri="{9D8B030D-6E8A-4147-A177-3AD203B41FA5}">
                      <a16:colId xmlns:a16="http://schemas.microsoft.com/office/drawing/2014/main" val="3100216302"/>
                    </a:ext>
                  </a:extLst>
                </a:gridCol>
                <a:gridCol w="1255579">
                  <a:extLst>
                    <a:ext uri="{9D8B030D-6E8A-4147-A177-3AD203B41FA5}">
                      <a16:colId xmlns:a16="http://schemas.microsoft.com/office/drawing/2014/main" val="4166186038"/>
                    </a:ext>
                  </a:extLst>
                </a:gridCol>
                <a:gridCol w="882018">
                  <a:extLst>
                    <a:ext uri="{9D8B030D-6E8A-4147-A177-3AD203B41FA5}">
                      <a16:colId xmlns:a16="http://schemas.microsoft.com/office/drawing/2014/main" val="4278905858"/>
                    </a:ext>
                  </a:extLst>
                </a:gridCol>
                <a:gridCol w="941794">
                  <a:extLst>
                    <a:ext uri="{9D8B030D-6E8A-4147-A177-3AD203B41FA5}">
                      <a16:colId xmlns:a16="http://schemas.microsoft.com/office/drawing/2014/main" val="2355388727"/>
                    </a:ext>
                  </a:extLst>
                </a:gridCol>
              </a:tblGrid>
              <a:tr h="784681">
                <a:tc>
                  <a:txBody>
                    <a:bodyPr/>
                    <a:lstStyle/>
                    <a:p>
                      <a:pPr algn="ctr">
                        <a:lnSpc>
                          <a:spcPct val="107000"/>
                        </a:lnSpc>
                        <a:spcAft>
                          <a:spcPts val="800"/>
                        </a:spcAft>
                      </a:pPr>
                      <a:r>
                        <a:rPr lang="en-IN" sz="1200">
                          <a:effectLst/>
                        </a:rPr>
                        <a:t>Sr. 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Thin angle (A)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Thin Thickness (D)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Thick Angle (B)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indent="-457200" algn="l">
                        <a:lnSpc>
                          <a:spcPct val="107000"/>
                        </a:lnSpc>
                        <a:spcAft>
                          <a:spcPts val="800"/>
                        </a:spcAft>
                      </a:pPr>
                      <a:r>
                        <a:rPr lang="en-IN" sz="1200" dirty="0">
                          <a:effectLst/>
                        </a:rPr>
                        <a:t>Thick Thickness (E)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Middle Thickness (F)</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Reduction ratio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8385948"/>
                  </a:ext>
                </a:extLst>
              </a:tr>
              <a:tr h="248042">
                <a:tc>
                  <a:txBody>
                    <a:bodyPr/>
                    <a:lstStyle/>
                    <a:p>
                      <a:pPr algn="ctr">
                        <a:lnSpc>
                          <a:spcPct val="107000"/>
                        </a:lnSpc>
                        <a:spcAft>
                          <a:spcPts val="800"/>
                        </a:spcAft>
                      </a:pPr>
                      <a:r>
                        <a:rPr lang="en-IN" sz="1200" dirty="0">
                          <a:effectLst/>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0.8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96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0.8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72.51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759665"/>
                  </a:ext>
                </a:extLst>
              </a:tr>
              <a:tr h="248042">
                <a:tc>
                  <a:txBody>
                    <a:bodyPr/>
                    <a:lstStyle/>
                    <a:p>
                      <a:pPr algn="ctr">
                        <a:lnSpc>
                          <a:spcPct val="107000"/>
                        </a:lnSpc>
                        <a:spcAft>
                          <a:spcPts val="800"/>
                        </a:spcAft>
                      </a:pPr>
                      <a:r>
                        <a:rPr lang="en-IN" sz="1200" dirty="0">
                          <a:effectLst/>
                        </a:rPr>
                        <a:t>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99.5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74.43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8733576"/>
                  </a:ext>
                </a:extLst>
              </a:tr>
              <a:tr h="248042">
                <a:tc>
                  <a:txBody>
                    <a:bodyPr/>
                    <a:lstStyle/>
                    <a:p>
                      <a:pPr algn="ctr">
                        <a:lnSpc>
                          <a:spcPct val="107000"/>
                        </a:lnSpc>
                        <a:spcAft>
                          <a:spcPts val="800"/>
                        </a:spcAft>
                      </a:pPr>
                      <a:r>
                        <a:rPr lang="en-IN" sz="12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99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80.11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952625"/>
                  </a:ext>
                </a:extLst>
              </a:tr>
              <a:tr h="248042">
                <a:tc>
                  <a:txBody>
                    <a:bodyPr/>
                    <a:lstStyle/>
                    <a:p>
                      <a:pPr algn="ctr">
                        <a:lnSpc>
                          <a:spcPct val="107000"/>
                        </a:lnSpc>
                        <a:spcAft>
                          <a:spcPts val="800"/>
                        </a:spcAft>
                      </a:pPr>
                      <a:r>
                        <a:rPr lang="en-IN" sz="12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100.5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69.25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4168552"/>
                  </a:ext>
                </a:extLst>
              </a:tr>
              <a:tr h="248042">
                <a:tc>
                  <a:txBody>
                    <a:bodyPr/>
                    <a:lstStyle/>
                    <a:p>
                      <a:pPr algn="ctr">
                        <a:lnSpc>
                          <a:spcPct val="107000"/>
                        </a:lnSpc>
                        <a:spcAft>
                          <a:spcPts val="800"/>
                        </a:spcAft>
                      </a:pPr>
                      <a:r>
                        <a:rPr lang="en-IN" sz="12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101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65.58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982227"/>
                  </a:ext>
                </a:extLst>
              </a:tr>
              <a:tr h="248042">
                <a:tc>
                  <a:txBody>
                    <a:bodyPr/>
                    <a:lstStyle/>
                    <a:p>
                      <a:pPr algn="ctr">
                        <a:lnSpc>
                          <a:spcPct val="107000"/>
                        </a:lnSpc>
                        <a:spcAft>
                          <a:spcPts val="800"/>
                        </a:spcAft>
                      </a:pPr>
                      <a:r>
                        <a:rPr lang="en-IN" sz="12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0.9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88.88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326945"/>
                  </a:ext>
                </a:extLst>
              </a:tr>
              <a:tr h="248042">
                <a:tc>
                  <a:txBody>
                    <a:bodyPr/>
                    <a:lstStyle/>
                    <a:p>
                      <a:pPr algn="ctr">
                        <a:lnSpc>
                          <a:spcPct val="107000"/>
                        </a:lnSpc>
                        <a:spcAft>
                          <a:spcPts val="800"/>
                        </a:spcAft>
                      </a:pPr>
                      <a:r>
                        <a:rPr lang="en-IN" sz="12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0.7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61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056969"/>
                  </a:ext>
                </a:extLst>
              </a:tr>
              <a:tr h="248042">
                <a:tc>
                  <a:txBody>
                    <a:bodyPr/>
                    <a:lstStyle/>
                    <a:p>
                      <a:pPr algn="ctr">
                        <a:lnSpc>
                          <a:spcPct val="107000"/>
                        </a:lnSpc>
                        <a:spcAft>
                          <a:spcPts val="800"/>
                        </a:spcAft>
                      </a:pPr>
                      <a:r>
                        <a:rPr lang="en-IN" sz="12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95.5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78.20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6846064"/>
                  </a:ext>
                </a:extLst>
              </a:tr>
              <a:tr h="248042">
                <a:tc>
                  <a:txBody>
                    <a:bodyPr/>
                    <a:lstStyle/>
                    <a:p>
                      <a:pPr algn="ctr">
                        <a:lnSpc>
                          <a:spcPct val="107000"/>
                        </a:lnSpc>
                        <a:spcAft>
                          <a:spcPts val="800"/>
                        </a:spcAft>
                      </a:pPr>
                      <a:r>
                        <a:rPr lang="en-IN" sz="12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95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86.44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93513"/>
                  </a:ext>
                </a:extLst>
              </a:tr>
              <a:tr h="248042">
                <a:tc>
                  <a:txBody>
                    <a:bodyPr/>
                    <a:lstStyle/>
                    <a:p>
                      <a:pPr algn="ctr">
                        <a:lnSpc>
                          <a:spcPct val="107000"/>
                        </a:lnSpc>
                        <a:spcAft>
                          <a:spcPts val="800"/>
                        </a:spcAft>
                      </a:pPr>
                      <a:r>
                        <a:rPr lang="en-IN" sz="12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96.5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67.32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0663130"/>
                  </a:ext>
                </a:extLst>
              </a:tr>
              <a:tr h="248042">
                <a:tc>
                  <a:txBody>
                    <a:bodyPr/>
                    <a:lstStyle/>
                    <a:p>
                      <a:pPr algn="ctr">
                        <a:lnSpc>
                          <a:spcPct val="107000"/>
                        </a:lnSpc>
                        <a:spcAft>
                          <a:spcPts val="800"/>
                        </a:spcAft>
                      </a:pPr>
                      <a:r>
                        <a:rPr lang="en-IN" sz="12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97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62.14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858085"/>
                  </a:ext>
                </a:extLst>
              </a:tr>
              <a:tr h="248042">
                <a:tc>
                  <a:txBody>
                    <a:bodyPr/>
                    <a:lstStyle/>
                    <a:p>
                      <a:pPr algn="ctr">
                        <a:lnSpc>
                          <a:spcPct val="107000"/>
                        </a:lnSpc>
                        <a:spcAft>
                          <a:spcPts val="800"/>
                        </a:spcAft>
                      </a:pPr>
                      <a:r>
                        <a:rPr lang="en-IN" sz="12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1.7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72.75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1551398"/>
                  </a:ext>
                </a:extLst>
              </a:tr>
              <a:tr h="248042">
                <a:tc>
                  <a:txBody>
                    <a:bodyPr/>
                    <a:lstStyle/>
                    <a:p>
                      <a:pPr algn="ctr">
                        <a:lnSpc>
                          <a:spcPct val="107000"/>
                        </a:lnSpc>
                        <a:spcAft>
                          <a:spcPts val="800"/>
                        </a:spcAft>
                      </a:pPr>
                      <a:r>
                        <a:rPr lang="en-IN" sz="1200">
                          <a:effectLst/>
                        </a:rPr>
                        <a:t>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72.13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2933820"/>
                  </a:ext>
                </a:extLst>
              </a:tr>
              <a:tr h="248042">
                <a:tc>
                  <a:txBody>
                    <a:bodyPr/>
                    <a:lstStyle/>
                    <a:p>
                      <a:pPr algn="ctr">
                        <a:lnSpc>
                          <a:spcPct val="107000"/>
                        </a:lnSpc>
                        <a:spcAft>
                          <a:spcPts val="800"/>
                        </a:spcAft>
                      </a:pPr>
                      <a:r>
                        <a:rPr lang="en-IN" sz="1200">
                          <a:effectLst/>
                        </a:rPr>
                        <a:t>14.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0.7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71.11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193654"/>
                  </a:ext>
                </a:extLst>
              </a:tr>
              <a:tr h="248042">
                <a:tc>
                  <a:txBody>
                    <a:bodyPr/>
                    <a:lstStyle/>
                    <a:p>
                      <a:pPr algn="ctr">
                        <a:lnSpc>
                          <a:spcPct val="107000"/>
                        </a:lnSpc>
                        <a:spcAft>
                          <a:spcPts val="800"/>
                        </a:spcAft>
                      </a:pPr>
                      <a:r>
                        <a:rPr lang="en-IN" sz="12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0.9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74.57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6878257"/>
                  </a:ext>
                </a:extLst>
              </a:tr>
            </a:tbl>
          </a:graphicData>
        </a:graphic>
      </p:graphicFrame>
      <p:graphicFrame>
        <p:nvGraphicFramePr>
          <p:cNvPr id="46" name="Table 45">
            <a:extLst>
              <a:ext uri="{FF2B5EF4-FFF2-40B4-BE49-F238E27FC236}">
                <a16:creationId xmlns:a16="http://schemas.microsoft.com/office/drawing/2014/main" id="{1EF9736B-EE3D-06C8-0C72-291EAF498098}"/>
              </a:ext>
            </a:extLst>
          </p:cNvPr>
          <p:cNvGraphicFramePr>
            <a:graphicFrameLocks noGrp="1"/>
          </p:cNvGraphicFramePr>
          <p:nvPr>
            <p:extLst>
              <p:ext uri="{D42A27DB-BD31-4B8C-83A1-F6EECF244321}">
                <p14:modId xmlns:p14="http://schemas.microsoft.com/office/powerpoint/2010/main" val="1903167341"/>
              </p:ext>
            </p:extLst>
          </p:nvPr>
        </p:nvGraphicFramePr>
        <p:xfrm>
          <a:off x="902160" y="1026128"/>
          <a:ext cx="4025265" cy="1737790"/>
        </p:xfrm>
        <a:graphic>
          <a:graphicData uri="http://schemas.openxmlformats.org/drawingml/2006/table">
            <a:tbl>
              <a:tblPr firstRow="1" firstCol="1" bandRow="1">
                <a:tableStyleId>{073A0DAA-6AF3-43AB-8588-CEC1D06C72B9}</a:tableStyleId>
              </a:tblPr>
              <a:tblGrid>
                <a:gridCol w="1731727">
                  <a:extLst>
                    <a:ext uri="{9D8B030D-6E8A-4147-A177-3AD203B41FA5}">
                      <a16:colId xmlns:a16="http://schemas.microsoft.com/office/drawing/2014/main" val="3865494174"/>
                    </a:ext>
                  </a:extLst>
                </a:gridCol>
                <a:gridCol w="951486">
                  <a:extLst>
                    <a:ext uri="{9D8B030D-6E8A-4147-A177-3AD203B41FA5}">
                      <a16:colId xmlns:a16="http://schemas.microsoft.com/office/drawing/2014/main" val="3061174973"/>
                    </a:ext>
                  </a:extLst>
                </a:gridCol>
                <a:gridCol w="1342052">
                  <a:extLst>
                    <a:ext uri="{9D8B030D-6E8A-4147-A177-3AD203B41FA5}">
                      <a16:colId xmlns:a16="http://schemas.microsoft.com/office/drawing/2014/main" val="422080771"/>
                    </a:ext>
                  </a:extLst>
                </a:gridCol>
              </a:tblGrid>
              <a:tr h="289603">
                <a:tc>
                  <a:txBody>
                    <a:bodyPr/>
                    <a:lstStyle/>
                    <a:p>
                      <a:pPr algn="ctr">
                        <a:lnSpc>
                          <a:spcPct val="107000"/>
                        </a:lnSpc>
                        <a:spcAft>
                          <a:spcPts val="800"/>
                        </a:spcAft>
                      </a:pPr>
                      <a:r>
                        <a:rPr lang="en-IN" sz="1100" dirty="0">
                          <a:effectLst/>
                        </a:rPr>
                        <a:t>Parameter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Notation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Dependency level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208649"/>
                  </a:ext>
                </a:extLst>
              </a:tr>
              <a:tr h="164014">
                <a:tc>
                  <a:txBody>
                    <a:bodyPr/>
                    <a:lstStyle/>
                    <a:p>
                      <a:pPr algn="ctr">
                        <a:lnSpc>
                          <a:spcPct val="107000"/>
                        </a:lnSpc>
                        <a:spcAft>
                          <a:spcPts val="800"/>
                        </a:spcAft>
                      </a:pPr>
                      <a:r>
                        <a:rPr lang="en-IN" sz="1100" dirty="0">
                          <a:effectLst/>
                        </a:rPr>
                        <a:t>Thin angle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High</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01712244"/>
                  </a:ext>
                </a:extLst>
              </a:tr>
              <a:tr h="164014">
                <a:tc>
                  <a:txBody>
                    <a:bodyPr/>
                    <a:lstStyle/>
                    <a:p>
                      <a:pPr algn="ctr">
                        <a:lnSpc>
                          <a:spcPct val="107000"/>
                        </a:lnSpc>
                        <a:spcAft>
                          <a:spcPts val="800"/>
                        </a:spcAft>
                      </a:pPr>
                      <a:r>
                        <a:rPr lang="en-IN" sz="1100">
                          <a:effectLst/>
                        </a:rPr>
                        <a:t>Thick angle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High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03977651"/>
                  </a:ext>
                </a:extLst>
              </a:tr>
              <a:tr h="164014">
                <a:tc>
                  <a:txBody>
                    <a:bodyPr/>
                    <a:lstStyle/>
                    <a:p>
                      <a:pPr algn="ctr">
                        <a:lnSpc>
                          <a:spcPct val="107000"/>
                        </a:lnSpc>
                        <a:spcAft>
                          <a:spcPts val="800"/>
                        </a:spcAft>
                      </a:pPr>
                      <a:r>
                        <a:rPr lang="en-IN" sz="1100">
                          <a:effectLst/>
                        </a:rPr>
                        <a:t>Support angle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Low</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3163294"/>
                  </a:ext>
                </a:extLst>
              </a:tr>
              <a:tr h="164014">
                <a:tc>
                  <a:txBody>
                    <a:bodyPr/>
                    <a:lstStyle/>
                    <a:p>
                      <a:pPr algn="ctr">
                        <a:lnSpc>
                          <a:spcPct val="107000"/>
                        </a:lnSpc>
                        <a:spcAft>
                          <a:spcPts val="800"/>
                        </a:spcAft>
                      </a:pPr>
                      <a:r>
                        <a:rPr lang="en-IN" sz="1100">
                          <a:effectLst/>
                        </a:rPr>
                        <a:t>Thin side thickness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Very high</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895800"/>
                  </a:ext>
                </a:extLst>
              </a:tr>
              <a:tr h="164014">
                <a:tc>
                  <a:txBody>
                    <a:bodyPr/>
                    <a:lstStyle/>
                    <a:p>
                      <a:pPr algn="ctr">
                        <a:lnSpc>
                          <a:spcPct val="107000"/>
                        </a:lnSpc>
                        <a:spcAft>
                          <a:spcPts val="800"/>
                        </a:spcAft>
                      </a:pPr>
                      <a:r>
                        <a:rPr lang="en-IN" sz="1100">
                          <a:effectLst/>
                        </a:rPr>
                        <a:t>Thick side Thickness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Low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6768122"/>
                  </a:ext>
                </a:extLst>
              </a:tr>
              <a:tr h="164014">
                <a:tc>
                  <a:txBody>
                    <a:bodyPr/>
                    <a:lstStyle/>
                    <a:p>
                      <a:pPr algn="ctr">
                        <a:lnSpc>
                          <a:spcPct val="107000"/>
                        </a:lnSpc>
                        <a:spcAft>
                          <a:spcPts val="800"/>
                        </a:spcAft>
                      </a:pPr>
                      <a:r>
                        <a:rPr lang="en-IN" sz="1100">
                          <a:effectLst/>
                        </a:rPr>
                        <a:t>Mid Thickness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F</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Very low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8546717"/>
                  </a:ext>
                </a:extLst>
              </a:tr>
              <a:tr h="248037">
                <a:tc>
                  <a:txBody>
                    <a:bodyPr/>
                    <a:lstStyle/>
                    <a:p>
                      <a:pPr algn="ctr">
                        <a:lnSpc>
                          <a:spcPct val="107000"/>
                        </a:lnSpc>
                        <a:spcAft>
                          <a:spcPts val="800"/>
                        </a:spcAft>
                      </a:pPr>
                      <a:r>
                        <a:rPr lang="en-IN" sz="1100">
                          <a:effectLst/>
                        </a:rPr>
                        <a:t>Fillets at every sharp edge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Low</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47876445"/>
                  </a:ext>
                </a:extLst>
              </a:tr>
              <a:tr h="164014">
                <a:tc>
                  <a:txBody>
                    <a:bodyPr/>
                    <a:lstStyle/>
                    <a:p>
                      <a:pPr algn="ctr">
                        <a:lnSpc>
                          <a:spcPct val="107000"/>
                        </a:lnSpc>
                        <a:spcAft>
                          <a:spcPts val="800"/>
                        </a:spcAft>
                      </a:pPr>
                      <a:r>
                        <a:rPr lang="en-IN" sz="1100" dirty="0">
                          <a:effectLst/>
                        </a:rPr>
                        <a:t>Middle height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medium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16395217"/>
                  </a:ext>
                </a:extLst>
              </a:tr>
            </a:tbl>
          </a:graphicData>
        </a:graphic>
      </p:graphicFrame>
      <p:sp>
        <p:nvSpPr>
          <p:cNvPr id="3" name="TextBox 2">
            <a:extLst>
              <a:ext uri="{FF2B5EF4-FFF2-40B4-BE49-F238E27FC236}">
                <a16:creationId xmlns:a16="http://schemas.microsoft.com/office/drawing/2014/main" id="{D3D5A9A2-7375-09D3-F816-140EC69C07C9}"/>
              </a:ext>
            </a:extLst>
          </p:cNvPr>
          <p:cNvSpPr txBox="1"/>
          <p:nvPr/>
        </p:nvSpPr>
        <p:spPr>
          <a:xfrm>
            <a:off x="8132306" y="5758676"/>
            <a:ext cx="2641574" cy="307777"/>
          </a:xfrm>
          <a:prstGeom prst="rect">
            <a:avLst/>
          </a:prstGeom>
          <a:noFill/>
        </p:spPr>
        <p:txBody>
          <a:bodyPr wrap="square" rtlCol="0">
            <a:spAutoFit/>
          </a:bodyPr>
          <a:lstStyle/>
          <a:p>
            <a:r>
              <a:rPr lang="en-IN" sz="1400" dirty="0"/>
              <a:t>Parametric Variation</a:t>
            </a:r>
          </a:p>
        </p:txBody>
      </p:sp>
      <p:sp>
        <p:nvSpPr>
          <p:cNvPr id="4" name="TextBox 3">
            <a:extLst>
              <a:ext uri="{FF2B5EF4-FFF2-40B4-BE49-F238E27FC236}">
                <a16:creationId xmlns:a16="http://schemas.microsoft.com/office/drawing/2014/main" id="{D57009A8-7161-18E1-9164-322EF152366E}"/>
              </a:ext>
            </a:extLst>
          </p:cNvPr>
          <p:cNvSpPr txBox="1"/>
          <p:nvPr/>
        </p:nvSpPr>
        <p:spPr>
          <a:xfrm>
            <a:off x="351319" y="4139991"/>
            <a:ext cx="1027398" cy="523220"/>
          </a:xfrm>
          <a:prstGeom prst="rect">
            <a:avLst/>
          </a:prstGeom>
          <a:noFill/>
        </p:spPr>
        <p:txBody>
          <a:bodyPr wrap="square" rtlCol="0">
            <a:spAutoFit/>
          </a:bodyPr>
          <a:lstStyle/>
          <a:p>
            <a:pPr algn="r"/>
            <a:r>
              <a:rPr lang="en-IN" sz="1400" dirty="0"/>
              <a:t>Crucial Parameters</a:t>
            </a:r>
          </a:p>
        </p:txBody>
      </p:sp>
      <p:pic>
        <p:nvPicPr>
          <p:cNvPr id="5" name="Picture 4">
            <a:extLst>
              <a:ext uri="{FF2B5EF4-FFF2-40B4-BE49-F238E27FC236}">
                <a16:creationId xmlns:a16="http://schemas.microsoft.com/office/drawing/2014/main" id="{41340206-3A83-F60A-5993-9CB53B334605}"/>
              </a:ext>
            </a:extLst>
          </p:cNvPr>
          <p:cNvPicPr>
            <a:picLocks noChangeAspect="1"/>
          </p:cNvPicPr>
          <p:nvPr/>
        </p:nvPicPr>
        <p:blipFill>
          <a:blip r:embed="rId3"/>
          <a:stretch>
            <a:fillRect/>
          </a:stretch>
        </p:blipFill>
        <p:spPr>
          <a:xfrm>
            <a:off x="1" y="-23256"/>
            <a:ext cx="1780274" cy="924778"/>
          </a:xfrm>
          <a:prstGeom prst="rect">
            <a:avLst/>
          </a:prstGeom>
        </p:spPr>
      </p:pic>
      <p:pic>
        <p:nvPicPr>
          <p:cNvPr id="10" name="Picture 9">
            <a:extLst>
              <a:ext uri="{FF2B5EF4-FFF2-40B4-BE49-F238E27FC236}">
                <a16:creationId xmlns:a16="http://schemas.microsoft.com/office/drawing/2014/main" id="{AD9B385F-7F46-7760-B22A-40A67AF39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97413084"/>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131422"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7617418"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Results</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14</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Stress Analysis</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3" name="TextBox 2">
            <a:extLst>
              <a:ext uri="{FF2B5EF4-FFF2-40B4-BE49-F238E27FC236}">
                <a16:creationId xmlns:a16="http://schemas.microsoft.com/office/drawing/2014/main" id="{17646C61-8ADA-491F-C95A-213EB78B1DE7}"/>
              </a:ext>
            </a:extLst>
          </p:cNvPr>
          <p:cNvSpPr txBox="1"/>
          <p:nvPr/>
        </p:nvSpPr>
        <p:spPr>
          <a:xfrm>
            <a:off x="334851" y="1169975"/>
            <a:ext cx="6483381" cy="77367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400" dirty="0">
                <a:ea typeface="Calibri" panose="020F0502020204030204" pitchFamily="34" charset="0"/>
                <a:cs typeface="Times New Roman" panose="02020603050405020304" pitchFamily="18" charset="0"/>
              </a:rPr>
              <a:t>A</a:t>
            </a:r>
            <a:r>
              <a:rPr lang="en-IN" sz="1400" dirty="0">
                <a:effectLst/>
                <a:ea typeface="Calibri" panose="020F0502020204030204" pitchFamily="34" charset="0"/>
                <a:cs typeface="Times New Roman" panose="02020603050405020304" pitchFamily="18" charset="0"/>
              </a:rPr>
              <a:t> displacement of 0.5 mm is applied to the </a:t>
            </a:r>
            <a:r>
              <a:rPr lang="en-IN" sz="1400" dirty="0">
                <a:ea typeface="Calibri" panose="020F0502020204030204" pitchFamily="34" charset="0"/>
                <a:cs typeface="Times New Roman" panose="02020603050405020304" pitchFamily="18" charset="0"/>
              </a:rPr>
              <a:t>eccentric holding</a:t>
            </a:r>
            <a:r>
              <a:rPr lang="en-IN" sz="1400" dirty="0">
                <a:effectLst/>
                <a:ea typeface="Calibri" panose="020F0502020204030204" pitchFamily="34" charset="0"/>
                <a:cs typeface="Times New Roman" panose="02020603050405020304" pitchFamily="18" charset="0"/>
              </a:rPr>
              <a:t>. A ‘</a:t>
            </a:r>
            <a:r>
              <a:rPr lang="en-IN" sz="1400" dirty="0" err="1">
                <a:effectLst/>
                <a:ea typeface="Calibri" panose="020F0502020204030204" pitchFamily="34" charset="0"/>
                <a:cs typeface="Times New Roman" panose="02020603050405020304" pitchFamily="18" charset="0"/>
              </a:rPr>
              <a:t>dy</a:t>
            </a:r>
            <a:r>
              <a:rPr lang="en-IN" sz="1400" dirty="0">
                <a:effectLst/>
                <a:ea typeface="Calibri" panose="020F0502020204030204" pitchFamily="34" charset="0"/>
                <a:cs typeface="Times New Roman" panose="02020603050405020304" pitchFamily="18" charset="0"/>
              </a:rPr>
              <a:t>’ measure is placed to measure only vertical movement of the top land of ‘A’. The result shows the ideal reduction ratio as 0.5/0.0069 = 72.227.</a:t>
            </a:r>
          </a:p>
        </p:txBody>
      </p:sp>
      <p:pic>
        <p:nvPicPr>
          <p:cNvPr id="4" name="Picture 3">
            <a:extLst>
              <a:ext uri="{FF2B5EF4-FFF2-40B4-BE49-F238E27FC236}">
                <a16:creationId xmlns:a16="http://schemas.microsoft.com/office/drawing/2014/main" id="{6F9013F0-A597-3494-5649-443D839367E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04" t="842" r="21788" b="8420"/>
          <a:stretch/>
        </p:blipFill>
        <p:spPr bwMode="auto">
          <a:xfrm>
            <a:off x="9504546" y="3630650"/>
            <a:ext cx="2176593" cy="2141111"/>
          </a:xfrm>
          <a:prstGeom prst="rect">
            <a:avLst/>
          </a:prstGeom>
          <a:ln w="6350">
            <a:solidFill>
              <a:schemeClr val="tx1"/>
            </a:solid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581DC30-CB11-D1B0-342A-9FAF4B361A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18" t="1528" r="26388"/>
          <a:stretch/>
        </p:blipFill>
        <p:spPr bwMode="auto">
          <a:xfrm>
            <a:off x="4440532" y="2351730"/>
            <a:ext cx="2252236" cy="3000176"/>
          </a:xfrm>
          <a:prstGeom prst="rect">
            <a:avLst/>
          </a:prstGeom>
          <a:ln w="6350">
            <a:solidFill>
              <a:schemeClr val="tx1"/>
            </a:solidFill>
          </a:ln>
          <a:extLst>
            <a:ext uri="{53640926-AAD7-44D8-BBD7-CCE9431645EC}">
              <a14:shadowObscured xmlns:a14="http://schemas.microsoft.com/office/drawing/2010/main"/>
            </a:ext>
          </a:extLst>
        </p:spPr>
      </p:pic>
      <p:pic>
        <p:nvPicPr>
          <p:cNvPr id="47" name="Picture 46">
            <a:extLst>
              <a:ext uri="{FF2B5EF4-FFF2-40B4-BE49-F238E27FC236}">
                <a16:creationId xmlns:a16="http://schemas.microsoft.com/office/drawing/2014/main" id="{7A58ECE8-8EB6-304C-0CFB-4D9B097127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330" t="2570" r="32738" b="2855"/>
          <a:stretch/>
        </p:blipFill>
        <p:spPr bwMode="auto">
          <a:xfrm>
            <a:off x="9453093" y="1086238"/>
            <a:ext cx="2415604" cy="2371672"/>
          </a:xfrm>
          <a:prstGeom prst="rect">
            <a:avLst/>
          </a:prstGeom>
          <a:ln w="6350">
            <a:solidFill>
              <a:schemeClr val="tx1"/>
            </a:solidFill>
          </a:ln>
          <a:extLst>
            <a:ext uri="{53640926-AAD7-44D8-BBD7-CCE9431645EC}">
              <a14:shadowObscured xmlns:a14="http://schemas.microsoft.com/office/drawing/2010/main"/>
            </a:ext>
          </a:extLst>
        </p:spPr>
      </p:pic>
      <p:pic>
        <p:nvPicPr>
          <p:cNvPr id="48" name="Picture 47">
            <a:extLst>
              <a:ext uri="{FF2B5EF4-FFF2-40B4-BE49-F238E27FC236}">
                <a16:creationId xmlns:a16="http://schemas.microsoft.com/office/drawing/2014/main" id="{E4AACC93-5B28-67DD-9A5D-84CBDDDCED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4" t="2570" r="68542" b="2855"/>
          <a:stretch/>
        </p:blipFill>
        <p:spPr bwMode="auto">
          <a:xfrm>
            <a:off x="6959999" y="1115120"/>
            <a:ext cx="2399445" cy="2371673"/>
          </a:xfrm>
          <a:prstGeom prst="rect">
            <a:avLst/>
          </a:prstGeom>
          <a:ln w="6350">
            <a:solidFill>
              <a:schemeClr val="tx1"/>
            </a:solidFill>
          </a:ln>
          <a:extLst>
            <a:ext uri="{53640926-AAD7-44D8-BBD7-CCE9431645EC}">
              <a14:shadowObscured xmlns:a14="http://schemas.microsoft.com/office/drawing/2010/main"/>
            </a:ext>
          </a:extLst>
        </p:spPr>
      </p:pic>
      <p:pic>
        <p:nvPicPr>
          <p:cNvPr id="49" name="Picture 48">
            <a:extLst>
              <a:ext uri="{FF2B5EF4-FFF2-40B4-BE49-F238E27FC236}">
                <a16:creationId xmlns:a16="http://schemas.microsoft.com/office/drawing/2014/main" id="{C5761D4A-3802-5FE5-3D2F-0F20E2276BBB}"/>
              </a:ext>
            </a:extLst>
          </p:cNvPr>
          <p:cNvPicPr>
            <a:picLocks noChangeAspect="1"/>
          </p:cNvPicPr>
          <p:nvPr/>
        </p:nvPicPr>
        <p:blipFill rotWithShape="1">
          <a:blip r:embed="rId5">
            <a:extLst>
              <a:ext uri="{28A0092B-C50C-407E-A947-70E740481C1C}">
                <a14:useLocalDpi xmlns:a14="http://schemas.microsoft.com/office/drawing/2010/main" val="0"/>
              </a:ext>
            </a:extLst>
          </a:blip>
          <a:srcRect l="3395" t="23366" r="4440" b="4038"/>
          <a:stretch/>
        </p:blipFill>
        <p:spPr bwMode="auto">
          <a:xfrm>
            <a:off x="6959999" y="3665442"/>
            <a:ext cx="2399444" cy="2339786"/>
          </a:xfrm>
          <a:prstGeom prst="rect">
            <a:avLst/>
          </a:prstGeom>
          <a:ln w="6350">
            <a:solidFill>
              <a:schemeClr val="tx1"/>
            </a:solidFill>
          </a:ln>
          <a:extLst>
            <a:ext uri="{53640926-AAD7-44D8-BBD7-CCE9431645EC}">
              <a14:shadowObscured xmlns:a14="http://schemas.microsoft.com/office/drawing/2010/main"/>
            </a:ext>
          </a:extLst>
        </p:spPr>
      </p:pic>
      <p:pic>
        <p:nvPicPr>
          <p:cNvPr id="51" name="Picture 50">
            <a:extLst>
              <a:ext uri="{FF2B5EF4-FFF2-40B4-BE49-F238E27FC236}">
                <a16:creationId xmlns:a16="http://schemas.microsoft.com/office/drawing/2014/main" id="{44A7637F-3258-64A6-2398-F8F2E70EB282}"/>
              </a:ext>
            </a:extLst>
          </p:cNvPr>
          <p:cNvPicPr>
            <a:picLocks noChangeAspect="1"/>
          </p:cNvPicPr>
          <p:nvPr/>
        </p:nvPicPr>
        <p:blipFill rotWithShape="1">
          <a:blip r:embed="rId6">
            <a:extLst>
              <a:ext uri="{28A0092B-C50C-407E-A947-70E740481C1C}">
                <a14:useLocalDpi xmlns:a14="http://schemas.microsoft.com/office/drawing/2010/main" val="0"/>
              </a:ext>
            </a:extLst>
          </a:blip>
          <a:srcRect l="3657" t="6071" r="3279" b="5117"/>
          <a:stretch/>
        </p:blipFill>
        <p:spPr bwMode="auto">
          <a:xfrm>
            <a:off x="369447" y="2272074"/>
            <a:ext cx="3929318" cy="3159488"/>
          </a:xfrm>
          <a:prstGeom prst="rect">
            <a:avLst/>
          </a:prstGeom>
          <a:ln w="6350">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EF59A7A-BF4C-B6F9-0E6B-E03BC8B9146C}"/>
              </a:ext>
            </a:extLst>
          </p:cNvPr>
          <p:cNvPicPr>
            <a:picLocks noChangeAspect="1"/>
          </p:cNvPicPr>
          <p:nvPr/>
        </p:nvPicPr>
        <p:blipFill>
          <a:blip r:embed="rId7"/>
          <a:stretch>
            <a:fillRect/>
          </a:stretch>
        </p:blipFill>
        <p:spPr>
          <a:xfrm>
            <a:off x="1" y="-23256"/>
            <a:ext cx="1780274" cy="924778"/>
          </a:xfrm>
          <a:prstGeom prst="rect">
            <a:avLst/>
          </a:prstGeom>
        </p:spPr>
      </p:pic>
      <p:pic>
        <p:nvPicPr>
          <p:cNvPr id="11" name="Picture 10">
            <a:extLst>
              <a:ext uri="{FF2B5EF4-FFF2-40B4-BE49-F238E27FC236}">
                <a16:creationId xmlns:a16="http://schemas.microsoft.com/office/drawing/2014/main" id="{5454C500-23B2-A81E-0A37-29916BDD30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1772751214"/>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158115"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940301" y="31306"/>
            <a:ext cx="7617418"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Tolerances</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15</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Design</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graphicFrame>
        <p:nvGraphicFramePr>
          <p:cNvPr id="7" name="Table 6">
            <a:extLst>
              <a:ext uri="{FF2B5EF4-FFF2-40B4-BE49-F238E27FC236}">
                <a16:creationId xmlns:a16="http://schemas.microsoft.com/office/drawing/2014/main" id="{3F92962A-D9DC-D4E7-1F98-EF19469F85B0}"/>
              </a:ext>
            </a:extLst>
          </p:cNvPr>
          <p:cNvGraphicFramePr>
            <a:graphicFrameLocks noGrp="1"/>
          </p:cNvGraphicFramePr>
          <p:nvPr>
            <p:extLst>
              <p:ext uri="{D42A27DB-BD31-4B8C-83A1-F6EECF244321}">
                <p14:modId xmlns:p14="http://schemas.microsoft.com/office/powerpoint/2010/main" val="2683288523"/>
              </p:ext>
            </p:extLst>
          </p:nvPr>
        </p:nvGraphicFramePr>
        <p:xfrm>
          <a:off x="1625610" y="3372190"/>
          <a:ext cx="4123400" cy="2321196"/>
        </p:xfrm>
        <a:graphic>
          <a:graphicData uri="http://schemas.openxmlformats.org/drawingml/2006/table">
            <a:tbl>
              <a:tblPr firstRow="1" firstCol="1" bandRow="1">
                <a:tableStyleId>{073A0DAA-6AF3-43AB-8588-CEC1D06C72B9}</a:tableStyleId>
              </a:tblPr>
              <a:tblGrid>
                <a:gridCol w="1073383">
                  <a:extLst>
                    <a:ext uri="{9D8B030D-6E8A-4147-A177-3AD203B41FA5}">
                      <a16:colId xmlns:a16="http://schemas.microsoft.com/office/drawing/2014/main" val="412148745"/>
                    </a:ext>
                  </a:extLst>
                </a:gridCol>
                <a:gridCol w="739523">
                  <a:extLst>
                    <a:ext uri="{9D8B030D-6E8A-4147-A177-3AD203B41FA5}">
                      <a16:colId xmlns:a16="http://schemas.microsoft.com/office/drawing/2014/main" val="890416423"/>
                    </a:ext>
                  </a:extLst>
                </a:gridCol>
                <a:gridCol w="1377058">
                  <a:extLst>
                    <a:ext uri="{9D8B030D-6E8A-4147-A177-3AD203B41FA5}">
                      <a16:colId xmlns:a16="http://schemas.microsoft.com/office/drawing/2014/main" val="2750720919"/>
                    </a:ext>
                  </a:extLst>
                </a:gridCol>
                <a:gridCol w="933436">
                  <a:extLst>
                    <a:ext uri="{9D8B030D-6E8A-4147-A177-3AD203B41FA5}">
                      <a16:colId xmlns:a16="http://schemas.microsoft.com/office/drawing/2014/main" val="2876832248"/>
                    </a:ext>
                  </a:extLst>
                </a:gridCol>
              </a:tblGrid>
              <a:tr h="323905">
                <a:tc>
                  <a:txBody>
                    <a:bodyPr/>
                    <a:lstStyle/>
                    <a:p>
                      <a:pPr algn="ctr">
                        <a:lnSpc>
                          <a:spcPct val="107000"/>
                        </a:lnSpc>
                        <a:spcAft>
                          <a:spcPts val="800"/>
                        </a:spcAft>
                      </a:pPr>
                      <a:r>
                        <a:rPr lang="en-IN" sz="1100" dirty="0">
                          <a:effectLst/>
                        </a:rPr>
                        <a:t>Parameter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Notation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Preferred Higher / Lower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Tolerance provided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94203446"/>
                  </a:ext>
                </a:extLst>
              </a:tr>
              <a:tr h="269920">
                <a:tc>
                  <a:txBody>
                    <a:bodyPr/>
                    <a:lstStyle/>
                    <a:p>
                      <a:pPr algn="ctr">
                        <a:lnSpc>
                          <a:spcPct val="107000"/>
                        </a:lnSpc>
                        <a:spcAft>
                          <a:spcPts val="800"/>
                        </a:spcAft>
                      </a:pPr>
                      <a:r>
                        <a:rPr lang="en-IN" sz="1100" dirty="0">
                          <a:effectLst/>
                        </a:rPr>
                        <a:t>Thin angle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Higher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+0.3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49965251"/>
                  </a:ext>
                </a:extLst>
              </a:tr>
              <a:tr h="269920">
                <a:tc>
                  <a:txBody>
                    <a:bodyPr/>
                    <a:lstStyle/>
                    <a:p>
                      <a:pPr algn="ctr">
                        <a:lnSpc>
                          <a:spcPct val="107000"/>
                        </a:lnSpc>
                        <a:spcAft>
                          <a:spcPts val="800"/>
                        </a:spcAft>
                      </a:pPr>
                      <a:r>
                        <a:rPr lang="en-IN" sz="1100" dirty="0">
                          <a:effectLst/>
                        </a:rPr>
                        <a:t>Thick angle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Higher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+0.3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8297596"/>
                  </a:ext>
                </a:extLst>
              </a:tr>
              <a:tr h="269920">
                <a:tc>
                  <a:txBody>
                    <a:bodyPr/>
                    <a:lstStyle/>
                    <a:p>
                      <a:pPr algn="ctr">
                        <a:lnSpc>
                          <a:spcPct val="107000"/>
                        </a:lnSpc>
                        <a:spcAft>
                          <a:spcPts val="800"/>
                        </a:spcAft>
                      </a:pPr>
                      <a:r>
                        <a:rPr lang="en-IN" sz="1100">
                          <a:effectLst/>
                        </a:rPr>
                        <a:t>Support angle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Equal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±0.2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00874950"/>
                  </a:ext>
                </a:extLst>
              </a:tr>
              <a:tr h="269920">
                <a:tc>
                  <a:txBody>
                    <a:bodyPr/>
                    <a:lstStyle/>
                    <a:p>
                      <a:pPr algn="ctr">
                        <a:lnSpc>
                          <a:spcPct val="107000"/>
                        </a:lnSpc>
                        <a:spcAft>
                          <a:spcPts val="800"/>
                        </a:spcAft>
                      </a:pPr>
                      <a:r>
                        <a:rPr lang="en-IN" sz="1100">
                          <a:effectLst/>
                        </a:rPr>
                        <a:t>Thin thickness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Lower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-0.05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89457154"/>
                  </a:ext>
                </a:extLst>
              </a:tr>
              <a:tr h="269920">
                <a:tc>
                  <a:txBody>
                    <a:bodyPr/>
                    <a:lstStyle/>
                    <a:p>
                      <a:pPr algn="ctr">
                        <a:lnSpc>
                          <a:spcPct val="107000"/>
                        </a:lnSpc>
                        <a:spcAft>
                          <a:spcPts val="800"/>
                        </a:spcAft>
                      </a:pPr>
                      <a:r>
                        <a:rPr lang="en-IN" sz="1100">
                          <a:effectLst/>
                        </a:rPr>
                        <a:t>Thick thickness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Nominal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±0.01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2313300"/>
                  </a:ext>
                </a:extLst>
              </a:tr>
              <a:tr h="269920">
                <a:tc>
                  <a:txBody>
                    <a:bodyPr/>
                    <a:lstStyle/>
                    <a:p>
                      <a:pPr algn="ctr">
                        <a:lnSpc>
                          <a:spcPct val="107000"/>
                        </a:lnSpc>
                        <a:spcAft>
                          <a:spcPts val="800"/>
                        </a:spcAft>
                      </a:pPr>
                      <a:r>
                        <a:rPr lang="en-IN" sz="1100">
                          <a:effectLst/>
                        </a:rPr>
                        <a:t>Middle thickness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F</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Nominal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±0.01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20277731"/>
                  </a:ext>
                </a:extLst>
              </a:tr>
              <a:tr h="269920">
                <a:tc>
                  <a:txBody>
                    <a:bodyPr/>
                    <a:lstStyle/>
                    <a:p>
                      <a:pPr algn="ctr">
                        <a:lnSpc>
                          <a:spcPct val="107000"/>
                        </a:lnSpc>
                        <a:spcAft>
                          <a:spcPts val="800"/>
                        </a:spcAft>
                      </a:pPr>
                      <a:r>
                        <a:rPr lang="en-IN" sz="1100" dirty="0">
                          <a:effectLst/>
                        </a:rPr>
                        <a:t>Middle height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a:effectLst/>
                        </a:rPr>
                        <a:t>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Equal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effectLst/>
                        </a:rPr>
                        <a:t>±0.05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9242525"/>
                  </a:ext>
                </a:extLst>
              </a:tr>
            </a:tbl>
          </a:graphicData>
        </a:graphic>
      </p:graphicFrame>
      <p:sp>
        <p:nvSpPr>
          <p:cNvPr id="10" name="Title 1">
            <a:extLst>
              <a:ext uri="{FF2B5EF4-FFF2-40B4-BE49-F238E27FC236}">
                <a16:creationId xmlns:a16="http://schemas.microsoft.com/office/drawing/2014/main" id="{05AD75DE-77C9-6D7D-5AEC-C9CF2598F16D}"/>
              </a:ext>
            </a:extLst>
          </p:cNvPr>
          <p:cNvSpPr txBox="1">
            <a:spLocks/>
          </p:cNvSpPr>
          <p:nvPr/>
        </p:nvSpPr>
        <p:spPr>
          <a:xfrm>
            <a:off x="7927452" y="1091397"/>
            <a:ext cx="1565953" cy="311979"/>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IN" sz="1600" u="sng" dirty="0">
                <a:latin typeface="+mn-lt"/>
              </a:rPr>
              <a:t>Extreme cases</a:t>
            </a:r>
          </a:p>
        </p:txBody>
      </p:sp>
      <p:sp>
        <p:nvSpPr>
          <p:cNvPr id="11" name="TextBox 10">
            <a:extLst>
              <a:ext uri="{FF2B5EF4-FFF2-40B4-BE49-F238E27FC236}">
                <a16:creationId xmlns:a16="http://schemas.microsoft.com/office/drawing/2014/main" id="{5576EB13-3C93-9370-B7D0-070CC9E09B3B}"/>
              </a:ext>
            </a:extLst>
          </p:cNvPr>
          <p:cNvSpPr txBox="1"/>
          <p:nvPr/>
        </p:nvSpPr>
        <p:spPr>
          <a:xfrm>
            <a:off x="7927452" y="1369906"/>
            <a:ext cx="3970482" cy="1106778"/>
          </a:xfrm>
          <a:prstGeom prst="rect">
            <a:avLst/>
          </a:prstGeom>
          <a:noFill/>
        </p:spPr>
        <p:txBody>
          <a:bodyPr wrap="square">
            <a:spAutoFit/>
          </a:bodyPr>
          <a:lstStyle/>
          <a:p>
            <a:pPr>
              <a:lnSpc>
                <a:spcPct val="107000"/>
              </a:lnSpc>
              <a:spcAft>
                <a:spcPts val="800"/>
              </a:spcAft>
            </a:pPr>
            <a:r>
              <a:rPr lang="en-IN" sz="1400" dirty="0">
                <a:effectLst/>
                <a:ea typeface="Calibri" panose="020F0502020204030204" pitchFamily="34" charset="0"/>
                <a:cs typeface="Times New Roman" panose="02020603050405020304" pitchFamily="18" charset="0"/>
              </a:rPr>
              <a:t>Based on these tolerances, the extreme limits need to be evaluated. </a:t>
            </a:r>
          </a:p>
          <a:p>
            <a:pPr marL="342900" lvl="0" indent="-342900">
              <a:lnSpc>
                <a:spcPct val="107000"/>
              </a:lnSpc>
              <a:buFont typeface="+mj-lt"/>
              <a:buAutoNum type="alphaLcParenR"/>
            </a:pPr>
            <a:r>
              <a:rPr lang="en-IN" sz="1400" dirty="0">
                <a:effectLst/>
                <a:ea typeface="Calibri" panose="020F0502020204030204" pitchFamily="34" charset="0"/>
                <a:cs typeface="Times New Roman" panose="02020603050405020304" pitchFamily="18" charset="0"/>
              </a:rPr>
              <a:t>Worst case – RR = 74.001</a:t>
            </a:r>
          </a:p>
          <a:p>
            <a:pPr marL="342900" lvl="0" indent="-342900">
              <a:lnSpc>
                <a:spcPct val="107000"/>
              </a:lnSpc>
              <a:spcAft>
                <a:spcPts val="800"/>
              </a:spcAft>
              <a:buFont typeface="+mj-lt"/>
              <a:buAutoNum type="alphaLcParenR"/>
            </a:pPr>
            <a:r>
              <a:rPr lang="en-IN" sz="1400" dirty="0">
                <a:effectLst/>
                <a:ea typeface="Calibri" panose="020F0502020204030204" pitchFamily="34" charset="0"/>
                <a:cs typeface="Times New Roman" panose="02020603050405020304" pitchFamily="18" charset="0"/>
              </a:rPr>
              <a:t>Best case – RR = 59.613</a:t>
            </a:r>
          </a:p>
        </p:txBody>
      </p:sp>
      <p:grpSp>
        <p:nvGrpSpPr>
          <p:cNvPr id="12" name="Group 11">
            <a:extLst>
              <a:ext uri="{FF2B5EF4-FFF2-40B4-BE49-F238E27FC236}">
                <a16:creationId xmlns:a16="http://schemas.microsoft.com/office/drawing/2014/main" id="{FDB6B70D-113B-CC65-7B6F-A8C618503DD7}"/>
              </a:ext>
            </a:extLst>
          </p:cNvPr>
          <p:cNvGrpSpPr/>
          <p:nvPr/>
        </p:nvGrpSpPr>
        <p:grpSpPr>
          <a:xfrm>
            <a:off x="7896900" y="2552218"/>
            <a:ext cx="3525712" cy="3425688"/>
            <a:chOff x="0" y="0"/>
            <a:chExt cx="4650799" cy="3312795"/>
          </a:xfrm>
        </p:grpSpPr>
        <p:pic>
          <p:nvPicPr>
            <p:cNvPr id="13" name="Picture 12">
              <a:extLst>
                <a:ext uri="{FF2B5EF4-FFF2-40B4-BE49-F238E27FC236}">
                  <a16:creationId xmlns:a16="http://schemas.microsoft.com/office/drawing/2014/main" id="{C803E330-5570-FA9F-9377-B012B0D4B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544" y="0"/>
              <a:ext cx="2167255" cy="3312795"/>
            </a:xfrm>
            <a:prstGeom prst="rect">
              <a:avLst/>
            </a:prstGeom>
            <a:ln w="6350">
              <a:solidFill>
                <a:schemeClr val="tx1"/>
              </a:solidFill>
            </a:ln>
          </p:spPr>
        </p:pic>
        <p:pic>
          <p:nvPicPr>
            <p:cNvPr id="20" name="Picture 19">
              <a:extLst>
                <a:ext uri="{FF2B5EF4-FFF2-40B4-BE49-F238E27FC236}">
                  <a16:creationId xmlns:a16="http://schemas.microsoft.com/office/drawing/2014/main" id="{AE05047A-5F39-C8BF-04D8-38960C1AF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56155" cy="3312795"/>
            </a:xfrm>
            <a:prstGeom prst="rect">
              <a:avLst/>
            </a:prstGeom>
            <a:ln w="6350">
              <a:solidFill>
                <a:schemeClr val="tx1"/>
              </a:solidFill>
            </a:ln>
          </p:spPr>
        </p:pic>
      </p:grpSp>
      <p:sp>
        <p:nvSpPr>
          <p:cNvPr id="21" name="Content Placeholder 2">
            <a:extLst>
              <a:ext uri="{FF2B5EF4-FFF2-40B4-BE49-F238E27FC236}">
                <a16:creationId xmlns:a16="http://schemas.microsoft.com/office/drawing/2014/main" id="{28930237-6ECF-7531-9022-D915C0BA1533}"/>
              </a:ext>
            </a:extLst>
          </p:cNvPr>
          <p:cNvSpPr>
            <a:spLocks noGrp="1"/>
          </p:cNvSpPr>
          <p:nvPr>
            <p:ph idx="1"/>
          </p:nvPr>
        </p:nvSpPr>
        <p:spPr>
          <a:xfrm>
            <a:off x="1122073" y="1219900"/>
            <a:ext cx="5586637" cy="3830886"/>
          </a:xfrm>
        </p:spPr>
        <p:txBody>
          <a:bodyPr>
            <a:normAutofit/>
          </a:bodyPr>
          <a:lstStyle/>
          <a:p>
            <a:r>
              <a:rPr lang="en-IN" sz="1400" dirty="0">
                <a:effectLst/>
                <a:ea typeface="Calibri" panose="020F0502020204030204" pitchFamily="34" charset="0"/>
              </a:rPr>
              <a:t>Tolerances will be decided based on resolution and range, the margin being higher than the predicted value while designing. To give an example, the thick angle increased reduces the reduction ratio in turn increasing the range and resolution while vice versa happens when decreased.</a:t>
            </a:r>
          </a:p>
          <a:p>
            <a:r>
              <a:rPr lang="en-IN" sz="1400" dirty="0">
                <a:effectLst/>
                <a:ea typeface="Calibri" panose="020F0502020204030204" pitchFamily="34" charset="0"/>
              </a:rPr>
              <a:t> So while providing tolerance for this angle it should lean towards positive side. The following table shows a summary of tolerances finalized for the critical parameters. These tolerances will then be added to the updated drawing of FSF when fabricated.</a:t>
            </a:r>
            <a:endParaRPr lang="en-IN" sz="1400" dirty="0"/>
          </a:p>
        </p:txBody>
      </p:sp>
      <p:sp>
        <p:nvSpPr>
          <p:cNvPr id="3" name="TextBox 2">
            <a:extLst>
              <a:ext uri="{FF2B5EF4-FFF2-40B4-BE49-F238E27FC236}">
                <a16:creationId xmlns:a16="http://schemas.microsoft.com/office/drawing/2014/main" id="{9CAAE471-3BF3-8D0B-0DA9-250F3728D322}"/>
              </a:ext>
            </a:extLst>
          </p:cNvPr>
          <p:cNvSpPr txBox="1"/>
          <p:nvPr/>
        </p:nvSpPr>
        <p:spPr>
          <a:xfrm>
            <a:off x="2603427" y="5725481"/>
            <a:ext cx="2902537" cy="292388"/>
          </a:xfrm>
          <a:prstGeom prst="rect">
            <a:avLst/>
          </a:prstGeom>
          <a:noFill/>
        </p:spPr>
        <p:txBody>
          <a:bodyPr wrap="square" rtlCol="0">
            <a:spAutoFit/>
          </a:bodyPr>
          <a:lstStyle/>
          <a:p>
            <a:r>
              <a:rPr lang="en-IN" sz="1300" dirty="0"/>
              <a:t>Setting tolerances for Manufacturing</a:t>
            </a:r>
          </a:p>
        </p:txBody>
      </p:sp>
      <p:pic>
        <p:nvPicPr>
          <p:cNvPr id="4" name="Picture 3">
            <a:extLst>
              <a:ext uri="{FF2B5EF4-FFF2-40B4-BE49-F238E27FC236}">
                <a16:creationId xmlns:a16="http://schemas.microsoft.com/office/drawing/2014/main" id="{FDF9EB7B-021D-A41B-5FE3-7A56060928C2}"/>
              </a:ext>
            </a:extLst>
          </p:cNvPr>
          <p:cNvPicPr>
            <a:picLocks noChangeAspect="1"/>
          </p:cNvPicPr>
          <p:nvPr/>
        </p:nvPicPr>
        <p:blipFill>
          <a:blip r:embed="rId4"/>
          <a:stretch>
            <a:fillRect/>
          </a:stretch>
        </p:blipFill>
        <p:spPr>
          <a:xfrm>
            <a:off x="1" y="-23256"/>
            <a:ext cx="1780274" cy="924778"/>
          </a:xfrm>
          <a:prstGeom prst="rect">
            <a:avLst/>
          </a:prstGeom>
        </p:spPr>
      </p:pic>
      <p:pic>
        <p:nvPicPr>
          <p:cNvPr id="5" name="Picture 4">
            <a:extLst>
              <a:ext uri="{FF2B5EF4-FFF2-40B4-BE49-F238E27FC236}">
                <a16:creationId xmlns:a16="http://schemas.microsoft.com/office/drawing/2014/main" id="{79C66C51-0FA7-AA56-7EB6-EFAF598963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29757745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8476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54336" y="38657"/>
            <a:ext cx="7617418"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Disk Brake modelling</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16</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Brake modelling</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grpSp>
        <p:nvGrpSpPr>
          <p:cNvPr id="25" name="Group 24">
            <a:extLst>
              <a:ext uri="{FF2B5EF4-FFF2-40B4-BE49-F238E27FC236}">
                <a16:creationId xmlns:a16="http://schemas.microsoft.com/office/drawing/2014/main" id="{B5389A90-A365-6E1F-302D-A6FB35988577}"/>
              </a:ext>
            </a:extLst>
          </p:cNvPr>
          <p:cNvGrpSpPr/>
          <p:nvPr/>
        </p:nvGrpSpPr>
        <p:grpSpPr>
          <a:xfrm>
            <a:off x="575362" y="1845731"/>
            <a:ext cx="5961849" cy="3928885"/>
            <a:chOff x="575362" y="1112148"/>
            <a:chExt cx="5961849" cy="3928885"/>
          </a:xfrm>
        </p:grpSpPr>
        <p:pic>
          <p:nvPicPr>
            <p:cNvPr id="22" name="Picture 21">
              <a:extLst>
                <a:ext uri="{FF2B5EF4-FFF2-40B4-BE49-F238E27FC236}">
                  <a16:creationId xmlns:a16="http://schemas.microsoft.com/office/drawing/2014/main" id="{BE0FC36A-C6CE-4D2F-FDB8-E4B7FBC2949C}"/>
                </a:ext>
              </a:extLst>
            </p:cNvPr>
            <p:cNvPicPr>
              <a:picLocks noChangeAspect="1"/>
            </p:cNvPicPr>
            <p:nvPr/>
          </p:nvPicPr>
          <p:blipFill rotWithShape="1">
            <a:blip r:embed="rId2"/>
            <a:srcRect l="1" r="203"/>
            <a:stretch/>
          </p:blipFill>
          <p:spPr>
            <a:xfrm>
              <a:off x="575362" y="1112148"/>
              <a:ext cx="5939416" cy="3889059"/>
            </a:xfrm>
            <a:prstGeom prst="rect">
              <a:avLst/>
            </a:prstGeom>
          </p:spPr>
        </p:pic>
        <p:pic>
          <p:nvPicPr>
            <p:cNvPr id="5" name="Picture 4">
              <a:extLst>
                <a:ext uri="{FF2B5EF4-FFF2-40B4-BE49-F238E27FC236}">
                  <a16:creationId xmlns:a16="http://schemas.microsoft.com/office/drawing/2014/main" id="{07ED9D7F-4019-7DA3-A651-13B2E7AEDD8B}"/>
                </a:ext>
              </a:extLst>
            </p:cNvPr>
            <p:cNvPicPr>
              <a:picLocks noChangeAspect="1"/>
            </p:cNvPicPr>
            <p:nvPr/>
          </p:nvPicPr>
          <p:blipFill>
            <a:blip r:embed="rId3"/>
            <a:stretch>
              <a:fillRect/>
            </a:stretch>
          </p:blipFill>
          <p:spPr>
            <a:xfrm>
              <a:off x="3820896" y="2915762"/>
              <a:ext cx="2716315" cy="2125271"/>
            </a:xfrm>
            <a:prstGeom prst="rect">
              <a:avLst/>
            </a:prstGeom>
          </p:spPr>
        </p:pic>
      </p:grpSp>
      <p:pic>
        <p:nvPicPr>
          <p:cNvPr id="23" name="Picture 22">
            <a:extLst>
              <a:ext uri="{FF2B5EF4-FFF2-40B4-BE49-F238E27FC236}">
                <a16:creationId xmlns:a16="http://schemas.microsoft.com/office/drawing/2014/main" id="{CE84F415-FCEF-606B-0539-B3AED71EDF0D}"/>
              </a:ext>
            </a:extLst>
          </p:cNvPr>
          <p:cNvPicPr>
            <a:picLocks noChangeAspect="1"/>
          </p:cNvPicPr>
          <p:nvPr/>
        </p:nvPicPr>
        <p:blipFill rotWithShape="1">
          <a:blip r:embed="rId4"/>
          <a:srcRect l="3763" t="14174" r="2421" b="5842"/>
          <a:stretch/>
        </p:blipFill>
        <p:spPr>
          <a:xfrm>
            <a:off x="6483467" y="1362461"/>
            <a:ext cx="4195982" cy="2026695"/>
          </a:xfrm>
          <a:prstGeom prst="rect">
            <a:avLst/>
          </a:prstGeom>
        </p:spPr>
      </p:pic>
      <p:pic>
        <p:nvPicPr>
          <p:cNvPr id="24" name="Picture 23">
            <a:extLst>
              <a:ext uri="{FF2B5EF4-FFF2-40B4-BE49-F238E27FC236}">
                <a16:creationId xmlns:a16="http://schemas.microsoft.com/office/drawing/2014/main" id="{E3FE431C-74A7-372E-D00B-C9198BB1136B}"/>
              </a:ext>
            </a:extLst>
          </p:cNvPr>
          <p:cNvPicPr>
            <a:picLocks noChangeAspect="1"/>
          </p:cNvPicPr>
          <p:nvPr/>
        </p:nvPicPr>
        <p:blipFill>
          <a:blip r:embed="rId5"/>
          <a:stretch>
            <a:fillRect/>
          </a:stretch>
        </p:blipFill>
        <p:spPr>
          <a:xfrm>
            <a:off x="6905419" y="3627112"/>
            <a:ext cx="4564048" cy="2390850"/>
          </a:xfrm>
          <a:prstGeom prst="rect">
            <a:avLst/>
          </a:prstGeom>
        </p:spPr>
      </p:pic>
      <p:sp>
        <p:nvSpPr>
          <p:cNvPr id="26" name="Content Placeholder 2">
            <a:extLst>
              <a:ext uri="{FF2B5EF4-FFF2-40B4-BE49-F238E27FC236}">
                <a16:creationId xmlns:a16="http://schemas.microsoft.com/office/drawing/2014/main" id="{5D828408-15B6-79C3-ADFA-4741F7C744E0}"/>
              </a:ext>
            </a:extLst>
          </p:cNvPr>
          <p:cNvSpPr>
            <a:spLocks noGrp="1"/>
          </p:cNvSpPr>
          <p:nvPr>
            <p:ph idx="1"/>
          </p:nvPr>
        </p:nvSpPr>
        <p:spPr>
          <a:xfrm>
            <a:off x="617922" y="1062906"/>
            <a:ext cx="5801241" cy="626774"/>
          </a:xfrm>
        </p:spPr>
        <p:txBody>
          <a:bodyPr>
            <a:normAutofit lnSpcReduction="10000"/>
          </a:bodyPr>
          <a:lstStyle/>
          <a:p>
            <a:r>
              <a:rPr lang="en-IN" sz="1400" dirty="0"/>
              <a:t>A disk Brake is necessary to prevent slipping when high load is applied on the vertical ball screw but the torque required to move also increases substantially.</a:t>
            </a:r>
          </a:p>
        </p:txBody>
      </p:sp>
      <p:pic>
        <p:nvPicPr>
          <p:cNvPr id="4" name="Picture 3">
            <a:extLst>
              <a:ext uri="{FF2B5EF4-FFF2-40B4-BE49-F238E27FC236}">
                <a16:creationId xmlns:a16="http://schemas.microsoft.com/office/drawing/2014/main" id="{FBB592FD-EF7D-194A-FCCC-723F9671EFF7}"/>
              </a:ext>
            </a:extLst>
          </p:cNvPr>
          <p:cNvPicPr>
            <a:picLocks noChangeAspect="1"/>
          </p:cNvPicPr>
          <p:nvPr/>
        </p:nvPicPr>
        <p:blipFill rotWithShape="1">
          <a:blip r:embed="rId6"/>
          <a:srcRect l="9833" t="6396" r="9711" b="5718"/>
          <a:stretch/>
        </p:blipFill>
        <p:spPr>
          <a:xfrm>
            <a:off x="10759188" y="1094345"/>
            <a:ext cx="1376681" cy="2311654"/>
          </a:xfrm>
          <a:prstGeom prst="rect">
            <a:avLst/>
          </a:prstGeom>
        </p:spPr>
      </p:pic>
      <p:pic>
        <p:nvPicPr>
          <p:cNvPr id="7" name="Picture 6">
            <a:extLst>
              <a:ext uri="{FF2B5EF4-FFF2-40B4-BE49-F238E27FC236}">
                <a16:creationId xmlns:a16="http://schemas.microsoft.com/office/drawing/2014/main" id="{3E2DB23B-58F3-1876-4217-0F6254E8E0A7}"/>
              </a:ext>
            </a:extLst>
          </p:cNvPr>
          <p:cNvPicPr>
            <a:picLocks noChangeAspect="1"/>
          </p:cNvPicPr>
          <p:nvPr/>
        </p:nvPicPr>
        <p:blipFill>
          <a:blip r:embed="rId7"/>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57127668-D045-A12E-922F-BC46BD7CCD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18259904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2028" y="365"/>
            <a:ext cx="1106273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72998" y="35169"/>
            <a:ext cx="7617418"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Disk Brake positioning</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17</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Disk brake placement</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24" name="Picture 23">
            <a:extLst>
              <a:ext uri="{FF2B5EF4-FFF2-40B4-BE49-F238E27FC236}">
                <a16:creationId xmlns:a16="http://schemas.microsoft.com/office/drawing/2014/main" id="{E3FE431C-74A7-372E-D00B-C9198BB1136B}"/>
              </a:ext>
            </a:extLst>
          </p:cNvPr>
          <p:cNvPicPr>
            <a:picLocks noChangeAspect="1"/>
          </p:cNvPicPr>
          <p:nvPr/>
        </p:nvPicPr>
        <p:blipFill>
          <a:blip r:embed="rId2"/>
          <a:stretch>
            <a:fillRect/>
          </a:stretch>
        </p:blipFill>
        <p:spPr>
          <a:xfrm>
            <a:off x="722209" y="2220161"/>
            <a:ext cx="6464211" cy="3386240"/>
          </a:xfrm>
          <a:prstGeom prst="rect">
            <a:avLst/>
          </a:prstGeom>
        </p:spPr>
      </p:pic>
      <p:sp>
        <p:nvSpPr>
          <p:cNvPr id="26" name="Content Placeholder 2">
            <a:extLst>
              <a:ext uri="{FF2B5EF4-FFF2-40B4-BE49-F238E27FC236}">
                <a16:creationId xmlns:a16="http://schemas.microsoft.com/office/drawing/2014/main" id="{5D828408-15B6-79C3-ADFA-4741F7C744E0}"/>
              </a:ext>
            </a:extLst>
          </p:cNvPr>
          <p:cNvSpPr>
            <a:spLocks noGrp="1"/>
          </p:cNvSpPr>
          <p:nvPr>
            <p:ph idx="1"/>
          </p:nvPr>
        </p:nvSpPr>
        <p:spPr>
          <a:xfrm>
            <a:off x="932811" y="1294429"/>
            <a:ext cx="5801241" cy="626774"/>
          </a:xfrm>
        </p:spPr>
        <p:txBody>
          <a:bodyPr>
            <a:normAutofit lnSpcReduction="10000"/>
          </a:bodyPr>
          <a:lstStyle/>
          <a:p>
            <a:r>
              <a:rPr lang="en-IN" sz="1400" dirty="0"/>
              <a:t>A Disk Brake is necessary to prevent slipping when high load is applied on the vertical ball screw but the torque required to move also increases substantially.</a:t>
            </a:r>
          </a:p>
        </p:txBody>
      </p:sp>
      <p:pic>
        <p:nvPicPr>
          <p:cNvPr id="3" name="Picture 2">
            <a:extLst>
              <a:ext uri="{FF2B5EF4-FFF2-40B4-BE49-F238E27FC236}">
                <a16:creationId xmlns:a16="http://schemas.microsoft.com/office/drawing/2014/main" id="{1FDA1455-24EF-A515-4215-1AD8C8A6C122}"/>
              </a:ext>
            </a:extLst>
          </p:cNvPr>
          <p:cNvPicPr>
            <a:picLocks noChangeAspect="1"/>
          </p:cNvPicPr>
          <p:nvPr/>
        </p:nvPicPr>
        <p:blipFill>
          <a:blip r:embed="rId3"/>
          <a:stretch>
            <a:fillRect/>
          </a:stretch>
        </p:blipFill>
        <p:spPr>
          <a:xfrm>
            <a:off x="7784380" y="1086406"/>
            <a:ext cx="3179089" cy="4685188"/>
          </a:xfrm>
          <a:prstGeom prst="rect">
            <a:avLst/>
          </a:prstGeom>
        </p:spPr>
      </p:pic>
      <p:pic>
        <p:nvPicPr>
          <p:cNvPr id="4" name="Picture 3">
            <a:extLst>
              <a:ext uri="{FF2B5EF4-FFF2-40B4-BE49-F238E27FC236}">
                <a16:creationId xmlns:a16="http://schemas.microsoft.com/office/drawing/2014/main" id="{341980DE-994E-AC97-4499-9CAFDC53A15A}"/>
              </a:ext>
            </a:extLst>
          </p:cNvPr>
          <p:cNvPicPr>
            <a:picLocks noChangeAspect="1"/>
          </p:cNvPicPr>
          <p:nvPr/>
        </p:nvPicPr>
        <p:blipFill>
          <a:blip r:embed="rId4"/>
          <a:stretch>
            <a:fillRect/>
          </a:stretch>
        </p:blipFill>
        <p:spPr>
          <a:xfrm>
            <a:off x="1" y="-23256"/>
            <a:ext cx="1780274" cy="924778"/>
          </a:xfrm>
          <a:prstGeom prst="rect">
            <a:avLst/>
          </a:prstGeom>
        </p:spPr>
      </p:pic>
      <p:pic>
        <p:nvPicPr>
          <p:cNvPr id="5" name="Picture 4">
            <a:extLst>
              <a:ext uri="{FF2B5EF4-FFF2-40B4-BE49-F238E27FC236}">
                <a16:creationId xmlns:a16="http://schemas.microsoft.com/office/drawing/2014/main" id="{91CC9D85-FBEE-2EF7-F692-8D72D2478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574390039"/>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075438"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7617418"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Modelling other support parts</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18</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Support Modelling</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7" name="Picture 6">
            <a:extLst>
              <a:ext uri="{FF2B5EF4-FFF2-40B4-BE49-F238E27FC236}">
                <a16:creationId xmlns:a16="http://schemas.microsoft.com/office/drawing/2014/main" id="{DBF2F388-5D68-B71A-19E7-2E74D723C5A7}"/>
              </a:ext>
            </a:extLst>
          </p:cNvPr>
          <p:cNvPicPr>
            <a:picLocks noChangeAspect="1"/>
          </p:cNvPicPr>
          <p:nvPr/>
        </p:nvPicPr>
        <p:blipFill rotWithShape="1">
          <a:blip r:embed="rId2"/>
          <a:srcRect l="1113" t="1858" r="1208" b="3426"/>
          <a:stretch/>
        </p:blipFill>
        <p:spPr bwMode="auto">
          <a:xfrm>
            <a:off x="334851" y="1369162"/>
            <a:ext cx="8283198" cy="4204885"/>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9892E925-9897-BC5D-3630-649BC0469738}"/>
              </a:ext>
            </a:extLst>
          </p:cNvPr>
          <p:cNvSpPr txBox="1"/>
          <p:nvPr/>
        </p:nvSpPr>
        <p:spPr>
          <a:xfrm>
            <a:off x="8991185" y="1787533"/>
            <a:ext cx="2714116" cy="3539430"/>
          </a:xfrm>
          <a:prstGeom prst="rect">
            <a:avLst/>
          </a:prstGeom>
          <a:noFill/>
        </p:spPr>
        <p:txBody>
          <a:bodyPr wrap="square">
            <a:spAutoFit/>
          </a:bodyPr>
          <a:lstStyle/>
          <a:p>
            <a:pPr marL="342900" indent="-342900">
              <a:buAutoNum type="arabicParenR"/>
            </a:pPr>
            <a:r>
              <a:rPr lang="en-IN" sz="1400" dirty="0"/>
              <a:t>Spur gears </a:t>
            </a:r>
          </a:p>
          <a:p>
            <a:pPr marL="342900" indent="-342900">
              <a:buAutoNum type="arabicParenR"/>
            </a:pPr>
            <a:r>
              <a:rPr lang="en-IN" sz="1400" dirty="0"/>
              <a:t>Bevel gears</a:t>
            </a:r>
          </a:p>
          <a:p>
            <a:pPr marL="342900" indent="-342900">
              <a:buAutoNum type="arabicParenR"/>
            </a:pPr>
            <a:r>
              <a:rPr lang="en-IN" sz="1400" dirty="0"/>
              <a:t>Eccentric camshaft (fine motion)</a:t>
            </a:r>
          </a:p>
          <a:p>
            <a:pPr marL="342900" indent="-342900">
              <a:buAutoNum type="arabicParenR"/>
            </a:pPr>
            <a:r>
              <a:rPr lang="en-IN" sz="1400" dirty="0"/>
              <a:t>Bearings</a:t>
            </a:r>
          </a:p>
          <a:p>
            <a:pPr marL="342900" indent="-342900">
              <a:buAutoNum type="arabicParenR"/>
            </a:pPr>
            <a:r>
              <a:rPr lang="en-IN" sz="1400" dirty="0"/>
              <a:t>Main actuator support structure</a:t>
            </a:r>
          </a:p>
          <a:p>
            <a:pPr marL="342900" indent="-342900">
              <a:buAutoNum type="arabicParenR"/>
            </a:pPr>
            <a:r>
              <a:rPr lang="en-IN" sz="1400" dirty="0"/>
              <a:t>Fine stage flexure</a:t>
            </a:r>
          </a:p>
          <a:p>
            <a:pPr marL="342900" indent="-342900">
              <a:buAutoNum type="arabicParenR"/>
            </a:pPr>
            <a:r>
              <a:rPr lang="en-IN" sz="1400" dirty="0"/>
              <a:t>Coarse-Drive housing</a:t>
            </a:r>
          </a:p>
          <a:p>
            <a:pPr marL="342900" indent="-342900">
              <a:buAutoNum type="arabicParenR"/>
            </a:pPr>
            <a:r>
              <a:rPr lang="en-IN" sz="1400" dirty="0"/>
              <a:t>Coarse-Drive shafts</a:t>
            </a:r>
          </a:p>
          <a:p>
            <a:pPr marL="342900" indent="-342900">
              <a:buAutoNum type="arabicParenR"/>
            </a:pPr>
            <a:r>
              <a:rPr lang="en-IN" sz="1400" dirty="0"/>
              <a:t>Ball screw support </a:t>
            </a:r>
          </a:p>
          <a:p>
            <a:pPr marL="342900" indent="-342900">
              <a:buAutoNum type="arabicParenR"/>
            </a:pPr>
            <a:r>
              <a:rPr lang="en-IN" sz="1400" dirty="0"/>
              <a:t>Main outer support </a:t>
            </a:r>
          </a:p>
          <a:p>
            <a:pPr marL="342900" indent="-342900">
              <a:buAutoNum type="arabicParenR"/>
            </a:pPr>
            <a:r>
              <a:rPr lang="en-IN" sz="1400" dirty="0"/>
              <a:t>Shims</a:t>
            </a:r>
          </a:p>
          <a:p>
            <a:pPr marL="342900" indent="-342900">
              <a:buAutoNum type="arabicParenR"/>
            </a:pPr>
            <a:r>
              <a:rPr lang="en-IN" sz="1400" dirty="0"/>
              <a:t>Torsional stabilizer</a:t>
            </a:r>
          </a:p>
          <a:p>
            <a:pPr marL="342900" indent="-342900">
              <a:buAutoNum type="arabicParenR"/>
            </a:pPr>
            <a:r>
              <a:rPr lang="en-IN" sz="1400" dirty="0"/>
              <a:t>Disk brake</a:t>
            </a:r>
          </a:p>
          <a:p>
            <a:pPr marL="342900" indent="-342900">
              <a:buAutoNum type="arabicParenR"/>
            </a:pPr>
            <a:r>
              <a:rPr lang="en-IN" sz="1400" dirty="0"/>
              <a:t>Hexapod flexures</a:t>
            </a:r>
          </a:p>
        </p:txBody>
      </p:sp>
      <p:pic>
        <p:nvPicPr>
          <p:cNvPr id="12" name="Picture 11">
            <a:extLst>
              <a:ext uri="{FF2B5EF4-FFF2-40B4-BE49-F238E27FC236}">
                <a16:creationId xmlns:a16="http://schemas.microsoft.com/office/drawing/2014/main" id="{3C700825-B8FD-7FA2-15D7-13C31A7754E7}"/>
              </a:ext>
            </a:extLst>
          </p:cNvPr>
          <p:cNvPicPr>
            <a:picLocks noChangeAspect="1"/>
          </p:cNvPicPr>
          <p:nvPr/>
        </p:nvPicPr>
        <p:blipFill>
          <a:blip r:embed="rId3"/>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02258BA1-0B8E-88EB-E0D7-B9D6A34D6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121808266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66108"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443449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Complete Assembly</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19</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Actuator Assembly</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4" name="Picture 3">
            <a:extLst>
              <a:ext uri="{FF2B5EF4-FFF2-40B4-BE49-F238E27FC236}">
                <a16:creationId xmlns:a16="http://schemas.microsoft.com/office/drawing/2014/main" id="{5929C4AD-F352-C898-118A-9F71127A0C4F}"/>
              </a:ext>
            </a:extLst>
          </p:cNvPr>
          <p:cNvPicPr>
            <a:picLocks noChangeAspect="1"/>
          </p:cNvPicPr>
          <p:nvPr/>
        </p:nvPicPr>
        <p:blipFill rotWithShape="1">
          <a:blip r:embed="rId2">
            <a:extLst>
              <a:ext uri="{28A0092B-C50C-407E-A947-70E740481C1C}">
                <a14:useLocalDpi xmlns:a14="http://schemas.microsoft.com/office/drawing/2010/main" val="0"/>
              </a:ext>
            </a:extLst>
          </a:blip>
          <a:srcRect l="20122" t="9833" r="12908" b="1353"/>
          <a:stretch/>
        </p:blipFill>
        <p:spPr bwMode="auto">
          <a:xfrm>
            <a:off x="2981311" y="1162411"/>
            <a:ext cx="6038341" cy="488615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BE0D997-ADF9-B17B-1D52-F73F257B9459}"/>
              </a:ext>
            </a:extLst>
          </p:cNvPr>
          <p:cNvPicPr>
            <a:picLocks noChangeAspect="1"/>
          </p:cNvPicPr>
          <p:nvPr/>
        </p:nvPicPr>
        <p:blipFill>
          <a:blip r:embed="rId3"/>
          <a:stretch>
            <a:fillRect/>
          </a:stretch>
        </p:blipFill>
        <p:spPr>
          <a:xfrm>
            <a:off x="1" y="-23256"/>
            <a:ext cx="1780274" cy="924778"/>
          </a:xfrm>
          <a:prstGeom prst="rect">
            <a:avLst/>
          </a:prstGeom>
        </p:spPr>
      </p:pic>
      <p:pic>
        <p:nvPicPr>
          <p:cNvPr id="7" name="Picture 6">
            <a:extLst>
              <a:ext uri="{FF2B5EF4-FFF2-40B4-BE49-F238E27FC236}">
                <a16:creationId xmlns:a16="http://schemas.microsoft.com/office/drawing/2014/main" id="{F4F901A5-07F3-E8F1-6E76-36E94F4C7E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480257139"/>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928131" y="13819"/>
            <a:ext cx="629498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ectangle 7"/>
          <p:cNvSpPr/>
          <p:nvPr/>
        </p:nvSpPr>
        <p:spPr>
          <a:xfrm>
            <a:off x="6460760" y="51323"/>
            <a:ext cx="5094513" cy="10700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t> Design and Development of Nano-positioning Actuators</a:t>
            </a:r>
          </a:p>
        </p:txBody>
      </p:sp>
      <p:sp>
        <p:nvSpPr>
          <p:cNvPr id="9" name="Rectangle 8"/>
          <p:cNvSpPr/>
          <p:nvPr/>
        </p:nvSpPr>
        <p:spPr>
          <a:xfrm>
            <a:off x="7745736" y="1024302"/>
            <a:ext cx="3021790" cy="13564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b="1" dirty="0">
                <a:solidFill>
                  <a:srgbClr val="FF0000"/>
                </a:solidFill>
              </a:rPr>
              <a:t>Major Project Review</a:t>
            </a:r>
          </a:p>
          <a:p>
            <a:pPr algn="ctr"/>
            <a:r>
              <a:rPr lang="en-IN" sz="2400" b="1" dirty="0">
                <a:solidFill>
                  <a:srgbClr val="FF0000"/>
                </a:solidFill>
              </a:rPr>
              <a:t>SAC, ISRO</a:t>
            </a:r>
          </a:p>
        </p:txBody>
      </p:sp>
      <p:sp>
        <p:nvSpPr>
          <p:cNvPr id="10" name="Rectangle 9"/>
          <p:cNvSpPr/>
          <p:nvPr/>
        </p:nvSpPr>
        <p:spPr>
          <a:xfrm>
            <a:off x="5959255" y="4001795"/>
            <a:ext cx="6232745" cy="28048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b="1" dirty="0">
                <a:solidFill>
                  <a:srgbClr val="FFFF00"/>
                </a:solidFill>
                <a:latin typeface="Times New Roman" panose="02020603050405020304" pitchFamily="18" charset="0"/>
                <a:cs typeface="Times New Roman" panose="02020603050405020304" pitchFamily="18" charset="0"/>
              </a:rPr>
              <a:t>Shrey Shah (19BME134)</a:t>
            </a:r>
          </a:p>
          <a:p>
            <a:r>
              <a:rPr lang="en-US" sz="2000" b="1" dirty="0">
                <a:solidFill>
                  <a:srgbClr val="FFFF00"/>
                </a:solidFill>
                <a:latin typeface="Times New Roman" panose="02020603050405020304" pitchFamily="18" charset="0"/>
                <a:cs typeface="Times New Roman" panose="02020603050405020304" pitchFamily="18" charset="0"/>
              </a:rPr>
              <a:t>Ph. No – 7016201172</a:t>
            </a:r>
          </a:p>
          <a:p>
            <a:r>
              <a:rPr lang="en-US" sz="2000" b="1" dirty="0">
                <a:solidFill>
                  <a:srgbClr val="FFFF00"/>
                </a:solidFill>
                <a:latin typeface="Times New Roman" panose="02020603050405020304" pitchFamily="18" charset="0"/>
                <a:cs typeface="Times New Roman" panose="02020603050405020304" pitchFamily="18" charset="0"/>
              </a:rPr>
              <a:t>Email id – </a:t>
            </a:r>
            <a:r>
              <a:rPr lang="en-US" sz="2000" b="1" dirty="0">
                <a:solidFill>
                  <a:srgbClr val="FFFF00"/>
                </a:solidFill>
                <a:latin typeface="Times New Roman" panose="02020603050405020304" pitchFamily="18" charset="0"/>
                <a:cs typeface="Times New Roman" panose="02020603050405020304" pitchFamily="18" charset="0"/>
                <a:hlinkClick r:id="rId3"/>
              </a:rPr>
              <a:t>shrey.shah2303@gmail.com</a:t>
            </a:r>
            <a:endParaRPr lang="en-US" sz="2000" b="1" dirty="0">
              <a:solidFill>
                <a:srgbClr val="FFFF00"/>
              </a:solidFill>
              <a:latin typeface="Times New Roman" panose="02020603050405020304" pitchFamily="18" charset="0"/>
              <a:cs typeface="Times New Roman" panose="02020603050405020304" pitchFamily="18" charset="0"/>
            </a:endParaRPr>
          </a:p>
          <a:p>
            <a:r>
              <a:rPr lang="en-US" sz="2000" b="1" dirty="0">
                <a:solidFill>
                  <a:srgbClr val="FFFF00"/>
                </a:solidFill>
                <a:latin typeface="Times New Roman" panose="02020603050405020304" pitchFamily="18" charset="0"/>
                <a:cs typeface="Times New Roman" panose="02020603050405020304" pitchFamily="18" charset="0"/>
              </a:rPr>
              <a:t>LinkedIn id - linkedin.com/in/shrey-shah-bb2646213/</a:t>
            </a:r>
          </a:p>
          <a:p>
            <a:r>
              <a:rPr lang="en-US" sz="2000" b="1" dirty="0">
                <a:solidFill>
                  <a:srgbClr val="FFFF00"/>
                </a:solidFill>
                <a:latin typeface="Times New Roman" panose="02020603050405020304" pitchFamily="18" charset="0"/>
                <a:cs typeface="Times New Roman" panose="02020603050405020304" pitchFamily="18" charset="0"/>
              </a:rPr>
              <a:t>Higher Education – MS Robotics @ </a:t>
            </a:r>
            <a:r>
              <a:rPr lang="en-US" sz="2000" b="1" dirty="0" err="1">
                <a:solidFill>
                  <a:srgbClr val="FFFF00"/>
                </a:solidFill>
                <a:latin typeface="Times New Roman" panose="02020603050405020304" pitchFamily="18" charset="0"/>
                <a:cs typeface="Times New Roman" panose="02020603050405020304" pitchFamily="18" charset="0"/>
              </a:rPr>
              <a:t>Umich</a:t>
            </a:r>
            <a:r>
              <a:rPr lang="en-US" sz="2000" b="1" dirty="0">
                <a:solidFill>
                  <a:srgbClr val="FFFF00"/>
                </a:solidFill>
                <a:latin typeface="Times New Roman" panose="02020603050405020304" pitchFamily="18" charset="0"/>
                <a:cs typeface="Times New Roman" panose="02020603050405020304" pitchFamily="18" charset="0"/>
              </a:rPr>
              <a:t>, Ann Arbor </a:t>
            </a:r>
          </a:p>
          <a:p>
            <a:r>
              <a:rPr lang="en-US" sz="2000" b="1" dirty="0">
                <a:solidFill>
                  <a:srgbClr val="FFFF00"/>
                </a:solidFill>
                <a:latin typeface="Times New Roman" panose="02020603050405020304" pitchFamily="18" charset="0"/>
                <a:cs typeface="Times New Roman" panose="02020603050405020304" pitchFamily="18" charset="0"/>
              </a:rPr>
              <a:t>GRE score – 321/340</a:t>
            </a:r>
          </a:p>
          <a:p>
            <a:r>
              <a:rPr lang="en-US" sz="2000" b="1" dirty="0">
                <a:solidFill>
                  <a:srgbClr val="FFFF00"/>
                </a:solidFill>
                <a:latin typeface="Times New Roman" panose="02020603050405020304" pitchFamily="18" charset="0"/>
                <a:cs typeface="Times New Roman" panose="02020603050405020304" pitchFamily="18" charset="0"/>
              </a:rPr>
              <a:t>TOEFL – 105/120</a:t>
            </a:r>
          </a:p>
          <a:p>
            <a:r>
              <a:rPr lang="en-US" sz="2000" b="1" dirty="0">
                <a:solidFill>
                  <a:srgbClr val="FFFF00"/>
                </a:solidFill>
                <a:latin typeface="Times New Roman" panose="02020603050405020304" pitchFamily="18" charset="0"/>
                <a:cs typeface="Times New Roman" panose="02020603050405020304" pitchFamily="18" charset="0"/>
              </a:rPr>
              <a:t>Admits – 9</a:t>
            </a:r>
          </a:p>
          <a:p>
            <a:r>
              <a:rPr lang="en-US" sz="2000" b="1" dirty="0">
                <a:solidFill>
                  <a:srgbClr val="FFFF00"/>
                </a:solidFill>
                <a:latin typeface="Times New Roman" panose="02020603050405020304" pitchFamily="18" charset="0"/>
                <a:cs typeface="Times New Roman" panose="02020603050405020304" pitchFamily="18" charset="0"/>
              </a:rPr>
              <a:t>Rejects - 2</a:t>
            </a:r>
          </a:p>
        </p:txBody>
      </p:sp>
      <p:pic>
        <p:nvPicPr>
          <p:cNvPr id="4" name="Picture 2" descr="The Amazing Anatomy of James Webb Space Telescope Mirrors | NASA">
            <a:extLst>
              <a:ext uri="{FF2B5EF4-FFF2-40B4-BE49-F238E27FC236}">
                <a16:creationId xmlns:a16="http://schemas.microsoft.com/office/drawing/2014/main" id="{71C405C5-885C-EE1B-DC06-023CB13936F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66" t="3230" r="4574" b="3905"/>
          <a:stretch/>
        </p:blipFill>
        <p:spPr bwMode="auto">
          <a:xfrm>
            <a:off x="296009" y="88464"/>
            <a:ext cx="5094513" cy="3722527"/>
          </a:xfrm>
          <a:prstGeom prst="rect">
            <a:avLst/>
          </a:prstGeom>
          <a:ln w="6350" cap="sq">
            <a:noFill/>
            <a:miter lim="800000"/>
          </a:ln>
          <a:effectLst/>
          <a:extLst>
            <a:ext uri="{909E8E84-426E-40DD-AFC4-6F175D3DCCD1}">
              <a14:hiddenFill xmlns:a14="http://schemas.microsoft.com/office/drawing/2010/main">
                <a:solidFill>
                  <a:srgbClr val="FFFFFF"/>
                </a:solidFill>
              </a14:hiddenFill>
            </a:ext>
          </a:extLst>
        </p:spPr>
      </p:pic>
      <p:pic>
        <p:nvPicPr>
          <p:cNvPr id="5" name="Picture 4" descr="Ball Screw Actuators at Rs 6000/piece | Ball Screw Actuators | ID:  21495561548">
            <a:extLst>
              <a:ext uri="{FF2B5EF4-FFF2-40B4-BE49-F238E27FC236}">
                <a16:creationId xmlns:a16="http://schemas.microsoft.com/office/drawing/2014/main" id="{F85DC93D-895D-1D7D-055D-631BE003FD1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009" y="4069954"/>
            <a:ext cx="2437195" cy="2437195"/>
          </a:xfrm>
          <a:prstGeom prst="rect">
            <a:avLst/>
          </a:prstGeom>
          <a:ln w="9525" cap="sq">
            <a:noFill/>
            <a:prstDash val="solid"/>
            <a:miter lim="800000"/>
          </a:ln>
          <a:effectLst/>
        </p:spPr>
      </p:pic>
      <p:pic>
        <p:nvPicPr>
          <p:cNvPr id="2" name="Picture 1">
            <a:extLst>
              <a:ext uri="{FF2B5EF4-FFF2-40B4-BE49-F238E27FC236}">
                <a16:creationId xmlns:a16="http://schemas.microsoft.com/office/drawing/2014/main" id="{7B4E1688-85E5-A9AD-8373-AB0A2B2596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64" y="2338028"/>
            <a:ext cx="1523308" cy="1472963"/>
          </a:xfrm>
          <a:prstGeom prst="rect">
            <a:avLst/>
          </a:prstGeom>
        </p:spPr>
      </p:pic>
      <p:pic>
        <p:nvPicPr>
          <p:cNvPr id="3" name="Picture 2">
            <a:extLst>
              <a:ext uri="{FF2B5EF4-FFF2-40B4-BE49-F238E27FC236}">
                <a16:creationId xmlns:a16="http://schemas.microsoft.com/office/drawing/2014/main" id="{A9C0C041-9572-2EAC-728A-CAE1F9CECB21}"/>
              </a:ext>
            </a:extLst>
          </p:cNvPr>
          <p:cNvPicPr>
            <a:picLocks noChangeAspect="1"/>
          </p:cNvPicPr>
          <p:nvPr/>
        </p:nvPicPr>
        <p:blipFill>
          <a:blip r:embed="rId7"/>
          <a:stretch>
            <a:fillRect/>
          </a:stretch>
        </p:blipFill>
        <p:spPr>
          <a:xfrm>
            <a:off x="6480127" y="2396771"/>
            <a:ext cx="2678372" cy="1356498"/>
          </a:xfrm>
          <a:prstGeom prst="rect">
            <a:avLst/>
          </a:prstGeom>
        </p:spPr>
      </p:pic>
    </p:spTree>
    <p:extLst>
      <p:ext uri="{BB962C8B-B14F-4D97-AF65-F5344CB8AC3E}">
        <p14:creationId xmlns:p14="http://schemas.microsoft.com/office/powerpoint/2010/main" val="3099447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5802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885198"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Drive Electronics of single Actuator </a:t>
            </a:r>
          </a:p>
        </p:txBody>
      </p:sp>
      <p:sp>
        <p:nvSpPr>
          <p:cNvPr id="14" name="Rectangle 13"/>
          <p:cNvSpPr/>
          <p:nvPr/>
        </p:nvSpPr>
        <p:spPr>
          <a:xfrm>
            <a:off x="11626076"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20</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Drive Electronics of Single Actuator</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87" name="Picture 4" descr="TB6560 Stepper Motor Driver Board 3A at Rs 500 | Lamington Road | Mumbai |  ID: 18022283930">
            <a:extLst>
              <a:ext uri="{FF2B5EF4-FFF2-40B4-BE49-F238E27FC236}">
                <a16:creationId xmlns:a16="http://schemas.microsoft.com/office/drawing/2014/main" id="{B643188F-6140-08B3-FB79-9CB94EDDC2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33" t="14514" r="11393" b="9760"/>
          <a:stretch/>
        </p:blipFill>
        <p:spPr bwMode="auto">
          <a:xfrm>
            <a:off x="5827804" y="3790448"/>
            <a:ext cx="2302285" cy="150847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What you will need | Setting up your Raspberry Pi | Coding projects for  kids and teens">
            <a:extLst>
              <a:ext uri="{FF2B5EF4-FFF2-40B4-BE49-F238E27FC236}">
                <a16:creationId xmlns:a16="http://schemas.microsoft.com/office/drawing/2014/main" id="{570604C7-B38E-FBE6-65C0-397660228F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7" t="7490" r="9786" b="8864"/>
          <a:stretch/>
        </p:blipFill>
        <p:spPr bwMode="auto">
          <a:xfrm>
            <a:off x="1679817" y="3797434"/>
            <a:ext cx="2951728" cy="1855202"/>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1">
            <a:extLst>
              <a:ext uri="{FF2B5EF4-FFF2-40B4-BE49-F238E27FC236}">
                <a16:creationId xmlns:a16="http://schemas.microsoft.com/office/drawing/2014/main" id="{16FA1774-5604-57FC-7B5F-7B8B5793F93C}"/>
              </a:ext>
            </a:extLst>
          </p:cNvPr>
          <p:cNvSpPr>
            <a:spLocks noChangeArrowheads="1"/>
          </p:cNvSpPr>
          <p:nvPr/>
        </p:nvSpPr>
        <p:spPr bwMode="auto">
          <a:xfrm>
            <a:off x="3607794" y="-749256"/>
            <a:ext cx="3662363" cy="434975"/>
          </a:xfrm>
          <a:prstGeom prst="rect">
            <a:avLst/>
          </a:prstGeom>
          <a:solidFill>
            <a:schemeClr val="accent1"/>
          </a:solidFill>
          <a:ln w="12700">
            <a:solidFill>
              <a:srgbClr val="42719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charset="0"/>
                <a:cs typeface="等线"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charset="0"/>
                <a:cs typeface="等线"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charset="0"/>
                <a:cs typeface="等线"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SimSun" panose="02010600030101010101" pitchFamily="2" charset="-122"/>
                <a:cs typeface="Calibri" panose="020F0502020204030204" pitchFamily="34" charset="0"/>
                <a:sym typeface="Calibri" panose="020F0502020204030204" pitchFamily="34" charset="0"/>
              </a:rPr>
              <a:t> Motor No -1</a:t>
            </a:r>
            <a:endParaRPr kumimoji="0" lang="en-US" altLang="en-US" sz="1800" b="0" i="0" u="none" strike="noStrike" kern="1200" cap="none" spc="0" normalizeH="0" baseline="0" noProof="0" dirty="0">
              <a:ln>
                <a:noFill/>
              </a:ln>
              <a:solidFill>
                <a:srgbClr val="FFFFFF"/>
              </a:solidFill>
              <a:effectLst/>
              <a:uLnTx/>
              <a:uFillTx/>
              <a:latin typeface="Yu Gothic" panose="020B0400000000000000" pitchFamily="34" charset="-128"/>
              <a:ea typeface="Yu Gothic" panose="020B0400000000000000" pitchFamily="34" charset="-128"/>
              <a:cs typeface="Calibri" panose="020F0502020204030204" pitchFamily="34" charset="0"/>
              <a:sym typeface="Yu Gothic" panose="020B0400000000000000" pitchFamily="34" charset="-128"/>
            </a:endParaRPr>
          </a:p>
        </p:txBody>
      </p:sp>
      <p:sp>
        <p:nvSpPr>
          <p:cNvPr id="90" name="Rectangle 43">
            <a:extLst>
              <a:ext uri="{FF2B5EF4-FFF2-40B4-BE49-F238E27FC236}">
                <a16:creationId xmlns:a16="http://schemas.microsoft.com/office/drawing/2014/main" id="{A6440DFA-787F-BCF2-5196-C74A0711DA33}"/>
              </a:ext>
            </a:extLst>
          </p:cNvPr>
          <p:cNvSpPr>
            <a:spLocks noChangeArrowheads="1"/>
          </p:cNvSpPr>
          <p:nvPr/>
        </p:nvSpPr>
        <p:spPr bwMode="auto">
          <a:xfrm>
            <a:off x="6041527" y="1878453"/>
            <a:ext cx="1516539" cy="430212"/>
          </a:xfrm>
          <a:prstGeom prst="rect">
            <a:avLst/>
          </a:prstGeom>
          <a:solidFill>
            <a:schemeClr val="accent1"/>
          </a:solidFill>
          <a:ln w="12700">
            <a:solidFill>
              <a:srgbClr val="42719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charset="0"/>
                <a:cs typeface="等线" charset="0"/>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charset="0"/>
                <a:cs typeface="等线" charset="0"/>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charset="0"/>
                <a:cs typeface="等线" charset="0"/>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charset="0"/>
                <a:cs typeface="等线" charset="0"/>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SimSun" panose="02010600030101010101" pitchFamily="2" charset="-122"/>
                <a:cs typeface="Calibri" panose="020F0502020204030204" pitchFamily="34" charset="0"/>
                <a:sym typeface="Calibri" panose="020F0502020204030204" pitchFamily="34" charset="0"/>
              </a:rPr>
              <a:t>Power Supply</a:t>
            </a:r>
            <a:endParaRPr kumimoji="0" lang="en-US" altLang="en-US" sz="1800" b="0" i="0" u="none" strike="noStrike" kern="1200" cap="none" spc="0" normalizeH="0" baseline="0" noProof="0" dirty="0">
              <a:ln>
                <a:noFill/>
              </a:ln>
              <a:solidFill>
                <a:srgbClr val="FFFFFF"/>
              </a:solidFill>
              <a:effectLst/>
              <a:uLnTx/>
              <a:uFillTx/>
              <a:latin typeface="Yu Gothic" panose="020B0400000000000000" pitchFamily="34" charset="-128"/>
              <a:ea typeface="Yu Gothic" panose="020B0400000000000000" pitchFamily="34" charset="-128"/>
              <a:cs typeface="Calibri" panose="020F0502020204030204" pitchFamily="34" charset="0"/>
              <a:sym typeface="Yu Gothic" panose="020B0400000000000000" pitchFamily="34" charset="-128"/>
            </a:endParaRPr>
          </a:p>
        </p:txBody>
      </p:sp>
      <p:sp>
        <p:nvSpPr>
          <p:cNvPr id="91" name="Straight Connector 45">
            <a:extLst>
              <a:ext uri="{FF2B5EF4-FFF2-40B4-BE49-F238E27FC236}">
                <a16:creationId xmlns:a16="http://schemas.microsoft.com/office/drawing/2014/main" id="{AD49AC4D-D4FA-621E-30AB-DE6B2F60F119}"/>
              </a:ext>
            </a:extLst>
          </p:cNvPr>
          <p:cNvSpPr>
            <a:spLocks noChangeShapeType="1"/>
          </p:cNvSpPr>
          <p:nvPr/>
        </p:nvSpPr>
        <p:spPr bwMode="auto">
          <a:xfrm>
            <a:off x="6728121" y="2430136"/>
            <a:ext cx="0" cy="860425"/>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Straight Connector 47">
            <a:extLst>
              <a:ext uri="{FF2B5EF4-FFF2-40B4-BE49-F238E27FC236}">
                <a16:creationId xmlns:a16="http://schemas.microsoft.com/office/drawing/2014/main" id="{EE9DF7CB-74A9-E5EB-7AFD-49DD5FB6C94E}"/>
              </a:ext>
            </a:extLst>
          </p:cNvPr>
          <p:cNvSpPr>
            <a:spLocks noChangeShapeType="1"/>
          </p:cNvSpPr>
          <p:nvPr/>
        </p:nvSpPr>
        <p:spPr bwMode="auto">
          <a:xfrm>
            <a:off x="6728121" y="3290561"/>
            <a:ext cx="1651000" cy="1588"/>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Straight Connector 50">
            <a:extLst>
              <a:ext uri="{FF2B5EF4-FFF2-40B4-BE49-F238E27FC236}">
                <a16:creationId xmlns:a16="http://schemas.microsoft.com/office/drawing/2014/main" id="{0760CC95-BBA8-34A5-846D-846FCD064A76}"/>
              </a:ext>
            </a:extLst>
          </p:cNvPr>
          <p:cNvSpPr>
            <a:spLocks noChangeShapeType="1"/>
          </p:cNvSpPr>
          <p:nvPr/>
        </p:nvSpPr>
        <p:spPr bwMode="auto">
          <a:xfrm>
            <a:off x="8379121" y="3290561"/>
            <a:ext cx="1588" cy="1533525"/>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Straight Connector 59">
            <a:extLst>
              <a:ext uri="{FF2B5EF4-FFF2-40B4-BE49-F238E27FC236}">
                <a16:creationId xmlns:a16="http://schemas.microsoft.com/office/drawing/2014/main" id="{94940CEE-DEB8-F9DB-DE3C-43B1F30BA1F9}"/>
              </a:ext>
            </a:extLst>
          </p:cNvPr>
          <p:cNvSpPr>
            <a:spLocks noChangeShapeType="1"/>
          </p:cNvSpPr>
          <p:nvPr/>
        </p:nvSpPr>
        <p:spPr bwMode="auto">
          <a:xfrm flipH="1">
            <a:off x="8017171" y="4824086"/>
            <a:ext cx="361950" cy="1588"/>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Straight Connector 61">
            <a:extLst>
              <a:ext uri="{FF2B5EF4-FFF2-40B4-BE49-F238E27FC236}">
                <a16:creationId xmlns:a16="http://schemas.microsoft.com/office/drawing/2014/main" id="{DCAD2EB2-61BB-F4A4-1F80-2AEAC4246722}"/>
              </a:ext>
            </a:extLst>
          </p:cNvPr>
          <p:cNvSpPr>
            <a:spLocks noChangeShapeType="1"/>
          </p:cNvSpPr>
          <p:nvPr/>
        </p:nvSpPr>
        <p:spPr bwMode="auto">
          <a:xfrm>
            <a:off x="7124996" y="2430136"/>
            <a:ext cx="0" cy="71755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Straight Connector 63">
            <a:extLst>
              <a:ext uri="{FF2B5EF4-FFF2-40B4-BE49-F238E27FC236}">
                <a16:creationId xmlns:a16="http://schemas.microsoft.com/office/drawing/2014/main" id="{B6294FE7-22C3-2F96-7867-2D9E63C68553}"/>
              </a:ext>
            </a:extLst>
          </p:cNvPr>
          <p:cNvSpPr>
            <a:spLocks noChangeShapeType="1"/>
          </p:cNvSpPr>
          <p:nvPr/>
        </p:nvSpPr>
        <p:spPr bwMode="auto">
          <a:xfrm>
            <a:off x="7128171" y="3147686"/>
            <a:ext cx="1439863" cy="1588"/>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Straight Connector 65">
            <a:extLst>
              <a:ext uri="{FF2B5EF4-FFF2-40B4-BE49-F238E27FC236}">
                <a16:creationId xmlns:a16="http://schemas.microsoft.com/office/drawing/2014/main" id="{EA96FA25-FB7F-7209-506A-5010DC8207AA}"/>
              </a:ext>
            </a:extLst>
          </p:cNvPr>
          <p:cNvSpPr>
            <a:spLocks noChangeShapeType="1"/>
          </p:cNvSpPr>
          <p:nvPr/>
        </p:nvSpPr>
        <p:spPr bwMode="auto">
          <a:xfrm>
            <a:off x="8568034" y="3147686"/>
            <a:ext cx="0" cy="1531938"/>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Straight Connector 67">
            <a:extLst>
              <a:ext uri="{FF2B5EF4-FFF2-40B4-BE49-F238E27FC236}">
                <a16:creationId xmlns:a16="http://schemas.microsoft.com/office/drawing/2014/main" id="{6D3F5F5E-4F7D-2F8E-3F51-058AB4389CDE}"/>
              </a:ext>
            </a:extLst>
          </p:cNvPr>
          <p:cNvSpPr>
            <a:spLocks noChangeShapeType="1"/>
          </p:cNvSpPr>
          <p:nvPr/>
        </p:nvSpPr>
        <p:spPr bwMode="auto">
          <a:xfrm flipH="1">
            <a:off x="8017171" y="4679624"/>
            <a:ext cx="550863" cy="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Straight Connector 4">
            <a:extLst>
              <a:ext uri="{FF2B5EF4-FFF2-40B4-BE49-F238E27FC236}">
                <a16:creationId xmlns:a16="http://schemas.microsoft.com/office/drawing/2014/main" id="{FD0BE5DB-45AD-D8B2-A3B4-CECF870E4D97}"/>
              </a:ext>
            </a:extLst>
          </p:cNvPr>
          <p:cNvSpPr>
            <a:spLocks noChangeShapeType="1"/>
          </p:cNvSpPr>
          <p:nvPr/>
        </p:nvSpPr>
        <p:spPr bwMode="auto">
          <a:xfrm>
            <a:off x="8017171" y="4071611"/>
            <a:ext cx="2547299" cy="35948"/>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Straight Connector 6">
            <a:extLst>
              <a:ext uri="{FF2B5EF4-FFF2-40B4-BE49-F238E27FC236}">
                <a16:creationId xmlns:a16="http://schemas.microsoft.com/office/drawing/2014/main" id="{6911BF50-3301-BCFF-396B-1EFDA2BF1C73}"/>
              </a:ext>
            </a:extLst>
          </p:cNvPr>
          <p:cNvSpPr>
            <a:spLocks noChangeShapeType="1"/>
          </p:cNvSpPr>
          <p:nvPr/>
        </p:nvSpPr>
        <p:spPr bwMode="auto">
          <a:xfrm>
            <a:off x="8017171" y="4224011"/>
            <a:ext cx="2636838" cy="1588"/>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Straight Connector 8">
            <a:extLst>
              <a:ext uri="{FF2B5EF4-FFF2-40B4-BE49-F238E27FC236}">
                <a16:creationId xmlns:a16="http://schemas.microsoft.com/office/drawing/2014/main" id="{225CB04F-B557-116A-666D-1DDEB26CE1E1}"/>
              </a:ext>
            </a:extLst>
          </p:cNvPr>
          <p:cNvSpPr>
            <a:spLocks noChangeShapeType="1"/>
          </p:cNvSpPr>
          <p:nvPr/>
        </p:nvSpPr>
        <p:spPr bwMode="auto">
          <a:xfrm>
            <a:off x="8017171" y="4365299"/>
            <a:ext cx="2636838" cy="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Straight Connector 10">
            <a:extLst>
              <a:ext uri="{FF2B5EF4-FFF2-40B4-BE49-F238E27FC236}">
                <a16:creationId xmlns:a16="http://schemas.microsoft.com/office/drawing/2014/main" id="{ED01CF7B-3C80-952B-299B-DF9305D2E203}"/>
              </a:ext>
            </a:extLst>
          </p:cNvPr>
          <p:cNvSpPr>
            <a:spLocks noChangeShapeType="1"/>
          </p:cNvSpPr>
          <p:nvPr/>
        </p:nvSpPr>
        <p:spPr bwMode="auto">
          <a:xfrm>
            <a:off x="8017171" y="4517699"/>
            <a:ext cx="2636838" cy="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3" name="Picture 73">
            <a:extLst>
              <a:ext uri="{FF2B5EF4-FFF2-40B4-BE49-F238E27FC236}">
                <a16:creationId xmlns:a16="http://schemas.microsoft.com/office/drawing/2014/main" id="{F4E7FB2E-0B9D-CA87-EF02-43F64E976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941" y="1379966"/>
            <a:ext cx="11430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Straight Connector 82">
            <a:extLst>
              <a:ext uri="{FF2B5EF4-FFF2-40B4-BE49-F238E27FC236}">
                <a16:creationId xmlns:a16="http://schemas.microsoft.com/office/drawing/2014/main" id="{AB828658-51C1-C4F8-8400-B73F8E2BB7B4}"/>
              </a:ext>
            </a:extLst>
          </p:cNvPr>
          <p:cNvSpPr>
            <a:spLocks noChangeShapeType="1"/>
          </p:cNvSpPr>
          <p:nvPr/>
        </p:nvSpPr>
        <p:spPr bwMode="auto">
          <a:xfrm flipH="1" flipV="1">
            <a:off x="1436982" y="2615874"/>
            <a:ext cx="299302" cy="5046"/>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Straight Connector 84">
            <a:extLst>
              <a:ext uri="{FF2B5EF4-FFF2-40B4-BE49-F238E27FC236}">
                <a16:creationId xmlns:a16="http://schemas.microsoft.com/office/drawing/2014/main" id="{7983ADE0-A58D-8A77-3507-FCDF2530A142}"/>
              </a:ext>
            </a:extLst>
          </p:cNvPr>
          <p:cNvSpPr>
            <a:spLocks noChangeShapeType="1"/>
          </p:cNvSpPr>
          <p:nvPr/>
        </p:nvSpPr>
        <p:spPr bwMode="auto">
          <a:xfrm>
            <a:off x="1436983" y="2615874"/>
            <a:ext cx="6547" cy="3087048"/>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Straight Connector 86">
            <a:extLst>
              <a:ext uri="{FF2B5EF4-FFF2-40B4-BE49-F238E27FC236}">
                <a16:creationId xmlns:a16="http://schemas.microsoft.com/office/drawing/2014/main" id="{961DA514-B633-F37E-642E-5C74213FA04E}"/>
              </a:ext>
            </a:extLst>
          </p:cNvPr>
          <p:cNvSpPr>
            <a:spLocks noChangeShapeType="1"/>
          </p:cNvSpPr>
          <p:nvPr/>
        </p:nvSpPr>
        <p:spPr bwMode="auto">
          <a:xfrm>
            <a:off x="1419691" y="5705069"/>
            <a:ext cx="1092028" cy="5046"/>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Straight Connector 88">
            <a:extLst>
              <a:ext uri="{FF2B5EF4-FFF2-40B4-BE49-F238E27FC236}">
                <a16:creationId xmlns:a16="http://schemas.microsoft.com/office/drawing/2014/main" id="{601606B7-64E5-8765-9A7C-F73C1D89CC78}"/>
              </a:ext>
            </a:extLst>
          </p:cNvPr>
          <p:cNvSpPr>
            <a:spLocks noChangeShapeType="1"/>
          </p:cNvSpPr>
          <p:nvPr/>
        </p:nvSpPr>
        <p:spPr bwMode="auto">
          <a:xfrm flipV="1">
            <a:off x="2509058" y="5481311"/>
            <a:ext cx="7426" cy="228804"/>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9" name="Picture 89">
            <a:extLst>
              <a:ext uri="{FF2B5EF4-FFF2-40B4-BE49-F238E27FC236}">
                <a16:creationId xmlns:a16="http://schemas.microsoft.com/office/drawing/2014/main" id="{2C711217-710A-134F-9159-EDF5C2125A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288"/>
          <a:stretch/>
        </p:blipFill>
        <p:spPr bwMode="auto">
          <a:xfrm>
            <a:off x="9144503" y="3686349"/>
            <a:ext cx="19167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0" name="Group 40">
            <a:extLst>
              <a:ext uri="{FF2B5EF4-FFF2-40B4-BE49-F238E27FC236}">
                <a16:creationId xmlns:a16="http://schemas.microsoft.com/office/drawing/2014/main" id="{97523C6E-A393-8840-E0AB-86AAFBC38F9D}"/>
              </a:ext>
            </a:extLst>
          </p:cNvPr>
          <p:cNvGraphicFramePr>
            <a:graphicFrameLocks noGrp="1"/>
          </p:cNvGraphicFramePr>
          <p:nvPr>
            <p:extLst>
              <p:ext uri="{D42A27DB-BD31-4B8C-83A1-F6EECF244321}">
                <p14:modId xmlns:p14="http://schemas.microsoft.com/office/powerpoint/2010/main" val="3557952872"/>
              </p:ext>
            </p:extLst>
          </p:nvPr>
        </p:nvGraphicFramePr>
        <p:xfrm>
          <a:off x="2379959" y="1657830"/>
          <a:ext cx="957263" cy="349250"/>
        </p:xfrm>
        <a:graphic>
          <a:graphicData uri="http://schemas.openxmlformats.org/drawingml/2006/table">
            <a:tbl>
              <a:tblPr/>
              <a:tblGrid>
                <a:gridCol w="957263">
                  <a:extLst>
                    <a:ext uri="{9D8B030D-6E8A-4147-A177-3AD203B41FA5}">
                      <a16:colId xmlns:a16="http://schemas.microsoft.com/office/drawing/2014/main" val="1737373427"/>
                    </a:ext>
                  </a:extLst>
                </a:gridCol>
              </a:tblGrid>
              <a:tr h="349250">
                <a:tc>
                  <a:txBody>
                    <a:bodyPr/>
                    <a:lstStyle>
                      <a:lvl1pPr>
                        <a:lnSpc>
                          <a:spcPct val="90000"/>
                        </a:lnSpc>
                        <a:spcBef>
                          <a:spcPts val="1000"/>
                        </a:spcBef>
                        <a:defRPr sz="2400">
                          <a:solidFill>
                            <a:schemeClr val="tx1"/>
                          </a:solidFill>
                          <a:latin typeface="Calibri" panose="020F0502020204030204" pitchFamily="34" charset="0"/>
                          <a:ea typeface="等线" charset="0"/>
                          <a:cs typeface="等线" charset="0"/>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等线" charset="0"/>
                          <a:cs typeface="等线" charset="0"/>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等线" charset="0"/>
                          <a:cs typeface="等线" charset="0"/>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1" i="0" u="none" strike="noStrike" cap="none" normalizeH="0" baseline="0" dirty="0">
                          <a:ln>
                            <a:noFill/>
                          </a:ln>
                          <a:solidFill>
                            <a:srgbClr val="FFFFFF"/>
                          </a:solidFill>
                          <a:effectLst/>
                          <a:latin typeface="Calibri" panose="020F0502020204030204" pitchFamily="34" charset="0"/>
                          <a:cs typeface="Calibri" panose="020F0502020204030204" pitchFamily="34" charset="0"/>
                          <a:sym typeface="Calibri" panose="020F0502020204030204" pitchFamily="34" charset="0"/>
                        </a:rPr>
                        <a:t>Computer</a:t>
                      </a: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1380573489"/>
                  </a:ext>
                </a:extLst>
              </a:tr>
            </a:tbl>
          </a:graphicData>
        </a:graphic>
      </p:graphicFrame>
      <p:graphicFrame>
        <p:nvGraphicFramePr>
          <p:cNvPr id="111" name="Group 46">
            <a:extLst>
              <a:ext uri="{FF2B5EF4-FFF2-40B4-BE49-F238E27FC236}">
                <a16:creationId xmlns:a16="http://schemas.microsoft.com/office/drawing/2014/main" id="{93F6EEC7-97D1-7A07-E7F5-2AF1D1A76A93}"/>
              </a:ext>
            </a:extLst>
          </p:cNvPr>
          <p:cNvGraphicFramePr>
            <a:graphicFrameLocks noGrp="1"/>
          </p:cNvGraphicFramePr>
          <p:nvPr>
            <p:extLst>
              <p:ext uri="{D42A27DB-BD31-4B8C-83A1-F6EECF244321}">
                <p14:modId xmlns:p14="http://schemas.microsoft.com/office/powerpoint/2010/main" val="2381919164"/>
              </p:ext>
            </p:extLst>
          </p:nvPr>
        </p:nvGraphicFramePr>
        <p:xfrm>
          <a:off x="2844457" y="5703601"/>
          <a:ext cx="1291324" cy="304800"/>
        </p:xfrm>
        <a:graphic>
          <a:graphicData uri="http://schemas.openxmlformats.org/drawingml/2006/table">
            <a:tbl>
              <a:tblPr/>
              <a:tblGrid>
                <a:gridCol w="1291324">
                  <a:extLst>
                    <a:ext uri="{9D8B030D-6E8A-4147-A177-3AD203B41FA5}">
                      <a16:colId xmlns:a16="http://schemas.microsoft.com/office/drawing/2014/main" val="4001520044"/>
                    </a:ext>
                  </a:extLst>
                </a:gridCol>
              </a:tblGrid>
              <a:tr h="304800">
                <a:tc>
                  <a:txBody>
                    <a:bodyPr/>
                    <a:lstStyle>
                      <a:lvl1pPr>
                        <a:lnSpc>
                          <a:spcPct val="90000"/>
                        </a:lnSpc>
                        <a:spcBef>
                          <a:spcPts val="1000"/>
                        </a:spcBef>
                        <a:defRPr sz="2400">
                          <a:solidFill>
                            <a:schemeClr val="tx1"/>
                          </a:solidFill>
                          <a:latin typeface="Calibri" panose="020F0502020204030204" pitchFamily="34" charset="0"/>
                          <a:ea typeface="等线" charset="0"/>
                          <a:cs typeface="等线" charset="0"/>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等线" charset="0"/>
                          <a:cs typeface="等线" charset="0"/>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等线" charset="0"/>
                          <a:cs typeface="等线" charset="0"/>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1" i="0" u="none" strike="noStrike" cap="none" normalizeH="0" baseline="0" dirty="0">
                          <a:ln>
                            <a:noFill/>
                          </a:ln>
                          <a:solidFill>
                            <a:srgbClr val="FFFFFF"/>
                          </a:solidFill>
                          <a:effectLst/>
                          <a:latin typeface="Calibri" panose="020F0502020204030204" pitchFamily="34" charset="0"/>
                          <a:cs typeface="Calibri" panose="020F0502020204030204" pitchFamily="34" charset="0"/>
                          <a:sym typeface="Calibri" panose="020F0502020204030204" pitchFamily="34" charset="0"/>
                        </a:rPr>
                        <a:t>Raspberry pi 4</a:t>
                      </a: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382651189"/>
                  </a:ext>
                </a:extLst>
              </a:tr>
            </a:tbl>
          </a:graphicData>
        </a:graphic>
      </p:graphicFrame>
      <p:graphicFrame>
        <p:nvGraphicFramePr>
          <p:cNvPr id="112" name="Group 52">
            <a:extLst>
              <a:ext uri="{FF2B5EF4-FFF2-40B4-BE49-F238E27FC236}">
                <a16:creationId xmlns:a16="http://schemas.microsoft.com/office/drawing/2014/main" id="{95E7EEC1-FBCB-677D-D600-5D8BE3C655A7}"/>
              </a:ext>
            </a:extLst>
          </p:cNvPr>
          <p:cNvGraphicFramePr>
            <a:graphicFrameLocks noGrp="1"/>
          </p:cNvGraphicFramePr>
          <p:nvPr>
            <p:extLst>
              <p:ext uri="{D42A27DB-BD31-4B8C-83A1-F6EECF244321}">
                <p14:modId xmlns:p14="http://schemas.microsoft.com/office/powerpoint/2010/main" val="2827725868"/>
              </p:ext>
            </p:extLst>
          </p:nvPr>
        </p:nvGraphicFramePr>
        <p:xfrm>
          <a:off x="6301084" y="5449561"/>
          <a:ext cx="1390650" cy="304800"/>
        </p:xfrm>
        <a:graphic>
          <a:graphicData uri="http://schemas.openxmlformats.org/drawingml/2006/table">
            <a:tbl>
              <a:tblPr/>
              <a:tblGrid>
                <a:gridCol w="1390650">
                  <a:extLst>
                    <a:ext uri="{9D8B030D-6E8A-4147-A177-3AD203B41FA5}">
                      <a16:colId xmlns:a16="http://schemas.microsoft.com/office/drawing/2014/main" val="1971288320"/>
                    </a:ext>
                  </a:extLst>
                </a:gridCol>
              </a:tblGrid>
              <a:tr h="304800">
                <a:tc>
                  <a:txBody>
                    <a:bodyPr/>
                    <a:lstStyle>
                      <a:lvl1pPr>
                        <a:lnSpc>
                          <a:spcPct val="90000"/>
                        </a:lnSpc>
                        <a:spcBef>
                          <a:spcPts val="1000"/>
                        </a:spcBef>
                        <a:defRPr sz="2400">
                          <a:solidFill>
                            <a:schemeClr val="tx1"/>
                          </a:solidFill>
                          <a:latin typeface="Calibri" panose="020F0502020204030204" pitchFamily="34" charset="0"/>
                          <a:ea typeface="等线" charset="0"/>
                          <a:cs typeface="等线" charset="0"/>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等线" charset="0"/>
                          <a:cs typeface="等线" charset="0"/>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等线" charset="0"/>
                          <a:cs typeface="等线" charset="0"/>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1" i="0" u="none" strike="noStrike" cap="none" normalizeH="0" baseline="0" dirty="0">
                          <a:ln>
                            <a:noFill/>
                          </a:ln>
                          <a:solidFill>
                            <a:srgbClr val="FFFFFF"/>
                          </a:solidFill>
                          <a:effectLst/>
                          <a:latin typeface="Calibri" panose="020F0502020204030204" pitchFamily="34" charset="0"/>
                          <a:cs typeface="Calibri" panose="020F0502020204030204" pitchFamily="34" charset="0"/>
                          <a:sym typeface="Calibri" panose="020F0502020204030204" pitchFamily="34" charset="0"/>
                        </a:rPr>
                        <a:t> Driver</a:t>
                      </a: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2466750803"/>
                  </a:ext>
                </a:extLst>
              </a:tr>
            </a:tbl>
          </a:graphicData>
        </a:graphic>
      </p:graphicFrame>
      <p:graphicFrame>
        <p:nvGraphicFramePr>
          <p:cNvPr id="113" name="Group 58">
            <a:extLst>
              <a:ext uri="{FF2B5EF4-FFF2-40B4-BE49-F238E27FC236}">
                <a16:creationId xmlns:a16="http://schemas.microsoft.com/office/drawing/2014/main" id="{F970B5C7-027F-018C-5CE6-F9B7C7ACE876}"/>
              </a:ext>
            </a:extLst>
          </p:cNvPr>
          <p:cNvGraphicFramePr>
            <a:graphicFrameLocks noGrp="1"/>
          </p:cNvGraphicFramePr>
          <p:nvPr>
            <p:extLst>
              <p:ext uri="{D42A27DB-BD31-4B8C-83A1-F6EECF244321}">
                <p14:modId xmlns:p14="http://schemas.microsoft.com/office/powerpoint/2010/main" val="2453141447"/>
              </p:ext>
            </p:extLst>
          </p:nvPr>
        </p:nvGraphicFramePr>
        <p:xfrm>
          <a:off x="9287172" y="4899448"/>
          <a:ext cx="782129" cy="304800"/>
        </p:xfrm>
        <a:graphic>
          <a:graphicData uri="http://schemas.openxmlformats.org/drawingml/2006/table">
            <a:tbl>
              <a:tblPr/>
              <a:tblGrid>
                <a:gridCol w="782129">
                  <a:extLst>
                    <a:ext uri="{9D8B030D-6E8A-4147-A177-3AD203B41FA5}">
                      <a16:colId xmlns:a16="http://schemas.microsoft.com/office/drawing/2014/main" val="3556283158"/>
                    </a:ext>
                  </a:extLst>
                </a:gridCol>
              </a:tblGrid>
              <a:tr h="304800">
                <a:tc>
                  <a:txBody>
                    <a:bodyPr/>
                    <a:lstStyle>
                      <a:lvl1pPr>
                        <a:lnSpc>
                          <a:spcPct val="90000"/>
                        </a:lnSpc>
                        <a:spcBef>
                          <a:spcPts val="1000"/>
                        </a:spcBef>
                        <a:defRPr sz="2400">
                          <a:solidFill>
                            <a:schemeClr val="tx1"/>
                          </a:solidFill>
                          <a:latin typeface="Calibri" panose="020F0502020204030204" pitchFamily="34" charset="0"/>
                          <a:ea typeface="等线" charset="0"/>
                          <a:cs typeface="等线" charset="0"/>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等线" charset="0"/>
                          <a:cs typeface="等线" charset="0"/>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等线" charset="0"/>
                          <a:cs typeface="等线" charset="0"/>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1" i="0" u="none" strike="noStrike" cap="none" normalizeH="0" baseline="0" dirty="0">
                          <a:ln>
                            <a:noFill/>
                          </a:ln>
                          <a:solidFill>
                            <a:srgbClr val="FFFFFF"/>
                          </a:solidFill>
                          <a:effectLst/>
                          <a:latin typeface="Calibri" panose="020F0502020204030204" pitchFamily="34" charset="0"/>
                          <a:cs typeface="Calibri" panose="020F0502020204030204" pitchFamily="34" charset="0"/>
                          <a:sym typeface="Calibri" panose="020F0502020204030204" pitchFamily="34" charset="0"/>
                        </a:rPr>
                        <a:t>Motor</a:t>
                      </a: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4260570119"/>
                  </a:ext>
                </a:extLst>
              </a:tr>
            </a:tbl>
          </a:graphicData>
        </a:graphic>
      </p:graphicFrame>
      <p:pic>
        <p:nvPicPr>
          <p:cNvPr id="114" name="Picture 2">
            <a:extLst>
              <a:ext uri="{FF2B5EF4-FFF2-40B4-BE49-F238E27FC236}">
                <a16:creationId xmlns:a16="http://schemas.microsoft.com/office/drawing/2014/main" id="{BC8AF72C-E2E6-8F7A-90FB-0700FD6FB47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6231" y="1552894"/>
            <a:ext cx="1861390" cy="131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5">
            <a:extLst>
              <a:ext uri="{FF2B5EF4-FFF2-40B4-BE49-F238E27FC236}">
                <a16:creationId xmlns:a16="http://schemas.microsoft.com/office/drawing/2014/main" id="{83000D9E-4C28-1574-03BE-0374AC741FD2}"/>
              </a:ext>
            </a:extLst>
          </p:cNvPr>
          <p:cNvPicPr>
            <a:picLocks noChangeAspect="1"/>
          </p:cNvPicPr>
          <p:nvPr/>
        </p:nvPicPr>
        <p:blipFill>
          <a:blip r:embed="rId7">
            <a:extLst>
              <a:ext uri="{28A0092B-C50C-407E-A947-70E740481C1C}">
                <a14:useLocalDpi xmlns:a14="http://schemas.microsoft.com/office/drawing/2010/main" val="0"/>
              </a:ext>
            </a:extLst>
          </a:blip>
          <a:srcRect l="1917" t="4724" r="2364" b="7303"/>
          <a:stretch>
            <a:fillRect/>
          </a:stretch>
        </p:blipFill>
        <p:spPr bwMode="auto">
          <a:xfrm>
            <a:off x="7872709" y="3034974"/>
            <a:ext cx="471487"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77">
            <a:extLst>
              <a:ext uri="{FF2B5EF4-FFF2-40B4-BE49-F238E27FC236}">
                <a16:creationId xmlns:a16="http://schemas.microsoft.com/office/drawing/2014/main" id="{61FC1335-E9B8-CF66-B56D-44B3715AB40C}"/>
              </a:ext>
            </a:extLst>
          </p:cNvPr>
          <p:cNvPicPr>
            <a:picLocks noChangeAspect="1"/>
          </p:cNvPicPr>
          <p:nvPr/>
        </p:nvPicPr>
        <p:blipFill>
          <a:blip r:embed="rId8" cstate="print">
            <a:extLst>
              <a:ext uri="{28A0092B-C50C-407E-A947-70E740481C1C}">
                <a14:useLocalDpi xmlns:a14="http://schemas.microsoft.com/office/drawing/2010/main" val="0"/>
              </a:ext>
            </a:extLst>
          </a:blip>
          <a:srcRect l="5746" t="11717" r="5972" b="15013"/>
          <a:stretch>
            <a:fillRect/>
          </a:stretch>
        </p:blipFill>
        <p:spPr bwMode="auto">
          <a:xfrm>
            <a:off x="1675110" y="2565851"/>
            <a:ext cx="3905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
            <a:extLst>
              <a:ext uri="{FF2B5EF4-FFF2-40B4-BE49-F238E27FC236}">
                <a16:creationId xmlns:a16="http://schemas.microsoft.com/office/drawing/2014/main" id="{BF12107C-D58F-BBF9-280B-F5AF8F9532A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112152" y="3978742"/>
            <a:ext cx="168275"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5">
            <a:extLst>
              <a:ext uri="{FF2B5EF4-FFF2-40B4-BE49-F238E27FC236}">
                <a16:creationId xmlns:a16="http://schemas.microsoft.com/office/drawing/2014/main" id="{CC903386-AC86-40AF-7CAD-7283BC116EB9}"/>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75228" y="4132499"/>
            <a:ext cx="152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7">
            <a:extLst>
              <a:ext uri="{FF2B5EF4-FFF2-40B4-BE49-F238E27FC236}">
                <a16:creationId xmlns:a16="http://schemas.microsoft.com/office/drawing/2014/main" id="{94E8A92C-16EB-4E1E-98B4-AD476A284DD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22429" y="4280074"/>
            <a:ext cx="160338"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74">
            <a:extLst>
              <a:ext uri="{FF2B5EF4-FFF2-40B4-BE49-F238E27FC236}">
                <a16:creationId xmlns:a16="http://schemas.microsoft.com/office/drawing/2014/main" id="{A1F40A9F-F8C9-673E-4EAA-981AC7890CB3}"/>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71221" y="4457374"/>
            <a:ext cx="1460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Straight Connector 28">
            <a:extLst>
              <a:ext uri="{FF2B5EF4-FFF2-40B4-BE49-F238E27FC236}">
                <a16:creationId xmlns:a16="http://schemas.microsoft.com/office/drawing/2014/main" id="{93DD489C-AC6F-2204-ACB6-2617AC20D59B}"/>
              </a:ext>
            </a:extLst>
          </p:cNvPr>
          <p:cNvSpPr>
            <a:spLocks noChangeShapeType="1"/>
          </p:cNvSpPr>
          <p:nvPr/>
        </p:nvSpPr>
        <p:spPr bwMode="auto">
          <a:xfrm flipV="1">
            <a:off x="2130721" y="3598536"/>
            <a:ext cx="0" cy="250825"/>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Straight Connector 31">
            <a:extLst>
              <a:ext uri="{FF2B5EF4-FFF2-40B4-BE49-F238E27FC236}">
                <a16:creationId xmlns:a16="http://schemas.microsoft.com/office/drawing/2014/main" id="{3C8A9EFA-9794-F3D3-3F37-CCCE9E090BDD}"/>
              </a:ext>
            </a:extLst>
          </p:cNvPr>
          <p:cNvSpPr>
            <a:spLocks noChangeShapeType="1"/>
          </p:cNvSpPr>
          <p:nvPr/>
        </p:nvSpPr>
        <p:spPr bwMode="auto">
          <a:xfrm>
            <a:off x="2127546" y="3598536"/>
            <a:ext cx="2625725" cy="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Straight Connector 39">
            <a:extLst>
              <a:ext uri="{FF2B5EF4-FFF2-40B4-BE49-F238E27FC236}">
                <a16:creationId xmlns:a16="http://schemas.microsoft.com/office/drawing/2014/main" id="{FE1DB6A4-0945-AAD1-6695-6CCFA74616F6}"/>
              </a:ext>
            </a:extLst>
          </p:cNvPr>
          <p:cNvSpPr>
            <a:spLocks noChangeShapeType="1"/>
          </p:cNvSpPr>
          <p:nvPr/>
        </p:nvSpPr>
        <p:spPr bwMode="auto">
          <a:xfrm flipH="1">
            <a:off x="4732634" y="3598536"/>
            <a:ext cx="20637" cy="822325"/>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Straight Connector 53">
            <a:extLst>
              <a:ext uri="{FF2B5EF4-FFF2-40B4-BE49-F238E27FC236}">
                <a16:creationId xmlns:a16="http://schemas.microsoft.com/office/drawing/2014/main" id="{7CFDFEF7-C32A-F820-6991-6BAF44E177CC}"/>
              </a:ext>
            </a:extLst>
          </p:cNvPr>
          <p:cNvSpPr>
            <a:spLocks noChangeShapeType="1"/>
          </p:cNvSpPr>
          <p:nvPr/>
        </p:nvSpPr>
        <p:spPr bwMode="auto">
          <a:xfrm>
            <a:off x="4732634" y="4420861"/>
            <a:ext cx="1144587" cy="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Straight Connector 57">
            <a:extLst>
              <a:ext uri="{FF2B5EF4-FFF2-40B4-BE49-F238E27FC236}">
                <a16:creationId xmlns:a16="http://schemas.microsoft.com/office/drawing/2014/main" id="{4A555846-2B61-ED46-023A-3292382A8044}"/>
              </a:ext>
            </a:extLst>
          </p:cNvPr>
          <p:cNvSpPr>
            <a:spLocks noChangeShapeType="1"/>
          </p:cNvSpPr>
          <p:nvPr/>
        </p:nvSpPr>
        <p:spPr bwMode="auto">
          <a:xfrm>
            <a:off x="4732634" y="4652636"/>
            <a:ext cx="1231900" cy="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Straight Connector 55">
            <a:extLst>
              <a:ext uri="{FF2B5EF4-FFF2-40B4-BE49-F238E27FC236}">
                <a16:creationId xmlns:a16="http://schemas.microsoft.com/office/drawing/2014/main" id="{30F25FC8-1433-48EC-018A-121D05A134EC}"/>
              </a:ext>
            </a:extLst>
          </p:cNvPr>
          <p:cNvSpPr>
            <a:spLocks noChangeShapeType="1"/>
          </p:cNvSpPr>
          <p:nvPr/>
        </p:nvSpPr>
        <p:spPr bwMode="auto">
          <a:xfrm>
            <a:off x="4732634" y="4420861"/>
            <a:ext cx="1587" cy="231775"/>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7" name="Picture 15">
            <a:extLst>
              <a:ext uri="{FF2B5EF4-FFF2-40B4-BE49-F238E27FC236}">
                <a16:creationId xmlns:a16="http://schemas.microsoft.com/office/drawing/2014/main" id="{85C05F8A-A59F-1829-3436-B928B44F9B1D}"/>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062459" y="3501699"/>
            <a:ext cx="269875"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Straight Connector 12">
            <a:extLst>
              <a:ext uri="{FF2B5EF4-FFF2-40B4-BE49-F238E27FC236}">
                <a16:creationId xmlns:a16="http://schemas.microsoft.com/office/drawing/2014/main" id="{B0FF8A3C-DA0C-7FED-8CAE-0B81289D7B05}"/>
              </a:ext>
            </a:extLst>
          </p:cNvPr>
          <p:cNvSpPr>
            <a:spLocks noChangeShapeType="1"/>
          </p:cNvSpPr>
          <p:nvPr/>
        </p:nvSpPr>
        <p:spPr bwMode="auto">
          <a:xfrm flipH="1" flipV="1">
            <a:off x="2378371" y="3519161"/>
            <a:ext cx="1588" cy="327025"/>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Straight Connector 16">
            <a:extLst>
              <a:ext uri="{FF2B5EF4-FFF2-40B4-BE49-F238E27FC236}">
                <a16:creationId xmlns:a16="http://schemas.microsoft.com/office/drawing/2014/main" id="{7782605C-D648-636C-5FB6-F73926A91B75}"/>
              </a:ext>
            </a:extLst>
          </p:cNvPr>
          <p:cNvSpPr>
            <a:spLocks noChangeShapeType="1"/>
          </p:cNvSpPr>
          <p:nvPr/>
        </p:nvSpPr>
        <p:spPr bwMode="auto">
          <a:xfrm>
            <a:off x="2379959" y="3522336"/>
            <a:ext cx="2760662" cy="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Straight Connector 20">
            <a:extLst>
              <a:ext uri="{FF2B5EF4-FFF2-40B4-BE49-F238E27FC236}">
                <a16:creationId xmlns:a16="http://schemas.microsoft.com/office/drawing/2014/main" id="{22768D06-8625-A9D8-8A26-DB3E73E50660}"/>
              </a:ext>
            </a:extLst>
          </p:cNvPr>
          <p:cNvSpPr>
            <a:spLocks noChangeShapeType="1"/>
          </p:cNvSpPr>
          <p:nvPr/>
        </p:nvSpPr>
        <p:spPr bwMode="auto">
          <a:xfrm>
            <a:off x="5140621" y="3519161"/>
            <a:ext cx="0" cy="1323975"/>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Straight Connector 62">
            <a:extLst>
              <a:ext uri="{FF2B5EF4-FFF2-40B4-BE49-F238E27FC236}">
                <a16:creationId xmlns:a16="http://schemas.microsoft.com/office/drawing/2014/main" id="{13C9A315-F335-7A0A-3410-D6552B784961}"/>
              </a:ext>
            </a:extLst>
          </p:cNvPr>
          <p:cNvSpPr>
            <a:spLocks noChangeShapeType="1"/>
          </p:cNvSpPr>
          <p:nvPr/>
        </p:nvSpPr>
        <p:spPr bwMode="auto">
          <a:xfrm flipH="1">
            <a:off x="5140621" y="4843136"/>
            <a:ext cx="790575" cy="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2" name="Picture 9">
            <a:extLst>
              <a:ext uri="{FF2B5EF4-FFF2-40B4-BE49-F238E27FC236}">
                <a16:creationId xmlns:a16="http://schemas.microsoft.com/office/drawing/2014/main" id="{BAA7DAEC-6D24-7C38-9730-A15A4EA42EEC}"/>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26384" y="4790749"/>
            <a:ext cx="288925"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14">
            <a:extLst>
              <a:ext uri="{FF2B5EF4-FFF2-40B4-BE49-F238E27FC236}">
                <a16:creationId xmlns:a16="http://schemas.microsoft.com/office/drawing/2014/main" id="{EB8706C4-3A58-5FD2-8C79-7DAA4A2EAEDE}"/>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838746" y="3430261"/>
            <a:ext cx="315913"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Straight Connector 37">
            <a:extLst>
              <a:ext uri="{FF2B5EF4-FFF2-40B4-BE49-F238E27FC236}">
                <a16:creationId xmlns:a16="http://schemas.microsoft.com/office/drawing/2014/main" id="{1F6A8B38-632F-01A2-71AA-9836CC5E5728}"/>
              </a:ext>
            </a:extLst>
          </p:cNvPr>
          <p:cNvSpPr>
            <a:spLocks noChangeShapeType="1"/>
          </p:cNvSpPr>
          <p:nvPr/>
        </p:nvSpPr>
        <p:spPr bwMode="auto">
          <a:xfrm>
            <a:off x="5424784" y="4517699"/>
            <a:ext cx="506412" cy="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Straight Connector 66">
            <a:extLst>
              <a:ext uri="{FF2B5EF4-FFF2-40B4-BE49-F238E27FC236}">
                <a16:creationId xmlns:a16="http://schemas.microsoft.com/office/drawing/2014/main" id="{7C04C524-C127-39FD-61BF-66623569FCFE}"/>
              </a:ext>
            </a:extLst>
          </p:cNvPr>
          <p:cNvSpPr>
            <a:spLocks noChangeShapeType="1"/>
          </p:cNvSpPr>
          <p:nvPr/>
        </p:nvSpPr>
        <p:spPr bwMode="auto">
          <a:xfrm flipV="1">
            <a:off x="5426371" y="3379461"/>
            <a:ext cx="0" cy="1138238"/>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Straight Connector 69">
            <a:extLst>
              <a:ext uri="{FF2B5EF4-FFF2-40B4-BE49-F238E27FC236}">
                <a16:creationId xmlns:a16="http://schemas.microsoft.com/office/drawing/2014/main" id="{C538666D-F374-DE69-E85C-08E0ADC2FC05}"/>
              </a:ext>
            </a:extLst>
          </p:cNvPr>
          <p:cNvSpPr>
            <a:spLocks noChangeShapeType="1"/>
          </p:cNvSpPr>
          <p:nvPr/>
        </p:nvSpPr>
        <p:spPr bwMode="auto">
          <a:xfrm flipH="1">
            <a:off x="3424534" y="3379461"/>
            <a:ext cx="2000250" cy="0"/>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Straight Connector 71">
            <a:extLst>
              <a:ext uri="{FF2B5EF4-FFF2-40B4-BE49-F238E27FC236}">
                <a16:creationId xmlns:a16="http://schemas.microsoft.com/office/drawing/2014/main" id="{3DB05353-54B3-FDD6-CEC1-23DDE252D24C}"/>
              </a:ext>
            </a:extLst>
          </p:cNvPr>
          <p:cNvSpPr>
            <a:spLocks noChangeShapeType="1"/>
          </p:cNvSpPr>
          <p:nvPr/>
        </p:nvSpPr>
        <p:spPr bwMode="auto">
          <a:xfrm flipV="1">
            <a:off x="3424534" y="3382636"/>
            <a:ext cx="0" cy="466725"/>
          </a:xfrm>
          <a:prstGeom prst="line">
            <a:avLst/>
          </a:prstGeom>
          <a:noFill/>
          <a:ln w="63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8" name="Picture 10">
            <a:extLst>
              <a:ext uri="{FF2B5EF4-FFF2-40B4-BE49-F238E27FC236}">
                <a16:creationId xmlns:a16="http://schemas.microsoft.com/office/drawing/2014/main" id="{99539448-AB94-5D7F-644B-727126246447}"/>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464471" y="4462136"/>
            <a:ext cx="38258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3">
            <a:extLst>
              <a:ext uri="{FF2B5EF4-FFF2-40B4-BE49-F238E27FC236}">
                <a16:creationId xmlns:a16="http://schemas.microsoft.com/office/drawing/2014/main" id="{BE068A35-7D06-6363-5FF7-AC8D731B069F}"/>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84884" y="3284211"/>
            <a:ext cx="31908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11">
            <a:extLst>
              <a:ext uri="{FF2B5EF4-FFF2-40B4-BE49-F238E27FC236}">
                <a16:creationId xmlns:a16="http://schemas.microsoft.com/office/drawing/2014/main" id="{D9B03ACD-9A9D-53D1-79B9-2052C3A64FEE}"/>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483521" y="4303386"/>
            <a:ext cx="32543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Picture 12">
            <a:extLst>
              <a:ext uri="{FF2B5EF4-FFF2-40B4-BE49-F238E27FC236}">
                <a16:creationId xmlns:a16="http://schemas.microsoft.com/office/drawing/2014/main" id="{2ED40EA3-19ED-6122-0A06-CC3978DC76AA}"/>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5483521" y="4601836"/>
            <a:ext cx="34290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1">
            <a:extLst>
              <a:ext uri="{FF2B5EF4-FFF2-40B4-BE49-F238E27FC236}">
                <a16:creationId xmlns:a16="http://schemas.microsoft.com/office/drawing/2014/main" id="{EE95CCC9-7D45-94D0-6512-E36215D652B0}"/>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231359" y="3227061"/>
            <a:ext cx="3222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59">
            <a:extLst>
              <a:ext uri="{FF2B5EF4-FFF2-40B4-BE49-F238E27FC236}">
                <a16:creationId xmlns:a16="http://schemas.microsoft.com/office/drawing/2014/main" id="{B5A64FE5-BB17-05F2-5A3F-74893C87A62B}"/>
              </a:ext>
            </a:extLst>
          </p:cNvPr>
          <p:cNvPicPr>
            <a:picLocks noChangeAspect="1"/>
          </p:cNvPicPr>
          <p:nvPr/>
        </p:nvPicPr>
        <p:blipFill>
          <a:blip r:embed="rId21">
            <a:extLst>
              <a:ext uri="{28A0092B-C50C-407E-A947-70E740481C1C}">
                <a14:useLocalDpi xmlns:a14="http://schemas.microsoft.com/office/drawing/2010/main" val="0"/>
              </a:ext>
            </a:extLst>
          </a:blip>
          <a:srcRect l="1537" t="4915" r="1309" b="3897"/>
          <a:stretch>
            <a:fillRect/>
          </a:stretch>
        </p:blipFill>
        <p:spPr bwMode="auto">
          <a:xfrm>
            <a:off x="6489996" y="2350761"/>
            <a:ext cx="782638"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4" name="Group 46">
            <a:extLst>
              <a:ext uri="{FF2B5EF4-FFF2-40B4-BE49-F238E27FC236}">
                <a16:creationId xmlns:a16="http://schemas.microsoft.com/office/drawing/2014/main" id="{6CFCB1AA-2A10-36EF-E57F-7548C631BF81}"/>
              </a:ext>
            </a:extLst>
          </p:cNvPr>
          <p:cNvGraphicFramePr>
            <a:graphicFrameLocks noGrp="1"/>
          </p:cNvGraphicFramePr>
          <p:nvPr>
            <p:extLst>
              <p:ext uri="{D42A27DB-BD31-4B8C-83A1-F6EECF244321}">
                <p14:modId xmlns:p14="http://schemas.microsoft.com/office/powerpoint/2010/main" val="4234002939"/>
              </p:ext>
            </p:extLst>
          </p:nvPr>
        </p:nvGraphicFramePr>
        <p:xfrm>
          <a:off x="4670721" y="5282874"/>
          <a:ext cx="1020763" cy="304800"/>
        </p:xfrm>
        <a:graphic>
          <a:graphicData uri="http://schemas.openxmlformats.org/drawingml/2006/table">
            <a:tbl>
              <a:tblPr/>
              <a:tblGrid>
                <a:gridCol w="1020763">
                  <a:extLst>
                    <a:ext uri="{9D8B030D-6E8A-4147-A177-3AD203B41FA5}">
                      <a16:colId xmlns:a16="http://schemas.microsoft.com/office/drawing/2014/main" val="4001520044"/>
                    </a:ext>
                  </a:extLst>
                </a:gridCol>
              </a:tblGrid>
              <a:tr h="304800">
                <a:tc>
                  <a:txBody>
                    <a:bodyPr/>
                    <a:lstStyle>
                      <a:lvl1pPr>
                        <a:lnSpc>
                          <a:spcPct val="90000"/>
                        </a:lnSpc>
                        <a:spcBef>
                          <a:spcPts val="1000"/>
                        </a:spcBef>
                        <a:defRPr sz="2400">
                          <a:solidFill>
                            <a:schemeClr val="tx1"/>
                          </a:solidFill>
                          <a:latin typeface="Calibri" panose="020F0502020204030204" pitchFamily="34" charset="0"/>
                          <a:ea typeface="等线" charset="0"/>
                          <a:cs typeface="等线" charset="0"/>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等线" charset="0"/>
                          <a:cs typeface="等线" charset="0"/>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等线" charset="0"/>
                          <a:cs typeface="等线" charset="0"/>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1" i="0" u="none" strike="noStrike" cap="none" normalizeH="0" baseline="0" dirty="0">
                          <a:ln>
                            <a:noFill/>
                          </a:ln>
                          <a:solidFill>
                            <a:srgbClr val="FFFFFF"/>
                          </a:solidFill>
                          <a:effectLst/>
                          <a:latin typeface="Calibri" panose="020F0502020204030204" pitchFamily="34" charset="0"/>
                          <a:cs typeface="Calibri" panose="020F0502020204030204" pitchFamily="34" charset="0"/>
                          <a:sym typeface="Calibri" panose="020F0502020204030204" pitchFamily="34" charset="0"/>
                        </a:rPr>
                        <a:t>Key board</a:t>
                      </a: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382651189"/>
                  </a:ext>
                </a:extLst>
              </a:tr>
            </a:tbl>
          </a:graphicData>
        </a:graphic>
      </p:graphicFrame>
      <p:graphicFrame>
        <p:nvGraphicFramePr>
          <p:cNvPr id="145" name="Group 46">
            <a:extLst>
              <a:ext uri="{FF2B5EF4-FFF2-40B4-BE49-F238E27FC236}">
                <a16:creationId xmlns:a16="http://schemas.microsoft.com/office/drawing/2014/main" id="{7C1849E1-A940-AC05-FFE2-340C242E392C}"/>
              </a:ext>
            </a:extLst>
          </p:cNvPr>
          <p:cNvGraphicFramePr>
            <a:graphicFrameLocks noGrp="1"/>
          </p:cNvGraphicFramePr>
          <p:nvPr>
            <p:extLst>
              <p:ext uri="{D42A27DB-BD31-4B8C-83A1-F6EECF244321}">
                <p14:modId xmlns:p14="http://schemas.microsoft.com/office/powerpoint/2010/main" val="882628493"/>
              </p:ext>
            </p:extLst>
          </p:nvPr>
        </p:nvGraphicFramePr>
        <p:xfrm>
          <a:off x="4748509" y="4871711"/>
          <a:ext cx="703262" cy="304800"/>
        </p:xfrm>
        <a:graphic>
          <a:graphicData uri="http://schemas.openxmlformats.org/drawingml/2006/table">
            <a:tbl>
              <a:tblPr/>
              <a:tblGrid>
                <a:gridCol w="703262">
                  <a:extLst>
                    <a:ext uri="{9D8B030D-6E8A-4147-A177-3AD203B41FA5}">
                      <a16:colId xmlns:a16="http://schemas.microsoft.com/office/drawing/2014/main" val="4001520044"/>
                    </a:ext>
                  </a:extLst>
                </a:gridCol>
              </a:tblGrid>
              <a:tr h="304800">
                <a:tc>
                  <a:txBody>
                    <a:bodyPr/>
                    <a:lstStyle>
                      <a:lvl1pPr>
                        <a:lnSpc>
                          <a:spcPct val="90000"/>
                        </a:lnSpc>
                        <a:spcBef>
                          <a:spcPts val="1000"/>
                        </a:spcBef>
                        <a:defRPr sz="2400">
                          <a:solidFill>
                            <a:schemeClr val="tx1"/>
                          </a:solidFill>
                          <a:latin typeface="Calibri" panose="020F0502020204030204" pitchFamily="34" charset="0"/>
                          <a:ea typeface="等线" charset="0"/>
                          <a:cs typeface="等线" charset="0"/>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等线" charset="0"/>
                          <a:cs typeface="等线" charset="0"/>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等线" charset="0"/>
                          <a:cs typeface="等线" charset="0"/>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400" b="1" i="0" u="none" strike="noStrike" cap="none" normalizeH="0" baseline="0" dirty="0">
                          <a:ln>
                            <a:noFill/>
                          </a:ln>
                          <a:solidFill>
                            <a:srgbClr val="FFFFFF"/>
                          </a:solidFill>
                          <a:effectLst/>
                          <a:latin typeface="Calibri" panose="020F0502020204030204" pitchFamily="34" charset="0"/>
                          <a:cs typeface="Calibri" panose="020F0502020204030204" pitchFamily="34" charset="0"/>
                          <a:sym typeface="Calibri" panose="020F0502020204030204" pitchFamily="34" charset="0"/>
                        </a:rPr>
                        <a:t>Mouse</a:t>
                      </a:r>
                    </a:p>
                  </a:txBody>
                  <a:tcPr marL="91395" marR="91395"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382651189"/>
                  </a:ext>
                </a:extLst>
              </a:tr>
            </a:tbl>
          </a:graphicData>
        </a:graphic>
      </p:graphicFrame>
      <p:sp>
        <p:nvSpPr>
          <p:cNvPr id="146" name="Straight Connector 69">
            <a:extLst>
              <a:ext uri="{FF2B5EF4-FFF2-40B4-BE49-F238E27FC236}">
                <a16:creationId xmlns:a16="http://schemas.microsoft.com/office/drawing/2014/main" id="{DEA2DAA0-E8E9-D167-7552-7568AAD7E4A7}"/>
              </a:ext>
            </a:extLst>
          </p:cNvPr>
          <p:cNvSpPr>
            <a:spLocks noChangeShapeType="1"/>
          </p:cNvSpPr>
          <p:nvPr/>
        </p:nvSpPr>
        <p:spPr bwMode="auto">
          <a:xfrm flipH="1" flipV="1">
            <a:off x="4532609" y="4768524"/>
            <a:ext cx="214312" cy="222250"/>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Straight Connector 69">
            <a:extLst>
              <a:ext uri="{FF2B5EF4-FFF2-40B4-BE49-F238E27FC236}">
                <a16:creationId xmlns:a16="http://schemas.microsoft.com/office/drawing/2014/main" id="{EBB1EAFB-9DB9-C51D-8EFF-6DD33551CBCF}"/>
              </a:ext>
            </a:extLst>
          </p:cNvPr>
          <p:cNvSpPr>
            <a:spLocks noChangeShapeType="1"/>
          </p:cNvSpPr>
          <p:nvPr/>
        </p:nvSpPr>
        <p:spPr bwMode="auto">
          <a:xfrm flipH="1" flipV="1">
            <a:off x="4529434" y="5282874"/>
            <a:ext cx="141287" cy="166687"/>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Straight Connector 69">
            <a:extLst>
              <a:ext uri="{FF2B5EF4-FFF2-40B4-BE49-F238E27FC236}">
                <a16:creationId xmlns:a16="http://schemas.microsoft.com/office/drawing/2014/main" id="{F3BEA126-135E-3525-BF03-6C8F6D267B5F}"/>
              </a:ext>
            </a:extLst>
          </p:cNvPr>
          <p:cNvSpPr>
            <a:spLocks noChangeShapeType="1"/>
          </p:cNvSpPr>
          <p:nvPr/>
        </p:nvSpPr>
        <p:spPr bwMode="auto">
          <a:xfrm flipV="1">
            <a:off x="2096564" y="5546733"/>
            <a:ext cx="20587" cy="340902"/>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49" name="Group 46">
            <a:extLst>
              <a:ext uri="{FF2B5EF4-FFF2-40B4-BE49-F238E27FC236}">
                <a16:creationId xmlns:a16="http://schemas.microsoft.com/office/drawing/2014/main" id="{D39E2B88-45A0-0FA5-50DC-A3BC668A42D7}"/>
              </a:ext>
            </a:extLst>
          </p:cNvPr>
          <p:cNvGraphicFramePr>
            <a:graphicFrameLocks noGrp="1"/>
          </p:cNvGraphicFramePr>
          <p:nvPr>
            <p:extLst>
              <p:ext uri="{D42A27DB-BD31-4B8C-83A1-F6EECF244321}">
                <p14:modId xmlns:p14="http://schemas.microsoft.com/office/powerpoint/2010/main" val="1187124676"/>
              </p:ext>
            </p:extLst>
          </p:nvPr>
        </p:nvGraphicFramePr>
        <p:xfrm>
          <a:off x="1666849" y="5796020"/>
          <a:ext cx="880016" cy="259080"/>
        </p:xfrm>
        <a:graphic>
          <a:graphicData uri="http://schemas.openxmlformats.org/drawingml/2006/table">
            <a:tbl>
              <a:tblPr/>
              <a:tblGrid>
                <a:gridCol w="880016">
                  <a:extLst>
                    <a:ext uri="{9D8B030D-6E8A-4147-A177-3AD203B41FA5}">
                      <a16:colId xmlns:a16="http://schemas.microsoft.com/office/drawing/2014/main" val="4001520044"/>
                    </a:ext>
                  </a:extLst>
                </a:gridCol>
              </a:tblGrid>
              <a:tr h="166253">
                <a:tc>
                  <a:txBody>
                    <a:bodyPr/>
                    <a:lstStyle>
                      <a:lvl1pPr>
                        <a:lnSpc>
                          <a:spcPct val="90000"/>
                        </a:lnSpc>
                        <a:spcBef>
                          <a:spcPts val="1000"/>
                        </a:spcBef>
                        <a:defRPr sz="2400">
                          <a:solidFill>
                            <a:schemeClr val="tx1"/>
                          </a:solidFill>
                          <a:latin typeface="Calibri" panose="020F0502020204030204" pitchFamily="34" charset="0"/>
                          <a:ea typeface="等线" charset="0"/>
                          <a:cs typeface="等线" charset="0"/>
                          <a:sym typeface="Calibri" panose="020F0502020204030204" pitchFamily="34" charset="0"/>
                        </a:defRPr>
                      </a:lvl1pPr>
                      <a:lvl2pPr>
                        <a:lnSpc>
                          <a:spcPct val="90000"/>
                        </a:lnSpc>
                        <a:spcBef>
                          <a:spcPts val="500"/>
                        </a:spcBef>
                        <a:defRPr sz="2000">
                          <a:solidFill>
                            <a:schemeClr val="tx1"/>
                          </a:solidFill>
                          <a:latin typeface="Calibri" panose="020F0502020204030204" pitchFamily="34" charset="0"/>
                          <a:ea typeface="等线" charset="0"/>
                          <a:cs typeface="等线" charset="0"/>
                          <a:sym typeface="Calibri" panose="020F0502020204030204" pitchFamily="34" charset="0"/>
                        </a:defRPr>
                      </a:lvl2pPr>
                      <a:lvl3pPr>
                        <a:lnSpc>
                          <a:spcPct val="90000"/>
                        </a:lnSpc>
                        <a:spcBef>
                          <a:spcPts val="500"/>
                        </a:spcBef>
                        <a:defRPr>
                          <a:solidFill>
                            <a:schemeClr val="tx1"/>
                          </a:solidFill>
                          <a:latin typeface="Calibri" panose="020F0502020204030204" pitchFamily="34" charset="0"/>
                          <a:ea typeface="等线" charset="0"/>
                          <a:cs typeface="等线" charset="0"/>
                          <a:sym typeface="Calibri" panose="020F0502020204030204" pitchFamily="34" charset="0"/>
                        </a:defRPr>
                      </a:lvl3pPr>
                      <a:lvl4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4pPr>
                      <a:lvl5pPr>
                        <a:lnSpc>
                          <a:spcPct val="90000"/>
                        </a:lnSpc>
                        <a:spcBef>
                          <a:spcPts val="500"/>
                        </a:spcBef>
                        <a:defRPr sz="1600">
                          <a:solidFill>
                            <a:schemeClr val="tx1"/>
                          </a:solidFill>
                          <a:latin typeface="Calibri" panose="020F0502020204030204" pitchFamily="34" charset="0"/>
                          <a:ea typeface="等线" charset="0"/>
                          <a:cs typeface="等线" charset="0"/>
                          <a:sym typeface="Calibri" panose="020F0502020204030204" pitchFamily="34"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等线" charset="0"/>
                          <a:cs typeface="等线"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100" b="1" i="0" u="none" strike="noStrike" cap="none" normalizeH="0" baseline="0" dirty="0">
                          <a:ln>
                            <a:noFill/>
                          </a:ln>
                          <a:solidFill>
                            <a:srgbClr val="FFFFFF"/>
                          </a:solidFill>
                          <a:effectLst/>
                          <a:latin typeface="Calibri" panose="020F0502020204030204" pitchFamily="34" charset="0"/>
                          <a:cs typeface="Calibri" panose="020F0502020204030204" pitchFamily="34" charset="0"/>
                          <a:sym typeface="Calibri" panose="020F0502020204030204" pitchFamily="34" charset="0"/>
                        </a:rPr>
                        <a:t>AC Power</a:t>
                      </a:r>
                    </a:p>
                  </a:txBody>
                  <a:tcPr marL="91364" marR="91364"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38100" cap="flat" cmpd="sng" algn="ctr">
                      <a:solidFill>
                        <a:srgbClr val="FFFFFF"/>
                      </a:solidFill>
                      <a:prstDash val="solid"/>
                      <a:miter lim="800000"/>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382651189"/>
                  </a:ext>
                </a:extLst>
              </a:tr>
            </a:tbl>
          </a:graphicData>
        </a:graphic>
      </p:graphicFrame>
      <p:graphicFrame>
        <p:nvGraphicFramePr>
          <p:cNvPr id="150" name="Content Placeholder 4">
            <a:extLst>
              <a:ext uri="{FF2B5EF4-FFF2-40B4-BE49-F238E27FC236}">
                <a16:creationId xmlns:a16="http://schemas.microsoft.com/office/drawing/2014/main" id="{A116D4D8-4E8F-D80C-CDBC-DDC65FFD3990}"/>
              </a:ext>
            </a:extLst>
          </p:cNvPr>
          <p:cNvGraphicFramePr>
            <a:graphicFrameLocks/>
          </p:cNvGraphicFramePr>
          <p:nvPr>
            <p:extLst>
              <p:ext uri="{D42A27DB-BD31-4B8C-83A1-F6EECF244321}">
                <p14:modId xmlns:p14="http://schemas.microsoft.com/office/powerpoint/2010/main" val="91738515"/>
              </p:ext>
            </p:extLst>
          </p:nvPr>
        </p:nvGraphicFramePr>
        <p:xfrm>
          <a:off x="3506792" y="1563284"/>
          <a:ext cx="2186570" cy="1289833"/>
        </p:xfrm>
        <a:graphic>
          <a:graphicData uri="http://schemas.openxmlformats.org/drawingml/2006/table">
            <a:tbl>
              <a:tblPr firstRow="1" bandRow="1">
                <a:tableStyleId>{5C22544A-7EE6-4342-B048-85BDC9FD1C3A}</a:tableStyleId>
              </a:tblPr>
              <a:tblGrid>
                <a:gridCol w="1093285">
                  <a:extLst>
                    <a:ext uri="{9D8B030D-6E8A-4147-A177-3AD203B41FA5}">
                      <a16:colId xmlns:a16="http://schemas.microsoft.com/office/drawing/2014/main" val="3775221764"/>
                    </a:ext>
                  </a:extLst>
                </a:gridCol>
                <a:gridCol w="1093285">
                  <a:extLst>
                    <a:ext uri="{9D8B030D-6E8A-4147-A177-3AD203B41FA5}">
                      <a16:colId xmlns:a16="http://schemas.microsoft.com/office/drawing/2014/main" val="3110469310"/>
                    </a:ext>
                  </a:extLst>
                </a:gridCol>
              </a:tblGrid>
              <a:tr h="276375">
                <a:tc>
                  <a:txBody>
                    <a:bodyPr/>
                    <a:lstStyle/>
                    <a:p>
                      <a:pPr algn="ctr"/>
                      <a:r>
                        <a:rPr lang="en-US" sz="1200" dirty="0">
                          <a:latin typeface="+mn-lt"/>
                          <a:cs typeface="Times New Roman" panose="02020603050405020304" pitchFamily="18" charset="0"/>
                        </a:rPr>
                        <a:t>Controller </a:t>
                      </a:r>
                    </a:p>
                  </a:txBody>
                  <a:tcPr marL="91424" marR="91424" marT="45658" marB="45658" anchor="ctr"/>
                </a:tc>
                <a:tc>
                  <a:txBody>
                    <a:bodyPr/>
                    <a:lstStyle/>
                    <a:p>
                      <a:pPr algn="ctr"/>
                      <a:r>
                        <a:rPr lang="en-US" sz="1200" dirty="0">
                          <a:latin typeface="+mn-lt"/>
                          <a:cs typeface="Times New Roman" panose="02020603050405020304" pitchFamily="18" charset="0"/>
                        </a:rPr>
                        <a:t>Raspberry Pi</a:t>
                      </a:r>
                    </a:p>
                  </a:txBody>
                  <a:tcPr marL="91424" marR="91424" marT="45658" marB="45658" anchor="ctr"/>
                </a:tc>
                <a:extLst>
                  <a:ext uri="{0D108BD9-81ED-4DB2-BD59-A6C34878D82A}">
                    <a16:rowId xmlns:a16="http://schemas.microsoft.com/office/drawing/2014/main" val="37810563"/>
                  </a:ext>
                </a:extLst>
              </a:tr>
              <a:tr h="276375">
                <a:tc>
                  <a:txBody>
                    <a:bodyPr/>
                    <a:lstStyle/>
                    <a:p>
                      <a:pPr algn="ctr"/>
                      <a:r>
                        <a:rPr lang="en-US" sz="1200" dirty="0">
                          <a:latin typeface="+mn-lt"/>
                          <a:cs typeface="Times New Roman" panose="02020603050405020304" pitchFamily="18" charset="0"/>
                        </a:rPr>
                        <a:t>CW+</a:t>
                      </a:r>
                    </a:p>
                  </a:txBody>
                  <a:tcPr marL="91424" marR="91424" marT="45658" marB="45658" anchor="ctr"/>
                </a:tc>
                <a:tc>
                  <a:txBody>
                    <a:bodyPr/>
                    <a:lstStyle/>
                    <a:p>
                      <a:pPr algn="ctr"/>
                      <a:r>
                        <a:rPr lang="en-US" sz="1200" dirty="0">
                          <a:latin typeface="+mn-lt"/>
                          <a:cs typeface="Times New Roman" panose="02020603050405020304" pitchFamily="18" charset="0"/>
                        </a:rPr>
                        <a:t>GPIO 20 STEP</a:t>
                      </a:r>
                    </a:p>
                  </a:txBody>
                  <a:tcPr marL="91424" marR="91424" marT="45658" marB="45658" anchor="ctr"/>
                </a:tc>
                <a:extLst>
                  <a:ext uri="{0D108BD9-81ED-4DB2-BD59-A6C34878D82A}">
                    <a16:rowId xmlns:a16="http://schemas.microsoft.com/office/drawing/2014/main" val="548678623"/>
                  </a:ext>
                </a:extLst>
              </a:tr>
              <a:tr h="276375">
                <a:tc>
                  <a:txBody>
                    <a:bodyPr/>
                    <a:lstStyle/>
                    <a:p>
                      <a:pPr algn="ctr"/>
                      <a:r>
                        <a:rPr lang="en-US" sz="1200" dirty="0">
                          <a:latin typeface="+mn-lt"/>
                          <a:cs typeface="Times New Roman" panose="02020603050405020304" pitchFamily="18" charset="0"/>
                        </a:rPr>
                        <a:t>CLK+</a:t>
                      </a:r>
                    </a:p>
                  </a:txBody>
                  <a:tcPr marL="91424" marR="91424" marT="45658" marB="45658" anchor="ctr"/>
                </a:tc>
                <a:tc>
                  <a:txBody>
                    <a:bodyPr/>
                    <a:lstStyle/>
                    <a:p>
                      <a:pPr algn="ctr"/>
                      <a:r>
                        <a:rPr lang="en-US" sz="1200" dirty="0">
                          <a:latin typeface="+mn-lt"/>
                          <a:cs typeface="Times New Roman" panose="02020603050405020304" pitchFamily="18" charset="0"/>
                        </a:rPr>
                        <a:t>GPIO</a:t>
                      </a:r>
                      <a:r>
                        <a:rPr lang="en-US" sz="1200" baseline="0" dirty="0">
                          <a:latin typeface="+mn-lt"/>
                          <a:cs typeface="Times New Roman" panose="02020603050405020304" pitchFamily="18" charset="0"/>
                        </a:rPr>
                        <a:t> 18 DIR</a:t>
                      </a:r>
                      <a:endParaRPr lang="en-US" sz="1200" dirty="0">
                        <a:latin typeface="+mn-lt"/>
                        <a:cs typeface="Times New Roman" panose="02020603050405020304" pitchFamily="18" charset="0"/>
                      </a:endParaRPr>
                    </a:p>
                  </a:txBody>
                  <a:tcPr marL="91424" marR="91424" marT="45658" marB="45658" anchor="ctr"/>
                </a:tc>
                <a:extLst>
                  <a:ext uri="{0D108BD9-81ED-4DB2-BD59-A6C34878D82A}">
                    <a16:rowId xmlns:a16="http://schemas.microsoft.com/office/drawing/2014/main" val="3216951142"/>
                  </a:ext>
                </a:extLst>
              </a:tr>
              <a:tr h="460708">
                <a:tc>
                  <a:txBody>
                    <a:bodyPr/>
                    <a:lstStyle/>
                    <a:p>
                      <a:pPr algn="ctr"/>
                      <a:r>
                        <a:rPr lang="en-US" sz="1200" dirty="0">
                          <a:latin typeface="+mn-lt"/>
                          <a:cs typeface="Times New Roman" panose="02020603050405020304" pitchFamily="18" charset="0"/>
                        </a:rPr>
                        <a:t>CW-</a:t>
                      </a:r>
                      <a:br>
                        <a:rPr lang="en-US" sz="1200" dirty="0">
                          <a:latin typeface="+mn-lt"/>
                          <a:cs typeface="Times New Roman" panose="02020603050405020304" pitchFamily="18" charset="0"/>
                        </a:rPr>
                      </a:br>
                      <a:r>
                        <a:rPr lang="en-US" sz="1200" dirty="0">
                          <a:latin typeface="+mn-lt"/>
                          <a:cs typeface="Times New Roman" panose="02020603050405020304" pitchFamily="18" charset="0"/>
                        </a:rPr>
                        <a:t>CLK-</a:t>
                      </a:r>
                    </a:p>
                  </a:txBody>
                  <a:tcPr marL="91424" marR="91424" marT="45658" marB="45658" anchor="ctr"/>
                </a:tc>
                <a:tc>
                  <a:txBody>
                    <a:bodyPr/>
                    <a:lstStyle/>
                    <a:p>
                      <a:pPr algn="ctr"/>
                      <a:r>
                        <a:rPr lang="en-US" sz="1200" dirty="0">
                          <a:latin typeface="+mn-lt"/>
                          <a:cs typeface="Times New Roman" panose="02020603050405020304" pitchFamily="18" charset="0"/>
                        </a:rPr>
                        <a:t>GND</a:t>
                      </a:r>
                    </a:p>
                  </a:txBody>
                  <a:tcPr marL="91424" marR="91424" marT="45658" marB="45658" anchor="ctr"/>
                </a:tc>
                <a:extLst>
                  <a:ext uri="{0D108BD9-81ED-4DB2-BD59-A6C34878D82A}">
                    <a16:rowId xmlns:a16="http://schemas.microsoft.com/office/drawing/2014/main" val="3894687189"/>
                  </a:ext>
                </a:extLst>
              </a:tr>
            </a:tbl>
          </a:graphicData>
        </a:graphic>
      </p:graphicFrame>
      <p:cxnSp>
        <p:nvCxnSpPr>
          <p:cNvPr id="152" name="Straight Connector 151">
            <a:extLst>
              <a:ext uri="{FF2B5EF4-FFF2-40B4-BE49-F238E27FC236}">
                <a16:creationId xmlns:a16="http://schemas.microsoft.com/office/drawing/2014/main" id="{639C8719-30E7-D138-6308-1248A7950A8C}"/>
              </a:ext>
            </a:extLst>
          </p:cNvPr>
          <p:cNvCxnSpPr>
            <a:stCxn id="116" idx="0"/>
          </p:cNvCxnSpPr>
          <p:nvPr/>
        </p:nvCxnSpPr>
        <p:spPr>
          <a:xfrm flipV="1">
            <a:off x="1870373" y="2320540"/>
            <a:ext cx="6738" cy="24531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8651D89-6155-377E-9663-D0369E26B7AB}"/>
              </a:ext>
            </a:extLst>
          </p:cNvPr>
          <p:cNvPicPr>
            <a:picLocks noChangeAspect="1"/>
          </p:cNvPicPr>
          <p:nvPr/>
        </p:nvPicPr>
        <p:blipFill>
          <a:blip r:embed="rId22"/>
          <a:stretch>
            <a:fillRect/>
          </a:stretch>
        </p:blipFill>
        <p:spPr>
          <a:xfrm>
            <a:off x="1" y="-23256"/>
            <a:ext cx="1780274" cy="924778"/>
          </a:xfrm>
          <a:prstGeom prst="rect">
            <a:avLst/>
          </a:prstGeom>
        </p:spPr>
      </p:pic>
      <p:pic>
        <p:nvPicPr>
          <p:cNvPr id="4" name="Picture 3">
            <a:extLst>
              <a:ext uri="{FF2B5EF4-FFF2-40B4-BE49-F238E27FC236}">
                <a16:creationId xmlns:a16="http://schemas.microsoft.com/office/drawing/2014/main" id="{50A0CA6D-E7C8-B94D-5C1F-6504BC5781A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41880116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41344" y="1384"/>
            <a:ext cx="11015432"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7617418"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Coarse motion Testing</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21</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LVDT testing</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graphicFrame>
        <p:nvGraphicFramePr>
          <p:cNvPr id="7" name="Chart 6">
            <a:extLst>
              <a:ext uri="{FF2B5EF4-FFF2-40B4-BE49-F238E27FC236}">
                <a16:creationId xmlns:a16="http://schemas.microsoft.com/office/drawing/2014/main" id="{AD4999E9-F2B6-84F9-1F57-7668566434F8}"/>
              </a:ext>
            </a:extLst>
          </p:cNvPr>
          <p:cNvGraphicFramePr>
            <a:graphicFrameLocks/>
          </p:cNvGraphicFramePr>
          <p:nvPr>
            <p:extLst>
              <p:ext uri="{D42A27DB-BD31-4B8C-83A1-F6EECF244321}">
                <p14:modId xmlns:p14="http://schemas.microsoft.com/office/powerpoint/2010/main" val="2968669370"/>
              </p:ext>
            </p:extLst>
          </p:nvPr>
        </p:nvGraphicFramePr>
        <p:xfrm>
          <a:off x="990911" y="3683984"/>
          <a:ext cx="4550890" cy="26132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7CAC48EA-AFE8-105A-B990-2CB0D8E0914C}"/>
              </a:ext>
            </a:extLst>
          </p:cNvPr>
          <p:cNvGraphicFramePr>
            <a:graphicFrameLocks/>
          </p:cNvGraphicFramePr>
          <p:nvPr>
            <p:extLst>
              <p:ext uri="{D42A27DB-BD31-4B8C-83A1-F6EECF244321}">
                <p14:modId xmlns:p14="http://schemas.microsoft.com/office/powerpoint/2010/main" val="709262158"/>
              </p:ext>
            </p:extLst>
          </p:nvPr>
        </p:nvGraphicFramePr>
        <p:xfrm>
          <a:off x="6838639" y="921384"/>
          <a:ext cx="5094515" cy="28452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BF6E7A52-2C1E-6EE3-E385-1BC9F77AC573}"/>
              </a:ext>
            </a:extLst>
          </p:cNvPr>
          <p:cNvGraphicFramePr>
            <a:graphicFrameLocks/>
          </p:cNvGraphicFramePr>
          <p:nvPr>
            <p:extLst>
              <p:ext uri="{D42A27DB-BD31-4B8C-83A1-F6EECF244321}">
                <p14:modId xmlns:p14="http://schemas.microsoft.com/office/powerpoint/2010/main" val="1933212621"/>
              </p:ext>
            </p:extLst>
          </p:nvPr>
        </p:nvGraphicFramePr>
        <p:xfrm>
          <a:off x="611912" y="928375"/>
          <a:ext cx="5847728" cy="3025272"/>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72A35C2E-086F-D872-FA84-3641FFEC9AD6}"/>
              </a:ext>
            </a:extLst>
          </p:cNvPr>
          <p:cNvSpPr txBox="1"/>
          <p:nvPr/>
        </p:nvSpPr>
        <p:spPr>
          <a:xfrm>
            <a:off x="6197861" y="4621295"/>
            <a:ext cx="2025926" cy="369332"/>
          </a:xfrm>
          <a:prstGeom prst="rect">
            <a:avLst/>
          </a:prstGeom>
          <a:noFill/>
        </p:spPr>
        <p:txBody>
          <a:bodyPr wrap="square" rtlCol="0">
            <a:spAutoFit/>
          </a:bodyPr>
          <a:lstStyle/>
          <a:p>
            <a:r>
              <a:rPr lang="en-IN" dirty="0">
                <a:solidFill>
                  <a:schemeClr val="tx1">
                    <a:lumMod val="50000"/>
                    <a:lumOff val="50000"/>
                  </a:schemeClr>
                </a:solidFill>
              </a:rPr>
              <a:t>LVDT movement</a:t>
            </a:r>
          </a:p>
        </p:txBody>
      </p:sp>
      <p:cxnSp>
        <p:nvCxnSpPr>
          <p:cNvPr id="21" name="Straight Arrow Connector 20">
            <a:extLst>
              <a:ext uri="{FF2B5EF4-FFF2-40B4-BE49-F238E27FC236}">
                <a16:creationId xmlns:a16="http://schemas.microsoft.com/office/drawing/2014/main" id="{E0D26E9F-0770-0DE9-B6CC-8C5A059EE48B}"/>
              </a:ext>
            </a:extLst>
          </p:cNvPr>
          <p:cNvCxnSpPr>
            <a:cxnSpLocks/>
          </p:cNvCxnSpPr>
          <p:nvPr/>
        </p:nvCxnSpPr>
        <p:spPr>
          <a:xfrm flipH="1">
            <a:off x="5139628" y="4838812"/>
            <a:ext cx="100951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9FCA419-CD3D-C7EE-0531-405AC8820341}"/>
              </a:ext>
            </a:extLst>
          </p:cNvPr>
          <p:cNvSpPr txBox="1"/>
          <p:nvPr/>
        </p:nvSpPr>
        <p:spPr>
          <a:xfrm>
            <a:off x="8272508" y="3979386"/>
            <a:ext cx="3392958" cy="1724768"/>
          </a:xfrm>
          <a:prstGeom prst="rect">
            <a:avLst/>
          </a:prstGeom>
          <a:noFill/>
        </p:spPr>
        <p:txBody>
          <a:bodyPr wrap="square">
            <a:spAutoFit/>
          </a:bodyPr>
          <a:lstStyle/>
          <a:p>
            <a:pPr algn="just">
              <a:lnSpc>
                <a:spcPct val="150000"/>
              </a:lnSpc>
            </a:pPr>
            <a:r>
              <a:rPr lang="en-US" sz="1200" kern="0" dirty="0">
                <a:effectLst/>
                <a:latin typeface="Times New Roman" panose="02020603050405020304" pitchFamily="18" charset="0"/>
                <a:ea typeface="Times New Roman" panose="02020603050405020304" pitchFamily="18" charset="0"/>
              </a:rPr>
              <a:t>A vacuum compatible LVDT was brought for testing purposes checking the linear motion of the ball screw. As the resolution of the sensor is high and theoretical resolution of the ball screw is 33.33 nm, each incremental step data and the overall motion of the actuator was traced.</a:t>
            </a:r>
            <a:endParaRPr lang="en-IN" sz="1200" dirty="0"/>
          </a:p>
        </p:txBody>
      </p:sp>
      <p:pic>
        <p:nvPicPr>
          <p:cNvPr id="5" name="Picture 4">
            <a:extLst>
              <a:ext uri="{FF2B5EF4-FFF2-40B4-BE49-F238E27FC236}">
                <a16:creationId xmlns:a16="http://schemas.microsoft.com/office/drawing/2014/main" id="{C4CC2D17-6EBC-B19E-C9D2-D910108EB0F9}"/>
              </a:ext>
            </a:extLst>
          </p:cNvPr>
          <p:cNvPicPr>
            <a:picLocks noChangeAspect="1"/>
          </p:cNvPicPr>
          <p:nvPr/>
        </p:nvPicPr>
        <p:blipFill>
          <a:blip r:embed="rId5"/>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CAE6870F-EBB4-47FD-F3F2-10196FCC9F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54386851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140207"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Fine motion testing</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22</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MRS Testing</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graphicFrame>
        <p:nvGraphicFramePr>
          <p:cNvPr id="5" name="Chart 4">
            <a:extLst>
              <a:ext uri="{FF2B5EF4-FFF2-40B4-BE49-F238E27FC236}">
                <a16:creationId xmlns:a16="http://schemas.microsoft.com/office/drawing/2014/main" id="{B9B7B106-2C66-FF62-34B8-F4BB5A04D656}"/>
              </a:ext>
            </a:extLst>
          </p:cNvPr>
          <p:cNvGraphicFramePr>
            <a:graphicFrameLocks/>
          </p:cNvGraphicFramePr>
          <p:nvPr>
            <p:extLst>
              <p:ext uri="{D42A27DB-BD31-4B8C-83A1-F6EECF244321}">
                <p14:modId xmlns:p14="http://schemas.microsoft.com/office/powerpoint/2010/main" val="3077892289"/>
              </p:ext>
            </p:extLst>
          </p:nvPr>
        </p:nvGraphicFramePr>
        <p:xfrm>
          <a:off x="953873" y="1048330"/>
          <a:ext cx="5222991" cy="25047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a:extLst>
              <a:ext uri="{FF2B5EF4-FFF2-40B4-BE49-F238E27FC236}">
                <a16:creationId xmlns:a16="http://schemas.microsoft.com/office/drawing/2014/main" id="{E3946FC6-2898-0D21-CA48-7740AF4F373B}"/>
              </a:ext>
            </a:extLst>
          </p:cNvPr>
          <p:cNvGraphicFramePr>
            <a:graphicFrameLocks/>
          </p:cNvGraphicFramePr>
          <p:nvPr>
            <p:extLst>
              <p:ext uri="{D42A27DB-BD31-4B8C-83A1-F6EECF244321}">
                <p14:modId xmlns:p14="http://schemas.microsoft.com/office/powerpoint/2010/main" val="294668717"/>
              </p:ext>
            </p:extLst>
          </p:nvPr>
        </p:nvGraphicFramePr>
        <p:xfrm>
          <a:off x="748696" y="3859525"/>
          <a:ext cx="5428168" cy="2268714"/>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2C7F609E-97DE-F41E-23CF-25043FCD7163}"/>
              </a:ext>
            </a:extLst>
          </p:cNvPr>
          <p:cNvSpPr txBox="1"/>
          <p:nvPr/>
        </p:nvSpPr>
        <p:spPr>
          <a:xfrm>
            <a:off x="7446769" y="5637078"/>
            <a:ext cx="2128513" cy="523220"/>
          </a:xfrm>
          <a:prstGeom prst="rect">
            <a:avLst/>
          </a:prstGeom>
          <a:noFill/>
        </p:spPr>
        <p:txBody>
          <a:bodyPr wrap="square" rtlCol="0">
            <a:spAutoFit/>
          </a:bodyPr>
          <a:lstStyle/>
          <a:p>
            <a:pPr algn="ctr" defTabSz="914400"/>
            <a:r>
              <a:rPr lang="en-IN" sz="1400" dirty="0">
                <a:solidFill>
                  <a:prstClr val="black"/>
                </a:solidFill>
                <a:latin typeface="Calibri" panose="020F0502020204030204"/>
              </a:rPr>
              <a:t>Avg. Resolution= 4.64 nm</a:t>
            </a:r>
          </a:p>
          <a:p>
            <a:pPr algn="ctr" defTabSz="914400"/>
            <a:r>
              <a:rPr lang="en-IN" sz="1400" dirty="0">
                <a:solidFill>
                  <a:prstClr val="black"/>
                </a:solidFill>
                <a:latin typeface="Calibri" panose="020F0502020204030204"/>
              </a:rPr>
              <a:t>Max. Resolution = 7.22 nm</a:t>
            </a:r>
          </a:p>
        </p:txBody>
      </p:sp>
      <p:sp>
        <p:nvSpPr>
          <p:cNvPr id="23" name="TextBox 22">
            <a:extLst>
              <a:ext uri="{FF2B5EF4-FFF2-40B4-BE49-F238E27FC236}">
                <a16:creationId xmlns:a16="http://schemas.microsoft.com/office/drawing/2014/main" id="{C543F622-8794-0649-8A16-D07A7F6F9008}"/>
              </a:ext>
            </a:extLst>
          </p:cNvPr>
          <p:cNvSpPr txBox="1"/>
          <p:nvPr/>
        </p:nvSpPr>
        <p:spPr>
          <a:xfrm>
            <a:off x="9714290" y="5744800"/>
            <a:ext cx="1889578" cy="307777"/>
          </a:xfrm>
          <a:prstGeom prst="rect">
            <a:avLst/>
          </a:prstGeom>
          <a:noFill/>
        </p:spPr>
        <p:txBody>
          <a:bodyPr wrap="square" rtlCol="0">
            <a:spAutoFit/>
          </a:bodyPr>
          <a:lstStyle/>
          <a:p>
            <a:pPr defTabSz="914400"/>
            <a:r>
              <a:rPr lang="en-IN" sz="1400" dirty="0">
                <a:solidFill>
                  <a:prstClr val="black"/>
                </a:solidFill>
                <a:latin typeface="Calibri" panose="020F0502020204030204"/>
              </a:rPr>
              <a:t>Range = 13.79 microns</a:t>
            </a:r>
          </a:p>
        </p:txBody>
      </p:sp>
      <mc:AlternateContent xmlns:mc="http://schemas.openxmlformats.org/markup-compatibility/2006" xmlns:cx1="http://schemas.microsoft.com/office/drawing/2015/9/8/chartex">
        <mc:Choice Requires="cx1">
          <p:graphicFrame>
            <p:nvGraphicFramePr>
              <p:cNvPr id="24" name="Chart 23">
                <a:extLst>
                  <a:ext uri="{FF2B5EF4-FFF2-40B4-BE49-F238E27FC236}">
                    <a16:creationId xmlns:a16="http://schemas.microsoft.com/office/drawing/2014/main" id="{664A6022-DAAB-A28C-BD9E-D927A3695EE7}"/>
                  </a:ext>
                </a:extLst>
              </p:cNvPr>
              <p:cNvGraphicFramePr/>
              <p:nvPr>
                <p:extLst>
                  <p:ext uri="{D42A27DB-BD31-4B8C-83A1-F6EECF244321}">
                    <p14:modId xmlns:p14="http://schemas.microsoft.com/office/powerpoint/2010/main" val="3548344536"/>
                  </p:ext>
                </p:extLst>
              </p:nvPr>
            </p:nvGraphicFramePr>
            <p:xfrm>
              <a:off x="7898216" y="2515768"/>
              <a:ext cx="3241990" cy="3069431"/>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4" name="Chart 23">
                <a:extLst>
                  <a:ext uri="{FF2B5EF4-FFF2-40B4-BE49-F238E27FC236}">
                    <a16:creationId xmlns:a16="http://schemas.microsoft.com/office/drawing/2014/main" id="{664A6022-DAAB-A28C-BD9E-D927A3695EE7}"/>
                  </a:ext>
                </a:extLst>
              </p:cNvPr>
              <p:cNvPicPr>
                <a:picLocks noGrp="1" noRot="1" noChangeAspect="1" noMove="1" noResize="1" noEditPoints="1" noAdjustHandles="1" noChangeArrowheads="1" noChangeShapeType="1"/>
              </p:cNvPicPr>
              <p:nvPr/>
            </p:nvPicPr>
            <p:blipFill>
              <a:blip r:embed="rId5"/>
              <a:stretch>
                <a:fillRect/>
              </a:stretch>
            </p:blipFill>
            <p:spPr>
              <a:xfrm>
                <a:off x="7898216" y="2515768"/>
                <a:ext cx="3241990" cy="3069431"/>
              </a:xfrm>
              <a:prstGeom prst="rect">
                <a:avLst/>
              </a:prstGeom>
            </p:spPr>
          </p:pic>
        </mc:Fallback>
      </mc:AlternateContent>
      <p:sp>
        <p:nvSpPr>
          <p:cNvPr id="4" name="TextBox 3">
            <a:extLst>
              <a:ext uri="{FF2B5EF4-FFF2-40B4-BE49-F238E27FC236}">
                <a16:creationId xmlns:a16="http://schemas.microsoft.com/office/drawing/2014/main" id="{D70BEFBC-C429-E652-6A5C-15C8C997D033}"/>
              </a:ext>
            </a:extLst>
          </p:cNvPr>
          <p:cNvSpPr txBox="1"/>
          <p:nvPr/>
        </p:nvSpPr>
        <p:spPr>
          <a:xfrm>
            <a:off x="6283503" y="1082600"/>
            <a:ext cx="5727669" cy="954107"/>
          </a:xfrm>
          <a:prstGeom prst="rect">
            <a:avLst/>
          </a:prstGeom>
          <a:noFill/>
        </p:spPr>
        <p:txBody>
          <a:bodyPr wrap="square">
            <a:spAutoFit/>
          </a:bodyPr>
          <a:lstStyle/>
          <a:p>
            <a:pPr algn="just"/>
            <a:r>
              <a:rPr lang="en-US" sz="1400" kern="0" dirty="0">
                <a:effectLst/>
                <a:ea typeface="Times New Roman" panose="02020603050405020304" pitchFamily="18" charset="0"/>
              </a:rPr>
              <a:t>Coarse coupler was disengaged and fine motion was tested. As per design the MRS should give a resolution of about 7 nm over a range of ~14 microns. It was found that the range and resolution were very close to the designed model, concluding that the MRS was designed seamlessly.</a:t>
            </a:r>
            <a:endParaRPr lang="en-IN" sz="1400" dirty="0"/>
          </a:p>
        </p:txBody>
      </p:sp>
      <p:pic>
        <p:nvPicPr>
          <p:cNvPr id="7" name="Picture 6">
            <a:extLst>
              <a:ext uri="{FF2B5EF4-FFF2-40B4-BE49-F238E27FC236}">
                <a16:creationId xmlns:a16="http://schemas.microsoft.com/office/drawing/2014/main" id="{6D5480BE-D170-97CA-2BC0-226541E346A3}"/>
              </a:ext>
            </a:extLst>
          </p:cNvPr>
          <p:cNvPicPr>
            <a:picLocks noChangeAspect="1"/>
          </p:cNvPicPr>
          <p:nvPr/>
        </p:nvPicPr>
        <p:blipFill>
          <a:blip r:embed="rId6"/>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8B0B733D-0C46-9B30-88A6-14944DF371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1664186245"/>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158115"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Visualization of combined motion</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23</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Combined Motion analysis</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graphicFrame>
        <p:nvGraphicFramePr>
          <p:cNvPr id="3" name="Chart 2">
            <a:extLst>
              <a:ext uri="{FF2B5EF4-FFF2-40B4-BE49-F238E27FC236}">
                <a16:creationId xmlns:a16="http://schemas.microsoft.com/office/drawing/2014/main" id="{F013CFDD-BF59-6C27-4F26-3040A3AE4AD0}"/>
              </a:ext>
            </a:extLst>
          </p:cNvPr>
          <p:cNvGraphicFramePr>
            <a:graphicFrameLocks/>
          </p:cNvGraphicFramePr>
          <p:nvPr>
            <p:extLst>
              <p:ext uri="{D42A27DB-BD31-4B8C-83A1-F6EECF244321}">
                <p14:modId xmlns:p14="http://schemas.microsoft.com/office/powerpoint/2010/main" val="1320218953"/>
              </p:ext>
            </p:extLst>
          </p:nvPr>
        </p:nvGraphicFramePr>
        <p:xfrm>
          <a:off x="1709197" y="1079545"/>
          <a:ext cx="8773600" cy="4974974"/>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E3FA5F96-10D8-F4CC-CD34-5F02766B04E0}"/>
              </a:ext>
            </a:extLst>
          </p:cNvPr>
          <p:cNvPicPr>
            <a:picLocks noChangeAspect="1"/>
          </p:cNvPicPr>
          <p:nvPr/>
        </p:nvPicPr>
        <p:blipFill>
          <a:blip r:embed="rId3"/>
          <a:stretch>
            <a:fillRect/>
          </a:stretch>
        </p:blipFill>
        <p:spPr>
          <a:xfrm>
            <a:off x="1" y="-23256"/>
            <a:ext cx="1780274" cy="924778"/>
          </a:xfrm>
          <a:prstGeom prst="rect">
            <a:avLst/>
          </a:prstGeom>
        </p:spPr>
      </p:pic>
      <p:pic>
        <p:nvPicPr>
          <p:cNvPr id="5" name="Picture 4">
            <a:extLst>
              <a:ext uri="{FF2B5EF4-FFF2-40B4-BE49-F238E27FC236}">
                <a16:creationId xmlns:a16="http://schemas.microsoft.com/office/drawing/2014/main" id="{EDB7C99C-5679-DBF3-586E-E1CD23B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878043500"/>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7543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82297" y="39025"/>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Load handling capacity</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24</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Resolution analysis</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graphicFrame>
        <p:nvGraphicFramePr>
          <p:cNvPr id="3" name="Table 2">
            <a:extLst>
              <a:ext uri="{FF2B5EF4-FFF2-40B4-BE49-F238E27FC236}">
                <a16:creationId xmlns:a16="http://schemas.microsoft.com/office/drawing/2014/main" id="{0A8452D5-C443-92D7-7D2B-0EA2FB4BBBAD}"/>
              </a:ext>
            </a:extLst>
          </p:cNvPr>
          <p:cNvGraphicFramePr>
            <a:graphicFrameLocks noGrp="1"/>
          </p:cNvGraphicFramePr>
          <p:nvPr>
            <p:extLst>
              <p:ext uri="{D42A27DB-BD31-4B8C-83A1-F6EECF244321}">
                <p14:modId xmlns:p14="http://schemas.microsoft.com/office/powerpoint/2010/main" val="3125120132"/>
              </p:ext>
            </p:extLst>
          </p:nvPr>
        </p:nvGraphicFramePr>
        <p:xfrm>
          <a:off x="494987" y="1048591"/>
          <a:ext cx="11402947" cy="3553427"/>
        </p:xfrm>
        <a:graphic>
          <a:graphicData uri="http://schemas.openxmlformats.org/drawingml/2006/table">
            <a:tbl>
              <a:tblPr firstRow="1" bandRow="1"/>
              <a:tblGrid>
                <a:gridCol w="1169109">
                  <a:extLst>
                    <a:ext uri="{9D8B030D-6E8A-4147-A177-3AD203B41FA5}">
                      <a16:colId xmlns:a16="http://schemas.microsoft.com/office/drawing/2014/main" val="3547053015"/>
                    </a:ext>
                  </a:extLst>
                </a:gridCol>
                <a:gridCol w="2547448">
                  <a:extLst>
                    <a:ext uri="{9D8B030D-6E8A-4147-A177-3AD203B41FA5}">
                      <a16:colId xmlns:a16="http://schemas.microsoft.com/office/drawing/2014/main" val="782620093"/>
                    </a:ext>
                  </a:extLst>
                </a:gridCol>
                <a:gridCol w="2547448">
                  <a:extLst>
                    <a:ext uri="{9D8B030D-6E8A-4147-A177-3AD203B41FA5}">
                      <a16:colId xmlns:a16="http://schemas.microsoft.com/office/drawing/2014/main" val="3607068228"/>
                    </a:ext>
                  </a:extLst>
                </a:gridCol>
                <a:gridCol w="2569471">
                  <a:extLst>
                    <a:ext uri="{9D8B030D-6E8A-4147-A177-3AD203B41FA5}">
                      <a16:colId xmlns:a16="http://schemas.microsoft.com/office/drawing/2014/main" val="523858019"/>
                    </a:ext>
                  </a:extLst>
                </a:gridCol>
                <a:gridCol w="2569471">
                  <a:extLst>
                    <a:ext uri="{9D8B030D-6E8A-4147-A177-3AD203B41FA5}">
                      <a16:colId xmlns:a16="http://schemas.microsoft.com/office/drawing/2014/main" val="488841899"/>
                    </a:ext>
                  </a:extLst>
                </a:gridCol>
              </a:tblGrid>
              <a:tr h="28563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IN" sz="1200" dirty="0"/>
                        <a:t>Weight</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IN" sz="1200" dirty="0"/>
                        <a:t>NA</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IN" sz="1200" dirty="0"/>
                        <a:t>345</a:t>
                      </a:r>
                      <a:r>
                        <a:rPr lang="en-IN" sz="1200" baseline="0" dirty="0"/>
                        <a:t> grams</a:t>
                      </a:r>
                      <a:endParaRPr lang="en-IN"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IN" sz="1200" dirty="0"/>
                        <a:t>460 grams</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IN" sz="1200" dirty="0"/>
                        <a:t>575 grams</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520266995"/>
                  </a:ext>
                </a:extLst>
              </a:tr>
              <a:tr h="219107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IN" sz="1200" dirty="0"/>
                        <a:t>Graph</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IN" sz="12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IN" sz="12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IN" sz="12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IN" sz="12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65365294"/>
                  </a:ext>
                </a:extLst>
              </a:tr>
              <a:tr h="5260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IN" sz="1200" dirty="0"/>
                        <a:t>Range</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13.7628</a:t>
                      </a:r>
                      <a:r>
                        <a:rPr lang="en-IN" sz="1200" baseline="0" dirty="0"/>
                        <a:t> Microns</a:t>
                      </a:r>
                      <a:endParaRPr lang="en-IN"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14.1818 Microns</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IN" sz="1200" dirty="0"/>
                        <a:t>13.7456 Microns</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t>14.0867 Microns</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865493982"/>
                  </a:ext>
                </a:extLst>
              </a:tr>
              <a:tr h="55066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IN" sz="1200" dirty="0"/>
                        <a:t>Resolution</a:t>
                      </a:r>
                    </a:p>
                    <a:p>
                      <a:pPr algn="ctr"/>
                      <a:r>
                        <a:rPr lang="en-IN" sz="1200" dirty="0"/>
                        <a:t>Average</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IN" sz="1200" dirty="0"/>
                        <a:t>4.70</a:t>
                      </a:r>
                      <a:r>
                        <a:rPr lang="en-IN" sz="1200" baseline="0" dirty="0"/>
                        <a:t> nm</a:t>
                      </a:r>
                      <a:endParaRPr lang="en-IN" sz="12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IN" sz="1200" dirty="0"/>
                        <a:t>4.78 nm</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IN" sz="1200" dirty="0"/>
                        <a:t>4.67 nm</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IN" sz="1200" dirty="0"/>
                        <a:t>4.74 nm</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80229640"/>
                  </a:ext>
                </a:extLst>
              </a:tr>
            </a:tbl>
          </a:graphicData>
        </a:graphic>
      </p:graphicFrame>
      <p:graphicFrame>
        <p:nvGraphicFramePr>
          <p:cNvPr id="4" name="Chart 3">
            <a:extLst>
              <a:ext uri="{FF2B5EF4-FFF2-40B4-BE49-F238E27FC236}">
                <a16:creationId xmlns:a16="http://schemas.microsoft.com/office/drawing/2014/main" id="{D5C3484C-CF99-89FC-2430-076B80B4EA89}"/>
              </a:ext>
            </a:extLst>
          </p:cNvPr>
          <p:cNvGraphicFramePr>
            <a:graphicFrameLocks/>
          </p:cNvGraphicFramePr>
          <p:nvPr>
            <p:extLst>
              <p:ext uri="{D42A27DB-BD31-4B8C-83A1-F6EECF244321}">
                <p14:modId xmlns:p14="http://schemas.microsoft.com/office/powerpoint/2010/main" val="536981593"/>
              </p:ext>
            </p:extLst>
          </p:nvPr>
        </p:nvGraphicFramePr>
        <p:xfrm>
          <a:off x="4355115" y="1494943"/>
          <a:ext cx="2340721" cy="18687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A3AB1097-A9A3-10E4-415A-46E3F5A4AD4B}"/>
              </a:ext>
            </a:extLst>
          </p:cNvPr>
          <p:cNvGraphicFramePr>
            <a:graphicFrameLocks/>
          </p:cNvGraphicFramePr>
          <p:nvPr>
            <p:extLst>
              <p:ext uri="{D42A27DB-BD31-4B8C-83A1-F6EECF244321}">
                <p14:modId xmlns:p14="http://schemas.microsoft.com/office/powerpoint/2010/main" val="734120459"/>
              </p:ext>
            </p:extLst>
          </p:nvPr>
        </p:nvGraphicFramePr>
        <p:xfrm>
          <a:off x="6884317" y="1504548"/>
          <a:ext cx="2340721" cy="18687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443B0B21-39A8-1ACF-2FBA-CD8A5DD4D8E9}"/>
              </a:ext>
            </a:extLst>
          </p:cNvPr>
          <p:cNvGraphicFramePr>
            <a:graphicFrameLocks/>
          </p:cNvGraphicFramePr>
          <p:nvPr>
            <p:extLst>
              <p:ext uri="{D42A27DB-BD31-4B8C-83A1-F6EECF244321}">
                <p14:modId xmlns:p14="http://schemas.microsoft.com/office/powerpoint/2010/main" val="4151373378"/>
              </p:ext>
            </p:extLst>
          </p:nvPr>
        </p:nvGraphicFramePr>
        <p:xfrm>
          <a:off x="9413519" y="1438457"/>
          <a:ext cx="2340721" cy="18687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DDDF734-BB95-9D05-F232-9E8E0A5B96CB}"/>
              </a:ext>
            </a:extLst>
          </p:cNvPr>
          <p:cNvGraphicFramePr>
            <a:graphicFrameLocks/>
          </p:cNvGraphicFramePr>
          <p:nvPr>
            <p:extLst>
              <p:ext uri="{D42A27DB-BD31-4B8C-83A1-F6EECF244321}">
                <p14:modId xmlns:p14="http://schemas.microsoft.com/office/powerpoint/2010/main" val="3506275937"/>
              </p:ext>
            </p:extLst>
          </p:nvPr>
        </p:nvGraphicFramePr>
        <p:xfrm>
          <a:off x="1760598" y="1494943"/>
          <a:ext cx="2340721" cy="1868796"/>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47915CED-35CA-A73F-1A5E-B7747340D7FC}"/>
              </a:ext>
            </a:extLst>
          </p:cNvPr>
          <p:cNvSpPr txBox="1"/>
          <p:nvPr/>
        </p:nvSpPr>
        <p:spPr>
          <a:xfrm>
            <a:off x="1004583" y="4773212"/>
            <a:ext cx="10144192" cy="646331"/>
          </a:xfrm>
          <a:prstGeom prst="rect">
            <a:avLst/>
          </a:prstGeom>
          <a:noFill/>
        </p:spPr>
        <p:txBody>
          <a:bodyPr wrap="square">
            <a:spAutoFit/>
          </a:bodyPr>
          <a:lstStyle/>
          <a:p>
            <a:pPr algn="just"/>
            <a:r>
              <a:rPr lang="en-US" kern="0" dirty="0">
                <a:effectLst/>
                <a:ea typeface="Times New Roman" panose="02020603050405020304" pitchFamily="18" charset="0"/>
              </a:rPr>
              <a:t>The movement of the actuator is checked along with the range and resolution while increasing the mass on the actuator by 115 grams each time capping at 575 grams.</a:t>
            </a:r>
            <a:endParaRPr lang="en-IN" dirty="0"/>
          </a:p>
        </p:txBody>
      </p:sp>
      <p:pic>
        <p:nvPicPr>
          <p:cNvPr id="13" name="Picture 12">
            <a:extLst>
              <a:ext uri="{FF2B5EF4-FFF2-40B4-BE49-F238E27FC236}">
                <a16:creationId xmlns:a16="http://schemas.microsoft.com/office/drawing/2014/main" id="{4A2D78A3-E420-CD00-0829-563880AD67D7}"/>
              </a:ext>
            </a:extLst>
          </p:cNvPr>
          <p:cNvPicPr>
            <a:picLocks noChangeAspect="1"/>
          </p:cNvPicPr>
          <p:nvPr/>
        </p:nvPicPr>
        <p:blipFill>
          <a:blip r:embed="rId6"/>
          <a:stretch>
            <a:fillRect/>
          </a:stretch>
        </p:blipFill>
        <p:spPr>
          <a:xfrm>
            <a:off x="1" y="-23256"/>
            <a:ext cx="1780274" cy="924778"/>
          </a:xfrm>
          <a:prstGeom prst="rect">
            <a:avLst/>
          </a:prstGeom>
        </p:spPr>
      </p:pic>
      <p:pic>
        <p:nvPicPr>
          <p:cNvPr id="5" name="Picture 4">
            <a:extLst>
              <a:ext uri="{FF2B5EF4-FFF2-40B4-BE49-F238E27FC236}">
                <a16:creationId xmlns:a16="http://schemas.microsoft.com/office/drawing/2014/main" id="{7EBB7E93-F49B-E4CC-0D65-B3AD3F4D08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234149886"/>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112760"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Disk Brake Attachment and remodeling</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25</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Reducing Disengagement error</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grpSp>
        <p:nvGrpSpPr>
          <p:cNvPr id="12" name="Group 11">
            <a:extLst>
              <a:ext uri="{FF2B5EF4-FFF2-40B4-BE49-F238E27FC236}">
                <a16:creationId xmlns:a16="http://schemas.microsoft.com/office/drawing/2014/main" id="{DB7816AB-DD4A-C953-1304-BA98885E6E4B}"/>
              </a:ext>
            </a:extLst>
          </p:cNvPr>
          <p:cNvGrpSpPr/>
          <p:nvPr/>
        </p:nvGrpSpPr>
        <p:grpSpPr>
          <a:xfrm>
            <a:off x="1498480" y="2516335"/>
            <a:ext cx="8746532" cy="3532225"/>
            <a:chOff x="1526472" y="1280221"/>
            <a:chExt cx="8746532" cy="3532225"/>
          </a:xfrm>
        </p:grpSpPr>
        <p:pic>
          <p:nvPicPr>
            <p:cNvPr id="7" name="Picture 6">
              <a:extLst>
                <a:ext uri="{FF2B5EF4-FFF2-40B4-BE49-F238E27FC236}">
                  <a16:creationId xmlns:a16="http://schemas.microsoft.com/office/drawing/2014/main" id="{46F99AC8-FCFB-0078-3D2E-946185BCB66A}"/>
                </a:ext>
              </a:extLst>
            </p:cNvPr>
            <p:cNvPicPr>
              <a:picLocks noChangeAspect="1"/>
            </p:cNvPicPr>
            <p:nvPr/>
          </p:nvPicPr>
          <p:blipFill>
            <a:blip r:embed="rId2"/>
            <a:stretch>
              <a:fillRect/>
            </a:stretch>
          </p:blipFill>
          <p:spPr>
            <a:xfrm>
              <a:off x="1526472" y="1280221"/>
              <a:ext cx="8746532" cy="3273655"/>
            </a:xfrm>
            <a:prstGeom prst="rect">
              <a:avLst/>
            </a:prstGeom>
          </p:spPr>
        </p:pic>
        <p:sp>
          <p:nvSpPr>
            <p:cNvPr id="10" name="TextBox 9">
              <a:extLst>
                <a:ext uri="{FF2B5EF4-FFF2-40B4-BE49-F238E27FC236}">
                  <a16:creationId xmlns:a16="http://schemas.microsoft.com/office/drawing/2014/main" id="{3DCA12AE-75C2-7B2F-152C-5FBC89299860}"/>
                </a:ext>
              </a:extLst>
            </p:cNvPr>
            <p:cNvSpPr txBox="1"/>
            <p:nvPr/>
          </p:nvSpPr>
          <p:spPr>
            <a:xfrm>
              <a:off x="2940081" y="4504669"/>
              <a:ext cx="2564083" cy="307777"/>
            </a:xfrm>
            <a:prstGeom prst="rect">
              <a:avLst/>
            </a:prstGeom>
            <a:noFill/>
          </p:spPr>
          <p:txBody>
            <a:bodyPr wrap="square" rtlCol="0">
              <a:spAutoFit/>
            </a:bodyPr>
            <a:lstStyle/>
            <a:p>
              <a:r>
                <a:rPr lang="en-IN" sz="1400" dirty="0"/>
                <a:t>Initial Disengagement error</a:t>
              </a:r>
            </a:p>
          </p:txBody>
        </p:sp>
        <p:sp>
          <p:nvSpPr>
            <p:cNvPr id="11" name="TextBox 10">
              <a:extLst>
                <a:ext uri="{FF2B5EF4-FFF2-40B4-BE49-F238E27FC236}">
                  <a16:creationId xmlns:a16="http://schemas.microsoft.com/office/drawing/2014/main" id="{668F8995-8F02-6651-0818-44FAAA7E62E4}"/>
                </a:ext>
              </a:extLst>
            </p:cNvPr>
            <p:cNvSpPr txBox="1"/>
            <p:nvPr/>
          </p:nvSpPr>
          <p:spPr>
            <a:xfrm>
              <a:off x="6715090" y="4504668"/>
              <a:ext cx="2767143" cy="307777"/>
            </a:xfrm>
            <a:prstGeom prst="rect">
              <a:avLst/>
            </a:prstGeom>
            <a:noFill/>
          </p:spPr>
          <p:txBody>
            <a:bodyPr wrap="square" rtlCol="0">
              <a:spAutoFit/>
            </a:bodyPr>
            <a:lstStyle/>
            <a:p>
              <a:r>
                <a:rPr lang="en-IN" sz="1400" dirty="0"/>
                <a:t>Remodelled Disengagement error</a:t>
              </a:r>
            </a:p>
          </p:txBody>
        </p:sp>
      </p:grpSp>
      <p:sp>
        <p:nvSpPr>
          <p:cNvPr id="20" name="TextBox 19">
            <a:extLst>
              <a:ext uri="{FF2B5EF4-FFF2-40B4-BE49-F238E27FC236}">
                <a16:creationId xmlns:a16="http://schemas.microsoft.com/office/drawing/2014/main" id="{B08B5D0E-86FA-F711-8B82-CEE87F57B040}"/>
              </a:ext>
            </a:extLst>
          </p:cNvPr>
          <p:cNvSpPr txBox="1"/>
          <p:nvPr/>
        </p:nvSpPr>
        <p:spPr>
          <a:xfrm>
            <a:off x="863999" y="1156670"/>
            <a:ext cx="10680643" cy="1169551"/>
          </a:xfrm>
          <a:prstGeom prst="rect">
            <a:avLst/>
          </a:prstGeom>
          <a:noFill/>
        </p:spPr>
        <p:txBody>
          <a:bodyPr wrap="square">
            <a:spAutoFit/>
          </a:bodyPr>
          <a:lstStyle/>
          <a:p>
            <a:pPr marL="285750" indent="-285750">
              <a:buFont typeface="Arial" panose="020B0604020202020204" pitchFamily="34" charset="0"/>
              <a:buChar char="•"/>
            </a:pPr>
            <a:r>
              <a:rPr lang="en-US" sz="1400" kern="0" dirty="0">
                <a:effectLst/>
                <a:ea typeface="Times New Roman" panose="02020603050405020304" pitchFamily="18" charset="0"/>
              </a:rPr>
              <a:t>The first model had an overlap of 100 microns from both ends. While operating and testing the brake, minor slippage could be seen when the coarse drive is engaged and disengaged. </a:t>
            </a:r>
          </a:p>
          <a:p>
            <a:pPr marL="285750" indent="-285750">
              <a:buFont typeface="Arial" panose="020B0604020202020204" pitchFamily="34" charset="0"/>
              <a:buChar char="•"/>
            </a:pPr>
            <a:r>
              <a:rPr lang="en-US" sz="1400" dirty="0"/>
              <a:t>A remodeling of the brake was necessary and another design with force distributed at both ends of the spur gear was made. This design reduced the force by reducing the overlap to 50 microns resulting in an overall decrease of 150 microns worth of overlap. After reattaching and testing, the disengagement error reduced to 3-4 microns on average.</a:t>
            </a:r>
            <a:endParaRPr lang="en-IN" sz="1400" dirty="0"/>
          </a:p>
        </p:txBody>
      </p:sp>
      <p:pic>
        <p:nvPicPr>
          <p:cNvPr id="21" name="Picture 20">
            <a:extLst>
              <a:ext uri="{FF2B5EF4-FFF2-40B4-BE49-F238E27FC236}">
                <a16:creationId xmlns:a16="http://schemas.microsoft.com/office/drawing/2014/main" id="{B0915707-717A-04BA-4284-F93AB4DBDE89}"/>
              </a:ext>
            </a:extLst>
          </p:cNvPr>
          <p:cNvPicPr>
            <a:picLocks noChangeAspect="1"/>
          </p:cNvPicPr>
          <p:nvPr/>
        </p:nvPicPr>
        <p:blipFill>
          <a:blip r:embed="rId3"/>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8900A603-F39C-582C-AF5F-050F94EA8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1005202" cy="959739"/>
          </a:xfrm>
          <a:prstGeom prst="rect">
            <a:avLst/>
          </a:prstGeom>
        </p:spPr>
      </p:pic>
    </p:spTree>
    <p:extLst>
      <p:ext uri="{BB962C8B-B14F-4D97-AF65-F5344CB8AC3E}">
        <p14:creationId xmlns:p14="http://schemas.microsoft.com/office/powerpoint/2010/main" val="2341286333"/>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7543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Coarse Control Algorithm</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26</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Control Systems</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7" name="Picture 6">
            <a:extLst>
              <a:ext uri="{FF2B5EF4-FFF2-40B4-BE49-F238E27FC236}">
                <a16:creationId xmlns:a16="http://schemas.microsoft.com/office/drawing/2014/main" id="{814622AC-28DB-97A1-DAFE-550552B2A536}"/>
              </a:ext>
            </a:extLst>
          </p:cNvPr>
          <p:cNvPicPr>
            <a:picLocks noChangeAspect="1"/>
          </p:cNvPicPr>
          <p:nvPr/>
        </p:nvPicPr>
        <p:blipFill rotWithShape="1">
          <a:blip r:embed="rId2">
            <a:extLst>
              <a:ext uri="{28A0092B-C50C-407E-A947-70E740481C1C}">
                <a14:useLocalDpi xmlns:a14="http://schemas.microsoft.com/office/drawing/2010/main" val="0"/>
              </a:ext>
            </a:extLst>
          </a:blip>
          <a:srcRect l="3527" t="3588" r="2857" b="3346"/>
          <a:stretch/>
        </p:blipFill>
        <p:spPr>
          <a:xfrm>
            <a:off x="1249430" y="1144551"/>
            <a:ext cx="4582201" cy="4861031"/>
          </a:xfrm>
          <a:prstGeom prst="rect">
            <a:avLst/>
          </a:prstGeom>
        </p:spPr>
      </p:pic>
      <p:sp>
        <p:nvSpPr>
          <p:cNvPr id="11" name="TextBox 10">
            <a:extLst>
              <a:ext uri="{FF2B5EF4-FFF2-40B4-BE49-F238E27FC236}">
                <a16:creationId xmlns:a16="http://schemas.microsoft.com/office/drawing/2014/main" id="{0D64BE59-14D1-F0E5-F11F-559FEDF7D8E3}"/>
              </a:ext>
            </a:extLst>
          </p:cNvPr>
          <p:cNvSpPr txBox="1"/>
          <p:nvPr/>
        </p:nvSpPr>
        <p:spPr>
          <a:xfrm>
            <a:off x="6435016" y="1614876"/>
            <a:ext cx="4408580" cy="3444469"/>
          </a:xfrm>
          <a:prstGeom prst="rect">
            <a:avLst/>
          </a:prstGeom>
          <a:noFill/>
        </p:spPr>
        <p:txBody>
          <a:bodyPr wrap="square">
            <a:spAutoFit/>
          </a:bodyPr>
          <a:lstStyle/>
          <a:p>
            <a:pPr marL="285750" indent="-285750" algn="just">
              <a:lnSpc>
                <a:spcPct val="150000"/>
              </a:lnSpc>
              <a:spcBef>
                <a:spcPts val="1200"/>
              </a:spcBef>
              <a:buFont typeface="Arial" panose="020B0604020202020204" pitchFamily="34" charset="0"/>
              <a:buChar char="•"/>
            </a:pPr>
            <a:r>
              <a:rPr lang="en-IN" sz="1400" dirty="0">
                <a:effectLst/>
                <a:ea typeface="Times New Roman" panose="02020603050405020304" pitchFamily="18" charset="0"/>
              </a:rPr>
              <a:t>The PID control, although best, cannot be applied in this case due to 2 separate mechanisms in action – Coarse and Fine. If the system overshoots, it cannot come back as a reversal of motion would require reengagement of the coarse drive shafts, which is time consuming. </a:t>
            </a:r>
          </a:p>
          <a:p>
            <a:pPr marL="285750" indent="-285750" algn="just">
              <a:lnSpc>
                <a:spcPct val="150000"/>
              </a:lnSpc>
              <a:spcBef>
                <a:spcPts val="1200"/>
              </a:spcBef>
              <a:buFont typeface="Arial" panose="020B0604020202020204" pitchFamily="34" charset="0"/>
              <a:buChar char="•"/>
            </a:pPr>
            <a:r>
              <a:rPr lang="en-IN" sz="1400" dirty="0">
                <a:effectLst/>
                <a:ea typeface="Times New Roman" panose="02020603050405020304" pitchFamily="18" charset="0"/>
              </a:rPr>
              <a:t>As a result, P control is chosen. Even though it is feasible relying on P control isn’t the solution as the proportional constant can’t be removed. Hence a custom adaptive control was employed. </a:t>
            </a:r>
          </a:p>
        </p:txBody>
      </p:sp>
      <p:pic>
        <p:nvPicPr>
          <p:cNvPr id="12" name="Picture 11">
            <a:extLst>
              <a:ext uri="{FF2B5EF4-FFF2-40B4-BE49-F238E27FC236}">
                <a16:creationId xmlns:a16="http://schemas.microsoft.com/office/drawing/2014/main" id="{F243CE93-34EF-9CB1-B02C-DFDE1145E19A}"/>
              </a:ext>
            </a:extLst>
          </p:cNvPr>
          <p:cNvPicPr>
            <a:picLocks noChangeAspect="1"/>
          </p:cNvPicPr>
          <p:nvPr/>
        </p:nvPicPr>
        <p:blipFill>
          <a:blip r:embed="rId3"/>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DE31CFA3-CA9E-9284-EB21-E182FBA2A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1495837738"/>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66107"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Adaptive P-control </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27</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Control Systems</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grpSp>
        <p:nvGrpSpPr>
          <p:cNvPr id="10" name="Group 9">
            <a:extLst>
              <a:ext uri="{FF2B5EF4-FFF2-40B4-BE49-F238E27FC236}">
                <a16:creationId xmlns:a16="http://schemas.microsoft.com/office/drawing/2014/main" id="{0928285E-6E6E-6C03-01BD-DFE91D2C3823}"/>
              </a:ext>
            </a:extLst>
          </p:cNvPr>
          <p:cNvGrpSpPr/>
          <p:nvPr/>
        </p:nvGrpSpPr>
        <p:grpSpPr>
          <a:xfrm>
            <a:off x="416274" y="1449553"/>
            <a:ext cx="5702299" cy="4064097"/>
            <a:chOff x="416274" y="1449553"/>
            <a:chExt cx="5702299" cy="4064097"/>
          </a:xfrm>
        </p:grpSpPr>
        <p:pic>
          <p:nvPicPr>
            <p:cNvPr id="4" name="Picture 3">
              <a:extLst>
                <a:ext uri="{FF2B5EF4-FFF2-40B4-BE49-F238E27FC236}">
                  <a16:creationId xmlns:a16="http://schemas.microsoft.com/office/drawing/2014/main" id="{EE555329-2301-9AA5-536A-6D9549BAC5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033" t="10262" r="8755" b="8579"/>
            <a:stretch/>
          </p:blipFill>
          <p:spPr>
            <a:xfrm>
              <a:off x="416274" y="1449553"/>
              <a:ext cx="5702299" cy="3775114"/>
            </a:xfrm>
            <a:prstGeom prst="rect">
              <a:avLst/>
            </a:prstGeom>
          </p:spPr>
        </p:pic>
        <p:sp>
          <p:nvSpPr>
            <p:cNvPr id="3" name="TextBox 2">
              <a:extLst>
                <a:ext uri="{FF2B5EF4-FFF2-40B4-BE49-F238E27FC236}">
                  <a16:creationId xmlns:a16="http://schemas.microsoft.com/office/drawing/2014/main" id="{07C07D6B-4A5A-8F7B-290D-2CD204BAC57A}"/>
                </a:ext>
              </a:extLst>
            </p:cNvPr>
            <p:cNvSpPr txBox="1"/>
            <p:nvPr/>
          </p:nvSpPr>
          <p:spPr>
            <a:xfrm>
              <a:off x="2645248" y="5205873"/>
              <a:ext cx="1576874" cy="307777"/>
            </a:xfrm>
            <a:prstGeom prst="rect">
              <a:avLst/>
            </a:prstGeom>
            <a:noFill/>
          </p:spPr>
          <p:txBody>
            <a:bodyPr wrap="square" rtlCol="0">
              <a:spAutoFit/>
            </a:bodyPr>
            <a:lstStyle/>
            <a:p>
              <a:r>
                <a:rPr lang="en-IN" sz="1400" dirty="0"/>
                <a:t>Linear Movement </a:t>
              </a:r>
            </a:p>
          </p:txBody>
        </p:sp>
      </p:grpSp>
      <p:grpSp>
        <p:nvGrpSpPr>
          <p:cNvPr id="11" name="Group 10">
            <a:extLst>
              <a:ext uri="{FF2B5EF4-FFF2-40B4-BE49-F238E27FC236}">
                <a16:creationId xmlns:a16="http://schemas.microsoft.com/office/drawing/2014/main" id="{5CAA7DFF-A1D2-55FA-AE4B-A23667039B40}"/>
              </a:ext>
            </a:extLst>
          </p:cNvPr>
          <p:cNvGrpSpPr/>
          <p:nvPr/>
        </p:nvGrpSpPr>
        <p:grpSpPr>
          <a:xfrm>
            <a:off x="6199997" y="1316604"/>
            <a:ext cx="5992003" cy="4197046"/>
            <a:chOff x="6199997" y="1316604"/>
            <a:chExt cx="5992003" cy="4197046"/>
          </a:xfrm>
        </p:grpSpPr>
        <p:pic>
          <p:nvPicPr>
            <p:cNvPr id="5" name="Picture 4">
              <a:extLst>
                <a:ext uri="{FF2B5EF4-FFF2-40B4-BE49-F238E27FC236}">
                  <a16:creationId xmlns:a16="http://schemas.microsoft.com/office/drawing/2014/main" id="{107DCCCA-AA62-96DF-547E-C2E26D62A05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37" t="7526" r="7002" b="7688"/>
            <a:stretch/>
          </p:blipFill>
          <p:spPr>
            <a:xfrm>
              <a:off x="6199997" y="1316604"/>
              <a:ext cx="5992003" cy="3956034"/>
            </a:xfrm>
            <a:prstGeom prst="rect">
              <a:avLst/>
            </a:prstGeom>
          </p:spPr>
        </p:pic>
        <p:sp>
          <p:nvSpPr>
            <p:cNvPr id="7" name="TextBox 6">
              <a:extLst>
                <a:ext uri="{FF2B5EF4-FFF2-40B4-BE49-F238E27FC236}">
                  <a16:creationId xmlns:a16="http://schemas.microsoft.com/office/drawing/2014/main" id="{7CBFCC77-BED2-0713-6B25-41C0CCE1C2AA}"/>
                </a:ext>
              </a:extLst>
            </p:cNvPr>
            <p:cNvSpPr txBox="1"/>
            <p:nvPr/>
          </p:nvSpPr>
          <p:spPr>
            <a:xfrm>
              <a:off x="7969880" y="5205873"/>
              <a:ext cx="2769725" cy="307777"/>
            </a:xfrm>
            <a:prstGeom prst="rect">
              <a:avLst/>
            </a:prstGeom>
            <a:noFill/>
          </p:spPr>
          <p:txBody>
            <a:bodyPr wrap="square" rtlCol="0">
              <a:spAutoFit/>
            </a:bodyPr>
            <a:lstStyle/>
            <a:p>
              <a:r>
                <a:rPr lang="en-IN" sz="1400" dirty="0"/>
                <a:t>Convergence of Adaptive P-control</a:t>
              </a:r>
            </a:p>
          </p:txBody>
        </p:sp>
      </p:grpSp>
      <p:pic>
        <p:nvPicPr>
          <p:cNvPr id="12" name="Picture 11">
            <a:extLst>
              <a:ext uri="{FF2B5EF4-FFF2-40B4-BE49-F238E27FC236}">
                <a16:creationId xmlns:a16="http://schemas.microsoft.com/office/drawing/2014/main" id="{B9C8A63E-A782-E81C-8BA9-AE3BE85985CF}"/>
              </a:ext>
            </a:extLst>
          </p:cNvPr>
          <p:cNvPicPr>
            <a:picLocks noChangeAspect="1"/>
          </p:cNvPicPr>
          <p:nvPr/>
        </p:nvPicPr>
        <p:blipFill>
          <a:blip r:embed="rId4"/>
          <a:stretch>
            <a:fillRect/>
          </a:stretch>
        </p:blipFill>
        <p:spPr>
          <a:xfrm>
            <a:off x="1" y="-23256"/>
            <a:ext cx="1780274" cy="924778"/>
          </a:xfrm>
          <a:prstGeom prst="rect">
            <a:avLst/>
          </a:prstGeom>
        </p:spPr>
      </p:pic>
      <p:pic>
        <p:nvPicPr>
          <p:cNvPr id="13" name="Picture 12">
            <a:extLst>
              <a:ext uri="{FF2B5EF4-FFF2-40B4-BE49-F238E27FC236}">
                <a16:creationId xmlns:a16="http://schemas.microsoft.com/office/drawing/2014/main" id="{08C08D53-C52C-238D-89DD-94164372A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88799748"/>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56773"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Fine control Algorithm</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28</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Control Systems - CP</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13" name="Picture 12">
            <a:extLst>
              <a:ext uri="{FF2B5EF4-FFF2-40B4-BE49-F238E27FC236}">
                <a16:creationId xmlns:a16="http://schemas.microsoft.com/office/drawing/2014/main" id="{B8CC4A55-4A38-9261-1CA9-0FBF0BB2CA6E}"/>
              </a:ext>
            </a:extLst>
          </p:cNvPr>
          <p:cNvPicPr>
            <a:picLocks noChangeAspect="1"/>
          </p:cNvPicPr>
          <p:nvPr/>
        </p:nvPicPr>
        <p:blipFill rotWithShape="1">
          <a:blip r:embed="rId2">
            <a:extLst>
              <a:ext uri="{28A0092B-C50C-407E-A947-70E740481C1C}">
                <a14:useLocalDpi xmlns:a14="http://schemas.microsoft.com/office/drawing/2010/main" val="0"/>
              </a:ext>
            </a:extLst>
          </a:blip>
          <a:srcRect l="3950" t="2517" r="3759" b="2924"/>
          <a:stretch/>
        </p:blipFill>
        <p:spPr>
          <a:xfrm>
            <a:off x="810893" y="957948"/>
            <a:ext cx="4619524" cy="5200027"/>
          </a:xfrm>
          <a:prstGeom prst="rect">
            <a:avLst/>
          </a:prstGeom>
        </p:spPr>
      </p:pic>
      <p:cxnSp>
        <p:nvCxnSpPr>
          <p:cNvPr id="20" name="Straight Connector 19">
            <a:extLst>
              <a:ext uri="{FF2B5EF4-FFF2-40B4-BE49-F238E27FC236}">
                <a16:creationId xmlns:a16="http://schemas.microsoft.com/office/drawing/2014/main" id="{0F1282A7-4C81-389E-8D6C-A030195EC02D}"/>
              </a:ext>
            </a:extLst>
          </p:cNvPr>
          <p:cNvCxnSpPr>
            <a:cxnSpLocks/>
          </p:cNvCxnSpPr>
          <p:nvPr/>
        </p:nvCxnSpPr>
        <p:spPr>
          <a:xfrm>
            <a:off x="6096000" y="957948"/>
            <a:ext cx="0" cy="5312318"/>
          </a:xfrm>
          <a:prstGeom prst="line">
            <a:avLst/>
          </a:prstGeom>
        </p:spPr>
        <p:style>
          <a:lnRef idx="3">
            <a:schemeClr val="dk1"/>
          </a:lnRef>
          <a:fillRef idx="0">
            <a:schemeClr val="dk1"/>
          </a:fillRef>
          <a:effectRef idx="2">
            <a:schemeClr val="dk1"/>
          </a:effectRef>
          <a:fontRef idx="minor">
            <a:schemeClr val="tx1"/>
          </a:fontRef>
        </p:style>
      </p:cxnSp>
      <p:pic>
        <p:nvPicPr>
          <p:cNvPr id="21" name="Picture 20">
            <a:extLst>
              <a:ext uri="{FF2B5EF4-FFF2-40B4-BE49-F238E27FC236}">
                <a16:creationId xmlns:a16="http://schemas.microsoft.com/office/drawing/2014/main" id="{B19ACDF0-513F-09D2-09F8-261EC5ADEC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08" t="10387" r="9328" b="7358"/>
          <a:stretch/>
        </p:blipFill>
        <p:spPr>
          <a:xfrm>
            <a:off x="6959999" y="1269937"/>
            <a:ext cx="4231557" cy="4484423"/>
          </a:xfrm>
          <a:prstGeom prst="rect">
            <a:avLst/>
          </a:prstGeom>
        </p:spPr>
      </p:pic>
      <p:sp>
        <p:nvSpPr>
          <p:cNvPr id="22" name="TextBox 21">
            <a:extLst>
              <a:ext uri="{FF2B5EF4-FFF2-40B4-BE49-F238E27FC236}">
                <a16:creationId xmlns:a16="http://schemas.microsoft.com/office/drawing/2014/main" id="{635A36CD-41E2-77BF-8A2B-D2CD85C950A0}"/>
              </a:ext>
            </a:extLst>
          </p:cNvPr>
          <p:cNvSpPr txBox="1"/>
          <p:nvPr/>
        </p:nvSpPr>
        <p:spPr>
          <a:xfrm>
            <a:off x="7372948" y="5626135"/>
            <a:ext cx="3300180" cy="523220"/>
          </a:xfrm>
          <a:prstGeom prst="rect">
            <a:avLst/>
          </a:prstGeom>
          <a:noFill/>
        </p:spPr>
        <p:txBody>
          <a:bodyPr wrap="square" rtlCol="0">
            <a:spAutoFit/>
          </a:bodyPr>
          <a:lstStyle/>
          <a:p>
            <a:pPr algn="just"/>
            <a:r>
              <a:rPr lang="en-US" sz="1400" dirty="0"/>
              <a:t>In the complete system, the calibration angle is set to 270° due to re-engagement.</a:t>
            </a:r>
          </a:p>
        </p:txBody>
      </p:sp>
      <p:sp>
        <p:nvSpPr>
          <p:cNvPr id="23" name="TextBox 22">
            <a:extLst>
              <a:ext uri="{FF2B5EF4-FFF2-40B4-BE49-F238E27FC236}">
                <a16:creationId xmlns:a16="http://schemas.microsoft.com/office/drawing/2014/main" id="{F515E292-4E0C-7520-CCF9-AE0CFBD076AD}"/>
              </a:ext>
            </a:extLst>
          </p:cNvPr>
          <p:cNvSpPr txBox="1"/>
          <p:nvPr/>
        </p:nvSpPr>
        <p:spPr>
          <a:xfrm>
            <a:off x="8556849" y="1004795"/>
            <a:ext cx="1037856" cy="307777"/>
          </a:xfrm>
          <a:prstGeom prst="rect">
            <a:avLst/>
          </a:prstGeom>
          <a:noFill/>
        </p:spPr>
        <p:txBody>
          <a:bodyPr wrap="square" rtlCol="0">
            <a:spAutoFit/>
          </a:bodyPr>
          <a:lstStyle/>
          <a:p>
            <a:pPr algn="just"/>
            <a:r>
              <a:rPr lang="en-US" sz="1400" dirty="0"/>
              <a:t>Calibration</a:t>
            </a:r>
          </a:p>
        </p:txBody>
      </p:sp>
      <p:pic>
        <p:nvPicPr>
          <p:cNvPr id="24" name="Picture 23">
            <a:extLst>
              <a:ext uri="{FF2B5EF4-FFF2-40B4-BE49-F238E27FC236}">
                <a16:creationId xmlns:a16="http://schemas.microsoft.com/office/drawing/2014/main" id="{25C7B2F6-1E03-5E69-3525-BDF8D184C57E}"/>
              </a:ext>
            </a:extLst>
          </p:cNvPr>
          <p:cNvPicPr>
            <a:picLocks noChangeAspect="1"/>
          </p:cNvPicPr>
          <p:nvPr/>
        </p:nvPicPr>
        <p:blipFill>
          <a:blip r:embed="rId4"/>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B1A6118F-2B49-B67B-1356-39A703246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143883058"/>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7543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Fine control via Hunting</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29</a:t>
            </a:r>
          </a:p>
        </p:txBody>
      </p: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110"/>
            <a:ext cx="1727999" cy="936000"/>
          </a:xfrm>
          <a:prstGeom prst="rect">
            <a:avLst/>
          </a:prstGeom>
        </p:spPr>
      </p:pic>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Control Systems - CP</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245" t="10553" r="9411" b="8568"/>
          <a:stretch/>
        </p:blipFill>
        <p:spPr>
          <a:xfrm>
            <a:off x="866737" y="1023249"/>
            <a:ext cx="4409089" cy="245446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0852" t="10934" r="9377" b="7423"/>
          <a:stretch/>
        </p:blipFill>
        <p:spPr>
          <a:xfrm>
            <a:off x="3499569" y="3695647"/>
            <a:ext cx="4815689" cy="2529554"/>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0974" t="10631" r="9091" b="8796"/>
          <a:stretch/>
        </p:blipFill>
        <p:spPr>
          <a:xfrm>
            <a:off x="6662481" y="985706"/>
            <a:ext cx="4332850" cy="2529554"/>
          </a:xfrm>
          <a:prstGeom prst="rect">
            <a:avLst/>
          </a:prstGeom>
        </p:spPr>
      </p:pic>
      <p:sp>
        <p:nvSpPr>
          <p:cNvPr id="11" name="Right Arrow 10"/>
          <p:cNvSpPr/>
          <p:nvPr/>
        </p:nvSpPr>
        <p:spPr>
          <a:xfrm>
            <a:off x="5639806" y="2014609"/>
            <a:ext cx="658695" cy="42709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3" name="Right Arrow 22"/>
          <p:cNvSpPr/>
          <p:nvPr/>
        </p:nvSpPr>
        <p:spPr>
          <a:xfrm rot="8172380">
            <a:off x="8328639" y="3553209"/>
            <a:ext cx="642552" cy="38688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8D8323C0-1051-D237-36C8-9278EC38D686}"/>
              </a:ext>
            </a:extLst>
          </p:cNvPr>
          <p:cNvSpPr txBox="1"/>
          <p:nvPr/>
        </p:nvSpPr>
        <p:spPr>
          <a:xfrm>
            <a:off x="1576790" y="4437204"/>
            <a:ext cx="1046139" cy="523220"/>
          </a:xfrm>
          <a:prstGeom prst="rect">
            <a:avLst/>
          </a:prstGeom>
          <a:noFill/>
        </p:spPr>
        <p:txBody>
          <a:bodyPr wrap="square" rtlCol="0">
            <a:spAutoFit/>
          </a:bodyPr>
          <a:lstStyle/>
          <a:p>
            <a:pPr algn="just"/>
            <a:r>
              <a:rPr lang="en-US" sz="1400" dirty="0"/>
              <a:t>Hunting of target value</a:t>
            </a:r>
          </a:p>
        </p:txBody>
      </p:sp>
      <p:pic>
        <p:nvPicPr>
          <p:cNvPr id="24" name="Picture 23">
            <a:extLst>
              <a:ext uri="{FF2B5EF4-FFF2-40B4-BE49-F238E27FC236}">
                <a16:creationId xmlns:a16="http://schemas.microsoft.com/office/drawing/2014/main" id="{95999396-5554-2812-AEB3-E9BEB82E6E58}"/>
              </a:ext>
            </a:extLst>
          </p:cNvPr>
          <p:cNvPicPr>
            <a:picLocks noChangeAspect="1"/>
          </p:cNvPicPr>
          <p:nvPr/>
        </p:nvPicPr>
        <p:blipFill>
          <a:blip r:embed="rId6"/>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5A17B2A6-DC2F-0AC1-A64C-4158F6051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34925206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48170"/>
            <a:ext cx="11165982" cy="1533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554249" y="-21109"/>
            <a:ext cx="9611733" cy="767133"/>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449630" y="38637"/>
            <a:ext cx="5668614"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Outline of Presentation</a:t>
            </a:r>
          </a:p>
        </p:txBody>
      </p:sp>
      <p:sp>
        <p:nvSpPr>
          <p:cNvPr id="7" name="Rectangle 6"/>
          <p:cNvSpPr/>
          <p:nvPr/>
        </p:nvSpPr>
        <p:spPr>
          <a:xfrm>
            <a:off x="11836399" y="6479237"/>
            <a:ext cx="355601"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grpSp>
        <p:nvGrpSpPr>
          <p:cNvPr id="17" name="Group 16">
            <a:extLst>
              <a:ext uri="{FF2B5EF4-FFF2-40B4-BE49-F238E27FC236}">
                <a16:creationId xmlns:a16="http://schemas.microsoft.com/office/drawing/2014/main" id="{EFED96A8-4252-2DA2-91E1-E33FB778FBDB}"/>
              </a:ext>
            </a:extLst>
          </p:cNvPr>
          <p:cNvGrpSpPr/>
          <p:nvPr/>
        </p:nvGrpSpPr>
        <p:grpSpPr>
          <a:xfrm>
            <a:off x="2084574" y="1091521"/>
            <a:ext cx="7362731" cy="5577097"/>
            <a:chOff x="2196541" y="1109951"/>
            <a:chExt cx="7362731" cy="5577097"/>
          </a:xfrm>
        </p:grpSpPr>
        <p:sp>
          <p:nvSpPr>
            <p:cNvPr id="3" name="Google Shape;264;p2">
              <a:extLst>
                <a:ext uri="{FF2B5EF4-FFF2-40B4-BE49-F238E27FC236}">
                  <a16:creationId xmlns:a16="http://schemas.microsoft.com/office/drawing/2014/main" id="{769299E7-C7AD-5641-6B7A-BA91C8B0D185}"/>
                </a:ext>
              </a:extLst>
            </p:cNvPr>
            <p:cNvSpPr/>
            <p:nvPr/>
          </p:nvSpPr>
          <p:spPr>
            <a:xfrm>
              <a:off x="3698877" y="4325808"/>
              <a:ext cx="5136909" cy="704202"/>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1" name="Google Shape;255;p2"/>
            <p:cNvGrpSpPr/>
            <p:nvPr/>
          </p:nvGrpSpPr>
          <p:grpSpPr>
            <a:xfrm>
              <a:off x="2196541" y="1109951"/>
              <a:ext cx="6287710" cy="3110227"/>
              <a:chOff x="383600" y="802008"/>
              <a:chExt cx="6287710" cy="3110227"/>
            </a:xfrm>
          </p:grpSpPr>
          <p:sp>
            <p:nvSpPr>
              <p:cNvPr id="54" name="Google Shape;258;p2"/>
              <p:cNvSpPr/>
              <p:nvPr/>
            </p:nvSpPr>
            <p:spPr>
              <a:xfrm>
                <a:off x="383600" y="802008"/>
                <a:ext cx="5136909" cy="704202"/>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59;p2"/>
              <p:cNvSpPr txBox="1"/>
              <p:nvPr/>
            </p:nvSpPr>
            <p:spPr>
              <a:xfrm>
                <a:off x="383600" y="802008"/>
                <a:ext cx="5136909" cy="704202"/>
              </a:xfrm>
              <a:prstGeom prst="rect">
                <a:avLst/>
              </a:prstGeom>
              <a:noFill/>
              <a:ln>
                <a:noFill/>
              </a:ln>
            </p:spPr>
            <p:txBody>
              <a:bodyPr spcFirstLastPara="1" wrap="square" lIns="110475" tIns="110475" rIns="110475" bIns="110475" anchor="ctr" anchorCtr="0">
                <a:noAutofit/>
              </a:bodyPr>
              <a:lstStyle/>
              <a:p>
                <a:pPr marL="0" marR="0" lvl="0" indent="0" algn="l" rtl="0">
                  <a:lnSpc>
                    <a:spcPct val="100000"/>
                  </a:lnSpc>
                  <a:spcBef>
                    <a:spcPts val="0"/>
                  </a:spcBef>
                  <a:spcAft>
                    <a:spcPts val="0"/>
                  </a:spcAft>
                  <a:buNone/>
                </a:pPr>
                <a:r>
                  <a:rPr lang="en-IN" sz="2400" b="0" i="0" u="none" strike="noStrike" cap="none" dirty="0">
                    <a:solidFill>
                      <a:schemeClr val="dk1"/>
                    </a:solidFill>
                    <a:latin typeface="Times New Roman"/>
                    <a:ea typeface="Times New Roman"/>
                    <a:cs typeface="Times New Roman"/>
                    <a:sym typeface="Times New Roman"/>
                  </a:rPr>
                  <a:t>Introduction</a:t>
                </a:r>
                <a:endParaRPr sz="2400" b="0" i="0" u="none" strike="noStrike" cap="none" dirty="0">
                  <a:solidFill>
                    <a:schemeClr val="dk1"/>
                  </a:solidFill>
                  <a:latin typeface="Times New Roman"/>
                  <a:ea typeface="Times New Roman"/>
                  <a:cs typeface="Times New Roman"/>
                  <a:sym typeface="Times New Roman"/>
                </a:endParaRPr>
              </a:p>
            </p:txBody>
          </p:sp>
          <p:sp>
            <p:nvSpPr>
              <p:cNvPr id="56" name="Google Shape;260;p2"/>
              <p:cNvSpPr/>
              <p:nvPr/>
            </p:nvSpPr>
            <p:spPr>
              <a:xfrm>
                <a:off x="767201" y="1604016"/>
                <a:ext cx="5136909" cy="704202"/>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61;p2"/>
              <p:cNvSpPr txBox="1"/>
              <p:nvPr/>
            </p:nvSpPr>
            <p:spPr>
              <a:xfrm>
                <a:off x="767201" y="1604016"/>
                <a:ext cx="5136909" cy="704202"/>
              </a:xfrm>
              <a:prstGeom prst="rect">
                <a:avLst/>
              </a:prstGeom>
              <a:noFill/>
              <a:ln>
                <a:noFill/>
              </a:ln>
            </p:spPr>
            <p:txBody>
              <a:bodyPr spcFirstLastPara="1" wrap="square" lIns="110475" tIns="110475" rIns="110475" bIns="110475" anchor="ctr" anchorCtr="0">
                <a:noAutofit/>
              </a:bodyPr>
              <a:lstStyle/>
              <a:p>
                <a:pPr marL="0" marR="0" lvl="0" indent="0" algn="l" rtl="0">
                  <a:lnSpc>
                    <a:spcPct val="100000"/>
                  </a:lnSpc>
                  <a:spcBef>
                    <a:spcPts val="0"/>
                  </a:spcBef>
                  <a:spcAft>
                    <a:spcPts val="0"/>
                  </a:spcAft>
                  <a:buNone/>
                </a:pPr>
                <a:r>
                  <a:rPr lang="en-IN" sz="2400" dirty="0">
                    <a:solidFill>
                      <a:schemeClr val="dk1"/>
                    </a:solidFill>
                    <a:latin typeface="Times New Roman"/>
                    <a:ea typeface="Times New Roman"/>
                    <a:cs typeface="Times New Roman"/>
                    <a:sym typeface="Times New Roman"/>
                  </a:rPr>
                  <a:t>Structural Overview</a:t>
                </a:r>
                <a:endParaRPr sz="2400" b="0" i="0" u="none" strike="noStrike" cap="none" dirty="0">
                  <a:solidFill>
                    <a:schemeClr val="dk1"/>
                  </a:solidFill>
                  <a:latin typeface="Times New Roman"/>
                  <a:ea typeface="Times New Roman"/>
                  <a:cs typeface="Times New Roman"/>
                  <a:sym typeface="Times New Roman"/>
                </a:endParaRPr>
              </a:p>
            </p:txBody>
          </p:sp>
          <p:sp>
            <p:nvSpPr>
              <p:cNvPr id="58" name="Google Shape;262;p2"/>
              <p:cNvSpPr/>
              <p:nvPr/>
            </p:nvSpPr>
            <p:spPr>
              <a:xfrm>
                <a:off x="1150801" y="2406025"/>
                <a:ext cx="5136909" cy="704202"/>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63;p2"/>
              <p:cNvSpPr txBox="1"/>
              <p:nvPr/>
            </p:nvSpPr>
            <p:spPr>
              <a:xfrm>
                <a:off x="1150800" y="2406025"/>
                <a:ext cx="5312513" cy="704202"/>
              </a:xfrm>
              <a:prstGeom prst="rect">
                <a:avLst/>
              </a:prstGeom>
              <a:noFill/>
              <a:ln>
                <a:noFill/>
              </a:ln>
            </p:spPr>
            <p:txBody>
              <a:bodyPr spcFirstLastPara="1" wrap="square" lIns="110475" tIns="110475" rIns="110475" bIns="110475" anchor="ctr" anchorCtr="0">
                <a:noAutofit/>
              </a:bodyPr>
              <a:lstStyle/>
              <a:p>
                <a:pPr marL="0" marR="0" lvl="0" indent="0" algn="l" rtl="0">
                  <a:lnSpc>
                    <a:spcPct val="100000"/>
                  </a:lnSpc>
                  <a:spcBef>
                    <a:spcPts val="0"/>
                  </a:spcBef>
                  <a:spcAft>
                    <a:spcPts val="0"/>
                  </a:spcAft>
                  <a:buNone/>
                </a:pPr>
                <a:r>
                  <a:rPr lang="en-IN" sz="2400" b="0" i="0" u="none" strike="noStrike" cap="none" dirty="0">
                    <a:solidFill>
                      <a:schemeClr val="dk1"/>
                    </a:solidFill>
                    <a:latin typeface="Times New Roman"/>
                    <a:ea typeface="Times New Roman"/>
                    <a:cs typeface="Times New Roman"/>
                    <a:sym typeface="Times New Roman"/>
                  </a:rPr>
                  <a:t>Integration &amp; Testing of Single Actuator</a:t>
                </a:r>
                <a:endParaRPr sz="2400" b="0" i="0" u="none" strike="noStrike" cap="none" dirty="0">
                  <a:solidFill>
                    <a:schemeClr val="dk1"/>
                  </a:solidFill>
                  <a:latin typeface="Times New Roman"/>
                  <a:ea typeface="Times New Roman"/>
                  <a:cs typeface="Times New Roman"/>
                  <a:sym typeface="Times New Roman"/>
                </a:endParaRPr>
              </a:p>
            </p:txBody>
          </p:sp>
          <p:sp>
            <p:nvSpPr>
              <p:cNvPr id="60" name="Google Shape;264;p2"/>
              <p:cNvSpPr/>
              <p:nvPr/>
            </p:nvSpPr>
            <p:spPr>
              <a:xfrm>
                <a:off x="1534401" y="3208033"/>
                <a:ext cx="5136909" cy="704202"/>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5;p2"/>
              <p:cNvSpPr txBox="1"/>
              <p:nvPr/>
            </p:nvSpPr>
            <p:spPr>
              <a:xfrm>
                <a:off x="1616469" y="3208033"/>
                <a:ext cx="5010599" cy="704202"/>
              </a:xfrm>
              <a:prstGeom prst="rect">
                <a:avLst/>
              </a:prstGeom>
              <a:noFill/>
              <a:ln>
                <a:noFill/>
              </a:ln>
            </p:spPr>
            <p:txBody>
              <a:bodyPr spcFirstLastPara="1" wrap="square" lIns="110475" tIns="110475" rIns="110475" bIns="110475" anchor="ctr" anchorCtr="0">
                <a:noAutofit/>
              </a:bodyPr>
              <a:lstStyle/>
              <a:p>
                <a:pPr marL="0" marR="0" lvl="0" indent="0" algn="l" rtl="0">
                  <a:lnSpc>
                    <a:spcPct val="100000"/>
                  </a:lnSpc>
                  <a:spcBef>
                    <a:spcPts val="0"/>
                  </a:spcBef>
                  <a:spcAft>
                    <a:spcPts val="0"/>
                  </a:spcAft>
                  <a:buNone/>
                </a:pPr>
                <a:r>
                  <a:rPr lang="en-US" sz="2400" dirty="0">
                    <a:solidFill>
                      <a:schemeClr val="dk1"/>
                    </a:solidFill>
                    <a:latin typeface="Times New Roman"/>
                    <a:ea typeface="Times New Roman"/>
                    <a:cs typeface="Times New Roman"/>
                    <a:sym typeface="Times New Roman"/>
                  </a:rPr>
                  <a:t>Addressing discrepancies</a:t>
                </a:r>
                <a:endParaRPr sz="2400" b="0" i="0" u="none" strike="noStrike" cap="none" dirty="0">
                  <a:solidFill>
                    <a:schemeClr val="dk1"/>
                  </a:solidFill>
                  <a:latin typeface="Times New Roman"/>
                  <a:ea typeface="Times New Roman"/>
                  <a:cs typeface="Times New Roman"/>
                  <a:sym typeface="Times New Roman"/>
                </a:endParaRPr>
              </a:p>
            </p:txBody>
          </p:sp>
          <p:sp>
            <p:nvSpPr>
              <p:cNvPr id="64" name="Google Shape;268;p2"/>
              <p:cNvSpPr/>
              <p:nvPr/>
            </p:nvSpPr>
            <p:spPr>
              <a:xfrm>
                <a:off x="5062778" y="1316467"/>
                <a:ext cx="457731" cy="457731"/>
              </a:xfrm>
              <a:prstGeom prst="downArrow">
                <a:avLst>
                  <a:gd name="adj1" fmla="val 55000"/>
                  <a:gd name="adj2" fmla="val 45000"/>
                </a:avLst>
              </a:prstGeom>
              <a:solidFill>
                <a:srgbClr val="D0DEEF">
                  <a:alpha val="89803"/>
                </a:srgbClr>
              </a:solidFill>
              <a:ln w="12700" cap="flat" cmpd="sng">
                <a:solidFill>
                  <a:srgbClr val="D0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69;p2"/>
              <p:cNvSpPr txBox="1"/>
              <p:nvPr/>
            </p:nvSpPr>
            <p:spPr>
              <a:xfrm>
                <a:off x="5062778" y="1316467"/>
                <a:ext cx="457731" cy="457731"/>
              </a:xfrm>
              <a:prstGeom prst="rect">
                <a:avLst/>
              </a:prstGeom>
              <a:noFill/>
              <a:ln>
                <a:noFill/>
              </a:ln>
            </p:spPr>
            <p:txBody>
              <a:bodyPr spcFirstLastPara="1" wrap="square" lIns="82550" tIns="82550" rIns="82550" bIns="82550" anchor="ctr" anchorCtr="0">
                <a:noAutofit/>
              </a:bodyPr>
              <a:lstStyle/>
              <a:p>
                <a:pPr marL="0" marR="0" lvl="0" indent="0" algn="ctr" rtl="0">
                  <a:lnSpc>
                    <a:spcPct val="100000"/>
                  </a:lnSpc>
                  <a:spcBef>
                    <a:spcPts val="0"/>
                  </a:spcBef>
                  <a:spcAft>
                    <a:spcPts val="0"/>
                  </a:spcAft>
                  <a:buNone/>
                </a:pPr>
                <a:endParaRPr sz="6500" b="0" i="0" u="none" strike="noStrike" cap="none" dirty="0">
                  <a:solidFill>
                    <a:schemeClr val="dk1"/>
                  </a:solidFill>
                  <a:latin typeface="Times New Roman"/>
                  <a:ea typeface="Times New Roman"/>
                  <a:cs typeface="Times New Roman"/>
                  <a:sym typeface="Times New Roman"/>
                </a:endParaRPr>
              </a:p>
            </p:txBody>
          </p:sp>
          <p:sp>
            <p:nvSpPr>
              <p:cNvPr id="66" name="Google Shape;270;p2"/>
              <p:cNvSpPr/>
              <p:nvPr/>
            </p:nvSpPr>
            <p:spPr>
              <a:xfrm>
                <a:off x="5446378" y="2106739"/>
                <a:ext cx="457731" cy="457731"/>
              </a:xfrm>
              <a:prstGeom prst="downArrow">
                <a:avLst>
                  <a:gd name="adj1" fmla="val 55000"/>
                  <a:gd name="adj2" fmla="val 45000"/>
                </a:avLst>
              </a:prstGeom>
              <a:solidFill>
                <a:srgbClr val="D0DEEF">
                  <a:alpha val="89803"/>
                </a:srgbClr>
              </a:solidFill>
              <a:ln w="12700" cap="flat" cmpd="sng">
                <a:solidFill>
                  <a:srgbClr val="D0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71;p2"/>
              <p:cNvSpPr txBox="1"/>
              <p:nvPr/>
            </p:nvSpPr>
            <p:spPr>
              <a:xfrm>
                <a:off x="6021779" y="2106739"/>
                <a:ext cx="457731" cy="457731"/>
              </a:xfrm>
              <a:prstGeom prst="rect">
                <a:avLst/>
              </a:prstGeom>
              <a:noFill/>
              <a:ln>
                <a:noFill/>
              </a:ln>
            </p:spPr>
            <p:txBody>
              <a:bodyPr spcFirstLastPara="1" wrap="square" lIns="82550" tIns="82550" rIns="82550" bIns="82550" anchor="ctr" anchorCtr="0">
                <a:noAutofit/>
              </a:bodyPr>
              <a:lstStyle/>
              <a:p>
                <a:pPr marL="0" marR="0" lvl="0" indent="0" algn="ctr" rtl="0">
                  <a:lnSpc>
                    <a:spcPct val="100000"/>
                  </a:lnSpc>
                  <a:spcBef>
                    <a:spcPts val="0"/>
                  </a:spcBef>
                  <a:spcAft>
                    <a:spcPts val="0"/>
                  </a:spcAft>
                  <a:buNone/>
                </a:pPr>
                <a:endParaRPr sz="6500" b="0" i="0" u="none" strike="noStrike" cap="none" dirty="0">
                  <a:solidFill>
                    <a:schemeClr val="dk1"/>
                  </a:solidFill>
                  <a:latin typeface="Times New Roman"/>
                  <a:ea typeface="Times New Roman"/>
                  <a:cs typeface="Times New Roman"/>
                  <a:sym typeface="Times New Roman"/>
                </a:endParaRPr>
              </a:p>
            </p:txBody>
          </p:sp>
          <p:sp>
            <p:nvSpPr>
              <p:cNvPr id="68" name="Google Shape;272;p2"/>
              <p:cNvSpPr/>
              <p:nvPr/>
            </p:nvSpPr>
            <p:spPr>
              <a:xfrm>
                <a:off x="5829978" y="2916571"/>
                <a:ext cx="457731" cy="457731"/>
              </a:xfrm>
              <a:prstGeom prst="downArrow">
                <a:avLst>
                  <a:gd name="adj1" fmla="val 55000"/>
                  <a:gd name="adj2" fmla="val 45000"/>
                </a:avLst>
              </a:prstGeom>
              <a:solidFill>
                <a:srgbClr val="D0DEEF">
                  <a:alpha val="89803"/>
                </a:srgbClr>
              </a:solidFill>
              <a:ln w="12700" cap="flat" cmpd="sng">
                <a:solidFill>
                  <a:srgbClr val="D0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73;p2"/>
              <p:cNvSpPr txBox="1"/>
              <p:nvPr/>
            </p:nvSpPr>
            <p:spPr>
              <a:xfrm>
                <a:off x="5829978" y="2916571"/>
                <a:ext cx="457731" cy="457731"/>
              </a:xfrm>
              <a:prstGeom prst="rect">
                <a:avLst/>
              </a:prstGeom>
              <a:noFill/>
              <a:ln>
                <a:noFill/>
              </a:ln>
            </p:spPr>
            <p:txBody>
              <a:bodyPr spcFirstLastPara="1" wrap="square" lIns="82550" tIns="82550" rIns="82550" bIns="82550" anchor="ctr" anchorCtr="0">
                <a:noAutofit/>
              </a:bodyPr>
              <a:lstStyle/>
              <a:p>
                <a:pPr marL="0" marR="0" lvl="0" indent="0" algn="ctr" rtl="0">
                  <a:lnSpc>
                    <a:spcPct val="100000"/>
                  </a:lnSpc>
                  <a:spcBef>
                    <a:spcPts val="0"/>
                  </a:spcBef>
                  <a:spcAft>
                    <a:spcPts val="0"/>
                  </a:spcAft>
                  <a:buNone/>
                </a:pPr>
                <a:endParaRPr sz="6500" b="0" i="0" u="none" strike="noStrike" cap="none" dirty="0">
                  <a:solidFill>
                    <a:schemeClr val="dk1"/>
                  </a:solidFill>
                  <a:latin typeface="Times New Roman"/>
                  <a:ea typeface="Times New Roman"/>
                  <a:cs typeface="Times New Roman"/>
                  <a:sym typeface="Times New Roman"/>
                </a:endParaRPr>
              </a:p>
            </p:txBody>
          </p:sp>
        </p:grpSp>
        <p:sp>
          <p:nvSpPr>
            <p:cNvPr id="2" name="Google Shape;265;p2">
              <a:extLst>
                <a:ext uri="{FF2B5EF4-FFF2-40B4-BE49-F238E27FC236}">
                  <a16:creationId xmlns:a16="http://schemas.microsoft.com/office/drawing/2014/main" id="{FAD0BF57-9947-2A00-AA83-CC4635E7CD1C}"/>
                </a:ext>
              </a:extLst>
            </p:cNvPr>
            <p:cNvSpPr txBox="1"/>
            <p:nvPr/>
          </p:nvSpPr>
          <p:spPr>
            <a:xfrm>
              <a:off x="3778637" y="4284372"/>
              <a:ext cx="5010599" cy="704202"/>
            </a:xfrm>
            <a:prstGeom prst="rect">
              <a:avLst/>
            </a:prstGeom>
            <a:noFill/>
            <a:ln>
              <a:noFill/>
            </a:ln>
          </p:spPr>
          <p:txBody>
            <a:bodyPr spcFirstLastPara="1" wrap="square" lIns="110475" tIns="110475" rIns="110475" bIns="110475" anchor="ctr" anchorCtr="0">
              <a:noAutofit/>
            </a:bodyPr>
            <a:lstStyle/>
            <a:p>
              <a:pPr marL="0" marR="0" lvl="0" indent="0" algn="l" rtl="0">
                <a:lnSpc>
                  <a:spcPct val="100000"/>
                </a:lnSpc>
                <a:spcBef>
                  <a:spcPts val="0"/>
                </a:spcBef>
                <a:spcAft>
                  <a:spcPts val="0"/>
                </a:spcAft>
                <a:buNone/>
              </a:pPr>
              <a:r>
                <a:rPr lang="en-US" sz="2400" dirty="0">
                  <a:solidFill>
                    <a:schemeClr val="dk1"/>
                  </a:solidFill>
                  <a:latin typeface="Times New Roman"/>
                  <a:ea typeface="Times New Roman"/>
                  <a:cs typeface="Times New Roman"/>
                  <a:sym typeface="Times New Roman"/>
                </a:rPr>
                <a:t>Multi Actuator Integration and Testing</a:t>
              </a:r>
              <a:endParaRPr sz="2400" b="0" i="0" u="none" strike="noStrike" cap="none" dirty="0">
                <a:solidFill>
                  <a:schemeClr val="dk1"/>
                </a:solidFill>
                <a:latin typeface="Times New Roman"/>
                <a:ea typeface="Times New Roman"/>
                <a:cs typeface="Times New Roman"/>
                <a:sym typeface="Times New Roman"/>
              </a:endParaRPr>
            </a:p>
          </p:txBody>
        </p:sp>
        <p:sp>
          <p:nvSpPr>
            <p:cNvPr id="10" name="Google Shape;270;p2">
              <a:extLst>
                <a:ext uri="{FF2B5EF4-FFF2-40B4-BE49-F238E27FC236}">
                  <a16:creationId xmlns:a16="http://schemas.microsoft.com/office/drawing/2014/main" id="{660CC8F3-4151-6DB0-6402-03F87A4AF382}"/>
                </a:ext>
              </a:extLst>
            </p:cNvPr>
            <p:cNvSpPr/>
            <p:nvPr/>
          </p:nvSpPr>
          <p:spPr>
            <a:xfrm>
              <a:off x="7976612" y="3987062"/>
              <a:ext cx="457731" cy="457731"/>
            </a:xfrm>
            <a:prstGeom prst="downArrow">
              <a:avLst>
                <a:gd name="adj1" fmla="val 55000"/>
                <a:gd name="adj2" fmla="val 45000"/>
              </a:avLst>
            </a:prstGeom>
            <a:solidFill>
              <a:srgbClr val="D0DEEF">
                <a:alpha val="89803"/>
              </a:srgbClr>
            </a:solidFill>
            <a:ln w="12700" cap="flat" cmpd="sng">
              <a:solidFill>
                <a:srgbClr val="D0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4;p2">
              <a:extLst>
                <a:ext uri="{FF2B5EF4-FFF2-40B4-BE49-F238E27FC236}">
                  <a16:creationId xmlns:a16="http://schemas.microsoft.com/office/drawing/2014/main" id="{815A67F9-EBFE-3073-8BEB-C9B0F627BDE9}"/>
                </a:ext>
              </a:extLst>
            </p:cNvPr>
            <p:cNvSpPr/>
            <p:nvPr/>
          </p:nvSpPr>
          <p:spPr>
            <a:xfrm>
              <a:off x="4125404" y="5154327"/>
              <a:ext cx="5128399" cy="704202"/>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65;p2">
              <a:extLst>
                <a:ext uri="{FF2B5EF4-FFF2-40B4-BE49-F238E27FC236}">
                  <a16:creationId xmlns:a16="http://schemas.microsoft.com/office/drawing/2014/main" id="{60C879A3-7520-B4E1-77B2-A841B9173D61}"/>
                </a:ext>
              </a:extLst>
            </p:cNvPr>
            <p:cNvSpPr txBox="1"/>
            <p:nvPr/>
          </p:nvSpPr>
          <p:spPr>
            <a:xfrm>
              <a:off x="4125404" y="5134767"/>
              <a:ext cx="4878638" cy="704202"/>
            </a:xfrm>
            <a:prstGeom prst="rect">
              <a:avLst/>
            </a:prstGeom>
            <a:noFill/>
            <a:ln>
              <a:noFill/>
            </a:ln>
          </p:spPr>
          <p:txBody>
            <a:bodyPr spcFirstLastPara="1" wrap="square" lIns="110475" tIns="110475" rIns="110475" bIns="110475" anchor="ctr" anchorCtr="0">
              <a:noAutofit/>
            </a:bodyPr>
            <a:lstStyle/>
            <a:p>
              <a:pPr marL="0" marR="0" lvl="0" indent="0" algn="l" rtl="0">
                <a:lnSpc>
                  <a:spcPct val="100000"/>
                </a:lnSpc>
                <a:spcBef>
                  <a:spcPts val="0"/>
                </a:spcBef>
                <a:spcAft>
                  <a:spcPts val="0"/>
                </a:spcAft>
                <a:buNone/>
              </a:pPr>
              <a:r>
                <a:rPr lang="en-US" sz="2400" dirty="0">
                  <a:solidFill>
                    <a:schemeClr val="dk1"/>
                  </a:solidFill>
                  <a:latin typeface="Times New Roman"/>
                  <a:ea typeface="Times New Roman"/>
                  <a:cs typeface="Times New Roman"/>
                  <a:sym typeface="Times New Roman"/>
                </a:rPr>
                <a:t>Bipod Integration and Testing</a:t>
              </a:r>
              <a:endParaRPr sz="2400" b="0" i="0" u="none" strike="noStrike" cap="none" dirty="0">
                <a:solidFill>
                  <a:schemeClr val="dk1"/>
                </a:solidFill>
                <a:latin typeface="Times New Roman"/>
                <a:ea typeface="Times New Roman"/>
                <a:cs typeface="Times New Roman"/>
                <a:sym typeface="Times New Roman"/>
              </a:endParaRPr>
            </a:p>
          </p:txBody>
        </p:sp>
        <p:sp>
          <p:nvSpPr>
            <p:cNvPr id="13" name="Google Shape;270;p2">
              <a:extLst>
                <a:ext uri="{FF2B5EF4-FFF2-40B4-BE49-F238E27FC236}">
                  <a16:creationId xmlns:a16="http://schemas.microsoft.com/office/drawing/2014/main" id="{A0B275F8-90FD-7A4E-FDE2-CC5368022C19}"/>
                </a:ext>
              </a:extLst>
            </p:cNvPr>
            <p:cNvSpPr/>
            <p:nvPr/>
          </p:nvSpPr>
          <p:spPr>
            <a:xfrm>
              <a:off x="8401330" y="4896597"/>
              <a:ext cx="457731" cy="457731"/>
            </a:xfrm>
            <a:prstGeom prst="downArrow">
              <a:avLst>
                <a:gd name="adj1" fmla="val 55000"/>
                <a:gd name="adj2" fmla="val 45000"/>
              </a:avLst>
            </a:prstGeom>
            <a:solidFill>
              <a:srgbClr val="D0DEEF">
                <a:alpha val="89803"/>
              </a:srgbClr>
            </a:solidFill>
            <a:ln w="12700" cap="flat" cmpd="sng">
              <a:solidFill>
                <a:srgbClr val="D0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64;p2">
              <a:extLst>
                <a:ext uri="{FF2B5EF4-FFF2-40B4-BE49-F238E27FC236}">
                  <a16:creationId xmlns:a16="http://schemas.microsoft.com/office/drawing/2014/main" id="{09E63074-D64D-4FD8-FBCE-3C0BBFB3E128}"/>
                </a:ext>
              </a:extLst>
            </p:cNvPr>
            <p:cNvSpPr/>
            <p:nvPr/>
          </p:nvSpPr>
          <p:spPr>
            <a:xfrm>
              <a:off x="4494024" y="5972350"/>
              <a:ext cx="5065248" cy="704202"/>
            </a:xfrm>
            <a:prstGeom prst="roundRect">
              <a:avLst>
                <a:gd name="adj" fmla="val 1000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65;p2">
              <a:extLst>
                <a:ext uri="{FF2B5EF4-FFF2-40B4-BE49-F238E27FC236}">
                  <a16:creationId xmlns:a16="http://schemas.microsoft.com/office/drawing/2014/main" id="{7C73C82D-739E-F39E-B9B3-9B19FEA2FC8C}"/>
                </a:ext>
              </a:extLst>
            </p:cNvPr>
            <p:cNvSpPr txBox="1"/>
            <p:nvPr/>
          </p:nvSpPr>
          <p:spPr>
            <a:xfrm>
              <a:off x="4494024" y="5982846"/>
              <a:ext cx="4645117" cy="704202"/>
            </a:xfrm>
            <a:prstGeom prst="rect">
              <a:avLst/>
            </a:prstGeom>
            <a:noFill/>
            <a:ln>
              <a:noFill/>
            </a:ln>
          </p:spPr>
          <p:txBody>
            <a:bodyPr spcFirstLastPara="1" wrap="square" lIns="110475" tIns="110475" rIns="110475" bIns="110475" anchor="ctr" anchorCtr="0">
              <a:noAutofit/>
            </a:bodyPr>
            <a:lstStyle/>
            <a:p>
              <a:pPr marL="0" marR="0" lvl="0" indent="0" algn="l" rtl="0">
                <a:lnSpc>
                  <a:spcPct val="100000"/>
                </a:lnSpc>
                <a:spcBef>
                  <a:spcPts val="0"/>
                </a:spcBef>
                <a:spcAft>
                  <a:spcPts val="0"/>
                </a:spcAft>
                <a:buNone/>
              </a:pPr>
              <a:r>
                <a:rPr lang="en-US" sz="2400" dirty="0">
                  <a:solidFill>
                    <a:schemeClr val="dk1"/>
                  </a:solidFill>
                  <a:latin typeface="Times New Roman"/>
                  <a:ea typeface="Times New Roman"/>
                  <a:cs typeface="Times New Roman"/>
                  <a:sym typeface="Times New Roman"/>
                </a:rPr>
                <a:t>Stewart Platform (Hexapod Testing)</a:t>
              </a:r>
              <a:endParaRPr sz="2400" b="0" i="0" u="none" strike="noStrike" cap="none" dirty="0">
                <a:solidFill>
                  <a:schemeClr val="dk1"/>
                </a:solidFill>
                <a:latin typeface="Times New Roman"/>
                <a:ea typeface="Times New Roman"/>
                <a:cs typeface="Times New Roman"/>
                <a:sym typeface="Times New Roman"/>
              </a:endParaRPr>
            </a:p>
          </p:txBody>
        </p:sp>
        <p:sp>
          <p:nvSpPr>
            <p:cNvPr id="16" name="Google Shape;270;p2">
              <a:extLst>
                <a:ext uri="{FF2B5EF4-FFF2-40B4-BE49-F238E27FC236}">
                  <a16:creationId xmlns:a16="http://schemas.microsoft.com/office/drawing/2014/main" id="{8F6026D4-93F9-1D0B-A5C9-42DD87E848D2}"/>
                </a:ext>
              </a:extLst>
            </p:cNvPr>
            <p:cNvSpPr/>
            <p:nvPr/>
          </p:nvSpPr>
          <p:spPr>
            <a:xfrm>
              <a:off x="8796073" y="5658967"/>
              <a:ext cx="457731" cy="457731"/>
            </a:xfrm>
            <a:prstGeom prst="downArrow">
              <a:avLst>
                <a:gd name="adj1" fmla="val 55000"/>
                <a:gd name="adj2" fmla="val 45000"/>
              </a:avLst>
            </a:prstGeom>
            <a:solidFill>
              <a:srgbClr val="D0DEEF">
                <a:alpha val="89803"/>
              </a:srgbClr>
            </a:solidFill>
            <a:ln w="12700" cap="flat" cmpd="sng">
              <a:solidFill>
                <a:srgbClr val="D0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 name="Picture 7">
            <a:extLst>
              <a:ext uri="{FF2B5EF4-FFF2-40B4-BE49-F238E27FC236}">
                <a16:creationId xmlns:a16="http://schemas.microsoft.com/office/drawing/2014/main" id="{8EC00DF6-1E00-47BF-A46B-F01302582B3D}"/>
              </a:ext>
            </a:extLst>
          </p:cNvPr>
          <p:cNvPicPr>
            <a:picLocks noChangeAspect="1"/>
          </p:cNvPicPr>
          <p:nvPr/>
        </p:nvPicPr>
        <p:blipFill>
          <a:blip r:embed="rId2"/>
          <a:stretch>
            <a:fillRect/>
          </a:stretch>
        </p:blipFill>
        <p:spPr>
          <a:xfrm>
            <a:off x="1" y="-23256"/>
            <a:ext cx="1780274" cy="924778"/>
          </a:xfrm>
          <a:prstGeom prst="rect">
            <a:avLst/>
          </a:prstGeom>
        </p:spPr>
      </p:pic>
      <p:pic>
        <p:nvPicPr>
          <p:cNvPr id="9" name="Picture 8">
            <a:extLst>
              <a:ext uri="{FF2B5EF4-FFF2-40B4-BE49-F238E27FC236}">
                <a16:creationId xmlns:a16="http://schemas.microsoft.com/office/drawing/2014/main" id="{4570B7FA-262E-9071-E429-F654D3606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7309" y="47543"/>
            <a:ext cx="992542" cy="959739"/>
          </a:xfrm>
          <a:prstGeom prst="rect">
            <a:avLst/>
          </a:prstGeom>
        </p:spPr>
      </p:pic>
    </p:spTree>
    <p:extLst>
      <p:ext uri="{BB962C8B-B14F-4D97-AF65-F5344CB8AC3E}">
        <p14:creationId xmlns:p14="http://schemas.microsoft.com/office/powerpoint/2010/main" val="433164278"/>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075438"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Combined control algorithm</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30</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Control Systems - CP</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10" name="Picture 9">
            <a:extLst>
              <a:ext uri="{FF2B5EF4-FFF2-40B4-BE49-F238E27FC236}">
                <a16:creationId xmlns:a16="http://schemas.microsoft.com/office/drawing/2014/main" id="{DF7015D6-30D3-7E18-EFA2-EB20CF80D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635" y="844927"/>
            <a:ext cx="8628326" cy="5168146"/>
          </a:xfrm>
          <a:prstGeom prst="rect">
            <a:avLst/>
          </a:prstGeom>
        </p:spPr>
      </p:pic>
      <p:pic>
        <p:nvPicPr>
          <p:cNvPr id="12" name="Picture 11">
            <a:extLst>
              <a:ext uri="{FF2B5EF4-FFF2-40B4-BE49-F238E27FC236}">
                <a16:creationId xmlns:a16="http://schemas.microsoft.com/office/drawing/2014/main" id="{9003C8CF-F778-A705-F88C-B5A3924E9EC3}"/>
              </a:ext>
            </a:extLst>
          </p:cNvPr>
          <p:cNvPicPr>
            <a:picLocks noChangeAspect="1"/>
          </p:cNvPicPr>
          <p:nvPr/>
        </p:nvPicPr>
        <p:blipFill>
          <a:blip r:embed="rId3"/>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6E9BF174-2B10-9307-3E78-39755BA5F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1019104" cy="959739"/>
          </a:xfrm>
          <a:prstGeom prst="rect">
            <a:avLst/>
          </a:prstGeom>
        </p:spPr>
      </p:pic>
    </p:spTree>
    <p:extLst>
      <p:ext uri="{BB962C8B-B14F-4D97-AF65-F5344CB8AC3E}">
        <p14:creationId xmlns:p14="http://schemas.microsoft.com/office/powerpoint/2010/main" val="1621341230"/>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158115"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9781070"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Combined control verification and example</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31</a:t>
            </a:r>
          </a:p>
        </p:txBody>
      </p:sp>
      <p:sp>
        <p:nvSpPr>
          <p:cNvPr id="41" name="Rectangle 40"/>
          <p:cNvSpPr/>
          <p:nvPr/>
        </p:nvSpPr>
        <p:spPr>
          <a:xfrm>
            <a:off x="281425" y="6235242"/>
            <a:ext cx="3620876"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Control Systems</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grpSp>
        <p:nvGrpSpPr>
          <p:cNvPr id="75" name="Group 74">
            <a:extLst>
              <a:ext uri="{FF2B5EF4-FFF2-40B4-BE49-F238E27FC236}">
                <a16:creationId xmlns:a16="http://schemas.microsoft.com/office/drawing/2014/main" id="{AC0DFC2F-D501-FF52-DA90-E77CF64324D0}"/>
              </a:ext>
            </a:extLst>
          </p:cNvPr>
          <p:cNvGrpSpPr/>
          <p:nvPr/>
        </p:nvGrpSpPr>
        <p:grpSpPr>
          <a:xfrm>
            <a:off x="8864071" y="1092846"/>
            <a:ext cx="2375642" cy="4927197"/>
            <a:chOff x="7285532" y="1201911"/>
            <a:chExt cx="2375642" cy="4927197"/>
          </a:xfrm>
        </p:grpSpPr>
        <p:sp>
          <p:nvSpPr>
            <p:cNvPr id="76" name="Rectangle 75">
              <a:extLst>
                <a:ext uri="{FF2B5EF4-FFF2-40B4-BE49-F238E27FC236}">
                  <a16:creationId xmlns:a16="http://schemas.microsoft.com/office/drawing/2014/main" id="{54A23185-2338-59F5-C5AA-4A8CA3411E07}"/>
                </a:ext>
              </a:extLst>
            </p:cNvPr>
            <p:cNvSpPr/>
            <p:nvPr/>
          </p:nvSpPr>
          <p:spPr>
            <a:xfrm>
              <a:off x="7733575" y="1201911"/>
              <a:ext cx="1450719" cy="401151"/>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Current_LVDT = 70.0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Current_CP = 245.678</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49544C55-4B8F-6A4B-21C0-2454591014E7}"/>
                    </a:ext>
                  </a:extLst>
                </p:cNvPr>
                <p:cNvSpPr/>
                <p:nvPr/>
              </p:nvSpPr>
              <p:spPr>
                <a:xfrm>
                  <a:off x="7733575" y="1740885"/>
                  <a:ext cx="1450719" cy="222978"/>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1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mn-cs"/>
                        </a:rPr>
                        <m:t>∆</m:t>
                      </m:r>
                    </m:oMath>
                  </a14:m>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50.123</a:t>
                  </a:r>
                </a:p>
              </p:txBody>
            </p:sp>
          </mc:Choice>
          <mc:Fallback xmlns="">
            <p:sp>
              <p:nvSpPr>
                <p:cNvPr id="107" name="Rectangle 106">
                  <a:extLst>
                    <a:ext uri="{FF2B5EF4-FFF2-40B4-BE49-F238E27FC236}">
                      <a16:creationId xmlns:a16="http://schemas.microsoft.com/office/drawing/2014/main" id="{FD4C23B4-70F4-4645-ACAA-6EDCE72DD607}"/>
                    </a:ext>
                  </a:extLst>
                </p:cNvPr>
                <p:cNvSpPr>
                  <a:spLocks noRot="1" noChangeAspect="1" noMove="1" noResize="1" noEditPoints="1" noAdjustHandles="1" noChangeArrowheads="1" noChangeShapeType="1" noTextEdit="1"/>
                </p:cNvSpPr>
                <p:nvPr/>
              </p:nvSpPr>
              <p:spPr>
                <a:xfrm>
                  <a:off x="7733575" y="1740885"/>
                  <a:ext cx="1450719" cy="222978"/>
                </a:xfrm>
                <a:prstGeom prst="rect">
                  <a:avLst/>
                </a:prstGeom>
                <a:blipFill>
                  <a:blip r:embed="rId3"/>
                  <a:stretch>
                    <a:fillRect t="-5128" b="-23077"/>
                  </a:stretch>
                </a:blipFill>
                <a:ln w="12700" cap="flat" cmpd="sng" algn="ctr">
                  <a:solidFill>
                    <a:sysClr val="windowText" lastClr="000000"/>
                  </a:solidFill>
                  <a:prstDash val="solid"/>
                  <a:miter lim="800000"/>
                </a:ln>
                <a:effectLst/>
              </p:spPr>
              <p:txBody>
                <a:bodyPr/>
                <a:lstStyle/>
                <a:p>
                  <a:r>
                    <a:rPr lang="en-IN">
                      <a:noFill/>
                    </a:rPr>
                    <a:t> </a:t>
                  </a:r>
                </a:p>
              </p:txBody>
            </p:sp>
          </mc:Fallback>
        </mc:AlternateContent>
        <p:sp>
          <p:nvSpPr>
            <p:cNvPr id="78" name="Rectangle 77">
              <a:extLst>
                <a:ext uri="{FF2B5EF4-FFF2-40B4-BE49-F238E27FC236}">
                  <a16:creationId xmlns:a16="http://schemas.microsoft.com/office/drawing/2014/main" id="{1D5DB04E-8DD4-C7ED-1898-44B4E0B95F77}"/>
                </a:ext>
              </a:extLst>
            </p:cNvPr>
            <p:cNvSpPr/>
            <p:nvPr/>
          </p:nvSpPr>
          <p:spPr>
            <a:xfrm>
              <a:off x="7641011" y="2101686"/>
              <a:ext cx="1635845" cy="359521"/>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Target = 70 + 50.123 = 120.123</a:t>
              </a:r>
            </a:p>
          </p:txBody>
        </p:sp>
        <p:sp>
          <p:nvSpPr>
            <p:cNvPr id="79" name="Rectangle 78">
              <a:extLst>
                <a:ext uri="{FF2B5EF4-FFF2-40B4-BE49-F238E27FC236}">
                  <a16:creationId xmlns:a16="http://schemas.microsoft.com/office/drawing/2014/main" id="{F80927AA-CC1D-9EEF-9176-C194FEA2FD97}"/>
                </a:ext>
              </a:extLst>
            </p:cNvPr>
            <p:cNvSpPr/>
            <p:nvPr/>
          </p:nvSpPr>
          <p:spPr>
            <a:xfrm>
              <a:off x="7657372" y="2604022"/>
              <a:ext cx="1603122" cy="253517"/>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Go to 120</a:t>
              </a:r>
            </a:p>
          </p:txBody>
        </p:sp>
        <p:sp>
          <p:nvSpPr>
            <p:cNvPr id="80" name="Rectangle 79">
              <a:extLst>
                <a:ext uri="{FF2B5EF4-FFF2-40B4-BE49-F238E27FC236}">
                  <a16:creationId xmlns:a16="http://schemas.microsoft.com/office/drawing/2014/main" id="{3CC567E0-EEC9-786D-8A32-9E35EC634688}"/>
                </a:ext>
              </a:extLst>
            </p:cNvPr>
            <p:cNvSpPr/>
            <p:nvPr/>
          </p:nvSpPr>
          <p:spPr>
            <a:xfrm>
              <a:off x="7671792" y="2998612"/>
              <a:ext cx="1603122" cy="282089"/>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Reach target</a:t>
              </a:r>
            </a:p>
          </p:txBody>
        </p:sp>
        <p:sp>
          <p:nvSpPr>
            <p:cNvPr id="81" name="Rectangle 80">
              <a:extLst>
                <a:ext uri="{FF2B5EF4-FFF2-40B4-BE49-F238E27FC236}">
                  <a16:creationId xmlns:a16="http://schemas.microsoft.com/office/drawing/2014/main" id="{A647935E-D804-6C2D-488D-8CF177C7D6DD}"/>
                </a:ext>
              </a:extLst>
            </p:cNvPr>
            <p:cNvSpPr/>
            <p:nvPr/>
          </p:nvSpPr>
          <p:spPr>
            <a:xfrm>
              <a:off x="7657372" y="3418731"/>
              <a:ext cx="1635845" cy="696999"/>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Calibrate_CP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Current_CP = 251.323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Upper limit = 253.443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Lower_limit = 239.222</a:t>
              </a:r>
            </a:p>
          </p:txBody>
        </p:sp>
        <p:sp>
          <p:nvSpPr>
            <p:cNvPr id="82" name="Rectangle 81">
              <a:extLst>
                <a:ext uri="{FF2B5EF4-FFF2-40B4-BE49-F238E27FC236}">
                  <a16:creationId xmlns:a16="http://schemas.microsoft.com/office/drawing/2014/main" id="{9C7E37AA-DE69-AA1B-4E0A-0E48AA1BC3ED}"/>
                </a:ext>
              </a:extLst>
            </p:cNvPr>
            <p:cNvSpPr/>
            <p:nvPr/>
          </p:nvSpPr>
          <p:spPr>
            <a:xfrm>
              <a:off x="7660376" y="4256640"/>
              <a:ext cx="1639219" cy="375159"/>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Current_LVDT = 119.1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Current_CP = 251.323</a:t>
              </a:r>
            </a:p>
          </p:txBody>
        </p:sp>
        <p:sp>
          <p:nvSpPr>
            <p:cNvPr id="83" name="Rectangle 82">
              <a:extLst>
                <a:ext uri="{FF2B5EF4-FFF2-40B4-BE49-F238E27FC236}">
                  <a16:creationId xmlns:a16="http://schemas.microsoft.com/office/drawing/2014/main" id="{6BD41876-C1E3-B999-3740-AF11C823F392}"/>
                </a:ext>
              </a:extLst>
            </p:cNvPr>
            <p:cNvSpPr/>
            <p:nvPr/>
          </p:nvSpPr>
          <p:spPr>
            <a:xfrm>
              <a:off x="7285532" y="4770645"/>
              <a:ext cx="2375642" cy="414733"/>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CP error = 245.678 – 251.323 = -5.645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LVDT error = 120.123  - 119.1 = 1.023</a:t>
              </a:r>
            </a:p>
          </p:txBody>
        </p:sp>
        <p:sp>
          <p:nvSpPr>
            <p:cNvPr id="84" name="Rectangle 83">
              <a:extLst>
                <a:ext uri="{FF2B5EF4-FFF2-40B4-BE49-F238E27FC236}">
                  <a16:creationId xmlns:a16="http://schemas.microsoft.com/office/drawing/2014/main" id="{742ED306-A24F-24E5-B579-6C0D92B8DBEB}"/>
                </a:ext>
              </a:extLst>
            </p:cNvPr>
            <p:cNvSpPr/>
            <p:nvPr/>
          </p:nvSpPr>
          <p:spPr>
            <a:xfrm>
              <a:off x="7685249" y="5322235"/>
              <a:ext cx="1593676" cy="370972"/>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Total error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-5.645 + 1.023 = -4.622</a:t>
              </a:r>
            </a:p>
          </p:txBody>
        </p:sp>
        <p:sp>
          <p:nvSpPr>
            <p:cNvPr id="85" name="Rectangle 84">
              <a:extLst>
                <a:ext uri="{FF2B5EF4-FFF2-40B4-BE49-F238E27FC236}">
                  <a16:creationId xmlns:a16="http://schemas.microsoft.com/office/drawing/2014/main" id="{D2ED8CA0-50B4-E2B0-D16E-28D1BA55D65D}"/>
                </a:ext>
              </a:extLst>
            </p:cNvPr>
            <p:cNvSpPr/>
            <p:nvPr/>
          </p:nvSpPr>
          <p:spPr>
            <a:xfrm>
              <a:off x="7881888" y="5830064"/>
              <a:ext cx="1196417" cy="299044"/>
            </a:xfrm>
            <a:prstGeom prst="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Target reached</a:t>
              </a:r>
            </a:p>
          </p:txBody>
        </p:sp>
      </p:grpSp>
      <p:sp>
        <p:nvSpPr>
          <p:cNvPr id="86" name="TextBox 13">
            <a:extLst>
              <a:ext uri="{FF2B5EF4-FFF2-40B4-BE49-F238E27FC236}">
                <a16:creationId xmlns:a16="http://schemas.microsoft.com/office/drawing/2014/main" id="{49E3B722-E66D-320E-C9BB-CE4D5EBCA04C}"/>
              </a:ext>
            </a:extLst>
          </p:cNvPr>
          <p:cNvSpPr txBox="1"/>
          <p:nvPr/>
        </p:nvSpPr>
        <p:spPr>
          <a:xfrm>
            <a:off x="4186597" y="1637004"/>
            <a:ext cx="3821230" cy="46320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sng" strike="noStrike" kern="1200" cap="none" spc="0" normalizeH="0" baseline="0" noProof="0" dirty="0">
                <a:ln>
                  <a:noFill/>
                </a:ln>
                <a:solidFill>
                  <a:sysClr val="windowText" lastClr="000000"/>
                </a:solidFill>
                <a:effectLst/>
                <a:uLnTx/>
                <a:uFillTx/>
                <a:latin typeface="Calibri" panose="020F0502020204030204"/>
                <a:ea typeface="+mn-ea"/>
                <a:cs typeface="+mn-cs"/>
              </a:rPr>
              <a:t>Math of Combined loop with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sng"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Current LVDT = </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L1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Current CP = </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C1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Delta = </a:t>
            </a: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D1</a:t>
            </a: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US" sz="1100" b="0" i="0" u="none" strike="noStrike" kern="1200" cap="none" spc="0" normalizeH="0" baseline="0" noProof="0" dirty="0">
                <a:ln>
                  <a:noFill/>
                </a:ln>
                <a:solidFill>
                  <a:srgbClr val="00B0F0"/>
                </a:solidFill>
                <a:effectLst/>
                <a:uLnTx/>
                <a:uFillTx/>
                <a:latin typeface="Calibri" panose="020F0502020204030204"/>
                <a:ea typeface="+mn-ea"/>
                <a:cs typeface="+mn-cs"/>
              </a:rPr>
              <a:t>L_move </a:t>
            </a: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100" b="0" i="0" u="none" strike="noStrike" kern="1200" cap="none" spc="0" normalizeH="0" baseline="0" noProof="0" dirty="0">
                <a:ln>
                  <a:noFill/>
                </a:ln>
                <a:solidFill>
                  <a:srgbClr val="00B0F0"/>
                </a:solidFill>
                <a:effectLst/>
                <a:uLnTx/>
                <a:uFillTx/>
                <a:latin typeface="Calibri" panose="020F0502020204030204"/>
                <a:ea typeface="+mn-ea"/>
                <a:cs typeface="+mn-cs"/>
              </a:rPr>
              <a:t>CP_move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Delta = LVDT movement + CP movement = </a:t>
            </a:r>
            <a:r>
              <a:rPr kumimoji="0" lang="en-US" sz="1100" b="0" i="0" u="none" strike="noStrike" kern="1200" cap="none" spc="0" normalizeH="0" baseline="0" noProof="0" dirty="0">
                <a:ln>
                  <a:noFill/>
                </a:ln>
                <a:solidFill>
                  <a:srgbClr val="00B0F0"/>
                </a:solidFill>
                <a:effectLst/>
                <a:uLnTx/>
                <a:uFillTx/>
                <a:latin typeface="Calibri" panose="020F0502020204030204"/>
                <a:ea typeface="+mn-ea"/>
                <a:cs typeface="+mn-cs"/>
              </a:rPr>
              <a:t>L_move </a:t>
            </a: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100" b="0" i="0" u="none" strike="noStrike" kern="1200" cap="none" spc="0" normalizeH="0" baseline="0" noProof="0" dirty="0">
                <a:ln>
                  <a:noFill/>
                </a:ln>
                <a:solidFill>
                  <a:srgbClr val="00B0F0"/>
                </a:solidFill>
                <a:effectLst/>
                <a:uLnTx/>
                <a:uFillTx/>
                <a:latin typeface="Calibri" panose="020F0502020204030204"/>
                <a:ea typeface="+mn-ea"/>
                <a:cs typeface="+mn-cs"/>
              </a:rPr>
              <a:t>CP_move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Target</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FF0000"/>
                </a:solidFill>
                <a:effectLst/>
                <a:uLnTx/>
                <a:uFillTx/>
                <a:latin typeface="Calibri" panose="020F0502020204030204"/>
                <a:ea typeface="+mn-ea"/>
                <a:cs typeface="+mn-cs"/>
              </a:rPr>
              <a:t>L1</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7030A0"/>
                </a:solidFill>
                <a:effectLst/>
                <a:uLnTx/>
                <a:uFillTx/>
                <a:latin typeface="Calibri" panose="020F0502020204030204"/>
                <a:ea typeface="+mn-ea"/>
                <a:cs typeface="+mn-cs"/>
              </a:rPr>
              <a:t>D1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FF0000"/>
                </a:solidFill>
                <a:effectLst/>
                <a:uLnTx/>
                <a:uFillTx/>
                <a:latin typeface="Calibri" panose="020F0502020204030204"/>
                <a:ea typeface="+mn-ea"/>
                <a:cs typeface="+mn-cs"/>
              </a:rPr>
              <a:t>L1</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00B0F0"/>
                </a:solidFill>
                <a:effectLst/>
                <a:uLnTx/>
                <a:uFillTx/>
                <a:latin typeface="Calibri" panose="020F0502020204030204"/>
                <a:ea typeface="+mn-ea"/>
                <a:cs typeface="+mn-cs"/>
              </a:rPr>
              <a:t>L_move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00B0F0"/>
                </a:solidFill>
                <a:effectLst/>
                <a:uLnTx/>
                <a:uFillTx/>
                <a:latin typeface="Calibri" panose="020F0502020204030204"/>
                <a:ea typeface="+mn-ea"/>
                <a:cs typeface="+mn-cs"/>
              </a:rPr>
              <a:t>CP_move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LVDT goes to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Goto =  </a:t>
            </a:r>
            <a:r>
              <a:rPr kumimoji="0" lang="en-IN" sz="1100" b="0" i="0" u="none" strike="noStrike" kern="1200" cap="none" spc="0" normalizeH="0" baseline="0" noProof="0" dirty="0">
                <a:ln>
                  <a:noFill/>
                </a:ln>
                <a:solidFill>
                  <a:srgbClr val="FF0000"/>
                </a:solidFill>
                <a:effectLst/>
                <a:uLnTx/>
                <a:uFillTx/>
                <a:latin typeface="Calibri" panose="020F0502020204030204"/>
                <a:ea typeface="+mn-ea"/>
                <a:cs typeface="+mn-cs"/>
              </a:rPr>
              <a:t>L1</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00B0F0"/>
                </a:solidFill>
                <a:effectLst/>
                <a:uLnTx/>
                <a:uFillTx/>
                <a:latin typeface="Calibri" panose="020F0502020204030204"/>
                <a:ea typeface="+mn-ea"/>
                <a:cs typeface="+mn-cs"/>
              </a:rPr>
              <a:t>L_move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Calibrate CP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New CP = </a:t>
            </a:r>
            <a:r>
              <a:rPr kumimoji="0" lang="en-IN" sz="1100" b="0" i="0" u="none" strike="noStrike" kern="1200" cap="none" spc="0" normalizeH="0" baseline="0" noProof="0" dirty="0">
                <a:ln>
                  <a:noFill/>
                </a:ln>
                <a:solidFill>
                  <a:srgbClr val="00B050"/>
                </a:solidFill>
                <a:effectLst/>
                <a:uLnTx/>
                <a:uFillTx/>
                <a:latin typeface="Calibri" panose="020F0502020204030204"/>
                <a:ea typeface="+mn-ea"/>
                <a:cs typeface="+mn-cs"/>
              </a:rPr>
              <a:t>C2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New LVDT = </a:t>
            </a:r>
            <a:r>
              <a:rPr kumimoji="0" lang="en-IN" sz="1100" b="0" i="0" u="none" strike="noStrike" kern="1200" cap="none" spc="0" normalizeH="0" baseline="0" noProof="0" dirty="0">
                <a:ln>
                  <a:noFill/>
                </a:ln>
                <a:solidFill>
                  <a:srgbClr val="00B050"/>
                </a:solidFill>
                <a:effectLst/>
                <a:uLnTx/>
                <a:uFillTx/>
                <a:latin typeface="Calibri" panose="020F0502020204030204"/>
                <a:ea typeface="+mn-ea"/>
                <a:cs typeface="+mn-cs"/>
              </a:rPr>
              <a:t>L2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LVDT error while calibrating</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7030A0"/>
                </a:solidFill>
                <a:effectLst/>
                <a:uLnTx/>
                <a:uFillTx/>
                <a:latin typeface="Calibri" panose="020F0502020204030204"/>
                <a:ea typeface="+mn-ea"/>
                <a:cs typeface="+mn-cs"/>
              </a:rPr>
              <a:t>LVDT_cal_error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
            </a:r>
            <a:r>
              <a:rPr kumimoji="0" lang="en-IN" sz="1100" b="0" i="0" u="none" strike="noStrike" kern="1200" cap="none" spc="0" normalizeH="0" baseline="0" noProof="0" dirty="0">
                <a:ln>
                  <a:noFill/>
                </a:ln>
                <a:solidFill>
                  <a:srgbClr val="FF0000"/>
                </a:solidFill>
                <a:effectLst/>
                <a:uLnTx/>
                <a:uFillTx/>
                <a:latin typeface="Calibri" panose="020F0502020204030204"/>
                <a:ea typeface="+mn-ea"/>
                <a:cs typeface="+mn-cs"/>
              </a:rPr>
              <a:t>L1</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00B0F0"/>
                </a:solidFill>
                <a:effectLst/>
                <a:uLnTx/>
                <a:uFillTx/>
                <a:latin typeface="Calibri" panose="020F0502020204030204"/>
                <a:ea typeface="+mn-ea"/>
                <a:cs typeface="+mn-cs"/>
              </a:rPr>
              <a:t>L_move</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00B050"/>
                </a:solidFill>
                <a:effectLst/>
                <a:uLnTx/>
                <a:uFillTx/>
                <a:latin typeface="Calibri" panose="020F0502020204030204"/>
                <a:ea typeface="+mn-ea"/>
                <a:cs typeface="+mn-cs"/>
              </a:rPr>
              <a:t>L2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ED7D31"/>
                </a:solidFill>
                <a:effectLst/>
                <a:uLnTx/>
                <a:uFillTx/>
                <a:latin typeface="Calibri" panose="020F0502020204030204"/>
                <a:ea typeface="+mn-ea"/>
                <a:cs typeface="+mn-cs"/>
              </a:rPr>
              <a:t>CP error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FF0000"/>
                </a:solidFill>
                <a:effectLst/>
                <a:uLnTx/>
                <a:uFillTx/>
                <a:latin typeface="Calibri" panose="020F0502020204030204"/>
                <a:ea typeface="+mn-ea"/>
                <a:cs typeface="+mn-cs"/>
              </a:rPr>
              <a:t>C1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00B050"/>
                </a:solidFill>
                <a:effectLst/>
                <a:uLnTx/>
                <a:uFillTx/>
                <a:latin typeface="Calibri" panose="020F0502020204030204"/>
                <a:ea typeface="+mn-ea"/>
                <a:cs typeface="+mn-cs"/>
              </a:rPr>
              <a:t>C2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ED7D31"/>
                </a:solidFill>
                <a:effectLst/>
                <a:uLnTx/>
                <a:uFillTx/>
                <a:latin typeface="Calibri" panose="020F0502020204030204"/>
                <a:ea typeface="+mn-ea"/>
                <a:cs typeface="+mn-cs"/>
              </a:rPr>
              <a:t>LVDT error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Target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00B050"/>
                </a:solidFill>
                <a:effectLst/>
                <a:uLnTx/>
                <a:uFillTx/>
                <a:latin typeface="Calibri" panose="020F0502020204030204"/>
                <a:ea typeface="+mn-ea"/>
                <a:cs typeface="+mn-cs"/>
              </a:rPr>
              <a:t>L2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Target</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00B050"/>
                </a:solidFill>
                <a:effectLst/>
                <a:uLnTx/>
                <a:uFillTx/>
                <a:latin typeface="Calibri" panose="020F0502020204030204"/>
                <a:ea typeface="+mn-ea"/>
                <a:cs typeface="+mn-cs"/>
              </a:rPr>
              <a:t>L2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FF0000"/>
                </a:solidFill>
                <a:effectLst/>
                <a:uLnTx/>
                <a:uFillTx/>
                <a:latin typeface="Calibri" panose="020F0502020204030204"/>
                <a:ea typeface="+mn-ea"/>
                <a:cs typeface="+mn-cs"/>
              </a:rPr>
              <a:t>L1</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00B0F0"/>
                </a:solidFill>
                <a:effectLst/>
                <a:uLnTx/>
                <a:uFillTx/>
                <a:latin typeface="Calibri" panose="020F0502020204030204"/>
                <a:ea typeface="+mn-ea"/>
                <a:cs typeface="+mn-cs"/>
              </a:rPr>
              <a:t>L_move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00B0F0"/>
                </a:solidFill>
                <a:effectLst/>
                <a:uLnTx/>
                <a:uFillTx/>
                <a:latin typeface="Calibri" panose="020F0502020204030204"/>
                <a:ea typeface="+mn-ea"/>
                <a:cs typeface="+mn-cs"/>
              </a:rPr>
              <a:t>CP_move)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00B050"/>
                </a:solidFill>
                <a:effectLst/>
                <a:uLnTx/>
                <a:uFillTx/>
                <a:latin typeface="Calibri" panose="020F0502020204030204"/>
                <a:ea typeface="+mn-ea"/>
                <a:cs typeface="+mn-cs"/>
              </a:rPr>
              <a:t>L2</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00B0F0"/>
                </a:solidFill>
                <a:effectLst/>
                <a:uLnTx/>
                <a:uFillTx/>
                <a:latin typeface="Calibri" panose="020F0502020204030204"/>
                <a:ea typeface="+mn-ea"/>
                <a:cs typeface="+mn-cs"/>
              </a:rPr>
              <a:t>CP_move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FF0000"/>
                </a:solidFill>
                <a:effectLst/>
                <a:uLnTx/>
                <a:uFillTx/>
                <a:latin typeface="Calibri" panose="020F0502020204030204"/>
                <a:ea typeface="+mn-ea"/>
                <a:cs typeface="+mn-cs"/>
              </a:rPr>
              <a:t>L1</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00B0F0"/>
                </a:solidFill>
                <a:effectLst/>
                <a:uLnTx/>
                <a:uFillTx/>
                <a:latin typeface="Calibri" panose="020F0502020204030204"/>
                <a:ea typeface="+mn-ea"/>
                <a:cs typeface="+mn-cs"/>
              </a:rPr>
              <a:t>L_move</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00B050"/>
                </a:solidFill>
                <a:effectLst/>
                <a:uLnTx/>
                <a:uFillTx/>
                <a:latin typeface="Calibri" panose="020F0502020204030204"/>
                <a:ea typeface="+mn-ea"/>
                <a:cs typeface="+mn-cs"/>
              </a:rPr>
              <a:t>L2</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a:t>
            </a:r>
            <a:r>
              <a:rPr kumimoji="0" lang="en-IN" sz="1100" b="0" i="0" u="none" strike="noStrike" kern="1200" cap="none" spc="0" normalizeH="0" baseline="0" noProof="0" dirty="0">
                <a:ln>
                  <a:noFill/>
                </a:ln>
                <a:solidFill>
                  <a:srgbClr val="00B0F0"/>
                </a:solidFill>
                <a:effectLst/>
                <a:uLnTx/>
                <a:uFillTx/>
                <a:latin typeface="Calibri" panose="020F0502020204030204"/>
                <a:ea typeface="+mn-ea"/>
                <a:cs typeface="+mn-cs"/>
              </a:rPr>
              <a:t>CP_move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7030A0"/>
                </a:solidFill>
                <a:effectLst/>
                <a:uLnTx/>
                <a:uFillTx/>
                <a:latin typeface="Calibri" panose="020F0502020204030204"/>
                <a:ea typeface="+mn-ea"/>
                <a:cs typeface="+mn-cs"/>
              </a:rPr>
              <a:t>LVDT_cal_error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sng" strike="noStrike" kern="1200" cap="none" spc="0" normalizeH="0" baseline="0" noProof="0" dirty="0">
                <a:ln>
                  <a:noFill/>
                </a:ln>
                <a:solidFill>
                  <a:sysClr val="windowText" lastClr="000000"/>
                </a:solidFill>
                <a:effectLst/>
                <a:uLnTx/>
                <a:uFillTx/>
                <a:latin typeface="Calibri" panose="020F0502020204030204"/>
                <a:ea typeface="+mn-ea"/>
                <a:cs typeface="+mn-cs"/>
              </a:rPr>
              <a:t>Combined error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ED7D31"/>
                </a:solidFill>
                <a:effectLst/>
                <a:uLnTx/>
                <a:uFillTx/>
                <a:latin typeface="Calibri" panose="020F0502020204030204"/>
                <a:ea typeface="+mn-ea"/>
                <a:cs typeface="+mn-cs"/>
              </a:rPr>
              <a:t>CP_error </a:t>
            </a: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IN" sz="1100" b="0" i="0" u="none" strike="noStrike" kern="1200" cap="none" spc="0" normalizeH="0" baseline="0" noProof="0" dirty="0">
                <a:ln>
                  <a:noFill/>
                </a:ln>
                <a:solidFill>
                  <a:srgbClr val="ED7D31"/>
                </a:solidFill>
                <a:effectLst/>
                <a:uLnTx/>
                <a:uFillTx/>
                <a:latin typeface="Calibri" panose="020F0502020204030204"/>
                <a:ea typeface="+mn-ea"/>
                <a:cs typeface="+mn-cs"/>
              </a:rPr>
              <a:t>LVDT_error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Goto Combined_error</a:t>
            </a:r>
          </a:p>
        </p:txBody>
      </p:sp>
      <p:cxnSp>
        <p:nvCxnSpPr>
          <p:cNvPr id="87" name="Straight Arrow Connector 86">
            <a:extLst>
              <a:ext uri="{FF2B5EF4-FFF2-40B4-BE49-F238E27FC236}">
                <a16:creationId xmlns:a16="http://schemas.microsoft.com/office/drawing/2014/main" id="{54A23195-F8F8-145B-9404-DE6EB2D7D3F1}"/>
              </a:ext>
            </a:extLst>
          </p:cNvPr>
          <p:cNvCxnSpPr>
            <a:cxnSpLocks/>
            <a:stCxn id="76" idx="2"/>
            <a:endCxn id="77" idx="0"/>
          </p:cNvCxnSpPr>
          <p:nvPr/>
        </p:nvCxnSpPr>
        <p:spPr>
          <a:xfrm>
            <a:off x="10037474" y="1493997"/>
            <a:ext cx="0" cy="137823"/>
          </a:xfrm>
          <a:prstGeom prst="straightConnector1">
            <a:avLst/>
          </a:prstGeom>
          <a:noFill/>
          <a:ln w="6350" cap="flat" cmpd="sng" algn="ctr">
            <a:solidFill>
              <a:srgbClr val="ED7D31"/>
            </a:solidFill>
            <a:prstDash val="solid"/>
            <a:miter lim="800000"/>
            <a:tailEnd type="triangle"/>
          </a:ln>
          <a:effectLst/>
        </p:spPr>
      </p:cxnSp>
      <p:cxnSp>
        <p:nvCxnSpPr>
          <p:cNvPr id="88" name="Straight Arrow Connector 87">
            <a:extLst>
              <a:ext uri="{FF2B5EF4-FFF2-40B4-BE49-F238E27FC236}">
                <a16:creationId xmlns:a16="http://schemas.microsoft.com/office/drawing/2014/main" id="{0AED909D-2DED-D74E-09A0-741073870CC1}"/>
              </a:ext>
            </a:extLst>
          </p:cNvPr>
          <p:cNvCxnSpPr>
            <a:cxnSpLocks/>
            <a:stCxn id="77" idx="2"/>
            <a:endCxn id="78" idx="0"/>
          </p:cNvCxnSpPr>
          <p:nvPr/>
        </p:nvCxnSpPr>
        <p:spPr>
          <a:xfrm flipH="1">
            <a:off x="10037473" y="1854798"/>
            <a:ext cx="1" cy="137823"/>
          </a:xfrm>
          <a:prstGeom prst="straightConnector1">
            <a:avLst/>
          </a:prstGeom>
          <a:noFill/>
          <a:ln w="6350" cap="flat" cmpd="sng" algn="ctr">
            <a:solidFill>
              <a:srgbClr val="ED7D31"/>
            </a:solidFill>
            <a:prstDash val="solid"/>
            <a:miter lim="800000"/>
            <a:tailEnd type="triangle"/>
          </a:ln>
          <a:effectLst/>
        </p:spPr>
      </p:cxnSp>
      <p:cxnSp>
        <p:nvCxnSpPr>
          <p:cNvPr id="89" name="Straight Arrow Connector 88">
            <a:extLst>
              <a:ext uri="{FF2B5EF4-FFF2-40B4-BE49-F238E27FC236}">
                <a16:creationId xmlns:a16="http://schemas.microsoft.com/office/drawing/2014/main" id="{620AF958-ED1F-66E6-9F68-E67CBBA74307}"/>
              </a:ext>
            </a:extLst>
          </p:cNvPr>
          <p:cNvCxnSpPr>
            <a:cxnSpLocks/>
            <a:stCxn id="78" idx="2"/>
            <a:endCxn id="79" idx="0"/>
          </p:cNvCxnSpPr>
          <p:nvPr/>
        </p:nvCxnSpPr>
        <p:spPr>
          <a:xfrm flipH="1">
            <a:off x="10037472" y="2352142"/>
            <a:ext cx="1" cy="142815"/>
          </a:xfrm>
          <a:prstGeom prst="straightConnector1">
            <a:avLst/>
          </a:prstGeom>
          <a:noFill/>
          <a:ln w="6350" cap="flat" cmpd="sng" algn="ctr">
            <a:solidFill>
              <a:srgbClr val="ED7D31"/>
            </a:solidFill>
            <a:prstDash val="solid"/>
            <a:miter lim="800000"/>
            <a:tailEnd type="triangle"/>
          </a:ln>
          <a:effectLst/>
        </p:spPr>
      </p:cxnSp>
      <p:cxnSp>
        <p:nvCxnSpPr>
          <p:cNvPr id="90" name="Straight Arrow Connector 89">
            <a:extLst>
              <a:ext uri="{FF2B5EF4-FFF2-40B4-BE49-F238E27FC236}">
                <a16:creationId xmlns:a16="http://schemas.microsoft.com/office/drawing/2014/main" id="{A6221B08-4D75-8802-1789-7BEF33284DEA}"/>
              </a:ext>
            </a:extLst>
          </p:cNvPr>
          <p:cNvCxnSpPr>
            <a:cxnSpLocks/>
            <a:stCxn id="79" idx="2"/>
            <a:endCxn id="80" idx="0"/>
          </p:cNvCxnSpPr>
          <p:nvPr/>
        </p:nvCxnSpPr>
        <p:spPr>
          <a:xfrm>
            <a:off x="10037472" y="2748474"/>
            <a:ext cx="14420" cy="141073"/>
          </a:xfrm>
          <a:prstGeom prst="straightConnector1">
            <a:avLst/>
          </a:prstGeom>
          <a:noFill/>
          <a:ln w="6350" cap="flat" cmpd="sng" algn="ctr">
            <a:solidFill>
              <a:srgbClr val="ED7D31"/>
            </a:solidFill>
            <a:prstDash val="solid"/>
            <a:miter lim="800000"/>
            <a:tailEnd type="triangle"/>
          </a:ln>
          <a:effectLst/>
        </p:spPr>
      </p:cxnSp>
      <p:cxnSp>
        <p:nvCxnSpPr>
          <p:cNvPr id="91" name="Straight Arrow Connector 90">
            <a:extLst>
              <a:ext uri="{FF2B5EF4-FFF2-40B4-BE49-F238E27FC236}">
                <a16:creationId xmlns:a16="http://schemas.microsoft.com/office/drawing/2014/main" id="{6DE0DBD7-1F9A-703D-48DA-D8FC5615BA0E}"/>
              </a:ext>
            </a:extLst>
          </p:cNvPr>
          <p:cNvCxnSpPr>
            <a:cxnSpLocks/>
            <a:stCxn id="80" idx="2"/>
            <a:endCxn id="81" idx="0"/>
          </p:cNvCxnSpPr>
          <p:nvPr/>
        </p:nvCxnSpPr>
        <p:spPr>
          <a:xfrm>
            <a:off x="10051892" y="3171636"/>
            <a:ext cx="1942" cy="138030"/>
          </a:xfrm>
          <a:prstGeom prst="straightConnector1">
            <a:avLst/>
          </a:prstGeom>
          <a:noFill/>
          <a:ln w="6350" cap="flat" cmpd="sng" algn="ctr">
            <a:solidFill>
              <a:srgbClr val="ED7D31"/>
            </a:solidFill>
            <a:prstDash val="solid"/>
            <a:miter lim="800000"/>
            <a:tailEnd type="triangle"/>
          </a:ln>
          <a:effectLst/>
        </p:spPr>
      </p:cxnSp>
      <p:cxnSp>
        <p:nvCxnSpPr>
          <p:cNvPr id="92" name="Straight Arrow Connector 91">
            <a:extLst>
              <a:ext uri="{FF2B5EF4-FFF2-40B4-BE49-F238E27FC236}">
                <a16:creationId xmlns:a16="http://schemas.microsoft.com/office/drawing/2014/main" id="{014511A1-1364-FA06-2A39-E6EC7D6F3232}"/>
              </a:ext>
            </a:extLst>
          </p:cNvPr>
          <p:cNvCxnSpPr>
            <a:cxnSpLocks/>
            <a:stCxn id="81" idx="2"/>
            <a:endCxn id="82" idx="0"/>
          </p:cNvCxnSpPr>
          <p:nvPr/>
        </p:nvCxnSpPr>
        <p:spPr>
          <a:xfrm>
            <a:off x="10053834" y="4006665"/>
            <a:ext cx="4691" cy="140910"/>
          </a:xfrm>
          <a:prstGeom prst="straightConnector1">
            <a:avLst/>
          </a:prstGeom>
          <a:noFill/>
          <a:ln w="6350" cap="flat" cmpd="sng" algn="ctr">
            <a:solidFill>
              <a:srgbClr val="ED7D31"/>
            </a:solidFill>
            <a:prstDash val="solid"/>
            <a:miter lim="800000"/>
            <a:tailEnd type="triangle"/>
          </a:ln>
          <a:effectLst/>
        </p:spPr>
      </p:cxnSp>
      <p:cxnSp>
        <p:nvCxnSpPr>
          <p:cNvPr id="93" name="Straight Arrow Connector 92">
            <a:extLst>
              <a:ext uri="{FF2B5EF4-FFF2-40B4-BE49-F238E27FC236}">
                <a16:creationId xmlns:a16="http://schemas.microsoft.com/office/drawing/2014/main" id="{622A20E2-4E99-B6A3-AB55-296A60F2F504}"/>
              </a:ext>
            </a:extLst>
          </p:cNvPr>
          <p:cNvCxnSpPr>
            <a:cxnSpLocks/>
            <a:stCxn id="82" idx="2"/>
            <a:endCxn id="83" idx="0"/>
          </p:cNvCxnSpPr>
          <p:nvPr/>
        </p:nvCxnSpPr>
        <p:spPr>
          <a:xfrm flipH="1">
            <a:off x="10051892" y="4522734"/>
            <a:ext cx="6633" cy="138846"/>
          </a:xfrm>
          <a:prstGeom prst="straightConnector1">
            <a:avLst/>
          </a:prstGeom>
          <a:noFill/>
          <a:ln w="6350" cap="flat" cmpd="sng" algn="ctr">
            <a:solidFill>
              <a:srgbClr val="ED7D31"/>
            </a:solidFill>
            <a:prstDash val="solid"/>
            <a:miter lim="800000"/>
            <a:tailEnd type="triangle"/>
          </a:ln>
          <a:effectLst/>
        </p:spPr>
      </p:cxnSp>
      <p:cxnSp>
        <p:nvCxnSpPr>
          <p:cNvPr id="94" name="Straight Arrow Connector 93">
            <a:extLst>
              <a:ext uri="{FF2B5EF4-FFF2-40B4-BE49-F238E27FC236}">
                <a16:creationId xmlns:a16="http://schemas.microsoft.com/office/drawing/2014/main" id="{5F44268A-60B5-1C22-C612-93FC25171577}"/>
              </a:ext>
            </a:extLst>
          </p:cNvPr>
          <p:cNvCxnSpPr>
            <a:cxnSpLocks/>
            <a:stCxn id="83" idx="2"/>
            <a:endCxn id="84" idx="0"/>
          </p:cNvCxnSpPr>
          <p:nvPr/>
        </p:nvCxnSpPr>
        <p:spPr>
          <a:xfrm>
            <a:off x="10051892" y="5076313"/>
            <a:ext cx="8734" cy="136857"/>
          </a:xfrm>
          <a:prstGeom prst="straightConnector1">
            <a:avLst/>
          </a:prstGeom>
          <a:noFill/>
          <a:ln w="6350" cap="flat" cmpd="sng" algn="ctr">
            <a:solidFill>
              <a:srgbClr val="ED7D31"/>
            </a:solidFill>
            <a:prstDash val="solid"/>
            <a:miter lim="800000"/>
            <a:tailEnd type="triangle"/>
          </a:ln>
          <a:effectLst/>
        </p:spPr>
      </p:cxnSp>
      <p:cxnSp>
        <p:nvCxnSpPr>
          <p:cNvPr id="95" name="Straight Arrow Connector 94">
            <a:extLst>
              <a:ext uri="{FF2B5EF4-FFF2-40B4-BE49-F238E27FC236}">
                <a16:creationId xmlns:a16="http://schemas.microsoft.com/office/drawing/2014/main" id="{E7779E06-CBB5-524A-4453-3D592944344E}"/>
              </a:ext>
            </a:extLst>
          </p:cNvPr>
          <p:cNvCxnSpPr>
            <a:cxnSpLocks/>
            <a:stCxn id="84" idx="2"/>
            <a:endCxn id="85" idx="0"/>
          </p:cNvCxnSpPr>
          <p:nvPr/>
        </p:nvCxnSpPr>
        <p:spPr>
          <a:xfrm flipH="1">
            <a:off x="10058636" y="5584142"/>
            <a:ext cx="1990" cy="136857"/>
          </a:xfrm>
          <a:prstGeom prst="straightConnector1">
            <a:avLst/>
          </a:prstGeom>
          <a:noFill/>
          <a:ln w="6350" cap="flat" cmpd="sng" algn="ctr">
            <a:solidFill>
              <a:srgbClr val="ED7D31"/>
            </a:solidFill>
            <a:prstDash val="solid"/>
            <a:miter lim="800000"/>
            <a:tailEnd type="triangle"/>
          </a:ln>
          <a:effectLst/>
        </p:spPr>
      </p:cxnSp>
      <p:grpSp>
        <p:nvGrpSpPr>
          <p:cNvPr id="96" name="Group 95">
            <a:extLst>
              <a:ext uri="{FF2B5EF4-FFF2-40B4-BE49-F238E27FC236}">
                <a16:creationId xmlns:a16="http://schemas.microsoft.com/office/drawing/2014/main" id="{6907341A-2163-659B-CEF6-F09BE2C73AF8}"/>
              </a:ext>
            </a:extLst>
          </p:cNvPr>
          <p:cNvGrpSpPr/>
          <p:nvPr/>
        </p:nvGrpSpPr>
        <p:grpSpPr>
          <a:xfrm>
            <a:off x="2823198" y="1078641"/>
            <a:ext cx="1930987" cy="300790"/>
            <a:chOff x="2404245" y="500865"/>
            <a:chExt cx="1930987" cy="300790"/>
          </a:xfrm>
        </p:grpSpPr>
        <p:sp>
          <p:nvSpPr>
            <p:cNvPr id="97" name="Rectangle 96">
              <a:extLst>
                <a:ext uri="{FF2B5EF4-FFF2-40B4-BE49-F238E27FC236}">
                  <a16:creationId xmlns:a16="http://schemas.microsoft.com/office/drawing/2014/main" id="{4E3A8349-C963-15CD-3308-15C116ACB031}"/>
                </a:ext>
              </a:extLst>
            </p:cNvPr>
            <p:cNvSpPr/>
            <p:nvPr/>
          </p:nvSpPr>
          <p:spPr>
            <a:xfrm>
              <a:off x="3140196" y="500865"/>
              <a:ext cx="1195036" cy="300790"/>
            </a:xfrm>
            <a:prstGeom prst="rect">
              <a:avLst/>
            </a:prstGeom>
            <a:solidFill>
              <a:srgbClr val="FFC000"/>
            </a:solidFill>
            <a:ln w="1905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ysClr val="windowText" lastClr="000000"/>
                  </a:solidFill>
                  <a:effectLst>
                    <a:outerShdw blurRad="38100" dist="19050" dir="2700000" algn="tl" rotWithShape="0">
                      <a:sysClr val="windowText" lastClr="000000">
                        <a:alpha val="40000"/>
                      </a:sysClr>
                    </a:outerShdw>
                  </a:effectLst>
                  <a:uLnTx/>
                  <a:uFillTx/>
                  <a:latin typeface="Calibri" panose="020F0502020204030204"/>
                  <a:ea typeface="+mn-ea"/>
                  <a:cs typeface="+mn-cs"/>
                </a:rPr>
                <a:t>Pseudo - code</a:t>
              </a:r>
              <a:endParaRPr kumimoji="0" lang="en-IN" sz="1200" b="0" i="0" u="none" strike="noStrike" kern="1200" cap="none" spc="0" normalizeH="0" baseline="0" noProof="0" dirty="0">
                <a:ln w="0"/>
                <a:solidFill>
                  <a:sysClr val="windowText" lastClr="000000"/>
                </a:solidFill>
                <a:effectLst>
                  <a:outerShdw blurRad="38100" dist="19050" dir="2700000" algn="tl" rotWithShape="0">
                    <a:sysClr val="windowText" lastClr="000000">
                      <a:alpha val="40000"/>
                    </a:sysClr>
                  </a:outerShdw>
                </a:effectLst>
                <a:uLnTx/>
                <a:uFillTx/>
                <a:latin typeface="Calibri" panose="020F0502020204030204"/>
                <a:ea typeface="+mn-ea"/>
                <a:cs typeface="+mn-cs"/>
              </a:endParaRPr>
            </a:p>
          </p:txBody>
        </p:sp>
        <p:sp>
          <p:nvSpPr>
            <p:cNvPr id="98" name="Arrow: Down 97">
              <a:extLst>
                <a:ext uri="{FF2B5EF4-FFF2-40B4-BE49-F238E27FC236}">
                  <a16:creationId xmlns:a16="http://schemas.microsoft.com/office/drawing/2014/main" id="{15C78FC9-2BB8-2E79-4563-F544D750419C}"/>
                </a:ext>
              </a:extLst>
            </p:cNvPr>
            <p:cNvSpPr/>
            <p:nvPr/>
          </p:nvSpPr>
          <p:spPr>
            <a:xfrm rot="5400000">
              <a:off x="2687270" y="268764"/>
              <a:ext cx="177671" cy="743721"/>
            </a:xfrm>
            <a:prstGeom prst="downArrow">
              <a:avLst>
                <a:gd name="adj1" fmla="val 18397"/>
                <a:gd name="adj2" fmla="val 50000"/>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grpSp>
      <p:grpSp>
        <p:nvGrpSpPr>
          <p:cNvPr id="99" name="Group 98">
            <a:extLst>
              <a:ext uri="{FF2B5EF4-FFF2-40B4-BE49-F238E27FC236}">
                <a16:creationId xmlns:a16="http://schemas.microsoft.com/office/drawing/2014/main" id="{4ADACE71-DA3F-51BA-9FCE-E036CC071409}"/>
              </a:ext>
            </a:extLst>
          </p:cNvPr>
          <p:cNvGrpSpPr/>
          <p:nvPr/>
        </p:nvGrpSpPr>
        <p:grpSpPr>
          <a:xfrm>
            <a:off x="5321157" y="977927"/>
            <a:ext cx="1215069" cy="712360"/>
            <a:chOff x="4817256" y="541229"/>
            <a:chExt cx="1215069" cy="712360"/>
          </a:xfrm>
        </p:grpSpPr>
        <p:sp>
          <p:nvSpPr>
            <p:cNvPr id="100" name="Rectangle 99">
              <a:extLst>
                <a:ext uri="{FF2B5EF4-FFF2-40B4-BE49-F238E27FC236}">
                  <a16:creationId xmlns:a16="http://schemas.microsoft.com/office/drawing/2014/main" id="{95647561-16B4-346D-5D17-EBFDF312C915}"/>
                </a:ext>
              </a:extLst>
            </p:cNvPr>
            <p:cNvSpPr/>
            <p:nvPr/>
          </p:nvSpPr>
          <p:spPr>
            <a:xfrm>
              <a:off x="4817256" y="541229"/>
              <a:ext cx="1215069" cy="420044"/>
            </a:xfrm>
            <a:prstGeom prst="rect">
              <a:avLst/>
            </a:prstGeom>
            <a:solidFill>
              <a:srgbClr val="FFC000"/>
            </a:solidFill>
            <a:ln w="1905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ysClr val="windowText" lastClr="000000"/>
                  </a:solidFill>
                  <a:effectLst>
                    <a:outerShdw blurRad="38100" dist="19050" dir="2700000" algn="tl" rotWithShape="0">
                      <a:sysClr val="windowText" lastClr="000000">
                        <a:alpha val="40000"/>
                      </a:sysClr>
                    </a:outerShdw>
                  </a:effectLst>
                  <a:uLnTx/>
                  <a:uFillTx/>
                  <a:latin typeface="Calibri" panose="020F0502020204030204"/>
                  <a:ea typeface="+mn-ea"/>
                  <a:cs typeface="+mn-cs"/>
                </a:rPr>
                <a:t>Mathematical verification</a:t>
              </a:r>
              <a:endParaRPr kumimoji="0" lang="en-IN" sz="1200" b="0" i="0" u="none" strike="noStrike" kern="1200" cap="none" spc="0" normalizeH="0" baseline="0" noProof="0" dirty="0">
                <a:ln w="0"/>
                <a:solidFill>
                  <a:sysClr val="windowText" lastClr="000000"/>
                </a:solidFill>
                <a:effectLst>
                  <a:outerShdw blurRad="38100" dist="19050" dir="2700000" algn="tl" rotWithShape="0">
                    <a:sysClr val="windowText" lastClr="000000">
                      <a:alpha val="40000"/>
                    </a:sysClr>
                  </a:outerShdw>
                </a:effectLst>
                <a:uLnTx/>
                <a:uFillTx/>
                <a:latin typeface="Calibri" panose="020F0502020204030204"/>
                <a:ea typeface="+mn-ea"/>
                <a:cs typeface="+mn-cs"/>
              </a:endParaRPr>
            </a:p>
          </p:txBody>
        </p:sp>
        <p:sp>
          <p:nvSpPr>
            <p:cNvPr id="101" name="Arrow: Down 100">
              <a:extLst>
                <a:ext uri="{FF2B5EF4-FFF2-40B4-BE49-F238E27FC236}">
                  <a16:creationId xmlns:a16="http://schemas.microsoft.com/office/drawing/2014/main" id="{CFC614F8-5D2C-C5CD-A907-164E44820A8C}"/>
                </a:ext>
              </a:extLst>
            </p:cNvPr>
            <p:cNvSpPr/>
            <p:nvPr/>
          </p:nvSpPr>
          <p:spPr>
            <a:xfrm>
              <a:off x="5349299" y="949926"/>
              <a:ext cx="163603" cy="303663"/>
            </a:xfrm>
            <a:prstGeom prst="downArrow">
              <a:avLst>
                <a:gd name="adj1" fmla="val 18397"/>
                <a:gd name="adj2" fmla="val 50000"/>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grpSp>
      <p:grpSp>
        <p:nvGrpSpPr>
          <p:cNvPr id="102" name="Group 101">
            <a:extLst>
              <a:ext uri="{FF2B5EF4-FFF2-40B4-BE49-F238E27FC236}">
                <a16:creationId xmlns:a16="http://schemas.microsoft.com/office/drawing/2014/main" id="{E7E54EBC-D47D-4369-0AFE-A8CE22B543CC}"/>
              </a:ext>
            </a:extLst>
          </p:cNvPr>
          <p:cNvGrpSpPr/>
          <p:nvPr/>
        </p:nvGrpSpPr>
        <p:grpSpPr>
          <a:xfrm>
            <a:off x="7144710" y="1086883"/>
            <a:ext cx="1938540" cy="300790"/>
            <a:chOff x="6850247" y="503585"/>
            <a:chExt cx="1938540" cy="300790"/>
          </a:xfrm>
        </p:grpSpPr>
        <p:sp>
          <p:nvSpPr>
            <p:cNvPr id="103" name="Rectangle 102">
              <a:extLst>
                <a:ext uri="{FF2B5EF4-FFF2-40B4-BE49-F238E27FC236}">
                  <a16:creationId xmlns:a16="http://schemas.microsoft.com/office/drawing/2014/main" id="{B7423790-94AC-76C1-D5D9-C54EEA7BF665}"/>
                </a:ext>
              </a:extLst>
            </p:cNvPr>
            <p:cNvSpPr/>
            <p:nvPr/>
          </p:nvSpPr>
          <p:spPr>
            <a:xfrm>
              <a:off x="6850247" y="503585"/>
              <a:ext cx="1195036" cy="300790"/>
            </a:xfrm>
            <a:prstGeom prst="rect">
              <a:avLst/>
            </a:prstGeom>
            <a:solidFill>
              <a:srgbClr val="FFC000"/>
            </a:solidFill>
            <a:ln w="1905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ysClr val="windowText" lastClr="000000"/>
                  </a:solidFill>
                  <a:effectLst>
                    <a:outerShdw blurRad="38100" dist="19050" dir="2700000" algn="tl" rotWithShape="0">
                      <a:sysClr val="windowText" lastClr="000000">
                        <a:alpha val="40000"/>
                      </a:sysClr>
                    </a:outerShdw>
                  </a:effectLst>
                  <a:uLnTx/>
                  <a:uFillTx/>
                  <a:latin typeface="Calibri" panose="020F0502020204030204"/>
                  <a:ea typeface="+mn-ea"/>
                  <a:cs typeface="+mn-cs"/>
                </a:rPr>
                <a:t>Example</a:t>
              </a:r>
              <a:endParaRPr kumimoji="0" lang="en-IN" sz="1200" b="0" i="0" u="none" strike="noStrike" kern="1200" cap="none" spc="0" normalizeH="0" baseline="0" noProof="0" dirty="0">
                <a:ln w="0"/>
                <a:solidFill>
                  <a:sysClr val="windowText" lastClr="000000"/>
                </a:solidFill>
                <a:effectLst>
                  <a:outerShdw blurRad="38100" dist="19050" dir="2700000" algn="tl" rotWithShape="0">
                    <a:sysClr val="windowText" lastClr="000000">
                      <a:alpha val="40000"/>
                    </a:sysClr>
                  </a:outerShdw>
                </a:effectLst>
                <a:uLnTx/>
                <a:uFillTx/>
                <a:latin typeface="Calibri" panose="020F0502020204030204"/>
                <a:ea typeface="+mn-ea"/>
                <a:cs typeface="+mn-cs"/>
              </a:endParaRPr>
            </a:p>
          </p:txBody>
        </p:sp>
        <p:sp>
          <p:nvSpPr>
            <p:cNvPr id="104" name="Arrow: Down 103">
              <a:extLst>
                <a:ext uri="{FF2B5EF4-FFF2-40B4-BE49-F238E27FC236}">
                  <a16:creationId xmlns:a16="http://schemas.microsoft.com/office/drawing/2014/main" id="{75FF5D75-CC73-44F6-4DBE-964C6C359ABB}"/>
                </a:ext>
              </a:extLst>
            </p:cNvPr>
            <p:cNvSpPr/>
            <p:nvPr/>
          </p:nvSpPr>
          <p:spPr>
            <a:xfrm rot="16200000">
              <a:off x="8328091" y="279399"/>
              <a:ext cx="177671" cy="743721"/>
            </a:xfrm>
            <a:prstGeom prst="downArrow">
              <a:avLst>
                <a:gd name="adj1" fmla="val 18397"/>
                <a:gd name="adj2" fmla="val 50000"/>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BACFC156-DADC-7812-4F1E-281D4AEF3879}"/>
              </a:ext>
            </a:extLst>
          </p:cNvPr>
          <p:cNvGrpSpPr/>
          <p:nvPr/>
        </p:nvGrpSpPr>
        <p:grpSpPr>
          <a:xfrm>
            <a:off x="436543" y="977927"/>
            <a:ext cx="2267046" cy="5217355"/>
            <a:chOff x="67236" y="692143"/>
            <a:chExt cx="2267046" cy="5217355"/>
          </a:xfrm>
        </p:grpSpPr>
        <p:sp>
          <p:nvSpPr>
            <p:cNvPr id="106" name="Rectangle 105">
              <a:extLst>
                <a:ext uri="{FF2B5EF4-FFF2-40B4-BE49-F238E27FC236}">
                  <a16:creationId xmlns:a16="http://schemas.microsoft.com/office/drawing/2014/main" id="{E412BB64-3244-0AD3-835B-B1A4D6CA9BCA}"/>
                </a:ext>
              </a:extLst>
            </p:cNvPr>
            <p:cNvSpPr/>
            <p:nvPr/>
          </p:nvSpPr>
          <p:spPr>
            <a:xfrm>
              <a:off x="564289" y="2061848"/>
              <a:ext cx="1527320" cy="384575"/>
            </a:xfrm>
            <a:prstGeom prst="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Go to target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rounded to 0 decimals</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893A667A-C9A5-28E9-DBB8-777C7E6D555F}"/>
                </a:ext>
              </a:extLst>
            </p:cNvPr>
            <p:cNvSpPr/>
            <p:nvPr/>
          </p:nvSpPr>
          <p:spPr>
            <a:xfrm>
              <a:off x="346393" y="1688750"/>
              <a:ext cx="1949910" cy="275560"/>
            </a:xfrm>
            <a:prstGeom prst="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Target = </a:t>
              </a:r>
              <a:r>
                <a:rPr kumimoji="0" lang="en-US" sz="1100" b="0"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current_LVDT</a:t>
              </a: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 delta </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0B3C4805-4E75-7FA1-B02E-070FC6FE848B}"/>
                    </a:ext>
                  </a:extLst>
                </p:cNvPr>
                <p:cNvSpPr/>
                <p:nvPr/>
              </p:nvSpPr>
              <p:spPr>
                <a:xfrm>
                  <a:off x="454663" y="1023983"/>
                  <a:ext cx="1718400" cy="538351"/>
                </a:xfrm>
                <a:prstGeom prst="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Enter delta, </a:t>
                  </a:r>
                  <a14:m>
                    <m:oMath xmlns:m="http://schemas.openxmlformats.org/officeDocument/2006/math">
                      <m:r>
                        <a:rPr kumimoji="0" lang="en-US" sz="11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mn-cs"/>
                        </a:rPr>
                        <m:t>∆</m:t>
                      </m:r>
                    </m:oMath>
                  </a14:m>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(increment or decrement)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of actuator</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mc:Choice>
          <mc:Fallback xmlns="">
            <p:sp>
              <p:nvSpPr>
                <p:cNvPr id="108" name="Rectangle 107">
                  <a:extLst>
                    <a:ext uri="{FF2B5EF4-FFF2-40B4-BE49-F238E27FC236}">
                      <a16:creationId xmlns:a16="http://schemas.microsoft.com/office/drawing/2014/main" id="{0B3C4805-4E75-7FA1-B02E-070FC6FE848B}"/>
                    </a:ext>
                  </a:extLst>
                </p:cNvPr>
                <p:cNvSpPr>
                  <a:spLocks noRot="1" noChangeAspect="1" noMove="1" noResize="1" noEditPoints="1" noAdjustHandles="1" noChangeArrowheads="1" noChangeShapeType="1" noTextEdit="1"/>
                </p:cNvSpPr>
                <p:nvPr/>
              </p:nvSpPr>
              <p:spPr>
                <a:xfrm>
                  <a:off x="454663" y="1023983"/>
                  <a:ext cx="1718400" cy="538351"/>
                </a:xfrm>
                <a:prstGeom prst="rect">
                  <a:avLst/>
                </a:prstGeom>
                <a:blipFill>
                  <a:blip r:embed="rId4"/>
                  <a:stretch>
                    <a:fillRect t="-4444" b="-11111"/>
                  </a:stretch>
                </a:blipFill>
                <a:ln w="12700" cap="flat" cmpd="sng" algn="ctr">
                  <a:solidFill>
                    <a:sysClr val="windowText" lastClr="000000"/>
                  </a:solidFill>
                  <a:prstDash val="solid"/>
                  <a:miter lim="800000"/>
                </a:ln>
                <a:effectLst/>
              </p:spPr>
              <p:txBody>
                <a:bodyPr/>
                <a:lstStyle/>
                <a:p>
                  <a:r>
                    <a:rPr lang="en-IN">
                      <a:noFill/>
                    </a:rPr>
                    <a:t> </a:t>
                  </a:r>
                </a:p>
              </p:txBody>
            </p:sp>
          </mc:Fallback>
        </mc:AlternateContent>
        <p:sp>
          <p:nvSpPr>
            <p:cNvPr id="109" name="Rectangle 108">
              <a:extLst>
                <a:ext uri="{FF2B5EF4-FFF2-40B4-BE49-F238E27FC236}">
                  <a16:creationId xmlns:a16="http://schemas.microsoft.com/office/drawing/2014/main" id="{2C8DE73E-7C90-702B-9A04-C8A898645A52}"/>
                </a:ext>
              </a:extLst>
            </p:cNvPr>
            <p:cNvSpPr/>
            <p:nvPr/>
          </p:nvSpPr>
          <p:spPr>
            <a:xfrm>
              <a:off x="996043" y="692143"/>
              <a:ext cx="650610" cy="215290"/>
            </a:xfrm>
            <a:prstGeom prst="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Start</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2E1F8E9D-C0B7-5076-9CF4-90FAD255D461}"/>
                </a:ext>
              </a:extLst>
            </p:cNvPr>
            <p:cNvSpPr/>
            <p:nvPr/>
          </p:nvSpPr>
          <p:spPr>
            <a:xfrm>
              <a:off x="791868" y="2548122"/>
              <a:ext cx="1055988" cy="281285"/>
            </a:xfrm>
            <a:prstGeom prst="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Reach target</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12901D8D-7662-D920-4B97-C0CE5E488481}"/>
                </a:ext>
              </a:extLst>
            </p:cNvPr>
            <p:cNvSpPr/>
            <p:nvPr/>
          </p:nvSpPr>
          <p:spPr>
            <a:xfrm>
              <a:off x="438230" y="2958717"/>
              <a:ext cx="1751265" cy="396828"/>
            </a:xfrm>
            <a:prstGeom prst="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Calibrate CP to find current pose and extremities</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C9A30909-7121-D292-F5FE-8A3F98B30B5E}"/>
                </a:ext>
              </a:extLst>
            </p:cNvPr>
            <p:cNvSpPr/>
            <p:nvPr/>
          </p:nvSpPr>
          <p:spPr>
            <a:xfrm>
              <a:off x="631824" y="3489137"/>
              <a:ext cx="1400308" cy="396828"/>
            </a:xfrm>
            <a:prstGeom prst="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Get current LVDT and CP pose</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0B57F532-EA62-AF3A-9C2D-45202231EC27}"/>
                </a:ext>
              </a:extLst>
            </p:cNvPr>
            <p:cNvSpPr/>
            <p:nvPr/>
          </p:nvSpPr>
          <p:spPr>
            <a:xfrm>
              <a:off x="719672" y="4016694"/>
              <a:ext cx="1224611" cy="396828"/>
            </a:xfrm>
            <a:prstGeom prst="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Compute individual error</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3E1851A7-50CB-C461-6D3F-85063F4EA7A0}"/>
                </a:ext>
              </a:extLst>
            </p:cNvPr>
            <p:cNvSpPr/>
            <p:nvPr/>
          </p:nvSpPr>
          <p:spPr>
            <a:xfrm>
              <a:off x="631824" y="4521033"/>
              <a:ext cx="1400308" cy="240808"/>
            </a:xfrm>
            <a:prstGeom prst="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Compute total error</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F1E366B4-6974-57C7-32D0-65987137FB87}"/>
                </a:ext>
              </a:extLst>
            </p:cNvPr>
            <p:cNvSpPr/>
            <p:nvPr/>
          </p:nvSpPr>
          <p:spPr>
            <a:xfrm>
              <a:off x="621619" y="4877400"/>
              <a:ext cx="1475928" cy="314689"/>
            </a:xfrm>
            <a:prstGeom prst="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Move CP by total error</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16" name="Straight Arrow Connector 115">
              <a:extLst>
                <a:ext uri="{FF2B5EF4-FFF2-40B4-BE49-F238E27FC236}">
                  <a16:creationId xmlns:a16="http://schemas.microsoft.com/office/drawing/2014/main" id="{EC0EB137-EF9F-609C-2B3B-B1237D51A009}"/>
                </a:ext>
              </a:extLst>
            </p:cNvPr>
            <p:cNvCxnSpPr>
              <a:cxnSpLocks/>
              <a:stCxn id="109" idx="2"/>
              <a:endCxn id="108" idx="0"/>
            </p:cNvCxnSpPr>
            <p:nvPr/>
          </p:nvCxnSpPr>
          <p:spPr>
            <a:xfrm flipH="1">
              <a:off x="1313863" y="907433"/>
              <a:ext cx="7485" cy="116550"/>
            </a:xfrm>
            <a:prstGeom prst="straightConnector1">
              <a:avLst/>
            </a:prstGeom>
            <a:noFill/>
            <a:ln w="6350" cap="flat" cmpd="sng" algn="ctr">
              <a:solidFill>
                <a:srgbClr val="4472C4"/>
              </a:solidFill>
              <a:prstDash val="solid"/>
              <a:miter lim="800000"/>
              <a:tailEnd type="triangle"/>
            </a:ln>
            <a:effectLst/>
          </p:spPr>
        </p:cxnSp>
        <p:cxnSp>
          <p:nvCxnSpPr>
            <p:cNvPr id="117" name="Straight Arrow Connector 116">
              <a:extLst>
                <a:ext uri="{FF2B5EF4-FFF2-40B4-BE49-F238E27FC236}">
                  <a16:creationId xmlns:a16="http://schemas.microsoft.com/office/drawing/2014/main" id="{D0A9FA30-37DE-4637-A00A-CE05E7AA35CE}"/>
                </a:ext>
              </a:extLst>
            </p:cNvPr>
            <p:cNvCxnSpPr>
              <a:cxnSpLocks/>
              <a:stCxn id="108" idx="2"/>
              <a:endCxn id="107" idx="0"/>
            </p:cNvCxnSpPr>
            <p:nvPr/>
          </p:nvCxnSpPr>
          <p:spPr>
            <a:xfrm>
              <a:off x="1313863" y="1562334"/>
              <a:ext cx="7485" cy="126416"/>
            </a:xfrm>
            <a:prstGeom prst="straightConnector1">
              <a:avLst/>
            </a:prstGeom>
            <a:noFill/>
            <a:ln w="6350" cap="flat" cmpd="sng" algn="ctr">
              <a:solidFill>
                <a:srgbClr val="4472C4"/>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0B5E2503-5C66-B477-984C-86262FE1820E}"/>
                </a:ext>
              </a:extLst>
            </p:cNvPr>
            <p:cNvCxnSpPr>
              <a:cxnSpLocks/>
              <a:stCxn id="107" idx="2"/>
              <a:endCxn id="106" idx="0"/>
            </p:cNvCxnSpPr>
            <p:nvPr/>
          </p:nvCxnSpPr>
          <p:spPr>
            <a:xfrm>
              <a:off x="1321348" y="1964310"/>
              <a:ext cx="6601" cy="97538"/>
            </a:xfrm>
            <a:prstGeom prst="straightConnector1">
              <a:avLst/>
            </a:prstGeom>
            <a:noFill/>
            <a:ln w="6350" cap="flat" cmpd="sng" algn="ctr">
              <a:solidFill>
                <a:srgbClr val="4472C4"/>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B6564FCC-DF9A-FC0B-F9EC-FA2EA1BD6418}"/>
                </a:ext>
              </a:extLst>
            </p:cNvPr>
            <p:cNvCxnSpPr>
              <a:cxnSpLocks/>
              <a:stCxn id="106" idx="2"/>
              <a:endCxn id="110" idx="0"/>
            </p:cNvCxnSpPr>
            <p:nvPr/>
          </p:nvCxnSpPr>
          <p:spPr>
            <a:xfrm flipH="1">
              <a:off x="1319862" y="2446423"/>
              <a:ext cx="8087" cy="101699"/>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E17E9137-A377-DEC6-3962-550B15B1407D}"/>
                </a:ext>
              </a:extLst>
            </p:cNvPr>
            <p:cNvCxnSpPr>
              <a:cxnSpLocks/>
              <a:stCxn id="110" idx="2"/>
              <a:endCxn id="111" idx="0"/>
            </p:cNvCxnSpPr>
            <p:nvPr/>
          </p:nvCxnSpPr>
          <p:spPr>
            <a:xfrm flipH="1">
              <a:off x="1313863" y="2829407"/>
              <a:ext cx="5999" cy="129310"/>
            </a:xfrm>
            <a:prstGeom prst="straightConnector1">
              <a:avLst/>
            </a:prstGeom>
            <a:noFill/>
            <a:ln w="6350" cap="flat" cmpd="sng" algn="ctr">
              <a:solidFill>
                <a:srgbClr val="4472C4"/>
              </a:solidFill>
              <a:prstDash val="solid"/>
              <a:miter lim="800000"/>
              <a:tailEnd type="triangle"/>
            </a:ln>
            <a:effectLst/>
          </p:spPr>
        </p:cxnSp>
        <p:cxnSp>
          <p:nvCxnSpPr>
            <p:cNvPr id="121" name="Straight Arrow Connector 120">
              <a:extLst>
                <a:ext uri="{FF2B5EF4-FFF2-40B4-BE49-F238E27FC236}">
                  <a16:creationId xmlns:a16="http://schemas.microsoft.com/office/drawing/2014/main" id="{AC523D92-0CB5-DA53-42B7-4C645760425B}"/>
                </a:ext>
              </a:extLst>
            </p:cNvPr>
            <p:cNvCxnSpPr>
              <a:cxnSpLocks/>
              <a:stCxn id="111" idx="2"/>
              <a:endCxn id="112" idx="0"/>
            </p:cNvCxnSpPr>
            <p:nvPr/>
          </p:nvCxnSpPr>
          <p:spPr>
            <a:xfrm>
              <a:off x="1313863" y="3355545"/>
              <a:ext cx="18115" cy="133592"/>
            </a:xfrm>
            <a:prstGeom prst="straightConnector1">
              <a:avLst/>
            </a:prstGeom>
            <a:noFill/>
            <a:ln w="6350" cap="flat" cmpd="sng" algn="ctr">
              <a:solidFill>
                <a:srgbClr val="4472C4"/>
              </a:solidFill>
              <a:prstDash val="solid"/>
              <a:miter lim="800000"/>
              <a:tailEnd type="triangle"/>
            </a:ln>
            <a:effectLst/>
          </p:spPr>
        </p:cxnSp>
        <p:cxnSp>
          <p:nvCxnSpPr>
            <p:cNvPr id="122" name="Straight Arrow Connector 121">
              <a:extLst>
                <a:ext uri="{FF2B5EF4-FFF2-40B4-BE49-F238E27FC236}">
                  <a16:creationId xmlns:a16="http://schemas.microsoft.com/office/drawing/2014/main" id="{F02E055E-6C1B-092E-83F5-20263AAAD24C}"/>
                </a:ext>
              </a:extLst>
            </p:cNvPr>
            <p:cNvCxnSpPr>
              <a:cxnSpLocks/>
              <a:stCxn id="112" idx="2"/>
              <a:endCxn id="113" idx="0"/>
            </p:cNvCxnSpPr>
            <p:nvPr/>
          </p:nvCxnSpPr>
          <p:spPr>
            <a:xfrm>
              <a:off x="1331978" y="3885965"/>
              <a:ext cx="0" cy="130729"/>
            </a:xfrm>
            <a:prstGeom prst="straightConnector1">
              <a:avLst/>
            </a:prstGeom>
            <a:noFill/>
            <a:ln w="6350" cap="flat" cmpd="sng" algn="ctr">
              <a:solidFill>
                <a:srgbClr val="4472C4"/>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65A39138-CC26-A456-59A7-613715FD9623}"/>
                </a:ext>
              </a:extLst>
            </p:cNvPr>
            <p:cNvCxnSpPr>
              <a:cxnSpLocks/>
              <a:stCxn id="113" idx="2"/>
              <a:endCxn id="114" idx="0"/>
            </p:cNvCxnSpPr>
            <p:nvPr/>
          </p:nvCxnSpPr>
          <p:spPr>
            <a:xfrm>
              <a:off x="1331978" y="4413522"/>
              <a:ext cx="0" cy="107511"/>
            </a:xfrm>
            <a:prstGeom prst="straightConnector1">
              <a:avLst/>
            </a:prstGeom>
            <a:noFill/>
            <a:ln w="6350" cap="flat" cmpd="sng" algn="ctr">
              <a:solidFill>
                <a:srgbClr val="4472C4"/>
              </a:solidFill>
              <a:prstDash val="solid"/>
              <a:miter lim="800000"/>
              <a:tailEnd type="triangle"/>
            </a:ln>
            <a:effectLst/>
          </p:spPr>
        </p:cxnSp>
        <p:cxnSp>
          <p:nvCxnSpPr>
            <p:cNvPr id="124" name="Straight Arrow Connector 123">
              <a:extLst>
                <a:ext uri="{FF2B5EF4-FFF2-40B4-BE49-F238E27FC236}">
                  <a16:creationId xmlns:a16="http://schemas.microsoft.com/office/drawing/2014/main" id="{6136E88B-523A-7AD9-EAF7-40422C7325D4}"/>
                </a:ext>
              </a:extLst>
            </p:cNvPr>
            <p:cNvCxnSpPr>
              <a:cxnSpLocks/>
              <a:stCxn id="114" idx="2"/>
              <a:endCxn id="115" idx="0"/>
            </p:cNvCxnSpPr>
            <p:nvPr/>
          </p:nvCxnSpPr>
          <p:spPr>
            <a:xfrm>
              <a:off x="1331978" y="4761841"/>
              <a:ext cx="27605" cy="115559"/>
            </a:xfrm>
            <a:prstGeom prst="straightConnector1">
              <a:avLst/>
            </a:prstGeom>
            <a:noFill/>
            <a:ln w="6350" cap="flat" cmpd="sng" algn="ctr">
              <a:solidFill>
                <a:srgbClr val="4472C4"/>
              </a:solidFill>
              <a:prstDash val="solid"/>
              <a:miter lim="800000"/>
              <a:tailEnd type="triangle"/>
            </a:ln>
            <a:effectLst/>
          </p:spPr>
        </p:cxnSp>
        <p:cxnSp>
          <p:nvCxnSpPr>
            <p:cNvPr id="125" name="Straight Arrow Connector 124">
              <a:extLst>
                <a:ext uri="{FF2B5EF4-FFF2-40B4-BE49-F238E27FC236}">
                  <a16:creationId xmlns:a16="http://schemas.microsoft.com/office/drawing/2014/main" id="{9645710F-73FB-553D-DD39-85200EB0B08A}"/>
                </a:ext>
              </a:extLst>
            </p:cNvPr>
            <p:cNvCxnSpPr>
              <a:cxnSpLocks/>
              <a:stCxn id="115" idx="2"/>
              <a:endCxn id="126" idx="0"/>
            </p:cNvCxnSpPr>
            <p:nvPr/>
          </p:nvCxnSpPr>
          <p:spPr>
            <a:xfrm>
              <a:off x="1359583" y="5192089"/>
              <a:ext cx="0" cy="112350"/>
            </a:xfrm>
            <a:prstGeom prst="straightConnector1">
              <a:avLst/>
            </a:prstGeom>
            <a:noFill/>
            <a:ln w="6350" cap="flat" cmpd="sng" algn="ctr">
              <a:solidFill>
                <a:srgbClr val="4472C4"/>
              </a:solidFill>
              <a:prstDash val="solid"/>
              <a:miter lim="800000"/>
              <a:tailEnd type="triangle"/>
            </a:ln>
            <a:effectLst/>
          </p:spPr>
        </p:cxnSp>
        <p:sp>
          <p:nvSpPr>
            <p:cNvPr id="126" name="Diamond 125">
              <a:extLst>
                <a:ext uri="{FF2B5EF4-FFF2-40B4-BE49-F238E27FC236}">
                  <a16:creationId xmlns:a16="http://schemas.microsoft.com/office/drawing/2014/main" id="{BDACF1C8-6181-1C51-7366-588321ADFFC6}"/>
                </a:ext>
              </a:extLst>
            </p:cNvPr>
            <p:cNvSpPr/>
            <p:nvPr/>
          </p:nvSpPr>
          <p:spPr>
            <a:xfrm>
              <a:off x="836483" y="5304439"/>
              <a:ext cx="1046200" cy="605059"/>
            </a:xfrm>
            <a:prstGeom prst="diamond">
              <a:avLst/>
            </a:prstGeom>
            <a:solidFill>
              <a:srgbClr val="4472C4">
                <a:lumMod val="20000"/>
                <a:lumOff val="80000"/>
              </a:srgbClr>
            </a:solidFill>
            <a:ln w="12700" cap="flat" cmpd="sng" algn="ctr">
              <a:solidFill>
                <a:sysClr val="windowText" lastClr="000000"/>
              </a:solidFill>
              <a:prstDash val="solid"/>
              <a:miter lim="800000"/>
            </a:ln>
            <a:effectLst/>
          </p:spPr>
          <p:txBody>
            <a:bodyPr lIns="0" tIns="0" rIns="0" bIns="0" rtlCol="0" anchor="ctr">
              <a:normAutofit fontScale="92500" lnSpcReduction="1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Target reached?</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27" name="Connector: Elbow 126">
              <a:extLst>
                <a:ext uri="{FF2B5EF4-FFF2-40B4-BE49-F238E27FC236}">
                  <a16:creationId xmlns:a16="http://schemas.microsoft.com/office/drawing/2014/main" id="{EF38999B-AFFF-BF68-A9F1-E0FC482973E0}"/>
                </a:ext>
              </a:extLst>
            </p:cNvPr>
            <p:cNvCxnSpPr>
              <a:stCxn id="126" idx="3"/>
              <a:endCxn id="113" idx="3"/>
            </p:cNvCxnSpPr>
            <p:nvPr/>
          </p:nvCxnSpPr>
          <p:spPr>
            <a:xfrm flipV="1">
              <a:off x="1882683" y="4215108"/>
              <a:ext cx="61600" cy="1391861"/>
            </a:xfrm>
            <a:prstGeom prst="bentConnector3">
              <a:avLst>
                <a:gd name="adj1" fmla="val 471104"/>
              </a:avLst>
            </a:prstGeom>
            <a:noFill/>
            <a:ln w="6350" cap="flat" cmpd="sng" algn="ctr">
              <a:solidFill>
                <a:srgbClr val="4472C4"/>
              </a:solidFill>
              <a:prstDash val="solid"/>
              <a:miter lim="800000"/>
              <a:tailEnd type="triangle"/>
            </a:ln>
            <a:effectLst/>
          </p:spPr>
        </p:cxnSp>
        <p:sp>
          <p:nvSpPr>
            <p:cNvPr id="128" name="TextBox 190">
              <a:extLst>
                <a:ext uri="{FF2B5EF4-FFF2-40B4-BE49-F238E27FC236}">
                  <a16:creationId xmlns:a16="http://schemas.microsoft.com/office/drawing/2014/main" id="{5E186EDB-B1FF-4659-AAD2-C5CD4874DCD5}"/>
                </a:ext>
              </a:extLst>
            </p:cNvPr>
            <p:cNvSpPr txBox="1"/>
            <p:nvPr/>
          </p:nvSpPr>
          <p:spPr>
            <a:xfrm>
              <a:off x="1998934" y="5589578"/>
              <a:ext cx="335348"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Calibri" panose="020F0502020204030204"/>
                  <a:ea typeface="+mn-ea"/>
                  <a:cs typeface="+mn-cs"/>
                </a:rPr>
                <a:t>No</a:t>
              </a:r>
              <a:endParaRPr kumimoji="0" lang="en-IN" sz="1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3DAAD034-09C1-F61E-736F-BABD14CDC197}"/>
                </a:ext>
              </a:extLst>
            </p:cNvPr>
            <p:cNvSpPr/>
            <p:nvPr/>
          </p:nvSpPr>
          <p:spPr>
            <a:xfrm>
              <a:off x="67236" y="5500947"/>
              <a:ext cx="554383" cy="215176"/>
            </a:xfrm>
            <a:prstGeom prst="rect">
              <a:avLst/>
            </a:prstGeom>
            <a:solidFill>
              <a:srgbClr val="4472C4">
                <a:lumMod val="20000"/>
                <a:lumOff val="80000"/>
              </a:srgbClr>
            </a:solid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End</a:t>
              </a:r>
              <a:endParaRPr kumimoji="0" lang="en-IN"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30" name="Straight Arrow Connector 129">
              <a:extLst>
                <a:ext uri="{FF2B5EF4-FFF2-40B4-BE49-F238E27FC236}">
                  <a16:creationId xmlns:a16="http://schemas.microsoft.com/office/drawing/2014/main" id="{B9E714CB-2396-0B81-A0B5-8486DE07A052}"/>
                </a:ext>
              </a:extLst>
            </p:cNvPr>
            <p:cNvCxnSpPr>
              <a:cxnSpLocks/>
              <a:stCxn id="126" idx="1"/>
              <a:endCxn id="129" idx="3"/>
            </p:cNvCxnSpPr>
            <p:nvPr/>
          </p:nvCxnSpPr>
          <p:spPr>
            <a:xfrm flipH="1">
              <a:off x="621619" y="5606969"/>
              <a:ext cx="214864" cy="1566"/>
            </a:xfrm>
            <a:prstGeom prst="straightConnector1">
              <a:avLst/>
            </a:prstGeom>
            <a:noFill/>
            <a:ln w="6350" cap="flat" cmpd="sng" algn="ctr">
              <a:solidFill>
                <a:srgbClr val="4472C4"/>
              </a:solidFill>
              <a:prstDash val="solid"/>
              <a:miter lim="800000"/>
              <a:tailEnd type="triangle"/>
            </a:ln>
            <a:effectLst/>
          </p:spPr>
        </p:cxnSp>
        <p:sp>
          <p:nvSpPr>
            <p:cNvPr id="131" name="TextBox 197">
              <a:extLst>
                <a:ext uri="{FF2B5EF4-FFF2-40B4-BE49-F238E27FC236}">
                  <a16:creationId xmlns:a16="http://schemas.microsoft.com/office/drawing/2014/main" id="{B8BD6AF7-BE54-9245-322B-1DDE04FB9EA1}"/>
                </a:ext>
              </a:extLst>
            </p:cNvPr>
            <p:cNvSpPr txBox="1"/>
            <p:nvPr/>
          </p:nvSpPr>
          <p:spPr>
            <a:xfrm>
              <a:off x="593959" y="5377836"/>
              <a:ext cx="37574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Calibri" panose="020F0502020204030204"/>
                  <a:ea typeface="+mn-ea"/>
                  <a:cs typeface="+mn-cs"/>
                </a:rPr>
                <a:t>Yes</a:t>
              </a:r>
              <a:endParaRPr kumimoji="0" lang="en-IN" sz="10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01CB1CCF-3066-2752-6078-0CAB22BBB49D}"/>
              </a:ext>
            </a:extLst>
          </p:cNvPr>
          <p:cNvPicPr>
            <a:picLocks noChangeAspect="1"/>
          </p:cNvPicPr>
          <p:nvPr/>
        </p:nvPicPr>
        <p:blipFill>
          <a:blip r:embed="rId5"/>
          <a:stretch>
            <a:fillRect/>
          </a:stretch>
        </p:blipFill>
        <p:spPr>
          <a:xfrm>
            <a:off x="1" y="-23256"/>
            <a:ext cx="1780274" cy="924778"/>
          </a:xfrm>
          <a:prstGeom prst="rect">
            <a:avLst/>
          </a:prstGeom>
        </p:spPr>
      </p:pic>
      <p:pic>
        <p:nvPicPr>
          <p:cNvPr id="4" name="Picture 3">
            <a:extLst>
              <a:ext uri="{FF2B5EF4-FFF2-40B4-BE49-F238E27FC236}">
                <a16:creationId xmlns:a16="http://schemas.microsoft.com/office/drawing/2014/main" id="{69674702-3434-B03C-8339-75C16F5151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436449422"/>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7543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Dash app initial stages</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32</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Server creation</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3" name="TextBox 2"/>
          <p:cNvSpPr txBox="1"/>
          <p:nvPr/>
        </p:nvSpPr>
        <p:spPr>
          <a:xfrm>
            <a:off x="701610" y="1186958"/>
            <a:ext cx="10915135" cy="646331"/>
          </a:xfrm>
          <a:prstGeom prst="rect">
            <a:avLst/>
          </a:prstGeom>
          <a:noFill/>
        </p:spPr>
        <p:txBody>
          <a:bodyPr wrap="square" rtlCol="0">
            <a:spAutoFit/>
          </a:bodyPr>
          <a:lstStyle/>
          <a:p>
            <a:r>
              <a:rPr lang="en-US" dirty="0"/>
              <a:t>A GUI is needed to control the entire system and monitor the movement of LVDT and capacitance probe real-time. A server on python is being built using Dash framework for visualization and to give commands to </a:t>
            </a:r>
            <a:r>
              <a:rPr lang="en-US" dirty="0" err="1"/>
              <a:t>Rpi</a:t>
            </a:r>
            <a:r>
              <a:rPr lang="en-US" dirty="0"/>
              <a:t>.</a:t>
            </a:r>
          </a:p>
        </p:txBody>
      </p:sp>
      <p:grpSp>
        <p:nvGrpSpPr>
          <p:cNvPr id="7" name="Group 6"/>
          <p:cNvGrpSpPr/>
          <p:nvPr/>
        </p:nvGrpSpPr>
        <p:grpSpPr>
          <a:xfrm>
            <a:off x="306947" y="2026164"/>
            <a:ext cx="11765315" cy="3499596"/>
            <a:chOff x="858727" y="1887920"/>
            <a:chExt cx="11506281" cy="3201353"/>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3714" y="1887920"/>
              <a:ext cx="5691294" cy="320135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727" y="1896411"/>
              <a:ext cx="5676200" cy="3192862"/>
            </a:xfrm>
            <a:prstGeom prst="rect">
              <a:avLst/>
            </a:prstGeom>
          </p:spPr>
        </p:pic>
      </p:grpSp>
      <p:pic>
        <p:nvPicPr>
          <p:cNvPr id="10" name="Picture 9">
            <a:extLst>
              <a:ext uri="{FF2B5EF4-FFF2-40B4-BE49-F238E27FC236}">
                <a16:creationId xmlns:a16="http://schemas.microsoft.com/office/drawing/2014/main" id="{CFDAE955-117F-53D1-A3A3-2360827EE404}"/>
              </a:ext>
            </a:extLst>
          </p:cNvPr>
          <p:cNvPicPr>
            <a:picLocks noChangeAspect="1"/>
          </p:cNvPicPr>
          <p:nvPr/>
        </p:nvPicPr>
        <p:blipFill>
          <a:blip r:embed="rId4"/>
          <a:stretch>
            <a:fillRect/>
          </a:stretch>
        </p:blipFill>
        <p:spPr>
          <a:xfrm>
            <a:off x="1" y="-23256"/>
            <a:ext cx="1780274" cy="924778"/>
          </a:xfrm>
          <a:prstGeom prst="rect">
            <a:avLst/>
          </a:prstGeom>
        </p:spPr>
      </p:pic>
      <p:pic>
        <p:nvPicPr>
          <p:cNvPr id="11" name="Picture 10">
            <a:extLst>
              <a:ext uri="{FF2B5EF4-FFF2-40B4-BE49-F238E27FC236}">
                <a16:creationId xmlns:a16="http://schemas.microsoft.com/office/drawing/2014/main" id="{5254F8D7-DE07-C438-A133-BA8803E1D0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612922448"/>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7543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Addressing discrepancies</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33</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Error Handling</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10" name="Picture 9">
            <a:extLst>
              <a:ext uri="{FF2B5EF4-FFF2-40B4-BE49-F238E27FC236}">
                <a16:creationId xmlns:a16="http://schemas.microsoft.com/office/drawing/2014/main" id="{3A239B3B-965F-D04F-2F40-0B2313A870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637" t="10171" r="9076" b="8472"/>
          <a:stretch/>
        </p:blipFill>
        <p:spPr bwMode="auto">
          <a:xfrm>
            <a:off x="567292" y="1179724"/>
            <a:ext cx="8381813" cy="4549415"/>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FAE8797F-29A1-C0B2-DFB4-ED60A92186BB}"/>
              </a:ext>
            </a:extLst>
          </p:cNvPr>
          <p:cNvSpPr txBox="1"/>
          <p:nvPr/>
        </p:nvSpPr>
        <p:spPr>
          <a:xfrm>
            <a:off x="9069202" y="1733208"/>
            <a:ext cx="2828732" cy="3539430"/>
          </a:xfrm>
          <a:prstGeom prst="rect">
            <a:avLst/>
          </a:prstGeom>
          <a:noFill/>
        </p:spPr>
        <p:txBody>
          <a:bodyPr wrap="square">
            <a:spAutoFit/>
          </a:bodyPr>
          <a:lstStyle/>
          <a:p>
            <a:pPr marL="285750" indent="-285750">
              <a:buFont typeface="Arial" panose="020B0604020202020204" pitchFamily="34" charset="0"/>
              <a:buChar char="•"/>
            </a:pPr>
            <a:r>
              <a:rPr lang="en-US" sz="1400" dirty="0"/>
              <a:t>it was soon discovered that the internal movement of the actuator after the closed loop code did not match up with the external sensor that was mounted to the table rigidly. </a:t>
            </a:r>
          </a:p>
          <a:p>
            <a:pPr marL="285750" indent="-285750">
              <a:buFont typeface="Arial" panose="020B0604020202020204" pitchFamily="34" charset="0"/>
              <a:buChar char="•"/>
            </a:pPr>
            <a:r>
              <a:rPr lang="en-US" sz="1400" kern="0" dirty="0">
                <a:effectLst/>
                <a:ea typeface="Times New Roman" panose="02020603050405020304" pitchFamily="18" charset="0"/>
              </a:rPr>
              <a:t>The orange line shows the measurements from the sensor mounted with the table and the blue line shows the internally measured movement. The second graph shows the difference of both movement at every step. We can see the difference is significant and as high as 4 microns. </a:t>
            </a:r>
            <a:endParaRPr lang="en-IN" sz="1100" dirty="0"/>
          </a:p>
        </p:txBody>
      </p:sp>
      <p:sp>
        <p:nvSpPr>
          <p:cNvPr id="20" name="TextBox 19">
            <a:extLst>
              <a:ext uri="{FF2B5EF4-FFF2-40B4-BE49-F238E27FC236}">
                <a16:creationId xmlns:a16="http://schemas.microsoft.com/office/drawing/2014/main" id="{12239091-F45B-330B-4FEB-597EC36E592A}"/>
              </a:ext>
            </a:extLst>
          </p:cNvPr>
          <p:cNvSpPr txBox="1"/>
          <p:nvPr/>
        </p:nvSpPr>
        <p:spPr>
          <a:xfrm>
            <a:off x="2927577" y="5668388"/>
            <a:ext cx="5653660" cy="307777"/>
          </a:xfrm>
          <a:prstGeom prst="rect">
            <a:avLst/>
          </a:prstGeom>
          <a:noFill/>
        </p:spPr>
        <p:txBody>
          <a:bodyPr wrap="square">
            <a:spAutoFit/>
          </a:bodyPr>
          <a:lstStyle/>
          <a:p>
            <a:r>
              <a:rPr lang="en-US" sz="1400" kern="0" dirty="0">
                <a:effectLst/>
                <a:ea typeface="Times New Roman" panose="02020603050405020304" pitchFamily="18" charset="0"/>
              </a:rPr>
              <a:t>Mismatch observed b/w internal and external movement</a:t>
            </a:r>
            <a:endParaRPr lang="en-IN" sz="1400" dirty="0"/>
          </a:p>
        </p:txBody>
      </p:sp>
      <p:pic>
        <p:nvPicPr>
          <p:cNvPr id="21" name="Picture 20">
            <a:extLst>
              <a:ext uri="{FF2B5EF4-FFF2-40B4-BE49-F238E27FC236}">
                <a16:creationId xmlns:a16="http://schemas.microsoft.com/office/drawing/2014/main" id="{C5CD533A-3648-3DC4-DBC7-0FF4CD3F987D}"/>
              </a:ext>
            </a:extLst>
          </p:cNvPr>
          <p:cNvPicPr>
            <a:picLocks noChangeAspect="1"/>
          </p:cNvPicPr>
          <p:nvPr/>
        </p:nvPicPr>
        <p:blipFill>
          <a:blip r:embed="rId3"/>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6243C289-1976-1ADD-406E-0FA14E3113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565621441"/>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7543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External repeatability testing</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34</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Error Handling</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3" name="Picture 2">
            <a:extLst>
              <a:ext uri="{FF2B5EF4-FFF2-40B4-BE49-F238E27FC236}">
                <a16:creationId xmlns:a16="http://schemas.microsoft.com/office/drawing/2014/main" id="{FF380CBF-B56A-34FF-4623-00D2B192FC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619" t="10562" r="8884" b="51097"/>
          <a:stretch/>
        </p:blipFill>
        <p:spPr bwMode="auto">
          <a:xfrm>
            <a:off x="539613" y="1037704"/>
            <a:ext cx="5610225" cy="1590675"/>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786A3335-EAA8-EDC3-E19C-0D6FFEFDB0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59" t="10909" r="9436" b="51698"/>
          <a:stretch/>
        </p:blipFill>
        <p:spPr bwMode="auto">
          <a:xfrm>
            <a:off x="527227" y="2691804"/>
            <a:ext cx="5565140" cy="163512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26CBE9E6-B9AF-FFC4-7E40-F4B6B42626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713" t="11017" r="9657" b="51043"/>
          <a:stretch/>
        </p:blipFill>
        <p:spPr bwMode="auto">
          <a:xfrm>
            <a:off x="472617" y="4438766"/>
            <a:ext cx="5619750" cy="167259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FCB2902D-4BDF-43C7-0CC1-A8A8D6EB760E}"/>
              </a:ext>
            </a:extLst>
          </p:cNvPr>
          <p:cNvSpPr txBox="1"/>
          <p:nvPr/>
        </p:nvSpPr>
        <p:spPr>
          <a:xfrm>
            <a:off x="6686571" y="1300992"/>
            <a:ext cx="3424687" cy="830997"/>
          </a:xfrm>
          <a:prstGeom prst="rect">
            <a:avLst/>
          </a:prstGeom>
          <a:noFill/>
        </p:spPr>
        <p:txBody>
          <a:bodyPr wrap="square" rtlCol="0">
            <a:spAutoFit/>
          </a:bodyPr>
          <a:lstStyle/>
          <a:p>
            <a:r>
              <a:rPr lang="en-US" sz="1600" dirty="0"/>
              <a:t>Errors:</a:t>
            </a:r>
          </a:p>
          <a:p>
            <a:pPr marL="342900" indent="-342900">
              <a:buFont typeface="+mj-lt"/>
              <a:buAutoNum type="arabicPeriod"/>
            </a:pPr>
            <a:r>
              <a:rPr lang="en-US" sz="1600" dirty="0"/>
              <a:t>Vertical offset</a:t>
            </a:r>
          </a:p>
          <a:p>
            <a:pPr marL="342900" indent="-342900">
              <a:buFont typeface="+mj-lt"/>
              <a:buAutoNum type="arabicPeriod"/>
            </a:pPr>
            <a:r>
              <a:rPr lang="en-US" sz="1600" dirty="0"/>
              <a:t>Horizontal offset</a:t>
            </a:r>
          </a:p>
        </p:txBody>
      </p:sp>
      <p:sp>
        <p:nvSpPr>
          <p:cNvPr id="13" name="TextBox 12">
            <a:extLst>
              <a:ext uri="{FF2B5EF4-FFF2-40B4-BE49-F238E27FC236}">
                <a16:creationId xmlns:a16="http://schemas.microsoft.com/office/drawing/2014/main" id="{4CA7FAFF-2F0F-089E-3D50-C00A2AD24B58}"/>
              </a:ext>
            </a:extLst>
          </p:cNvPr>
          <p:cNvSpPr txBox="1"/>
          <p:nvPr/>
        </p:nvSpPr>
        <p:spPr>
          <a:xfrm>
            <a:off x="6686571" y="3059464"/>
            <a:ext cx="2177511" cy="830997"/>
          </a:xfrm>
          <a:prstGeom prst="rect">
            <a:avLst/>
          </a:prstGeom>
          <a:noFill/>
        </p:spPr>
        <p:txBody>
          <a:bodyPr wrap="square" rtlCol="0">
            <a:spAutoFit/>
          </a:bodyPr>
          <a:lstStyle/>
          <a:p>
            <a:pPr algn="just"/>
            <a:r>
              <a:rPr lang="en-US" sz="1600" dirty="0"/>
              <a:t>Vertical offset removed </a:t>
            </a:r>
          </a:p>
          <a:p>
            <a:pPr algn="just"/>
            <a:r>
              <a:rPr lang="en-US" sz="1600" dirty="0"/>
              <a:t> by Reducing 12 RPM to 0.9 &amp; 0.3 RPM</a:t>
            </a:r>
          </a:p>
        </p:txBody>
      </p:sp>
      <p:sp>
        <p:nvSpPr>
          <p:cNvPr id="20" name="TextBox 19">
            <a:extLst>
              <a:ext uri="{FF2B5EF4-FFF2-40B4-BE49-F238E27FC236}">
                <a16:creationId xmlns:a16="http://schemas.microsoft.com/office/drawing/2014/main" id="{CF2C669A-32A6-D5F7-4F78-735D51FEE29A}"/>
              </a:ext>
            </a:extLst>
          </p:cNvPr>
          <p:cNvSpPr txBox="1"/>
          <p:nvPr/>
        </p:nvSpPr>
        <p:spPr>
          <a:xfrm>
            <a:off x="6585364" y="4796711"/>
            <a:ext cx="2400015" cy="1077218"/>
          </a:xfrm>
          <a:prstGeom prst="rect">
            <a:avLst/>
          </a:prstGeom>
          <a:noFill/>
        </p:spPr>
        <p:txBody>
          <a:bodyPr wrap="square" rtlCol="0">
            <a:spAutoFit/>
          </a:bodyPr>
          <a:lstStyle/>
          <a:p>
            <a:pPr algn="just"/>
            <a:r>
              <a:rPr lang="en-US" sz="1600" dirty="0"/>
              <a:t>Horizontal offset removed by correcting motor steps. (2000 -&gt; 1980 for one rotation of motor)</a:t>
            </a:r>
          </a:p>
        </p:txBody>
      </p:sp>
      <p:pic>
        <p:nvPicPr>
          <p:cNvPr id="21" name="Picture 20">
            <a:extLst>
              <a:ext uri="{FF2B5EF4-FFF2-40B4-BE49-F238E27FC236}">
                <a16:creationId xmlns:a16="http://schemas.microsoft.com/office/drawing/2014/main" id="{46D03EAF-6BE4-E3B8-5ABA-EFFE10B9B791}"/>
              </a:ext>
            </a:extLst>
          </p:cNvPr>
          <p:cNvPicPr>
            <a:picLocks noChangeAspect="1"/>
          </p:cNvPicPr>
          <p:nvPr/>
        </p:nvPicPr>
        <p:blipFill>
          <a:blip r:embed="rId5"/>
          <a:stretch>
            <a:fillRect/>
          </a:stretch>
        </p:blipFill>
        <p:spPr>
          <a:xfrm>
            <a:off x="1" y="-23256"/>
            <a:ext cx="1780274" cy="924778"/>
          </a:xfrm>
          <a:prstGeom prst="rect">
            <a:avLst/>
          </a:prstGeom>
        </p:spPr>
      </p:pic>
      <p:pic>
        <p:nvPicPr>
          <p:cNvPr id="10" name="Picture 9">
            <a:extLst>
              <a:ext uri="{FF2B5EF4-FFF2-40B4-BE49-F238E27FC236}">
                <a16:creationId xmlns:a16="http://schemas.microsoft.com/office/drawing/2014/main" id="{9DEA1AEB-8B35-9E86-9E01-1F01190DD5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399881387"/>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084768"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Mass Experimentation</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35</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Error Reduction</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1" name="TextBox 10">
            <a:extLst>
              <a:ext uri="{FF2B5EF4-FFF2-40B4-BE49-F238E27FC236}">
                <a16:creationId xmlns:a16="http://schemas.microsoft.com/office/drawing/2014/main" id="{703BC7CA-3A5E-122B-B22F-91DE13A8BC0A}"/>
              </a:ext>
            </a:extLst>
          </p:cNvPr>
          <p:cNvSpPr txBox="1"/>
          <p:nvPr/>
        </p:nvSpPr>
        <p:spPr>
          <a:xfrm>
            <a:off x="416495" y="994182"/>
            <a:ext cx="11320367" cy="738664"/>
          </a:xfrm>
          <a:prstGeom prst="rect">
            <a:avLst/>
          </a:prstGeom>
          <a:noFill/>
        </p:spPr>
        <p:txBody>
          <a:bodyPr wrap="square">
            <a:spAutoFit/>
          </a:bodyPr>
          <a:lstStyle/>
          <a:p>
            <a:pPr algn="just"/>
            <a:r>
              <a:rPr lang="en-US" sz="1400" dirty="0"/>
              <a:t>The tests included further decrease of rpm to as slow as 0.3 rpm which resulted in the duration of tests capping at 3-4 hours. At the same time, iterations were increased to 20, 50 and 70. When the iterations reached 70, the vertical shift could be seen again, albeit small. Soon, it was concluded that the rpm and motor steps stopped having an effect in improving the repeatability.</a:t>
            </a:r>
            <a:endParaRPr lang="en-IN" sz="1400" dirty="0"/>
          </a:p>
        </p:txBody>
      </p:sp>
      <p:graphicFrame>
        <p:nvGraphicFramePr>
          <p:cNvPr id="12" name="Table 11">
            <a:extLst>
              <a:ext uri="{FF2B5EF4-FFF2-40B4-BE49-F238E27FC236}">
                <a16:creationId xmlns:a16="http://schemas.microsoft.com/office/drawing/2014/main" id="{A6643A85-0763-C88A-D702-573D256C82C8}"/>
              </a:ext>
            </a:extLst>
          </p:cNvPr>
          <p:cNvGraphicFramePr>
            <a:graphicFrameLocks noGrp="1"/>
          </p:cNvGraphicFramePr>
          <p:nvPr>
            <p:extLst>
              <p:ext uri="{D42A27DB-BD31-4B8C-83A1-F6EECF244321}">
                <p14:modId xmlns:p14="http://schemas.microsoft.com/office/powerpoint/2010/main" val="3015219177"/>
              </p:ext>
            </p:extLst>
          </p:nvPr>
        </p:nvGraphicFramePr>
        <p:xfrm>
          <a:off x="721230" y="2094881"/>
          <a:ext cx="4656030" cy="3559474"/>
        </p:xfrm>
        <a:graphic>
          <a:graphicData uri="http://schemas.openxmlformats.org/drawingml/2006/table">
            <a:tbl>
              <a:tblPr firstRow="1" firstCol="1" bandRow="1">
                <a:tableStyleId>{073A0DAA-6AF3-43AB-8588-CEC1D06C72B9}</a:tableStyleId>
              </a:tblPr>
              <a:tblGrid>
                <a:gridCol w="637964">
                  <a:extLst>
                    <a:ext uri="{9D8B030D-6E8A-4147-A177-3AD203B41FA5}">
                      <a16:colId xmlns:a16="http://schemas.microsoft.com/office/drawing/2014/main" val="4096126288"/>
                    </a:ext>
                  </a:extLst>
                </a:gridCol>
                <a:gridCol w="940071">
                  <a:extLst>
                    <a:ext uri="{9D8B030D-6E8A-4147-A177-3AD203B41FA5}">
                      <a16:colId xmlns:a16="http://schemas.microsoft.com/office/drawing/2014/main" val="2293756561"/>
                    </a:ext>
                  </a:extLst>
                </a:gridCol>
                <a:gridCol w="738751">
                  <a:extLst>
                    <a:ext uri="{9D8B030D-6E8A-4147-A177-3AD203B41FA5}">
                      <a16:colId xmlns:a16="http://schemas.microsoft.com/office/drawing/2014/main" val="3221100601"/>
                    </a:ext>
                  </a:extLst>
                </a:gridCol>
                <a:gridCol w="1158691">
                  <a:extLst>
                    <a:ext uri="{9D8B030D-6E8A-4147-A177-3AD203B41FA5}">
                      <a16:colId xmlns:a16="http://schemas.microsoft.com/office/drawing/2014/main" val="3488265819"/>
                    </a:ext>
                  </a:extLst>
                </a:gridCol>
                <a:gridCol w="1180553">
                  <a:extLst>
                    <a:ext uri="{9D8B030D-6E8A-4147-A177-3AD203B41FA5}">
                      <a16:colId xmlns:a16="http://schemas.microsoft.com/office/drawing/2014/main" val="1673032117"/>
                    </a:ext>
                  </a:extLst>
                </a:gridCol>
              </a:tblGrid>
              <a:tr h="812650">
                <a:tc>
                  <a:txBody>
                    <a:bodyPr/>
                    <a:lstStyle/>
                    <a:p>
                      <a:pPr algn="ctr"/>
                      <a:r>
                        <a:rPr lang="en-US" sz="1200">
                          <a:effectLst/>
                        </a:rPr>
                        <a:t>Tests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Iterations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RPM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Iterative offsets (nm)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Cumulative Offsets (nm)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15083870"/>
                  </a:ext>
                </a:extLst>
              </a:tr>
              <a:tr h="343353">
                <a:tc>
                  <a:txBody>
                    <a:bodyPr/>
                    <a:lstStyle/>
                    <a:p>
                      <a:pPr algn="ctr"/>
                      <a:r>
                        <a:rPr lang="en-US"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12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160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200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2737501"/>
                  </a:ext>
                </a:extLst>
              </a:tr>
              <a:tr h="343353">
                <a:tc>
                  <a:txBody>
                    <a:bodyPr/>
                    <a:lstStyle/>
                    <a:p>
                      <a:pPr algn="ctr"/>
                      <a:r>
                        <a:rPr lang="en-US" sz="1200">
                          <a:effectLst/>
                        </a:rPr>
                        <a:t>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rPr>
                        <a:t>10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15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rPr>
                        <a:t>200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563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20882234"/>
                  </a:ext>
                </a:extLst>
              </a:tr>
              <a:tr h="343353">
                <a:tc>
                  <a:txBody>
                    <a:bodyPr/>
                    <a:lstStyle/>
                    <a:p>
                      <a:pPr algn="ctr"/>
                      <a:r>
                        <a:rPr lang="en-US" sz="1200">
                          <a:effectLst/>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rPr>
                        <a:t>10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0.3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50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rPr>
                        <a:t>120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25802594"/>
                  </a:ext>
                </a:extLst>
              </a:tr>
              <a:tr h="343353">
                <a:tc>
                  <a:txBody>
                    <a:bodyPr/>
                    <a:lstStyle/>
                    <a:p>
                      <a:pPr algn="ctr"/>
                      <a:r>
                        <a:rPr lang="en-US" sz="1200">
                          <a:effectLst/>
                        </a:rPr>
                        <a:t>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0.9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200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200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4796922"/>
                  </a:ext>
                </a:extLst>
              </a:tr>
              <a:tr h="343353">
                <a:tc>
                  <a:txBody>
                    <a:bodyPr/>
                    <a:lstStyle/>
                    <a:p>
                      <a:pPr algn="ctr"/>
                      <a:r>
                        <a:rPr lang="en-US" sz="1200">
                          <a:effectLst/>
                        </a:rPr>
                        <a:t>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50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290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2500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28272951"/>
                  </a:ext>
                </a:extLst>
              </a:tr>
              <a:tr h="343353">
                <a:tc>
                  <a:txBody>
                    <a:bodyPr/>
                    <a:lstStyle/>
                    <a:p>
                      <a:pPr algn="ctr"/>
                      <a:r>
                        <a:rPr lang="en-US" sz="1200">
                          <a:effectLst/>
                        </a:rPr>
                        <a:t>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220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460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6133490"/>
                  </a:ext>
                </a:extLst>
              </a:tr>
              <a:tr h="343353">
                <a:tc>
                  <a:txBody>
                    <a:bodyPr/>
                    <a:lstStyle/>
                    <a:p>
                      <a:pPr algn="ctr"/>
                      <a:r>
                        <a:rPr lang="en-US" sz="1200">
                          <a:effectLst/>
                        </a:rPr>
                        <a:t>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0.9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60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135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60452553"/>
                  </a:ext>
                </a:extLst>
              </a:tr>
              <a:tr h="343353">
                <a:tc>
                  <a:txBody>
                    <a:bodyPr/>
                    <a:lstStyle/>
                    <a:p>
                      <a:pPr algn="ctr"/>
                      <a:r>
                        <a:rPr lang="en-US" sz="1200">
                          <a:effectLst/>
                        </a:rPr>
                        <a:t>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70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a:effectLst/>
                        </a:rPr>
                        <a:t>310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1200" dirty="0">
                          <a:effectLst/>
                        </a:rPr>
                        <a:t>2700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4638162"/>
                  </a:ext>
                </a:extLst>
              </a:tr>
            </a:tbl>
          </a:graphicData>
        </a:graphic>
      </p:graphicFrame>
      <p:pic>
        <p:nvPicPr>
          <p:cNvPr id="21" name="Picture 20">
            <a:extLst>
              <a:ext uri="{FF2B5EF4-FFF2-40B4-BE49-F238E27FC236}">
                <a16:creationId xmlns:a16="http://schemas.microsoft.com/office/drawing/2014/main" id="{58F7047F-AB6A-93D2-3375-0E484A8DB6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910" t="11453" r="9525" b="50953"/>
          <a:stretch/>
        </p:blipFill>
        <p:spPr bwMode="auto">
          <a:xfrm>
            <a:off x="5890390" y="1602522"/>
            <a:ext cx="5580380" cy="1412240"/>
          </a:xfrm>
          <a:prstGeom prst="rect">
            <a:avLst/>
          </a:prstGeom>
          <a:ln>
            <a:noFill/>
          </a:ln>
          <a:extLst>
            <a:ext uri="{53640926-AAD7-44D8-BBD7-CCE9431645EC}">
              <a14:shadowObscured xmlns:a14="http://schemas.microsoft.com/office/drawing/2010/main"/>
            </a:ext>
          </a:extLst>
        </p:spPr>
      </p:pic>
      <p:pic>
        <p:nvPicPr>
          <p:cNvPr id="23" name="Picture 22">
            <a:extLst>
              <a:ext uri="{FF2B5EF4-FFF2-40B4-BE49-F238E27FC236}">
                <a16:creationId xmlns:a16="http://schemas.microsoft.com/office/drawing/2014/main" id="{986C3001-10D2-B0BF-E716-F8FD78FC80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874" t="10427" r="9457" b="50918"/>
          <a:stretch/>
        </p:blipFill>
        <p:spPr bwMode="auto">
          <a:xfrm>
            <a:off x="5852804" y="4567412"/>
            <a:ext cx="5617966" cy="1442085"/>
          </a:xfrm>
          <a:prstGeom prst="rect">
            <a:avLst/>
          </a:prstGeom>
          <a:ln>
            <a:noFill/>
          </a:ln>
          <a:extLst>
            <a:ext uri="{53640926-AAD7-44D8-BBD7-CCE9431645EC}">
              <a14:shadowObscured xmlns:a14="http://schemas.microsoft.com/office/drawing/2010/main"/>
            </a:ext>
          </a:extLst>
        </p:spPr>
      </p:pic>
      <p:pic>
        <p:nvPicPr>
          <p:cNvPr id="24" name="Picture 23">
            <a:extLst>
              <a:ext uri="{FF2B5EF4-FFF2-40B4-BE49-F238E27FC236}">
                <a16:creationId xmlns:a16="http://schemas.microsoft.com/office/drawing/2014/main" id="{E6DE5734-AE4F-DC17-B22E-9410AABF3B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250" t="11211" r="9075" b="50412"/>
          <a:stretch/>
        </p:blipFill>
        <p:spPr>
          <a:xfrm>
            <a:off x="5890390" y="3097267"/>
            <a:ext cx="5580380" cy="1412240"/>
          </a:xfrm>
          <a:prstGeom prst="rect">
            <a:avLst/>
          </a:prstGeom>
        </p:spPr>
      </p:pic>
      <p:pic>
        <p:nvPicPr>
          <p:cNvPr id="25" name="Picture 24">
            <a:extLst>
              <a:ext uri="{FF2B5EF4-FFF2-40B4-BE49-F238E27FC236}">
                <a16:creationId xmlns:a16="http://schemas.microsoft.com/office/drawing/2014/main" id="{D5BFD40F-B7CD-C881-6C16-F8A95B53AC0E}"/>
              </a:ext>
            </a:extLst>
          </p:cNvPr>
          <p:cNvPicPr>
            <a:picLocks noChangeAspect="1"/>
          </p:cNvPicPr>
          <p:nvPr/>
        </p:nvPicPr>
        <p:blipFill>
          <a:blip r:embed="rId5"/>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45088819-01A1-9121-12F1-B995EA57BA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4268151815"/>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66107"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Stability check</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36</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Error Identification</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3" name="Picture 2">
            <a:extLst>
              <a:ext uri="{FF2B5EF4-FFF2-40B4-BE49-F238E27FC236}">
                <a16:creationId xmlns:a16="http://schemas.microsoft.com/office/drawing/2014/main" id="{DEA4A726-DC50-6A02-EDEB-71FF56A21C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682" t="10723" r="9247" b="8578"/>
          <a:stretch/>
        </p:blipFill>
        <p:spPr bwMode="auto">
          <a:xfrm>
            <a:off x="466143" y="1229197"/>
            <a:ext cx="5532434" cy="1753132"/>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A05625B7-9C7F-2E0A-D7E7-2B3622820F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52" t="10495" r="9496" b="9313"/>
          <a:stretch/>
        </p:blipFill>
        <p:spPr bwMode="auto">
          <a:xfrm>
            <a:off x="611314" y="3543642"/>
            <a:ext cx="5364483" cy="1927783"/>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9C4286B0-973B-A2A6-0141-D1F44ED20B9B}"/>
              </a:ext>
            </a:extLst>
          </p:cNvPr>
          <p:cNvSpPr txBox="1"/>
          <p:nvPr/>
        </p:nvSpPr>
        <p:spPr>
          <a:xfrm>
            <a:off x="2838859" y="3072248"/>
            <a:ext cx="1383263" cy="307777"/>
          </a:xfrm>
          <a:prstGeom prst="rect">
            <a:avLst/>
          </a:prstGeom>
          <a:noFill/>
        </p:spPr>
        <p:txBody>
          <a:bodyPr wrap="square">
            <a:spAutoFit/>
          </a:bodyPr>
          <a:lstStyle/>
          <a:p>
            <a:r>
              <a:rPr lang="en-US" sz="1400" kern="0" dirty="0">
                <a:effectLst/>
                <a:ea typeface="Times New Roman" panose="02020603050405020304" pitchFamily="18" charset="0"/>
              </a:rPr>
              <a:t>Static CP error</a:t>
            </a:r>
            <a:endParaRPr lang="en-IN" sz="1400" dirty="0"/>
          </a:p>
        </p:txBody>
      </p:sp>
      <p:sp>
        <p:nvSpPr>
          <p:cNvPr id="13" name="TextBox 12">
            <a:extLst>
              <a:ext uri="{FF2B5EF4-FFF2-40B4-BE49-F238E27FC236}">
                <a16:creationId xmlns:a16="http://schemas.microsoft.com/office/drawing/2014/main" id="{DE8F5439-B6FA-72DC-910B-22D6CF4C0070}"/>
              </a:ext>
            </a:extLst>
          </p:cNvPr>
          <p:cNvSpPr txBox="1"/>
          <p:nvPr/>
        </p:nvSpPr>
        <p:spPr>
          <a:xfrm>
            <a:off x="2675573" y="5561795"/>
            <a:ext cx="1709834" cy="307777"/>
          </a:xfrm>
          <a:prstGeom prst="rect">
            <a:avLst/>
          </a:prstGeom>
          <a:noFill/>
        </p:spPr>
        <p:txBody>
          <a:bodyPr wrap="square">
            <a:spAutoFit/>
          </a:bodyPr>
          <a:lstStyle/>
          <a:p>
            <a:r>
              <a:rPr lang="en-US" sz="1400" kern="0" dirty="0">
                <a:effectLst/>
                <a:ea typeface="Times New Roman" panose="02020603050405020304" pitchFamily="18" charset="0"/>
              </a:rPr>
              <a:t>Static CP error: Invar</a:t>
            </a:r>
            <a:endParaRPr lang="en-IN" sz="1400" dirty="0"/>
          </a:p>
        </p:txBody>
      </p:sp>
      <p:sp>
        <p:nvSpPr>
          <p:cNvPr id="22" name="TextBox 21">
            <a:extLst>
              <a:ext uri="{FF2B5EF4-FFF2-40B4-BE49-F238E27FC236}">
                <a16:creationId xmlns:a16="http://schemas.microsoft.com/office/drawing/2014/main" id="{4091F012-4233-1557-8F99-877DECE872C3}"/>
              </a:ext>
            </a:extLst>
          </p:cNvPr>
          <p:cNvSpPr txBox="1"/>
          <p:nvPr/>
        </p:nvSpPr>
        <p:spPr>
          <a:xfrm>
            <a:off x="6959999" y="1280221"/>
            <a:ext cx="4196362" cy="1169551"/>
          </a:xfrm>
          <a:prstGeom prst="rect">
            <a:avLst/>
          </a:prstGeom>
          <a:noFill/>
        </p:spPr>
        <p:txBody>
          <a:bodyPr wrap="square">
            <a:spAutoFit/>
          </a:bodyPr>
          <a:lstStyle/>
          <a:p>
            <a:pPr algn="just"/>
            <a:r>
              <a:rPr lang="en-US" sz="1400" kern="0" dirty="0">
                <a:effectLst/>
                <a:ea typeface="Times New Roman" panose="02020603050405020304" pitchFamily="18" charset="0"/>
              </a:rPr>
              <a:t>The sensors were kept undisturbed for 30 mins and the frequency of measurement reduced for precise measurements. It was observed that the CP errors ranged 400, 700 and 1400 nm in 3 different sensors over 30 minutes of measuring. </a:t>
            </a:r>
            <a:endParaRPr lang="en-IN" sz="1400" dirty="0"/>
          </a:p>
        </p:txBody>
      </p:sp>
      <p:sp>
        <p:nvSpPr>
          <p:cNvPr id="26" name="TextBox 25">
            <a:extLst>
              <a:ext uri="{FF2B5EF4-FFF2-40B4-BE49-F238E27FC236}">
                <a16:creationId xmlns:a16="http://schemas.microsoft.com/office/drawing/2014/main" id="{380DD7F8-4AB8-59A9-8F37-038832EEEB7D}"/>
              </a:ext>
            </a:extLst>
          </p:cNvPr>
          <p:cNvSpPr txBox="1"/>
          <p:nvPr/>
        </p:nvSpPr>
        <p:spPr>
          <a:xfrm>
            <a:off x="7085882" y="3771825"/>
            <a:ext cx="4369059" cy="1384995"/>
          </a:xfrm>
          <a:prstGeom prst="rect">
            <a:avLst/>
          </a:prstGeom>
          <a:noFill/>
        </p:spPr>
        <p:txBody>
          <a:bodyPr wrap="square">
            <a:spAutoFit/>
          </a:bodyPr>
          <a:lstStyle/>
          <a:p>
            <a:pPr marL="285750" indent="-285750" algn="just">
              <a:buFont typeface="Arial" panose="020B0604020202020204" pitchFamily="34" charset="0"/>
              <a:buChar char="•"/>
            </a:pPr>
            <a:r>
              <a:rPr lang="en-US" sz="1400" kern="0" dirty="0">
                <a:effectLst/>
                <a:ea typeface="Times New Roman" panose="02020603050405020304" pitchFamily="18" charset="0"/>
              </a:rPr>
              <a:t>Another test setup made up of invar was then utilized it has an extremely low coefficient of thermal expansion.</a:t>
            </a:r>
          </a:p>
          <a:p>
            <a:pPr marL="285750" indent="-285750" algn="just">
              <a:buFont typeface="Arial" panose="020B0604020202020204" pitchFamily="34" charset="0"/>
              <a:buChar char="•"/>
            </a:pPr>
            <a:r>
              <a:rPr lang="en-US" sz="1400" kern="0" dirty="0">
                <a:effectLst/>
                <a:ea typeface="Times New Roman" panose="02020603050405020304" pitchFamily="18" charset="0"/>
              </a:rPr>
              <a:t>It was found that the invar setup reduced the error by 10 times giving the error values of 70, 30 and 60 nm </a:t>
            </a:r>
            <a:endParaRPr lang="en-IN" sz="1400" dirty="0"/>
          </a:p>
        </p:txBody>
      </p:sp>
      <p:pic>
        <p:nvPicPr>
          <p:cNvPr id="27" name="Picture 26">
            <a:extLst>
              <a:ext uri="{FF2B5EF4-FFF2-40B4-BE49-F238E27FC236}">
                <a16:creationId xmlns:a16="http://schemas.microsoft.com/office/drawing/2014/main" id="{6A439EF7-7884-5A78-7693-13E0394FFD75}"/>
              </a:ext>
            </a:extLst>
          </p:cNvPr>
          <p:cNvPicPr>
            <a:picLocks noChangeAspect="1"/>
          </p:cNvPicPr>
          <p:nvPr/>
        </p:nvPicPr>
        <p:blipFill>
          <a:blip r:embed="rId4"/>
          <a:stretch>
            <a:fillRect/>
          </a:stretch>
        </p:blipFill>
        <p:spPr>
          <a:xfrm>
            <a:off x="1" y="-23256"/>
            <a:ext cx="1780274" cy="924778"/>
          </a:xfrm>
          <a:prstGeom prst="rect">
            <a:avLst/>
          </a:prstGeom>
        </p:spPr>
      </p:pic>
      <p:pic>
        <p:nvPicPr>
          <p:cNvPr id="5" name="Picture 4">
            <a:extLst>
              <a:ext uri="{FF2B5EF4-FFF2-40B4-BE49-F238E27FC236}">
                <a16:creationId xmlns:a16="http://schemas.microsoft.com/office/drawing/2014/main" id="{964B5717-7696-6758-7041-72992FB3C6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807339316"/>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66108"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8628326"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Relative Repeatability</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37</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Error Reduction</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10" name="Picture 9">
            <a:extLst>
              <a:ext uri="{FF2B5EF4-FFF2-40B4-BE49-F238E27FC236}">
                <a16:creationId xmlns:a16="http://schemas.microsoft.com/office/drawing/2014/main" id="{AF1D4C47-9D71-AD86-3BE1-73637F7915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648" t="11278" r="9420" b="51086"/>
          <a:stretch/>
        </p:blipFill>
        <p:spPr bwMode="auto">
          <a:xfrm>
            <a:off x="500359" y="3594706"/>
            <a:ext cx="5445844" cy="1900382"/>
          </a:xfrm>
          <a:prstGeom prst="rect">
            <a:avLst/>
          </a:prstGeom>
          <a:ln>
            <a:noFill/>
          </a:ln>
          <a:extLst>
            <a:ext uri="{53640926-AAD7-44D8-BBD7-CCE9431645EC}">
              <a14:shadowObscured xmlns:a14="http://schemas.microsoft.com/office/drawing/2010/main"/>
            </a:ext>
          </a:extLst>
        </p:spPr>
      </p:pic>
      <p:sp>
        <p:nvSpPr>
          <p:cNvPr id="24" name="TextBox 23">
            <a:extLst>
              <a:ext uri="{FF2B5EF4-FFF2-40B4-BE49-F238E27FC236}">
                <a16:creationId xmlns:a16="http://schemas.microsoft.com/office/drawing/2014/main" id="{824D7021-90B4-92B8-AA91-AB53A2421797}"/>
              </a:ext>
            </a:extLst>
          </p:cNvPr>
          <p:cNvSpPr txBox="1"/>
          <p:nvPr/>
        </p:nvSpPr>
        <p:spPr>
          <a:xfrm>
            <a:off x="6487861" y="4175565"/>
            <a:ext cx="4727534" cy="738664"/>
          </a:xfrm>
          <a:prstGeom prst="rect">
            <a:avLst/>
          </a:prstGeom>
          <a:noFill/>
        </p:spPr>
        <p:txBody>
          <a:bodyPr wrap="square">
            <a:spAutoFit/>
          </a:bodyPr>
          <a:lstStyle/>
          <a:p>
            <a:pPr algn="just"/>
            <a:r>
              <a:rPr lang="en-US" sz="1400" dirty="0">
                <a:effectLst/>
                <a:ea typeface="Times New Roman" panose="02020603050405020304" pitchFamily="18" charset="0"/>
              </a:rPr>
              <a:t>The tests verified the fact that the sensors measurements are shifting over time and the cumulative errors cap at 60-70 nm with each iterative error being around 5-6 nms. </a:t>
            </a:r>
            <a:endParaRPr lang="en-IN" sz="1400" dirty="0">
              <a:effectLst/>
              <a:ea typeface="Times New Roman" panose="02020603050405020304" pitchFamily="18" charset="0"/>
            </a:endParaRPr>
          </a:p>
        </p:txBody>
      </p:sp>
      <p:pic>
        <p:nvPicPr>
          <p:cNvPr id="28" name="Picture 27">
            <a:extLst>
              <a:ext uri="{FF2B5EF4-FFF2-40B4-BE49-F238E27FC236}">
                <a16:creationId xmlns:a16="http://schemas.microsoft.com/office/drawing/2014/main" id="{4DCE8F33-48CD-BAEC-051A-74A82002A6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64" t="11451" r="9010" b="51511"/>
          <a:stretch/>
        </p:blipFill>
        <p:spPr>
          <a:xfrm>
            <a:off x="421618" y="1045570"/>
            <a:ext cx="5537670" cy="1962940"/>
          </a:xfrm>
          <a:prstGeom prst="rect">
            <a:avLst/>
          </a:prstGeom>
        </p:spPr>
      </p:pic>
      <p:pic>
        <p:nvPicPr>
          <p:cNvPr id="29" name="Picture 28">
            <a:extLst>
              <a:ext uri="{FF2B5EF4-FFF2-40B4-BE49-F238E27FC236}">
                <a16:creationId xmlns:a16="http://schemas.microsoft.com/office/drawing/2014/main" id="{EFC2E2D9-D3EC-93B3-48A6-FB4AE094A4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613" t="11508" r="9658" b="50835"/>
          <a:stretch/>
        </p:blipFill>
        <p:spPr>
          <a:xfrm>
            <a:off x="6511373" y="1030918"/>
            <a:ext cx="5053257" cy="1966777"/>
          </a:xfrm>
          <a:prstGeom prst="rect">
            <a:avLst/>
          </a:prstGeom>
        </p:spPr>
      </p:pic>
      <p:sp>
        <p:nvSpPr>
          <p:cNvPr id="30" name="TextBox 29">
            <a:extLst>
              <a:ext uri="{FF2B5EF4-FFF2-40B4-BE49-F238E27FC236}">
                <a16:creationId xmlns:a16="http://schemas.microsoft.com/office/drawing/2014/main" id="{EF9F14A7-108D-5213-0EAB-F5ECA133F55F}"/>
              </a:ext>
            </a:extLst>
          </p:cNvPr>
          <p:cNvSpPr txBox="1"/>
          <p:nvPr/>
        </p:nvSpPr>
        <p:spPr>
          <a:xfrm>
            <a:off x="8966155" y="3069574"/>
            <a:ext cx="1986951" cy="523220"/>
          </a:xfrm>
          <a:prstGeom prst="rect">
            <a:avLst/>
          </a:prstGeom>
          <a:noFill/>
        </p:spPr>
        <p:txBody>
          <a:bodyPr wrap="square" rtlCol="0">
            <a:spAutoFit/>
          </a:bodyPr>
          <a:lstStyle/>
          <a:p>
            <a:r>
              <a:rPr lang="en-US" sz="1400" dirty="0"/>
              <a:t>Iterative:~ 6nm</a:t>
            </a:r>
          </a:p>
          <a:p>
            <a:r>
              <a:rPr lang="en-US" sz="1400" dirty="0"/>
              <a:t>Total:~ 60nm</a:t>
            </a:r>
          </a:p>
        </p:txBody>
      </p:sp>
      <p:sp>
        <p:nvSpPr>
          <p:cNvPr id="32" name="TextBox 31">
            <a:extLst>
              <a:ext uri="{FF2B5EF4-FFF2-40B4-BE49-F238E27FC236}">
                <a16:creationId xmlns:a16="http://schemas.microsoft.com/office/drawing/2014/main" id="{9D42FF31-4294-71EA-2652-AD6DD434EEB8}"/>
              </a:ext>
            </a:extLst>
          </p:cNvPr>
          <p:cNvSpPr txBox="1"/>
          <p:nvPr/>
        </p:nvSpPr>
        <p:spPr>
          <a:xfrm>
            <a:off x="2907856" y="3008302"/>
            <a:ext cx="1340507" cy="523220"/>
          </a:xfrm>
          <a:prstGeom prst="rect">
            <a:avLst/>
          </a:prstGeom>
          <a:noFill/>
        </p:spPr>
        <p:txBody>
          <a:bodyPr wrap="square">
            <a:spAutoFit/>
          </a:bodyPr>
          <a:lstStyle/>
          <a:p>
            <a:pPr algn="just"/>
            <a:r>
              <a:rPr lang="en-US" sz="1400" dirty="0"/>
              <a:t>Iterative: ~9 nm</a:t>
            </a:r>
          </a:p>
          <a:p>
            <a:pPr algn="just"/>
            <a:r>
              <a:rPr lang="en-US" sz="1400" dirty="0"/>
              <a:t>Total:~100 nm</a:t>
            </a:r>
          </a:p>
        </p:txBody>
      </p:sp>
      <p:sp>
        <p:nvSpPr>
          <p:cNvPr id="34" name="TextBox 33">
            <a:extLst>
              <a:ext uri="{FF2B5EF4-FFF2-40B4-BE49-F238E27FC236}">
                <a16:creationId xmlns:a16="http://schemas.microsoft.com/office/drawing/2014/main" id="{76212319-2525-E9BA-95B6-E9F8C81782E8}"/>
              </a:ext>
            </a:extLst>
          </p:cNvPr>
          <p:cNvSpPr txBox="1"/>
          <p:nvPr/>
        </p:nvSpPr>
        <p:spPr>
          <a:xfrm>
            <a:off x="2854443" y="5494672"/>
            <a:ext cx="1393920" cy="523220"/>
          </a:xfrm>
          <a:prstGeom prst="rect">
            <a:avLst/>
          </a:prstGeom>
          <a:noFill/>
        </p:spPr>
        <p:txBody>
          <a:bodyPr wrap="square">
            <a:spAutoFit/>
          </a:bodyPr>
          <a:lstStyle/>
          <a:p>
            <a:r>
              <a:rPr lang="en-US" sz="1400" dirty="0"/>
              <a:t>Iterative: ~4 nm</a:t>
            </a:r>
          </a:p>
          <a:p>
            <a:r>
              <a:rPr lang="en-US" sz="1400" dirty="0"/>
              <a:t>Total: ~50 nm</a:t>
            </a:r>
          </a:p>
        </p:txBody>
      </p:sp>
      <p:pic>
        <p:nvPicPr>
          <p:cNvPr id="35" name="Picture 34">
            <a:extLst>
              <a:ext uri="{FF2B5EF4-FFF2-40B4-BE49-F238E27FC236}">
                <a16:creationId xmlns:a16="http://schemas.microsoft.com/office/drawing/2014/main" id="{1AA0D636-34C9-6466-7BDC-5FE472A7EE7C}"/>
              </a:ext>
            </a:extLst>
          </p:cNvPr>
          <p:cNvPicPr>
            <a:picLocks noChangeAspect="1"/>
          </p:cNvPicPr>
          <p:nvPr/>
        </p:nvPicPr>
        <p:blipFill>
          <a:blip r:embed="rId5"/>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7FA60FEC-2A8B-5038-5678-33F3AD858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114497930"/>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66108"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10109190"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Multi-Actuator integration and testing</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38</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6 Actuator Assembly setup</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4" name="Picture 3">
            <a:extLst>
              <a:ext uri="{FF2B5EF4-FFF2-40B4-BE49-F238E27FC236}">
                <a16:creationId xmlns:a16="http://schemas.microsoft.com/office/drawing/2014/main" id="{B6DBB541-CD48-1CD0-27C5-8D4263B1A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032" y="988582"/>
            <a:ext cx="10518156" cy="5191407"/>
          </a:xfrm>
          <a:prstGeom prst="rect">
            <a:avLst/>
          </a:prstGeom>
        </p:spPr>
      </p:pic>
      <p:pic>
        <p:nvPicPr>
          <p:cNvPr id="7" name="Picture 6">
            <a:extLst>
              <a:ext uri="{FF2B5EF4-FFF2-40B4-BE49-F238E27FC236}">
                <a16:creationId xmlns:a16="http://schemas.microsoft.com/office/drawing/2014/main" id="{B4723C33-5710-4A79-B840-C18C1705440F}"/>
              </a:ext>
            </a:extLst>
          </p:cNvPr>
          <p:cNvPicPr>
            <a:picLocks noChangeAspect="1"/>
          </p:cNvPicPr>
          <p:nvPr/>
        </p:nvPicPr>
        <p:blipFill>
          <a:blip r:embed="rId4"/>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5FDC877E-6A1F-6C66-9431-3C434E6321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1014557271"/>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8476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10109190"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QC and mating parts</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39</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Quality Check</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5" name="TextBox 4">
            <a:extLst>
              <a:ext uri="{FF2B5EF4-FFF2-40B4-BE49-F238E27FC236}">
                <a16:creationId xmlns:a16="http://schemas.microsoft.com/office/drawing/2014/main" id="{2FE41BE4-BF06-0713-3C7E-42BAEF4DB7C0}"/>
              </a:ext>
            </a:extLst>
          </p:cNvPr>
          <p:cNvSpPr txBox="1"/>
          <p:nvPr/>
        </p:nvSpPr>
        <p:spPr>
          <a:xfrm>
            <a:off x="1133632" y="1519240"/>
            <a:ext cx="10091365" cy="1569660"/>
          </a:xfrm>
          <a:prstGeom prst="rect">
            <a:avLst/>
          </a:prstGeom>
          <a:noFill/>
        </p:spPr>
        <p:txBody>
          <a:bodyPr wrap="square">
            <a:spAutoFit/>
          </a:bodyPr>
          <a:lstStyle/>
          <a:p>
            <a:pPr marL="285750" indent="-285750" algn="just">
              <a:buFont typeface="Arial" panose="020B0604020202020204" pitchFamily="34" charset="0"/>
              <a:buChar char="•"/>
            </a:pPr>
            <a:r>
              <a:rPr lang="en-US" sz="1600" kern="0" dirty="0">
                <a:effectLst/>
                <a:ea typeface="Times New Roman" panose="02020603050405020304" pitchFamily="18" charset="0"/>
              </a:rPr>
              <a:t>Pre-made parts such as bearing and ball screws had to mate properly with their mating parts to form an interference fit. While designing, the tolerances kept for critical mating parts were such that they ensured interference fit even in the worst case. For all holes, pin gauges were used to get precise dimensions.</a:t>
            </a:r>
          </a:p>
          <a:p>
            <a:pPr marL="285750" indent="-285750" algn="just">
              <a:buFont typeface="Arial" panose="020B0604020202020204" pitchFamily="34" charset="0"/>
              <a:buChar char="•"/>
            </a:pPr>
            <a:r>
              <a:rPr lang="en-US" sz="1600" kern="0" dirty="0">
                <a:effectLst/>
                <a:ea typeface="Times New Roman" panose="02020603050405020304" pitchFamily="18" charset="0"/>
              </a:rPr>
              <a:t>Careful assembly by the use of a lathe and chuck to hold the parts was done. Some of the critical mating parts are listed below, due to peculiar assemblies of these parts a correct order of assembly was also needed to be set in place. </a:t>
            </a:r>
            <a:endParaRPr lang="en-IN" sz="1600" dirty="0"/>
          </a:p>
        </p:txBody>
      </p:sp>
      <p:sp>
        <p:nvSpPr>
          <p:cNvPr id="10" name="TextBox 9">
            <a:extLst>
              <a:ext uri="{FF2B5EF4-FFF2-40B4-BE49-F238E27FC236}">
                <a16:creationId xmlns:a16="http://schemas.microsoft.com/office/drawing/2014/main" id="{5A70E709-21AB-FA11-6FB6-3D3AE499E2BA}"/>
              </a:ext>
            </a:extLst>
          </p:cNvPr>
          <p:cNvSpPr txBox="1"/>
          <p:nvPr/>
        </p:nvSpPr>
        <p:spPr>
          <a:xfrm>
            <a:off x="1292561" y="3423353"/>
            <a:ext cx="5787312" cy="2062103"/>
          </a:xfrm>
          <a:prstGeom prst="rect">
            <a:avLst/>
          </a:prstGeom>
          <a:noFill/>
        </p:spPr>
        <p:txBody>
          <a:bodyPr wrap="square">
            <a:spAutoFit/>
          </a:bodyPr>
          <a:lstStyle/>
          <a:p>
            <a:pPr marL="342900" lvl="0" indent="-342000" algn="just">
              <a:buFont typeface="+mj-lt"/>
              <a:buAutoNum type="alphaLcParenR"/>
            </a:pPr>
            <a:r>
              <a:rPr lang="en-US" sz="1600" dirty="0">
                <a:effectLst/>
                <a:ea typeface="Times New Roman" panose="02020603050405020304" pitchFamily="18" charset="0"/>
              </a:rPr>
              <a:t>Eccentric shaft and bearings</a:t>
            </a:r>
            <a:endParaRPr lang="en-IN" sz="1600" dirty="0">
              <a:effectLst/>
              <a:ea typeface="Times New Roman" panose="02020603050405020304" pitchFamily="18" charset="0"/>
            </a:endParaRPr>
          </a:p>
          <a:p>
            <a:pPr marL="342900" lvl="0" indent="-342000" algn="just">
              <a:buFont typeface="+mj-lt"/>
              <a:buAutoNum type="alphaLcParenR"/>
            </a:pPr>
            <a:r>
              <a:rPr lang="en-US" sz="1600" dirty="0">
                <a:effectLst/>
                <a:ea typeface="Times New Roman" panose="02020603050405020304" pitchFamily="18" charset="0"/>
              </a:rPr>
              <a:t>Bearings and actuator support structure</a:t>
            </a:r>
            <a:endParaRPr lang="en-IN" sz="1600" dirty="0">
              <a:effectLst/>
              <a:ea typeface="Times New Roman" panose="02020603050405020304" pitchFamily="18" charset="0"/>
            </a:endParaRPr>
          </a:p>
          <a:p>
            <a:pPr marL="342900" lvl="0" indent="-342000" algn="just">
              <a:buFont typeface="+mj-lt"/>
              <a:buAutoNum type="alphaLcParenR"/>
            </a:pPr>
            <a:r>
              <a:rPr lang="en-US" sz="1600" dirty="0">
                <a:effectLst/>
                <a:ea typeface="Times New Roman" panose="02020603050405020304" pitchFamily="18" charset="0"/>
              </a:rPr>
              <a:t>MRS and eccentric shaft</a:t>
            </a:r>
            <a:endParaRPr lang="en-IN" sz="1600" dirty="0">
              <a:effectLst/>
              <a:ea typeface="Times New Roman" panose="02020603050405020304" pitchFamily="18" charset="0"/>
            </a:endParaRPr>
          </a:p>
          <a:p>
            <a:pPr marL="342900" lvl="0" indent="-342000" algn="just">
              <a:buFont typeface="+mj-lt"/>
              <a:buAutoNum type="alphaLcParenR"/>
            </a:pPr>
            <a:r>
              <a:rPr lang="en-US" sz="1600" dirty="0">
                <a:effectLst/>
                <a:ea typeface="Times New Roman" panose="02020603050405020304" pitchFamily="18" charset="0"/>
              </a:rPr>
              <a:t>Coarse drive shafts and bearings</a:t>
            </a:r>
            <a:endParaRPr lang="en-IN" sz="1600" dirty="0">
              <a:effectLst/>
              <a:ea typeface="Times New Roman" panose="02020603050405020304" pitchFamily="18" charset="0"/>
            </a:endParaRPr>
          </a:p>
          <a:p>
            <a:pPr marL="342900" lvl="0" indent="-342000" algn="just">
              <a:buFont typeface="+mj-lt"/>
              <a:buAutoNum type="alphaLcParenR"/>
            </a:pPr>
            <a:r>
              <a:rPr lang="en-US" sz="1600" dirty="0">
                <a:effectLst/>
                <a:ea typeface="Times New Roman" panose="02020603050405020304" pitchFamily="18" charset="0"/>
              </a:rPr>
              <a:t>Coarse drive shafts with bearings and its housing</a:t>
            </a:r>
            <a:endParaRPr lang="en-IN" sz="1600" dirty="0">
              <a:effectLst/>
              <a:ea typeface="Times New Roman" panose="02020603050405020304" pitchFamily="18" charset="0"/>
            </a:endParaRPr>
          </a:p>
          <a:p>
            <a:pPr marL="342900" lvl="0" indent="-342000" algn="just">
              <a:buFont typeface="+mj-lt"/>
              <a:buAutoNum type="alphaLcParenR"/>
            </a:pPr>
            <a:r>
              <a:rPr lang="en-US" sz="1600" dirty="0" err="1">
                <a:effectLst/>
                <a:ea typeface="Times New Roman" panose="02020603050405020304" pitchFamily="18" charset="0"/>
              </a:rPr>
              <a:t>Ballscrew</a:t>
            </a:r>
            <a:r>
              <a:rPr lang="en-US" sz="1600" dirty="0">
                <a:effectLst/>
                <a:ea typeface="Times New Roman" panose="02020603050405020304" pitchFamily="18" charset="0"/>
              </a:rPr>
              <a:t> and bearings</a:t>
            </a:r>
            <a:endParaRPr lang="en-IN" sz="1600" dirty="0">
              <a:effectLst/>
              <a:ea typeface="Times New Roman" panose="02020603050405020304" pitchFamily="18" charset="0"/>
            </a:endParaRPr>
          </a:p>
          <a:p>
            <a:pPr marL="342900" lvl="0" indent="-342000" algn="just">
              <a:buFont typeface="+mj-lt"/>
              <a:buAutoNum type="alphaLcParenR"/>
            </a:pPr>
            <a:r>
              <a:rPr lang="en-US" sz="1600" dirty="0" err="1">
                <a:effectLst/>
                <a:ea typeface="Times New Roman" panose="02020603050405020304" pitchFamily="18" charset="0"/>
              </a:rPr>
              <a:t>Ballscrew</a:t>
            </a:r>
            <a:r>
              <a:rPr lang="en-US" sz="1600" dirty="0">
                <a:effectLst/>
                <a:ea typeface="Times New Roman" panose="02020603050405020304" pitchFamily="18" charset="0"/>
              </a:rPr>
              <a:t> with bearings and Actuator support structure</a:t>
            </a:r>
            <a:endParaRPr lang="en-IN" sz="1600" dirty="0">
              <a:effectLst/>
              <a:ea typeface="Times New Roman" panose="02020603050405020304" pitchFamily="18" charset="0"/>
            </a:endParaRPr>
          </a:p>
          <a:p>
            <a:pPr marL="342900" lvl="0" indent="-342000" algn="just">
              <a:buFont typeface="+mj-lt"/>
              <a:buAutoNum type="alphaLcParenR"/>
            </a:pPr>
            <a:r>
              <a:rPr lang="en-US" sz="1600" dirty="0">
                <a:effectLst/>
                <a:ea typeface="Times New Roman" panose="02020603050405020304" pitchFamily="18" charset="0"/>
              </a:rPr>
              <a:t>MRS with eccentric shaft and </a:t>
            </a:r>
            <a:r>
              <a:rPr lang="en-US" sz="1600" dirty="0" err="1">
                <a:effectLst/>
                <a:ea typeface="Times New Roman" panose="02020603050405020304" pitchFamily="18" charset="0"/>
              </a:rPr>
              <a:t>ballscrew</a:t>
            </a:r>
            <a:r>
              <a:rPr lang="en-US" sz="1600" dirty="0">
                <a:effectLst/>
                <a:ea typeface="Times New Roman" panose="02020603050405020304" pitchFamily="18" charset="0"/>
              </a:rPr>
              <a:t> with actuator structure</a:t>
            </a:r>
            <a:endParaRPr lang="en-IN" sz="1600" dirty="0">
              <a:effectLst/>
              <a:ea typeface="Times New Roman" panose="02020603050405020304" pitchFamily="18" charset="0"/>
            </a:endParaRPr>
          </a:p>
        </p:txBody>
      </p:sp>
      <p:pic>
        <p:nvPicPr>
          <p:cNvPr id="3" name="Picture 2">
            <a:extLst>
              <a:ext uri="{FF2B5EF4-FFF2-40B4-BE49-F238E27FC236}">
                <a16:creationId xmlns:a16="http://schemas.microsoft.com/office/drawing/2014/main" id="{7C2580B8-328E-5AAB-AA2D-2FF2FAA35DCA}"/>
              </a:ext>
            </a:extLst>
          </p:cNvPr>
          <p:cNvPicPr>
            <a:picLocks noChangeAspect="1"/>
          </p:cNvPicPr>
          <p:nvPr/>
        </p:nvPicPr>
        <p:blipFill>
          <a:blip r:embed="rId3"/>
          <a:stretch>
            <a:fillRect/>
          </a:stretch>
        </p:blipFill>
        <p:spPr>
          <a:xfrm>
            <a:off x="1" y="-23256"/>
            <a:ext cx="1780274" cy="924778"/>
          </a:xfrm>
          <a:prstGeom prst="rect">
            <a:avLst/>
          </a:prstGeom>
        </p:spPr>
      </p:pic>
      <p:pic>
        <p:nvPicPr>
          <p:cNvPr id="4" name="Picture 3">
            <a:extLst>
              <a:ext uri="{FF2B5EF4-FFF2-40B4-BE49-F238E27FC236}">
                <a16:creationId xmlns:a16="http://schemas.microsoft.com/office/drawing/2014/main" id="{5048FF4B-5D68-505F-47A2-EB796C6FF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15525696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850005"/>
            <a:ext cx="11195160" cy="1572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 y="0"/>
            <a:ext cx="11195160" cy="850006"/>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4"/>
          <p:cNvSpPr>
            <a:spLocks noChangeArrowheads="1"/>
          </p:cNvSpPr>
          <p:nvPr/>
        </p:nvSpPr>
        <p:spPr bwMode="auto">
          <a:xfrm>
            <a:off x="1087918" y="2921168"/>
            <a:ext cx="9800823" cy="10156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spcAft>
                <a:spcPct val="20000"/>
              </a:spcAft>
              <a:buClr>
                <a:srgbClr val="FF0000"/>
              </a:buClr>
              <a:buChar char="•"/>
              <a:defRPr sz="2000">
                <a:solidFill>
                  <a:schemeClr val="tx1"/>
                </a:solidFill>
                <a:latin typeface="Arial" panose="020B0604020202020204" pitchFamily="34" charset="0"/>
              </a:defRPr>
            </a:lvl1pPr>
            <a:lvl2pPr marL="742950" indent="-285750">
              <a:spcBef>
                <a:spcPct val="20000"/>
              </a:spcBef>
              <a:spcAft>
                <a:spcPct val="20000"/>
              </a:spcAft>
              <a:buClr>
                <a:srgbClr val="FF0000"/>
              </a:buClr>
              <a:buFont typeface="Wingdings" panose="05000000000000000000" pitchFamily="2" charset="2"/>
              <a:buChar char="ü"/>
              <a:defRPr sz="2800">
                <a:solidFill>
                  <a:schemeClr val="tx1"/>
                </a:solidFill>
                <a:latin typeface="Arial" panose="020B0604020202020204" pitchFamily="34" charset="0"/>
              </a:defRPr>
            </a:lvl2pPr>
            <a:lvl3pPr marL="1143000" indent="-228600">
              <a:spcBef>
                <a:spcPct val="20000"/>
              </a:spcBef>
              <a:spcAft>
                <a:spcPct val="20000"/>
              </a:spcAft>
              <a:buChar char="•"/>
              <a:defRPr sz="2400">
                <a:solidFill>
                  <a:schemeClr val="tx1"/>
                </a:solidFill>
                <a:latin typeface="Times New Roman" panose="02020603050405020304" pitchFamily="18" charset="0"/>
              </a:defRPr>
            </a:lvl3pPr>
            <a:lvl4pPr marL="1600200" indent="-228600">
              <a:spcBef>
                <a:spcPct val="20000"/>
              </a:spcBef>
              <a:spcAft>
                <a:spcPct val="20000"/>
              </a:spcAft>
              <a:buChar char="–"/>
              <a:defRPr sz="2000">
                <a:solidFill>
                  <a:schemeClr val="tx1"/>
                </a:solidFill>
                <a:latin typeface="Times New Roman" panose="02020603050405020304" pitchFamily="18" charset="0"/>
              </a:defRPr>
            </a:lvl4pPr>
            <a:lvl5pPr marL="2057400" indent="-228600">
              <a:spcBef>
                <a:spcPct val="20000"/>
              </a:spcBef>
              <a:spcAft>
                <a:spcPct val="20000"/>
              </a:spcAft>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2000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2000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2000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20000"/>
              </a:spcAft>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FontTx/>
              <a:buNone/>
            </a:pPr>
            <a:r>
              <a:rPr lang="en-US" sz="6000" b="1" dirty="0">
                <a:solidFill>
                  <a:schemeClr val="accent1"/>
                </a:solidFill>
                <a:latin typeface="Segoe Print" panose="02000600000000000000" pitchFamily="2" charset="0"/>
              </a:rPr>
              <a:t>Introduction </a:t>
            </a:r>
          </a:p>
        </p:txBody>
      </p:sp>
      <p:pic>
        <p:nvPicPr>
          <p:cNvPr id="2" name="Picture 1">
            <a:extLst>
              <a:ext uri="{FF2B5EF4-FFF2-40B4-BE49-F238E27FC236}">
                <a16:creationId xmlns:a16="http://schemas.microsoft.com/office/drawing/2014/main" id="{A2153E06-9AAA-DD28-0B28-C070B1F908CD}"/>
              </a:ext>
            </a:extLst>
          </p:cNvPr>
          <p:cNvPicPr>
            <a:picLocks noChangeAspect="1"/>
          </p:cNvPicPr>
          <p:nvPr/>
        </p:nvPicPr>
        <p:blipFill>
          <a:blip r:embed="rId3"/>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639C3DCF-FF53-E0AB-BCF0-52ACBEB66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7309" y="47543"/>
            <a:ext cx="992542" cy="959739"/>
          </a:xfrm>
          <a:prstGeom prst="rect">
            <a:avLst/>
          </a:prstGeom>
        </p:spPr>
      </p:pic>
    </p:spTree>
    <p:extLst>
      <p:ext uri="{BB962C8B-B14F-4D97-AF65-F5344CB8AC3E}">
        <p14:creationId xmlns:p14="http://schemas.microsoft.com/office/powerpoint/2010/main" val="3719659381"/>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F1B449-30B6-C883-6A17-9CF43CEB3C0B}"/>
              </a:ext>
            </a:extLst>
          </p:cNvPr>
          <p:cNvPicPr>
            <a:picLocks noChangeAspect="1"/>
          </p:cNvPicPr>
          <p:nvPr/>
        </p:nvPicPr>
        <p:blipFill rotWithShape="1">
          <a:blip r:embed="rId3"/>
          <a:srcRect l="971" r="1763"/>
          <a:stretch/>
        </p:blipFill>
        <p:spPr>
          <a:xfrm>
            <a:off x="8027823" y="1561429"/>
            <a:ext cx="3870111" cy="3198082"/>
          </a:xfrm>
          <a:prstGeom prst="rect">
            <a:avLst/>
          </a:prstGeom>
        </p:spPr>
      </p:pic>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7543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10109190"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Integrated Drive Electronics</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40</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6 Actuator Drive Electronics setup</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3" name="Picture 2">
            <a:extLst>
              <a:ext uri="{FF2B5EF4-FFF2-40B4-BE49-F238E27FC236}">
                <a16:creationId xmlns:a16="http://schemas.microsoft.com/office/drawing/2014/main" id="{41A9C1C8-DD2E-B2C5-26AE-9C477F9DF24A}"/>
              </a:ext>
            </a:extLst>
          </p:cNvPr>
          <p:cNvPicPr>
            <a:picLocks noChangeAspect="1"/>
          </p:cNvPicPr>
          <p:nvPr/>
        </p:nvPicPr>
        <p:blipFill rotWithShape="1">
          <a:blip r:embed="rId4">
            <a:extLst>
              <a:ext uri="{28A0092B-C50C-407E-A947-70E740481C1C}">
                <a14:useLocalDpi xmlns:a14="http://schemas.microsoft.com/office/drawing/2010/main" val="0"/>
              </a:ext>
            </a:extLst>
          </a:blip>
          <a:srcRect l="6042" t="235" r="17367" b="-235"/>
          <a:stretch/>
        </p:blipFill>
        <p:spPr>
          <a:xfrm>
            <a:off x="396570" y="1354976"/>
            <a:ext cx="7316251" cy="3525223"/>
          </a:xfrm>
          <a:prstGeom prst="rect">
            <a:avLst/>
          </a:prstGeom>
        </p:spPr>
      </p:pic>
      <p:sp>
        <p:nvSpPr>
          <p:cNvPr id="11" name="TextBox 10">
            <a:extLst>
              <a:ext uri="{FF2B5EF4-FFF2-40B4-BE49-F238E27FC236}">
                <a16:creationId xmlns:a16="http://schemas.microsoft.com/office/drawing/2014/main" id="{5F16D8B4-8145-6F21-B893-1F2E998F796A}"/>
              </a:ext>
            </a:extLst>
          </p:cNvPr>
          <p:cNvSpPr txBox="1"/>
          <p:nvPr/>
        </p:nvSpPr>
        <p:spPr>
          <a:xfrm>
            <a:off x="2958743" y="4880199"/>
            <a:ext cx="1887116" cy="307777"/>
          </a:xfrm>
          <a:prstGeom prst="rect">
            <a:avLst/>
          </a:prstGeom>
          <a:noFill/>
        </p:spPr>
        <p:txBody>
          <a:bodyPr wrap="square">
            <a:spAutoFit/>
          </a:bodyPr>
          <a:lstStyle/>
          <a:p>
            <a:r>
              <a:rPr lang="en-US" sz="1400" kern="0" dirty="0">
                <a:effectLst/>
                <a:ea typeface="Times New Roman" panose="02020603050405020304" pitchFamily="18" charset="0"/>
              </a:rPr>
              <a:t>Drive Electronics Setup</a:t>
            </a:r>
            <a:endParaRPr lang="en-IN" sz="1400" dirty="0"/>
          </a:p>
        </p:txBody>
      </p:sp>
      <p:sp>
        <p:nvSpPr>
          <p:cNvPr id="13" name="TextBox 12">
            <a:extLst>
              <a:ext uri="{FF2B5EF4-FFF2-40B4-BE49-F238E27FC236}">
                <a16:creationId xmlns:a16="http://schemas.microsoft.com/office/drawing/2014/main" id="{98CB5F32-420B-39D7-98C6-F1FEB18F9A34}"/>
              </a:ext>
            </a:extLst>
          </p:cNvPr>
          <p:cNvSpPr txBox="1"/>
          <p:nvPr/>
        </p:nvSpPr>
        <p:spPr>
          <a:xfrm>
            <a:off x="8352181" y="4734716"/>
            <a:ext cx="3221394" cy="382092"/>
          </a:xfrm>
          <a:prstGeom prst="rect">
            <a:avLst/>
          </a:prstGeom>
          <a:noFill/>
        </p:spPr>
        <p:txBody>
          <a:bodyPr wrap="square">
            <a:spAutoFit/>
          </a:bodyPr>
          <a:lstStyle/>
          <a:p>
            <a:pPr algn="ctr">
              <a:lnSpc>
                <a:spcPct val="150000"/>
              </a:lnSpc>
              <a:spcAft>
                <a:spcPts val="1000"/>
              </a:spcAft>
            </a:pPr>
            <a:r>
              <a:rPr lang="en-US" sz="1400" dirty="0">
                <a:solidFill>
                  <a:srgbClr val="404040"/>
                </a:solidFill>
                <a:effectLst/>
                <a:ea typeface="Times New Roman" panose="02020603050405020304" pitchFamily="18" charset="0"/>
              </a:rPr>
              <a:t>Block Diagram for Central Controller Unit</a:t>
            </a:r>
            <a:endParaRPr lang="en-IN" sz="1200" dirty="0">
              <a:solidFill>
                <a:srgbClr val="44546A"/>
              </a:solidFill>
              <a:effectLst/>
              <a:ea typeface="Times New Roman" panose="02020603050405020304" pitchFamily="18" charset="0"/>
            </a:endParaRPr>
          </a:p>
        </p:txBody>
      </p:sp>
      <p:pic>
        <p:nvPicPr>
          <p:cNvPr id="20" name="Picture 19">
            <a:extLst>
              <a:ext uri="{FF2B5EF4-FFF2-40B4-BE49-F238E27FC236}">
                <a16:creationId xmlns:a16="http://schemas.microsoft.com/office/drawing/2014/main" id="{F77707F7-FBC7-1BA6-A40A-A83BADDD48E9}"/>
              </a:ext>
            </a:extLst>
          </p:cNvPr>
          <p:cNvPicPr>
            <a:picLocks noChangeAspect="1"/>
          </p:cNvPicPr>
          <p:nvPr/>
        </p:nvPicPr>
        <p:blipFill>
          <a:blip r:embed="rId5"/>
          <a:stretch>
            <a:fillRect/>
          </a:stretch>
        </p:blipFill>
        <p:spPr>
          <a:xfrm>
            <a:off x="1" y="-23256"/>
            <a:ext cx="1780274" cy="924778"/>
          </a:xfrm>
          <a:prstGeom prst="rect">
            <a:avLst/>
          </a:prstGeom>
        </p:spPr>
      </p:pic>
      <p:pic>
        <p:nvPicPr>
          <p:cNvPr id="5" name="Picture 4">
            <a:extLst>
              <a:ext uri="{FF2B5EF4-FFF2-40B4-BE49-F238E27FC236}">
                <a16:creationId xmlns:a16="http://schemas.microsoft.com/office/drawing/2014/main" id="{95E6E9B2-7F5C-FDD2-B4A7-C17513E0EB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000900829"/>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116771"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753297" y="74585"/>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Characterizing range and resolution of 6 Actuators</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41</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6 Actuator testing and optimizing</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graphicFrame>
        <p:nvGraphicFramePr>
          <p:cNvPr id="20" name="Chart 19"/>
          <p:cNvGraphicFramePr>
            <a:graphicFrameLocks/>
          </p:cNvGraphicFramePr>
          <p:nvPr/>
        </p:nvGraphicFramePr>
        <p:xfrm>
          <a:off x="709253" y="1874536"/>
          <a:ext cx="3265897" cy="2091310"/>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1="http://schemas.microsoft.com/office/drawing/2015/9/8/chartex">
        <mc:Choice Requires="cx1">
          <p:graphicFrame>
            <p:nvGraphicFramePr>
              <p:cNvPr id="21" name="Chart 20"/>
              <p:cNvGraphicFramePr/>
              <p:nvPr/>
            </p:nvGraphicFramePr>
            <p:xfrm>
              <a:off x="650789" y="3997060"/>
              <a:ext cx="3324361" cy="203991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1" name="Chart 20"/>
              <p:cNvPicPr>
                <a:picLocks noGrp="1" noRot="1" noChangeAspect="1" noMove="1" noResize="1" noEditPoints="1" noAdjustHandles="1" noChangeArrowheads="1" noChangeShapeType="1"/>
              </p:cNvPicPr>
              <p:nvPr/>
            </p:nvPicPr>
            <p:blipFill>
              <a:blip r:embed="rId5"/>
              <a:stretch>
                <a:fillRect/>
              </a:stretch>
            </p:blipFill>
            <p:spPr>
              <a:xfrm>
                <a:off x="650789" y="3997060"/>
                <a:ext cx="3324361" cy="2039910"/>
              </a:xfrm>
              <a:prstGeom prst="rect">
                <a:avLst/>
              </a:prstGeom>
            </p:spPr>
          </p:pic>
        </mc:Fallback>
      </mc:AlternateContent>
      <p:sp>
        <p:nvSpPr>
          <p:cNvPr id="22" name="TextBox 21"/>
          <p:cNvSpPr txBox="1"/>
          <p:nvPr/>
        </p:nvSpPr>
        <p:spPr>
          <a:xfrm>
            <a:off x="753957" y="1037092"/>
            <a:ext cx="2160349" cy="723275"/>
          </a:xfrm>
          <a:prstGeom prst="rect">
            <a:avLst/>
          </a:prstGeom>
          <a:noFill/>
        </p:spPr>
        <p:txBody>
          <a:bodyPr wrap="square" rtlCol="0">
            <a:spAutoFit/>
          </a:bodyPr>
          <a:lstStyle/>
          <a:p>
            <a:r>
              <a:rPr lang="en-US" sz="1200" i="1" u="sng" dirty="0"/>
              <a:t>Actuator 1</a:t>
            </a:r>
          </a:p>
          <a:p>
            <a:endParaRPr lang="en-US" sz="500" i="1" u="sng" dirty="0"/>
          </a:p>
          <a:p>
            <a:r>
              <a:rPr lang="en-US" sz="1200" dirty="0"/>
              <a:t>Range = 14.783 µm</a:t>
            </a:r>
          </a:p>
          <a:p>
            <a:r>
              <a:rPr lang="en-US" sz="1200" dirty="0"/>
              <a:t>Avg. Resolution = 4.927 nm</a:t>
            </a:r>
          </a:p>
        </p:txBody>
      </p:sp>
      <p:graphicFrame>
        <p:nvGraphicFramePr>
          <p:cNvPr id="24" name="Chart 23"/>
          <p:cNvGraphicFramePr>
            <a:graphicFrameLocks/>
          </p:cNvGraphicFramePr>
          <p:nvPr/>
        </p:nvGraphicFramePr>
        <p:xfrm>
          <a:off x="4458069" y="1890528"/>
          <a:ext cx="3221454" cy="2091310"/>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cx1="http://schemas.microsoft.com/office/drawing/2015/9/8/chartex">
        <mc:Choice Requires="cx1">
          <p:graphicFrame>
            <p:nvGraphicFramePr>
              <p:cNvPr id="25" name="Chart 24"/>
              <p:cNvGraphicFramePr/>
              <p:nvPr/>
            </p:nvGraphicFramePr>
            <p:xfrm>
              <a:off x="4392019" y="4071074"/>
              <a:ext cx="3443701" cy="203991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25" name="Chart 24"/>
              <p:cNvPicPr>
                <a:picLocks noGrp="1" noRot="1" noChangeAspect="1" noMove="1" noResize="1" noEditPoints="1" noAdjustHandles="1" noChangeArrowheads="1" noChangeShapeType="1"/>
              </p:cNvPicPr>
              <p:nvPr/>
            </p:nvPicPr>
            <p:blipFill>
              <a:blip r:embed="rId8"/>
              <a:stretch>
                <a:fillRect/>
              </a:stretch>
            </p:blipFill>
            <p:spPr>
              <a:xfrm>
                <a:off x="4392019" y="4071074"/>
                <a:ext cx="3443701" cy="2039910"/>
              </a:xfrm>
              <a:prstGeom prst="rect">
                <a:avLst/>
              </a:prstGeom>
            </p:spPr>
          </p:pic>
        </mc:Fallback>
      </mc:AlternateContent>
      <p:sp>
        <p:nvSpPr>
          <p:cNvPr id="26" name="TextBox 25"/>
          <p:cNvSpPr txBox="1"/>
          <p:nvPr/>
        </p:nvSpPr>
        <p:spPr>
          <a:xfrm>
            <a:off x="4669048" y="1051028"/>
            <a:ext cx="1891708" cy="723275"/>
          </a:xfrm>
          <a:prstGeom prst="rect">
            <a:avLst/>
          </a:prstGeom>
          <a:noFill/>
        </p:spPr>
        <p:txBody>
          <a:bodyPr wrap="square" rtlCol="0">
            <a:spAutoFit/>
          </a:bodyPr>
          <a:lstStyle/>
          <a:p>
            <a:r>
              <a:rPr lang="en-US" sz="1200" i="1" u="sng" dirty="0"/>
              <a:t>Actuator 2</a:t>
            </a:r>
          </a:p>
          <a:p>
            <a:endParaRPr lang="en-US" sz="500" i="1" u="sng" dirty="0"/>
          </a:p>
          <a:p>
            <a:r>
              <a:rPr lang="en-US" sz="1200" dirty="0"/>
              <a:t>Range = 22.675 µm</a:t>
            </a:r>
          </a:p>
          <a:p>
            <a:r>
              <a:rPr lang="en-US" sz="1200" dirty="0"/>
              <a:t>Avg. Resolution = 7.558 nm</a:t>
            </a:r>
          </a:p>
        </p:txBody>
      </p:sp>
      <p:graphicFrame>
        <p:nvGraphicFramePr>
          <p:cNvPr id="27" name="Chart 26"/>
          <p:cNvGraphicFramePr>
            <a:graphicFrameLocks/>
          </p:cNvGraphicFramePr>
          <p:nvPr/>
        </p:nvGraphicFramePr>
        <p:xfrm>
          <a:off x="8109394" y="1825802"/>
          <a:ext cx="3327513" cy="2107104"/>
        </p:xfrm>
        <a:graphic>
          <a:graphicData uri="http://schemas.openxmlformats.org/drawingml/2006/chart">
            <c:chart xmlns:c="http://schemas.openxmlformats.org/drawingml/2006/chart" xmlns:r="http://schemas.openxmlformats.org/officeDocument/2006/relationships" r:id="rId9"/>
          </a:graphicData>
        </a:graphic>
      </p:graphicFrame>
      <mc:AlternateContent xmlns:mc="http://schemas.openxmlformats.org/markup-compatibility/2006" xmlns:cx1="http://schemas.microsoft.com/office/drawing/2015/9/8/chartex">
        <mc:Choice Requires="cx1">
          <p:graphicFrame>
            <p:nvGraphicFramePr>
              <p:cNvPr id="31" name="Chart 30"/>
              <p:cNvGraphicFramePr/>
              <p:nvPr/>
            </p:nvGraphicFramePr>
            <p:xfrm>
              <a:off x="8191674" y="3936922"/>
              <a:ext cx="3381471" cy="2170173"/>
            </p:xfrm>
            <a:graphic>
              <a:graphicData uri="http://schemas.microsoft.com/office/drawing/2014/chartex">
                <cx:chart xmlns:cx="http://schemas.microsoft.com/office/drawing/2014/chartex" xmlns:r="http://schemas.openxmlformats.org/officeDocument/2006/relationships" r:id="rId10"/>
              </a:graphicData>
            </a:graphic>
          </p:graphicFrame>
        </mc:Choice>
        <mc:Fallback xmlns="">
          <p:pic>
            <p:nvPicPr>
              <p:cNvPr id="31" name="Chart 30"/>
              <p:cNvPicPr>
                <a:picLocks noGrp="1" noRot="1" noChangeAspect="1" noMove="1" noResize="1" noEditPoints="1" noAdjustHandles="1" noChangeArrowheads="1" noChangeShapeType="1"/>
              </p:cNvPicPr>
              <p:nvPr/>
            </p:nvPicPr>
            <p:blipFill>
              <a:blip r:embed="rId11"/>
              <a:stretch>
                <a:fillRect/>
              </a:stretch>
            </p:blipFill>
            <p:spPr>
              <a:xfrm>
                <a:off x="8191674" y="3936922"/>
                <a:ext cx="3381471" cy="2170173"/>
              </a:xfrm>
              <a:prstGeom prst="rect">
                <a:avLst/>
              </a:prstGeom>
            </p:spPr>
          </p:pic>
        </mc:Fallback>
      </mc:AlternateContent>
      <p:sp>
        <p:nvSpPr>
          <p:cNvPr id="32" name="TextBox 31"/>
          <p:cNvSpPr txBox="1"/>
          <p:nvPr/>
        </p:nvSpPr>
        <p:spPr>
          <a:xfrm>
            <a:off x="8191674" y="1068011"/>
            <a:ext cx="1891708" cy="907941"/>
          </a:xfrm>
          <a:prstGeom prst="rect">
            <a:avLst/>
          </a:prstGeom>
          <a:noFill/>
        </p:spPr>
        <p:txBody>
          <a:bodyPr wrap="square" rtlCol="0">
            <a:spAutoFit/>
          </a:bodyPr>
          <a:lstStyle/>
          <a:p>
            <a:r>
              <a:rPr lang="en-US" sz="1200" i="1" u="sng" dirty="0"/>
              <a:t>Actuator 3</a:t>
            </a:r>
          </a:p>
          <a:p>
            <a:endParaRPr lang="en-US" sz="500" i="1" u="sng" dirty="0"/>
          </a:p>
          <a:p>
            <a:r>
              <a:rPr lang="en-US" sz="1200" dirty="0"/>
              <a:t>Range = 21.471 µm</a:t>
            </a:r>
          </a:p>
          <a:p>
            <a:r>
              <a:rPr lang="en-US" sz="1200" dirty="0"/>
              <a:t>Avg. Resolution = 7.157 nm</a:t>
            </a:r>
          </a:p>
          <a:p>
            <a:endParaRPr lang="en-US" sz="1200" dirty="0"/>
          </a:p>
        </p:txBody>
      </p:sp>
      <p:pic>
        <p:nvPicPr>
          <p:cNvPr id="3" name="Picture 2">
            <a:extLst>
              <a:ext uri="{FF2B5EF4-FFF2-40B4-BE49-F238E27FC236}">
                <a16:creationId xmlns:a16="http://schemas.microsoft.com/office/drawing/2014/main" id="{03C80E20-A415-C31C-A515-D9218D40D9BB}"/>
              </a:ext>
            </a:extLst>
          </p:cNvPr>
          <p:cNvPicPr>
            <a:picLocks noChangeAspect="1"/>
          </p:cNvPicPr>
          <p:nvPr/>
        </p:nvPicPr>
        <p:blipFill>
          <a:blip r:embed="rId12"/>
          <a:stretch>
            <a:fillRect/>
          </a:stretch>
        </p:blipFill>
        <p:spPr>
          <a:xfrm>
            <a:off x="1" y="-23256"/>
            <a:ext cx="1780274" cy="924778"/>
          </a:xfrm>
          <a:prstGeom prst="rect">
            <a:avLst/>
          </a:prstGeom>
        </p:spPr>
      </p:pic>
      <p:pic>
        <p:nvPicPr>
          <p:cNvPr id="4" name="Picture 3">
            <a:extLst>
              <a:ext uri="{FF2B5EF4-FFF2-40B4-BE49-F238E27FC236}">
                <a16:creationId xmlns:a16="http://schemas.microsoft.com/office/drawing/2014/main" id="{330370AE-6BB3-B960-AF42-C1EA6364623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05887112"/>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116772"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753297" y="74585"/>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Characterizing range and resolution of 6 Actuators</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42</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6 Actuator testing and optimizing</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22" name="TextBox 21"/>
          <p:cNvSpPr txBox="1"/>
          <p:nvPr/>
        </p:nvSpPr>
        <p:spPr>
          <a:xfrm>
            <a:off x="861305" y="1085121"/>
            <a:ext cx="2160349" cy="723275"/>
          </a:xfrm>
          <a:prstGeom prst="rect">
            <a:avLst/>
          </a:prstGeom>
          <a:noFill/>
        </p:spPr>
        <p:txBody>
          <a:bodyPr wrap="square" rtlCol="0">
            <a:spAutoFit/>
          </a:bodyPr>
          <a:lstStyle/>
          <a:p>
            <a:r>
              <a:rPr lang="en-US" sz="1200" i="1" u="sng" dirty="0"/>
              <a:t>Actuator 4</a:t>
            </a:r>
          </a:p>
          <a:p>
            <a:endParaRPr lang="en-US" sz="500" i="1" u="sng" dirty="0"/>
          </a:p>
          <a:p>
            <a:r>
              <a:rPr lang="en-US" sz="1200" dirty="0"/>
              <a:t>Range = 26.416 µm</a:t>
            </a:r>
          </a:p>
          <a:p>
            <a:r>
              <a:rPr lang="en-US" sz="1200" dirty="0"/>
              <a:t>Avg. Resolution = 8.805 nm</a:t>
            </a:r>
          </a:p>
        </p:txBody>
      </p:sp>
      <p:sp>
        <p:nvSpPr>
          <p:cNvPr id="26" name="TextBox 25"/>
          <p:cNvSpPr txBox="1"/>
          <p:nvPr/>
        </p:nvSpPr>
        <p:spPr>
          <a:xfrm>
            <a:off x="4660810" y="1068011"/>
            <a:ext cx="1891708" cy="723275"/>
          </a:xfrm>
          <a:prstGeom prst="rect">
            <a:avLst/>
          </a:prstGeom>
          <a:noFill/>
        </p:spPr>
        <p:txBody>
          <a:bodyPr wrap="square" rtlCol="0">
            <a:spAutoFit/>
          </a:bodyPr>
          <a:lstStyle/>
          <a:p>
            <a:r>
              <a:rPr lang="en-US" sz="1200" i="1" u="sng" dirty="0"/>
              <a:t>Actuator 5</a:t>
            </a:r>
          </a:p>
          <a:p>
            <a:endParaRPr lang="en-US" sz="500" i="1" u="sng" dirty="0"/>
          </a:p>
          <a:p>
            <a:r>
              <a:rPr lang="en-US" sz="1200" dirty="0"/>
              <a:t>Range = 21.932 µm</a:t>
            </a:r>
          </a:p>
          <a:p>
            <a:r>
              <a:rPr lang="en-US" sz="1200" dirty="0"/>
              <a:t>Avg. Resolution = 7.310 nm</a:t>
            </a:r>
          </a:p>
        </p:txBody>
      </p:sp>
      <p:sp>
        <p:nvSpPr>
          <p:cNvPr id="32" name="TextBox 31"/>
          <p:cNvSpPr txBox="1"/>
          <p:nvPr/>
        </p:nvSpPr>
        <p:spPr>
          <a:xfrm>
            <a:off x="8304626" y="1099641"/>
            <a:ext cx="2122889" cy="723275"/>
          </a:xfrm>
          <a:prstGeom prst="rect">
            <a:avLst/>
          </a:prstGeom>
          <a:noFill/>
        </p:spPr>
        <p:txBody>
          <a:bodyPr wrap="square" rtlCol="0">
            <a:spAutoFit/>
          </a:bodyPr>
          <a:lstStyle/>
          <a:p>
            <a:r>
              <a:rPr lang="en-US" sz="1200" i="1" u="sng" dirty="0"/>
              <a:t>Actuator 6</a:t>
            </a:r>
          </a:p>
          <a:p>
            <a:endParaRPr lang="en-US" sz="500" i="1" u="sng" dirty="0"/>
          </a:p>
          <a:p>
            <a:r>
              <a:rPr lang="en-US" sz="1200" dirty="0"/>
              <a:t>Range = 16.096 µm</a:t>
            </a:r>
          </a:p>
          <a:p>
            <a:r>
              <a:rPr lang="en-US" sz="1200" dirty="0"/>
              <a:t>Avg. Resolution = 5.3656 nm</a:t>
            </a:r>
          </a:p>
        </p:txBody>
      </p:sp>
      <p:graphicFrame>
        <p:nvGraphicFramePr>
          <p:cNvPr id="28" name="Chart 27"/>
          <p:cNvGraphicFramePr>
            <a:graphicFrameLocks/>
          </p:cNvGraphicFramePr>
          <p:nvPr/>
        </p:nvGraphicFramePr>
        <p:xfrm>
          <a:off x="541691" y="1920118"/>
          <a:ext cx="3306165" cy="214392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1="http://schemas.microsoft.com/office/drawing/2015/9/8/chartex">
        <mc:Choice Requires="cx1">
          <p:graphicFrame>
            <p:nvGraphicFramePr>
              <p:cNvPr id="29" name="Chart 28"/>
              <p:cNvGraphicFramePr/>
              <p:nvPr/>
            </p:nvGraphicFramePr>
            <p:xfrm>
              <a:off x="487245" y="4158590"/>
              <a:ext cx="3088035" cy="2166358"/>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9" name="Chart 28"/>
              <p:cNvPicPr>
                <a:picLocks noGrp="1" noRot="1" noChangeAspect="1" noMove="1" noResize="1" noEditPoints="1" noAdjustHandles="1" noChangeArrowheads="1" noChangeShapeType="1"/>
              </p:cNvPicPr>
              <p:nvPr/>
            </p:nvPicPr>
            <p:blipFill>
              <a:blip r:embed="rId5"/>
              <a:stretch>
                <a:fillRect/>
              </a:stretch>
            </p:blipFill>
            <p:spPr>
              <a:xfrm>
                <a:off x="487245" y="4158590"/>
                <a:ext cx="3088035" cy="2166358"/>
              </a:xfrm>
              <a:prstGeom prst="rect">
                <a:avLst/>
              </a:prstGeom>
            </p:spPr>
          </p:pic>
        </mc:Fallback>
      </mc:AlternateContent>
      <p:graphicFrame>
        <p:nvGraphicFramePr>
          <p:cNvPr id="30" name="Chart 29"/>
          <p:cNvGraphicFramePr>
            <a:graphicFrameLocks/>
          </p:cNvGraphicFramePr>
          <p:nvPr/>
        </p:nvGraphicFramePr>
        <p:xfrm>
          <a:off x="4228149" y="1896106"/>
          <a:ext cx="3349554" cy="2136578"/>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cx1="http://schemas.microsoft.com/office/drawing/2015/9/8/chartex">
        <mc:Choice Requires="cx1">
          <p:graphicFrame>
            <p:nvGraphicFramePr>
              <p:cNvPr id="33" name="Chart 32"/>
              <p:cNvGraphicFramePr/>
              <p:nvPr/>
            </p:nvGraphicFramePr>
            <p:xfrm>
              <a:off x="4189251" y="4097645"/>
              <a:ext cx="3636505" cy="2064603"/>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33" name="Chart 32"/>
              <p:cNvPicPr>
                <a:picLocks noGrp="1" noRot="1" noChangeAspect="1" noMove="1" noResize="1" noEditPoints="1" noAdjustHandles="1" noChangeArrowheads="1" noChangeShapeType="1"/>
              </p:cNvPicPr>
              <p:nvPr/>
            </p:nvPicPr>
            <p:blipFill>
              <a:blip r:embed="rId8"/>
              <a:stretch>
                <a:fillRect/>
              </a:stretch>
            </p:blipFill>
            <p:spPr>
              <a:xfrm>
                <a:off x="4189251" y="4097645"/>
                <a:ext cx="3636505" cy="2064603"/>
              </a:xfrm>
              <a:prstGeom prst="rect">
                <a:avLst/>
              </a:prstGeom>
            </p:spPr>
          </p:pic>
        </mc:Fallback>
      </mc:AlternateContent>
      <p:graphicFrame>
        <p:nvGraphicFramePr>
          <p:cNvPr id="34" name="Chart 33"/>
          <p:cNvGraphicFramePr>
            <a:graphicFrameLocks/>
          </p:cNvGraphicFramePr>
          <p:nvPr/>
        </p:nvGraphicFramePr>
        <p:xfrm>
          <a:off x="7914992" y="1896106"/>
          <a:ext cx="3556009" cy="2063388"/>
        </p:xfrm>
        <a:graphic>
          <a:graphicData uri="http://schemas.openxmlformats.org/drawingml/2006/chart">
            <c:chart xmlns:c="http://schemas.openxmlformats.org/drawingml/2006/chart" xmlns:r="http://schemas.openxmlformats.org/officeDocument/2006/relationships" r:id="rId9"/>
          </a:graphicData>
        </a:graphic>
      </p:graphicFrame>
      <mc:AlternateContent xmlns:mc="http://schemas.openxmlformats.org/markup-compatibility/2006" xmlns:cx1="http://schemas.microsoft.com/office/drawing/2015/9/8/chartex">
        <mc:Choice Requires="cx1">
          <p:graphicFrame>
            <p:nvGraphicFramePr>
              <p:cNvPr id="35" name="Chart 34"/>
              <p:cNvGraphicFramePr/>
              <p:nvPr/>
            </p:nvGraphicFramePr>
            <p:xfrm>
              <a:off x="7863930" y="4032684"/>
              <a:ext cx="3752815" cy="2169635"/>
            </p:xfrm>
            <a:graphic>
              <a:graphicData uri="http://schemas.microsoft.com/office/drawing/2014/chartex">
                <cx:chart xmlns:cx="http://schemas.microsoft.com/office/drawing/2014/chartex" xmlns:r="http://schemas.openxmlformats.org/officeDocument/2006/relationships" r:id="rId10"/>
              </a:graphicData>
            </a:graphic>
          </p:graphicFrame>
        </mc:Choice>
        <mc:Fallback xmlns="">
          <p:pic>
            <p:nvPicPr>
              <p:cNvPr id="35" name="Chart 34"/>
              <p:cNvPicPr>
                <a:picLocks noGrp="1" noRot="1" noChangeAspect="1" noMove="1" noResize="1" noEditPoints="1" noAdjustHandles="1" noChangeArrowheads="1" noChangeShapeType="1"/>
              </p:cNvPicPr>
              <p:nvPr/>
            </p:nvPicPr>
            <p:blipFill>
              <a:blip r:embed="rId11"/>
              <a:stretch>
                <a:fillRect/>
              </a:stretch>
            </p:blipFill>
            <p:spPr>
              <a:xfrm>
                <a:off x="7863930" y="4032684"/>
                <a:ext cx="3752815" cy="2169635"/>
              </a:xfrm>
              <a:prstGeom prst="rect">
                <a:avLst/>
              </a:prstGeom>
            </p:spPr>
          </p:pic>
        </mc:Fallback>
      </mc:AlternateContent>
      <p:pic>
        <p:nvPicPr>
          <p:cNvPr id="3" name="Picture 2">
            <a:extLst>
              <a:ext uri="{FF2B5EF4-FFF2-40B4-BE49-F238E27FC236}">
                <a16:creationId xmlns:a16="http://schemas.microsoft.com/office/drawing/2014/main" id="{CEEE02B6-03AA-0EA6-1D40-D14F7BC8AF21}"/>
              </a:ext>
            </a:extLst>
          </p:cNvPr>
          <p:cNvPicPr>
            <a:picLocks noChangeAspect="1"/>
          </p:cNvPicPr>
          <p:nvPr/>
        </p:nvPicPr>
        <p:blipFill>
          <a:blip r:embed="rId12"/>
          <a:stretch>
            <a:fillRect/>
          </a:stretch>
        </p:blipFill>
        <p:spPr>
          <a:xfrm>
            <a:off x="1" y="-23256"/>
            <a:ext cx="1780274" cy="924778"/>
          </a:xfrm>
          <a:prstGeom prst="rect">
            <a:avLst/>
          </a:prstGeom>
        </p:spPr>
      </p:pic>
      <p:pic>
        <p:nvPicPr>
          <p:cNvPr id="4" name="Picture 3">
            <a:extLst>
              <a:ext uri="{FF2B5EF4-FFF2-40B4-BE49-F238E27FC236}">
                <a16:creationId xmlns:a16="http://schemas.microsoft.com/office/drawing/2014/main" id="{10BD54EC-39AB-E44A-EE6E-FB19BB5541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100512253"/>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8476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753297" y="74585"/>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Weight handling of 6 Actuators</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43</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Multi-Actuator Load handling</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3" name="TextBox 2"/>
          <p:cNvSpPr txBox="1"/>
          <p:nvPr/>
        </p:nvSpPr>
        <p:spPr>
          <a:xfrm>
            <a:off x="543697" y="1195870"/>
            <a:ext cx="3863546" cy="1969770"/>
          </a:xfrm>
          <a:prstGeom prst="rect">
            <a:avLst/>
          </a:prstGeom>
          <a:noFill/>
        </p:spPr>
        <p:txBody>
          <a:bodyPr wrap="square" rtlCol="0">
            <a:spAutoFit/>
          </a:bodyPr>
          <a:lstStyle/>
          <a:p>
            <a:pPr marL="171450" indent="-171450">
              <a:buFont typeface="Arial" panose="020B0604020202020204" pitchFamily="34" charset="0"/>
              <a:buChar char="•"/>
            </a:pPr>
            <a:r>
              <a:rPr lang="en-US" sz="1200" dirty="0"/>
              <a:t>The mirror to be mounted on the 6 actuators weight </a:t>
            </a:r>
            <a:r>
              <a:rPr lang="en-US" sz="1400" dirty="0"/>
              <a:t>around</a:t>
            </a:r>
            <a:r>
              <a:rPr lang="en-US" sz="1200" dirty="0"/>
              <a:t> 3 kilos. </a:t>
            </a:r>
          </a:p>
          <a:p>
            <a:pPr marL="171450" indent="-171450">
              <a:buFont typeface="Arial" panose="020B0604020202020204" pitchFamily="34" charset="0"/>
              <a:buChar char="•"/>
            </a:pPr>
            <a:r>
              <a:rPr lang="en-US" sz="1200" dirty="0"/>
              <a:t>Assuming each actuator shares equal weight at all times, they need to hold their current position without any slippage.</a:t>
            </a:r>
          </a:p>
          <a:p>
            <a:pPr marL="171450" indent="-171450">
              <a:buFont typeface="Arial" panose="020B0604020202020204" pitchFamily="34" charset="0"/>
              <a:buChar char="•"/>
            </a:pPr>
            <a:r>
              <a:rPr lang="en-US" sz="1200" dirty="0"/>
              <a:t>Any slippage causes loss of steps and nonmetric movement.</a:t>
            </a:r>
          </a:p>
          <a:p>
            <a:pPr marL="171450" indent="-171450">
              <a:buFont typeface="Arial" panose="020B0604020202020204" pitchFamily="34" charset="0"/>
              <a:buChar char="•"/>
            </a:pPr>
            <a:r>
              <a:rPr lang="en-US" sz="1200" dirty="0"/>
              <a:t>The actuators were first tested without any friction brake to check innate slippage and later disk brake will be applied</a:t>
            </a:r>
          </a:p>
        </p:txBody>
      </p:sp>
      <p:graphicFrame>
        <p:nvGraphicFramePr>
          <p:cNvPr id="4" name="Table 3"/>
          <p:cNvGraphicFramePr>
            <a:graphicFrameLocks noGrp="1"/>
          </p:cNvGraphicFramePr>
          <p:nvPr/>
        </p:nvGraphicFramePr>
        <p:xfrm>
          <a:off x="846634" y="3401824"/>
          <a:ext cx="2696278" cy="2302062"/>
        </p:xfrm>
        <a:graphic>
          <a:graphicData uri="http://schemas.openxmlformats.org/drawingml/2006/table">
            <a:tbl>
              <a:tblPr firstRow="1" bandRow="1">
                <a:tableStyleId>{073A0DAA-6AF3-43AB-8588-CEC1D06C72B9}</a:tableStyleId>
              </a:tblPr>
              <a:tblGrid>
                <a:gridCol w="1348139">
                  <a:extLst>
                    <a:ext uri="{9D8B030D-6E8A-4147-A177-3AD203B41FA5}">
                      <a16:colId xmlns:a16="http://schemas.microsoft.com/office/drawing/2014/main" val="1637999464"/>
                    </a:ext>
                  </a:extLst>
                </a:gridCol>
                <a:gridCol w="1348139">
                  <a:extLst>
                    <a:ext uri="{9D8B030D-6E8A-4147-A177-3AD203B41FA5}">
                      <a16:colId xmlns:a16="http://schemas.microsoft.com/office/drawing/2014/main" val="2092734004"/>
                    </a:ext>
                  </a:extLst>
                </a:gridCol>
              </a:tblGrid>
              <a:tr h="328866">
                <a:tc>
                  <a:txBody>
                    <a:bodyPr/>
                    <a:lstStyle/>
                    <a:p>
                      <a:r>
                        <a:rPr lang="en-US" sz="1200" dirty="0"/>
                        <a:t>Actuators</a:t>
                      </a:r>
                      <a:endParaRPr lang="en-US" sz="1200" dirty="0">
                        <a:latin typeface="+mn-lt"/>
                        <a:cs typeface="Times New Roman" panose="02020603050405020304" pitchFamily="18" charset="0"/>
                      </a:endParaRPr>
                    </a:p>
                  </a:txBody>
                  <a:tcPr/>
                </a:tc>
                <a:tc>
                  <a:txBody>
                    <a:bodyPr/>
                    <a:lstStyle/>
                    <a:p>
                      <a:r>
                        <a:rPr lang="en-US" sz="1200" dirty="0"/>
                        <a:t>Slippage</a:t>
                      </a:r>
                      <a:endParaRPr lang="en-US" sz="1200" dirty="0">
                        <a:latin typeface="+mn-lt"/>
                        <a:cs typeface="Times New Roman" panose="02020603050405020304" pitchFamily="18" charset="0"/>
                      </a:endParaRPr>
                    </a:p>
                  </a:txBody>
                  <a:tcPr/>
                </a:tc>
                <a:extLst>
                  <a:ext uri="{0D108BD9-81ED-4DB2-BD59-A6C34878D82A}">
                    <a16:rowId xmlns:a16="http://schemas.microsoft.com/office/drawing/2014/main" val="264227004"/>
                  </a:ext>
                </a:extLst>
              </a:tr>
              <a:tr h="328866">
                <a:tc>
                  <a:txBody>
                    <a:bodyPr/>
                    <a:lstStyle/>
                    <a:p>
                      <a:r>
                        <a:rPr lang="en-US" sz="1200" dirty="0"/>
                        <a:t>A1</a:t>
                      </a:r>
                      <a:endParaRPr lang="en-US" sz="1200" dirty="0">
                        <a:latin typeface="+mn-lt"/>
                        <a:cs typeface="Times New Roman" panose="02020603050405020304" pitchFamily="18" charset="0"/>
                      </a:endParaRPr>
                    </a:p>
                  </a:txBody>
                  <a:tcPr/>
                </a:tc>
                <a:tc>
                  <a:txBody>
                    <a:bodyPr/>
                    <a:lstStyle/>
                    <a:p>
                      <a:r>
                        <a:rPr lang="en-US" sz="1200" dirty="0"/>
                        <a:t>Yes</a:t>
                      </a:r>
                      <a:endParaRPr lang="en-US" sz="1200" dirty="0">
                        <a:latin typeface="+mn-lt"/>
                        <a:cs typeface="Times New Roman" panose="02020603050405020304" pitchFamily="18" charset="0"/>
                      </a:endParaRPr>
                    </a:p>
                  </a:txBody>
                  <a:tcPr/>
                </a:tc>
                <a:extLst>
                  <a:ext uri="{0D108BD9-81ED-4DB2-BD59-A6C34878D82A}">
                    <a16:rowId xmlns:a16="http://schemas.microsoft.com/office/drawing/2014/main" val="2517221858"/>
                  </a:ext>
                </a:extLst>
              </a:tr>
              <a:tr h="328866">
                <a:tc>
                  <a:txBody>
                    <a:bodyPr/>
                    <a:lstStyle/>
                    <a:p>
                      <a:r>
                        <a:rPr lang="en-US" sz="1200" dirty="0"/>
                        <a:t>A2</a:t>
                      </a:r>
                      <a:endParaRPr lang="en-US" sz="1200" dirty="0">
                        <a:latin typeface="+mn-lt"/>
                        <a:cs typeface="Times New Roman" panose="02020603050405020304" pitchFamily="18" charset="0"/>
                      </a:endParaRPr>
                    </a:p>
                  </a:txBody>
                  <a:tcPr/>
                </a:tc>
                <a:tc>
                  <a:txBody>
                    <a:bodyPr/>
                    <a:lstStyle/>
                    <a:p>
                      <a:r>
                        <a:rPr lang="en-US" sz="1200" dirty="0"/>
                        <a:t>No</a:t>
                      </a:r>
                      <a:endParaRPr lang="en-US" sz="1200" dirty="0">
                        <a:latin typeface="+mn-lt"/>
                        <a:cs typeface="Times New Roman" panose="02020603050405020304" pitchFamily="18" charset="0"/>
                      </a:endParaRPr>
                    </a:p>
                  </a:txBody>
                  <a:tcPr/>
                </a:tc>
                <a:extLst>
                  <a:ext uri="{0D108BD9-81ED-4DB2-BD59-A6C34878D82A}">
                    <a16:rowId xmlns:a16="http://schemas.microsoft.com/office/drawing/2014/main" val="771844201"/>
                  </a:ext>
                </a:extLst>
              </a:tr>
              <a:tr h="328866">
                <a:tc>
                  <a:txBody>
                    <a:bodyPr/>
                    <a:lstStyle/>
                    <a:p>
                      <a:r>
                        <a:rPr lang="en-US" sz="1200" dirty="0"/>
                        <a:t>A3</a:t>
                      </a:r>
                      <a:endParaRPr lang="en-US" sz="1200" dirty="0">
                        <a:latin typeface="+mn-lt"/>
                        <a:cs typeface="Times New Roman" panose="02020603050405020304" pitchFamily="18" charset="0"/>
                      </a:endParaRPr>
                    </a:p>
                  </a:txBody>
                  <a:tcPr/>
                </a:tc>
                <a:tc>
                  <a:txBody>
                    <a:bodyPr/>
                    <a:lstStyle/>
                    <a:p>
                      <a:r>
                        <a:rPr lang="en-US" sz="1200" dirty="0"/>
                        <a:t>Minor</a:t>
                      </a:r>
                      <a:endParaRPr lang="en-US" sz="1200" dirty="0">
                        <a:latin typeface="+mn-lt"/>
                        <a:cs typeface="Times New Roman" panose="02020603050405020304" pitchFamily="18" charset="0"/>
                      </a:endParaRPr>
                    </a:p>
                  </a:txBody>
                  <a:tcPr/>
                </a:tc>
                <a:extLst>
                  <a:ext uri="{0D108BD9-81ED-4DB2-BD59-A6C34878D82A}">
                    <a16:rowId xmlns:a16="http://schemas.microsoft.com/office/drawing/2014/main" val="2218512643"/>
                  </a:ext>
                </a:extLst>
              </a:tr>
              <a:tr h="328866">
                <a:tc>
                  <a:txBody>
                    <a:bodyPr/>
                    <a:lstStyle/>
                    <a:p>
                      <a:r>
                        <a:rPr lang="en-US" sz="1200" dirty="0"/>
                        <a:t>A4</a:t>
                      </a:r>
                      <a:endParaRPr lang="en-US" sz="1200" dirty="0">
                        <a:latin typeface="+mn-lt"/>
                        <a:cs typeface="Times New Roman" panose="02020603050405020304" pitchFamily="18" charset="0"/>
                      </a:endParaRPr>
                    </a:p>
                  </a:txBody>
                  <a:tcPr/>
                </a:tc>
                <a:tc>
                  <a:txBody>
                    <a:bodyPr/>
                    <a:lstStyle/>
                    <a:p>
                      <a:r>
                        <a:rPr lang="en-US" sz="1200" dirty="0"/>
                        <a:t>Yes</a:t>
                      </a:r>
                      <a:endParaRPr lang="en-US" sz="1200" dirty="0">
                        <a:latin typeface="+mn-lt"/>
                        <a:cs typeface="Times New Roman" panose="02020603050405020304" pitchFamily="18" charset="0"/>
                      </a:endParaRPr>
                    </a:p>
                  </a:txBody>
                  <a:tcPr/>
                </a:tc>
                <a:extLst>
                  <a:ext uri="{0D108BD9-81ED-4DB2-BD59-A6C34878D82A}">
                    <a16:rowId xmlns:a16="http://schemas.microsoft.com/office/drawing/2014/main" val="2237887206"/>
                  </a:ext>
                </a:extLst>
              </a:tr>
              <a:tr h="328866">
                <a:tc>
                  <a:txBody>
                    <a:bodyPr/>
                    <a:lstStyle/>
                    <a:p>
                      <a:r>
                        <a:rPr lang="en-US" sz="1200" dirty="0"/>
                        <a:t>A5</a:t>
                      </a:r>
                      <a:endParaRPr lang="en-US" sz="1200" dirty="0">
                        <a:latin typeface="+mn-lt"/>
                        <a:cs typeface="Times New Roman" panose="02020603050405020304" pitchFamily="18" charset="0"/>
                      </a:endParaRPr>
                    </a:p>
                  </a:txBody>
                  <a:tcPr/>
                </a:tc>
                <a:tc>
                  <a:txBody>
                    <a:bodyPr/>
                    <a:lstStyle/>
                    <a:p>
                      <a:r>
                        <a:rPr lang="en-US" sz="1200" dirty="0"/>
                        <a:t>No</a:t>
                      </a:r>
                      <a:endParaRPr lang="en-US" sz="1200" dirty="0">
                        <a:latin typeface="+mn-lt"/>
                        <a:cs typeface="Times New Roman" panose="02020603050405020304" pitchFamily="18" charset="0"/>
                      </a:endParaRPr>
                    </a:p>
                  </a:txBody>
                  <a:tcPr/>
                </a:tc>
                <a:extLst>
                  <a:ext uri="{0D108BD9-81ED-4DB2-BD59-A6C34878D82A}">
                    <a16:rowId xmlns:a16="http://schemas.microsoft.com/office/drawing/2014/main" val="3330452638"/>
                  </a:ext>
                </a:extLst>
              </a:tr>
              <a:tr h="328866">
                <a:tc>
                  <a:txBody>
                    <a:bodyPr/>
                    <a:lstStyle/>
                    <a:p>
                      <a:r>
                        <a:rPr lang="en-US" sz="1200" dirty="0"/>
                        <a:t>A6</a:t>
                      </a:r>
                      <a:endParaRPr lang="en-US" sz="1200" dirty="0">
                        <a:latin typeface="+mn-lt"/>
                        <a:cs typeface="Times New Roman" panose="02020603050405020304" pitchFamily="18" charset="0"/>
                      </a:endParaRPr>
                    </a:p>
                  </a:txBody>
                  <a:tcPr/>
                </a:tc>
                <a:tc>
                  <a:txBody>
                    <a:bodyPr/>
                    <a:lstStyle/>
                    <a:p>
                      <a:r>
                        <a:rPr lang="en-US" sz="1200" dirty="0"/>
                        <a:t>Minor</a:t>
                      </a:r>
                      <a:endParaRPr lang="en-US" sz="1200" dirty="0">
                        <a:latin typeface="+mn-lt"/>
                        <a:cs typeface="Times New Roman" panose="02020603050405020304" pitchFamily="18" charset="0"/>
                      </a:endParaRPr>
                    </a:p>
                  </a:txBody>
                  <a:tcPr/>
                </a:tc>
                <a:extLst>
                  <a:ext uri="{0D108BD9-81ED-4DB2-BD59-A6C34878D82A}">
                    <a16:rowId xmlns:a16="http://schemas.microsoft.com/office/drawing/2014/main" val="4017352333"/>
                  </a:ext>
                </a:extLst>
              </a:tr>
            </a:tbl>
          </a:graphicData>
        </a:graphic>
      </p:graphicFrame>
      <p:pic>
        <p:nvPicPr>
          <p:cNvPr id="5" name="Picture 4">
            <a:extLst>
              <a:ext uri="{FF2B5EF4-FFF2-40B4-BE49-F238E27FC236}">
                <a16:creationId xmlns:a16="http://schemas.microsoft.com/office/drawing/2014/main" id="{0CD74C93-BE82-5796-49F0-AF420CF75801}"/>
              </a:ext>
            </a:extLst>
          </p:cNvPr>
          <p:cNvPicPr>
            <a:picLocks noChangeAspect="1"/>
          </p:cNvPicPr>
          <p:nvPr/>
        </p:nvPicPr>
        <p:blipFill>
          <a:blip r:embed="rId2"/>
          <a:stretch>
            <a:fillRect/>
          </a:stretch>
        </p:blipFill>
        <p:spPr>
          <a:xfrm>
            <a:off x="5308532" y="1138659"/>
            <a:ext cx="2476227" cy="4328014"/>
          </a:xfrm>
          <a:prstGeom prst="rect">
            <a:avLst/>
          </a:prstGeom>
        </p:spPr>
      </p:pic>
      <p:pic>
        <p:nvPicPr>
          <p:cNvPr id="7" name="Picture 6">
            <a:extLst>
              <a:ext uri="{FF2B5EF4-FFF2-40B4-BE49-F238E27FC236}">
                <a16:creationId xmlns:a16="http://schemas.microsoft.com/office/drawing/2014/main" id="{555AA939-4F54-ADB4-7BA1-2767371E48F5}"/>
              </a:ext>
            </a:extLst>
          </p:cNvPr>
          <p:cNvPicPr>
            <a:picLocks noChangeAspect="1"/>
          </p:cNvPicPr>
          <p:nvPr/>
        </p:nvPicPr>
        <p:blipFill>
          <a:blip r:embed="rId3"/>
          <a:stretch>
            <a:fillRect/>
          </a:stretch>
        </p:blipFill>
        <p:spPr>
          <a:xfrm>
            <a:off x="8028198" y="1138659"/>
            <a:ext cx="2969288" cy="4328014"/>
          </a:xfrm>
          <a:prstGeom prst="rect">
            <a:avLst/>
          </a:prstGeom>
        </p:spPr>
      </p:pic>
      <p:sp>
        <p:nvSpPr>
          <p:cNvPr id="10" name="TextBox 9">
            <a:extLst>
              <a:ext uri="{FF2B5EF4-FFF2-40B4-BE49-F238E27FC236}">
                <a16:creationId xmlns:a16="http://schemas.microsoft.com/office/drawing/2014/main" id="{6560C6B3-33C3-8177-2D6B-27F2B87EF3E2}"/>
              </a:ext>
            </a:extLst>
          </p:cNvPr>
          <p:cNvSpPr txBox="1"/>
          <p:nvPr/>
        </p:nvSpPr>
        <p:spPr>
          <a:xfrm>
            <a:off x="6836673" y="5594313"/>
            <a:ext cx="2676169" cy="369332"/>
          </a:xfrm>
          <a:prstGeom prst="rect">
            <a:avLst/>
          </a:prstGeom>
          <a:noFill/>
        </p:spPr>
        <p:txBody>
          <a:bodyPr wrap="square" rtlCol="0">
            <a:spAutoFit/>
          </a:bodyPr>
          <a:lstStyle/>
          <a:p>
            <a:r>
              <a:rPr lang="en-IN" dirty="0"/>
              <a:t>Dummy model of actuator</a:t>
            </a:r>
          </a:p>
        </p:txBody>
      </p:sp>
      <p:pic>
        <p:nvPicPr>
          <p:cNvPr id="12" name="Picture 11">
            <a:extLst>
              <a:ext uri="{FF2B5EF4-FFF2-40B4-BE49-F238E27FC236}">
                <a16:creationId xmlns:a16="http://schemas.microsoft.com/office/drawing/2014/main" id="{D6B910ED-5EB2-2B07-0D3E-4E4EB12873D3}"/>
              </a:ext>
            </a:extLst>
          </p:cNvPr>
          <p:cNvPicPr>
            <a:picLocks noChangeAspect="1"/>
          </p:cNvPicPr>
          <p:nvPr/>
        </p:nvPicPr>
        <p:blipFill>
          <a:blip r:embed="rId4"/>
          <a:stretch>
            <a:fillRect/>
          </a:stretch>
        </p:blipFill>
        <p:spPr>
          <a:xfrm>
            <a:off x="1" y="-23256"/>
            <a:ext cx="1780274" cy="924778"/>
          </a:xfrm>
          <a:prstGeom prst="rect">
            <a:avLst/>
          </a:prstGeom>
        </p:spPr>
      </p:pic>
      <p:pic>
        <p:nvPicPr>
          <p:cNvPr id="11" name="Picture 10">
            <a:extLst>
              <a:ext uri="{FF2B5EF4-FFF2-40B4-BE49-F238E27FC236}">
                <a16:creationId xmlns:a16="http://schemas.microsoft.com/office/drawing/2014/main" id="{2123046E-DE92-CF15-D660-185937FF40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4130975581"/>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66108"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967902" y="46537"/>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Bipod Integration and Testing</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44</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Bipod Assembly</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11" name="Picture 10">
            <a:extLst>
              <a:ext uri="{FF2B5EF4-FFF2-40B4-BE49-F238E27FC236}">
                <a16:creationId xmlns:a16="http://schemas.microsoft.com/office/drawing/2014/main" id="{FF47FE51-7C05-AA5D-27D1-47E67B4F9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69" y="1255676"/>
            <a:ext cx="11506725" cy="4552461"/>
          </a:xfrm>
          <a:prstGeom prst="rect">
            <a:avLst/>
          </a:prstGeom>
        </p:spPr>
      </p:pic>
      <p:pic>
        <p:nvPicPr>
          <p:cNvPr id="12" name="Picture 11">
            <a:extLst>
              <a:ext uri="{FF2B5EF4-FFF2-40B4-BE49-F238E27FC236}">
                <a16:creationId xmlns:a16="http://schemas.microsoft.com/office/drawing/2014/main" id="{FBB5C8F0-6C77-2822-6769-99FEEE6A583C}"/>
              </a:ext>
            </a:extLst>
          </p:cNvPr>
          <p:cNvPicPr>
            <a:picLocks noChangeAspect="1"/>
          </p:cNvPicPr>
          <p:nvPr/>
        </p:nvPicPr>
        <p:blipFill>
          <a:blip r:embed="rId3"/>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B3B5CA2F-96CC-44BB-B84D-FC60564E3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747228516"/>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066108"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949240" y="55449"/>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Bipod z motion Integration and Testing</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45</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Bipod Movement</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3" name="Picture 2">
            <a:extLst>
              <a:ext uri="{FF2B5EF4-FFF2-40B4-BE49-F238E27FC236}">
                <a16:creationId xmlns:a16="http://schemas.microsoft.com/office/drawing/2014/main" id="{E1F05D1D-E333-6817-C59A-34ACBD5DDB3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44" t="9790" r="9245" b="7480"/>
          <a:stretch/>
        </p:blipFill>
        <p:spPr bwMode="auto">
          <a:xfrm>
            <a:off x="334851" y="1006348"/>
            <a:ext cx="5324885" cy="3163476"/>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E50072C6-536F-F96B-F012-7616203C30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69" t="10178" r="8664" b="7406"/>
          <a:stretch/>
        </p:blipFill>
        <p:spPr bwMode="auto">
          <a:xfrm>
            <a:off x="6082060" y="986265"/>
            <a:ext cx="5775089" cy="3163476"/>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393CF1B-3F14-FA96-C237-A285E6A8963A}"/>
              </a:ext>
            </a:extLst>
          </p:cNvPr>
          <p:cNvSpPr txBox="1"/>
          <p:nvPr/>
        </p:nvSpPr>
        <p:spPr>
          <a:xfrm>
            <a:off x="8313461" y="4164131"/>
            <a:ext cx="2157704" cy="307777"/>
          </a:xfrm>
          <a:prstGeom prst="rect">
            <a:avLst/>
          </a:prstGeom>
          <a:noFill/>
        </p:spPr>
        <p:txBody>
          <a:bodyPr wrap="square">
            <a:spAutoFit/>
          </a:bodyPr>
          <a:lstStyle/>
          <a:p>
            <a:r>
              <a:rPr lang="en-US" sz="1400" kern="0" dirty="0">
                <a:solidFill>
                  <a:srgbClr val="404040"/>
                </a:solidFill>
                <a:effectLst/>
                <a:ea typeface="Times New Roman" panose="02020603050405020304" pitchFamily="18" charset="0"/>
              </a:rPr>
              <a:t>Bipod Motion Disturbance</a:t>
            </a:r>
            <a:endParaRPr lang="en-IN" sz="1400" dirty="0"/>
          </a:p>
        </p:txBody>
      </p:sp>
      <p:sp>
        <p:nvSpPr>
          <p:cNvPr id="12" name="TextBox 11">
            <a:extLst>
              <a:ext uri="{FF2B5EF4-FFF2-40B4-BE49-F238E27FC236}">
                <a16:creationId xmlns:a16="http://schemas.microsoft.com/office/drawing/2014/main" id="{8F44F718-689A-6D8D-98F9-647BA52A2652}"/>
              </a:ext>
            </a:extLst>
          </p:cNvPr>
          <p:cNvSpPr txBox="1"/>
          <p:nvPr/>
        </p:nvSpPr>
        <p:spPr>
          <a:xfrm>
            <a:off x="1720835" y="4169823"/>
            <a:ext cx="2324935" cy="307777"/>
          </a:xfrm>
          <a:prstGeom prst="rect">
            <a:avLst/>
          </a:prstGeom>
          <a:noFill/>
        </p:spPr>
        <p:txBody>
          <a:bodyPr wrap="square">
            <a:spAutoFit/>
          </a:bodyPr>
          <a:lstStyle/>
          <a:p>
            <a:r>
              <a:rPr lang="en-US" sz="1400" kern="0" dirty="0">
                <a:solidFill>
                  <a:srgbClr val="404040"/>
                </a:solidFill>
                <a:effectLst/>
                <a:ea typeface="Times New Roman" panose="02020603050405020304" pitchFamily="18" charset="0"/>
              </a:rPr>
              <a:t>Bipod z-motion (Disengaged)</a:t>
            </a:r>
            <a:endParaRPr lang="en-IN" sz="14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A77AD88-0A1A-7458-0073-EA13B0768B91}"/>
                  </a:ext>
                </a:extLst>
              </p:cNvPr>
              <p:cNvSpPr txBox="1"/>
              <p:nvPr/>
            </p:nvSpPr>
            <p:spPr>
              <a:xfrm>
                <a:off x="2997293" y="4401149"/>
                <a:ext cx="5775089" cy="10772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1600" i="1" smtClean="0">
                              <a:effectLst/>
                              <a:latin typeface="Cambria Math" panose="02040503050406030204" pitchFamily="18" charset="0"/>
                            </a:rPr>
                          </m:ctrlPr>
                        </m:sSubPr>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n-IN" sz="1600" i="1">
                              <a:effectLst/>
                              <a:latin typeface="Cambria Math" panose="02040503050406030204" pitchFamily="18" charset="0"/>
                            </a:rPr>
                          </m:ctrlPr>
                        </m:dPr>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func>
                        <m:funcPr>
                          <m:ctrlPr>
                            <a:rPr lang="en-IN" sz="1600" i="1">
                              <a:effectLst/>
                              <a:latin typeface="Cambria Math" panose="02040503050406030204" pitchFamily="18" charset="0"/>
                            </a:rPr>
                          </m:ctrlPr>
                        </m:funcPr>
                        <m:fName>
                          <m:r>
                            <m:rPr>
                              <m:sty m:val="p"/>
                            </m:rPr>
                            <a:rPr lang="en-US" sz="1600" kern="0">
                              <a:effectLst/>
                              <a:latin typeface="Cambria Math" panose="02040503050406030204" pitchFamily="18" charset="0"/>
                              <a:ea typeface="Times New Roman" panose="02020603050405020304" pitchFamily="18" charset="0"/>
                              <a:cs typeface="Times New Roman" panose="02020603050405020304" pitchFamily="18" charset="0"/>
                            </a:rPr>
                            <m:t>sin</m:t>
                          </m:r>
                        </m:fName>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e>
                      </m:func>
                    </m:oMath>
                  </m:oMathPara>
                </a14:m>
                <a:endParaRPr lang="en-IN" sz="1600" dirty="0"/>
              </a:p>
              <a:p>
                <a:pPr/>
                <a14:m>
                  <m:oMathPara xmlns:m="http://schemas.openxmlformats.org/officeDocument/2006/math">
                    <m:oMathParaPr>
                      <m:jc m:val="centerGroup"/>
                    </m:oMathParaPr>
                    <m:oMath xmlns:m="http://schemas.openxmlformats.org/officeDocument/2006/math">
                      <m:sSub>
                        <m:sSubPr>
                          <m:ctrlPr>
                            <a:rPr lang="en-IN" sz="1600" i="1" smtClean="0">
                              <a:effectLst/>
                              <a:latin typeface="Cambria Math" panose="02040503050406030204" pitchFamily="18" charset="0"/>
                            </a:rPr>
                          </m:ctrlPr>
                        </m:sSubPr>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n-IN" sz="1600" i="1">
                              <a:effectLst/>
                              <a:latin typeface="Cambria Math" panose="02040503050406030204" pitchFamily="18" charset="0"/>
                            </a:rPr>
                          </m:ctrlPr>
                        </m:dPr>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func>
                        <m:funcPr>
                          <m:ctrlPr>
                            <a:rPr lang="en-IN" sz="1600" i="1">
                              <a:effectLst/>
                              <a:latin typeface="Cambria Math" panose="02040503050406030204" pitchFamily="18" charset="0"/>
                            </a:rPr>
                          </m:ctrlPr>
                        </m:funcPr>
                        <m:fName>
                          <m:r>
                            <m:rPr>
                              <m:sty m:val="p"/>
                            </m:rPr>
                            <a:rPr lang="en-US" sz="1600" kern="0">
                              <a:effectLst/>
                              <a:latin typeface="Cambria Math" panose="02040503050406030204" pitchFamily="18" charset="0"/>
                              <a:ea typeface="Times New Roman" panose="02020603050405020304" pitchFamily="18" charset="0"/>
                              <a:cs typeface="Times New Roman" panose="02020603050405020304" pitchFamily="18" charset="0"/>
                            </a:rPr>
                            <m:t>sin</m:t>
                          </m:r>
                        </m:fName>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𝛿</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e>
                      </m:func>
                    </m:oMath>
                  </m:oMathPara>
                </a14:m>
                <a:endParaRPr lang="en-IN" sz="1600" dirty="0"/>
              </a:p>
              <a:p>
                <a:pPr/>
                <a14:m>
                  <m:oMathPara xmlns:m="http://schemas.openxmlformats.org/officeDocument/2006/math">
                    <m:oMathParaPr>
                      <m:jc m:val="centerGroup"/>
                    </m:oMathParaPr>
                    <m:oMath xmlns:m="http://schemas.openxmlformats.org/officeDocument/2006/math">
                      <m:r>
                        <a:rPr lang="en-US" sz="1600" i="1" kern="0" smtClean="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IN" sz="1600" i="1">
                              <a:effectLst/>
                              <a:latin typeface="Cambria Math" panose="02040503050406030204" pitchFamily="18" charset="0"/>
                            </a:rPr>
                          </m:ctrlPr>
                        </m:dPr>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1600" i="1">
                              <a:effectLst/>
                              <a:latin typeface="Cambria Math" panose="02040503050406030204" pitchFamily="18" charset="0"/>
                            </a:rPr>
                          </m:ctrlPr>
                        </m:sSubPr>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n-IN" sz="1600" i="1">
                              <a:effectLst/>
                              <a:latin typeface="Cambria Math" panose="02040503050406030204" pitchFamily="18" charset="0"/>
                            </a:rPr>
                          </m:ctrlPr>
                        </m:dPr>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1600" i="1">
                              <a:effectLst/>
                              <a:latin typeface="Cambria Math" panose="02040503050406030204" pitchFamily="18" charset="0"/>
                            </a:rPr>
                          </m:ctrlPr>
                        </m:sSubPr>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n-IN" sz="1600" i="1">
                              <a:effectLst/>
                              <a:latin typeface="Cambria Math" panose="02040503050406030204" pitchFamily="18" charset="0"/>
                            </a:rPr>
                          </m:ctrlPr>
                        </m:dPr>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func>
                        <m:funcPr>
                          <m:ctrlPr>
                            <a:rPr lang="en-IN" sz="1600" i="1">
                              <a:effectLst/>
                              <a:latin typeface="Cambria Math" panose="02040503050406030204" pitchFamily="18" charset="0"/>
                            </a:rPr>
                          </m:ctrlPr>
                        </m:funcPr>
                        <m:fName>
                          <m:r>
                            <m:rPr>
                              <m:sty m:val="p"/>
                            </m:rPr>
                            <a:rPr lang="en-US" sz="1600" kern="0">
                              <a:effectLst/>
                              <a:latin typeface="Cambria Math" panose="02040503050406030204" pitchFamily="18" charset="0"/>
                              <a:ea typeface="Times New Roman" panose="02020603050405020304" pitchFamily="18" charset="0"/>
                              <a:cs typeface="Times New Roman" panose="02020603050405020304" pitchFamily="18" charset="0"/>
                            </a:rPr>
                            <m:t>sin</m:t>
                          </m:r>
                        </m:fName>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func>
                        <m:funcPr>
                          <m:ctrlPr>
                            <a:rPr lang="en-IN" sz="1600" i="1">
                              <a:effectLst/>
                              <a:latin typeface="Cambria Math" panose="02040503050406030204" pitchFamily="18" charset="0"/>
                            </a:rPr>
                          </m:ctrlPr>
                        </m:funcPr>
                        <m:fName>
                          <m:r>
                            <m:rPr>
                              <m:sty m:val="p"/>
                            </m:rPr>
                            <a:rPr lang="en-US" sz="1600" kern="0">
                              <a:effectLst/>
                              <a:latin typeface="Cambria Math" panose="02040503050406030204" pitchFamily="18" charset="0"/>
                              <a:ea typeface="Times New Roman" panose="02020603050405020304" pitchFamily="18" charset="0"/>
                              <a:cs typeface="Times New Roman" panose="02020603050405020304" pitchFamily="18" charset="0"/>
                            </a:rPr>
                            <m:t>sin</m:t>
                          </m:r>
                        </m:fName>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𝛿</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e>
                      </m:func>
                    </m:oMath>
                  </m:oMathPara>
                </a14:m>
                <a:endParaRPr lang="en-IN" sz="1600" dirty="0"/>
              </a:p>
              <a:p>
                <a:pPr/>
                <a14:m>
                  <m:oMathPara xmlns:m="http://schemas.openxmlformats.org/officeDocument/2006/math">
                    <m:oMathParaPr>
                      <m:jc m:val="centerGroup"/>
                    </m:oMathParaPr>
                    <m:oMath xmlns:m="http://schemas.openxmlformats.org/officeDocument/2006/math">
                      <m:r>
                        <a:rPr lang="en-IN" sz="1600" b="0" i="1" smtClean="0">
                          <a:effectLst/>
                          <a:latin typeface="Cambria Math" panose="02040503050406030204" pitchFamily="18" charset="0"/>
                        </a:rPr>
                        <m:t>𝑔</m:t>
                      </m:r>
                      <m:d>
                        <m:dPr>
                          <m:ctrlPr>
                            <a:rPr lang="en-IN" sz="1600" i="1" smtClean="0">
                              <a:effectLst/>
                              <a:latin typeface="Cambria Math" panose="02040503050406030204" pitchFamily="18" charset="0"/>
                            </a:rPr>
                          </m:ctrlPr>
                        </m:dPr>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IN" sz="1600" i="1">
                              <a:effectLst/>
                              <a:latin typeface="Cambria Math" panose="02040503050406030204" pitchFamily="18" charset="0"/>
                            </a:rPr>
                          </m:ctrlPr>
                        </m:funcPr>
                        <m:fName>
                          <m:r>
                            <a:rPr lang="en-US" sz="1600" kern="0">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n-US" sz="16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en-US" sz="1600"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kern="0">
                              <a:effectLst/>
                              <a:latin typeface="Cambria Math" panose="02040503050406030204" pitchFamily="18" charset="0"/>
                              <a:ea typeface="Times New Roman" panose="02020603050405020304" pitchFamily="18" charset="0"/>
                              <a:cs typeface="Times New Roman" panose="02020603050405020304" pitchFamily="18" charset="0"/>
                            </a:rPr>
                            <m:t>sin</m:t>
                          </m:r>
                        </m:fName>
                        <m:e>
                          <m:d>
                            <m:dPr>
                              <m:ctrlPr>
                                <a:rPr lang="en-IN" sz="1600" i="1">
                                  <a:effectLst/>
                                  <a:latin typeface="Cambria Math" panose="02040503050406030204" pitchFamily="18" charset="0"/>
                                </a:rPr>
                              </m:ctrlPr>
                            </m:dPr>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𝛿</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/2</m:t>
                              </m:r>
                            </m:e>
                          </m:d>
                        </m:e>
                      </m:func>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IN" sz="1600" i="1">
                              <a:effectLst/>
                              <a:latin typeface="Cambria Math" panose="02040503050406030204" pitchFamily="18" charset="0"/>
                            </a:rPr>
                          </m:ctrlPr>
                        </m:funcPr>
                        <m:fName>
                          <m:r>
                            <m:rPr>
                              <m:sty m:val="p"/>
                            </m:rPr>
                            <a:rPr lang="en-US" sz="1600" kern="0">
                              <a:effectLst/>
                              <a:latin typeface="Cambria Math" panose="02040503050406030204" pitchFamily="18" charset="0"/>
                              <a:ea typeface="Times New Roman" panose="02020603050405020304" pitchFamily="18" charset="0"/>
                              <a:cs typeface="Times New Roman" panose="02020603050405020304" pitchFamily="18" charset="0"/>
                            </a:rPr>
                            <m:t>cos</m:t>
                          </m:r>
                        </m:fName>
                        <m:e>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𝛿</m:t>
                          </m:r>
                          <m:r>
                            <a:rPr lang="en-US" sz="1600" i="1" kern="0">
                              <a:effectLst/>
                              <a:latin typeface="Cambria Math" panose="02040503050406030204" pitchFamily="18" charset="0"/>
                              <a:ea typeface="Times New Roman" panose="02020603050405020304" pitchFamily="18" charset="0"/>
                              <a:cs typeface="Times New Roman" panose="02020603050405020304" pitchFamily="18" charset="0"/>
                            </a:rPr>
                            <m:t>/2)</m:t>
                          </m:r>
                        </m:e>
                      </m:func>
                    </m:oMath>
                  </m:oMathPara>
                </a14:m>
                <a:endParaRPr lang="en-IN" sz="1600" dirty="0"/>
              </a:p>
            </p:txBody>
          </p:sp>
        </mc:Choice>
        <mc:Fallback xmlns="">
          <p:sp>
            <p:nvSpPr>
              <p:cNvPr id="16" name="TextBox 15">
                <a:extLst>
                  <a:ext uri="{FF2B5EF4-FFF2-40B4-BE49-F238E27FC236}">
                    <a16:creationId xmlns:a16="http://schemas.microsoft.com/office/drawing/2014/main" id="{AA77AD88-0A1A-7458-0073-EA13B0768B91}"/>
                  </a:ext>
                </a:extLst>
              </p:cNvPr>
              <p:cNvSpPr txBox="1">
                <a:spLocks noRot="1" noChangeAspect="1" noMove="1" noResize="1" noEditPoints="1" noAdjustHandles="1" noChangeArrowheads="1" noChangeShapeType="1" noTextEdit="1"/>
              </p:cNvSpPr>
              <p:nvPr/>
            </p:nvSpPr>
            <p:spPr>
              <a:xfrm>
                <a:off x="2997293" y="4401149"/>
                <a:ext cx="5775089" cy="1077218"/>
              </a:xfrm>
              <a:prstGeom prst="rect">
                <a:avLst/>
              </a:prstGeom>
              <a:blipFill>
                <a:blip r:embed="rId4"/>
                <a:stretch>
                  <a:fillRect b="-2260"/>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58C5990F-CA1A-7038-8677-270D8936F71F}"/>
              </a:ext>
            </a:extLst>
          </p:cNvPr>
          <p:cNvSpPr txBox="1"/>
          <p:nvPr/>
        </p:nvSpPr>
        <p:spPr>
          <a:xfrm>
            <a:off x="2997293" y="5694662"/>
            <a:ext cx="963621" cy="307777"/>
          </a:xfrm>
          <a:prstGeom prst="rect">
            <a:avLst/>
          </a:prstGeom>
          <a:noFill/>
          <a:ln w="19050">
            <a:solidFill>
              <a:srgbClr val="FF0000"/>
            </a:solidFill>
          </a:ln>
        </p:spPr>
        <p:txBody>
          <a:bodyPr wrap="square">
            <a:spAutoFit/>
          </a:bodyPr>
          <a:lstStyle/>
          <a:p>
            <a:r>
              <a:rPr lang="en-US" sz="1400" kern="0" dirty="0">
                <a:solidFill>
                  <a:srgbClr val="404040"/>
                </a:solidFill>
                <a:effectLst/>
                <a:ea typeface="Times New Roman" panose="02020603050405020304" pitchFamily="18" charset="0"/>
              </a:rPr>
              <a:t>Amplitude</a:t>
            </a:r>
            <a:endParaRPr lang="en-IN" sz="1400" dirty="0"/>
          </a:p>
        </p:txBody>
      </p:sp>
      <p:sp>
        <p:nvSpPr>
          <p:cNvPr id="22" name="TextBox 21">
            <a:extLst>
              <a:ext uri="{FF2B5EF4-FFF2-40B4-BE49-F238E27FC236}">
                <a16:creationId xmlns:a16="http://schemas.microsoft.com/office/drawing/2014/main" id="{5A2C97AA-B62D-928A-8D2F-830F5805D448}"/>
              </a:ext>
            </a:extLst>
          </p:cNvPr>
          <p:cNvSpPr txBox="1"/>
          <p:nvPr/>
        </p:nvSpPr>
        <p:spPr>
          <a:xfrm>
            <a:off x="6423408" y="5763536"/>
            <a:ext cx="963620" cy="307777"/>
          </a:xfrm>
          <a:prstGeom prst="rect">
            <a:avLst/>
          </a:prstGeom>
          <a:noFill/>
          <a:ln w="19050">
            <a:solidFill>
              <a:srgbClr val="FF0000"/>
            </a:solidFill>
          </a:ln>
        </p:spPr>
        <p:txBody>
          <a:bodyPr wrap="square">
            <a:spAutoFit/>
          </a:bodyPr>
          <a:lstStyle/>
          <a:p>
            <a:r>
              <a:rPr lang="en-US" sz="1400" kern="0" dirty="0">
                <a:solidFill>
                  <a:srgbClr val="404040"/>
                </a:solidFill>
                <a:effectLst/>
                <a:ea typeface="Times New Roman" panose="02020603050405020304" pitchFamily="18" charset="0"/>
              </a:rPr>
              <a:t>Frequency</a:t>
            </a:r>
            <a:endParaRPr lang="en-IN" sz="1400" dirty="0"/>
          </a:p>
        </p:txBody>
      </p:sp>
      <p:sp>
        <p:nvSpPr>
          <p:cNvPr id="23" name="TextBox 22">
            <a:extLst>
              <a:ext uri="{FF2B5EF4-FFF2-40B4-BE49-F238E27FC236}">
                <a16:creationId xmlns:a16="http://schemas.microsoft.com/office/drawing/2014/main" id="{29A5A456-56E9-7698-9AF4-5616FA7D4E00}"/>
              </a:ext>
            </a:extLst>
          </p:cNvPr>
          <p:cNvSpPr txBox="1"/>
          <p:nvPr/>
        </p:nvSpPr>
        <p:spPr>
          <a:xfrm>
            <a:off x="8701364" y="5193662"/>
            <a:ext cx="1010068" cy="307777"/>
          </a:xfrm>
          <a:prstGeom prst="rect">
            <a:avLst/>
          </a:prstGeom>
          <a:noFill/>
          <a:ln w="19050">
            <a:solidFill>
              <a:srgbClr val="FF0000"/>
            </a:solidFill>
          </a:ln>
        </p:spPr>
        <p:txBody>
          <a:bodyPr wrap="square">
            <a:spAutoFit/>
          </a:bodyPr>
          <a:lstStyle/>
          <a:p>
            <a:r>
              <a:rPr lang="en-US" sz="1400" kern="0" dirty="0">
                <a:solidFill>
                  <a:srgbClr val="404040"/>
                </a:solidFill>
                <a:effectLst/>
                <a:ea typeface="Times New Roman" panose="02020603050405020304" pitchFamily="18" charset="0"/>
              </a:rPr>
              <a:t>Phase Shift</a:t>
            </a:r>
            <a:endParaRPr lang="en-IN" sz="1400" dirty="0"/>
          </a:p>
        </p:txBody>
      </p:sp>
      <p:cxnSp>
        <p:nvCxnSpPr>
          <p:cNvPr id="25" name="Straight Arrow Connector 24">
            <a:extLst>
              <a:ext uri="{FF2B5EF4-FFF2-40B4-BE49-F238E27FC236}">
                <a16:creationId xmlns:a16="http://schemas.microsoft.com/office/drawing/2014/main" id="{F3DBB366-E0DB-7BF1-B104-329C056DADC0}"/>
              </a:ext>
            </a:extLst>
          </p:cNvPr>
          <p:cNvCxnSpPr>
            <a:cxnSpLocks/>
            <a:stCxn id="22" idx="0"/>
            <a:endCxn id="38" idx="2"/>
          </p:cNvCxnSpPr>
          <p:nvPr/>
        </p:nvCxnSpPr>
        <p:spPr>
          <a:xfrm flipH="1" flipV="1">
            <a:off x="6880167" y="5460878"/>
            <a:ext cx="25051" cy="3026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E400BC8-AB0F-D292-CC75-D1F4F826BF5F}"/>
              </a:ext>
            </a:extLst>
          </p:cNvPr>
          <p:cNvCxnSpPr>
            <a:cxnSpLocks/>
            <a:stCxn id="23" idx="1"/>
            <a:endCxn id="39" idx="3"/>
          </p:cNvCxnSpPr>
          <p:nvPr/>
        </p:nvCxnSpPr>
        <p:spPr>
          <a:xfrm flipH="1" flipV="1">
            <a:off x="7685457" y="5330503"/>
            <a:ext cx="1015907" cy="17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7B8532-5C4D-8A26-560E-6D7B12CBCE19}"/>
              </a:ext>
            </a:extLst>
          </p:cNvPr>
          <p:cNvCxnSpPr>
            <a:cxnSpLocks/>
            <a:stCxn id="21" idx="3"/>
          </p:cNvCxnSpPr>
          <p:nvPr/>
        </p:nvCxnSpPr>
        <p:spPr>
          <a:xfrm flipV="1">
            <a:off x="3960914" y="5478367"/>
            <a:ext cx="739002" cy="3701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3491DE-F604-34B5-C3A6-5B750E32E21E}"/>
              </a:ext>
            </a:extLst>
          </p:cNvPr>
          <p:cNvSpPr txBox="1"/>
          <p:nvPr/>
        </p:nvSpPr>
        <p:spPr>
          <a:xfrm>
            <a:off x="4699916" y="5157117"/>
            <a:ext cx="1507785" cy="303761"/>
          </a:xfrm>
          <a:prstGeom prst="rect">
            <a:avLst/>
          </a:prstGeom>
          <a:noFill/>
          <a:ln w="19050">
            <a:solidFill>
              <a:srgbClr val="FF0000"/>
            </a:solidFill>
          </a:ln>
        </p:spPr>
        <p:txBody>
          <a:bodyPr wrap="square">
            <a:spAutoFit/>
          </a:bodyPr>
          <a:lstStyle/>
          <a:p>
            <a:endParaRPr lang="en-IN" sz="1400" dirty="0"/>
          </a:p>
        </p:txBody>
      </p:sp>
      <p:sp>
        <p:nvSpPr>
          <p:cNvPr id="38" name="TextBox 37">
            <a:extLst>
              <a:ext uri="{FF2B5EF4-FFF2-40B4-BE49-F238E27FC236}">
                <a16:creationId xmlns:a16="http://schemas.microsoft.com/office/drawing/2014/main" id="{67EBA8CF-9E39-1245-AF39-62EF1F57120C}"/>
              </a:ext>
            </a:extLst>
          </p:cNvPr>
          <p:cNvSpPr txBox="1"/>
          <p:nvPr/>
        </p:nvSpPr>
        <p:spPr>
          <a:xfrm>
            <a:off x="6689511" y="5170590"/>
            <a:ext cx="381312" cy="290288"/>
          </a:xfrm>
          <a:prstGeom prst="rect">
            <a:avLst/>
          </a:prstGeom>
          <a:noFill/>
          <a:ln w="19050">
            <a:solidFill>
              <a:srgbClr val="FF0000"/>
            </a:solidFill>
          </a:ln>
        </p:spPr>
        <p:txBody>
          <a:bodyPr wrap="square">
            <a:spAutoFit/>
          </a:bodyPr>
          <a:lstStyle/>
          <a:p>
            <a:endParaRPr lang="en-IN" sz="1400" dirty="0"/>
          </a:p>
        </p:txBody>
      </p:sp>
      <p:sp>
        <p:nvSpPr>
          <p:cNvPr id="39" name="TextBox 38">
            <a:extLst>
              <a:ext uri="{FF2B5EF4-FFF2-40B4-BE49-F238E27FC236}">
                <a16:creationId xmlns:a16="http://schemas.microsoft.com/office/drawing/2014/main" id="{FFFA3F37-8B4A-EE08-4238-5A488BEE5598}"/>
              </a:ext>
            </a:extLst>
          </p:cNvPr>
          <p:cNvSpPr txBox="1"/>
          <p:nvPr/>
        </p:nvSpPr>
        <p:spPr>
          <a:xfrm>
            <a:off x="7250946" y="5178622"/>
            <a:ext cx="434511" cy="303761"/>
          </a:xfrm>
          <a:prstGeom prst="rect">
            <a:avLst/>
          </a:prstGeom>
          <a:noFill/>
          <a:ln w="19050">
            <a:solidFill>
              <a:srgbClr val="FF0000"/>
            </a:solidFill>
          </a:ln>
        </p:spPr>
        <p:txBody>
          <a:bodyPr wrap="square">
            <a:spAutoFit/>
          </a:bodyPr>
          <a:lstStyle/>
          <a:p>
            <a:endParaRPr lang="en-IN" sz="1400" dirty="0"/>
          </a:p>
        </p:txBody>
      </p:sp>
      <p:pic>
        <p:nvPicPr>
          <p:cNvPr id="50" name="Picture 49">
            <a:extLst>
              <a:ext uri="{FF2B5EF4-FFF2-40B4-BE49-F238E27FC236}">
                <a16:creationId xmlns:a16="http://schemas.microsoft.com/office/drawing/2014/main" id="{3713EE99-D581-6F30-D922-A70515D43AC9}"/>
              </a:ext>
            </a:extLst>
          </p:cNvPr>
          <p:cNvPicPr>
            <a:picLocks noChangeAspect="1"/>
          </p:cNvPicPr>
          <p:nvPr/>
        </p:nvPicPr>
        <p:blipFill>
          <a:blip r:embed="rId5"/>
          <a:stretch>
            <a:fillRect/>
          </a:stretch>
        </p:blipFill>
        <p:spPr>
          <a:xfrm>
            <a:off x="1" y="-23256"/>
            <a:ext cx="1780274" cy="924778"/>
          </a:xfrm>
          <a:prstGeom prst="rect">
            <a:avLst/>
          </a:prstGeom>
        </p:spPr>
      </p:pic>
      <p:pic>
        <p:nvPicPr>
          <p:cNvPr id="5" name="Picture 4">
            <a:extLst>
              <a:ext uri="{FF2B5EF4-FFF2-40B4-BE49-F238E27FC236}">
                <a16:creationId xmlns:a16="http://schemas.microsoft.com/office/drawing/2014/main" id="{1BE36981-7250-FB67-5C5D-CADCF77470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1759451934"/>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057574"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56564" y="56845"/>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Correlation of legs of a Bipod</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46</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Correlation</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5" name="Picture 4">
            <a:extLst>
              <a:ext uri="{FF2B5EF4-FFF2-40B4-BE49-F238E27FC236}">
                <a16:creationId xmlns:a16="http://schemas.microsoft.com/office/drawing/2014/main" id="{C4160889-54AA-B9BC-E8C7-B5DEE082FF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006" t="-405" r="16957" b="5442"/>
          <a:stretch/>
        </p:blipFill>
        <p:spPr bwMode="auto">
          <a:xfrm>
            <a:off x="606784" y="1013459"/>
            <a:ext cx="3927188" cy="3726974"/>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641EDE0C-F7A9-40FD-40D0-97E3B7A5A7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987" t="10835" r="9201" b="9093"/>
          <a:stretch/>
        </p:blipFill>
        <p:spPr bwMode="auto">
          <a:xfrm>
            <a:off x="5906279" y="1097736"/>
            <a:ext cx="5151294" cy="3604953"/>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E41ED341-E9C6-C78C-9402-441B97EEE2DA}"/>
              </a:ext>
            </a:extLst>
          </p:cNvPr>
          <p:cNvSpPr txBox="1"/>
          <p:nvPr/>
        </p:nvSpPr>
        <p:spPr>
          <a:xfrm>
            <a:off x="1856564" y="4701759"/>
            <a:ext cx="2045737" cy="307777"/>
          </a:xfrm>
          <a:prstGeom prst="rect">
            <a:avLst/>
          </a:prstGeom>
          <a:noFill/>
        </p:spPr>
        <p:txBody>
          <a:bodyPr wrap="square">
            <a:spAutoFit/>
          </a:bodyPr>
          <a:lstStyle/>
          <a:p>
            <a:r>
              <a:rPr lang="en-US" sz="1400" kern="0" dirty="0">
                <a:solidFill>
                  <a:srgbClr val="404040"/>
                </a:solidFill>
                <a:effectLst/>
                <a:ea typeface="Times New Roman" panose="02020603050405020304" pitchFamily="18" charset="0"/>
              </a:rPr>
              <a:t>Bipod CAD model</a:t>
            </a:r>
            <a:endParaRPr lang="en-IN" sz="1400" dirty="0"/>
          </a:p>
        </p:txBody>
      </p:sp>
      <p:sp>
        <p:nvSpPr>
          <p:cNvPr id="24" name="TextBox 23">
            <a:extLst>
              <a:ext uri="{FF2B5EF4-FFF2-40B4-BE49-F238E27FC236}">
                <a16:creationId xmlns:a16="http://schemas.microsoft.com/office/drawing/2014/main" id="{1925AECA-6CA4-5DE2-9800-36E5859F741A}"/>
              </a:ext>
            </a:extLst>
          </p:cNvPr>
          <p:cNvSpPr txBox="1"/>
          <p:nvPr/>
        </p:nvSpPr>
        <p:spPr>
          <a:xfrm>
            <a:off x="7379137" y="4647993"/>
            <a:ext cx="2577582" cy="307777"/>
          </a:xfrm>
          <a:prstGeom prst="rect">
            <a:avLst/>
          </a:prstGeom>
          <a:noFill/>
        </p:spPr>
        <p:txBody>
          <a:bodyPr wrap="square">
            <a:spAutoFit/>
          </a:bodyPr>
          <a:lstStyle/>
          <a:p>
            <a:r>
              <a:rPr lang="en-US" sz="1400" kern="0" dirty="0">
                <a:solidFill>
                  <a:srgbClr val="404040"/>
                </a:solidFill>
                <a:effectLst/>
                <a:ea typeface="Times New Roman" panose="02020603050405020304" pitchFamily="18" charset="0"/>
              </a:rPr>
              <a:t>Correlation for Reduction Ratio</a:t>
            </a:r>
            <a:endParaRPr lang="en-IN" sz="1400" dirty="0"/>
          </a:p>
        </p:txBody>
      </p:sp>
      <p:sp>
        <p:nvSpPr>
          <p:cNvPr id="31" name="TextBox 30">
            <a:extLst>
              <a:ext uri="{FF2B5EF4-FFF2-40B4-BE49-F238E27FC236}">
                <a16:creationId xmlns:a16="http://schemas.microsoft.com/office/drawing/2014/main" id="{B853EE2C-036E-F481-B0CA-F34337493A2C}"/>
              </a:ext>
            </a:extLst>
          </p:cNvPr>
          <p:cNvSpPr txBox="1"/>
          <p:nvPr/>
        </p:nvSpPr>
        <p:spPr>
          <a:xfrm>
            <a:off x="550536" y="4977937"/>
            <a:ext cx="10711513" cy="1107996"/>
          </a:xfrm>
          <a:prstGeom prst="rect">
            <a:avLst/>
          </a:prstGeom>
          <a:noFill/>
        </p:spPr>
        <p:txBody>
          <a:bodyPr wrap="square">
            <a:spAutoFit/>
          </a:bodyPr>
          <a:lstStyle/>
          <a:p>
            <a:pPr marL="285750" indent="-285750">
              <a:buFont typeface="Arial" panose="020B0604020202020204" pitchFamily="34" charset="0"/>
              <a:buChar char="•"/>
            </a:pPr>
            <a:r>
              <a:rPr lang="en-IN" sz="1400" dirty="0">
                <a:effectLst/>
                <a:ea typeface="Times New Roman" panose="02020603050405020304" pitchFamily="18" charset="0"/>
              </a:rPr>
              <a:t>From the continuous reversal of direction of motor of the actuator to keep the motion constrained to MRS, the difference of their movement results in a sinusoidal wave. </a:t>
            </a:r>
          </a:p>
          <a:p>
            <a:pPr marL="285750" indent="-285750" algn="just">
              <a:spcBef>
                <a:spcPts val="1200"/>
              </a:spcBef>
              <a:spcAft>
                <a:spcPts val="800"/>
              </a:spcAft>
              <a:buFont typeface="Arial" panose="020B0604020202020204" pitchFamily="34" charset="0"/>
              <a:buChar char="•"/>
            </a:pPr>
            <a:r>
              <a:rPr lang="en-IN" sz="1400" dirty="0">
                <a:ea typeface="Times New Roman" panose="02020603050405020304" pitchFamily="18" charset="0"/>
              </a:rPr>
              <a:t>I</a:t>
            </a:r>
            <a:r>
              <a:rPr lang="en-IN" sz="1400" dirty="0">
                <a:effectLst/>
                <a:ea typeface="Times New Roman" panose="02020603050405020304" pitchFamily="18" charset="0"/>
              </a:rPr>
              <a:t>t can be concluded that the sine wave for reduction ratio/difference is phase shifted by a perfect 90 degrees. From the graph we can see the reduction ratio stays in a range of 0.35 to 0.4.</a:t>
            </a:r>
          </a:p>
        </p:txBody>
      </p:sp>
      <p:pic>
        <p:nvPicPr>
          <p:cNvPr id="3" name="Picture 2">
            <a:extLst>
              <a:ext uri="{FF2B5EF4-FFF2-40B4-BE49-F238E27FC236}">
                <a16:creationId xmlns:a16="http://schemas.microsoft.com/office/drawing/2014/main" id="{3F79287D-F538-CD06-F10D-77A4122686D2}"/>
              </a:ext>
            </a:extLst>
          </p:cNvPr>
          <p:cNvPicPr>
            <a:picLocks noChangeAspect="1"/>
          </p:cNvPicPr>
          <p:nvPr/>
        </p:nvPicPr>
        <p:blipFill>
          <a:blip r:embed="rId4"/>
          <a:stretch>
            <a:fillRect/>
          </a:stretch>
        </p:blipFill>
        <p:spPr>
          <a:xfrm>
            <a:off x="1" y="-23256"/>
            <a:ext cx="1780274" cy="924778"/>
          </a:xfrm>
          <a:prstGeom prst="rect">
            <a:avLst/>
          </a:prstGeom>
        </p:spPr>
      </p:pic>
      <p:pic>
        <p:nvPicPr>
          <p:cNvPr id="4" name="Picture 3">
            <a:extLst>
              <a:ext uri="{FF2B5EF4-FFF2-40B4-BE49-F238E27FC236}">
                <a16:creationId xmlns:a16="http://schemas.microsoft.com/office/drawing/2014/main" id="{B15A40C1-B68A-7E28-A713-03EDD7DAD1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552414259"/>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084768"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65265" y="64269"/>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Control Mechanism for Bipod Control: Method 1</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47</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Control Systems</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33" name="Picture 32">
            <a:extLst>
              <a:ext uri="{FF2B5EF4-FFF2-40B4-BE49-F238E27FC236}">
                <a16:creationId xmlns:a16="http://schemas.microsoft.com/office/drawing/2014/main" id="{31A78F65-984D-5A47-EB03-31BB0872EC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6" t="4304" r="2671" b="3715"/>
          <a:stretch/>
        </p:blipFill>
        <p:spPr bwMode="auto">
          <a:xfrm>
            <a:off x="2107044" y="957948"/>
            <a:ext cx="7786876" cy="5133747"/>
          </a:xfrm>
          <a:prstGeom prst="rect">
            <a:avLst/>
          </a:prstGeom>
          <a:ln>
            <a:noFill/>
          </a:ln>
          <a:extLst>
            <a:ext uri="{53640926-AAD7-44D8-BBD7-CCE9431645EC}">
              <a14:shadowObscured xmlns:a14="http://schemas.microsoft.com/office/drawing/2010/main"/>
            </a:ext>
          </a:extLst>
        </p:spPr>
      </p:pic>
      <p:pic>
        <p:nvPicPr>
          <p:cNvPr id="34" name="Picture 33">
            <a:extLst>
              <a:ext uri="{FF2B5EF4-FFF2-40B4-BE49-F238E27FC236}">
                <a16:creationId xmlns:a16="http://schemas.microsoft.com/office/drawing/2014/main" id="{37501252-BEAB-0C6C-BDEA-AAD2F7C86603}"/>
              </a:ext>
            </a:extLst>
          </p:cNvPr>
          <p:cNvPicPr>
            <a:picLocks noChangeAspect="1"/>
          </p:cNvPicPr>
          <p:nvPr/>
        </p:nvPicPr>
        <p:blipFill>
          <a:blip r:embed="rId3"/>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53C16B71-1B6D-6B24-5086-D8F2A6F20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1502154207"/>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89794"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780275" y="90854"/>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Drawbacks of method 1</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49</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Control Systems</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1" name="TextBox 10">
            <a:extLst>
              <a:ext uri="{FF2B5EF4-FFF2-40B4-BE49-F238E27FC236}">
                <a16:creationId xmlns:a16="http://schemas.microsoft.com/office/drawing/2014/main" id="{078BB5A9-E9F9-1CCE-4C19-C9F973F5D623}"/>
              </a:ext>
            </a:extLst>
          </p:cNvPr>
          <p:cNvSpPr txBox="1"/>
          <p:nvPr/>
        </p:nvSpPr>
        <p:spPr>
          <a:xfrm>
            <a:off x="778927" y="1209780"/>
            <a:ext cx="4196362" cy="4483279"/>
          </a:xfrm>
          <a:prstGeom prst="rect">
            <a:avLst/>
          </a:prstGeom>
          <a:noFill/>
        </p:spPr>
        <p:txBody>
          <a:bodyPr wrap="square">
            <a:spAutoFit/>
          </a:bodyPr>
          <a:lstStyle/>
          <a:p>
            <a:pPr marL="342900" lvl="0" indent="-342900" algn="just">
              <a:spcBef>
                <a:spcPts val="1200"/>
              </a:spcBef>
              <a:spcAft>
                <a:spcPts val="800"/>
              </a:spcAft>
              <a:buFont typeface="Symbol" panose="05050102010706020507" pitchFamily="18" charset="2"/>
              <a:buChar char=""/>
            </a:pPr>
            <a:r>
              <a:rPr lang="en-IN" dirty="0">
                <a:effectLst/>
                <a:ea typeface="Times New Roman" panose="02020603050405020304" pitchFamily="18" charset="0"/>
              </a:rPr>
              <a:t>We can see that this method takes a lot of time along with high feedback count which the project aims to be as small as possible. </a:t>
            </a:r>
          </a:p>
          <a:p>
            <a:pPr marL="342900" lvl="0" indent="-342900" algn="just">
              <a:spcBef>
                <a:spcPts val="1200"/>
              </a:spcBef>
              <a:spcAft>
                <a:spcPts val="800"/>
              </a:spcAft>
              <a:buFont typeface="Symbol" panose="05050102010706020507" pitchFamily="18" charset="2"/>
              <a:buChar char=""/>
            </a:pPr>
            <a:r>
              <a:rPr lang="en-IN" dirty="0">
                <a:effectLst/>
                <a:ea typeface="Times New Roman" panose="02020603050405020304" pitchFamily="18" charset="0"/>
              </a:rPr>
              <a:t>Another downside of this method is the stresses that are generated when pushing one of the actuators while keeping the other stationary. If the actuators are moved to opposite extremities, the stresses induced, border the limits. </a:t>
            </a:r>
          </a:p>
          <a:p>
            <a:pPr marL="342900" lvl="0" indent="-342900" algn="just">
              <a:spcBef>
                <a:spcPts val="1200"/>
              </a:spcBef>
              <a:spcAft>
                <a:spcPts val="0"/>
              </a:spcAft>
              <a:buFont typeface="Symbol" panose="05050102010706020507" pitchFamily="18" charset="2"/>
              <a:buChar char=""/>
            </a:pPr>
            <a:r>
              <a:rPr lang="en-IN" dirty="0">
                <a:effectLst/>
                <a:ea typeface="Times New Roman" panose="02020603050405020304" pitchFamily="18" charset="0"/>
              </a:rPr>
              <a:t>To overcome the drawbacks, another algorithm was developed which turned out to be more efficient.</a:t>
            </a:r>
          </a:p>
        </p:txBody>
      </p:sp>
      <p:pic>
        <p:nvPicPr>
          <p:cNvPr id="12" name="Picture 11">
            <a:extLst>
              <a:ext uri="{FF2B5EF4-FFF2-40B4-BE49-F238E27FC236}">
                <a16:creationId xmlns:a16="http://schemas.microsoft.com/office/drawing/2014/main" id="{CBF555D8-450D-7E9D-6FFE-18963825ADAB}"/>
              </a:ext>
            </a:extLst>
          </p:cNvPr>
          <p:cNvPicPr>
            <a:picLocks noChangeAspect="1"/>
          </p:cNvPicPr>
          <p:nvPr/>
        </p:nvPicPr>
        <p:blipFill>
          <a:blip r:embed="rId2"/>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B4B0EC93-0B42-6ADF-F3C6-E341F4A34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2775728174"/>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116771"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753297" y="74585"/>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Control Mechanism for Bipod Control: Method 2</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50</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Control Systems</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3" name="Picture 2">
            <a:extLst>
              <a:ext uri="{FF2B5EF4-FFF2-40B4-BE49-F238E27FC236}">
                <a16:creationId xmlns:a16="http://schemas.microsoft.com/office/drawing/2014/main" id="{9BECF5D9-577E-A594-79B1-33C53D384DB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51" t="4030" r="3790" b="3986"/>
          <a:stretch/>
        </p:blipFill>
        <p:spPr bwMode="auto">
          <a:xfrm>
            <a:off x="2908952" y="1014865"/>
            <a:ext cx="6235048" cy="5202100"/>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578A30E8-213D-A793-23DB-18C9CD48FF1C}"/>
              </a:ext>
            </a:extLst>
          </p:cNvPr>
          <p:cNvPicPr>
            <a:picLocks noChangeAspect="1"/>
          </p:cNvPicPr>
          <p:nvPr/>
        </p:nvPicPr>
        <p:blipFill>
          <a:blip r:embed="rId3"/>
          <a:stretch>
            <a:fillRect/>
          </a:stretch>
        </p:blipFill>
        <p:spPr>
          <a:xfrm>
            <a:off x="1" y="-23256"/>
            <a:ext cx="1780274" cy="924778"/>
          </a:xfrm>
          <a:prstGeom prst="rect">
            <a:avLst/>
          </a:prstGeom>
        </p:spPr>
      </p:pic>
      <p:pic>
        <p:nvPicPr>
          <p:cNvPr id="5" name="Picture 4">
            <a:extLst>
              <a:ext uri="{FF2B5EF4-FFF2-40B4-BE49-F238E27FC236}">
                <a16:creationId xmlns:a16="http://schemas.microsoft.com/office/drawing/2014/main" id="{18B37E53-B7F9-B8AF-31A7-47067BC82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82721501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sp>
        <p:nvSpPr>
          <p:cNvPr id="8" name="Rectangle 7"/>
          <p:cNvSpPr/>
          <p:nvPr/>
        </p:nvSpPr>
        <p:spPr>
          <a:xfrm>
            <a:off x="0" y="748170"/>
            <a:ext cx="11165982" cy="1533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554250" y="-21110"/>
            <a:ext cx="9611733" cy="767133"/>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919650" y="113263"/>
            <a:ext cx="7617418"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Abstract</a:t>
            </a:r>
          </a:p>
        </p:txBody>
      </p:sp>
      <p:sp>
        <p:nvSpPr>
          <p:cNvPr id="14" name="Rectangle 13"/>
          <p:cNvSpPr/>
          <p:nvPr/>
        </p:nvSpPr>
        <p:spPr>
          <a:xfrm>
            <a:off x="11607414"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Concept visualization</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2" name="Content Placeholder 2">
            <a:extLst>
              <a:ext uri="{FF2B5EF4-FFF2-40B4-BE49-F238E27FC236}">
                <a16:creationId xmlns:a16="http://schemas.microsoft.com/office/drawing/2014/main" id="{36295785-3072-F1E0-3209-E723B158206B}"/>
              </a:ext>
            </a:extLst>
          </p:cNvPr>
          <p:cNvSpPr>
            <a:spLocks noGrp="1"/>
          </p:cNvSpPr>
          <p:nvPr>
            <p:ph idx="1"/>
          </p:nvPr>
        </p:nvSpPr>
        <p:spPr>
          <a:xfrm>
            <a:off x="993636" y="1997573"/>
            <a:ext cx="4374697" cy="3300177"/>
          </a:xfrm>
        </p:spPr>
        <p:txBody>
          <a:bodyPr>
            <a:normAutofit/>
          </a:bodyPr>
          <a:lstStyle/>
          <a:p>
            <a:r>
              <a:rPr lang="en-IN" sz="1400" dirty="0">
                <a:effectLst/>
                <a:latin typeface="Times New Roman" panose="02020603050405020304" pitchFamily="18" charset="0"/>
                <a:ea typeface="Calibri" panose="020F0502020204030204" pitchFamily="34" charset="0"/>
              </a:rPr>
              <a:t>An extremely precise positioning mechanism is to be developed for optical positioning of mirrors of a space telescope. As there is little much room in the launch vehicle, segmented mirrors are employed to fit huge mirrors within. </a:t>
            </a:r>
          </a:p>
          <a:p>
            <a:r>
              <a:rPr lang="en-IN" sz="1400" dirty="0">
                <a:effectLst/>
                <a:latin typeface="Times New Roman" panose="02020603050405020304" pitchFamily="18" charset="0"/>
                <a:ea typeface="Calibri" panose="020F0502020204030204" pitchFamily="34" charset="0"/>
              </a:rPr>
              <a:t>The six actuators for the six degrees of freedom of these segmented mirrors are positioned behind each individual segment to allow for both fine and coarse placement. </a:t>
            </a:r>
          </a:p>
          <a:p>
            <a:r>
              <a:rPr lang="en-IN" sz="1400" dirty="0">
                <a:latin typeface="Times New Roman" panose="02020603050405020304" pitchFamily="18" charset="0"/>
                <a:ea typeface="Calibri" panose="020F0502020204030204" pitchFamily="34" charset="0"/>
              </a:rPr>
              <a:t>F</a:t>
            </a:r>
            <a:r>
              <a:rPr lang="en-IN" sz="1400" dirty="0">
                <a:effectLst/>
                <a:latin typeface="Times New Roman" panose="02020603050405020304" pitchFamily="18" charset="0"/>
                <a:ea typeface="Calibri" panose="020F0502020204030204" pitchFamily="34" charset="0"/>
              </a:rPr>
              <a:t>or very high precision, these actuators need to be developed with all positioned in such a way that the combined assembly comes as close as possible to the mirror if it was whole.</a:t>
            </a:r>
            <a:endParaRPr lang="en-IN" sz="1600" dirty="0"/>
          </a:p>
        </p:txBody>
      </p:sp>
      <p:pic>
        <p:nvPicPr>
          <p:cNvPr id="3" name="Picture 2" descr="The Amazing Anatomy of James Webb Space Telescope Mirrors | NASA">
            <a:extLst>
              <a:ext uri="{FF2B5EF4-FFF2-40B4-BE49-F238E27FC236}">
                <a16:creationId xmlns:a16="http://schemas.microsoft.com/office/drawing/2014/main" id="{C51D09F4-86AA-87AE-A86B-701659CA1A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0482" y="1826963"/>
            <a:ext cx="4865528" cy="3470787"/>
          </a:xfrm>
          <a:prstGeom prst="rect">
            <a:avLst/>
          </a:prstGeom>
          <a:ln w="6350" cap="sq">
            <a:solidFill>
              <a:srgbClr val="000000"/>
            </a:solidFill>
            <a:miter lim="800000"/>
          </a:ln>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0397110-80D1-1BA0-2F54-D38EC9640C94}"/>
              </a:ext>
            </a:extLst>
          </p:cNvPr>
          <p:cNvPicPr>
            <a:picLocks noChangeAspect="1"/>
          </p:cNvPicPr>
          <p:nvPr/>
        </p:nvPicPr>
        <p:blipFill>
          <a:blip r:embed="rId3"/>
          <a:stretch>
            <a:fillRect/>
          </a:stretch>
        </p:blipFill>
        <p:spPr>
          <a:xfrm>
            <a:off x="1" y="-23256"/>
            <a:ext cx="1780274" cy="924778"/>
          </a:xfrm>
          <a:prstGeom prst="rect">
            <a:avLst/>
          </a:prstGeom>
        </p:spPr>
      </p:pic>
      <p:pic>
        <p:nvPicPr>
          <p:cNvPr id="5" name="Picture 4">
            <a:extLst>
              <a:ext uri="{FF2B5EF4-FFF2-40B4-BE49-F238E27FC236}">
                <a16:creationId xmlns:a16="http://schemas.microsoft.com/office/drawing/2014/main" id="{C2852A32-623A-82B0-ABB9-245921930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7309" y="47543"/>
            <a:ext cx="992542" cy="959739"/>
          </a:xfrm>
          <a:prstGeom prst="rect">
            <a:avLst/>
          </a:prstGeom>
        </p:spPr>
      </p:pic>
    </p:spTree>
    <p:extLst>
      <p:ext uri="{BB962C8B-B14F-4D97-AF65-F5344CB8AC3E}">
        <p14:creationId xmlns:p14="http://schemas.microsoft.com/office/powerpoint/2010/main" val="679971313"/>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84769"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93256" y="74063"/>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Stewart Platform (Hexapod Assembly)</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52</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Simulation</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5" name="TextBox 4">
            <a:extLst>
              <a:ext uri="{FF2B5EF4-FFF2-40B4-BE49-F238E27FC236}">
                <a16:creationId xmlns:a16="http://schemas.microsoft.com/office/drawing/2014/main" id="{EBA39283-09A0-56D7-B4A9-99260F6719C1}"/>
              </a:ext>
            </a:extLst>
          </p:cNvPr>
          <p:cNvSpPr txBox="1"/>
          <p:nvPr/>
        </p:nvSpPr>
        <p:spPr>
          <a:xfrm>
            <a:off x="567599" y="1089703"/>
            <a:ext cx="4768994" cy="2031325"/>
          </a:xfrm>
          <a:prstGeom prst="rect">
            <a:avLst/>
          </a:prstGeom>
          <a:noFill/>
        </p:spPr>
        <p:txBody>
          <a:bodyPr wrap="square">
            <a:spAutoFit/>
          </a:bodyPr>
          <a:lstStyle/>
          <a:p>
            <a:pPr algn="just">
              <a:spcBef>
                <a:spcPts val="1200"/>
              </a:spcBef>
            </a:pPr>
            <a:r>
              <a:rPr lang="en-IN" sz="1400" dirty="0">
                <a:effectLst/>
                <a:ea typeface="Times New Roman" panose="02020603050405020304" pitchFamily="18" charset="0"/>
              </a:rPr>
              <a:t>A Stewart platform consists of a fixed base and a movable platform connected by a series of six extendable and adjustable legs or kinematic chains. Each leg typically consists of a combination of linear actuators and universal joints that allow for both translational and rotational motion. The translational movement is provided by the Actuators connected in the Bipod assembly and the rotational stiffness can be given by the top and bottom flexures of the Actuators along with the connecting pad. </a:t>
            </a:r>
          </a:p>
        </p:txBody>
      </p:sp>
      <p:pic>
        <p:nvPicPr>
          <p:cNvPr id="7" name="Picture 6">
            <a:extLst>
              <a:ext uri="{FF2B5EF4-FFF2-40B4-BE49-F238E27FC236}">
                <a16:creationId xmlns:a16="http://schemas.microsoft.com/office/drawing/2014/main" id="{2ACBC728-A8E8-D379-773F-3C603422F23E}"/>
              </a:ext>
            </a:extLst>
          </p:cNvPr>
          <p:cNvPicPr>
            <a:picLocks noChangeAspect="1"/>
          </p:cNvPicPr>
          <p:nvPr/>
        </p:nvPicPr>
        <p:blipFill>
          <a:blip r:embed="rId4"/>
          <a:stretch>
            <a:fillRect/>
          </a:stretch>
        </p:blipFill>
        <p:spPr>
          <a:xfrm>
            <a:off x="6058878" y="1029831"/>
            <a:ext cx="2500688" cy="2085496"/>
          </a:xfrm>
          <a:prstGeom prst="rect">
            <a:avLst/>
          </a:prstGeom>
        </p:spPr>
      </p:pic>
      <p:pic>
        <p:nvPicPr>
          <p:cNvPr id="10" name="Picture 9">
            <a:extLst>
              <a:ext uri="{FF2B5EF4-FFF2-40B4-BE49-F238E27FC236}">
                <a16:creationId xmlns:a16="http://schemas.microsoft.com/office/drawing/2014/main" id="{E75B1564-942D-4BBC-2771-FE5F57DFD549}"/>
              </a:ext>
            </a:extLst>
          </p:cNvPr>
          <p:cNvPicPr>
            <a:picLocks noChangeAspect="1"/>
          </p:cNvPicPr>
          <p:nvPr/>
        </p:nvPicPr>
        <p:blipFill>
          <a:blip r:embed="rId5"/>
          <a:stretch>
            <a:fillRect/>
          </a:stretch>
        </p:blipFill>
        <p:spPr>
          <a:xfrm>
            <a:off x="9126323" y="1016657"/>
            <a:ext cx="2386088" cy="2115213"/>
          </a:xfrm>
          <a:prstGeom prst="rect">
            <a:avLst/>
          </a:prstGeom>
        </p:spPr>
      </p:pic>
      <p:pic>
        <p:nvPicPr>
          <p:cNvPr id="16" name="Screen Recording 15">
            <a:hlinkClick r:id="" action="ppaction://media"/>
            <a:extLst>
              <a:ext uri="{FF2B5EF4-FFF2-40B4-BE49-F238E27FC236}">
                <a16:creationId xmlns:a16="http://schemas.microsoft.com/office/drawing/2014/main" id="{E1B6A98F-77DF-44DB-418C-BF54C08152A8}"/>
              </a:ext>
            </a:extLst>
          </p:cNvPr>
          <p:cNvPicPr>
            <a:picLocks noChangeAspect="1"/>
          </p:cNvPicPr>
          <p:nvPr>
            <a:videoFile r:link="rId1"/>
            <p:extLst>
              <p:ext uri="{DAA4B4D4-6D71-4841-9C94-3DE7FCFB9230}">
                <p14:media xmlns:p14="http://schemas.microsoft.com/office/powerpoint/2010/main" r:embed="rId2">
                  <p14:trim st="3374" end="8048.4013"/>
                </p14:media>
              </p:ext>
            </p:extLst>
          </p:nvPr>
        </p:nvPicPr>
        <p:blipFill>
          <a:blip r:embed="rId6"/>
          <a:stretch>
            <a:fillRect/>
          </a:stretch>
        </p:blipFill>
        <p:spPr>
          <a:xfrm>
            <a:off x="423776" y="3251892"/>
            <a:ext cx="3137877" cy="2811053"/>
          </a:xfrm>
          <a:prstGeom prst="rect">
            <a:avLst/>
          </a:prstGeom>
        </p:spPr>
      </p:pic>
      <p:sp>
        <p:nvSpPr>
          <p:cNvPr id="22" name="TextBox 21">
            <a:extLst>
              <a:ext uri="{FF2B5EF4-FFF2-40B4-BE49-F238E27FC236}">
                <a16:creationId xmlns:a16="http://schemas.microsoft.com/office/drawing/2014/main" id="{C8BDDA89-9796-54F3-2736-9CCB2124A45F}"/>
              </a:ext>
            </a:extLst>
          </p:cNvPr>
          <p:cNvSpPr txBox="1"/>
          <p:nvPr/>
        </p:nvSpPr>
        <p:spPr>
          <a:xfrm>
            <a:off x="7633661" y="3164975"/>
            <a:ext cx="2108642" cy="307777"/>
          </a:xfrm>
          <a:prstGeom prst="rect">
            <a:avLst/>
          </a:prstGeom>
          <a:noFill/>
        </p:spPr>
        <p:txBody>
          <a:bodyPr wrap="square">
            <a:spAutoFit/>
          </a:bodyPr>
          <a:lstStyle/>
          <a:p>
            <a:pPr algn="ctr"/>
            <a:r>
              <a:rPr lang="en-US" sz="1400" kern="0" dirty="0">
                <a:solidFill>
                  <a:srgbClr val="404040"/>
                </a:solidFill>
                <a:ea typeface="Times New Roman" panose="02020603050405020304" pitchFamily="18" charset="0"/>
              </a:rPr>
              <a:t>S</a:t>
            </a:r>
            <a:r>
              <a:rPr lang="en-US" sz="1400" kern="0" dirty="0">
                <a:solidFill>
                  <a:srgbClr val="404040"/>
                </a:solidFill>
                <a:effectLst/>
                <a:ea typeface="Times New Roman" panose="02020603050405020304" pitchFamily="18" charset="0"/>
              </a:rPr>
              <a:t>imulation model</a:t>
            </a:r>
            <a:endParaRPr lang="en-IN" sz="1100" dirty="0"/>
          </a:p>
        </p:txBody>
      </p:sp>
      <p:sp>
        <p:nvSpPr>
          <p:cNvPr id="25" name="TextBox 24">
            <a:extLst>
              <a:ext uri="{FF2B5EF4-FFF2-40B4-BE49-F238E27FC236}">
                <a16:creationId xmlns:a16="http://schemas.microsoft.com/office/drawing/2014/main" id="{772BB60C-7C80-3520-3852-39D1B01631BE}"/>
              </a:ext>
            </a:extLst>
          </p:cNvPr>
          <p:cNvSpPr txBox="1"/>
          <p:nvPr/>
        </p:nvSpPr>
        <p:spPr>
          <a:xfrm>
            <a:off x="3821548" y="4409762"/>
            <a:ext cx="1569569" cy="523220"/>
          </a:xfrm>
          <a:prstGeom prst="rect">
            <a:avLst/>
          </a:prstGeom>
          <a:noFill/>
        </p:spPr>
        <p:txBody>
          <a:bodyPr wrap="square">
            <a:spAutoFit/>
          </a:bodyPr>
          <a:lstStyle/>
          <a:p>
            <a:pPr algn="ctr"/>
            <a:r>
              <a:rPr lang="en-US" sz="1400" kern="0" dirty="0">
                <a:solidFill>
                  <a:srgbClr val="404040"/>
                </a:solidFill>
                <a:effectLst/>
                <a:ea typeface="Times New Roman" panose="02020603050405020304" pitchFamily="18" charset="0"/>
              </a:rPr>
              <a:t>Simulation of a hexapod system</a:t>
            </a:r>
            <a:endParaRPr lang="en-IN" sz="1400" dirty="0"/>
          </a:p>
        </p:txBody>
      </p:sp>
      <p:pic>
        <p:nvPicPr>
          <p:cNvPr id="26" name="Picture 25">
            <a:extLst>
              <a:ext uri="{FF2B5EF4-FFF2-40B4-BE49-F238E27FC236}">
                <a16:creationId xmlns:a16="http://schemas.microsoft.com/office/drawing/2014/main" id="{CCFCC177-20D4-705C-2A64-AF2EB1CDCD5A}"/>
              </a:ext>
            </a:extLst>
          </p:cNvPr>
          <p:cNvPicPr>
            <a:picLocks noChangeAspect="1"/>
          </p:cNvPicPr>
          <p:nvPr/>
        </p:nvPicPr>
        <p:blipFill rotWithShape="1">
          <a:blip r:embed="rId7"/>
          <a:srcRect l="7828" t="8235" r="8282" b="8597"/>
          <a:stretch/>
        </p:blipFill>
        <p:spPr bwMode="auto">
          <a:xfrm>
            <a:off x="6115712" y="3514575"/>
            <a:ext cx="2572270" cy="2313594"/>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00A124AE-D0CE-E0DF-AD35-AA60E45873BE}"/>
              </a:ext>
            </a:extLst>
          </p:cNvPr>
          <p:cNvPicPr>
            <a:picLocks noChangeAspect="1"/>
          </p:cNvPicPr>
          <p:nvPr/>
        </p:nvPicPr>
        <p:blipFill rotWithShape="1">
          <a:blip r:embed="rId8"/>
          <a:srcRect l="10281" r="7949" b="-14"/>
          <a:stretch/>
        </p:blipFill>
        <p:spPr bwMode="auto">
          <a:xfrm>
            <a:off x="9082851" y="3444946"/>
            <a:ext cx="2308741" cy="2280117"/>
          </a:xfrm>
          <a:prstGeom prst="rect">
            <a:avLst/>
          </a:prstGeom>
          <a:ln>
            <a:noFill/>
          </a:ln>
          <a:extLst>
            <a:ext uri="{53640926-AAD7-44D8-BBD7-CCE9431645EC}">
              <a14:shadowObscured xmlns:a14="http://schemas.microsoft.com/office/drawing/2010/main"/>
            </a:ext>
          </a:extLst>
        </p:spPr>
      </p:pic>
      <p:sp>
        <p:nvSpPr>
          <p:cNvPr id="29" name="TextBox 28">
            <a:extLst>
              <a:ext uri="{FF2B5EF4-FFF2-40B4-BE49-F238E27FC236}">
                <a16:creationId xmlns:a16="http://schemas.microsoft.com/office/drawing/2014/main" id="{3EC0F011-6107-2837-9E54-3698C4623E30}"/>
              </a:ext>
            </a:extLst>
          </p:cNvPr>
          <p:cNvSpPr txBox="1"/>
          <p:nvPr/>
        </p:nvSpPr>
        <p:spPr>
          <a:xfrm>
            <a:off x="7633661" y="5828169"/>
            <a:ext cx="2325655" cy="307777"/>
          </a:xfrm>
          <a:prstGeom prst="rect">
            <a:avLst/>
          </a:prstGeom>
          <a:noFill/>
        </p:spPr>
        <p:txBody>
          <a:bodyPr wrap="square">
            <a:spAutoFit/>
          </a:bodyPr>
          <a:lstStyle/>
          <a:p>
            <a:pPr algn="ctr">
              <a:spcAft>
                <a:spcPts val="1000"/>
              </a:spcAft>
            </a:pPr>
            <a:r>
              <a:rPr lang="en-US" sz="1400" dirty="0">
                <a:solidFill>
                  <a:srgbClr val="404040"/>
                </a:solidFill>
                <a:effectLst/>
                <a:ea typeface="Times New Roman" panose="02020603050405020304" pitchFamily="18" charset="0"/>
              </a:rPr>
              <a:t>Hexapod </a:t>
            </a:r>
            <a:r>
              <a:rPr lang="en-US" sz="1400" dirty="0">
                <a:solidFill>
                  <a:srgbClr val="404040"/>
                </a:solidFill>
                <a:ea typeface="Times New Roman" panose="02020603050405020304" pitchFamily="18" charset="0"/>
              </a:rPr>
              <a:t>dummy</a:t>
            </a:r>
            <a:r>
              <a:rPr lang="en-US" sz="1400" dirty="0">
                <a:solidFill>
                  <a:srgbClr val="404040"/>
                </a:solidFill>
                <a:effectLst/>
                <a:ea typeface="Times New Roman" panose="02020603050405020304" pitchFamily="18" charset="0"/>
              </a:rPr>
              <a:t> CAD model</a:t>
            </a:r>
            <a:endParaRPr lang="en-IN" sz="1200" dirty="0">
              <a:solidFill>
                <a:srgbClr val="44546A"/>
              </a:solidFill>
              <a:effectLst/>
              <a:ea typeface="Times New Roman" panose="02020603050405020304" pitchFamily="18" charset="0"/>
            </a:endParaRPr>
          </a:p>
        </p:txBody>
      </p:sp>
      <p:pic>
        <p:nvPicPr>
          <p:cNvPr id="30" name="Picture 29">
            <a:extLst>
              <a:ext uri="{FF2B5EF4-FFF2-40B4-BE49-F238E27FC236}">
                <a16:creationId xmlns:a16="http://schemas.microsoft.com/office/drawing/2014/main" id="{F96D9E02-CDC3-81AC-51A4-FA803B042196}"/>
              </a:ext>
            </a:extLst>
          </p:cNvPr>
          <p:cNvPicPr>
            <a:picLocks noChangeAspect="1"/>
          </p:cNvPicPr>
          <p:nvPr/>
        </p:nvPicPr>
        <p:blipFill>
          <a:blip r:embed="rId9"/>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FB1607B8-2C8E-AEB6-4F2F-E8E26CC886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71811518"/>
      </p:ext>
    </p:extLst>
  </p:cSld>
  <p:clrMapOvr>
    <a:masterClrMapping/>
  </p:clrMapOvr>
  <p:transition spd="slow" advTm="2361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9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056777"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83926" y="57772"/>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Assembly of a Hexapod</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53</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Assembly and modelling</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6" name="TextBox 15">
            <a:extLst>
              <a:ext uri="{FF2B5EF4-FFF2-40B4-BE49-F238E27FC236}">
                <a16:creationId xmlns:a16="http://schemas.microsoft.com/office/drawing/2014/main" id="{7DDA4B11-8A50-DC8A-CC13-B44002574259}"/>
              </a:ext>
            </a:extLst>
          </p:cNvPr>
          <p:cNvSpPr txBox="1"/>
          <p:nvPr/>
        </p:nvSpPr>
        <p:spPr>
          <a:xfrm>
            <a:off x="8217937" y="5665765"/>
            <a:ext cx="2325655" cy="307777"/>
          </a:xfrm>
          <a:prstGeom prst="rect">
            <a:avLst/>
          </a:prstGeom>
          <a:noFill/>
        </p:spPr>
        <p:txBody>
          <a:bodyPr wrap="square">
            <a:spAutoFit/>
          </a:bodyPr>
          <a:lstStyle/>
          <a:p>
            <a:pPr algn="ctr">
              <a:spcAft>
                <a:spcPts val="1000"/>
              </a:spcAft>
            </a:pPr>
            <a:r>
              <a:rPr lang="en-US" sz="1400" dirty="0">
                <a:solidFill>
                  <a:srgbClr val="404040"/>
                </a:solidFill>
                <a:effectLst/>
                <a:ea typeface="Times New Roman" panose="02020603050405020304" pitchFamily="18" charset="0"/>
              </a:rPr>
              <a:t>Hexapod final CAD model</a:t>
            </a:r>
            <a:endParaRPr lang="en-IN" sz="1200" dirty="0">
              <a:solidFill>
                <a:srgbClr val="44546A"/>
              </a:solidFill>
              <a:effectLst/>
              <a:ea typeface="Times New Roman" panose="02020603050405020304" pitchFamily="18" charset="0"/>
            </a:endParaRPr>
          </a:p>
        </p:txBody>
      </p:sp>
      <p:pic>
        <p:nvPicPr>
          <p:cNvPr id="23" name="Picture 22">
            <a:extLst>
              <a:ext uri="{FF2B5EF4-FFF2-40B4-BE49-F238E27FC236}">
                <a16:creationId xmlns:a16="http://schemas.microsoft.com/office/drawing/2014/main" id="{7CB4914E-ED19-F9ED-09C1-6C0EA021688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744"/>
          <a:stretch/>
        </p:blipFill>
        <p:spPr bwMode="auto">
          <a:xfrm>
            <a:off x="334851" y="1051590"/>
            <a:ext cx="5772785" cy="4927600"/>
          </a:xfrm>
          <a:prstGeom prst="rect">
            <a:avLst/>
          </a:prstGeom>
          <a:ln>
            <a:noFill/>
          </a:ln>
          <a:extLst>
            <a:ext uri="{53640926-AAD7-44D8-BBD7-CCE9431645EC}">
              <a14:shadowObscured xmlns:a14="http://schemas.microsoft.com/office/drawing/2010/main"/>
            </a:ext>
          </a:extLst>
        </p:spPr>
      </p:pic>
      <p:pic>
        <p:nvPicPr>
          <p:cNvPr id="24" name="Picture 23">
            <a:extLst>
              <a:ext uri="{FF2B5EF4-FFF2-40B4-BE49-F238E27FC236}">
                <a16:creationId xmlns:a16="http://schemas.microsoft.com/office/drawing/2014/main" id="{E4F629D8-F4BB-A6AB-7328-F22761EBB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972" y="1037888"/>
            <a:ext cx="5419177" cy="4630134"/>
          </a:xfrm>
          <a:prstGeom prst="rect">
            <a:avLst/>
          </a:prstGeom>
        </p:spPr>
      </p:pic>
      <p:pic>
        <p:nvPicPr>
          <p:cNvPr id="25" name="Picture 24">
            <a:extLst>
              <a:ext uri="{FF2B5EF4-FFF2-40B4-BE49-F238E27FC236}">
                <a16:creationId xmlns:a16="http://schemas.microsoft.com/office/drawing/2014/main" id="{08BD941D-A3B8-3C8C-4922-72B5582F330E}"/>
              </a:ext>
            </a:extLst>
          </p:cNvPr>
          <p:cNvPicPr>
            <a:picLocks noChangeAspect="1"/>
          </p:cNvPicPr>
          <p:nvPr/>
        </p:nvPicPr>
        <p:blipFill>
          <a:blip r:embed="rId4"/>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AC64CA2E-166C-E33A-4732-25B2F1AD84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201104253"/>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112761"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83926" y="82344"/>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Inverse kinematics of Stewart platform</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54</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Parallel manipulator</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20" name="TextBox 19">
            <a:extLst>
              <a:ext uri="{FF2B5EF4-FFF2-40B4-BE49-F238E27FC236}">
                <a16:creationId xmlns:a16="http://schemas.microsoft.com/office/drawing/2014/main" id="{4EFA324A-FD70-5A80-E613-9C4487D40231}"/>
              </a:ext>
            </a:extLst>
          </p:cNvPr>
          <p:cNvSpPr txBox="1"/>
          <p:nvPr/>
        </p:nvSpPr>
        <p:spPr>
          <a:xfrm>
            <a:off x="473527" y="1005975"/>
            <a:ext cx="5899279" cy="1351588"/>
          </a:xfrm>
          <a:prstGeom prst="rect">
            <a:avLst/>
          </a:prstGeom>
          <a:noFill/>
        </p:spPr>
        <p:txBody>
          <a:bodyPr wrap="square">
            <a:spAutoFit/>
          </a:bodyPr>
          <a:lstStyle/>
          <a:p>
            <a:pPr algn="just">
              <a:lnSpc>
                <a:spcPct val="150000"/>
              </a:lnSpc>
            </a:pPr>
            <a:r>
              <a:rPr lang="en-IN" sz="1400" dirty="0">
                <a:effectLst/>
                <a:ea typeface="Times New Roman" panose="02020603050405020304" pitchFamily="18" charset="0"/>
              </a:rPr>
              <a:t>Inverse kinematics of a hexapod refers to the process of determining the required actuator positions to achieve a desired position and orientation of the hexapod's platform (mirror in our case). In other words, it involves finding the link lengths that will result in a specific position and orientation of the mirror.</a:t>
            </a: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5FD1AA5E-D7AB-AE26-00F7-D8B3950D6E94}"/>
                  </a:ext>
                </a:extLst>
              </p:cNvPr>
              <p:cNvGraphicFramePr>
                <a:graphicFrameLocks noGrp="1"/>
              </p:cNvGraphicFramePr>
              <p:nvPr>
                <p:extLst>
                  <p:ext uri="{D42A27DB-BD31-4B8C-83A1-F6EECF244321}">
                    <p14:modId xmlns:p14="http://schemas.microsoft.com/office/powerpoint/2010/main" val="1580955110"/>
                  </p:ext>
                </p:extLst>
              </p:nvPr>
            </p:nvGraphicFramePr>
            <p:xfrm>
              <a:off x="647646" y="2498836"/>
              <a:ext cx="5725161" cy="1440000"/>
            </p:xfrm>
            <a:graphic>
              <a:graphicData uri="http://schemas.openxmlformats.org/drawingml/2006/table">
                <a:tbl>
                  <a:tblPr>
                    <a:tableStyleId>{073A0DAA-6AF3-43AB-8588-CEC1D06C72B9}</a:tableStyleId>
                  </a:tblPr>
                  <a:tblGrid>
                    <a:gridCol w="1908387">
                      <a:extLst>
                        <a:ext uri="{9D8B030D-6E8A-4147-A177-3AD203B41FA5}">
                          <a16:colId xmlns:a16="http://schemas.microsoft.com/office/drawing/2014/main" val="1451906282"/>
                        </a:ext>
                      </a:extLst>
                    </a:gridCol>
                    <a:gridCol w="1908387">
                      <a:extLst>
                        <a:ext uri="{9D8B030D-6E8A-4147-A177-3AD203B41FA5}">
                          <a16:colId xmlns:a16="http://schemas.microsoft.com/office/drawing/2014/main" val="3557380370"/>
                        </a:ext>
                      </a:extLst>
                    </a:gridCol>
                    <a:gridCol w="1908387">
                      <a:extLst>
                        <a:ext uri="{9D8B030D-6E8A-4147-A177-3AD203B41FA5}">
                          <a16:colId xmlns:a16="http://schemas.microsoft.com/office/drawing/2014/main" val="1370789247"/>
                        </a:ext>
                      </a:extLst>
                    </a:gridCol>
                  </a:tblGrid>
                  <a:tr h="720000">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𝑅</m:t>
                                    </m:r>
                                  </m:e>
                                  <m:sub>
                                    <m:r>
                                      <a:rPr lang="en-IN" sz="1050">
                                        <a:effectLst/>
                                        <a:latin typeface="Cambria Math" panose="02040503050406030204" pitchFamily="18" charset="0"/>
                                      </a:rPr>
                                      <m:t>𝑥</m:t>
                                    </m:r>
                                  </m:sub>
                                </m:sSub>
                                <m:r>
                                  <a:rPr lang="en-IN" sz="1050">
                                    <a:effectLst/>
                                    <a:latin typeface="Cambria Math" panose="02040503050406030204" pitchFamily="18" charset="0"/>
                                  </a:rPr>
                                  <m:t>(</m:t>
                                </m:r>
                                <m:r>
                                  <a:rPr lang="en-IN" sz="1050">
                                    <a:effectLst/>
                                    <a:latin typeface="Cambria Math" panose="02040503050406030204" pitchFamily="18" charset="0"/>
                                  </a:rPr>
                                  <m:t>𝛼</m:t>
                                </m:r>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3"/>
                                              <m:mcJc m:val="center"/>
                                            </m:mcPr>
                                          </m:mc>
                                        </m:mcs>
                                        <m:ctrlPr>
                                          <a:rPr lang="en-IN" sz="1050" i="1">
                                            <a:effectLst/>
                                            <a:latin typeface="Cambria Math" panose="02040503050406030204" pitchFamily="18" charset="0"/>
                                          </a:rPr>
                                        </m:ctrlPr>
                                      </m:mPr>
                                      <m:mr>
                                        <m:e>
                                          <m:r>
                                            <a:rPr lang="en-IN" sz="1050">
                                              <a:effectLst/>
                                              <a:latin typeface="Cambria Math" panose="02040503050406030204" pitchFamily="18" charset="0"/>
                                            </a:rPr>
                                            <m:t>1</m:t>
                                          </m:r>
                                        </m:e>
                                        <m:e>
                                          <m:r>
                                            <a:rPr lang="en-IN" sz="1050">
                                              <a:effectLst/>
                                              <a:latin typeface="Cambria Math" panose="02040503050406030204" pitchFamily="18" charset="0"/>
                                            </a:rPr>
                                            <m:t>0</m:t>
                                          </m:r>
                                        </m:e>
                                        <m:e>
                                          <m:r>
                                            <a:rPr lang="en-IN" sz="1050">
                                              <a:effectLst/>
                                              <a:latin typeface="Cambria Math" panose="02040503050406030204" pitchFamily="18" charset="0"/>
                                            </a:rPr>
                                            <m:t>0</m:t>
                                          </m:r>
                                        </m:e>
                                      </m:mr>
                                      <m:mr>
                                        <m:e>
                                          <m:r>
                                            <a:rPr lang="en-IN" sz="1050">
                                              <a:effectLst/>
                                              <a:latin typeface="Cambria Math" panose="02040503050406030204" pitchFamily="18" charset="0"/>
                                            </a:rPr>
                                            <m:t>0</m:t>
                                          </m:r>
                                        </m:e>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𝛼</m:t>
                                              </m:r>
                                            </m:e>
                                          </m:func>
                                        </m:e>
                                        <m:e>
                                          <m:r>
                                            <a:rPr lang="en-IN" sz="1050">
                                              <a:effectLst/>
                                              <a:latin typeface="Cambria Math" panose="02040503050406030204" pitchFamily="18" charset="0"/>
                                            </a:rPr>
                                            <m:t>−</m:t>
                                          </m:r>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𝛼</m:t>
                                              </m:r>
                                            </m:e>
                                          </m:func>
                                        </m:e>
                                      </m:mr>
                                      <m:mr>
                                        <m:e>
                                          <m:r>
                                            <a:rPr lang="en-IN" sz="1050">
                                              <a:effectLst/>
                                              <a:latin typeface="Cambria Math" panose="02040503050406030204" pitchFamily="18" charset="0"/>
                                            </a:rPr>
                                            <m:t>0</m:t>
                                          </m:r>
                                        </m:e>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𝛼</m:t>
                                              </m:r>
                                            </m:e>
                                          </m:func>
                                        </m:e>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𝛼</m:t>
                                              </m:r>
                                            </m:e>
                                          </m:func>
                                        </m:e>
                                      </m:mr>
                                    </m:m>
                                  </m:e>
                                </m:d>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𝑅</m:t>
                                    </m:r>
                                  </m:e>
                                  <m:sub>
                                    <m:r>
                                      <a:rPr lang="en-IN" sz="1050">
                                        <a:effectLst/>
                                        <a:latin typeface="Cambria Math" panose="02040503050406030204" pitchFamily="18" charset="0"/>
                                      </a:rPr>
                                      <m:t>𝑦</m:t>
                                    </m:r>
                                  </m:sub>
                                </m:sSub>
                                <m:r>
                                  <a:rPr lang="en-IN" sz="1050">
                                    <a:effectLst/>
                                    <a:latin typeface="Cambria Math" panose="02040503050406030204" pitchFamily="18" charset="0"/>
                                  </a:rPr>
                                  <m:t>(</m:t>
                                </m:r>
                                <m:r>
                                  <a:rPr lang="en-IN" sz="1050">
                                    <a:effectLst/>
                                    <a:latin typeface="Cambria Math" panose="02040503050406030204" pitchFamily="18" charset="0"/>
                                  </a:rPr>
                                  <m:t>𝛽</m:t>
                                </m:r>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3"/>
                                              <m:mcJc m:val="center"/>
                                            </m:mcPr>
                                          </m:mc>
                                        </m:mcs>
                                        <m:ctrlPr>
                                          <a:rPr lang="en-IN" sz="1050" i="1">
                                            <a:effectLst/>
                                            <a:latin typeface="Cambria Math" panose="02040503050406030204" pitchFamily="18" charset="0"/>
                                          </a:rPr>
                                        </m:ctrlPr>
                                      </m:mPr>
                                      <m:mr>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𝛽</m:t>
                                              </m:r>
                                            </m:e>
                                          </m:func>
                                        </m:e>
                                        <m:e>
                                          <m:r>
                                            <a:rPr lang="en-IN" sz="1050">
                                              <a:effectLst/>
                                              <a:latin typeface="Cambria Math" panose="02040503050406030204" pitchFamily="18" charset="0"/>
                                            </a:rPr>
                                            <m:t>0</m:t>
                                          </m:r>
                                        </m:e>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𝛽</m:t>
                                              </m:r>
                                            </m:e>
                                          </m:func>
                                        </m:e>
                                      </m:mr>
                                      <m:mr>
                                        <m:e>
                                          <m:r>
                                            <a:rPr lang="en-IN" sz="1050">
                                              <a:effectLst/>
                                              <a:latin typeface="Cambria Math" panose="02040503050406030204" pitchFamily="18" charset="0"/>
                                            </a:rPr>
                                            <m:t>0</m:t>
                                          </m:r>
                                        </m:e>
                                        <m:e>
                                          <m:r>
                                            <a:rPr lang="en-IN" sz="1050">
                                              <a:effectLst/>
                                              <a:latin typeface="Cambria Math" panose="02040503050406030204" pitchFamily="18" charset="0"/>
                                            </a:rPr>
                                            <m:t>1</m:t>
                                          </m:r>
                                        </m:e>
                                        <m:e>
                                          <m:r>
                                            <a:rPr lang="en-IN" sz="1050">
                                              <a:effectLst/>
                                              <a:latin typeface="Cambria Math" panose="02040503050406030204" pitchFamily="18" charset="0"/>
                                            </a:rPr>
                                            <m:t>0</m:t>
                                          </m:r>
                                        </m:e>
                                      </m:mr>
                                      <m:mr>
                                        <m:e>
                                          <m:r>
                                            <a:rPr lang="en-IN" sz="1050">
                                              <a:effectLst/>
                                              <a:latin typeface="Cambria Math" panose="02040503050406030204" pitchFamily="18" charset="0"/>
                                            </a:rPr>
                                            <m:t>−</m:t>
                                          </m:r>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𝛽</m:t>
                                              </m:r>
                                            </m:e>
                                          </m:func>
                                        </m:e>
                                        <m:e>
                                          <m:r>
                                            <a:rPr lang="en-IN" sz="1050">
                                              <a:effectLst/>
                                              <a:latin typeface="Cambria Math" panose="02040503050406030204" pitchFamily="18" charset="0"/>
                                            </a:rPr>
                                            <m:t>0</m:t>
                                          </m:r>
                                        </m:e>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𝛽</m:t>
                                              </m:r>
                                            </m:e>
                                          </m:func>
                                        </m:e>
                                      </m:mr>
                                    </m:m>
                                  </m:e>
                                </m:d>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𝑅</m:t>
                                    </m:r>
                                  </m:e>
                                  <m:sub>
                                    <m:r>
                                      <a:rPr lang="en-IN" sz="1050">
                                        <a:effectLst/>
                                        <a:latin typeface="Cambria Math" panose="02040503050406030204" pitchFamily="18" charset="0"/>
                                      </a:rPr>
                                      <m:t>𝑧</m:t>
                                    </m:r>
                                  </m:sub>
                                </m:sSub>
                                <m:r>
                                  <a:rPr lang="en-IN" sz="1050">
                                    <a:effectLst/>
                                    <a:latin typeface="Cambria Math" panose="02040503050406030204" pitchFamily="18" charset="0"/>
                                  </a:rPr>
                                  <m:t>(</m:t>
                                </m:r>
                                <m:r>
                                  <a:rPr lang="en-IN" sz="1050">
                                    <a:effectLst/>
                                    <a:latin typeface="Cambria Math" panose="02040503050406030204" pitchFamily="18" charset="0"/>
                                  </a:rPr>
                                  <m:t>𝛾</m:t>
                                </m:r>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3"/>
                                              <m:mcJc m:val="center"/>
                                            </m:mcPr>
                                          </m:mc>
                                        </m:mcs>
                                        <m:ctrlPr>
                                          <a:rPr lang="en-IN" sz="1050" i="1">
                                            <a:effectLst/>
                                            <a:latin typeface="Cambria Math" panose="02040503050406030204" pitchFamily="18" charset="0"/>
                                          </a:rPr>
                                        </m:ctrlPr>
                                      </m:mPr>
                                      <m:mr>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𝛾</m:t>
                                              </m:r>
                                            </m:e>
                                          </m:func>
                                        </m:e>
                                        <m:e>
                                          <m:r>
                                            <a:rPr lang="en-IN" sz="1050">
                                              <a:effectLst/>
                                              <a:latin typeface="Cambria Math" panose="02040503050406030204" pitchFamily="18" charset="0"/>
                                            </a:rPr>
                                            <m:t>−</m:t>
                                          </m:r>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𝛾</m:t>
                                              </m:r>
                                            </m:e>
                                          </m:func>
                                        </m:e>
                                        <m:e>
                                          <m:r>
                                            <a:rPr lang="en-IN" sz="1050">
                                              <a:effectLst/>
                                              <a:latin typeface="Cambria Math" panose="02040503050406030204" pitchFamily="18" charset="0"/>
                                            </a:rPr>
                                            <m:t>0</m:t>
                                          </m:r>
                                        </m:e>
                                      </m:mr>
                                      <m:mr>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𝛾</m:t>
                                              </m:r>
                                            </m:e>
                                          </m:func>
                                        </m:e>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𝛾</m:t>
                                              </m:r>
                                            </m:e>
                                          </m:func>
                                        </m:e>
                                        <m:e>
                                          <m:r>
                                            <a:rPr lang="en-IN" sz="1050">
                                              <a:effectLst/>
                                              <a:latin typeface="Cambria Math" panose="02040503050406030204" pitchFamily="18" charset="0"/>
                                            </a:rPr>
                                            <m:t>0</m:t>
                                          </m:r>
                                        </m:e>
                                      </m:mr>
                                      <m:mr>
                                        <m:e>
                                          <m:r>
                                            <a:rPr lang="en-IN" sz="1050">
                                              <a:effectLst/>
                                              <a:latin typeface="Cambria Math" panose="02040503050406030204" pitchFamily="18" charset="0"/>
                                            </a:rPr>
                                            <m:t>0</m:t>
                                          </m:r>
                                        </m:e>
                                        <m:e>
                                          <m:r>
                                            <a:rPr lang="en-IN" sz="1050">
                                              <a:effectLst/>
                                              <a:latin typeface="Cambria Math" panose="02040503050406030204" pitchFamily="18" charset="0"/>
                                            </a:rPr>
                                            <m:t>0</m:t>
                                          </m:r>
                                        </m:e>
                                        <m:e>
                                          <m:r>
                                            <a:rPr lang="en-IN" sz="1050">
                                              <a:effectLst/>
                                              <a:latin typeface="Cambria Math" panose="02040503050406030204" pitchFamily="18" charset="0"/>
                                            </a:rPr>
                                            <m:t>1</m:t>
                                          </m:r>
                                        </m:e>
                                      </m:mr>
                                    </m:m>
                                  </m:e>
                                </m:d>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286223734"/>
                      </a:ext>
                    </a:extLst>
                  </a:tr>
                  <a:tr h="720000">
                    <a:tc gridSpan="3">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𝑅</m:t>
                                    </m:r>
                                  </m:e>
                                  <m:sub>
                                    <m:r>
                                      <a:rPr lang="en-IN" sz="1050">
                                        <a:effectLst/>
                                        <a:latin typeface="Cambria Math" panose="02040503050406030204" pitchFamily="18" charset="0"/>
                                      </a:rPr>
                                      <m:t>𝑥</m:t>
                                    </m:r>
                                  </m:sub>
                                </m:sSub>
                                <m:r>
                                  <a:rPr lang="en-IN" sz="1050">
                                    <a:effectLst/>
                                    <a:latin typeface="Cambria Math" panose="02040503050406030204" pitchFamily="18" charset="0"/>
                                  </a:rPr>
                                  <m:t>(</m:t>
                                </m:r>
                                <m:r>
                                  <a:rPr lang="en-IN" sz="1050">
                                    <a:effectLst/>
                                    <a:latin typeface="Cambria Math" panose="02040503050406030204" pitchFamily="18" charset="0"/>
                                  </a:rPr>
                                  <m:t>𝛼</m:t>
                                </m:r>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𝑅</m:t>
                                    </m:r>
                                  </m:e>
                                  <m:sub>
                                    <m:r>
                                      <a:rPr lang="en-IN" sz="1050">
                                        <a:effectLst/>
                                        <a:latin typeface="Cambria Math" panose="02040503050406030204" pitchFamily="18" charset="0"/>
                                      </a:rPr>
                                      <m:t>𝑦</m:t>
                                    </m:r>
                                  </m:sub>
                                </m:sSub>
                                <m:r>
                                  <a:rPr lang="en-IN" sz="1050">
                                    <a:effectLst/>
                                    <a:latin typeface="Cambria Math" panose="02040503050406030204" pitchFamily="18" charset="0"/>
                                  </a:rPr>
                                  <m:t>(</m:t>
                                </m:r>
                                <m:r>
                                  <a:rPr lang="en-IN" sz="1050">
                                    <a:effectLst/>
                                    <a:latin typeface="Cambria Math" panose="02040503050406030204" pitchFamily="18" charset="0"/>
                                  </a:rPr>
                                  <m:t>𝛽</m:t>
                                </m:r>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𝑅</m:t>
                                    </m:r>
                                  </m:e>
                                  <m:sub>
                                    <m:r>
                                      <a:rPr lang="en-IN" sz="1050">
                                        <a:effectLst/>
                                        <a:latin typeface="Cambria Math" panose="02040503050406030204" pitchFamily="18" charset="0"/>
                                      </a:rPr>
                                      <m:t>𝑧</m:t>
                                    </m:r>
                                  </m:sub>
                                </m:sSub>
                                <m:r>
                                  <a:rPr lang="en-IN" sz="1050">
                                    <a:effectLst/>
                                    <a:latin typeface="Cambria Math" panose="02040503050406030204" pitchFamily="18" charset="0"/>
                                  </a:rPr>
                                  <m:t>(</m:t>
                                </m:r>
                                <m:r>
                                  <a:rPr lang="en-IN" sz="1050">
                                    <a:effectLst/>
                                    <a:latin typeface="Cambria Math" panose="02040503050406030204" pitchFamily="18" charset="0"/>
                                  </a:rPr>
                                  <m:t>𝛾</m:t>
                                </m:r>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3"/>
                                              <m:mcJc m:val="center"/>
                                            </m:mcPr>
                                          </m:mc>
                                        </m:mcs>
                                        <m:ctrlPr>
                                          <a:rPr lang="en-IN" sz="1050" i="1">
                                            <a:effectLst/>
                                            <a:latin typeface="Cambria Math" panose="02040503050406030204" pitchFamily="18" charset="0"/>
                                          </a:rPr>
                                        </m:ctrlPr>
                                      </m:mPr>
                                      <m:mr>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𝛽</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𝛾</m:t>
                                              </m:r>
                                            </m:e>
                                          </m:func>
                                        </m:e>
                                        <m:e>
                                          <m:r>
                                            <a:rPr lang="en-IN" sz="1050">
                                              <a:effectLst/>
                                              <a:latin typeface="Cambria Math" panose="02040503050406030204" pitchFamily="18" charset="0"/>
                                            </a:rPr>
                                            <m:t>−</m:t>
                                          </m:r>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𝛽</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𝛾</m:t>
                                              </m:r>
                                            </m:e>
                                          </m:func>
                                        </m:e>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𝛽</m:t>
                                              </m:r>
                                            </m:e>
                                          </m:func>
                                        </m:e>
                                      </m:mr>
                                      <m:mr>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𝛼</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𝛾</m:t>
                                              </m:r>
                                            </m:e>
                                          </m:func>
                                          <m:r>
                                            <a:rPr lang="en-IN" sz="1050">
                                              <a:effectLst/>
                                              <a:latin typeface="Cambria Math" panose="02040503050406030204" pitchFamily="18" charset="0"/>
                                            </a:rPr>
                                            <m:t>+</m:t>
                                          </m:r>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𝛼</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𝛽</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𝛾</m:t>
                                              </m:r>
                                            </m:e>
                                          </m:func>
                                        </m:e>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𝛽</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𝛾</m:t>
                                              </m:r>
                                            </m:e>
                                          </m:func>
                                          <m:r>
                                            <a:rPr lang="en-IN" sz="1050">
                                              <a:effectLst/>
                                              <a:latin typeface="Cambria Math" panose="02040503050406030204" pitchFamily="18" charset="0"/>
                                            </a:rPr>
                                            <m:t>− </m:t>
                                          </m:r>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𝛼</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𝛽</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𝛾</m:t>
                                              </m:r>
                                            </m:e>
                                          </m:func>
                                        </m:e>
                                        <m:e>
                                          <m:r>
                                            <a:rPr lang="en-IN" sz="1050">
                                              <a:effectLst/>
                                              <a:latin typeface="Cambria Math" panose="02040503050406030204" pitchFamily="18" charset="0"/>
                                            </a:rPr>
                                            <m:t>−</m:t>
                                          </m:r>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𝛼</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𝛽</m:t>
                                              </m:r>
                                            </m:e>
                                          </m:func>
                                        </m:e>
                                      </m:mr>
                                      <m:mr>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𝛼</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𝛾</m:t>
                                              </m:r>
                                            </m:e>
                                          </m:func>
                                          <m:r>
                                            <a:rPr lang="en-IN" sz="1050">
                                              <a:effectLst/>
                                              <a:latin typeface="Cambria Math" panose="02040503050406030204" pitchFamily="18" charset="0"/>
                                            </a:rPr>
                                            <m:t>−</m:t>
                                          </m:r>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𝛼</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𝛽</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𝛾</m:t>
                                              </m:r>
                                            </m:e>
                                          </m:func>
                                        </m:e>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𝛼</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𝛾</m:t>
                                              </m:r>
                                            </m:e>
                                          </m:func>
                                          <m:r>
                                            <a:rPr lang="en-IN" sz="1050">
                                              <a:effectLst/>
                                              <a:latin typeface="Cambria Math" panose="02040503050406030204" pitchFamily="18" charset="0"/>
                                            </a:rPr>
                                            <m:t>−</m:t>
                                          </m:r>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𝛼</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𝛽</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sin</m:t>
                                              </m:r>
                                            </m:fName>
                                            <m:e>
                                              <m:r>
                                                <a:rPr lang="en-IN" sz="1050">
                                                  <a:effectLst/>
                                                  <a:latin typeface="Cambria Math" panose="02040503050406030204" pitchFamily="18" charset="0"/>
                                                </a:rPr>
                                                <m:t>𝛾</m:t>
                                              </m:r>
                                            </m:e>
                                          </m:func>
                                        </m:e>
                                        <m:e>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𝛼</m:t>
                                              </m:r>
                                            </m:e>
                                          </m:func>
                                          <m:func>
                                            <m:funcPr>
                                              <m:ctrlPr>
                                                <a:rPr lang="en-IN" sz="1050" i="1">
                                                  <a:effectLst/>
                                                  <a:latin typeface="Cambria Math" panose="02040503050406030204" pitchFamily="18" charset="0"/>
                                                </a:rPr>
                                              </m:ctrlPr>
                                            </m:funcPr>
                                            <m:fName>
                                              <m:r>
                                                <m:rPr>
                                                  <m:sty m:val="p"/>
                                                </m:rPr>
                                                <a:rPr lang="en-US" sz="1050">
                                                  <a:effectLst/>
                                                  <a:latin typeface="Cambria Math" panose="02040503050406030204" pitchFamily="18" charset="0"/>
                                                </a:rPr>
                                                <m:t>cos</m:t>
                                              </m:r>
                                            </m:fName>
                                            <m:e>
                                              <m:r>
                                                <a:rPr lang="en-IN" sz="1050">
                                                  <a:effectLst/>
                                                  <a:latin typeface="Cambria Math" panose="02040503050406030204" pitchFamily="18" charset="0"/>
                                                </a:rPr>
                                                <m:t>𝛽</m:t>
                                              </m:r>
                                            </m:e>
                                          </m:func>
                                        </m:e>
                                      </m:mr>
                                    </m:m>
                                  </m:e>
                                </m:d>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12329854"/>
                      </a:ext>
                    </a:extLst>
                  </a:tr>
                </a:tbl>
              </a:graphicData>
            </a:graphic>
          </p:graphicFrame>
        </mc:Choice>
        <mc:Fallback xmlns="">
          <p:graphicFrame>
            <p:nvGraphicFramePr>
              <p:cNvPr id="22" name="Table 21">
                <a:extLst>
                  <a:ext uri="{FF2B5EF4-FFF2-40B4-BE49-F238E27FC236}">
                    <a16:creationId xmlns:a16="http://schemas.microsoft.com/office/drawing/2014/main" id="{5FD1AA5E-D7AB-AE26-00F7-D8B3950D6E94}"/>
                  </a:ext>
                </a:extLst>
              </p:cNvPr>
              <p:cNvGraphicFramePr>
                <a:graphicFrameLocks noGrp="1"/>
              </p:cNvGraphicFramePr>
              <p:nvPr>
                <p:extLst>
                  <p:ext uri="{D42A27DB-BD31-4B8C-83A1-F6EECF244321}">
                    <p14:modId xmlns:p14="http://schemas.microsoft.com/office/powerpoint/2010/main" val="1580955110"/>
                  </p:ext>
                </p:extLst>
              </p:nvPr>
            </p:nvGraphicFramePr>
            <p:xfrm>
              <a:off x="647646" y="2498836"/>
              <a:ext cx="5725161" cy="1440000"/>
            </p:xfrm>
            <a:graphic>
              <a:graphicData uri="http://schemas.openxmlformats.org/drawingml/2006/table">
                <a:tbl>
                  <a:tblPr>
                    <a:tableStyleId>{073A0DAA-6AF3-43AB-8588-CEC1D06C72B9}</a:tableStyleId>
                  </a:tblPr>
                  <a:tblGrid>
                    <a:gridCol w="1908387">
                      <a:extLst>
                        <a:ext uri="{9D8B030D-6E8A-4147-A177-3AD203B41FA5}">
                          <a16:colId xmlns:a16="http://schemas.microsoft.com/office/drawing/2014/main" val="1451906282"/>
                        </a:ext>
                      </a:extLst>
                    </a:gridCol>
                    <a:gridCol w="1908387">
                      <a:extLst>
                        <a:ext uri="{9D8B030D-6E8A-4147-A177-3AD203B41FA5}">
                          <a16:colId xmlns:a16="http://schemas.microsoft.com/office/drawing/2014/main" val="3557380370"/>
                        </a:ext>
                      </a:extLst>
                    </a:gridCol>
                    <a:gridCol w="1908387">
                      <a:extLst>
                        <a:ext uri="{9D8B030D-6E8A-4147-A177-3AD203B41FA5}">
                          <a16:colId xmlns:a16="http://schemas.microsoft.com/office/drawing/2014/main" val="1370789247"/>
                        </a:ext>
                      </a:extLst>
                    </a:gridCol>
                  </a:tblGrid>
                  <a:tr h="720000">
                    <a:tc>
                      <a:txBody>
                        <a:bodyPr/>
                        <a:lstStyle/>
                        <a:p>
                          <a:endParaRPr lang="en-US"/>
                        </a:p>
                      </a:txBody>
                      <a:tcPr marL="68580" marR="68580" marT="0" marB="0" anchor="b">
                        <a:blipFill>
                          <a:blip r:embed="rId2"/>
                          <a:stretch>
                            <a:fillRect l="-319" t="-840" r="-200958" b="-101681"/>
                          </a:stretch>
                        </a:blipFill>
                      </a:tcPr>
                    </a:tc>
                    <a:tc>
                      <a:txBody>
                        <a:bodyPr/>
                        <a:lstStyle/>
                        <a:p>
                          <a:endParaRPr lang="en-US"/>
                        </a:p>
                      </a:txBody>
                      <a:tcPr marL="68580" marR="68580" marT="0" marB="0" anchor="b">
                        <a:blipFill>
                          <a:blip r:embed="rId2"/>
                          <a:stretch>
                            <a:fillRect l="-100000" t="-840" r="-100318" b="-101681"/>
                          </a:stretch>
                        </a:blipFill>
                      </a:tcPr>
                    </a:tc>
                    <a:tc>
                      <a:txBody>
                        <a:bodyPr/>
                        <a:lstStyle/>
                        <a:p>
                          <a:endParaRPr lang="en-US"/>
                        </a:p>
                      </a:txBody>
                      <a:tcPr marL="68580" marR="68580" marT="0" marB="0" anchor="b">
                        <a:blipFill>
                          <a:blip r:embed="rId2"/>
                          <a:stretch>
                            <a:fillRect l="-200639" t="-840" r="-639" b="-101681"/>
                          </a:stretch>
                        </a:blipFill>
                      </a:tcPr>
                    </a:tc>
                    <a:extLst>
                      <a:ext uri="{0D108BD9-81ED-4DB2-BD59-A6C34878D82A}">
                        <a16:rowId xmlns:a16="http://schemas.microsoft.com/office/drawing/2014/main" val="3286223734"/>
                      </a:ext>
                    </a:extLst>
                  </a:tr>
                  <a:tr h="720000">
                    <a:tc gridSpan="3">
                      <a:txBody>
                        <a:bodyPr/>
                        <a:lstStyle/>
                        <a:p>
                          <a:endParaRPr lang="en-US"/>
                        </a:p>
                      </a:txBody>
                      <a:tcPr marL="0" marR="0" marT="0" marB="0" anchor="b">
                        <a:blipFill>
                          <a:blip r:embed="rId2"/>
                          <a:stretch>
                            <a:fillRect l="-106" t="-100840" r="-213" b="-1681"/>
                          </a:stretch>
                        </a:blip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123298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091CDE0C-F66D-004E-244D-D4B52D32BFCB}"/>
                  </a:ext>
                </a:extLst>
              </p:cNvPr>
              <p:cNvGraphicFramePr>
                <a:graphicFrameLocks noGrp="1"/>
              </p:cNvGraphicFramePr>
              <p:nvPr>
                <p:extLst>
                  <p:ext uri="{D42A27DB-BD31-4B8C-83A1-F6EECF244321}">
                    <p14:modId xmlns:p14="http://schemas.microsoft.com/office/powerpoint/2010/main" val="3500722103"/>
                  </p:ext>
                </p:extLst>
              </p:nvPr>
            </p:nvGraphicFramePr>
            <p:xfrm>
              <a:off x="647646" y="3933475"/>
              <a:ext cx="5725160" cy="2160000"/>
            </p:xfrm>
            <a:graphic>
              <a:graphicData uri="http://schemas.openxmlformats.org/drawingml/2006/table">
                <a:tbl>
                  <a:tblPr>
                    <a:tableStyleId>{073A0DAA-6AF3-43AB-8588-CEC1D06C72B9}</a:tableStyleId>
                  </a:tblPr>
                  <a:tblGrid>
                    <a:gridCol w="953770">
                      <a:extLst>
                        <a:ext uri="{9D8B030D-6E8A-4147-A177-3AD203B41FA5}">
                          <a16:colId xmlns:a16="http://schemas.microsoft.com/office/drawing/2014/main" val="2452669389"/>
                        </a:ext>
                      </a:extLst>
                    </a:gridCol>
                    <a:gridCol w="953770">
                      <a:extLst>
                        <a:ext uri="{9D8B030D-6E8A-4147-A177-3AD203B41FA5}">
                          <a16:colId xmlns:a16="http://schemas.microsoft.com/office/drawing/2014/main" val="2794789323"/>
                        </a:ext>
                      </a:extLst>
                    </a:gridCol>
                    <a:gridCol w="954405">
                      <a:extLst>
                        <a:ext uri="{9D8B030D-6E8A-4147-A177-3AD203B41FA5}">
                          <a16:colId xmlns:a16="http://schemas.microsoft.com/office/drawing/2014/main" val="4033275944"/>
                        </a:ext>
                      </a:extLst>
                    </a:gridCol>
                    <a:gridCol w="954405">
                      <a:extLst>
                        <a:ext uri="{9D8B030D-6E8A-4147-A177-3AD203B41FA5}">
                          <a16:colId xmlns:a16="http://schemas.microsoft.com/office/drawing/2014/main" val="2536785597"/>
                        </a:ext>
                      </a:extLst>
                    </a:gridCol>
                    <a:gridCol w="954405">
                      <a:extLst>
                        <a:ext uri="{9D8B030D-6E8A-4147-A177-3AD203B41FA5}">
                          <a16:colId xmlns:a16="http://schemas.microsoft.com/office/drawing/2014/main" val="2082091529"/>
                        </a:ext>
                      </a:extLst>
                    </a:gridCol>
                    <a:gridCol w="954405">
                      <a:extLst>
                        <a:ext uri="{9D8B030D-6E8A-4147-A177-3AD203B41FA5}">
                          <a16:colId xmlns:a16="http://schemas.microsoft.com/office/drawing/2014/main" val="1627231314"/>
                        </a:ext>
                      </a:extLst>
                    </a:gridCol>
                  </a:tblGrid>
                  <a:tr h="670386">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1</m:t>
                                    </m:r>
                                  </m:sub>
                                </m:sSub>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𝑥</m:t>
                                              </m:r>
                                            </m:e>
                                            <m:sub>
                                              <m:r>
                                                <a:rPr lang="en-IN" sz="1050">
                                                  <a:effectLst/>
                                                  <a:latin typeface="Cambria Math" panose="02040503050406030204" pitchFamily="18" charset="0"/>
                                                </a:rPr>
                                                <m:t>1</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𝑦</m:t>
                                              </m:r>
                                            </m:e>
                                            <m:sub>
                                              <m:r>
                                                <a:rPr lang="en-IN" sz="1050">
                                                  <a:effectLst/>
                                                  <a:latin typeface="Cambria Math" panose="02040503050406030204" pitchFamily="18" charset="0"/>
                                                </a:rPr>
                                                <m:t>1</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𝑧</m:t>
                                              </m:r>
                                            </m:e>
                                            <m:sub>
                                              <m:r>
                                                <a:rPr lang="en-IN" sz="1050">
                                                  <a:effectLst/>
                                                  <a:latin typeface="Cambria Math" panose="02040503050406030204" pitchFamily="18" charset="0"/>
                                                </a:rPr>
                                                <m:t>1</m:t>
                                              </m:r>
                                            </m:sub>
                                          </m:sSub>
                                        </m:e>
                                      </m:mr>
                                    </m:m>
                                  </m:e>
                                </m:d>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2</m:t>
                                    </m:r>
                                  </m:sub>
                                </m:sSub>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𝑥</m:t>
                                              </m:r>
                                            </m:e>
                                            <m:sub>
                                              <m:r>
                                                <a:rPr lang="en-IN" sz="1050">
                                                  <a:effectLst/>
                                                  <a:latin typeface="Cambria Math" panose="02040503050406030204" pitchFamily="18" charset="0"/>
                                                </a:rPr>
                                                <m:t>2</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𝑦</m:t>
                                              </m:r>
                                            </m:e>
                                            <m:sub>
                                              <m:r>
                                                <a:rPr lang="en-IN" sz="1050">
                                                  <a:effectLst/>
                                                  <a:latin typeface="Cambria Math" panose="02040503050406030204" pitchFamily="18" charset="0"/>
                                                </a:rPr>
                                                <m:t>2</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𝑧</m:t>
                                              </m:r>
                                            </m:e>
                                            <m:sub>
                                              <m:r>
                                                <a:rPr lang="en-IN" sz="1050">
                                                  <a:effectLst/>
                                                  <a:latin typeface="Cambria Math" panose="02040503050406030204" pitchFamily="18" charset="0"/>
                                                </a:rPr>
                                                <m:t>2</m:t>
                                              </m:r>
                                            </m:sub>
                                          </m:sSub>
                                        </m:e>
                                      </m:mr>
                                    </m:m>
                                  </m:e>
                                </m:d>
                              </m:oMath>
                            </m:oMathPara>
                          </a14:m>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3</m:t>
                                    </m:r>
                                  </m:sub>
                                </m:sSub>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𝑥</m:t>
                                              </m:r>
                                            </m:e>
                                            <m:sub>
                                              <m:r>
                                                <a:rPr lang="en-IN" sz="1050">
                                                  <a:effectLst/>
                                                  <a:latin typeface="Cambria Math" panose="02040503050406030204" pitchFamily="18" charset="0"/>
                                                </a:rPr>
                                                <m:t>3</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𝑦</m:t>
                                              </m:r>
                                            </m:e>
                                            <m:sub>
                                              <m:r>
                                                <a:rPr lang="en-IN" sz="1050">
                                                  <a:effectLst/>
                                                  <a:latin typeface="Cambria Math" panose="02040503050406030204" pitchFamily="18" charset="0"/>
                                                </a:rPr>
                                                <m:t>3</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𝑧</m:t>
                                              </m:r>
                                            </m:e>
                                            <m:sub>
                                              <m:r>
                                                <a:rPr lang="en-IN" sz="1050">
                                                  <a:effectLst/>
                                                  <a:latin typeface="Cambria Math" panose="02040503050406030204" pitchFamily="18" charset="0"/>
                                                </a:rPr>
                                                <m:t>3</m:t>
                                              </m:r>
                                            </m:sub>
                                          </m:sSub>
                                        </m:e>
                                      </m:mr>
                                    </m:m>
                                  </m:e>
                                </m:d>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4</m:t>
                                    </m:r>
                                  </m:sub>
                                </m:sSub>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𝑥</m:t>
                                              </m:r>
                                            </m:e>
                                            <m:sub>
                                              <m:r>
                                                <a:rPr lang="en-IN" sz="1050">
                                                  <a:effectLst/>
                                                  <a:latin typeface="Cambria Math" panose="02040503050406030204" pitchFamily="18" charset="0"/>
                                                </a:rPr>
                                                <m:t>4</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𝑦</m:t>
                                              </m:r>
                                            </m:e>
                                            <m:sub>
                                              <m:r>
                                                <a:rPr lang="en-IN" sz="1050">
                                                  <a:effectLst/>
                                                  <a:latin typeface="Cambria Math" panose="02040503050406030204" pitchFamily="18" charset="0"/>
                                                </a:rPr>
                                                <m:t>4</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𝑧</m:t>
                                              </m:r>
                                            </m:e>
                                            <m:sub>
                                              <m:r>
                                                <a:rPr lang="en-IN" sz="1050">
                                                  <a:effectLst/>
                                                  <a:latin typeface="Cambria Math" panose="02040503050406030204" pitchFamily="18" charset="0"/>
                                                </a:rPr>
                                                <m:t>4</m:t>
                                              </m:r>
                                            </m:sub>
                                          </m:sSub>
                                        </m:e>
                                      </m:mr>
                                    </m:m>
                                  </m:e>
                                </m:d>
                              </m:oMath>
                            </m:oMathPara>
                          </a14:m>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5</m:t>
                                    </m:r>
                                  </m:sub>
                                </m:sSub>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𝑥</m:t>
                                              </m:r>
                                            </m:e>
                                            <m:sub>
                                              <m:r>
                                                <a:rPr lang="en-IN" sz="1050">
                                                  <a:effectLst/>
                                                  <a:latin typeface="Cambria Math" panose="02040503050406030204" pitchFamily="18" charset="0"/>
                                                </a:rPr>
                                                <m:t>5</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𝑦</m:t>
                                              </m:r>
                                            </m:e>
                                            <m:sub>
                                              <m:r>
                                                <a:rPr lang="en-IN" sz="1050">
                                                  <a:effectLst/>
                                                  <a:latin typeface="Cambria Math" panose="02040503050406030204" pitchFamily="18" charset="0"/>
                                                </a:rPr>
                                                <m:t>5</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𝑧</m:t>
                                              </m:r>
                                            </m:e>
                                            <m:sub>
                                              <m:r>
                                                <a:rPr lang="en-IN" sz="1050">
                                                  <a:effectLst/>
                                                  <a:latin typeface="Cambria Math" panose="02040503050406030204" pitchFamily="18" charset="0"/>
                                                </a:rPr>
                                                <m:t>5</m:t>
                                              </m:r>
                                            </m:sub>
                                          </m:sSub>
                                        </m:e>
                                      </m:mr>
                                    </m:m>
                                  </m:e>
                                </m:d>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6</m:t>
                                    </m:r>
                                  </m:sub>
                                </m:sSub>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𝑥</m:t>
                                              </m:r>
                                            </m:e>
                                            <m:sub>
                                              <m:r>
                                                <a:rPr lang="en-IN" sz="1050">
                                                  <a:effectLst/>
                                                  <a:latin typeface="Cambria Math" panose="02040503050406030204" pitchFamily="18" charset="0"/>
                                                </a:rPr>
                                                <m:t>6</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𝑦</m:t>
                                              </m:r>
                                            </m:e>
                                            <m:sub>
                                              <m:r>
                                                <a:rPr lang="en-IN" sz="1050">
                                                  <a:effectLst/>
                                                  <a:latin typeface="Cambria Math" panose="02040503050406030204" pitchFamily="18" charset="0"/>
                                                </a:rPr>
                                                <m:t>6</m:t>
                                              </m:r>
                                            </m:sub>
                                          </m:sSub>
                                        </m:e>
                                      </m:mr>
                                      <m:mr>
                                        <m:e>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𝑧</m:t>
                                              </m:r>
                                            </m:e>
                                            <m:sub>
                                              <m:r>
                                                <a:rPr lang="en-IN" sz="1050">
                                                  <a:effectLst/>
                                                  <a:latin typeface="Cambria Math" panose="02040503050406030204" pitchFamily="18" charset="0"/>
                                                </a:rPr>
                                                <m:t>6</m:t>
                                              </m:r>
                                            </m:sub>
                                          </m:sSub>
                                        </m:e>
                                      </m:mr>
                                    </m:m>
                                  </m:e>
                                </m:d>
                              </m:oMath>
                            </m:oMathPara>
                          </a14:m>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899409322"/>
                      </a:ext>
                    </a:extLst>
                  </a:tr>
                  <a:tr h="902814">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1</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1</m:t>
                                    </m:r>
                                  </m:sub>
                                </m:sSub>
                                <m:r>
                                  <a:rPr lang="en-IN" sz="1050">
                                    <a:effectLst/>
                                    <a:latin typeface="Cambria Math" panose="02040503050406030204" pitchFamily="18" charset="0"/>
                                  </a:rPr>
                                  <m:t>𝑅</m:t>
                                </m:r>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𝑥</m:t>
                                              </m:r>
                                            </m:e>
                                            <m:sub>
                                              <m:r>
                                                <a:rPr lang="en-IN" sz="1050">
                                                  <a:effectLst/>
                                                  <a:latin typeface="Cambria Math" panose="02040503050406030204" pitchFamily="18" charset="0"/>
                                                </a:rPr>
                                                <m:t>1</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𝑦</m:t>
                                              </m:r>
                                            </m:e>
                                            <m:sub>
                                              <m:r>
                                                <a:rPr lang="en-IN" sz="1050">
                                                  <a:effectLst/>
                                                  <a:latin typeface="Cambria Math" panose="02040503050406030204" pitchFamily="18" charset="0"/>
                                                </a:rPr>
                                                <m:t>1</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𝑧</m:t>
                                              </m:r>
                                            </m:e>
                                            <m:sub>
                                              <m:r>
                                                <a:rPr lang="en-IN" sz="1050">
                                                  <a:effectLst/>
                                                  <a:latin typeface="Cambria Math" panose="02040503050406030204" pitchFamily="18" charset="0"/>
                                                </a:rPr>
                                                <m:t>1</m:t>
                                              </m:r>
                                            </m:sub>
                                            <m:sup>
                                              <m:r>
                                                <a:rPr lang="en-IN" sz="1050">
                                                  <a:effectLst/>
                                                  <a:latin typeface="Cambria Math" panose="02040503050406030204" pitchFamily="18" charset="0"/>
                                                </a:rPr>
                                                <m:t>′</m:t>
                                              </m:r>
                                            </m:sup>
                                          </m:sSubSup>
                                        </m:e>
                                      </m:mr>
                                    </m:m>
                                  </m:e>
                                </m:d>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2</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2</m:t>
                                    </m:r>
                                  </m:sub>
                                </m:sSub>
                                <m:r>
                                  <a:rPr lang="en-IN" sz="1050">
                                    <a:effectLst/>
                                    <a:latin typeface="Cambria Math" panose="02040503050406030204" pitchFamily="18" charset="0"/>
                                  </a:rPr>
                                  <m:t>𝑅</m:t>
                                </m:r>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𝑥</m:t>
                                              </m:r>
                                            </m:e>
                                            <m:sub>
                                              <m:r>
                                                <a:rPr lang="en-IN" sz="1050">
                                                  <a:effectLst/>
                                                  <a:latin typeface="Cambria Math" panose="02040503050406030204" pitchFamily="18" charset="0"/>
                                                </a:rPr>
                                                <m:t>2</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𝑦</m:t>
                                              </m:r>
                                            </m:e>
                                            <m:sub>
                                              <m:r>
                                                <a:rPr lang="en-IN" sz="1050">
                                                  <a:effectLst/>
                                                  <a:latin typeface="Cambria Math" panose="02040503050406030204" pitchFamily="18" charset="0"/>
                                                </a:rPr>
                                                <m:t>2</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𝑧</m:t>
                                              </m:r>
                                            </m:e>
                                            <m:sub>
                                              <m:r>
                                                <a:rPr lang="en-IN" sz="1050">
                                                  <a:effectLst/>
                                                  <a:latin typeface="Cambria Math" panose="02040503050406030204" pitchFamily="18" charset="0"/>
                                                </a:rPr>
                                                <m:t>2</m:t>
                                              </m:r>
                                            </m:sub>
                                            <m:sup>
                                              <m:r>
                                                <a:rPr lang="en-IN" sz="1050">
                                                  <a:effectLst/>
                                                  <a:latin typeface="Cambria Math" panose="02040503050406030204" pitchFamily="18" charset="0"/>
                                                </a:rPr>
                                                <m:t>′</m:t>
                                              </m:r>
                                            </m:sup>
                                          </m:sSubSup>
                                        </m:e>
                                      </m:mr>
                                    </m:m>
                                  </m:e>
                                </m:d>
                              </m:oMath>
                            </m:oMathPara>
                          </a14:m>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3</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3</m:t>
                                    </m:r>
                                  </m:sub>
                                </m:sSub>
                                <m:r>
                                  <a:rPr lang="en-IN" sz="1050">
                                    <a:effectLst/>
                                    <a:latin typeface="Cambria Math" panose="02040503050406030204" pitchFamily="18" charset="0"/>
                                  </a:rPr>
                                  <m:t>𝑅</m:t>
                                </m:r>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𝑥</m:t>
                                              </m:r>
                                            </m:e>
                                            <m:sub>
                                              <m:r>
                                                <a:rPr lang="en-IN" sz="1050">
                                                  <a:effectLst/>
                                                  <a:latin typeface="Cambria Math" panose="02040503050406030204" pitchFamily="18" charset="0"/>
                                                </a:rPr>
                                                <m:t>3</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𝑦</m:t>
                                              </m:r>
                                            </m:e>
                                            <m:sub>
                                              <m:r>
                                                <a:rPr lang="en-IN" sz="1050">
                                                  <a:effectLst/>
                                                  <a:latin typeface="Cambria Math" panose="02040503050406030204" pitchFamily="18" charset="0"/>
                                                </a:rPr>
                                                <m:t>3</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𝑧</m:t>
                                              </m:r>
                                            </m:e>
                                            <m:sub>
                                              <m:r>
                                                <a:rPr lang="en-IN" sz="1050">
                                                  <a:effectLst/>
                                                  <a:latin typeface="Cambria Math" panose="02040503050406030204" pitchFamily="18" charset="0"/>
                                                </a:rPr>
                                                <m:t>3</m:t>
                                              </m:r>
                                            </m:sub>
                                            <m:sup>
                                              <m:r>
                                                <a:rPr lang="en-IN" sz="1050">
                                                  <a:effectLst/>
                                                  <a:latin typeface="Cambria Math" panose="02040503050406030204" pitchFamily="18" charset="0"/>
                                                </a:rPr>
                                                <m:t>′</m:t>
                                              </m:r>
                                            </m:sup>
                                          </m:sSubSup>
                                        </m:e>
                                      </m:mr>
                                    </m:m>
                                  </m:e>
                                </m:d>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4</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4</m:t>
                                    </m:r>
                                  </m:sub>
                                </m:sSub>
                                <m:r>
                                  <a:rPr lang="en-IN" sz="1050">
                                    <a:effectLst/>
                                    <a:latin typeface="Cambria Math" panose="02040503050406030204" pitchFamily="18" charset="0"/>
                                  </a:rPr>
                                  <m:t>𝑅</m:t>
                                </m:r>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𝑥</m:t>
                                              </m:r>
                                            </m:e>
                                            <m:sub>
                                              <m:r>
                                                <a:rPr lang="en-IN" sz="1050">
                                                  <a:effectLst/>
                                                  <a:latin typeface="Cambria Math" panose="02040503050406030204" pitchFamily="18" charset="0"/>
                                                </a:rPr>
                                                <m:t>4</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𝑦</m:t>
                                              </m:r>
                                            </m:e>
                                            <m:sub>
                                              <m:r>
                                                <a:rPr lang="en-IN" sz="1050">
                                                  <a:effectLst/>
                                                  <a:latin typeface="Cambria Math" panose="02040503050406030204" pitchFamily="18" charset="0"/>
                                                </a:rPr>
                                                <m:t>4</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𝑧</m:t>
                                              </m:r>
                                            </m:e>
                                            <m:sub>
                                              <m:r>
                                                <a:rPr lang="en-IN" sz="1050">
                                                  <a:effectLst/>
                                                  <a:latin typeface="Cambria Math" panose="02040503050406030204" pitchFamily="18" charset="0"/>
                                                </a:rPr>
                                                <m:t>4</m:t>
                                              </m:r>
                                            </m:sub>
                                            <m:sup>
                                              <m:r>
                                                <a:rPr lang="en-IN" sz="1050">
                                                  <a:effectLst/>
                                                  <a:latin typeface="Cambria Math" panose="02040503050406030204" pitchFamily="18" charset="0"/>
                                                </a:rPr>
                                                <m:t>′</m:t>
                                              </m:r>
                                            </m:sup>
                                          </m:sSubSup>
                                        </m:e>
                                      </m:mr>
                                    </m:m>
                                  </m:e>
                                </m:d>
                              </m:oMath>
                            </m:oMathPara>
                          </a14:m>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5</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5</m:t>
                                    </m:r>
                                  </m:sub>
                                </m:sSub>
                                <m:r>
                                  <a:rPr lang="en-IN" sz="1050">
                                    <a:effectLst/>
                                    <a:latin typeface="Cambria Math" panose="02040503050406030204" pitchFamily="18" charset="0"/>
                                  </a:rPr>
                                  <m:t>𝑅</m:t>
                                </m:r>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𝑥</m:t>
                                              </m:r>
                                            </m:e>
                                            <m:sub>
                                              <m:r>
                                                <a:rPr lang="en-IN" sz="1050">
                                                  <a:effectLst/>
                                                  <a:latin typeface="Cambria Math" panose="02040503050406030204" pitchFamily="18" charset="0"/>
                                                </a:rPr>
                                                <m:t>5</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𝑦</m:t>
                                              </m:r>
                                            </m:e>
                                            <m:sub>
                                              <m:r>
                                                <a:rPr lang="en-IN" sz="1050">
                                                  <a:effectLst/>
                                                  <a:latin typeface="Cambria Math" panose="02040503050406030204" pitchFamily="18" charset="0"/>
                                                </a:rPr>
                                                <m:t>5</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𝑧</m:t>
                                              </m:r>
                                            </m:e>
                                            <m:sub>
                                              <m:r>
                                                <a:rPr lang="en-IN" sz="1050">
                                                  <a:effectLst/>
                                                  <a:latin typeface="Cambria Math" panose="02040503050406030204" pitchFamily="18" charset="0"/>
                                                </a:rPr>
                                                <m:t>5</m:t>
                                              </m:r>
                                            </m:sub>
                                            <m:sup>
                                              <m:r>
                                                <a:rPr lang="en-IN" sz="1050">
                                                  <a:effectLst/>
                                                  <a:latin typeface="Cambria Math" panose="02040503050406030204" pitchFamily="18" charset="0"/>
                                                </a:rPr>
                                                <m:t>′</m:t>
                                              </m:r>
                                            </m:sup>
                                          </m:sSubSup>
                                        </m:e>
                                      </m:mr>
                                    </m:m>
                                  </m:e>
                                </m:d>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6</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6</m:t>
                                    </m:r>
                                  </m:sub>
                                </m:sSub>
                                <m:r>
                                  <a:rPr lang="en-IN" sz="1050">
                                    <a:effectLst/>
                                    <a:latin typeface="Cambria Math" panose="02040503050406030204" pitchFamily="18" charset="0"/>
                                  </a:rPr>
                                  <m:t>𝑅</m:t>
                                </m:r>
                                <m:r>
                                  <a:rPr lang="en-IN" sz="1050">
                                    <a:effectLst/>
                                    <a:latin typeface="Cambria Math" panose="02040503050406030204" pitchFamily="18" charset="0"/>
                                  </a:rPr>
                                  <m:t>=</m:t>
                                </m:r>
                                <m:d>
                                  <m:dPr>
                                    <m:begChr m:val="["/>
                                    <m:endChr m:val="]"/>
                                    <m:ctrlPr>
                                      <a:rPr lang="en-IN" sz="1050" i="1">
                                        <a:effectLst/>
                                        <a:latin typeface="Cambria Math" panose="02040503050406030204" pitchFamily="18" charset="0"/>
                                      </a:rPr>
                                    </m:ctrlPr>
                                  </m:dPr>
                                  <m:e>
                                    <m:m>
                                      <m:mPr>
                                        <m:mcs>
                                          <m:mc>
                                            <m:mcPr>
                                              <m:count m:val="1"/>
                                              <m:mcJc m:val="center"/>
                                            </m:mcPr>
                                          </m:mc>
                                        </m:mcs>
                                        <m:ctrlPr>
                                          <a:rPr lang="en-IN" sz="1050" i="1">
                                            <a:effectLst/>
                                            <a:latin typeface="Cambria Math" panose="02040503050406030204" pitchFamily="18" charset="0"/>
                                          </a:rPr>
                                        </m:ctrlPr>
                                      </m:mP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𝑥</m:t>
                                              </m:r>
                                            </m:e>
                                            <m:sub>
                                              <m:r>
                                                <a:rPr lang="en-IN" sz="1050">
                                                  <a:effectLst/>
                                                  <a:latin typeface="Cambria Math" panose="02040503050406030204" pitchFamily="18" charset="0"/>
                                                </a:rPr>
                                                <m:t>6</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𝑦</m:t>
                                              </m:r>
                                            </m:e>
                                            <m:sub>
                                              <m:r>
                                                <a:rPr lang="en-IN" sz="1050">
                                                  <a:effectLst/>
                                                  <a:latin typeface="Cambria Math" panose="02040503050406030204" pitchFamily="18" charset="0"/>
                                                </a:rPr>
                                                <m:t>6</m:t>
                                              </m:r>
                                            </m:sub>
                                            <m:sup>
                                              <m:r>
                                                <a:rPr lang="en-IN" sz="1050">
                                                  <a:effectLst/>
                                                  <a:latin typeface="Cambria Math" panose="02040503050406030204" pitchFamily="18" charset="0"/>
                                                </a:rPr>
                                                <m:t>′</m:t>
                                              </m:r>
                                            </m:sup>
                                          </m:sSubSup>
                                        </m:e>
                                      </m:mr>
                                      <m:mr>
                                        <m:e>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𝑧</m:t>
                                              </m:r>
                                            </m:e>
                                            <m:sub>
                                              <m:r>
                                                <a:rPr lang="en-IN" sz="1050">
                                                  <a:effectLst/>
                                                  <a:latin typeface="Cambria Math" panose="02040503050406030204" pitchFamily="18" charset="0"/>
                                                </a:rPr>
                                                <m:t>6</m:t>
                                              </m:r>
                                            </m:sub>
                                            <m:sup>
                                              <m:r>
                                                <a:rPr lang="en-IN" sz="1050">
                                                  <a:effectLst/>
                                                  <a:latin typeface="Cambria Math" panose="02040503050406030204" pitchFamily="18" charset="0"/>
                                                </a:rPr>
                                                <m:t>′</m:t>
                                              </m:r>
                                            </m:sup>
                                          </m:sSubSup>
                                        </m:e>
                                      </m:mr>
                                    </m:m>
                                  </m:e>
                                </m:d>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8895840"/>
                      </a:ext>
                    </a:extLst>
                  </a:tr>
                  <a:tr h="586800">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𝐿</m:t>
                                    </m:r>
                                  </m:e>
                                  <m:sub>
                                    <m:r>
                                      <a:rPr lang="en-IN" sz="1050">
                                        <a:effectLst/>
                                        <a:latin typeface="Cambria Math" panose="02040503050406030204" pitchFamily="18" charset="0"/>
                                      </a:rPr>
                                      <m:t>1</m:t>
                                    </m:r>
                                  </m:sub>
                                </m:sSub>
                                <m:r>
                                  <a:rPr lang="en-IN" sz="1050">
                                    <a:effectLst/>
                                    <a:latin typeface="Cambria Math" panose="02040503050406030204" pitchFamily="18" charset="0"/>
                                  </a:rPr>
                                  <m:t> = </m:t>
                                </m:r>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1</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1</m:t>
                                    </m:r>
                                  </m:sub>
                                </m:sSub>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𝐿</m:t>
                                    </m:r>
                                  </m:e>
                                  <m:sub>
                                    <m:r>
                                      <a:rPr lang="en-IN" sz="1050">
                                        <a:effectLst/>
                                        <a:latin typeface="Cambria Math" panose="02040503050406030204" pitchFamily="18" charset="0"/>
                                      </a:rPr>
                                      <m:t>2</m:t>
                                    </m:r>
                                  </m:sub>
                                </m:sSub>
                                <m:r>
                                  <a:rPr lang="en-IN" sz="1050">
                                    <a:effectLst/>
                                    <a:latin typeface="Cambria Math" panose="02040503050406030204" pitchFamily="18" charset="0"/>
                                  </a:rPr>
                                  <m:t> = </m:t>
                                </m:r>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2</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2</m:t>
                                    </m:r>
                                  </m:sub>
                                </m:sSub>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𝐿</m:t>
                                    </m:r>
                                  </m:e>
                                  <m:sub>
                                    <m:r>
                                      <a:rPr lang="en-IN" sz="1050">
                                        <a:effectLst/>
                                        <a:latin typeface="Cambria Math" panose="02040503050406030204" pitchFamily="18" charset="0"/>
                                      </a:rPr>
                                      <m:t>3</m:t>
                                    </m:r>
                                  </m:sub>
                                </m:sSub>
                                <m:r>
                                  <a:rPr lang="en-IN" sz="1050">
                                    <a:effectLst/>
                                    <a:latin typeface="Cambria Math" panose="02040503050406030204" pitchFamily="18" charset="0"/>
                                  </a:rPr>
                                  <m:t> = </m:t>
                                </m:r>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3</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3</m:t>
                                    </m:r>
                                  </m:sub>
                                </m:sSub>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𝐿</m:t>
                                    </m:r>
                                  </m:e>
                                  <m:sub>
                                    <m:r>
                                      <a:rPr lang="en-IN" sz="1050">
                                        <a:effectLst/>
                                        <a:latin typeface="Cambria Math" panose="02040503050406030204" pitchFamily="18" charset="0"/>
                                      </a:rPr>
                                      <m:t>4</m:t>
                                    </m:r>
                                  </m:sub>
                                </m:sSub>
                                <m:r>
                                  <a:rPr lang="en-IN" sz="1050">
                                    <a:effectLst/>
                                    <a:latin typeface="Cambria Math" panose="02040503050406030204" pitchFamily="18" charset="0"/>
                                  </a:rPr>
                                  <m:t> = </m:t>
                                </m:r>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4</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4</m:t>
                                    </m:r>
                                  </m:sub>
                                </m:sSub>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𝐿</m:t>
                                    </m:r>
                                  </m:e>
                                  <m:sub>
                                    <m:r>
                                      <a:rPr lang="en-IN" sz="1050">
                                        <a:effectLst/>
                                        <a:latin typeface="Cambria Math" panose="02040503050406030204" pitchFamily="18" charset="0"/>
                                      </a:rPr>
                                      <m:t>5</m:t>
                                    </m:r>
                                  </m:sub>
                                </m:sSub>
                                <m:r>
                                  <a:rPr lang="en-IN" sz="1050">
                                    <a:effectLst/>
                                    <a:latin typeface="Cambria Math" panose="02040503050406030204" pitchFamily="18" charset="0"/>
                                  </a:rPr>
                                  <m:t> = </m:t>
                                </m:r>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5</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5</m:t>
                                    </m:r>
                                  </m:sub>
                                </m:sSub>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𝐿</m:t>
                                    </m:r>
                                  </m:e>
                                  <m:sub>
                                    <m:r>
                                      <a:rPr lang="en-IN" sz="1050">
                                        <a:effectLst/>
                                        <a:latin typeface="Cambria Math" panose="02040503050406030204" pitchFamily="18" charset="0"/>
                                      </a:rPr>
                                      <m:t>6</m:t>
                                    </m:r>
                                  </m:sub>
                                </m:sSub>
                                <m:r>
                                  <a:rPr lang="en-IN" sz="1050">
                                    <a:effectLst/>
                                    <a:latin typeface="Cambria Math" panose="02040503050406030204" pitchFamily="18" charset="0"/>
                                  </a:rPr>
                                  <m:t> = </m:t>
                                </m:r>
                                <m:sSubSup>
                                  <m:sSubSupPr>
                                    <m:ctrlPr>
                                      <a:rPr lang="en-IN" sz="1050" i="1">
                                        <a:effectLst/>
                                        <a:latin typeface="Cambria Math" panose="02040503050406030204" pitchFamily="18" charset="0"/>
                                      </a:rPr>
                                    </m:ctrlPr>
                                  </m:sSubSupPr>
                                  <m:e>
                                    <m:r>
                                      <a:rPr lang="en-IN" sz="1050">
                                        <a:effectLst/>
                                        <a:latin typeface="Cambria Math" panose="02040503050406030204" pitchFamily="18" charset="0"/>
                                      </a:rPr>
                                      <m:t>𝑝</m:t>
                                    </m:r>
                                  </m:e>
                                  <m:sub>
                                    <m:r>
                                      <a:rPr lang="en-IN" sz="1050">
                                        <a:effectLst/>
                                        <a:latin typeface="Cambria Math" panose="02040503050406030204" pitchFamily="18" charset="0"/>
                                      </a:rPr>
                                      <m:t>6</m:t>
                                    </m:r>
                                  </m:sub>
                                  <m:sup>
                                    <m:r>
                                      <a:rPr lang="en-IN" sz="1050">
                                        <a:effectLst/>
                                        <a:latin typeface="Cambria Math" panose="02040503050406030204" pitchFamily="18" charset="0"/>
                                      </a:rPr>
                                      <m:t>′</m:t>
                                    </m:r>
                                  </m:sup>
                                </m:sSubSup>
                                <m:r>
                                  <a:rPr lang="en-IN" sz="1050">
                                    <a:effectLst/>
                                    <a:latin typeface="Cambria Math" panose="02040503050406030204" pitchFamily="18" charset="0"/>
                                  </a:rPr>
                                  <m:t>−</m:t>
                                </m:r>
                                <m:sSub>
                                  <m:sSubPr>
                                    <m:ctrlPr>
                                      <a:rPr lang="en-IN" sz="1050" i="1">
                                        <a:effectLst/>
                                        <a:latin typeface="Cambria Math" panose="02040503050406030204" pitchFamily="18" charset="0"/>
                                      </a:rPr>
                                    </m:ctrlPr>
                                  </m:sSubPr>
                                  <m:e>
                                    <m:r>
                                      <a:rPr lang="en-IN" sz="1050">
                                        <a:effectLst/>
                                        <a:latin typeface="Cambria Math" panose="02040503050406030204" pitchFamily="18" charset="0"/>
                                      </a:rPr>
                                      <m:t>𝑝</m:t>
                                    </m:r>
                                  </m:e>
                                  <m:sub>
                                    <m:r>
                                      <a:rPr lang="en-IN" sz="1050">
                                        <a:effectLst/>
                                        <a:latin typeface="Cambria Math" panose="02040503050406030204" pitchFamily="18" charset="0"/>
                                      </a:rPr>
                                      <m:t>6</m:t>
                                    </m:r>
                                  </m:sub>
                                </m:sSub>
                              </m:oMath>
                            </m:oMathPara>
                          </a14:m>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18389033"/>
                      </a:ext>
                    </a:extLst>
                  </a:tr>
                </a:tbl>
              </a:graphicData>
            </a:graphic>
          </p:graphicFrame>
        </mc:Choice>
        <mc:Fallback xmlns="">
          <p:graphicFrame>
            <p:nvGraphicFramePr>
              <p:cNvPr id="23" name="Table 22">
                <a:extLst>
                  <a:ext uri="{FF2B5EF4-FFF2-40B4-BE49-F238E27FC236}">
                    <a16:creationId xmlns:a16="http://schemas.microsoft.com/office/drawing/2014/main" id="{091CDE0C-F66D-004E-244D-D4B52D32BFCB}"/>
                  </a:ext>
                </a:extLst>
              </p:cNvPr>
              <p:cNvGraphicFramePr>
                <a:graphicFrameLocks noGrp="1"/>
              </p:cNvGraphicFramePr>
              <p:nvPr>
                <p:extLst>
                  <p:ext uri="{D42A27DB-BD31-4B8C-83A1-F6EECF244321}">
                    <p14:modId xmlns:p14="http://schemas.microsoft.com/office/powerpoint/2010/main" val="3500722103"/>
                  </p:ext>
                </p:extLst>
              </p:nvPr>
            </p:nvGraphicFramePr>
            <p:xfrm>
              <a:off x="647646" y="3933475"/>
              <a:ext cx="5725160" cy="2160000"/>
            </p:xfrm>
            <a:graphic>
              <a:graphicData uri="http://schemas.openxmlformats.org/drawingml/2006/table">
                <a:tbl>
                  <a:tblPr>
                    <a:tableStyleId>{073A0DAA-6AF3-43AB-8588-CEC1D06C72B9}</a:tableStyleId>
                  </a:tblPr>
                  <a:tblGrid>
                    <a:gridCol w="953770">
                      <a:extLst>
                        <a:ext uri="{9D8B030D-6E8A-4147-A177-3AD203B41FA5}">
                          <a16:colId xmlns:a16="http://schemas.microsoft.com/office/drawing/2014/main" val="2452669389"/>
                        </a:ext>
                      </a:extLst>
                    </a:gridCol>
                    <a:gridCol w="953770">
                      <a:extLst>
                        <a:ext uri="{9D8B030D-6E8A-4147-A177-3AD203B41FA5}">
                          <a16:colId xmlns:a16="http://schemas.microsoft.com/office/drawing/2014/main" val="2794789323"/>
                        </a:ext>
                      </a:extLst>
                    </a:gridCol>
                    <a:gridCol w="954405">
                      <a:extLst>
                        <a:ext uri="{9D8B030D-6E8A-4147-A177-3AD203B41FA5}">
                          <a16:colId xmlns:a16="http://schemas.microsoft.com/office/drawing/2014/main" val="4033275944"/>
                        </a:ext>
                      </a:extLst>
                    </a:gridCol>
                    <a:gridCol w="954405">
                      <a:extLst>
                        <a:ext uri="{9D8B030D-6E8A-4147-A177-3AD203B41FA5}">
                          <a16:colId xmlns:a16="http://schemas.microsoft.com/office/drawing/2014/main" val="2536785597"/>
                        </a:ext>
                      </a:extLst>
                    </a:gridCol>
                    <a:gridCol w="954405">
                      <a:extLst>
                        <a:ext uri="{9D8B030D-6E8A-4147-A177-3AD203B41FA5}">
                          <a16:colId xmlns:a16="http://schemas.microsoft.com/office/drawing/2014/main" val="2082091529"/>
                        </a:ext>
                      </a:extLst>
                    </a:gridCol>
                    <a:gridCol w="954405">
                      <a:extLst>
                        <a:ext uri="{9D8B030D-6E8A-4147-A177-3AD203B41FA5}">
                          <a16:colId xmlns:a16="http://schemas.microsoft.com/office/drawing/2014/main" val="1627231314"/>
                        </a:ext>
                      </a:extLst>
                    </a:gridCol>
                  </a:tblGrid>
                  <a:tr h="670386">
                    <a:tc>
                      <a:txBody>
                        <a:bodyPr/>
                        <a:lstStyle/>
                        <a:p>
                          <a:endParaRPr lang="en-US"/>
                        </a:p>
                      </a:txBody>
                      <a:tcPr marL="68580" marR="68580" marT="0" marB="0" anchor="b">
                        <a:blipFill>
                          <a:blip r:embed="rId3"/>
                          <a:stretch>
                            <a:fillRect l="-637" t="-909" r="-500000" b="-224545"/>
                          </a:stretch>
                        </a:blipFill>
                      </a:tcPr>
                    </a:tc>
                    <a:tc>
                      <a:txBody>
                        <a:bodyPr/>
                        <a:lstStyle/>
                        <a:p>
                          <a:endParaRPr lang="en-US"/>
                        </a:p>
                      </a:txBody>
                      <a:tcPr marL="68580" marR="68580" marT="0" marB="0" anchor="b">
                        <a:blipFill>
                          <a:blip r:embed="rId3"/>
                          <a:stretch>
                            <a:fillRect l="-101282" t="-909" r="-403205" b="-224545"/>
                          </a:stretch>
                        </a:blipFill>
                      </a:tcPr>
                    </a:tc>
                    <a:tc>
                      <a:txBody>
                        <a:bodyPr/>
                        <a:lstStyle/>
                        <a:p>
                          <a:endParaRPr lang="en-US"/>
                        </a:p>
                      </a:txBody>
                      <a:tcPr marL="68580" marR="68580" marT="0" marB="0" anchor="b">
                        <a:blipFill>
                          <a:blip r:embed="rId3"/>
                          <a:stretch>
                            <a:fillRect l="-200000" t="-909" r="-300637" b="-224545"/>
                          </a:stretch>
                        </a:blipFill>
                      </a:tcPr>
                    </a:tc>
                    <a:tc>
                      <a:txBody>
                        <a:bodyPr/>
                        <a:lstStyle/>
                        <a:p>
                          <a:endParaRPr lang="en-US"/>
                        </a:p>
                      </a:txBody>
                      <a:tcPr marL="68580" marR="68580" marT="0" marB="0" anchor="b">
                        <a:blipFill>
                          <a:blip r:embed="rId3"/>
                          <a:stretch>
                            <a:fillRect l="-300000" t="-909" r="-200637" b="-224545"/>
                          </a:stretch>
                        </a:blipFill>
                      </a:tcPr>
                    </a:tc>
                    <a:tc>
                      <a:txBody>
                        <a:bodyPr/>
                        <a:lstStyle/>
                        <a:p>
                          <a:endParaRPr lang="en-US"/>
                        </a:p>
                      </a:txBody>
                      <a:tcPr marL="68580" marR="68580" marT="0" marB="0" anchor="b">
                        <a:blipFill>
                          <a:blip r:embed="rId3"/>
                          <a:stretch>
                            <a:fillRect l="-402564" t="-909" r="-101923" b="-224545"/>
                          </a:stretch>
                        </a:blipFill>
                      </a:tcPr>
                    </a:tc>
                    <a:tc>
                      <a:txBody>
                        <a:bodyPr/>
                        <a:lstStyle/>
                        <a:p>
                          <a:endParaRPr lang="en-US"/>
                        </a:p>
                      </a:txBody>
                      <a:tcPr marL="68580" marR="68580" marT="0" marB="0" anchor="b">
                        <a:blipFill>
                          <a:blip r:embed="rId3"/>
                          <a:stretch>
                            <a:fillRect l="-499363" t="-909" r="-1274" b="-224545"/>
                          </a:stretch>
                        </a:blipFill>
                      </a:tcPr>
                    </a:tc>
                    <a:extLst>
                      <a:ext uri="{0D108BD9-81ED-4DB2-BD59-A6C34878D82A}">
                        <a16:rowId xmlns:a16="http://schemas.microsoft.com/office/drawing/2014/main" val="2899409322"/>
                      </a:ext>
                    </a:extLst>
                  </a:tr>
                  <a:tr h="902814">
                    <a:tc>
                      <a:txBody>
                        <a:bodyPr/>
                        <a:lstStyle/>
                        <a:p>
                          <a:endParaRPr lang="en-US"/>
                        </a:p>
                      </a:txBody>
                      <a:tcPr marL="68580" marR="68580" marT="0" marB="0" anchor="ctr">
                        <a:blipFill>
                          <a:blip r:embed="rId3"/>
                          <a:stretch>
                            <a:fillRect l="-637" t="-74497" r="-500000" b="-65772"/>
                          </a:stretch>
                        </a:blipFill>
                      </a:tcPr>
                    </a:tc>
                    <a:tc>
                      <a:txBody>
                        <a:bodyPr/>
                        <a:lstStyle/>
                        <a:p>
                          <a:endParaRPr lang="en-US"/>
                        </a:p>
                      </a:txBody>
                      <a:tcPr marL="68580" marR="68580" marT="0" marB="0" anchor="ctr">
                        <a:blipFill>
                          <a:blip r:embed="rId3"/>
                          <a:stretch>
                            <a:fillRect l="-101282" t="-74497" r="-403205" b="-65772"/>
                          </a:stretch>
                        </a:blipFill>
                      </a:tcPr>
                    </a:tc>
                    <a:tc>
                      <a:txBody>
                        <a:bodyPr/>
                        <a:lstStyle/>
                        <a:p>
                          <a:endParaRPr lang="en-US"/>
                        </a:p>
                      </a:txBody>
                      <a:tcPr marL="68580" marR="68580" marT="0" marB="0" anchor="ctr">
                        <a:blipFill>
                          <a:blip r:embed="rId3"/>
                          <a:stretch>
                            <a:fillRect l="-200000" t="-74497" r="-300637" b="-65772"/>
                          </a:stretch>
                        </a:blipFill>
                      </a:tcPr>
                    </a:tc>
                    <a:tc>
                      <a:txBody>
                        <a:bodyPr/>
                        <a:lstStyle/>
                        <a:p>
                          <a:endParaRPr lang="en-US"/>
                        </a:p>
                      </a:txBody>
                      <a:tcPr marL="68580" marR="68580" marT="0" marB="0" anchor="ctr">
                        <a:blipFill>
                          <a:blip r:embed="rId3"/>
                          <a:stretch>
                            <a:fillRect l="-300000" t="-74497" r="-200637" b="-65772"/>
                          </a:stretch>
                        </a:blipFill>
                      </a:tcPr>
                    </a:tc>
                    <a:tc>
                      <a:txBody>
                        <a:bodyPr/>
                        <a:lstStyle/>
                        <a:p>
                          <a:endParaRPr lang="en-US"/>
                        </a:p>
                      </a:txBody>
                      <a:tcPr marL="68580" marR="68580" marT="0" marB="0" anchor="ctr">
                        <a:blipFill>
                          <a:blip r:embed="rId3"/>
                          <a:stretch>
                            <a:fillRect l="-402564" t="-74497" r="-101923" b="-65772"/>
                          </a:stretch>
                        </a:blipFill>
                      </a:tcPr>
                    </a:tc>
                    <a:tc>
                      <a:txBody>
                        <a:bodyPr/>
                        <a:lstStyle/>
                        <a:p>
                          <a:endParaRPr lang="en-US"/>
                        </a:p>
                      </a:txBody>
                      <a:tcPr marL="68580" marR="68580" marT="0" marB="0" anchor="ctr">
                        <a:blipFill>
                          <a:blip r:embed="rId3"/>
                          <a:stretch>
                            <a:fillRect l="-499363" t="-74497" r="-1274" b="-65772"/>
                          </a:stretch>
                        </a:blipFill>
                      </a:tcPr>
                    </a:tc>
                    <a:extLst>
                      <a:ext uri="{0D108BD9-81ED-4DB2-BD59-A6C34878D82A}">
                        <a16:rowId xmlns:a16="http://schemas.microsoft.com/office/drawing/2014/main" val="4108895840"/>
                      </a:ext>
                    </a:extLst>
                  </a:tr>
                  <a:tr h="586800">
                    <a:tc>
                      <a:txBody>
                        <a:bodyPr/>
                        <a:lstStyle/>
                        <a:p>
                          <a:endParaRPr lang="en-US"/>
                        </a:p>
                      </a:txBody>
                      <a:tcPr marL="68580" marR="68580" marT="0" marB="0" anchor="ctr">
                        <a:blipFill>
                          <a:blip r:embed="rId3"/>
                          <a:stretch>
                            <a:fillRect l="-637" t="-270833" r="-500000" b="-2083"/>
                          </a:stretch>
                        </a:blipFill>
                      </a:tcPr>
                    </a:tc>
                    <a:tc>
                      <a:txBody>
                        <a:bodyPr/>
                        <a:lstStyle/>
                        <a:p>
                          <a:endParaRPr lang="en-US"/>
                        </a:p>
                      </a:txBody>
                      <a:tcPr marL="68580" marR="68580" marT="0" marB="0" anchor="ctr">
                        <a:blipFill>
                          <a:blip r:embed="rId3"/>
                          <a:stretch>
                            <a:fillRect l="-101282" t="-270833" r="-403205" b="-2083"/>
                          </a:stretch>
                        </a:blipFill>
                      </a:tcPr>
                    </a:tc>
                    <a:tc>
                      <a:txBody>
                        <a:bodyPr/>
                        <a:lstStyle/>
                        <a:p>
                          <a:endParaRPr lang="en-US"/>
                        </a:p>
                      </a:txBody>
                      <a:tcPr marL="68580" marR="68580" marT="0" marB="0" anchor="ctr">
                        <a:blipFill>
                          <a:blip r:embed="rId3"/>
                          <a:stretch>
                            <a:fillRect l="-200000" t="-270833" r="-300637" b="-2083"/>
                          </a:stretch>
                        </a:blipFill>
                      </a:tcPr>
                    </a:tc>
                    <a:tc>
                      <a:txBody>
                        <a:bodyPr/>
                        <a:lstStyle/>
                        <a:p>
                          <a:endParaRPr lang="en-US"/>
                        </a:p>
                      </a:txBody>
                      <a:tcPr marL="68580" marR="68580" marT="0" marB="0" anchor="ctr">
                        <a:blipFill>
                          <a:blip r:embed="rId3"/>
                          <a:stretch>
                            <a:fillRect l="-300000" t="-270833" r="-200637" b="-2083"/>
                          </a:stretch>
                        </a:blipFill>
                      </a:tcPr>
                    </a:tc>
                    <a:tc>
                      <a:txBody>
                        <a:bodyPr/>
                        <a:lstStyle/>
                        <a:p>
                          <a:endParaRPr lang="en-US"/>
                        </a:p>
                      </a:txBody>
                      <a:tcPr marL="68580" marR="68580" marT="0" marB="0" anchor="ctr">
                        <a:blipFill>
                          <a:blip r:embed="rId3"/>
                          <a:stretch>
                            <a:fillRect l="-402564" t="-270833" r="-101923" b="-2083"/>
                          </a:stretch>
                        </a:blipFill>
                      </a:tcPr>
                    </a:tc>
                    <a:tc>
                      <a:txBody>
                        <a:bodyPr/>
                        <a:lstStyle/>
                        <a:p>
                          <a:endParaRPr lang="en-US"/>
                        </a:p>
                      </a:txBody>
                      <a:tcPr marL="68580" marR="68580" marT="0" marB="0" anchor="ctr">
                        <a:blipFill>
                          <a:blip r:embed="rId3"/>
                          <a:stretch>
                            <a:fillRect l="-499363" t="-270833" r="-1274" b="-2083"/>
                          </a:stretch>
                        </a:blipFill>
                      </a:tcPr>
                    </a:tc>
                    <a:extLst>
                      <a:ext uri="{0D108BD9-81ED-4DB2-BD59-A6C34878D82A}">
                        <a16:rowId xmlns:a16="http://schemas.microsoft.com/office/drawing/2014/main" val="518389033"/>
                      </a:ext>
                    </a:extLst>
                  </a:tr>
                </a:tbl>
              </a:graphicData>
            </a:graphic>
          </p:graphicFrame>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9585A9-880D-06B0-6627-3105860C651B}"/>
                  </a:ext>
                </a:extLst>
              </p:cNvPr>
              <p:cNvSpPr txBox="1"/>
              <p:nvPr/>
            </p:nvSpPr>
            <p:spPr>
              <a:xfrm>
                <a:off x="6598542" y="983578"/>
                <a:ext cx="5155162" cy="3335721"/>
              </a:xfrm>
              <a:prstGeom prst="rect">
                <a:avLst/>
              </a:prstGeom>
              <a:noFill/>
            </p:spPr>
            <p:txBody>
              <a:bodyPr wrap="square">
                <a:spAutoFit/>
              </a:bodyPr>
              <a:lstStyle/>
              <a:p>
                <a:pPr algn="just">
                  <a:lnSpc>
                    <a:spcPct val="150000"/>
                  </a:lnSpc>
                  <a:spcBef>
                    <a:spcPts val="1200"/>
                  </a:spcBef>
                  <a:spcAft>
                    <a:spcPts val="1200"/>
                  </a:spcAft>
                </a:pPr>
                <a:r>
                  <a:rPr lang="en-IN" sz="1400" dirty="0">
                    <a:effectLst/>
                    <a:ea typeface="Times New Roman" panose="02020603050405020304" pitchFamily="18" charset="0"/>
                  </a:rPr>
                  <a:t>Where α, β and γ denote the rotation of points about the x, y and z axis respectively. Say there are 6 points on the top of the mirror plate in the initial position - </a:t>
                </a:r>
                <a14:m>
                  <m:oMath xmlns:m="http://schemas.openxmlformats.org/officeDocument/2006/math">
                    <m:sSub>
                      <m:sSubPr>
                        <m:ctrlPr>
                          <a:rPr lang="en-IN" sz="1400" i="1">
                            <a:effectLst/>
                            <a:latin typeface="Cambria Math" panose="02040503050406030204" pitchFamily="18" charset="0"/>
                            <a:ea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1</m:t>
                        </m:r>
                      </m:sub>
                    </m:sSub>
                  </m:oMath>
                </a14:m>
                <a:r>
                  <a:rPr lang="en-IN" sz="1400" dirty="0">
                    <a:effectLst/>
                    <a:ea typeface="Times New Roman" panose="02020603050405020304" pitchFamily="18" charset="0"/>
                  </a:rPr>
                  <a:t>, </a:t>
                </a:r>
                <a14:m>
                  <m:oMath xmlns:m="http://schemas.openxmlformats.org/officeDocument/2006/math">
                    <m:sSub>
                      <m:sSubPr>
                        <m:ctrlPr>
                          <a:rPr lang="en-IN" sz="1400" i="1">
                            <a:effectLst/>
                            <a:latin typeface="Cambria Math" panose="02040503050406030204" pitchFamily="18" charset="0"/>
                            <a:ea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2</m:t>
                        </m:r>
                      </m:sub>
                    </m:sSub>
                  </m:oMath>
                </a14:m>
                <a:r>
                  <a:rPr lang="en-IN" sz="1400" dirty="0">
                    <a:effectLst/>
                    <a:ea typeface="Times New Roman" panose="02020603050405020304" pitchFamily="18" charset="0"/>
                  </a:rPr>
                  <a:t>, </a:t>
                </a:r>
                <a14:m>
                  <m:oMath xmlns:m="http://schemas.openxmlformats.org/officeDocument/2006/math">
                    <m:sSub>
                      <m:sSubPr>
                        <m:ctrlPr>
                          <a:rPr lang="en-IN" sz="1400" i="1">
                            <a:effectLst/>
                            <a:latin typeface="Cambria Math" panose="02040503050406030204" pitchFamily="18" charset="0"/>
                            <a:ea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3</m:t>
                        </m:r>
                      </m:sub>
                    </m:sSub>
                  </m:oMath>
                </a14:m>
                <a:r>
                  <a:rPr lang="en-IN" sz="1400" dirty="0">
                    <a:effectLst/>
                    <a:ea typeface="Times New Roman" panose="02020603050405020304" pitchFamily="18" charset="0"/>
                  </a:rPr>
                  <a:t>, </a:t>
                </a:r>
                <a14:m>
                  <m:oMath xmlns:m="http://schemas.openxmlformats.org/officeDocument/2006/math">
                    <m:sSub>
                      <m:sSubPr>
                        <m:ctrlPr>
                          <a:rPr lang="en-IN" sz="1400" i="1">
                            <a:effectLst/>
                            <a:latin typeface="Cambria Math" panose="02040503050406030204" pitchFamily="18" charset="0"/>
                            <a:ea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4</m:t>
                        </m:r>
                      </m:sub>
                    </m:sSub>
                  </m:oMath>
                </a14:m>
                <a:r>
                  <a:rPr lang="en-IN" sz="1400" dirty="0">
                    <a:effectLst/>
                    <a:ea typeface="Times New Roman" panose="02020603050405020304" pitchFamily="18" charset="0"/>
                  </a:rPr>
                  <a:t>, </a:t>
                </a:r>
                <a14:m>
                  <m:oMath xmlns:m="http://schemas.openxmlformats.org/officeDocument/2006/math">
                    <m:sSub>
                      <m:sSubPr>
                        <m:ctrlPr>
                          <a:rPr lang="en-IN" sz="1400" i="1">
                            <a:effectLst/>
                            <a:latin typeface="Cambria Math" panose="02040503050406030204" pitchFamily="18" charset="0"/>
                            <a:ea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5</m:t>
                        </m:r>
                      </m:sub>
                    </m:sSub>
                  </m:oMath>
                </a14:m>
                <a:r>
                  <a:rPr lang="en-IN" sz="1400" dirty="0">
                    <a:effectLst/>
                    <a:ea typeface="Times New Roman" panose="02020603050405020304" pitchFamily="18" charset="0"/>
                  </a:rPr>
                  <a:t> and </a:t>
                </a:r>
                <a14:m>
                  <m:oMath xmlns:m="http://schemas.openxmlformats.org/officeDocument/2006/math">
                    <m:sSub>
                      <m:sSubPr>
                        <m:ctrlPr>
                          <a:rPr lang="en-IN" sz="1400" i="1">
                            <a:effectLst/>
                            <a:latin typeface="Cambria Math" panose="02040503050406030204" pitchFamily="18" charset="0"/>
                            <a:ea typeface="Times New Roman" panose="02020603050405020304" pitchFamily="18" charset="0"/>
                          </a:rPr>
                        </m:ctrlPr>
                      </m:sSub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6</m:t>
                        </m:r>
                      </m:sub>
                    </m:sSub>
                  </m:oMath>
                </a14:m>
                <a:r>
                  <a:rPr lang="en-IN" sz="1400" dirty="0">
                    <a:effectLst/>
                    <a:ea typeface="Times New Roman" panose="02020603050405020304" pitchFamily="18" charset="0"/>
                  </a:rPr>
                  <a:t>. The points are then transformed and rotated as per the rotation matrix calculated. The new points are denoted by </a:t>
                </a:r>
                <a14:m>
                  <m:oMath xmlns:m="http://schemas.openxmlformats.org/officeDocument/2006/math">
                    <m:sSubSup>
                      <m:sSubSupPr>
                        <m:ctrlPr>
                          <a:rPr lang="en-IN" sz="1400" i="1">
                            <a:effectLst/>
                            <a:latin typeface="Cambria Math" panose="02040503050406030204" pitchFamily="18" charset="0"/>
                            <a:ea typeface="Times New Roman" panose="02020603050405020304" pitchFamily="18" charset="0"/>
                          </a:rPr>
                        </m:ctrlPr>
                      </m:sSubSup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1</m:t>
                        </m:r>
                      </m:sub>
                      <m:sup>
                        <m:r>
                          <a:rPr lang="en-IN" sz="1400" i="1">
                            <a:effectLst/>
                            <a:latin typeface="Cambria Math" panose="02040503050406030204" pitchFamily="18" charset="0"/>
                            <a:ea typeface="Times New Roman" panose="02020603050405020304" pitchFamily="18" charset="0"/>
                          </a:rPr>
                          <m:t>′</m:t>
                        </m:r>
                      </m:sup>
                    </m:sSubSup>
                  </m:oMath>
                </a14:m>
                <a:r>
                  <a:rPr lang="en-IN" sz="1400" dirty="0">
                    <a:effectLst/>
                    <a:ea typeface="Times New Roman" panose="02020603050405020304" pitchFamily="18" charset="0"/>
                  </a:rPr>
                  <a:t>, </a:t>
                </a:r>
                <a14:m>
                  <m:oMath xmlns:m="http://schemas.openxmlformats.org/officeDocument/2006/math">
                    <m:sSubSup>
                      <m:sSubSupPr>
                        <m:ctrlPr>
                          <a:rPr lang="en-IN" sz="1400" i="1">
                            <a:effectLst/>
                            <a:latin typeface="Cambria Math" panose="02040503050406030204" pitchFamily="18" charset="0"/>
                            <a:ea typeface="Times New Roman" panose="02020603050405020304" pitchFamily="18" charset="0"/>
                          </a:rPr>
                        </m:ctrlPr>
                      </m:sSubSup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2</m:t>
                        </m:r>
                      </m:sub>
                      <m:sup>
                        <m:r>
                          <a:rPr lang="en-IN" sz="1400" i="1">
                            <a:effectLst/>
                            <a:latin typeface="Cambria Math" panose="02040503050406030204" pitchFamily="18" charset="0"/>
                            <a:ea typeface="Times New Roman" panose="02020603050405020304" pitchFamily="18" charset="0"/>
                          </a:rPr>
                          <m:t>′</m:t>
                        </m:r>
                      </m:sup>
                    </m:sSubSup>
                  </m:oMath>
                </a14:m>
                <a:r>
                  <a:rPr lang="en-IN" sz="1400" dirty="0">
                    <a:effectLst/>
                    <a:ea typeface="Times New Roman" panose="02020603050405020304" pitchFamily="18" charset="0"/>
                  </a:rPr>
                  <a:t>, </a:t>
                </a:r>
                <a14:m>
                  <m:oMath xmlns:m="http://schemas.openxmlformats.org/officeDocument/2006/math">
                    <m:sSubSup>
                      <m:sSubSupPr>
                        <m:ctrlPr>
                          <a:rPr lang="en-IN" sz="1400" i="1">
                            <a:effectLst/>
                            <a:latin typeface="Cambria Math" panose="02040503050406030204" pitchFamily="18" charset="0"/>
                            <a:ea typeface="Times New Roman" panose="02020603050405020304" pitchFamily="18" charset="0"/>
                          </a:rPr>
                        </m:ctrlPr>
                      </m:sSubSup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3</m:t>
                        </m:r>
                      </m:sub>
                      <m:sup>
                        <m:r>
                          <a:rPr lang="en-IN" sz="1400" i="1">
                            <a:effectLst/>
                            <a:latin typeface="Cambria Math" panose="02040503050406030204" pitchFamily="18" charset="0"/>
                            <a:ea typeface="Times New Roman" panose="02020603050405020304" pitchFamily="18" charset="0"/>
                          </a:rPr>
                          <m:t>′</m:t>
                        </m:r>
                      </m:sup>
                    </m:sSubSup>
                  </m:oMath>
                </a14:m>
                <a:r>
                  <a:rPr lang="en-IN" sz="1400" dirty="0">
                    <a:effectLst/>
                    <a:ea typeface="Times New Roman" panose="02020603050405020304" pitchFamily="18" charset="0"/>
                  </a:rPr>
                  <a:t>, </a:t>
                </a:r>
                <a14:m>
                  <m:oMath xmlns:m="http://schemas.openxmlformats.org/officeDocument/2006/math">
                    <m:sSubSup>
                      <m:sSubSupPr>
                        <m:ctrlPr>
                          <a:rPr lang="en-IN" sz="1400" i="1">
                            <a:effectLst/>
                            <a:latin typeface="Cambria Math" panose="02040503050406030204" pitchFamily="18" charset="0"/>
                            <a:ea typeface="Times New Roman" panose="02020603050405020304" pitchFamily="18" charset="0"/>
                          </a:rPr>
                        </m:ctrlPr>
                      </m:sSubSup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4</m:t>
                        </m:r>
                      </m:sub>
                      <m:sup>
                        <m:r>
                          <a:rPr lang="en-IN" sz="1400" i="1">
                            <a:effectLst/>
                            <a:latin typeface="Cambria Math" panose="02040503050406030204" pitchFamily="18" charset="0"/>
                            <a:ea typeface="Times New Roman" panose="02020603050405020304" pitchFamily="18" charset="0"/>
                          </a:rPr>
                          <m:t>′</m:t>
                        </m:r>
                      </m:sup>
                    </m:sSubSup>
                  </m:oMath>
                </a14:m>
                <a:r>
                  <a:rPr lang="en-IN" sz="1400" dirty="0">
                    <a:effectLst/>
                    <a:ea typeface="Times New Roman" panose="02020603050405020304" pitchFamily="18" charset="0"/>
                  </a:rPr>
                  <a:t>, </a:t>
                </a:r>
                <a14:m>
                  <m:oMath xmlns:m="http://schemas.openxmlformats.org/officeDocument/2006/math">
                    <m:sSubSup>
                      <m:sSubSupPr>
                        <m:ctrlPr>
                          <a:rPr lang="en-IN" sz="1400" i="1">
                            <a:effectLst/>
                            <a:latin typeface="Cambria Math" panose="02040503050406030204" pitchFamily="18" charset="0"/>
                            <a:ea typeface="Times New Roman" panose="02020603050405020304" pitchFamily="18" charset="0"/>
                          </a:rPr>
                        </m:ctrlPr>
                      </m:sSubSup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5</m:t>
                        </m:r>
                      </m:sub>
                      <m:sup>
                        <m:r>
                          <a:rPr lang="en-IN" sz="1400" i="1">
                            <a:effectLst/>
                            <a:latin typeface="Cambria Math" panose="02040503050406030204" pitchFamily="18" charset="0"/>
                            <a:ea typeface="Times New Roman" panose="02020603050405020304" pitchFamily="18" charset="0"/>
                          </a:rPr>
                          <m:t>′</m:t>
                        </m:r>
                      </m:sup>
                    </m:sSubSup>
                  </m:oMath>
                </a14:m>
                <a:r>
                  <a:rPr lang="en-IN" sz="1400" dirty="0">
                    <a:effectLst/>
                    <a:ea typeface="Times New Roman" panose="02020603050405020304" pitchFamily="18" charset="0"/>
                  </a:rPr>
                  <a:t> and </a:t>
                </a:r>
                <a14:m>
                  <m:oMath xmlns:m="http://schemas.openxmlformats.org/officeDocument/2006/math">
                    <m:sSubSup>
                      <m:sSubSupPr>
                        <m:ctrlPr>
                          <a:rPr lang="en-IN" sz="1400" i="1">
                            <a:effectLst/>
                            <a:latin typeface="Cambria Math" panose="02040503050406030204" pitchFamily="18" charset="0"/>
                            <a:ea typeface="Times New Roman" panose="02020603050405020304" pitchFamily="18" charset="0"/>
                          </a:rPr>
                        </m:ctrlPr>
                      </m:sSubSupPr>
                      <m:e>
                        <m:r>
                          <a:rPr lang="en-IN" sz="1400" i="1">
                            <a:effectLst/>
                            <a:latin typeface="Cambria Math" panose="02040503050406030204" pitchFamily="18" charset="0"/>
                            <a:ea typeface="Times New Roman" panose="02020603050405020304" pitchFamily="18" charset="0"/>
                          </a:rPr>
                          <m:t>𝑝</m:t>
                        </m:r>
                      </m:e>
                      <m:sub>
                        <m:r>
                          <a:rPr lang="en-IN" sz="1400" i="1">
                            <a:effectLst/>
                            <a:latin typeface="Cambria Math" panose="02040503050406030204" pitchFamily="18" charset="0"/>
                            <a:ea typeface="Times New Roman" panose="02020603050405020304" pitchFamily="18" charset="0"/>
                          </a:rPr>
                          <m:t>6</m:t>
                        </m:r>
                      </m:sub>
                      <m:sup>
                        <m:r>
                          <a:rPr lang="en-IN" sz="1400" i="1">
                            <a:effectLst/>
                            <a:latin typeface="Cambria Math" panose="02040503050406030204" pitchFamily="18" charset="0"/>
                            <a:ea typeface="Times New Roman" panose="02020603050405020304" pitchFamily="18" charset="0"/>
                          </a:rPr>
                          <m:t>′</m:t>
                        </m:r>
                      </m:sup>
                    </m:sSubSup>
                  </m:oMath>
                </a14:m>
                <a:r>
                  <a:rPr lang="en-IN" sz="1400" dirty="0">
                    <a:effectLst/>
                    <a:ea typeface="Times New Roman" panose="02020603050405020304" pitchFamily="18" charset="0"/>
                  </a:rPr>
                  <a:t>. The vector difference of these 2 points give us the increase or decrease in the actuator lengths of the Hexapod legs. The magnitude of the vector then gives the exact distance to move to achieve the desired position. This length is fed to the Actuators and the Hexapod assembly is moved.</a:t>
                </a:r>
              </a:p>
            </p:txBody>
          </p:sp>
        </mc:Choice>
        <mc:Fallback xmlns="">
          <p:sp>
            <p:nvSpPr>
              <p:cNvPr id="25" name="TextBox 24">
                <a:extLst>
                  <a:ext uri="{FF2B5EF4-FFF2-40B4-BE49-F238E27FC236}">
                    <a16:creationId xmlns:a16="http://schemas.microsoft.com/office/drawing/2014/main" id="{E59585A9-880D-06B0-6627-3105860C651B}"/>
                  </a:ext>
                </a:extLst>
              </p:cNvPr>
              <p:cNvSpPr txBox="1">
                <a:spLocks noRot="1" noChangeAspect="1" noMove="1" noResize="1" noEditPoints="1" noAdjustHandles="1" noChangeArrowheads="1" noChangeShapeType="1" noTextEdit="1"/>
              </p:cNvSpPr>
              <p:nvPr/>
            </p:nvSpPr>
            <p:spPr>
              <a:xfrm>
                <a:off x="6598542" y="983578"/>
                <a:ext cx="5155162" cy="3335721"/>
              </a:xfrm>
              <a:prstGeom prst="rect">
                <a:avLst/>
              </a:prstGeom>
              <a:blipFill>
                <a:blip r:embed="rId4"/>
                <a:stretch>
                  <a:fillRect l="-355" r="-355" b="-912"/>
                </a:stretch>
              </a:blipFill>
            </p:spPr>
            <p:txBody>
              <a:bodyPr/>
              <a:lstStyle/>
              <a:p>
                <a:r>
                  <a:rPr lang="en-IN">
                    <a:noFill/>
                  </a:rPr>
                  <a:t> </a:t>
                </a:r>
              </a:p>
            </p:txBody>
          </p:sp>
        </mc:Fallback>
      </mc:AlternateContent>
      <p:pic>
        <p:nvPicPr>
          <p:cNvPr id="26" name="Picture 25">
            <a:extLst>
              <a:ext uri="{FF2B5EF4-FFF2-40B4-BE49-F238E27FC236}">
                <a16:creationId xmlns:a16="http://schemas.microsoft.com/office/drawing/2014/main" id="{4749677A-4A51-AE7A-66AF-D4007FCCEECE}"/>
              </a:ext>
            </a:extLst>
          </p:cNvPr>
          <p:cNvPicPr>
            <a:picLocks noChangeAspect="1"/>
          </p:cNvPicPr>
          <p:nvPr/>
        </p:nvPicPr>
        <p:blipFill>
          <a:blip r:embed="rId5"/>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FFF4890D-602C-3481-0B1A-CD80221968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1491362463"/>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075438"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83926" y="74585"/>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Z-control, Rx and Ry control of hexapod</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55</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Control Systems</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4" name="TextBox 3">
            <a:extLst>
              <a:ext uri="{FF2B5EF4-FFF2-40B4-BE49-F238E27FC236}">
                <a16:creationId xmlns:a16="http://schemas.microsoft.com/office/drawing/2014/main" id="{4A251CED-A41B-A606-7163-744D431C3038}"/>
              </a:ext>
            </a:extLst>
          </p:cNvPr>
          <p:cNvSpPr txBox="1"/>
          <p:nvPr/>
        </p:nvSpPr>
        <p:spPr>
          <a:xfrm>
            <a:off x="479777" y="1004848"/>
            <a:ext cx="10931563" cy="31726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spcAft>
                <a:spcPts val="800"/>
              </a:spcAft>
            </a:pPr>
            <a:r>
              <a:rPr lang="en-US" sz="1400" dirty="0">
                <a:effectLst/>
                <a:ea typeface="Times New Roman" panose="02020603050405020304" pitchFamily="18" charset="0"/>
              </a:rPr>
              <a:t>The z control of the platform involves uniform movement of the mirror plate. It is easy to imagine that the parallel movement of all bipods at the same time will not work due to the sinusoidal wave generated as a result of difference of their MRS positions. A three-point plane mechanism was used to determine the position and orientation of the mirror plate. 3 sensors placed at the center of the 3 bipods dictate the translational motion</a:t>
            </a:r>
            <a:endParaRPr lang="en-IN" sz="1400" dirty="0">
              <a:effectLst/>
              <a:ea typeface="Times New Roman" panose="02020603050405020304" pitchFamily="18" charset="0"/>
            </a:endParaRPr>
          </a:p>
          <a:p>
            <a:pPr algn="just">
              <a:lnSpc>
                <a:spcPct val="150000"/>
              </a:lnSpc>
              <a:spcAft>
                <a:spcPts val="800"/>
              </a:spcAft>
            </a:pPr>
            <a:r>
              <a:rPr lang="en-US" sz="1400" dirty="0">
                <a:effectLst/>
                <a:ea typeface="Times New Roman" panose="02020603050405020304" pitchFamily="18" charset="0"/>
              </a:rPr>
              <a:t>The test mirror plate has a very high surface finish resulting in a flat surface. Using the 3 measured values from the sensors, one can form a plane and find the inclinations about the </a:t>
            </a:r>
            <a:r>
              <a:rPr lang="en-US" sz="1400" dirty="0" err="1">
                <a:effectLst/>
                <a:ea typeface="Times New Roman" panose="02020603050405020304" pitchFamily="18" charset="0"/>
              </a:rPr>
              <a:t>xy</a:t>
            </a:r>
            <a:r>
              <a:rPr lang="en-US" sz="1400" dirty="0">
                <a:effectLst/>
                <a:ea typeface="Times New Roman" panose="02020603050405020304" pitchFamily="18" charset="0"/>
              </a:rPr>
              <a:t>, </a:t>
            </a:r>
            <a:r>
              <a:rPr lang="en-US" sz="1400" dirty="0" err="1">
                <a:effectLst/>
                <a:ea typeface="Times New Roman" panose="02020603050405020304" pitchFamily="18" charset="0"/>
              </a:rPr>
              <a:t>yz</a:t>
            </a:r>
            <a:r>
              <a:rPr lang="en-US" sz="1400" dirty="0">
                <a:effectLst/>
                <a:ea typeface="Times New Roman" panose="02020603050405020304" pitchFamily="18" charset="0"/>
              </a:rPr>
              <a:t> and </a:t>
            </a:r>
            <a:r>
              <a:rPr lang="en-US" sz="1400" dirty="0" err="1">
                <a:effectLst/>
                <a:ea typeface="Times New Roman" panose="02020603050405020304" pitchFamily="18" charset="0"/>
              </a:rPr>
              <a:t>zx</a:t>
            </a:r>
            <a:r>
              <a:rPr lang="en-US" sz="1400" dirty="0">
                <a:effectLst/>
                <a:ea typeface="Times New Roman" panose="02020603050405020304" pitchFamily="18" charset="0"/>
              </a:rPr>
              <a:t> planes resulting in calculation of three movements: z, Rx and Ry. The in-plane movements can be found by placing sensors beside the mirror plate checking the translation in x and y directions.</a:t>
            </a:r>
            <a:endParaRPr lang="en-IN" sz="1400" dirty="0">
              <a:effectLst/>
              <a:ea typeface="Times New Roman" panose="02020603050405020304" pitchFamily="18" charset="0"/>
            </a:endParaRPr>
          </a:p>
          <a:p>
            <a:pPr algn="just">
              <a:lnSpc>
                <a:spcPct val="150000"/>
              </a:lnSpc>
              <a:spcAft>
                <a:spcPts val="800"/>
              </a:spcAft>
            </a:pPr>
            <a:r>
              <a:rPr lang="en-US" sz="1400" dirty="0">
                <a:effectLst/>
                <a:ea typeface="Times New Roman" panose="02020603050405020304" pitchFamily="18" charset="0"/>
              </a:rPr>
              <a:t>The algorithm for Z control is similar to the bipod control. The values are calculated for the 3 sensors and coarse and fine motions are operated repeatedly via hunting. It follows the notion that as the 3 points form a plane, and the mirror plate is also extremely flat, the 2 should overlap and coincide perfectly verifying the orientation of the mirror plate</a:t>
            </a:r>
          </a:p>
        </p:txBody>
      </p:sp>
      <p:sp>
        <p:nvSpPr>
          <p:cNvPr id="7" name="TextBox 6">
            <a:extLst>
              <a:ext uri="{FF2B5EF4-FFF2-40B4-BE49-F238E27FC236}">
                <a16:creationId xmlns:a16="http://schemas.microsoft.com/office/drawing/2014/main" id="{E4EFC4DF-A4F0-8172-21E4-F1CCADD3431A}"/>
              </a:ext>
            </a:extLst>
          </p:cNvPr>
          <p:cNvSpPr txBox="1"/>
          <p:nvPr/>
        </p:nvSpPr>
        <p:spPr>
          <a:xfrm>
            <a:off x="479778" y="4341712"/>
            <a:ext cx="10931562" cy="16747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800"/>
              </a:spcAft>
            </a:pPr>
            <a:r>
              <a:rPr lang="en-US" sz="1400" dirty="0">
                <a:effectLst/>
                <a:ea typeface="Times New Roman" panose="02020603050405020304" pitchFamily="18" charset="0"/>
              </a:rPr>
              <a:t>These 2 rotations can be easily using the same setup from the previous test. Rotation matrix calculated in the previous topics can rotate the current measurements by the desired angles and give the new values to be read by the sensors to achieve the desired rotation. One thing to note here is that the rotation matrix also displaces the x and y coordinates of the sensors which in reality aren’t displaced. To tackle this problem equation of plane needs to be formed using the transformed values. Inputting the values of the sensor’s location in the </a:t>
            </a:r>
            <a:r>
              <a:rPr lang="en-US" sz="1400" dirty="0" err="1">
                <a:effectLst/>
                <a:ea typeface="Times New Roman" panose="02020603050405020304" pitchFamily="18" charset="0"/>
              </a:rPr>
              <a:t>xy</a:t>
            </a:r>
            <a:r>
              <a:rPr lang="en-US" sz="1400" dirty="0">
                <a:effectLst/>
                <a:ea typeface="Times New Roman" panose="02020603050405020304" pitchFamily="18" charset="0"/>
              </a:rPr>
              <a:t> plane gives the z value of the target position that the sensors need to read for desired orientation. Using the control algorithm of z control is possible to control these as well. </a:t>
            </a:r>
            <a:endParaRPr lang="en-IN" sz="1400" dirty="0">
              <a:effectLst/>
              <a:ea typeface="Times New Roman" panose="02020603050405020304" pitchFamily="18" charset="0"/>
            </a:endParaRPr>
          </a:p>
        </p:txBody>
      </p:sp>
      <p:pic>
        <p:nvPicPr>
          <p:cNvPr id="10" name="Picture 9">
            <a:extLst>
              <a:ext uri="{FF2B5EF4-FFF2-40B4-BE49-F238E27FC236}">
                <a16:creationId xmlns:a16="http://schemas.microsoft.com/office/drawing/2014/main" id="{F949285E-5BBF-E21A-C4C4-F059C8538B19}"/>
              </a:ext>
            </a:extLst>
          </p:cNvPr>
          <p:cNvPicPr>
            <a:picLocks noChangeAspect="1"/>
          </p:cNvPicPr>
          <p:nvPr/>
        </p:nvPicPr>
        <p:blipFill>
          <a:blip r:embed="rId2"/>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E29722AC-8DF3-1989-BFF5-9CAEACDF8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1772354004"/>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2" y="13760"/>
            <a:ext cx="11066107"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911918" y="74585"/>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Summary and conclusion</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56</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Summary</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5" name="TextBox 4">
            <a:extLst>
              <a:ext uri="{FF2B5EF4-FFF2-40B4-BE49-F238E27FC236}">
                <a16:creationId xmlns:a16="http://schemas.microsoft.com/office/drawing/2014/main" id="{5C1B2E2F-4351-A220-7D1C-7D5D1BCF73F1}"/>
              </a:ext>
            </a:extLst>
          </p:cNvPr>
          <p:cNvSpPr txBox="1"/>
          <p:nvPr/>
        </p:nvSpPr>
        <p:spPr>
          <a:xfrm>
            <a:off x="595595" y="1196369"/>
            <a:ext cx="10809773" cy="4465261"/>
          </a:xfrm>
          <a:prstGeom prst="rect">
            <a:avLst/>
          </a:prstGeom>
          <a:noFill/>
        </p:spPr>
        <p:txBody>
          <a:bodyPr wrap="square">
            <a:spAutoFit/>
          </a:bodyPr>
          <a:lstStyle/>
          <a:p>
            <a:pPr marL="285750" indent="-285750" algn="just">
              <a:lnSpc>
                <a:spcPct val="150000"/>
              </a:lnSpc>
              <a:spcBef>
                <a:spcPts val="1200"/>
              </a:spcBef>
              <a:spcAft>
                <a:spcPts val="800"/>
              </a:spcAft>
              <a:buFont typeface="Wingdings" panose="05000000000000000000" pitchFamily="2" charset="2"/>
              <a:buChar char="ü"/>
            </a:pPr>
            <a:r>
              <a:rPr lang="en-US" sz="1400" dirty="0">
                <a:effectLst/>
                <a:ea typeface="Times New Roman" panose="02020603050405020304" pitchFamily="18" charset="0"/>
              </a:rPr>
              <a:t>The design and Development of a compact Actuator capable of dual movement was completed along with the control and assembly of bipod and hexapod systems. Parametric study and stress analysis of the Motion Reduction Flexure was performed calculating optimal reduction ratio for the desired range and resolution. Supporting parts were modelled and manufactured leading to the assembly of several actuators. Thorough QC of all the parts was done before starting the assembly due to sensitivity of the parts involved.</a:t>
            </a:r>
            <a:endParaRPr lang="en-IN" sz="1400" dirty="0">
              <a:effectLst/>
              <a:ea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ü"/>
            </a:pPr>
            <a:r>
              <a:rPr lang="en-US" sz="1400" dirty="0">
                <a:effectLst/>
                <a:ea typeface="Times New Roman" panose="02020603050405020304" pitchFamily="18" charset="0"/>
              </a:rPr>
              <a:t>Control mechanism for the coarse and fine control of the Actuators was developed in Raspberry Pi using </a:t>
            </a:r>
            <a:r>
              <a:rPr lang="en-US" sz="1400" dirty="0" err="1">
                <a:effectLst/>
                <a:ea typeface="Times New Roman" panose="02020603050405020304" pitchFamily="18" charset="0"/>
              </a:rPr>
              <a:t>Thonny</a:t>
            </a:r>
            <a:r>
              <a:rPr lang="en-US" sz="1400" dirty="0">
                <a:effectLst/>
                <a:ea typeface="Times New Roman" panose="02020603050405020304" pitchFamily="18" charset="0"/>
              </a:rPr>
              <a:t>. Combined control for a given change of the actuator length was also developed. During the process, errors and inconsistencies between the internal and external sensors that affected the combined control of the actuator were reduced and an attempt to characterize the actuator was made. Due to mechanical errors and motor limitations, repeatability under 10 nm could not be achieved. The control method of the hexapod and bipod system was then changed to a active feedback control system.</a:t>
            </a:r>
            <a:endParaRPr lang="en-IN" sz="1400" dirty="0">
              <a:effectLst/>
              <a:ea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ü"/>
            </a:pPr>
            <a:r>
              <a:rPr lang="en-US" sz="1400" dirty="0">
                <a:effectLst/>
                <a:ea typeface="Times New Roman" panose="02020603050405020304" pitchFamily="18" charset="0"/>
              </a:rPr>
              <a:t>The MRS designed for each actuator gave varied range and resolutions capping at 26 microns. The pairs for bipod assemblies were formed based on the closest values to minimize stresses and deviations when operating in closed loop. Control mechanism for the Bipod in 2 degrees of freedom was developed and successfully carried out reaching an angular resolution of 1 arc second and a translational resolution of 10 nm. The project then proceeded to assemble the complete hexapod and 3 degrees of freedom were controlled in the end.</a:t>
            </a:r>
            <a:endParaRPr lang="en-IN" sz="1400" dirty="0">
              <a:effectLst/>
              <a:ea typeface="Times New Roman" panose="02020603050405020304" pitchFamily="18" charset="0"/>
            </a:endParaRPr>
          </a:p>
        </p:txBody>
      </p:sp>
      <p:pic>
        <p:nvPicPr>
          <p:cNvPr id="10" name="Picture 9">
            <a:extLst>
              <a:ext uri="{FF2B5EF4-FFF2-40B4-BE49-F238E27FC236}">
                <a16:creationId xmlns:a16="http://schemas.microsoft.com/office/drawing/2014/main" id="{C3D63155-D4A9-0CA9-3575-58EA966371A9}"/>
              </a:ext>
            </a:extLst>
          </p:cNvPr>
          <p:cNvPicPr>
            <a:picLocks noChangeAspect="1"/>
          </p:cNvPicPr>
          <p:nvPr/>
        </p:nvPicPr>
        <p:blipFill>
          <a:blip r:embed="rId2"/>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CD75A7DE-A3B1-9ED1-CEA4-BF41856F7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827079038"/>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grpSp>
        <p:nvGrpSpPr>
          <p:cNvPr id="2" name="Group 1">
            <a:extLst>
              <a:ext uri="{FF2B5EF4-FFF2-40B4-BE49-F238E27FC236}">
                <a16:creationId xmlns:a16="http://schemas.microsoft.com/office/drawing/2014/main" id="{C734E3FD-1514-367C-294D-BADA24B4ECDF}"/>
              </a:ext>
            </a:extLst>
          </p:cNvPr>
          <p:cNvGrpSpPr/>
          <p:nvPr/>
        </p:nvGrpSpPr>
        <p:grpSpPr>
          <a:xfrm>
            <a:off x="-1" y="13760"/>
            <a:ext cx="11084768" cy="909164"/>
            <a:chOff x="-1" y="13759"/>
            <a:chExt cx="7613780" cy="960877"/>
          </a:xfrm>
        </p:grpSpPr>
        <p:sp>
          <p:nvSpPr>
            <p:cNvPr id="8" name="Rectangle 7"/>
            <p:cNvSpPr/>
            <p:nvPr/>
          </p:nvSpPr>
          <p:spPr>
            <a:xfrm>
              <a:off x="-1" y="748169"/>
              <a:ext cx="7613779" cy="2264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79118" y="13759"/>
              <a:ext cx="6534661" cy="697394"/>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93256" y="51302"/>
            <a:ext cx="10438703" cy="584775"/>
          </a:xfrm>
          <a:prstGeom prst="rect">
            <a:avLst/>
          </a:prstGeom>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Future work</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57</a:t>
            </a:r>
          </a:p>
        </p:txBody>
      </p:sp>
      <p:sp>
        <p:nvSpPr>
          <p:cNvPr id="41" name="Rectangle 40"/>
          <p:cNvSpPr/>
          <p:nvPr/>
        </p:nvSpPr>
        <p:spPr>
          <a:xfrm>
            <a:off x="268549" y="6227209"/>
            <a:ext cx="3620875"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Handover</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4" name="TextBox 3">
            <a:extLst>
              <a:ext uri="{FF2B5EF4-FFF2-40B4-BE49-F238E27FC236}">
                <a16:creationId xmlns:a16="http://schemas.microsoft.com/office/drawing/2014/main" id="{890B5088-18EE-B2BA-EB4F-65C1BF811747}"/>
              </a:ext>
            </a:extLst>
          </p:cNvPr>
          <p:cNvSpPr txBox="1"/>
          <p:nvPr/>
        </p:nvSpPr>
        <p:spPr>
          <a:xfrm>
            <a:off x="1329343" y="1133651"/>
            <a:ext cx="9342277" cy="2100511"/>
          </a:xfrm>
          <a:prstGeom prst="rect">
            <a:avLst/>
          </a:prstGeom>
          <a:noFill/>
        </p:spPr>
        <p:txBody>
          <a:bodyPr wrap="square">
            <a:spAutoFit/>
          </a:bodyPr>
          <a:lstStyle/>
          <a:p>
            <a:pPr marL="285750" indent="-285750" algn="just">
              <a:lnSpc>
                <a:spcPct val="150000"/>
              </a:lnSpc>
              <a:spcAft>
                <a:spcPts val="800"/>
              </a:spcAft>
              <a:buFont typeface="Wingdings" panose="05000000000000000000" pitchFamily="2" charset="2"/>
              <a:buChar char="v"/>
            </a:pPr>
            <a:r>
              <a:rPr lang="en-US" sz="1400" dirty="0">
                <a:effectLst/>
                <a:ea typeface="Times New Roman" panose="02020603050405020304" pitchFamily="18" charset="0"/>
              </a:rPr>
              <a:t>The remaining 3 degrees of freedom needs to be controlled to achieve a complete hexapod mechanism. Although the Rz movement isn’t necessary, it is still an objective of the project. The translational x and y movements can be controlled by placing sensors along the x and y axis. </a:t>
            </a:r>
          </a:p>
          <a:p>
            <a:pPr marL="285750" indent="-285750" algn="just">
              <a:lnSpc>
                <a:spcPct val="150000"/>
              </a:lnSpc>
              <a:spcAft>
                <a:spcPts val="800"/>
              </a:spcAft>
              <a:buFont typeface="Wingdings" panose="05000000000000000000" pitchFamily="2" charset="2"/>
              <a:buChar char="v"/>
            </a:pPr>
            <a:r>
              <a:rPr lang="en-US" sz="1400" dirty="0">
                <a:effectLst/>
                <a:ea typeface="Times New Roman" panose="02020603050405020304" pitchFamily="18" charset="0"/>
              </a:rPr>
              <a:t>Although this method would still give the same results as when using inverse kinematics, a perfect inverse kinematics model for the hexapod platform is still the ideal method. The upcoming stages of the project will focus on controlling the remaining degrees of freedom and perfectly characterizing the actuator enabling it to operate via the IK solutions.</a:t>
            </a:r>
            <a:endParaRPr lang="en-IN" sz="1400" dirty="0">
              <a:effectLst/>
              <a:ea typeface="Times New Roman" panose="02020603050405020304" pitchFamily="18" charset="0"/>
            </a:endParaRPr>
          </a:p>
        </p:txBody>
      </p:sp>
      <p:pic>
        <p:nvPicPr>
          <p:cNvPr id="7" name="Picture 6">
            <a:extLst>
              <a:ext uri="{FF2B5EF4-FFF2-40B4-BE49-F238E27FC236}">
                <a16:creationId xmlns:a16="http://schemas.microsoft.com/office/drawing/2014/main" id="{FB012CAC-B1FD-752E-1E74-7941E1F53D7E}"/>
              </a:ext>
            </a:extLst>
          </p:cNvPr>
          <p:cNvPicPr>
            <a:picLocks noChangeAspect="1"/>
          </p:cNvPicPr>
          <p:nvPr/>
        </p:nvPicPr>
        <p:blipFill>
          <a:blip r:embed="rId2"/>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04C052D8-7FE0-B878-1F31-6198DB540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8114" y="59845"/>
            <a:ext cx="992542" cy="959739"/>
          </a:xfrm>
          <a:prstGeom prst="rect">
            <a:avLst/>
          </a:prstGeom>
        </p:spPr>
      </p:pic>
    </p:spTree>
    <p:extLst>
      <p:ext uri="{BB962C8B-B14F-4D97-AF65-F5344CB8AC3E}">
        <p14:creationId xmlns:p14="http://schemas.microsoft.com/office/powerpoint/2010/main" val="322920894"/>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351" y="850006"/>
            <a:ext cx="9275758" cy="1416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082351" y="0"/>
            <a:ext cx="8604987" cy="850006"/>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3048000" y="3105835"/>
            <a:ext cx="6096000" cy="1754326"/>
          </a:xfrm>
          <a:prstGeom prst="rect">
            <a:avLst/>
          </a:prstGeom>
        </p:spPr>
        <p:txBody>
          <a:bodyPr>
            <a:spAutoFit/>
          </a:bodyPr>
          <a:lstStyle/>
          <a:p>
            <a:pPr algn="ctr"/>
            <a:r>
              <a:rPr lang="en-US" sz="5400" u="sng" dirty="0">
                <a:latin typeface="Monotype Corsiva" panose="03010101010201010101" pitchFamily="66" charset="0"/>
              </a:rPr>
              <a:t>Thank You </a:t>
            </a:r>
          </a:p>
          <a:p>
            <a:pPr algn="ctr"/>
            <a:r>
              <a:rPr lang="en-US" sz="5400" dirty="0">
                <a:latin typeface="Monotype Corsiva" panose="03010101010201010101" pitchFamily="66" charset="0"/>
              </a:rPr>
              <a:t>for your Attention..</a:t>
            </a:r>
          </a:p>
        </p:txBody>
      </p:sp>
      <p:pic>
        <p:nvPicPr>
          <p:cNvPr id="3" name="Picture 2">
            <a:extLst>
              <a:ext uri="{FF2B5EF4-FFF2-40B4-BE49-F238E27FC236}">
                <a16:creationId xmlns:a16="http://schemas.microsoft.com/office/drawing/2014/main" id="{934454B5-26BE-80EB-FCB1-93458C586E2A}"/>
              </a:ext>
            </a:extLst>
          </p:cNvPr>
          <p:cNvPicPr>
            <a:picLocks noChangeAspect="1"/>
          </p:cNvPicPr>
          <p:nvPr/>
        </p:nvPicPr>
        <p:blipFill>
          <a:blip r:embed="rId3"/>
          <a:stretch>
            <a:fillRect/>
          </a:stretch>
        </p:blipFill>
        <p:spPr>
          <a:xfrm>
            <a:off x="9687339" y="-3940"/>
            <a:ext cx="1780274" cy="995611"/>
          </a:xfrm>
          <a:prstGeom prst="rect">
            <a:avLst/>
          </a:prstGeom>
        </p:spPr>
      </p:pic>
      <p:pic>
        <p:nvPicPr>
          <p:cNvPr id="4" name="Picture 3">
            <a:extLst>
              <a:ext uri="{FF2B5EF4-FFF2-40B4-BE49-F238E27FC236}">
                <a16:creationId xmlns:a16="http://schemas.microsoft.com/office/drawing/2014/main" id="{0B3EFE26-58A4-7614-26CC-2C2D99FC6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09" y="31932"/>
            <a:ext cx="992542" cy="959739"/>
          </a:xfrm>
          <a:prstGeom prst="rect">
            <a:avLst/>
          </a:prstGeom>
        </p:spPr>
      </p:pic>
    </p:spTree>
    <p:extLst>
      <p:ext uri="{BB962C8B-B14F-4D97-AF65-F5344CB8AC3E}">
        <p14:creationId xmlns:p14="http://schemas.microsoft.com/office/powerpoint/2010/main" val="344166854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sp>
        <p:nvSpPr>
          <p:cNvPr id="8" name="Rectangle 7"/>
          <p:cNvSpPr/>
          <p:nvPr/>
        </p:nvSpPr>
        <p:spPr>
          <a:xfrm>
            <a:off x="0" y="748170"/>
            <a:ext cx="11165982" cy="1533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554250" y="-21110"/>
            <a:ext cx="9611733" cy="767133"/>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835675" y="38637"/>
            <a:ext cx="7617418"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the project</a:t>
            </a:r>
          </a:p>
        </p:txBody>
      </p:sp>
      <p:sp>
        <p:nvSpPr>
          <p:cNvPr id="14" name="Rectangle 13"/>
          <p:cNvSpPr/>
          <p:nvPr/>
        </p:nvSpPr>
        <p:spPr>
          <a:xfrm>
            <a:off x="11616745" y="5873929"/>
            <a:ext cx="562378"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41" name="Rectangle 4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Method</a:t>
            </a:r>
          </a:p>
        </p:txBody>
      </p:sp>
      <p:sp>
        <p:nvSpPr>
          <p:cNvPr id="42" name="Rectangle 4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7" name="Content Placeholder 2">
            <a:extLst>
              <a:ext uri="{FF2B5EF4-FFF2-40B4-BE49-F238E27FC236}">
                <a16:creationId xmlns:a16="http://schemas.microsoft.com/office/drawing/2014/main" id="{264A3AEA-D54F-B75D-AA61-45FB142A4A93}"/>
              </a:ext>
            </a:extLst>
          </p:cNvPr>
          <p:cNvSpPr>
            <a:spLocks noGrp="1"/>
          </p:cNvSpPr>
          <p:nvPr>
            <p:ph idx="1"/>
          </p:nvPr>
        </p:nvSpPr>
        <p:spPr>
          <a:xfrm>
            <a:off x="695233" y="2446228"/>
            <a:ext cx="5742889" cy="2392821"/>
          </a:xfrm>
        </p:spPr>
        <p:txBody>
          <a:bodyPr>
            <a:normAutofit lnSpcReduction="10000"/>
          </a:bodyPr>
          <a:lstStyle/>
          <a:p>
            <a:r>
              <a:rPr lang="en-IN" sz="1800" dirty="0">
                <a:effectLst/>
                <a:latin typeface="Times New Roman" panose="02020603050405020304" pitchFamily="18" charset="0"/>
                <a:ea typeface="Calibri" panose="020F0502020204030204" pitchFamily="34" charset="0"/>
              </a:rPr>
              <a:t>The primary mirrors first sense/reflect the light rays from far-off stars, planets, and galaxies. </a:t>
            </a:r>
          </a:p>
          <a:p>
            <a:r>
              <a:rPr lang="en-IN" sz="1800" dirty="0">
                <a:effectLst/>
                <a:latin typeface="Times New Roman" panose="02020603050405020304" pitchFamily="18" charset="0"/>
                <a:ea typeface="Calibri" panose="020F0502020204030204" pitchFamily="34" charset="0"/>
              </a:rPr>
              <a:t>These rays need to be then focused on the precise location of the secondary mirror, for which appropriate placement of each mirror is crucial. </a:t>
            </a:r>
          </a:p>
          <a:p>
            <a:r>
              <a:rPr lang="en-IN" sz="1800" dirty="0">
                <a:effectLst/>
                <a:latin typeface="Times New Roman" panose="02020603050405020304" pitchFamily="18" charset="0"/>
                <a:ea typeface="Calibri" panose="020F0502020204030204" pitchFamily="34" charset="0"/>
              </a:rPr>
              <a:t>The entire telescope is needed to be divided in several sections so when the primary mirrors assemble themselves, their position needs to be so precise that when combined, it forms a big mirror.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pic>
        <p:nvPicPr>
          <p:cNvPr id="10" name="Picture 4" descr="Alignment of the Korsch type off-axis 3 mirror optical system using  sensitivity table method">
            <a:extLst>
              <a:ext uri="{FF2B5EF4-FFF2-40B4-BE49-F238E27FC236}">
                <a16:creationId xmlns:a16="http://schemas.microsoft.com/office/drawing/2014/main" id="{9FA624B9-618B-3333-BA77-D64CCEF0BE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90" r="24671" b="12043"/>
          <a:stretch/>
        </p:blipFill>
        <p:spPr bwMode="auto">
          <a:xfrm>
            <a:off x="6965945" y="1802115"/>
            <a:ext cx="4919108" cy="3470524"/>
          </a:xfrm>
          <a:prstGeom prst="rect">
            <a:avLst/>
          </a:prstGeom>
          <a:ln w="9525" cap="sq">
            <a:noFill/>
            <a:prstDash val="solid"/>
            <a:miter lim="800000"/>
          </a:ln>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5A1B0A6-CF3A-FA0B-C922-6C5E4A2692D1}"/>
              </a:ext>
            </a:extLst>
          </p:cNvPr>
          <p:cNvPicPr>
            <a:picLocks noChangeAspect="1"/>
          </p:cNvPicPr>
          <p:nvPr/>
        </p:nvPicPr>
        <p:blipFill>
          <a:blip r:embed="rId3"/>
          <a:stretch>
            <a:fillRect/>
          </a:stretch>
        </p:blipFill>
        <p:spPr>
          <a:xfrm>
            <a:off x="1" y="-23256"/>
            <a:ext cx="1780274" cy="924778"/>
          </a:xfrm>
          <a:prstGeom prst="rect">
            <a:avLst/>
          </a:prstGeom>
        </p:spPr>
      </p:pic>
      <p:pic>
        <p:nvPicPr>
          <p:cNvPr id="3" name="Picture 2">
            <a:extLst>
              <a:ext uri="{FF2B5EF4-FFF2-40B4-BE49-F238E27FC236}">
                <a16:creationId xmlns:a16="http://schemas.microsoft.com/office/drawing/2014/main" id="{81A2BB5A-3794-1C74-9A92-02CCE1694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7309" y="47543"/>
            <a:ext cx="992542" cy="959739"/>
          </a:xfrm>
          <a:prstGeom prst="rect">
            <a:avLst/>
          </a:prstGeom>
        </p:spPr>
      </p:pic>
    </p:spTree>
    <p:extLst>
      <p:ext uri="{BB962C8B-B14F-4D97-AF65-F5344CB8AC3E}">
        <p14:creationId xmlns:p14="http://schemas.microsoft.com/office/powerpoint/2010/main" val="67843206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48170"/>
            <a:ext cx="11165982" cy="1533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554250" y="-21110"/>
            <a:ext cx="9611733" cy="767133"/>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Rectangle 10"/>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2" name="Rectangle 11"/>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3" name="Rectangle 12"/>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Institute of Technology, Nirma University, India</a:t>
            </a:r>
          </a:p>
        </p:txBody>
      </p:sp>
      <p:sp>
        <p:nvSpPr>
          <p:cNvPr id="14" name="Rectangle 13"/>
          <p:cNvSpPr/>
          <p:nvPr/>
        </p:nvSpPr>
        <p:spPr>
          <a:xfrm>
            <a:off x="1983147" y="91061"/>
            <a:ext cx="8654603"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Literature review</a:t>
            </a:r>
          </a:p>
        </p:txBody>
      </p:sp>
      <p:sp>
        <p:nvSpPr>
          <p:cNvPr id="46" name="Rectangle 45"/>
          <p:cNvSpPr/>
          <p:nvPr/>
        </p:nvSpPr>
        <p:spPr>
          <a:xfrm>
            <a:off x="11706896" y="5873929"/>
            <a:ext cx="472225"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48" name="Rectangle 47"/>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Review of requirements</a:t>
            </a:r>
          </a:p>
        </p:txBody>
      </p:sp>
      <p:sp>
        <p:nvSpPr>
          <p:cNvPr id="49" name="Rectangle 48"/>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0" name="Rectangle 49"/>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2" name="TextBox 1">
            <a:extLst>
              <a:ext uri="{FF2B5EF4-FFF2-40B4-BE49-F238E27FC236}">
                <a16:creationId xmlns:a16="http://schemas.microsoft.com/office/drawing/2014/main" id="{0988157A-3A18-B023-F252-3796FB939D89}"/>
              </a:ext>
            </a:extLst>
          </p:cNvPr>
          <p:cNvSpPr txBox="1"/>
          <p:nvPr/>
        </p:nvSpPr>
        <p:spPr>
          <a:xfrm>
            <a:off x="770697" y="1543295"/>
            <a:ext cx="4196361" cy="3957237"/>
          </a:xfrm>
          <a:prstGeom prst="rect">
            <a:avLst/>
          </a:prstGeom>
          <a:noFill/>
        </p:spPr>
        <p:txBody>
          <a:bodyPr wrap="square" rtlCol="0">
            <a:spAutoFit/>
          </a:bodyPr>
          <a:lstStyle/>
          <a:p>
            <a:r>
              <a:rPr lang="en-IN" sz="1600" dirty="0"/>
              <a:t>Available actuators – </a:t>
            </a:r>
          </a:p>
          <a:p>
            <a:endParaRPr lang="en-IN" sz="800" dirty="0"/>
          </a:p>
          <a:p>
            <a:pPr marL="342900" indent="-342900">
              <a:buFont typeface="+mj-lt"/>
              <a:buAutoNum type="arabicPeriod"/>
            </a:pPr>
            <a:r>
              <a:rPr lang="en-IN" sz="1600" dirty="0">
                <a:effectLst/>
                <a:ea typeface="Calibri" panose="020F0502020204030204" pitchFamily="34" charset="0"/>
                <a:cs typeface="Times New Roman" panose="02020603050405020304" pitchFamily="18" charset="0"/>
              </a:rPr>
              <a:t>Hydraulic</a:t>
            </a:r>
          </a:p>
          <a:p>
            <a:pPr marL="342900" indent="-342900">
              <a:buFont typeface="+mj-lt"/>
              <a:buAutoNum type="arabicPeriod"/>
            </a:pPr>
            <a:r>
              <a:rPr lang="en-IN" sz="1600" dirty="0">
                <a:effectLst/>
                <a:ea typeface="Calibri" panose="020F0502020204030204" pitchFamily="34" charset="0"/>
                <a:cs typeface="Times New Roman" panose="02020603050405020304" pitchFamily="18" charset="0"/>
              </a:rPr>
              <a:t>Pneumatic </a:t>
            </a:r>
            <a:endParaRPr lang="en-IN" sz="1600" dirty="0">
              <a:ea typeface="Calibri" panose="020F0502020204030204" pitchFamily="34" charset="0"/>
              <a:cs typeface="Times New Roman" panose="02020603050405020304" pitchFamily="18" charset="0"/>
            </a:endParaRPr>
          </a:p>
          <a:p>
            <a:pPr marL="342900" indent="-342900">
              <a:buFont typeface="+mj-lt"/>
              <a:buAutoNum type="arabicPeriod"/>
            </a:pPr>
            <a:r>
              <a:rPr lang="en-IN" sz="1600" dirty="0">
                <a:effectLst/>
                <a:ea typeface="Calibri" panose="020F0502020204030204" pitchFamily="34" charset="0"/>
                <a:cs typeface="Times New Roman" panose="02020603050405020304" pitchFamily="18" charset="0"/>
              </a:rPr>
              <a:t>Electrical </a:t>
            </a:r>
          </a:p>
          <a:p>
            <a:pPr marL="342900" indent="-342900">
              <a:buFont typeface="+mj-lt"/>
              <a:buAutoNum type="arabicPeriod"/>
            </a:pPr>
            <a:r>
              <a:rPr lang="en-IN" sz="1600" dirty="0">
                <a:ea typeface="Calibri" panose="020F0502020204030204" pitchFamily="34" charset="0"/>
                <a:cs typeface="Times New Roman" panose="02020603050405020304" pitchFamily="18" charset="0"/>
              </a:rPr>
              <a:t>Magnetic </a:t>
            </a:r>
          </a:p>
          <a:p>
            <a:pPr marL="342900" indent="-342900">
              <a:buFont typeface="+mj-lt"/>
              <a:buAutoNum type="arabicPeriod"/>
            </a:pPr>
            <a:r>
              <a:rPr lang="en-IN" sz="1600" dirty="0">
                <a:ea typeface="Calibri" panose="020F0502020204030204" pitchFamily="34" charset="0"/>
                <a:cs typeface="Times New Roman" panose="02020603050405020304" pitchFamily="18" charset="0"/>
              </a:rPr>
              <a:t>Mechanical </a:t>
            </a:r>
          </a:p>
          <a:p>
            <a:pPr marL="342900" indent="-342900">
              <a:buFont typeface="+mj-lt"/>
              <a:buAutoNum type="arabicPeriod"/>
            </a:pPr>
            <a:r>
              <a:rPr lang="en-IN" sz="1600" dirty="0">
                <a:effectLst/>
                <a:ea typeface="Calibri" panose="020F0502020204030204" pitchFamily="34" charset="0"/>
                <a:cs typeface="Times New Roman" panose="02020603050405020304" pitchFamily="18" charset="0"/>
              </a:rPr>
              <a:t>Piezoelectric </a:t>
            </a:r>
          </a:p>
          <a:p>
            <a:endParaRPr lang="en-IN" sz="1600" dirty="0">
              <a:ea typeface="Calibri" panose="020F0502020204030204" pitchFamily="34" charset="0"/>
              <a:cs typeface="Times New Roman" panose="02020603050405020304" pitchFamily="18" charset="0"/>
            </a:endParaRPr>
          </a:p>
          <a:p>
            <a:r>
              <a:rPr lang="en-IN" sz="1600" dirty="0">
                <a:ea typeface="Calibri" panose="020F0502020204030204" pitchFamily="34" charset="0"/>
                <a:cs typeface="Times New Roman" panose="02020603050405020304" pitchFamily="18" charset="0"/>
              </a:rPr>
              <a:t>Requirements – </a:t>
            </a:r>
          </a:p>
          <a:p>
            <a:endParaRPr lang="en-IN" sz="800" dirty="0">
              <a:ea typeface="Calibri" panose="020F0502020204030204" pitchFamily="34" charset="0"/>
              <a:cs typeface="Times New Roman" panose="02020603050405020304" pitchFamily="18" charset="0"/>
            </a:endParaRPr>
          </a:p>
          <a:p>
            <a:pPr marL="285750" lvl="0" indent="-285750">
              <a:lnSpc>
                <a:spcPct val="107000"/>
              </a:lnSpc>
              <a:buFont typeface="Arial" panose="020B0604020202020204" pitchFamily="34" charset="0"/>
              <a:buChar char="•"/>
            </a:pPr>
            <a:r>
              <a:rPr lang="en-IN" sz="1600" dirty="0">
                <a:effectLst/>
                <a:ea typeface="Calibri" panose="020F0502020204030204" pitchFamily="34" charset="0"/>
                <a:cs typeface="Times New Roman" panose="02020603050405020304" pitchFamily="18" charset="0"/>
              </a:rPr>
              <a:t>Accurately position the actuator for them to reflect the light to the secondary mirror</a:t>
            </a:r>
          </a:p>
          <a:p>
            <a:pPr marL="285750" lvl="0" indent="-285750">
              <a:lnSpc>
                <a:spcPct val="107000"/>
              </a:lnSpc>
              <a:spcAft>
                <a:spcPts val="800"/>
              </a:spcAft>
              <a:buFont typeface="Arial" panose="020B0604020202020204" pitchFamily="34" charset="0"/>
              <a:buChar char="•"/>
            </a:pPr>
            <a:r>
              <a:rPr lang="en-IN" sz="1600" dirty="0">
                <a:effectLst/>
                <a:ea typeface="Calibri" panose="020F0502020204030204" pitchFamily="34" charset="0"/>
                <a:cs typeface="Times New Roman" panose="02020603050405020304" pitchFamily="18" charset="0"/>
              </a:rPr>
              <a:t>Fulfil the load criteria during no gravity and 5G.</a:t>
            </a:r>
          </a:p>
          <a:p>
            <a:endParaRPr lang="en-IN" sz="1600" dirty="0"/>
          </a:p>
        </p:txBody>
      </p:sp>
      <p:graphicFrame>
        <p:nvGraphicFramePr>
          <p:cNvPr id="3" name="Content Placeholder 3">
            <a:extLst>
              <a:ext uri="{FF2B5EF4-FFF2-40B4-BE49-F238E27FC236}">
                <a16:creationId xmlns:a16="http://schemas.microsoft.com/office/drawing/2014/main" id="{87020425-F17C-A20D-4331-796DD9558895}"/>
              </a:ext>
            </a:extLst>
          </p:cNvPr>
          <p:cNvGraphicFramePr>
            <a:graphicFrameLocks noGrp="1"/>
          </p:cNvGraphicFramePr>
          <p:nvPr>
            <p:ph idx="1"/>
            <p:extLst>
              <p:ext uri="{D42A27DB-BD31-4B8C-83A1-F6EECF244321}">
                <p14:modId xmlns:p14="http://schemas.microsoft.com/office/powerpoint/2010/main" val="3037650005"/>
              </p:ext>
            </p:extLst>
          </p:nvPr>
        </p:nvGraphicFramePr>
        <p:xfrm>
          <a:off x="6327981" y="1161254"/>
          <a:ext cx="3541361" cy="2162168"/>
        </p:xfrm>
        <a:graphic>
          <a:graphicData uri="http://schemas.openxmlformats.org/drawingml/2006/table">
            <a:tbl>
              <a:tblPr firstRow="1" firstCol="1" bandRow="1">
                <a:tableStyleId>{073A0DAA-6AF3-43AB-8588-CEC1D06C72B9}</a:tableStyleId>
              </a:tblPr>
              <a:tblGrid>
                <a:gridCol w="1916772">
                  <a:extLst>
                    <a:ext uri="{9D8B030D-6E8A-4147-A177-3AD203B41FA5}">
                      <a16:colId xmlns:a16="http://schemas.microsoft.com/office/drawing/2014/main" val="1412725904"/>
                    </a:ext>
                  </a:extLst>
                </a:gridCol>
                <a:gridCol w="1624589">
                  <a:extLst>
                    <a:ext uri="{9D8B030D-6E8A-4147-A177-3AD203B41FA5}">
                      <a16:colId xmlns:a16="http://schemas.microsoft.com/office/drawing/2014/main" val="403816869"/>
                    </a:ext>
                  </a:extLst>
                </a:gridCol>
              </a:tblGrid>
              <a:tr h="316415">
                <a:tc>
                  <a:txBody>
                    <a:bodyPr/>
                    <a:lstStyle/>
                    <a:p>
                      <a:pPr algn="ctr">
                        <a:lnSpc>
                          <a:spcPct val="107000"/>
                        </a:lnSpc>
                        <a:spcAft>
                          <a:spcPts val="800"/>
                        </a:spcAft>
                      </a:pPr>
                      <a:r>
                        <a:rPr lang="en-IN" sz="1200" dirty="0">
                          <a:effectLst/>
                        </a:rPr>
                        <a:t>Property needed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Requirement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9568054"/>
                  </a:ext>
                </a:extLst>
              </a:tr>
              <a:tr h="263679">
                <a:tc>
                  <a:txBody>
                    <a:bodyPr/>
                    <a:lstStyle/>
                    <a:p>
                      <a:pPr algn="ctr">
                        <a:lnSpc>
                          <a:spcPct val="107000"/>
                        </a:lnSpc>
                        <a:spcAft>
                          <a:spcPts val="800"/>
                        </a:spcAft>
                      </a:pPr>
                      <a:r>
                        <a:rPr lang="en-IN" sz="1200" dirty="0">
                          <a:effectLst/>
                        </a:rPr>
                        <a:t>Coarse Resolution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&lt; 1 µm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9766729"/>
                  </a:ext>
                </a:extLst>
              </a:tr>
              <a:tr h="263679">
                <a:tc>
                  <a:txBody>
                    <a:bodyPr/>
                    <a:lstStyle/>
                    <a:p>
                      <a:pPr algn="ctr">
                        <a:lnSpc>
                          <a:spcPct val="107000"/>
                        </a:lnSpc>
                        <a:spcAft>
                          <a:spcPts val="800"/>
                        </a:spcAft>
                      </a:pPr>
                      <a:r>
                        <a:rPr lang="en-IN" sz="1200" dirty="0">
                          <a:effectLst/>
                        </a:rPr>
                        <a:t>Coarse range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10 mm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7363636"/>
                  </a:ext>
                </a:extLst>
              </a:tr>
              <a:tr h="263679">
                <a:tc>
                  <a:txBody>
                    <a:bodyPr/>
                    <a:lstStyle/>
                    <a:p>
                      <a:pPr algn="ctr">
                        <a:lnSpc>
                          <a:spcPct val="107000"/>
                        </a:lnSpc>
                        <a:spcAft>
                          <a:spcPts val="800"/>
                        </a:spcAft>
                      </a:pPr>
                      <a:r>
                        <a:rPr lang="en-IN" sz="1200" dirty="0">
                          <a:effectLst/>
                        </a:rPr>
                        <a:t>Fine Resolution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&lt; 15 nm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1332074"/>
                  </a:ext>
                </a:extLst>
              </a:tr>
              <a:tr h="263679">
                <a:tc>
                  <a:txBody>
                    <a:bodyPr/>
                    <a:lstStyle/>
                    <a:p>
                      <a:pPr algn="ctr">
                        <a:lnSpc>
                          <a:spcPct val="107000"/>
                        </a:lnSpc>
                        <a:spcAft>
                          <a:spcPts val="800"/>
                        </a:spcAft>
                      </a:pPr>
                      <a:r>
                        <a:rPr lang="en-IN" sz="1200" dirty="0">
                          <a:effectLst/>
                        </a:rPr>
                        <a:t>Fine range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&lt; 20 µm and &gt; 10µm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67154558"/>
                  </a:ext>
                </a:extLst>
              </a:tr>
              <a:tr h="263679">
                <a:tc>
                  <a:txBody>
                    <a:bodyPr/>
                    <a:lstStyle/>
                    <a:p>
                      <a:pPr algn="ctr">
                        <a:lnSpc>
                          <a:spcPct val="107000"/>
                        </a:lnSpc>
                        <a:spcAft>
                          <a:spcPts val="800"/>
                        </a:spcAft>
                      </a:pPr>
                      <a:r>
                        <a:rPr lang="en-IN" sz="1200" dirty="0">
                          <a:effectLst/>
                        </a:rPr>
                        <a:t>Weight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&lt; 400 gm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19592151"/>
                  </a:ext>
                </a:extLst>
              </a:tr>
              <a:tr h="263679">
                <a:tc>
                  <a:txBody>
                    <a:bodyPr/>
                    <a:lstStyle/>
                    <a:p>
                      <a:pPr algn="ctr">
                        <a:lnSpc>
                          <a:spcPct val="107000"/>
                        </a:lnSpc>
                        <a:spcAft>
                          <a:spcPts val="800"/>
                        </a:spcAft>
                      </a:pPr>
                      <a:r>
                        <a:rPr lang="en-IN" sz="1200" dirty="0">
                          <a:effectLst/>
                        </a:rPr>
                        <a:t>Working Temperature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30 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89733888"/>
                  </a:ext>
                </a:extLst>
              </a:tr>
              <a:tr h="263679">
                <a:tc>
                  <a:txBody>
                    <a:bodyPr/>
                    <a:lstStyle/>
                    <a:p>
                      <a:pPr algn="ctr">
                        <a:lnSpc>
                          <a:spcPct val="107000"/>
                        </a:lnSpc>
                        <a:spcAft>
                          <a:spcPts val="800"/>
                        </a:spcAft>
                      </a:pPr>
                      <a:r>
                        <a:rPr lang="en-IN" sz="1200" dirty="0">
                          <a:effectLst/>
                        </a:rPr>
                        <a:t>Total Height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&lt;150 mm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9573287"/>
                  </a:ext>
                </a:extLst>
              </a:tr>
            </a:tbl>
          </a:graphicData>
        </a:graphic>
      </p:graphicFrame>
      <p:graphicFrame>
        <p:nvGraphicFramePr>
          <p:cNvPr id="4" name="Table 3">
            <a:extLst>
              <a:ext uri="{FF2B5EF4-FFF2-40B4-BE49-F238E27FC236}">
                <a16:creationId xmlns:a16="http://schemas.microsoft.com/office/drawing/2014/main" id="{26BD7CB9-1232-CB8D-1C65-76904FC58D90}"/>
              </a:ext>
            </a:extLst>
          </p:cNvPr>
          <p:cNvGraphicFramePr>
            <a:graphicFrameLocks noGrp="1"/>
          </p:cNvGraphicFramePr>
          <p:nvPr>
            <p:extLst>
              <p:ext uri="{D42A27DB-BD31-4B8C-83A1-F6EECF244321}">
                <p14:modId xmlns:p14="http://schemas.microsoft.com/office/powerpoint/2010/main" val="3838678285"/>
              </p:ext>
            </p:extLst>
          </p:nvPr>
        </p:nvGraphicFramePr>
        <p:xfrm>
          <a:off x="5492695" y="3657365"/>
          <a:ext cx="5233397" cy="2162170"/>
        </p:xfrm>
        <a:graphic>
          <a:graphicData uri="http://schemas.openxmlformats.org/drawingml/2006/table">
            <a:tbl>
              <a:tblPr firstRow="1" firstCol="1" bandRow="1">
                <a:tableStyleId>{073A0DAA-6AF3-43AB-8588-CEC1D06C72B9}</a:tableStyleId>
              </a:tblPr>
              <a:tblGrid>
                <a:gridCol w="1744272">
                  <a:extLst>
                    <a:ext uri="{9D8B030D-6E8A-4147-A177-3AD203B41FA5}">
                      <a16:colId xmlns:a16="http://schemas.microsoft.com/office/drawing/2014/main" val="2975119974"/>
                    </a:ext>
                  </a:extLst>
                </a:gridCol>
                <a:gridCol w="1548358">
                  <a:extLst>
                    <a:ext uri="{9D8B030D-6E8A-4147-A177-3AD203B41FA5}">
                      <a16:colId xmlns:a16="http://schemas.microsoft.com/office/drawing/2014/main" val="2310497102"/>
                    </a:ext>
                  </a:extLst>
                </a:gridCol>
                <a:gridCol w="1940767">
                  <a:extLst>
                    <a:ext uri="{9D8B030D-6E8A-4147-A177-3AD203B41FA5}">
                      <a16:colId xmlns:a16="http://schemas.microsoft.com/office/drawing/2014/main" val="3004876789"/>
                    </a:ext>
                  </a:extLst>
                </a:gridCol>
              </a:tblGrid>
              <a:tr h="318700">
                <a:tc>
                  <a:txBody>
                    <a:bodyPr/>
                    <a:lstStyle/>
                    <a:p>
                      <a:pPr algn="ctr">
                        <a:lnSpc>
                          <a:spcPct val="107000"/>
                        </a:lnSpc>
                        <a:spcAft>
                          <a:spcPts val="800"/>
                        </a:spcAft>
                      </a:pPr>
                      <a:r>
                        <a:rPr lang="en-IN" sz="1200" dirty="0">
                          <a:effectLst/>
                        </a:rPr>
                        <a:t>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Resolution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Range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20774252"/>
                  </a:ext>
                </a:extLst>
              </a:tr>
              <a:tr h="328076">
                <a:tc>
                  <a:txBody>
                    <a:bodyPr/>
                    <a:lstStyle/>
                    <a:p>
                      <a:pPr algn="ctr">
                        <a:lnSpc>
                          <a:spcPct val="107000"/>
                        </a:lnSpc>
                        <a:spcAft>
                          <a:spcPts val="800"/>
                        </a:spcAft>
                      </a:pPr>
                      <a:r>
                        <a:rPr lang="en-IN" sz="1200">
                          <a:effectLst/>
                        </a:rPr>
                        <a:t>Hydraulic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Sub micrometre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High (upto several meters)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33956651"/>
                  </a:ext>
                </a:extLst>
              </a:tr>
              <a:tr h="328076">
                <a:tc>
                  <a:txBody>
                    <a:bodyPr/>
                    <a:lstStyle/>
                    <a:p>
                      <a:pPr algn="ctr">
                        <a:lnSpc>
                          <a:spcPct val="107000"/>
                        </a:lnSpc>
                        <a:spcAft>
                          <a:spcPts val="800"/>
                        </a:spcAft>
                      </a:pPr>
                      <a:r>
                        <a:rPr lang="en-IN" sz="1200">
                          <a:effectLst/>
                        </a:rPr>
                        <a:t>Pneumatic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Sub micrometre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Medium (upto several cms)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98256213"/>
                  </a:ext>
                </a:extLst>
              </a:tr>
              <a:tr h="328076">
                <a:tc>
                  <a:txBody>
                    <a:bodyPr/>
                    <a:lstStyle/>
                    <a:p>
                      <a:pPr algn="ctr">
                        <a:lnSpc>
                          <a:spcPct val="107000"/>
                        </a:lnSpc>
                        <a:spcAft>
                          <a:spcPts val="800"/>
                        </a:spcAft>
                      </a:pPr>
                      <a:r>
                        <a:rPr lang="en-IN" sz="1200">
                          <a:effectLst/>
                        </a:rPr>
                        <a:t>Electric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Sub millimetre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High (upto several meters)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23227564"/>
                  </a:ext>
                </a:extLst>
              </a:tr>
              <a:tr h="265583">
                <a:tc>
                  <a:txBody>
                    <a:bodyPr/>
                    <a:lstStyle/>
                    <a:p>
                      <a:pPr algn="ctr">
                        <a:lnSpc>
                          <a:spcPct val="107000"/>
                        </a:lnSpc>
                        <a:spcAft>
                          <a:spcPts val="800"/>
                        </a:spcAft>
                      </a:pPr>
                      <a:r>
                        <a:rPr lang="en-IN" sz="1200">
                          <a:effectLst/>
                        </a:rPr>
                        <a:t>Magnetic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Sub millimetre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Low (upto Several mms)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2599844"/>
                  </a:ext>
                </a:extLst>
              </a:tr>
              <a:tr h="328076">
                <a:tc>
                  <a:txBody>
                    <a:bodyPr/>
                    <a:lstStyle/>
                    <a:p>
                      <a:pPr algn="ctr">
                        <a:lnSpc>
                          <a:spcPct val="107000"/>
                        </a:lnSpc>
                        <a:spcAft>
                          <a:spcPts val="800"/>
                        </a:spcAft>
                      </a:pPr>
                      <a:r>
                        <a:rPr lang="en-IN" sz="1200">
                          <a:effectLst/>
                        </a:rPr>
                        <a:t>Mechanical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Sub micrometre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High (</a:t>
                      </a:r>
                      <a:r>
                        <a:rPr lang="en-IN" sz="1200" dirty="0" err="1">
                          <a:effectLst/>
                        </a:rPr>
                        <a:t>upto</a:t>
                      </a:r>
                      <a:r>
                        <a:rPr lang="en-IN" sz="1200" dirty="0">
                          <a:effectLst/>
                        </a:rPr>
                        <a:t> several meters)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70076671"/>
                  </a:ext>
                </a:extLst>
              </a:tr>
              <a:tr h="265583">
                <a:tc>
                  <a:txBody>
                    <a:bodyPr/>
                    <a:lstStyle/>
                    <a:p>
                      <a:pPr algn="ctr">
                        <a:lnSpc>
                          <a:spcPct val="107000"/>
                        </a:lnSpc>
                        <a:spcAft>
                          <a:spcPts val="800"/>
                        </a:spcAft>
                      </a:pPr>
                      <a:r>
                        <a:rPr lang="en-IN" sz="1200">
                          <a:effectLst/>
                        </a:rPr>
                        <a:t>Piezoelectric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Sub micrometre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Low (</a:t>
                      </a:r>
                      <a:r>
                        <a:rPr lang="en-IN" sz="1200" dirty="0" err="1">
                          <a:effectLst/>
                        </a:rPr>
                        <a:t>upto</a:t>
                      </a:r>
                      <a:r>
                        <a:rPr lang="en-IN" sz="1200" dirty="0">
                          <a:effectLst/>
                        </a:rPr>
                        <a:t> several mms)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916589"/>
                  </a:ext>
                </a:extLst>
              </a:tr>
            </a:tbl>
          </a:graphicData>
        </a:graphic>
      </p:graphicFrame>
      <p:pic>
        <p:nvPicPr>
          <p:cNvPr id="5" name="Picture 4">
            <a:extLst>
              <a:ext uri="{FF2B5EF4-FFF2-40B4-BE49-F238E27FC236}">
                <a16:creationId xmlns:a16="http://schemas.microsoft.com/office/drawing/2014/main" id="{F309D140-85ED-6CB2-C30D-198654714042}"/>
              </a:ext>
            </a:extLst>
          </p:cNvPr>
          <p:cNvPicPr>
            <a:picLocks noChangeAspect="1"/>
          </p:cNvPicPr>
          <p:nvPr/>
        </p:nvPicPr>
        <p:blipFill>
          <a:blip r:embed="rId2"/>
          <a:stretch>
            <a:fillRect/>
          </a:stretch>
        </p:blipFill>
        <p:spPr>
          <a:xfrm>
            <a:off x="1" y="-23256"/>
            <a:ext cx="1780274" cy="924778"/>
          </a:xfrm>
          <a:prstGeom prst="rect">
            <a:avLst/>
          </a:prstGeom>
        </p:spPr>
      </p:pic>
      <p:pic>
        <p:nvPicPr>
          <p:cNvPr id="8" name="Picture 7">
            <a:extLst>
              <a:ext uri="{FF2B5EF4-FFF2-40B4-BE49-F238E27FC236}">
                <a16:creationId xmlns:a16="http://schemas.microsoft.com/office/drawing/2014/main" id="{40346E5F-7309-5BD8-BC96-657D4A61A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7309" y="47543"/>
            <a:ext cx="992542" cy="959739"/>
          </a:xfrm>
          <a:prstGeom prst="rect">
            <a:avLst/>
          </a:prstGeom>
        </p:spPr>
      </p:pic>
    </p:spTree>
    <p:extLst>
      <p:ext uri="{BB962C8B-B14F-4D97-AF65-F5344CB8AC3E}">
        <p14:creationId xmlns:p14="http://schemas.microsoft.com/office/powerpoint/2010/main" val="310726995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sp>
        <p:nvSpPr>
          <p:cNvPr id="8" name="Rectangle 7"/>
          <p:cNvSpPr/>
          <p:nvPr/>
        </p:nvSpPr>
        <p:spPr>
          <a:xfrm>
            <a:off x="0" y="748170"/>
            <a:ext cx="11165982" cy="1533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554249" y="-21110"/>
            <a:ext cx="9611733" cy="767133"/>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7" y="6231226"/>
            <a:ext cx="3747749"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Major Research Project 2020</a:t>
            </a:r>
          </a:p>
        </p:txBody>
      </p:sp>
      <p:sp>
        <p:nvSpPr>
          <p:cNvPr id="17" name="Rectangle 16"/>
          <p:cNvSpPr/>
          <p:nvPr/>
        </p:nvSpPr>
        <p:spPr>
          <a:xfrm>
            <a:off x="4054696" y="6227209"/>
            <a:ext cx="4043966"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Under the Major Research Project Regulation </a:t>
            </a: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19" name="Rectangle 18"/>
          <p:cNvSpPr/>
          <p:nvPr/>
        </p:nvSpPr>
        <p:spPr>
          <a:xfrm>
            <a:off x="1919651" y="97416"/>
            <a:ext cx="7617418"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Mechanism and components</a:t>
            </a:r>
          </a:p>
        </p:txBody>
      </p:sp>
      <p:sp>
        <p:nvSpPr>
          <p:cNvPr id="14" name="Rectangle 13"/>
          <p:cNvSpPr/>
          <p:nvPr/>
        </p:nvSpPr>
        <p:spPr>
          <a:xfrm>
            <a:off x="11706896" y="5873929"/>
            <a:ext cx="472225"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sp>
        <p:nvSpPr>
          <p:cNvPr id="21" name="Rectangle 2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Design</a:t>
            </a:r>
          </a:p>
        </p:txBody>
      </p:sp>
      <p:sp>
        <p:nvSpPr>
          <p:cNvPr id="23" name="Rectangle 22"/>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pic>
        <p:nvPicPr>
          <p:cNvPr id="2" name="Picture 1">
            <a:extLst>
              <a:ext uri="{FF2B5EF4-FFF2-40B4-BE49-F238E27FC236}">
                <a16:creationId xmlns:a16="http://schemas.microsoft.com/office/drawing/2014/main" id="{DEA7ADB5-7A9E-5180-5383-1D260B6A7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9394" y="1396274"/>
            <a:ext cx="3520440" cy="2483485"/>
          </a:xfrm>
          <a:prstGeom prst="rect">
            <a:avLst/>
          </a:prstGeom>
          <a:ln w="9525" cap="sq">
            <a:solidFill>
              <a:srgbClr val="000000"/>
            </a:solidFill>
            <a:miter lim="800000"/>
          </a:ln>
          <a:effectLst/>
        </p:spPr>
      </p:pic>
      <p:sp>
        <p:nvSpPr>
          <p:cNvPr id="3" name="TextBox 2">
            <a:extLst>
              <a:ext uri="{FF2B5EF4-FFF2-40B4-BE49-F238E27FC236}">
                <a16:creationId xmlns:a16="http://schemas.microsoft.com/office/drawing/2014/main" id="{88FCA322-9134-0BEF-CE30-CE311C97B729}"/>
              </a:ext>
            </a:extLst>
          </p:cNvPr>
          <p:cNvSpPr txBox="1"/>
          <p:nvPr/>
        </p:nvSpPr>
        <p:spPr>
          <a:xfrm>
            <a:off x="8098662" y="4011039"/>
            <a:ext cx="3448212" cy="1925079"/>
          </a:xfrm>
          <a:prstGeom prst="rect">
            <a:avLst/>
          </a:prstGeom>
          <a:noFill/>
        </p:spPr>
        <p:txBody>
          <a:bodyPr wrap="square">
            <a:spAutoFit/>
          </a:bodyPr>
          <a:lstStyle/>
          <a:p>
            <a:pPr marL="342900" lvl="0" indent="-342900">
              <a:lnSpc>
                <a:spcPct val="107000"/>
              </a:lnSpc>
              <a:buFont typeface="+mj-lt"/>
              <a:buAutoNum type="arabicParen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 = Stepper Motor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 = Spur gear on gearhead output shaft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B = Spur gear on eccentric shaft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C = Bevel gear on eccentric shaft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D = Bevel gear on coarse drive shaft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E = Spur gear on coarse drive shaft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F = Spur gear on ball screw shaft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G = Ball screw shaft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BF0DD6E-44BA-AD93-985F-70A9FAE698B9}"/>
              </a:ext>
            </a:extLst>
          </p:cNvPr>
          <p:cNvSpPr txBox="1"/>
          <p:nvPr/>
        </p:nvSpPr>
        <p:spPr>
          <a:xfrm>
            <a:off x="380519" y="1016566"/>
            <a:ext cx="3448212" cy="4784067"/>
          </a:xfrm>
          <a:prstGeom prst="rect">
            <a:avLst/>
          </a:prstGeom>
          <a:noFill/>
        </p:spPr>
        <p:txBody>
          <a:bodyPr wrap="square">
            <a:spAutoFit/>
          </a:bodyPr>
          <a:lstStyle/>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Motor</a:t>
            </a:r>
          </a:p>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Gearhead (first reduction</a:t>
            </a:r>
            <a:r>
              <a:rPr lang="en-IN" sz="1400" b="1" dirty="0">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Spur gears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Bevel gears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Eccentric camshaft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Bearings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Main actuator support structure</a:t>
            </a:r>
            <a:endParaRPr lang="en-IN" sz="1400" b="1"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Motion Reduction Structure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Coarse Drive housing</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400" b="1" dirty="0">
                <a:latin typeface="Times New Roman" panose="02020603050405020304" pitchFamily="18" charset="0"/>
                <a:ea typeface="Calibri" panose="020F0502020204030204" pitchFamily="34" charset="0"/>
                <a:cs typeface="Times New Roman" panose="02020603050405020304" pitchFamily="18" charset="0"/>
              </a:rPr>
              <a:t>Coarse drive</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 shafts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400" b="1" dirty="0" err="1">
                <a:effectLst/>
                <a:latin typeface="Times New Roman" panose="02020603050405020304" pitchFamily="18" charset="0"/>
                <a:ea typeface="Calibri" panose="020F0502020204030204" pitchFamily="34" charset="0"/>
                <a:cs typeface="Times New Roman" panose="02020603050405020304" pitchFamily="18" charset="0"/>
              </a:rPr>
              <a:t>Ballscrew</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400" b="1" dirty="0" err="1">
                <a:effectLst/>
                <a:latin typeface="Times New Roman" panose="02020603050405020304" pitchFamily="18" charset="0"/>
                <a:ea typeface="Calibri" panose="020F0502020204030204" pitchFamily="34" charset="0"/>
                <a:cs typeface="Times New Roman" panose="02020603050405020304" pitchFamily="18" charset="0"/>
              </a:rPr>
              <a:t>Ballscrew</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 support</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Main outer support</a:t>
            </a:r>
          </a:p>
          <a:p>
            <a:pPr marL="342900" lvl="0" indent="-342900">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Shims</a:t>
            </a:r>
          </a:p>
          <a:p>
            <a:pPr marL="342900" lvl="0" indent="-342900">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Torsional stabilizer</a:t>
            </a:r>
          </a:p>
          <a:p>
            <a:pPr marL="342900" lvl="0" indent="-342900">
              <a:lnSpc>
                <a:spcPct val="115000"/>
              </a:lnSpc>
              <a:buFont typeface="+mj-lt"/>
              <a:buAutoNum type="arabicParenR" startAt="18"/>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Sensors for coarse and fine sensing</a:t>
            </a:r>
          </a:p>
          <a:p>
            <a:pPr marL="342900" lvl="0" indent="-342900">
              <a:lnSpc>
                <a:spcPct val="115000"/>
              </a:lnSpc>
              <a:buFont typeface="+mj-lt"/>
              <a:buAutoNum type="arabicParenR" startAt="18"/>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Disk brake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arenR" startAt="18"/>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Raspberry pi</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arenR" startAt="18"/>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Motor driver (controller)</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2" name="Table 21">
            <a:extLst>
              <a:ext uri="{FF2B5EF4-FFF2-40B4-BE49-F238E27FC236}">
                <a16:creationId xmlns:a16="http://schemas.microsoft.com/office/drawing/2014/main" id="{6125D6C2-F2C0-DC2F-FF2D-F3238601C719}"/>
              </a:ext>
            </a:extLst>
          </p:cNvPr>
          <p:cNvGraphicFramePr>
            <a:graphicFrameLocks noGrp="1"/>
          </p:cNvGraphicFramePr>
          <p:nvPr>
            <p:extLst>
              <p:ext uri="{D42A27DB-BD31-4B8C-83A1-F6EECF244321}">
                <p14:modId xmlns:p14="http://schemas.microsoft.com/office/powerpoint/2010/main" val="975174112"/>
              </p:ext>
            </p:extLst>
          </p:nvPr>
        </p:nvGraphicFramePr>
        <p:xfrm>
          <a:off x="3710941" y="1493050"/>
          <a:ext cx="4196361" cy="1928454"/>
        </p:xfrm>
        <a:graphic>
          <a:graphicData uri="http://schemas.openxmlformats.org/drawingml/2006/table">
            <a:tbl>
              <a:tblPr firstRow="1" firstCol="1" bandRow="1">
                <a:tableStyleId>{073A0DAA-6AF3-43AB-8588-CEC1D06C72B9}</a:tableStyleId>
              </a:tblPr>
              <a:tblGrid>
                <a:gridCol w="1218043">
                  <a:extLst>
                    <a:ext uri="{9D8B030D-6E8A-4147-A177-3AD203B41FA5}">
                      <a16:colId xmlns:a16="http://schemas.microsoft.com/office/drawing/2014/main" val="1725093841"/>
                    </a:ext>
                  </a:extLst>
                </a:gridCol>
                <a:gridCol w="1135461">
                  <a:extLst>
                    <a:ext uri="{9D8B030D-6E8A-4147-A177-3AD203B41FA5}">
                      <a16:colId xmlns:a16="http://schemas.microsoft.com/office/drawing/2014/main" val="3184429626"/>
                    </a:ext>
                  </a:extLst>
                </a:gridCol>
                <a:gridCol w="1002281">
                  <a:extLst>
                    <a:ext uri="{9D8B030D-6E8A-4147-A177-3AD203B41FA5}">
                      <a16:colId xmlns:a16="http://schemas.microsoft.com/office/drawing/2014/main" val="595843874"/>
                    </a:ext>
                  </a:extLst>
                </a:gridCol>
                <a:gridCol w="840576">
                  <a:extLst>
                    <a:ext uri="{9D8B030D-6E8A-4147-A177-3AD203B41FA5}">
                      <a16:colId xmlns:a16="http://schemas.microsoft.com/office/drawing/2014/main" val="1717944209"/>
                    </a:ext>
                  </a:extLst>
                </a:gridCol>
              </a:tblGrid>
              <a:tr h="528885">
                <a:tc>
                  <a:txBody>
                    <a:bodyPr/>
                    <a:lstStyle/>
                    <a:p>
                      <a:pPr algn="ctr">
                        <a:lnSpc>
                          <a:spcPct val="107000"/>
                        </a:lnSpc>
                        <a:spcAft>
                          <a:spcPts val="800"/>
                        </a:spcAft>
                      </a:pPr>
                      <a:r>
                        <a:rPr lang="en-IN" sz="1200" dirty="0">
                          <a:effectLst/>
                        </a:rPr>
                        <a:t>Gear pairs </a:t>
                      </a:r>
                      <a:r>
                        <a:rPr lang="en-IN" sz="1100" dirty="0">
                          <a:effectLst/>
                        </a:rPr>
                        <a:t>(</a:t>
                      </a:r>
                      <a:r>
                        <a:rPr lang="en-IN" sz="1200" dirty="0">
                          <a:effectLst/>
                        </a:rPr>
                        <a:t>for transmission)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Gear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Transmission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Loses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54879198"/>
                  </a:ext>
                </a:extLst>
              </a:tr>
              <a:tr h="249784">
                <a:tc>
                  <a:txBody>
                    <a:bodyPr/>
                    <a:lstStyle/>
                    <a:p>
                      <a:pPr algn="ctr">
                        <a:lnSpc>
                          <a:spcPct val="107000"/>
                        </a:lnSpc>
                        <a:spcAft>
                          <a:spcPts val="800"/>
                        </a:spcAft>
                      </a:pPr>
                      <a:r>
                        <a:rPr lang="en-IN" sz="1200" dirty="0">
                          <a:effectLst/>
                        </a:rPr>
                        <a:t>A - 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Spur to spur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Yes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58870018"/>
                  </a:ext>
                </a:extLst>
              </a:tr>
              <a:tr h="249784">
                <a:tc>
                  <a:txBody>
                    <a:bodyPr/>
                    <a:lstStyle/>
                    <a:p>
                      <a:pPr algn="ctr">
                        <a:lnSpc>
                          <a:spcPct val="107000"/>
                        </a:lnSpc>
                        <a:spcAft>
                          <a:spcPts val="800"/>
                        </a:spcAft>
                      </a:pPr>
                      <a:r>
                        <a:rPr lang="en-IN" sz="1200" dirty="0">
                          <a:effectLst/>
                        </a:rPr>
                        <a:t>B - 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Spur to bevel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14346336"/>
                  </a:ext>
                </a:extLst>
              </a:tr>
              <a:tr h="249784">
                <a:tc>
                  <a:txBody>
                    <a:bodyPr/>
                    <a:lstStyle/>
                    <a:p>
                      <a:pPr algn="ctr">
                        <a:lnSpc>
                          <a:spcPct val="107000"/>
                        </a:lnSpc>
                        <a:spcAft>
                          <a:spcPts val="800"/>
                        </a:spcAft>
                      </a:pPr>
                      <a:r>
                        <a:rPr lang="en-IN" sz="1200">
                          <a:effectLst/>
                        </a:rPr>
                        <a:t>C - 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Bevel to bevel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Yes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26311011"/>
                  </a:ext>
                </a:extLst>
              </a:tr>
              <a:tr h="400433">
                <a:tc>
                  <a:txBody>
                    <a:bodyPr/>
                    <a:lstStyle/>
                    <a:p>
                      <a:pPr algn="ctr">
                        <a:lnSpc>
                          <a:spcPct val="107000"/>
                        </a:lnSpc>
                        <a:spcAft>
                          <a:spcPts val="800"/>
                        </a:spcAft>
                      </a:pPr>
                      <a:r>
                        <a:rPr lang="en-IN" sz="1200" dirty="0">
                          <a:effectLst/>
                        </a:rPr>
                        <a:t>D - 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Bevel to Spur (engaged)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Yes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35085133"/>
                  </a:ext>
                </a:extLst>
              </a:tr>
              <a:tr h="249784">
                <a:tc>
                  <a:txBody>
                    <a:bodyPr/>
                    <a:lstStyle/>
                    <a:p>
                      <a:pPr algn="ctr">
                        <a:lnSpc>
                          <a:spcPct val="107000"/>
                        </a:lnSpc>
                        <a:spcAft>
                          <a:spcPts val="800"/>
                        </a:spcAft>
                      </a:pPr>
                      <a:r>
                        <a:rPr lang="en-IN" sz="1200">
                          <a:effectLst/>
                        </a:rPr>
                        <a:t>E - F</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Spur to Spur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Yes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Yes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51082096"/>
                  </a:ext>
                </a:extLst>
              </a:tr>
            </a:tbl>
          </a:graphicData>
        </a:graphic>
      </p:graphicFrame>
      <p:sp>
        <p:nvSpPr>
          <p:cNvPr id="26" name="TextBox 25">
            <a:extLst>
              <a:ext uri="{FF2B5EF4-FFF2-40B4-BE49-F238E27FC236}">
                <a16:creationId xmlns:a16="http://schemas.microsoft.com/office/drawing/2014/main" id="{42BEEE25-1D82-1593-7BAF-DC8DD1061398}"/>
              </a:ext>
            </a:extLst>
          </p:cNvPr>
          <p:cNvSpPr txBox="1"/>
          <p:nvPr/>
        </p:nvSpPr>
        <p:spPr>
          <a:xfrm>
            <a:off x="6698529" y="4241552"/>
            <a:ext cx="1126809" cy="1464055"/>
          </a:xfrm>
          <a:prstGeom prst="rect">
            <a:avLst/>
          </a:prstGeom>
          <a:noFill/>
        </p:spPr>
        <p:txBody>
          <a:bodyPr wrap="square">
            <a:spAutoFit/>
          </a:bodyPr>
          <a:lstStyle/>
          <a:p>
            <a:pPr lvl="0">
              <a:lnSpc>
                <a:spcPct val="107000"/>
              </a:lnSpc>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 – 6 mm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B – 18 mm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C – 6 mm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D – 6 mm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E – 6 mm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F – 30 mm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7E0BFDE-C8EC-AAC1-110E-2B8648FD73B2}"/>
              </a:ext>
            </a:extLst>
          </p:cNvPr>
          <p:cNvPicPr>
            <a:picLocks noChangeAspect="1"/>
          </p:cNvPicPr>
          <p:nvPr/>
        </p:nvPicPr>
        <p:blipFill>
          <a:blip r:embed="rId3"/>
          <a:stretch>
            <a:fillRect/>
          </a:stretch>
        </p:blipFill>
        <p:spPr>
          <a:xfrm>
            <a:off x="1" y="-23256"/>
            <a:ext cx="1780274" cy="924778"/>
          </a:xfrm>
          <a:prstGeom prst="rect">
            <a:avLst/>
          </a:prstGeom>
        </p:spPr>
      </p:pic>
      <p:pic>
        <p:nvPicPr>
          <p:cNvPr id="7" name="Picture 6">
            <a:extLst>
              <a:ext uri="{FF2B5EF4-FFF2-40B4-BE49-F238E27FC236}">
                <a16:creationId xmlns:a16="http://schemas.microsoft.com/office/drawing/2014/main" id="{3EBAFAC2-86C6-4D63-6B9B-ADC389386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7309" y="47543"/>
            <a:ext cx="992542" cy="959739"/>
          </a:xfrm>
          <a:prstGeom prst="rect">
            <a:avLst/>
          </a:prstGeom>
        </p:spPr>
      </p:pic>
      <p:sp>
        <p:nvSpPr>
          <p:cNvPr id="10" name="TextBox 9">
            <a:extLst>
              <a:ext uri="{FF2B5EF4-FFF2-40B4-BE49-F238E27FC236}">
                <a16:creationId xmlns:a16="http://schemas.microsoft.com/office/drawing/2014/main" id="{010FB972-0FBA-4302-0A93-8F11FFC4B9C4}"/>
              </a:ext>
            </a:extLst>
          </p:cNvPr>
          <p:cNvSpPr txBox="1"/>
          <p:nvPr/>
        </p:nvSpPr>
        <p:spPr>
          <a:xfrm>
            <a:off x="4000052" y="4241552"/>
            <a:ext cx="2363426" cy="1559081"/>
          </a:xfrm>
          <a:prstGeom prst="rect">
            <a:avLst/>
          </a:prstGeom>
          <a:noFill/>
        </p:spPr>
        <p:txBody>
          <a:bodyPr wrap="square">
            <a:spAutoFit/>
          </a:bodyPr>
          <a:lstStyle/>
          <a:p>
            <a:pPr lvl="0" algn="just">
              <a:lnSpc>
                <a:spcPct val="115000"/>
              </a:lnSpc>
            </a:pPr>
            <a:r>
              <a:rPr lang="en-IN" sz="1400" b="1" u="sng" dirty="0">
                <a:effectLst/>
                <a:latin typeface="Times New Roman" panose="02020603050405020304" pitchFamily="18" charset="0"/>
                <a:ea typeface="Calibri" panose="020F0502020204030204" pitchFamily="34" charset="0"/>
                <a:cs typeface="Times New Roman" panose="02020603050405020304" pitchFamily="18" charset="0"/>
              </a:rPr>
              <a:t>Sub-Assemblies - </a:t>
            </a:r>
          </a:p>
          <a:p>
            <a:pPr marL="342900" lvl="0" indent="-342900" algn="just">
              <a:lnSpc>
                <a:spcPct val="115000"/>
              </a:lnSpc>
              <a:buFont typeface="+mj-lt"/>
              <a:buAutoNum type="arabicParenR"/>
            </a:pPr>
            <a:r>
              <a:rPr lang="en-IN" sz="1400" b="1" dirty="0">
                <a:latin typeface="Times New Roman" panose="02020603050405020304" pitchFamily="18" charset="0"/>
                <a:ea typeface="Calibri" panose="020F0502020204030204" pitchFamily="34" charset="0"/>
                <a:cs typeface="Times New Roman" panose="02020603050405020304" pitchFamily="18" charset="0"/>
              </a:rPr>
              <a:t>Gear motor Assembly</a:t>
            </a:r>
          </a:p>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Coarse Drive Coupling</a:t>
            </a:r>
          </a:p>
          <a:p>
            <a:pPr marL="342900" lvl="0" indent="-342900" algn="just">
              <a:lnSpc>
                <a:spcPct val="115000"/>
              </a:lnSpc>
              <a:buFont typeface="+mj-lt"/>
              <a:buAutoNum type="arabicParenR"/>
            </a:pPr>
            <a:r>
              <a:rPr lang="en-IN" sz="1400" b="1" dirty="0">
                <a:latin typeface="Times New Roman" panose="02020603050405020304" pitchFamily="18" charset="0"/>
                <a:ea typeface="Calibri" panose="020F0502020204030204" pitchFamily="34" charset="0"/>
                <a:cs typeface="Times New Roman" panose="02020603050405020304" pitchFamily="18" charset="0"/>
              </a:rPr>
              <a:t>Ball screw Coupling</a:t>
            </a:r>
          </a:p>
          <a:p>
            <a:pPr marL="342900" lvl="0" indent="-342900" algn="just">
              <a:lnSpc>
                <a:spcPct val="115000"/>
              </a:lnSpc>
              <a:buFont typeface="+mj-lt"/>
              <a:buAutoNum type="arabicParen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Torsional Stabilizer</a:t>
            </a:r>
          </a:p>
          <a:p>
            <a:pPr marL="342900" lvl="0" indent="-342900" algn="just">
              <a:lnSpc>
                <a:spcPct val="115000"/>
              </a:lnSpc>
              <a:buFont typeface="+mj-lt"/>
              <a:buAutoNum type="arabicParenR"/>
            </a:pPr>
            <a:r>
              <a:rPr lang="en-IN" sz="1400" b="1" dirty="0">
                <a:latin typeface="Times New Roman" panose="02020603050405020304" pitchFamily="18" charset="0"/>
                <a:ea typeface="Calibri" panose="020F0502020204030204" pitchFamily="34" charset="0"/>
                <a:cs typeface="Times New Roman" panose="02020603050405020304" pitchFamily="18" charset="0"/>
              </a:rPr>
              <a:t>Disk Brake</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5689552"/>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425" y="112329"/>
            <a:ext cx="489762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Introduction to EHD</a:t>
            </a:r>
          </a:p>
        </p:txBody>
      </p:sp>
      <p:sp>
        <p:nvSpPr>
          <p:cNvPr id="8" name="Rectangle 7"/>
          <p:cNvSpPr/>
          <p:nvPr/>
        </p:nvSpPr>
        <p:spPr>
          <a:xfrm>
            <a:off x="0" y="748170"/>
            <a:ext cx="11165982" cy="1533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554249" y="19304"/>
            <a:ext cx="9611733" cy="767133"/>
          </a:xfrm>
          <a:prstGeom prst="rect">
            <a:avLst/>
          </a:prstGeom>
          <a:solidFill>
            <a:schemeClr val="accent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14"/>
          <p:cNvSpPr/>
          <p:nvPr/>
        </p:nvSpPr>
        <p:spPr>
          <a:xfrm rot="10800000">
            <a:off x="-1" y="901520"/>
            <a:ext cx="334851" cy="595647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06948" y="6231226"/>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SVNIT, Surat</a:t>
            </a:r>
          </a:p>
        </p:txBody>
      </p:sp>
      <p:sp>
        <p:nvSpPr>
          <p:cNvPr id="17" name="Rectangle 16"/>
          <p:cNvSpPr/>
          <p:nvPr/>
        </p:nvSpPr>
        <p:spPr>
          <a:xfrm>
            <a:off x="3902300" y="6227209"/>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Computational Fluid Dynamics: Part-II</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8109394" y="6231226"/>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20" name="Rectangle 19"/>
          <p:cNvSpPr/>
          <p:nvPr/>
        </p:nvSpPr>
        <p:spPr>
          <a:xfrm>
            <a:off x="1910804" y="120362"/>
            <a:ext cx="6890199" cy="646331"/>
          </a:xfrm>
          <a:prstGeom prst="rect">
            <a:avLst/>
          </a:prstGeom>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Gear and Motor Selection</a:t>
            </a:r>
          </a:p>
        </p:txBody>
      </p:sp>
      <p:sp>
        <p:nvSpPr>
          <p:cNvPr id="21" name="Rectangle 20"/>
          <p:cNvSpPr/>
          <p:nvPr/>
        </p:nvSpPr>
        <p:spPr>
          <a:xfrm>
            <a:off x="306949" y="6235242"/>
            <a:ext cx="3595352" cy="62462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Design and Selection</a:t>
            </a:r>
          </a:p>
        </p:txBody>
      </p:sp>
      <p:sp>
        <p:nvSpPr>
          <p:cNvPr id="22" name="Rectangle 21"/>
          <p:cNvSpPr/>
          <p:nvPr/>
        </p:nvSpPr>
        <p:spPr>
          <a:xfrm>
            <a:off x="3902301" y="6231225"/>
            <a:ext cx="4196362" cy="626774"/>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Major Project Review</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8109395" y="6235242"/>
            <a:ext cx="4082605" cy="622757"/>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Institute of Technology, Nirma University </a:t>
            </a:r>
          </a:p>
        </p:txBody>
      </p:sp>
      <p:sp>
        <p:nvSpPr>
          <p:cNvPr id="25" name="Rectangle 24"/>
          <p:cNvSpPr/>
          <p:nvPr/>
        </p:nvSpPr>
        <p:spPr>
          <a:xfrm>
            <a:off x="11706896" y="5848051"/>
            <a:ext cx="472225" cy="3787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9</a:t>
            </a:r>
          </a:p>
        </p:txBody>
      </p:sp>
      <p:graphicFrame>
        <p:nvGraphicFramePr>
          <p:cNvPr id="2" name="Table 1">
            <a:extLst>
              <a:ext uri="{FF2B5EF4-FFF2-40B4-BE49-F238E27FC236}">
                <a16:creationId xmlns:a16="http://schemas.microsoft.com/office/drawing/2014/main" id="{93CCF04E-06E7-7C09-5C6C-FF4CF1E9D1B3}"/>
              </a:ext>
            </a:extLst>
          </p:cNvPr>
          <p:cNvGraphicFramePr>
            <a:graphicFrameLocks noGrp="1"/>
          </p:cNvGraphicFramePr>
          <p:nvPr>
            <p:extLst>
              <p:ext uri="{D42A27DB-BD31-4B8C-83A1-F6EECF244321}">
                <p14:modId xmlns:p14="http://schemas.microsoft.com/office/powerpoint/2010/main" val="527685364"/>
              </p:ext>
            </p:extLst>
          </p:nvPr>
        </p:nvGraphicFramePr>
        <p:xfrm>
          <a:off x="863999" y="1402710"/>
          <a:ext cx="3215202" cy="1706162"/>
        </p:xfrm>
        <a:graphic>
          <a:graphicData uri="http://schemas.openxmlformats.org/drawingml/2006/table">
            <a:tbl>
              <a:tblPr firstRow="1" firstCol="1" bandRow="1">
                <a:tableStyleId>{5202B0CA-FC54-4496-8BCA-5EF66A818D29}</a:tableStyleId>
              </a:tblPr>
              <a:tblGrid>
                <a:gridCol w="837212">
                  <a:extLst>
                    <a:ext uri="{9D8B030D-6E8A-4147-A177-3AD203B41FA5}">
                      <a16:colId xmlns:a16="http://schemas.microsoft.com/office/drawing/2014/main" val="2699108382"/>
                    </a:ext>
                  </a:extLst>
                </a:gridCol>
                <a:gridCol w="799609">
                  <a:extLst>
                    <a:ext uri="{9D8B030D-6E8A-4147-A177-3AD203B41FA5}">
                      <a16:colId xmlns:a16="http://schemas.microsoft.com/office/drawing/2014/main" val="3416547548"/>
                    </a:ext>
                  </a:extLst>
                </a:gridCol>
                <a:gridCol w="832682">
                  <a:extLst>
                    <a:ext uri="{9D8B030D-6E8A-4147-A177-3AD203B41FA5}">
                      <a16:colId xmlns:a16="http://schemas.microsoft.com/office/drawing/2014/main" val="3588290708"/>
                    </a:ext>
                  </a:extLst>
                </a:gridCol>
                <a:gridCol w="745699">
                  <a:extLst>
                    <a:ext uri="{9D8B030D-6E8A-4147-A177-3AD203B41FA5}">
                      <a16:colId xmlns:a16="http://schemas.microsoft.com/office/drawing/2014/main" val="875997779"/>
                    </a:ext>
                  </a:extLst>
                </a:gridCol>
              </a:tblGrid>
              <a:tr h="315135">
                <a:tc>
                  <a:txBody>
                    <a:bodyPr/>
                    <a:lstStyle/>
                    <a:p>
                      <a:pPr algn="ctr">
                        <a:lnSpc>
                          <a:spcPct val="107000"/>
                        </a:lnSpc>
                        <a:spcAft>
                          <a:spcPts val="800"/>
                        </a:spcAft>
                      </a:pPr>
                      <a:r>
                        <a:rPr lang="en-IN" sz="1200" dirty="0">
                          <a:effectLst/>
                        </a:rPr>
                        <a:t>Gear notation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PCD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Module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Teeth</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2102727"/>
                  </a:ext>
                </a:extLst>
              </a:tr>
              <a:tr h="220564">
                <a:tc>
                  <a:txBody>
                    <a:bodyPr/>
                    <a:lstStyle/>
                    <a:p>
                      <a:pPr algn="ctr">
                        <a:lnSpc>
                          <a:spcPct val="107000"/>
                        </a:lnSpc>
                        <a:spcAft>
                          <a:spcPts val="800"/>
                        </a:spcAft>
                      </a:pPr>
                      <a:r>
                        <a:rPr lang="en-IN" sz="1200">
                          <a:effectLst/>
                        </a:rPr>
                        <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0.4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6090793"/>
                  </a:ext>
                </a:extLst>
              </a:tr>
              <a:tr h="220564">
                <a:tc>
                  <a:txBody>
                    <a:bodyPr/>
                    <a:lstStyle/>
                    <a:p>
                      <a:pPr algn="ctr">
                        <a:lnSpc>
                          <a:spcPct val="107000"/>
                        </a:lnSpc>
                        <a:spcAft>
                          <a:spcPts val="800"/>
                        </a:spcAft>
                      </a:pPr>
                      <a:r>
                        <a:rPr lang="en-IN" sz="1200">
                          <a:effectLst/>
                        </a:rPr>
                        <a:t>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18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0.4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7521299"/>
                  </a:ext>
                </a:extLst>
              </a:tr>
              <a:tr h="220564">
                <a:tc>
                  <a:txBody>
                    <a:bodyPr/>
                    <a:lstStyle/>
                    <a:p>
                      <a:pPr algn="ctr">
                        <a:lnSpc>
                          <a:spcPct val="107000"/>
                        </a:lnSpc>
                        <a:spcAft>
                          <a:spcPts val="800"/>
                        </a:spcAft>
                      </a:pPr>
                      <a:r>
                        <a:rPr lang="en-IN" sz="1200" dirty="0">
                          <a:effectLst/>
                        </a:rPr>
                        <a: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0.4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2438742"/>
                  </a:ext>
                </a:extLst>
              </a:tr>
              <a:tr h="220564">
                <a:tc>
                  <a:txBody>
                    <a:bodyPr/>
                    <a:lstStyle/>
                    <a:p>
                      <a:pPr algn="ctr">
                        <a:lnSpc>
                          <a:spcPct val="107000"/>
                        </a:lnSpc>
                        <a:spcAft>
                          <a:spcPts val="800"/>
                        </a:spcAft>
                      </a:pPr>
                      <a:r>
                        <a:rPr lang="en-IN" sz="1200" dirty="0">
                          <a:effectLst/>
                        </a:rPr>
                        <a:t>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0.4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2180098"/>
                  </a:ext>
                </a:extLst>
              </a:tr>
              <a:tr h="220564">
                <a:tc>
                  <a:txBody>
                    <a:bodyPr/>
                    <a:lstStyle/>
                    <a:p>
                      <a:pPr algn="ctr">
                        <a:lnSpc>
                          <a:spcPct val="107000"/>
                        </a:lnSpc>
                        <a:spcAft>
                          <a:spcPts val="800"/>
                        </a:spcAft>
                      </a:pPr>
                      <a:r>
                        <a:rPr lang="en-IN" sz="1200">
                          <a:effectLst/>
                        </a:rPr>
                        <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0.4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4900711"/>
                  </a:ext>
                </a:extLst>
              </a:tr>
              <a:tr h="220564">
                <a:tc>
                  <a:txBody>
                    <a:bodyPr/>
                    <a:lstStyle/>
                    <a:p>
                      <a:pPr algn="ctr">
                        <a:lnSpc>
                          <a:spcPct val="107000"/>
                        </a:lnSpc>
                        <a:spcAft>
                          <a:spcPts val="800"/>
                        </a:spcAft>
                      </a:pPr>
                      <a:r>
                        <a:rPr lang="en-IN" sz="1200">
                          <a:effectLst/>
                        </a:rPr>
                        <a:t>F</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a:effectLst/>
                        </a:rPr>
                        <a:t>0.4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30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4743483"/>
                  </a:ext>
                </a:extLst>
              </a:tr>
            </a:tbl>
          </a:graphicData>
        </a:graphic>
      </p:graphicFrame>
      <p:graphicFrame>
        <p:nvGraphicFramePr>
          <p:cNvPr id="3" name="Table 2">
            <a:extLst>
              <a:ext uri="{FF2B5EF4-FFF2-40B4-BE49-F238E27FC236}">
                <a16:creationId xmlns:a16="http://schemas.microsoft.com/office/drawing/2014/main" id="{C710042B-DCC3-F7F0-FAE0-D64EBD43597F}"/>
              </a:ext>
            </a:extLst>
          </p:cNvPr>
          <p:cNvGraphicFramePr>
            <a:graphicFrameLocks noGrp="1"/>
          </p:cNvGraphicFramePr>
          <p:nvPr>
            <p:extLst>
              <p:ext uri="{D42A27DB-BD31-4B8C-83A1-F6EECF244321}">
                <p14:modId xmlns:p14="http://schemas.microsoft.com/office/powerpoint/2010/main" val="387084889"/>
              </p:ext>
            </p:extLst>
          </p:nvPr>
        </p:nvGraphicFramePr>
        <p:xfrm>
          <a:off x="6384744" y="1356452"/>
          <a:ext cx="3508870" cy="2581229"/>
        </p:xfrm>
        <a:graphic>
          <a:graphicData uri="http://schemas.openxmlformats.org/drawingml/2006/table">
            <a:tbl>
              <a:tblPr firstRow="1" firstCol="1" bandRow="1">
                <a:tableStyleId>{073A0DAA-6AF3-43AB-8588-CEC1D06C72B9}</a:tableStyleId>
              </a:tblPr>
              <a:tblGrid>
                <a:gridCol w="1754435">
                  <a:extLst>
                    <a:ext uri="{9D8B030D-6E8A-4147-A177-3AD203B41FA5}">
                      <a16:colId xmlns:a16="http://schemas.microsoft.com/office/drawing/2014/main" val="1819030802"/>
                    </a:ext>
                  </a:extLst>
                </a:gridCol>
                <a:gridCol w="1754435">
                  <a:extLst>
                    <a:ext uri="{9D8B030D-6E8A-4147-A177-3AD203B41FA5}">
                      <a16:colId xmlns:a16="http://schemas.microsoft.com/office/drawing/2014/main" val="4002932112"/>
                    </a:ext>
                  </a:extLst>
                </a:gridCol>
              </a:tblGrid>
              <a:tr h="321723">
                <a:tc>
                  <a:txBody>
                    <a:bodyPr/>
                    <a:lstStyle/>
                    <a:p>
                      <a:pPr algn="ctr">
                        <a:lnSpc>
                          <a:spcPct val="107000"/>
                        </a:lnSpc>
                        <a:spcAft>
                          <a:spcPts val="800"/>
                        </a:spcAft>
                      </a:pPr>
                      <a:r>
                        <a:rPr lang="en-IN" sz="1200" dirty="0">
                          <a:effectLst/>
                        </a:rPr>
                        <a:t>Criteria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Requirements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7871997"/>
                  </a:ext>
                </a:extLst>
              </a:tr>
              <a:tr h="268104">
                <a:tc>
                  <a:txBody>
                    <a:bodyPr/>
                    <a:lstStyle/>
                    <a:p>
                      <a:pPr algn="ctr">
                        <a:lnSpc>
                          <a:spcPct val="107000"/>
                        </a:lnSpc>
                        <a:spcAft>
                          <a:spcPts val="800"/>
                        </a:spcAft>
                      </a:pPr>
                      <a:r>
                        <a:rPr lang="en-IN" sz="1200">
                          <a:effectLst/>
                        </a:rPr>
                        <a:t>Length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&lt; 45 mm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863411"/>
                  </a:ext>
                </a:extLst>
              </a:tr>
              <a:tr h="268104">
                <a:tc>
                  <a:txBody>
                    <a:bodyPr/>
                    <a:lstStyle/>
                    <a:p>
                      <a:pPr algn="ctr">
                        <a:lnSpc>
                          <a:spcPct val="107000"/>
                        </a:lnSpc>
                        <a:spcAft>
                          <a:spcPts val="800"/>
                        </a:spcAft>
                      </a:pPr>
                      <a:r>
                        <a:rPr lang="en-IN" sz="1200" dirty="0">
                          <a:effectLst/>
                        </a:rPr>
                        <a:t>Diameter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&lt; 20 mm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9015287"/>
                  </a:ext>
                </a:extLst>
              </a:tr>
              <a:tr h="268104">
                <a:tc>
                  <a:txBody>
                    <a:bodyPr/>
                    <a:lstStyle/>
                    <a:p>
                      <a:pPr algn="ctr">
                        <a:lnSpc>
                          <a:spcPct val="107000"/>
                        </a:lnSpc>
                        <a:spcAft>
                          <a:spcPts val="800"/>
                        </a:spcAft>
                      </a:pPr>
                      <a:r>
                        <a:rPr lang="en-IN" sz="1200">
                          <a:effectLst/>
                        </a:rPr>
                        <a:t>Torque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&gt; 60 mNm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19971710"/>
                  </a:ext>
                </a:extLst>
              </a:tr>
              <a:tr h="268104">
                <a:tc>
                  <a:txBody>
                    <a:bodyPr/>
                    <a:lstStyle/>
                    <a:p>
                      <a:pPr algn="ctr">
                        <a:lnSpc>
                          <a:spcPct val="107000"/>
                        </a:lnSpc>
                        <a:spcAft>
                          <a:spcPts val="800"/>
                        </a:spcAft>
                        <a:tabLst>
                          <a:tab pos="1958340" algn="l"/>
                        </a:tabLst>
                      </a:pPr>
                      <a:r>
                        <a:rPr lang="en-IN" sz="1200">
                          <a:effectLst/>
                        </a:rPr>
                        <a:t>Degree per step</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&lt; 20°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81123361"/>
                  </a:ext>
                </a:extLst>
              </a:tr>
              <a:tr h="345122">
                <a:tc>
                  <a:txBody>
                    <a:bodyPr/>
                    <a:lstStyle/>
                    <a:p>
                      <a:pPr algn="ctr">
                        <a:lnSpc>
                          <a:spcPct val="107000"/>
                        </a:lnSpc>
                        <a:spcAft>
                          <a:spcPts val="800"/>
                        </a:spcAft>
                      </a:pPr>
                      <a:r>
                        <a:rPr lang="en-IN" sz="1200" dirty="0">
                          <a:effectLst/>
                        </a:rPr>
                        <a:t>Complementary gearhead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3878436"/>
                  </a:ext>
                </a:extLst>
              </a:tr>
              <a:tr h="268104">
                <a:tc>
                  <a:txBody>
                    <a:bodyPr/>
                    <a:lstStyle/>
                    <a:p>
                      <a:pPr algn="ctr">
                        <a:lnSpc>
                          <a:spcPct val="107000"/>
                        </a:lnSpc>
                        <a:spcAft>
                          <a:spcPts val="800"/>
                        </a:spcAft>
                      </a:pPr>
                      <a:r>
                        <a:rPr lang="en-IN" sz="1200" dirty="0">
                          <a:effectLst/>
                        </a:rPr>
                        <a:t>Gearhead reduction ratio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a:effectLst/>
                        </a:rPr>
                        <a:t>&gt; 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70602373"/>
                  </a:ext>
                </a:extLst>
              </a:tr>
              <a:tr h="268104">
                <a:tc>
                  <a:txBody>
                    <a:bodyPr/>
                    <a:lstStyle/>
                    <a:p>
                      <a:pPr algn="ctr">
                        <a:lnSpc>
                          <a:spcPct val="107000"/>
                        </a:lnSpc>
                        <a:spcAft>
                          <a:spcPts val="800"/>
                        </a:spcAft>
                      </a:pPr>
                      <a:r>
                        <a:rPr lang="en-IN" sz="1200">
                          <a:effectLst/>
                        </a:rPr>
                        <a:t>Mass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&lt; 20 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76299873"/>
                  </a:ext>
                </a:extLst>
              </a:tr>
              <a:tr h="268104">
                <a:tc>
                  <a:txBody>
                    <a:bodyPr/>
                    <a:lstStyle/>
                    <a:p>
                      <a:pPr algn="ctr">
                        <a:lnSpc>
                          <a:spcPct val="107000"/>
                        </a:lnSpc>
                        <a:spcAft>
                          <a:spcPts val="800"/>
                        </a:spcAft>
                      </a:pPr>
                      <a:r>
                        <a:rPr lang="en-IN" sz="1200">
                          <a:effectLst/>
                        </a:rPr>
                        <a:t>Backlash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200" dirty="0">
                          <a:effectLst/>
                        </a:rPr>
                        <a:t>&lt; 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82902805"/>
                  </a:ext>
                </a:extLst>
              </a:tr>
            </a:tbl>
          </a:graphicData>
        </a:graphic>
      </p:graphicFrame>
      <p:sp>
        <p:nvSpPr>
          <p:cNvPr id="4" name="TextBox 3">
            <a:extLst>
              <a:ext uri="{FF2B5EF4-FFF2-40B4-BE49-F238E27FC236}">
                <a16:creationId xmlns:a16="http://schemas.microsoft.com/office/drawing/2014/main" id="{D84A410F-56D6-2801-6AAA-0A0500835A2F}"/>
              </a:ext>
            </a:extLst>
          </p:cNvPr>
          <p:cNvSpPr txBox="1"/>
          <p:nvPr/>
        </p:nvSpPr>
        <p:spPr>
          <a:xfrm>
            <a:off x="7184645" y="977309"/>
            <a:ext cx="2228772" cy="375369"/>
          </a:xfrm>
          <a:prstGeom prst="rect">
            <a:avLst/>
          </a:prstGeom>
          <a:noFill/>
        </p:spPr>
        <p:txBody>
          <a:bodyPr wrap="square" rtlCol="0">
            <a:spAutoFit/>
          </a:bodyPr>
          <a:lstStyle/>
          <a:p>
            <a:r>
              <a:rPr lang="en-IN" dirty="0"/>
              <a:t>Motor requirements</a:t>
            </a:r>
          </a:p>
        </p:txBody>
      </p:sp>
      <p:sp>
        <p:nvSpPr>
          <p:cNvPr id="5" name="TextBox 4">
            <a:extLst>
              <a:ext uri="{FF2B5EF4-FFF2-40B4-BE49-F238E27FC236}">
                <a16:creationId xmlns:a16="http://schemas.microsoft.com/office/drawing/2014/main" id="{7E45F3BD-CA3B-1283-81A7-F1B730056E84}"/>
              </a:ext>
            </a:extLst>
          </p:cNvPr>
          <p:cNvSpPr txBox="1"/>
          <p:nvPr/>
        </p:nvSpPr>
        <p:spPr>
          <a:xfrm>
            <a:off x="1455862" y="951263"/>
            <a:ext cx="2228772" cy="375369"/>
          </a:xfrm>
          <a:prstGeom prst="rect">
            <a:avLst/>
          </a:prstGeom>
          <a:noFill/>
        </p:spPr>
        <p:txBody>
          <a:bodyPr wrap="square" rtlCol="0">
            <a:spAutoFit/>
          </a:bodyPr>
          <a:lstStyle/>
          <a:p>
            <a:r>
              <a:rPr lang="en-IN" dirty="0"/>
              <a:t>Gear Specifications</a:t>
            </a:r>
          </a:p>
        </p:txBody>
      </p:sp>
      <p:grpSp>
        <p:nvGrpSpPr>
          <p:cNvPr id="26" name="Group 25">
            <a:extLst>
              <a:ext uri="{FF2B5EF4-FFF2-40B4-BE49-F238E27FC236}">
                <a16:creationId xmlns:a16="http://schemas.microsoft.com/office/drawing/2014/main" id="{EABA83B8-768B-A52D-FE1E-09353ADB4334}"/>
              </a:ext>
            </a:extLst>
          </p:cNvPr>
          <p:cNvGrpSpPr/>
          <p:nvPr/>
        </p:nvGrpSpPr>
        <p:grpSpPr>
          <a:xfrm>
            <a:off x="1463207" y="4119313"/>
            <a:ext cx="2016785" cy="2160402"/>
            <a:chOff x="2238140" y="1202857"/>
            <a:chExt cx="3841340" cy="3920048"/>
          </a:xfrm>
        </p:grpSpPr>
        <p:pic>
          <p:nvPicPr>
            <p:cNvPr id="7" name="Picture 2" descr="Spur Gear Interference Question : r/engineering">
              <a:extLst>
                <a:ext uri="{FF2B5EF4-FFF2-40B4-BE49-F238E27FC236}">
                  <a16:creationId xmlns:a16="http://schemas.microsoft.com/office/drawing/2014/main" id="{C39B868C-B268-0C63-4031-075FA9692D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140" y="1202857"/>
              <a:ext cx="3841340" cy="3246838"/>
            </a:xfrm>
            <a:prstGeom prst="rect">
              <a:avLst/>
            </a:prstGeom>
            <a:noFill/>
            <a:ln w="9525">
              <a:solidFill>
                <a:schemeClr val="tx1"/>
              </a:solidFill>
            </a:ln>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BF294D-8C21-7F06-CD18-C74416795235}"/>
                </a:ext>
              </a:extLst>
            </p:cNvPr>
            <p:cNvSpPr txBox="1"/>
            <p:nvPr/>
          </p:nvSpPr>
          <p:spPr>
            <a:xfrm>
              <a:off x="3778729" y="4564444"/>
              <a:ext cx="2300751" cy="558461"/>
            </a:xfrm>
            <a:prstGeom prst="rect">
              <a:avLst/>
            </a:prstGeom>
            <a:noFill/>
          </p:spPr>
          <p:txBody>
            <a:bodyPr wrap="square" rtlCol="0">
              <a:spAutoFit/>
            </a:bodyPr>
            <a:lstStyle/>
            <a:p>
              <a:r>
                <a:rPr lang="en-IN" sz="1400" dirty="0"/>
                <a:t>Interference</a:t>
              </a:r>
            </a:p>
          </p:txBody>
        </p:sp>
        <p:cxnSp>
          <p:nvCxnSpPr>
            <p:cNvPr id="11" name="Straight Arrow Connector 10">
              <a:extLst>
                <a:ext uri="{FF2B5EF4-FFF2-40B4-BE49-F238E27FC236}">
                  <a16:creationId xmlns:a16="http://schemas.microsoft.com/office/drawing/2014/main" id="{3DFB2ABB-4BF3-8E98-8FCF-BE91754EF342}"/>
                </a:ext>
              </a:extLst>
            </p:cNvPr>
            <p:cNvCxnSpPr>
              <a:cxnSpLocks/>
              <a:stCxn id="10" idx="0"/>
            </p:cNvCxnSpPr>
            <p:nvPr/>
          </p:nvCxnSpPr>
          <p:spPr>
            <a:xfrm flipH="1" flipV="1">
              <a:off x="4004871" y="2819997"/>
              <a:ext cx="924235" cy="1744447"/>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8F32A6C2-344E-9E44-D233-768AECF6CA06}"/>
                </a:ext>
              </a:extLst>
            </p:cNvPr>
            <p:cNvCxnSpPr>
              <a:cxnSpLocks/>
              <a:stCxn id="10" idx="0"/>
            </p:cNvCxnSpPr>
            <p:nvPr/>
          </p:nvCxnSpPr>
          <p:spPr>
            <a:xfrm flipH="1" flipV="1">
              <a:off x="4485883" y="2318553"/>
              <a:ext cx="443222" cy="2245892"/>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pic>
        <p:nvPicPr>
          <p:cNvPr id="24" name="Picture 23">
            <a:extLst>
              <a:ext uri="{FF2B5EF4-FFF2-40B4-BE49-F238E27FC236}">
                <a16:creationId xmlns:a16="http://schemas.microsoft.com/office/drawing/2014/main" id="{2185BBEC-91E7-EEE2-C914-13CD4A8AB47C}"/>
              </a:ext>
            </a:extLst>
          </p:cNvPr>
          <p:cNvPicPr>
            <a:picLocks noChangeAspect="1"/>
          </p:cNvPicPr>
          <p:nvPr/>
        </p:nvPicPr>
        <p:blipFill rotWithShape="1">
          <a:blip r:embed="rId3">
            <a:extLst>
              <a:ext uri="{28A0092B-C50C-407E-A947-70E740481C1C}">
                <a14:useLocalDpi xmlns:a14="http://schemas.microsoft.com/office/drawing/2010/main" val="0"/>
              </a:ext>
            </a:extLst>
          </a:blip>
          <a:srcRect l="1472" t="6401" r="3867" b="5600"/>
          <a:stretch/>
        </p:blipFill>
        <p:spPr bwMode="auto">
          <a:xfrm>
            <a:off x="1131459" y="3298649"/>
            <a:ext cx="2877577" cy="615824"/>
          </a:xfrm>
          <a:prstGeom prst="rect">
            <a:avLst/>
          </a:prstGeom>
          <a:ln w="6350" cap="sq" cmpd="sng" algn="ctr">
            <a:solidFill>
              <a:srgbClr val="000000"/>
            </a:solidFill>
            <a:prstDash val="solid"/>
            <a:miter lim="800000"/>
            <a:headEnd type="none" w="med" len="med"/>
            <a:tailEnd type="none" w="med" len="med"/>
          </a:ln>
          <a:effectLst/>
          <a:extLst>
            <a:ext uri="{53640926-AAD7-44D8-BBD7-CCE9431645EC}">
              <a14:shadowObscured xmlns:a14="http://schemas.microsoft.com/office/drawing/2010/main"/>
            </a:ext>
          </a:extLst>
        </p:spPr>
      </p:pic>
      <p:cxnSp>
        <p:nvCxnSpPr>
          <p:cNvPr id="30" name="Straight Connector 29">
            <a:extLst>
              <a:ext uri="{FF2B5EF4-FFF2-40B4-BE49-F238E27FC236}">
                <a16:creationId xmlns:a16="http://schemas.microsoft.com/office/drawing/2014/main" id="{9115EF26-1326-B3BB-FA1F-87E7B5E54ADC}"/>
              </a:ext>
            </a:extLst>
          </p:cNvPr>
          <p:cNvCxnSpPr/>
          <p:nvPr/>
        </p:nvCxnSpPr>
        <p:spPr>
          <a:xfrm>
            <a:off x="5087852" y="1425096"/>
            <a:ext cx="0" cy="4439129"/>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87421EE-D639-E97D-C5AF-833BCC73EC13}"/>
              </a:ext>
            </a:extLst>
          </p:cNvPr>
          <p:cNvPicPr>
            <a:picLocks noChangeAspect="1"/>
          </p:cNvPicPr>
          <p:nvPr/>
        </p:nvPicPr>
        <p:blipFill rotWithShape="1">
          <a:blip r:embed="rId4"/>
          <a:srcRect t="17848" r="29090" b="4421"/>
          <a:stretch/>
        </p:blipFill>
        <p:spPr bwMode="auto">
          <a:xfrm>
            <a:off x="6018887" y="4189252"/>
            <a:ext cx="4497577" cy="1782370"/>
          </a:xfrm>
          <a:prstGeom prst="rect">
            <a:avLst/>
          </a:prstGeom>
          <a:ln w="9525">
            <a:solidFill>
              <a:schemeClr val="tx1"/>
            </a:solidFill>
          </a:ln>
          <a:extLst>
            <a:ext uri="{53640926-AAD7-44D8-BBD7-CCE9431645EC}">
              <a14:shadowObscured xmlns:a14="http://schemas.microsoft.com/office/drawing/2010/main"/>
            </a:ext>
          </a:extLst>
        </p:spPr>
      </p:pic>
      <p:sp>
        <p:nvSpPr>
          <p:cNvPr id="32" name="TextBox 31">
            <a:extLst>
              <a:ext uri="{FF2B5EF4-FFF2-40B4-BE49-F238E27FC236}">
                <a16:creationId xmlns:a16="http://schemas.microsoft.com/office/drawing/2014/main" id="{87D15739-8DC5-2E98-E259-0D013450EBC4}"/>
              </a:ext>
            </a:extLst>
          </p:cNvPr>
          <p:cNvSpPr txBox="1"/>
          <p:nvPr/>
        </p:nvSpPr>
        <p:spPr>
          <a:xfrm>
            <a:off x="10516464" y="4734191"/>
            <a:ext cx="1299035" cy="646331"/>
          </a:xfrm>
          <a:prstGeom prst="rect">
            <a:avLst/>
          </a:prstGeom>
          <a:noFill/>
        </p:spPr>
        <p:txBody>
          <a:bodyPr wrap="square" rtlCol="0">
            <a:spAutoFit/>
          </a:bodyPr>
          <a:lstStyle/>
          <a:p>
            <a:pPr algn="ctr"/>
            <a:r>
              <a:rPr lang="en-IN" dirty="0"/>
              <a:t>Things bit motor</a:t>
            </a:r>
          </a:p>
        </p:txBody>
      </p:sp>
      <p:pic>
        <p:nvPicPr>
          <p:cNvPr id="27" name="Picture 26">
            <a:extLst>
              <a:ext uri="{FF2B5EF4-FFF2-40B4-BE49-F238E27FC236}">
                <a16:creationId xmlns:a16="http://schemas.microsoft.com/office/drawing/2014/main" id="{9F877B44-E074-3E83-0611-51C16E2B4EFD}"/>
              </a:ext>
            </a:extLst>
          </p:cNvPr>
          <p:cNvPicPr>
            <a:picLocks noChangeAspect="1"/>
          </p:cNvPicPr>
          <p:nvPr/>
        </p:nvPicPr>
        <p:blipFill>
          <a:blip r:embed="rId5"/>
          <a:stretch>
            <a:fillRect/>
          </a:stretch>
        </p:blipFill>
        <p:spPr>
          <a:xfrm>
            <a:off x="1" y="-23256"/>
            <a:ext cx="1780274" cy="924778"/>
          </a:xfrm>
          <a:prstGeom prst="rect">
            <a:avLst/>
          </a:prstGeom>
        </p:spPr>
      </p:pic>
      <p:pic>
        <p:nvPicPr>
          <p:cNvPr id="13" name="Picture 12">
            <a:extLst>
              <a:ext uri="{FF2B5EF4-FFF2-40B4-BE49-F238E27FC236}">
                <a16:creationId xmlns:a16="http://schemas.microsoft.com/office/drawing/2014/main" id="{B6FD2B89-8782-FC9D-4C15-D4CFF7E568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7309" y="47543"/>
            <a:ext cx="992542" cy="959739"/>
          </a:xfrm>
          <a:prstGeom prst="rect">
            <a:avLst/>
          </a:prstGeom>
        </p:spPr>
      </p:pic>
    </p:spTree>
    <p:extLst>
      <p:ext uri="{BB962C8B-B14F-4D97-AF65-F5344CB8AC3E}">
        <p14:creationId xmlns:p14="http://schemas.microsoft.com/office/powerpoint/2010/main" val="158947599"/>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7468</TotalTime>
  <Words>6324</Words>
  <Application>Microsoft Office PowerPoint</Application>
  <PresentationFormat>Widescreen</PresentationFormat>
  <Paragraphs>1264</Paragraphs>
  <Slides>56</Slides>
  <Notes>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Yu Gothic</vt:lpstr>
      <vt:lpstr>Arial</vt:lpstr>
      <vt:lpstr>Calibri</vt:lpstr>
      <vt:lpstr>Calibri Light</vt:lpstr>
      <vt:lpstr>Cambria Math</vt:lpstr>
      <vt:lpstr>Monotype Corsiva</vt:lpstr>
      <vt:lpstr>Segoe Print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Shrey Shah</cp:lastModifiedBy>
  <cp:revision>14</cp:revision>
  <dcterms:created xsi:type="dcterms:W3CDTF">2021-12-03T00:44:20Z</dcterms:created>
  <dcterms:modified xsi:type="dcterms:W3CDTF">2023-05-30T18:25:54Z</dcterms:modified>
</cp:coreProperties>
</file>